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91" r:id="rId3"/>
    <p:sldId id="292" r:id="rId4"/>
    <p:sldId id="293" r:id="rId5"/>
    <p:sldId id="264" r:id="rId6"/>
    <p:sldId id="265" r:id="rId7"/>
    <p:sldId id="266" r:id="rId8"/>
    <p:sldId id="267" r:id="rId9"/>
    <p:sldId id="286" r:id="rId10"/>
    <p:sldId id="287" r:id="rId11"/>
    <p:sldId id="288" r:id="rId12"/>
    <p:sldId id="289" r:id="rId13"/>
    <p:sldId id="29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메인" id="{6DE9DF27-A4A2-4619-BF95-1C07CB4AC081}">
          <p14:sldIdLst>
            <p14:sldId id="268"/>
          </p14:sldIdLst>
        </p14:section>
        <p14:section name="파일 업로드" id="{CC1E25FF-F056-4148-B91A-21D4E753ACB1}">
          <p14:sldIdLst>
            <p14:sldId id="291"/>
            <p14:sldId id="292"/>
            <p14:sldId id="293"/>
          </p14:sldIdLst>
        </p14:section>
        <p14:section name="파일 삭제" id="{A0DD8EF0-6555-4ECA-90B9-70DBD700E98C}">
          <p14:sldIdLst>
            <p14:sldId id="264"/>
            <p14:sldId id="265"/>
            <p14:sldId id="266"/>
            <p14:sldId id="267"/>
          </p14:sldIdLst>
        </p14:section>
        <p14:section name="재생 목록 생성" id="{CEA8619F-C814-413A-91BE-409F52F3FDE8}">
          <p14:sldIdLst>
            <p14:sldId id="286"/>
            <p14:sldId id="287"/>
            <p14:sldId id="288"/>
            <p14:sldId id="289"/>
            <p14:sldId id="290"/>
          </p14:sldIdLst>
        </p14:section>
        <p14:section name="곡 검색" id="{FCE7894B-DE8E-481E-A604-1CEF65C4DACD}">
          <p14:sldIdLst>
            <p14:sldId id="272"/>
            <p14:sldId id="273"/>
            <p14:sldId id="274"/>
          </p14:sldIdLst>
        </p14:section>
        <p14:section name="음악 차트" id="{CE5918DC-7318-4A0D-AA48-137F0B9E5592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426" y="-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80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07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3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0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2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5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8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8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E901C-3AD2-4320-BFDD-42EB7A29EC3D}" type="datetimeFigureOut">
              <a:rPr lang="ko-KR" altLang="en-US" smtClean="0"/>
              <a:t>2018-07-10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EEDF-3878-430C-B308-9ACE6F829C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14035" y="627534"/>
            <a:ext cx="6474189" cy="4464496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14035" y="51470"/>
            <a:ext cx="8928992" cy="515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660232" y="627534"/>
            <a:ext cx="2382795" cy="446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7504" y="51470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997576" y="1722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제목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7504" y="278542"/>
            <a:ext cx="92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화면 </a:t>
            </a:r>
            <a:r>
              <a:rPr lang="en-US" altLang="ko-KR" sz="1200" b="1" dirty="0">
                <a:solidFill>
                  <a:schemeClr val="tx1"/>
                </a:solidFill>
              </a:rPr>
              <a:t>URL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6732240" y="69954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Description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9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Th_large_font_awesome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ommons.wikimedia.org/wiki/File:Th_large_font_awesome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ommons.wikimedia.org/wiki/File:Th_large_font_awesome.sv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ommons.wikimedia.org/wiki/File:Th_large_font_awesome.sv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ommons.wikimedia.org/wiki/File:Th_large_font_awesome.sv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mons.wikimedia.org/wiki/File:Th_list_font_awesome.svg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commons.wikimedia.org/wiki/File:Th_large_font_awesome.sv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제</a:t>
            </a:r>
            <a:r>
              <a:rPr lang="ko-KR" altLang="en-US" sz="1200"/>
              <a:t>목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375756" y="843558"/>
            <a:ext cx="43924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 smtClean="0"/>
              <a:t>TSOP</a:t>
            </a:r>
            <a:r>
              <a:rPr lang="ko-KR" altLang="en-US" sz="4800" b="1" dirty="0" smtClean="0"/>
              <a:t>팀</a:t>
            </a:r>
            <a:endParaRPr lang="en-US" altLang="ko-KR" sz="4800" b="1" dirty="0" smtClean="0"/>
          </a:p>
          <a:p>
            <a:pPr algn="ctr"/>
            <a:r>
              <a:rPr lang="ko-KR" altLang="en-US" sz="4800" b="1" dirty="0" smtClean="0"/>
              <a:t>스토리보</a:t>
            </a:r>
            <a:r>
              <a:rPr lang="ko-KR" altLang="en-US" sz="4800" b="1" dirty="0"/>
              <a:t>드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18509" y="3219822"/>
            <a:ext cx="3240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 smtClean="0"/>
              <a:t>클라우드</a:t>
            </a:r>
            <a:r>
              <a:rPr lang="ko-KR" altLang="en-US" sz="1600" b="1" dirty="0" smtClean="0"/>
              <a:t> 스토리지 </a:t>
            </a:r>
            <a:r>
              <a:rPr lang="ko-KR" altLang="en-US" sz="1600" b="1" dirty="0" err="1" smtClean="0"/>
              <a:t>스토리밍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9535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0318" y="51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playlistcreate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playlistcreate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재생 목록 생성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1121925"/>
            <a:ext cx="3757118" cy="238592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49348" y="1267166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82106" y="1384155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00896" y="1736330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05734" y="2049004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5896" y="2829918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318275" y="283425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35507" y="2067694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이미지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4570" y="286492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44700" y="2834256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991129" y="2843921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83943" y="2765870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987824" y="2768985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비공개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98757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smtClean="0"/>
              <a:t>재생 목록 이름이 </a:t>
            </a:r>
            <a:r>
              <a:rPr lang="en-US" altLang="ko-KR" sz="800" dirty="0" smtClean="0"/>
              <a:t>50</a:t>
            </a:r>
            <a:r>
              <a:rPr lang="ko-KR" altLang="en-US" sz="800" dirty="0" smtClean="0"/>
              <a:t>자가 넘을 경우 다음과 같은 메시지를 띄운다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86" name="타원 85"/>
          <p:cNvSpPr/>
          <p:nvPr/>
        </p:nvSpPr>
        <p:spPr>
          <a:xfrm>
            <a:off x="4436878" y="119948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2106" y="1199489"/>
            <a:ext cx="16802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00"/>
                </a:solidFill>
              </a:rPr>
              <a:t>재생 목록 이름은 </a:t>
            </a:r>
            <a:r>
              <a:rPr lang="en-US" altLang="ko-KR" sz="600" dirty="0">
                <a:solidFill>
                  <a:srgbClr val="FF0000"/>
                </a:solidFill>
              </a:rPr>
              <a:t>50</a:t>
            </a:r>
            <a:r>
              <a:rPr lang="ko-KR" altLang="en-US" sz="600" dirty="0">
                <a:solidFill>
                  <a:srgbClr val="FF0000"/>
                </a:solidFill>
              </a:rPr>
              <a:t>자가 넘을 수 없습니다</a:t>
            </a:r>
            <a:r>
              <a:rPr lang="en-US" altLang="ko-KR" sz="600" dirty="0" smtClean="0">
                <a:solidFill>
                  <a:srgbClr val="FF0000"/>
                </a:solidFill>
              </a:rPr>
              <a:t>.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36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0318" y="51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playlistcreate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playlistcreate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재생 목록 생성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1121925"/>
            <a:ext cx="3757118" cy="238592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49348" y="1267166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82106" y="1384155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00896" y="1736330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05734" y="2049004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5896" y="2829918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318275" y="283425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35507" y="2067694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이미지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4570" y="286492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44700" y="2834256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991129" y="2843921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83943" y="2765870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987824" y="2768985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비공개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987574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smtClean="0"/>
              <a:t>겹치는 재생 목록 이름이 존재할 경우 다음과 같은 메시지를 띄운다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86" name="타원 85"/>
          <p:cNvSpPr/>
          <p:nvPr/>
        </p:nvSpPr>
        <p:spPr>
          <a:xfrm>
            <a:off x="4958081" y="13841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82106" y="1199489"/>
            <a:ext cx="13067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rgbClr val="FF0000"/>
                </a:solidFill>
              </a:rPr>
              <a:t>겹치는 재생 목록이 존재합니다</a:t>
            </a:r>
            <a:r>
              <a:rPr lang="en-US" altLang="ko-KR" sz="600" dirty="0" smtClean="0">
                <a:solidFill>
                  <a:srgbClr val="FF0000"/>
                </a:solidFill>
              </a:rPr>
              <a:t>!.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6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playlistcreate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playlistcreate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재생 목록 생성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1517015"/>
            <a:ext cx="3757118" cy="2422887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987574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재생 목록에 곡 </a:t>
            </a:r>
            <a:r>
              <a:rPr lang="ko-KR" altLang="en-US" sz="800" dirty="0" err="1" smtClean="0"/>
              <a:t>추가시에도</a:t>
            </a:r>
            <a:r>
              <a:rPr lang="ko-KR" altLang="en-US" sz="800" dirty="0" smtClean="0"/>
              <a:t> 재생 목록 생성 후 추가를 할 수 있다</a:t>
            </a:r>
            <a:r>
              <a:rPr lang="en-US" altLang="ko-KR" sz="8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800" dirty="0" smtClean="0"/>
              <a:t>재생 목록 생성 후 추가 버튼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</a:t>
            </a:r>
            <a:r>
              <a:rPr lang="en-US" altLang="ko-KR" sz="800" dirty="0" smtClean="0"/>
              <a:t>2</a:t>
            </a:r>
            <a:r>
              <a:rPr lang="ko-KR" altLang="en-US" sz="800" dirty="0" smtClean="0"/>
              <a:t>번과 같이 창이 바뀐다</a:t>
            </a:r>
            <a:r>
              <a:rPr lang="en-US" altLang="ko-KR" sz="800" dirty="0" smtClean="0"/>
              <a:t>.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id.name=</a:t>
            </a:r>
          </a:p>
          <a:p>
            <a:r>
              <a:rPr lang="ko-KR" altLang="en-US" sz="800" dirty="0" smtClean="0"/>
              <a:t>재생 목록을 생성하고 해당 곡이 재생 목록에 자동으로 추가된다</a:t>
            </a:r>
            <a:r>
              <a:rPr lang="en-US" altLang="ko-KR" sz="800" dirty="0" smtClean="0"/>
              <a:t>.</a:t>
            </a:r>
          </a:p>
        </p:txBody>
      </p:sp>
      <p:sp>
        <p:nvSpPr>
          <p:cNvPr id="76" name="직사각형 75"/>
          <p:cNvSpPr/>
          <p:nvPr/>
        </p:nvSpPr>
        <p:spPr>
          <a:xfrm>
            <a:off x="1492423" y="1598687"/>
            <a:ext cx="1533058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원래 있는 재생 목록에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425023" y="1598687"/>
            <a:ext cx="1533058" cy="214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생성 후 추가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1730726" y="2035361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63484" y="2152350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982274" y="2504525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2987112" y="2817199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817274" y="3598113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499653" y="3602451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016885" y="283588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이미지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826078" y="3602451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3172507" y="3612116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2765321" y="3534065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3169202" y="3537180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비공개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92422" y="1851670"/>
            <a:ext cx="3574513" cy="2016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1422248" y="1747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303440" y="14752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039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playlist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7" y="282242"/>
            <a:ext cx="32119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사용자</a:t>
            </a:r>
            <a:r>
              <a:rPr lang="en-US" altLang="ko-KR" sz="1200" dirty="0" smtClean="0"/>
              <a:t>id/playlists/</a:t>
            </a:r>
            <a:r>
              <a:rPr lang="ko-KR" altLang="en-US" sz="1200" dirty="0" smtClean="0"/>
              <a:t>플레이리스트 식별 번호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98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플레이리스트 페이지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907662" y="915566"/>
            <a:ext cx="4683434" cy="39765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265464" y="1043276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127282" y="1384154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01002" y="1653998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097542" y="1927541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837782" y="2289741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196656" y="102304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012351" y="12972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998541" y="15991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006704" y="189191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타원 3"/>
          <p:cNvSpPr/>
          <p:nvPr/>
        </p:nvSpPr>
        <p:spPr>
          <a:xfrm>
            <a:off x="1090596" y="102304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4184982" y="93543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754522" y="22040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987574"/>
            <a:ext cx="223224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smtClean="0"/>
              <a:t>듣기 버튼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listenPlBtn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사용자 닉네임 링크</a:t>
            </a:r>
            <a:r>
              <a:rPr lang="en-US" altLang="ko-KR" sz="900" dirty="0" smtClean="0"/>
              <a:t>.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userLink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재생 목록 </a:t>
            </a:r>
            <a:r>
              <a:rPr lang="en-US" altLang="ko-KR" sz="900" dirty="0" smtClean="0"/>
              <a:t>title</a:t>
            </a:r>
            <a:r>
              <a:rPr lang="ko-KR" altLang="en-US" sz="900" dirty="0" smtClean="0"/>
              <a:t>을 나타낸다</a:t>
            </a:r>
            <a:r>
              <a:rPr lang="en-US" altLang="ko-KR" sz="90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smtClean="0"/>
              <a:t>사용자가 입력한 태그를 나타낸다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사용자가 입력한 설명을 나타낸다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사용자가 입력한 사진을 나타낸다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수정버튼 </a:t>
            </a:r>
            <a:r>
              <a:rPr lang="en-US" altLang="ko-KR" sz="900" dirty="0" err="1" smtClean="0"/>
              <a:t>id,name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editPlBtn</a:t>
            </a: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수록 곡 정보</a:t>
            </a:r>
            <a:endParaRPr lang="en-US" altLang="ko-KR" sz="900" dirty="0" smtClean="0"/>
          </a:p>
          <a:p>
            <a:pPr marL="228600" indent="-228600">
              <a:buAutoNum type="arabicPeriod"/>
            </a:pPr>
            <a:r>
              <a:rPr lang="ko-KR" altLang="en-US" sz="900" dirty="0" smtClean="0"/>
              <a:t>플레이리스트에 담긴 </a:t>
            </a:r>
            <a:r>
              <a:rPr lang="ko-KR" altLang="en-US" sz="900" dirty="0" err="1" smtClean="0"/>
              <a:t>수록곡</a:t>
            </a:r>
            <a:r>
              <a:rPr lang="ko-KR" altLang="en-US" sz="900" dirty="0" smtClean="0"/>
              <a:t> 개수와 총 재생 시간을 나타낸다</a:t>
            </a:r>
            <a:r>
              <a:rPr lang="en-US" altLang="ko-KR" sz="900" dirty="0" smtClean="0"/>
              <a:t>.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2345914" y="1131590"/>
            <a:ext cx="1846399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닉네임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1249324" y="1043276"/>
            <a:ext cx="586372" cy="5558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 rot="5400000">
            <a:off x="1419529" y="1203600"/>
            <a:ext cx="313093" cy="28803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/>
          <p:cNvGrpSpPr/>
          <p:nvPr/>
        </p:nvGrpSpPr>
        <p:grpSpPr>
          <a:xfrm>
            <a:off x="1633482" y="2961724"/>
            <a:ext cx="3361356" cy="1069217"/>
            <a:chOff x="459681" y="1635646"/>
            <a:chExt cx="5480471" cy="1743290"/>
          </a:xfrm>
        </p:grpSpPr>
        <p:sp>
          <p:nvSpPr>
            <p:cNvPr id="85" name="직사각형 84"/>
            <p:cNvSpPr/>
            <p:nvPr/>
          </p:nvSpPr>
          <p:spPr>
            <a:xfrm>
              <a:off x="539553" y="1635646"/>
              <a:ext cx="5400599" cy="129614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062066" y="1707654"/>
              <a:ext cx="79208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곡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1998170" y="1707654"/>
              <a:ext cx="41359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2627784" y="1707654"/>
              <a:ext cx="100811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사용자닉네임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4355976" y="1707654"/>
              <a:ext cx="64807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9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148064" y="1707654"/>
              <a:ext cx="57606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err="1" smtClean="0">
                  <a:solidFill>
                    <a:schemeClr val="tx1"/>
                  </a:solidFill>
                </a:rPr>
                <a:t>더많은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작업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59681" y="1707654"/>
              <a:ext cx="551990" cy="89019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000" smtClean="0"/>
                <a:t>곡 번호</a:t>
              </a:r>
              <a:endParaRPr lang="ko-KR" altLang="en-US" sz="100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79913" y="1851671"/>
              <a:ext cx="551990" cy="45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smtClean="0"/>
                <a:t>재생</a:t>
              </a:r>
              <a:endParaRPr lang="en-US" altLang="ko-KR" sz="600" dirty="0" smtClean="0"/>
            </a:p>
            <a:p>
              <a:r>
                <a:rPr lang="ko-KR" altLang="en-US" sz="600" dirty="0" smtClean="0"/>
                <a:t>시간</a:t>
              </a:r>
              <a:endParaRPr lang="ko-KR" altLang="en-US" sz="6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3569" y="2571751"/>
              <a:ext cx="664376" cy="250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" smtClean="0"/>
                <a:t>좋아요 수</a:t>
              </a:r>
              <a:endParaRPr lang="ko-KR" altLang="en-US" sz="4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403649" y="2571751"/>
              <a:ext cx="551990" cy="250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" dirty="0" smtClean="0"/>
                <a:t>등록일</a:t>
              </a:r>
              <a:endParaRPr lang="ko-KR" altLang="en-US" sz="4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112645" y="2556942"/>
              <a:ext cx="687897" cy="25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smtClean="0"/>
                <a:t>공유</a:t>
              </a:r>
              <a:r>
                <a:rPr lang="en-US" altLang="ko-KR" sz="400" dirty="0" smtClean="0"/>
                <a:t>(</a:t>
              </a:r>
              <a:r>
                <a:rPr lang="ko-KR" altLang="en-US" sz="400" dirty="0" smtClean="0"/>
                <a:t>링크</a:t>
              </a:r>
              <a:r>
                <a:rPr lang="en-US" altLang="ko-KR" sz="400" dirty="0" smtClean="0"/>
                <a:t>)</a:t>
              </a:r>
              <a:endParaRPr lang="ko-KR" altLang="en-US" sz="4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71800" y="2541554"/>
              <a:ext cx="847327" cy="30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smtClean="0"/>
                <a:t>재생 횟수</a:t>
              </a:r>
              <a:endParaRPr lang="ko-KR" altLang="en-US" sz="600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4989923" y="2442833"/>
              <a:ext cx="735888" cy="9361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957748" y="2456306"/>
              <a:ext cx="770578" cy="777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 smtClean="0"/>
                <a:t>재생목록에 추가</a:t>
              </a:r>
              <a:r>
                <a:rPr lang="en-US" altLang="ko-KR" sz="500" dirty="0" smtClean="0"/>
                <a:t/>
              </a:r>
              <a:br>
                <a:rPr lang="en-US" altLang="ko-KR" sz="500" dirty="0" smtClean="0"/>
              </a:br>
              <a:r>
                <a:rPr lang="ko-KR" altLang="en-US" sz="500" dirty="0" smtClean="0"/>
                <a:t>현재 </a:t>
              </a:r>
              <a:r>
                <a:rPr lang="ko-KR" altLang="en-US" sz="500" dirty="0" err="1" smtClean="0"/>
                <a:t>재생목록에추가</a:t>
              </a:r>
              <a:endParaRPr lang="ko-KR" altLang="en-US" sz="500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1617689" y="3939204"/>
            <a:ext cx="3361356" cy="794969"/>
            <a:chOff x="459681" y="1635646"/>
            <a:chExt cx="5480471" cy="1296145"/>
          </a:xfrm>
        </p:grpSpPr>
        <p:sp>
          <p:nvSpPr>
            <p:cNvPr id="100" name="직사각형 99"/>
            <p:cNvSpPr/>
            <p:nvPr/>
          </p:nvSpPr>
          <p:spPr>
            <a:xfrm>
              <a:off x="539553" y="1635646"/>
              <a:ext cx="5400599" cy="1296145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062066" y="1707654"/>
              <a:ext cx="792088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곡 </a:t>
              </a:r>
              <a:endParaRPr lang="en-US" altLang="ko-KR" sz="11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사진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998170" y="1707654"/>
              <a:ext cx="413590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곡명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2627784" y="1707654"/>
              <a:ext cx="100811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</a:rPr>
                <a:t>사용자닉네임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4355976" y="1707654"/>
              <a:ext cx="648072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9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5148064" y="1707654"/>
              <a:ext cx="576064" cy="7200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err="1" smtClean="0">
                  <a:solidFill>
                    <a:schemeClr val="tx1"/>
                  </a:solidFill>
                </a:rPr>
                <a:t>더많은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 작업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9681" y="1707654"/>
              <a:ext cx="551990" cy="89019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000" smtClean="0"/>
                <a:t>곡 번호</a:t>
              </a:r>
              <a:endParaRPr lang="ko-KR" altLang="en-US" sz="10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779913" y="1851671"/>
              <a:ext cx="551990" cy="451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smtClean="0"/>
                <a:t>재생</a:t>
              </a:r>
              <a:endParaRPr lang="en-US" altLang="ko-KR" sz="600" dirty="0" smtClean="0"/>
            </a:p>
            <a:p>
              <a:r>
                <a:rPr lang="ko-KR" altLang="en-US" sz="600" dirty="0" smtClean="0"/>
                <a:t>시간</a:t>
              </a:r>
              <a:endParaRPr lang="ko-KR" altLang="en-US" sz="6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3569" y="2571751"/>
              <a:ext cx="664376" cy="2509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" smtClean="0"/>
                <a:t>좋아요 수</a:t>
              </a:r>
              <a:endParaRPr lang="ko-KR" altLang="en-US" sz="40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03649" y="2571751"/>
              <a:ext cx="551990" cy="2509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400" dirty="0" smtClean="0"/>
                <a:t>등록일</a:t>
              </a:r>
              <a:endParaRPr lang="ko-KR" altLang="en-US" sz="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112645" y="2556942"/>
              <a:ext cx="687897" cy="250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dirty="0" smtClean="0"/>
                <a:t>공유</a:t>
              </a:r>
              <a:r>
                <a:rPr lang="en-US" altLang="ko-KR" sz="400" dirty="0" smtClean="0"/>
                <a:t>(</a:t>
              </a:r>
              <a:r>
                <a:rPr lang="ko-KR" altLang="en-US" sz="400" dirty="0" smtClean="0"/>
                <a:t>링크</a:t>
              </a:r>
              <a:r>
                <a:rPr lang="en-US" altLang="ko-KR" sz="400" dirty="0" smtClean="0"/>
                <a:t>)</a:t>
              </a:r>
              <a:endParaRPr lang="ko-KR" altLang="en-US" sz="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71800" y="2541554"/>
              <a:ext cx="847327" cy="3010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smtClean="0"/>
                <a:t>재생 횟수</a:t>
              </a:r>
              <a:endParaRPr lang="ko-KR" altLang="en-US" sz="600"/>
            </a:p>
          </p:txBody>
        </p:sp>
      </p:grpSp>
      <p:sp>
        <p:nvSpPr>
          <p:cNvPr id="81" name="타원 80"/>
          <p:cNvSpPr/>
          <p:nvPr/>
        </p:nvSpPr>
        <p:spPr>
          <a:xfrm>
            <a:off x="1545367" y="28316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57372" y="1857344"/>
            <a:ext cx="882097" cy="69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bg1"/>
                </a:solidFill>
              </a:rPr>
              <a:t>수록곡</a:t>
            </a:r>
            <a:r>
              <a:rPr lang="ko-KR" altLang="en-US" sz="900" dirty="0" smtClean="0">
                <a:solidFill>
                  <a:schemeClr val="bg1"/>
                </a:solidFill>
              </a:rPr>
              <a:t> 개수</a:t>
            </a:r>
            <a:r>
              <a:rPr lang="en-US" altLang="ko-KR" sz="900" dirty="0" smtClean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900" dirty="0" smtClean="0">
                <a:solidFill>
                  <a:schemeClr val="bg1"/>
                </a:solidFill>
              </a:rPr>
              <a:t>총 재생 시간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545367" y="177314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886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39552" y="1635646"/>
            <a:ext cx="5400600" cy="1296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727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musicsearch?key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목록형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2066" y="170765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98170" y="1707654"/>
            <a:ext cx="41359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1707654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1707654"/>
            <a:ext cx="6480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dirty="0" smtClean="0">
                <a:solidFill>
                  <a:schemeClr val="tx1"/>
                </a:solidFill>
              </a:rPr>
              <a:t>좋아요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1707654"/>
            <a:ext cx="5760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더많은</a:t>
            </a:r>
            <a:r>
              <a:rPr lang="ko-KR" altLang="en-US" sz="1000" dirty="0" smtClean="0">
                <a:solidFill>
                  <a:schemeClr val="tx1"/>
                </a:solidFill>
              </a:rPr>
              <a:t> 작업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1707654"/>
            <a:ext cx="2880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1707654"/>
            <a:ext cx="400110" cy="7271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곡 번호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5148064" y="2427734"/>
            <a:ext cx="57606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2427734"/>
            <a:ext cx="57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재생목록에 추가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재생목록에추가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53955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43608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97971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2778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35429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14806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932040" y="24637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32240" y="1059582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</a:t>
            </a:r>
            <a:r>
              <a:rPr lang="ko-KR" altLang="en-US" sz="1050" dirty="0" smtClean="0"/>
              <a:t>검색된 곡 수를 번호로 나타낸다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musicNum</a:t>
            </a:r>
            <a:r>
              <a:rPr lang="en-US" altLang="ko-KR" sz="1050" dirty="0" smtClean="0"/>
              <a:t>” 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muiscNum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6732240" y="1648387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곡 사진을 클릭하면 노래를 재생</a:t>
            </a:r>
            <a:endParaRPr lang="en-US" altLang="ko-KR" sz="1050" dirty="0" smtClean="0"/>
          </a:p>
          <a:p>
            <a:r>
              <a:rPr lang="en-US" altLang="ko-KR" sz="1050" dirty="0" smtClean="0"/>
              <a:t>image id=“</a:t>
            </a:r>
            <a:r>
              <a:rPr lang="en-US" altLang="ko-KR" sz="1050" dirty="0" err="1" smtClean="0"/>
              <a:t>musicImg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musicImg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6732240" y="3173255"/>
            <a:ext cx="230425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4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곡을 등록한 사용자의 닉네임을 나타낸다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클릭하면 곡 등록한 사용자의 개인페이지로 이동</a:t>
            </a:r>
            <a:endParaRPr lang="en-US" altLang="ko-KR" sz="1050" dirty="0" smtClean="0"/>
          </a:p>
          <a:p>
            <a:r>
              <a:rPr lang="en-US" altLang="ko-KR" sz="1050" dirty="0" smtClean="0"/>
              <a:t>(user-(</a:t>
            </a:r>
            <a:r>
              <a:rPr lang="ko-KR" altLang="en-US" sz="1050" dirty="0" smtClean="0"/>
              <a:t>사용자아이디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userNickName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24" name="직사각형 23"/>
          <p:cNvSpPr/>
          <p:nvPr/>
        </p:nvSpPr>
        <p:spPr>
          <a:xfrm>
            <a:off x="3779912" y="1707654"/>
            <a:ext cx="4320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79912" y="18516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</a:t>
            </a:r>
            <a:endParaRPr lang="en-US" altLang="ko-KR" sz="1000" dirty="0" smtClean="0"/>
          </a:p>
          <a:p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sp>
        <p:nvSpPr>
          <p:cNvPr id="88" name="타원 87"/>
          <p:cNvSpPr/>
          <p:nvPr/>
        </p:nvSpPr>
        <p:spPr>
          <a:xfrm>
            <a:off x="37079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32240" y="2233940"/>
            <a:ext cx="2304256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사용자가 등록한 곡 명을 나타낸다</a:t>
            </a:r>
            <a:r>
              <a:rPr lang="en-US" altLang="ko-KR" sz="1100" dirty="0" smtClean="0"/>
              <a:t>. </a:t>
            </a:r>
            <a:r>
              <a:rPr lang="ko-KR" altLang="en-US" sz="1100" dirty="0" smtClean="0"/>
              <a:t>클릭하면 곡 상세 페이지로 이동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track?key</a:t>
            </a:r>
            <a:r>
              <a:rPr lang="en-US" altLang="ko-KR" sz="1100" dirty="0" smtClean="0"/>
              <a:t>=</a:t>
            </a:r>
            <a:r>
              <a:rPr lang="ko-KR" altLang="en-US" sz="1100" dirty="0" err="1" smtClean="0"/>
              <a:t>곡정보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id=“</a:t>
            </a:r>
            <a:r>
              <a:rPr lang="en-US" altLang="ko-KR" sz="1100" dirty="0" err="1" smtClean="0"/>
              <a:t>musicTitle</a:t>
            </a:r>
            <a:r>
              <a:rPr lang="en-US" altLang="ko-KR" sz="1100" dirty="0" smtClean="0"/>
              <a:t>” name=“</a:t>
            </a:r>
            <a:r>
              <a:rPr lang="en-US" altLang="ko-KR" sz="1100" dirty="0" err="1" smtClean="0"/>
              <a:t>musicTitle</a:t>
            </a:r>
            <a:r>
              <a:rPr lang="en-US" altLang="ko-KR" sz="1100" dirty="0" smtClean="0"/>
              <a:t>”</a:t>
            </a:r>
            <a:endParaRPr lang="ko-KR" altLang="en-US" sz="1100" dirty="0"/>
          </a:p>
        </p:txBody>
      </p:sp>
      <p:sp>
        <p:nvSpPr>
          <p:cNvPr id="27" name="직사각형 26"/>
          <p:cNvSpPr/>
          <p:nvPr/>
        </p:nvSpPr>
        <p:spPr>
          <a:xfrm>
            <a:off x="6835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3568" y="2571750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 수</a:t>
            </a:r>
            <a:endParaRPr lang="ko-KR" altLang="en-US" sz="800"/>
          </a:p>
        </p:txBody>
      </p:sp>
      <p:sp>
        <p:nvSpPr>
          <p:cNvPr id="73" name="TextBox 72"/>
          <p:cNvSpPr txBox="1"/>
          <p:nvPr/>
        </p:nvSpPr>
        <p:spPr>
          <a:xfrm>
            <a:off x="1403648" y="257175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13947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12372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84380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12645" y="255694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링크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254155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 횟수</a:t>
            </a:r>
            <a:endParaRPr lang="ko-KR" altLang="en-US" sz="1000"/>
          </a:p>
        </p:txBody>
      </p:sp>
      <p:sp>
        <p:nvSpPr>
          <p:cNvPr id="89" name="타원 88"/>
          <p:cNvSpPr/>
          <p:nvPr/>
        </p:nvSpPr>
        <p:spPr>
          <a:xfrm>
            <a:off x="683568" y="278777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403648" y="2787774"/>
            <a:ext cx="332142" cy="246221"/>
            <a:chOff x="311254" y="1461433"/>
            <a:chExt cx="332142" cy="246221"/>
          </a:xfrm>
        </p:grpSpPr>
        <p:sp>
          <p:nvSpPr>
            <p:cNvPr id="93" name="타원 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123728" y="2787774"/>
            <a:ext cx="332142" cy="246221"/>
            <a:chOff x="311254" y="1461433"/>
            <a:chExt cx="332142" cy="246221"/>
          </a:xfrm>
        </p:grpSpPr>
        <p:sp>
          <p:nvSpPr>
            <p:cNvPr id="96" name="타원 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771800" y="2787774"/>
            <a:ext cx="332142" cy="246221"/>
            <a:chOff x="311254" y="1461433"/>
            <a:chExt cx="332142" cy="246221"/>
          </a:xfrm>
        </p:grpSpPr>
        <p:sp>
          <p:nvSpPr>
            <p:cNvPr id="99" name="타원 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79512" y="1707654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6732240" y="4243300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5. </a:t>
            </a:r>
            <a:r>
              <a:rPr lang="ko-KR" altLang="en-US" sz="1050" dirty="0" smtClean="0"/>
              <a:t>곡의 총 재생시간을 나타낸다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숫자</a:t>
            </a:r>
            <a:r>
              <a:rPr lang="en-US" altLang="ko-KR" sz="1050" dirty="0" smtClean="0"/>
              <a:t>)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musicPlayTime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musicPlayTime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8" name="직사각형 17"/>
          <p:cNvSpPr/>
          <p:nvPr/>
        </p:nvSpPr>
        <p:spPr>
          <a:xfrm>
            <a:off x="3635896" y="2571750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63888" y="2603108"/>
            <a:ext cx="1008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곡 식별 정보</a:t>
            </a:r>
            <a:endParaRPr lang="ko-KR" altLang="en-US" sz="6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563888" y="2787774"/>
            <a:ext cx="332142" cy="246221"/>
            <a:chOff x="311254" y="1461433"/>
            <a:chExt cx="332142" cy="246221"/>
          </a:xfrm>
        </p:grpSpPr>
        <p:sp>
          <p:nvSpPr>
            <p:cNvPr id="113" name="타원 11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871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39552" y="1635646"/>
            <a:ext cx="5400600" cy="1296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</a:t>
            </a:r>
            <a:r>
              <a:rPr lang="en-US" altLang="ko-KR" sz="1200" dirty="0" err="1" smtClean="0"/>
              <a:t>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799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musicsearch?key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목록형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2066" y="170765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98170" y="1707654"/>
            <a:ext cx="41359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1707654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1707654"/>
            <a:ext cx="6480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dirty="0" smtClean="0">
                <a:solidFill>
                  <a:schemeClr val="tx1"/>
                </a:solidFill>
              </a:rPr>
              <a:t>좋아요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1707654"/>
            <a:ext cx="5760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더많은</a:t>
            </a:r>
            <a:r>
              <a:rPr lang="ko-KR" altLang="en-US" sz="1000" dirty="0" smtClean="0">
                <a:solidFill>
                  <a:schemeClr val="tx1"/>
                </a:solidFill>
              </a:rPr>
              <a:t> 작업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1707654"/>
            <a:ext cx="2880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1707654"/>
            <a:ext cx="400110" cy="7271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곡 번호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5148064" y="2427734"/>
            <a:ext cx="57606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2427734"/>
            <a:ext cx="57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재생목록에 추가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재생목록에추가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53955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43608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97971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2778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35429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14806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932040" y="24637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32240" y="987574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6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좋아요를</a:t>
            </a:r>
            <a:r>
              <a:rPr lang="ko-KR" altLang="en-US" sz="1050" dirty="0" smtClean="0"/>
              <a:t> 클릭하면 해당 곡을</a:t>
            </a:r>
            <a:r>
              <a:rPr lang="en-US" altLang="ko-KR" sz="1050" dirty="0" smtClean="0"/>
              <a:t/>
            </a:r>
            <a:br>
              <a:rPr lang="en-US" altLang="ko-KR" sz="1050" dirty="0" smtClean="0"/>
            </a:br>
            <a:r>
              <a:rPr lang="ko-KR" altLang="en-US" sz="1050" dirty="0" smtClean="0"/>
              <a:t>자신의 좋아요 곡으로 등록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musicLike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musicLike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32240" y="1894375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7. </a:t>
            </a:r>
            <a:r>
              <a:rPr lang="ko-KR" altLang="en-US" sz="1050" dirty="0" smtClean="0"/>
              <a:t>더 많은 작업을 클릭하면 </a:t>
            </a:r>
            <a:r>
              <a:rPr lang="en-US" altLang="ko-KR" sz="1050" dirty="0" smtClean="0"/>
              <a:t>8</a:t>
            </a:r>
            <a:r>
              <a:rPr lang="ko-KR" altLang="en-US" sz="1050" dirty="0" smtClean="0"/>
              <a:t>번 상세 작업이 가능하다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musicMoreTask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musicMoreTask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6732240" y="2643758"/>
            <a:ext cx="230425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8</a:t>
            </a:r>
            <a:r>
              <a:rPr lang="en-US" altLang="ko-KR" sz="1050" dirty="0" smtClean="0"/>
              <a:t>. </a:t>
            </a:r>
            <a:r>
              <a:rPr lang="ko-KR" altLang="en-US" sz="1050" dirty="0" smtClean="0"/>
              <a:t>재생목록에 추가하기</a:t>
            </a:r>
            <a:r>
              <a:rPr lang="en-US" altLang="ko-KR" sz="1050" dirty="0" smtClean="0"/>
              <a:t>,</a:t>
            </a:r>
            <a:r>
              <a:rPr lang="en-US" altLang="ko-KR" sz="1050" dirty="0"/>
              <a:t/>
            </a:r>
            <a:br>
              <a:rPr lang="en-US" altLang="ko-KR" sz="1050" dirty="0"/>
            </a:br>
            <a:r>
              <a:rPr lang="ko-KR" altLang="en-US" sz="1050" dirty="0" smtClean="0"/>
              <a:t>현재 재생목록에 추가가 있다</a:t>
            </a:r>
            <a:r>
              <a:rPr lang="en-US" altLang="ko-KR" sz="1050" dirty="0" smtClean="0"/>
              <a:t>.</a:t>
            </a:r>
            <a:br>
              <a:rPr lang="en-US" altLang="ko-KR" sz="1050" dirty="0" smtClean="0"/>
            </a:br>
            <a:r>
              <a:rPr lang="ko-KR" altLang="en-US" sz="1050" dirty="0" smtClean="0"/>
              <a:t>재생목록에 추가하면</a:t>
            </a:r>
            <a:r>
              <a:rPr lang="en-US" altLang="ko-KR" sz="1050" dirty="0"/>
              <a:t> </a:t>
            </a:r>
            <a:r>
              <a:rPr lang="ko-KR" altLang="en-US" sz="1050" dirty="0" smtClean="0"/>
              <a:t>재생목록추가페이지로 이동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addMusicList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addMusicList</a:t>
            </a:r>
            <a:r>
              <a:rPr lang="en-US" altLang="ko-KR" sz="1050" dirty="0" smtClean="0"/>
              <a:t>”</a:t>
            </a:r>
          </a:p>
          <a:p>
            <a:r>
              <a:rPr lang="ko-KR" altLang="en-US" sz="1050" dirty="0" smtClean="0"/>
              <a:t>현재 </a:t>
            </a:r>
            <a:r>
              <a:rPr lang="ko-KR" altLang="en-US" sz="1050" dirty="0" err="1" smtClean="0"/>
              <a:t>재생목옥에</a:t>
            </a:r>
            <a:r>
              <a:rPr lang="ko-KR" altLang="en-US" sz="1050" dirty="0" smtClean="0"/>
              <a:t> </a:t>
            </a:r>
            <a:r>
              <a:rPr lang="ko-KR" altLang="en-US" sz="1050" dirty="0" err="1" smtClean="0"/>
              <a:t>추가하기하면</a:t>
            </a:r>
            <a:r>
              <a:rPr lang="ko-KR" altLang="en-US" sz="1050" dirty="0" smtClean="0"/>
              <a:t> 현재 재생목록의 </a:t>
            </a:r>
            <a:r>
              <a:rPr lang="ko-KR" altLang="en-US" sz="1050" dirty="0" err="1" smtClean="0"/>
              <a:t>마지막순서로</a:t>
            </a:r>
            <a:r>
              <a:rPr lang="ko-KR" altLang="en-US" sz="1050" dirty="0" smtClean="0"/>
              <a:t> 추가 된다</a:t>
            </a:r>
            <a:r>
              <a:rPr lang="en-US" altLang="ko-KR" sz="1050" dirty="0" smtClean="0"/>
              <a:t>. </a:t>
            </a:r>
            <a:r>
              <a:rPr lang="ko-KR" altLang="en-US" sz="1050" dirty="0" err="1" smtClean="0"/>
              <a:t>재생바의</a:t>
            </a:r>
            <a:r>
              <a:rPr lang="ko-KR" altLang="en-US" sz="1050" dirty="0" smtClean="0"/>
              <a:t> 목록을 통해서 </a:t>
            </a:r>
            <a:r>
              <a:rPr lang="ko-KR" altLang="en-US" sz="1050" dirty="0" err="1" smtClean="0"/>
              <a:t>봐야한다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addNowPlaying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addNowPlaying</a:t>
            </a:r>
            <a:r>
              <a:rPr lang="en-US" altLang="ko-KR" sz="1050" dirty="0" smtClean="0"/>
              <a:t>”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779912" y="1707654"/>
            <a:ext cx="4320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79912" y="18516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</a:t>
            </a:r>
            <a:endParaRPr lang="en-US" altLang="ko-KR" sz="1000" dirty="0" smtClean="0"/>
          </a:p>
          <a:p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sp>
        <p:nvSpPr>
          <p:cNvPr id="88" name="타원 87"/>
          <p:cNvSpPr/>
          <p:nvPr/>
        </p:nvSpPr>
        <p:spPr>
          <a:xfrm>
            <a:off x="37079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35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3568" y="2571750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 수</a:t>
            </a:r>
            <a:endParaRPr lang="ko-KR" altLang="en-US" sz="800"/>
          </a:p>
        </p:txBody>
      </p:sp>
      <p:sp>
        <p:nvSpPr>
          <p:cNvPr id="73" name="TextBox 72"/>
          <p:cNvSpPr txBox="1"/>
          <p:nvPr/>
        </p:nvSpPr>
        <p:spPr>
          <a:xfrm>
            <a:off x="1403648" y="257175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13947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12372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84380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12645" y="255694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링크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254155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 횟수</a:t>
            </a:r>
            <a:endParaRPr lang="ko-KR" altLang="en-US" sz="1000"/>
          </a:p>
        </p:txBody>
      </p:sp>
      <p:sp>
        <p:nvSpPr>
          <p:cNvPr id="89" name="타원 88"/>
          <p:cNvSpPr/>
          <p:nvPr/>
        </p:nvSpPr>
        <p:spPr>
          <a:xfrm>
            <a:off x="683568" y="278777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403648" y="2787774"/>
            <a:ext cx="332142" cy="246221"/>
            <a:chOff x="311254" y="1461433"/>
            <a:chExt cx="332142" cy="246221"/>
          </a:xfrm>
        </p:grpSpPr>
        <p:sp>
          <p:nvSpPr>
            <p:cNvPr id="93" name="타원 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123728" y="2787774"/>
            <a:ext cx="332142" cy="246221"/>
            <a:chOff x="311254" y="1461433"/>
            <a:chExt cx="332142" cy="246221"/>
          </a:xfrm>
        </p:grpSpPr>
        <p:sp>
          <p:nvSpPr>
            <p:cNvPr id="96" name="타원 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771800" y="2787774"/>
            <a:ext cx="332142" cy="246221"/>
            <a:chOff x="311254" y="1461433"/>
            <a:chExt cx="332142" cy="246221"/>
          </a:xfrm>
        </p:grpSpPr>
        <p:sp>
          <p:nvSpPr>
            <p:cNvPr id="99" name="타원 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>
            <a:off x="179512" y="1707654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3635896" y="2571750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/>
          <p:cNvSpPr txBox="1"/>
          <p:nvPr/>
        </p:nvSpPr>
        <p:spPr>
          <a:xfrm>
            <a:off x="3563888" y="2603108"/>
            <a:ext cx="1008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곡 식별 정보</a:t>
            </a:r>
            <a:endParaRPr lang="ko-KR" altLang="en-US" sz="600" dirty="0"/>
          </a:p>
        </p:txBody>
      </p:sp>
      <p:grpSp>
        <p:nvGrpSpPr>
          <p:cNvPr id="111" name="그룹 110"/>
          <p:cNvGrpSpPr/>
          <p:nvPr/>
        </p:nvGrpSpPr>
        <p:grpSpPr>
          <a:xfrm>
            <a:off x="3563888" y="2787774"/>
            <a:ext cx="332142" cy="246221"/>
            <a:chOff x="311254" y="1461433"/>
            <a:chExt cx="332142" cy="246221"/>
          </a:xfrm>
        </p:grpSpPr>
        <p:sp>
          <p:nvSpPr>
            <p:cNvPr id="112" name="타원 111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41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539552" y="1635646"/>
            <a:ext cx="5400600" cy="129614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265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musicsearch?key</a:t>
            </a:r>
            <a:r>
              <a:rPr lang="en-US" altLang="ko-KR" sz="1200" dirty="0" smtClean="0"/>
              <a:t>=</a:t>
            </a:r>
            <a:r>
              <a:rPr lang="ko-KR" altLang="en-US" sz="1200" dirty="0" err="1" smtClean="0"/>
              <a:t>입력받은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키워드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곡 검색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목록형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536" y="1131590"/>
            <a:ext cx="5616624" cy="34563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62066" y="1707654"/>
            <a:ext cx="79208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98170" y="1707654"/>
            <a:ext cx="41359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곡명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627784" y="1707654"/>
            <a:ext cx="100811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사용자닉네임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55976" y="1707654"/>
            <a:ext cx="64807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dirty="0" smtClean="0">
                <a:solidFill>
                  <a:schemeClr val="tx1"/>
                </a:solidFill>
              </a:rPr>
              <a:t>좋아요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1707654"/>
            <a:ext cx="57606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 smtClean="0">
                <a:solidFill>
                  <a:schemeClr val="tx1"/>
                </a:solidFill>
              </a:rPr>
              <a:t>더많은</a:t>
            </a:r>
            <a:r>
              <a:rPr lang="ko-KR" altLang="en-US" sz="1000" dirty="0" smtClean="0">
                <a:solidFill>
                  <a:schemeClr val="tx1"/>
                </a:solidFill>
              </a:rPr>
              <a:t> 작업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3568" y="1707654"/>
            <a:ext cx="288032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1707654"/>
            <a:ext cx="400110" cy="72712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sz="1400" smtClean="0"/>
              <a:t>곡 번호</a:t>
            </a:r>
            <a:endParaRPr lang="ko-KR" altLang="en-US" sz="1400"/>
          </a:p>
        </p:txBody>
      </p:sp>
      <p:sp>
        <p:nvSpPr>
          <p:cNvPr id="20" name="직사각형 19"/>
          <p:cNvSpPr/>
          <p:nvPr/>
        </p:nvSpPr>
        <p:spPr>
          <a:xfrm>
            <a:off x="5148064" y="2427734"/>
            <a:ext cx="576064" cy="936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148064" y="2427734"/>
            <a:ext cx="57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재생목록에 추가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ko-KR" altLang="en-US" sz="900" dirty="0" smtClean="0"/>
              <a:t>현재 </a:t>
            </a:r>
            <a:r>
              <a:rPr lang="ko-KR" altLang="en-US" sz="900" dirty="0" err="1" smtClean="0"/>
              <a:t>재생목록에추가</a:t>
            </a:r>
            <a:endParaRPr lang="ko-KR" altLang="en-US" sz="900" dirty="0"/>
          </a:p>
        </p:txBody>
      </p:sp>
      <p:sp>
        <p:nvSpPr>
          <p:cNvPr id="75" name="타원 74"/>
          <p:cNvSpPr/>
          <p:nvPr/>
        </p:nvSpPr>
        <p:spPr>
          <a:xfrm>
            <a:off x="53955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1043608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197971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62778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354292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514806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4932040" y="246373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779912" y="1707654"/>
            <a:ext cx="43204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779912" y="185167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</a:t>
            </a:r>
            <a:endParaRPr lang="en-US" altLang="ko-KR" sz="1000" dirty="0" smtClean="0"/>
          </a:p>
          <a:p>
            <a:r>
              <a:rPr lang="ko-KR" altLang="en-US" sz="1000" dirty="0" smtClean="0"/>
              <a:t>시간</a:t>
            </a:r>
            <a:endParaRPr lang="ko-KR" altLang="en-US" sz="1000" dirty="0"/>
          </a:p>
        </p:txBody>
      </p:sp>
      <p:sp>
        <p:nvSpPr>
          <p:cNvPr id="88" name="타원 87"/>
          <p:cNvSpPr/>
          <p:nvPr/>
        </p:nvSpPr>
        <p:spPr>
          <a:xfrm>
            <a:off x="3707904" y="149163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35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3568" y="2571750"/>
            <a:ext cx="63190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좋아요 수</a:t>
            </a:r>
            <a:endParaRPr lang="ko-KR" altLang="en-US" sz="800"/>
          </a:p>
        </p:txBody>
      </p:sp>
      <p:sp>
        <p:nvSpPr>
          <p:cNvPr id="73" name="TextBox 72"/>
          <p:cNvSpPr txBox="1"/>
          <p:nvPr/>
        </p:nvSpPr>
        <p:spPr>
          <a:xfrm>
            <a:off x="1403648" y="2571750"/>
            <a:ext cx="492443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등록일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139476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12372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2843808" y="2544316"/>
            <a:ext cx="648072" cy="2434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112645" y="2556942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공유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링크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2771800" y="254155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재생 횟수</a:t>
            </a:r>
            <a:endParaRPr lang="ko-KR" altLang="en-US" sz="1000"/>
          </a:p>
        </p:txBody>
      </p:sp>
      <p:sp>
        <p:nvSpPr>
          <p:cNvPr id="89" name="타원 88"/>
          <p:cNvSpPr/>
          <p:nvPr/>
        </p:nvSpPr>
        <p:spPr>
          <a:xfrm>
            <a:off x="683568" y="278777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403648" y="2787774"/>
            <a:ext cx="332142" cy="246221"/>
            <a:chOff x="311254" y="1461433"/>
            <a:chExt cx="332142" cy="246221"/>
          </a:xfrm>
        </p:grpSpPr>
        <p:sp>
          <p:nvSpPr>
            <p:cNvPr id="93" name="타원 9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10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2123728" y="2787774"/>
            <a:ext cx="332142" cy="246221"/>
            <a:chOff x="311254" y="1461433"/>
            <a:chExt cx="332142" cy="246221"/>
          </a:xfrm>
        </p:grpSpPr>
        <p:sp>
          <p:nvSpPr>
            <p:cNvPr id="96" name="타원 9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11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771800" y="2787774"/>
            <a:ext cx="332142" cy="246221"/>
            <a:chOff x="311254" y="1461433"/>
            <a:chExt cx="332142" cy="246221"/>
          </a:xfrm>
        </p:grpSpPr>
        <p:sp>
          <p:nvSpPr>
            <p:cNvPr id="99" name="타원 98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12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732240" y="987574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9. </a:t>
            </a:r>
            <a:r>
              <a:rPr lang="ko-KR" altLang="en-US" sz="1050" dirty="0" err="1" smtClean="0"/>
              <a:t>좋아요가</a:t>
            </a:r>
            <a:r>
              <a:rPr lang="ko-KR" altLang="en-US" sz="1050" dirty="0" smtClean="0"/>
              <a:t> 눌린 총 수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totalLikeCnt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totalLikeCnt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6732240" y="1563638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10. </a:t>
            </a:r>
            <a:r>
              <a:rPr lang="ko-KR" altLang="en-US" sz="1050" dirty="0" smtClean="0"/>
              <a:t>곡을 등록한 일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registrationDate</a:t>
            </a:r>
            <a:r>
              <a:rPr lang="en-US" altLang="ko-KR" sz="1050" dirty="0"/>
              <a:t>” name=“</a:t>
            </a:r>
            <a:r>
              <a:rPr lang="en-US" altLang="ko-KR" sz="1050" dirty="0" err="1" smtClean="0"/>
              <a:t>registrationDate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6732240" y="2139702"/>
            <a:ext cx="230425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11. </a:t>
            </a:r>
            <a:r>
              <a:rPr lang="ko-KR" altLang="en-US" sz="1050" dirty="0" smtClean="0"/>
              <a:t>링크는 곡 상세 페이지의 </a:t>
            </a:r>
            <a:r>
              <a:rPr lang="en-US" altLang="ko-KR" sz="1050" dirty="0" smtClean="0"/>
              <a:t>URL</a:t>
            </a:r>
            <a:r>
              <a:rPr lang="ko-KR" altLang="en-US" sz="1050" dirty="0" smtClean="0"/>
              <a:t>을 링크를 준다</a:t>
            </a:r>
            <a:r>
              <a:rPr lang="en-US" altLang="ko-KR" sz="1050" dirty="0" smtClean="0"/>
              <a:t>.</a:t>
            </a:r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musicLink</a:t>
            </a:r>
            <a:r>
              <a:rPr lang="en-US" altLang="ko-KR" sz="1050" dirty="0" smtClean="0"/>
              <a:t>” name=“</a:t>
            </a:r>
            <a:r>
              <a:rPr lang="en-US" altLang="ko-KR" sz="1050" dirty="0" err="1" smtClean="0"/>
              <a:t>musicLink</a:t>
            </a:r>
            <a:r>
              <a:rPr lang="en-US" altLang="ko-KR" sz="1050" dirty="0" smtClean="0"/>
              <a:t>”</a:t>
            </a:r>
            <a:endParaRPr lang="ko-KR" alt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6732240" y="2715766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12. </a:t>
            </a:r>
            <a:r>
              <a:rPr lang="ko-KR" altLang="en-US" sz="1050" dirty="0" smtClean="0"/>
              <a:t>노래가 재생된 총 횟수</a:t>
            </a:r>
            <a:endParaRPr lang="en-US" altLang="ko-KR" sz="1050" dirty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totalPlayCnt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totlaPlayCnt</a:t>
            </a:r>
            <a:r>
              <a:rPr lang="en-US" altLang="ko-KR" sz="1050" dirty="0" smtClean="0"/>
              <a:t>”</a:t>
            </a:r>
          </a:p>
          <a:p>
            <a:endParaRPr lang="ko-KR" altLang="en-US" sz="105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179512" y="1707654"/>
            <a:ext cx="332142" cy="246221"/>
            <a:chOff x="311254" y="1461433"/>
            <a:chExt cx="332142" cy="246221"/>
          </a:xfrm>
        </p:grpSpPr>
        <p:sp>
          <p:nvSpPr>
            <p:cNvPr id="106" name="타원 105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13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6732240" y="3457013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13. </a:t>
            </a:r>
            <a:r>
              <a:rPr lang="ko-KR" altLang="en-US" sz="1050" dirty="0" smtClean="0"/>
              <a:t>검색된 한 개의 곡 정보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ko-KR" altLang="en-US" sz="1050" dirty="0" smtClean="0"/>
              <a:t>곡 번호와 일치</a:t>
            </a:r>
            <a:r>
              <a:rPr lang="en-US" altLang="ko-KR" sz="1050" dirty="0" smtClean="0"/>
              <a:t>“</a:t>
            </a:r>
          </a:p>
          <a:p>
            <a:r>
              <a:rPr lang="en-US" altLang="ko-KR" sz="1050" dirty="0" smtClean="0"/>
              <a:t>Name=“</a:t>
            </a:r>
            <a:r>
              <a:rPr lang="ko-KR" altLang="en-US" sz="1050" dirty="0" smtClean="0"/>
              <a:t>곡 번호와 일치</a:t>
            </a:r>
            <a:r>
              <a:rPr lang="en-US" altLang="ko-KR" sz="1050" dirty="0" smtClean="0"/>
              <a:t>“</a:t>
            </a:r>
          </a:p>
          <a:p>
            <a:r>
              <a:rPr lang="en-US" altLang="ko-KR" sz="1050" dirty="0" smtClean="0"/>
              <a:t>Value=“</a:t>
            </a:r>
            <a:r>
              <a:rPr lang="ko-KR" altLang="en-US" sz="1050" dirty="0" smtClean="0"/>
              <a:t>곡 번호와 일치</a:t>
            </a:r>
            <a:r>
              <a:rPr lang="en-US" altLang="ko-KR" sz="1050" dirty="0" smtClean="0"/>
              <a:t>＂</a:t>
            </a:r>
            <a:endParaRPr lang="ko-KR" altLang="en-US" sz="1050" dirty="0"/>
          </a:p>
        </p:txBody>
      </p:sp>
      <p:sp>
        <p:nvSpPr>
          <p:cNvPr id="110" name="직사각형 109"/>
          <p:cNvSpPr/>
          <p:nvPr/>
        </p:nvSpPr>
        <p:spPr>
          <a:xfrm>
            <a:off x="3635896" y="2571750"/>
            <a:ext cx="504056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3563888" y="2603108"/>
            <a:ext cx="100811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곡 식별 정보</a:t>
            </a:r>
            <a:endParaRPr lang="ko-KR" altLang="en-US" sz="600" dirty="0"/>
          </a:p>
        </p:txBody>
      </p:sp>
      <p:grpSp>
        <p:nvGrpSpPr>
          <p:cNvPr id="112" name="그룹 111"/>
          <p:cNvGrpSpPr/>
          <p:nvPr/>
        </p:nvGrpSpPr>
        <p:grpSpPr>
          <a:xfrm>
            <a:off x="3563888" y="2787774"/>
            <a:ext cx="332142" cy="246221"/>
            <a:chOff x="311254" y="1461433"/>
            <a:chExt cx="332142" cy="246221"/>
          </a:xfrm>
        </p:grpSpPr>
        <p:sp>
          <p:nvSpPr>
            <p:cNvPr id="113" name="타원 112"/>
            <p:cNvSpPr/>
            <p:nvPr/>
          </p:nvSpPr>
          <p:spPr>
            <a:xfrm>
              <a:off x="371442" y="1479940"/>
              <a:ext cx="217708" cy="2160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11254" y="1461433"/>
              <a:ext cx="3321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14</a:t>
              </a:r>
              <a:endParaRPr lang="ko-KR" altLang="en-US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732240" y="4197846"/>
            <a:ext cx="230425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14. </a:t>
            </a:r>
            <a:r>
              <a:rPr lang="ko-KR" altLang="en-US" sz="1050" dirty="0" smtClean="0"/>
              <a:t>곡 식별 정보</a:t>
            </a:r>
            <a:endParaRPr lang="en-US" altLang="ko-KR" sz="1050" dirty="0" smtClean="0"/>
          </a:p>
          <a:p>
            <a:r>
              <a:rPr lang="en-US" altLang="ko-KR" sz="1050" dirty="0" smtClean="0"/>
              <a:t>Id=“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Name=“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</a:t>
            </a:r>
          </a:p>
          <a:p>
            <a:r>
              <a:rPr lang="en-US" altLang="ko-KR" sz="1050" dirty="0" smtClean="0"/>
              <a:t>Value=“</a:t>
            </a:r>
            <a:r>
              <a:rPr lang="en-US" altLang="ko-KR" sz="1050" dirty="0" err="1" smtClean="0"/>
              <a:t>musicId</a:t>
            </a:r>
            <a:r>
              <a:rPr lang="en-US" altLang="ko-KR" sz="1050" dirty="0" smtClean="0"/>
              <a:t>”(nickname-</a:t>
            </a:r>
            <a:r>
              <a:rPr lang="ko-KR" altLang="en-US" sz="1050" dirty="0" smtClean="0"/>
              <a:t>곡 번호</a:t>
            </a:r>
            <a:r>
              <a:rPr lang="en-US" altLang="ko-KR" sz="1050" dirty="0" smtClean="0"/>
              <a:t>)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6245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56D2194-774F-45CE-BEDB-34B4D6CD0E5E}"/>
              </a:ext>
            </a:extLst>
          </p:cNvPr>
          <p:cNvSpPr/>
          <p:nvPr/>
        </p:nvSpPr>
        <p:spPr>
          <a:xfrm>
            <a:off x="2749551" y="19672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FEA96B4-1950-4758-A921-9D62BFD59E0C}"/>
              </a:ext>
            </a:extLst>
          </p:cNvPr>
          <p:cNvSpPr/>
          <p:nvPr/>
        </p:nvSpPr>
        <p:spPr>
          <a:xfrm>
            <a:off x="3254417" y="194289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F9E5B87-D5CA-45E9-A15D-2C732FC1BD6A}"/>
              </a:ext>
            </a:extLst>
          </p:cNvPr>
          <p:cNvSpPr/>
          <p:nvPr/>
        </p:nvSpPr>
        <p:spPr>
          <a:xfrm>
            <a:off x="3244557" y="223372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AC0A7B-4169-4DA3-9B62-619A65CDD7EB}"/>
              </a:ext>
            </a:extLst>
          </p:cNvPr>
          <p:cNvSpPr/>
          <p:nvPr/>
        </p:nvSpPr>
        <p:spPr>
          <a:xfrm>
            <a:off x="4696367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EB119C7-4045-4533-A78A-D7FEA95B7125}"/>
              </a:ext>
            </a:extLst>
          </p:cNvPr>
          <p:cNvSpPr/>
          <p:nvPr/>
        </p:nvSpPr>
        <p:spPr>
          <a:xfrm>
            <a:off x="5389916" y="200110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56245E-A95F-4071-840A-561AAB202F91}"/>
              </a:ext>
            </a:extLst>
          </p:cNvPr>
          <p:cNvSpPr txBox="1"/>
          <p:nvPr/>
        </p:nvSpPr>
        <p:spPr>
          <a:xfrm>
            <a:off x="6732240" y="1059582"/>
            <a:ext cx="2175596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음악 차트의 이름이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chartName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chartName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71FF5E18-8B78-4A1A-8FCA-9251B62AFCC9}"/>
              </a:ext>
            </a:extLst>
          </p:cNvPr>
          <p:cNvSpPr txBox="1"/>
          <p:nvPr/>
        </p:nvSpPr>
        <p:spPr>
          <a:xfrm>
            <a:off x="6732240" y="1354981"/>
            <a:ext cx="196079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해당 곡의 순위가 나타난다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5DE5730-10DB-4D56-98DA-3E560ABDCF24}"/>
              </a:ext>
            </a:extLst>
          </p:cNvPr>
          <p:cNvSpPr txBox="1"/>
          <p:nvPr/>
        </p:nvSpPr>
        <p:spPr>
          <a:xfrm>
            <a:off x="6732240" y="1650380"/>
            <a:ext cx="2095445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해당 곡의 이미지가 나타난다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B44F150A-0DC9-409D-BAD2-383AAAD5E373}"/>
              </a:ext>
            </a:extLst>
          </p:cNvPr>
          <p:cNvSpPr txBox="1"/>
          <p:nvPr/>
        </p:nvSpPr>
        <p:spPr>
          <a:xfrm>
            <a:off x="6732240" y="1945779"/>
            <a:ext cx="1960793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해당 곡의 곡명이 나타난다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230F797E-F1AE-4BB9-8261-D2F7E21D5754}"/>
              </a:ext>
            </a:extLst>
          </p:cNvPr>
          <p:cNvSpPr txBox="1"/>
          <p:nvPr/>
        </p:nvSpPr>
        <p:spPr>
          <a:xfrm>
            <a:off x="6732240" y="2241178"/>
            <a:ext cx="2008883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해당 곡을 업로드한 회원의 </a:t>
            </a:r>
            <a:endParaRPr lang="en-US" altLang="ko-KR" sz="1050" dirty="0"/>
          </a:p>
          <a:p>
            <a:r>
              <a:rPr lang="ko-KR" altLang="en-US" sz="1050" dirty="0"/>
              <a:t>닉네임이 나타난다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58A35DB7-F6FA-4347-836C-EFD7E71A970F}"/>
              </a:ext>
            </a:extLst>
          </p:cNvPr>
          <p:cNvSpPr txBox="1"/>
          <p:nvPr/>
        </p:nvSpPr>
        <p:spPr>
          <a:xfrm>
            <a:off x="6732240" y="2698159"/>
            <a:ext cx="2230098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/>
              <a:t>해당 플레이 리스트의 이미지가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B65293BD-32AB-49FD-B40A-ABC192CC7F94}"/>
              </a:ext>
            </a:extLst>
          </p:cNvPr>
          <p:cNvSpPr txBox="1"/>
          <p:nvPr/>
        </p:nvSpPr>
        <p:spPr>
          <a:xfrm>
            <a:off x="6664914" y="3196623"/>
            <a:ext cx="23647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7. </a:t>
            </a:r>
            <a:r>
              <a:rPr lang="ko-KR" altLang="en-US" sz="1050" dirty="0"/>
              <a:t>해당 플레이 리스트의 리스트명이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F76F9B58-A792-41FA-B75A-BED0D3B09196}"/>
              </a:ext>
            </a:extLst>
          </p:cNvPr>
          <p:cNvSpPr txBox="1"/>
          <p:nvPr/>
        </p:nvSpPr>
        <p:spPr>
          <a:xfrm>
            <a:off x="6688958" y="3651195"/>
            <a:ext cx="209544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8. </a:t>
            </a:r>
            <a:r>
              <a:rPr lang="ko-KR" altLang="en-US" sz="1050" dirty="0"/>
              <a:t>해당 플레이 리스트를 등록한</a:t>
            </a:r>
            <a:endParaRPr lang="en-US" altLang="ko-KR" sz="1050" dirty="0"/>
          </a:p>
          <a:p>
            <a:r>
              <a:rPr lang="ko-KR" altLang="en-US" sz="1050" dirty="0"/>
              <a:t>회원의 닉네임이 나타난다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DE22DDC7-5356-46D2-8134-86E3F700B926}"/>
              </a:ext>
            </a:extLst>
          </p:cNvPr>
          <p:cNvSpPr txBox="1"/>
          <p:nvPr/>
        </p:nvSpPr>
        <p:spPr>
          <a:xfrm>
            <a:off x="6700282" y="4105767"/>
            <a:ext cx="150874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9. </a:t>
            </a:r>
            <a:r>
              <a:rPr lang="ko-KR" altLang="en-US" sz="1050" dirty="0"/>
              <a:t>해당 회원의 프로필</a:t>
            </a:r>
            <a:endParaRPr lang="en-US" altLang="ko-KR" sz="1050" dirty="0"/>
          </a:p>
          <a:p>
            <a:r>
              <a:rPr lang="ko-KR" altLang="en-US" sz="1050" dirty="0"/>
              <a:t>이미지가 나타난다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036F371D-B30D-4925-881F-D188D6249E26}"/>
              </a:ext>
            </a:extLst>
          </p:cNvPr>
          <p:cNvSpPr txBox="1"/>
          <p:nvPr/>
        </p:nvSpPr>
        <p:spPr>
          <a:xfrm>
            <a:off x="6702851" y="4554093"/>
            <a:ext cx="1508746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10. </a:t>
            </a:r>
            <a:r>
              <a:rPr lang="ko-KR" altLang="en-US" sz="1050" dirty="0"/>
              <a:t>해당 회원의 닉네임이 나타난다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302050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2256245E-A95F-4071-840A-561AAB202F91}"/>
              </a:ext>
            </a:extLst>
          </p:cNvPr>
          <p:cNvSpPr txBox="1"/>
          <p:nvPr/>
        </p:nvSpPr>
        <p:spPr>
          <a:xfrm>
            <a:off x="6732240" y="1059582"/>
            <a:ext cx="234872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음악 차트의 이름이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트랙차트 화면으로 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trackchart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chartName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chartName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71FF5E18-8B78-4A1A-8FCA-9251B62AFCC9}"/>
              </a:ext>
            </a:extLst>
          </p:cNvPr>
          <p:cNvSpPr txBox="1"/>
          <p:nvPr/>
        </p:nvSpPr>
        <p:spPr>
          <a:xfrm>
            <a:off x="6729246" y="2001102"/>
            <a:ext cx="1960793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해당 곡의 순위가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musicRank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musicRank</a:t>
            </a:r>
            <a:r>
              <a:rPr lang="en-US" altLang="ko-KR" sz="1050" dirty="0"/>
              <a:t>”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75DE5730-10DB-4D56-98DA-3E560ABDCF24}"/>
              </a:ext>
            </a:extLst>
          </p:cNvPr>
          <p:cNvSpPr txBox="1"/>
          <p:nvPr/>
        </p:nvSpPr>
        <p:spPr>
          <a:xfrm>
            <a:off x="6724301" y="2619457"/>
            <a:ext cx="209544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해당 곡의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곡을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musicImg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B44F150A-0DC9-409D-BAD2-383AAAD5E373}"/>
              </a:ext>
            </a:extLst>
          </p:cNvPr>
          <p:cNvSpPr txBox="1"/>
          <p:nvPr/>
        </p:nvSpPr>
        <p:spPr>
          <a:xfrm>
            <a:off x="6724301" y="3403036"/>
            <a:ext cx="2262158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해당 곡의 곡명이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곡 상세 페이지로 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track?key</a:t>
            </a:r>
            <a:r>
              <a:rPr lang="en-US" altLang="ko-KR" sz="1050" dirty="0"/>
              <a:t>=</a:t>
            </a:r>
            <a:r>
              <a:rPr lang="ko-KR" altLang="en-US" sz="1050" dirty="0" err="1"/>
              <a:t>곡정보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97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008883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해당 곡을 업로드한 회원의 </a:t>
            </a:r>
            <a:endParaRPr lang="en-US" altLang="ko-KR" sz="1050" dirty="0"/>
          </a:p>
          <a:p>
            <a:r>
              <a:rPr lang="ko-KR" altLang="en-US" sz="1050" dirty="0"/>
              <a:t>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회원의 개인페이지로 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F27B854D-9FDA-468A-9217-F3BE1791D647}"/>
              </a:ext>
            </a:extLst>
          </p:cNvPr>
          <p:cNvSpPr txBox="1"/>
          <p:nvPr/>
        </p:nvSpPr>
        <p:spPr>
          <a:xfrm>
            <a:off x="6728956" y="2217126"/>
            <a:ext cx="2415044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 startAt="6"/>
            </a:pPr>
            <a:r>
              <a:rPr lang="ko-KR" altLang="en-US" sz="1050" dirty="0"/>
              <a:t>플레이리스트 차트의 이름이 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플레이리스트 차트 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EA1AC8A2-F6AA-471E-BCF5-A72ECE0472BC}"/>
              </a:ext>
            </a:extLst>
          </p:cNvPr>
          <p:cNvSpPr txBox="1"/>
          <p:nvPr/>
        </p:nvSpPr>
        <p:spPr>
          <a:xfrm>
            <a:off x="6734636" y="3479655"/>
            <a:ext cx="2316660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7. </a:t>
            </a:r>
            <a:r>
              <a:rPr lang="ko-KR" altLang="en-US" sz="1050" dirty="0"/>
              <a:t>플레이리스트의 순위가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playListRank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playListRank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xmlns="" id="{D5B5FA77-C6B2-450D-B3FB-EA27EEF7572A}"/>
              </a:ext>
            </a:extLst>
          </p:cNvPr>
          <p:cNvSpPr txBox="1"/>
          <p:nvPr/>
        </p:nvSpPr>
        <p:spPr>
          <a:xfrm>
            <a:off x="6734636" y="4095853"/>
            <a:ext cx="2316660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8. </a:t>
            </a:r>
            <a:r>
              <a:rPr lang="ko-KR" altLang="en-US" sz="1050" dirty="0"/>
              <a:t>플레이리스트의 순위가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플레이리스트에 존재하는</a:t>
            </a:r>
            <a:endParaRPr lang="en-US" altLang="ko-KR" sz="1050" dirty="0"/>
          </a:p>
          <a:p>
            <a:r>
              <a:rPr lang="ko-KR" altLang="en-US" sz="1050" dirty="0"/>
              <a:t>모든 곡들이 재생된다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playListImg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5623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cloud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파일 업로드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08C1405-DA3D-4860-8DAF-3D937F3D61D0}"/>
              </a:ext>
            </a:extLst>
          </p:cNvPr>
          <p:cNvSpPr/>
          <p:nvPr/>
        </p:nvSpPr>
        <p:spPr>
          <a:xfrm>
            <a:off x="5220072" y="1189581"/>
            <a:ext cx="1296144" cy="365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4995785" y="1189581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775305" y="1196271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48181" y="166743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/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60681" y="166743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45114"/>
              </p:ext>
            </p:extLst>
          </p:nvPr>
        </p:nvGraphicFramePr>
        <p:xfrm>
          <a:off x="6664970" y="985710"/>
          <a:ext cx="2371526" cy="495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526"/>
              </a:tblGrid>
              <a:tr h="926915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파일 업로드 버튼이다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400" dirty="0" err="1" smtClean="0">
                          <a:solidFill>
                            <a:schemeClr val="bg1"/>
                          </a:solidFill>
                        </a:rPr>
                        <a:t>클릭시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 파일 선택 창이 나타난다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선택한 파일 정보를 서버에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 저장한다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URL : registerFile.do(POST)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Parameters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: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파일정보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id :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fileRegBtn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name : </a:t>
                      </a:r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</a:rPr>
                        <a:t>fileRegBtn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업로드</a:t>
            </a:r>
            <a:endParaRPr lang="ko-KR" altLang="en-US" sz="10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0686" y="1133054"/>
            <a:ext cx="935129" cy="176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파일 업로드</a:t>
            </a:r>
            <a:endParaRPr lang="ko-KR" altLang="en-US" sz="10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0685" y="1315649"/>
            <a:ext cx="935129" cy="176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폴더 업로드</a:t>
            </a:r>
            <a:endParaRPr lang="ko-KR" altLang="en-US" sz="1000" dirty="0"/>
          </a:p>
        </p:txBody>
      </p:sp>
      <p:sp>
        <p:nvSpPr>
          <p:cNvPr id="104" name="타원 103"/>
          <p:cNvSpPr/>
          <p:nvPr/>
        </p:nvSpPr>
        <p:spPr>
          <a:xfrm>
            <a:off x="1776827" y="1029684"/>
            <a:ext cx="217708" cy="2165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39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34872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9. </a:t>
            </a:r>
            <a:r>
              <a:rPr lang="ko-KR" altLang="en-US" sz="1050" dirty="0"/>
              <a:t>해당 플레이리스트의 리스트명이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플레이리스트 페이지로 이동</a:t>
            </a:r>
            <a:endParaRPr lang="en-US" altLang="ko-KR" sz="1050" dirty="0"/>
          </a:p>
          <a:p>
            <a:r>
              <a:rPr lang="ko-KR" altLang="en-US" sz="1050" dirty="0"/>
              <a:t>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ko-KR" altLang="en-US" sz="1050" dirty="0" err="1"/>
              <a:t>지우꺼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가져와야댐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FC5D5813-D705-4ED4-A77C-2DBB87926C71}"/>
              </a:ext>
            </a:extLst>
          </p:cNvPr>
          <p:cNvSpPr txBox="1"/>
          <p:nvPr/>
        </p:nvSpPr>
        <p:spPr>
          <a:xfrm>
            <a:off x="6730388" y="2230930"/>
            <a:ext cx="2438488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10. </a:t>
            </a:r>
            <a:r>
              <a:rPr lang="ko-KR" altLang="en-US" sz="1050" dirty="0"/>
              <a:t>해당 플레이리스트를 등록한 회원</a:t>
            </a:r>
            <a:endParaRPr lang="en-US" altLang="ko-KR" sz="1050" dirty="0"/>
          </a:p>
          <a:p>
            <a:r>
              <a:rPr lang="ko-KR" altLang="en-US" sz="1050" dirty="0"/>
              <a:t>의 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643A736-2227-40E5-B898-DC2065AB5B1E}"/>
              </a:ext>
            </a:extLst>
          </p:cNvPr>
          <p:cNvSpPr txBox="1"/>
          <p:nvPr/>
        </p:nvSpPr>
        <p:spPr>
          <a:xfrm>
            <a:off x="6730388" y="3508878"/>
            <a:ext cx="2438488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11. </a:t>
            </a:r>
            <a:r>
              <a:rPr lang="ko-KR" altLang="en-US" sz="1050" dirty="0"/>
              <a:t>아티스트 차트의 이름이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아티스트 차트 페이지로 이동</a:t>
            </a:r>
            <a:endParaRPr lang="en-US" altLang="ko-KR" sz="1050" dirty="0"/>
          </a:p>
          <a:p>
            <a:r>
              <a:rPr lang="ko-KR" altLang="en-US" sz="1050" dirty="0"/>
              <a:t>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0950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musicchart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음악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타원 3"/>
          <p:cNvSpPr/>
          <p:nvPr/>
        </p:nvSpPr>
        <p:spPr>
          <a:xfrm>
            <a:off x="629945" y="153107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C5E5E08-A469-41E7-AA92-52327F71FFFF}"/>
              </a:ext>
            </a:extLst>
          </p:cNvPr>
          <p:cNvSpPr/>
          <p:nvPr/>
        </p:nvSpPr>
        <p:spPr>
          <a:xfrm>
            <a:off x="2480270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796C727B-9AE2-45C7-8E3F-D529A3A98B21}"/>
              </a:ext>
            </a:extLst>
          </p:cNvPr>
          <p:cNvSpPr/>
          <p:nvPr/>
        </p:nvSpPr>
        <p:spPr>
          <a:xfrm>
            <a:off x="4431587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AA7479DA-8148-4C0C-9B39-C406219D2993}"/>
              </a:ext>
            </a:extLst>
          </p:cNvPr>
          <p:cNvSpPr/>
          <p:nvPr/>
        </p:nvSpPr>
        <p:spPr>
          <a:xfrm>
            <a:off x="514961" y="1479940"/>
            <a:ext cx="1707780" cy="2568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C38E159-8DD8-4D0C-B64C-3811D64A3028}"/>
              </a:ext>
            </a:extLst>
          </p:cNvPr>
          <p:cNvSpPr/>
          <p:nvPr/>
        </p:nvSpPr>
        <p:spPr>
          <a:xfrm>
            <a:off x="514961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 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66ED6163-A5AA-489E-A1FA-4B0DBC10F15B}"/>
              </a:ext>
            </a:extLst>
          </p:cNvPr>
          <p:cNvSpPr/>
          <p:nvPr/>
        </p:nvSpPr>
        <p:spPr>
          <a:xfrm>
            <a:off x="2480270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 TOP10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B321089E-CE39-4B7E-9E0C-E642637319FA}"/>
              </a:ext>
            </a:extLst>
          </p:cNvPr>
          <p:cNvSpPr/>
          <p:nvPr/>
        </p:nvSpPr>
        <p:spPr>
          <a:xfrm>
            <a:off x="4431587" y="1479430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ARTIST TOP 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DC4C6DA5-C0DE-4CC8-9684-9DFE06513A20}"/>
              </a:ext>
            </a:extLst>
          </p:cNvPr>
          <p:cNvSpPr/>
          <p:nvPr/>
        </p:nvSpPr>
        <p:spPr>
          <a:xfrm>
            <a:off x="514961" y="19947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3EF8DD8-911B-4F97-9838-2EB4D8A9F289}"/>
              </a:ext>
            </a:extLst>
          </p:cNvPr>
          <p:cNvSpPr/>
          <p:nvPr/>
        </p:nvSpPr>
        <p:spPr>
          <a:xfrm>
            <a:off x="514961" y="25100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3EB2C80-C9AC-493D-AB5D-83D583C3E83F}"/>
              </a:ext>
            </a:extLst>
          </p:cNvPr>
          <p:cNvSpPr/>
          <p:nvPr/>
        </p:nvSpPr>
        <p:spPr>
          <a:xfrm>
            <a:off x="514961" y="302537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735A96C-1978-4BBA-B475-EC8A13060392}"/>
              </a:ext>
            </a:extLst>
          </p:cNvPr>
          <p:cNvSpPr/>
          <p:nvPr/>
        </p:nvSpPr>
        <p:spPr>
          <a:xfrm>
            <a:off x="514961" y="354069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17F84EE9-1946-4758-A434-A6CAE81DE18C}"/>
              </a:ext>
            </a:extLst>
          </p:cNvPr>
          <p:cNvSpPr/>
          <p:nvPr/>
        </p:nvSpPr>
        <p:spPr>
          <a:xfrm>
            <a:off x="2480270" y="1993988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99C2769-46E1-41B8-BD98-D130090E0F71}"/>
              </a:ext>
            </a:extLst>
          </p:cNvPr>
          <p:cNvSpPr/>
          <p:nvPr/>
        </p:nvSpPr>
        <p:spPr>
          <a:xfrm>
            <a:off x="2480270" y="250854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8373819E-0144-4263-8ADB-6A63A69CAA68}"/>
              </a:ext>
            </a:extLst>
          </p:cNvPr>
          <p:cNvSpPr/>
          <p:nvPr/>
        </p:nvSpPr>
        <p:spPr>
          <a:xfrm>
            <a:off x="2480270" y="302310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D8BDE9F1-8C9B-4039-B81C-7DA467E195D9}"/>
              </a:ext>
            </a:extLst>
          </p:cNvPr>
          <p:cNvSpPr/>
          <p:nvPr/>
        </p:nvSpPr>
        <p:spPr>
          <a:xfrm>
            <a:off x="2480270" y="353766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400EA6DF-F169-471F-8FD0-24F460C631D7}"/>
              </a:ext>
            </a:extLst>
          </p:cNvPr>
          <p:cNvSpPr/>
          <p:nvPr/>
        </p:nvSpPr>
        <p:spPr>
          <a:xfrm>
            <a:off x="4431587" y="1986792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C3644A62-4FAC-47BA-89B0-933EA3B02BED}"/>
              </a:ext>
            </a:extLst>
          </p:cNvPr>
          <p:cNvSpPr/>
          <p:nvPr/>
        </p:nvSpPr>
        <p:spPr>
          <a:xfrm>
            <a:off x="4431587" y="2494154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84A7FBF3-338A-4549-8451-478D9CD9A1A7}"/>
              </a:ext>
            </a:extLst>
          </p:cNvPr>
          <p:cNvSpPr/>
          <p:nvPr/>
        </p:nvSpPr>
        <p:spPr>
          <a:xfrm>
            <a:off x="4431587" y="3001516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783082D6-56BE-47DD-A8A6-5D27B8E5AC8F}"/>
              </a:ext>
            </a:extLst>
          </p:cNvPr>
          <p:cNvSpPr/>
          <p:nvPr/>
        </p:nvSpPr>
        <p:spPr>
          <a:xfrm>
            <a:off x="4431587" y="3518687"/>
            <a:ext cx="17077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AE7E334-AC6D-48C0-806D-61EC99F3F2E9}"/>
              </a:ext>
            </a:extLst>
          </p:cNvPr>
          <p:cNvSpPr/>
          <p:nvPr/>
        </p:nvSpPr>
        <p:spPr>
          <a:xfrm>
            <a:off x="514961" y="1993914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6FEE49FE-EDD5-4BD5-AEC1-ECE49C2EBF40}"/>
              </a:ext>
            </a:extLst>
          </p:cNvPr>
          <p:cNvSpPr/>
          <p:nvPr/>
        </p:nvSpPr>
        <p:spPr>
          <a:xfrm>
            <a:off x="809360" y="199391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4F785F1D-18B2-444B-9168-837DFD133BD2}"/>
              </a:ext>
            </a:extLst>
          </p:cNvPr>
          <p:cNvSpPr/>
          <p:nvPr/>
        </p:nvSpPr>
        <p:spPr>
          <a:xfrm>
            <a:off x="1331639" y="1993914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곡명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A25268AE-4E8A-4B34-94D3-A98BD94F9DF6}"/>
              </a:ext>
            </a:extLst>
          </p:cNvPr>
          <p:cNvSpPr/>
          <p:nvPr/>
        </p:nvSpPr>
        <p:spPr>
          <a:xfrm>
            <a:off x="1340271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xmlns="" id="{EAA97BBE-2A6D-4B9B-96DC-ED68AE6CBE56}"/>
              </a:ext>
            </a:extLst>
          </p:cNvPr>
          <p:cNvSpPr/>
          <p:nvPr/>
        </p:nvSpPr>
        <p:spPr>
          <a:xfrm>
            <a:off x="2483768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2F6326DE-BAAA-42D7-9C88-B74628E39203}"/>
              </a:ext>
            </a:extLst>
          </p:cNvPr>
          <p:cNvSpPr/>
          <p:nvPr/>
        </p:nvSpPr>
        <p:spPr>
          <a:xfrm>
            <a:off x="2759468" y="2001184"/>
            <a:ext cx="522280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4274224F-75FA-456A-AFD6-EE0A25F37141}"/>
              </a:ext>
            </a:extLst>
          </p:cNvPr>
          <p:cNvSpPr/>
          <p:nvPr/>
        </p:nvSpPr>
        <p:spPr>
          <a:xfrm>
            <a:off x="3287032" y="1999388"/>
            <a:ext cx="891101" cy="276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리스트명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2CA0BDD9-F655-4300-8A4C-F6F759DD5D78}"/>
              </a:ext>
            </a:extLst>
          </p:cNvPr>
          <p:cNvSpPr/>
          <p:nvPr/>
        </p:nvSpPr>
        <p:spPr>
          <a:xfrm>
            <a:off x="3304549" y="2270526"/>
            <a:ext cx="891101" cy="230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31D461F4-DA24-4602-83C0-9AC9DC30D731}"/>
              </a:ext>
            </a:extLst>
          </p:cNvPr>
          <p:cNvSpPr/>
          <p:nvPr/>
        </p:nvSpPr>
        <p:spPr>
          <a:xfrm>
            <a:off x="4441212" y="1986792"/>
            <a:ext cx="294349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순위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99C49316-0E6D-4B62-840B-F0C51587BD83}"/>
              </a:ext>
            </a:extLst>
          </p:cNvPr>
          <p:cNvSpPr/>
          <p:nvPr/>
        </p:nvSpPr>
        <p:spPr>
          <a:xfrm>
            <a:off x="4736976" y="1986537"/>
            <a:ext cx="627111" cy="507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180436C-32EC-40C5-B63B-43B55F21B012}"/>
              </a:ext>
            </a:extLst>
          </p:cNvPr>
          <p:cNvSpPr/>
          <p:nvPr/>
        </p:nvSpPr>
        <p:spPr>
          <a:xfrm>
            <a:off x="5368156" y="1996357"/>
            <a:ext cx="771212" cy="497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 닉네임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xmlns="" id="{3A890538-83A9-48CD-B79D-51984CB35616}"/>
              </a:ext>
            </a:extLst>
          </p:cNvPr>
          <p:cNvSpPr/>
          <p:nvPr/>
        </p:nvSpPr>
        <p:spPr>
          <a:xfrm>
            <a:off x="383306" y="19687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xmlns="" id="{35CF3A87-15A5-421D-9D5E-91C59804A39F}"/>
              </a:ext>
            </a:extLst>
          </p:cNvPr>
          <p:cNvSpPr/>
          <p:nvPr/>
        </p:nvSpPr>
        <p:spPr>
          <a:xfrm>
            <a:off x="757382" y="197634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xmlns="" id="{C7425FBD-40F5-45A7-B54B-C08202988753}"/>
              </a:ext>
            </a:extLst>
          </p:cNvPr>
          <p:cNvSpPr/>
          <p:nvPr/>
        </p:nvSpPr>
        <p:spPr>
          <a:xfrm>
            <a:off x="1313464" y="195504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xmlns="" id="{919D6302-DB17-483D-96ED-D08710934E55}"/>
              </a:ext>
            </a:extLst>
          </p:cNvPr>
          <p:cNvSpPr/>
          <p:nvPr/>
        </p:nvSpPr>
        <p:spPr>
          <a:xfrm>
            <a:off x="1251351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xmlns="" id="{856D2194-774F-45CE-BEDB-34B4D6CD0E5E}"/>
              </a:ext>
            </a:extLst>
          </p:cNvPr>
          <p:cNvSpPr/>
          <p:nvPr/>
        </p:nvSpPr>
        <p:spPr>
          <a:xfrm>
            <a:off x="2383632" y="142306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xmlns="" id="{9FEA96B4-1950-4758-A921-9D62BFD59E0C}"/>
              </a:ext>
            </a:extLst>
          </p:cNvPr>
          <p:cNvSpPr/>
          <p:nvPr/>
        </p:nvSpPr>
        <p:spPr>
          <a:xfrm>
            <a:off x="2369024" y="195945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xmlns="" id="{8F9E5B87-D5CA-45E9-A15D-2C732FC1BD6A}"/>
              </a:ext>
            </a:extLst>
          </p:cNvPr>
          <p:cNvSpPr/>
          <p:nvPr/>
        </p:nvSpPr>
        <p:spPr>
          <a:xfrm>
            <a:off x="2743749" y="19846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xmlns="" id="{0BAC0A7B-4169-4DA3-9B62-619A65CDD7EB}"/>
              </a:ext>
            </a:extLst>
          </p:cNvPr>
          <p:cNvSpPr/>
          <p:nvPr/>
        </p:nvSpPr>
        <p:spPr>
          <a:xfrm>
            <a:off x="3225306" y="19907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xmlns="" id="{CEB119C7-4045-4533-A78A-D7FEA95B7125}"/>
              </a:ext>
            </a:extLst>
          </p:cNvPr>
          <p:cNvSpPr/>
          <p:nvPr/>
        </p:nvSpPr>
        <p:spPr>
          <a:xfrm>
            <a:off x="3190883" y="225523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362BEB-1345-4465-9434-E64F47FE3595}"/>
              </a:ext>
            </a:extLst>
          </p:cNvPr>
          <p:cNvSpPr txBox="1"/>
          <p:nvPr/>
        </p:nvSpPr>
        <p:spPr>
          <a:xfrm>
            <a:off x="3128837" y="2230930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xmlns="" id="{2534D196-2575-469C-B9F9-0E24038A51DE}"/>
              </a:ext>
            </a:extLst>
          </p:cNvPr>
          <p:cNvSpPr/>
          <p:nvPr/>
        </p:nvSpPr>
        <p:spPr>
          <a:xfrm>
            <a:off x="4411376" y="147785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xmlns="" id="{000029F5-A901-4980-9D39-32B746CB00FA}"/>
              </a:ext>
            </a:extLst>
          </p:cNvPr>
          <p:cNvSpPr/>
          <p:nvPr/>
        </p:nvSpPr>
        <p:spPr>
          <a:xfrm>
            <a:off x="435237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xmlns="" id="{02BB2E05-AC6D-46AE-9F8D-6851E76C8229}"/>
              </a:ext>
            </a:extLst>
          </p:cNvPr>
          <p:cNvSpPr/>
          <p:nvPr/>
        </p:nvSpPr>
        <p:spPr>
          <a:xfrm>
            <a:off x="4718411" y="1955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xmlns="" id="{1D39FBC4-2D93-4CC2-89BB-D73FE83CB045}"/>
              </a:ext>
            </a:extLst>
          </p:cNvPr>
          <p:cNvSpPr/>
          <p:nvPr/>
        </p:nvSpPr>
        <p:spPr>
          <a:xfrm>
            <a:off x="5333435" y="195090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85C97E61-C92A-49C3-AEA5-47B741A8F9C3}"/>
              </a:ext>
            </a:extLst>
          </p:cNvPr>
          <p:cNvSpPr txBox="1"/>
          <p:nvPr/>
        </p:nvSpPr>
        <p:spPr>
          <a:xfrm>
            <a:off x="4335479" y="146371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3320273A-EA45-45F9-9958-8DFC2A42BDDF}"/>
              </a:ext>
            </a:extLst>
          </p:cNvPr>
          <p:cNvSpPr txBox="1"/>
          <p:nvPr/>
        </p:nvSpPr>
        <p:spPr>
          <a:xfrm>
            <a:off x="4279293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63929BA7-6649-4D4F-AE65-0A956D9EF28A}"/>
              </a:ext>
            </a:extLst>
          </p:cNvPr>
          <p:cNvSpPr txBox="1"/>
          <p:nvPr/>
        </p:nvSpPr>
        <p:spPr>
          <a:xfrm>
            <a:off x="4649680" y="1936236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243A9D13-471A-4866-B5F5-0BBC0546FFAF}"/>
              </a:ext>
            </a:extLst>
          </p:cNvPr>
          <p:cNvSpPr txBox="1"/>
          <p:nvPr/>
        </p:nvSpPr>
        <p:spPr>
          <a:xfrm>
            <a:off x="5271182" y="1925755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169184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12. </a:t>
            </a:r>
            <a:r>
              <a:rPr lang="ko-KR" altLang="en-US" sz="1050" dirty="0"/>
              <a:t>해당 회원의 순위가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userRank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userRank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FC5D5813-D705-4ED4-A77C-2DBB87926C71}"/>
              </a:ext>
            </a:extLst>
          </p:cNvPr>
          <p:cNvSpPr txBox="1"/>
          <p:nvPr/>
        </p:nvSpPr>
        <p:spPr>
          <a:xfrm>
            <a:off x="6730388" y="1580660"/>
            <a:ext cx="2214068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13. </a:t>
            </a:r>
            <a:r>
              <a:rPr lang="ko-KR" altLang="en-US" sz="1050" dirty="0"/>
              <a:t>해당 회원의 프로필 이미지가</a:t>
            </a:r>
            <a:endParaRPr lang="en-US" altLang="ko-KR" sz="1050" dirty="0"/>
          </a:p>
          <a:p>
            <a:r>
              <a:rPr lang="ko-KR" altLang="en-US" sz="1050" dirty="0"/>
              <a:t>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5643A736-2227-40E5-B898-DC2065AB5B1E}"/>
              </a:ext>
            </a:extLst>
          </p:cNvPr>
          <p:cNvSpPr txBox="1"/>
          <p:nvPr/>
        </p:nvSpPr>
        <p:spPr>
          <a:xfrm>
            <a:off x="6730388" y="2856276"/>
            <a:ext cx="2303836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14. </a:t>
            </a:r>
            <a:r>
              <a:rPr lang="ko-KR" altLang="en-US" sz="1050" dirty="0"/>
              <a:t>해당 회원의 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회원의 개인페이지로 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0475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trackchart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trackchart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트랙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23009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해당 페이지의 제목이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trackChart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trackChart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FF92B6EB-1DF0-4130-A45C-C7B363FA3FB3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TRACK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216EEFAB-D674-448E-8144-C87A6EADF29C}"/>
              </a:ext>
            </a:extLst>
          </p:cNvPr>
          <p:cNvGrpSpPr/>
          <p:nvPr/>
        </p:nvGrpSpPr>
        <p:grpSpPr>
          <a:xfrm>
            <a:off x="235958" y="2024733"/>
            <a:ext cx="5400600" cy="785318"/>
            <a:chOff x="243850" y="1452652"/>
            <a:chExt cx="5400600" cy="78531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xmlns="" id="{C8B031E7-9C93-46A5-91EE-A4A2F3BF1126}"/>
                </a:ext>
              </a:extLst>
            </p:cNvPr>
            <p:cNvSpPr/>
            <p:nvPr/>
          </p:nvSpPr>
          <p:spPr>
            <a:xfrm>
              <a:off x="243850" y="1452652"/>
              <a:ext cx="5400600" cy="78531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xmlns="" id="{C18D8B78-A397-4013-9B74-074C8F408886}"/>
                </a:ext>
              </a:extLst>
            </p:cNvPr>
            <p:cNvSpPr/>
            <p:nvPr/>
          </p:nvSpPr>
          <p:spPr>
            <a:xfrm>
              <a:off x="766364" y="1496281"/>
              <a:ext cx="79208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곡 사진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xmlns="" id="{4EA55E91-248D-41D9-90B7-534B5A46C00A}"/>
                </a:ext>
              </a:extLst>
            </p:cNvPr>
            <p:cNvSpPr/>
            <p:nvPr/>
          </p:nvSpPr>
          <p:spPr>
            <a:xfrm>
              <a:off x="1702468" y="1496281"/>
              <a:ext cx="413590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곡명</a:t>
              </a: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xmlns="" id="{0C4E4DDB-C766-4B0C-961E-8CBB5930FF7E}"/>
                </a:ext>
              </a:extLst>
            </p:cNvPr>
            <p:cNvSpPr/>
            <p:nvPr/>
          </p:nvSpPr>
          <p:spPr>
            <a:xfrm>
              <a:off x="2332082" y="1496281"/>
              <a:ext cx="100811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사용자닉네임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xmlns="" id="{28C1A865-90CB-490E-BFAE-C11F6D96103D}"/>
                </a:ext>
              </a:extLst>
            </p:cNvPr>
            <p:cNvSpPr/>
            <p:nvPr/>
          </p:nvSpPr>
          <p:spPr>
            <a:xfrm>
              <a:off x="4060274" y="1496281"/>
              <a:ext cx="64807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2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xmlns="" id="{8E4EF3F4-43C0-42A4-B2AF-EE50729A3481}"/>
                </a:ext>
              </a:extLst>
            </p:cNvPr>
            <p:cNvSpPr/>
            <p:nvPr/>
          </p:nvSpPr>
          <p:spPr>
            <a:xfrm>
              <a:off x="4852362" y="1496281"/>
              <a:ext cx="576064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chemeClr val="tx1"/>
                  </a:solidFill>
                </a:rPr>
                <a:t>더많은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작업</a:t>
              </a: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xmlns="" id="{7168F71B-4153-478D-B9DF-6CF48AE2F988}"/>
                </a:ext>
              </a:extLst>
            </p:cNvPr>
            <p:cNvSpPr/>
            <p:nvPr/>
          </p:nvSpPr>
          <p:spPr>
            <a:xfrm>
              <a:off x="387866" y="1496281"/>
              <a:ext cx="28803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xmlns="" id="{10B10ED6-63F6-4801-9194-8E27DFAA3EED}"/>
                </a:ext>
              </a:extLst>
            </p:cNvPr>
            <p:cNvSpPr txBox="1"/>
            <p:nvPr/>
          </p:nvSpPr>
          <p:spPr>
            <a:xfrm>
              <a:off x="315858" y="1496281"/>
              <a:ext cx="400110" cy="4738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400" dirty="0"/>
                <a:t>번호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8E447371-0B50-4DFB-828E-BFA59B727297}"/>
                </a:ext>
              </a:extLst>
            </p:cNvPr>
            <p:cNvSpPr/>
            <p:nvPr/>
          </p:nvSpPr>
          <p:spPr>
            <a:xfrm>
              <a:off x="3484210" y="1496281"/>
              <a:ext cx="43204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xmlns="" id="{59C6C6E3-8420-477C-B884-90324DDEDF71}"/>
                </a:ext>
              </a:extLst>
            </p:cNvPr>
            <p:cNvSpPr txBox="1"/>
            <p:nvPr/>
          </p:nvSpPr>
          <p:spPr>
            <a:xfrm>
              <a:off x="3484210" y="1583538"/>
              <a:ext cx="441146" cy="242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재생</a:t>
              </a:r>
              <a:endParaRPr lang="en-US" altLang="ko-KR" sz="1000" dirty="0"/>
            </a:p>
            <a:p>
              <a:r>
                <a:rPr lang="ko-KR" altLang="en-US" sz="1000" dirty="0"/>
                <a:t>시간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xmlns="" id="{C1CBA60A-FA2E-4392-A770-542C38920946}"/>
                </a:ext>
              </a:extLst>
            </p:cNvPr>
            <p:cNvSpPr/>
            <p:nvPr/>
          </p:nvSpPr>
          <p:spPr>
            <a:xfrm>
              <a:off x="3878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xmlns="" id="{49CF7341-B5D5-49E3-9FF5-9C40D4E72135}"/>
                </a:ext>
              </a:extLst>
            </p:cNvPr>
            <p:cNvSpPr txBox="1"/>
            <p:nvPr/>
          </p:nvSpPr>
          <p:spPr>
            <a:xfrm>
              <a:off x="387866" y="2019826"/>
              <a:ext cx="631904" cy="130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좋아요 수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xmlns="" id="{9FC29DB1-E0A2-4955-A3F9-30B7B0304207}"/>
                </a:ext>
              </a:extLst>
            </p:cNvPr>
            <p:cNvSpPr txBox="1"/>
            <p:nvPr/>
          </p:nvSpPr>
          <p:spPr>
            <a:xfrm>
              <a:off x="1107946" y="2019826"/>
              <a:ext cx="492443" cy="130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등록일</a:t>
              </a: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xmlns="" id="{6BC1D494-7222-4AB9-AACE-F2012D210826}"/>
                </a:ext>
              </a:extLst>
            </p:cNvPr>
            <p:cNvSpPr/>
            <p:nvPr/>
          </p:nvSpPr>
          <p:spPr>
            <a:xfrm>
              <a:off x="10990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53A56360-F44A-4C76-98B6-E10C6FE47032}"/>
                </a:ext>
              </a:extLst>
            </p:cNvPr>
            <p:cNvSpPr/>
            <p:nvPr/>
          </p:nvSpPr>
          <p:spPr>
            <a:xfrm>
              <a:off x="182802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xmlns="" id="{63740FE9-12F0-4584-910B-EDFAB79183AD}"/>
                </a:ext>
              </a:extLst>
            </p:cNvPr>
            <p:cNvSpPr/>
            <p:nvPr/>
          </p:nvSpPr>
          <p:spPr>
            <a:xfrm>
              <a:off x="254810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24A29B8F-09B2-4F07-9585-54B811D01D67}"/>
                </a:ext>
              </a:extLst>
            </p:cNvPr>
            <p:cNvSpPr txBox="1"/>
            <p:nvPr/>
          </p:nvSpPr>
          <p:spPr>
            <a:xfrm>
              <a:off x="1816943" y="2010854"/>
              <a:ext cx="659155" cy="130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공유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링크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xmlns="" id="{26CD5E63-5E85-4E13-A5F8-7D658A7ECE70}"/>
                </a:ext>
              </a:extLst>
            </p:cNvPr>
            <p:cNvSpPr txBox="1"/>
            <p:nvPr/>
          </p:nvSpPr>
          <p:spPr>
            <a:xfrm>
              <a:off x="2476098" y="2001530"/>
              <a:ext cx="742511" cy="14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재생 횟수</a:t>
              </a: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xmlns="" id="{CA13D250-5204-4C91-BE93-6E0BD5378EA0}"/>
              </a:ext>
            </a:extLst>
          </p:cNvPr>
          <p:cNvGrpSpPr/>
          <p:nvPr/>
        </p:nvGrpSpPr>
        <p:grpSpPr>
          <a:xfrm>
            <a:off x="243850" y="2947006"/>
            <a:ext cx="5400600" cy="785318"/>
            <a:chOff x="243850" y="1452652"/>
            <a:chExt cx="5400600" cy="785318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xmlns="" id="{8FF82669-ED3C-44A5-BF4F-3FA9A2F053C9}"/>
                </a:ext>
              </a:extLst>
            </p:cNvPr>
            <p:cNvSpPr/>
            <p:nvPr/>
          </p:nvSpPr>
          <p:spPr>
            <a:xfrm>
              <a:off x="243850" y="1452652"/>
              <a:ext cx="5400600" cy="78531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xmlns="" id="{72694919-57F7-4883-BD2C-64299B293FEE}"/>
                </a:ext>
              </a:extLst>
            </p:cNvPr>
            <p:cNvSpPr/>
            <p:nvPr/>
          </p:nvSpPr>
          <p:spPr>
            <a:xfrm>
              <a:off x="766364" y="1496281"/>
              <a:ext cx="79208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곡 사진</a:t>
              </a: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xmlns="" id="{A52A8F43-9DA6-4D14-B322-A9A2DEAF7DE8}"/>
                </a:ext>
              </a:extLst>
            </p:cNvPr>
            <p:cNvSpPr/>
            <p:nvPr/>
          </p:nvSpPr>
          <p:spPr>
            <a:xfrm>
              <a:off x="1702468" y="1496281"/>
              <a:ext cx="413590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곡명</a:t>
              </a: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xmlns="" id="{753F6F00-CF2E-4C26-B21E-FE6BF350FCEB}"/>
                </a:ext>
              </a:extLst>
            </p:cNvPr>
            <p:cNvSpPr/>
            <p:nvPr/>
          </p:nvSpPr>
          <p:spPr>
            <a:xfrm>
              <a:off x="2332082" y="1496281"/>
              <a:ext cx="100811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사용자닉네임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xmlns="" id="{5A1D3469-F68A-47BF-B904-877604CDBD79}"/>
                </a:ext>
              </a:extLst>
            </p:cNvPr>
            <p:cNvSpPr/>
            <p:nvPr/>
          </p:nvSpPr>
          <p:spPr>
            <a:xfrm>
              <a:off x="4060274" y="1496281"/>
              <a:ext cx="64807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2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xmlns="" id="{AEEE9B87-251B-4FB3-B4E3-52F7AC45B19F}"/>
                </a:ext>
              </a:extLst>
            </p:cNvPr>
            <p:cNvSpPr/>
            <p:nvPr/>
          </p:nvSpPr>
          <p:spPr>
            <a:xfrm>
              <a:off x="4852362" y="1496281"/>
              <a:ext cx="576064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chemeClr val="tx1"/>
                  </a:solidFill>
                </a:rPr>
                <a:t>더많은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작업</a:t>
              </a: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xmlns="" id="{8F53642B-7D96-4CCB-A80D-353BA2950FB3}"/>
                </a:ext>
              </a:extLst>
            </p:cNvPr>
            <p:cNvSpPr/>
            <p:nvPr/>
          </p:nvSpPr>
          <p:spPr>
            <a:xfrm>
              <a:off x="387866" y="1496281"/>
              <a:ext cx="28803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xmlns="" id="{746BC4C5-6DEC-43CD-96FC-BA9CDDE03C21}"/>
                </a:ext>
              </a:extLst>
            </p:cNvPr>
            <p:cNvSpPr txBox="1"/>
            <p:nvPr/>
          </p:nvSpPr>
          <p:spPr>
            <a:xfrm>
              <a:off x="315858" y="1496281"/>
              <a:ext cx="400110" cy="4738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400" dirty="0"/>
                <a:t>번호</a:t>
              </a: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xmlns="" id="{25572FDB-B051-4A57-8696-D21C11E493BD}"/>
                </a:ext>
              </a:extLst>
            </p:cNvPr>
            <p:cNvSpPr/>
            <p:nvPr/>
          </p:nvSpPr>
          <p:spPr>
            <a:xfrm>
              <a:off x="3484210" y="1496281"/>
              <a:ext cx="43204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xmlns="" id="{5DCC7497-D361-4BF9-B8D8-4414FD4E7672}"/>
                </a:ext>
              </a:extLst>
            </p:cNvPr>
            <p:cNvSpPr txBox="1"/>
            <p:nvPr/>
          </p:nvSpPr>
          <p:spPr>
            <a:xfrm>
              <a:off x="3484210" y="1583538"/>
              <a:ext cx="441146" cy="242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재생</a:t>
              </a:r>
              <a:endParaRPr lang="en-US" altLang="ko-KR" sz="1000" dirty="0"/>
            </a:p>
            <a:p>
              <a:r>
                <a:rPr lang="ko-KR" altLang="en-US" sz="1000" dirty="0"/>
                <a:t>시간</a:t>
              </a: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xmlns="" id="{A44A54BD-0A94-4DDE-A293-210982D60DE9}"/>
                </a:ext>
              </a:extLst>
            </p:cNvPr>
            <p:cNvSpPr/>
            <p:nvPr/>
          </p:nvSpPr>
          <p:spPr>
            <a:xfrm>
              <a:off x="3878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xmlns="" id="{33C864A5-08D8-42B0-992F-AF4ECC3621C4}"/>
                </a:ext>
              </a:extLst>
            </p:cNvPr>
            <p:cNvSpPr txBox="1"/>
            <p:nvPr/>
          </p:nvSpPr>
          <p:spPr>
            <a:xfrm>
              <a:off x="387866" y="2019826"/>
              <a:ext cx="631904" cy="130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좋아요 수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xmlns="" id="{443DD656-DB01-49C0-B5B0-1666E08735A6}"/>
                </a:ext>
              </a:extLst>
            </p:cNvPr>
            <p:cNvSpPr txBox="1"/>
            <p:nvPr/>
          </p:nvSpPr>
          <p:spPr>
            <a:xfrm>
              <a:off x="1107946" y="2019826"/>
              <a:ext cx="492443" cy="130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등록일</a:t>
              </a: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xmlns="" id="{AF2A563F-FABF-46F8-8413-082CC5FDE5AF}"/>
                </a:ext>
              </a:extLst>
            </p:cNvPr>
            <p:cNvSpPr/>
            <p:nvPr/>
          </p:nvSpPr>
          <p:spPr>
            <a:xfrm>
              <a:off x="10990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xmlns="" id="{EEAED488-4C52-40EC-9A7B-312C30D6BFED}"/>
                </a:ext>
              </a:extLst>
            </p:cNvPr>
            <p:cNvSpPr/>
            <p:nvPr/>
          </p:nvSpPr>
          <p:spPr>
            <a:xfrm>
              <a:off x="182802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xmlns="" id="{683EDCFD-0807-46FB-BA78-FD452841A5D4}"/>
                </a:ext>
              </a:extLst>
            </p:cNvPr>
            <p:cNvSpPr/>
            <p:nvPr/>
          </p:nvSpPr>
          <p:spPr>
            <a:xfrm>
              <a:off x="254810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AA5738BB-6D49-438D-B8F8-76E7B8996455}"/>
                </a:ext>
              </a:extLst>
            </p:cNvPr>
            <p:cNvSpPr txBox="1"/>
            <p:nvPr/>
          </p:nvSpPr>
          <p:spPr>
            <a:xfrm>
              <a:off x="1816943" y="2010854"/>
              <a:ext cx="659155" cy="130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공유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링크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xmlns="" id="{04585E4D-5B42-4F11-9CD7-9065DC8ED285}"/>
                </a:ext>
              </a:extLst>
            </p:cNvPr>
            <p:cNvSpPr txBox="1"/>
            <p:nvPr/>
          </p:nvSpPr>
          <p:spPr>
            <a:xfrm>
              <a:off x="2476098" y="2001530"/>
              <a:ext cx="742511" cy="14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재생 횟수</a:t>
              </a: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xmlns="" id="{502C5657-DF14-4BD1-ACD4-711A152C887F}"/>
              </a:ext>
            </a:extLst>
          </p:cNvPr>
          <p:cNvGrpSpPr/>
          <p:nvPr/>
        </p:nvGrpSpPr>
        <p:grpSpPr>
          <a:xfrm>
            <a:off x="243850" y="3876714"/>
            <a:ext cx="5400600" cy="785318"/>
            <a:chOff x="243850" y="1452652"/>
            <a:chExt cx="5400600" cy="785318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xmlns="" id="{A7914498-39D5-47B5-AD94-555989A901C4}"/>
                </a:ext>
              </a:extLst>
            </p:cNvPr>
            <p:cNvSpPr/>
            <p:nvPr/>
          </p:nvSpPr>
          <p:spPr>
            <a:xfrm>
              <a:off x="243850" y="1452652"/>
              <a:ext cx="5400600" cy="78531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xmlns="" id="{42161A91-E5D4-4E26-854C-1811C439AE13}"/>
                </a:ext>
              </a:extLst>
            </p:cNvPr>
            <p:cNvSpPr/>
            <p:nvPr/>
          </p:nvSpPr>
          <p:spPr>
            <a:xfrm>
              <a:off x="766364" y="1496281"/>
              <a:ext cx="79208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곡 사진</a:t>
              </a: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xmlns="" id="{1BD5049C-73AF-4E32-A30B-073610EE31FE}"/>
                </a:ext>
              </a:extLst>
            </p:cNvPr>
            <p:cNvSpPr/>
            <p:nvPr/>
          </p:nvSpPr>
          <p:spPr>
            <a:xfrm>
              <a:off x="1702468" y="1496281"/>
              <a:ext cx="413590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곡명</a:t>
              </a: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xmlns="" id="{5C047B88-E150-4C22-AFD5-F38003593560}"/>
                </a:ext>
              </a:extLst>
            </p:cNvPr>
            <p:cNvSpPr/>
            <p:nvPr/>
          </p:nvSpPr>
          <p:spPr>
            <a:xfrm>
              <a:off x="2332082" y="1496281"/>
              <a:ext cx="100811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</a:rPr>
                <a:t>사용자닉네임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xmlns="" id="{F01F597B-26A6-4BD8-9C0C-B219A420A3E4}"/>
                </a:ext>
              </a:extLst>
            </p:cNvPr>
            <p:cNvSpPr/>
            <p:nvPr/>
          </p:nvSpPr>
          <p:spPr>
            <a:xfrm>
              <a:off x="4060274" y="1496281"/>
              <a:ext cx="64807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ko-KR" altLang="en-US" sz="12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xmlns="" id="{16C13A6F-3453-494A-9659-5CC86B6B6C08}"/>
                </a:ext>
              </a:extLst>
            </p:cNvPr>
            <p:cNvSpPr/>
            <p:nvPr/>
          </p:nvSpPr>
          <p:spPr>
            <a:xfrm>
              <a:off x="4852362" y="1496281"/>
              <a:ext cx="576064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err="1">
                  <a:solidFill>
                    <a:schemeClr val="tx1"/>
                  </a:solidFill>
                </a:rPr>
                <a:t>더많은</a:t>
              </a:r>
              <a:r>
                <a:rPr lang="ko-KR" altLang="en-US" sz="1000" dirty="0">
                  <a:solidFill>
                    <a:schemeClr val="tx1"/>
                  </a:solidFill>
                </a:rPr>
                <a:t> 작업</a:t>
              </a: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xmlns="" id="{03948476-52D0-48EA-A427-6E5817FDFDF2}"/>
                </a:ext>
              </a:extLst>
            </p:cNvPr>
            <p:cNvSpPr/>
            <p:nvPr/>
          </p:nvSpPr>
          <p:spPr>
            <a:xfrm>
              <a:off x="387866" y="1496281"/>
              <a:ext cx="288032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xmlns="" id="{E7E51123-02A0-40CE-AF0A-37152982157E}"/>
                </a:ext>
              </a:extLst>
            </p:cNvPr>
            <p:cNvSpPr txBox="1"/>
            <p:nvPr/>
          </p:nvSpPr>
          <p:spPr>
            <a:xfrm>
              <a:off x="315858" y="1496281"/>
              <a:ext cx="400110" cy="4738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1400" dirty="0"/>
                <a:t>번호</a:t>
              </a: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xmlns="" id="{E1601356-EB17-4244-B8FA-90341EB2535B}"/>
                </a:ext>
              </a:extLst>
            </p:cNvPr>
            <p:cNvSpPr/>
            <p:nvPr/>
          </p:nvSpPr>
          <p:spPr>
            <a:xfrm>
              <a:off x="3484210" y="1496281"/>
              <a:ext cx="432048" cy="4362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xmlns="" id="{480DB875-1D8A-459A-84F4-DA1987D48669}"/>
                </a:ext>
              </a:extLst>
            </p:cNvPr>
            <p:cNvSpPr txBox="1"/>
            <p:nvPr/>
          </p:nvSpPr>
          <p:spPr>
            <a:xfrm>
              <a:off x="3484210" y="1583538"/>
              <a:ext cx="441146" cy="242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재생</a:t>
              </a:r>
              <a:endParaRPr lang="en-US" altLang="ko-KR" sz="1000" dirty="0"/>
            </a:p>
            <a:p>
              <a:r>
                <a:rPr lang="ko-KR" altLang="en-US" sz="1000" dirty="0"/>
                <a:t>시간</a:t>
              </a: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xmlns="" id="{07ED052D-546D-4CD9-ABAD-520797BF9DC1}"/>
                </a:ext>
              </a:extLst>
            </p:cNvPr>
            <p:cNvSpPr/>
            <p:nvPr/>
          </p:nvSpPr>
          <p:spPr>
            <a:xfrm>
              <a:off x="3878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xmlns="" id="{27DB00BB-8756-4E2F-AC28-6587EF8DD9C8}"/>
                </a:ext>
              </a:extLst>
            </p:cNvPr>
            <p:cNvSpPr txBox="1"/>
            <p:nvPr/>
          </p:nvSpPr>
          <p:spPr>
            <a:xfrm>
              <a:off x="387866" y="2019826"/>
              <a:ext cx="631904" cy="1305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좋아요 수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xmlns="" id="{E7FBF1D5-C14C-4E29-AC26-245BAB538EFC}"/>
                </a:ext>
              </a:extLst>
            </p:cNvPr>
            <p:cNvSpPr txBox="1"/>
            <p:nvPr/>
          </p:nvSpPr>
          <p:spPr>
            <a:xfrm>
              <a:off x="1107946" y="2019826"/>
              <a:ext cx="492443" cy="1305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등록일</a:t>
              </a: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xmlns="" id="{20FF1A3A-DB67-4D17-AF05-32D92A4E6930}"/>
                </a:ext>
              </a:extLst>
            </p:cNvPr>
            <p:cNvSpPr/>
            <p:nvPr/>
          </p:nvSpPr>
          <p:spPr>
            <a:xfrm>
              <a:off x="109906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xmlns="" id="{9D9A0251-2D9B-4388-A42E-DC31EDFE5FFE}"/>
                </a:ext>
              </a:extLst>
            </p:cNvPr>
            <p:cNvSpPr/>
            <p:nvPr/>
          </p:nvSpPr>
          <p:spPr>
            <a:xfrm>
              <a:off x="182802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xmlns="" id="{F223CFF6-8B62-4127-878B-40AFDE56599A}"/>
                </a:ext>
              </a:extLst>
            </p:cNvPr>
            <p:cNvSpPr/>
            <p:nvPr/>
          </p:nvSpPr>
          <p:spPr>
            <a:xfrm>
              <a:off x="2548106" y="2003204"/>
              <a:ext cx="648072" cy="1475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xmlns="" id="{8C36624F-4F7E-441F-9289-2B5BA2865F20}"/>
                </a:ext>
              </a:extLst>
            </p:cNvPr>
            <p:cNvSpPr txBox="1"/>
            <p:nvPr/>
          </p:nvSpPr>
          <p:spPr>
            <a:xfrm>
              <a:off x="1816943" y="2010854"/>
              <a:ext cx="659155" cy="1305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공유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링크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xmlns="" id="{622F2CE4-9D02-47AF-B643-DC9888B11B87}"/>
                </a:ext>
              </a:extLst>
            </p:cNvPr>
            <p:cNvSpPr txBox="1"/>
            <p:nvPr/>
          </p:nvSpPr>
          <p:spPr>
            <a:xfrm>
              <a:off x="2476098" y="2001530"/>
              <a:ext cx="742511" cy="149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재생 횟수</a:t>
              </a:r>
            </a:p>
          </p:txBody>
        </p:sp>
      </p:grpSp>
      <p:sp>
        <p:nvSpPr>
          <p:cNvPr id="261" name="직사각형 260">
            <a:extLst>
              <a:ext uri="{FF2B5EF4-FFF2-40B4-BE49-F238E27FC236}">
                <a16:creationId xmlns:a16="http://schemas.microsoft.com/office/drawing/2014/main" xmlns="" id="{8773E1F1-D141-45F4-ACD7-BE90EC018CE0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15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xmlns="" id="{B3351521-4565-4F7A-BBD0-E3B71EBDD610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 15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xmlns="" id="{1AC09A47-F0F4-43D0-B558-363130B47392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xmlns="" id="{2A312777-F63F-4296-9763-0D0FC19B14CB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1D45FBF2-F758-4E80-BA50-C957BA96B372}"/>
              </a:ext>
            </a:extLst>
          </p:cNvPr>
          <p:cNvSpPr txBox="1"/>
          <p:nvPr/>
        </p:nvSpPr>
        <p:spPr>
          <a:xfrm>
            <a:off x="6730388" y="1624548"/>
            <a:ext cx="225895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TOP</a:t>
            </a:r>
            <a:r>
              <a:rPr lang="ko-KR" altLang="en-US" sz="1050" dirty="0"/>
              <a:t> </a:t>
            </a:r>
            <a:r>
              <a:rPr lang="en-US" altLang="ko-KR" sz="1050" dirty="0"/>
              <a:t>15</a:t>
            </a:r>
            <a:r>
              <a:rPr lang="ko-KR" altLang="en-US" sz="1050" dirty="0"/>
              <a:t> 전체듣기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15</a:t>
            </a:r>
            <a:r>
              <a:rPr lang="ko-KR" altLang="en-US" sz="1050" dirty="0"/>
              <a:t>에 해당하는 곡들을</a:t>
            </a:r>
            <a:endParaRPr lang="en-US" altLang="ko-KR" sz="1050" dirty="0"/>
          </a:p>
          <a:p>
            <a:r>
              <a:rPr lang="ko-KR" altLang="en-US" sz="1050" dirty="0"/>
              <a:t>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AD469987-8912-4C5B-B19E-6BBEDF6304B2}"/>
              </a:ext>
            </a:extLst>
          </p:cNvPr>
          <p:cNvSpPr txBox="1"/>
          <p:nvPr/>
        </p:nvSpPr>
        <p:spPr>
          <a:xfrm>
            <a:off x="6701534" y="2596388"/>
            <a:ext cx="225895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TOP</a:t>
            </a:r>
            <a:r>
              <a:rPr lang="ko-KR" altLang="en-US" sz="1050" dirty="0"/>
              <a:t> </a:t>
            </a:r>
            <a:r>
              <a:rPr lang="en-US" altLang="ko-KR" sz="1050" dirty="0"/>
              <a:t>15</a:t>
            </a:r>
            <a:r>
              <a:rPr lang="ko-KR" altLang="en-US" sz="1050" dirty="0"/>
              <a:t> 전체듣기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15</a:t>
            </a:r>
            <a:r>
              <a:rPr lang="ko-KR" altLang="en-US" sz="1050" dirty="0"/>
              <a:t>에 해당하는 곡들을</a:t>
            </a:r>
            <a:endParaRPr lang="en-US" altLang="ko-KR" sz="1050" dirty="0"/>
          </a:p>
          <a:p>
            <a:r>
              <a:rPr lang="ko-KR" altLang="en-US" sz="1050" dirty="0"/>
              <a:t>재생목록에 추가한다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xmlns="" id="{3AFA3B44-97E9-4C8F-B857-FE0D20B7CC05}"/>
              </a:ext>
            </a:extLst>
          </p:cNvPr>
          <p:cNvSpPr/>
          <p:nvPr/>
        </p:nvSpPr>
        <p:spPr>
          <a:xfrm>
            <a:off x="132284" y="197503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9D60636E-78C7-4B57-8DE4-C25CF7358CEA}"/>
              </a:ext>
            </a:extLst>
          </p:cNvPr>
          <p:cNvSpPr txBox="1"/>
          <p:nvPr/>
        </p:nvSpPr>
        <p:spPr>
          <a:xfrm>
            <a:off x="6711765" y="3568228"/>
            <a:ext cx="2274982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TOP</a:t>
            </a:r>
            <a:r>
              <a:rPr lang="ko-KR" altLang="en-US" sz="1050" dirty="0"/>
              <a:t> </a:t>
            </a:r>
            <a:r>
              <a:rPr lang="en-US" altLang="ko-KR" sz="1050" dirty="0"/>
              <a:t>15</a:t>
            </a:r>
            <a:r>
              <a:rPr lang="ko-KR" altLang="en-US" sz="1050" dirty="0"/>
              <a:t>에 해당하는 곡의 목록들</a:t>
            </a:r>
            <a:endParaRPr lang="en-US" altLang="ko-KR" sz="1050" dirty="0"/>
          </a:p>
          <a:p>
            <a:r>
              <a:rPr lang="ko-KR" altLang="en-US" sz="1050" dirty="0"/>
              <a:t>이 나타난다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274032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127505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50" dirty="0"/>
              <a:t>재생 목록 제목이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 목록 페이지로 이동</a:t>
            </a:r>
            <a:endParaRPr lang="en-US" altLang="ko-KR" sz="1050" dirty="0"/>
          </a:p>
          <a:p>
            <a:r>
              <a:rPr lang="ko-KR" altLang="en-US" sz="1050" dirty="0"/>
              <a:t>한다</a:t>
            </a:r>
            <a:endParaRPr lang="en-US" altLang="ko-KR" sz="1050" dirty="0"/>
          </a:p>
          <a:p>
            <a:r>
              <a:rPr lang="ko-KR" altLang="en-US" sz="1050" dirty="0" err="1"/>
              <a:t>ㄴㅇㄹㄴㅇㄹ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1D45FBF2-F758-4E80-BA50-C957BA96B372}"/>
              </a:ext>
            </a:extLst>
          </p:cNvPr>
          <p:cNvSpPr txBox="1"/>
          <p:nvPr/>
        </p:nvSpPr>
        <p:spPr>
          <a:xfrm>
            <a:off x="6730388" y="2073520"/>
            <a:ext cx="2127505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재생 목록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 목록의 곡들이 재생</a:t>
            </a:r>
            <a:endParaRPr lang="en-US" altLang="ko-KR" sz="1050" dirty="0"/>
          </a:p>
          <a:p>
            <a:r>
              <a:rPr lang="ko-KR" altLang="en-US" sz="1050" dirty="0"/>
              <a:t>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AD469987-8912-4C5B-B19E-6BBEDF6304B2}"/>
              </a:ext>
            </a:extLst>
          </p:cNvPr>
          <p:cNvSpPr txBox="1"/>
          <p:nvPr/>
        </p:nvSpPr>
        <p:spPr>
          <a:xfrm>
            <a:off x="6720808" y="3010819"/>
            <a:ext cx="1858201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재생 목록추가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재생 목록이 회원의 </a:t>
            </a:r>
            <a:endParaRPr lang="en-US" altLang="ko-KR" sz="1050" dirty="0"/>
          </a:p>
          <a:p>
            <a:r>
              <a:rPr lang="ko-KR" altLang="en-US" sz="1050" dirty="0"/>
              <a:t>재생목록에</a:t>
            </a:r>
            <a:r>
              <a:rPr lang="en-US" altLang="ko-KR" sz="1050" dirty="0"/>
              <a:t> </a:t>
            </a:r>
            <a:r>
              <a:rPr lang="ko-KR" altLang="en-US" sz="1050" dirty="0"/>
              <a:t>추가된다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9D60636E-78C7-4B57-8DE4-C25CF7358CEA}"/>
              </a:ext>
            </a:extLst>
          </p:cNvPr>
          <p:cNvSpPr txBox="1"/>
          <p:nvPr/>
        </p:nvSpPr>
        <p:spPr>
          <a:xfrm>
            <a:off x="6720808" y="4030006"/>
            <a:ext cx="234872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재생 목록을 등록한 사용자의</a:t>
            </a:r>
            <a:endParaRPr lang="en-US" altLang="ko-KR" sz="1050" dirty="0"/>
          </a:p>
          <a:p>
            <a:r>
              <a:rPr lang="ko-KR" altLang="en-US" sz="1050" dirty="0"/>
              <a:t>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회원의 개인페이로 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6180E55-708D-498C-B7F0-D5C7DD1F089D}"/>
              </a:ext>
            </a:extLst>
          </p:cNvPr>
          <p:cNvGrpSpPr/>
          <p:nvPr/>
        </p:nvGrpSpPr>
        <p:grpSpPr>
          <a:xfrm>
            <a:off x="396439" y="1918091"/>
            <a:ext cx="4750575" cy="2300830"/>
            <a:chOff x="1621803" y="1923678"/>
            <a:chExt cx="4030317" cy="19519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51CCC706-E566-4D42-A097-948C9F1694A7}"/>
                </a:ext>
              </a:extLst>
            </p:cNvPr>
            <p:cNvGrpSpPr/>
            <p:nvPr/>
          </p:nvGrpSpPr>
          <p:grpSpPr>
            <a:xfrm>
              <a:off x="1733934" y="2039964"/>
              <a:ext cx="3785041" cy="1770831"/>
              <a:chOff x="1733934" y="2039964"/>
              <a:chExt cx="3785041" cy="177083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ED64CA96-EE65-4271-B11B-93DB4976C901}"/>
                  </a:ext>
                </a:extLst>
              </p:cNvPr>
              <p:cNvSpPr/>
              <p:nvPr/>
            </p:nvSpPr>
            <p:spPr>
              <a:xfrm>
                <a:off x="1743612" y="2319230"/>
                <a:ext cx="1215417" cy="119158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F2C9EA1D-43FF-4754-A3A8-7261F7007A25}"/>
                  </a:ext>
                </a:extLst>
              </p:cNvPr>
              <p:cNvSpPr/>
              <p:nvPr/>
            </p:nvSpPr>
            <p:spPr>
              <a:xfrm>
                <a:off x="1743611" y="2039964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재생 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목록 제목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7B490059-2096-457E-B6E6-B71A4726970D}"/>
                  </a:ext>
                </a:extLst>
              </p:cNvPr>
              <p:cNvSpPr/>
              <p:nvPr/>
            </p:nvSpPr>
            <p:spPr>
              <a:xfrm>
                <a:off x="2992960" y="2271222"/>
                <a:ext cx="929949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사용자 닉네임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C7D54378-ED62-412B-9738-BC561A5C6425}"/>
                  </a:ext>
                </a:extLst>
              </p:cNvPr>
              <p:cNvSpPr/>
              <p:nvPr/>
            </p:nvSpPr>
            <p:spPr>
              <a:xfrm>
                <a:off x="2462552" y="3120084"/>
                <a:ext cx="451299" cy="34061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4080D9E3-3A14-4A88-BDB3-EC68C96147F1}"/>
                  </a:ext>
                </a:extLst>
              </p:cNvPr>
              <p:cNvSpPr/>
              <p:nvPr/>
            </p:nvSpPr>
            <p:spPr>
              <a:xfrm>
                <a:off x="2986788" y="2528688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56888994-0765-49F5-BA01-8970F00DEE54}"/>
                  </a:ext>
                </a:extLst>
              </p:cNvPr>
              <p:cNvSpPr/>
              <p:nvPr/>
            </p:nvSpPr>
            <p:spPr>
              <a:xfrm>
                <a:off x="2992960" y="276881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0220FA9F-0A43-4D5E-A6D7-49301D24156F}"/>
                  </a:ext>
                </a:extLst>
              </p:cNvPr>
              <p:cNvSpPr/>
              <p:nvPr/>
            </p:nvSpPr>
            <p:spPr>
              <a:xfrm>
                <a:off x="2992960" y="3002994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xmlns="" id="{83849144-D12C-4DD1-B5F7-80E420AA439D}"/>
                  </a:ext>
                </a:extLst>
              </p:cNvPr>
              <p:cNvSpPr/>
              <p:nvPr/>
            </p:nvSpPr>
            <p:spPr>
              <a:xfrm>
                <a:off x="2990344" y="324594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3C0F3ACE-E2A8-4971-BAAC-8FE1E202C24D}"/>
                  </a:ext>
                </a:extLst>
              </p:cNvPr>
              <p:cNvSpPr/>
              <p:nvPr/>
            </p:nvSpPr>
            <p:spPr>
              <a:xfrm>
                <a:off x="3307032" y="252868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6995D8F0-6C8C-4D0D-AF5E-9D849DE0F994}"/>
                  </a:ext>
                </a:extLst>
              </p:cNvPr>
              <p:cNvSpPr/>
              <p:nvPr/>
            </p:nvSpPr>
            <p:spPr>
              <a:xfrm>
                <a:off x="3307257" y="2761119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2AEDA573-CDAD-4B97-B456-59DDB7635AC4}"/>
                  </a:ext>
                </a:extLst>
              </p:cNvPr>
              <p:cNvSpPr/>
              <p:nvPr/>
            </p:nvSpPr>
            <p:spPr>
              <a:xfrm>
                <a:off x="3307257" y="297606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xmlns="" id="{A1EFEFCC-63B7-4EE5-B739-203A5310CDDA}"/>
                  </a:ext>
                </a:extLst>
              </p:cNvPr>
              <p:cNvSpPr/>
              <p:nvPr/>
            </p:nvSpPr>
            <p:spPr>
              <a:xfrm>
                <a:off x="3307257" y="3192092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5B193254-B6C7-4CD6-8279-2872A85DF209}"/>
                  </a:ext>
                </a:extLst>
              </p:cNvPr>
              <p:cNvSpPr/>
              <p:nvPr/>
            </p:nvSpPr>
            <p:spPr>
              <a:xfrm>
                <a:off x="1733934" y="3576025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좋아요</a:t>
                </a:r>
                <a:endParaRPr lang="en-US" altLang="ko-KR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id="{2C3A8C20-AC7E-4996-8AEE-3A54B0B30957}"/>
                  </a:ext>
                </a:extLst>
              </p:cNvPr>
              <p:cNvSpPr/>
              <p:nvPr/>
            </p:nvSpPr>
            <p:spPr>
              <a:xfrm>
                <a:off x="2227137" y="3574709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repost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5302597-C83D-4A38-A1B4-DD09AE36C82F}"/>
                </a:ext>
              </a:extLst>
            </p:cNvPr>
            <p:cNvSpPr/>
            <p:nvPr/>
          </p:nvSpPr>
          <p:spPr>
            <a:xfrm>
              <a:off x="1621803" y="1923678"/>
              <a:ext cx="4030317" cy="1951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528609" y="200695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D79C0A48-428D-4B9D-A523-5427FC901DC6}"/>
              </a:ext>
            </a:extLst>
          </p:cNvPr>
          <p:cNvSpPr/>
          <p:nvPr/>
        </p:nvSpPr>
        <p:spPr>
          <a:xfrm>
            <a:off x="1960030" y="22821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A2D90DC7-6827-4440-B19B-8A5B12639385}"/>
              </a:ext>
            </a:extLst>
          </p:cNvPr>
          <p:cNvSpPr/>
          <p:nvPr/>
        </p:nvSpPr>
        <p:spPr>
          <a:xfrm>
            <a:off x="540015" y="236826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6F8017EB-88DB-49F8-B53E-03A913048D38}"/>
              </a:ext>
            </a:extLst>
          </p:cNvPr>
          <p:cNvSpPr/>
          <p:nvPr/>
        </p:nvSpPr>
        <p:spPr>
          <a:xfrm>
            <a:off x="1349440" y="3285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F28879C0-E420-47AA-8686-4E7BAA50C11D}"/>
              </a:ext>
            </a:extLst>
          </p:cNvPr>
          <p:cNvSpPr/>
          <p:nvPr/>
        </p:nvSpPr>
        <p:spPr>
          <a:xfrm>
            <a:off x="432029" y="37878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0A0E8A3F-77BB-4FB4-A05A-85409A00B066}"/>
              </a:ext>
            </a:extLst>
          </p:cNvPr>
          <p:cNvSpPr/>
          <p:nvPr/>
        </p:nvSpPr>
        <p:spPr>
          <a:xfrm>
            <a:off x="1038283" y="380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9DA0571C-7AE7-42F8-8691-889B2442C465}"/>
              </a:ext>
            </a:extLst>
          </p:cNvPr>
          <p:cNvSpPr/>
          <p:nvPr/>
        </p:nvSpPr>
        <p:spPr>
          <a:xfrm>
            <a:off x="2004683" y="259367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D46A2486-454D-485B-B1F2-700577EE6D3D}"/>
              </a:ext>
            </a:extLst>
          </p:cNvPr>
          <p:cNvSpPr/>
          <p:nvPr/>
        </p:nvSpPr>
        <p:spPr>
          <a:xfrm>
            <a:off x="2413131" y="26207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xmlns="" id="{BC8C34B2-7DE9-4411-AE06-BCF568F51B2C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E1198DA0-B456-4770-B944-9A29D0944AD8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xmlns="" id="{202EEA42-56A1-4309-A127-E5CA0490FA0E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 10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xmlns="" id="{F304C1FD-A880-493C-8333-861FDD10AA31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xmlns="" id="{88587CF0-0104-467A-B34E-A83BC44FFEE4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xmlns="" id="{9FD6EF13-B1C0-4370-9F9D-196CD88FAC0D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xmlns="" id="{F787659B-981D-422D-B060-FDF4418A4440}"/>
              </a:ext>
            </a:extLst>
          </p:cNvPr>
          <p:cNvSpPr txBox="1"/>
          <p:nvPr/>
        </p:nvSpPr>
        <p:spPr>
          <a:xfrm>
            <a:off x="1992168" y="14810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xmlns="" id="{133A5F46-F7AF-41E1-8A8F-95A263D661DC}"/>
              </a:ext>
            </a:extLst>
          </p:cNvPr>
          <p:cNvSpPr txBox="1"/>
          <p:nvPr/>
        </p:nvSpPr>
        <p:spPr>
          <a:xfrm>
            <a:off x="3592793" y="1473137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2751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181011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곡의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곡이 재생된다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6180E55-708D-498C-B7F0-D5C7DD1F089D}"/>
              </a:ext>
            </a:extLst>
          </p:cNvPr>
          <p:cNvGrpSpPr/>
          <p:nvPr/>
        </p:nvGrpSpPr>
        <p:grpSpPr>
          <a:xfrm>
            <a:off x="396439" y="1918091"/>
            <a:ext cx="4750575" cy="2300830"/>
            <a:chOff x="1621803" y="1923678"/>
            <a:chExt cx="4030317" cy="19519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51CCC706-E566-4D42-A097-948C9F1694A7}"/>
                </a:ext>
              </a:extLst>
            </p:cNvPr>
            <p:cNvGrpSpPr/>
            <p:nvPr/>
          </p:nvGrpSpPr>
          <p:grpSpPr>
            <a:xfrm>
              <a:off x="1733934" y="2039964"/>
              <a:ext cx="3785041" cy="1770831"/>
              <a:chOff x="1733934" y="2039964"/>
              <a:chExt cx="3785041" cy="177083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ED64CA96-EE65-4271-B11B-93DB4976C901}"/>
                  </a:ext>
                </a:extLst>
              </p:cNvPr>
              <p:cNvSpPr/>
              <p:nvPr/>
            </p:nvSpPr>
            <p:spPr>
              <a:xfrm>
                <a:off x="1743612" y="2319230"/>
                <a:ext cx="1215417" cy="119158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F2C9EA1D-43FF-4754-A3A8-7261F7007A25}"/>
                  </a:ext>
                </a:extLst>
              </p:cNvPr>
              <p:cNvSpPr/>
              <p:nvPr/>
            </p:nvSpPr>
            <p:spPr>
              <a:xfrm>
                <a:off x="1743611" y="2039964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재생 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목록 제목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7B490059-2096-457E-B6E6-B71A4726970D}"/>
                  </a:ext>
                </a:extLst>
              </p:cNvPr>
              <p:cNvSpPr/>
              <p:nvPr/>
            </p:nvSpPr>
            <p:spPr>
              <a:xfrm>
                <a:off x="2992960" y="2271222"/>
                <a:ext cx="929949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사용자 닉네임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C7D54378-ED62-412B-9738-BC561A5C6425}"/>
                  </a:ext>
                </a:extLst>
              </p:cNvPr>
              <p:cNvSpPr/>
              <p:nvPr/>
            </p:nvSpPr>
            <p:spPr>
              <a:xfrm>
                <a:off x="2462552" y="3120084"/>
                <a:ext cx="451299" cy="34061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4080D9E3-3A14-4A88-BDB3-EC68C96147F1}"/>
                  </a:ext>
                </a:extLst>
              </p:cNvPr>
              <p:cNvSpPr/>
              <p:nvPr/>
            </p:nvSpPr>
            <p:spPr>
              <a:xfrm>
                <a:off x="2986788" y="2528688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56888994-0765-49F5-BA01-8970F00DEE54}"/>
                  </a:ext>
                </a:extLst>
              </p:cNvPr>
              <p:cNvSpPr/>
              <p:nvPr/>
            </p:nvSpPr>
            <p:spPr>
              <a:xfrm>
                <a:off x="2992960" y="276881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0220FA9F-0A43-4D5E-A6D7-49301D24156F}"/>
                  </a:ext>
                </a:extLst>
              </p:cNvPr>
              <p:cNvSpPr/>
              <p:nvPr/>
            </p:nvSpPr>
            <p:spPr>
              <a:xfrm>
                <a:off x="2992960" y="3002994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xmlns="" id="{83849144-D12C-4DD1-B5F7-80E420AA439D}"/>
                  </a:ext>
                </a:extLst>
              </p:cNvPr>
              <p:cNvSpPr/>
              <p:nvPr/>
            </p:nvSpPr>
            <p:spPr>
              <a:xfrm>
                <a:off x="2990344" y="324594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3C0F3ACE-E2A8-4971-BAAC-8FE1E202C24D}"/>
                  </a:ext>
                </a:extLst>
              </p:cNvPr>
              <p:cNvSpPr/>
              <p:nvPr/>
            </p:nvSpPr>
            <p:spPr>
              <a:xfrm>
                <a:off x="3307032" y="252868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6995D8F0-6C8C-4D0D-AF5E-9D849DE0F994}"/>
                  </a:ext>
                </a:extLst>
              </p:cNvPr>
              <p:cNvSpPr/>
              <p:nvPr/>
            </p:nvSpPr>
            <p:spPr>
              <a:xfrm>
                <a:off x="3307257" y="2761119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2AEDA573-CDAD-4B97-B456-59DDB7635AC4}"/>
                  </a:ext>
                </a:extLst>
              </p:cNvPr>
              <p:cNvSpPr/>
              <p:nvPr/>
            </p:nvSpPr>
            <p:spPr>
              <a:xfrm>
                <a:off x="3307257" y="297606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xmlns="" id="{A1EFEFCC-63B7-4EE5-B739-203A5310CDDA}"/>
                  </a:ext>
                </a:extLst>
              </p:cNvPr>
              <p:cNvSpPr/>
              <p:nvPr/>
            </p:nvSpPr>
            <p:spPr>
              <a:xfrm>
                <a:off x="3307257" y="3192092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5B193254-B6C7-4CD6-8279-2872A85DF209}"/>
                  </a:ext>
                </a:extLst>
              </p:cNvPr>
              <p:cNvSpPr/>
              <p:nvPr/>
            </p:nvSpPr>
            <p:spPr>
              <a:xfrm>
                <a:off x="1733934" y="3576025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좋아요</a:t>
                </a:r>
                <a:endParaRPr lang="en-US" altLang="ko-KR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id="{2C3A8C20-AC7E-4996-8AEE-3A54B0B30957}"/>
                  </a:ext>
                </a:extLst>
              </p:cNvPr>
              <p:cNvSpPr/>
              <p:nvPr/>
            </p:nvSpPr>
            <p:spPr>
              <a:xfrm>
                <a:off x="2227137" y="3574709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repost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5302597-C83D-4A38-A1B4-DD09AE36C82F}"/>
                </a:ext>
              </a:extLst>
            </p:cNvPr>
            <p:cNvSpPr/>
            <p:nvPr/>
          </p:nvSpPr>
          <p:spPr>
            <a:xfrm>
              <a:off x="1621803" y="1923678"/>
              <a:ext cx="4030317" cy="1951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528609" y="200695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D79C0A48-428D-4B9D-A523-5427FC901DC6}"/>
              </a:ext>
            </a:extLst>
          </p:cNvPr>
          <p:cNvSpPr/>
          <p:nvPr/>
        </p:nvSpPr>
        <p:spPr>
          <a:xfrm>
            <a:off x="1960030" y="22821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A2D90DC7-6827-4440-B19B-8A5B12639385}"/>
              </a:ext>
            </a:extLst>
          </p:cNvPr>
          <p:cNvSpPr/>
          <p:nvPr/>
        </p:nvSpPr>
        <p:spPr>
          <a:xfrm>
            <a:off x="540015" y="236826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6F8017EB-88DB-49F8-B53E-03A913048D38}"/>
              </a:ext>
            </a:extLst>
          </p:cNvPr>
          <p:cNvSpPr/>
          <p:nvPr/>
        </p:nvSpPr>
        <p:spPr>
          <a:xfrm>
            <a:off x="1349440" y="3285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F28879C0-E420-47AA-8686-4E7BAA50C11D}"/>
              </a:ext>
            </a:extLst>
          </p:cNvPr>
          <p:cNvSpPr/>
          <p:nvPr/>
        </p:nvSpPr>
        <p:spPr>
          <a:xfrm>
            <a:off x="432029" y="37878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0A0E8A3F-77BB-4FB4-A05A-85409A00B066}"/>
              </a:ext>
            </a:extLst>
          </p:cNvPr>
          <p:cNvSpPr/>
          <p:nvPr/>
        </p:nvSpPr>
        <p:spPr>
          <a:xfrm>
            <a:off x="1038283" y="380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9DA0571C-7AE7-42F8-8691-889B2442C465}"/>
              </a:ext>
            </a:extLst>
          </p:cNvPr>
          <p:cNvSpPr/>
          <p:nvPr/>
        </p:nvSpPr>
        <p:spPr>
          <a:xfrm>
            <a:off x="2004683" y="259367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D46A2486-454D-485B-B1F2-700577EE6D3D}"/>
              </a:ext>
            </a:extLst>
          </p:cNvPr>
          <p:cNvSpPr/>
          <p:nvPr/>
        </p:nvSpPr>
        <p:spPr>
          <a:xfrm>
            <a:off x="2413131" y="26207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8974FEF-9914-4947-A89B-F985A669CDC4}"/>
              </a:ext>
            </a:extLst>
          </p:cNvPr>
          <p:cNvSpPr txBox="1"/>
          <p:nvPr/>
        </p:nvSpPr>
        <p:spPr>
          <a:xfrm>
            <a:off x="6730388" y="1775853"/>
            <a:ext cx="1944763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/>
              <a:t>곡 제목이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곡 상세정보 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</a:t>
            </a:r>
            <a:r>
              <a:rPr lang="en-US" altLang="ko-KR" sz="1050" dirty="0" err="1"/>
              <a:t>track?key</a:t>
            </a:r>
            <a:r>
              <a:rPr lang="en-US" altLang="ko-KR" sz="1050" dirty="0"/>
              <a:t>=</a:t>
            </a:r>
            <a:r>
              <a:rPr lang="ko-KR" altLang="en-US" sz="1050" dirty="0" err="1"/>
              <a:t>곡정보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musicTitle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6F779345-DE84-498D-9BB5-78DFA09073A0}"/>
              </a:ext>
            </a:extLst>
          </p:cNvPr>
          <p:cNvSpPr txBox="1"/>
          <p:nvPr/>
        </p:nvSpPr>
        <p:spPr>
          <a:xfrm>
            <a:off x="6730388" y="2934884"/>
            <a:ext cx="1992853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7. </a:t>
            </a:r>
            <a:r>
              <a:rPr lang="ko-KR" altLang="en-US" sz="1050" dirty="0"/>
              <a:t>좋아요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재생 목록에 대한</a:t>
            </a:r>
            <a:endParaRPr lang="en-US" altLang="ko-KR" sz="1050" dirty="0"/>
          </a:p>
          <a:p>
            <a:r>
              <a:rPr lang="en-US" altLang="ko-KR" sz="1050" dirty="0"/>
              <a:t>‘</a:t>
            </a:r>
            <a:r>
              <a:rPr lang="ko-KR" altLang="en-US" sz="1050" dirty="0" err="1"/>
              <a:t>좋아요＇기능을</a:t>
            </a:r>
            <a:r>
              <a:rPr lang="ko-KR" altLang="en-US" sz="1050" dirty="0"/>
              <a:t> 수행한다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ko-KR" altLang="en-US" sz="1050" dirty="0" err="1"/>
              <a:t>지우꺼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가져와야댐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ko-KR" altLang="en-US" sz="1050" dirty="0" err="1"/>
              <a:t>지우꺼</a:t>
            </a:r>
            <a:r>
              <a:rPr lang="ko-KR" altLang="en-US" sz="1050" dirty="0"/>
              <a:t> </a:t>
            </a:r>
            <a:r>
              <a:rPr lang="ko-KR" altLang="en-US" sz="1050" dirty="0" err="1"/>
              <a:t>가져와야댐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8329A08-A849-4E35-8698-9B8610B0B4F7}"/>
              </a:ext>
            </a:extLst>
          </p:cNvPr>
          <p:cNvSpPr txBox="1"/>
          <p:nvPr/>
        </p:nvSpPr>
        <p:spPr>
          <a:xfrm>
            <a:off x="6735462" y="3937248"/>
            <a:ext cx="2127505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8. Repost</a:t>
            </a:r>
            <a:r>
              <a:rPr lang="ko-KR" altLang="en-US" sz="1050" dirty="0"/>
              <a:t>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재생 목록을 회원의</a:t>
            </a:r>
            <a:endParaRPr lang="en-US" altLang="ko-KR" sz="1050" dirty="0"/>
          </a:p>
          <a:p>
            <a:r>
              <a:rPr lang="ko-KR" altLang="en-US" sz="1050" dirty="0"/>
              <a:t>재생 목록에 추가한다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plTitle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F136636-23B1-4A83-8174-DA4540864E4C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A33D10B8-7813-4FBF-B189-6CCF7A0C6267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DF823DE9-3B3F-45C3-B207-4540AF4A4BE8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 10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0916AF2E-901E-4F82-8649-667CE3560364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E01B2867-F6CB-4DBF-B8E5-2114E40641A8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DB9001C9-AB2F-40C0-B352-9B0D3C742DF7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3C442F0-C47C-4463-A192-670655ACCCA6}"/>
              </a:ext>
            </a:extLst>
          </p:cNvPr>
          <p:cNvSpPr txBox="1"/>
          <p:nvPr/>
        </p:nvSpPr>
        <p:spPr>
          <a:xfrm>
            <a:off x="1992168" y="14810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683B493-E382-44B3-B8A4-FD193E6C142F}"/>
              </a:ext>
            </a:extLst>
          </p:cNvPr>
          <p:cNvSpPr txBox="1"/>
          <p:nvPr/>
        </p:nvSpPr>
        <p:spPr>
          <a:xfrm>
            <a:off x="3592793" y="1473137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3825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플레이리스트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23009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9. </a:t>
            </a:r>
            <a:r>
              <a:rPr lang="ko-KR" altLang="en-US" sz="1050" dirty="0"/>
              <a:t>해당 페이지의 제목이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playListChart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6180E55-708D-498C-B7F0-D5C7DD1F089D}"/>
              </a:ext>
            </a:extLst>
          </p:cNvPr>
          <p:cNvGrpSpPr/>
          <p:nvPr/>
        </p:nvGrpSpPr>
        <p:grpSpPr>
          <a:xfrm>
            <a:off x="396439" y="1918091"/>
            <a:ext cx="4750575" cy="2300830"/>
            <a:chOff x="1621803" y="1923678"/>
            <a:chExt cx="4030317" cy="195199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xmlns="" id="{51CCC706-E566-4D42-A097-948C9F1694A7}"/>
                </a:ext>
              </a:extLst>
            </p:cNvPr>
            <p:cNvGrpSpPr/>
            <p:nvPr/>
          </p:nvGrpSpPr>
          <p:grpSpPr>
            <a:xfrm>
              <a:off x="1733934" y="2039964"/>
              <a:ext cx="3785041" cy="1770831"/>
              <a:chOff x="1733934" y="2039964"/>
              <a:chExt cx="3785041" cy="1770831"/>
            </a:xfrm>
          </p:grpSpPr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xmlns="" id="{ED64CA96-EE65-4271-B11B-93DB4976C901}"/>
                  </a:ext>
                </a:extLst>
              </p:cNvPr>
              <p:cNvSpPr/>
              <p:nvPr/>
            </p:nvSpPr>
            <p:spPr>
              <a:xfrm>
                <a:off x="1743612" y="2319230"/>
                <a:ext cx="1215417" cy="1191584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xmlns="" id="{F2C9EA1D-43FF-4754-A3A8-7261F7007A25}"/>
                  </a:ext>
                </a:extLst>
              </p:cNvPr>
              <p:cNvSpPr/>
              <p:nvPr/>
            </p:nvSpPr>
            <p:spPr>
              <a:xfrm>
                <a:off x="1743611" y="2039964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재생 </a:t>
                </a:r>
                <a:r>
                  <a:rPr lang="ko-KR" altLang="en-US" sz="800">
                    <a:solidFill>
                      <a:schemeClr val="tx1"/>
                    </a:solidFill>
                  </a:rPr>
                  <a:t>목록 제목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xmlns="" id="{7B490059-2096-457E-B6E6-B71A4726970D}"/>
                  </a:ext>
                </a:extLst>
              </p:cNvPr>
              <p:cNvSpPr/>
              <p:nvPr/>
            </p:nvSpPr>
            <p:spPr>
              <a:xfrm>
                <a:off x="2992960" y="2271222"/>
                <a:ext cx="929949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사용자 닉네임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xmlns="" id="{C7D54378-ED62-412B-9738-BC561A5C6425}"/>
                  </a:ext>
                </a:extLst>
              </p:cNvPr>
              <p:cNvSpPr/>
              <p:nvPr/>
            </p:nvSpPr>
            <p:spPr>
              <a:xfrm>
                <a:off x="2462552" y="3120084"/>
                <a:ext cx="451299" cy="34061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xmlns="" id="{4080D9E3-3A14-4A88-BDB3-EC68C96147F1}"/>
                  </a:ext>
                </a:extLst>
              </p:cNvPr>
              <p:cNvSpPr/>
              <p:nvPr/>
            </p:nvSpPr>
            <p:spPr>
              <a:xfrm>
                <a:off x="2986788" y="2528688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56888994-0765-49F5-BA01-8970F00DEE54}"/>
                  </a:ext>
                </a:extLst>
              </p:cNvPr>
              <p:cNvSpPr/>
              <p:nvPr/>
            </p:nvSpPr>
            <p:spPr>
              <a:xfrm>
                <a:off x="2992960" y="276881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0220FA9F-0A43-4D5E-A6D7-49301D24156F}"/>
                  </a:ext>
                </a:extLst>
              </p:cNvPr>
              <p:cNvSpPr/>
              <p:nvPr/>
            </p:nvSpPr>
            <p:spPr>
              <a:xfrm>
                <a:off x="2992960" y="3002994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xmlns="" id="{83849144-D12C-4DD1-B5F7-80E420AA439D}"/>
                  </a:ext>
                </a:extLst>
              </p:cNvPr>
              <p:cNvSpPr/>
              <p:nvPr/>
            </p:nvSpPr>
            <p:spPr>
              <a:xfrm>
                <a:off x="2990344" y="3245945"/>
                <a:ext cx="256717" cy="23417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xmlns="" id="{3C0F3ACE-E2A8-4971-BAAC-8FE1E202C24D}"/>
                  </a:ext>
                </a:extLst>
              </p:cNvPr>
              <p:cNvSpPr/>
              <p:nvPr/>
            </p:nvSpPr>
            <p:spPr>
              <a:xfrm>
                <a:off x="3307032" y="252868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xmlns="" id="{6995D8F0-6C8C-4D0D-AF5E-9D849DE0F994}"/>
                  </a:ext>
                </a:extLst>
              </p:cNvPr>
              <p:cNvSpPr/>
              <p:nvPr/>
            </p:nvSpPr>
            <p:spPr>
              <a:xfrm>
                <a:off x="3307257" y="2761119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xmlns="" id="{2AEDA573-CDAD-4B97-B456-59DDB7635AC4}"/>
                  </a:ext>
                </a:extLst>
              </p:cNvPr>
              <p:cNvSpPr/>
              <p:nvPr/>
            </p:nvSpPr>
            <p:spPr>
              <a:xfrm>
                <a:off x="3307257" y="2976068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xmlns="" id="{A1EFEFCC-63B7-4EE5-B739-203A5310CDDA}"/>
                  </a:ext>
                </a:extLst>
              </p:cNvPr>
              <p:cNvSpPr/>
              <p:nvPr/>
            </p:nvSpPr>
            <p:spPr>
              <a:xfrm>
                <a:off x="3307257" y="3192092"/>
                <a:ext cx="2211718" cy="21494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곡 제목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xmlns="" id="{5B193254-B6C7-4CD6-8279-2872A85DF209}"/>
                  </a:ext>
                </a:extLst>
              </p:cNvPr>
              <p:cNvSpPr/>
              <p:nvPr/>
            </p:nvSpPr>
            <p:spPr>
              <a:xfrm>
                <a:off x="1733934" y="3576025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좋아요</a:t>
                </a:r>
                <a:endParaRPr lang="en-US" altLang="ko-KR" sz="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아이콘</a:t>
                </a: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xmlns="" id="{2C3A8C20-AC7E-4996-8AEE-3A54B0B30957}"/>
                  </a:ext>
                </a:extLst>
              </p:cNvPr>
              <p:cNvSpPr/>
              <p:nvPr/>
            </p:nvSpPr>
            <p:spPr>
              <a:xfrm>
                <a:off x="2227137" y="3574709"/>
                <a:ext cx="421195" cy="23477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repost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15302597-C83D-4A38-A1B4-DD09AE36C82F}"/>
                </a:ext>
              </a:extLst>
            </p:cNvPr>
            <p:cNvSpPr/>
            <p:nvPr/>
          </p:nvSpPr>
          <p:spPr>
            <a:xfrm>
              <a:off x="1621803" y="1923678"/>
              <a:ext cx="4030317" cy="19519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528609" y="200695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xmlns="" id="{D79C0A48-428D-4B9D-A523-5427FC901DC6}"/>
              </a:ext>
            </a:extLst>
          </p:cNvPr>
          <p:cNvSpPr/>
          <p:nvPr/>
        </p:nvSpPr>
        <p:spPr>
          <a:xfrm>
            <a:off x="1960030" y="228212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xmlns="" id="{A2D90DC7-6827-4440-B19B-8A5B12639385}"/>
              </a:ext>
            </a:extLst>
          </p:cNvPr>
          <p:cNvSpPr/>
          <p:nvPr/>
        </p:nvSpPr>
        <p:spPr>
          <a:xfrm>
            <a:off x="540015" y="236826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xmlns="" id="{6F8017EB-88DB-49F8-B53E-03A913048D38}"/>
              </a:ext>
            </a:extLst>
          </p:cNvPr>
          <p:cNvSpPr/>
          <p:nvPr/>
        </p:nvSpPr>
        <p:spPr>
          <a:xfrm>
            <a:off x="1349440" y="328523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xmlns="" id="{F28879C0-E420-47AA-8686-4E7BAA50C11D}"/>
              </a:ext>
            </a:extLst>
          </p:cNvPr>
          <p:cNvSpPr/>
          <p:nvPr/>
        </p:nvSpPr>
        <p:spPr>
          <a:xfrm>
            <a:off x="432029" y="378786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xmlns="" id="{0A0E8A3F-77BB-4FB4-A05A-85409A00B066}"/>
              </a:ext>
            </a:extLst>
          </p:cNvPr>
          <p:cNvSpPr/>
          <p:nvPr/>
        </p:nvSpPr>
        <p:spPr>
          <a:xfrm>
            <a:off x="1038283" y="38030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xmlns="" id="{9DA0571C-7AE7-42F8-8691-889B2442C465}"/>
              </a:ext>
            </a:extLst>
          </p:cNvPr>
          <p:cNvSpPr/>
          <p:nvPr/>
        </p:nvSpPr>
        <p:spPr>
          <a:xfrm>
            <a:off x="2004683" y="2593672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D46A2486-454D-485B-B1F2-700577EE6D3D}"/>
              </a:ext>
            </a:extLst>
          </p:cNvPr>
          <p:cNvSpPr/>
          <p:nvPr/>
        </p:nvSpPr>
        <p:spPr>
          <a:xfrm>
            <a:off x="2413131" y="262073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EF136636-23B1-4A83-8174-DA4540864E4C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PLAYLIST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A33D10B8-7813-4FBF-B189-6CCF7A0C6267}"/>
              </a:ext>
            </a:extLst>
          </p:cNvPr>
          <p:cNvSpPr/>
          <p:nvPr/>
        </p:nvSpPr>
        <p:spPr>
          <a:xfrm>
            <a:off x="2185027" y="1624548"/>
            <a:ext cx="1355163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 </a:t>
            </a:r>
            <a:r>
              <a:rPr lang="ko-KR" altLang="en-US" sz="1200" dirty="0">
                <a:solidFill>
                  <a:schemeClr val="tx1"/>
                </a:solidFill>
              </a:rPr>
              <a:t>전체듣기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DF823DE9-3B3F-45C3-B207-4540AF4A4BE8}"/>
              </a:ext>
            </a:extLst>
          </p:cNvPr>
          <p:cNvSpPr/>
          <p:nvPr/>
        </p:nvSpPr>
        <p:spPr>
          <a:xfrm>
            <a:off x="3759828" y="1624548"/>
            <a:ext cx="1899494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TOP 10 </a:t>
            </a:r>
            <a:r>
              <a:rPr lang="ko-KR" altLang="en-US" sz="1200" dirty="0">
                <a:solidFill>
                  <a:schemeClr val="tx1"/>
                </a:solidFill>
              </a:rPr>
              <a:t>재생목록에 추가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xmlns="" id="{0916AF2E-901E-4F82-8649-667CE3560364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xmlns="" id="{E01B2867-F6CB-4DBF-B8E5-2114E40641A8}"/>
              </a:ext>
            </a:extLst>
          </p:cNvPr>
          <p:cNvSpPr/>
          <p:nvPr/>
        </p:nvSpPr>
        <p:spPr>
          <a:xfrm>
            <a:off x="2074243" y="151271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xmlns="" id="{DB9001C9-AB2F-40C0-B352-9B0D3C742DF7}"/>
              </a:ext>
            </a:extLst>
          </p:cNvPr>
          <p:cNvSpPr/>
          <p:nvPr/>
        </p:nvSpPr>
        <p:spPr>
          <a:xfrm>
            <a:off x="3650974" y="150234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23C442F0-C47C-4463-A192-670655ACCCA6}"/>
              </a:ext>
            </a:extLst>
          </p:cNvPr>
          <p:cNvSpPr txBox="1"/>
          <p:nvPr/>
        </p:nvSpPr>
        <p:spPr>
          <a:xfrm>
            <a:off x="1992168" y="1481023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9683B493-E382-44B3-B8A4-FD193E6C142F}"/>
              </a:ext>
            </a:extLst>
          </p:cNvPr>
          <p:cNvSpPr txBox="1"/>
          <p:nvPr/>
        </p:nvSpPr>
        <p:spPr>
          <a:xfrm>
            <a:off x="3592793" y="1473137"/>
            <a:ext cx="469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AA1B4596-6593-4746-B8F1-3281BD1D0FCC}"/>
              </a:ext>
            </a:extLst>
          </p:cNvPr>
          <p:cNvSpPr txBox="1"/>
          <p:nvPr/>
        </p:nvSpPr>
        <p:spPr>
          <a:xfrm>
            <a:off x="6701758" y="1610359"/>
            <a:ext cx="2393604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10. TOP 10 </a:t>
            </a:r>
            <a:r>
              <a:rPr lang="ko-KR" altLang="en-US" sz="1050" dirty="0"/>
              <a:t>전체듣기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10</a:t>
            </a:r>
            <a:r>
              <a:rPr lang="ko-KR" altLang="en-US" sz="1050" dirty="0"/>
              <a:t>에 존재하는 재생목록</a:t>
            </a:r>
            <a:endParaRPr lang="en-US" altLang="ko-KR" sz="1050" dirty="0"/>
          </a:p>
          <a:p>
            <a:r>
              <a:rPr lang="ko-KR" altLang="en-US" sz="1050" dirty="0"/>
              <a:t>들의 모든 곡을 재생할 수 있다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listenAll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7C697199-444F-4B26-914B-905B5A8A6B91}"/>
              </a:ext>
            </a:extLst>
          </p:cNvPr>
          <p:cNvSpPr txBox="1"/>
          <p:nvPr/>
        </p:nvSpPr>
        <p:spPr>
          <a:xfrm>
            <a:off x="6701758" y="2594335"/>
            <a:ext cx="2348720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11. TOP 10 </a:t>
            </a:r>
            <a:r>
              <a:rPr lang="ko-KR" altLang="en-US" sz="1050" dirty="0"/>
              <a:t>재생목록에 추가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</a:t>
            </a:r>
            <a:r>
              <a:rPr lang="en-US" altLang="ko-KR" sz="1050" dirty="0"/>
              <a:t>TOP 10</a:t>
            </a:r>
            <a:r>
              <a:rPr lang="ko-KR" altLang="en-US" sz="1050" dirty="0"/>
              <a:t>에 존재하는 모든</a:t>
            </a:r>
            <a:endParaRPr lang="en-US" altLang="ko-KR" sz="1050" dirty="0"/>
          </a:p>
          <a:p>
            <a:r>
              <a:rPr lang="ko-KR" altLang="en-US" sz="1050" dirty="0"/>
              <a:t>재생목록을 회원의 재생목록에 추가</a:t>
            </a:r>
            <a:endParaRPr lang="en-US" altLang="ko-KR" sz="1050" dirty="0"/>
          </a:p>
          <a:p>
            <a:r>
              <a:rPr lang="ko-KR" altLang="en-US" sz="1050" dirty="0"/>
              <a:t>할 수 있다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addAll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31702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230098" cy="577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해당 페이지의 제목이 나타난다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artistChart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FF92B6EB-1DF0-4130-A45C-C7B363FA3FB3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ARTIST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1D45FBF2-F758-4E80-BA50-C957BA96B372}"/>
              </a:ext>
            </a:extLst>
          </p:cNvPr>
          <p:cNvSpPr txBox="1"/>
          <p:nvPr/>
        </p:nvSpPr>
        <p:spPr>
          <a:xfrm>
            <a:off x="6730388" y="1624548"/>
            <a:ext cx="2364750" cy="1223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2. </a:t>
            </a:r>
            <a:r>
              <a:rPr lang="ko-KR" altLang="en-US" sz="1050" dirty="0"/>
              <a:t>유저 프로필의 이미지가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유저의 개인페이지로 이동한</a:t>
            </a:r>
            <a:endParaRPr lang="en-US" altLang="ko-KR" sz="1050" dirty="0"/>
          </a:p>
          <a:p>
            <a:r>
              <a:rPr lang="ko-KR" altLang="en-US" sz="1050" dirty="0"/>
              <a:t>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ko-KR" altLang="en-US" sz="1050" dirty="0"/>
              <a:t>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userImg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xmlns="" id="{AD469987-8912-4C5B-B19E-6BBEDF6304B2}"/>
              </a:ext>
            </a:extLst>
          </p:cNvPr>
          <p:cNvSpPr txBox="1"/>
          <p:nvPr/>
        </p:nvSpPr>
        <p:spPr>
          <a:xfrm>
            <a:off x="6660628" y="2919392"/>
            <a:ext cx="2483372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3. </a:t>
            </a:r>
            <a:r>
              <a:rPr lang="ko-KR" altLang="en-US" sz="1050" dirty="0"/>
              <a:t>유저의 닉네임이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유저의 개인페이지로 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userNickName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xmlns="" id="{9D60636E-78C7-4B57-8DE4-C25CF7358CEA}"/>
              </a:ext>
            </a:extLst>
          </p:cNvPr>
          <p:cNvSpPr txBox="1"/>
          <p:nvPr/>
        </p:nvSpPr>
        <p:spPr>
          <a:xfrm>
            <a:off x="6660628" y="3891702"/>
            <a:ext cx="2483372" cy="1061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4. </a:t>
            </a:r>
            <a:r>
              <a:rPr lang="ko-KR" altLang="en-US" sz="1050" dirty="0"/>
              <a:t>유저의 </a:t>
            </a:r>
            <a:r>
              <a:rPr lang="ko-KR" altLang="en-US" sz="1050" dirty="0" err="1"/>
              <a:t>팔로워</a:t>
            </a:r>
            <a:r>
              <a:rPr lang="ko-KR" altLang="en-US" sz="1050" dirty="0"/>
              <a:t> 수가 나타난다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유저의 개인페이지로 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userFollowerCnt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userFollowerCnt</a:t>
            </a:r>
            <a:r>
              <a:rPr lang="en-US" altLang="ko-KR" sz="1050" dirty="0"/>
              <a:t>”</a:t>
            </a:r>
            <a:endParaRPr lang="ko-KR" altLang="en-US" sz="1050" dirty="0"/>
          </a:p>
          <a:p>
            <a:endParaRPr lang="en-US" altLang="ko-KR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1A016F1-0BDB-42CA-B652-ECECA66863CA}"/>
              </a:ext>
            </a:extLst>
          </p:cNvPr>
          <p:cNvGrpSpPr/>
          <p:nvPr/>
        </p:nvGrpSpPr>
        <p:grpSpPr>
          <a:xfrm>
            <a:off x="262275" y="2045684"/>
            <a:ext cx="4288501" cy="965150"/>
            <a:chOff x="262275" y="2045684"/>
            <a:chExt cx="4288501" cy="96515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9183BA6C-AC71-4B60-889F-E2B85A9BC357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08120810-889C-4266-AE70-DF2737644A7B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476E65BD-14A3-4D3E-B6AE-4880C20C757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E8DA5DBC-86B5-4D79-9FAC-0909E2A4016E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96E6BDE1-2152-4CDA-8B1D-1BE2AC6737DE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142F3554-0F7F-491D-8F3F-3313BDCAD84A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1ACFE844-E2A7-4DCF-A5B4-B0398023176E}"/>
              </a:ext>
            </a:extLst>
          </p:cNvPr>
          <p:cNvGrpSpPr/>
          <p:nvPr/>
        </p:nvGrpSpPr>
        <p:grpSpPr>
          <a:xfrm>
            <a:off x="250768" y="3011604"/>
            <a:ext cx="4288501" cy="965150"/>
            <a:chOff x="262275" y="2045684"/>
            <a:chExt cx="4288501" cy="965150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57098131-0D2E-42ED-885A-CF48885294B2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18A25810-ED08-4C3C-97A7-B2A749235AE7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61CD445-39AA-4D79-A362-6381D4D802A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FE7883C1-6E82-441B-B72B-71CC0F4808D6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77C23B96-211F-4D69-A384-0D036E3682C3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0B41F8AF-8634-4712-BCBD-55E5395ED55B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188847F1-52E4-4FCB-90A9-533F79371E35}"/>
              </a:ext>
            </a:extLst>
          </p:cNvPr>
          <p:cNvGrpSpPr/>
          <p:nvPr/>
        </p:nvGrpSpPr>
        <p:grpSpPr>
          <a:xfrm>
            <a:off x="239261" y="3977524"/>
            <a:ext cx="4288501" cy="965150"/>
            <a:chOff x="262275" y="2045684"/>
            <a:chExt cx="4288501" cy="96515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xmlns="" id="{B49B3342-781D-4674-9741-9D3779F0FBAD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7DF9A346-BFB0-447C-9B1F-524ADF6ED85D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0C07A5BA-8CAB-4AB5-AC5E-5BEE60EBEFF0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85C9B47C-3DDA-4797-98CE-A3387ADE6052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B93B3022-234F-4CD2-AC73-910F00072FD4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B9E03228-27C8-4A52-A3D4-0FC8C79FB1BF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B80BF8EF-1E46-4784-B2D2-44402104463B}"/>
              </a:ext>
            </a:extLst>
          </p:cNvPr>
          <p:cNvSpPr/>
          <p:nvPr/>
        </p:nvSpPr>
        <p:spPr>
          <a:xfrm>
            <a:off x="340732" y="20872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xmlns="" id="{CDD10037-9113-486F-AD59-F4F217D4C5E2}"/>
              </a:ext>
            </a:extLst>
          </p:cNvPr>
          <p:cNvSpPr/>
          <p:nvPr/>
        </p:nvSpPr>
        <p:spPr>
          <a:xfrm>
            <a:off x="1656862" y="203587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BD11B4AC-518E-4F2C-9B8A-97CBE563C9AC}"/>
              </a:ext>
            </a:extLst>
          </p:cNvPr>
          <p:cNvSpPr/>
          <p:nvPr/>
        </p:nvSpPr>
        <p:spPr>
          <a:xfrm>
            <a:off x="1656862" y="243976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F38BD5E5-FD56-4B29-A602-E7CF8EAB6037}"/>
              </a:ext>
            </a:extLst>
          </p:cNvPr>
          <p:cNvSpPr/>
          <p:nvPr/>
        </p:nvSpPr>
        <p:spPr>
          <a:xfrm>
            <a:off x="1656862" y="271632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xmlns="" id="{22267B19-5CEA-4B4E-9896-810956A71C4B}"/>
              </a:ext>
            </a:extLst>
          </p:cNvPr>
          <p:cNvSpPr/>
          <p:nvPr/>
        </p:nvSpPr>
        <p:spPr>
          <a:xfrm>
            <a:off x="3722723" y="207937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7477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userchart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회원 차트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6F1E3F0-8125-44B8-B5B6-0AE62700ECEB}"/>
              </a:ext>
            </a:extLst>
          </p:cNvPr>
          <p:cNvSpPr txBox="1"/>
          <p:nvPr/>
        </p:nvSpPr>
        <p:spPr>
          <a:xfrm>
            <a:off x="6730388" y="951375"/>
            <a:ext cx="239681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5. </a:t>
            </a:r>
            <a:r>
              <a:rPr lang="ko-KR" altLang="en-US" sz="1050" dirty="0"/>
              <a:t>유저 프로필의 </a:t>
            </a:r>
            <a:r>
              <a:rPr lang="ko-KR" altLang="en-US" sz="1050" dirty="0" err="1"/>
              <a:t>소개글이</a:t>
            </a:r>
            <a:r>
              <a:rPr lang="ko-KR" altLang="en-US" sz="1050" dirty="0"/>
              <a:t> 나타난다</a:t>
            </a:r>
            <a:endParaRPr lang="en-US" altLang="ko-KR" sz="1050" dirty="0"/>
          </a:p>
          <a:p>
            <a:r>
              <a:rPr lang="ko-KR" altLang="en-US" sz="1050" dirty="0" err="1"/>
              <a:t>소개글을</a:t>
            </a:r>
            <a:r>
              <a:rPr lang="ko-KR" altLang="en-US" sz="1050" dirty="0"/>
              <a:t> 등록하지 않았을 시에 공백</a:t>
            </a:r>
            <a:endParaRPr lang="en-US" altLang="ko-KR" sz="1050" dirty="0"/>
          </a:p>
          <a:p>
            <a:r>
              <a:rPr lang="ko-KR" altLang="en-US" sz="1050" dirty="0"/>
              <a:t>이다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유저의 개인페이지로</a:t>
            </a:r>
            <a:endParaRPr lang="en-US" altLang="ko-KR" sz="1050" dirty="0"/>
          </a:p>
          <a:p>
            <a:r>
              <a:rPr lang="ko-KR" altLang="en-US" sz="1050" dirty="0"/>
              <a:t>이동한다</a:t>
            </a:r>
            <a:endParaRPr lang="en-US" altLang="ko-KR" sz="1050" dirty="0"/>
          </a:p>
          <a:p>
            <a:r>
              <a:rPr lang="en-US" altLang="ko-KR" sz="1050" dirty="0"/>
              <a:t>(user-(</a:t>
            </a:r>
            <a:r>
              <a:rPr lang="ko-KR" altLang="en-US" sz="1050" dirty="0" err="1"/>
              <a:t>사용자아이디</a:t>
            </a:r>
            <a:r>
              <a:rPr lang="en-US" altLang="ko-KR" sz="1050" dirty="0"/>
              <a:t>))</a:t>
            </a:r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userIntro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userIntro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xmlns="" id="{FF92B6EB-1DF0-4130-A45C-C7B363FA3FB3}"/>
              </a:ext>
            </a:extLst>
          </p:cNvPr>
          <p:cNvSpPr/>
          <p:nvPr/>
        </p:nvSpPr>
        <p:spPr>
          <a:xfrm>
            <a:off x="284388" y="1622777"/>
            <a:ext cx="1707780" cy="222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ARTIST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TOP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3B04085F-B041-4827-AF78-3402D8599633}"/>
              </a:ext>
            </a:extLst>
          </p:cNvPr>
          <p:cNvSpPr/>
          <p:nvPr/>
        </p:nvSpPr>
        <p:spPr>
          <a:xfrm>
            <a:off x="187927" y="151968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xmlns="" id="{1D45FBF2-F758-4E80-BA50-C957BA96B372}"/>
              </a:ext>
            </a:extLst>
          </p:cNvPr>
          <p:cNvSpPr txBox="1"/>
          <p:nvPr/>
        </p:nvSpPr>
        <p:spPr>
          <a:xfrm>
            <a:off x="6728927" y="2433918"/>
            <a:ext cx="2244525" cy="900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6. </a:t>
            </a:r>
            <a:r>
              <a:rPr lang="ko-KR" altLang="en-US" sz="1050" dirty="0" err="1"/>
              <a:t>팔로우</a:t>
            </a:r>
            <a:r>
              <a:rPr lang="ko-KR" altLang="en-US" sz="1050" dirty="0"/>
              <a:t> 버튼</a:t>
            </a:r>
            <a:endParaRPr lang="en-US" altLang="ko-KR" sz="1050" dirty="0"/>
          </a:p>
          <a:p>
            <a:r>
              <a:rPr lang="ko-KR" altLang="en-US" sz="1050" dirty="0" err="1"/>
              <a:t>클릭시</a:t>
            </a:r>
            <a:r>
              <a:rPr lang="ko-KR" altLang="en-US" sz="1050" dirty="0"/>
              <a:t> 해당 유저를 </a:t>
            </a:r>
            <a:r>
              <a:rPr lang="en-US" altLang="ko-KR" sz="1050" dirty="0"/>
              <a:t>‘</a:t>
            </a:r>
            <a:r>
              <a:rPr lang="ko-KR" altLang="en-US" sz="1050" dirty="0" err="1"/>
              <a:t>팔로우＇한다</a:t>
            </a:r>
            <a:endParaRPr lang="en-US" altLang="ko-KR" sz="1050" dirty="0"/>
          </a:p>
          <a:p>
            <a:r>
              <a:rPr lang="ko-KR" altLang="en-US" sz="1050" dirty="0"/>
              <a:t>을 재생한다</a:t>
            </a:r>
            <a:endParaRPr lang="en-US" altLang="ko-KR" sz="1050" dirty="0"/>
          </a:p>
          <a:p>
            <a:r>
              <a:rPr lang="en-US" altLang="ko-KR" sz="1050" dirty="0"/>
              <a:t>Id=“</a:t>
            </a:r>
            <a:r>
              <a:rPr lang="en-US" altLang="ko-KR" sz="1050" dirty="0" err="1"/>
              <a:t>userFollow</a:t>
            </a:r>
            <a:r>
              <a:rPr lang="en-US" altLang="ko-KR" sz="1050" dirty="0"/>
              <a:t>”</a:t>
            </a:r>
          </a:p>
          <a:p>
            <a:r>
              <a:rPr lang="en-US" altLang="ko-KR" sz="1050" dirty="0"/>
              <a:t>Name=“</a:t>
            </a:r>
            <a:r>
              <a:rPr lang="en-US" altLang="ko-KR" sz="1050" dirty="0" err="1"/>
              <a:t>userFollow</a:t>
            </a:r>
            <a:r>
              <a:rPr lang="en-US" altLang="ko-KR" sz="1050" dirty="0"/>
              <a:t>”</a:t>
            </a:r>
            <a:endParaRPr lang="ko-KR" altLang="en-US" sz="105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1A016F1-0BDB-42CA-B652-ECECA66863CA}"/>
              </a:ext>
            </a:extLst>
          </p:cNvPr>
          <p:cNvGrpSpPr/>
          <p:nvPr/>
        </p:nvGrpSpPr>
        <p:grpSpPr>
          <a:xfrm>
            <a:off x="262275" y="2045684"/>
            <a:ext cx="4288501" cy="965150"/>
            <a:chOff x="262275" y="2045684"/>
            <a:chExt cx="4288501" cy="96515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9183BA6C-AC71-4B60-889F-E2B85A9BC357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08120810-889C-4266-AE70-DF2737644A7B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xmlns="" id="{476E65BD-14A3-4D3E-B6AE-4880C20C757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xmlns="" id="{E8DA5DBC-86B5-4D79-9FAC-0909E2A4016E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xmlns="" id="{96E6BDE1-2152-4CDA-8B1D-1BE2AC6737DE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xmlns="" id="{142F3554-0F7F-491D-8F3F-3313BDCAD84A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xmlns="" id="{1ACFE844-E2A7-4DCF-A5B4-B0398023176E}"/>
              </a:ext>
            </a:extLst>
          </p:cNvPr>
          <p:cNvGrpSpPr/>
          <p:nvPr/>
        </p:nvGrpSpPr>
        <p:grpSpPr>
          <a:xfrm>
            <a:off x="250768" y="3011604"/>
            <a:ext cx="4288501" cy="965150"/>
            <a:chOff x="262275" y="2045684"/>
            <a:chExt cx="4288501" cy="965150"/>
          </a:xfrm>
        </p:grpSpPr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xmlns="" id="{57098131-0D2E-42ED-885A-CF48885294B2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18A25810-ED08-4C3C-97A7-B2A749235AE7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xmlns="" id="{461CD445-39AA-4D79-A362-6381D4D802AF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xmlns="" id="{FE7883C1-6E82-441B-B72B-71CC0F4808D6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77C23B96-211F-4D69-A384-0D036E3682C3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xmlns="" id="{0B41F8AF-8634-4712-BCBD-55E5395ED55B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188847F1-52E4-4FCB-90A9-533F79371E35}"/>
              </a:ext>
            </a:extLst>
          </p:cNvPr>
          <p:cNvGrpSpPr/>
          <p:nvPr/>
        </p:nvGrpSpPr>
        <p:grpSpPr>
          <a:xfrm>
            <a:off x="239261" y="3977524"/>
            <a:ext cx="4288501" cy="965150"/>
            <a:chOff x="262275" y="2045684"/>
            <a:chExt cx="4288501" cy="96515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xmlns="" id="{B49B3342-781D-4674-9741-9D3779F0FBAD}"/>
                </a:ext>
              </a:extLst>
            </p:cNvPr>
            <p:cNvSpPr/>
            <p:nvPr/>
          </p:nvSpPr>
          <p:spPr>
            <a:xfrm>
              <a:off x="262275" y="2093780"/>
              <a:ext cx="917054" cy="9170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유저 프로필 이미지</a:t>
              </a: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7DF9A346-BFB0-447C-9B1F-524ADF6ED85D}"/>
                </a:ext>
              </a:extLst>
            </p:cNvPr>
            <p:cNvSpPr/>
            <p:nvPr/>
          </p:nvSpPr>
          <p:spPr>
            <a:xfrm>
              <a:off x="1435399" y="2045684"/>
              <a:ext cx="311537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xmlns="" id="{0C07A5BA-8CAB-4AB5-AC5E-5BEE60EBEFF0}"/>
                </a:ext>
              </a:extLst>
            </p:cNvPr>
            <p:cNvSpPr/>
            <p:nvPr/>
          </p:nvSpPr>
          <p:spPr>
            <a:xfrm>
              <a:off x="3654929" y="2052573"/>
              <a:ext cx="895847" cy="9170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팔로우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버튼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85C9B47C-3DDA-4797-98CE-A3387ADE6052}"/>
                </a:ext>
              </a:extLst>
            </p:cNvPr>
            <p:cNvSpPr/>
            <p:nvPr/>
          </p:nvSpPr>
          <p:spPr>
            <a:xfrm>
              <a:off x="1435399" y="2048350"/>
              <a:ext cx="2200497" cy="3926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닉네임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B93B3022-234F-4CD2-AC73-910F00072FD4}"/>
                </a:ext>
              </a:extLst>
            </p:cNvPr>
            <p:cNvSpPr/>
            <p:nvPr/>
          </p:nvSpPr>
          <p:spPr>
            <a:xfrm>
              <a:off x="1435398" y="2433918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팔로워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 수</a:t>
              </a: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xmlns="" id="{B9E03228-27C8-4A52-A3D4-0FC8C79FB1BF}"/>
                </a:ext>
              </a:extLst>
            </p:cNvPr>
            <p:cNvSpPr/>
            <p:nvPr/>
          </p:nvSpPr>
          <p:spPr>
            <a:xfrm>
              <a:off x="1435397" y="2694195"/>
              <a:ext cx="2200497" cy="2602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ysClr val="windowText" lastClr="000000"/>
                  </a:solidFill>
                </a:rPr>
                <a:t>유저 프로필 </a:t>
              </a:r>
              <a:r>
                <a:rPr lang="ko-KR" altLang="en-US" sz="1000" dirty="0" err="1">
                  <a:solidFill>
                    <a:sysClr val="windowText" lastClr="000000"/>
                  </a:solidFill>
                </a:rPr>
                <a:t>소개글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1" name="타원 140">
            <a:extLst>
              <a:ext uri="{FF2B5EF4-FFF2-40B4-BE49-F238E27FC236}">
                <a16:creationId xmlns:a16="http://schemas.microsoft.com/office/drawing/2014/main" xmlns="" id="{B80BF8EF-1E46-4784-B2D2-44402104463B}"/>
              </a:ext>
            </a:extLst>
          </p:cNvPr>
          <p:cNvSpPr/>
          <p:nvPr/>
        </p:nvSpPr>
        <p:spPr>
          <a:xfrm>
            <a:off x="340732" y="208725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xmlns="" id="{CDD10037-9113-486F-AD59-F4F217D4C5E2}"/>
              </a:ext>
            </a:extLst>
          </p:cNvPr>
          <p:cNvSpPr/>
          <p:nvPr/>
        </p:nvSpPr>
        <p:spPr>
          <a:xfrm>
            <a:off x="1656862" y="203587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xmlns="" id="{BD11B4AC-518E-4F2C-9B8A-97CBE563C9AC}"/>
              </a:ext>
            </a:extLst>
          </p:cNvPr>
          <p:cNvSpPr/>
          <p:nvPr/>
        </p:nvSpPr>
        <p:spPr>
          <a:xfrm>
            <a:off x="1656862" y="2439763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xmlns="" id="{F38BD5E5-FD56-4B29-A602-E7CF8EAB6037}"/>
              </a:ext>
            </a:extLst>
          </p:cNvPr>
          <p:cNvSpPr/>
          <p:nvPr/>
        </p:nvSpPr>
        <p:spPr>
          <a:xfrm>
            <a:off x="1656862" y="271632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xmlns="" id="{22267B19-5CEA-4B4E-9896-810956A71C4B}"/>
              </a:ext>
            </a:extLst>
          </p:cNvPr>
          <p:cNvSpPr/>
          <p:nvPr/>
        </p:nvSpPr>
        <p:spPr>
          <a:xfrm>
            <a:off x="3722723" y="207937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695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cloud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파일 </a:t>
            </a:r>
            <a:r>
              <a:rPr lang="ko-KR" altLang="en-US" sz="1200" smtClean="0"/>
              <a:t>업로드 중 화면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/>
              <a:t>중요 파일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4995785" y="1189581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4754122" y="1738897"/>
            <a:ext cx="185207" cy="1852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08C1405-DA3D-4860-8DAF-3D937F3D61D0}"/>
              </a:ext>
            </a:extLst>
          </p:cNvPr>
          <p:cNvSpPr/>
          <p:nvPr/>
        </p:nvSpPr>
        <p:spPr>
          <a:xfrm>
            <a:off x="5220072" y="1189581"/>
            <a:ext cx="1296144" cy="365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상세보기</a:t>
            </a:r>
          </a:p>
        </p:txBody>
      </p:sp>
      <p:sp>
        <p:nvSpPr>
          <p:cNvPr id="91" name="타원 90"/>
          <p:cNvSpPr/>
          <p:nvPr/>
        </p:nvSpPr>
        <p:spPr>
          <a:xfrm>
            <a:off x="4623127" y="3996951"/>
            <a:ext cx="217708" cy="2165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508C1405-DA3D-4860-8DAF-3D937F3D61D0}"/>
              </a:ext>
            </a:extLst>
          </p:cNvPr>
          <p:cNvSpPr/>
          <p:nvPr/>
        </p:nvSpPr>
        <p:spPr>
          <a:xfrm>
            <a:off x="4894678" y="4430935"/>
            <a:ext cx="1549529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abc.mp3</a:t>
            </a:r>
            <a:endParaRPr lang="ko-KR" altLang="en-US" sz="1000" dirty="0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91920"/>
              </p:ext>
            </p:extLst>
          </p:nvPr>
        </p:nvGraphicFramePr>
        <p:xfrm>
          <a:off x="6664970" y="985710"/>
          <a:ext cx="2371526" cy="461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526"/>
              </a:tblGrid>
              <a:tr h="926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업로드 할 파일 선택 후 업로드 진행 사항 창이다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“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업로드 중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의 텍스트와 업로드 창 닫기 버튼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파일명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파일확장자명이 있다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업로드가 진행 중 일 때  우측 하단에 아이콘이 나타난다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508C1405-DA3D-4860-8DAF-3D937F3D61D0}"/>
              </a:ext>
            </a:extLst>
          </p:cNvPr>
          <p:cNvSpPr/>
          <p:nvPr/>
        </p:nvSpPr>
        <p:spPr>
          <a:xfrm>
            <a:off x="4894678" y="4123209"/>
            <a:ext cx="1549529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/>
              <a:t>업로드 중</a:t>
            </a:r>
            <a:endParaRPr lang="ko-KR" altLang="en-US" sz="10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508C1405-DA3D-4860-8DAF-3D937F3D61D0}"/>
              </a:ext>
            </a:extLst>
          </p:cNvPr>
          <p:cNvSpPr/>
          <p:nvPr/>
        </p:nvSpPr>
        <p:spPr>
          <a:xfrm>
            <a:off x="6103963" y="4123209"/>
            <a:ext cx="321967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94" y="4454517"/>
            <a:ext cx="321967" cy="25816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48181" y="166743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/>
              <a:t>이름순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60681" y="166743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311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600" y="51470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cloud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cloud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파일 업로드 완료 화면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 dirty="0"/>
              <a:t>중요 파일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4995785" y="1189581"/>
            <a:ext cx="189014" cy="18520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508C1405-DA3D-4860-8DAF-3D937F3D61D0}"/>
              </a:ext>
            </a:extLst>
          </p:cNvPr>
          <p:cNvSpPr/>
          <p:nvPr/>
        </p:nvSpPr>
        <p:spPr>
          <a:xfrm>
            <a:off x="5220072" y="1189581"/>
            <a:ext cx="1296144" cy="365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상세보기</a:t>
            </a: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777922"/>
              </p:ext>
            </p:extLst>
          </p:nvPr>
        </p:nvGraphicFramePr>
        <p:xfrm>
          <a:off x="6664970" y="985710"/>
          <a:ext cx="2371526" cy="483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526"/>
              </a:tblGrid>
              <a:tr h="926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1. </a:t>
                      </a:r>
                      <a:r>
                        <a:rPr lang="ko-KR" altLang="en-US" sz="1400" dirty="0" smtClean="0">
                          <a:solidFill>
                            <a:schemeClr val="bg1"/>
                          </a:solidFill>
                        </a:rPr>
                        <a:t>업로드 할 파일 선택 후 업로드 진행 사항 창이다</a:t>
                      </a: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 “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업로드 완료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”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의 텍스트와 업로드 창 닫기 버튼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파일명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파일확장자명이 있다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bg1"/>
                          </a:solidFill>
                        </a:rPr>
                        <a:t>업로드가 완료 되었을 때 일 때 우측 하단에 아이콘이 나타난다</a:t>
                      </a:r>
                      <a:r>
                        <a:rPr lang="en-US" altLang="ko-KR" sz="1400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939788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4" name="타원 73"/>
          <p:cNvSpPr/>
          <p:nvPr/>
        </p:nvSpPr>
        <p:spPr>
          <a:xfrm>
            <a:off x="4623127" y="3996951"/>
            <a:ext cx="217708" cy="21654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508C1405-DA3D-4860-8DAF-3D937F3D61D0}"/>
              </a:ext>
            </a:extLst>
          </p:cNvPr>
          <p:cNvSpPr/>
          <p:nvPr/>
        </p:nvSpPr>
        <p:spPr>
          <a:xfrm>
            <a:off x="4894678" y="4430935"/>
            <a:ext cx="1549529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 smtClean="0"/>
              <a:t>abc.mp3</a:t>
            </a:r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508C1405-DA3D-4860-8DAF-3D937F3D61D0}"/>
              </a:ext>
            </a:extLst>
          </p:cNvPr>
          <p:cNvSpPr/>
          <p:nvPr/>
        </p:nvSpPr>
        <p:spPr>
          <a:xfrm>
            <a:off x="4894678" y="4123209"/>
            <a:ext cx="1549529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/>
              <a:t>업로드 완료</a:t>
            </a:r>
            <a:endParaRPr lang="ko-KR" altLang="en-US" sz="10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508C1405-DA3D-4860-8DAF-3D937F3D61D0}"/>
              </a:ext>
            </a:extLst>
          </p:cNvPr>
          <p:cNvSpPr/>
          <p:nvPr/>
        </p:nvSpPr>
        <p:spPr>
          <a:xfrm>
            <a:off x="6103963" y="4123209"/>
            <a:ext cx="321967" cy="30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X</a:t>
            </a:r>
            <a:endParaRPr lang="ko-KR" altLang="en-US" sz="1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83" y="4474433"/>
            <a:ext cx="254914" cy="211627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8A9CD942-1555-42D4-AFA1-58FA1C235F7B}"/>
              </a:ext>
            </a:extLst>
          </p:cNvPr>
          <p:cNvSpPr txBox="1"/>
          <p:nvPr/>
        </p:nvSpPr>
        <p:spPr>
          <a:xfrm>
            <a:off x="1348181" y="166743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/>
              <a:t>이름순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0368ACE3-CBAF-45F7-A5B8-1D554F62F4F2}"/>
              </a:ext>
            </a:extLst>
          </p:cNvPr>
          <p:cNvSpPr txBox="1"/>
          <p:nvPr/>
        </p:nvSpPr>
        <p:spPr>
          <a:xfrm>
            <a:off x="1860681" y="1667433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xmlns="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xmlns="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xmlns="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xmlns="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xmlns="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xmlns="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xmlns="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=""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48181" y="1959599"/>
            <a:ext cx="963390" cy="963390"/>
            <a:chOff x="1736402" y="1795578"/>
            <a:chExt cx="963390" cy="963390"/>
          </a:xfrm>
        </p:grpSpPr>
        <p:sp>
          <p:nvSpPr>
            <p:cNvPr id="80" name="사각형: 둥근 모서리 18">
              <a:extLst>
                <a:ext uri="{FF2B5EF4-FFF2-40B4-BE49-F238E27FC236}">
                  <a16:creationId xmlns=""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래픽 14" descr="음악">
              <a:extLst>
                <a:ext uri="{FF2B5EF4-FFF2-40B4-BE49-F238E27FC236}">
                  <a16:creationId xmlns=""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56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=""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=""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=""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60914" y="918033"/>
          <a:ext cx="237372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=""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=""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드라이브 내 파일 항목의 일반 상태이다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둥근 사각형 상단부에 파일의 아이 표시되고 하단에 파일이름이 확장자와 함께 표시된다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파일 테두리는 선택되지 않았을 때 회색이다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파일을 선택하면 해당 파일의 테두리가 하이라이트 되며 선택되었음을 표시한다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8100269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사용자의 드라이브에 있는 폴더들을 트리 구조로 표시한다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현재 사용자가 보고있는 폴더는 하이라이트 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폴더를 마우스 클릭하면 해당 폴더 파일들이 나타난다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983073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파일을 선택한 경우 활성화 되며 선택된 파일이 하나도 없는 경우 비 활성화된다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활성화상태에서 버튼을 누르면 선택한 파일에 대한 삭제 요청을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472616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="" xmlns:a16="http://schemas.microsoft.com/office/drawing/2014/main" id="{D1F4E4A4-6D78-4398-806B-D10F24A6A5E5}"/>
              </a:ext>
            </a:extLst>
          </p:cNvPr>
          <p:cNvSpPr/>
          <p:nvPr/>
        </p:nvSpPr>
        <p:spPr>
          <a:xfrm>
            <a:off x="1689853" y="29317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="" xmlns:a16="http://schemas.microsoft.com/office/drawing/2014/main" id="{3E02408A-EA4C-4F3D-90F6-44E3877F51DE}"/>
              </a:ext>
            </a:extLst>
          </p:cNvPr>
          <p:cNvSpPr/>
          <p:nvPr/>
        </p:nvSpPr>
        <p:spPr>
          <a:xfrm>
            <a:off x="2720165" y="293179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="" xmlns:a16="http://schemas.microsoft.com/office/drawing/2014/main" id="{CBF5B9D2-AAFA-4E3D-8ABC-65E36590290B}"/>
              </a:ext>
            </a:extLst>
          </p:cNvPr>
          <p:cNvSpPr/>
          <p:nvPr/>
        </p:nvSpPr>
        <p:spPr>
          <a:xfrm>
            <a:off x="1090596" y="113614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="" xmlns:a16="http://schemas.microsoft.com/office/drawing/2014/main" id="{6C90B2C2-ABD8-4F37-8C82-D7C4148F49D0}"/>
              </a:ext>
            </a:extLst>
          </p:cNvPr>
          <p:cNvSpPr/>
          <p:nvPr/>
        </p:nvSpPr>
        <p:spPr>
          <a:xfrm>
            <a:off x="5840564" y="1133504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794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=""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=""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=""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06201"/>
              </p:ext>
            </p:extLst>
          </p:nvPr>
        </p:nvGraphicFramePr>
        <p:xfrm>
          <a:off x="6660914" y="918033"/>
          <a:ext cx="23737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=""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=""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삭제 버튼을 누르면 선택한 파일의 개수 정보와 삭제 확인 메시지 팝업창이 뜬다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1886157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삭제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마우스를 올리면 색깔이 바뀐다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서버에 선택한 파일들을 삭제 요청을 보내고 팝업이 닫히고 선택한 파일이 삭제된다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URL: deleteFile.do (POST)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Parameters: </a:t>
                      </a:r>
                      <a:r>
                        <a:rPr lang="ko-KR" altLang="en-US" sz="1000" dirty="0"/>
                        <a:t>선택한 파일 아이디</a:t>
                      </a:r>
                      <a:r>
                        <a:rPr lang="en-US" altLang="ko-KR" sz="1000" dirty="0"/>
                        <a:t>. (</a:t>
                      </a:r>
                      <a:r>
                        <a:rPr lang="ko-KR" altLang="en-US" sz="1000" dirty="0"/>
                        <a:t>파일 경로 </a:t>
                      </a:r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/>
                        <a:t>파일 명 </a:t>
                      </a:r>
                      <a:r>
                        <a:rPr lang="en-US" altLang="ko-KR" sz="1000" dirty="0"/>
                        <a:t>+ </a:t>
                      </a:r>
                      <a:r>
                        <a:rPr lang="ko-KR" altLang="en-US" sz="1000" dirty="0"/>
                        <a:t>회원 아이디</a:t>
                      </a:r>
                      <a:r>
                        <a:rPr lang="en-US" altLang="ko-KR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918372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취소 버튼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마우스를 올리면 색깔이 바뀐다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버튼을 누르면 삭제 요청이 취소되며 팝업창이 사라진다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5486042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96">
            <a:extLst>
              <a:ext uri="{FF2B5EF4-FFF2-40B4-BE49-F238E27FC236}">
                <a16:creationId xmlns="" xmlns:a16="http://schemas.microsoft.com/office/drawing/2014/main" id="{A040212C-DABD-4E93-8DDE-9B45EDD9F365}"/>
              </a:ext>
            </a:extLst>
          </p:cNvPr>
          <p:cNvSpPr/>
          <p:nvPr/>
        </p:nvSpPr>
        <p:spPr>
          <a:xfrm>
            <a:off x="1848474" y="1764347"/>
            <a:ext cx="3351702" cy="16220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개의 파일이 삭제됩니다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br>
              <a:rPr lang="en-US" altLang="ko-KR" sz="1600" dirty="0">
                <a:solidFill>
                  <a:schemeClr val="tx1"/>
                </a:solidFill>
              </a:rPr>
            </a:br>
            <a:r>
              <a:rPr lang="ko-KR" altLang="en-US" sz="1600" dirty="0">
                <a:solidFill>
                  <a:schemeClr val="tx1"/>
                </a:solidFill>
              </a:rPr>
              <a:t>정말 삭제하시겠습니까</a:t>
            </a:r>
            <a:r>
              <a:rPr lang="en-US" altLang="ko-KR" sz="1600" dirty="0">
                <a:solidFill>
                  <a:schemeClr val="tx1"/>
                </a:solidFill>
              </a:rPr>
              <a:t>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8" name="사각형: 둥근 모서리 97">
            <a:extLst>
              <a:ext uri="{FF2B5EF4-FFF2-40B4-BE49-F238E27FC236}">
                <a16:creationId xmlns="" xmlns:a16="http://schemas.microsoft.com/office/drawing/2014/main" id="{DC48F065-B027-45F1-804A-8585A8B5BFD1}"/>
              </a:ext>
            </a:extLst>
          </p:cNvPr>
          <p:cNvSpPr/>
          <p:nvPr/>
        </p:nvSpPr>
        <p:spPr>
          <a:xfrm>
            <a:off x="2533278" y="2918174"/>
            <a:ext cx="708298" cy="3108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삭제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="" xmlns:a16="http://schemas.microsoft.com/office/drawing/2014/main" id="{C450B3AA-3DF5-4310-B830-48FDFD51B505}"/>
              </a:ext>
            </a:extLst>
          </p:cNvPr>
          <p:cNvSpPr/>
          <p:nvPr/>
        </p:nvSpPr>
        <p:spPr>
          <a:xfrm>
            <a:off x="3866727" y="2918174"/>
            <a:ext cx="708298" cy="31086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취소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B1CE571C-9342-4472-909A-0BE401C83A05}"/>
              </a:ext>
            </a:extLst>
          </p:cNvPr>
          <p:cNvSpPr/>
          <p:nvPr/>
        </p:nvSpPr>
        <p:spPr>
          <a:xfrm>
            <a:off x="1966237" y="2189409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="" xmlns:a16="http://schemas.microsoft.com/office/drawing/2014/main" id="{1D118D6E-3FCD-4136-865B-342DA14A5668}"/>
              </a:ext>
            </a:extLst>
          </p:cNvPr>
          <p:cNvSpPr/>
          <p:nvPr/>
        </p:nvSpPr>
        <p:spPr>
          <a:xfrm>
            <a:off x="2295030" y="296210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="" xmlns:a16="http://schemas.microsoft.com/office/drawing/2014/main" id="{4D557C93-350A-4E7C-84D5-77EE528F70B0}"/>
              </a:ext>
            </a:extLst>
          </p:cNvPr>
          <p:cNvSpPr/>
          <p:nvPr/>
        </p:nvSpPr>
        <p:spPr>
          <a:xfrm>
            <a:off x="3629093" y="296056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="" xmlns:a16="http://schemas.microsoft.com/office/drawing/2014/main" id="{3A436A1F-5333-4DBF-97BD-9AC98A64363A}"/>
              </a:ext>
            </a:extLst>
          </p:cNvPr>
          <p:cNvSpPr txBox="1"/>
          <p:nvPr/>
        </p:nvSpPr>
        <p:spPr>
          <a:xfrm>
            <a:off x="1826096" y="1332308"/>
            <a:ext cx="3396779" cy="3077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삭제하려는 파일에 중요파일이 있습니다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04" name="연결선: 구부러짐 103">
            <a:extLst>
              <a:ext uri="{FF2B5EF4-FFF2-40B4-BE49-F238E27FC236}">
                <a16:creationId xmlns="" xmlns:a16="http://schemas.microsoft.com/office/drawing/2014/main" id="{AE59F3B5-BB52-4E62-BC2D-2054AF1FFC3C}"/>
              </a:ext>
            </a:extLst>
          </p:cNvPr>
          <p:cNvCxnSpPr>
            <a:cxnSpLocks/>
            <a:endCxn id="103" idx="3"/>
          </p:cNvCxnSpPr>
          <p:nvPr/>
        </p:nvCxnSpPr>
        <p:spPr>
          <a:xfrm rot="5400000" flipH="1" flipV="1">
            <a:off x="4637870" y="1626705"/>
            <a:ext cx="725513" cy="444498"/>
          </a:xfrm>
          <a:prstGeom prst="curvedConnector4">
            <a:avLst>
              <a:gd name="adj1" fmla="val 39394"/>
              <a:gd name="adj2" fmla="val 1514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=""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=""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=""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60914" y="918033"/>
          <a:ext cx="2373728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=""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=""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드라이브 내 파일 항목의 일반 상태이다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둥근 사각형 상단부에 파일의 아이 표시되고 하단에 파일이름이 확장자와 함께 표시된다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파일 테두리는 선택되지 않았을 때 회색이다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3335288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사용자가 파일을 선택하면 해당 파일의 테두리가 하이라이트 되며 선택되었음을 표시한다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8100269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사용자의 드라이브에 있는 폴더들을 트리 구조로 표시한다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현재 사용자가 보고있는 폴더는 하이라이트 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폴더를 마우스 클릭하면 해당 폴더 파일들이 나타난다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983073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파일을 선택한 경우 활성화 되며 선택된 파일이 하나도 없는 경우 비 활성화된다</a:t>
                      </a:r>
                      <a:r>
                        <a:rPr lang="en-US" altLang="ko-KR" sz="1000" dirty="0"/>
                        <a:t>. </a:t>
                      </a:r>
                      <a:r>
                        <a:rPr lang="ko-KR" altLang="en-US" sz="1000" dirty="0"/>
                        <a:t>활성화상태에서 버튼을 누르면 선택한 파일에 대한 삭제 요청을 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472616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0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클라우드 화면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검색 바</a:t>
              </a: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메인화면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가기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검색</a:t>
              </a:r>
              <a:endParaRPr lang="en-US" altLang="ko-KR" sz="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로그인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셔플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반복 모드</a:t>
              </a: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곡 명</a:t>
              </a: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좋아요</a:t>
              </a: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목록</a:t>
              </a:r>
              <a:endParaRPr lang="en-US" altLang="ko-KR" sz="5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보기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8AE2C140-254B-48AD-8ED8-A3857D067097}"/>
              </a:ext>
            </a:extLst>
          </p:cNvPr>
          <p:cNvSpPr/>
          <p:nvPr/>
        </p:nvSpPr>
        <p:spPr>
          <a:xfrm>
            <a:off x="146063" y="963789"/>
            <a:ext cx="1105287" cy="3880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E59210B0-3335-4457-A554-A7308FC84283}"/>
              </a:ext>
            </a:extLst>
          </p:cNvPr>
          <p:cNvSpPr/>
          <p:nvPr/>
        </p:nvSpPr>
        <p:spPr>
          <a:xfrm>
            <a:off x="146062" y="959970"/>
            <a:ext cx="1105287" cy="18520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F006F03B-5EEF-47F0-BA08-BCB8959A62DE}"/>
              </a:ext>
            </a:extLst>
          </p:cNvPr>
          <p:cNvSpPr/>
          <p:nvPr/>
        </p:nvSpPr>
        <p:spPr>
          <a:xfrm>
            <a:off x="146062" y="1147354"/>
            <a:ext cx="1105287" cy="18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▼내 드라이브</a:t>
            </a:r>
            <a:endParaRPr lang="ko-KR" altLang="en-US" sz="700" dirty="0"/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1101AAB1-AAF8-480C-96CD-2FAEE1EDFA5A}"/>
              </a:ext>
            </a:extLst>
          </p:cNvPr>
          <p:cNvSpPr/>
          <p:nvPr/>
        </p:nvSpPr>
        <p:spPr>
          <a:xfrm>
            <a:off x="146062" y="1332561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  ▶폴더</a:t>
            </a:r>
            <a:r>
              <a:rPr lang="en-US" altLang="ko-KR" sz="1000" dirty="0"/>
              <a:t>1</a:t>
            </a:r>
            <a:endParaRPr lang="ko-KR" altLang="en-US" sz="700" dirty="0"/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F3554F4E-E7BE-4AF9-AE0B-9A7F804FD0D9}"/>
              </a:ext>
            </a:extLst>
          </p:cNvPr>
          <p:cNvSpPr/>
          <p:nvPr/>
        </p:nvSpPr>
        <p:spPr>
          <a:xfrm>
            <a:off x="183124" y="985710"/>
            <a:ext cx="824052" cy="13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C09284AB-C3E6-4A76-B3C5-B6907E141A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98" y="987886"/>
            <a:ext cx="130352" cy="129374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50A75463-6949-4B3D-AC40-0DA53E087A95}"/>
              </a:ext>
            </a:extLst>
          </p:cNvPr>
          <p:cNvSpPr/>
          <p:nvPr/>
        </p:nvSpPr>
        <p:spPr>
          <a:xfrm>
            <a:off x="146062" y="1517768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곡 목록</a:t>
            </a:r>
            <a:endParaRPr lang="ko-KR" altLang="en-US" sz="700" dirty="0"/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709C246A-3A92-4849-96EA-BEC43B865D26}"/>
              </a:ext>
            </a:extLst>
          </p:cNvPr>
          <p:cNvSpPr/>
          <p:nvPr/>
        </p:nvSpPr>
        <p:spPr>
          <a:xfrm>
            <a:off x="146062" y="1702975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공유 파일</a:t>
            </a:r>
            <a:endParaRPr lang="ko-KR" altLang="en-US" sz="700" dirty="0"/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03DF49A3-67CE-4DB1-8A5E-413A9F461388}"/>
              </a:ext>
            </a:extLst>
          </p:cNvPr>
          <p:cNvSpPr/>
          <p:nvPr/>
        </p:nvSpPr>
        <p:spPr>
          <a:xfrm>
            <a:off x="146062" y="1888182"/>
            <a:ext cx="1105287" cy="185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700"/>
              <a:t>중요 파일</a:t>
            </a:r>
            <a:endParaRPr lang="ko-KR" altLang="en-US" sz="700" dirty="0"/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5BE6A569-DF74-4673-8EE0-67477AED4BE9}"/>
              </a:ext>
            </a:extLst>
          </p:cNvPr>
          <p:cNvSpPr/>
          <p:nvPr/>
        </p:nvSpPr>
        <p:spPr>
          <a:xfrm>
            <a:off x="146062" y="2073389"/>
            <a:ext cx="1105287" cy="9967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sz="700" dirty="0"/>
              <a:t>저장용량</a:t>
            </a:r>
            <a:endParaRPr lang="en-US" altLang="ko-KR" sz="700" dirty="0"/>
          </a:p>
          <a:p>
            <a:r>
              <a:rPr lang="en-US" altLang="ko-KR" sz="700" dirty="0"/>
              <a:t>121Mb</a:t>
            </a:r>
            <a:r>
              <a:rPr lang="ko-KR" altLang="en-US" sz="700" dirty="0"/>
              <a:t> </a:t>
            </a:r>
            <a:r>
              <a:rPr lang="en-US" altLang="ko-KR" sz="700" dirty="0"/>
              <a:t>/</a:t>
            </a:r>
            <a:r>
              <a:rPr lang="ko-KR" altLang="en-US" sz="700" dirty="0"/>
              <a:t> </a:t>
            </a:r>
            <a:r>
              <a:rPr lang="en-US" altLang="ko-KR" sz="700" dirty="0"/>
              <a:t>10Gb</a:t>
            </a:r>
            <a:endParaRPr lang="ko-KR" altLang="en-US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B5209DB7-3C4F-4161-BF2B-29D8799CC446}"/>
              </a:ext>
            </a:extLst>
          </p:cNvPr>
          <p:cNvSpPr/>
          <p:nvPr/>
        </p:nvSpPr>
        <p:spPr>
          <a:xfrm>
            <a:off x="302661" y="2406169"/>
            <a:ext cx="792088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7A1A141D-E461-4C44-984D-3AE8D1E1EBD0}"/>
              </a:ext>
            </a:extLst>
          </p:cNvPr>
          <p:cNvSpPr/>
          <p:nvPr/>
        </p:nvSpPr>
        <p:spPr>
          <a:xfrm>
            <a:off x="302660" y="2406168"/>
            <a:ext cx="95491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D17F8BCC-1274-4526-884C-F75B8E4410D7}"/>
              </a:ext>
            </a:extLst>
          </p:cNvPr>
          <p:cNvSpPr/>
          <p:nvPr/>
        </p:nvSpPr>
        <p:spPr>
          <a:xfrm>
            <a:off x="1331639" y="959971"/>
            <a:ext cx="5184577" cy="387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000" dirty="0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E0AD07C-4E8D-4C40-A256-488984BDE081}"/>
              </a:ext>
            </a:extLst>
          </p:cNvPr>
          <p:cNvSpPr/>
          <p:nvPr/>
        </p:nvSpPr>
        <p:spPr>
          <a:xfrm>
            <a:off x="1369740" y="1193001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곡등록</a:t>
            </a:r>
            <a:endParaRPr lang="ko-KR" altLang="en-US" sz="1000" dirty="0"/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C6BB1FF1-0B5F-4429-B009-A61EC052B6F1}"/>
              </a:ext>
            </a:extLst>
          </p:cNvPr>
          <p:cNvSpPr/>
          <p:nvPr/>
        </p:nvSpPr>
        <p:spPr>
          <a:xfrm>
            <a:off x="1983532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업로드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3F429E79-BFD3-4F9B-A256-3BDD33D30799}"/>
              </a:ext>
            </a:extLst>
          </p:cNvPr>
          <p:cNvSpPr/>
          <p:nvPr/>
        </p:nvSpPr>
        <p:spPr>
          <a:xfrm>
            <a:off x="2597324" y="987574"/>
            <a:ext cx="734761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다운로드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12191164-D8E8-4A05-B0ED-F9DD71D88306}"/>
              </a:ext>
            </a:extLst>
          </p:cNvPr>
          <p:cNvSpPr/>
          <p:nvPr/>
        </p:nvSpPr>
        <p:spPr>
          <a:xfrm>
            <a:off x="5234159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공유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C91707BB-444F-4251-BFA4-F992C9A7CB0F}"/>
              </a:ext>
            </a:extLst>
          </p:cNvPr>
          <p:cNvSpPr/>
          <p:nvPr/>
        </p:nvSpPr>
        <p:spPr>
          <a:xfrm>
            <a:off x="1369740" y="987574"/>
            <a:ext cx="576064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새폴더</a:t>
            </a:r>
            <a:endParaRPr lang="ko-KR" altLang="en-US" sz="1000" dirty="0"/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E0C02EFC-01B7-44DF-90E0-429864C1B490}"/>
              </a:ext>
            </a:extLst>
          </p:cNvPr>
          <p:cNvSpPr/>
          <p:nvPr/>
        </p:nvSpPr>
        <p:spPr>
          <a:xfrm>
            <a:off x="1983532" y="1191393"/>
            <a:ext cx="746077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상세보기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E55E11A6-2D7A-431E-9160-2C9677252B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21515" y="1683204"/>
            <a:ext cx="189014" cy="185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27762698-7368-4527-B479-660FAD064F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01035" y="1689894"/>
            <a:ext cx="185207" cy="18520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8A9CD942-1555-42D4-AFA1-58FA1C235F7B}"/>
              </a:ext>
            </a:extLst>
          </p:cNvPr>
          <p:cNvSpPr txBox="1"/>
          <p:nvPr/>
        </p:nvSpPr>
        <p:spPr>
          <a:xfrm>
            <a:off x="13316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>
                <a:solidFill>
                  <a:schemeClr val="accent1"/>
                </a:solidFill>
              </a:rPr>
              <a:t>이름순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0368ACE3-CBAF-45F7-A5B8-1D554F62F4F2}"/>
              </a:ext>
            </a:extLst>
          </p:cNvPr>
          <p:cNvSpPr txBox="1"/>
          <p:nvPr/>
        </p:nvSpPr>
        <p:spPr>
          <a:xfrm>
            <a:off x="1844140" y="1635646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u="sng" dirty="0" err="1"/>
              <a:t>크기순</a:t>
            </a:r>
            <a:endParaRPr lang="ko-KR" altLang="en-US" sz="1000" u="sng" dirty="0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2FC3AB48-057B-4575-B330-0F76B6F2CF39}"/>
              </a:ext>
            </a:extLst>
          </p:cNvPr>
          <p:cNvGrpSpPr/>
          <p:nvPr/>
        </p:nvGrpSpPr>
        <p:grpSpPr>
          <a:xfrm>
            <a:off x="1331640" y="1912292"/>
            <a:ext cx="963390" cy="963390"/>
            <a:chOff x="1736402" y="1795578"/>
            <a:chExt cx="963390" cy="96339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86540663-E5CF-471E-BF48-FAB6496247B2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래픽 14" descr="음악">
              <a:extLst>
                <a:ext uri="{FF2B5EF4-FFF2-40B4-BE49-F238E27FC236}">
                  <a16:creationId xmlns="" xmlns:a16="http://schemas.microsoft.com/office/drawing/2014/main" id="{87F4A915-10B9-4D5D-AFC2-34E464C73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F0ED7444-AE99-4A03-BED4-59A3E08978E3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abc.mp3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="" xmlns:a16="http://schemas.microsoft.com/office/drawing/2014/main" id="{FFC4F8BB-073D-44B7-9F94-6AA4BEA72180}"/>
              </a:ext>
            </a:extLst>
          </p:cNvPr>
          <p:cNvGrpSpPr/>
          <p:nvPr/>
        </p:nvGrpSpPr>
        <p:grpSpPr>
          <a:xfrm>
            <a:off x="2347324" y="1912292"/>
            <a:ext cx="963390" cy="963390"/>
            <a:chOff x="1736402" y="1795578"/>
            <a:chExt cx="963390" cy="96339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="" xmlns:a16="http://schemas.microsoft.com/office/drawing/2014/main" id="{458833ED-FA03-46CD-A96F-17CC61F216BC}"/>
                </a:ext>
              </a:extLst>
            </p:cNvPr>
            <p:cNvSpPr/>
            <p:nvPr/>
          </p:nvSpPr>
          <p:spPr>
            <a:xfrm>
              <a:off x="1736402" y="1795578"/>
              <a:ext cx="963390" cy="963390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86" name="그래픽 85" descr="음악">
              <a:extLst>
                <a:ext uri="{FF2B5EF4-FFF2-40B4-BE49-F238E27FC236}">
                  <a16:creationId xmlns="" xmlns:a16="http://schemas.microsoft.com/office/drawing/2014/main" id="{7EDC5BFC-D17F-41CF-9761-3B2FDC6C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13209" y="1806619"/>
              <a:ext cx="559487" cy="559487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677628D4-0B6D-45C8-9680-4CA55B898678}"/>
                </a:ext>
              </a:extLst>
            </p:cNvPr>
            <p:cNvSpPr/>
            <p:nvPr/>
          </p:nvSpPr>
          <p:spPr>
            <a:xfrm>
              <a:off x="1736402" y="2377147"/>
              <a:ext cx="963390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song.mp3</a:t>
              </a:r>
              <a:endPara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E18D729F-718D-4121-AE05-566A3BEB8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463114"/>
              </p:ext>
            </p:extLst>
          </p:nvPr>
        </p:nvGraphicFramePr>
        <p:xfrm>
          <a:off x="6660914" y="918033"/>
          <a:ext cx="237372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6">
                  <a:extLst>
                    <a:ext uri="{9D8B030D-6E8A-4147-A177-3AD203B41FA5}">
                      <a16:colId xmlns="" xmlns:a16="http://schemas.microsoft.com/office/drawing/2014/main" val="2649781824"/>
                    </a:ext>
                  </a:extLst>
                </a:gridCol>
                <a:gridCol w="1942362">
                  <a:extLst>
                    <a:ext uri="{9D8B030D-6E8A-4147-A177-3AD203B41FA5}">
                      <a16:colId xmlns="" xmlns:a16="http://schemas.microsoft.com/office/drawing/2014/main" val="3984257234"/>
                    </a:ext>
                  </a:extLst>
                </a:gridCol>
              </a:tblGrid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83844141"/>
                  </a:ext>
                </a:extLst>
              </a:tr>
              <a:tr h="1852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93335288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130FD00-37B5-4D75-8A5D-5DCF5A0D93F6}"/>
              </a:ext>
            </a:extLst>
          </p:cNvPr>
          <p:cNvSpPr txBox="1"/>
          <p:nvPr/>
        </p:nvSpPr>
        <p:spPr>
          <a:xfrm>
            <a:off x="980318" y="5253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Clowd</a:t>
            </a:r>
            <a:endParaRPr lang="ko-KR" altLang="en-US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90A0E105-B6E4-4F14-B6FA-4432B0D9622D}"/>
              </a:ext>
            </a:extLst>
          </p:cNvPr>
          <p:cNvSpPr/>
          <p:nvPr/>
        </p:nvSpPr>
        <p:spPr>
          <a:xfrm>
            <a:off x="3372292" y="987574"/>
            <a:ext cx="830718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이름 변경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CEDAB96D-0880-4BB8-95B6-FA999B37E7C0}"/>
              </a:ext>
            </a:extLst>
          </p:cNvPr>
          <p:cNvSpPr/>
          <p:nvPr/>
        </p:nvSpPr>
        <p:spPr>
          <a:xfrm>
            <a:off x="4243217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15D3320E-0E9E-4E3F-A04B-7CCF45A144C1}"/>
              </a:ext>
            </a:extLst>
          </p:cNvPr>
          <p:cNvSpPr/>
          <p:nvPr/>
        </p:nvSpPr>
        <p:spPr>
          <a:xfrm>
            <a:off x="4738325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중요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49670412-4176-43DA-8E52-2A07363199DD}"/>
              </a:ext>
            </a:extLst>
          </p:cNvPr>
          <p:cNvSpPr/>
          <p:nvPr/>
        </p:nvSpPr>
        <p:spPr>
          <a:xfrm>
            <a:off x="5729993" y="987574"/>
            <a:ext cx="455689" cy="117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FAF9E7-FA53-4F6F-90D5-C4B50729CAF3}"/>
              </a:ext>
            </a:extLst>
          </p:cNvPr>
          <p:cNvSpPr txBox="1"/>
          <p:nvPr/>
        </p:nvSpPr>
        <p:spPr>
          <a:xfrm>
            <a:off x="1331143" y="137936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/>
                </a:solidFill>
              </a:rPr>
              <a:t>내 드라이브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4D7F81B-E30A-44B0-A703-35D115453BFF}"/>
              </a:ext>
            </a:extLst>
          </p:cNvPr>
          <p:cNvCxnSpPr>
            <a:cxnSpLocks/>
          </p:cNvCxnSpPr>
          <p:nvPr/>
        </p:nvCxnSpPr>
        <p:spPr>
          <a:xfrm flipV="1">
            <a:off x="1331143" y="1635550"/>
            <a:ext cx="5142553" cy="96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="" xmlns:a16="http://schemas.microsoft.com/office/drawing/2014/main" id="{63140C4D-ACF6-4947-925B-3E817CA6008C}"/>
              </a:ext>
            </a:extLst>
          </p:cNvPr>
          <p:cNvSpPr/>
          <p:nvPr/>
        </p:nvSpPr>
        <p:spPr>
          <a:xfrm>
            <a:off x="5220072" y="1189581"/>
            <a:ext cx="1296144" cy="3654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상세보기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4EB5CC1E-B0BF-40BF-8DCB-0EFEAE0247B1}"/>
              </a:ext>
            </a:extLst>
          </p:cNvPr>
          <p:cNvSpPr/>
          <p:nvPr/>
        </p:nvSpPr>
        <p:spPr>
          <a:xfrm>
            <a:off x="1265367" y="959971"/>
            <a:ext cx="1440160" cy="388313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 </a:t>
            </a:r>
            <a:r>
              <a:rPr lang="ko-KR" altLang="en-US" dirty="0" err="1"/>
              <a:t>검색창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58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80318" y="514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playlistcreate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80318" y="282242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playlistcreate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68144" y="189969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재생 목록 생성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창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26198" y="637666"/>
            <a:ext cx="6454426" cy="277900"/>
            <a:chOff x="113924" y="868778"/>
            <a:chExt cx="6894614" cy="304042"/>
          </a:xfrm>
        </p:grpSpPr>
        <p:sp>
          <p:nvSpPr>
            <p:cNvPr id="31" name="직사각형 30"/>
            <p:cNvSpPr/>
            <p:nvPr/>
          </p:nvSpPr>
          <p:spPr>
            <a:xfrm>
              <a:off x="113924" y="868778"/>
              <a:ext cx="6894614" cy="30404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</a:t>
              </a:r>
              <a:r>
                <a:rPr lang="ko-KR" altLang="en-US" sz="1200" dirty="0" err="1" smtClean="0">
                  <a:solidFill>
                    <a:schemeClr val="bg1">
                      <a:lumMod val="85000"/>
                    </a:schemeClr>
                  </a:solidFill>
                </a:rPr>
                <a:t>네비바</a:t>
              </a:r>
              <a:r>
                <a:rPr lang="ko-KR" altLang="en-US" sz="1200" dirty="0" smtClean="0">
                  <a:solidFill>
                    <a:schemeClr val="bg1">
                      <a:lumMod val="85000"/>
                    </a:schemeClr>
                  </a:solidFill>
                </a:rPr>
                <a:t>         </a:t>
              </a:r>
              <a:endParaRPr lang="ko-KR" altLang="en-US" sz="12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6725" y="895014"/>
              <a:ext cx="182425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검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색 바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1747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메인화면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904432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tx1"/>
                  </a:solidFill>
                </a:rPr>
                <a:t>커뮤니티가기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4361784" y="895014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검색</a:t>
              </a:r>
              <a:endParaRPr lang="en-US" altLang="ko-KR" sz="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버튼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5951525" y="899182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알림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978591" y="899182"/>
              <a:ext cx="66889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로그인</a:t>
              </a:r>
              <a:endParaRPr lang="en-US" altLang="ko-KR" sz="8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버튼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6334284" y="903445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smtClean="0">
                  <a:solidFill>
                    <a:schemeClr val="tx1"/>
                  </a:solidFill>
                </a:rPr>
                <a:t>쪽지</a:t>
              </a:r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634132" y="898083"/>
              <a:ext cx="347402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cloud</a:t>
              </a:r>
            </a:p>
            <a:p>
              <a:pPr algn="ctr"/>
              <a:r>
                <a:rPr lang="en-US" altLang="ko-KR" sz="400" dirty="0" smtClean="0">
                  <a:solidFill>
                    <a:schemeClr val="tx1"/>
                  </a:solidFill>
                </a:rPr>
                <a:t>icon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113924" y="4892124"/>
            <a:ext cx="6510304" cy="199906"/>
            <a:chOff x="113924" y="4759842"/>
            <a:chExt cx="6894614" cy="262537"/>
          </a:xfrm>
        </p:grpSpPr>
        <p:sp>
          <p:nvSpPr>
            <p:cNvPr id="30" name="직사각형 29"/>
            <p:cNvSpPr/>
            <p:nvPr/>
          </p:nvSpPr>
          <p:spPr>
            <a:xfrm>
              <a:off x="113924" y="4760512"/>
              <a:ext cx="6894614" cy="2432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1">
                      <a:lumMod val="85000"/>
                    </a:schemeClr>
                  </a:solidFill>
                </a:rPr>
                <a:t>재생 바</a:t>
              </a:r>
              <a:endParaRPr lang="ko-KR" altLang="en-US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7" name="이등변 삼각형 56"/>
            <p:cNvSpPr/>
            <p:nvPr/>
          </p:nvSpPr>
          <p:spPr>
            <a:xfrm rot="5400000" flipV="1">
              <a:off x="293312" y="4821321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832900" y="4822473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1520" y="479264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957375" y="4804374"/>
              <a:ext cx="38608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/>
            <p:cNvSpPr/>
            <p:nvPr/>
          </p:nvSpPr>
          <p:spPr>
            <a:xfrm rot="5400000">
              <a:off x="579508" y="4818828"/>
              <a:ext cx="121617" cy="12161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897034" y="4881459"/>
              <a:ext cx="2736375" cy="38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1089828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셔</a:t>
              </a:r>
              <a:r>
                <a:rPr lang="ko-KR" altLang="en-US" sz="700">
                  <a:solidFill>
                    <a:schemeClr val="tx1"/>
                  </a:solidFill>
                </a:rPr>
                <a:t>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18494" y="4779146"/>
              <a:ext cx="361970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>
                  <a:solidFill>
                    <a:schemeClr val="tx1"/>
                  </a:solidFill>
                </a:rPr>
                <a:t>반복 모드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880023" y="4778607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볼륨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710815" y="4759842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smtClean="0">
                  <a:solidFill>
                    <a:schemeClr val="tx1"/>
                  </a:solidFill>
                </a:rPr>
                <a:t>진행시간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4661150" y="4773394"/>
              <a:ext cx="173701" cy="2432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" dirty="0" err="1" smtClean="0">
                  <a:solidFill>
                    <a:schemeClr val="tx1"/>
                  </a:solidFill>
                </a:rPr>
                <a:t>총시간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5176891" y="4794362"/>
              <a:ext cx="182425" cy="181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5420124" y="477547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>
                  <a:solidFill>
                    <a:schemeClr val="bg1"/>
                  </a:solidFill>
                </a:rPr>
                <a:t>사용자명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5420124" y="4909255"/>
              <a:ext cx="912586" cy="938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</a:rPr>
                <a:t>곡 명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641632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좋아요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697099" y="4794362"/>
              <a:ext cx="304042" cy="1795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목록</a:t>
              </a:r>
              <a:endParaRPr lang="en-US" altLang="ko-KR" sz="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보기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1367235" y="1121925"/>
            <a:ext cx="3757118" cy="2385929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549348" y="1267166"/>
            <a:ext cx="1095352" cy="116900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782106" y="1384155"/>
            <a:ext cx="2059203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재생 목록 제목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800896" y="1736330"/>
            <a:ext cx="2093782" cy="214949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태그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805734" y="2049004"/>
            <a:ext cx="2088943" cy="64149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설명 입력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635896" y="2829918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</a:t>
            </a:r>
            <a:r>
              <a:rPr lang="ko-KR" altLang="en-US" sz="800" dirty="0">
                <a:solidFill>
                  <a:schemeClr val="tx1"/>
                </a:solidFill>
              </a:rPr>
              <a:t>소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318275" y="2834256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저장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835507" y="2067694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이미지 업로드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874570" y="2864929"/>
            <a:ext cx="523034" cy="23477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add track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44700" y="2834256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991129" y="2843921"/>
            <a:ext cx="68703" cy="87869"/>
          </a:xfrm>
          <a:prstGeom prst="ellipse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583943" y="2765870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공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2987824" y="2768985"/>
            <a:ext cx="523034" cy="234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비공개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2240" y="987574"/>
            <a:ext cx="2232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800" dirty="0" smtClean="0"/>
              <a:t>커버 이미지 등록을 위한 이미지 업로드 버튼</a:t>
            </a:r>
            <a:r>
              <a:rPr lang="en-US" altLang="ko-KR" sz="800" dirty="0" smtClean="0"/>
              <a:t>. default </a:t>
            </a:r>
            <a:r>
              <a:rPr lang="ko-KR" altLang="en-US" sz="800" dirty="0" smtClean="0"/>
              <a:t>이미지가 제공된다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업로드 버튼을 누르면 파일 탐색기가 나온다</a:t>
            </a:r>
            <a:r>
              <a:rPr lang="en-US" altLang="ko-KR" sz="800" dirty="0" smtClean="0"/>
              <a:t>. </a:t>
            </a:r>
            <a:r>
              <a:rPr lang="en-US" altLang="ko-KR" sz="800" dirty="0" err="1" smtClean="0"/>
              <a:t>png</a:t>
            </a:r>
            <a:r>
              <a:rPr lang="en-US" altLang="ko-KR" sz="800" dirty="0" smtClean="0"/>
              <a:t>, jpg </a:t>
            </a:r>
            <a:r>
              <a:rPr lang="ko-KR" altLang="en-US" sz="800" dirty="0" smtClean="0"/>
              <a:t>이외의 파일을 삽입할 수 없다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id=</a:t>
            </a:r>
            <a:r>
              <a:rPr lang="en-US" altLang="ko-KR" sz="800" dirty="0" err="1" smtClean="0"/>
              <a:t>pllmg</a:t>
            </a:r>
            <a:r>
              <a:rPr lang="en-US" altLang="ko-KR" sz="800" dirty="0" smtClean="0"/>
              <a:t>, name=</a:t>
            </a:r>
            <a:r>
              <a:rPr lang="en-US" altLang="ko-KR" sz="800" dirty="0" err="1" smtClean="0"/>
              <a:t>plImg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재생 목록 제목을 입력하는 텍스트박스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제목은 </a:t>
            </a:r>
            <a:r>
              <a:rPr lang="en-US" altLang="ko-KR" sz="800" dirty="0" smtClean="0"/>
              <a:t>50</a:t>
            </a:r>
            <a:r>
              <a:rPr lang="ko-KR" altLang="en-US" sz="800" dirty="0" smtClean="0"/>
              <a:t>자까지 가능하다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id=</a:t>
            </a:r>
            <a:r>
              <a:rPr lang="en-US" altLang="ko-KR" sz="800" dirty="0" err="1" smtClean="0"/>
              <a:t>plTitle,name</a:t>
            </a:r>
            <a:r>
              <a:rPr lang="en-US" altLang="ko-KR" sz="800" dirty="0" smtClean="0"/>
              <a:t>=</a:t>
            </a:r>
            <a:r>
              <a:rPr lang="en-US" altLang="ko-KR" sz="800" dirty="0" err="1" smtClean="0"/>
              <a:t>plTitle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태그를 입력하는 텍스트박스</a:t>
            </a:r>
            <a:r>
              <a:rPr lang="en-US" altLang="ko-KR" sz="800" dirty="0" smtClean="0"/>
              <a:t>. #</a:t>
            </a:r>
            <a:r>
              <a:rPr lang="ko-KR" altLang="en-US" sz="800" dirty="0" smtClean="0"/>
              <a:t>으로 태그를 구분한다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id=</a:t>
            </a:r>
            <a:r>
              <a:rPr lang="en-US" altLang="ko-KR" sz="800" dirty="0" err="1" smtClean="0"/>
              <a:t>plTag,name</a:t>
            </a:r>
            <a:r>
              <a:rPr lang="en-US" altLang="ko-KR" sz="800" dirty="0" smtClean="0"/>
              <a:t>=</a:t>
            </a:r>
            <a:r>
              <a:rPr lang="en-US" altLang="ko-KR" sz="800" dirty="0" err="1" smtClean="0"/>
              <a:t>plTag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재생 목록에 대한 설명을 입력하는 텍스트박스</a:t>
            </a:r>
            <a:r>
              <a:rPr lang="en-US" altLang="ko-KR" sz="800" dirty="0" smtClean="0"/>
              <a:t>. </a:t>
            </a:r>
            <a:br>
              <a:rPr lang="en-US" altLang="ko-KR" sz="800" dirty="0" smtClean="0"/>
            </a:br>
            <a:r>
              <a:rPr lang="en-US" altLang="ko-KR" sz="800" dirty="0" smtClean="0"/>
              <a:t>id=</a:t>
            </a:r>
            <a:r>
              <a:rPr lang="en-US" altLang="ko-KR" sz="800" dirty="0" err="1" smtClean="0"/>
              <a:t>plDesc,name</a:t>
            </a:r>
            <a:r>
              <a:rPr lang="en-US" altLang="ko-KR" sz="800" dirty="0" smtClean="0"/>
              <a:t>=</a:t>
            </a:r>
            <a:r>
              <a:rPr lang="en-US" altLang="ko-KR" sz="800" dirty="0" err="1" smtClean="0"/>
              <a:t>plDesc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플레이리스트에 넣을 곡을 추가하는 </a:t>
            </a:r>
            <a:r>
              <a:rPr lang="en-US" altLang="ko-KR" sz="800" dirty="0" smtClean="0"/>
              <a:t>add track 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자신이 등록한 곡 목록이 제공되는 창에 나온다</a:t>
            </a:r>
            <a:r>
              <a:rPr lang="en-US" altLang="ko-KR" sz="80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sz="800" dirty="0" smtClean="0"/>
              <a:t>id=</a:t>
            </a:r>
            <a:r>
              <a:rPr lang="en-US" altLang="ko-KR" sz="800" dirty="0" err="1" smtClean="0"/>
              <a:t>plAdd</a:t>
            </a:r>
            <a:r>
              <a:rPr lang="en-US" altLang="ko-KR" sz="800" dirty="0" smtClean="0"/>
              <a:t>, name=</a:t>
            </a:r>
            <a:r>
              <a:rPr lang="en-US" altLang="ko-KR" sz="800" dirty="0" err="1" smtClean="0"/>
              <a:t>plAdd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공개 비공개 여부를 설정하는 </a:t>
            </a:r>
            <a:r>
              <a:rPr lang="en-US" altLang="ko-KR" sz="800" dirty="0" smtClean="0"/>
              <a:t>radio </a:t>
            </a:r>
            <a:r>
              <a:rPr lang="ko-KR" altLang="en-US" sz="800" dirty="0" smtClean="0"/>
              <a:t>버튼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기본으로 공개가 선택되어 있다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id=</a:t>
            </a:r>
            <a:r>
              <a:rPr lang="en-US" altLang="ko-KR" sz="800" dirty="0" err="1" smtClean="0"/>
              <a:t>plVisible</a:t>
            </a:r>
            <a:r>
              <a:rPr lang="en-US" altLang="ko-KR" sz="800" dirty="0" smtClean="0"/>
              <a:t>, name=</a:t>
            </a:r>
            <a:r>
              <a:rPr lang="en-US" altLang="ko-KR" sz="800" dirty="0" err="1" smtClean="0"/>
              <a:t>plVisible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ko-KR" altLang="en-US" sz="800" dirty="0" smtClean="0"/>
              <a:t>재생목록 만들기 취소 버튼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이전 페이지로</a:t>
            </a:r>
            <a:r>
              <a:rPr lang="en-US" altLang="ko-KR" sz="800" dirty="0" smtClean="0"/>
              <a:t>?</a:t>
            </a:r>
            <a:r>
              <a:rPr lang="ko-KR" altLang="en-US" sz="800" dirty="0" smtClean="0"/>
              <a:t> 돌아간다</a:t>
            </a:r>
            <a:r>
              <a:rPr lang="en-US" altLang="ko-KR" sz="800" dirty="0" smtClean="0"/>
              <a:t>.</a:t>
            </a:r>
            <a:br>
              <a:rPr lang="en-US" altLang="ko-KR" sz="800" dirty="0" smtClean="0"/>
            </a:br>
            <a:r>
              <a:rPr lang="en-US" altLang="ko-KR" sz="800" dirty="0" smtClean="0"/>
              <a:t>id=</a:t>
            </a:r>
            <a:r>
              <a:rPr lang="en-US" altLang="ko-KR" sz="800" dirty="0" err="1" smtClean="0"/>
              <a:t>plCancel,name</a:t>
            </a:r>
            <a:r>
              <a:rPr lang="en-US" altLang="ko-KR" sz="800" dirty="0" smtClean="0"/>
              <a:t>=</a:t>
            </a:r>
            <a:r>
              <a:rPr lang="en-US" altLang="ko-KR" sz="800" dirty="0" err="1" smtClean="0"/>
              <a:t>plCancel</a:t>
            </a:r>
            <a:endParaRPr lang="en-US" altLang="ko-KR" sz="800" dirty="0" smtClean="0"/>
          </a:p>
          <a:p>
            <a:pPr marL="228600" indent="-228600">
              <a:buAutoNum type="arabicPeriod"/>
            </a:pPr>
            <a:r>
              <a:rPr lang="en-US" altLang="ko-KR" sz="800" dirty="0" smtClean="0"/>
              <a:t> </a:t>
            </a:r>
            <a:r>
              <a:rPr lang="ko-KR" altLang="en-US" sz="800" dirty="0" smtClean="0"/>
              <a:t>재생 목록 저장 버튼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클릭시</a:t>
            </a:r>
            <a:r>
              <a:rPr lang="ko-KR" altLang="en-US" sz="800" dirty="0" smtClean="0"/>
              <a:t> 재생 목록이 저장되고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재생목록 페이지로 넘어간다</a:t>
            </a:r>
            <a:r>
              <a:rPr lang="en-US" altLang="ko-KR" sz="800" dirty="0" smtClean="0"/>
              <a:t>.</a:t>
            </a:r>
            <a:r>
              <a:rPr lang="ko-KR" altLang="en-US" sz="800" dirty="0" smtClean="0"/>
              <a:t> </a:t>
            </a:r>
            <a:r>
              <a:rPr lang="en-US" altLang="ko-KR" sz="800" dirty="0"/>
              <a:t/>
            </a:r>
            <a:br>
              <a:rPr lang="en-US" altLang="ko-KR" sz="800" dirty="0"/>
            </a:br>
            <a:r>
              <a:rPr lang="en-US" altLang="ko-KR" sz="800" dirty="0" smtClean="0"/>
              <a:t>id=</a:t>
            </a:r>
            <a:r>
              <a:rPr lang="en-US" altLang="ko-KR" sz="800" dirty="0" err="1" smtClean="0"/>
              <a:t>plSave,name</a:t>
            </a:r>
            <a:r>
              <a:rPr lang="en-US" altLang="ko-KR" sz="800" dirty="0" smtClean="0"/>
              <a:t>=</a:t>
            </a:r>
            <a:r>
              <a:rPr lang="en-US" altLang="ko-KR" sz="800" dirty="0" err="1" smtClean="0"/>
              <a:t>plSave</a:t>
            </a:r>
            <a:endParaRPr lang="en-US" altLang="ko-KR" sz="800" dirty="0" smtClean="0"/>
          </a:p>
        </p:txBody>
      </p:sp>
      <p:sp>
        <p:nvSpPr>
          <p:cNvPr id="82" name="타원 81"/>
          <p:cNvSpPr/>
          <p:nvPr/>
        </p:nvSpPr>
        <p:spPr>
          <a:xfrm>
            <a:off x="2696880" y="125918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692042" y="1627780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696880" y="1988955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754175" y="2756917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1688788" y="1936571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479172" y="265785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3497355" y="2657266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4210367" y="2689408"/>
            <a:ext cx="217708" cy="2160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ko-KR" altLang="en-US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27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3508</Words>
  <Application>Microsoft Office PowerPoint</Application>
  <PresentationFormat>화면 슬라이드 쇼(16:9)</PresentationFormat>
  <Paragraphs>1655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</dc:creator>
  <cp:lastModifiedBy>우 용화</cp:lastModifiedBy>
  <cp:revision>60</cp:revision>
  <dcterms:created xsi:type="dcterms:W3CDTF">2018-07-03T05:46:10Z</dcterms:created>
  <dcterms:modified xsi:type="dcterms:W3CDTF">2018-07-10T07:25:05Z</dcterms:modified>
</cp:coreProperties>
</file>