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14035" y="627534"/>
            <a:ext cx="6474189" cy="44644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4035" y="51470"/>
            <a:ext cx="8928992" cy="515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660232" y="627534"/>
            <a:ext cx="2382795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5147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997576" y="1722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제목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504" y="278542"/>
            <a:ext cx="9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URL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32240" y="6995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Description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350968" y="123464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91602" y="12308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04906" y="123464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22614" y="1277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40322" y="12861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1254" y="1461433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75479" y="1490722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 업로드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40" y="959970"/>
            <a:ext cx="5184576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내 드라이브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3241576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3855368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업로드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4465415" y="99056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다운로드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9056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2627784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5730925" y="990564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상세보기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95785" y="1189581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75305" y="1196271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1657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/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1657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74" name="타원 73"/>
          <p:cNvSpPr/>
          <p:nvPr/>
        </p:nvSpPr>
        <p:spPr>
          <a:xfrm>
            <a:off x="3708786" y="812197"/>
            <a:ext cx="217708" cy="2165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90773"/>
              </p:ext>
            </p:extLst>
          </p:nvPr>
        </p:nvGraphicFramePr>
        <p:xfrm>
          <a:off x="6664970" y="985710"/>
          <a:ext cx="2371526" cy="388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6915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파일 업로드 버튼이다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파일 선택 창이 나타난다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선택한 파일 정보를 서버에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저장한다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URL : registerFile.do(POST)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Parameters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파일정보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 :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fileRegBtn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 :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fileRegBtn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39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 </a:t>
            </a:r>
            <a:r>
              <a:rPr lang="ko-KR" altLang="en-US" sz="1200"/>
              <a:t>업로드 중 화면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/>
              <a:t>중요 파일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40" y="959970"/>
            <a:ext cx="5184576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내 드라이브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3241576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3855368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업로드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4465415" y="99056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다운로드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9056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2627784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5730925" y="990564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상세보기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95785" y="1189581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75305" y="1196271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1657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/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1657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sp>
        <p:nvSpPr>
          <p:cNvPr id="91" name="타원 90"/>
          <p:cNvSpPr/>
          <p:nvPr/>
        </p:nvSpPr>
        <p:spPr>
          <a:xfrm>
            <a:off x="4623127" y="3996951"/>
            <a:ext cx="217708" cy="2165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4894678" y="4430935"/>
            <a:ext cx="1549529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abc.mp3</a:t>
            </a:r>
            <a:endParaRPr lang="ko-KR" altLang="en-US" sz="1000" dirty="0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80376"/>
              </p:ext>
            </p:extLst>
          </p:nvPr>
        </p:nvGraphicFramePr>
        <p:xfrm>
          <a:off x="6664970" y="985710"/>
          <a:ext cx="2371526" cy="374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6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업로드 할 파일 선택 후 업로드 진행 사항 창이다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업로드 중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의 텍스트와 업로드 창 닫기 버튼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파일명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파일확장자명이 있다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업로드가 진행 중 일 때  우측 하단에 아이콘이 나타난다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4894678" y="4123209"/>
            <a:ext cx="1549529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업로드 중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6103963" y="4123209"/>
            <a:ext cx="321967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  <a:endParaRPr lang="ko-KR" altLang="en-US" sz="10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442409"/>
            <a:ext cx="963390" cy="963390"/>
            <a:chOff x="1736402" y="1795578"/>
            <a:chExt cx="963390" cy="963390"/>
          </a:xfrm>
        </p:grpSpPr>
        <p:sp>
          <p:nvSpPr>
            <p:cNvPr id="86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94" y="4454517"/>
            <a:ext cx="321967" cy="2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2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파일 업로드 완료 화면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/>
              <a:t>중요 파일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40" y="959970"/>
            <a:ext cx="5184576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내 드라이브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3241576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3855368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업로드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4465415" y="99056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다운로드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9056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2627784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5730925" y="990564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상세보기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95785" y="1189581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75305" y="1196271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1657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/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1657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38535"/>
              </p:ext>
            </p:extLst>
          </p:nvPr>
        </p:nvGraphicFramePr>
        <p:xfrm>
          <a:off x="6664970" y="985710"/>
          <a:ext cx="2371526" cy="374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6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업로드 할 파일 선택 후 업로드 진행 사항 창이다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업로드 완료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의 텍스트와 업로드 창 닫기 버튼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파일명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파일확장자명이 있다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업로드가 완료 되었을 때 일 때 우측 하단에 아이콘이 나타난다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타원 73"/>
          <p:cNvSpPr/>
          <p:nvPr/>
        </p:nvSpPr>
        <p:spPr>
          <a:xfrm>
            <a:off x="4623127" y="3996951"/>
            <a:ext cx="217708" cy="2165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4894678" y="4430935"/>
            <a:ext cx="1549529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abc.mp3</a:t>
            </a:r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4894678" y="4123209"/>
            <a:ext cx="1549529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업로드 완료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6103963" y="4123209"/>
            <a:ext cx="321967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83" y="4474433"/>
            <a:ext cx="254914" cy="2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0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 업로드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/>
              <a:t>중요 파일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40" y="959970"/>
            <a:ext cx="5184576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내 드라이브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3241576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3855368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업로드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4465415" y="99056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다운로드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9056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2627784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5730925" y="990564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상세보기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95785" y="1189581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75305" y="1196271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1657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/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1657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sp>
        <p:nvSpPr>
          <p:cNvPr id="91" name="타원 90"/>
          <p:cNvSpPr/>
          <p:nvPr/>
        </p:nvSpPr>
        <p:spPr>
          <a:xfrm>
            <a:off x="-34584" y="949216"/>
            <a:ext cx="217708" cy="2165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87463"/>
              </p:ext>
            </p:extLst>
          </p:nvPr>
        </p:nvGraphicFramePr>
        <p:xfrm>
          <a:off x="6664970" y="985710"/>
          <a:ext cx="2371526" cy="374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6915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타원 73"/>
          <p:cNvSpPr/>
          <p:nvPr/>
        </p:nvSpPr>
        <p:spPr>
          <a:xfrm>
            <a:off x="851389" y="845706"/>
            <a:ext cx="217708" cy="2165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-2692" y="2042049"/>
            <a:ext cx="217708" cy="2165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46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40" y="959970"/>
            <a:ext cx="5184576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내 드라이브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8C1405-DA3D-4860-8DAF-3D937F3D61D0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3241576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3855368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업로드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4465415" y="99056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다운로드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9056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2627784" y="99056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5730925" y="990564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상세보기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95785" y="1189581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75305" y="1196271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1657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/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1657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76E9D1-B8AF-416F-AEF9-68BBDA39A24B}"/>
              </a:ext>
            </a:extLst>
          </p:cNvPr>
          <p:cNvSpPr/>
          <p:nvPr/>
        </p:nvSpPr>
        <p:spPr>
          <a:xfrm>
            <a:off x="1265367" y="959971"/>
            <a:ext cx="1440160" cy="388313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</a:t>
            </a:r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204540" y="987886"/>
            <a:ext cx="217708" cy="2165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483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493</Words>
  <Application>Microsoft Office PowerPoint</Application>
  <PresentationFormat>화면 슬라이드 쇼(16:9)</PresentationFormat>
  <Paragraphs>276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이 진구</cp:lastModifiedBy>
  <cp:revision>53</cp:revision>
  <dcterms:created xsi:type="dcterms:W3CDTF">2018-07-03T05:46:10Z</dcterms:created>
  <dcterms:modified xsi:type="dcterms:W3CDTF">2018-07-12T16:28:03Z</dcterms:modified>
</cp:coreProperties>
</file>