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6" r:id="rId5"/>
    <p:sldId id="269" r:id="rId6"/>
    <p:sldId id="270" r:id="rId7"/>
    <p:sldId id="271" r:id="rId8"/>
    <p:sldId id="272" r:id="rId9"/>
    <p:sldId id="273" r:id="rId10"/>
    <p:sldId id="268" r:id="rId11"/>
    <p:sldId id="274" r:id="rId12"/>
    <p:sldId id="26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47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14035" y="627534"/>
            <a:ext cx="6474189" cy="44644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4035" y="51470"/>
            <a:ext cx="8928992" cy="515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660232" y="627534"/>
            <a:ext cx="2382795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5147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997576" y="1722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제목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504" y="278542"/>
            <a:ext cx="9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URL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32240" y="6995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Description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350968" y="123464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91602" y="12308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04906" y="123464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22614" y="1277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40322" y="12861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1254" y="1461433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75479" y="1490722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9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6073"/>
              </p:ext>
            </p:extLst>
          </p:nvPr>
        </p:nvGraphicFramePr>
        <p:xfrm>
          <a:off x="6660914" y="918033"/>
          <a:ext cx="2373728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공유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파일을 선택하면 활성화된다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공유할 다른 사용자의 닉네임을 입력하는 창이 뜬다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창이 뜨면 다른 작업은 할 수 없다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공유할 사용자의 닉네임 </a:t>
                      </a:r>
                      <a:r>
                        <a:rPr lang="ko-KR" altLang="en-US" sz="1000" dirty="0" err="1"/>
                        <a:t>팝업창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0636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닉네임 </a:t>
                      </a:r>
                      <a:r>
                        <a:rPr lang="ko-KR" altLang="en-US" sz="1000" dirty="0" err="1"/>
                        <a:t>입력창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닉네임을 입력하고 쉼표를 쓰거나 포커스를 다른 곳으로 옮기면 입력된 내용을 서버에 전송하여 해당 닉네임을 가진 회원이 있는 지 검사한 뒤 있다면 회색으로 블록 처리하고 우측에 </a:t>
                      </a: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버튼을 추가해 바로 삭제가 가능하도록 해준다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사용자는 쉼표</a:t>
                      </a:r>
                      <a:r>
                        <a:rPr lang="en-US" altLang="ko-KR" sz="1000" dirty="0"/>
                        <a:t>(,)</a:t>
                      </a:r>
                      <a:r>
                        <a:rPr lang="ko-KR" altLang="en-US" sz="1000" dirty="0"/>
                        <a:t>를 통해 여러 회원에게 공유가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만약 서버에 해당 닉네임을 가진 회원이 없다면 닉네임에 빨간 밑줄이 생긴다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searchMember.do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Parameter: </a:t>
                      </a:r>
                      <a:r>
                        <a:rPr lang="ko-KR" altLang="en-US" sz="1000" dirty="0"/>
                        <a:t>닉네임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4595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3D02B12E-1680-422D-846D-C472A929FD4A}"/>
              </a:ext>
            </a:extLst>
          </p:cNvPr>
          <p:cNvSpPr/>
          <p:nvPr/>
        </p:nvSpPr>
        <p:spPr>
          <a:xfrm>
            <a:off x="5353149" y="11330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7CB3926-D442-4031-885E-59B11CCD569F}"/>
              </a:ext>
            </a:extLst>
          </p:cNvPr>
          <p:cNvSpPr/>
          <p:nvPr/>
        </p:nvSpPr>
        <p:spPr>
          <a:xfrm>
            <a:off x="2633175" y="2283718"/>
            <a:ext cx="1966809" cy="118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BE25B4F-F023-43CE-8020-7D716161594B}"/>
              </a:ext>
            </a:extLst>
          </p:cNvPr>
          <p:cNvSpPr/>
          <p:nvPr/>
        </p:nvSpPr>
        <p:spPr>
          <a:xfrm>
            <a:off x="2662086" y="3127638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공유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3A2519B-9F47-4215-ADB4-BF1812A08AE6}"/>
              </a:ext>
            </a:extLst>
          </p:cNvPr>
          <p:cNvSpPr/>
          <p:nvPr/>
        </p:nvSpPr>
        <p:spPr>
          <a:xfrm>
            <a:off x="3725130" y="3127638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D48EE87-1AAB-40DE-A64E-AA543523374C}"/>
              </a:ext>
            </a:extLst>
          </p:cNvPr>
          <p:cNvSpPr/>
          <p:nvPr/>
        </p:nvSpPr>
        <p:spPr>
          <a:xfrm>
            <a:off x="2647423" y="2291222"/>
            <a:ext cx="1938312" cy="22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공유할 사용자의 닉네임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CB6E16-4E34-4E3B-9448-CAEBAD92EFED}"/>
              </a:ext>
            </a:extLst>
          </p:cNvPr>
          <p:cNvSpPr/>
          <p:nvPr/>
        </p:nvSpPr>
        <p:spPr>
          <a:xfrm>
            <a:off x="2729609" y="2715766"/>
            <a:ext cx="1770383" cy="18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  <a:highlight>
                  <a:srgbClr val="C0C0C0"/>
                </a:highlight>
              </a:rPr>
              <a:t>데자와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C0C0C0"/>
                </a:highlight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u="sng" dirty="0" err="1">
                <a:solidFill>
                  <a:schemeClr val="tx1"/>
                </a:solidFill>
              </a:rPr>
              <a:t>실론티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320DF16-EB2E-4AD3-9165-4F50BE09BE90}"/>
              </a:ext>
            </a:extLst>
          </p:cNvPr>
          <p:cNvSpPr/>
          <p:nvPr/>
        </p:nvSpPr>
        <p:spPr>
          <a:xfrm>
            <a:off x="2524320" y="22001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3DB1DAC-ED29-444A-9EED-F7A3F4DB37F7}"/>
              </a:ext>
            </a:extLst>
          </p:cNvPr>
          <p:cNvSpPr/>
          <p:nvPr/>
        </p:nvSpPr>
        <p:spPr>
          <a:xfrm>
            <a:off x="4039563" y="27003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2406FAC-3F76-4543-802F-0DCE250C75E9}"/>
              </a:ext>
            </a:extLst>
          </p:cNvPr>
          <p:cNvSpPr/>
          <p:nvPr/>
        </p:nvSpPr>
        <p:spPr>
          <a:xfrm>
            <a:off x="2662086" y="31712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BE03170-489B-4CEF-BF1D-08491DB4E205}"/>
              </a:ext>
            </a:extLst>
          </p:cNvPr>
          <p:cNvSpPr/>
          <p:nvPr/>
        </p:nvSpPr>
        <p:spPr>
          <a:xfrm>
            <a:off x="3737951" y="31712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48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8952"/>
              </p:ext>
            </p:extLst>
          </p:nvPr>
        </p:nvGraphicFramePr>
        <p:xfrm>
          <a:off x="6660914" y="918033"/>
          <a:ext cx="237372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공유 요청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입력창에 입력한 닉네임이 유효한 닉네임이라면 해당 닉네임을 가진 사용자에게 파일 공유를 서버에 요청한다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빈칸이거나 유효하지 않을 시 경고 메시지가 뜬다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shareFiles.do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Parameters: </a:t>
                      </a:r>
                      <a:r>
                        <a:rPr lang="ko-KR" altLang="en-US" sz="1000" dirty="0"/>
                        <a:t>파일 식별키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공유할 회원 닉네임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공유 작업을 취소하고 팝업을 닫는다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0979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7CB3926-D442-4031-885E-59B11CCD569F}"/>
              </a:ext>
            </a:extLst>
          </p:cNvPr>
          <p:cNvSpPr/>
          <p:nvPr/>
        </p:nvSpPr>
        <p:spPr>
          <a:xfrm>
            <a:off x="2633175" y="2283718"/>
            <a:ext cx="1966809" cy="118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BE25B4F-F023-43CE-8020-7D716161594B}"/>
              </a:ext>
            </a:extLst>
          </p:cNvPr>
          <p:cNvSpPr/>
          <p:nvPr/>
        </p:nvSpPr>
        <p:spPr>
          <a:xfrm>
            <a:off x="2662086" y="3127638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공유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3A2519B-9F47-4215-ADB4-BF1812A08AE6}"/>
              </a:ext>
            </a:extLst>
          </p:cNvPr>
          <p:cNvSpPr/>
          <p:nvPr/>
        </p:nvSpPr>
        <p:spPr>
          <a:xfrm>
            <a:off x="3725130" y="3127638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D48EE87-1AAB-40DE-A64E-AA543523374C}"/>
              </a:ext>
            </a:extLst>
          </p:cNvPr>
          <p:cNvSpPr/>
          <p:nvPr/>
        </p:nvSpPr>
        <p:spPr>
          <a:xfrm>
            <a:off x="2647423" y="2291222"/>
            <a:ext cx="1938312" cy="22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공유할 사용자의 닉네임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CB6E16-4E34-4E3B-9448-CAEBAD92EFED}"/>
              </a:ext>
            </a:extLst>
          </p:cNvPr>
          <p:cNvSpPr/>
          <p:nvPr/>
        </p:nvSpPr>
        <p:spPr>
          <a:xfrm>
            <a:off x="2729609" y="2715766"/>
            <a:ext cx="1770383" cy="18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  <a:highlight>
                  <a:srgbClr val="C0C0C0"/>
                </a:highlight>
              </a:rPr>
              <a:t>데자와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C0C0C0"/>
                </a:highlight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u="sng" dirty="0" err="1">
                <a:solidFill>
                  <a:schemeClr val="tx1"/>
                </a:solidFill>
              </a:rPr>
              <a:t>실론티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2406FAC-3F76-4543-802F-0DCE250C75E9}"/>
              </a:ext>
            </a:extLst>
          </p:cNvPr>
          <p:cNvSpPr/>
          <p:nvPr/>
        </p:nvSpPr>
        <p:spPr>
          <a:xfrm>
            <a:off x="2662086" y="31712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BE03170-489B-4CEF-BF1D-08491DB4E205}"/>
              </a:ext>
            </a:extLst>
          </p:cNvPr>
          <p:cNvSpPr/>
          <p:nvPr/>
        </p:nvSpPr>
        <p:spPr>
          <a:xfrm>
            <a:off x="3737951" y="31712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89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07156"/>
              </p:ext>
            </p:extLst>
          </p:nvPr>
        </p:nvGraphicFramePr>
        <p:xfrm>
          <a:off x="6660914" y="918033"/>
          <a:ext cx="237372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3140C4D-ACF6-4947-925B-3E817CA6008C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B5CC1E-B0BF-40BF-8DCB-0EFEAE0247B1}"/>
              </a:ext>
            </a:extLst>
          </p:cNvPr>
          <p:cNvSpPr/>
          <p:nvPr/>
        </p:nvSpPr>
        <p:spPr>
          <a:xfrm>
            <a:off x="1265367" y="959971"/>
            <a:ext cx="1440160" cy="388313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</a:t>
            </a:r>
            <a:r>
              <a:rPr lang="ko-KR" altLang="en-US" dirty="0" err="1"/>
              <a:t>검색창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5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60914" y="918033"/>
          <a:ext cx="237372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드라이브 내 파일 항목의 일반 상태이다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둥근 사각형 상단부에 파일의 아이 표시되고 하단에 파일이름이 확장자와 함께 표시된다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파일 테두리는 선택되지 않았을 때 회색이다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파일을 선택하면 해당 파일의 테두리가 하이라이트 되며 선택되었음을 표시한다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00269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사용자의 드라이브에 있는 폴더들을 트리 구조로 표시한다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현재 사용자가 보고있는 폴더는 하이라이트 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폴더를 마우스 클릭하면 해당 폴더 파일들이 나타난다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83073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파일을 선택한 경우 활성화 되며 선택된 파일이 하나도 없는 경우 비 활성화된다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활성화상태에서 버튼을 누르면 선택한 파일에 대한 삭제 요청을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2616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D1F4E4A4-6D78-4398-806B-D10F24A6A5E5}"/>
              </a:ext>
            </a:extLst>
          </p:cNvPr>
          <p:cNvSpPr/>
          <p:nvPr/>
        </p:nvSpPr>
        <p:spPr>
          <a:xfrm>
            <a:off x="1689853" y="29317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E02408A-EA4C-4F3D-90F6-44E3877F51DE}"/>
              </a:ext>
            </a:extLst>
          </p:cNvPr>
          <p:cNvSpPr/>
          <p:nvPr/>
        </p:nvSpPr>
        <p:spPr>
          <a:xfrm>
            <a:off x="2720165" y="29317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BF5B9D2-AAFA-4E3D-8ABC-65E36590290B}"/>
              </a:ext>
            </a:extLst>
          </p:cNvPr>
          <p:cNvSpPr/>
          <p:nvPr/>
        </p:nvSpPr>
        <p:spPr>
          <a:xfrm>
            <a:off x="1090596" y="113614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C90B2C2-ABD8-4F37-8C82-D7C4148F49D0}"/>
              </a:ext>
            </a:extLst>
          </p:cNvPr>
          <p:cNvSpPr/>
          <p:nvPr/>
        </p:nvSpPr>
        <p:spPr>
          <a:xfrm>
            <a:off x="5840564" y="113350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71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64453"/>
              </p:ext>
            </p:extLst>
          </p:nvPr>
        </p:nvGraphicFramePr>
        <p:xfrm>
          <a:off x="6660914" y="918033"/>
          <a:ext cx="23737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삭제 버튼을 누르면 선택한 파일의 개수 정보와 삭제 확인 메시지 팝업창이 뜬다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86157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삭제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마우스를 올리면 색깔이 바뀐다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서버에 선택한 파일들을 삭제 요청을 보내고 팝업이 닫히고 선택한 파일이 삭제된다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deleteFile.do (POST)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Parameters: </a:t>
                      </a:r>
                      <a:r>
                        <a:rPr lang="ko-KR" altLang="en-US" sz="1000" dirty="0"/>
                        <a:t>선택한 파일 아이디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/>
                        <a:t>파일 경로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파일 명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회원 아이디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8372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마우스를 올리면 색깔이 바뀐다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삭제 요청이 취소되며 팝업창이 사라진다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4860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040212C-DABD-4E93-8DDE-9B45EDD9F365}"/>
              </a:ext>
            </a:extLst>
          </p:cNvPr>
          <p:cNvSpPr/>
          <p:nvPr/>
        </p:nvSpPr>
        <p:spPr>
          <a:xfrm>
            <a:off x="1848474" y="1764347"/>
            <a:ext cx="3351702" cy="16220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개의 파일이 삭제됩니다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정말 삭제하시겠습니까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C48F065-B027-45F1-804A-8585A8B5BFD1}"/>
              </a:ext>
            </a:extLst>
          </p:cNvPr>
          <p:cNvSpPr/>
          <p:nvPr/>
        </p:nvSpPr>
        <p:spPr>
          <a:xfrm>
            <a:off x="2533278" y="2918174"/>
            <a:ext cx="708298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450B3AA-3DF5-4310-B830-48FDFD51B505}"/>
              </a:ext>
            </a:extLst>
          </p:cNvPr>
          <p:cNvSpPr/>
          <p:nvPr/>
        </p:nvSpPr>
        <p:spPr>
          <a:xfrm>
            <a:off x="3866727" y="2918174"/>
            <a:ext cx="708298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1CE571C-9342-4472-909A-0BE401C83A05}"/>
              </a:ext>
            </a:extLst>
          </p:cNvPr>
          <p:cNvSpPr/>
          <p:nvPr/>
        </p:nvSpPr>
        <p:spPr>
          <a:xfrm>
            <a:off x="2081506" y="218940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D118D6E-3FCD-4136-865B-342DA14A5668}"/>
              </a:ext>
            </a:extLst>
          </p:cNvPr>
          <p:cNvSpPr/>
          <p:nvPr/>
        </p:nvSpPr>
        <p:spPr>
          <a:xfrm>
            <a:off x="2295030" y="296210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D557C93-350A-4E7C-84D5-77EE528F70B0}"/>
              </a:ext>
            </a:extLst>
          </p:cNvPr>
          <p:cNvSpPr/>
          <p:nvPr/>
        </p:nvSpPr>
        <p:spPr>
          <a:xfrm>
            <a:off x="3629093" y="296056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436A1F-5333-4DBF-97BD-9AC98A64363A}"/>
              </a:ext>
            </a:extLst>
          </p:cNvPr>
          <p:cNvSpPr txBox="1"/>
          <p:nvPr/>
        </p:nvSpPr>
        <p:spPr>
          <a:xfrm>
            <a:off x="1826096" y="1332308"/>
            <a:ext cx="339677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삭제하려는 파일에 중요파일이 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AE59F3B5-BB52-4E62-BC2D-2054AF1FFC3C}"/>
              </a:ext>
            </a:extLst>
          </p:cNvPr>
          <p:cNvCxnSpPr>
            <a:cxnSpLocks/>
            <a:endCxn id="103" idx="3"/>
          </p:cNvCxnSpPr>
          <p:nvPr/>
        </p:nvCxnSpPr>
        <p:spPr>
          <a:xfrm rot="5400000" flipH="1" flipV="1">
            <a:off x="4637870" y="1626705"/>
            <a:ext cx="725513" cy="444498"/>
          </a:xfrm>
          <a:prstGeom prst="curvedConnector4">
            <a:avLst>
              <a:gd name="adj1" fmla="val 39394"/>
              <a:gd name="adj2" fmla="val 1514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이름 바꾸기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8870"/>
              </p:ext>
            </p:extLst>
          </p:nvPr>
        </p:nvGraphicFramePr>
        <p:xfrm>
          <a:off x="6660914" y="918033"/>
          <a:ext cx="237372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하나의 파일이 선택된 상태에서 이름 변경 버튼이 활성화 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이름 변경 팝업창이 뜬다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이름 변경 </a:t>
                      </a:r>
                      <a:r>
                        <a:rPr lang="ko-KR" altLang="en-US" sz="1000" dirty="0" err="1"/>
                        <a:t>팝업창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항목의 이름을 변경할 수 있는 팝업창이다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팝업창이 떠 있는 상태에서는 다른 작업을 할 수 없다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id: </a:t>
                      </a:r>
                      <a:r>
                        <a:rPr lang="en-US" altLang="ko-KR" sz="1000" dirty="0" err="1"/>
                        <a:t>nameChangeDialog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72035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항목의 이름을 변경할 수 있는 창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초기 팝업창이 뜰 때 선택한 파일의 이름이 입력되고 확장자를 제외한 이름이 </a:t>
                      </a:r>
                      <a:r>
                        <a:rPr lang="ko-KR" altLang="en-US" sz="1000" dirty="0" err="1"/>
                        <a:t>드래그된</a:t>
                      </a:r>
                      <a:r>
                        <a:rPr lang="ko-KR" altLang="en-US" sz="1000" dirty="0"/>
                        <a:t> 상태로 나타난다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id: </a:t>
                      </a:r>
                      <a:r>
                        <a:rPr lang="en-US" altLang="ko-KR" sz="1000" dirty="0" err="1"/>
                        <a:t>changedName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name: </a:t>
                      </a:r>
                      <a:r>
                        <a:rPr lang="en-US" altLang="ko-KR" sz="1000" dirty="0" err="1"/>
                        <a:t>changedName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3324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확인 버튼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입력한 이름으로 파일 명 변경을 서버에 요청한다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같은 폴더 내에 동일한 이름의 파일이 있는 경우 덮어 쓸지 물어본다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23103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AF64CA02-F04A-4C90-A8E9-242045FF9871}"/>
              </a:ext>
            </a:extLst>
          </p:cNvPr>
          <p:cNvSpPr/>
          <p:nvPr/>
        </p:nvSpPr>
        <p:spPr>
          <a:xfrm>
            <a:off x="3678797" y="114015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A546CBE-4CB5-4C5E-9150-9518FB30E86C}"/>
              </a:ext>
            </a:extLst>
          </p:cNvPr>
          <p:cNvSpPr/>
          <p:nvPr/>
        </p:nvSpPr>
        <p:spPr>
          <a:xfrm>
            <a:off x="2002946" y="2016933"/>
            <a:ext cx="3351702" cy="16220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이름 바꾸기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449A53-CFE5-4DAA-A697-ABA260A387B8}"/>
              </a:ext>
            </a:extLst>
          </p:cNvPr>
          <p:cNvSpPr/>
          <p:nvPr/>
        </p:nvSpPr>
        <p:spPr>
          <a:xfrm>
            <a:off x="2338146" y="2861631"/>
            <a:ext cx="2593894" cy="16972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highlight>
                  <a:srgbClr val="C0C0C0"/>
                </a:highlight>
              </a:rPr>
              <a:t>song</a:t>
            </a:r>
            <a:r>
              <a:rPr lang="en-US" altLang="ko-KR" sz="1000" dirty="0"/>
              <a:t>.mp3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8ACAF-7EF2-494F-AE5C-B8819C6DE8A8}"/>
              </a:ext>
            </a:extLst>
          </p:cNvPr>
          <p:cNvSpPr txBox="1"/>
          <p:nvPr/>
        </p:nvSpPr>
        <p:spPr>
          <a:xfrm>
            <a:off x="2123728" y="2617886"/>
            <a:ext cx="1887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항목의 새 이름을 입력하세요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E6DF338-91F0-40D8-B399-E1AA4A9A9B84}"/>
              </a:ext>
            </a:extLst>
          </p:cNvPr>
          <p:cNvSpPr/>
          <p:nvPr/>
        </p:nvSpPr>
        <p:spPr>
          <a:xfrm>
            <a:off x="2610555" y="3196988"/>
            <a:ext cx="708298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1E7C455-79BB-407F-B66E-820CA6A1AC6F}"/>
              </a:ext>
            </a:extLst>
          </p:cNvPr>
          <p:cNvSpPr/>
          <p:nvPr/>
        </p:nvSpPr>
        <p:spPr>
          <a:xfrm>
            <a:off x="4116912" y="3196988"/>
            <a:ext cx="708298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BD18DF3-F9C8-44C4-9333-B082D5935D06}"/>
              </a:ext>
            </a:extLst>
          </p:cNvPr>
          <p:cNvSpPr/>
          <p:nvPr/>
        </p:nvSpPr>
        <p:spPr>
          <a:xfrm>
            <a:off x="2195354" y="208537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40BCA5-42F1-4A27-8C3E-8680019C5042}"/>
              </a:ext>
            </a:extLst>
          </p:cNvPr>
          <p:cNvSpPr/>
          <p:nvPr/>
        </p:nvSpPr>
        <p:spPr>
          <a:xfrm>
            <a:off x="3192036" y="2821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FB7E372-47E5-488F-B80C-B971E0F84D20}"/>
              </a:ext>
            </a:extLst>
          </p:cNvPr>
          <p:cNvSpPr/>
          <p:nvPr/>
        </p:nvSpPr>
        <p:spPr>
          <a:xfrm>
            <a:off x="2356219" y="324574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498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92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이름 바꾸기</a:t>
            </a:r>
            <a:r>
              <a:rPr lang="en-US" altLang="ko-KR" sz="1200" dirty="0"/>
              <a:t>)</a:t>
            </a:r>
          </a:p>
          <a:p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77960"/>
              </p:ext>
            </p:extLst>
          </p:nvPr>
        </p:nvGraphicFramePr>
        <p:xfrm>
          <a:off x="6660914" y="918033"/>
          <a:ext cx="237372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버튼을 누르면 변경 작업을 취소하고 팝업창이 닫힌다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A546CBE-4CB5-4C5E-9150-9518FB30E86C}"/>
              </a:ext>
            </a:extLst>
          </p:cNvPr>
          <p:cNvSpPr/>
          <p:nvPr/>
        </p:nvSpPr>
        <p:spPr>
          <a:xfrm>
            <a:off x="2002946" y="2016933"/>
            <a:ext cx="3351702" cy="16220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이름 바꾸기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449A53-CFE5-4DAA-A697-ABA260A387B8}"/>
              </a:ext>
            </a:extLst>
          </p:cNvPr>
          <p:cNvSpPr/>
          <p:nvPr/>
        </p:nvSpPr>
        <p:spPr>
          <a:xfrm>
            <a:off x="2338146" y="2861631"/>
            <a:ext cx="2593894" cy="16972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highlight>
                  <a:srgbClr val="C0C0C0"/>
                </a:highlight>
              </a:rPr>
              <a:t>song</a:t>
            </a:r>
            <a:r>
              <a:rPr lang="en-US" altLang="ko-KR" sz="1000" dirty="0"/>
              <a:t>.mp3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8ACAF-7EF2-494F-AE5C-B8819C6DE8A8}"/>
              </a:ext>
            </a:extLst>
          </p:cNvPr>
          <p:cNvSpPr txBox="1"/>
          <p:nvPr/>
        </p:nvSpPr>
        <p:spPr>
          <a:xfrm>
            <a:off x="2123728" y="2617886"/>
            <a:ext cx="1887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항목의 새 이름을 입력하세요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E6DF338-91F0-40D8-B399-E1AA4A9A9B84}"/>
              </a:ext>
            </a:extLst>
          </p:cNvPr>
          <p:cNvSpPr/>
          <p:nvPr/>
        </p:nvSpPr>
        <p:spPr>
          <a:xfrm>
            <a:off x="2610555" y="3196988"/>
            <a:ext cx="708298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1E7C455-79BB-407F-B66E-820CA6A1AC6F}"/>
              </a:ext>
            </a:extLst>
          </p:cNvPr>
          <p:cNvSpPr/>
          <p:nvPr/>
        </p:nvSpPr>
        <p:spPr>
          <a:xfrm>
            <a:off x="4116912" y="3196988"/>
            <a:ext cx="708298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F64CA02-F04A-4C90-A8E9-242045FF9871}"/>
              </a:ext>
            </a:extLst>
          </p:cNvPr>
          <p:cNvSpPr/>
          <p:nvPr/>
        </p:nvSpPr>
        <p:spPr>
          <a:xfrm>
            <a:off x="3865273" y="32408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14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이름 바꾸기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03325"/>
              </p:ext>
            </p:extLst>
          </p:nvPr>
        </p:nvGraphicFramePr>
        <p:xfrm>
          <a:off x="6660914" y="918033"/>
          <a:ext cx="237372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다른 파일과 같은 이름으로 이름을 변경할 시 뜨는 팝업창이다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현재 팝업창이 떠 있을 때 다른 작업은 할 수 없다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덮어쓰기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버튼을 누르면 기존 파일이 변경된 이름 파일로 덮어쓰기를 서버에 요청한다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overwritefile.do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Parameters: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덮어쓸 파일 식별키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제거될 파일 식별키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5034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버튼을 누르면 해당 작업을 취소하고 이전 이름 변경 팝업창으로 돌아간다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5153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295679A-D02A-4974-A61E-41784A1E0400}"/>
              </a:ext>
            </a:extLst>
          </p:cNvPr>
          <p:cNvSpPr/>
          <p:nvPr/>
        </p:nvSpPr>
        <p:spPr>
          <a:xfrm>
            <a:off x="1848474" y="1764347"/>
            <a:ext cx="3351702" cy="16220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동일한 이름의 파일이 존재합니다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덮어 쓰시겠습니까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9230B99-487A-4AE8-86B0-77EDAE8BFEBA}"/>
              </a:ext>
            </a:extLst>
          </p:cNvPr>
          <p:cNvSpPr/>
          <p:nvPr/>
        </p:nvSpPr>
        <p:spPr>
          <a:xfrm>
            <a:off x="2464140" y="2918174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덮어쓰기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6BEE796B-A4EC-432F-A00F-361095F57F4D}"/>
              </a:ext>
            </a:extLst>
          </p:cNvPr>
          <p:cNvSpPr/>
          <p:nvPr/>
        </p:nvSpPr>
        <p:spPr>
          <a:xfrm>
            <a:off x="3797589" y="2918174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4D7BDE4-E045-45A3-A874-2B2E56152353}"/>
              </a:ext>
            </a:extLst>
          </p:cNvPr>
          <p:cNvSpPr/>
          <p:nvPr/>
        </p:nvSpPr>
        <p:spPr>
          <a:xfrm>
            <a:off x="1945804" y="186911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D962C04-5BF0-46A5-97C0-4CAF40081FC5}"/>
              </a:ext>
            </a:extLst>
          </p:cNvPr>
          <p:cNvSpPr/>
          <p:nvPr/>
        </p:nvSpPr>
        <p:spPr>
          <a:xfrm>
            <a:off x="2192953" y="295411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1669C5A-1BEE-44F3-AE3A-127169D234C5}"/>
              </a:ext>
            </a:extLst>
          </p:cNvPr>
          <p:cNvSpPr/>
          <p:nvPr/>
        </p:nvSpPr>
        <p:spPr>
          <a:xfrm>
            <a:off x="3541887" y="296210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73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4227"/>
              </p:ext>
            </p:extLst>
          </p:nvPr>
        </p:nvGraphicFramePr>
        <p:xfrm>
          <a:off x="6660914" y="918033"/>
          <a:ext cx="237372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이동 메뉴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파일이 있을 때 활성화 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이동할 폴더를 선택할 수 있는 팝업창이 뜬다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폴더 위치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폴더 선택창에서의 선택된 폴더 명이 표시된다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처음 창이 뜰 때는 사용자가 보고있던 폴더로 설정된다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좌측의 화살표 모양 버튼을 누르면 상위 폴더로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48455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닫기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닫기 버튼을 누르면 팝업창이 사라지며 이동 작업이 취소된다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15499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폴더 안의 폴더목록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선택한 폴더 안에 있는 폴더들이 목록으로 나타난다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나타날 때 폴더명으로 보인다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9640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폴더를 선택하면 </a:t>
                      </a:r>
                      <a:r>
                        <a:rPr lang="ko-KR" altLang="en-US" sz="1000" dirty="0" err="1"/>
                        <a:t>폴더명</a:t>
                      </a:r>
                      <a:r>
                        <a:rPr lang="ko-KR" altLang="en-US" sz="1000" dirty="0"/>
                        <a:t> 우측에 화살표 버튼이 생긴다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해당 폴더를 선택하고 안의 폴더들을 보여준다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90341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96121373-D524-49F5-9403-55387C79A6BE}"/>
              </a:ext>
            </a:extLst>
          </p:cNvPr>
          <p:cNvSpPr/>
          <p:nvPr/>
        </p:nvSpPr>
        <p:spPr>
          <a:xfrm>
            <a:off x="4366057" y="11439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985EB-7936-44A2-9B8B-267C3E4D9DB4}"/>
              </a:ext>
            </a:extLst>
          </p:cNvPr>
          <p:cNvSpPr/>
          <p:nvPr/>
        </p:nvSpPr>
        <p:spPr>
          <a:xfrm>
            <a:off x="2633175" y="1656363"/>
            <a:ext cx="1966809" cy="23142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E7FE27-1A9D-48D8-8E10-ADF2DE621803}"/>
              </a:ext>
            </a:extLst>
          </p:cNvPr>
          <p:cNvSpPr/>
          <p:nvPr/>
        </p:nvSpPr>
        <p:spPr>
          <a:xfrm>
            <a:off x="2631204" y="1656363"/>
            <a:ext cx="1966810" cy="22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내 드라이브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C992D7-F174-421B-8A1D-1941659F2374}"/>
              </a:ext>
            </a:extLst>
          </p:cNvPr>
          <p:cNvSpPr/>
          <p:nvPr/>
        </p:nvSpPr>
        <p:spPr>
          <a:xfrm>
            <a:off x="2645453" y="1900101"/>
            <a:ext cx="1938312" cy="22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폴더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0D7802A-EFB6-4282-ACE3-72D865BBCE56}"/>
              </a:ext>
            </a:extLst>
          </p:cNvPr>
          <p:cNvSpPr/>
          <p:nvPr/>
        </p:nvSpPr>
        <p:spPr>
          <a:xfrm>
            <a:off x="2638426" y="2135710"/>
            <a:ext cx="1955006" cy="225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폴더</a:t>
            </a:r>
            <a:r>
              <a:rPr lang="en-US" altLang="ko-KR" sz="1400" dirty="0">
                <a:solidFill>
                  <a:schemeClr val="tx1"/>
                </a:solidFill>
              </a:rPr>
              <a:t>2                  </a:t>
            </a:r>
            <a:r>
              <a:rPr lang="ko-KR" altLang="en-US" sz="1400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C6274BF-5DDB-4D35-83A2-36616CB9ACAC}"/>
              </a:ext>
            </a:extLst>
          </p:cNvPr>
          <p:cNvSpPr/>
          <p:nvPr/>
        </p:nvSpPr>
        <p:spPr>
          <a:xfrm>
            <a:off x="2662086" y="3625813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AC191B-7842-4BA2-9369-336C399DB23E}"/>
              </a:ext>
            </a:extLst>
          </p:cNvPr>
          <p:cNvSpPr/>
          <p:nvPr/>
        </p:nvSpPr>
        <p:spPr>
          <a:xfrm>
            <a:off x="3725130" y="3625813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새폴더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88A08-01B6-4FAD-9FF0-C32AD71CEA4A}"/>
              </a:ext>
            </a:extLst>
          </p:cNvPr>
          <p:cNvSpPr/>
          <p:nvPr/>
        </p:nvSpPr>
        <p:spPr>
          <a:xfrm>
            <a:off x="4387842" y="1672398"/>
            <a:ext cx="196013" cy="19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B15C69B6-AF3E-47DB-8160-A72456FD6F6B}"/>
              </a:ext>
            </a:extLst>
          </p:cNvPr>
          <p:cNvSpPr/>
          <p:nvPr/>
        </p:nvSpPr>
        <p:spPr>
          <a:xfrm>
            <a:off x="2677897" y="14917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CBE7DE6-D206-4606-BB1F-C135A4B37184}"/>
              </a:ext>
            </a:extLst>
          </p:cNvPr>
          <p:cNvSpPr/>
          <p:nvPr/>
        </p:nvSpPr>
        <p:spPr>
          <a:xfrm>
            <a:off x="4168576" y="165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538782A-1EE7-4363-A113-C89EE4A125DD}"/>
              </a:ext>
            </a:extLst>
          </p:cNvPr>
          <p:cNvSpPr/>
          <p:nvPr/>
        </p:nvSpPr>
        <p:spPr>
          <a:xfrm>
            <a:off x="3260615" y="18921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3E5CA13-DCDF-4E74-9ADB-A0DEB91769A5}"/>
              </a:ext>
            </a:extLst>
          </p:cNvPr>
          <p:cNvSpPr/>
          <p:nvPr/>
        </p:nvSpPr>
        <p:spPr>
          <a:xfrm>
            <a:off x="4025509" y="21403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76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02673"/>
              </p:ext>
            </p:extLst>
          </p:nvPr>
        </p:nvGraphicFramePr>
        <p:xfrm>
          <a:off x="6660914" y="918033"/>
          <a:ext cx="237372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이동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선택한 폴더 안으로 파일들을 서버에 이동 요청을 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이동할 파일의 기존 위치와 동일한 경로라면 해당 버튼은 비활성화 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moveFiles.do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Parameters: </a:t>
                      </a:r>
                      <a:r>
                        <a:rPr lang="ko-KR" altLang="en-US" sz="1000" dirty="0"/>
                        <a:t>대상 폴더와 파일들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새폴더</a:t>
                      </a:r>
                      <a:r>
                        <a:rPr lang="ko-KR" altLang="en-US" sz="1000" dirty="0"/>
                        <a:t>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버튼을 누르면 선택된 폴더 안에 새로운 폴더를 생성한다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 때 폴더 생성 팝업창이 뜬다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09156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985EB-7936-44A2-9B8B-267C3E4D9DB4}"/>
              </a:ext>
            </a:extLst>
          </p:cNvPr>
          <p:cNvSpPr/>
          <p:nvPr/>
        </p:nvSpPr>
        <p:spPr>
          <a:xfrm>
            <a:off x="2633175" y="1656363"/>
            <a:ext cx="1966809" cy="23142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E7FE27-1A9D-48D8-8E10-ADF2DE621803}"/>
              </a:ext>
            </a:extLst>
          </p:cNvPr>
          <p:cNvSpPr/>
          <p:nvPr/>
        </p:nvSpPr>
        <p:spPr>
          <a:xfrm>
            <a:off x="2631204" y="1656363"/>
            <a:ext cx="1966810" cy="22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내 드라이브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C992D7-F174-421B-8A1D-1941659F2374}"/>
              </a:ext>
            </a:extLst>
          </p:cNvPr>
          <p:cNvSpPr/>
          <p:nvPr/>
        </p:nvSpPr>
        <p:spPr>
          <a:xfrm>
            <a:off x="2645453" y="1900101"/>
            <a:ext cx="1938312" cy="22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폴더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0D7802A-EFB6-4282-ACE3-72D865BBCE56}"/>
              </a:ext>
            </a:extLst>
          </p:cNvPr>
          <p:cNvSpPr/>
          <p:nvPr/>
        </p:nvSpPr>
        <p:spPr>
          <a:xfrm>
            <a:off x="2638426" y="2135710"/>
            <a:ext cx="1955006" cy="225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폴더</a:t>
            </a:r>
            <a:r>
              <a:rPr lang="en-US" altLang="ko-KR" sz="1400" dirty="0">
                <a:solidFill>
                  <a:schemeClr val="tx1"/>
                </a:solidFill>
              </a:rPr>
              <a:t>2                  </a:t>
            </a:r>
            <a:r>
              <a:rPr lang="ko-KR" altLang="en-US" sz="1400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C6274BF-5DDB-4D35-83A2-36616CB9ACAC}"/>
              </a:ext>
            </a:extLst>
          </p:cNvPr>
          <p:cNvSpPr/>
          <p:nvPr/>
        </p:nvSpPr>
        <p:spPr>
          <a:xfrm>
            <a:off x="2662086" y="3625813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AC191B-7842-4BA2-9369-336C399DB23E}"/>
              </a:ext>
            </a:extLst>
          </p:cNvPr>
          <p:cNvSpPr/>
          <p:nvPr/>
        </p:nvSpPr>
        <p:spPr>
          <a:xfrm>
            <a:off x="3725130" y="3625813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새폴더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88A08-01B6-4FAD-9FF0-C32AD71CEA4A}"/>
              </a:ext>
            </a:extLst>
          </p:cNvPr>
          <p:cNvSpPr/>
          <p:nvPr/>
        </p:nvSpPr>
        <p:spPr>
          <a:xfrm>
            <a:off x="4387842" y="1672398"/>
            <a:ext cx="196013" cy="19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06A60F3-A1A1-4B2B-9F7A-F4FD8219A2D0}"/>
              </a:ext>
            </a:extLst>
          </p:cNvPr>
          <p:cNvSpPr/>
          <p:nvPr/>
        </p:nvSpPr>
        <p:spPr>
          <a:xfrm>
            <a:off x="2679200" y="34097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2D4213D-57A8-40EF-85A1-2C0DD5D5B703}"/>
              </a:ext>
            </a:extLst>
          </p:cNvPr>
          <p:cNvSpPr/>
          <p:nvPr/>
        </p:nvSpPr>
        <p:spPr>
          <a:xfrm>
            <a:off x="3678797" y="33994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046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60914" y="918033"/>
          <a:ext cx="237372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중요 파일 표시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파일을 선택하면 해당 파일이 중요 파일인지 아닌지 확인하여 중요 파일일 경우 색을 달리하여 표시한다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중요파일이 </a:t>
                      </a:r>
                      <a:r>
                        <a:rPr lang="ko-KR" altLang="en-US" sz="1000" dirty="0" err="1"/>
                        <a:t>토글된다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여러 파일을 동시에 선택한 경우 하나의 파일이라도 중요파일이 아니면 중요파일 설정으로 뜨고 전부 중요파일인 경우 중요파일 표시가 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3D02B12E-1680-422D-846D-C472A929FD4A}"/>
              </a:ext>
            </a:extLst>
          </p:cNvPr>
          <p:cNvSpPr/>
          <p:nvPr/>
        </p:nvSpPr>
        <p:spPr>
          <a:xfrm>
            <a:off x="4857315" y="11138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56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1701</Words>
  <Application>Microsoft Office PowerPoint</Application>
  <PresentationFormat>화면 슬라이드 쇼(16:9)</PresentationFormat>
  <Paragraphs>759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전 동훈</cp:lastModifiedBy>
  <cp:revision>52</cp:revision>
  <dcterms:created xsi:type="dcterms:W3CDTF">2018-07-03T05:46:10Z</dcterms:created>
  <dcterms:modified xsi:type="dcterms:W3CDTF">2018-07-10T11:24:27Z</dcterms:modified>
</cp:coreProperties>
</file>