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106-B6EB-4511-88BB-34FE03B4BAE0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FEDE-4839-4899-BD85-3B6C52D7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8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106-B6EB-4511-88BB-34FE03B4BAE0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FEDE-4839-4899-BD85-3B6C52D7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88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106-B6EB-4511-88BB-34FE03B4BAE0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FEDE-4839-4899-BD85-3B6C52D7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5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106-B6EB-4511-88BB-34FE03B4BAE0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FEDE-4839-4899-BD85-3B6C52D7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419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106-B6EB-4511-88BB-34FE03B4BAE0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FEDE-4839-4899-BD85-3B6C52D7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106-B6EB-4511-88BB-34FE03B4BAE0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FEDE-4839-4899-BD85-3B6C52D7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53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106-B6EB-4511-88BB-34FE03B4BAE0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FEDE-4839-4899-BD85-3B6C52D7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32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106-B6EB-4511-88BB-34FE03B4BAE0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FEDE-4839-4899-BD85-3B6C52D7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48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106-B6EB-4511-88BB-34FE03B4BAE0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FEDE-4839-4899-BD85-3B6C52D7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2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106-B6EB-4511-88BB-34FE03B4BAE0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FEDE-4839-4899-BD85-3B6C52D7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37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106-B6EB-4511-88BB-34FE03B4BAE0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DFEDE-4839-4899-BD85-3B6C52D7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57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F106-B6EB-4511-88BB-34FE03B4BAE0}" type="datetimeFigureOut">
              <a:rPr lang="ko-KR" altLang="en-US" smtClean="0"/>
              <a:t>2018-07-20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DFEDE-4839-4899-BD85-3B6C52D78D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580568"/>
              </p:ext>
            </p:extLst>
          </p:nvPr>
        </p:nvGraphicFramePr>
        <p:xfrm>
          <a:off x="1346200" y="1618801"/>
          <a:ext cx="1609263" cy="10091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36421"/>
                <a:gridCol w="536421"/>
                <a:gridCol w="536421"/>
              </a:tblGrid>
              <a:tr h="0">
                <a:tc rowSpan="8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스토리지 서비스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/>
                </a:tc>
                <a:tc rowSpan="5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파일 관리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600" kern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세부 서비스</a:t>
                      </a:r>
                      <a:endParaRPr lang="ko-KR" sz="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/>
                </a:tc>
              </a:tr>
              <a:tr h="139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파일 등록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/>
                </a:tc>
              </a:tr>
              <a:tr h="139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파일 삭제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/>
                </a:tc>
              </a:tr>
              <a:tr h="139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파일 이름 수정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/>
                </a:tc>
              </a:tr>
              <a:tr h="504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중요 파일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/>
                </a:tc>
              </a:tr>
              <a:tr h="13938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52216" marR="52216" marT="0" marB="0" anchor="ctr"/>
                </a:tc>
                <a:tc rowSpan="3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폴더 관리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폴더 등록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/>
                </a:tc>
              </a:tr>
              <a:tr h="139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폴더 삭제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/>
                </a:tc>
              </a:tr>
              <a:tr h="1393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 smtClean="0">
                          <a:effectLst/>
                        </a:rPr>
                        <a:t>폴더 조회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52216" marR="52216" marT="0" marB="0"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14940"/>
              </p:ext>
            </p:extLst>
          </p:nvPr>
        </p:nvGraphicFramePr>
        <p:xfrm>
          <a:off x="3746499" y="1162050"/>
          <a:ext cx="1330314" cy="24974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3438"/>
                <a:gridCol w="443438"/>
                <a:gridCol w="443438"/>
              </a:tblGrid>
              <a:tr h="84797">
                <a:tc rowSpan="18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500" kern="0" dirty="0" err="1" smtClean="0">
                          <a:effectLst/>
                        </a:rPr>
                        <a:t>스트리밍</a:t>
                      </a:r>
                      <a:r>
                        <a:rPr lang="ko-KR" altLang="en-US" sz="500" kern="0" dirty="0" smtClean="0">
                          <a:effectLst/>
                        </a:rPr>
                        <a:t> 서비스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5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세부서비스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12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 smtClean="0">
                          <a:effectLst/>
                        </a:rPr>
                        <a:t>재생 목록</a:t>
                      </a:r>
                      <a:endParaRPr lang="en-US" altLang="ko-KR" sz="500" kern="0" dirty="0" smtClean="0">
                        <a:effectLst/>
                      </a:endParaRPr>
                    </a:p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500" kern="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서비스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재생 목록 만들기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112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재생 목록 검색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112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재생 목록 삭제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1021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재생 목록 조회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12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재생 목록 이름 수정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12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재생 목록에 음악 추가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12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재생 목록 공유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1630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재생 목록 좋아요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99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500" kern="100" dirty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음악서비스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음악 차트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224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ko-KR" sz="7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음악 </a:t>
                      </a:r>
                      <a:r>
                        <a:rPr lang="ko-KR" altLang="en-US" sz="500" kern="0" dirty="0" smtClean="0">
                          <a:effectLst/>
                        </a:rPr>
                        <a:t>재생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112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좋아요 취소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12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 smtClean="0">
                          <a:effectLst/>
                        </a:rPr>
                        <a:t>좋아요 목록 조회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112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곡 </a:t>
                      </a:r>
                      <a:r>
                        <a:rPr lang="ko-KR" sz="500" kern="0" dirty="0" smtClean="0">
                          <a:effectLst/>
                        </a:rPr>
                        <a:t>관리</a:t>
                      </a:r>
                      <a:r>
                        <a:rPr lang="en-US" altLang="ko-KR" sz="500" kern="0" dirty="0" smtClean="0">
                          <a:effectLst/>
                        </a:rPr>
                        <a:t> </a:t>
                      </a:r>
                      <a:r>
                        <a:rPr lang="ko-KR" altLang="en-US" sz="500" kern="0" dirty="0" smtClean="0">
                          <a:effectLst/>
                        </a:rPr>
                        <a:t>서비스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곡 업로드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112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>
                          <a:effectLst/>
                        </a:rPr>
                        <a:t>곡 수정</a:t>
                      </a:r>
                      <a:endParaRPr lang="ko-KR" sz="5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112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곡 삭제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112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곡 조회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  <a:tr h="1122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500" kern="0" dirty="0">
                          <a:effectLst/>
                        </a:rPr>
                        <a:t>곡 공유</a:t>
                      </a:r>
                      <a:endParaRPr lang="ko-KR" sz="5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1157" marR="41157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35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78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용화</dc:creator>
  <cp:lastModifiedBy>우 용화</cp:lastModifiedBy>
  <cp:revision>4</cp:revision>
  <dcterms:created xsi:type="dcterms:W3CDTF">2018-07-20T03:10:45Z</dcterms:created>
  <dcterms:modified xsi:type="dcterms:W3CDTF">2018-07-20T03:44:17Z</dcterms:modified>
</cp:coreProperties>
</file>