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-38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907A-66E2-4C6B-9D6A-C6EFB194ECB7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3638-C566-432D-BD0E-BC7C535F2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27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907A-66E2-4C6B-9D6A-C6EFB194ECB7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3638-C566-432D-BD0E-BC7C535F2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6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907A-66E2-4C6B-9D6A-C6EFB194ECB7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3638-C566-432D-BD0E-BC7C535F2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01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907A-66E2-4C6B-9D6A-C6EFB194ECB7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3638-C566-432D-BD0E-BC7C535F2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15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907A-66E2-4C6B-9D6A-C6EFB194ECB7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3638-C566-432D-BD0E-BC7C535F2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9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907A-66E2-4C6B-9D6A-C6EFB194ECB7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3638-C566-432D-BD0E-BC7C535F2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41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907A-66E2-4C6B-9D6A-C6EFB194ECB7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3638-C566-432D-BD0E-BC7C535F2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87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907A-66E2-4C6B-9D6A-C6EFB194ECB7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3638-C566-432D-BD0E-BC7C535F2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28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907A-66E2-4C6B-9D6A-C6EFB194ECB7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3638-C566-432D-BD0E-BC7C535F2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1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907A-66E2-4C6B-9D6A-C6EFB194ECB7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3638-C566-432D-BD0E-BC7C535F2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6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907A-66E2-4C6B-9D6A-C6EFB194ECB7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3638-C566-432D-BD0E-BC7C535F2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58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C907A-66E2-4C6B-9D6A-C6EFB194ECB7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C3638-C566-432D-BD0E-BC7C535F2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74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16817"/>
              </p:ext>
            </p:extLst>
          </p:nvPr>
        </p:nvGraphicFramePr>
        <p:xfrm>
          <a:off x="4694029" y="3283235"/>
          <a:ext cx="2954251" cy="242294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527989"/>
                <a:gridCol w="385653"/>
                <a:gridCol w="1302046"/>
                <a:gridCol w="738563"/>
              </a:tblGrid>
              <a:tr h="270292">
                <a:tc rowSpan="4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err="1" smtClean="0">
                          <a:effectLst/>
                        </a:rPr>
                        <a:t>스트리밍</a:t>
                      </a:r>
                      <a:r>
                        <a:rPr lang="ko-KR" altLang="en-US" sz="1100" kern="100" dirty="0" smtClean="0">
                          <a:effectLst/>
                        </a:rPr>
                        <a:t> 서비스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13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0" dirty="0" smtClean="0">
                          <a:effectLst/>
                        </a:rPr>
                        <a:t>재생목록 서비스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음악 재생 목록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재생 목록에 음악 삭제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9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재생 목록 순서 변경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9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</a:rPr>
                        <a:t>음악서비스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음악 추천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음악 추천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86002"/>
              </p:ext>
            </p:extLst>
          </p:nvPr>
        </p:nvGraphicFramePr>
        <p:xfrm>
          <a:off x="263609" y="228599"/>
          <a:ext cx="2611396" cy="2110821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024724"/>
                <a:gridCol w="745909"/>
                <a:gridCol w="840763"/>
              </a:tblGrid>
              <a:tr h="146635">
                <a:tc rowSpan="10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스토리지 서비스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 anchor="ctr"/>
                </a:tc>
              </a:tr>
              <a:tr h="3169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파일 관리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 smtClean="0">
                          <a:effectLst/>
                        </a:rPr>
                        <a:t>파일</a:t>
                      </a:r>
                      <a:r>
                        <a:rPr lang="en-US" altLang="ko-KR" sz="1100" kern="0" dirty="0" smtClean="0">
                          <a:effectLst/>
                        </a:rPr>
                        <a:t> </a:t>
                      </a:r>
                      <a:r>
                        <a:rPr lang="ko-KR" sz="1100" kern="0" dirty="0" smtClean="0">
                          <a:effectLst/>
                        </a:rPr>
                        <a:t>복사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파일 이름 수정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 anchor="ctr"/>
                </a:tc>
              </a:tr>
              <a:tr h="146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파일 이동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 anchor="ctr"/>
                </a:tc>
              </a:tr>
              <a:tr h="146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파일 검색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 anchor="ctr"/>
                </a:tc>
              </a:tr>
              <a:tr h="146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파일 공유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 anchor="ctr"/>
                </a:tc>
              </a:tr>
              <a:tr h="146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폴더 관리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폴더 복사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 anchor="ctr"/>
                </a:tc>
              </a:tr>
              <a:tr h="146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폴더 검색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 anchor="ctr"/>
                </a:tc>
              </a:tr>
              <a:tr h="146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폴더 공유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 anchor="ctr"/>
                </a:tc>
              </a:tr>
              <a:tr h="146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폴더 이동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208" marR="50208" marT="0" marB="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49432"/>
              </p:ext>
            </p:extLst>
          </p:nvPr>
        </p:nvGraphicFramePr>
        <p:xfrm>
          <a:off x="1888903" y="3124150"/>
          <a:ext cx="2614929" cy="2841625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871643"/>
                <a:gridCol w="871643"/>
                <a:gridCol w="871643"/>
              </a:tblGrid>
              <a:tr h="209550">
                <a:tc rowSpan="10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 smtClean="0">
                          <a:effectLst/>
                        </a:rPr>
                        <a:t>커뮤니티</a:t>
                      </a:r>
                      <a:r>
                        <a:rPr lang="en-US" altLang="ko-KR" sz="1100" kern="0" dirty="0" smtClean="0">
                          <a:effectLst/>
                        </a:rPr>
                        <a:t> </a:t>
                      </a:r>
                      <a:r>
                        <a:rPr lang="ko-KR" altLang="en-US" sz="1100" kern="0" dirty="0" smtClean="0">
                          <a:effectLst/>
                        </a:rPr>
                        <a:t>서비스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 rowSpan="4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 err="1">
                          <a:effectLst/>
                        </a:rPr>
                        <a:t>댓글</a:t>
                      </a:r>
                      <a:r>
                        <a:rPr lang="ko-KR" sz="1100" kern="0" dirty="0">
                          <a:effectLst/>
                        </a:rPr>
                        <a:t> 관리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댓글 추가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 err="1">
                          <a:effectLst/>
                        </a:rPr>
                        <a:t>댓글</a:t>
                      </a:r>
                      <a:r>
                        <a:rPr lang="ko-KR" sz="1100" kern="0" dirty="0">
                          <a:effectLst/>
                        </a:rPr>
                        <a:t> 수정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댓글 삭제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 err="1">
                          <a:effectLst/>
                        </a:rPr>
                        <a:t>댓글</a:t>
                      </a:r>
                      <a:r>
                        <a:rPr lang="ko-KR" sz="1100" kern="0" dirty="0">
                          <a:effectLst/>
                        </a:rPr>
                        <a:t> 조회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 err="1">
                          <a:effectLst/>
                        </a:rPr>
                        <a:t>게시글</a:t>
                      </a:r>
                      <a:r>
                        <a:rPr lang="ko-KR" sz="1100" kern="0" dirty="0">
                          <a:effectLst/>
                        </a:rPr>
                        <a:t> 관리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 err="1">
                          <a:effectLst/>
                        </a:rPr>
                        <a:t>게시글</a:t>
                      </a:r>
                      <a:r>
                        <a:rPr lang="ko-KR" sz="1100" kern="0" dirty="0">
                          <a:effectLst/>
                        </a:rPr>
                        <a:t> 추가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 err="1">
                          <a:effectLst/>
                        </a:rPr>
                        <a:t>게시글</a:t>
                      </a:r>
                      <a:r>
                        <a:rPr lang="ko-KR" sz="1100" kern="0" dirty="0">
                          <a:effectLst/>
                        </a:rPr>
                        <a:t> 수정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 err="1">
                          <a:effectLst/>
                        </a:rPr>
                        <a:t>게시글</a:t>
                      </a:r>
                      <a:r>
                        <a:rPr lang="ko-KR" sz="1100" kern="0" dirty="0">
                          <a:effectLst/>
                        </a:rPr>
                        <a:t> 삭제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 err="1">
                          <a:effectLst/>
                        </a:rPr>
                        <a:t>게시글</a:t>
                      </a:r>
                      <a:r>
                        <a:rPr lang="ko-KR" sz="1100" kern="0" dirty="0">
                          <a:effectLst/>
                        </a:rPr>
                        <a:t> 조회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 err="1">
                          <a:effectLst/>
                        </a:rPr>
                        <a:t>게시글</a:t>
                      </a:r>
                      <a:r>
                        <a:rPr lang="ko-KR" sz="1100" kern="0" dirty="0">
                          <a:effectLst/>
                        </a:rPr>
                        <a:t> 검색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015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69</Words>
  <Application>Microsoft Office PowerPoint</Application>
  <PresentationFormat>사용자 지정</PresentationFormat>
  <Paragraphs>32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 용화</dc:creator>
  <cp:lastModifiedBy>지우</cp:lastModifiedBy>
  <cp:revision>8</cp:revision>
  <dcterms:created xsi:type="dcterms:W3CDTF">2018-07-20T03:44:28Z</dcterms:created>
  <dcterms:modified xsi:type="dcterms:W3CDTF">2018-07-20T04:55:57Z</dcterms:modified>
</cp:coreProperties>
</file>