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FC9D6-B2CF-4F74-9057-06407AE3E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0080BD-72A2-4C82-868D-682CE8C85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09686-912B-4671-9621-58D421E2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D0A64-5EF4-4FFB-9404-AFE0DEE1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CDB24-6A95-480C-A3EF-833622D3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2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FF8D6-0110-488B-B48F-35A08950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FB975D-0569-4E3A-BF0F-17FF936FC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36779-2A0D-4AB5-9E14-C7C724CC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5CABA-0131-4B91-A2EA-DE862E90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C5C85-4E84-40A8-AA14-4B5C4883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02727D-9801-4A94-ACEE-48A0A109E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6577F0-0102-431C-B656-C1F3CB5BB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419BD-F1A9-4F78-9DFB-9F30F4AB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BAB50-E2C6-4116-90E5-D7F30BC4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1B80-6CDF-4143-99E8-265C50B0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EFAFC-B444-4F84-A8BE-C74BF60D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6D135-EE2A-42D9-A31E-6D50F001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6C5FD-4691-4237-BA9E-734BD2D6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AADE3-AF2C-4101-81C5-5F793CED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8F925-1905-468D-A188-12DAFA92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6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EDF07-FBAB-4241-8A95-6941A8B1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FC37C-4849-47DE-B054-3DBDC749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E5001-5EED-40D6-AA01-8D05B923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162C0-E718-49B5-9FE3-9AAC3669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9F980-5721-4C5B-9CBF-76B89E70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5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B0EA-53C3-4833-92E7-C236EAFA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38DFB-2A65-42E9-A059-824385AC7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91B28-43AF-4C1D-96A0-54DED6AA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3C453-C57B-46CA-A2F6-23A8DC19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0DDDC-DBB1-46A9-9297-528EBAE6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2C0FC-2CF2-4B59-882B-AD85732A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0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8BFC2-BA8D-4527-93FD-79A17261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DA7EF-18DB-4543-8377-A778DA29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DE9B59-AC55-45C4-8D32-48EE742B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A4A07A-862C-4710-9C61-AEF6F3860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A0C1BE-9DB7-417A-A898-68C416F93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283680-6052-4C44-9C16-2B19413C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8C88B6-0C59-4C49-AE85-05B0FB81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181D37-98A1-434D-AA54-E3123BEE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1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CEF2D-4DA7-4C92-8D3D-B9AACCB5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BECD6-F4AA-484E-8B23-914B939F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FC275E-378F-4F42-A0C0-62D35FBE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AF881A-7DDB-4327-82E5-7708035A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5007D3-0E60-4BF8-B40E-8FDFBB89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5D5560-0D2F-4F34-922E-78D10B32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2E4440-5C06-4E09-8482-0E7A3C0B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2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03FB5-B077-4B8F-8081-4547761A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9A9B7-6F05-43B2-B943-605C2EB9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871BC-265F-4D2E-8DFB-E9DC0B65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F7075-C097-45AB-80AD-B2C4C1EF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F95CC-386B-47C8-B0DF-A8912915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B7CB1-5CD2-4FF0-A436-2F09626E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AF850-D68A-4402-B27D-427579F9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00E449-5AAB-46A7-9814-DC098632D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FB25F-456B-43D5-B129-F6F4F8AB8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672DF-48FD-4D83-8918-AB53B04D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0A9C0-FD43-45FC-9CFB-1C7EEA5A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FD023-73C9-47E6-8B61-4A57556D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5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3AFFD2-84D5-43E6-8D1F-80EE84AF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67A9AC-6F3D-491B-96C4-B586D3F4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6EAD7-E786-44E7-AA29-803DDF19C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09DE-EEB8-4781-9DDF-DC3CEEC16343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66985-CE98-436A-B7A5-69E23D6E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8082D-5A6B-44EA-9859-DE9D7C09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B54FF-E12A-4BB1-9E19-7967B7E37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8693E-47F0-45F8-8221-ACB38B73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03" y="4566619"/>
            <a:ext cx="7898089" cy="19841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A9E9B9-3DDE-4738-96B5-B866CC314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02" y="1458732"/>
            <a:ext cx="8812095" cy="2963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E2EC3A-876E-4864-B901-3846089A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03" y="-223284"/>
            <a:ext cx="8897447" cy="26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7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진구</dc:creator>
  <cp:lastModifiedBy>이 진구</cp:lastModifiedBy>
  <cp:revision>9</cp:revision>
  <dcterms:created xsi:type="dcterms:W3CDTF">2018-07-17T10:49:24Z</dcterms:created>
  <dcterms:modified xsi:type="dcterms:W3CDTF">2018-07-20T05:33:19Z</dcterms:modified>
</cp:coreProperties>
</file>