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6" autoAdjust="0"/>
  </p:normalViewPr>
  <p:slideViewPr>
    <p:cSldViewPr>
      <p:cViewPr varScale="1">
        <p:scale>
          <a:sx n="79" d="100"/>
          <a:sy n="79" d="100"/>
        </p:scale>
        <p:origin x="-7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4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2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6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6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FC75-E592-4FD9-A4BE-CBAEF2CA51D6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B66F-E29D-4892-87D4-5D98B09B0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05" y="1109662"/>
            <a:ext cx="3841115" cy="4638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6176" y="1988840"/>
            <a:ext cx="151216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63536" y="3428999"/>
            <a:ext cx="151216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3536" y="4725144"/>
            <a:ext cx="151216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그룹 232"/>
          <p:cNvGrpSpPr/>
          <p:nvPr/>
        </p:nvGrpSpPr>
        <p:grpSpPr>
          <a:xfrm>
            <a:off x="1043608" y="203893"/>
            <a:ext cx="7823666" cy="6581918"/>
            <a:chOff x="1043608" y="203893"/>
            <a:chExt cx="7823666" cy="6581918"/>
          </a:xfrm>
        </p:grpSpPr>
        <p:sp>
          <p:nvSpPr>
            <p:cNvPr id="5" name="직사각형 4"/>
            <p:cNvSpPr/>
            <p:nvPr/>
          </p:nvSpPr>
          <p:spPr>
            <a:xfrm>
              <a:off x="2954276" y="1451236"/>
              <a:ext cx="1008112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IR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95166" y="4617132"/>
              <a:ext cx="93610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n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08696" y="5296127"/>
              <a:ext cx="936104" cy="4483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54276" y="2132856"/>
              <a:ext cx="1008112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PC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07904" y="203893"/>
              <a:ext cx="1440160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memory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97918" y="3143526"/>
              <a:ext cx="1528939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ALU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>
              <a:off x="2913841" y="4725144"/>
              <a:ext cx="1512168" cy="648072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B_mux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1475656" y="1808820"/>
              <a:ext cx="1512168" cy="648072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</a:t>
              </a:r>
              <a:r>
                <a:rPr lang="en-US" altLang="ko-KR" smtClean="0">
                  <a:solidFill>
                    <a:schemeClr val="tx1"/>
                  </a:solidFill>
                </a:rPr>
                <a:t>_mux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46407" y="3941197"/>
              <a:ext cx="1008112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ACC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5" idx="1"/>
            </p:cNvCxnSpPr>
            <p:nvPr/>
          </p:nvCxnSpPr>
          <p:spPr>
            <a:xfrm flipH="1">
              <a:off x="2555776" y="1703264"/>
              <a:ext cx="3985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1"/>
            </p:cNvCxnSpPr>
            <p:nvPr/>
          </p:nvCxnSpPr>
          <p:spPr>
            <a:xfrm flipH="1">
              <a:off x="2555776" y="2384884"/>
              <a:ext cx="3985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779912" y="2636912"/>
              <a:ext cx="0" cy="48155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213705" y="2636912"/>
              <a:ext cx="0" cy="25202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/>
            <p:nvPr/>
          </p:nvCxnSpPr>
          <p:spPr>
            <a:xfrm>
              <a:off x="3779912" y="2902872"/>
              <a:ext cx="1614031" cy="1052255"/>
            </a:xfrm>
            <a:prstGeom prst="bentConnector3">
              <a:avLst>
                <a:gd name="adj1" fmla="val 9994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566487" y="3465004"/>
              <a:ext cx="0" cy="47619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669925" y="1196752"/>
              <a:ext cx="0" cy="25448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4355976" y="707949"/>
              <a:ext cx="0" cy="2727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4846407" y="707949"/>
              <a:ext cx="0" cy="2727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9" idx="1"/>
            </p:cNvCxnSpPr>
            <p:nvPr/>
          </p:nvCxnSpPr>
          <p:spPr>
            <a:xfrm>
              <a:off x="1691680" y="455921"/>
              <a:ext cx="20162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9" idx="3"/>
            </p:cNvCxnSpPr>
            <p:nvPr/>
          </p:nvCxnSpPr>
          <p:spPr>
            <a:xfrm>
              <a:off x="5148064" y="455921"/>
              <a:ext cx="345638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/>
            <p:nvPr/>
          </p:nvCxnSpPr>
          <p:spPr>
            <a:xfrm rot="5400000">
              <a:off x="3815916" y="584684"/>
              <a:ext cx="5040560" cy="4536504"/>
            </a:xfrm>
            <a:prstGeom prst="bentConnector3">
              <a:avLst>
                <a:gd name="adj1" fmla="val 12542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/>
            <p:nvPr/>
          </p:nvCxnSpPr>
          <p:spPr>
            <a:xfrm rot="16200000" flipH="1">
              <a:off x="-507" y="2024842"/>
              <a:ext cx="5040561" cy="1656186"/>
            </a:xfrm>
            <a:prstGeom prst="bentConnector3">
              <a:avLst>
                <a:gd name="adj1" fmla="val 12471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1" idx="0"/>
            </p:cNvCxnSpPr>
            <p:nvPr/>
          </p:nvCxnSpPr>
          <p:spPr>
            <a:xfrm flipH="1">
              <a:off x="1691680" y="2132856"/>
              <a:ext cx="21602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3669925" y="3653168"/>
              <a:ext cx="0" cy="10801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4396597" y="4077072"/>
              <a:ext cx="44783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4383764" y="4257092"/>
              <a:ext cx="449810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3962388" y="1844824"/>
              <a:ext cx="60961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3965341" y="1628800"/>
              <a:ext cx="463910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endCxn id="11" idx="1"/>
            </p:cNvCxnSpPr>
            <p:nvPr/>
          </p:nvCxnSpPr>
          <p:spPr>
            <a:xfrm flipV="1">
              <a:off x="2231740" y="2807931"/>
              <a:ext cx="0" cy="6210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591665" y="4905164"/>
              <a:ext cx="3985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2" idx="3"/>
            </p:cNvCxnSpPr>
            <p:nvPr/>
          </p:nvCxnSpPr>
          <p:spPr>
            <a:xfrm>
              <a:off x="5854519" y="4193225"/>
              <a:ext cx="274992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이등변 삼각형 2"/>
            <p:cNvSpPr/>
            <p:nvPr/>
          </p:nvSpPr>
          <p:spPr>
            <a:xfrm rot="5400000">
              <a:off x="6076953" y="3963273"/>
              <a:ext cx="504056" cy="4599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316208" y="3672886"/>
              <a:ext cx="0" cy="40418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6732240" y="6014211"/>
              <a:ext cx="93610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sum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사다리꼴 86"/>
            <p:cNvSpPr/>
            <p:nvPr/>
          </p:nvSpPr>
          <p:spPr>
            <a:xfrm rot="5400000">
              <a:off x="5998968" y="6003251"/>
              <a:ext cx="648251" cy="455422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+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사다리꼴 87"/>
            <p:cNvSpPr/>
            <p:nvPr/>
          </p:nvSpPr>
          <p:spPr>
            <a:xfrm rot="5400000">
              <a:off x="5169737" y="5131369"/>
              <a:ext cx="648251" cy="455422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+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05559" y="1027575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mem_rq</a:t>
              </a:r>
              <a:endParaRPr lang="ko-KR" altLang="en-US" sz="11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06392" y="1048508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rnw</a:t>
              </a:r>
              <a:endParaRPr lang="ko-KR" altLang="en-US" sz="11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95186" y="1716469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opcode</a:t>
              </a:r>
              <a:endParaRPr lang="ko-KR" altLang="en-US" sz="11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34123" y="917703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ir_ce</a:t>
              </a:r>
              <a:endParaRPr lang="ko-KR" altLang="en-US" sz="11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48169" y="3429000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a_sel</a:t>
              </a:r>
              <a:endParaRPr lang="ko-KR" altLang="en-US" sz="11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66540" y="4814029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b_sel</a:t>
              </a:r>
              <a:endParaRPr lang="ko-KR" altLang="en-US" sz="11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90165" y="2881916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pc_ce</a:t>
              </a:r>
              <a:endParaRPr lang="ko-KR" altLang="en-US" sz="1100"/>
            </a:p>
          </p:txBody>
        </p:sp>
        <p:cxnSp>
          <p:nvCxnSpPr>
            <p:cNvPr id="103" name="꺾인 연결선 102"/>
            <p:cNvCxnSpPr/>
            <p:nvPr/>
          </p:nvCxnSpPr>
          <p:spPr>
            <a:xfrm rot="16200000" flipV="1">
              <a:off x="4418380" y="3086316"/>
              <a:ext cx="293615" cy="1388075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419460" y="3203394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acc_ce</a:t>
              </a:r>
              <a:endParaRPr lang="ko-KR" altLang="en-US" sz="11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29862" y="3428999"/>
              <a:ext cx="612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acc_oe</a:t>
              </a:r>
              <a:endParaRPr lang="ko-KR" altLang="en-US" sz="1100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7668344" y="6230235"/>
              <a:ext cx="936104" cy="0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이등변 삼각형 81"/>
            <p:cNvSpPr/>
            <p:nvPr/>
          </p:nvSpPr>
          <p:spPr>
            <a:xfrm rot="5400000">
              <a:off x="7862295" y="6007357"/>
              <a:ext cx="504056" cy="4599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07989" y="5455588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sum_oe</a:t>
              </a:r>
              <a:endParaRPr lang="ko-KR" altLang="en-US" sz="1100"/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8109942" y="5707893"/>
              <a:ext cx="0" cy="404186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751363" y="3918396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acc_msb</a:t>
              </a:r>
              <a:endParaRPr lang="ko-KR" altLang="en-US" sz="11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63873" y="4165822"/>
              <a:ext cx="5180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acc_z</a:t>
              </a:r>
              <a:endParaRPr lang="ko-KR" altLang="en-US" sz="11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84759" y="3334199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alu_fs</a:t>
              </a:r>
              <a:endParaRPr lang="ko-KR" altLang="en-US" sz="1100"/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2913841" y="3465004"/>
              <a:ext cx="29986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137540" y="50756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0</a:t>
              </a:r>
              <a:endParaRPr lang="ko-KR" altLang="en-US" sz="11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05559" y="50756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1</a:t>
              </a:r>
              <a:endParaRPr lang="ko-KR" altLang="en-US" sz="11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69285" y="157245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1</a:t>
              </a:r>
              <a:endParaRPr lang="ko-KR" altLang="en-US" sz="11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90880" y="225407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0</a:t>
              </a:r>
              <a:endParaRPr lang="ko-KR" altLang="en-US" sz="110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043608" y="938462"/>
              <a:ext cx="7823666" cy="5847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43608" y="980728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/>
                <a:t>Mu0</a:t>
              </a:r>
              <a:endParaRPr lang="ko-KR" altLang="en-US" sz="1600" b="1"/>
            </a:p>
          </p:txBody>
        </p:sp>
        <p:cxnSp>
          <p:nvCxnSpPr>
            <p:cNvPr id="135" name="꺾인 연결선 134"/>
            <p:cNvCxnSpPr>
              <a:endCxn id="6" idx="1"/>
            </p:cNvCxnSpPr>
            <p:nvPr/>
          </p:nvCxnSpPr>
          <p:spPr>
            <a:xfrm rot="16200000" flipH="1">
              <a:off x="4491722" y="3429711"/>
              <a:ext cx="1944215" cy="862674"/>
            </a:xfrm>
            <a:prstGeom prst="bentConnector2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꺾인 연결선 139"/>
            <p:cNvCxnSpPr>
              <a:endCxn id="7" idx="1"/>
            </p:cNvCxnSpPr>
            <p:nvPr/>
          </p:nvCxnSpPr>
          <p:spPr>
            <a:xfrm>
              <a:off x="5032492" y="4814029"/>
              <a:ext cx="876204" cy="706271"/>
            </a:xfrm>
            <a:prstGeom prst="bentConnector3">
              <a:avLst>
                <a:gd name="adj1" fmla="val -262"/>
              </a:avLst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6659538" y="4415039"/>
              <a:ext cx="0" cy="202093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꺾인 연결선 152"/>
            <p:cNvCxnSpPr/>
            <p:nvPr/>
          </p:nvCxnSpPr>
          <p:spPr>
            <a:xfrm rot="10800000" flipV="1">
              <a:off x="6520764" y="5167163"/>
              <a:ext cx="355492" cy="128963"/>
            </a:xfrm>
            <a:prstGeom prst="bentConnector2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6488596" y="4202951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n_en</a:t>
              </a:r>
              <a:endParaRPr lang="ko-KR" altLang="en-US" sz="11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795464" y="5034517"/>
              <a:ext cx="461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s_en</a:t>
              </a:r>
              <a:endParaRPr lang="ko-KR" altLang="en-US" sz="11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226774" y="3391558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a</a:t>
              </a:r>
              <a:endParaRPr lang="ko-KR" altLang="en-US" sz="11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521508" y="3371936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b</a:t>
              </a:r>
              <a:endParaRPr lang="ko-KR" altLang="en-US" sz="110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5009632" y="2866080"/>
              <a:ext cx="45719" cy="45719"/>
            </a:xfrm>
            <a:prstGeom prst="ellipse">
              <a:avLst/>
            </a:prstGeom>
            <a:solidFill>
              <a:srgbClr val="D33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5012923" y="4807368"/>
              <a:ext cx="45719" cy="45719"/>
            </a:xfrm>
            <a:prstGeom prst="ellipse">
              <a:avLst/>
            </a:prstGeom>
            <a:solidFill>
              <a:srgbClr val="D33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꺾인 연결선 159"/>
            <p:cNvCxnSpPr>
              <a:endCxn id="7" idx="0"/>
            </p:cNvCxnSpPr>
            <p:nvPr/>
          </p:nvCxnSpPr>
          <p:spPr>
            <a:xfrm rot="10800000" flipV="1">
              <a:off x="6376748" y="5120871"/>
              <a:ext cx="931556" cy="175256"/>
            </a:xfrm>
            <a:prstGeom prst="bentConnector2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257450" y="497003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inc_en</a:t>
              </a:r>
              <a:endParaRPr lang="ko-KR" altLang="en-US" sz="1100"/>
            </a:p>
          </p:txBody>
        </p:sp>
        <p:cxnSp>
          <p:nvCxnSpPr>
            <p:cNvPr id="169" name="꺾인 연결선 168"/>
            <p:cNvCxnSpPr>
              <a:stCxn id="7" idx="3"/>
            </p:cNvCxnSpPr>
            <p:nvPr/>
          </p:nvCxnSpPr>
          <p:spPr>
            <a:xfrm flipH="1">
              <a:off x="4916546" y="5520300"/>
              <a:ext cx="1928254" cy="356972"/>
            </a:xfrm>
            <a:prstGeom prst="bentConnector3">
              <a:avLst>
                <a:gd name="adj1" fmla="val -11855"/>
              </a:avLst>
            </a:prstGeom>
            <a:ln>
              <a:solidFill>
                <a:srgbClr val="D333B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꺾인 연결선 170"/>
            <p:cNvCxnSpPr>
              <a:endCxn id="87" idx="2"/>
            </p:cNvCxnSpPr>
            <p:nvPr/>
          </p:nvCxnSpPr>
          <p:spPr>
            <a:xfrm>
              <a:off x="4916546" y="5870922"/>
              <a:ext cx="1178837" cy="360041"/>
            </a:xfrm>
            <a:prstGeom prst="bentConnector3">
              <a:avLst>
                <a:gd name="adj1" fmla="val -365"/>
              </a:avLst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/>
            <p:nvPr/>
          </p:nvCxnSpPr>
          <p:spPr>
            <a:xfrm rot="10800000" flipV="1">
              <a:off x="5004049" y="6237310"/>
              <a:ext cx="2803945" cy="324128"/>
            </a:xfrm>
            <a:prstGeom prst="bentConnector3">
              <a:avLst>
                <a:gd name="adj1" fmla="val 64"/>
              </a:avLst>
            </a:prstGeom>
            <a:ln>
              <a:solidFill>
                <a:srgbClr val="D333B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꺾인 연결선 181"/>
            <p:cNvCxnSpPr/>
            <p:nvPr/>
          </p:nvCxnSpPr>
          <p:spPr>
            <a:xfrm flipV="1">
              <a:off x="5004048" y="6399374"/>
              <a:ext cx="1091334" cy="162065"/>
            </a:xfrm>
            <a:prstGeom prst="bentConnector3">
              <a:avLst>
                <a:gd name="adj1" fmla="val -40"/>
              </a:avLst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87" idx="0"/>
              <a:endCxn id="83" idx="1"/>
            </p:cNvCxnSpPr>
            <p:nvPr/>
          </p:nvCxnSpPr>
          <p:spPr>
            <a:xfrm flipV="1">
              <a:off x="6550805" y="6230235"/>
              <a:ext cx="181435" cy="728"/>
            </a:xfrm>
            <a:prstGeom prst="line">
              <a:avLst/>
            </a:prstGeom>
            <a:ln>
              <a:solidFill>
                <a:srgbClr val="D333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꺾인 연결선 186"/>
            <p:cNvCxnSpPr/>
            <p:nvPr/>
          </p:nvCxnSpPr>
          <p:spPr>
            <a:xfrm flipV="1">
              <a:off x="4916546" y="5586394"/>
              <a:ext cx="349605" cy="290878"/>
            </a:xfrm>
            <a:prstGeom prst="bentConnector3">
              <a:avLst>
                <a:gd name="adj1" fmla="val -857"/>
              </a:avLst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4846407" y="5231645"/>
              <a:ext cx="419744" cy="0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>
              <a:off x="4893686" y="5848062"/>
              <a:ext cx="45719" cy="45719"/>
            </a:xfrm>
            <a:prstGeom prst="ellipse">
              <a:avLst/>
            </a:prstGeom>
            <a:solidFill>
              <a:srgbClr val="D33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7785129" y="6208103"/>
              <a:ext cx="45719" cy="45719"/>
            </a:xfrm>
            <a:prstGeom prst="ellipse">
              <a:avLst/>
            </a:prstGeom>
            <a:solidFill>
              <a:srgbClr val="D33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화살표 연결선 203"/>
            <p:cNvCxnSpPr/>
            <p:nvPr/>
          </p:nvCxnSpPr>
          <p:spPr>
            <a:xfrm>
              <a:off x="7596336" y="5812118"/>
              <a:ext cx="0" cy="202093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/>
            <p:nvPr/>
          </p:nvCxnSpPr>
          <p:spPr>
            <a:xfrm>
              <a:off x="7380312" y="5586394"/>
              <a:ext cx="0" cy="412289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7380312" y="5552658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sum_en</a:t>
              </a:r>
              <a:endParaRPr lang="ko-KR" altLang="en-US" sz="110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045925" y="5337249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sum_rst</a:t>
              </a:r>
              <a:endParaRPr lang="ko-KR" altLang="en-US" sz="110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343827" y="4959816"/>
              <a:ext cx="76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/>
                <a:t>16’h0001</a:t>
              </a:r>
              <a:endParaRPr lang="ko-KR" altLang="en-US" sz="1100"/>
            </a:p>
          </p:txBody>
        </p:sp>
        <p:cxnSp>
          <p:nvCxnSpPr>
            <p:cNvPr id="211" name="직선 연결선 210"/>
            <p:cNvCxnSpPr/>
            <p:nvPr/>
          </p:nvCxnSpPr>
          <p:spPr>
            <a:xfrm flipV="1">
              <a:off x="4846407" y="5165322"/>
              <a:ext cx="0" cy="66323"/>
            </a:xfrm>
            <a:prstGeom prst="line">
              <a:avLst/>
            </a:prstGeom>
            <a:ln>
              <a:solidFill>
                <a:srgbClr val="D333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/>
            <p:nvPr/>
          </p:nvCxnSpPr>
          <p:spPr>
            <a:xfrm>
              <a:off x="5723434" y="5362426"/>
              <a:ext cx="185262" cy="0"/>
            </a:xfrm>
            <a:prstGeom prst="straightConnector1">
              <a:avLst/>
            </a:prstGeom>
            <a:ln>
              <a:solidFill>
                <a:srgbClr val="D333B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이등변 삼각형 215"/>
            <p:cNvSpPr/>
            <p:nvPr/>
          </p:nvSpPr>
          <p:spPr>
            <a:xfrm rot="5400000">
              <a:off x="7369333" y="4399797"/>
              <a:ext cx="570998" cy="54904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78809" y="449742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comp</a:t>
              </a:r>
              <a:endParaRPr lang="ko-KR" altLang="en-US" sz="140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046588" y="5505376"/>
              <a:ext cx="45719" cy="45719"/>
            </a:xfrm>
            <a:prstGeom prst="ellipse">
              <a:avLst/>
            </a:prstGeom>
            <a:solidFill>
              <a:srgbClr val="D33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꺾인 연결선 220"/>
            <p:cNvCxnSpPr/>
            <p:nvPr/>
          </p:nvCxnSpPr>
          <p:spPr>
            <a:xfrm rot="5400000" flipH="1" flipV="1">
              <a:off x="6903417" y="5022470"/>
              <a:ext cx="655342" cy="323861"/>
            </a:xfrm>
            <a:prstGeom prst="bentConnector3">
              <a:avLst>
                <a:gd name="adj1" fmla="val 100386"/>
              </a:avLst>
            </a:prstGeom>
            <a:ln>
              <a:solidFill>
                <a:srgbClr val="D333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6831270" y="4733288"/>
              <a:ext cx="549042" cy="0"/>
            </a:xfrm>
            <a:prstGeom prst="line">
              <a:avLst/>
            </a:prstGeom>
            <a:ln>
              <a:solidFill>
                <a:srgbClr val="D333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/>
            <p:cNvCxnSpPr>
              <a:stCxn id="216" idx="0"/>
            </p:cNvCxnSpPr>
            <p:nvPr/>
          </p:nvCxnSpPr>
          <p:spPr>
            <a:xfrm>
              <a:off x="7929353" y="4674318"/>
              <a:ext cx="21382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8047482" y="4520503"/>
              <a:ext cx="7473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comp_sn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33614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지우</cp:lastModifiedBy>
  <cp:revision>15</cp:revision>
  <dcterms:created xsi:type="dcterms:W3CDTF">2019-12-01T10:35:01Z</dcterms:created>
  <dcterms:modified xsi:type="dcterms:W3CDTF">2019-12-01T11:17:42Z</dcterms:modified>
</cp:coreProperties>
</file>