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  <p:sldId id="319" r:id="rId5"/>
    <p:sldId id="260" r:id="rId6"/>
    <p:sldId id="297" r:id="rId7"/>
    <p:sldId id="317" r:id="rId8"/>
    <p:sldId id="280" r:id="rId9"/>
    <p:sldId id="320" r:id="rId10"/>
    <p:sldId id="321" r:id="rId11"/>
    <p:sldId id="263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E15A"/>
    <a:srgbClr val="FBF670"/>
    <a:srgbClr val="FBF56F"/>
    <a:srgbClr val="FEFEFE"/>
    <a:srgbClr val="464646"/>
    <a:srgbClr val="272727"/>
    <a:srgbClr val="FDFDFD"/>
    <a:srgbClr val="E0B328"/>
    <a:srgbClr val="494949"/>
    <a:srgbClr val="4E4E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76678" autoAdjust="0"/>
  </p:normalViewPr>
  <p:slideViewPr>
    <p:cSldViewPr snapToGrid="0">
      <p:cViewPr varScale="1">
        <p:scale>
          <a:sx n="58" d="100"/>
          <a:sy n="58" d="100"/>
        </p:scale>
        <p:origin x="-102" y="-1578"/>
      </p:cViewPr>
      <p:guideLst>
        <p:guide orient="horz" pos="2160"/>
        <p:guide pos="384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17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3B0ED-7EB6-497C-84AF-385855C48F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FA4BD9-45E5-4FA9-9CDC-3B72B5F8638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A4BD9-45E5-4FA9-9CDC-3B72B5F863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A4BD9-45E5-4FA9-9CDC-3B72B5F863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A4BD9-45E5-4FA9-9CDC-3B72B5F863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A4BD9-45E5-4FA9-9CDC-3B72B5F863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A4BD9-45E5-4FA9-9CDC-3B72B5F863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A4BD9-45E5-4FA9-9CDC-3B72B5F863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A4BD9-45E5-4FA9-9CDC-3B72B5F863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A4BD9-45E5-4FA9-9CDC-3B72B5F863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A4BD9-45E5-4FA9-9CDC-3B72B5F863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ECD-78B6-4F38-9E04-45C2B29C7E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BFC9-6B96-4A71-AA6B-8E468C3C4B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ECD-78B6-4F38-9E04-45C2B29C7E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BFC9-6B96-4A71-AA6B-8E468C3C4B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ECD-78B6-4F38-9E04-45C2B29C7E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BFC9-6B96-4A71-AA6B-8E468C3C4B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ECD-78B6-4F38-9E04-45C2B29C7E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BFC9-6B96-4A71-AA6B-8E468C3C4B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ECD-78B6-4F38-9E04-45C2B29C7E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BFC9-6B96-4A71-AA6B-8E468C3C4B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ECD-78B6-4F38-9E04-45C2B29C7E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BFC9-6B96-4A71-AA6B-8E468C3C4B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ECD-78B6-4F38-9E04-45C2B29C7E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BFC9-6B96-4A71-AA6B-8E468C3C4B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ECD-78B6-4F38-9E04-45C2B29C7E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BFC9-6B96-4A71-AA6B-8E468C3C4B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ECD-78B6-4F38-9E04-45C2B29C7E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BFC9-6B96-4A71-AA6B-8E468C3C4B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ECD-78B6-4F38-9E04-45C2B29C7E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BFC9-6B96-4A71-AA6B-8E468C3C4B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ECD-78B6-4F38-9E04-45C2B29C7E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BFC9-6B96-4A71-AA6B-8E468C3C4B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EDECD-78B6-4F38-9E04-45C2B29C7E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DBFC9-6B96-4A71-AA6B-8E468C3C4B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611779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-1" y="14605"/>
            <a:ext cx="12192001" cy="687878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16591" y="-1125415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FDFA75"/>
              </a:gs>
              <a:gs pos="100000">
                <a:srgbClr val="D79E1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48111" y="-1125416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515151"/>
              </a:gs>
              <a:gs pos="100000">
                <a:srgbClr val="202020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546251" y="1280162"/>
            <a:ext cx="7111217" cy="7111217"/>
          </a:xfrm>
          <a:prstGeom prst="ellipse">
            <a:avLst/>
          </a:prstGeom>
          <a:noFill/>
          <a:ln>
            <a:gradFill>
              <a:gsLst>
                <a:gs pos="17000">
                  <a:srgbClr val="E3BA2E"/>
                </a:gs>
                <a:gs pos="15000">
                  <a:srgbClr val="DEAE22">
                    <a:alpha val="0"/>
                  </a:srgbClr>
                </a:gs>
                <a:gs pos="0">
                  <a:srgbClr val="E8F1F9">
                    <a:alpha val="0"/>
                  </a:srgbClr>
                </a:gs>
                <a:gs pos="100000">
                  <a:srgbClr val="FBF670"/>
                </a:gs>
              </a:gsLst>
              <a:lin ang="720000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 rot="-120000">
            <a:off x="2525209" y="3904284"/>
            <a:ext cx="9657527" cy="3138606"/>
          </a:xfrm>
          <a:custGeom>
            <a:avLst/>
            <a:gdLst>
              <a:gd name="connsiteX0" fmla="*/ 5203260 w 9657527"/>
              <a:gd name="connsiteY0" fmla="*/ 5375 h 3138606"/>
              <a:gd name="connsiteX1" fmla="*/ 9533020 w 9657527"/>
              <a:gd name="connsiteY1" fmla="*/ 2183713 h 3138606"/>
              <a:gd name="connsiteX2" fmla="*/ 9657527 w 9657527"/>
              <a:gd name="connsiteY2" fmla="*/ 2386943 h 3138606"/>
              <a:gd name="connsiteX3" fmla="*/ 9631279 w 9657527"/>
              <a:gd name="connsiteY3" fmla="*/ 3138606 h 3138606"/>
              <a:gd name="connsiteX4" fmla="*/ 0 w 9657527"/>
              <a:gd name="connsiteY4" fmla="*/ 2802274 h 3138606"/>
              <a:gd name="connsiteX5" fmla="*/ 39235 w 9657527"/>
              <a:gd name="connsiteY5" fmla="*/ 2710379 h 3138606"/>
              <a:gd name="connsiteX6" fmla="*/ 4935048 w 9657527"/>
              <a:gd name="connsiteY6" fmla="*/ 0 h 3138606"/>
              <a:gd name="connsiteX7" fmla="*/ 5203260 w 9657527"/>
              <a:gd name="connsiteY7" fmla="*/ 5375 h 3138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57527" h="3138606">
                <a:moveTo>
                  <a:pt x="5203260" y="5375"/>
                </a:moveTo>
                <a:cubicBezTo>
                  <a:pt x="7079915" y="80765"/>
                  <a:pt x="8694684" y="942807"/>
                  <a:pt x="9533020" y="2183713"/>
                </a:cubicBezTo>
                <a:lnTo>
                  <a:pt x="9657527" y="2386943"/>
                </a:lnTo>
                <a:lnTo>
                  <a:pt x="9631279" y="3138606"/>
                </a:lnTo>
                <a:lnTo>
                  <a:pt x="0" y="2802274"/>
                </a:lnTo>
                <a:lnTo>
                  <a:pt x="39235" y="2710379"/>
                </a:lnTo>
                <a:cubicBezTo>
                  <a:pt x="769966" y="1128750"/>
                  <a:pt x="2686179" y="0"/>
                  <a:pt x="4935048" y="0"/>
                </a:cubicBezTo>
                <a:cubicBezTo>
                  <a:pt x="5025003" y="0"/>
                  <a:pt x="5114425" y="1806"/>
                  <a:pt x="5203260" y="5375"/>
                </a:cubicBezTo>
                <a:close/>
              </a:path>
            </a:pathLst>
          </a:custGeom>
          <a:noFill/>
          <a:ln w="6350">
            <a:gradFill>
              <a:gsLst>
                <a:gs pos="0">
                  <a:srgbClr val="FBF670">
                    <a:alpha val="80000"/>
                  </a:srgbClr>
                </a:gs>
                <a:gs pos="100000">
                  <a:srgbClr val="DEAE22">
                    <a:alpha val="80000"/>
                  </a:srgbClr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079827" y="1280454"/>
            <a:ext cx="3126740" cy="1861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b="1" dirty="0" smtClean="0">
                <a:solidFill>
                  <a:srgbClr val="FBF67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2021</a:t>
            </a:r>
            <a:endParaRPr lang="zh-CN" altLang="en-US" sz="11500" b="1" dirty="0">
              <a:solidFill>
                <a:srgbClr val="FBF67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805961" y="1643576"/>
            <a:ext cx="349715" cy="349715"/>
            <a:chOff x="7805961" y="1643576"/>
            <a:chExt cx="349715" cy="349715"/>
          </a:xfrm>
        </p:grpSpPr>
        <p:sp>
          <p:nvSpPr>
            <p:cNvPr id="7" name="椭圆 6"/>
            <p:cNvSpPr/>
            <p:nvPr/>
          </p:nvSpPr>
          <p:spPr>
            <a:xfrm>
              <a:off x="7805961" y="1643576"/>
              <a:ext cx="349715" cy="349715"/>
            </a:xfrm>
            <a:prstGeom prst="ellipse">
              <a:avLst/>
            </a:prstGeom>
            <a:noFill/>
            <a:ln w="34925">
              <a:gradFill>
                <a:gsLst>
                  <a:gs pos="0">
                    <a:srgbClr val="FBF670"/>
                  </a:gs>
                  <a:gs pos="100000">
                    <a:srgbClr val="DEAE22"/>
                  </a:gs>
                </a:gsLst>
                <a:lin ang="7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>
              <a:spLocks noChangeAspect="1"/>
            </p:cNvSpPr>
            <p:nvPr/>
          </p:nvSpPr>
          <p:spPr>
            <a:xfrm>
              <a:off x="7890818" y="1728433"/>
              <a:ext cx="180000" cy="180000"/>
            </a:xfrm>
            <a:prstGeom prst="ellipse">
              <a:avLst/>
            </a:prstGeom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7200000" scaled="0"/>
            </a:gra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" name="图片 5" descr="leetcode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100000"/>
                </a:srgbClr>
              </a:clrFrom>
              <a:clrTo>
                <a:srgbClr val="000000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46350" y="2957195"/>
            <a:ext cx="2525395" cy="252539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410835" y="3528060"/>
            <a:ext cx="349313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LeetCode</a:t>
            </a:r>
            <a:endParaRPr lang="en-US" altLang="zh-CN" sz="3600" b="1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US" altLang="zh-CN" sz="2800" b="1">
              <a:solidFill>
                <a:schemeClr val="accent4"/>
              </a:solidFill>
            </a:endParaRPr>
          </a:p>
          <a:p>
            <a:r>
              <a:rPr lang="en-US" altLang="zh-CN" sz="36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Speaker: Hewitt</a:t>
            </a:r>
            <a:endParaRPr lang="en-US" altLang="zh-CN" sz="3600" b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7.40741E-7 C 0.13659 0.15162 0.17812 0.47176 0.09284 0.71458 C 0.00742 0.95741 -0.17266 1.03171 -0.30925 0.87986 C -0.44584 0.72824 -0.48711 0.4081 -0.40182 0.16528 C -0.31641 -0.07755 -0.13646 -0.15185 2.08333E-6 7.40741E-7 Z " pathEditMode="relative" rAng="1920000" ptsTypes="AAAAA">
                                      <p:cBhvr>
                                        <p:cTn id="2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56" y="4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16591" y="-1125415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FDFA75"/>
              </a:gs>
              <a:gs pos="100000">
                <a:srgbClr val="D79E1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rot="5400000">
            <a:off x="1595457" y="-1081728"/>
            <a:ext cx="0" cy="3240000"/>
          </a:xfrm>
          <a:prstGeom prst="line">
            <a:avLst/>
          </a:prstGeom>
          <a:ln w="1270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5400000" scaled="1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3215457" y="363415"/>
            <a:ext cx="349715" cy="349715"/>
          </a:xfrm>
          <a:prstGeom prst="ellipse">
            <a:avLst/>
          </a:prstGeom>
          <a:noFill/>
          <a:ln w="1905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>
            <a:off x="3300314" y="448272"/>
            <a:ext cx="180000" cy="180000"/>
          </a:xfrm>
          <a:prstGeom prst="ellipse">
            <a:avLst/>
          </a:prstGeom>
          <a:gradFill>
            <a:gsLst>
              <a:gs pos="0">
                <a:srgbClr val="FBF670"/>
              </a:gs>
              <a:gs pos="100000">
                <a:srgbClr val="DEAE22"/>
              </a:gs>
            </a:gsLst>
            <a:lin ang="7200000" scaled="0"/>
          </a:gra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 rot="16200000" flipH="1">
            <a:off x="10569455" y="-1066843"/>
            <a:ext cx="0" cy="3240000"/>
          </a:xfrm>
          <a:prstGeom prst="line">
            <a:avLst/>
          </a:prstGeom>
          <a:ln w="1270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5400000" scaled="1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 flipH="1">
            <a:off x="8599740" y="378300"/>
            <a:ext cx="349715" cy="349715"/>
          </a:xfrm>
          <a:prstGeom prst="ellipse">
            <a:avLst/>
          </a:prstGeom>
          <a:noFill/>
          <a:ln w="1905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>
            <a:spLocks noChangeAspect="1"/>
          </p:cNvSpPr>
          <p:nvPr/>
        </p:nvSpPr>
        <p:spPr>
          <a:xfrm flipH="1">
            <a:off x="8684598" y="463157"/>
            <a:ext cx="180000" cy="180000"/>
          </a:xfrm>
          <a:prstGeom prst="ellipse">
            <a:avLst/>
          </a:prstGeom>
          <a:gradFill>
            <a:gsLst>
              <a:gs pos="0">
                <a:srgbClr val="FBF670"/>
              </a:gs>
              <a:gs pos="100000">
                <a:srgbClr val="DEAE22"/>
              </a:gs>
            </a:gsLst>
            <a:lin ang="7200000" scaled="0"/>
          </a:gra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4170482" y="1985273"/>
            <a:ext cx="4045050" cy="3841815"/>
            <a:chOff x="3057718" y="1341267"/>
            <a:chExt cx="5300788" cy="5034462"/>
          </a:xfrm>
        </p:grpSpPr>
        <p:sp>
          <p:nvSpPr>
            <p:cNvPr id="42" name="任意多边形 41"/>
            <p:cNvSpPr/>
            <p:nvPr/>
          </p:nvSpPr>
          <p:spPr>
            <a:xfrm>
              <a:off x="6023589" y="1933055"/>
              <a:ext cx="2334917" cy="656566"/>
            </a:xfrm>
            <a:custGeom>
              <a:avLst/>
              <a:gdLst>
                <a:gd name="connsiteX0" fmla="*/ 0 w 2334917"/>
                <a:gd name="connsiteY0" fmla="*/ 0 h 656566"/>
                <a:gd name="connsiteX1" fmla="*/ 13988 w 2334917"/>
                <a:gd name="connsiteY1" fmla="*/ 0 h 656566"/>
                <a:gd name="connsiteX2" fmla="*/ 604396 w 2334917"/>
                <a:gd name="connsiteY2" fmla="*/ 0 h 656566"/>
                <a:gd name="connsiteX3" fmla="*/ 634527 w 2334917"/>
                <a:gd name="connsiteY3" fmla="*/ 25188 h 656566"/>
                <a:gd name="connsiteX4" fmla="*/ 804433 w 2334917"/>
                <a:gd name="connsiteY4" fmla="*/ 141551 h 656566"/>
                <a:gd name="connsiteX5" fmla="*/ 973432 w 2334917"/>
                <a:gd name="connsiteY5" fmla="*/ 96489 h 656566"/>
                <a:gd name="connsiteX6" fmla="*/ 910526 w 2334917"/>
                <a:gd name="connsiteY6" fmla="*/ 547 h 656566"/>
                <a:gd name="connsiteX7" fmla="*/ 909878 w 2334917"/>
                <a:gd name="connsiteY7" fmla="*/ 0 h 656566"/>
                <a:gd name="connsiteX8" fmla="*/ 1032124 w 2334917"/>
                <a:gd name="connsiteY8" fmla="*/ 0 h 656566"/>
                <a:gd name="connsiteX9" fmla="*/ 1032125 w 2334917"/>
                <a:gd name="connsiteY9" fmla="*/ 0 h 656566"/>
                <a:gd name="connsiteX10" fmla="*/ 2334917 w 2334917"/>
                <a:gd name="connsiteY10" fmla="*/ 617856 h 656566"/>
                <a:gd name="connsiteX11" fmla="*/ 1226467 w 2334917"/>
                <a:gd name="connsiteY11" fmla="*/ 656566 h 656566"/>
                <a:gd name="connsiteX12" fmla="*/ 1223676 w 2334917"/>
                <a:gd name="connsiteY12" fmla="*/ 655072 h 656566"/>
                <a:gd name="connsiteX13" fmla="*/ 1236806 w 2334917"/>
                <a:gd name="connsiteY13" fmla="*/ 654613 h 656566"/>
                <a:gd name="connsiteX14" fmla="*/ 654502 w 2334917"/>
                <a:gd name="connsiteY14" fmla="*/ 342887 h 656566"/>
                <a:gd name="connsiteX15" fmla="*/ 649764 w 2334917"/>
                <a:gd name="connsiteY15" fmla="*/ 347839 h 656566"/>
                <a:gd name="connsiteX16" fmla="*/ 339953 w 2334917"/>
                <a:gd name="connsiteY16" fmla="*/ 181987 h 656566"/>
                <a:gd name="connsiteX17" fmla="*/ 349097 w 2334917"/>
                <a:gd name="connsiteY17" fmla="*/ 179394 h 656566"/>
                <a:gd name="connsiteX18" fmla="*/ 15939 w 2334917"/>
                <a:gd name="connsiteY18" fmla="*/ 1044 h 656566"/>
                <a:gd name="connsiteX19" fmla="*/ 1951 w 2334917"/>
                <a:gd name="connsiteY19" fmla="*/ 1044 h 65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34917" h="656566">
                  <a:moveTo>
                    <a:pt x="0" y="0"/>
                  </a:moveTo>
                  <a:lnTo>
                    <a:pt x="13988" y="0"/>
                  </a:lnTo>
                  <a:lnTo>
                    <a:pt x="604396" y="0"/>
                  </a:lnTo>
                  <a:lnTo>
                    <a:pt x="634527" y="25188"/>
                  </a:lnTo>
                  <a:cubicBezTo>
                    <a:pt x="691075" y="71002"/>
                    <a:pt x="756987" y="119589"/>
                    <a:pt x="804433" y="141551"/>
                  </a:cubicBezTo>
                  <a:cubicBezTo>
                    <a:pt x="923991" y="195140"/>
                    <a:pt x="1000928" y="175828"/>
                    <a:pt x="973432" y="96489"/>
                  </a:cubicBezTo>
                  <a:cubicBezTo>
                    <a:pt x="963991" y="67359"/>
                    <a:pt x="941392" y="33863"/>
                    <a:pt x="910526" y="547"/>
                  </a:cubicBezTo>
                  <a:lnTo>
                    <a:pt x="909878" y="0"/>
                  </a:lnTo>
                  <a:lnTo>
                    <a:pt x="1032124" y="0"/>
                  </a:lnTo>
                  <a:lnTo>
                    <a:pt x="1032125" y="0"/>
                  </a:lnTo>
                  <a:lnTo>
                    <a:pt x="2334917" y="617856"/>
                  </a:lnTo>
                  <a:lnTo>
                    <a:pt x="1226467" y="656566"/>
                  </a:lnTo>
                  <a:lnTo>
                    <a:pt x="1223676" y="655072"/>
                  </a:lnTo>
                  <a:lnTo>
                    <a:pt x="1236806" y="654613"/>
                  </a:lnTo>
                  <a:lnTo>
                    <a:pt x="654502" y="342887"/>
                  </a:lnTo>
                  <a:lnTo>
                    <a:pt x="649764" y="347839"/>
                  </a:lnTo>
                  <a:lnTo>
                    <a:pt x="339953" y="181987"/>
                  </a:lnTo>
                  <a:lnTo>
                    <a:pt x="349097" y="179394"/>
                  </a:lnTo>
                  <a:lnTo>
                    <a:pt x="15939" y="1044"/>
                  </a:lnTo>
                  <a:lnTo>
                    <a:pt x="1951" y="1044"/>
                  </a:lnTo>
                  <a:close/>
                </a:path>
              </a:pathLst>
            </a:custGeom>
            <a:noFill/>
            <a:ln>
              <a:solidFill>
                <a:srgbClr val="FBF6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4" name="任意多边形 63"/>
            <p:cNvSpPr/>
            <p:nvPr/>
          </p:nvSpPr>
          <p:spPr bwMode="auto">
            <a:xfrm rot="12304448" flipH="1" flipV="1">
              <a:off x="4691205" y="1869385"/>
              <a:ext cx="2580823" cy="812933"/>
            </a:xfrm>
            <a:custGeom>
              <a:avLst/>
              <a:gdLst>
                <a:gd name="connsiteX0" fmla="*/ 1027045 w 2580823"/>
                <a:gd name="connsiteY0" fmla="*/ 0 h 812933"/>
                <a:gd name="connsiteX1" fmla="*/ 1027201 w 2580823"/>
                <a:gd name="connsiteY1" fmla="*/ 56 h 812933"/>
                <a:gd name="connsiteX2" fmla="*/ 1015053 w 2580823"/>
                <a:gd name="connsiteY2" fmla="*/ 16174 h 812933"/>
                <a:gd name="connsiteX3" fmla="*/ 438820 w 2580823"/>
                <a:gd name="connsiteY3" fmla="*/ 206712 h 812933"/>
                <a:gd name="connsiteX4" fmla="*/ 620815 w 2580823"/>
                <a:gd name="connsiteY4" fmla="*/ 193463 h 812933"/>
                <a:gd name="connsiteX5" fmla="*/ 712486 w 2580823"/>
                <a:gd name="connsiteY5" fmla="*/ 278888 h 812933"/>
                <a:gd name="connsiteX6" fmla="*/ 730564 w 2580823"/>
                <a:gd name="connsiteY6" fmla="*/ 291101 h 812933"/>
                <a:gd name="connsiteX7" fmla="*/ 1198034 w 2580823"/>
                <a:gd name="connsiteY7" fmla="*/ 72380 h 812933"/>
                <a:gd name="connsiteX8" fmla="*/ 2580823 w 2580823"/>
                <a:gd name="connsiteY8" fmla="*/ 146964 h 812933"/>
                <a:gd name="connsiteX9" fmla="*/ 1277958 w 2580823"/>
                <a:gd name="connsiteY9" fmla="*/ 812933 h 812933"/>
                <a:gd name="connsiteX10" fmla="*/ 1276363 w 2580823"/>
                <a:gd name="connsiteY10" fmla="*/ 803641 h 812933"/>
                <a:gd name="connsiteX11" fmla="*/ 9105 w 2580823"/>
                <a:gd name="connsiteY11" fmla="*/ 628662 h 812933"/>
                <a:gd name="connsiteX12" fmla="*/ 10209 w 2580823"/>
                <a:gd name="connsiteY12" fmla="*/ 635634 h 812933"/>
                <a:gd name="connsiteX13" fmla="*/ 229 w 2580823"/>
                <a:gd name="connsiteY13" fmla="*/ 634256 h 812933"/>
                <a:gd name="connsiteX14" fmla="*/ 0 w 2580823"/>
                <a:gd name="connsiteY14" fmla="*/ 632920 h 812933"/>
                <a:gd name="connsiteX15" fmla="*/ 493455 w 2580823"/>
                <a:gd name="connsiteY15" fmla="*/ 402040 h 812933"/>
                <a:gd name="connsiteX16" fmla="*/ 468029 w 2580823"/>
                <a:gd name="connsiteY16" fmla="*/ 399488 h 812933"/>
                <a:gd name="connsiteX17" fmla="*/ 397927 w 2580823"/>
                <a:gd name="connsiteY17" fmla="*/ 242456 h 812933"/>
                <a:gd name="connsiteX18" fmla="*/ 438820 w 2580823"/>
                <a:gd name="connsiteY18" fmla="*/ 206712 h 8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80823" h="812933">
                  <a:moveTo>
                    <a:pt x="1027045" y="0"/>
                  </a:moveTo>
                  <a:lnTo>
                    <a:pt x="1027201" y="56"/>
                  </a:lnTo>
                  <a:lnTo>
                    <a:pt x="1015053" y="16174"/>
                  </a:lnTo>
                  <a:close/>
                  <a:moveTo>
                    <a:pt x="438820" y="206712"/>
                  </a:moveTo>
                  <a:cubicBezTo>
                    <a:pt x="488363" y="177917"/>
                    <a:pt x="560149" y="170850"/>
                    <a:pt x="620815" y="193463"/>
                  </a:cubicBezTo>
                  <a:cubicBezTo>
                    <a:pt x="692714" y="218588"/>
                    <a:pt x="701701" y="253763"/>
                    <a:pt x="712486" y="278888"/>
                  </a:cubicBezTo>
                  <a:lnTo>
                    <a:pt x="730564" y="291101"/>
                  </a:lnTo>
                  <a:lnTo>
                    <a:pt x="1198034" y="72380"/>
                  </a:lnTo>
                  <a:lnTo>
                    <a:pt x="2580823" y="146964"/>
                  </a:lnTo>
                  <a:lnTo>
                    <a:pt x="1277958" y="812933"/>
                  </a:lnTo>
                  <a:lnTo>
                    <a:pt x="1276363" y="803641"/>
                  </a:lnTo>
                  <a:lnTo>
                    <a:pt x="9105" y="628662"/>
                  </a:lnTo>
                  <a:lnTo>
                    <a:pt x="10209" y="635634"/>
                  </a:lnTo>
                  <a:lnTo>
                    <a:pt x="229" y="634256"/>
                  </a:lnTo>
                  <a:lnTo>
                    <a:pt x="0" y="632920"/>
                  </a:lnTo>
                  <a:lnTo>
                    <a:pt x="493455" y="402040"/>
                  </a:lnTo>
                  <a:lnTo>
                    <a:pt x="468029" y="399488"/>
                  </a:lnTo>
                  <a:cubicBezTo>
                    <a:pt x="387143" y="369338"/>
                    <a:pt x="354788" y="298988"/>
                    <a:pt x="397927" y="242456"/>
                  </a:cubicBezTo>
                  <a:cubicBezTo>
                    <a:pt x="408263" y="228324"/>
                    <a:pt x="422305" y="216311"/>
                    <a:pt x="438820" y="206712"/>
                  </a:cubicBezTo>
                  <a:close/>
                </a:path>
              </a:pathLst>
            </a:custGeom>
            <a:noFill/>
            <a:ln>
              <a:solidFill>
                <a:srgbClr val="FBF670"/>
              </a:solidFill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任意多边形 39"/>
            <p:cNvSpPr/>
            <p:nvPr/>
          </p:nvSpPr>
          <p:spPr bwMode="auto">
            <a:xfrm rot="13709735" flipV="1">
              <a:off x="3148017" y="1624210"/>
              <a:ext cx="1930252" cy="1491476"/>
            </a:xfrm>
            <a:custGeom>
              <a:avLst/>
              <a:gdLst>
                <a:gd name="connsiteX0" fmla="*/ 1930252 w 1930252"/>
                <a:gd name="connsiteY0" fmla="*/ 288375 h 1491476"/>
                <a:gd name="connsiteX1" fmla="*/ 894612 w 1930252"/>
                <a:gd name="connsiteY1" fmla="*/ 0 h 1491476"/>
                <a:gd name="connsiteX2" fmla="*/ 464794 w 1930252"/>
                <a:gd name="connsiteY2" fmla="*/ 657887 h 1491476"/>
                <a:gd name="connsiteX3" fmla="*/ 463622 w 1930252"/>
                <a:gd name="connsiteY3" fmla="*/ 657208 h 1491476"/>
                <a:gd name="connsiteX4" fmla="*/ 447307 w 1930252"/>
                <a:gd name="connsiteY4" fmla="*/ 633535 h 1491476"/>
                <a:gd name="connsiteX5" fmla="*/ 324437 w 1930252"/>
                <a:gd name="connsiteY5" fmla="*/ 479359 h 1491476"/>
                <a:gd name="connsiteX6" fmla="*/ 25695 w 1930252"/>
                <a:gd name="connsiteY6" fmla="*/ 567783 h 1491476"/>
                <a:gd name="connsiteX7" fmla="*/ 119655 w 1930252"/>
                <a:gd name="connsiteY7" fmla="*/ 851193 h 1491476"/>
                <a:gd name="connsiteX8" fmla="*/ 293456 w 1930252"/>
                <a:gd name="connsiteY8" fmla="*/ 859802 h 1491476"/>
                <a:gd name="connsiteX9" fmla="*/ 338437 w 1930252"/>
                <a:gd name="connsiteY9" fmla="*/ 851291 h 1491476"/>
                <a:gd name="connsiteX10" fmla="*/ 42198 w 1930252"/>
                <a:gd name="connsiteY10" fmla="*/ 1304719 h 1491476"/>
                <a:gd name="connsiteX11" fmla="*/ 562480 w 1930252"/>
                <a:gd name="connsiteY11" fmla="*/ 1387608 h 1491476"/>
                <a:gd name="connsiteX12" fmla="*/ 567511 w 1930252"/>
                <a:gd name="connsiteY12" fmla="*/ 1364161 h 1491476"/>
                <a:gd name="connsiteX13" fmla="*/ 626800 w 1930252"/>
                <a:gd name="connsiteY13" fmla="*/ 1118366 h 1491476"/>
                <a:gd name="connsiteX14" fmla="*/ 893441 w 1930252"/>
                <a:gd name="connsiteY14" fmla="*/ 1079048 h 1491476"/>
                <a:gd name="connsiteX15" fmla="*/ 889792 w 1930252"/>
                <a:gd name="connsiteY15" fmla="*/ 1414736 h 1491476"/>
                <a:gd name="connsiteX16" fmla="*/ 870602 w 1930252"/>
                <a:gd name="connsiteY16" fmla="*/ 1436696 h 1491476"/>
                <a:gd name="connsiteX17" fmla="*/ 1150847 w 1930252"/>
                <a:gd name="connsiteY17" fmla="*/ 1481344 h 1491476"/>
                <a:gd name="connsiteX18" fmla="*/ 1144228 w 1930252"/>
                <a:gd name="connsiteY18" fmla="*/ 1491476 h 1491476"/>
                <a:gd name="connsiteX19" fmla="*/ 1144229 w 1930252"/>
                <a:gd name="connsiteY19" fmla="*/ 1491476 h 149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30252" h="1491476">
                  <a:moveTo>
                    <a:pt x="1930252" y="288375"/>
                  </a:moveTo>
                  <a:lnTo>
                    <a:pt x="894612" y="0"/>
                  </a:lnTo>
                  <a:lnTo>
                    <a:pt x="464794" y="657887"/>
                  </a:lnTo>
                  <a:lnTo>
                    <a:pt x="463622" y="657208"/>
                  </a:lnTo>
                  <a:cubicBezTo>
                    <a:pt x="456172" y="650512"/>
                    <a:pt x="450469" y="642462"/>
                    <a:pt x="447307" y="633535"/>
                  </a:cubicBezTo>
                  <a:cubicBezTo>
                    <a:pt x="432853" y="588189"/>
                    <a:pt x="420806" y="524705"/>
                    <a:pt x="324437" y="479359"/>
                  </a:cubicBezTo>
                  <a:cubicBezTo>
                    <a:pt x="216023" y="424944"/>
                    <a:pt x="81107" y="465755"/>
                    <a:pt x="25695" y="567783"/>
                  </a:cubicBezTo>
                  <a:cubicBezTo>
                    <a:pt x="-32125" y="669811"/>
                    <a:pt x="11240" y="796779"/>
                    <a:pt x="119655" y="851193"/>
                  </a:cubicBezTo>
                  <a:cubicBezTo>
                    <a:pt x="163020" y="871599"/>
                    <a:pt x="232134" y="869048"/>
                    <a:pt x="293456" y="859802"/>
                  </a:cubicBezTo>
                  <a:lnTo>
                    <a:pt x="338437" y="851291"/>
                  </a:lnTo>
                  <a:lnTo>
                    <a:pt x="42198" y="1304719"/>
                  </a:lnTo>
                  <a:lnTo>
                    <a:pt x="562480" y="1387608"/>
                  </a:lnTo>
                  <a:lnTo>
                    <a:pt x="567511" y="1364161"/>
                  </a:lnTo>
                  <a:cubicBezTo>
                    <a:pt x="572466" y="1286678"/>
                    <a:pt x="588284" y="1173902"/>
                    <a:pt x="626800" y="1118366"/>
                  </a:cubicBezTo>
                  <a:cubicBezTo>
                    <a:pt x="701918" y="1014962"/>
                    <a:pt x="821710" y="995997"/>
                    <a:pt x="893441" y="1079048"/>
                  </a:cubicBezTo>
                  <a:cubicBezTo>
                    <a:pt x="965810" y="1159542"/>
                    <a:pt x="964910" y="1311331"/>
                    <a:pt x="889792" y="1414736"/>
                  </a:cubicBezTo>
                  <a:lnTo>
                    <a:pt x="870602" y="1436696"/>
                  </a:lnTo>
                  <a:lnTo>
                    <a:pt x="1150847" y="1481344"/>
                  </a:lnTo>
                  <a:lnTo>
                    <a:pt x="1144228" y="1491476"/>
                  </a:lnTo>
                  <a:lnTo>
                    <a:pt x="1144229" y="1491476"/>
                  </a:lnTo>
                  <a:close/>
                </a:path>
              </a:pathLst>
            </a:custGeom>
            <a:gradFill>
              <a:gsLst>
                <a:gs pos="0">
                  <a:srgbClr val="FDFA75"/>
                </a:gs>
                <a:gs pos="100000">
                  <a:srgbClr val="D79E11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3733767" y="3263703"/>
              <a:ext cx="1768095" cy="2758270"/>
            </a:xfrm>
            <a:custGeom>
              <a:avLst/>
              <a:gdLst>
                <a:gd name="connsiteX0" fmla="*/ 576982 w 1768095"/>
                <a:gd name="connsiteY0" fmla="*/ 180015 h 2758270"/>
                <a:gd name="connsiteX1" fmla="*/ 576983 w 1768095"/>
                <a:gd name="connsiteY1" fmla="*/ 180015 h 2758270"/>
                <a:gd name="connsiteX2" fmla="*/ 576982 w 1768095"/>
                <a:gd name="connsiteY2" fmla="*/ 180016 h 2758270"/>
                <a:gd name="connsiteX3" fmla="*/ 982401 w 1768095"/>
                <a:gd name="connsiteY3" fmla="*/ 513548 h 2758270"/>
                <a:gd name="connsiteX4" fmla="*/ 952988 w 1768095"/>
                <a:gd name="connsiteY4" fmla="*/ 526716 h 2758270"/>
                <a:gd name="connsiteX5" fmla="*/ 843363 w 1768095"/>
                <a:gd name="connsiteY5" fmla="*/ 672533 h 2758270"/>
                <a:gd name="connsiteX6" fmla="*/ 925979 w 1768095"/>
                <a:gd name="connsiteY6" fmla="*/ 1064538 h 2758270"/>
                <a:gd name="connsiteX7" fmla="*/ 1190774 w 1768095"/>
                <a:gd name="connsiteY7" fmla="*/ 941246 h 2758270"/>
                <a:gd name="connsiteX8" fmla="*/ 1198817 w 1768095"/>
                <a:gd name="connsiteY8" fmla="*/ 713186 h 2758270"/>
                <a:gd name="connsiteX9" fmla="*/ 1195545 w 1768095"/>
                <a:gd name="connsiteY9" fmla="*/ 688898 h 2758270"/>
                <a:gd name="connsiteX10" fmla="*/ 1610349 w 1768095"/>
                <a:gd name="connsiteY10" fmla="*/ 1030150 h 2758270"/>
                <a:gd name="connsiteX11" fmla="*/ 1768095 w 1768095"/>
                <a:gd name="connsiteY11" fmla="*/ 455017 h 2758270"/>
                <a:gd name="connsiteX12" fmla="*/ 1768095 w 1768095"/>
                <a:gd name="connsiteY12" fmla="*/ 455018 h 2758270"/>
                <a:gd name="connsiteX13" fmla="*/ 1136365 w 1768095"/>
                <a:gd name="connsiteY13" fmla="*/ 2758270 h 2758270"/>
                <a:gd name="connsiteX14" fmla="*/ 154157 w 1768095"/>
                <a:gd name="connsiteY14" fmla="*/ 1721612 h 2758270"/>
                <a:gd name="connsiteX15" fmla="*/ 315332 w 1768095"/>
                <a:gd name="connsiteY15" fmla="*/ 1133977 h 2758270"/>
                <a:gd name="connsiteX16" fmla="*/ 296985 w 1768095"/>
                <a:gd name="connsiteY16" fmla="*/ 1113355 h 2758270"/>
                <a:gd name="connsiteX17" fmla="*/ 267907 w 1768095"/>
                <a:gd name="connsiteY17" fmla="*/ 1100547 h 2758270"/>
                <a:gd name="connsiteX18" fmla="*/ 72810 w 1768095"/>
                <a:gd name="connsiteY18" fmla="*/ 997222 h 2758270"/>
                <a:gd name="connsiteX19" fmla="*/ 57649 w 1768095"/>
                <a:gd name="connsiteY19" fmla="*/ 614116 h 2758270"/>
                <a:gd name="connsiteX20" fmla="*/ 370891 w 1768095"/>
                <a:gd name="connsiteY20" fmla="*/ 646011 h 2758270"/>
                <a:gd name="connsiteX21" fmla="*/ 401578 w 1768095"/>
                <a:gd name="connsiteY21" fmla="*/ 702962 h 2758270"/>
                <a:gd name="connsiteX22" fmla="*/ 418594 w 1768095"/>
                <a:gd name="connsiteY22" fmla="*/ 757490 h 2758270"/>
                <a:gd name="connsiteX23" fmla="*/ 626356 w 1768095"/>
                <a:gd name="connsiteY23" fmla="*/ 0 h 2758270"/>
                <a:gd name="connsiteX24" fmla="*/ 626356 w 1768095"/>
                <a:gd name="connsiteY24" fmla="*/ 0 h 2758270"/>
                <a:gd name="connsiteX25" fmla="*/ 588409 w 1768095"/>
                <a:gd name="connsiteY25" fmla="*/ 138356 h 2758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768095" h="2758270">
                  <a:moveTo>
                    <a:pt x="576982" y="180015"/>
                  </a:moveTo>
                  <a:lnTo>
                    <a:pt x="576983" y="180015"/>
                  </a:lnTo>
                  <a:lnTo>
                    <a:pt x="576982" y="180016"/>
                  </a:lnTo>
                  <a:lnTo>
                    <a:pt x="982401" y="513548"/>
                  </a:lnTo>
                  <a:lnTo>
                    <a:pt x="952988" y="526716"/>
                  </a:lnTo>
                  <a:cubicBezTo>
                    <a:pt x="916446" y="545091"/>
                    <a:pt x="875138" y="577693"/>
                    <a:pt x="843363" y="672533"/>
                  </a:cubicBezTo>
                  <a:cubicBezTo>
                    <a:pt x="792522" y="814792"/>
                    <a:pt x="830652" y="991827"/>
                    <a:pt x="925979" y="1064538"/>
                  </a:cubicBezTo>
                  <a:cubicBezTo>
                    <a:pt x="1021305" y="1140410"/>
                    <a:pt x="1139934" y="1083505"/>
                    <a:pt x="1190774" y="941246"/>
                  </a:cubicBezTo>
                  <a:cubicBezTo>
                    <a:pt x="1209840" y="884342"/>
                    <a:pt x="1207456" y="793651"/>
                    <a:pt x="1198817" y="713186"/>
                  </a:cubicBezTo>
                  <a:lnTo>
                    <a:pt x="1195545" y="688898"/>
                  </a:lnTo>
                  <a:lnTo>
                    <a:pt x="1610349" y="1030150"/>
                  </a:lnTo>
                  <a:lnTo>
                    <a:pt x="1768095" y="455017"/>
                  </a:lnTo>
                  <a:lnTo>
                    <a:pt x="1768095" y="455018"/>
                  </a:lnTo>
                  <a:lnTo>
                    <a:pt x="1136365" y="2758270"/>
                  </a:lnTo>
                  <a:lnTo>
                    <a:pt x="154157" y="1721612"/>
                  </a:lnTo>
                  <a:lnTo>
                    <a:pt x="315332" y="1133977"/>
                  </a:lnTo>
                  <a:lnTo>
                    <a:pt x="296985" y="1113355"/>
                  </a:lnTo>
                  <a:cubicBezTo>
                    <a:pt x="287785" y="1106335"/>
                    <a:pt x="277843" y="1101794"/>
                    <a:pt x="267907" y="1100547"/>
                  </a:cubicBezTo>
                  <a:cubicBezTo>
                    <a:pt x="217987" y="1096137"/>
                    <a:pt x="150918" y="1099776"/>
                    <a:pt x="72810" y="997222"/>
                  </a:cubicBezTo>
                  <a:cubicBezTo>
                    <a:pt x="-18432" y="882818"/>
                    <a:pt x="-24409" y="709552"/>
                    <a:pt x="57649" y="614116"/>
                  </a:cubicBezTo>
                  <a:cubicBezTo>
                    <a:pt x="138879" y="515794"/>
                    <a:pt x="279649" y="531607"/>
                    <a:pt x="370891" y="646011"/>
                  </a:cubicBezTo>
                  <a:cubicBezTo>
                    <a:pt x="382607" y="661394"/>
                    <a:pt x="392780" y="680931"/>
                    <a:pt x="401578" y="702962"/>
                  </a:cubicBezTo>
                  <a:lnTo>
                    <a:pt x="418594" y="757490"/>
                  </a:lnTo>
                  <a:close/>
                  <a:moveTo>
                    <a:pt x="626356" y="0"/>
                  </a:moveTo>
                  <a:lnTo>
                    <a:pt x="626356" y="0"/>
                  </a:lnTo>
                  <a:lnTo>
                    <a:pt x="588409" y="138356"/>
                  </a:lnTo>
                  <a:close/>
                </a:path>
              </a:pathLst>
            </a:custGeom>
            <a:noFill/>
            <a:ln>
              <a:solidFill>
                <a:srgbClr val="FBF6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8" name="任意多边形 47"/>
            <p:cNvSpPr/>
            <p:nvPr/>
          </p:nvSpPr>
          <p:spPr>
            <a:xfrm rot="920267" flipH="1">
              <a:off x="5596207" y="2431342"/>
              <a:ext cx="1797584" cy="2152241"/>
            </a:xfrm>
            <a:custGeom>
              <a:avLst/>
              <a:gdLst>
                <a:gd name="connsiteX0" fmla="*/ 1790501 w 1797584"/>
                <a:gd name="connsiteY0" fmla="*/ 2083402 h 2152241"/>
                <a:gd name="connsiteX1" fmla="*/ 1790476 w 1797584"/>
                <a:gd name="connsiteY1" fmla="*/ 2083642 h 2152241"/>
                <a:gd name="connsiteX2" fmla="*/ 1774113 w 1797584"/>
                <a:gd name="connsiteY2" fmla="*/ 2079825 h 2152241"/>
                <a:gd name="connsiteX3" fmla="*/ 1758353 w 1797584"/>
                <a:gd name="connsiteY3" fmla="*/ 2076148 h 2152241"/>
                <a:gd name="connsiteX4" fmla="*/ 1758421 w 1797584"/>
                <a:gd name="connsiteY4" fmla="*/ 2076164 h 2152241"/>
                <a:gd name="connsiteX5" fmla="*/ 1758353 w 1797584"/>
                <a:gd name="connsiteY5" fmla="*/ 2076148 h 2152241"/>
                <a:gd name="connsiteX6" fmla="*/ 1789209 w 1797584"/>
                <a:gd name="connsiteY6" fmla="*/ 2083110 h 2152241"/>
                <a:gd name="connsiteX7" fmla="*/ 1790501 w 1797584"/>
                <a:gd name="connsiteY7" fmla="*/ 2083402 h 2152241"/>
                <a:gd name="connsiteX8" fmla="*/ 1790501 w 1797584"/>
                <a:gd name="connsiteY8" fmla="*/ 2083402 h 2152241"/>
                <a:gd name="connsiteX9" fmla="*/ 398126 w 1797584"/>
                <a:gd name="connsiteY9" fmla="*/ 0 h 2152241"/>
                <a:gd name="connsiteX10" fmla="*/ 398126 w 1797584"/>
                <a:gd name="connsiteY10" fmla="*/ 656295 h 2152241"/>
                <a:gd name="connsiteX11" fmla="*/ 372507 w 1797584"/>
                <a:gd name="connsiteY11" fmla="*/ 631536 h 2152241"/>
                <a:gd name="connsiteX12" fmla="*/ 217516 w 1797584"/>
                <a:gd name="connsiteY12" fmla="*/ 528621 h 2152241"/>
                <a:gd name="connsiteX13" fmla="*/ 11 w 1797584"/>
                <a:gd name="connsiteY13" fmla="*/ 658650 h 2152241"/>
                <a:gd name="connsiteX14" fmla="*/ 216908 w 1797584"/>
                <a:gd name="connsiteY14" fmla="*/ 904297 h 2152241"/>
                <a:gd name="connsiteX15" fmla="*/ 397516 w 1797584"/>
                <a:gd name="connsiteY15" fmla="*/ 878419 h 2152241"/>
                <a:gd name="connsiteX16" fmla="*/ 398126 w 1797584"/>
                <a:gd name="connsiteY16" fmla="*/ 878285 h 2152241"/>
                <a:gd name="connsiteX17" fmla="*/ 398126 w 1797584"/>
                <a:gd name="connsiteY17" fmla="*/ 1554966 h 2152241"/>
                <a:gd name="connsiteX18" fmla="*/ 964245 w 1797584"/>
                <a:gd name="connsiteY18" fmla="*/ 1796580 h 2152241"/>
                <a:gd name="connsiteX19" fmla="*/ 962122 w 1797584"/>
                <a:gd name="connsiteY19" fmla="*/ 1790828 h 2152241"/>
                <a:gd name="connsiteX20" fmla="*/ 959184 w 1797584"/>
                <a:gd name="connsiteY20" fmla="*/ 1782869 h 2152241"/>
                <a:gd name="connsiteX21" fmla="*/ 955056 w 1797584"/>
                <a:gd name="connsiteY21" fmla="*/ 1775103 h 2152241"/>
                <a:gd name="connsiteX22" fmla="*/ 930442 w 1797584"/>
                <a:gd name="connsiteY22" fmla="*/ 1728793 h 2152241"/>
                <a:gd name="connsiteX23" fmla="*/ 881797 w 1797584"/>
                <a:gd name="connsiteY23" fmla="*/ 1552805 h 2152241"/>
                <a:gd name="connsiteX24" fmla="*/ 931568 w 1797584"/>
                <a:gd name="connsiteY24" fmla="*/ 1434322 h 2152241"/>
                <a:gd name="connsiteX25" fmla="*/ 931568 w 1797584"/>
                <a:gd name="connsiteY25" fmla="*/ 1434322 h 2152241"/>
                <a:gd name="connsiteX26" fmla="*/ 931569 w 1797584"/>
                <a:gd name="connsiteY26" fmla="*/ 1434321 h 2152241"/>
                <a:gd name="connsiteX27" fmla="*/ 1112519 w 1797584"/>
                <a:gd name="connsiteY27" fmla="*/ 1373793 h 2152241"/>
                <a:gd name="connsiteX28" fmla="*/ 1168740 w 1797584"/>
                <a:gd name="connsiteY28" fmla="*/ 1399439 h 2152241"/>
                <a:gd name="connsiteX29" fmla="*/ 1189844 w 1797584"/>
                <a:gd name="connsiteY29" fmla="*/ 1409066 h 2152241"/>
                <a:gd name="connsiteX30" fmla="*/ 1291306 w 1797584"/>
                <a:gd name="connsiteY30" fmla="*/ 1645238 h 2152241"/>
                <a:gd name="connsiteX31" fmla="*/ 1189154 w 1797584"/>
                <a:gd name="connsiteY31" fmla="*/ 1814209 h 2152241"/>
                <a:gd name="connsiteX32" fmla="*/ 1174711 w 1797584"/>
                <a:gd name="connsiteY32" fmla="*/ 1834672 h 2152241"/>
                <a:gd name="connsiteX33" fmla="*/ 1172638 w 1797584"/>
                <a:gd name="connsiteY33" fmla="*/ 1837609 h 2152241"/>
                <a:gd name="connsiteX34" fmla="*/ 1171852 w 1797584"/>
                <a:gd name="connsiteY34" fmla="*/ 1842013 h 2152241"/>
                <a:gd name="connsiteX35" fmla="*/ 1167031 w 1797584"/>
                <a:gd name="connsiteY35" fmla="*/ 1869020 h 2152241"/>
                <a:gd name="connsiteX36" fmla="*/ 1168202 w 1797584"/>
                <a:gd name="connsiteY36" fmla="*/ 1875210 h 2152241"/>
                <a:gd name="connsiteX37" fmla="*/ 1169934 w 1797584"/>
                <a:gd name="connsiteY37" fmla="*/ 1884366 h 2152241"/>
                <a:gd name="connsiteX38" fmla="*/ 1218618 w 1797584"/>
                <a:gd name="connsiteY38" fmla="*/ 1905145 h 2152241"/>
                <a:gd name="connsiteX39" fmla="*/ 1401601 w 1797584"/>
                <a:gd name="connsiteY39" fmla="*/ 1983239 h 2152241"/>
                <a:gd name="connsiteX40" fmla="*/ 1591372 w 1797584"/>
                <a:gd name="connsiteY40" fmla="*/ 2064232 h 2152241"/>
                <a:gd name="connsiteX41" fmla="*/ 1796957 w 1797584"/>
                <a:gd name="connsiteY41" fmla="*/ 2151973 h 2152241"/>
                <a:gd name="connsiteX42" fmla="*/ 1796970 w 1797584"/>
                <a:gd name="connsiteY42" fmla="*/ 2151979 h 2152241"/>
                <a:gd name="connsiteX43" fmla="*/ 1797388 w 1797584"/>
                <a:gd name="connsiteY43" fmla="*/ 2152158 h 2152241"/>
                <a:gd name="connsiteX44" fmla="*/ 1797584 w 1797584"/>
                <a:gd name="connsiteY44" fmla="*/ 2152241 h 2152241"/>
                <a:gd name="connsiteX45" fmla="*/ 1797584 w 1797584"/>
                <a:gd name="connsiteY45" fmla="*/ 436896 h 2152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797584" h="2152241">
                  <a:moveTo>
                    <a:pt x="1790501" y="2083402"/>
                  </a:moveTo>
                  <a:lnTo>
                    <a:pt x="1790476" y="2083642"/>
                  </a:lnTo>
                  <a:lnTo>
                    <a:pt x="1774113" y="2079825"/>
                  </a:lnTo>
                  <a:lnTo>
                    <a:pt x="1758353" y="2076148"/>
                  </a:lnTo>
                  <a:lnTo>
                    <a:pt x="1758421" y="2076164"/>
                  </a:lnTo>
                  <a:lnTo>
                    <a:pt x="1758353" y="2076148"/>
                  </a:lnTo>
                  <a:lnTo>
                    <a:pt x="1789209" y="2083110"/>
                  </a:lnTo>
                  <a:lnTo>
                    <a:pt x="1790501" y="2083402"/>
                  </a:lnTo>
                  <a:lnTo>
                    <a:pt x="1790501" y="2083402"/>
                  </a:lnTo>
                  <a:close/>
                  <a:moveTo>
                    <a:pt x="398126" y="0"/>
                  </a:moveTo>
                  <a:lnTo>
                    <a:pt x="398126" y="656295"/>
                  </a:lnTo>
                  <a:lnTo>
                    <a:pt x="372507" y="631536"/>
                  </a:lnTo>
                  <a:cubicBezTo>
                    <a:pt x="323714" y="587043"/>
                    <a:pt x="264946" y="542139"/>
                    <a:pt x="217516" y="528621"/>
                  </a:cubicBezTo>
                  <a:cubicBezTo>
                    <a:pt x="97309" y="497091"/>
                    <a:pt x="-1237" y="554549"/>
                    <a:pt x="11" y="658650"/>
                  </a:cubicBezTo>
                  <a:cubicBezTo>
                    <a:pt x="-831" y="761245"/>
                    <a:pt x="96701" y="872768"/>
                    <a:pt x="216908" y="904297"/>
                  </a:cubicBezTo>
                  <a:cubicBezTo>
                    <a:pt x="322308" y="934338"/>
                    <a:pt x="363217" y="899585"/>
                    <a:pt x="397516" y="878419"/>
                  </a:cubicBezTo>
                  <a:lnTo>
                    <a:pt x="398126" y="878285"/>
                  </a:lnTo>
                  <a:lnTo>
                    <a:pt x="398126" y="1554966"/>
                  </a:lnTo>
                  <a:lnTo>
                    <a:pt x="964245" y="1796580"/>
                  </a:lnTo>
                  <a:lnTo>
                    <a:pt x="962122" y="1790828"/>
                  </a:lnTo>
                  <a:lnTo>
                    <a:pt x="959184" y="1782869"/>
                  </a:lnTo>
                  <a:lnTo>
                    <a:pt x="955056" y="1775103"/>
                  </a:lnTo>
                  <a:lnTo>
                    <a:pt x="930442" y="1728793"/>
                  </a:lnTo>
                  <a:cubicBezTo>
                    <a:pt x="901953" y="1670395"/>
                    <a:pt x="877100" y="1602209"/>
                    <a:pt x="881797" y="1552805"/>
                  </a:cubicBezTo>
                  <a:cubicBezTo>
                    <a:pt x="887375" y="1506105"/>
                    <a:pt x="905339" y="1465461"/>
                    <a:pt x="931568" y="1434322"/>
                  </a:cubicBezTo>
                  <a:lnTo>
                    <a:pt x="931568" y="1434322"/>
                  </a:lnTo>
                  <a:lnTo>
                    <a:pt x="931569" y="1434321"/>
                  </a:lnTo>
                  <a:cubicBezTo>
                    <a:pt x="975284" y="1382423"/>
                    <a:pt x="1041959" y="1356925"/>
                    <a:pt x="1112519" y="1373793"/>
                  </a:cubicBezTo>
                  <a:lnTo>
                    <a:pt x="1168740" y="1399439"/>
                  </a:lnTo>
                  <a:lnTo>
                    <a:pt x="1189844" y="1409066"/>
                  </a:lnTo>
                  <a:cubicBezTo>
                    <a:pt x="1259380" y="1459679"/>
                    <a:pt x="1302463" y="1551837"/>
                    <a:pt x="1291306" y="1645238"/>
                  </a:cubicBezTo>
                  <a:cubicBezTo>
                    <a:pt x="1280869" y="1755026"/>
                    <a:pt x="1226258" y="1786145"/>
                    <a:pt x="1189154" y="1814209"/>
                  </a:cubicBezTo>
                  <a:lnTo>
                    <a:pt x="1174711" y="1834672"/>
                  </a:lnTo>
                  <a:lnTo>
                    <a:pt x="1172638" y="1837609"/>
                  </a:lnTo>
                  <a:lnTo>
                    <a:pt x="1171852" y="1842013"/>
                  </a:lnTo>
                  <a:lnTo>
                    <a:pt x="1167031" y="1869020"/>
                  </a:lnTo>
                  <a:lnTo>
                    <a:pt x="1168202" y="1875210"/>
                  </a:lnTo>
                  <a:lnTo>
                    <a:pt x="1169934" y="1884366"/>
                  </a:lnTo>
                  <a:lnTo>
                    <a:pt x="1218618" y="1905145"/>
                  </a:lnTo>
                  <a:lnTo>
                    <a:pt x="1401601" y="1983239"/>
                  </a:lnTo>
                  <a:lnTo>
                    <a:pt x="1591372" y="2064232"/>
                  </a:lnTo>
                  <a:lnTo>
                    <a:pt x="1796957" y="2151973"/>
                  </a:lnTo>
                  <a:lnTo>
                    <a:pt x="1796970" y="2151979"/>
                  </a:lnTo>
                  <a:lnTo>
                    <a:pt x="1797388" y="2152158"/>
                  </a:lnTo>
                  <a:lnTo>
                    <a:pt x="1797584" y="2152241"/>
                  </a:lnTo>
                  <a:lnTo>
                    <a:pt x="1797584" y="436896"/>
                  </a:lnTo>
                  <a:close/>
                </a:path>
              </a:pathLst>
            </a:custGeom>
            <a:noFill/>
            <a:ln>
              <a:solidFill>
                <a:srgbClr val="FBF6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 37"/>
            <p:cNvSpPr/>
            <p:nvPr/>
          </p:nvSpPr>
          <p:spPr>
            <a:xfrm rot="920267" flipH="1">
              <a:off x="6272462" y="3742242"/>
              <a:ext cx="1462418" cy="1929499"/>
            </a:xfrm>
            <a:custGeom>
              <a:avLst/>
              <a:gdLst>
                <a:gd name="connsiteX0" fmla="*/ 0 w 1462418"/>
                <a:gd name="connsiteY0" fmla="*/ 0 h 1929499"/>
                <a:gd name="connsiteX1" fmla="*/ 0 w 1462418"/>
                <a:gd name="connsiteY1" fmla="*/ 1289914 h 1929499"/>
                <a:gd name="connsiteX2" fmla="*/ 1047605 w 1462418"/>
                <a:gd name="connsiteY2" fmla="*/ 1929499 h 1929499"/>
                <a:gd name="connsiteX3" fmla="*/ 1047605 w 1462418"/>
                <a:gd name="connsiteY3" fmla="*/ 1462656 h 1929499"/>
                <a:gd name="connsiteX4" fmla="*/ 1090247 w 1462418"/>
                <a:gd name="connsiteY4" fmla="*/ 1523589 h 1929499"/>
                <a:gd name="connsiteX5" fmla="*/ 1136761 w 1462418"/>
                <a:gd name="connsiteY5" fmla="*/ 1568551 h 1929499"/>
                <a:gd name="connsiteX6" fmla="*/ 1444923 w 1462418"/>
                <a:gd name="connsiteY6" fmla="*/ 1503946 h 1929499"/>
                <a:gd name="connsiteX7" fmla="*/ 1314289 w 1462418"/>
                <a:gd name="connsiteY7" fmla="*/ 1143481 h 1929499"/>
                <a:gd name="connsiteX8" fmla="*/ 1097045 w 1462418"/>
                <a:gd name="connsiteY8" fmla="*/ 1104190 h 1929499"/>
                <a:gd name="connsiteX9" fmla="*/ 1065451 w 1462418"/>
                <a:gd name="connsiteY9" fmla="*/ 1100803 h 1929499"/>
                <a:gd name="connsiteX10" fmla="*/ 1047605 w 1462418"/>
                <a:gd name="connsiteY10" fmla="*/ 1090213 h 1929499"/>
                <a:gd name="connsiteX11" fmla="*/ 1047605 w 1462418"/>
                <a:gd name="connsiteY11" fmla="*/ 447107 h 1929499"/>
                <a:gd name="connsiteX12" fmla="*/ 1047604 w 1462418"/>
                <a:gd name="connsiteY12" fmla="*/ 447107 h 1929499"/>
                <a:gd name="connsiteX13" fmla="*/ 1047604 w 1462418"/>
                <a:gd name="connsiteY13" fmla="*/ 447108 h 1929499"/>
                <a:gd name="connsiteX14" fmla="*/ 564467 w 1462418"/>
                <a:gd name="connsiteY14" fmla="*/ 240910 h 1929499"/>
                <a:gd name="connsiteX15" fmla="*/ 570022 w 1462418"/>
                <a:gd name="connsiteY15" fmla="*/ 272275 h 1929499"/>
                <a:gd name="connsiteX16" fmla="*/ 603419 w 1462418"/>
                <a:gd name="connsiteY16" fmla="*/ 493332 h 1929499"/>
                <a:gd name="connsiteX17" fmla="*/ 398428 w 1462418"/>
                <a:gd name="connsiteY17" fmla="*/ 614399 h 1929499"/>
                <a:gd name="connsiteX18" fmla="*/ 289572 w 1462418"/>
                <a:gd name="connsiteY18" fmla="*/ 338266 h 1929499"/>
                <a:gd name="connsiteX19" fmla="*/ 391266 w 1462418"/>
                <a:gd name="connsiteY19" fmla="*/ 203745 h 1929499"/>
                <a:gd name="connsiteX20" fmla="*/ 407231 w 1462418"/>
                <a:gd name="connsiteY20" fmla="*/ 185531 h 1929499"/>
                <a:gd name="connsiteX21" fmla="*/ 410375 w 1462418"/>
                <a:gd name="connsiteY21" fmla="*/ 175145 h 1929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62418" h="1929499">
                  <a:moveTo>
                    <a:pt x="0" y="0"/>
                  </a:moveTo>
                  <a:lnTo>
                    <a:pt x="0" y="1289914"/>
                  </a:lnTo>
                  <a:lnTo>
                    <a:pt x="1047605" y="1929499"/>
                  </a:lnTo>
                  <a:lnTo>
                    <a:pt x="1047605" y="1462656"/>
                  </a:lnTo>
                  <a:lnTo>
                    <a:pt x="1090247" y="1523589"/>
                  </a:lnTo>
                  <a:cubicBezTo>
                    <a:pt x="1105312" y="1541914"/>
                    <a:pt x="1120931" y="1557445"/>
                    <a:pt x="1136761" y="1568551"/>
                  </a:cubicBezTo>
                  <a:cubicBezTo>
                    <a:pt x="1258401" y="1649896"/>
                    <a:pt x="1397337" y="1622272"/>
                    <a:pt x="1444923" y="1503946"/>
                  </a:cubicBezTo>
                  <a:cubicBezTo>
                    <a:pt x="1494173" y="1388118"/>
                    <a:pt x="1435930" y="1224825"/>
                    <a:pt x="1314289" y="1143481"/>
                  </a:cubicBezTo>
                  <a:cubicBezTo>
                    <a:pt x="1208758" y="1069445"/>
                    <a:pt x="1145951" y="1093253"/>
                    <a:pt x="1097045" y="1104190"/>
                  </a:cubicBezTo>
                  <a:cubicBezTo>
                    <a:pt x="1087198" y="1106015"/>
                    <a:pt x="1076347" y="1104703"/>
                    <a:pt x="1065451" y="1100803"/>
                  </a:cubicBezTo>
                  <a:lnTo>
                    <a:pt x="1047605" y="1090213"/>
                  </a:lnTo>
                  <a:lnTo>
                    <a:pt x="1047605" y="447107"/>
                  </a:lnTo>
                  <a:lnTo>
                    <a:pt x="1047604" y="447107"/>
                  </a:lnTo>
                  <a:lnTo>
                    <a:pt x="1047604" y="447108"/>
                  </a:lnTo>
                  <a:lnTo>
                    <a:pt x="564467" y="240910"/>
                  </a:lnTo>
                  <a:lnTo>
                    <a:pt x="570022" y="272275"/>
                  </a:lnTo>
                  <a:cubicBezTo>
                    <a:pt x="591785" y="337383"/>
                    <a:pt x="616420" y="435014"/>
                    <a:pt x="603419" y="493332"/>
                  </a:cubicBezTo>
                  <a:cubicBezTo>
                    <a:pt x="576430" y="603053"/>
                    <a:pt x="484768" y="658507"/>
                    <a:pt x="398428" y="614399"/>
                  </a:cubicBezTo>
                  <a:cubicBezTo>
                    <a:pt x="312418" y="572595"/>
                    <a:pt x="262583" y="447986"/>
                    <a:pt x="289572" y="338266"/>
                  </a:cubicBezTo>
                  <a:cubicBezTo>
                    <a:pt x="311238" y="241069"/>
                    <a:pt x="358388" y="222562"/>
                    <a:pt x="391266" y="203745"/>
                  </a:cubicBezTo>
                  <a:cubicBezTo>
                    <a:pt x="397696" y="199738"/>
                    <a:pt x="403103" y="193396"/>
                    <a:pt x="407231" y="185531"/>
                  </a:cubicBezTo>
                  <a:lnTo>
                    <a:pt x="410375" y="175145"/>
                  </a:lnTo>
                  <a:close/>
                </a:path>
              </a:pathLst>
            </a:custGeom>
            <a:noFill/>
            <a:ln>
              <a:solidFill>
                <a:srgbClr val="FBF6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任意多边形 38"/>
            <p:cNvSpPr/>
            <p:nvPr/>
          </p:nvSpPr>
          <p:spPr>
            <a:xfrm rot="920267" flipH="1">
              <a:off x="7046556" y="2373947"/>
              <a:ext cx="1047605" cy="2102116"/>
            </a:xfrm>
            <a:custGeom>
              <a:avLst/>
              <a:gdLst>
                <a:gd name="connsiteX0" fmla="*/ 0 w 1047605"/>
                <a:gd name="connsiteY0" fmla="*/ 0 h 2102116"/>
                <a:gd name="connsiteX1" fmla="*/ 0 w 1047605"/>
                <a:gd name="connsiteY1" fmla="*/ 1472528 h 2102116"/>
                <a:gd name="connsiteX2" fmla="*/ 410376 w 1047605"/>
                <a:gd name="connsiteY2" fmla="*/ 1647673 h 2102116"/>
                <a:gd name="connsiteX3" fmla="*/ 407232 w 1047605"/>
                <a:gd name="connsiteY3" fmla="*/ 1658059 h 2102116"/>
                <a:gd name="connsiteX4" fmla="*/ 391267 w 1047605"/>
                <a:gd name="connsiteY4" fmla="*/ 1676273 h 2102116"/>
                <a:gd name="connsiteX5" fmla="*/ 289573 w 1047605"/>
                <a:gd name="connsiteY5" fmla="*/ 1810794 h 2102116"/>
                <a:gd name="connsiteX6" fmla="*/ 398429 w 1047605"/>
                <a:gd name="connsiteY6" fmla="*/ 2086927 h 2102116"/>
                <a:gd name="connsiteX7" fmla="*/ 603420 w 1047605"/>
                <a:gd name="connsiteY7" fmla="*/ 1965860 h 2102116"/>
                <a:gd name="connsiteX8" fmla="*/ 570023 w 1047605"/>
                <a:gd name="connsiteY8" fmla="*/ 1744803 h 2102116"/>
                <a:gd name="connsiteX9" fmla="*/ 564468 w 1047605"/>
                <a:gd name="connsiteY9" fmla="*/ 1713438 h 2102116"/>
                <a:gd name="connsiteX10" fmla="*/ 1047605 w 1047605"/>
                <a:gd name="connsiteY10" fmla="*/ 1919636 h 2102116"/>
                <a:gd name="connsiteX11" fmla="*/ 1047605 w 1047605"/>
                <a:gd name="connsiteY11" fmla="*/ 1897802 h 2102116"/>
                <a:gd name="connsiteX12" fmla="*/ 1038384 w 1047605"/>
                <a:gd name="connsiteY12" fmla="*/ 1893866 h 2102116"/>
                <a:gd name="connsiteX13" fmla="*/ 1038385 w 1047605"/>
                <a:gd name="connsiteY13" fmla="*/ 1217186 h 2102116"/>
                <a:gd name="connsiteX14" fmla="*/ 1037774 w 1047605"/>
                <a:gd name="connsiteY14" fmla="*/ 1217319 h 2102116"/>
                <a:gd name="connsiteX15" fmla="*/ 857166 w 1047605"/>
                <a:gd name="connsiteY15" fmla="*/ 1243197 h 2102116"/>
                <a:gd name="connsiteX16" fmla="*/ 640269 w 1047605"/>
                <a:gd name="connsiteY16" fmla="*/ 997551 h 2102116"/>
                <a:gd name="connsiteX17" fmla="*/ 857775 w 1047605"/>
                <a:gd name="connsiteY17" fmla="*/ 867521 h 2102116"/>
                <a:gd name="connsiteX18" fmla="*/ 1012765 w 1047605"/>
                <a:gd name="connsiteY18" fmla="*/ 970436 h 2102116"/>
                <a:gd name="connsiteX19" fmla="*/ 1038384 w 1047605"/>
                <a:gd name="connsiteY19" fmla="*/ 995195 h 2102116"/>
                <a:gd name="connsiteX20" fmla="*/ 1038384 w 1047605"/>
                <a:gd name="connsiteY20" fmla="*/ 338901 h 2102116"/>
                <a:gd name="connsiteX21" fmla="*/ 1047605 w 1047605"/>
                <a:gd name="connsiteY21" fmla="*/ 341779 h 2102116"/>
                <a:gd name="connsiteX22" fmla="*/ 1047605 w 1047605"/>
                <a:gd name="connsiteY22" fmla="*/ 327052 h 2102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47605" h="2102116">
                  <a:moveTo>
                    <a:pt x="0" y="0"/>
                  </a:moveTo>
                  <a:lnTo>
                    <a:pt x="0" y="1472528"/>
                  </a:lnTo>
                  <a:lnTo>
                    <a:pt x="410376" y="1647673"/>
                  </a:lnTo>
                  <a:lnTo>
                    <a:pt x="407232" y="1658059"/>
                  </a:lnTo>
                  <a:cubicBezTo>
                    <a:pt x="403104" y="1665924"/>
                    <a:pt x="397697" y="1672266"/>
                    <a:pt x="391267" y="1676273"/>
                  </a:cubicBezTo>
                  <a:cubicBezTo>
                    <a:pt x="358389" y="1695090"/>
                    <a:pt x="311239" y="1713597"/>
                    <a:pt x="289573" y="1810794"/>
                  </a:cubicBezTo>
                  <a:cubicBezTo>
                    <a:pt x="262583" y="1920514"/>
                    <a:pt x="312419" y="2045123"/>
                    <a:pt x="398429" y="2086927"/>
                  </a:cubicBezTo>
                  <a:cubicBezTo>
                    <a:pt x="484769" y="2131035"/>
                    <a:pt x="576431" y="2075581"/>
                    <a:pt x="603420" y="1965860"/>
                  </a:cubicBezTo>
                  <a:cubicBezTo>
                    <a:pt x="616421" y="1907542"/>
                    <a:pt x="591786" y="1809911"/>
                    <a:pt x="570023" y="1744803"/>
                  </a:cubicBezTo>
                  <a:lnTo>
                    <a:pt x="564468" y="1713438"/>
                  </a:lnTo>
                  <a:lnTo>
                    <a:pt x="1047605" y="1919636"/>
                  </a:lnTo>
                  <a:lnTo>
                    <a:pt x="1047605" y="1897802"/>
                  </a:lnTo>
                  <a:lnTo>
                    <a:pt x="1038384" y="1893866"/>
                  </a:lnTo>
                  <a:lnTo>
                    <a:pt x="1038385" y="1217186"/>
                  </a:lnTo>
                  <a:lnTo>
                    <a:pt x="1037774" y="1217319"/>
                  </a:lnTo>
                  <a:cubicBezTo>
                    <a:pt x="1003475" y="1238485"/>
                    <a:pt x="962567" y="1273239"/>
                    <a:pt x="857166" y="1243197"/>
                  </a:cubicBezTo>
                  <a:cubicBezTo>
                    <a:pt x="736960" y="1211668"/>
                    <a:pt x="639428" y="1100146"/>
                    <a:pt x="640269" y="997551"/>
                  </a:cubicBezTo>
                  <a:cubicBezTo>
                    <a:pt x="639022" y="893450"/>
                    <a:pt x="737567" y="835991"/>
                    <a:pt x="857775" y="867521"/>
                  </a:cubicBezTo>
                  <a:cubicBezTo>
                    <a:pt x="905204" y="881039"/>
                    <a:pt x="963972" y="925944"/>
                    <a:pt x="1012765" y="970436"/>
                  </a:cubicBezTo>
                  <a:lnTo>
                    <a:pt x="1038384" y="995195"/>
                  </a:lnTo>
                  <a:lnTo>
                    <a:pt x="1038384" y="338901"/>
                  </a:lnTo>
                  <a:lnTo>
                    <a:pt x="1047605" y="341779"/>
                  </a:lnTo>
                  <a:lnTo>
                    <a:pt x="1047605" y="327052"/>
                  </a:lnTo>
                  <a:close/>
                </a:path>
              </a:pathLst>
            </a:custGeom>
            <a:noFill/>
            <a:ln>
              <a:solidFill>
                <a:srgbClr val="FBF6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3057718" y="2644498"/>
              <a:ext cx="1252675" cy="2338584"/>
            </a:xfrm>
            <a:custGeom>
              <a:avLst/>
              <a:gdLst>
                <a:gd name="connsiteX0" fmla="*/ 853312 w 1252675"/>
                <a:gd name="connsiteY0" fmla="*/ 12 h 2338584"/>
                <a:gd name="connsiteX1" fmla="*/ 1000563 w 1252675"/>
                <a:gd name="connsiteY1" fmla="*/ 225756 h 2338584"/>
                <a:gd name="connsiteX2" fmla="*/ 855776 w 1252675"/>
                <a:gd name="connsiteY2" fmla="*/ 433041 h 2338584"/>
                <a:gd name="connsiteX3" fmla="*/ 841550 w 1252675"/>
                <a:gd name="connsiteY3" fmla="*/ 452346 h 2338584"/>
                <a:gd name="connsiteX4" fmla="*/ 1252675 w 1252675"/>
                <a:gd name="connsiteY4" fmla="*/ 790572 h 2338584"/>
                <a:gd name="connsiteX5" fmla="*/ 1093191 w 1252675"/>
                <a:gd name="connsiteY5" fmla="*/ 1372042 h 2338584"/>
                <a:gd name="connsiteX6" fmla="*/ 1077627 w 1252675"/>
                <a:gd name="connsiteY6" fmla="*/ 1322167 h 2338584"/>
                <a:gd name="connsiteX7" fmla="*/ 1046940 w 1252675"/>
                <a:gd name="connsiteY7" fmla="*/ 1265216 h 2338584"/>
                <a:gd name="connsiteX8" fmla="*/ 733698 w 1252675"/>
                <a:gd name="connsiteY8" fmla="*/ 1233321 h 2338584"/>
                <a:gd name="connsiteX9" fmla="*/ 748859 w 1252675"/>
                <a:gd name="connsiteY9" fmla="*/ 1616427 h 2338584"/>
                <a:gd name="connsiteX10" fmla="*/ 943956 w 1252675"/>
                <a:gd name="connsiteY10" fmla="*/ 1719752 h 2338584"/>
                <a:gd name="connsiteX11" fmla="*/ 973034 w 1252675"/>
                <a:gd name="connsiteY11" fmla="*/ 1732560 h 2338584"/>
                <a:gd name="connsiteX12" fmla="*/ 989296 w 1252675"/>
                <a:gd name="connsiteY12" fmla="*/ 1750838 h 2338584"/>
                <a:gd name="connsiteX13" fmla="*/ 828090 w 1252675"/>
                <a:gd name="connsiteY13" fmla="*/ 2338584 h 2338584"/>
                <a:gd name="connsiteX14" fmla="*/ 0 w 1252675"/>
                <a:gd name="connsiteY14" fmla="*/ 1464588 h 2338584"/>
                <a:gd name="connsiteX15" fmla="*/ 381453 w 1252675"/>
                <a:gd name="connsiteY15" fmla="*/ 73832 h 2338584"/>
                <a:gd name="connsiteX16" fmla="*/ 600602 w 1252675"/>
                <a:gd name="connsiteY16" fmla="*/ 254122 h 2338584"/>
                <a:gd name="connsiteX17" fmla="*/ 604332 w 1252675"/>
                <a:gd name="connsiteY17" fmla="*/ 225198 h 2338584"/>
                <a:gd name="connsiteX18" fmla="*/ 853312 w 1252675"/>
                <a:gd name="connsiteY18" fmla="*/ 12 h 233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52675" h="2338584">
                  <a:moveTo>
                    <a:pt x="853312" y="12"/>
                  </a:moveTo>
                  <a:cubicBezTo>
                    <a:pt x="963043" y="-1304"/>
                    <a:pt x="1028224" y="100976"/>
                    <a:pt x="1000563" y="225756"/>
                  </a:cubicBezTo>
                  <a:cubicBezTo>
                    <a:pt x="984496" y="291403"/>
                    <a:pt x="910520" y="377984"/>
                    <a:pt x="855776" y="433041"/>
                  </a:cubicBezTo>
                  <a:lnTo>
                    <a:pt x="841550" y="452346"/>
                  </a:lnTo>
                  <a:lnTo>
                    <a:pt x="1252675" y="790572"/>
                  </a:lnTo>
                  <a:lnTo>
                    <a:pt x="1093191" y="1372042"/>
                  </a:lnTo>
                  <a:lnTo>
                    <a:pt x="1077627" y="1322167"/>
                  </a:lnTo>
                  <a:cubicBezTo>
                    <a:pt x="1068829" y="1300136"/>
                    <a:pt x="1058656" y="1280599"/>
                    <a:pt x="1046940" y="1265216"/>
                  </a:cubicBezTo>
                  <a:cubicBezTo>
                    <a:pt x="955698" y="1150812"/>
                    <a:pt x="814928" y="1134999"/>
                    <a:pt x="733698" y="1233321"/>
                  </a:cubicBezTo>
                  <a:cubicBezTo>
                    <a:pt x="651640" y="1328757"/>
                    <a:pt x="657617" y="1502023"/>
                    <a:pt x="748859" y="1616427"/>
                  </a:cubicBezTo>
                  <a:cubicBezTo>
                    <a:pt x="826967" y="1718981"/>
                    <a:pt x="894036" y="1715342"/>
                    <a:pt x="943956" y="1719752"/>
                  </a:cubicBezTo>
                  <a:cubicBezTo>
                    <a:pt x="953892" y="1720999"/>
                    <a:pt x="963834" y="1725540"/>
                    <a:pt x="973034" y="1732560"/>
                  </a:cubicBezTo>
                  <a:lnTo>
                    <a:pt x="989296" y="1750838"/>
                  </a:lnTo>
                  <a:lnTo>
                    <a:pt x="828090" y="2338584"/>
                  </a:lnTo>
                  <a:lnTo>
                    <a:pt x="0" y="1464588"/>
                  </a:lnTo>
                  <a:lnTo>
                    <a:pt x="381453" y="73832"/>
                  </a:lnTo>
                  <a:lnTo>
                    <a:pt x="600602" y="254122"/>
                  </a:lnTo>
                  <a:lnTo>
                    <a:pt x="604332" y="225198"/>
                  </a:lnTo>
                  <a:cubicBezTo>
                    <a:pt x="631993" y="100418"/>
                    <a:pt x="745072" y="-843"/>
                    <a:pt x="853312" y="12"/>
                  </a:cubicBezTo>
                  <a:close/>
                </a:path>
              </a:pathLst>
            </a:custGeom>
            <a:noFill/>
            <a:ln>
              <a:solidFill>
                <a:srgbClr val="FBF6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4" name="任意多边形 43"/>
            <p:cNvSpPr/>
            <p:nvPr/>
          </p:nvSpPr>
          <p:spPr>
            <a:xfrm>
              <a:off x="4952367" y="1443297"/>
              <a:ext cx="2103346" cy="661526"/>
            </a:xfrm>
            <a:custGeom>
              <a:avLst/>
              <a:gdLst>
                <a:gd name="connsiteX0" fmla="*/ 0 w 2103346"/>
                <a:gd name="connsiteY0" fmla="*/ 0 h 661526"/>
                <a:gd name="connsiteX1" fmla="*/ 1373397 w 2103346"/>
                <a:gd name="connsiteY1" fmla="*/ 143576 h 661526"/>
                <a:gd name="connsiteX2" fmla="*/ 2103346 w 2103346"/>
                <a:gd name="connsiteY2" fmla="*/ 489758 h 661526"/>
                <a:gd name="connsiteX3" fmla="*/ 1981100 w 2103346"/>
                <a:gd name="connsiteY3" fmla="*/ 489758 h 661526"/>
                <a:gd name="connsiteX4" fmla="*/ 1981748 w 2103346"/>
                <a:gd name="connsiteY4" fmla="*/ 490305 h 661526"/>
                <a:gd name="connsiteX5" fmla="*/ 2044654 w 2103346"/>
                <a:gd name="connsiteY5" fmla="*/ 586247 h 661526"/>
                <a:gd name="connsiteX6" fmla="*/ 1875655 w 2103346"/>
                <a:gd name="connsiteY6" fmla="*/ 631309 h 661526"/>
                <a:gd name="connsiteX7" fmla="*/ 1705749 w 2103346"/>
                <a:gd name="connsiteY7" fmla="*/ 514946 h 661526"/>
                <a:gd name="connsiteX8" fmla="*/ 1675618 w 2103346"/>
                <a:gd name="connsiteY8" fmla="*/ 489758 h 661526"/>
                <a:gd name="connsiteX9" fmla="*/ 1085210 w 2103346"/>
                <a:gd name="connsiteY9" fmla="*/ 489758 h 661526"/>
                <a:gd name="connsiteX10" fmla="*/ 790310 w 2103346"/>
                <a:gd name="connsiteY10" fmla="*/ 331888 h 661526"/>
                <a:gd name="connsiteX11" fmla="*/ 867103 w 2103346"/>
                <a:gd name="connsiteY11" fmla="*/ 302098 h 661526"/>
                <a:gd name="connsiteX12" fmla="*/ 755795 w 2103346"/>
                <a:gd name="connsiteY12" fmla="*/ 167185 h 661526"/>
                <a:gd name="connsiteX13" fmla="*/ 624152 w 2103346"/>
                <a:gd name="connsiteY13" fmla="*/ 160034 h 661526"/>
                <a:gd name="connsiteX14" fmla="*/ 484381 w 2103346"/>
                <a:gd name="connsiteY14" fmla="*/ 168115 h 661526"/>
                <a:gd name="connsiteX15" fmla="*/ 220765 w 2103346"/>
                <a:gd name="connsiteY15" fmla="*/ 26993 h 661526"/>
                <a:gd name="connsiteX16" fmla="*/ 0 w 2103346"/>
                <a:gd name="connsiteY16" fmla="*/ 3914 h 661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03346" h="661526">
                  <a:moveTo>
                    <a:pt x="0" y="0"/>
                  </a:moveTo>
                  <a:lnTo>
                    <a:pt x="1373397" y="143576"/>
                  </a:lnTo>
                  <a:lnTo>
                    <a:pt x="2103346" y="489758"/>
                  </a:lnTo>
                  <a:lnTo>
                    <a:pt x="1981100" y="489758"/>
                  </a:lnTo>
                  <a:lnTo>
                    <a:pt x="1981748" y="490305"/>
                  </a:lnTo>
                  <a:cubicBezTo>
                    <a:pt x="2012614" y="523621"/>
                    <a:pt x="2035213" y="557117"/>
                    <a:pt x="2044654" y="586247"/>
                  </a:cubicBezTo>
                  <a:cubicBezTo>
                    <a:pt x="2072150" y="665586"/>
                    <a:pt x="1995213" y="684898"/>
                    <a:pt x="1875655" y="631309"/>
                  </a:cubicBezTo>
                  <a:cubicBezTo>
                    <a:pt x="1828209" y="609347"/>
                    <a:pt x="1762297" y="560760"/>
                    <a:pt x="1705749" y="514946"/>
                  </a:cubicBezTo>
                  <a:lnTo>
                    <a:pt x="1675618" y="489758"/>
                  </a:lnTo>
                  <a:lnTo>
                    <a:pt x="1085210" y="489758"/>
                  </a:lnTo>
                  <a:lnTo>
                    <a:pt x="790310" y="331888"/>
                  </a:lnTo>
                  <a:lnTo>
                    <a:pt x="867103" y="302098"/>
                  </a:lnTo>
                  <a:cubicBezTo>
                    <a:pt x="935600" y="253529"/>
                    <a:pt x="884227" y="193088"/>
                    <a:pt x="755795" y="167185"/>
                  </a:cubicBezTo>
                  <a:cubicBezTo>
                    <a:pt x="721547" y="160709"/>
                    <a:pt x="673741" y="159089"/>
                    <a:pt x="624152" y="160034"/>
                  </a:cubicBezTo>
                  <a:lnTo>
                    <a:pt x="484381" y="168115"/>
                  </a:lnTo>
                  <a:lnTo>
                    <a:pt x="220765" y="26993"/>
                  </a:lnTo>
                  <a:lnTo>
                    <a:pt x="0" y="3914"/>
                  </a:lnTo>
                  <a:close/>
                </a:path>
              </a:pathLst>
            </a:custGeom>
            <a:gradFill>
              <a:gsLst>
                <a:gs pos="0">
                  <a:srgbClr val="FDFA75"/>
                </a:gs>
                <a:gs pos="100000">
                  <a:srgbClr val="D79E1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3814404" y="1341267"/>
              <a:ext cx="2239191" cy="606900"/>
            </a:xfrm>
            <a:custGeom>
              <a:avLst/>
              <a:gdLst>
                <a:gd name="connsiteX0" fmla="*/ 4036 w 2239191"/>
                <a:gd name="connsiteY0" fmla="*/ 0 h 606900"/>
                <a:gd name="connsiteX1" fmla="*/ 1372796 w 2239191"/>
                <a:gd name="connsiteY1" fmla="*/ 143091 h 606900"/>
                <a:gd name="connsiteX2" fmla="*/ 1610693 w 2239191"/>
                <a:gd name="connsiteY2" fmla="*/ 270445 h 606900"/>
                <a:gd name="connsiteX3" fmla="*/ 1619770 w 2239191"/>
                <a:gd name="connsiteY3" fmla="*/ 270294 h 606900"/>
                <a:gd name="connsiteX4" fmla="*/ 1893758 w 2239191"/>
                <a:gd name="connsiteY4" fmla="*/ 269215 h 606900"/>
                <a:gd name="connsiteX5" fmla="*/ 2005066 w 2239191"/>
                <a:gd name="connsiteY5" fmla="*/ 404128 h 606900"/>
                <a:gd name="connsiteX6" fmla="*/ 1921192 w 2239191"/>
                <a:gd name="connsiteY6" fmla="*/ 436665 h 606900"/>
                <a:gd name="connsiteX7" fmla="*/ 2239191 w 2239191"/>
                <a:gd name="connsiteY7" fmla="*/ 606900 h 606900"/>
                <a:gd name="connsiteX8" fmla="*/ 916508 w 2239191"/>
                <a:gd name="connsiteY8" fmla="*/ 606900 h 606900"/>
                <a:gd name="connsiteX9" fmla="*/ 918023 w 2239191"/>
                <a:gd name="connsiteY9" fmla="*/ 601374 h 606900"/>
                <a:gd name="connsiteX10" fmla="*/ 15762 w 2239191"/>
                <a:gd name="connsiteY10" fmla="*/ 16878 h 606900"/>
                <a:gd name="connsiteX11" fmla="*/ 13888 w 2239191"/>
                <a:gd name="connsiteY11" fmla="*/ 23711 h 606900"/>
                <a:gd name="connsiteX12" fmla="*/ 0 w 2239191"/>
                <a:gd name="connsiteY12" fmla="*/ 14715 h 60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39191" h="606900">
                  <a:moveTo>
                    <a:pt x="4036" y="0"/>
                  </a:moveTo>
                  <a:lnTo>
                    <a:pt x="1372796" y="143091"/>
                  </a:lnTo>
                  <a:lnTo>
                    <a:pt x="1610693" y="270445"/>
                  </a:lnTo>
                  <a:lnTo>
                    <a:pt x="1619770" y="270294"/>
                  </a:lnTo>
                  <a:cubicBezTo>
                    <a:pt x="1702537" y="262738"/>
                    <a:pt x="1825261" y="256262"/>
                    <a:pt x="1893758" y="269215"/>
                  </a:cubicBezTo>
                  <a:cubicBezTo>
                    <a:pt x="2022190" y="295118"/>
                    <a:pt x="2073563" y="355559"/>
                    <a:pt x="2005066" y="404128"/>
                  </a:cubicBezTo>
                  <a:lnTo>
                    <a:pt x="1921192" y="436665"/>
                  </a:lnTo>
                  <a:lnTo>
                    <a:pt x="2239191" y="606900"/>
                  </a:lnTo>
                  <a:lnTo>
                    <a:pt x="916508" y="606900"/>
                  </a:lnTo>
                  <a:lnTo>
                    <a:pt x="918023" y="601374"/>
                  </a:lnTo>
                  <a:lnTo>
                    <a:pt x="15762" y="16878"/>
                  </a:lnTo>
                  <a:lnTo>
                    <a:pt x="13888" y="23711"/>
                  </a:lnTo>
                  <a:lnTo>
                    <a:pt x="0" y="14715"/>
                  </a:lnTo>
                  <a:close/>
                </a:path>
              </a:pathLst>
            </a:custGeom>
            <a:noFill/>
            <a:ln>
              <a:solidFill>
                <a:srgbClr val="FBF6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7" name="任意多边形 46"/>
            <p:cNvSpPr/>
            <p:nvPr/>
          </p:nvSpPr>
          <p:spPr>
            <a:xfrm>
              <a:off x="4310749" y="1934099"/>
              <a:ext cx="1489823" cy="2427858"/>
            </a:xfrm>
            <a:custGeom>
              <a:avLst/>
              <a:gdLst>
                <a:gd name="connsiteX0" fmla="*/ 416145 w 1489823"/>
                <a:gd name="connsiteY0" fmla="*/ 0 h 2427858"/>
                <a:gd name="connsiteX1" fmla="*/ 1489823 w 1489823"/>
                <a:gd name="connsiteY1" fmla="*/ 695541 h 2427858"/>
                <a:gd name="connsiteX2" fmla="*/ 1033367 w 1489823"/>
                <a:gd name="connsiteY2" fmla="*/ 2359753 h 2427858"/>
                <a:gd name="connsiteX3" fmla="*/ 618563 w 1489823"/>
                <a:gd name="connsiteY3" fmla="*/ 2018500 h 2427858"/>
                <a:gd name="connsiteX4" fmla="*/ 621835 w 1489823"/>
                <a:gd name="connsiteY4" fmla="*/ 2042790 h 2427858"/>
                <a:gd name="connsiteX5" fmla="*/ 613792 w 1489823"/>
                <a:gd name="connsiteY5" fmla="*/ 2270850 h 2427858"/>
                <a:gd name="connsiteX6" fmla="*/ 348997 w 1489823"/>
                <a:gd name="connsiteY6" fmla="*/ 2394142 h 2427858"/>
                <a:gd name="connsiteX7" fmla="*/ 266381 w 1489823"/>
                <a:gd name="connsiteY7" fmla="*/ 2002137 h 2427858"/>
                <a:gd name="connsiteX8" fmla="*/ 376006 w 1489823"/>
                <a:gd name="connsiteY8" fmla="*/ 1856320 h 2427858"/>
                <a:gd name="connsiteX9" fmla="*/ 405420 w 1489823"/>
                <a:gd name="connsiteY9" fmla="*/ 1843151 h 2427858"/>
                <a:gd name="connsiteX10" fmla="*/ 0 w 1489823"/>
                <a:gd name="connsiteY10" fmla="*/ 1509619 h 2427858"/>
                <a:gd name="connsiteX11" fmla="*/ 146732 w 1489823"/>
                <a:gd name="connsiteY11" fmla="*/ 974643 h 2427858"/>
                <a:gd name="connsiteX12" fmla="*/ 162072 w 1489823"/>
                <a:gd name="connsiteY12" fmla="*/ 1000386 h 2427858"/>
                <a:gd name="connsiteX13" fmla="*/ 283693 w 1489823"/>
                <a:gd name="connsiteY13" fmla="*/ 1124841 h 2427858"/>
                <a:gd name="connsiteX14" fmla="*/ 558206 w 1489823"/>
                <a:gd name="connsiteY14" fmla="*/ 1007399 h 2427858"/>
                <a:gd name="connsiteX15" fmla="*/ 426457 w 1489823"/>
                <a:gd name="connsiteY15" fmla="*/ 725073 h 2427858"/>
                <a:gd name="connsiteX16" fmla="*/ 229571 w 1489823"/>
                <a:gd name="connsiteY16" fmla="*/ 735224 h 2427858"/>
                <a:gd name="connsiteX17" fmla="*/ 211807 w 1489823"/>
                <a:gd name="connsiteY17" fmla="*/ 737383 h 2427858"/>
                <a:gd name="connsiteX18" fmla="*/ 372641 w 1489823"/>
                <a:gd name="connsiteY18" fmla="*/ 150991 h 242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89823" h="2427858">
                  <a:moveTo>
                    <a:pt x="416145" y="0"/>
                  </a:moveTo>
                  <a:lnTo>
                    <a:pt x="1489823" y="695541"/>
                  </a:lnTo>
                  <a:lnTo>
                    <a:pt x="1033367" y="2359753"/>
                  </a:lnTo>
                  <a:lnTo>
                    <a:pt x="618563" y="2018500"/>
                  </a:lnTo>
                  <a:lnTo>
                    <a:pt x="621835" y="2042790"/>
                  </a:lnTo>
                  <a:cubicBezTo>
                    <a:pt x="630474" y="2123255"/>
                    <a:pt x="632858" y="2213946"/>
                    <a:pt x="613792" y="2270850"/>
                  </a:cubicBezTo>
                  <a:cubicBezTo>
                    <a:pt x="562952" y="2413109"/>
                    <a:pt x="444323" y="2470014"/>
                    <a:pt x="348997" y="2394142"/>
                  </a:cubicBezTo>
                  <a:cubicBezTo>
                    <a:pt x="253670" y="2321431"/>
                    <a:pt x="215540" y="2144396"/>
                    <a:pt x="266381" y="2002137"/>
                  </a:cubicBezTo>
                  <a:cubicBezTo>
                    <a:pt x="298156" y="1907297"/>
                    <a:pt x="339464" y="1874695"/>
                    <a:pt x="376006" y="1856320"/>
                  </a:cubicBezTo>
                  <a:lnTo>
                    <a:pt x="405420" y="1843151"/>
                  </a:lnTo>
                  <a:lnTo>
                    <a:pt x="0" y="1509619"/>
                  </a:lnTo>
                  <a:lnTo>
                    <a:pt x="146732" y="974643"/>
                  </a:lnTo>
                  <a:lnTo>
                    <a:pt x="162072" y="1000386"/>
                  </a:lnTo>
                  <a:cubicBezTo>
                    <a:pt x="195784" y="1052437"/>
                    <a:pt x="239674" y="1105887"/>
                    <a:pt x="283693" y="1124841"/>
                  </a:cubicBezTo>
                  <a:cubicBezTo>
                    <a:pt x="396288" y="1169975"/>
                    <a:pt x="520112" y="1118312"/>
                    <a:pt x="558206" y="1007399"/>
                  </a:cubicBezTo>
                  <a:cubicBezTo>
                    <a:pt x="597895" y="898289"/>
                    <a:pt x="539052" y="770205"/>
                    <a:pt x="426457" y="725073"/>
                  </a:cubicBezTo>
                  <a:cubicBezTo>
                    <a:pt x="328636" y="682951"/>
                    <a:pt x="273109" y="715999"/>
                    <a:pt x="229571" y="735224"/>
                  </a:cubicBezTo>
                  <a:lnTo>
                    <a:pt x="211807" y="737383"/>
                  </a:lnTo>
                  <a:lnTo>
                    <a:pt x="372641" y="150991"/>
                  </a:lnTo>
                  <a:close/>
                </a:path>
              </a:pathLst>
            </a:custGeom>
            <a:noFill/>
            <a:ln>
              <a:solidFill>
                <a:srgbClr val="FBF6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9" name="任意多边形 48"/>
            <p:cNvSpPr/>
            <p:nvPr/>
          </p:nvSpPr>
          <p:spPr bwMode="auto">
            <a:xfrm rot="18181813" flipH="1">
              <a:off x="4482796" y="4220878"/>
              <a:ext cx="2683051" cy="1626651"/>
            </a:xfrm>
            <a:custGeom>
              <a:avLst/>
              <a:gdLst>
                <a:gd name="connsiteX0" fmla="*/ 926593 w 2683051"/>
                <a:gd name="connsiteY0" fmla="*/ 0 h 1626651"/>
                <a:gd name="connsiteX1" fmla="*/ 909913 w 2683051"/>
                <a:gd name="connsiteY1" fmla="*/ 28423 h 1626651"/>
                <a:gd name="connsiteX2" fmla="*/ 926814 w 2683051"/>
                <a:gd name="connsiteY2" fmla="*/ 97 h 1626651"/>
                <a:gd name="connsiteX3" fmla="*/ 44504 w 2683051"/>
                <a:gd name="connsiteY3" fmla="*/ 430259 h 1626651"/>
                <a:gd name="connsiteX4" fmla="*/ 144931 w 2683051"/>
                <a:gd name="connsiteY4" fmla="*/ 704471 h 1626651"/>
                <a:gd name="connsiteX5" fmla="*/ 387631 w 2683051"/>
                <a:gd name="connsiteY5" fmla="*/ 700663 h 1626651"/>
                <a:gd name="connsiteX6" fmla="*/ 402233 w 2683051"/>
                <a:gd name="connsiteY6" fmla="*/ 700008 h 1626651"/>
                <a:gd name="connsiteX7" fmla="*/ 335820 w 2683051"/>
                <a:gd name="connsiteY7" fmla="*/ 776935 h 1626651"/>
                <a:gd name="connsiteX8" fmla="*/ 220282 w 2683051"/>
                <a:gd name="connsiteY8" fmla="*/ 910765 h 1626651"/>
                <a:gd name="connsiteX9" fmla="*/ 0 w 2683051"/>
                <a:gd name="connsiteY9" fmla="*/ 1165921 h 1626651"/>
                <a:gd name="connsiteX10" fmla="*/ 20800 w 2683051"/>
                <a:gd name="connsiteY10" fmla="*/ 1172556 h 1626651"/>
                <a:gd name="connsiteX11" fmla="*/ 27351 w 2683051"/>
                <a:gd name="connsiteY11" fmla="*/ 1164968 h 1626651"/>
                <a:gd name="connsiteX12" fmla="*/ 640039 w 2683051"/>
                <a:gd name="connsiteY12" fmla="*/ 1360413 h 1626651"/>
                <a:gd name="connsiteX13" fmla="*/ 655551 w 2683051"/>
                <a:gd name="connsiteY13" fmla="*/ 1346629 h 1626651"/>
                <a:gd name="connsiteX14" fmla="*/ 668380 w 2683051"/>
                <a:gd name="connsiteY14" fmla="*/ 1317559 h 1626651"/>
                <a:gd name="connsiteX15" fmla="*/ 771834 w 2683051"/>
                <a:gd name="connsiteY15" fmla="*/ 1122531 h 1626651"/>
                <a:gd name="connsiteX16" fmla="*/ 1154951 w 2683051"/>
                <a:gd name="connsiteY16" fmla="*/ 1107624 h 1626651"/>
                <a:gd name="connsiteX17" fmla="*/ 1122847 w 2683051"/>
                <a:gd name="connsiteY17" fmla="*/ 1420844 h 1626651"/>
                <a:gd name="connsiteX18" fmla="*/ 1065876 w 2683051"/>
                <a:gd name="connsiteY18" fmla="*/ 1451494 h 1626651"/>
                <a:gd name="connsiteX19" fmla="*/ 994866 w 2683051"/>
                <a:gd name="connsiteY19" fmla="*/ 1473601 h 1626651"/>
                <a:gd name="connsiteX20" fmla="*/ 1439628 w 2683051"/>
                <a:gd name="connsiteY20" fmla="*/ 1615478 h 1626651"/>
                <a:gd name="connsiteX21" fmla="*/ 1431463 w 2683051"/>
                <a:gd name="connsiteY21" fmla="*/ 1622551 h 1626651"/>
                <a:gd name="connsiteX22" fmla="*/ 1444316 w 2683051"/>
                <a:gd name="connsiteY22" fmla="*/ 1626651 h 1626651"/>
                <a:gd name="connsiteX23" fmla="*/ 2683051 w 2683051"/>
                <a:gd name="connsiteY23" fmla="*/ 553527 h 1626651"/>
                <a:gd name="connsiteX24" fmla="*/ 994375 w 2683051"/>
                <a:gd name="connsiteY24" fmla="*/ 14846 h 1626651"/>
                <a:gd name="connsiteX25" fmla="*/ 994303 w 2683051"/>
                <a:gd name="connsiteY25" fmla="*/ 14203 h 1626651"/>
                <a:gd name="connsiteX26" fmla="*/ 994243 w 2683051"/>
                <a:gd name="connsiteY26" fmla="*/ 14273 h 1626651"/>
                <a:gd name="connsiteX27" fmla="*/ 993883 w 2683051"/>
                <a:gd name="connsiteY27" fmla="*/ 14689 h 1626651"/>
                <a:gd name="connsiteX28" fmla="*/ 712979 w 2683051"/>
                <a:gd name="connsiteY28" fmla="*/ 340065 h 1626651"/>
                <a:gd name="connsiteX29" fmla="*/ 565431 w 2683051"/>
                <a:gd name="connsiteY29" fmla="*/ 510973 h 1626651"/>
                <a:gd name="connsiteX30" fmla="*/ 548377 w 2683051"/>
                <a:gd name="connsiteY30" fmla="*/ 530727 h 1626651"/>
                <a:gd name="connsiteX31" fmla="*/ 532874 w 2683051"/>
                <a:gd name="connsiteY31" fmla="*/ 528829 h 1626651"/>
                <a:gd name="connsiteX32" fmla="*/ 487379 w 2683051"/>
                <a:gd name="connsiteY32" fmla="*/ 491095 h 1626651"/>
                <a:gd name="connsiteX33" fmla="*/ 357444 w 2683051"/>
                <a:gd name="connsiteY33" fmla="*/ 342423 h 1626651"/>
                <a:gd name="connsiteX34" fmla="*/ 44504 w 2683051"/>
                <a:gd name="connsiteY34" fmla="*/ 430259 h 1626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683051" h="1626651">
                  <a:moveTo>
                    <a:pt x="926593" y="0"/>
                  </a:moveTo>
                  <a:lnTo>
                    <a:pt x="909913" y="28423"/>
                  </a:lnTo>
                  <a:lnTo>
                    <a:pt x="926814" y="97"/>
                  </a:lnTo>
                  <a:close/>
                  <a:moveTo>
                    <a:pt x="44504" y="430259"/>
                  </a:moveTo>
                  <a:cubicBezTo>
                    <a:pt x="-15518" y="529614"/>
                    <a:pt x="30808" y="652452"/>
                    <a:pt x="144931" y="704471"/>
                  </a:cubicBezTo>
                  <a:cubicBezTo>
                    <a:pt x="205784" y="730456"/>
                    <a:pt x="314413" y="716542"/>
                    <a:pt x="387631" y="700663"/>
                  </a:cubicBezTo>
                  <a:lnTo>
                    <a:pt x="402233" y="700008"/>
                  </a:lnTo>
                  <a:lnTo>
                    <a:pt x="335820" y="776935"/>
                  </a:lnTo>
                  <a:lnTo>
                    <a:pt x="220282" y="910765"/>
                  </a:lnTo>
                  <a:lnTo>
                    <a:pt x="0" y="1165921"/>
                  </a:lnTo>
                  <a:lnTo>
                    <a:pt x="20800" y="1172556"/>
                  </a:lnTo>
                  <a:lnTo>
                    <a:pt x="27351" y="1164968"/>
                  </a:lnTo>
                  <a:lnTo>
                    <a:pt x="640039" y="1360413"/>
                  </a:lnTo>
                  <a:lnTo>
                    <a:pt x="655551" y="1346629"/>
                  </a:lnTo>
                  <a:cubicBezTo>
                    <a:pt x="662578" y="1337434"/>
                    <a:pt x="667126" y="1327495"/>
                    <a:pt x="668380" y="1317559"/>
                  </a:cubicBezTo>
                  <a:cubicBezTo>
                    <a:pt x="672823" y="1267642"/>
                    <a:pt x="669229" y="1200570"/>
                    <a:pt x="771834" y="1122531"/>
                  </a:cubicBezTo>
                  <a:cubicBezTo>
                    <a:pt x="886299" y="1031365"/>
                    <a:pt x="1059568" y="1025502"/>
                    <a:pt x="1154951" y="1107624"/>
                  </a:cubicBezTo>
                  <a:cubicBezTo>
                    <a:pt x="1253218" y="1188919"/>
                    <a:pt x="1237312" y="1329679"/>
                    <a:pt x="1122847" y="1420844"/>
                  </a:cubicBezTo>
                  <a:cubicBezTo>
                    <a:pt x="1107456" y="1432550"/>
                    <a:pt x="1087913" y="1442711"/>
                    <a:pt x="1065876" y="1451494"/>
                  </a:cubicBezTo>
                  <a:lnTo>
                    <a:pt x="994866" y="1473601"/>
                  </a:lnTo>
                  <a:lnTo>
                    <a:pt x="1439628" y="1615478"/>
                  </a:lnTo>
                  <a:lnTo>
                    <a:pt x="1431463" y="1622551"/>
                  </a:lnTo>
                  <a:lnTo>
                    <a:pt x="1444316" y="1626651"/>
                  </a:lnTo>
                  <a:lnTo>
                    <a:pt x="2683051" y="553527"/>
                  </a:lnTo>
                  <a:lnTo>
                    <a:pt x="994375" y="14846"/>
                  </a:lnTo>
                  <a:lnTo>
                    <a:pt x="994303" y="14203"/>
                  </a:lnTo>
                  <a:lnTo>
                    <a:pt x="994243" y="14273"/>
                  </a:lnTo>
                  <a:lnTo>
                    <a:pt x="993883" y="14689"/>
                  </a:lnTo>
                  <a:lnTo>
                    <a:pt x="712979" y="340065"/>
                  </a:lnTo>
                  <a:lnTo>
                    <a:pt x="565431" y="510973"/>
                  </a:lnTo>
                  <a:lnTo>
                    <a:pt x="548377" y="530727"/>
                  </a:lnTo>
                  <a:lnTo>
                    <a:pt x="532874" y="528829"/>
                  </a:lnTo>
                  <a:cubicBezTo>
                    <a:pt x="511526" y="522167"/>
                    <a:pt x="494131" y="508367"/>
                    <a:pt x="487379" y="491095"/>
                  </a:cubicBezTo>
                  <a:cubicBezTo>
                    <a:pt x="471918" y="447217"/>
                    <a:pt x="458868" y="385731"/>
                    <a:pt x="357444" y="342423"/>
                  </a:cubicBezTo>
                  <a:cubicBezTo>
                    <a:pt x="243321" y="290403"/>
                    <a:pt x="101999" y="330922"/>
                    <a:pt x="44504" y="430259"/>
                  </a:cubicBezTo>
                  <a:close/>
                </a:path>
              </a:pathLst>
            </a:custGeom>
            <a:gradFill>
              <a:gsLst>
                <a:gs pos="0">
                  <a:srgbClr val="FDFA75"/>
                </a:gs>
                <a:gs pos="100000">
                  <a:srgbClr val="D79E11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4909820" y="246380"/>
            <a:ext cx="36899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Basic Introduction</a:t>
            </a:r>
            <a:endParaRPr lang="en-US" altLang="zh-CN" sz="3200" b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5" name="图片 34" descr="leetcode"/>
          <p:cNvPicPr>
            <a:picLocks noChangeAspect="1"/>
          </p:cNvPicPr>
          <p:nvPr/>
        </p:nvPicPr>
        <p:blipFill>
          <a:blip r:embed="rId1">
            <a:clrChange>
              <a:clrFrom>
                <a:srgbClr val="000000">
                  <a:alpha val="100000"/>
                </a:srgbClr>
              </a:clrFrom>
              <a:clrTo>
                <a:srgbClr val="000000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80460" y="-14605"/>
            <a:ext cx="1229360" cy="1229360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1849120" y="1955800"/>
            <a:ext cx="12192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Global</a:t>
            </a:r>
            <a:endParaRPr lang="en-US" altLang="zh-CN" sz="2800" b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9085580" y="2063115"/>
            <a:ext cx="13709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Online</a:t>
            </a:r>
            <a:endParaRPr lang="en-US" altLang="zh-CN" sz="2800" b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49120" y="4764405"/>
            <a:ext cx="2375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IT Professional</a:t>
            </a:r>
            <a:endParaRPr lang="en-US" altLang="zh-CN" sz="2800" b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067040" y="4764405"/>
            <a:ext cx="23895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Conprehensive</a:t>
            </a:r>
            <a:endParaRPr lang="en-US" altLang="zh-CN" sz="2800" b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-1" y="43179"/>
            <a:ext cx="12192001" cy="687977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16591" y="-1125415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FDFA75"/>
              </a:gs>
              <a:gs pos="100000">
                <a:srgbClr val="D79E1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48111" y="-1125416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515151"/>
              </a:gs>
              <a:gs pos="100000">
                <a:srgbClr val="202020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605244" y="504586"/>
            <a:ext cx="2849245" cy="5835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Brand Concept</a:t>
            </a:r>
            <a:endParaRPr lang="en-US" altLang="zh-CN" sz="3200" b="1" dirty="0" smtClean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0" name="椭圆 19"/>
          <p:cNvSpPr/>
          <p:nvPr/>
        </p:nvSpPr>
        <p:spPr>
          <a:xfrm rot="5400000" flipH="1">
            <a:off x="2082887" y="1565862"/>
            <a:ext cx="3727385" cy="3727385"/>
          </a:xfrm>
          <a:prstGeom prst="ellipse">
            <a:avLst/>
          </a:prstGeom>
          <a:noFill/>
          <a:ln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5400000" scaled="1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 rot="5400000" flipH="1">
            <a:off x="-259483" y="500839"/>
            <a:ext cx="6316710" cy="5822798"/>
          </a:xfrm>
          <a:custGeom>
            <a:avLst/>
            <a:gdLst>
              <a:gd name="connsiteX0" fmla="*/ 6316710 w 6316710"/>
              <a:gd name="connsiteY0" fmla="*/ 3158355 h 5822798"/>
              <a:gd name="connsiteX1" fmla="*/ 3158355 w 6316710"/>
              <a:gd name="connsiteY1" fmla="*/ 0 h 5822798"/>
              <a:gd name="connsiteX2" fmla="*/ 0 w 6316710"/>
              <a:gd name="connsiteY2" fmla="*/ 3158355 h 5822798"/>
              <a:gd name="connsiteX3" fmla="*/ 1392489 w 6316710"/>
              <a:gd name="connsiteY3" fmla="*/ 5777313 h 5822798"/>
              <a:gd name="connsiteX4" fmla="*/ 1467360 w 6316710"/>
              <a:gd name="connsiteY4" fmla="*/ 5822798 h 5822798"/>
              <a:gd name="connsiteX5" fmla="*/ 4849350 w 6316710"/>
              <a:gd name="connsiteY5" fmla="*/ 5822798 h 5822798"/>
              <a:gd name="connsiteX6" fmla="*/ 4924221 w 6316710"/>
              <a:gd name="connsiteY6" fmla="*/ 5777313 h 5822798"/>
              <a:gd name="connsiteX7" fmla="*/ 6316710 w 6316710"/>
              <a:gd name="connsiteY7" fmla="*/ 3158355 h 5822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16710" h="5822798">
                <a:moveTo>
                  <a:pt x="6316710" y="3158355"/>
                </a:moveTo>
                <a:cubicBezTo>
                  <a:pt x="6316710" y="1414044"/>
                  <a:pt x="4902666" y="0"/>
                  <a:pt x="3158355" y="0"/>
                </a:cubicBezTo>
                <a:cubicBezTo>
                  <a:pt x="1414044" y="0"/>
                  <a:pt x="0" y="1414044"/>
                  <a:pt x="0" y="3158355"/>
                </a:cubicBezTo>
                <a:cubicBezTo>
                  <a:pt x="0" y="4248549"/>
                  <a:pt x="552361" y="5209733"/>
                  <a:pt x="1392489" y="5777313"/>
                </a:cubicBezTo>
                <a:lnTo>
                  <a:pt x="1467360" y="5822798"/>
                </a:lnTo>
                <a:lnTo>
                  <a:pt x="4849350" y="5822798"/>
                </a:lnTo>
                <a:lnTo>
                  <a:pt x="4924221" y="5777313"/>
                </a:lnTo>
                <a:cubicBezTo>
                  <a:pt x="5764349" y="5209733"/>
                  <a:pt x="6316710" y="4248549"/>
                  <a:pt x="6316710" y="3158355"/>
                </a:cubicBezTo>
                <a:close/>
              </a:path>
            </a:pathLst>
          </a:custGeom>
          <a:noFill/>
          <a:ln>
            <a:gradFill>
              <a:gsLst>
                <a:gs pos="0">
                  <a:srgbClr val="FBF670">
                    <a:alpha val="80000"/>
                  </a:srgbClr>
                </a:gs>
                <a:gs pos="100000">
                  <a:srgbClr val="DEAE22">
                    <a:alpha val="80000"/>
                  </a:srgbClr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椭圆 7"/>
          <p:cNvSpPr>
            <a:spLocks noChangeAspect="1"/>
          </p:cNvSpPr>
          <p:nvPr/>
        </p:nvSpPr>
        <p:spPr>
          <a:xfrm>
            <a:off x="2865661" y="2141710"/>
            <a:ext cx="180000" cy="180000"/>
          </a:xfrm>
          <a:prstGeom prst="ellipse">
            <a:avLst/>
          </a:prstGeom>
          <a:gradFill>
            <a:gsLst>
              <a:gs pos="0">
                <a:srgbClr val="FBF670"/>
              </a:gs>
              <a:gs pos="100000">
                <a:srgbClr val="DEAE22"/>
              </a:gs>
            </a:gsLst>
            <a:lin ang="7200000" scaled="0"/>
          </a:gra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>
            <a:spLocks noChangeAspect="1"/>
          </p:cNvSpPr>
          <p:nvPr/>
        </p:nvSpPr>
        <p:spPr>
          <a:xfrm>
            <a:off x="2865661" y="3350115"/>
            <a:ext cx="180000" cy="180000"/>
          </a:xfrm>
          <a:prstGeom prst="ellipse">
            <a:avLst/>
          </a:prstGeom>
          <a:gradFill>
            <a:gsLst>
              <a:gs pos="0">
                <a:srgbClr val="FBF670"/>
              </a:gs>
              <a:gs pos="100000">
                <a:srgbClr val="DEAE22"/>
              </a:gs>
            </a:gsLst>
            <a:lin ang="7200000" scaled="0"/>
          </a:gra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>
            <a:spLocks noChangeAspect="1"/>
          </p:cNvSpPr>
          <p:nvPr/>
        </p:nvSpPr>
        <p:spPr>
          <a:xfrm>
            <a:off x="2865661" y="2770360"/>
            <a:ext cx="180000" cy="180000"/>
          </a:xfrm>
          <a:prstGeom prst="ellipse">
            <a:avLst/>
          </a:prstGeom>
          <a:gradFill>
            <a:gsLst>
              <a:gs pos="0">
                <a:srgbClr val="FBF670"/>
              </a:gs>
              <a:gs pos="100000">
                <a:srgbClr val="DEAE22"/>
              </a:gs>
            </a:gsLst>
            <a:lin ang="7200000" scaled="0"/>
          </a:gra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>
            <a:spLocks noChangeAspect="1"/>
          </p:cNvSpPr>
          <p:nvPr/>
        </p:nvSpPr>
        <p:spPr>
          <a:xfrm>
            <a:off x="2865661" y="3926060"/>
            <a:ext cx="180000" cy="180000"/>
          </a:xfrm>
          <a:prstGeom prst="ellipse">
            <a:avLst/>
          </a:prstGeom>
          <a:gradFill>
            <a:gsLst>
              <a:gs pos="0">
                <a:srgbClr val="FBF670"/>
              </a:gs>
              <a:gs pos="100000">
                <a:srgbClr val="DEAE22"/>
              </a:gs>
            </a:gsLst>
            <a:lin ang="7200000" scaled="0"/>
          </a:gra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>
            <a:spLocks noChangeAspect="1"/>
          </p:cNvSpPr>
          <p:nvPr/>
        </p:nvSpPr>
        <p:spPr>
          <a:xfrm>
            <a:off x="2865661" y="4490575"/>
            <a:ext cx="180000" cy="180000"/>
          </a:xfrm>
          <a:prstGeom prst="ellipse">
            <a:avLst/>
          </a:prstGeom>
          <a:gradFill>
            <a:gsLst>
              <a:gs pos="0">
                <a:srgbClr val="FBF670"/>
              </a:gs>
              <a:gs pos="100000">
                <a:srgbClr val="DEAE22"/>
              </a:gs>
            </a:gsLst>
            <a:lin ang="7200000" scaled="0"/>
          </a:gra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777615" y="2350135"/>
            <a:ext cx="2029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650615" y="2223135"/>
            <a:ext cx="2029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904615" y="2477135"/>
            <a:ext cx="2029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045460" y="1971040"/>
            <a:ext cx="20294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Mission</a:t>
            </a:r>
            <a:endParaRPr lang="en-US" altLang="zh-CN" sz="2800" b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045460" y="2599055"/>
            <a:ext cx="22739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Responsibility</a:t>
            </a:r>
            <a:endParaRPr lang="en-US" altLang="zh-CN" sz="2800" b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045460" y="3179445"/>
            <a:ext cx="20294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Self-Driven</a:t>
            </a:r>
            <a:endParaRPr lang="en-US" altLang="zh-CN" sz="2800" b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045460" y="3755390"/>
            <a:ext cx="20294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Trust</a:t>
            </a:r>
            <a:endParaRPr lang="en-US" altLang="zh-CN" sz="2800" b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045460" y="4319905"/>
            <a:ext cx="33870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Persuit Of Perfection</a:t>
            </a:r>
            <a:endParaRPr lang="en-US" altLang="zh-CN" sz="2800" b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1" name="直接连接符 30"/>
          <p:cNvCxnSpPr/>
          <p:nvPr/>
        </p:nvCxnSpPr>
        <p:spPr>
          <a:xfrm rot="5400000">
            <a:off x="8196000" y="-558189"/>
            <a:ext cx="0" cy="7992000"/>
          </a:xfrm>
          <a:prstGeom prst="line">
            <a:avLst/>
          </a:prstGeom>
          <a:ln w="1270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5400000" scaled="1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 descr="leetcode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100000"/>
                </a:srgbClr>
              </a:clrFrom>
              <a:clrTo>
                <a:srgbClr val="000000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3970" y="-12700"/>
            <a:ext cx="1619250" cy="1619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20" grpId="0" animBg="1"/>
      <p:bldP spid="12" grpId="0" animBg="1"/>
      <p:bldP spid="8" grpId="0" bldLvl="0" animBg="1"/>
      <p:bldP spid="6" grpId="0" bldLvl="0" animBg="1"/>
      <p:bldP spid="7" grpId="0" bldLvl="0" animBg="1"/>
      <p:bldP spid="9" grpId="0" bldLvl="0" animBg="1"/>
      <p:bldP spid="11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-17145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16591" y="-1125415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FDFA75"/>
              </a:gs>
              <a:gs pos="100000">
                <a:srgbClr val="D79E1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48111" y="-1125416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515151"/>
              </a:gs>
              <a:gs pos="100000">
                <a:srgbClr val="202020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1605384" y="535217"/>
            <a:ext cx="4675505" cy="52197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Core Function: Serch Card</a:t>
            </a:r>
            <a:endParaRPr lang="en-US" altLang="zh-CN" sz="2800" b="1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pic>
        <p:nvPicPr>
          <p:cNvPr id="32" name="图片 31" descr="leetcode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100000"/>
                </a:srgbClr>
              </a:clrFrom>
              <a:clrTo>
                <a:srgbClr val="000000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3970" y="-12700"/>
            <a:ext cx="1619250" cy="16192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105" y="1029335"/>
            <a:ext cx="6893560" cy="55410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16280" y="2092325"/>
            <a:ext cx="3899535" cy="34150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en-US" altLang="zh-CN" sz="2400" b="1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  Learning and sorting</a:t>
            </a:r>
            <a:endParaRPr lang="en-US" altLang="zh-CN" sz="2400" b="1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en-US" altLang="zh-CN" sz="2400" b="1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tools.</a:t>
            </a:r>
            <a:endParaRPr lang="en-US" altLang="zh-CN" sz="2400" b="1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en-US" altLang="zh-CN" sz="2400" b="1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  Providing systematic and targeted special learning for users.</a:t>
            </a:r>
            <a:endParaRPr lang="en-US" altLang="zh-CN" sz="2400" b="1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en-US" altLang="zh-CN" sz="2400" b="1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  For example, graphic </a:t>
            </a:r>
            <a:endParaRPr lang="en-US" altLang="zh-CN" sz="2400" b="1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en-US" altLang="zh-CN" sz="2400" b="1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algorithm data structure,</a:t>
            </a:r>
            <a:endParaRPr lang="en-US" altLang="zh-CN" sz="2400" b="1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en-US" altLang="zh-CN" sz="2400" b="1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algorithm interview que-</a:t>
            </a:r>
            <a:endParaRPr lang="en-US" altLang="zh-CN" sz="2400" b="1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en-US" altLang="zh-CN" sz="2400" b="1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stions summary.</a:t>
            </a:r>
            <a:endParaRPr lang="en-US" altLang="zh-CN" sz="2400" b="1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ldLvl="0" animBg="1"/>
      <p:bldP spid="6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-13970" y="635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16591" y="-1125415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FDFA75"/>
              </a:gs>
              <a:gs pos="100000">
                <a:srgbClr val="D79E1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48111" y="-1125416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515151"/>
              </a:gs>
              <a:gs pos="100000">
                <a:srgbClr val="202020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1605384" y="535217"/>
            <a:ext cx="5214620" cy="52197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Function: Question Warehouse</a:t>
            </a:r>
            <a:endParaRPr lang="en-US" altLang="zh-CN" sz="2800" b="1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pic>
        <p:nvPicPr>
          <p:cNvPr id="32" name="图片 31" descr="leetcode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100000"/>
                </a:srgbClr>
              </a:clrFrom>
              <a:clrTo>
                <a:srgbClr val="000000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3970" y="-12700"/>
            <a:ext cx="1619250" cy="16192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08735" y="2232660"/>
            <a:ext cx="4501515" cy="230695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en-US" altLang="zh-CN" sz="2400" b="1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  Support more than 1000 prigramming languages such as C++, Java, Python,Rust,</a:t>
            </a:r>
            <a:endParaRPr lang="en-US" altLang="zh-CN" sz="2400" b="1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en-US" altLang="zh-CN" sz="2400" b="1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Kotlin</a:t>
            </a:r>
            <a:endParaRPr lang="en-US" altLang="zh-CN" sz="2400" b="1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en-US" altLang="zh-CN" sz="2400" b="1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  Rich in variety</a:t>
            </a:r>
            <a:endParaRPr lang="en-US" altLang="zh-CN" sz="2400" b="1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en-US" altLang="zh-CN" sz="2400" b="1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  Diffficulty Classification</a:t>
            </a:r>
            <a:endParaRPr lang="en-US" altLang="zh-CN" sz="2400" b="1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775" y="1057275"/>
            <a:ext cx="4793615" cy="5188585"/>
          </a:xfrm>
          <a:prstGeom prst="rect">
            <a:avLst/>
          </a:prstGeom>
        </p:spPr>
      </p:pic>
      <p:sp>
        <p:nvSpPr>
          <p:cNvPr id="8" name="椭圆 7"/>
          <p:cNvSpPr>
            <a:spLocks noChangeAspect="1"/>
          </p:cNvSpPr>
          <p:nvPr/>
        </p:nvSpPr>
        <p:spPr>
          <a:xfrm>
            <a:off x="1425481" y="2374120"/>
            <a:ext cx="180000" cy="180000"/>
          </a:xfrm>
          <a:prstGeom prst="ellipse">
            <a:avLst/>
          </a:prstGeom>
          <a:gradFill>
            <a:gsLst>
              <a:gs pos="0">
                <a:srgbClr val="FBF670"/>
              </a:gs>
              <a:gs pos="100000">
                <a:srgbClr val="DEAE22"/>
              </a:gs>
            </a:gsLst>
            <a:lin ang="7200000" scaled="0"/>
          </a:gra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>
            <a:spLocks noChangeAspect="1"/>
          </p:cNvSpPr>
          <p:nvPr/>
        </p:nvSpPr>
        <p:spPr>
          <a:xfrm>
            <a:off x="1425481" y="3851130"/>
            <a:ext cx="180000" cy="180000"/>
          </a:xfrm>
          <a:prstGeom prst="ellipse">
            <a:avLst/>
          </a:prstGeom>
          <a:gradFill>
            <a:gsLst>
              <a:gs pos="0">
                <a:srgbClr val="FBF670"/>
              </a:gs>
              <a:gs pos="100000">
                <a:srgbClr val="DEAE22"/>
              </a:gs>
            </a:gsLst>
            <a:lin ang="7200000" scaled="0"/>
          </a:gra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>
            <a:spLocks noChangeAspect="1"/>
          </p:cNvSpPr>
          <p:nvPr/>
        </p:nvSpPr>
        <p:spPr>
          <a:xfrm>
            <a:off x="1425481" y="4192760"/>
            <a:ext cx="180000" cy="180000"/>
          </a:xfrm>
          <a:prstGeom prst="ellipse">
            <a:avLst/>
          </a:prstGeom>
          <a:gradFill>
            <a:gsLst>
              <a:gs pos="0">
                <a:srgbClr val="FBF670"/>
              </a:gs>
              <a:gs pos="100000">
                <a:srgbClr val="DEAE22"/>
              </a:gs>
            </a:gsLst>
            <a:lin ang="7200000" scaled="0"/>
          </a:gra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ldLvl="0" animBg="1"/>
      <p:bldP spid="6" grpId="0" bldLvl="0" animBg="1"/>
      <p:bldP spid="8" grpId="0" bldLvl="0" animBg="1"/>
      <p:bldP spid="9" grpId="0" bldLvl="0" animBg="1"/>
      <p:bldP spid="10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16591" y="-1125415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FDFA75"/>
              </a:gs>
              <a:gs pos="100000">
                <a:srgbClr val="D79E1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48111" y="-1125416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515151"/>
              </a:gs>
              <a:gs pos="100000">
                <a:srgbClr val="202020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leetcode"/>
          <p:cNvPicPr>
            <a:picLocks noChangeAspect="1"/>
          </p:cNvPicPr>
          <p:nvPr/>
        </p:nvPicPr>
        <p:blipFill>
          <a:blip r:embed="rId1">
            <a:clrChange>
              <a:clrFrom>
                <a:srgbClr val="000000">
                  <a:alpha val="100000"/>
                </a:srgbClr>
              </a:clrFrom>
              <a:clrTo>
                <a:srgbClr val="000000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3970" y="-12700"/>
            <a:ext cx="1619250" cy="16192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605384" y="535217"/>
            <a:ext cx="4675505" cy="52197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p>
            <a:r>
              <a:rPr lang="en-US" altLang="zh-CN" sz="2800" b="1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Function: Discussion Area</a:t>
            </a:r>
            <a:endParaRPr lang="en-US" altLang="zh-CN" sz="2800" b="1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710" y="1057275"/>
            <a:ext cx="5488940" cy="534543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308735" y="2232660"/>
            <a:ext cx="4501515" cy="19380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en-US" altLang="zh-CN" sz="2400" b="1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  Users discussion area.</a:t>
            </a:r>
            <a:endParaRPr lang="en-US" altLang="zh-CN" sz="2400" b="1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en-US" altLang="zh-CN" sz="2400" b="1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  Covering technology learn-</a:t>
            </a:r>
            <a:endParaRPr lang="en-US" altLang="zh-CN" sz="2400" b="1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en-US" altLang="zh-CN" sz="2400" b="1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ing, questions discussion, </a:t>
            </a:r>
            <a:endParaRPr lang="en-US" altLang="zh-CN" sz="2400" b="1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en-US" altLang="zh-CN" sz="2400" b="1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workplace communication and </a:t>
            </a:r>
            <a:endParaRPr lang="en-US" altLang="zh-CN" sz="2400" b="1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en-US" altLang="zh-CN" sz="2400" b="1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other topics.</a:t>
            </a:r>
            <a:endParaRPr lang="en-US" altLang="zh-CN" sz="2400" b="1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8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-17145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16591" y="-1125415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FDFA75"/>
              </a:gs>
              <a:gs pos="100000">
                <a:srgbClr val="D79E1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48111" y="-1125416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515151"/>
              </a:gs>
              <a:gs pos="100000">
                <a:srgbClr val="202020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1605384" y="535217"/>
            <a:ext cx="5394325" cy="52197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Function: Holding Competition</a:t>
            </a:r>
            <a:endParaRPr lang="en-US" altLang="zh-CN" sz="2800" b="1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pic>
        <p:nvPicPr>
          <p:cNvPr id="32" name="图片 31" descr="leetcode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100000"/>
                </a:srgbClr>
              </a:clrFrom>
              <a:clrTo>
                <a:srgbClr val="000000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3970" y="-12700"/>
            <a:ext cx="1619250" cy="16192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16280" y="2092325"/>
            <a:ext cx="3899535" cy="267652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en-US" altLang="zh-CN" sz="2400" b="1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  Regularly programming competitions.</a:t>
            </a:r>
            <a:endParaRPr lang="en-US" altLang="zh-CN" sz="2400" b="1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en-US" altLang="zh-CN" sz="2400" b="1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  One at every Sunday m-</a:t>
            </a:r>
            <a:endParaRPr lang="en-US" altLang="zh-CN" sz="2400" b="1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en-US" altLang="zh-CN" sz="2400" b="1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orning, one at every ot-</a:t>
            </a:r>
            <a:endParaRPr lang="en-US" altLang="zh-CN" sz="2400" b="1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en-US" altLang="zh-CN" sz="2400" b="1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her Saturday night.</a:t>
            </a:r>
            <a:endParaRPr lang="en-US" altLang="zh-CN" sz="2400" b="1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en-US" altLang="zh-CN" sz="2400" b="1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  Points and global ran-</a:t>
            </a:r>
            <a:endParaRPr lang="en-US" altLang="zh-CN" sz="2400" b="1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en-US" altLang="zh-CN" sz="2400" b="1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kings.</a:t>
            </a:r>
            <a:endParaRPr lang="en-US" altLang="zh-CN" sz="2400" b="1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785" y="1283335"/>
            <a:ext cx="7072630" cy="50336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ldLvl="0" animBg="1"/>
      <p:bldP spid="6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-13970" y="29845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16591" y="-1125415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FDFA75"/>
              </a:gs>
              <a:gs pos="100000">
                <a:srgbClr val="D79E1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48111" y="-1125416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515151"/>
              </a:gs>
              <a:gs pos="100000">
                <a:srgbClr val="202020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1605384" y="535217"/>
            <a:ext cx="5394325" cy="52197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Function: Simulated Interview</a:t>
            </a:r>
            <a:endParaRPr lang="en-US" altLang="zh-CN" sz="2800" b="1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pic>
        <p:nvPicPr>
          <p:cNvPr id="32" name="图片 31" descr="leetcode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100000"/>
                </a:srgbClr>
              </a:clrFrom>
              <a:clrTo>
                <a:srgbClr val="000000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3970" y="-12700"/>
            <a:ext cx="1619250" cy="16192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16280" y="2092325"/>
            <a:ext cx="4039870" cy="19380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en-US" altLang="zh-CN" sz="2400" b="1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  Votes of millions of u-</a:t>
            </a:r>
            <a:endParaRPr lang="en-US" altLang="zh-CN" sz="2400" b="1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en-US" altLang="zh-CN" sz="2400" b="1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sers.</a:t>
            </a:r>
            <a:endParaRPr lang="en-US" altLang="zh-CN" sz="2400" b="1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en-US" altLang="zh-CN" sz="2400" b="1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  1-3 interview questions </a:t>
            </a:r>
            <a:endParaRPr lang="en-US" altLang="zh-CN" sz="2400" b="1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en-US" altLang="zh-CN" sz="2400" b="1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in 30-90 minutes, and ob-</a:t>
            </a:r>
            <a:endParaRPr lang="en-US" altLang="zh-CN" sz="2400" b="1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en-US" altLang="zh-CN" sz="2400" b="1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tain detailed reports.</a:t>
            </a:r>
            <a:endParaRPr lang="en-US" altLang="zh-CN" sz="2400" b="1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760" y="1212215"/>
            <a:ext cx="6115685" cy="4787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ldLvl="0" animBg="1"/>
      <p:bldP spid="6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16591" y="-1125415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FDFA75"/>
              </a:gs>
              <a:gs pos="100000">
                <a:srgbClr val="D79E1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48111" y="-1125416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515151"/>
              </a:gs>
              <a:gs pos="100000">
                <a:srgbClr val="202020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 rot="5520000" flipH="1" flipV="1">
            <a:off x="2546251" y="1280162"/>
            <a:ext cx="7111217" cy="7111217"/>
          </a:xfrm>
          <a:prstGeom prst="ellipse">
            <a:avLst/>
          </a:prstGeom>
          <a:noFill/>
          <a:ln>
            <a:gradFill>
              <a:gsLst>
                <a:gs pos="17000">
                  <a:srgbClr val="E3BA2E"/>
                </a:gs>
                <a:gs pos="15000">
                  <a:srgbClr val="DEAE22">
                    <a:alpha val="0"/>
                  </a:srgbClr>
                </a:gs>
                <a:gs pos="0">
                  <a:srgbClr val="E8F1F9">
                    <a:alpha val="0"/>
                  </a:srgbClr>
                </a:gs>
                <a:gs pos="100000">
                  <a:srgbClr val="FBF670"/>
                </a:gs>
              </a:gsLst>
              <a:lin ang="720000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 rot="21480000" flipH="1" flipV="1">
            <a:off x="18455" y="-176598"/>
            <a:ext cx="9657527" cy="3138606"/>
          </a:xfrm>
          <a:custGeom>
            <a:avLst/>
            <a:gdLst>
              <a:gd name="connsiteX0" fmla="*/ 5203260 w 9657527"/>
              <a:gd name="connsiteY0" fmla="*/ 5375 h 3138606"/>
              <a:gd name="connsiteX1" fmla="*/ 9533020 w 9657527"/>
              <a:gd name="connsiteY1" fmla="*/ 2183713 h 3138606"/>
              <a:gd name="connsiteX2" fmla="*/ 9657527 w 9657527"/>
              <a:gd name="connsiteY2" fmla="*/ 2386943 h 3138606"/>
              <a:gd name="connsiteX3" fmla="*/ 9631279 w 9657527"/>
              <a:gd name="connsiteY3" fmla="*/ 3138606 h 3138606"/>
              <a:gd name="connsiteX4" fmla="*/ 0 w 9657527"/>
              <a:gd name="connsiteY4" fmla="*/ 2802274 h 3138606"/>
              <a:gd name="connsiteX5" fmla="*/ 39235 w 9657527"/>
              <a:gd name="connsiteY5" fmla="*/ 2710379 h 3138606"/>
              <a:gd name="connsiteX6" fmla="*/ 4935048 w 9657527"/>
              <a:gd name="connsiteY6" fmla="*/ 0 h 3138606"/>
              <a:gd name="connsiteX7" fmla="*/ 5203260 w 9657527"/>
              <a:gd name="connsiteY7" fmla="*/ 5375 h 3138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57527" h="3138606">
                <a:moveTo>
                  <a:pt x="5203260" y="5375"/>
                </a:moveTo>
                <a:cubicBezTo>
                  <a:pt x="7079915" y="80765"/>
                  <a:pt x="8694684" y="942807"/>
                  <a:pt x="9533020" y="2183713"/>
                </a:cubicBezTo>
                <a:lnTo>
                  <a:pt x="9657527" y="2386943"/>
                </a:lnTo>
                <a:lnTo>
                  <a:pt x="9631279" y="3138606"/>
                </a:lnTo>
                <a:lnTo>
                  <a:pt x="0" y="2802274"/>
                </a:lnTo>
                <a:lnTo>
                  <a:pt x="39235" y="2710379"/>
                </a:lnTo>
                <a:cubicBezTo>
                  <a:pt x="769966" y="1128750"/>
                  <a:pt x="2686179" y="0"/>
                  <a:pt x="4935048" y="0"/>
                </a:cubicBezTo>
                <a:cubicBezTo>
                  <a:pt x="5025003" y="0"/>
                  <a:pt x="5114425" y="1806"/>
                  <a:pt x="5203260" y="5375"/>
                </a:cubicBezTo>
                <a:close/>
              </a:path>
            </a:pathLst>
          </a:custGeom>
          <a:noFill/>
          <a:ln w="6350">
            <a:gradFill>
              <a:gsLst>
                <a:gs pos="0">
                  <a:srgbClr val="FBF670">
                    <a:alpha val="50000"/>
                  </a:srgbClr>
                </a:gs>
                <a:gs pos="100000">
                  <a:srgbClr val="DEAE22">
                    <a:alpha val="40000"/>
                  </a:srgbClr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234728" y="4017031"/>
            <a:ext cx="57342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 smtClean="0">
                <a:solidFill>
                  <a:srgbClr val="FBF67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THANK   YOU</a:t>
            </a:r>
            <a:endParaRPr lang="zh-CN" altLang="en-US" sz="6000" b="1" dirty="0">
              <a:solidFill>
                <a:srgbClr val="FBF67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998396" y="2637935"/>
            <a:ext cx="349715" cy="349715"/>
            <a:chOff x="2998396" y="2637935"/>
            <a:chExt cx="349715" cy="349715"/>
          </a:xfrm>
        </p:grpSpPr>
        <p:sp>
          <p:nvSpPr>
            <p:cNvPr id="7" name="椭圆 6"/>
            <p:cNvSpPr/>
            <p:nvPr/>
          </p:nvSpPr>
          <p:spPr>
            <a:xfrm>
              <a:off x="2998396" y="2637935"/>
              <a:ext cx="349715" cy="349715"/>
            </a:xfrm>
            <a:prstGeom prst="ellipse">
              <a:avLst/>
            </a:prstGeom>
            <a:noFill/>
            <a:ln w="34925">
              <a:gradFill>
                <a:gsLst>
                  <a:gs pos="0">
                    <a:srgbClr val="FBF670"/>
                  </a:gs>
                  <a:gs pos="100000">
                    <a:srgbClr val="DEAE22"/>
                  </a:gs>
                </a:gsLst>
                <a:lin ang="7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>
              <a:spLocks noChangeAspect="1"/>
            </p:cNvSpPr>
            <p:nvPr/>
          </p:nvSpPr>
          <p:spPr>
            <a:xfrm>
              <a:off x="3083253" y="2722792"/>
              <a:ext cx="180000" cy="180000"/>
            </a:xfrm>
            <a:prstGeom prst="ellipse">
              <a:avLst/>
            </a:prstGeom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7200000" scaled="0"/>
            </a:gra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85185E-6 C 0.08997 -0.23727 0.27018 -0.30185 0.40208 -0.14375 C 0.53385 0.01435 0.5681 0.33611 0.47812 0.57315 C 0.38789 0.81088 0.20768 0.87408 0.07591 0.71597 C -0.05599 0.55787 -0.09011 0.2375 1.875E-6 -1.85185E-6 Z " pathEditMode="relative" rAng="18240000" ptsTypes="AAAAA">
                                      <p:cBhvr>
                                        <p:cTn id="2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06" y="28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9" grpId="0"/>
    </p:bldLst>
  </p:timing>
</p:sld>
</file>

<file path=ppt/tags/tag1.xml><?xml version="1.0" encoding="utf-8"?>
<p:tagLst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1495</Words>
  <Application>WPS 演示</Application>
  <PresentationFormat>自定义</PresentationFormat>
  <Paragraphs>83</Paragraphs>
  <Slides>9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Arial</vt:lpstr>
      <vt:lpstr>宋体</vt:lpstr>
      <vt:lpstr>Wingdings</vt:lpstr>
      <vt:lpstr>方正兰亭超细黑简体</vt:lpstr>
      <vt:lpstr>黑体</vt:lpstr>
      <vt:lpstr>方正姚体</vt:lpstr>
      <vt:lpstr>方正兰亭超细黑简体</vt:lpstr>
      <vt:lpstr>微软雅黑</vt:lpstr>
      <vt:lpstr>Impact</vt:lpstr>
      <vt:lpstr>Calibri</vt:lpstr>
      <vt:lpstr>Arial Unicode MS</vt:lpstr>
      <vt:lpstr>Calibri Light</vt:lpstr>
      <vt:lpstr>Haettenschweiler</vt:lpstr>
      <vt:lpstr>Arial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黑金</dc:title>
  <dc:creator>第一PPT</dc:creator>
  <cp:keywords>www.1ppt.com</cp:keywords>
  <cp:lastModifiedBy>活着就为了给孙子当爷</cp:lastModifiedBy>
  <cp:revision>261</cp:revision>
  <dcterms:created xsi:type="dcterms:W3CDTF">2015-11-23T13:04:00Z</dcterms:created>
  <dcterms:modified xsi:type="dcterms:W3CDTF">2021-04-13T02:33:08Z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BBF1890259A945DB934585F641A8F8C6</vt:lpwstr>
  </property>
  <property fmtid="{D5CDD505-2E9C-101B-9397-08002B2CF9AE}" pid="3" name="KSOProductBuildVer">
    <vt:lpwstr>2052-11.1.0.10356</vt:lpwstr>
  </property>
</Properties>
</file>