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5b31b2f089_0_1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5b31b2f089_0_1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5b31b2f089_0_1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5b31b2f089_0_1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b31b2f089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b31b2f089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5b31b2f089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5b31b2f089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5b31b2f089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5b31b2f089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5b31b2f089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5b31b2f089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5b31b2f089_0_1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5b31b2f089_0_1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5b31b2f089_0_1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5b31b2f089_0_1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b31b2f089_0_1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5b31b2f089_0_1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5b31b2f089_0_1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5b31b2f089_0_1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7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CREDIT CARD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DEFAULT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PREDICTION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TRUPTI SHINDE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</a:t>
            </a:r>
            <a:r>
              <a:rPr lang="en-GB"/>
              <a:t>THANK YOU</a:t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1297500" y="1567550"/>
            <a:ext cx="7038900" cy="61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❖ Clustering: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• KMeans algorithm is used to create clusters in the preprocessed data. The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optimum number of clusters is selected by plotting the elbow plot, and for the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dynamic selection of the number of clusters, we are using the KneeLocator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function. The idea behind clustering is to implement different algorithms on the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structured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• The Kmeans model is trained over preprocessed data, and the model is saved for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further use in prediction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❖ Model Selection: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• After the clusters are created, we find the best model for each cluster. By using 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algorithms “SVM” and “Random Forest". For each cluster both the hyper tunned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algorithms are used. We calculate the AUC scores for both models and select the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model with the best score. Similarly, the model is selected for each cluster. All the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models for every cluster are saved for use in prediction.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DETAILS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49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❖Problem Statement: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Financial threats are displaying a trend in the credit risk of commercial banks 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the incredible improvement in the financial industry has arisen. In this way, one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of the biggest threats faces by commercial banks is the risk prediction of credit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clients. The goal is to predict the probability of credit default based on the credit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card owner’s characteristics and payment history.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❖Technologies: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Machine Learning Technologies are used here to solve the problem.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❖Domain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This problem is from Banking Domain.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 &amp; BENEFITS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052550" y="1004800"/>
            <a:ext cx="7038900" cy="42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❖ Objective: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Development of a predictive model for monitoring fraud insurance claims for Private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Motor products. The model will determine whether a customer is placing a fraudulent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insurance claim or not.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❖ Benefits: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• Detection of upcoming defaulter customers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• Gives better insight of the customer base.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• Helps in easy flow for managing resources.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• Manual inspection if the defaulter is identified.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SHARING AGREEMENT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003800" y="929650"/>
            <a:ext cx="7332600" cy="46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• Sample file name (ex fraudDetection_20062021_101010)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• Length of date stamp(8 digits)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• Length of timestamp (6 digits)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• Number of Columns (24 columns, 23 features &amp; one label)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• Column names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• Column data type ( all the data types are integer)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ARCHITECTURE</a:t>
            </a:r>
            <a:endParaRPr/>
          </a:p>
        </p:txBody>
      </p:sp>
      <p:sp>
        <p:nvSpPr>
          <p:cNvPr id="159" name="Google Shape;159;p17"/>
          <p:cNvSpPr txBox="1"/>
          <p:nvPr/>
        </p:nvSpPr>
        <p:spPr>
          <a:xfrm>
            <a:off x="311975" y="984850"/>
            <a:ext cx="814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3775" y="984850"/>
            <a:ext cx="6666349" cy="406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VALIDATION &amp; TRANSFORMATION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307850"/>
            <a:ext cx="7038900" cy="49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❖ Name Validation: Validation of files name as per the DSA. We have created 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regex pattern for validation. After it checks for date format and time format if these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requirements are satisfied, we move such files to “Good Raw" or else “Bad Raw.“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❖ Number of Columns: Validation of the number of columns present in the files,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and if it doesn't match then the file is moved to “Bad Raw.“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❖ Name of Columns: The name of the columns is validated and should be the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same as given in the schema file. If not, then the file is moved to " Bad Raw".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❖ Null columns validation: If any of the columns in a file have all the values 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NULL or missing, we discard such a file and move it to " Bad Raw ".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INSERTION IN DATABASE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❖ Table creation: Table name “Good_Raw_Data" is created in the database for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inserting the files. If the table is already present then new files are inserted in the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same table.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❖ Insertion of files in the table: All the files in the " Good Raw " are inserted in the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above-created table. If any file has an invalid data type in any of the columns, the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file is not loaded in the table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                    </a:t>
            </a:r>
            <a:r>
              <a:rPr lang="en-GB"/>
              <a:t>MODEL TRAINING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1307850"/>
            <a:ext cx="7038900" cy="42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❖ Data Export from Db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• The accumulated data from DB is exported in CSV format for model training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❖ Data Preprocessing: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• Performing EDA to get an insight into data like identifying distribution, outliers, trends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among data, etc.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• Check for null values in the columns. If present imputes the null values.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• Encode the categorical values with numeric values.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• Perform Standard Scalar to scale down the values.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                                  </a:t>
            </a:r>
            <a:r>
              <a:rPr lang="en-GB"/>
              <a:t>PREDICTION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297500" y="1567550"/>
            <a:ext cx="7038900" cy="61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• The testing files are shared in the batches and we perform the same validation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operations, data transformation and data insertion on them.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• The accumulated data from db is exported in csv format for prediction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• We perform data pre-processing techniques on it.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• KMeans model created during training is loaded and clusters for the preprocessed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data is predicted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• Based on the cluster number respective model is loaded and is used to predict the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data for that cluster.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• Once the prediction is done for all the clusters. The predictions are saved in csv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format and shared.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