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7dfb8986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dfb8986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5257dbe5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5257dbe5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7dfb8986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7dfb8986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5257dbe5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5257dbe5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7dfb8986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dfb8986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5257dbe5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5257dbe5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7dfb8986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7dfb8986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5257dbe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5257dbe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7dfb8986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7dfb8986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5257dbe5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5257dbe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7dfb8986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7dfb8986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7dfb8986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7dfb8986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dfb8986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dfb8986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7dfb8986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7dfb8986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7dfb8986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7dfb8986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dfb8986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dfb8986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7dfb8986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7dfb8986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7dfb8986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7dfb8986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7dfb8986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7dfb8986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7dfb8986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7dfb8986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Procesual Hito III</a:t>
            </a:r>
            <a:endParaRPr/>
          </a:p>
        </p:txBody>
      </p:sp>
      <p:sp>
        <p:nvSpPr>
          <p:cNvPr id="65" name="Google Shape;65;p13"/>
          <p:cNvSpPr txBox="1"/>
          <p:nvPr>
            <p:ph idx="1" type="subTitle"/>
          </p:nvPr>
        </p:nvSpPr>
        <p:spPr>
          <a:xfrm>
            <a:off x="311700" y="1878540"/>
            <a:ext cx="4242600" cy="14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Docente: Ing William Barra</a:t>
            </a:r>
            <a:endParaRPr/>
          </a:p>
          <a:p>
            <a:pPr indent="0" lvl="0" marL="0" rtl="0" algn="l">
              <a:spcBef>
                <a:spcPts val="0"/>
              </a:spcBef>
              <a:spcAft>
                <a:spcPts val="0"/>
              </a:spcAft>
              <a:buNone/>
            </a:pPr>
            <a:r>
              <a:rPr lang="es-419"/>
              <a:t>Estudiante: Jose Luis Rodriguez Peredo</a:t>
            </a:r>
            <a:endParaRPr/>
          </a:p>
          <a:p>
            <a:pPr indent="0" lvl="0" marL="0" rtl="0" algn="l">
              <a:spcBef>
                <a:spcPts val="0"/>
              </a:spcBef>
              <a:spcAft>
                <a:spcPts val="0"/>
              </a:spcAft>
              <a:buNone/>
            </a:pPr>
            <a:r>
              <a:rPr lang="es-419"/>
              <a:t>Materia: Programación de dispositivos </a:t>
            </a:r>
            <a:r>
              <a:rPr lang="es-419"/>
              <a:t>móviles</a:t>
            </a:r>
            <a:endParaRPr/>
          </a:p>
          <a:p>
            <a:pPr indent="0" lvl="0" marL="0" rtl="0" algn="l">
              <a:spcBef>
                <a:spcPts val="0"/>
              </a:spcBef>
              <a:spcAft>
                <a:spcPts val="0"/>
              </a:spcAft>
              <a:buNone/>
            </a:pPr>
            <a:r>
              <a:rPr lang="es-419"/>
              <a:t>Gestión: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2.-</a:t>
            </a:r>
            <a:r>
              <a:rPr lang="es-419"/>
              <a:t>Configuración de React native con Firebase para la integración.</a:t>
            </a:r>
            <a:endParaRPr/>
          </a:p>
        </p:txBody>
      </p:sp>
      <p:pic>
        <p:nvPicPr>
          <p:cNvPr id="121" name="Google Shape;121;p22"/>
          <p:cNvPicPr preferRelativeResize="0"/>
          <p:nvPr/>
        </p:nvPicPr>
        <p:blipFill>
          <a:blip r:embed="rId3">
            <a:alphaModFix/>
          </a:blip>
          <a:stretch>
            <a:fillRect/>
          </a:stretch>
        </p:blipFill>
        <p:spPr>
          <a:xfrm>
            <a:off x="4346200" y="72800"/>
            <a:ext cx="4691199" cy="2113425"/>
          </a:xfrm>
          <a:prstGeom prst="rect">
            <a:avLst/>
          </a:prstGeom>
          <a:noFill/>
          <a:ln>
            <a:noFill/>
          </a:ln>
        </p:spPr>
      </p:pic>
      <p:pic>
        <p:nvPicPr>
          <p:cNvPr id="122" name="Google Shape;122;p22"/>
          <p:cNvPicPr preferRelativeResize="0"/>
          <p:nvPr/>
        </p:nvPicPr>
        <p:blipFill>
          <a:blip r:embed="rId4">
            <a:alphaModFix/>
          </a:blip>
          <a:stretch>
            <a:fillRect/>
          </a:stretch>
        </p:blipFill>
        <p:spPr>
          <a:xfrm>
            <a:off x="4346200" y="2298825"/>
            <a:ext cx="4691199" cy="2662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realizar todas las vistas se usaron:</a:t>
            </a:r>
            <a:endParaRPr/>
          </a:p>
        </p:txBody>
      </p:sp>
      <p:sp>
        <p:nvSpPr>
          <p:cNvPr id="128" name="Google Shape;128;p23"/>
          <p:cNvSpPr txBox="1"/>
          <p:nvPr>
            <p:ph idx="1" type="body"/>
          </p:nvPr>
        </p:nvSpPr>
        <p:spPr>
          <a:xfrm>
            <a:off x="311700" y="1505700"/>
            <a:ext cx="3999900" cy="35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100"/>
              <a:t>ButtonNav: Es un TouchableOpacity que recibirá una variable onPress y una variable que definirá el texto del botón, de color transparente</a:t>
            </a:r>
            <a:endParaRPr sz="1100"/>
          </a:p>
          <a:p>
            <a:pPr indent="0" lvl="0" marL="0" rtl="0" algn="l">
              <a:spcBef>
                <a:spcPts val="1600"/>
              </a:spcBef>
              <a:spcAft>
                <a:spcPts val="0"/>
              </a:spcAft>
              <a:buNone/>
            </a:pPr>
            <a:r>
              <a:rPr lang="es-419" sz="1100"/>
              <a:t>ButtonFoter: un par de botones importados desde Button, ordenados en forma de fila con la propiedad row, a los cuales también se le encadenara las propiedades de </a:t>
            </a:r>
            <a:r>
              <a:rPr lang="es-419" sz="1100"/>
              <a:t>título</a:t>
            </a:r>
            <a:r>
              <a:rPr lang="es-419" sz="1100"/>
              <a:t> y OnPress </a:t>
            </a:r>
            <a:r>
              <a:rPr lang="es-419" sz="1100"/>
              <a:t> </a:t>
            </a:r>
            <a:endParaRPr sz="1100"/>
          </a:p>
          <a:p>
            <a:pPr indent="0" lvl="0" marL="0" rtl="0" algn="l">
              <a:spcBef>
                <a:spcPts val="1600"/>
              </a:spcBef>
              <a:spcAft>
                <a:spcPts val="0"/>
              </a:spcAft>
              <a:buNone/>
            </a:pPr>
            <a:r>
              <a:rPr lang="es-419" sz="1100"/>
              <a:t>Description: contendrá la imagen y el texto de cada Screen junto con un logo que cambia según el Screen</a:t>
            </a:r>
            <a:endParaRPr sz="1100"/>
          </a:p>
          <a:p>
            <a:pPr indent="0" lvl="0" marL="0" rtl="0" algn="l">
              <a:spcBef>
                <a:spcPts val="1600"/>
              </a:spcBef>
              <a:spcAft>
                <a:spcPts val="1600"/>
              </a:spcAft>
              <a:buNone/>
            </a:pPr>
            <a:r>
              <a:rPr lang="es-419" sz="1100"/>
              <a:t>onboardingFactory: Es el componente donde se importan y usan los </a:t>
            </a:r>
            <a:r>
              <a:rPr lang="es-419" sz="1100"/>
              <a:t>demás</a:t>
            </a:r>
            <a:r>
              <a:rPr lang="es-419" sz="1100"/>
              <a:t> componentes antes mencionados y se les asigna valores a los componentes como el Onpress de los botones, las imágenes de logo, los textos de la descripción, los títulos de los botones prev y next.</a:t>
            </a:r>
            <a:endParaRPr sz="1100"/>
          </a:p>
        </p:txBody>
      </p:sp>
      <p:pic>
        <p:nvPicPr>
          <p:cNvPr id="129" name="Google Shape;129;p23"/>
          <p:cNvPicPr preferRelativeResize="0"/>
          <p:nvPr/>
        </p:nvPicPr>
        <p:blipFill>
          <a:blip r:embed="rId3">
            <a:alphaModFix/>
          </a:blip>
          <a:stretch>
            <a:fillRect/>
          </a:stretch>
        </p:blipFill>
        <p:spPr>
          <a:xfrm>
            <a:off x="4373525" y="1505700"/>
            <a:ext cx="4696899" cy="300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3.-Creación de el componente PDM (1ra  vista)</a:t>
            </a:r>
            <a:endParaRPr/>
          </a:p>
        </p:txBody>
      </p:sp>
      <p:pic>
        <p:nvPicPr>
          <p:cNvPr id="135" name="Google Shape;135;p24"/>
          <p:cNvPicPr preferRelativeResize="0"/>
          <p:nvPr/>
        </p:nvPicPr>
        <p:blipFill>
          <a:blip r:embed="rId3">
            <a:alphaModFix/>
          </a:blip>
          <a:stretch>
            <a:fillRect/>
          </a:stretch>
        </p:blipFill>
        <p:spPr>
          <a:xfrm>
            <a:off x="5114025" y="385775"/>
            <a:ext cx="3428625" cy="425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Solución</a:t>
            </a:r>
            <a:r>
              <a:rPr lang="es-419"/>
              <a:t>:</a:t>
            </a:r>
            <a:endParaRPr/>
          </a:p>
        </p:txBody>
      </p:sp>
      <p:pic>
        <p:nvPicPr>
          <p:cNvPr id="141" name="Google Shape;141;p25"/>
          <p:cNvPicPr preferRelativeResize="0"/>
          <p:nvPr/>
        </p:nvPicPr>
        <p:blipFill rotWithShape="1">
          <a:blip r:embed="rId3">
            <a:alphaModFix/>
          </a:blip>
          <a:srcRect b="6350" l="0" r="0" t="6052"/>
          <a:stretch/>
        </p:blipFill>
        <p:spPr>
          <a:xfrm>
            <a:off x="4411375" y="743675"/>
            <a:ext cx="4639701" cy="3611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4.-Creación del componente DEFENSAHITO3 (2da Vista)</a:t>
            </a:r>
            <a:endParaRPr/>
          </a:p>
        </p:txBody>
      </p:sp>
      <p:pic>
        <p:nvPicPr>
          <p:cNvPr id="147" name="Google Shape;147;p26"/>
          <p:cNvPicPr preferRelativeResize="0"/>
          <p:nvPr/>
        </p:nvPicPr>
        <p:blipFill>
          <a:blip r:embed="rId3">
            <a:alphaModFix/>
          </a:blip>
          <a:stretch>
            <a:fillRect/>
          </a:stretch>
        </p:blipFill>
        <p:spPr>
          <a:xfrm>
            <a:off x="5269100" y="508375"/>
            <a:ext cx="3040925" cy="41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Solución:</a:t>
            </a:r>
            <a:endParaRPr/>
          </a:p>
        </p:txBody>
      </p:sp>
      <p:pic>
        <p:nvPicPr>
          <p:cNvPr id="153" name="Google Shape;153;p27"/>
          <p:cNvPicPr preferRelativeResize="0"/>
          <p:nvPr/>
        </p:nvPicPr>
        <p:blipFill rotWithShape="1">
          <a:blip r:embed="rId3">
            <a:alphaModFix/>
          </a:blip>
          <a:srcRect b="5867" l="0" r="0" t="6948"/>
          <a:stretch/>
        </p:blipFill>
        <p:spPr>
          <a:xfrm>
            <a:off x="4481000" y="723775"/>
            <a:ext cx="4586799" cy="3750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5.-Creación del componente FIREBASE (3ra Vista)</a:t>
            </a:r>
            <a:endParaRPr/>
          </a:p>
        </p:txBody>
      </p:sp>
      <p:pic>
        <p:nvPicPr>
          <p:cNvPr id="159" name="Google Shape;159;p28"/>
          <p:cNvPicPr preferRelativeResize="0"/>
          <p:nvPr/>
        </p:nvPicPr>
        <p:blipFill>
          <a:blip r:embed="rId3">
            <a:alphaModFix/>
          </a:blip>
          <a:stretch>
            <a:fillRect/>
          </a:stretch>
        </p:blipFill>
        <p:spPr>
          <a:xfrm>
            <a:off x="5126950" y="560063"/>
            <a:ext cx="3234775" cy="402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Solución:</a:t>
            </a:r>
            <a:endParaRPr/>
          </a:p>
        </p:txBody>
      </p:sp>
      <p:pic>
        <p:nvPicPr>
          <p:cNvPr id="165" name="Google Shape;165;p29"/>
          <p:cNvPicPr preferRelativeResize="0"/>
          <p:nvPr/>
        </p:nvPicPr>
        <p:blipFill rotWithShape="1">
          <a:blip r:embed="rId3">
            <a:alphaModFix/>
          </a:blip>
          <a:srcRect b="6697" l="0" r="0" t="6887"/>
          <a:stretch/>
        </p:blipFill>
        <p:spPr>
          <a:xfrm>
            <a:off x="4494350" y="425300"/>
            <a:ext cx="4506776" cy="4287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6.-Creación del componente LOGIN (4ta vista)</a:t>
            </a:r>
            <a:endParaRPr/>
          </a:p>
        </p:txBody>
      </p:sp>
      <p:pic>
        <p:nvPicPr>
          <p:cNvPr id="171" name="Google Shape;171;p30"/>
          <p:cNvPicPr preferRelativeResize="0"/>
          <p:nvPr/>
        </p:nvPicPr>
        <p:blipFill>
          <a:blip r:embed="rId3">
            <a:alphaModFix/>
          </a:blip>
          <a:stretch>
            <a:fillRect/>
          </a:stretch>
        </p:blipFill>
        <p:spPr>
          <a:xfrm>
            <a:off x="5010650" y="500925"/>
            <a:ext cx="3480325" cy="4217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Solución:</a:t>
            </a:r>
            <a:endParaRPr/>
          </a:p>
        </p:txBody>
      </p:sp>
      <p:pic>
        <p:nvPicPr>
          <p:cNvPr id="177" name="Google Shape;177;p31"/>
          <p:cNvPicPr preferRelativeResize="0"/>
          <p:nvPr/>
        </p:nvPicPr>
        <p:blipFill rotWithShape="1">
          <a:blip r:embed="rId3">
            <a:alphaModFix/>
          </a:blip>
          <a:srcRect b="5367" l="0" r="0" t="6347"/>
          <a:stretch/>
        </p:blipFill>
        <p:spPr>
          <a:xfrm>
            <a:off x="4367075" y="621450"/>
            <a:ext cx="4666675" cy="377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Parte </a:t>
            </a:r>
            <a:r>
              <a:rPr lang="es-419"/>
              <a:t>Teórica</a:t>
            </a:r>
            <a:endParaRPr/>
          </a:p>
        </p:txBody>
      </p:sp>
      <p:sp>
        <p:nvSpPr>
          <p:cNvPr id="71" name="Google Shape;71;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7.-reacción del componente MIAPP (Vista que se mostrara </a:t>
            </a:r>
            <a:r>
              <a:rPr lang="es-419"/>
              <a:t>después</a:t>
            </a:r>
            <a:r>
              <a:rPr lang="es-419"/>
              <a:t> de hacer LOGIN).</a:t>
            </a:r>
            <a:endParaRPr/>
          </a:p>
        </p:txBody>
      </p:sp>
      <p:pic>
        <p:nvPicPr>
          <p:cNvPr id="183" name="Google Shape;183;p32"/>
          <p:cNvPicPr preferRelativeResize="0"/>
          <p:nvPr/>
        </p:nvPicPr>
        <p:blipFill>
          <a:blip r:embed="rId3">
            <a:alphaModFix/>
          </a:blip>
          <a:stretch>
            <a:fillRect/>
          </a:stretch>
        </p:blipFill>
        <p:spPr>
          <a:xfrm>
            <a:off x="5424200" y="152400"/>
            <a:ext cx="2661285" cy="4838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Solución:</a:t>
            </a:r>
            <a:endParaRPr/>
          </a:p>
        </p:txBody>
      </p:sp>
      <p:pic>
        <p:nvPicPr>
          <p:cNvPr id="189" name="Google Shape;189;p33"/>
          <p:cNvPicPr preferRelativeResize="0"/>
          <p:nvPr/>
        </p:nvPicPr>
        <p:blipFill rotWithShape="1">
          <a:blip r:embed="rId3">
            <a:alphaModFix/>
          </a:blip>
          <a:srcRect b="5754" l="0" r="0" t="5843"/>
          <a:stretch/>
        </p:blipFill>
        <p:spPr>
          <a:xfrm>
            <a:off x="4368400" y="556825"/>
            <a:ext cx="4678275" cy="4045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a:t>
            </a:r>
            <a:r>
              <a:rPr lang="es-419"/>
              <a:t>Defina que es un componente en React Native y  muestre un ejemplo.</a:t>
            </a:r>
            <a:endParaRPr/>
          </a:p>
        </p:txBody>
      </p:sp>
      <p:sp>
        <p:nvSpPr>
          <p:cNvPr id="77" name="Google Shape;77;p15"/>
          <p:cNvSpPr txBox="1"/>
          <p:nvPr>
            <p:ph idx="1" type="body"/>
          </p:nvPr>
        </p:nvSpPr>
        <p:spPr>
          <a:xfrm>
            <a:off x="4664575" y="182575"/>
            <a:ext cx="4166400" cy="25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 Un componente en react es un elemento reutilizable e implementable tanto en cosas pequeñas como en grandes secciones de código implementado. Los componentes permiten separar la interfaz de usuario en piezas independientes, reutilizables y pensar en cada pieza de forma aislada.</a:t>
            </a:r>
            <a:endParaRPr/>
          </a:p>
          <a:p>
            <a:pPr indent="0" lvl="0" marL="0" rtl="0" algn="l">
              <a:spcBef>
                <a:spcPts val="1600"/>
              </a:spcBef>
              <a:spcAft>
                <a:spcPts val="1600"/>
              </a:spcAft>
              <a:buNone/>
            </a:pPr>
            <a:r>
              <a:rPr lang="es-419"/>
              <a:t>arbitrarias (llamadas “props”) y devuelven a React elementos que describen lo que debe aparecer en la pantalla.</a:t>
            </a:r>
            <a:endParaRPr/>
          </a:p>
        </p:txBody>
      </p:sp>
      <p:pic>
        <p:nvPicPr>
          <p:cNvPr id="78" name="Google Shape;78;p15"/>
          <p:cNvPicPr preferRelativeResize="0"/>
          <p:nvPr/>
        </p:nvPicPr>
        <p:blipFill>
          <a:blip r:embed="rId3">
            <a:alphaModFix/>
          </a:blip>
          <a:stretch>
            <a:fillRect/>
          </a:stretch>
        </p:blipFill>
        <p:spPr>
          <a:xfrm>
            <a:off x="5765912" y="3009825"/>
            <a:ext cx="1963723" cy="18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2.-</a:t>
            </a:r>
            <a:r>
              <a:rPr lang="es-419"/>
              <a:t>Explique cómo se realiza la navegación entre screens en React Native.</a:t>
            </a:r>
            <a:endParaRPr/>
          </a:p>
        </p:txBody>
      </p:sp>
      <p:sp>
        <p:nvSpPr>
          <p:cNvPr id="84" name="Google Shape;84;p16"/>
          <p:cNvSpPr txBox="1"/>
          <p:nvPr>
            <p:ph idx="1" type="body"/>
          </p:nvPr>
        </p:nvSpPr>
        <p:spPr>
          <a:xfrm>
            <a:off x="4654625" y="243300"/>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R: En react native hace falta la integración de los componente navigator, native y stack, p</a:t>
            </a:r>
            <a:r>
              <a:rPr lang="es-419"/>
              <a:t>ara lograr una correcta navegación</a:t>
            </a:r>
            <a:r>
              <a:rPr lang="es-419"/>
              <a:t>, con ello podemos organizar los Screens disponibles en nuestro proyecto a un ruta definida por nosotros en un Main navigator al que podremos consultar mediante el comando navigate y posteriormente la ruta deseada previamente definida.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3.-</a:t>
            </a:r>
            <a:r>
              <a:rPr lang="es-419"/>
              <a:t>Qué</a:t>
            </a:r>
            <a:r>
              <a:rPr lang="es-419"/>
              <a:t> significa IaaS, PaaS y SaaS</a:t>
            </a:r>
            <a:endParaRPr/>
          </a:p>
        </p:txBody>
      </p:sp>
      <p:sp>
        <p:nvSpPr>
          <p:cNvPr id="90" name="Google Shape;90;p17"/>
          <p:cNvSpPr txBox="1"/>
          <p:nvPr>
            <p:ph idx="1" type="body"/>
          </p:nvPr>
        </p:nvSpPr>
        <p:spPr>
          <a:xfrm>
            <a:off x="4644675" y="182575"/>
            <a:ext cx="4166400" cy="48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 Iaas: Es un método para ofrecer funcionalidades de computación, almacenamiento, redes y de otros tipos a través de Internet. La IaaS permite a las empresas utilizar sistemas de funcionamiento, aplicaciones y almacenamiento basados en la web sin tener que comprar, administrar y brindar soporte a la infraestructura de nube subyacente.</a:t>
            </a:r>
            <a:endParaRPr/>
          </a:p>
          <a:p>
            <a:pPr indent="0" lvl="0" marL="0" rtl="0" algn="l">
              <a:spcBef>
                <a:spcPts val="1600"/>
              </a:spcBef>
              <a:spcAft>
                <a:spcPts val="0"/>
              </a:spcAft>
              <a:buNone/>
            </a:pPr>
            <a:r>
              <a:rPr lang="es-419"/>
              <a:t>Paas: Es una oferta de computación en nube que proporciona a los usuarios un entorno de nube en el que pueden desarrollar, gestionar y entregar aplicaciones. Los usuarios, además del almacenamiento y de otros recursos de computación, pueden utilizar un conjunto de herramientas preconstruidas para desarrollar, personalizar y probar sus propias aplicaciones.</a:t>
            </a:r>
            <a:endParaRPr/>
          </a:p>
          <a:p>
            <a:pPr indent="0" lvl="0" marL="0" rtl="0" algn="l">
              <a:spcBef>
                <a:spcPts val="1600"/>
              </a:spcBef>
              <a:spcAft>
                <a:spcPts val="1600"/>
              </a:spcAft>
              <a:buNone/>
            </a:pPr>
            <a:r>
              <a:rPr lang="es-419"/>
              <a:t>Saas: Es un modelo de distribución de software en el que tanto el software como los datos manejados son centralizados y alojados en un único servidor externo a la empresa.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4.-</a:t>
            </a:r>
            <a:r>
              <a:rPr lang="es-419"/>
              <a:t>Que es Firebase, Firestore y explique a que se refiere cuando se habla de Baas.</a:t>
            </a:r>
            <a:endParaRPr/>
          </a:p>
        </p:txBody>
      </p:sp>
      <p:sp>
        <p:nvSpPr>
          <p:cNvPr id="96" name="Google Shape;96;p18"/>
          <p:cNvSpPr txBox="1"/>
          <p:nvPr>
            <p:ph idx="1" type="body"/>
          </p:nvPr>
        </p:nvSpPr>
        <p:spPr>
          <a:xfrm>
            <a:off x="4644675" y="182550"/>
            <a:ext cx="4166400" cy="46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R:Firebase: Es una plataforma ubicada en la nube, integrada con Google Cloud Platform, que usa un conjunto de herramientas para la creación y sincronización de proyectos que serán dotados de alta calidad.</a:t>
            </a:r>
            <a:endParaRPr/>
          </a:p>
          <a:p>
            <a:pPr indent="0" lvl="0" marL="0" rtl="0" algn="l">
              <a:spcBef>
                <a:spcPts val="1600"/>
              </a:spcBef>
              <a:spcAft>
                <a:spcPts val="0"/>
              </a:spcAft>
              <a:buNone/>
            </a:pPr>
            <a:r>
              <a:rPr lang="es-419"/>
              <a:t>Firestore: Se podría decir que es la base de datos de firebase, donde son almacenados los datos para ser </a:t>
            </a:r>
            <a:r>
              <a:rPr lang="es-419"/>
              <a:t>posteriormente</a:t>
            </a:r>
            <a:r>
              <a:rPr lang="es-419"/>
              <a:t> usados en aplicaciones y programas mediante el empleo de consultas en tiempo real .</a:t>
            </a:r>
            <a:endParaRPr/>
          </a:p>
          <a:p>
            <a:pPr indent="0" lvl="0" marL="0" rtl="0" algn="l">
              <a:spcBef>
                <a:spcPts val="1600"/>
              </a:spcBef>
              <a:spcAft>
                <a:spcPts val="1600"/>
              </a:spcAft>
              <a:buNone/>
            </a:pPr>
            <a:r>
              <a:rPr lang="es-419"/>
              <a:t>Backend as Service: BaaS es todo un conjunto de utilerías ya implementadas en la nube, en la cual solo nos preocupamos por desarrollar las funciones de negocio o servicios que necesitará nuestra aplicación para funcionar, de tal forma que, en lugar de desplegar aplicaciones, desplegamos funciones que posteriormente será expuestas como servicios para ser consumidas por la 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5.-</a:t>
            </a:r>
            <a:r>
              <a:rPr lang="es-419"/>
              <a:t>Defina o explique si React es lo mismo que Reac Native. Si son distintos liste cuales son las diferencias.</a:t>
            </a:r>
            <a:endParaRPr/>
          </a:p>
        </p:txBody>
      </p:sp>
      <p:sp>
        <p:nvSpPr>
          <p:cNvPr id="102" name="Google Shape;102;p19"/>
          <p:cNvSpPr txBox="1"/>
          <p:nvPr>
            <p:ph idx="1" type="body"/>
          </p:nvPr>
        </p:nvSpPr>
        <p:spPr>
          <a:xfrm>
            <a:off x="4644675" y="262150"/>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R: No son lo mismo, a pesar que react forme la base para lo que es react native, React es una librería Javascript focalizada en el desarrollo de interfaces de usuario, así se define la propia librería y evidentemente, esa es su principal área de trabajo. Mientras que react Native es un marco móvil que se compila en componente de aplicaciones nativas, lo que le permite crear aplicaciones móviles nativas para diferentes plataformas en JavaScript que le permite usar ReactJS para crear sus componentes.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Parte </a:t>
            </a:r>
            <a:r>
              <a:rPr lang="es-419"/>
              <a:t>Práctica</a:t>
            </a:r>
            <a:endParaRPr/>
          </a:p>
        </p:txBody>
      </p:sp>
      <p:sp>
        <p:nvSpPr>
          <p:cNvPr id="108" name="Google Shape;108;p20"/>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1.Creación de un nuevo proyecto en FIREBASE.</a:t>
            </a:r>
            <a:endParaRPr/>
          </a:p>
        </p:txBody>
      </p:sp>
      <p:pic>
        <p:nvPicPr>
          <p:cNvPr id="114" name="Google Shape;114;p21"/>
          <p:cNvPicPr preferRelativeResize="0"/>
          <p:nvPr/>
        </p:nvPicPr>
        <p:blipFill>
          <a:blip r:embed="rId3">
            <a:alphaModFix/>
          </a:blip>
          <a:stretch>
            <a:fillRect/>
          </a:stretch>
        </p:blipFill>
        <p:spPr>
          <a:xfrm>
            <a:off x="4359650" y="2244000"/>
            <a:ext cx="4681275" cy="2710476"/>
          </a:xfrm>
          <a:prstGeom prst="rect">
            <a:avLst/>
          </a:prstGeom>
          <a:noFill/>
          <a:ln>
            <a:noFill/>
          </a:ln>
        </p:spPr>
      </p:pic>
      <p:pic>
        <p:nvPicPr>
          <p:cNvPr id="115" name="Google Shape;115;p21"/>
          <p:cNvPicPr preferRelativeResize="0"/>
          <p:nvPr/>
        </p:nvPicPr>
        <p:blipFill>
          <a:blip r:embed="rId4">
            <a:alphaModFix/>
          </a:blip>
          <a:stretch>
            <a:fillRect/>
          </a:stretch>
        </p:blipFill>
        <p:spPr>
          <a:xfrm>
            <a:off x="4359650" y="212100"/>
            <a:ext cx="4681275" cy="193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