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a465b49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a465b49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a465b49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a465b49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a465b49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a465b49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a465b4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a465b4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a465b4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a465b4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a465b4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a465b4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a465b49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a465b49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a465b49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a465b49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a465b4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a465b4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a465b49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a465b49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a465b49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fa465b49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Procesual hito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4246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Estudiante: Jose Luis Rodriguez Peredo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Materia: Programación de Dispositivos M</a:t>
            </a:r>
            <a:r>
              <a:rPr lang="es-419"/>
              <a:t>óviles.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Docente: Ing. William Barra.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58400" y="124575"/>
            <a:ext cx="4107000" cy="4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&lt;/View&gt;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&lt;TextInput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style={styles.textInput}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onChangeText={this._onChangeTextInputSearch}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selectionColor={Colors.blue}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placeholder={Constants.INGRESE}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secureTextEntry={false}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autoCorrect={false}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placeholderTextColor={Colors.silver}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underlineColorAndroid="transparent"&gt;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&lt;/TextInput&gt;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&lt;Button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style={styles.boton}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onPress={this._onPressCalcular}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titleButton={Constants.CALCULAR}&gt;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&lt;/Button&gt;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&lt;/View&gt;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const styles= StyleSheet.create({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container: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flex: 1,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backgroundColor: Colors.black,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alignItems: 'center',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justifyContent: 'space-between',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logo:{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flex: 1,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width: '100%',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resizeMode: 'contain',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alignSelf: 'center',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text:{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color:Colors.black,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fontSize:20,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fontWeight:'bold',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textInput:{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backgroundColor:Colors.blue,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borderColor:Colors.white,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alignItems: 'center',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height: 40,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paddingLeft: 40,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borderRadius: 15,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color:Colors.black,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borderBottomWidth: StyleSheet.hairlineWidth,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marginBottom: 15,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marginLeft:50,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},</a:t>
            </a:r>
            <a:endParaRPr sz="600"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392350" y="124575"/>
            <a:ext cx="42867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boton:{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borderBottomWidth: StyleSheet.hairlineWidth,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backgroundColor:Colors.blue,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color:Colors.blue,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borderRadius:15,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borderColor:Colors.black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});</a:t>
            </a:r>
            <a:endParaRPr sz="6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350" y="1069050"/>
            <a:ext cx="4107000" cy="38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5)Desarrollar el App.js mostrando funcionalidad del examen.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11027" l="20291" r="20291" t="16801"/>
          <a:stretch/>
        </p:blipFill>
        <p:spPr>
          <a:xfrm>
            <a:off x="4572000" y="114575"/>
            <a:ext cx="4174499" cy="3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645300" y="3965650"/>
            <a:ext cx="324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Respuesta en la siguiente diapositiva-&gt;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33500" y="62850"/>
            <a:ext cx="3706500" cy="22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React from 'react';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{StyleSheet,Text} from 'react-native';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CVScreen from './src/DefensaHito2/CVScreen';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CVCasos from './src/DefensaHito2/CVCasos';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CVLogo from './src/DefensaHito2/CVLogo';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CVCiudad from './src/DefensaHito2/CVCiudad';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const App: () =&gt; React$Node = () =&gt;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return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//&lt;CVLogo&gt;&lt;/CVLogo&gt;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//&lt;CVCasos&gt;&lt;/CVCasos&gt;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//&lt;CVCiudad&gt;&lt;/CVCiudad&gt;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&lt;CVScreen&gt;&lt;/CVScreen&gt;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};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export default App;</a:t>
            </a:r>
            <a:endParaRPr sz="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175" y="152400"/>
            <a:ext cx="267359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10485" l="11218" r="11411" t="69072"/>
          <a:stretch/>
        </p:blipFill>
        <p:spPr>
          <a:xfrm>
            <a:off x="146050" y="2724500"/>
            <a:ext cx="6181300" cy="1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521400" cy="4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1)Desarrollar el componente CVLogo y mostrar la vista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39606" l="16726" r="3356" t="34120"/>
          <a:stretch/>
        </p:blipFill>
        <p:spPr>
          <a:xfrm>
            <a:off x="4627775" y="1658738"/>
            <a:ext cx="4293201" cy="182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645300" y="3965650"/>
            <a:ext cx="324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Respuesta en la siguiente diapositiva-&gt;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72325" y="96700"/>
            <a:ext cx="4162800" cy="49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import React, {Component} from 'react';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import {View, Text, Image, StyleSheet} from 'react-native';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import imgLogo from '../images/virus.jpg';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import Constants from '../Config/Constants';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export default class CVLogo extends Component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constructor(props)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super(props);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render()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return (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	&lt;View style={styles.container}&gt;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  	&lt;Image source={imgLogo} style={styles.image} /&gt;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  	&lt;Text style={styles.text}&gt;{Constants.NAME_APP}&lt;/Text&gt;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	&lt;/View&gt;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const styles = StyleSheet.create({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container: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flex: 1,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alignItems: 'center',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justifyContent: 'center',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backgroundColor:'black'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image: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width: 80,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height: 80,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text: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color: 'white',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fontWeight: 'bold',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backgroundColor: 'transparent',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marginTop: 20,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});</a:t>
            </a:r>
            <a:endParaRPr sz="9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375" y="96700"/>
            <a:ext cx="33872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521400" cy="4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r>
              <a:rPr lang="es-419"/>
              <a:t>)Desarrollar el componente CVCasos y mostrar la vista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20327" l="15449" r="-2588" t="59344"/>
          <a:stretch/>
        </p:blipFill>
        <p:spPr>
          <a:xfrm>
            <a:off x="4488375" y="1644800"/>
            <a:ext cx="4488352" cy="16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645300" y="3965650"/>
            <a:ext cx="324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Respuesta en la siguiente diapositiva-&gt;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55405" l="0" r="23094" t="29128"/>
          <a:stretch/>
        </p:blipFill>
        <p:spPr>
          <a:xfrm>
            <a:off x="4335050" y="3666150"/>
            <a:ext cx="4669550" cy="1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102650" y="62850"/>
            <a:ext cx="4232400" cy="4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React from 'react';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{StyleSheet, View, Text, TextInput, Image} from 'react-native';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PropTypes from 'prop-types';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import Colors from '../../src/Config/Colors';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const CVCasos=(props)=&gt;{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const {typeCase,secureTextEntry,placeholder,onChangeText,autoCorrect} = props;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return(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	&lt;View&gt;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&lt;Text style={styles.text}&gt;{typeCase}&lt;/Text&gt;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&lt;TextInput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style={styles.textInput}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onChangeText={onChangeText}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placeholder={placeholder}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autoCorrect={autoCorrect}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secureTextEntry={secureTextEntry}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selectionColor={Colors.blue}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placeholderTextColor={Colors.white}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underlineColorAndroid="transparent"&gt;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	&lt;/TextInput&gt;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	&lt;/View&gt;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CVCasos.propTypes =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onChangeText:PropTypes.func.isRequired,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placeholder: PropTypes.string.isRequired,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autoCorrect: PropTypes.bool,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  secureTextEntry: PropTypes.bool,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};</a:t>
            </a:r>
            <a:endParaRPr sz="10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492525" y="62850"/>
            <a:ext cx="4232400" cy="30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const styles = StyleSheet.create({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textInput: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backgroundColor:Colors.blue,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alignItems: 'center',height: 40,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borderColor: Colors.silver,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paddingLeft: 40,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borderRadius: 10,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borderBottomWidth: StyleSheet.hairlineWidth,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marginBottom: 15,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marginLeft:50,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text: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position: 'absolute',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color:Colors.white,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backgroundColor:'transparent',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zIndex: 99,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width: 100,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height: 100,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	left: -40,top: 0,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  },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});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export default CVCasos;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521400" cy="4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r>
              <a:rPr lang="es-419"/>
              <a:t>)Desarrollar el componente CVCiudad y mostrar la vista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6482" l="11715" r="3084" t="29744"/>
          <a:stretch/>
        </p:blipFill>
        <p:spPr>
          <a:xfrm>
            <a:off x="4488350" y="1526300"/>
            <a:ext cx="4446576" cy="2090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645300" y="3965650"/>
            <a:ext cx="324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Respuesta en la siguiente diapositiva-&gt;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58400" y="124575"/>
            <a:ext cx="4107000" cy="4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React from 'react';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{StyleSheet,View,Text}from 'react-native';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PropTypes from 'prop-types';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CVCasos from './CVCasos';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Colors from '../../src/Config/Colors';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import Constants from '../../src/Config/Constants';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const CVCiudad = (props) =&gt;{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const {Ciudad, onChangeTextConf, onChangeTextSosp} = props;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return(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&lt;View&gt;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	&lt;Text style={styles.text}&gt;{Ciudad}&lt;/Text&gt;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	&lt;CVCasos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onChangeText={onChangeTextConf}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placeholder={Constants.NCASOS}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autoCorrect={false}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secureTextEntry={false}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typeCase={Constants.CONFIRMADOS}&gt;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	&lt;/CVCasos&gt;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	&lt;CVCasos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onChangeText={onChangeTextSosp}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placeholder={Constants.NCASOS}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autoCorrect={false}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secureTextEntry={false}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    	typeCase={Constants.SOSPECHOSOS}&gt;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  	&lt;/CVCasos&gt;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&lt;/View&gt;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const styles = StyleSheet.create({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text:{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marginLeft:50,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marginBottom:10,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color:Colors.white,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	backgroundColor:'transparent',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  },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});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export default CVCiudad;</a:t>
            </a:r>
            <a:endParaRPr sz="8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4752" l="11541" r="20245" t="24794"/>
          <a:stretch/>
        </p:blipFill>
        <p:spPr>
          <a:xfrm>
            <a:off x="4572000" y="1505050"/>
            <a:ext cx="4195650" cy="19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521400" cy="4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</a:t>
            </a:r>
            <a:r>
              <a:rPr lang="es-419"/>
              <a:t>)Desarrollar el componente CVScreen y mostrar la vista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645300" y="3965650"/>
            <a:ext cx="324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Respuesta en la siguiente diapositiva-&gt;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14040" l="20346" r="1965" t="39652"/>
          <a:stretch/>
        </p:blipFill>
        <p:spPr>
          <a:xfrm>
            <a:off x="4572000" y="864200"/>
            <a:ext cx="4321099" cy="22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58400" y="124575"/>
            <a:ext cx="4107000" cy="4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React,{Component} from 'react';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{StyleSheet,View, TextInput} from 'react-native';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CVLogo from './CVLogo';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CVCiudad from './CVCiudad';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Colors from '../../src/Config/Colors';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Constants from '../../src/Config/Constants';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import Button from '../Components/login/Button';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export default class CVScreen extends Component{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constructor(props){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super(props);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this.state =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confCB:0,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sospCB:0,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confOR:0,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sospOR:0,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confSC:0,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sospSC:0,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search:''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this._onChangeTextSospCb=this._onChangeTextSospCb.bind(this);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this._onChangeTextConfCb=this._onChangeTextConfCb.bind(this);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this._onChangeTextSospSc=this._onChangeTextSospSc.bind(this);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this._onChangeTextConfSc=this._onChangeTextConfSc.bind(this);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this._onChangeTextSospOr=this._onChangeTextSospOr.bind(this);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this._onChangeTextConfOr=this._onChangeTextConfOr.bind(this);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this._onChangeTextInputSearch =this._onChangeTextInputSearch.bind(this);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this._onPressCalcular=this._onPressCalcular.bind(this);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_onChangeTextConfCb(confCB){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confCB:confCB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_onChangeTextSospCb(sospCB){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sospCB:sospCB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_onChangeTextConfSc(confSC){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confSC:confSC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_onChangeTextSospSc(sospSC){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sospSC:sospSC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392350" y="124575"/>
            <a:ext cx="4286700" cy="4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_onChangeTextConfOr(confOR){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confOR:confOR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_onChangeTextSospOr(sospOR){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sospOR:sospOR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_onChangeTextInputSearch(search){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this.setState({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	search:search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_onPressCalcular(){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let n1CB, n2SC, n3OR, busqueda;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if ( this.state.search === 'Conf'){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n1CB= parseInt(this.state.confCB);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n2SC= parseInt(this.state.confSC);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n3OR= parseInt(this.state.confOR);}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if (this.state.search === 'Sosp'){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n1CB=parseInt(this.state.sospCB);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n2SC= parseInt(this.state.sospSC);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n3OR= parseInt(this.state.sospSC);}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let mayor = Math.max(n1CB, n2SC, n3OR);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console.log('Precionaste el boton calcular'); 	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if(this.state.search==='Conf'){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	console.log('El mayor # de casos confirmados es:',mayor);}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if(this.state.search==='Sosp'){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	console.log('El mayor # de casos sospechosos es: ',mayor)}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render(){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	return(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	&lt;View style={styles.container}&gt;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	&lt;CVLogo style={styles.logo}&gt;&lt;/CVLogo&gt;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	&lt;View&gt;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	&lt;CVCiudad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Ciudad={Constants.CB}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onChangeTextConf={this._onChangeTextConfCb}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onChangeTextSosp={this._onChangeTextSospCb}&gt;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	&lt;/CVCiudad&gt;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	&lt;CVCiudad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Ciudad={Constants.SC}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onChangeTextConf={this._onChangeTextConfSc}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onChangeTextSosp={this._onChangeTextSospSc}&gt;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	&lt;/CVCiudad&gt;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	&lt;CVCiudad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Ciudad={Constants.OR}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onChangeTextConf={this._onChangeTextConfOr}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  	onChangeTextSosp={this._onChangeTextSospOr}&gt;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          	&lt;/CVCiudad&gt;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