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7" r:id="rId1"/>
  </p:sldMasterIdLst>
  <p:notesMasterIdLst>
    <p:notesMasterId r:id="rId16"/>
  </p:notesMasterIdLst>
  <p:sldIdLst>
    <p:sldId id="256" r:id="rId2"/>
    <p:sldId id="257" r:id="rId3"/>
    <p:sldId id="282" r:id="rId4"/>
    <p:sldId id="283" r:id="rId5"/>
    <p:sldId id="286" r:id="rId6"/>
    <p:sldId id="287" r:id="rId7"/>
    <p:sldId id="284" r:id="rId8"/>
    <p:sldId id="285" r:id="rId9"/>
    <p:sldId id="289" r:id="rId10"/>
    <p:sldId id="290" r:id="rId11"/>
    <p:sldId id="291" r:id="rId12"/>
    <p:sldId id="292" r:id="rId13"/>
    <p:sldId id="288" r:id="rId14"/>
    <p:sldId id="28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35" autoAdjust="0"/>
    <p:restoredTop sz="94660"/>
  </p:normalViewPr>
  <p:slideViewPr>
    <p:cSldViewPr snapToGrid="0" showGuides="1">
      <p:cViewPr varScale="1">
        <p:scale>
          <a:sx n="74" d="100"/>
          <a:sy n="74" d="100"/>
        </p:scale>
        <p:origin x="-498" y="-90"/>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225B41-903F-451C-915B-5810276FCC53}" type="doc">
      <dgm:prSet loTypeId="urn:microsoft.com/office/officeart/2005/8/layout/chevron2" loCatId="list" qsTypeId="urn:microsoft.com/office/officeart/2005/8/quickstyle/3d4" qsCatId="3D" csTypeId="urn:microsoft.com/office/officeart/2005/8/colors/colorful2" csCatId="colorful" phldr="1"/>
      <dgm:spPr/>
      <dgm:t>
        <a:bodyPr/>
        <a:lstStyle/>
        <a:p>
          <a:endParaRPr lang="en-US"/>
        </a:p>
      </dgm:t>
    </dgm:pt>
    <dgm:pt modelId="{E130EA59-3B4D-4416-B7F7-8D78F68FD380}">
      <dgm:prSet phldrT="[Text]" phldr="1"/>
      <dgm:spPr/>
      <dgm:t>
        <a:bodyPr/>
        <a:lstStyle/>
        <a:p>
          <a:endParaRPr lang="en-US" dirty="0"/>
        </a:p>
      </dgm:t>
    </dgm:pt>
    <dgm:pt modelId="{545C855B-2914-4794-AD96-1169991120D9}" type="parTrans" cxnId="{10D3F93C-28C4-46F1-B14B-80BF2AA2ACDF}">
      <dgm:prSet/>
      <dgm:spPr/>
      <dgm:t>
        <a:bodyPr/>
        <a:lstStyle/>
        <a:p>
          <a:endParaRPr lang="en-US"/>
        </a:p>
      </dgm:t>
    </dgm:pt>
    <dgm:pt modelId="{B0D36702-0E8E-406C-A686-AC654440005F}" type="sibTrans" cxnId="{10D3F93C-28C4-46F1-B14B-80BF2AA2ACDF}">
      <dgm:prSet/>
      <dgm:spPr/>
      <dgm:t>
        <a:bodyPr/>
        <a:lstStyle/>
        <a:p>
          <a:endParaRPr lang="en-US"/>
        </a:p>
      </dgm:t>
    </dgm:pt>
    <dgm:pt modelId="{3C8EB60B-8D5E-4BCA-89C8-4F24EF8FAF70}">
      <dgm:prSet phldrT="[Text]"/>
      <dgm:spPr/>
      <dgm:t>
        <a:bodyPr/>
        <a:lstStyle/>
        <a:p>
          <a:r>
            <a:rPr lang="en-US" b="0" i="0" dirty="0" err="1" smtClean="0"/>
            <a:t>Git</a:t>
          </a:r>
          <a:r>
            <a:rPr lang="en-US" b="0" i="0" dirty="0" smtClean="0"/>
            <a:t> </a:t>
          </a:r>
          <a:r>
            <a:rPr lang="en-US" b="0" i="0" dirty="0" err="1" smtClean="0"/>
            <a:t>dễ</a:t>
          </a:r>
          <a:r>
            <a:rPr lang="en-US" b="0" i="0" dirty="0" smtClean="0"/>
            <a:t> </a:t>
          </a:r>
          <a:r>
            <a:rPr lang="en-US" b="0" i="0" dirty="0" err="1" smtClean="0"/>
            <a:t>sử</a:t>
          </a:r>
          <a:r>
            <a:rPr lang="en-US" b="0" i="0" dirty="0" smtClean="0"/>
            <a:t> </a:t>
          </a:r>
          <a:r>
            <a:rPr lang="en-US" b="0" i="0" dirty="0" err="1" smtClean="0"/>
            <a:t>dụng</a:t>
          </a:r>
          <a:r>
            <a:rPr lang="en-US" b="0" i="0" dirty="0" smtClean="0"/>
            <a:t>, an </a:t>
          </a:r>
          <a:r>
            <a:rPr lang="en-US" b="0" i="0" dirty="0" err="1" smtClean="0"/>
            <a:t>toàn</a:t>
          </a:r>
          <a:r>
            <a:rPr lang="en-US" b="0" i="0" dirty="0" smtClean="0"/>
            <a:t> </a:t>
          </a:r>
          <a:r>
            <a:rPr lang="en-US" b="0" i="0" dirty="0" err="1" smtClean="0"/>
            <a:t>và</a:t>
          </a:r>
          <a:r>
            <a:rPr lang="en-US" b="0" i="0" dirty="0" smtClean="0"/>
            <a:t> </a:t>
          </a:r>
          <a:r>
            <a:rPr lang="en-US" b="0" i="0" dirty="0" err="1" smtClean="0"/>
            <a:t>nhanh</a:t>
          </a:r>
          <a:r>
            <a:rPr lang="en-US" b="0" i="0" dirty="0" smtClean="0"/>
            <a:t> </a:t>
          </a:r>
          <a:r>
            <a:rPr lang="en-US" b="0" i="0" dirty="0" err="1" smtClean="0"/>
            <a:t>chóng</a:t>
          </a:r>
          <a:r>
            <a:rPr lang="en-US" b="0" i="0" dirty="0" smtClean="0"/>
            <a:t>.</a:t>
          </a:r>
          <a:endParaRPr lang="en-US" dirty="0"/>
        </a:p>
      </dgm:t>
    </dgm:pt>
    <dgm:pt modelId="{67F5923B-E657-44AB-B3D1-34AD4D1CA579}" type="parTrans" cxnId="{EE3E57EF-B9D1-4BA1-AF3B-2140936C7680}">
      <dgm:prSet/>
      <dgm:spPr/>
      <dgm:t>
        <a:bodyPr/>
        <a:lstStyle/>
        <a:p>
          <a:endParaRPr lang="en-US"/>
        </a:p>
      </dgm:t>
    </dgm:pt>
    <dgm:pt modelId="{58AAF3F4-9F00-4B37-9824-969E7DB4CC1F}" type="sibTrans" cxnId="{EE3E57EF-B9D1-4BA1-AF3B-2140936C7680}">
      <dgm:prSet/>
      <dgm:spPr/>
      <dgm:t>
        <a:bodyPr/>
        <a:lstStyle/>
        <a:p>
          <a:endParaRPr lang="en-US"/>
        </a:p>
      </dgm:t>
    </dgm:pt>
    <dgm:pt modelId="{17529278-69AE-4191-A565-2C45D53B2308}">
      <dgm:prSet phldrT="[Text]" phldr="1"/>
      <dgm:spPr/>
      <dgm:t>
        <a:bodyPr/>
        <a:lstStyle/>
        <a:p>
          <a:endParaRPr lang="en-US" dirty="0"/>
        </a:p>
      </dgm:t>
    </dgm:pt>
    <dgm:pt modelId="{F9D98D18-5488-4F20-A4B8-5F856DA13E86}" type="parTrans" cxnId="{3FA6460E-76BB-414B-A632-77762F8C077A}">
      <dgm:prSet/>
      <dgm:spPr/>
      <dgm:t>
        <a:bodyPr/>
        <a:lstStyle/>
        <a:p>
          <a:endParaRPr lang="en-US"/>
        </a:p>
      </dgm:t>
    </dgm:pt>
    <dgm:pt modelId="{986B9579-F0AA-44BB-A52E-F2B20F45950C}" type="sibTrans" cxnId="{3FA6460E-76BB-414B-A632-77762F8C077A}">
      <dgm:prSet/>
      <dgm:spPr/>
      <dgm:t>
        <a:bodyPr/>
        <a:lstStyle/>
        <a:p>
          <a:endParaRPr lang="en-US"/>
        </a:p>
      </dgm:t>
    </dgm:pt>
    <dgm:pt modelId="{F9D37D93-3240-45F0-9BA0-1FCABC8AD805}">
      <dgm:prSet phldrT="[Text]"/>
      <dgm:spPr/>
      <dgm:t>
        <a:bodyPr/>
        <a:lstStyle/>
        <a:p>
          <a:r>
            <a:rPr lang="en-US" b="0" i="0" dirty="0" err="1" smtClean="0">
              <a:latin typeface="+mn-lt"/>
            </a:rPr>
            <a:t>Github</a:t>
          </a:r>
          <a:r>
            <a:rPr lang="en-US" b="0" i="0" dirty="0" smtClean="0">
              <a:latin typeface="+mn-lt"/>
            </a:rPr>
            <a:t> </a:t>
          </a:r>
          <a:r>
            <a:rPr lang="en-US" b="0" i="0" dirty="0" err="1" smtClean="0">
              <a:latin typeface="+mn-lt"/>
            </a:rPr>
            <a:t>là</a:t>
          </a:r>
          <a:r>
            <a:rPr lang="en-US" b="0" i="0" dirty="0" smtClean="0">
              <a:latin typeface="+mn-lt"/>
            </a:rPr>
            <a:t> </a:t>
          </a:r>
          <a:r>
            <a:rPr lang="en-US" b="0" i="0" dirty="0" err="1" smtClean="0">
              <a:latin typeface="+mn-lt"/>
            </a:rPr>
            <a:t>một</a:t>
          </a:r>
          <a:r>
            <a:rPr lang="en-US" b="0" i="0" dirty="0" smtClean="0">
              <a:latin typeface="+mn-lt"/>
            </a:rPr>
            <a:t> </a:t>
          </a:r>
          <a:r>
            <a:rPr lang="en-US" b="0" i="0" dirty="0" err="1" smtClean="0">
              <a:latin typeface="+mn-lt"/>
            </a:rPr>
            <a:t>kho</a:t>
          </a:r>
          <a:r>
            <a:rPr lang="en-US" b="0" i="0" dirty="0" smtClean="0">
              <a:latin typeface="+mn-lt"/>
            </a:rPr>
            <a:t> </a:t>
          </a:r>
          <a:r>
            <a:rPr lang="en-US" b="0" i="0" dirty="0" err="1" smtClean="0">
              <a:latin typeface="+mn-lt"/>
            </a:rPr>
            <a:t>tài</a:t>
          </a:r>
          <a:r>
            <a:rPr lang="en-US" b="0" i="0" dirty="0" smtClean="0">
              <a:latin typeface="+mn-lt"/>
            </a:rPr>
            <a:t> </a:t>
          </a:r>
          <a:r>
            <a:rPr lang="en-US" b="0" i="0" dirty="0" err="1" smtClean="0">
              <a:latin typeface="+mn-lt"/>
            </a:rPr>
            <a:t>nguyên</a:t>
          </a:r>
          <a:r>
            <a:rPr lang="en-US" b="0" i="0" dirty="0" smtClean="0">
              <a:latin typeface="+mn-lt"/>
            </a:rPr>
            <a:t> ,</a:t>
          </a:r>
          <a:r>
            <a:rPr lang="vi-VN" b="0" i="0" dirty="0" smtClean="0">
              <a:latin typeface="+mn-lt"/>
            </a:rPr>
            <a:t> bạn có thể tìm kiếm những open source projects theo đúng technology pattern mà bạn ưa thích.</a:t>
          </a:r>
          <a:endParaRPr lang="en-US" b="0" dirty="0">
            <a:latin typeface="+mn-lt"/>
          </a:endParaRPr>
        </a:p>
      </dgm:t>
    </dgm:pt>
    <dgm:pt modelId="{CE6C6ECB-FB63-477B-AF65-64605602B25F}" type="parTrans" cxnId="{7F993AAF-8488-4D5C-B874-242E25A9D34D}">
      <dgm:prSet/>
      <dgm:spPr/>
      <dgm:t>
        <a:bodyPr/>
        <a:lstStyle/>
        <a:p>
          <a:endParaRPr lang="en-US"/>
        </a:p>
      </dgm:t>
    </dgm:pt>
    <dgm:pt modelId="{7519D18B-0069-4E27-A0D3-4E9119E0E9AE}" type="sibTrans" cxnId="{7F993AAF-8488-4D5C-B874-242E25A9D34D}">
      <dgm:prSet/>
      <dgm:spPr/>
      <dgm:t>
        <a:bodyPr/>
        <a:lstStyle/>
        <a:p>
          <a:endParaRPr lang="en-US"/>
        </a:p>
      </dgm:t>
    </dgm:pt>
    <dgm:pt modelId="{21346F69-A466-4385-8CD3-9032245DE89C}">
      <dgm:prSet phldrT="[Text]"/>
      <dgm:spPr/>
      <dgm:t>
        <a:bodyPr/>
        <a:lstStyle/>
        <a:p>
          <a:r>
            <a:rPr lang="vi-VN" b="0" i="0" dirty="0" smtClean="0"/>
            <a:t>Bạn có thể làm việc ở bất cứ đâu vì chỉ cần clone mã nguồn từ kho chứa hoặc một nhánh nào đó từ kho chứa.</a:t>
          </a:r>
          <a:endParaRPr lang="en-US" dirty="0"/>
        </a:p>
      </dgm:t>
    </dgm:pt>
    <dgm:pt modelId="{ECF660A2-8DC4-48CA-A1C4-BE7C34848F63}" type="parTrans" cxnId="{0AC046A3-752C-4386-B899-E299DEF32FA5}">
      <dgm:prSet/>
      <dgm:spPr/>
      <dgm:t>
        <a:bodyPr/>
        <a:lstStyle/>
        <a:p>
          <a:endParaRPr lang="en-US"/>
        </a:p>
      </dgm:t>
    </dgm:pt>
    <dgm:pt modelId="{AA3ABF06-843C-4589-80C9-041C0E9A8938}" type="sibTrans" cxnId="{0AC046A3-752C-4386-B899-E299DEF32FA5}">
      <dgm:prSet/>
      <dgm:spPr/>
      <dgm:t>
        <a:bodyPr/>
        <a:lstStyle/>
        <a:p>
          <a:endParaRPr lang="en-US"/>
        </a:p>
      </dgm:t>
    </dgm:pt>
    <dgm:pt modelId="{61E05205-4B33-4BAF-BACB-7BAD5C4FCADD}">
      <dgm:prSet phldrT="[Text]" phldr="1"/>
      <dgm:spPr/>
      <dgm:t>
        <a:bodyPr/>
        <a:lstStyle/>
        <a:p>
          <a:endParaRPr lang="en-US"/>
        </a:p>
      </dgm:t>
    </dgm:pt>
    <dgm:pt modelId="{D0B873AE-E7D9-4DAB-9D78-30042B8B2CBA}" type="parTrans" cxnId="{2B7949FE-8E7E-42AC-99BA-DEC769687CDE}">
      <dgm:prSet/>
      <dgm:spPr/>
      <dgm:t>
        <a:bodyPr/>
        <a:lstStyle/>
        <a:p>
          <a:endParaRPr lang="en-US"/>
        </a:p>
      </dgm:t>
    </dgm:pt>
    <dgm:pt modelId="{6E84BDE4-CD2C-4EB0-A698-04E2DAC4D028}" type="sibTrans" cxnId="{2B7949FE-8E7E-42AC-99BA-DEC769687CDE}">
      <dgm:prSet/>
      <dgm:spPr/>
      <dgm:t>
        <a:bodyPr/>
        <a:lstStyle/>
        <a:p>
          <a:endParaRPr lang="en-US"/>
        </a:p>
      </dgm:t>
    </dgm:pt>
    <dgm:pt modelId="{39CF0EE2-1C80-480E-9027-15205BAAB1D6}">
      <dgm:prSet phldrT="[Text]"/>
      <dgm:spPr/>
      <dgm:t>
        <a:bodyPr/>
        <a:lstStyle/>
        <a:p>
          <a:r>
            <a:rPr lang="en-US" b="0" i="0" dirty="0" err="1" smtClean="0"/>
            <a:t>Dễ</a:t>
          </a:r>
          <a:r>
            <a:rPr lang="en-US" b="0" i="0" dirty="0" smtClean="0"/>
            <a:t> </a:t>
          </a:r>
          <a:r>
            <a:rPr lang="en-US" b="0" i="0" dirty="0" err="1" smtClean="0"/>
            <a:t>dàng</a:t>
          </a:r>
          <a:r>
            <a:rPr lang="en-US" b="0" i="0" dirty="0" smtClean="0"/>
            <a:t> </a:t>
          </a:r>
          <a:r>
            <a:rPr lang="en-US" b="0" i="0" dirty="0" err="1" smtClean="0"/>
            <a:t>trong</a:t>
          </a:r>
          <a:r>
            <a:rPr lang="en-US" b="0" i="0" dirty="0" smtClean="0"/>
            <a:t> </a:t>
          </a:r>
          <a:r>
            <a:rPr lang="en-US" b="0" i="0" dirty="0" err="1" smtClean="0"/>
            <a:t>việc</a:t>
          </a:r>
          <a:r>
            <a:rPr lang="en-US" b="0" i="0" dirty="0" smtClean="0"/>
            <a:t> deployment </a:t>
          </a:r>
          <a:r>
            <a:rPr lang="en-US" b="0" i="0" dirty="0" err="1" smtClean="0"/>
            <a:t>sản</a:t>
          </a:r>
          <a:r>
            <a:rPr lang="en-US" b="0" i="0" dirty="0" smtClean="0"/>
            <a:t> </a:t>
          </a:r>
          <a:r>
            <a:rPr lang="en-US" b="0" i="0" dirty="0" err="1" smtClean="0"/>
            <a:t>phẩm</a:t>
          </a:r>
          <a:r>
            <a:rPr lang="en-US" b="0" i="0" dirty="0" smtClean="0"/>
            <a:t>.</a:t>
          </a:r>
          <a:endParaRPr lang="en-US" dirty="0"/>
        </a:p>
      </dgm:t>
    </dgm:pt>
    <dgm:pt modelId="{3935D1F7-200E-4D69-A1A1-6C99D1D0602B}" type="parTrans" cxnId="{8BC3E281-AECB-4934-B380-89E6B30270F1}">
      <dgm:prSet/>
      <dgm:spPr/>
      <dgm:t>
        <a:bodyPr/>
        <a:lstStyle/>
        <a:p>
          <a:endParaRPr lang="en-US"/>
        </a:p>
      </dgm:t>
    </dgm:pt>
    <dgm:pt modelId="{6A54439A-AFAC-4340-A76D-200C1AF30632}" type="sibTrans" cxnId="{8BC3E281-AECB-4934-B380-89E6B30270F1}">
      <dgm:prSet/>
      <dgm:spPr/>
      <dgm:t>
        <a:bodyPr/>
        <a:lstStyle/>
        <a:p>
          <a:endParaRPr lang="en-US"/>
        </a:p>
      </dgm:t>
    </dgm:pt>
    <dgm:pt modelId="{199A44EB-8953-474A-9396-EE16A94A1C2B}">
      <dgm:prSet phldrT="[Text]"/>
      <dgm:spPr/>
      <dgm:t>
        <a:bodyPr/>
        <a:lstStyle/>
        <a:p>
          <a:r>
            <a:rPr lang="en-US" dirty="0" smtClean="0"/>
            <a:t>…….</a:t>
          </a:r>
          <a:endParaRPr lang="en-US" dirty="0"/>
        </a:p>
      </dgm:t>
    </dgm:pt>
    <dgm:pt modelId="{1F3AE597-8794-4C1C-9C24-B87DE9B2649D}" type="parTrans" cxnId="{7A649606-2D39-4C49-B35C-59B9081E919D}">
      <dgm:prSet/>
      <dgm:spPr/>
      <dgm:t>
        <a:bodyPr/>
        <a:lstStyle/>
        <a:p>
          <a:endParaRPr lang="en-US"/>
        </a:p>
      </dgm:t>
    </dgm:pt>
    <dgm:pt modelId="{B75150AD-E53F-45E6-B161-84B0F952AB15}" type="sibTrans" cxnId="{7A649606-2D39-4C49-B35C-59B9081E919D}">
      <dgm:prSet/>
      <dgm:spPr/>
      <dgm:t>
        <a:bodyPr/>
        <a:lstStyle/>
        <a:p>
          <a:endParaRPr lang="en-US"/>
        </a:p>
      </dgm:t>
    </dgm:pt>
    <dgm:pt modelId="{3A60BDFD-B19C-4C46-9A35-FA7A2B8CBEFD}">
      <dgm:prSet phldrT="[Text]"/>
      <dgm:spPr/>
      <dgm:t>
        <a:bodyPr/>
        <a:lstStyle/>
        <a:p>
          <a:r>
            <a:rPr lang="vi-VN" b="0" i="0" dirty="0" smtClean="0"/>
            <a:t>Có thể code theo nhóm đơn giản rất nhiều</a:t>
          </a:r>
          <a:r>
            <a:rPr lang="en-US" b="0" i="0" dirty="0" smtClean="0"/>
            <a:t> ở </a:t>
          </a:r>
          <a:r>
            <a:rPr lang="en-US" b="0" i="0" dirty="0" err="1" smtClean="0"/>
            <a:t>mọi</a:t>
          </a:r>
          <a:r>
            <a:rPr lang="en-US" b="0" i="0" dirty="0" smtClean="0"/>
            <a:t> </a:t>
          </a:r>
          <a:r>
            <a:rPr lang="en-US" b="0" i="0" dirty="0" err="1" smtClean="0"/>
            <a:t>nơi</a:t>
          </a:r>
          <a:r>
            <a:rPr lang="vi-VN" b="0" i="0" dirty="0" smtClean="0"/>
            <a:t> bằng việc kết hợp các phân nhánh</a:t>
          </a:r>
          <a:endParaRPr lang="en-US" dirty="0"/>
        </a:p>
      </dgm:t>
    </dgm:pt>
    <dgm:pt modelId="{EB518CB1-1B75-43CF-A088-FB554112DE29}" type="parTrans" cxnId="{7C94075D-2F9A-4CE7-9E8D-1E6416FE273E}">
      <dgm:prSet/>
      <dgm:spPr/>
      <dgm:t>
        <a:bodyPr/>
        <a:lstStyle/>
        <a:p>
          <a:endParaRPr lang="en-US"/>
        </a:p>
      </dgm:t>
    </dgm:pt>
    <dgm:pt modelId="{80511BA2-D689-4C7F-BB0C-D7A91FBC1F0F}" type="sibTrans" cxnId="{7C94075D-2F9A-4CE7-9E8D-1E6416FE273E}">
      <dgm:prSet/>
      <dgm:spPr/>
      <dgm:t>
        <a:bodyPr/>
        <a:lstStyle/>
        <a:p>
          <a:endParaRPr lang="en-US"/>
        </a:p>
      </dgm:t>
    </dgm:pt>
    <dgm:pt modelId="{C2C3E097-92BD-47A0-BDFB-0038C4D974A0}" type="pres">
      <dgm:prSet presAssocID="{B5225B41-903F-451C-915B-5810276FCC53}" presName="linearFlow" presStyleCnt="0">
        <dgm:presLayoutVars>
          <dgm:dir/>
          <dgm:animLvl val="lvl"/>
          <dgm:resizeHandles val="exact"/>
        </dgm:presLayoutVars>
      </dgm:prSet>
      <dgm:spPr/>
      <dgm:t>
        <a:bodyPr/>
        <a:lstStyle/>
        <a:p>
          <a:endParaRPr lang="en-US"/>
        </a:p>
      </dgm:t>
    </dgm:pt>
    <dgm:pt modelId="{813F5616-57E4-4193-941E-1818C3A88BCD}" type="pres">
      <dgm:prSet presAssocID="{E130EA59-3B4D-4416-B7F7-8D78F68FD380}" presName="composite" presStyleCnt="0"/>
      <dgm:spPr/>
    </dgm:pt>
    <dgm:pt modelId="{8A50D480-1BC0-4B7B-8F3E-9BC7817AA79A}" type="pres">
      <dgm:prSet presAssocID="{E130EA59-3B4D-4416-B7F7-8D78F68FD380}" presName="parentText" presStyleLbl="alignNode1" presStyleIdx="0" presStyleCnt="3">
        <dgm:presLayoutVars>
          <dgm:chMax val="1"/>
          <dgm:bulletEnabled val="1"/>
        </dgm:presLayoutVars>
      </dgm:prSet>
      <dgm:spPr/>
      <dgm:t>
        <a:bodyPr/>
        <a:lstStyle/>
        <a:p>
          <a:endParaRPr lang="en-US"/>
        </a:p>
      </dgm:t>
    </dgm:pt>
    <dgm:pt modelId="{315BA29B-B9CA-4E0A-BDA1-C525E6DBF308}" type="pres">
      <dgm:prSet presAssocID="{E130EA59-3B4D-4416-B7F7-8D78F68FD380}" presName="descendantText" presStyleLbl="alignAcc1" presStyleIdx="0" presStyleCnt="3">
        <dgm:presLayoutVars>
          <dgm:bulletEnabled val="1"/>
        </dgm:presLayoutVars>
      </dgm:prSet>
      <dgm:spPr/>
      <dgm:t>
        <a:bodyPr/>
        <a:lstStyle/>
        <a:p>
          <a:endParaRPr lang="en-US"/>
        </a:p>
      </dgm:t>
    </dgm:pt>
    <dgm:pt modelId="{78BF7167-9C2E-45C1-BD88-A79062EBF470}" type="pres">
      <dgm:prSet presAssocID="{B0D36702-0E8E-406C-A686-AC654440005F}" presName="sp" presStyleCnt="0"/>
      <dgm:spPr/>
    </dgm:pt>
    <dgm:pt modelId="{CF7B1424-1BA3-4C1E-B18D-02CF925600EC}" type="pres">
      <dgm:prSet presAssocID="{17529278-69AE-4191-A565-2C45D53B2308}" presName="composite" presStyleCnt="0"/>
      <dgm:spPr/>
    </dgm:pt>
    <dgm:pt modelId="{9D6CB02C-D520-451E-9702-2567AF0E3135}" type="pres">
      <dgm:prSet presAssocID="{17529278-69AE-4191-A565-2C45D53B2308}" presName="parentText" presStyleLbl="alignNode1" presStyleIdx="1" presStyleCnt="3">
        <dgm:presLayoutVars>
          <dgm:chMax val="1"/>
          <dgm:bulletEnabled val="1"/>
        </dgm:presLayoutVars>
      </dgm:prSet>
      <dgm:spPr/>
      <dgm:t>
        <a:bodyPr/>
        <a:lstStyle/>
        <a:p>
          <a:endParaRPr lang="en-US"/>
        </a:p>
      </dgm:t>
    </dgm:pt>
    <dgm:pt modelId="{5C159DA3-EF9A-4319-BF30-82FDD05D3BCE}" type="pres">
      <dgm:prSet presAssocID="{17529278-69AE-4191-A565-2C45D53B2308}" presName="descendantText" presStyleLbl="alignAcc1" presStyleIdx="1" presStyleCnt="3">
        <dgm:presLayoutVars>
          <dgm:bulletEnabled val="1"/>
        </dgm:presLayoutVars>
      </dgm:prSet>
      <dgm:spPr/>
      <dgm:t>
        <a:bodyPr/>
        <a:lstStyle/>
        <a:p>
          <a:endParaRPr lang="en-US"/>
        </a:p>
      </dgm:t>
    </dgm:pt>
    <dgm:pt modelId="{359C4961-F16D-42F3-B884-27629DDEE581}" type="pres">
      <dgm:prSet presAssocID="{986B9579-F0AA-44BB-A52E-F2B20F45950C}" presName="sp" presStyleCnt="0"/>
      <dgm:spPr/>
    </dgm:pt>
    <dgm:pt modelId="{E421F335-44D1-4585-9D0C-8A379B7F9775}" type="pres">
      <dgm:prSet presAssocID="{61E05205-4B33-4BAF-BACB-7BAD5C4FCADD}" presName="composite" presStyleCnt="0"/>
      <dgm:spPr/>
    </dgm:pt>
    <dgm:pt modelId="{6EBC32CA-3604-4032-AF6A-3D295BF34437}" type="pres">
      <dgm:prSet presAssocID="{61E05205-4B33-4BAF-BACB-7BAD5C4FCADD}" presName="parentText" presStyleLbl="alignNode1" presStyleIdx="2" presStyleCnt="3">
        <dgm:presLayoutVars>
          <dgm:chMax val="1"/>
          <dgm:bulletEnabled val="1"/>
        </dgm:presLayoutVars>
      </dgm:prSet>
      <dgm:spPr/>
      <dgm:t>
        <a:bodyPr/>
        <a:lstStyle/>
        <a:p>
          <a:endParaRPr lang="en-US"/>
        </a:p>
      </dgm:t>
    </dgm:pt>
    <dgm:pt modelId="{A2D7F740-3159-445E-8B26-486AE61072AC}" type="pres">
      <dgm:prSet presAssocID="{61E05205-4B33-4BAF-BACB-7BAD5C4FCADD}" presName="descendantText" presStyleLbl="alignAcc1" presStyleIdx="2" presStyleCnt="3">
        <dgm:presLayoutVars>
          <dgm:bulletEnabled val="1"/>
        </dgm:presLayoutVars>
      </dgm:prSet>
      <dgm:spPr/>
      <dgm:t>
        <a:bodyPr/>
        <a:lstStyle/>
        <a:p>
          <a:endParaRPr lang="en-US"/>
        </a:p>
      </dgm:t>
    </dgm:pt>
  </dgm:ptLst>
  <dgm:cxnLst>
    <dgm:cxn modelId="{EE3E57EF-B9D1-4BA1-AF3B-2140936C7680}" srcId="{E130EA59-3B4D-4416-B7F7-8D78F68FD380}" destId="{3C8EB60B-8D5E-4BCA-89C8-4F24EF8FAF70}" srcOrd="0" destOrd="0" parTransId="{67F5923B-E657-44AB-B3D1-34AD4D1CA579}" sibTransId="{58AAF3F4-9F00-4B37-9824-969E7DB4CC1F}"/>
    <dgm:cxn modelId="{BD628A16-B741-47BF-96FE-887BBCD2A648}" type="presOf" srcId="{17529278-69AE-4191-A565-2C45D53B2308}" destId="{9D6CB02C-D520-451E-9702-2567AF0E3135}" srcOrd="0" destOrd="0" presId="urn:microsoft.com/office/officeart/2005/8/layout/chevron2"/>
    <dgm:cxn modelId="{C6E4080B-900C-48B7-B36F-3CEF5D06F531}" type="presOf" srcId="{61E05205-4B33-4BAF-BACB-7BAD5C4FCADD}" destId="{6EBC32CA-3604-4032-AF6A-3D295BF34437}" srcOrd="0" destOrd="0" presId="urn:microsoft.com/office/officeart/2005/8/layout/chevron2"/>
    <dgm:cxn modelId="{08329789-14A9-4EF0-8AFB-3937541DE3EA}" type="presOf" srcId="{39CF0EE2-1C80-480E-9027-15205BAAB1D6}" destId="{A2D7F740-3159-445E-8B26-486AE61072AC}" srcOrd="0" destOrd="0" presId="urn:microsoft.com/office/officeart/2005/8/layout/chevron2"/>
    <dgm:cxn modelId="{10F1F63B-1890-48A0-B2E3-77E1E1FE0681}" type="presOf" srcId="{3C8EB60B-8D5E-4BCA-89C8-4F24EF8FAF70}" destId="{315BA29B-B9CA-4E0A-BDA1-C525E6DBF308}" srcOrd="0" destOrd="0" presId="urn:microsoft.com/office/officeart/2005/8/layout/chevron2"/>
    <dgm:cxn modelId="{10D3F93C-28C4-46F1-B14B-80BF2AA2ACDF}" srcId="{B5225B41-903F-451C-915B-5810276FCC53}" destId="{E130EA59-3B4D-4416-B7F7-8D78F68FD380}" srcOrd="0" destOrd="0" parTransId="{545C855B-2914-4794-AD96-1169991120D9}" sibTransId="{B0D36702-0E8E-406C-A686-AC654440005F}"/>
    <dgm:cxn modelId="{728BF2D9-B597-4CE3-86AB-DAB0E880485E}" type="presOf" srcId="{21346F69-A466-4385-8CD3-9032245DE89C}" destId="{5C159DA3-EF9A-4319-BF30-82FDD05D3BCE}" srcOrd="0" destOrd="1" presId="urn:microsoft.com/office/officeart/2005/8/layout/chevron2"/>
    <dgm:cxn modelId="{7C94075D-2F9A-4CE7-9E8D-1E6416FE273E}" srcId="{E130EA59-3B4D-4416-B7F7-8D78F68FD380}" destId="{3A60BDFD-B19C-4C46-9A35-FA7A2B8CBEFD}" srcOrd="1" destOrd="0" parTransId="{EB518CB1-1B75-43CF-A088-FB554112DE29}" sibTransId="{80511BA2-D689-4C7F-BB0C-D7A91FBC1F0F}"/>
    <dgm:cxn modelId="{0AC046A3-752C-4386-B899-E299DEF32FA5}" srcId="{17529278-69AE-4191-A565-2C45D53B2308}" destId="{21346F69-A466-4385-8CD3-9032245DE89C}" srcOrd="1" destOrd="0" parTransId="{ECF660A2-8DC4-48CA-A1C4-BE7C34848F63}" sibTransId="{AA3ABF06-843C-4589-80C9-041C0E9A8938}"/>
    <dgm:cxn modelId="{B5B2FEF1-0731-4F81-AC1B-C9B69FBC9CDD}" type="presOf" srcId="{F9D37D93-3240-45F0-9BA0-1FCABC8AD805}" destId="{5C159DA3-EF9A-4319-BF30-82FDD05D3BCE}" srcOrd="0" destOrd="0" presId="urn:microsoft.com/office/officeart/2005/8/layout/chevron2"/>
    <dgm:cxn modelId="{A6C5BCAC-B0B6-43A9-9A21-00B49EA0CCB1}" type="presOf" srcId="{199A44EB-8953-474A-9396-EE16A94A1C2B}" destId="{A2D7F740-3159-445E-8B26-486AE61072AC}" srcOrd="0" destOrd="1" presId="urn:microsoft.com/office/officeart/2005/8/layout/chevron2"/>
    <dgm:cxn modelId="{2B7949FE-8E7E-42AC-99BA-DEC769687CDE}" srcId="{B5225B41-903F-451C-915B-5810276FCC53}" destId="{61E05205-4B33-4BAF-BACB-7BAD5C4FCADD}" srcOrd="2" destOrd="0" parTransId="{D0B873AE-E7D9-4DAB-9D78-30042B8B2CBA}" sibTransId="{6E84BDE4-CD2C-4EB0-A698-04E2DAC4D028}"/>
    <dgm:cxn modelId="{7A649606-2D39-4C49-B35C-59B9081E919D}" srcId="{61E05205-4B33-4BAF-BACB-7BAD5C4FCADD}" destId="{199A44EB-8953-474A-9396-EE16A94A1C2B}" srcOrd="1" destOrd="0" parTransId="{1F3AE597-8794-4C1C-9C24-B87DE9B2649D}" sibTransId="{B75150AD-E53F-45E6-B161-84B0F952AB15}"/>
    <dgm:cxn modelId="{6A36D841-CE38-4E5E-8520-C04D1338D881}" type="presOf" srcId="{B5225B41-903F-451C-915B-5810276FCC53}" destId="{C2C3E097-92BD-47A0-BDFB-0038C4D974A0}" srcOrd="0" destOrd="0" presId="urn:microsoft.com/office/officeart/2005/8/layout/chevron2"/>
    <dgm:cxn modelId="{8BC3E281-AECB-4934-B380-89E6B30270F1}" srcId="{61E05205-4B33-4BAF-BACB-7BAD5C4FCADD}" destId="{39CF0EE2-1C80-480E-9027-15205BAAB1D6}" srcOrd="0" destOrd="0" parTransId="{3935D1F7-200E-4D69-A1A1-6C99D1D0602B}" sibTransId="{6A54439A-AFAC-4340-A76D-200C1AF30632}"/>
    <dgm:cxn modelId="{3FA6460E-76BB-414B-A632-77762F8C077A}" srcId="{B5225B41-903F-451C-915B-5810276FCC53}" destId="{17529278-69AE-4191-A565-2C45D53B2308}" srcOrd="1" destOrd="0" parTransId="{F9D98D18-5488-4F20-A4B8-5F856DA13E86}" sibTransId="{986B9579-F0AA-44BB-A52E-F2B20F45950C}"/>
    <dgm:cxn modelId="{D9217D7D-3A63-4C14-B497-69A8826B4E3C}" type="presOf" srcId="{3A60BDFD-B19C-4C46-9A35-FA7A2B8CBEFD}" destId="{315BA29B-B9CA-4E0A-BDA1-C525E6DBF308}" srcOrd="0" destOrd="1" presId="urn:microsoft.com/office/officeart/2005/8/layout/chevron2"/>
    <dgm:cxn modelId="{194192E6-2FA7-4EBF-A5AC-D0EC407A79F5}" type="presOf" srcId="{E130EA59-3B4D-4416-B7F7-8D78F68FD380}" destId="{8A50D480-1BC0-4B7B-8F3E-9BC7817AA79A}" srcOrd="0" destOrd="0" presId="urn:microsoft.com/office/officeart/2005/8/layout/chevron2"/>
    <dgm:cxn modelId="{7F993AAF-8488-4D5C-B874-242E25A9D34D}" srcId="{17529278-69AE-4191-A565-2C45D53B2308}" destId="{F9D37D93-3240-45F0-9BA0-1FCABC8AD805}" srcOrd="0" destOrd="0" parTransId="{CE6C6ECB-FB63-477B-AF65-64605602B25F}" sibTransId="{7519D18B-0069-4E27-A0D3-4E9119E0E9AE}"/>
    <dgm:cxn modelId="{483C880E-5FE2-48B6-88DB-6B0CA764E648}" type="presParOf" srcId="{C2C3E097-92BD-47A0-BDFB-0038C4D974A0}" destId="{813F5616-57E4-4193-941E-1818C3A88BCD}" srcOrd="0" destOrd="0" presId="urn:microsoft.com/office/officeart/2005/8/layout/chevron2"/>
    <dgm:cxn modelId="{127BC0BA-DA58-4EEC-89E8-AFC251B39568}" type="presParOf" srcId="{813F5616-57E4-4193-941E-1818C3A88BCD}" destId="{8A50D480-1BC0-4B7B-8F3E-9BC7817AA79A}" srcOrd="0" destOrd="0" presId="urn:microsoft.com/office/officeart/2005/8/layout/chevron2"/>
    <dgm:cxn modelId="{C161A52D-F677-41C2-ADFB-CF0573D3896E}" type="presParOf" srcId="{813F5616-57E4-4193-941E-1818C3A88BCD}" destId="{315BA29B-B9CA-4E0A-BDA1-C525E6DBF308}" srcOrd="1" destOrd="0" presId="urn:microsoft.com/office/officeart/2005/8/layout/chevron2"/>
    <dgm:cxn modelId="{9B3E0A33-8114-4D3B-B92F-E192B9DFA503}" type="presParOf" srcId="{C2C3E097-92BD-47A0-BDFB-0038C4D974A0}" destId="{78BF7167-9C2E-45C1-BD88-A79062EBF470}" srcOrd="1" destOrd="0" presId="urn:microsoft.com/office/officeart/2005/8/layout/chevron2"/>
    <dgm:cxn modelId="{36309F99-E94B-4467-9787-5F51AF7D0A28}" type="presParOf" srcId="{C2C3E097-92BD-47A0-BDFB-0038C4D974A0}" destId="{CF7B1424-1BA3-4C1E-B18D-02CF925600EC}" srcOrd="2" destOrd="0" presId="urn:microsoft.com/office/officeart/2005/8/layout/chevron2"/>
    <dgm:cxn modelId="{0DDF68F9-327B-4582-8CF5-B9017DF6BC5A}" type="presParOf" srcId="{CF7B1424-1BA3-4C1E-B18D-02CF925600EC}" destId="{9D6CB02C-D520-451E-9702-2567AF0E3135}" srcOrd="0" destOrd="0" presId="urn:microsoft.com/office/officeart/2005/8/layout/chevron2"/>
    <dgm:cxn modelId="{0D08916A-177A-47FF-A288-BDC6F10F131F}" type="presParOf" srcId="{CF7B1424-1BA3-4C1E-B18D-02CF925600EC}" destId="{5C159DA3-EF9A-4319-BF30-82FDD05D3BCE}" srcOrd="1" destOrd="0" presId="urn:microsoft.com/office/officeart/2005/8/layout/chevron2"/>
    <dgm:cxn modelId="{EAAD6D54-B549-41E6-81B1-FCD328B0B642}" type="presParOf" srcId="{C2C3E097-92BD-47A0-BDFB-0038C4D974A0}" destId="{359C4961-F16D-42F3-B884-27629DDEE581}" srcOrd="3" destOrd="0" presId="urn:microsoft.com/office/officeart/2005/8/layout/chevron2"/>
    <dgm:cxn modelId="{8080E0D2-F435-4FB8-9FAB-10C5E805430D}" type="presParOf" srcId="{C2C3E097-92BD-47A0-BDFB-0038C4D974A0}" destId="{E421F335-44D1-4585-9D0C-8A379B7F9775}" srcOrd="4" destOrd="0" presId="urn:microsoft.com/office/officeart/2005/8/layout/chevron2"/>
    <dgm:cxn modelId="{9337441E-3939-4E8B-82AA-569C96E9F6AB}" type="presParOf" srcId="{E421F335-44D1-4585-9D0C-8A379B7F9775}" destId="{6EBC32CA-3604-4032-AF6A-3D295BF34437}" srcOrd="0" destOrd="0" presId="urn:microsoft.com/office/officeart/2005/8/layout/chevron2"/>
    <dgm:cxn modelId="{FDC35830-4E1E-4CAC-A6C7-B389C69D21D5}" type="presParOf" srcId="{E421F335-44D1-4585-9D0C-8A379B7F9775}" destId="{A2D7F740-3159-445E-8B26-486AE61072AC}"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302210-6BF4-49BB-A015-0C2BAE97B47A}" type="doc">
      <dgm:prSet loTypeId="urn:microsoft.com/office/officeart/2008/layout/LinedList" loCatId="list" qsTypeId="urn:microsoft.com/office/officeart/2005/8/quickstyle/simple1" qsCatId="simple" csTypeId="urn:microsoft.com/office/officeart/2005/8/colors/accent2_4" csCatId="accent2" phldr="1"/>
      <dgm:spPr/>
      <dgm:t>
        <a:bodyPr/>
        <a:lstStyle/>
        <a:p>
          <a:endParaRPr lang="en-US"/>
        </a:p>
      </dgm:t>
    </dgm:pt>
    <dgm:pt modelId="{C41764F4-0733-48BB-A785-42B1C0821ECF}">
      <dgm:prSet phldrT="[Text]"/>
      <dgm:spPr/>
      <dgm:t>
        <a:bodyPr/>
        <a:lstStyle/>
        <a:p>
          <a:r>
            <a:rPr lang="vi-VN" dirty="0" smtClean="0">
              <a:latin typeface="Arial" pitchFamily="34" charset="0"/>
              <a:cs typeface="Arial" pitchFamily="34" charset="0"/>
            </a:rPr>
            <a:t>Branch (nhánh</a:t>
          </a:r>
          <a:r>
            <a:rPr lang="en-US" dirty="0" smtClean="0">
              <a:latin typeface="Arial" pitchFamily="34" charset="0"/>
              <a:cs typeface="Arial" pitchFamily="34" charset="0"/>
            </a:rPr>
            <a:t>)</a:t>
          </a:r>
          <a:r>
            <a:rPr lang="vi-VN" dirty="0" smtClean="0">
              <a:latin typeface="Arial" pitchFamily="34" charset="0"/>
              <a:cs typeface="Arial" pitchFamily="34" charset="0"/>
            </a:rPr>
            <a:t> </a:t>
          </a:r>
          <a:endParaRPr lang="en-US" dirty="0"/>
        </a:p>
      </dgm:t>
    </dgm:pt>
    <dgm:pt modelId="{3B4E5EEC-2E9E-400E-B173-380D50F7F32E}" type="parTrans" cxnId="{7C28FEE0-DE38-443C-93EC-561E2AC0698A}">
      <dgm:prSet/>
      <dgm:spPr/>
      <dgm:t>
        <a:bodyPr/>
        <a:lstStyle/>
        <a:p>
          <a:endParaRPr lang="en-US"/>
        </a:p>
      </dgm:t>
    </dgm:pt>
    <dgm:pt modelId="{2ABBAE16-416E-4CCF-8A05-EA17C5A29D7F}" type="sibTrans" cxnId="{7C28FEE0-DE38-443C-93EC-561E2AC0698A}">
      <dgm:prSet/>
      <dgm:spPr/>
      <dgm:t>
        <a:bodyPr/>
        <a:lstStyle/>
        <a:p>
          <a:endParaRPr lang="en-US"/>
        </a:p>
      </dgm:t>
    </dgm:pt>
    <dgm:pt modelId="{11A5A8D0-B7A6-4A4B-B6AC-5742EAD32648}">
      <dgm:prSet phldrT="[Text]"/>
      <dgm:spPr/>
      <dgm:t>
        <a:bodyPr/>
        <a:lstStyle/>
        <a:p>
          <a:r>
            <a:rPr lang="vi-VN" b="0" i="0" dirty="0" smtClean="0">
              <a:sym typeface="Wingdings"/>
            </a:rPr>
            <a:t></a:t>
          </a:r>
          <a:r>
            <a:rPr lang="en-US" b="0" i="0" dirty="0" err="1" smtClean="0"/>
            <a:t>Đây</a:t>
          </a:r>
          <a:r>
            <a:rPr lang="en-US" b="0" i="0" dirty="0" smtClean="0"/>
            <a:t> </a:t>
          </a:r>
          <a:r>
            <a:rPr lang="en-US" b="0" i="0" dirty="0" err="1" smtClean="0"/>
            <a:t>là</a:t>
          </a:r>
          <a:r>
            <a:rPr lang="en-US" b="0" i="0" dirty="0" smtClean="0"/>
            <a:t> </a:t>
          </a:r>
          <a:r>
            <a:rPr lang="en-US" b="0" i="0" dirty="0" err="1" smtClean="0"/>
            <a:t>một</a:t>
          </a:r>
          <a:r>
            <a:rPr lang="en-US" b="0" i="0" dirty="0" smtClean="0"/>
            <a:t> </a:t>
          </a:r>
          <a:r>
            <a:rPr lang="en-US" b="0" i="0" dirty="0" err="1" smtClean="0"/>
            <a:t>trong</a:t>
          </a:r>
          <a:r>
            <a:rPr lang="en-US" b="0" i="0" dirty="0" smtClean="0"/>
            <a:t> </a:t>
          </a:r>
          <a:r>
            <a:rPr lang="en-US" b="0" i="0" dirty="0" err="1" smtClean="0"/>
            <a:t>những</a:t>
          </a:r>
          <a:r>
            <a:rPr lang="en-US" b="0" i="0" dirty="0" smtClean="0"/>
            <a:t> </a:t>
          </a:r>
          <a:r>
            <a:rPr lang="en-US" b="0" i="0" dirty="0" err="1" smtClean="0"/>
            <a:t>thế</a:t>
          </a:r>
          <a:r>
            <a:rPr lang="en-US" b="0" i="0" dirty="0" smtClean="0"/>
            <a:t> </a:t>
          </a:r>
          <a:r>
            <a:rPr lang="en-US" b="0" i="0" dirty="0" err="1" smtClean="0"/>
            <a:t>mạnh</a:t>
          </a:r>
          <a:r>
            <a:rPr lang="en-US" b="0" i="0" dirty="0" smtClean="0"/>
            <a:t> </a:t>
          </a:r>
          <a:r>
            <a:rPr lang="en-US" b="0" i="0" dirty="0" err="1" smtClean="0"/>
            <a:t>của</a:t>
          </a:r>
          <a:r>
            <a:rPr lang="en-US" b="0" i="0" dirty="0" smtClean="0"/>
            <a:t> </a:t>
          </a:r>
          <a:r>
            <a:rPr lang="en-US" b="0" i="0" dirty="0" err="1" smtClean="0"/>
            <a:t>git</a:t>
          </a:r>
          <a:r>
            <a:rPr lang="en-US" b="0" i="0" dirty="0" smtClean="0"/>
            <a:t> </a:t>
          </a:r>
          <a:r>
            <a:rPr lang="en-US" b="0" i="0" dirty="0" err="1" smtClean="0"/>
            <a:t>là</a:t>
          </a:r>
          <a:r>
            <a:rPr lang="en-US" b="0" i="0" dirty="0" smtClean="0"/>
            <a:t> </a:t>
          </a:r>
          <a:r>
            <a:rPr lang="en-US" b="0" i="0" dirty="0" err="1" smtClean="0"/>
            <a:t>nhánh</a:t>
          </a:r>
          <a:endParaRPr lang="en-US" b="0" i="0" dirty="0" smtClean="0"/>
        </a:p>
        <a:p>
          <a:r>
            <a:rPr lang="vi-VN" b="0" i="0" dirty="0" smtClean="0">
              <a:sym typeface="Wingdings"/>
            </a:rPr>
            <a:t></a:t>
          </a:r>
          <a:r>
            <a:rPr lang="vi-VN" b="0" i="0" dirty="0" smtClean="0"/>
            <a:t>Nhánh  được dùng để phát triển tính năng mới mà không làm ảnh hưởng đến code hiện tại.</a:t>
          </a:r>
          <a:endParaRPr lang="en-US" dirty="0"/>
        </a:p>
      </dgm:t>
    </dgm:pt>
    <dgm:pt modelId="{8E1D607F-431D-4D75-8607-7A077DA30DDB}" type="parTrans" cxnId="{22DAC57D-0794-40C9-A432-10F65E1A992D}">
      <dgm:prSet/>
      <dgm:spPr/>
      <dgm:t>
        <a:bodyPr/>
        <a:lstStyle/>
        <a:p>
          <a:endParaRPr lang="en-US"/>
        </a:p>
      </dgm:t>
    </dgm:pt>
    <dgm:pt modelId="{FA5FBDFB-58D3-41CE-B8B1-3ED7BD9BCB92}" type="sibTrans" cxnId="{22DAC57D-0794-40C9-A432-10F65E1A992D}">
      <dgm:prSet/>
      <dgm:spPr/>
      <dgm:t>
        <a:bodyPr/>
        <a:lstStyle/>
        <a:p>
          <a:endParaRPr lang="en-US"/>
        </a:p>
      </dgm:t>
    </dgm:pt>
    <dgm:pt modelId="{6CA06EF9-A20A-44A4-AC05-F42C866323A4}">
      <dgm:prSet phldrT="[Text]"/>
      <dgm:spPr/>
      <dgm:t>
        <a:bodyPr/>
        <a:lstStyle/>
        <a:p>
          <a:r>
            <a:rPr lang="vi-VN" b="0" i="0" dirty="0" smtClean="0">
              <a:sym typeface="Wingdings"/>
            </a:rPr>
            <a:t></a:t>
          </a:r>
          <a:r>
            <a:rPr lang="vi-VN" b="0" i="0" dirty="0" smtClean="0"/>
            <a:t>Nhánh master là nhánh “mặc định” khi bạn tạo một repository.</a:t>
          </a:r>
          <a:endParaRPr lang="en-US" dirty="0"/>
        </a:p>
      </dgm:t>
    </dgm:pt>
    <dgm:pt modelId="{40D09776-66DE-416C-A17B-58A3B4C79F86}" type="parTrans" cxnId="{B6225F75-0174-4BE2-BBD7-54381F700E8B}">
      <dgm:prSet/>
      <dgm:spPr/>
      <dgm:t>
        <a:bodyPr/>
        <a:lstStyle/>
        <a:p>
          <a:endParaRPr lang="en-US"/>
        </a:p>
      </dgm:t>
    </dgm:pt>
    <dgm:pt modelId="{2E3BB35A-DBA7-4397-A30A-2E8F42B8A0C6}" type="sibTrans" cxnId="{B6225F75-0174-4BE2-BBD7-54381F700E8B}">
      <dgm:prSet/>
      <dgm:spPr/>
      <dgm:t>
        <a:bodyPr/>
        <a:lstStyle/>
        <a:p>
          <a:endParaRPr lang="en-US"/>
        </a:p>
      </dgm:t>
    </dgm:pt>
    <dgm:pt modelId="{5F840CB1-64BB-4FA3-832A-935A2F24FA52}">
      <dgm:prSet phldrT="[Text]"/>
      <dgm:spPr/>
      <dgm:t>
        <a:bodyPr/>
        <a:lstStyle/>
        <a:p>
          <a:r>
            <a:rPr lang="vi-VN" b="0" i="0" dirty="0" smtClean="0">
              <a:sym typeface="Wingdings"/>
            </a:rPr>
            <a:t></a:t>
          </a:r>
          <a:r>
            <a:rPr lang="vi-VN" b="0" i="0" dirty="0" smtClean="0"/>
            <a:t>Ví dụ</a:t>
          </a:r>
          <a:r>
            <a:rPr lang="en-US" b="0" i="0" dirty="0" smtClean="0"/>
            <a:t>: </a:t>
          </a:r>
          <a:r>
            <a:rPr lang="vi-VN" b="0" i="0" dirty="0" smtClean="0"/>
            <a:t>bạn thử nghiệm một tính năng mới và muốn không ảnh hưởng đến code chính bạn có thể tạo một nhánh mới và sau khi xong sẽ hợp nhất lại với nhánh master</a:t>
          </a:r>
          <a:r>
            <a:rPr lang="en-US" b="0" i="0" dirty="0" smtClean="0"/>
            <a:t>.</a:t>
          </a:r>
        </a:p>
        <a:p>
          <a:r>
            <a:rPr lang="vi-VN" b="0" i="0" dirty="0" smtClean="0">
              <a:sym typeface="Wingdings"/>
            </a:rPr>
            <a:t></a:t>
          </a:r>
          <a:r>
            <a:rPr lang="vi-VN" b="0" i="0" dirty="0" smtClean="0"/>
            <a:t>Việc hợp nhất 2 nhánh lại được gọi là merge.</a:t>
          </a:r>
          <a:endParaRPr lang="en-US" dirty="0"/>
        </a:p>
      </dgm:t>
    </dgm:pt>
    <dgm:pt modelId="{DF72B511-1FAF-4A2E-8562-C5B2EB994D3F}" type="parTrans" cxnId="{5D05F101-5482-4E7B-A111-9874CFE03FB1}">
      <dgm:prSet/>
      <dgm:spPr/>
      <dgm:t>
        <a:bodyPr/>
        <a:lstStyle/>
        <a:p>
          <a:endParaRPr lang="en-US"/>
        </a:p>
      </dgm:t>
    </dgm:pt>
    <dgm:pt modelId="{2DEAC933-415B-4850-B8D1-CFB20804575F}" type="sibTrans" cxnId="{5D05F101-5482-4E7B-A111-9874CFE03FB1}">
      <dgm:prSet/>
      <dgm:spPr/>
      <dgm:t>
        <a:bodyPr/>
        <a:lstStyle/>
        <a:p>
          <a:endParaRPr lang="en-US"/>
        </a:p>
      </dgm:t>
    </dgm:pt>
    <dgm:pt modelId="{0D105BBB-0FB2-46CA-8208-34112B0120CB}" type="pres">
      <dgm:prSet presAssocID="{C6302210-6BF4-49BB-A015-0C2BAE97B47A}" presName="vert0" presStyleCnt="0">
        <dgm:presLayoutVars>
          <dgm:dir/>
          <dgm:animOne val="branch"/>
          <dgm:animLvl val="lvl"/>
        </dgm:presLayoutVars>
      </dgm:prSet>
      <dgm:spPr/>
      <dgm:t>
        <a:bodyPr/>
        <a:lstStyle/>
        <a:p>
          <a:endParaRPr lang="en-US"/>
        </a:p>
      </dgm:t>
    </dgm:pt>
    <dgm:pt modelId="{DBA8E89E-667F-4588-85BB-A2AFA8038882}" type="pres">
      <dgm:prSet presAssocID="{C41764F4-0733-48BB-A785-42B1C0821ECF}" presName="thickLine" presStyleLbl="alignNode1" presStyleIdx="0" presStyleCnt="1"/>
      <dgm:spPr/>
    </dgm:pt>
    <dgm:pt modelId="{461FB50A-C2D1-4AAE-8695-1B8D268C3AF3}" type="pres">
      <dgm:prSet presAssocID="{C41764F4-0733-48BB-A785-42B1C0821ECF}" presName="horz1" presStyleCnt="0"/>
      <dgm:spPr/>
    </dgm:pt>
    <dgm:pt modelId="{C5FA6B32-4D07-4F35-867F-C0C59644BD69}" type="pres">
      <dgm:prSet presAssocID="{C41764F4-0733-48BB-A785-42B1C0821ECF}" presName="tx1" presStyleLbl="revTx" presStyleIdx="0" presStyleCnt="4"/>
      <dgm:spPr/>
      <dgm:t>
        <a:bodyPr/>
        <a:lstStyle/>
        <a:p>
          <a:endParaRPr lang="en-US"/>
        </a:p>
      </dgm:t>
    </dgm:pt>
    <dgm:pt modelId="{9ABB03B5-A43D-46B4-BBC7-3990F8A9AF58}" type="pres">
      <dgm:prSet presAssocID="{C41764F4-0733-48BB-A785-42B1C0821ECF}" presName="vert1" presStyleCnt="0"/>
      <dgm:spPr/>
    </dgm:pt>
    <dgm:pt modelId="{317290CA-BE7A-45B3-A6EE-8FC8CFD8C64D}" type="pres">
      <dgm:prSet presAssocID="{11A5A8D0-B7A6-4A4B-B6AC-5742EAD32648}" presName="vertSpace2a" presStyleCnt="0"/>
      <dgm:spPr/>
    </dgm:pt>
    <dgm:pt modelId="{CB6FFE6A-F3DF-4190-A7B6-508C39A10B0E}" type="pres">
      <dgm:prSet presAssocID="{11A5A8D0-B7A6-4A4B-B6AC-5742EAD32648}" presName="horz2" presStyleCnt="0"/>
      <dgm:spPr/>
    </dgm:pt>
    <dgm:pt modelId="{706C2F14-853E-4598-BC28-CC92A6244F61}" type="pres">
      <dgm:prSet presAssocID="{11A5A8D0-B7A6-4A4B-B6AC-5742EAD32648}" presName="horzSpace2" presStyleCnt="0"/>
      <dgm:spPr/>
    </dgm:pt>
    <dgm:pt modelId="{80FDB922-274C-4831-8250-FE7E84EB9D21}" type="pres">
      <dgm:prSet presAssocID="{11A5A8D0-B7A6-4A4B-B6AC-5742EAD32648}" presName="tx2" presStyleLbl="revTx" presStyleIdx="1" presStyleCnt="4"/>
      <dgm:spPr/>
      <dgm:t>
        <a:bodyPr/>
        <a:lstStyle/>
        <a:p>
          <a:endParaRPr lang="en-US"/>
        </a:p>
      </dgm:t>
    </dgm:pt>
    <dgm:pt modelId="{33160624-E156-4BC0-9599-D4AA10DA2F51}" type="pres">
      <dgm:prSet presAssocID="{11A5A8D0-B7A6-4A4B-B6AC-5742EAD32648}" presName="vert2" presStyleCnt="0"/>
      <dgm:spPr/>
    </dgm:pt>
    <dgm:pt modelId="{8845DEAB-C964-4881-A5FB-AF53A2A689C7}" type="pres">
      <dgm:prSet presAssocID="{11A5A8D0-B7A6-4A4B-B6AC-5742EAD32648}" presName="thinLine2b" presStyleLbl="callout" presStyleIdx="0" presStyleCnt="3"/>
      <dgm:spPr/>
    </dgm:pt>
    <dgm:pt modelId="{90D34D12-D6D9-4F5D-85EC-D7F616A8AED6}" type="pres">
      <dgm:prSet presAssocID="{11A5A8D0-B7A6-4A4B-B6AC-5742EAD32648}" presName="vertSpace2b" presStyleCnt="0"/>
      <dgm:spPr/>
    </dgm:pt>
    <dgm:pt modelId="{94037F2F-C26A-4ED3-AF3A-FC32358C71BA}" type="pres">
      <dgm:prSet presAssocID="{6CA06EF9-A20A-44A4-AC05-F42C866323A4}" presName="horz2" presStyleCnt="0"/>
      <dgm:spPr/>
    </dgm:pt>
    <dgm:pt modelId="{D18D0153-CB54-4977-B795-8A7ECBDCAE54}" type="pres">
      <dgm:prSet presAssocID="{6CA06EF9-A20A-44A4-AC05-F42C866323A4}" presName="horzSpace2" presStyleCnt="0"/>
      <dgm:spPr/>
    </dgm:pt>
    <dgm:pt modelId="{09936AD0-33E3-4DC9-A165-CA692CDB83BE}" type="pres">
      <dgm:prSet presAssocID="{6CA06EF9-A20A-44A4-AC05-F42C866323A4}" presName="tx2" presStyleLbl="revTx" presStyleIdx="2" presStyleCnt="4"/>
      <dgm:spPr/>
      <dgm:t>
        <a:bodyPr/>
        <a:lstStyle/>
        <a:p>
          <a:endParaRPr lang="en-US"/>
        </a:p>
      </dgm:t>
    </dgm:pt>
    <dgm:pt modelId="{F82A1511-B180-4CBC-9ACC-D77650CB07AC}" type="pres">
      <dgm:prSet presAssocID="{6CA06EF9-A20A-44A4-AC05-F42C866323A4}" presName="vert2" presStyleCnt="0"/>
      <dgm:spPr/>
    </dgm:pt>
    <dgm:pt modelId="{87618A88-3470-48D0-9FD4-8E1A9175D2DC}" type="pres">
      <dgm:prSet presAssocID="{6CA06EF9-A20A-44A4-AC05-F42C866323A4}" presName="thinLine2b" presStyleLbl="callout" presStyleIdx="1" presStyleCnt="3"/>
      <dgm:spPr/>
    </dgm:pt>
    <dgm:pt modelId="{B48F8CDB-182B-4FA6-BC36-8C7432D7731E}" type="pres">
      <dgm:prSet presAssocID="{6CA06EF9-A20A-44A4-AC05-F42C866323A4}" presName="vertSpace2b" presStyleCnt="0"/>
      <dgm:spPr/>
    </dgm:pt>
    <dgm:pt modelId="{83B610A1-39CC-4FC6-9C6F-EA6C05B47282}" type="pres">
      <dgm:prSet presAssocID="{5F840CB1-64BB-4FA3-832A-935A2F24FA52}" presName="horz2" presStyleCnt="0"/>
      <dgm:spPr/>
    </dgm:pt>
    <dgm:pt modelId="{7EFA3047-D4A5-443A-834E-2EDA033FBCB9}" type="pres">
      <dgm:prSet presAssocID="{5F840CB1-64BB-4FA3-832A-935A2F24FA52}" presName="horzSpace2" presStyleCnt="0"/>
      <dgm:spPr/>
    </dgm:pt>
    <dgm:pt modelId="{87CABAB8-F286-4836-B351-328E66094AD9}" type="pres">
      <dgm:prSet presAssocID="{5F840CB1-64BB-4FA3-832A-935A2F24FA52}" presName="tx2" presStyleLbl="revTx" presStyleIdx="3" presStyleCnt="4"/>
      <dgm:spPr/>
      <dgm:t>
        <a:bodyPr/>
        <a:lstStyle/>
        <a:p>
          <a:endParaRPr lang="en-US"/>
        </a:p>
      </dgm:t>
    </dgm:pt>
    <dgm:pt modelId="{65ED6E17-7004-4760-A259-9F3D6DA4295A}" type="pres">
      <dgm:prSet presAssocID="{5F840CB1-64BB-4FA3-832A-935A2F24FA52}" presName="vert2" presStyleCnt="0"/>
      <dgm:spPr/>
    </dgm:pt>
    <dgm:pt modelId="{475FACCE-FA44-40B1-8058-D599EF875411}" type="pres">
      <dgm:prSet presAssocID="{5F840CB1-64BB-4FA3-832A-935A2F24FA52}" presName="thinLine2b" presStyleLbl="callout" presStyleIdx="2" presStyleCnt="3"/>
      <dgm:spPr/>
    </dgm:pt>
    <dgm:pt modelId="{43C6F757-153F-48B9-A75A-5802085590B4}" type="pres">
      <dgm:prSet presAssocID="{5F840CB1-64BB-4FA3-832A-935A2F24FA52}" presName="vertSpace2b" presStyleCnt="0"/>
      <dgm:spPr/>
    </dgm:pt>
  </dgm:ptLst>
  <dgm:cxnLst>
    <dgm:cxn modelId="{7C28FEE0-DE38-443C-93EC-561E2AC0698A}" srcId="{C6302210-6BF4-49BB-A015-0C2BAE97B47A}" destId="{C41764F4-0733-48BB-A785-42B1C0821ECF}" srcOrd="0" destOrd="0" parTransId="{3B4E5EEC-2E9E-400E-B173-380D50F7F32E}" sibTransId="{2ABBAE16-416E-4CCF-8A05-EA17C5A29D7F}"/>
    <dgm:cxn modelId="{C16818C9-95B1-458F-A8C2-102D5C89FCAE}" type="presOf" srcId="{11A5A8D0-B7A6-4A4B-B6AC-5742EAD32648}" destId="{80FDB922-274C-4831-8250-FE7E84EB9D21}" srcOrd="0" destOrd="0" presId="urn:microsoft.com/office/officeart/2008/layout/LinedList"/>
    <dgm:cxn modelId="{4EC76E41-9340-43EF-82F8-CB3651725B56}" type="presOf" srcId="{5F840CB1-64BB-4FA3-832A-935A2F24FA52}" destId="{87CABAB8-F286-4836-B351-328E66094AD9}" srcOrd="0" destOrd="0" presId="urn:microsoft.com/office/officeart/2008/layout/LinedList"/>
    <dgm:cxn modelId="{135A3382-B009-419C-89C6-EE273BB53AED}" type="presOf" srcId="{C41764F4-0733-48BB-A785-42B1C0821ECF}" destId="{C5FA6B32-4D07-4F35-867F-C0C59644BD69}" srcOrd="0" destOrd="0" presId="urn:microsoft.com/office/officeart/2008/layout/LinedList"/>
    <dgm:cxn modelId="{B6225F75-0174-4BE2-BBD7-54381F700E8B}" srcId="{C41764F4-0733-48BB-A785-42B1C0821ECF}" destId="{6CA06EF9-A20A-44A4-AC05-F42C866323A4}" srcOrd="1" destOrd="0" parTransId="{40D09776-66DE-416C-A17B-58A3B4C79F86}" sibTransId="{2E3BB35A-DBA7-4397-A30A-2E8F42B8A0C6}"/>
    <dgm:cxn modelId="{CA1147FF-263C-48B3-A6C3-A0BE07CD1A01}" type="presOf" srcId="{C6302210-6BF4-49BB-A015-0C2BAE97B47A}" destId="{0D105BBB-0FB2-46CA-8208-34112B0120CB}" srcOrd="0" destOrd="0" presId="urn:microsoft.com/office/officeart/2008/layout/LinedList"/>
    <dgm:cxn modelId="{22DAC57D-0794-40C9-A432-10F65E1A992D}" srcId="{C41764F4-0733-48BB-A785-42B1C0821ECF}" destId="{11A5A8D0-B7A6-4A4B-B6AC-5742EAD32648}" srcOrd="0" destOrd="0" parTransId="{8E1D607F-431D-4D75-8607-7A077DA30DDB}" sibTransId="{FA5FBDFB-58D3-41CE-B8B1-3ED7BD9BCB92}"/>
    <dgm:cxn modelId="{308261E1-53A0-49CD-B832-DA097A7E4F7E}" type="presOf" srcId="{6CA06EF9-A20A-44A4-AC05-F42C866323A4}" destId="{09936AD0-33E3-4DC9-A165-CA692CDB83BE}" srcOrd="0" destOrd="0" presId="urn:microsoft.com/office/officeart/2008/layout/LinedList"/>
    <dgm:cxn modelId="{5D05F101-5482-4E7B-A111-9874CFE03FB1}" srcId="{C41764F4-0733-48BB-A785-42B1C0821ECF}" destId="{5F840CB1-64BB-4FA3-832A-935A2F24FA52}" srcOrd="2" destOrd="0" parTransId="{DF72B511-1FAF-4A2E-8562-C5B2EB994D3F}" sibTransId="{2DEAC933-415B-4850-B8D1-CFB20804575F}"/>
    <dgm:cxn modelId="{74BA7121-767F-48AA-AFC2-DDD8F3489B49}" type="presParOf" srcId="{0D105BBB-0FB2-46CA-8208-34112B0120CB}" destId="{DBA8E89E-667F-4588-85BB-A2AFA8038882}" srcOrd="0" destOrd="0" presId="urn:microsoft.com/office/officeart/2008/layout/LinedList"/>
    <dgm:cxn modelId="{847D2CC9-A70C-4E5C-88C3-3CA0D79AC0A1}" type="presParOf" srcId="{0D105BBB-0FB2-46CA-8208-34112B0120CB}" destId="{461FB50A-C2D1-4AAE-8695-1B8D268C3AF3}" srcOrd="1" destOrd="0" presId="urn:microsoft.com/office/officeart/2008/layout/LinedList"/>
    <dgm:cxn modelId="{A94C9E1B-A63F-4D94-90FE-766DDD70D151}" type="presParOf" srcId="{461FB50A-C2D1-4AAE-8695-1B8D268C3AF3}" destId="{C5FA6B32-4D07-4F35-867F-C0C59644BD69}" srcOrd="0" destOrd="0" presId="urn:microsoft.com/office/officeart/2008/layout/LinedList"/>
    <dgm:cxn modelId="{0109FB37-8080-4E80-A315-479D97BDC527}" type="presParOf" srcId="{461FB50A-C2D1-4AAE-8695-1B8D268C3AF3}" destId="{9ABB03B5-A43D-46B4-BBC7-3990F8A9AF58}" srcOrd="1" destOrd="0" presId="urn:microsoft.com/office/officeart/2008/layout/LinedList"/>
    <dgm:cxn modelId="{E27BF85C-3A0B-4A8A-989B-838CD39086F2}" type="presParOf" srcId="{9ABB03B5-A43D-46B4-BBC7-3990F8A9AF58}" destId="{317290CA-BE7A-45B3-A6EE-8FC8CFD8C64D}" srcOrd="0" destOrd="0" presId="urn:microsoft.com/office/officeart/2008/layout/LinedList"/>
    <dgm:cxn modelId="{2B91FAF2-5B05-453B-AF74-58627A1C02EA}" type="presParOf" srcId="{9ABB03B5-A43D-46B4-BBC7-3990F8A9AF58}" destId="{CB6FFE6A-F3DF-4190-A7B6-508C39A10B0E}" srcOrd="1" destOrd="0" presId="urn:microsoft.com/office/officeart/2008/layout/LinedList"/>
    <dgm:cxn modelId="{64AAD712-5E27-4585-9062-51FAE8D5D327}" type="presParOf" srcId="{CB6FFE6A-F3DF-4190-A7B6-508C39A10B0E}" destId="{706C2F14-853E-4598-BC28-CC92A6244F61}" srcOrd="0" destOrd="0" presId="urn:microsoft.com/office/officeart/2008/layout/LinedList"/>
    <dgm:cxn modelId="{5BAF420A-9199-4859-8A6F-24C2F75ABDED}" type="presParOf" srcId="{CB6FFE6A-F3DF-4190-A7B6-508C39A10B0E}" destId="{80FDB922-274C-4831-8250-FE7E84EB9D21}" srcOrd="1" destOrd="0" presId="urn:microsoft.com/office/officeart/2008/layout/LinedList"/>
    <dgm:cxn modelId="{520B975E-5EEE-48BB-AC4A-CD72330F3832}" type="presParOf" srcId="{CB6FFE6A-F3DF-4190-A7B6-508C39A10B0E}" destId="{33160624-E156-4BC0-9599-D4AA10DA2F51}" srcOrd="2" destOrd="0" presId="urn:microsoft.com/office/officeart/2008/layout/LinedList"/>
    <dgm:cxn modelId="{8CF1ADCB-DAAA-4DA6-BCAB-92E8477EB97F}" type="presParOf" srcId="{9ABB03B5-A43D-46B4-BBC7-3990F8A9AF58}" destId="{8845DEAB-C964-4881-A5FB-AF53A2A689C7}" srcOrd="2" destOrd="0" presId="urn:microsoft.com/office/officeart/2008/layout/LinedList"/>
    <dgm:cxn modelId="{5DDEE4C7-BDE2-4386-8749-8AE3C194E159}" type="presParOf" srcId="{9ABB03B5-A43D-46B4-BBC7-3990F8A9AF58}" destId="{90D34D12-D6D9-4F5D-85EC-D7F616A8AED6}" srcOrd="3" destOrd="0" presId="urn:microsoft.com/office/officeart/2008/layout/LinedList"/>
    <dgm:cxn modelId="{7613935A-1E0C-4C9C-8ECB-E03B208A1CB3}" type="presParOf" srcId="{9ABB03B5-A43D-46B4-BBC7-3990F8A9AF58}" destId="{94037F2F-C26A-4ED3-AF3A-FC32358C71BA}" srcOrd="4" destOrd="0" presId="urn:microsoft.com/office/officeart/2008/layout/LinedList"/>
    <dgm:cxn modelId="{B08AF2E4-B628-4F7C-8FCA-22289C3C9696}" type="presParOf" srcId="{94037F2F-C26A-4ED3-AF3A-FC32358C71BA}" destId="{D18D0153-CB54-4977-B795-8A7ECBDCAE54}" srcOrd="0" destOrd="0" presId="urn:microsoft.com/office/officeart/2008/layout/LinedList"/>
    <dgm:cxn modelId="{D84732E8-ECEE-4892-A643-1CFCCB9916CF}" type="presParOf" srcId="{94037F2F-C26A-4ED3-AF3A-FC32358C71BA}" destId="{09936AD0-33E3-4DC9-A165-CA692CDB83BE}" srcOrd="1" destOrd="0" presId="urn:microsoft.com/office/officeart/2008/layout/LinedList"/>
    <dgm:cxn modelId="{1C94A6B6-C9E8-43D8-9540-FFA20A87C821}" type="presParOf" srcId="{94037F2F-C26A-4ED3-AF3A-FC32358C71BA}" destId="{F82A1511-B180-4CBC-9ACC-D77650CB07AC}" srcOrd="2" destOrd="0" presId="urn:microsoft.com/office/officeart/2008/layout/LinedList"/>
    <dgm:cxn modelId="{16AA9F2B-F742-4396-A1E4-914727D0C94F}" type="presParOf" srcId="{9ABB03B5-A43D-46B4-BBC7-3990F8A9AF58}" destId="{87618A88-3470-48D0-9FD4-8E1A9175D2DC}" srcOrd="5" destOrd="0" presId="urn:microsoft.com/office/officeart/2008/layout/LinedList"/>
    <dgm:cxn modelId="{99E9979D-D047-411D-A140-34091AAD20CA}" type="presParOf" srcId="{9ABB03B5-A43D-46B4-BBC7-3990F8A9AF58}" destId="{B48F8CDB-182B-4FA6-BC36-8C7432D7731E}" srcOrd="6" destOrd="0" presId="urn:microsoft.com/office/officeart/2008/layout/LinedList"/>
    <dgm:cxn modelId="{F12C77BA-A526-4634-B1FA-B3316933AE90}" type="presParOf" srcId="{9ABB03B5-A43D-46B4-BBC7-3990F8A9AF58}" destId="{83B610A1-39CC-4FC6-9C6F-EA6C05B47282}" srcOrd="7" destOrd="0" presId="urn:microsoft.com/office/officeart/2008/layout/LinedList"/>
    <dgm:cxn modelId="{27E6FACD-3DC9-4523-B59D-E8F9C4C68556}" type="presParOf" srcId="{83B610A1-39CC-4FC6-9C6F-EA6C05B47282}" destId="{7EFA3047-D4A5-443A-834E-2EDA033FBCB9}" srcOrd="0" destOrd="0" presId="urn:microsoft.com/office/officeart/2008/layout/LinedList"/>
    <dgm:cxn modelId="{B72B6E7D-3A24-4A97-A798-27356DD78F96}" type="presParOf" srcId="{83B610A1-39CC-4FC6-9C6F-EA6C05B47282}" destId="{87CABAB8-F286-4836-B351-328E66094AD9}" srcOrd="1" destOrd="0" presId="urn:microsoft.com/office/officeart/2008/layout/LinedList"/>
    <dgm:cxn modelId="{0645306B-B1B1-499F-9142-7DA491E654C7}" type="presParOf" srcId="{83B610A1-39CC-4FC6-9C6F-EA6C05B47282}" destId="{65ED6E17-7004-4760-A259-9F3D6DA4295A}" srcOrd="2" destOrd="0" presId="urn:microsoft.com/office/officeart/2008/layout/LinedList"/>
    <dgm:cxn modelId="{7A94A5D5-E59D-4101-8A5F-6A4DDEEC09AF}" type="presParOf" srcId="{9ABB03B5-A43D-46B4-BBC7-3990F8A9AF58}" destId="{475FACCE-FA44-40B1-8058-D599EF875411}" srcOrd="8" destOrd="0" presId="urn:microsoft.com/office/officeart/2008/layout/LinedList"/>
    <dgm:cxn modelId="{EF545B02-EF13-4C24-A81F-D826BE8AF3CC}" type="presParOf" srcId="{9ABB03B5-A43D-46B4-BBC7-3990F8A9AF58}" destId="{43C6F757-153F-48B9-A75A-5802085590B4}"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34FD7A3-0B28-4267-9A5D-19076C6F67FE}" type="doc">
      <dgm:prSet loTypeId="urn:microsoft.com/office/officeart/2008/layout/AlternatingHexagons" loCatId="list" qsTypeId="urn:microsoft.com/office/officeart/2005/8/quickstyle/simple1" qsCatId="simple" csTypeId="urn:microsoft.com/office/officeart/2005/8/colors/colorful2" csCatId="colorful" phldr="1"/>
      <dgm:spPr/>
      <dgm:t>
        <a:bodyPr/>
        <a:lstStyle/>
        <a:p>
          <a:endParaRPr lang="en-US"/>
        </a:p>
      </dgm:t>
    </dgm:pt>
    <dgm:pt modelId="{94229BA6-8B10-433D-880E-F21F53A01467}">
      <dgm:prSet phldrT="[Text]"/>
      <dgm:spPr/>
      <dgm:t>
        <a:bodyPr/>
        <a:lstStyle/>
        <a:p>
          <a:r>
            <a:rPr lang="en-US" b="1" dirty="0" smtClean="0">
              <a:latin typeface="+mn-lt"/>
            </a:rPr>
            <a:t>Demo</a:t>
          </a:r>
          <a:endParaRPr lang="en-US" dirty="0"/>
        </a:p>
      </dgm:t>
    </dgm:pt>
    <dgm:pt modelId="{8C94C5B9-4237-45D9-B3D3-CB3FC58AA55C}" type="parTrans" cxnId="{B810643F-2C40-4D1C-9D83-1B00803F3ABA}">
      <dgm:prSet/>
      <dgm:spPr/>
      <dgm:t>
        <a:bodyPr/>
        <a:lstStyle/>
        <a:p>
          <a:endParaRPr lang="en-US"/>
        </a:p>
      </dgm:t>
    </dgm:pt>
    <dgm:pt modelId="{CC08382B-F02E-4A77-B25F-5E8C9B5A4896}" type="sibTrans" cxnId="{B810643F-2C40-4D1C-9D83-1B00803F3ABA}">
      <dgm:prSet/>
      <dgm:spPr/>
      <dgm:t>
        <a:bodyPr/>
        <a:lstStyle/>
        <a:p>
          <a:endParaRPr lang="en-US"/>
        </a:p>
      </dgm:t>
    </dgm:pt>
    <dgm:pt modelId="{EB62ADC4-CAB1-4404-BF38-8CBD7A52B95A}">
      <dgm:prSet phldrT="[Text]" phldr="1"/>
      <dgm:spPr/>
      <dgm:t>
        <a:bodyPr/>
        <a:lstStyle/>
        <a:p>
          <a:endParaRPr lang="en-US"/>
        </a:p>
      </dgm:t>
    </dgm:pt>
    <dgm:pt modelId="{2C1B7A5F-E609-48B6-B63A-4FD5BA1B53D2}" type="parTrans" cxnId="{78C61862-65BD-4977-90C0-58909A1089E0}">
      <dgm:prSet/>
      <dgm:spPr/>
      <dgm:t>
        <a:bodyPr/>
        <a:lstStyle/>
        <a:p>
          <a:endParaRPr lang="en-US"/>
        </a:p>
      </dgm:t>
    </dgm:pt>
    <dgm:pt modelId="{9CBF32B0-4DEE-4EB1-8E15-B13E24BA42CE}" type="sibTrans" cxnId="{78C61862-65BD-4977-90C0-58909A1089E0}">
      <dgm:prSet/>
      <dgm:spPr/>
      <dgm:t>
        <a:bodyPr/>
        <a:lstStyle/>
        <a:p>
          <a:endParaRPr lang="en-US"/>
        </a:p>
      </dgm:t>
    </dgm:pt>
    <dgm:pt modelId="{3099215A-A7A5-4171-A589-2A2DDE9AB99D}">
      <dgm:prSet phldrT="[Text]"/>
      <dgm:spPr/>
      <dgm:t>
        <a:bodyPr/>
        <a:lstStyle/>
        <a:p>
          <a:r>
            <a:rPr lang="en-US" b="1" dirty="0" smtClean="0">
              <a:latin typeface="+mn-lt"/>
            </a:rPr>
            <a:t>Demo</a:t>
          </a:r>
          <a:endParaRPr lang="en-US" dirty="0"/>
        </a:p>
      </dgm:t>
    </dgm:pt>
    <dgm:pt modelId="{162CB6E1-C7FC-445C-98DD-8B4332371BC7}" type="parTrans" cxnId="{28D18452-C7FF-4D10-8D0A-2A3E147AC77F}">
      <dgm:prSet/>
      <dgm:spPr/>
      <dgm:t>
        <a:bodyPr/>
        <a:lstStyle/>
        <a:p>
          <a:endParaRPr lang="en-US"/>
        </a:p>
      </dgm:t>
    </dgm:pt>
    <dgm:pt modelId="{12E2611E-7ACC-4E23-9BE0-EEAEF18E736E}" type="sibTrans" cxnId="{28D18452-C7FF-4D10-8D0A-2A3E147AC77F}">
      <dgm:prSet/>
      <dgm:spPr/>
      <dgm:t>
        <a:bodyPr/>
        <a:lstStyle/>
        <a:p>
          <a:endParaRPr lang="en-US"/>
        </a:p>
      </dgm:t>
    </dgm:pt>
    <dgm:pt modelId="{037BF1BB-54ED-4B84-8EC4-C02AF2BA9FDE}">
      <dgm:prSet phldrT="[Text]" phldr="1"/>
      <dgm:spPr/>
      <dgm:t>
        <a:bodyPr/>
        <a:lstStyle/>
        <a:p>
          <a:endParaRPr lang="en-US"/>
        </a:p>
      </dgm:t>
    </dgm:pt>
    <dgm:pt modelId="{C77D1DE8-D60D-4BF5-AF1B-87E7F732863F}" type="parTrans" cxnId="{9C3DE758-9703-4A0F-8AB7-6E7ACBB8CE5F}">
      <dgm:prSet/>
      <dgm:spPr/>
      <dgm:t>
        <a:bodyPr/>
        <a:lstStyle/>
        <a:p>
          <a:endParaRPr lang="en-US"/>
        </a:p>
      </dgm:t>
    </dgm:pt>
    <dgm:pt modelId="{B6E8CE0A-B66B-48C5-920F-7CBDD1C97A91}" type="sibTrans" cxnId="{9C3DE758-9703-4A0F-8AB7-6E7ACBB8CE5F}">
      <dgm:prSet/>
      <dgm:spPr/>
      <dgm:t>
        <a:bodyPr/>
        <a:lstStyle/>
        <a:p>
          <a:endParaRPr lang="en-US"/>
        </a:p>
      </dgm:t>
    </dgm:pt>
    <dgm:pt modelId="{E21B1757-7A1C-4F62-BAB5-C087E2D4E3F6}">
      <dgm:prSet phldrT="[Text]"/>
      <dgm:spPr/>
      <dgm:t>
        <a:bodyPr/>
        <a:lstStyle/>
        <a:p>
          <a:r>
            <a:rPr lang="en-US" b="1" dirty="0" smtClean="0">
              <a:latin typeface="+mn-lt"/>
            </a:rPr>
            <a:t>Demo</a:t>
          </a:r>
          <a:endParaRPr lang="en-US" dirty="0"/>
        </a:p>
      </dgm:t>
    </dgm:pt>
    <dgm:pt modelId="{00BEF40B-3628-4AAD-92EE-691619E8DDBA}" type="parTrans" cxnId="{D7B8922A-E01C-4FB5-AD25-605FC2EAE647}">
      <dgm:prSet/>
      <dgm:spPr/>
      <dgm:t>
        <a:bodyPr/>
        <a:lstStyle/>
        <a:p>
          <a:endParaRPr lang="en-US"/>
        </a:p>
      </dgm:t>
    </dgm:pt>
    <dgm:pt modelId="{FF462906-6939-4CC2-8A90-F04B941BAB29}" type="sibTrans" cxnId="{D7B8922A-E01C-4FB5-AD25-605FC2EAE647}">
      <dgm:prSet/>
      <dgm:spPr/>
      <dgm:t>
        <a:bodyPr/>
        <a:lstStyle/>
        <a:p>
          <a:endParaRPr lang="en-US"/>
        </a:p>
      </dgm:t>
    </dgm:pt>
    <dgm:pt modelId="{32C5110E-EC69-497E-842F-1C8247D719C3}">
      <dgm:prSet phldrT="[Text]" phldr="1"/>
      <dgm:spPr/>
      <dgm:t>
        <a:bodyPr/>
        <a:lstStyle/>
        <a:p>
          <a:endParaRPr lang="en-US"/>
        </a:p>
      </dgm:t>
    </dgm:pt>
    <dgm:pt modelId="{E4544135-4487-499E-AEEB-B36C78B530ED}" type="parTrans" cxnId="{E5A94206-2028-4686-AD31-A88423761611}">
      <dgm:prSet/>
      <dgm:spPr/>
      <dgm:t>
        <a:bodyPr/>
        <a:lstStyle/>
        <a:p>
          <a:endParaRPr lang="en-US"/>
        </a:p>
      </dgm:t>
    </dgm:pt>
    <dgm:pt modelId="{85822AC8-B3AD-44DD-98B8-8B8CA15497E7}" type="sibTrans" cxnId="{E5A94206-2028-4686-AD31-A88423761611}">
      <dgm:prSet/>
      <dgm:spPr/>
      <dgm:t>
        <a:bodyPr/>
        <a:lstStyle/>
        <a:p>
          <a:endParaRPr lang="en-US"/>
        </a:p>
      </dgm:t>
    </dgm:pt>
    <dgm:pt modelId="{7DEB8242-6C85-4CE1-9863-7E3F95EE8486}" type="pres">
      <dgm:prSet presAssocID="{834FD7A3-0B28-4267-9A5D-19076C6F67FE}" presName="Name0" presStyleCnt="0">
        <dgm:presLayoutVars>
          <dgm:chMax/>
          <dgm:chPref/>
          <dgm:dir/>
          <dgm:animLvl val="lvl"/>
        </dgm:presLayoutVars>
      </dgm:prSet>
      <dgm:spPr/>
      <dgm:t>
        <a:bodyPr/>
        <a:lstStyle/>
        <a:p>
          <a:endParaRPr lang="en-US"/>
        </a:p>
      </dgm:t>
    </dgm:pt>
    <dgm:pt modelId="{76D9DACA-0BCA-47D9-A1AF-DB097F86CC56}" type="pres">
      <dgm:prSet presAssocID="{94229BA6-8B10-433D-880E-F21F53A01467}" presName="composite" presStyleCnt="0"/>
      <dgm:spPr/>
    </dgm:pt>
    <dgm:pt modelId="{AE6306B1-4844-44EE-8441-79F19A6E8154}" type="pres">
      <dgm:prSet presAssocID="{94229BA6-8B10-433D-880E-F21F53A01467}" presName="Parent1" presStyleLbl="node1" presStyleIdx="0" presStyleCnt="6">
        <dgm:presLayoutVars>
          <dgm:chMax val="1"/>
          <dgm:chPref val="1"/>
          <dgm:bulletEnabled val="1"/>
        </dgm:presLayoutVars>
      </dgm:prSet>
      <dgm:spPr/>
      <dgm:t>
        <a:bodyPr/>
        <a:lstStyle/>
        <a:p>
          <a:endParaRPr lang="en-US"/>
        </a:p>
      </dgm:t>
    </dgm:pt>
    <dgm:pt modelId="{C1087A08-E6EB-4CBB-A778-5CA69FE05009}" type="pres">
      <dgm:prSet presAssocID="{94229BA6-8B10-433D-880E-F21F53A01467}" presName="Childtext1" presStyleLbl="revTx" presStyleIdx="0" presStyleCnt="3">
        <dgm:presLayoutVars>
          <dgm:chMax val="0"/>
          <dgm:chPref val="0"/>
          <dgm:bulletEnabled val="1"/>
        </dgm:presLayoutVars>
      </dgm:prSet>
      <dgm:spPr/>
      <dgm:t>
        <a:bodyPr/>
        <a:lstStyle/>
        <a:p>
          <a:endParaRPr lang="en-US"/>
        </a:p>
      </dgm:t>
    </dgm:pt>
    <dgm:pt modelId="{E2A91D5C-1CA9-44A3-B8B4-068F757D39A1}" type="pres">
      <dgm:prSet presAssocID="{94229BA6-8B10-433D-880E-F21F53A01467}" presName="BalanceSpacing" presStyleCnt="0"/>
      <dgm:spPr/>
    </dgm:pt>
    <dgm:pt modelId="{527123B4-0851-4E8C-B1EE-01FE56D01185}" type="pres">
      <dgm:prSet presAssocID="{94229BA6-8B10-433D-880E-F21F53A01467}" presName="BalanceSpacing1" presStyleCnt="0"/>
      <dgm:spPr/>
    </dgm:pt>
    <dgm:pt modelId="{6C5ABFEB-8DD9-4562-BED2-7CA7E07CB56C}" type="pres">
      <dgm:prSet presAssocID="{CC08382B-F02E-4A77-B25F-5E8C9B5A4896}" presName="Accent1Text" presStyleLbl="node1" presStyleIdx="1" presStyleCnt="6"/>
      <dgm:spPr/>
      <dgm:t>
        <a:bodyPr/>
        <a:lstStyle/>
        <a:p>
          <a:endParaRPr lang="en-US"/>
        </a:p>
      </dgm:t>
    </dgm:pt>
    <dgm:pt modelId="{A0103E04-7D37-4FD3-9E6F-A7A6693D893D}" type="pres">
      <dgm:prSet presAssocID="{CC08382B-F02E-4A77-B25F-5E8C9B5A4896}" presName="spaceBetweenRectangles" presStyleCnt="0"/>
      <dgm:spPr/>
    </dgm:pt>
    <dgm:pt modelId="{10B9C916-E462-4E2A-8AF9-491CF91FB8C4}" type="pres">
      <dgm:prSet presAssocID="{3099215A-A7A5-4171-A589-2A2DDE9AB99D}" presName="composite" presStyleCnt="0"/>
      <dgm:spPr/>
    </dgm:pt>
    <dgm:pt modelId="{0B223B08-FDB4-4737-A956-D95862C03E9E}" type="pres">
      <dgm:prSet presAssocID="{3099215A-A7A5-4171-A589-2A2DDE9AB99D}" presName="Parent1" presStyleLbl="node1" presStyleIdx="2" presStyleCnt="6">
        <dgm:presLayoutVars>
          <dgm:chMax val="1"/>
          <dgm:chPref val="1"/>
          <dgm:bulletEnabled val="1"/>
        </dgm:presLayoutVars>
      </dgm:prSet>
      <dgm:spPr/>
      <dgm:t>
        <a:bodyPr/>
        <a:lstStyle/>
        <a:p>
          <a:endParaRPr lang="en-US"/>
        </a:p>
      </dgm:t>
    </dgm:pt>
    <dgm:pt modelId="{C49375B2-3E3C-4100-BF5C-CBCFB2003396}" type="pres">
      <dgm:prSet presAssocID="{3099215A-A7A5-4171-A589-2A2DDE9AB99D}" presName="Childtext1" presStyleLbl="revTx" presStyleIdx="1" presStyleCnt="3">
        <dgm:presLayoutVars>
          <dgm:chMax val="0"/>
          <dgm:chPref val="0"/>
          <dgm:bulletEnabled val="1"/>
        </dgm:presLayoutVars>
      </dgm:prSet>
      <dgm:spPr/>
      <dgm:t>
        <a:bodyPr/>
        <a:lstStyle/>
        <a:p>
          <a:endParaRPr lang="en-US"/>
        </a:p>
      </dgm:t>
    </dgm:pt>
    <dgm:pt modelId="{D5BD1698-3D56-4CF2-A827-EA7CD296009A}" type="pres">
      <dgm:prSet presAssocID="{3099215A-A7A5-4171-A589-2A2DDE9AB99D}" presName="BalanceSpacing" presStyleCnt="0"/>
      <dgm:spPr/>
    </dgm:pt>
    <dgm:pt modelId="{F7951D11-7854-4FB9-A4F0-A80ED48A3868}" type="pres">
      <dgm:prSet presAssocID="{3099215A-A7A5-4171-A589-2A2DDE9AB99D}" presName="BalanceSpacing1" presStyleCnt="0"/>
      <dgm:spPr/>
    </dgm:pt>
    <dgm:pt modelId="{C0022409-8406-4898-8E54-456DCDA17D29}" type="pres">
      <dgm:prSet presAssocID="{12E2611E-7ACC-4E23-9BE0-EEAEF18E736E}" presName="Accent1Text" presStyleLbl="node1" presStyleIdx="3" presStyleCnt="6"/>
      <dgm:spPr/>
      <dgm:t>
        <a:bodyPr/>
        <a:lstStyle/>
        <a:p>
          <a:endParaRPr lang="en-US"/>
        </a:p>
      </dgm:t>
    </dgm:pt>
    <dgm:pt modelId="{7D2BAA5B-290F-4E9A-B880-69382903AFE4}" type="pres">
      <dgm:prSet presAssocID="{12E2611E-7ACC-4E23-9BE0-EEAEF18E736E}" presName="spaceBetweenRectangles" presStyleCnt="0"/>
      <dgm:spPr/>
    </dgm:pt>
    <dgm:pt modelId="{E4668A90-9B72-4F0E-93C0-72FFE068AA80}" type="pres">
      <dgm:prSet presAssocID="{E21B1757-7A1C-4F62-BAB5-C087E2D4E3F6}" presName="composite" presStyleCnt="0"/>
      <dgm:spPr/>
    </dgm:pt>
    <dgm:pt modelId="{3CA5EEA3-69A6-4D4A-84A6-FEF3DD6F6C60}" type="pres">
      <dgm:prSet presAssocID="{E21B1757-7A1C-4F62-BAB5-C087E2D4E3F6}" presName="Parent1" presStyleLbl="node1" presStyleIdx="4" presStyleCnt="6">
        <dgm:presLayoutVars>
          <dgm:chMax val="1"/>
          <dgm:chPref val="1"/>
          <dgm:bulletEnabled val="1"/>
        </dgm:presLayoutVars>
      </dgm:prSet>
      <dgm:spPr/>
      <dgm:t>
        <a:bodyPr/>
        <a:lstStyle/>
        <a:p>
          <a:endParaRPr lang="en-US"/>
        </a:p>
      </dgm:t>
    </dgm:pt>
    <dgm:pt modelId="{69E68FBD-F17A-48FA-9F84-3396AA69FD28}" type="pres">
      <dgm:prSet presAssocID="{E21B1757-7A1C-4F62-BAB5-C087E2D4E3F6}" presName="Childtext1" presStyleLbl="revTx" presStyleIdx="2" presStyleCnt="3">
        <dgm:presLayoutVars>
          <dgm:chMax val="0"/>
          <dgm:chPref val="0"/>
          <dgm:bulletEnabled val="1"/>
        </dgm:presLayoutVars>
      </dgm:prSet>
      <dgm:spPr/>
      <dgm:t>
        <a:bodyPr/>
        <a:lstStyle/>
        <a:p>
          <a:endParaRPr lang="en-US"/>
        </a:p>
      </dgm:t>
    </dgm:pt>
    <dgm:pt modelId="{A08A8459-82A5-4692-A790-E160796A566C}" type="pres">
      <dgm:prSet presAssocID="{E21B1757-7A1C-4F62-BAB5-C087E2D4E3F6}" presName="BalanceSpacing" presStyleCnt="0"/>
      <dgm:spPr/>
    </dgm:pt>
    <dgm:pt modelId="{5F791A1F-9B89-4022-896B-0DD7B6B4BF45}" type="pres">
      <dgm:prSet presAssocID="{E21B1757-7A1C-4F62-BAB5-C087E2D4E3F6}" presName="BalanceSpacing1" presStyleCnt="0"/>
      <dgm:spPr/>
    </dgm:pt>
    <dgm:pt modelId="{14E85986-D2C2-4125-98B9-25B9A707D9B8}" type="pres">
      <dgm:prSet presAssocID="{FF462906-6939-4CC2-8A90-F04B941BAB29}" presName="Accent1Text" presStyleLbl="node1" presStyleIdx="5" presStyleCnt="6"/>
      <dgm:spPr/>
      <dgm:t>
        <a:bodyPr/>
        <a:lstStyle/>
        <a:p>
          <a:endParaRPr lang="en-US"/>
        </a:p>
      </dgm:t>
    </dgm:pt>
  </dgm:ptLst>
  <dgm:cxnLst>
    <dgm:cxn modelId="{0F6A5B2A-5F86-4F3F-8514-83786E0AAFB4}" type="presOf" srcId="{CC08382B-F02E-4A77-B25F-5E8C9B5A4896}" destId="{6C5ABFEB-8DD9-4562-BED2-7CA7E07CB56C}" srcOrd="0" destOrd="0" presId="urn:microsoft.com/office/officeart/2008/layout/AlternatingHexagons"/>
    <dgm:cxn modelId="{E520D9FF-6AC8-4ABB-A2DE-FB6E06AB44F3}" type="presOf" srcId="{12E2611E-7ACC-4E23-9BE0-EEAEF18E736E}" destId="{C0022409-8406-4898-8E54-456DCDA17D29}" srcOrd="0" destOrd="0" presId="urn:microsoft.com/office/officeart/2008/layout/AlternatingHexagons"/>
    <dgm:cxn modelId="{A8C303EB-5A2C-4EDF-964E-7FA478BB1939}" type="presOf" srcId="{94229BA6-8B10-433D-880E-F21F53A01467}" destId="{AE6306B1-4844-44EE-8441-79F19A6E8154}" srcOrd="0" destOrd="0" presId="urn:microsoft.com/office/officeart/2008/layout/AlternatingHexagons"/>
    <dgm:cxn modelId="{7B2E1758-5E19-4C6C-ACAF-9388E079F0EE}" type="presOf" srcId="{834FD7A3-0B28-4267-9A5D-19076C6F67FE}" destId="{7DEB8242-6C85-4CE1-9863-7E3F95EE8486}" srcOrd="0" destOrd="0" presId="urn:microsoft.com/office/officeart/2008/layout/AlternatingHexagons"/>
    <dgm:cxn modelId="{E5A94206-2028-4686-AD31-A88423761611}" srcId="{E21B1757-7A1C-4F62-BAB5-C087E2D4E3F6}" destId="{32C5110E-EC69-497E-842F-1C8247D719C3}" srcOrd="0" destOrd="0" parTransId="{E4544135-4487-499E-AEEB-B36C78B530ED}" sibTransId="{85822AC8-B3AD-44DD-98B8-8B8CA15497E7}"/>
    <dgm:cxn modelId="{28D18452-C7FF-4D10-8D0A-2A3E147AC77F}" srcId="{834FD7A3-0B28-4267-9A5D-19076C6F67FE}" destId="{3099215A-A7A5-4171-A589-2A2DDE9AB99D}" srcOrd="1" destOrd="0" parTransId="{162CB6E1-C7FC-445C-98DD-8B4332371BC7}" sibTransId="{12E2611E-7ACC-4E23-9BE0-EEAEF18E736E}"/>
    <dgm:cxn modelId="{FA47BC8B-1A81-4965-8C04-CBE01D314DA4}" type="presOf" srcId="{32C5110E-EC69-497E-842F-1C8247D719C3}" destId="{69E68FBD-F17A-48FA-9F84-3396AA69FD28}" srcOrd="0" destOrd="0" presId="urn:microsoft.com/office/officeart/2008/layout/AlternatingHexagons"/>
    <dgm:cxn modelId="{7DE24EFB-689A-4C43-A281-C173813E9252}" type="presOf" srcId="{037BF1BB-54ED-4B84-8EC4-C02AF2BA9FDE}" destId="{C49375B2-3E3C-4100-BF5C-CBCFB2003396}" srcOrd="0" destOrd="0" presId="urn:microsoft.com/office/officeart/2008/layout/AlternatingHexagons"/>
    <dgm:cxn modelId="{D34119FF-0F2E-4D34-9507-E16963B7430D}" type="presOf" srcId="{EB62ADC4-CAB1-4404-BF38-8CBD7A52B95A}" destId="{C1087A08-E6EB-4CBB-A778-5CA69FE05009}" srcOrd="0" destOrd="0" presId="urn:microsoft.com/office/officeart/2008/layout/AlternatingHexagons"/>
    <dgm:cxn modelId="{B810643F-2C40-4D1C-9D83-1B00803F3ABA}" srcId="{834FD7A3-0B28-4267-9A5D-19076C6F67FE}" destId="{94229BA6-8B10-433D-880E-F21F53A01467}" srcOrd="0" destOrd="0" parTransId="{8C94C5B9-4237-45D9-B3D3-CB3FC58AA55C}" sibTransId="{CC08382B-F02E-4A77-B25F-5E8C9B5A4896}"/>
    <dgm:cxn modelId="{78C61862-65BD-4977-90C0-58909A1089E0}" srcId="{94229BA6-8B10-433D-880E-F21F53A01467}" destId="{EB62ADC4-CAB1-4404-BF38-8CBD7A52B95A}" srcOrd="0" destOrd="0" parTransId="{2C1B7A5F-E609-48B6-B63A-4FD5BA1B53D2}" sibTransId="{9CBF32B0-4DEE-4EB1-8E15-B13E24BA42CE}"/>
    <dgm:cxn modelId="{50BAEBCC-B743-48FC-BB63-549B47CEFB2D}" type="presOf" srcId="{E21B1757-7A1C-4F62-BAB5-C087E2D4E3F6}" destId="{3CA5EEA3-69A6-4D4A-84A6-FEF3DD6F6C60}" srcOrd="0" destOrd="0" presId="urn:microsoft.com/office/officeart/2008/layout/AlternatingHexagons"/>
    <dgm:cxn modelId="{3564551B-268B-4A37-B0FB-B267210293EC}" type="presOf" srcId="{3099215A-A7A5-4171-A589-2A2DDE9AB99D}" destId="{0B223B08-FDB4-4737-A956-D95862C03E9E}" srcOrd="0" destOrd="0" presId="urn:microsoft.com/office/officeart/2008/layout/AlternatingHexagons"/>
    <dgm:cxn modelId="{9C3DE758-9703-4A0F-8AB7-6E7ACBB8CE5F}" srcId="{3099215A-A7A5-4171-A589-2A2DDE9AB99D}" destId="{037BF1BB-54ED-4B84-8EC4-C02AF2BA9FDE}" srcOrd="0" destOrd="0" parTransId="{C77D1DE8-D60D-4BF5-AF1B-87E7F732863F}" sibTransId="{B6E8CE0A-B66B-48C5-920F-7CBDD1C97A91}"/>
    <dgm:cxn modelId="{D7B8922A-E01C-4FB5-AD25-605FC2EAE647}" srcId="{834FD7A3-0B28-4267-9A5D-19076C6F67FE}" destId="{E21B1757-7A1C-4F62-BAB5-C087E2D4E3F6}" srcOrd="2" destOrd="0" parTransId="{00BEF40B-3628-4AAD-92EE-691619E8DDBA}" sibTransId="{FF462906-6939-4CC2-8A90-F04B941BAB29}"/>
    <dgm:cxn modelId="{6BEA78ED-1568-4960-B3CF-59EBC9FD1108}" type="presOf" srcId="{FF462906-6939-4CC2-8A90-F04B941BAB29}" destId="{14E85986-D2C2-4125-98B9-25B9A707D9B8}" srcOrd="0" destOrd="0" presId="urn:microsoft.com/office/officeart/2008/layout/AlternatingHexagons"/>
    <dgm:cxn modelId="{BAC1EFAC-CBB3-48C5-B150-2C1BBA755707}" type="presParOf" srcId="{7DEB8242-6C85-4CE1-9863-7E3F95EE8486}" destId="{76D9DACA-0BCA-47D9-A1AF-DB097F86CC56}" srcOrd="0" destOrd="0" presId="urn:microsoft.com/office/officeart/2008/layout/AlternatingHexagons"/>
    <dgm:cxn modelId="{26DE28CF-8020-4C7C-84FA-5F390D9AD9B3}" type="presParOf" srcId="{76D9DACA-0BCA-47D9-A1AF-DB097F86CC56}" destId="{AE6306B1-4844-44EE-8441-79F19A6E8154}" srcOrd="0" destOrd="0" presId="urn:microsoft.com/office/officeart/2008/layout/AlternatingHexagons"/>
    <dgm:cxn modelId="{4D719A3D-C79E-479F-B0CF-F0466CC0FC3B}" type="presParOf" srcId="{76D9DACA-0BCA-47D9-A1AF-DB097F86CC56}" destId="{C1087A08-E6EB-4CBB-A778-5CA69FE05009}" srcOrd="1" destOrd="0" presId="urn:microsoft.com/office/officeart/2008/layout/AlternatingHexagons"/>
    <dgm:cxn modelId="{A59C272E-8D1D-4A48-B3CB-C88A3A2A083E}" type="presParOf" srcId="{76D9DACA-0BCA-47D9-A1AF-DB097F86CC56}" destId="{E2A91D5C-1CA9-44A3-B8B4-068F757D39A1}" srcOrd="2" destOrd="0" presId="urn:microsoft.com/office/officeart/2008/layout/AlternatingHexagons"/>
    <dgm:cxn modelId="{1981CFFD-6CF0-4CAB-82CE-F83643B6B4D6}" type="presParOf" srcId="{76D9DACA-0BCA-47D9-A1AF-DB097F86CC56}" destId="{527123B4-0851-4E8C-B1EE-01FE56D01185}" srcOrd="3" destOrd="0" presId="urn:microsoft.com/office/officeart/2008/layout/AlternatingHexagons"/>
    <dgm:cxn modelId="{DD24831B-021C-4AE0-8925-68CE33FDA91F}" type="presParOf" srcId="{76D9DACA-0BCA-47D9-A1AF-DB097F86CC56}" destId="{6C5ABFEB-8DD9-4562-BED2-7CA7E07CB56C}" srcOrd="4" destOrd="0" presId="urn:microsoft.com/office/officeart/2008/layout/AlternatingHexagons"/>
    <dgm:cxn modelId="{A525C5FC-C259-4C60-8F42-4468108F4921}" type="presParOf" srcId="{7DEB8242-6C85-4CE1-9863-7E3F95EE8486}" destId="{A0103E04-7D37-4FD3-9E6F-A7A6693D893D}" srcOrd="1" destOrd="0" presId="urn:microsoft.com/office/officeart/2008/layout/AlternatingHexagons"/>
    <dgm:cxn modelId="{6578318C-3093-4235-BC5D-A211941B16EF}" type="presParOf" srcId="{7DEB8242-6C85-4CE1-9863-7E3F95EE8486}" destId="{10B9C916-E462-4E2A-8AF9-491CF91FB8C4}" srcOrd="2" destOrd="0" presId="urn:microsoft.com/office/officeart/2008/layout/AlternatingHexagons"/>
    <dgm:cxn modelId="{A183BA30-2063-45BD-97F5-D76AE39228A8}" type="presParOf" srcId="{10B9C916-E462-4E2A-8AF9-491CF91FB8C4}" destId="{0B223B08-FDB4-4737-A956-D95862C03E9E}" srcOrd="0" destOrd="0" presId="urn:microsoft.com/office/officeart/2008/layout/AlternatingHexagons"/>
    <dgm:cxn modelId="{8D784090-813A-46F3-896A-BD9AE4A96BA1}" type="presParOf" srcId="{10B9C916-E462-4E2A-8AF9-491CF91FB8C4}" destId="{C49375B2-3E3C-4100-BF5C-CBCFB2003396}" srcOrd="1" destOrd="0" presId="urn:microsoft.com/office/officeart/2008/layout/AlternatingHexagons"/>
    <dgm:cxn modelId="{44705F15-BE18-44DC-B3A1-554B82370251}" type="presParOf" srcId="{10B9C916-E462-4E2A-8AF9-491CF91FB8C4}" destId="{D5BD1698-3D56-4CF2-A827-EA7CD296009A}" srcOrd="2" destOrd="0" presId="urn:microsoft.com/office/officeart/2008/layout/AlternatingHexagons"/>
    <dgm:cxn modelId="{70AC6751-14E8-46A0-99FF-9FD478E79954}" type="presParOf" srcId="{10B9C916-E462-4E2A-8AF9-491CF91FB8C4}" destId="{F7951D11-7854-4FB9-A4F0-A80ED48A3868}" srcOrd="3" destOrd="0" presId="urn:microsoft.com/office/officeart/2008/layout/AlternatingHexagons"/>
    <dgm:cxn modelId="{1515C406-717F-4ECA-9508-765CC19B2615}" type="presParOf" srcId="{10B9C916-E462-4E2A-8AF9-491CF91FB8C4}" destId="{C0022409-8406-4898-8E54-456DCDA17D29}" srcOrd="4" destOrd="0" presId="urn:microsoft.com/office/officeart/2008/layout/AlternatingHexagons"/>
    <dgm:cxn modelId="{8D7EADCF-48B8-486D-AF0A-21A6CEEE6E44}" type="presParOf" srcId="{7DEB8242-6C85-4CE1-9863-7E3F95EE8486}" destId="{7D2BAA5B-290F-4E9A-B880-69382903AFE4}" srcOrd="3" destOrd="0" presId="urn:microsoft.com/office/officeart/2008/layout/AlternatingHexagons"/>
    <dgm:cxn modelId="{DFD05BDB-9093-4284-8D61-5A426A3066A3}" type="presParOf" srcId="{7DEB8242-6C85-4CE1-9863-7E3F95EE8486}" destId="{E4668A90-9B72-4F0E-93C0-72FFE068AA80}" srcOrd="4" destOrd="0" presId="urn:microsoft.com/office/officeart/2008/layout/AlternatingHexagons"/>
    <dgm:cxn modelId="{0EE58C31-FC82-468F-9AA4-1ED8A9673FF3}" type="presParOf" srcId="{E4668A90-9B72-4F0E-93C0-72FFE068AA80}" destId="{3CA5EEA3-69A6-4D4A-84A6-FEF3DD6F6C60}" srcOrd="0" destOrd="0" presId="urn:microsoft.com/office/officeart/2008/layout/AlternatingHexagons"/>
    <dgm:cxn modelId="{DF5581AA-1142-4F93-A96D-5320F61D93B4}" type="presParOf" srcId="{E4668A90-9B72-4F0E-93C0-72FFE068AA80}" destId="{69E68FBD-F17A-48FA-9F84-3396AA69FD28}" srcOrd="1" destOrd="0" presId="urn:microsoft.com/office/officeart/2008/layout/AlternatingHexagons"/>
    <dgm:cxn modelId="{643BB54C-1765-4FF4-9A3A-93654C842CD9}" type="presParOf" srcId="{E4668A90-9B72-4F0E-93C0-72FFE068AA80}" destId="{A08A8459-82A5-4692-A790-E160796A566C}" srcOrd="2" destOrd="0" presId="urn:microsoft.com/office/officeart/2008/layout/AlternatingHexagons"/>
    <dgm:cxn modelId="{4B6CEFEE-51EB-44B2-92A0-A4F16B5DD70C}" type="presParOf" srcId="{E4668A90-9B72-4F0E-93C0-72FFE068AA80}" destId="{5F791A1F-9B89-4022-896B-0DD7B6B4BF45}" srcOrd="3" destOrd="0" presId="urn:microsoft.com/office/officeart/2008/layout/AlternatingHexagons"/>
    <dgm:cxn modelId="{C629348B-5C03-470D-9F54-DA634617B62C}" type="presParOf" srcId="{E4668A90-9B72-4F0E-93C0-72FFE068AA80}" destId="{14E85986-D2C2-4125-98B9-25B9A707D9B8}"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0D480-1BC0-4B7B-8F3E-9BC7817AA79A}">
      <dsp:nvSpPr>
        <dsp:cNvPr id="0" name=""/>
        <dsp:cNvSpPr/>
      </dsp:nvSpPr>
      <dsp:spPr>
        <a:xfrm rot="5400000">
          <a:off x="-305507" y="309361"/>
          <a:ext cx="2036713" cy="1425699"/>
        </a:xfrm>
        <a:prstGeom prst="chevron">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1866900">
            <a:lnSpc>
              <a:spcPct val="90000"/>
            </a:lnSpc>
            <a:spcBef>
              <a:spcPct val="0"/>
            </a:spcBef>
            <a:spcAft>
              <a:spcPct val="35000"/>
            </a:spcAft>
          </a:pPr>
          <a:endParaRPr lang="en-US" sz="4200" kern="1200" dirty="0"/>
        </a:p>
      </dsp:txBody>
      <dsp:txXfrm rot="-5400000">
        <a:off x="1" y="716704"/>
        <a:ext cx="1425699" cy="611014"/>
      </dsp:txXfrm>
    </dsp:sp>
    <dsp:sp modelId="{315BA29B-B9CA-4E0A-BDA1-C525E6DBF308}">
      <dsp:nvSpPr>
        <dsp:cNvPr id="0" name=""/>
        <dsp:cNvSpPr/>
      </dsp:nvSpPr>
      <dsp:spPr>
        <a:xfrm rot="5400000">
          <a:off x="6058912" y="-4629358"/>
          <a:ext cx="1323864" cy="10590289"/>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a:scene3d>
          <a:camera prst="orthographicFront"/>
          <a:lightRig rig="chilly" dir="t"/>
        </a:scene3d>
        <a:sp3d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b="0" i="0" kern="1200" dirty="0" err="1" smtClean="0"/>
            <a:t>Git</a:t>
          </a:r>
          <a:r>
            <a:rPr lang="en-US" sz="2100" b="0" i="0" kern="1200" dirty="0" smtClean="0"/>
            <a:t> </a:t>
          </a:r>
          <a:r>
            <a:rPr lang="en-US" sz="2100" b="0" i="0" kern="1200" dirty="0" err="1" smtClean="0"/>
            <a:t>dễ</a:t>
          </a:r>
          <a:r>
            <a:rPr lang="en-US" sz="2100" b="0" i="0" kern="1200" dirty="0" smtClean="0"/>
            <a:t> </a:t>
          </a:r>
          <a:r>
            <a:rPr lang="en-US" sz="2100" b="0" i="0" kern="1200" dirty="0" err="1" smtClean="0"/>
            <a:t>sử</a:t>
          </a:r>
          <a:r>
            <a:rPr lang="en-US" sz="2100" b="0" i="0" kern="1200" dirty="0" smtClean="0"/>
            <a:t> </a:t>
          </a:r>
          <a:r>
            <a:rPr lang="en-US" sz="2100" b="0" i="0" kern="1200" dirty="0" err="1" smtClean="0"/>
            <a:t>dụng</a:t>
          </a:r>
          <a:r>
            <a:rPr lang="en-US" sz="2100" b="0" i="0" kern="1200" dirty="0" smtClean="0"/>
            <a:t>, an </a:t>
          </a:r>
          <a:r>
            <a:rPr lang="en-US" sz="2100" b="0" i="0" kern="1200" dirty="0" err="1" smtClean="0"/>
            <a:t>toàn</a:t>
          </a:r>
          <a:r>
            <a:rPr lang="en-US" sz="2100" b="0" i="0" kern="1200" dirty="0" smtClean="0"/>
            <a:t> </a:t>
          </a:r>
          <a:r>
            <a:rPr lang="en-US" sz="2100" b="0" i="0" kern="1200" dirty="0" err="1" smtClean="0"/>
            <a:t>và</a:t>
          </a:r>
          <a:r>
            <a:rPr lang="en-US" sz="2100" b="0" i="0" kern="1200" dirty="0" smtClean="0"/>
            <a:t> </a:t>
          </a:r>
          <a:r>
            <a:rPr lang="en-US" sz="2100" b="0" i="0" kern="1200" dirty="0" err="1" smtClean="0"/>
            <a:t>nhanh</a:t>
          </a:r>
          <a:r>
            <a:rPr lang="en-US" sz="2100" b="0" i="0" kern="1200" dirty="0" smtClean="0"/>
            <a:t> </a:t>
          </a:r>
          <a:r>
            <a:rPr lang="en-US" sz="2100" b="0" i="0" kern="1200" dirty="0" err="1" smtClean="0"/>
            <a:t>chóng</a:t>
          </a:r>
          <a:r>
            <a:rPr lang="en-US" sz="2100" b="0" i="0" kern="1200" dirty="0" smtClean="0"/>
            <a:t>.</a:t>
          </a:r>
          <a:endParaRPr lang="en-US" sz="2100" kern="1200" dirty="0"/>
        </a:p>
        <a:p>
          <a:pPr marL="228600" lvl="1" indent="-228600" algn="l" defTabSz="933450">
            <a:lnSpc>
              <a:spcPct val="90000"/>
            </a:lnSpc>
            <a:spcBef>
              <a:spcPct val="0"/>
            </a:spcBef>
            <a:spcAft>
              <a:spcPct val="15000"/>
            </a:spcAft>
            <a:buChar char="••"/>
          </a:pPr>
          <a:r>
            <a:rPr lang="vi-VN" sz="2100" b="0" i="0" kern="1200" dirty="0" smtClean="0"/>
            <a:t>Có thể code theo nhóm đơn giản rất nhiều</a:t>
          </a:r>
          <a:r>
            <a:rPr lang="en-US" sz="2100" b="0" i="0" kern="1200" dirty="0" smtClean="0"/>
            <a:t> ở </a:t>
          </a:r>
          <a:r>
            <a:rPr lang="en-US" sz="2100" b="0" i="0" kern="1200" dirty="0" err="1" smtClean="0"/>
            <a:t>mọi</a:t>
          </a:r>
          <a:r>
            <a:rPr lang="en-US" sz="2100" b="0" i="0" kern="1200" dirty="0" smtClean="0"/>
            <a:t> </a:t>
          </a:r>
          <a:r>
            <a:rPr lang="en-US" sz="2100" b="0" i="0" kern="1200" dirty="0" err="1" smtClean="0"/>
            <a:t>nơi</a:t>
          </a:r>
          <a:r>
            <a:rPr lang="vi-VN" sz="2100" b="0" i="0" kern="1200" dirty="0" smtClean="0"/>
            <a:t> bằng việc kết hợp các phân nhánh</a:t>
          </a:r>
          <a:endParaRPr lang="en-US" sz="2100" kern="1200" dirty="0"/>
        </a:p>
      </dsp:txBody>
      <dsp:txXfrm rot="-5400000">
        <a:off x="1425700" y="68480"/>
        <a:ext cx="10525663" cy="1194612"/>
      </dsp:txXfrm>
    </dsp:sp>
    <dsp:sp modelId="{9D6CB02C-D520-451E-9702-2567AF0E3135}">
      <dsp:nvSpPr>
        <dsp:cNvPr id="0" name=""/>
        <dsp:cNvSpPr/>
      </dsp:nvSpPr>
      <dsp:spPr>
        <a:xfrm rot="5400000">
          <a:off x="-305507" y="2155919"/>
          <a:ext cx="2036713" cy="1425699"/>
        </a:xfrm>
        <a:prstGeom prst="chevron">
          <a:avLst/>
        </a:prstGeom>
        <a:solidFill>
          <a:schemeClr val="accent2">
            <a:hueOff val="5259187"/>
            <a:satOff val="-30948"/>
            <a:lumOff val="1178"/>
            <a:alphaOff val="0"/>
          </a:schemeClr>
        </a:solidFill>
        <a:ln w="12700" cap="flat" cmpd="sng" algn="ctr">
          <a:solidFill>
            <a:schemeClr val="accent2">
              <a:hueOff val="5259187"/>
              <a:satOff val="-30948"/>
              <a:lumOff val="1178"/>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1866900">
            <a:lnSpc>
              <a:spcPct val="90000"/>
            </a:lnSpc>
            <a:spcBef>
              <a:spcPct val="0"/>
            </a:spcBef>
            <a:spcAft>
              <a:spcPct val="35000"/>
            </a:spcAft>
          </a:pPr>
          <a:endParaRPr lang="en-US" sz="4200" kern="1200" dirty="0"/>
        </a:p>
      </dsp:txBody>
      <dsp:txXfrm rot="-5400000">
        <a:off x="1" y="2563262"/>
        <a:ext cx="1425699" cy="611014"/>
      </dsp:txXfrm>
    </dsp:sp>
    <dsp:sp modelId="{5C159DA3-EF9A-4319-BF30-82FDD05D3BCE}">
      <dsp:nvSpPr>
        <dsp:cNvPr id="0" name=""/>
        <dsp:cNvSpPr/>
      </dsp:nvSpPr>
      <dsp:spPr>
        <a:xfrm rot="5400000">
          <a:off x="6058912" y="-2782800"/>
          <a:ext cx="1323864" cy="10590289"/>
        </a:xfrm>
        <a:prstGeom prst="round2SameRect">
          <a:avLst/>
        </a:prstGeom>
        <a:solidFill>
          <a:schemeClr val="lt1">
            <a:alpha val="90000"/>
            <a:hueOff val="0"/>
            <a:satOff val="0"/>
            <a:lumOff val="0"/>
            <a:alphaOff val="0"/>
          </a:schemeClr>
        </a:solidFill>
        <a:ln w="12700" cap="flat" cmpd="sng" algn="ctr">
          <a:solidFill>
            <a:schemeClr val="accent2">
              <a:hueOff val="5259187"/>
              <a:satOff val="-30948"/>
              <a:lumOff val="1178"/>
              <a:alphaOff val="0"/>
            </a:schemeClr>
          </a:solidFill>
          <a:prstDash val="solid"/>
        </a:ln>
        <a:effectLst/>
        <a:scene3d>
          <a:camera prst="orthographicFront"/>
          <a:lightRig rig="chilly" dir="t"/>
        </a:scene3d>
        <a:sp3d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b="0" i="0" kern="1200" dirty="0" err="1" smtClean="0">
              <a:latin typeface="+mn-lt"/>
            </a:rPr>
            <a:t>Github</a:t>
          </a:r>
          <a:r>
            <a:rPr lang="en-US" sz="2100" b="0" i="0" kern="1200" dirty="0" smtClean="0">
              <a:latin typeface="+mn-lt"/>
            </a:rPr>
            <a:t> </a:t>
          </a:r>
          <a:r>
            <a:rPr lang="en-US" sz="2100" b="0" i="0" kern="1200" dirty="0" err="1" smtClean="0">
              <a:latin typeface="+mn-lt"/>
            </a:rPr>
            <a:t>là</a:t>
          </a:r>
          <a:r>
            <a:rPr lang="en-US" sz="2100" b="0" i="0" kern="1200" dirty="0" smtClean="0">
              <a:latin typeface="+mn-lt"/>
            </a:rPr>
            <a:t> </a:t>
          </a:r>
          <a:r>
            <a:rPr lang="en-US" sz="2100" b="0" i="0" kern="1200" dirty="0" err="1" smtClean="0">
              <a:latin typeface="+mn-lt"/>
            </a:rPr>
            <a:t>một</a:t>
          </a:r>
          <a:r>
            <a:rPr lang="en-US" sz="2100" b="0" i="0" kern="1200" dirty="0" smtClean="0">
              <a:latin typeface="+mn-lt"/>
            </a:rPr>
            <a:t> </a:t>
          </a:r>
          <a:r>
            <a:rPr lang="en-US" sz="2100" b="0" i="0" kern="1200" dirty="0" err="1" smtClean="0">
              <a:latin typeface="+mn-lt"/>
            </a:rPr>
            <a:t>kho</a:t>
          </a:r>
          <a:r>
            <a:rPr lang="en-US" sz="2100" b="0" i="0" kern="1200" dirty="0" smtClean="0">
              <a:latin typeface="+mn-lt"/>
            </a:rPr>
            <a:t> </a:t>
          </a:r>
          <a:r>
            <a:rPr lang="en-US" sz="2100" b="0" i="0" kern="1200" dirty="0" err="1" smtClean="0">
              <a:latin typeface="+mn-lt"/>
            </a:rPr>
            <a:t>tài</a:t>
          </a:r>
          <a:r>
            <a:rPr lang="en-US" sz="2100" b="0" i="0" kern="1200" dirty="0" smtClean="0">
              <a:latin typeface="+mn-lt"/>
            </a:rPr>
            <a:t> </a:t>
          </a:r>
          <a:r>
            <a:rPr lang="en-US" sz="2100" b="0" i="0" kern="1200" dirty="0" err="1" smtClean="0">
              <a:latin typeface="+mn-lt"/>
            </a:rPr>
            <a:t>nguyên</a:t>
          </a:r>
          <a:r>
            <a:rPr lang="en-US" sz="2100" b="0" i="0" kern="1200" dirty="0" smtClean="0">
              <a:latin typeface="+mn-lt"/>
            </a:rPr>
            <a:t> ,</a:t>
          </a:r>
          <a:r>
            <a:rPr lang="vi-VN" sz="2100" b="0" i="0" kern="1200" dirty="0" smtClean="0">
              <a:latin typeface="+mn-lt"/>
            </a:rPr>
            <a:t> bạn có thể tìm kiếm những open source projects theo đúng technology pattern mà bạn ưa thích.</a:t>
          </a:r>
          <a:endParaRPr lang="en-US" sz="2100" b="0" kern="1200" dirty="0">
            <a:latin typeface="+mn-lt"/>
          </a:endParaRPr>
        </a:p>
        <a:p>
          <a:pPr marL="228600" lvl="1" indent="-228600" algn="l" defTabSz="933450">
            <a:lnSpc>
              <a:spcPct val="90000"/>
            </a:lnSpc>
            <a:spcBef>
              <a:spcPct val="0"/>
            </a:spcBef>
            <a:spcAft>
              <a:spcPct val="15000"/>
            </a:spcAft>
            <a:buChar char="••"/>
          </a:pPr>
          <a:r>
            <a:rPr lang="vi-VN" sz="2100" b="0" i="0" kern="1200" dirty="0" smtClean="0"/>
            <a:t>Bạn có thể làm việc ở bất cứ đâu vì chỉ cần clone mã nguồn từ kho chứa hoặc một nhánh nào đó từ kho chứa.</a:t>
          </a:r>
          <a:endParaRPr lang="en-US" sz="2100" kern="1200" dirty="0"/>
        </a:p>
      </dsp:txBody>
      <dsp:txXfrm rot="-5400000">
        <a:off x="1425700" y="1915038"/>
        <a:ext cx="10525663" cy="1194612"/>
      </dsp:txXfrm>
    </dsp:sp>
    <dsp:sp modelId="{6EBC32CA-3604-4032-AF6A-3D295BF34437}">
      <dsp:nvSpPr>
        <dsp:cNvPr id="0" name=""/>
        <dsp:cNvSpPr/>
      </dsp:nvSpPr>
      <dsp:spPr>
        <a:xfrm rot="5400000">
          <a:off x="-305507" y="4002477"/>
          <a:ext cx="2036713" cy="1425699"/>
        </a:xfrm>
        <a:prstGeom prst="chevron">
          <a:avLst/>
        </a:prstGeom>
        <a:solidFill>
          <a:schemeClr val="accent2">
            <a:hueOff val="10518374"/>
            <a:satOff val="-61895"/>
            <a:lumOff val="2355"/>
            <a:alphaOff val="0"/>
          </a:schemeClr>
        </a:solidFill>
        <a:ln w="12700" cap="flat" cmpd="sng" algn="ctr">
          <a:solidFill>
            <a:schemeClr val="accent2">
              <a:hueOff val="10518374"/>
              <a:satOff val="-61895"/>
              <a:lumOff val="2355"/>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1866900">
            <a:lnSpc>
              <a:spcPct val="90000"/>
            </a:lnSpc>
            <a:spcBef>
              <a:spcPct val="0"/>
            </a:spcBef>
            <a:spcAft>
              <a:spcPct val="35000"/>
            </a:spcAft>
          </a:pPr>
          <a:endParaRPr lang="en-US" sz="4200" kern="1200"/>
        </a:p>
      </dsp:txBody>
      <dsp:txXfrm rot="-5400000">
        <a:off x="1" y="4409820"/>
        <a:ext cx="1425699" cy="611014"/>
      </dsp:txXfrm>
    </dsp:sp>
    <dsp:sp modelId="{A2D7F740-3159-445E-8B26-486AE61072AC}">
      <dsp:nvSpPr>
        <dsp:cNvPr id="0" name=""/>
        <dsp:cNvSpPr/>
      </dsp:nvSpPr>
      <dsp:spPr>
        <a:xfrm rot="5400000">
          <a:off x="6058912" y="-936242"/>
          <a:ext cx="1323864" cy="10590289"/>
        </a:xfrm>
        <a:prstGeom prst="round2SameRect">
          <a:avLst/>
        </a:prstGeom>
        <a:solidFill>
          <a:schemeClr val="lt1">
            <a:alpha val="90000"/>
            <a:hueOff val="0"/>
            <a:satOff val="0"/>
            <a:lumOff val="0"/>
            <a:alphaOff val="0"/>
          </a:schemeClr>
        </a:solidFill>
        <a:ln w="12700" cap="flat" cmpd="sng" algn="ctr">
          <a:solidFill>
            <a:schemeClr val="accent2">
              <a:hueOff val="10518374"/>
              <a:satOff val="-61895"/>
              <a:lumOff val="2355"/>
              <a:alphaOff val="0"/>
            </a:schemeClr>
          </a:solidFill>
          <a:prstDash val="solid"/>
        </a:ln>
        <a:effectLst/>
        <a:scene3d>
          <a:camera prst="orthographicFront"/>
          <a:lightRig rig="chilly" dir="t"/>
        </a:scene3d>
        <a:sp3d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b="0" i="0" kern="1200" dirty="0" err="1" smtClean="0"/>
            <a:t>Dễ</a:t>
          </a:r>
          <a:r>
            <a:rPr lang="en-US" sz="2100" b="0" i="0" kern="1200" dirty="0" smtClean="0"/>
            <a:t> </a:t>
          </a:r>
          <a:r>
            <a:rPr lang="en-US" sz="2100" b="0" i="0" kern="1200" dirty="0" err="1" smtClean="0"/>
            <a:t>dàng</a:t>
          </a:r>
          <a:r>
            <a:rPr lang="en-US" sz="2100" b="0" i="0" kern="1200" dirty="0" smtClean="0"/>
            <a:t> </a:t>
          </a:r>
          <a:r>
            <a:rPr lang="en-US" sz="2100" b="0" i="0" kern="1200" dirty="0" err="1" smtClean="0"/>
            <a:t>trong</a:t>
          </a:r>
          <a:r>
            <a:rPr lang="en-US" sz="2100" b="0" i="0" kern="1200" dirty="0" smtClean="0"/>
            <a:t> </a:t>
          </a:r>
          <a:r>
            <a:rPr lang="en-US" sz="2100" b="0" i="0" kern="1200" dirty="0" err="1" smtClean="0"/>
            <a:t>việc</a:t>
          </a:r>
          <a:r>
            <a:rPr lang="en-US" sz="2100" b="0" i="0" kern="1200" dirty="0" smtClean="0"/>
            <a:t> deployment </a:t>
          </a:r>
          <a:r>
            <a:rPr lang="en-US" sz="2100" b="0" i="0" kern="1200" dirty="0" err="1" smtClean="0"/>
            <a:t>sản</a:t>
          </a:r>
          <a:r>
            <a:rPr lang="en-US" sz="2100" b="0" i="0" kern="1200" dirty="0" smtClean="0"/>
            <a:t> </a:t>
          </a:r>
          <a:r>
            <a:rPr lang="en-US" sz="2100" b="0" i="0" kern="1200" dirty="0" err="1" smtClean="0"/>
            <a:t>phẩm</a:t>
          </a:r>
          <a:r>
            <a:rPr lang="en-US" sz="2100" b="0" i="0" kern="1200" dirty="0" smtClean="0"/>
            <a:t>.</a:t>
          </a:r>
          <a:endParaRPr lang="en-US" sz="2100" kern="1200" dirty="0"/>
        </a:p>
        <a:p>
          <a:pPr marL="228600" lvl="1" indent="-228600" algn="l" defTabSz="933450">
            <a:lnSpc>
              <a:spcPct val="90000"/>
            </a:lnSpc>
            <a:spcBef>
              <a:spcPct val="0"/>
            </a:spcBef>
            <a:spcAft>
              <a:spcPct val="15000"/>
            </a:spcAft>
            <a:buChar char="••"/>
          </a:pPr>
          <a:r>
            <a:rPr lang="en-US" sz="2100" kern="1200" dirty="0" smtClean="0"/>
            <a:t>…….</a:t>
          </a:r>
          <a:endParaRPr lang="en-US" sz="2100" kern="1200" dirty="0"/>
        </a:p>
      </dsp:txBody>
      <dsp:txXfrm rot="-5400000">
        <a:off x="1425700" y="3761596"/>
        <a:ext cx="10525663" cy="11946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A8E89E-667F-4588-85BB-A2AFA8038882}">
      <dsp:nvSpPr>
        <dsp:cNvPr id="0" name=""/>
        <dsp:cNvSpPr/>
      </dsp:nvSpPr>
      <dsp:spPr>
        <a:xfrm>
          <a:off x="0" y="0"/>
          <a:ext cx="11719775" cy="0"/>
        </a:xfrm>
        <a:prstGeom prst="line">
          <a:avLst/>
        </a:prstGeom>
        <a:solidFill>
          <a:schemeClr val="accent2">
            <a:shade val="50000"/>
            <a:hueOff val="0"/>
            <a:satOff val="0"/>
            <a:lumOff val="0"/>
            <a:alphaOff val="0"/>
          </a:schemeClr>
        </a:solidFill>
        <a:ln w="28575" cap="flat" cmpd="sng" algn="ctr">
          <a:solidFill>
            <a:schemeClr val="accent2">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FA6B32-4D07-4F35-867F-C0C59644BD69}">
      <dsp:nvSpPr>
        <dsp:cNvPr id="0" name=""/>
        <dsp:cNvSpPr/>
      </dsp:nvSpPr>
      <dsp:spPr>
        <a:xfrm>
          <a:off x="0" y="0"/>
          <a:ext cx="2343955" cy="5956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lvl="0" algn="l" defTabSz="2000250">
            <a:lnSpc>
              <a:spcPct val="90000"/>
            </a:lnSpc>
            <a:spcBef>
              <a:spcPct val="0"/>
            </a:spcBef>
            <a:spcAft>
              <a:spcPct val="35000"/>
            </a:spcAft>
          </a:pPr>
          <a:r>
            <a:rPr lang="vi-VN" sz="4500" kern="1200" dirty="0" smtClean="0">
              <a:latin typeface="Arial" pitchFamily="34" charset="0"/>
              <a:cs typeface="Arial" pitchFamily="34" charset="0"/>
            </a:rPr>
            <a:t>Branch (nhánh</a:t>
          </a:r>
          <a:r>
            <a:rPr lang="en-US" sz="4500" kern="1200" dirty="0" smtClean="0">
              <a:latin typeface="Arial" pitchFamily="34" charset="0"/>
              <a:cs typeface="Arial" pitchFamily="34" charset="0"/>
            </a:rPr>
            <a:t>)</a:t>
          </a:r>
          <a:r>
            <a:rPr lang="vi-VN" sz="4500" kern="1200" dirty="0" smtClean="0">
              <a:latin typeface="Arial" pitchFamily="34" charset="0"/>
              <a:cs typeface="Arial" pitchFamily="34" charset="0"/>
            </a:rPr>
            <a:t> </a:t>
          </a:r>
          <a:endParaRPr lang="en-US" sz="4500" kern="1200" dirty="0"/>
        </a:p>
      </dsp:txBody>
      <dsp:txXfrm>
        <a:off x="0" y="0"/>
        <a:ext cx="2343955" cy="5956479"/>
      </dsp:txXfrm>
    </dsp:sp>
    <dsp:sp modelId="{80FDB922-274C-4831-8250-FE7E84EB9D21}">
      <dsp:nvSpPr>
        <dsp:cNvPr id="0" name=""/>
        <dsp:cNvSpPr/>
      </dsp:nvSpPr>
      <dsp:spPr>
        <a:xfrm>
          <a:off x="2519751" y="93069"/>
          <a:ext cx="9200023" cy="18613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lvl="0" algn="l" defTabSz="1155700">
            <a:lnSpc>
              <a:spcPct val="90000"/>
            </a:lnSpc>
            <a:spcBef>
              <a:spcPct val="0"/>
            </a:spcBef>
            <a:spcAft>
              <a:spcPct val="35000"/>
            </a:spcAft>
          </a:pPr>
          <a:r>
            <a:rPr lang="vi-VN" sz="2600" b="0" i="0" kern="1200" dirty="0" smtClean="0">
              <a:sym typeface="Wingdings"/>
            </a:rPr>
            <a:t></a:t>
          </a:r>
          <a:r>
            <a:rPr lang="en-US" sz="2600" b="0" i="0" kern="1200" dirty="0" err="1" smtClean="0"/>
            <a:t>Đây</a:t>
          </a:r>
          <a:r>
            <a:rPr lang="en-US" sz="2600" b="0" i="0" kern="1200" dirty="0" smtClean="0"/>
            <a:t> </a:t>
          </a:r>
          <a:r>
            <a:rPr lang="en-US" sz="2600" b="0" i="0" kern="1200" dirty="0" err="1" smtClean="0"/>
            <a:t>là</a:t>
          </a:r>
          <a:r>
            <a:rPr lang="en-US" sz="2600" b="0" i="0" kern="1200" dirty="0" smtClean="0"/>
            <a:t> </a:t>
          </a:r>
          <a:r>
            <a:rPr lang="en-US" sz="2600" b="0" i="0" kern="1200" dirty="0" err="1" smtClean="0"/>
            <a:t>một</a:t>
          </a:r>
          <a:r>
            <a:rPr lang="en-US" sz="2600" b="0" i="0" kern="1200" dirty="0" smtClean="0"/>
            <a:t> </a:t>
          </a:r>
          <a:r>
            <a:rPr lang="en-US" sz="2600" b="0" i="0" kern="1200" dirty="0" err="1" smtClean="0"/>
            <a:t>trong</a:t>
          </a:r>
          <a:r>
            <a:rPr lang="en-US" sz="2600" b="0" i="0" kern="1200" dirty="0" smtClean="0"/>
            <a:t> </a:t>
          </a:r>
          <a:r>
            <a:rPr lang="en-US" sz="2600" b="0" i="0" kern="1200" dirty="0" err="1" smtClean="0"/>
            <a:t>những</a:t>
          </a:r>
          <a:r>
            <a:rPr lang="en-US" sz="2600" b="0" i="0" kern="1200" dirty="0" smtClean="0"/>
            <a:t> </a:t>
          </a:r>
          <a:r>
            <a:rPr lang="en-US" sz="2600" b="0" i="0" kern="1200" dirty="0" err="1" smtClean="0"/>
            <a:t>thế</a:t>
          </a:r>
          <a:r>
            <a:rPr lang="en-US" sz="2600" b="0" i="0" kern="1200" dirty="0" smtClean="0"/>
            <a:t> </a:t>
          </a:r>
          <a:r>
            <a:rPr lang="en-US" sz="2600" b="0" i="0" kern="1200" dirty="0" err="1" smtClean="0"/>
            <a:t>mạnh</a:t>
          </a:r>
          <a:r>
            <a:rPr lang="en-US" sz="2600" b="0" i="0" kern="1200" dirty="0" smtClean="0"/>
            <a:t> </a:t>
          </a:r>
          <a:r>
            <a:rPr lang="en-US" sz="2600" b="0" i="0" kern="1200" dirty="0" err="1" smtClean="0"/>
            <a:t>của</a:t>
          </a:r>
          <a:r>
            <a:rPr lang="en-US" sz="2600" b="0" i="0" kern="1200" dirty="0" smtClean="0"/>
            <a:t> </a:t>
          </a:r>
          <a:r>
            <a:rPr lang="en-US" sz="2600" b="0" i="0" kern="1200" dirty="0" err="1" smtClean="0"/>
            <a:t>git</a:t>
          </a:r>
          <a:r>
            <a:rPr lang="en-US" sz="2600" b="0" i="0" kern="1200" dirty="0" smtClean="0"/>
            <a:t> </a:t>
          </a:r>
          <a:r>
            <a:rPr lang="en-US" sz="2600" b="0" i="0" kern="1200" dirty="0" err="1" smtClean="0"/>
            <a:t>là</a:t>
          </a:r>
          <a:r>
            <a:rPr lang="en-US" sz="2600" b="0" i="0" kern="1200" dirty="0" smtClean="0"/>
            <a:t> </a:t>
          </a:r>
          <a:r>
            <a:rPr lang="en-US" sz="2600" b="0" i="0" kern="1200" dirty="0" err="1" smtClean="0"/>
            <a:t>nhánh</a:t>
          </a:r>
          <a:endParaRPr lang="en-US" sz="2600" b="0" i="0" kern="1200" dirty="0" smtClean="0"/>
        </a:p>
        <a:p>
          <a:pPr lvl="0" algn="l" defTabSz="1155700">
            <a:lnSpc>
              <a:spcPct val="90000"/>
            </a:lnSpc>
            <a:spcBef>
              <a:spcPct val="0"/>
            </a:spcBef>
            <a:spcAft>
              <a:spcPct val="35000"/>
            </a:spcAft>
          </a:pPr>
          <a:r>
            <a:rPr lang="vi-VN" sz="2600" b="0" i="0" kern="1200" dirty="0" smtClean="0">
              <a:sym typeface="Wingdings"/>
            </a:rPr>
            <a:t></a:t>
          </a:r>
          <a:r>
            <a:rPr lang="vi-VN" sz="2600" b="0" i="0" kern="1200" dirty="0" smtClean="0"/>
            <a:t>Nhánh  được dùng để phát triển tính năng mới mà không làm ảnh hưởng đến code hiện tại.</a:t>
          </a:r>
          <a:endParaRPr lang="en-US" sz="2600" kern="1200" dirty="0"/>
        </a:p>
      </dsp:txBody>
      <dsp:txXfrm>
        <a:off x="2519751" y="93069"/>
        <a:ext cx="9200023" cy="1861399"/>
      </dsp:txXfrm>
    </dsp:sp>
    <dsp:sp modelId="{8845DEAB-C964-4881-A5FB-AF53A2A689C7}">
      <dsp:nvSpPr>
        <dsp:cNvPr id="0" name=""/>
        <dsp:cNvSpPr/>
      </dsp:nvSpPr>
      <dsp:spPr>
        <a:xfrm>
          <a:off x="2343955" y="1954469"/>
          <a:ext cx="9375820" cy="0"/>
        </a:xfrm>
        <a:prstGeom prst="line">
          <a:avLst/>
        </a:prstGeom>
        <a:solidFill>
          <a:schemeClr val="accent2">
            <a:hueOff val="0"/>
            <a:satOff val="0"/>
            <a:lumOff val="0"/>
            <a:alphaOff val="0"/>
          </a:schemeClr>
        </a:solidFill>
        <a:ln w="285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9936AD0-33E3-4DC9-A165-CA692CDB83BE}">
      <dsp:nvSpPr>
        <dsp:cNvPr id="0" name=""/>
        <dsp:cNvSpPr/>
      </dsp:nvSpPr>
      <dsp:spPr>
        <a:xfrm>
          <a:off x="2519751" y="2047539"/>
          <a:ext cx="9200023" cy="18613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lvl="0" algn="l" defTabSz="1155700">
            <a:lnSpc>
              <a:spcPct val="90000"/>
            </a:lnSpc>
            <a:spcBef>
              <a:spcPct val="0"/>
            </a:spcBef>
            <a:spcAft>
              <a:spcPct val="35000"/>
            </a:spcAft>
          </a:pPr>
          <a:r>
            <a:rPr lang="vi-VN" sz="2600" b="0" i="0" kern="1200" dirty="0" smtClean="0">
              <a:sym typeface="Wingdings"/>
            </a:rPr>
            <a:t></a:t>
          </a:r>
          <a:r>
            <a:rPr lang="vi-VN" sz="2600" b="0" i="0" kern="1200" dirty="0" smtClean="0"/>
            <a:t>Nhánh master là nhánh “mặc định” khi bạn tạo một repository.</a:t>
          </a:r>
          <a:endParaRPr lang="en-US" sz="2600" kern="1200" dirty="0"/>
        </a:p>
      </dsp:txBody>
      <dsp:txXfrm>
        <a:off x="2519751" y="2047539"/>
        <a:ext cx="9200023" cy="1861399"/>
      </dsp:txXfrm>
    </dsp:sp>
    <dsp:sp modelId="{87618A88-3470-48D0-9FD4-8E1A9175D2DC}">
      <dsp:nvSpPr>
        <dsp:cNvPr id="0" name=""/>
        <dsp:cNvSpPr/>
      </dsp:nvSpPr>
      <dsp:spPr>
        <a:xfrm>
          <a:off x="2343955" y="3908939"/>
          <a:ext cx="9375820" cy="0"/>
        </a:xfrm>
        <a:prstGeom prst="line">
          <a:avLst/>
        </a:prstGeom>
        <a:solidFill>
          <a:schemeClr val="accent2">
            <a:hueOff val="0"/>
            <a:satOff val="0"/>
            <a:lumOff val="0"/>
            <a:alphaOff val="0"/>
          </a:schemeClr>
        </a:solidFill>
        <a:ln w="285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7CABAB8-F286-4836-B351-328E66094AD9}">
      <dsp:nvSpPr>
        <dsp:cNvPr id="0" name=""/>
        <dsp:cNvSpPr/>
      </dsp:nvSpPr>
      <dsp:spPr>
        <a:xfrm>
          <a:off x="2519751" y="4002009"/>
          <a:ext cx="9200023" cy="18613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lvl="0" algn="l" defTabSz="1155700">
            <a:lnSpc>
              <a:spcPct val="90000"/>
            </a:lnSpc>
            <a:spcBef>
              <a:spcPct val="0"/>
            </a:spcBef>
            <a:spcAft>
              <a:spcPct val="35000"/>
            </a:spcAft>
          </a:pPr>
          <a:r>
            <a:rPr lang="vi-VN" sz="2600" b="0" i="0" kern="1200" dirty="0" smtClean="0">
              <a:sym typeface="Wingdings"/>
            </a:rPr>
            <a:t></a:t>
          </a:r>
          <a:r>
            <a:rPr lang="vi-VN" sz="2600" b="0" i="0" kern="1200" dirty="0" smtClean="0"/>
            <a:t>Ví dụ</a:t>
          </a:r>
          <a:r>
            <a:rPr lang="en-US" sz="2600" b="0" i="0" kern="1200" dirty="0" smtClean="0"/>
            <a:t>: </a:t>
          </a:r>
          <a:r>
            <a:rPr lang="vi-VN" sz="2600" b="0" i="0" kern="1200" dirty="0" smtClean="0"/>
            <a:t>bạn thử nghiệm một tính năng mới và muốn không ảnh hưởng đến code chính bạn có thể tạo một nhánh mới và sau khi xong sẽ hợp nhất lại với nhánh master</a:t>
          </a:r>
          <a:r>
            <a:rPr lang="en-US" sz="2600" b="0" i="0" kern="1200" dirty="0" smtClean="0"/>
            <a:t>.</a:t>
          </a:r>
        </a:p>
        <a:p>
          <a:pPr lvl="0" algn="l" defTabSz="1155700">
            <a:lnSpc>
              <a:spcPct val="90000"/>
            </a:lnSpc>
            <a:spcBef>
              <a:spcPct val="0"/>
            </a:spcBef>
            <a:spcAft>
              <a:spcPct val="35000"/>
            </a:spcAft>
          </a:pPr>
          <a:r>
            <a:rPr lang="vi-VN" sz="2600" b="0" i="0" kern="1200" dirty="0" smtClean="0">
              <a:sym typeface="Wingdings"/>
            </a:rPr>
            <a:t></a:t>
          </a:r>
          <a:r>
            <a:rPr lang="vi-VN" sz="2600" b="0" i="0" kern="1200" dirty="0" smtClean="0"/>
            <a:t>Việc hợp nhất 2 nhánh lại được gọi là merge.</a:t>
          </a:r>
          <a:endParaRPr lang="en-US" sz="2600" kern="1200" dirty="0"/>
        </a:p>
      </dsp:txBody>
      <dsp:txXfrm>
        <a:off x="2519751" y="4002009"/>
        <a:ext cx="9200023" cy="1861399"/>
      </dsp:txXfrm>
    </dsp:sp>
    <dsp:sp modelId="{475FACCE-FA44-40B1-8058-D599EF875411}">
      <dsp:nvSpPr>
        <dsp:cNvPr id="0" name=""/>
        <dsp:cNvSpPr/>
      </dsp:nvSpPr>
      <dsp:spPr>
        <a:xfrm>
          <a:off x="2343955" y="5863409"/>
          <a:ext cx="9375820" cy="0"/>
        </a:xfrm>
        <a:prstGeom prst="line">
          <a:avLst/>
        </a:prstGeom>
        <a:solidFill>
          <a:schemeClr val="accent2">
            <a:hueOff val="0"/>
            <a:satOff val="0"/>
            <a:lumOff val="0"/>
            <a:alphaOff val="0"/>
          </a:schemeClr>
        </a:solidFill>
        <a:ln w="285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6306B1-4844-44EE-8441-79F19A6E8154}">
      <dsp:nvSpPr>
        <dsp:cNvPr id="0" name=""/>
        <dsp:cNvSpPr/>
      </dsp:nvSpPr>
      <dsp:spPr>
        <a:xfrm rot="5400000">
          <a:off x="5143411" y="166147"/>
          <a:ext cx="2541558" cy="2211155"/>
        </a:xfrm>
        <a:prstGeom prst="hexagon">
          <a:avLst>
            <a:gd name="adj" fmla="val 25000"/>
            <a:gd name="vf" fmla="val 115470"/>
          </a:avLst>
        </a:prstGeom>
        <a:solidFill>
          <a:schemeClr val="accent2">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b="1" kern="1200" dirty="0" smtClean="0">
              <a:latin typeface="+mn-lt"/>
            </a:rPr>
            <a:t>Demo</a:t>
          </a:r>
          <a:endParaRPr lang="en-US" sz="3500" kern="1200" dirty="0"/>
        </a:p>
      </dsp:txBody>
      <dsp:txXfrm rot="-5400000">
        <a:off x="5653184" y="397005"/>
        <a:ext cx="1522011" cy="1749440"/>
      </dsp:txXfrm>
    </dsp:sp>
    <dsp:sp modelId="{C1087A08-E6EB-4CBB-A778-5CA69FE05009}">
      <dsp:nvSpPr>
        <dsp:cNvPr id="0" name=""/>
        <dsp:cNvSpPr/>
      </dsp:nvSpPr>
      <dsp:spPr>
        <a:xfrm>
          <a:off x="7586865" y="509257"/>
          <a:ext cx="2836378" cy="15249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endParaRPr lang="en-US" sz="3500" kern="1200"/>
        </a:p>
      </dsp:txBody>
      <dsp:txXfrm>
        <a:off x="7586865" y="509257"/>
        <a:ext cx="2836378" cy="1524934"/>
      </dsp:txXfrm>
    </dsp:sp>
    <dsp:sp modelId="{6C5ABFEB-8DD9-4562-BED2-7CA7E07CB56C}">
      <dsp:nvSpPr>
        <dsp:cNvPr id="0" name=""/>
        <dsp:cNvSpPr/>
      </dsp:nvSpPr>
      <dsp:spPr>
        <a:xfrm rot="5400000">
          <a:off x="2755363" y="166147"/>
          <a:ext cx="2541558" cy="2211155"/>
        </a:xfrm>
        <a:prstGeom prst="hexagon">
          <a:avLst>
            <a:gd name="adj" fmla="val 25000"/>
            <a:gd name="vf" fmla="val 115470"/>
          </a:avLst>
        </a:prstGeom>
        <a:solidFill>
          <a:schemeClr val="accent2">
            <a:hueOff val="2103675"/>
            <a:satOff val="-12379"/>
            <a:lumOff val="471"/>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a:p>
      </dsp:txBody>
      <dsp:txXfrm rot="-5400000">
        <a:off x="3265136" y="397005"/>
        <a:ext cx="1522011" cy="1749440"/>
      </dsp:txXfrm>
    </dsp:sp>
    <dsp:sp modelId="{0B223B08-FDB4-4737-A956-D95862C03E9E}">
      <dsp:nvSpPr>
        <dsp:cNvPr id="0" name=""/>
        <dsp:cNvSpPr/>
      </dsp:nvSpPr>
      <dsp:spPr>
        <a:xfrm rot="5400000">
          <a:off x="3944812" y="2323422"/>
          <a:ext cx="2541558" cy="2211155"/>
        </a:xfrm>
        <a:prstGeom prst="hexagon">
          <a:avLst>
            <a:gd name="adj" fmla="val 25000"/>
            <a:gd name="vf" fmla="val 115470"/>
          </a:avLst>
        </a:prstGeom>
        <a:solidFill>
          <a:schemeClr val="accent2">
            <a:hueOff val="4207349"/>
            <a:satOff val="-24758"/>
            <a:lumOff val="942"/>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b="1" kern="1200" dirty="0" smtClean="0">
              <a:latin typeface="+mn-lt"/>
            </a:rPr>
            <a:t>Demo</a:t>
          </a:r>
          <a:endParaRPr lang="en-US" sz="3500" kern="1200" dirty="0"/>
        </a:p>
      </dsp:txBody>
      <dsp:txXfrm rot="-5400000">
        <a:off x="4454585" y="2554280"/>
        <a:ext cx="1522011" cy="1749440"/>
      </dsp:txXfrm>
    </dsp:sp>
    <dsp:sp modelId="{C49375B2-3E3C-4100-BF5C-CBCFB2003396}">
      <dsp:nvSpPr>
        <dsp:cNvPr id="0" name=""/>
        <dsp:cNvSpPr/>
      </dsp:nvSpPr>
      <dsp:spPr>
        <a:xfrm>
          <a:off x="1273634" y="2666532"/>
          <a:ext cx="2744882" cy="15249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ctr" anchorCtr="0">
          <a:noAutofit/>
        </a:bodyPr>
        <a:lstStyle/>
        <a:p>
          <a:pPr lvl="0" algn="r" defTabSz="1555750">
            <a:lnSpc>
              <a:spcPct val="90000"/>
            </a:lnSpc>
            <a:spcBef>
              <a:spcPct val="0"/>
            </a:spcBef>
            <a:spcAft>
              <a:spcPct val="35000"/>
            </a:spcAft>
          </a:pPr>
          <a:endParaRPr lang="en-US" sz="3500" kern="1200"/>
        </a:p>
      </dsp:txBody>
      <dsp:txXfrm>
        <a:off x="1273634" y="2666532"/>
        <a:ext cx="2744882" cy="1524934"/>
      </dsp:txXfrm>
    </dsp:sp>
    <dsp:sp modelId="{C0022409-8406-4898-8E54-456DCDA17D29}">
      <dsp:nvSpPr>
        <dsp:cNvPr id="0" name=""/>
        <dsp:cNvSpPr/>
      </dsp:nvSpPr>
      <dsp:spPr>
        <a:xfrm rot="5400000">
          <a:off x="6332860" y="2323422"/>
          <a:ext cx="2541558" cy="2211155"/>
        </a:xfrm>
        <a:prstGeom prst="hexagon">
          <a:avLst>
            <a:gd name="adj" fmla="val 25000"/>
            <a:gd name="vf" fmla="val 115470"/>
          </a:avLst>
        </a:prstGeom>
        <a:solidFill>
          <a:schemeClr val="accent2">
            <a:hueOff val="6311024"/>
            <a:satOff val="-37137"/>
            <a:lumOff val="1413"/>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a:p>
      </dsp:txBody>
      <dsp:txXfrm rot="-5400000">
        <a:off x="6842633" y="2554280"/>
        <a:ext cx="1522011" cy="1749440"/>
      </dsp:txXfrm>
    </dsp:sp>
    <dsp:sp modelId="{3CA5EEA3-69A6-4D4A-84A6-FEF3DD6F6C60}">
      <dsp:nvSpPr>
        <dsp:cNvPr id="0" name=""/>
        <dsp:cNvSpPr/>
      </dsp:nvSpPr>
      <dsp:spPr>
        <a:xfrm rot="5400000">
          <a:off x="5143411" y="4480696"/>
          <a:ext cx="2541558" cy="2211155"/>
        </a:xfrm>
        <a:prstGeom prst="hexagon">
          <a:avLst>
            <a:gd name="adj" fmla="val 25000"/>
            <a:gd name="vf" fmla="val 115470"/>
          </a:avLst>
        </a:prstGeom>
        <a:solidFill>
          <a:schemeClr val="accent2">
            <a:hueOff val="8414699"/>
            <a:satOff val="-49516"/>
            <a:lumOff val="1884"/>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b="1" kern="1200" dirty="0" smtClean="0">
              <a:latin typeface="+mn-lt"/>
            </a:rPr>
            <a:t>Demo</a:t>
          </a:r>
          <a:endParaRPr lang="en-US" sz="3500" kern="1200" dirty="0"/>
        </a:p>
      </dsp:txBody>
      <dsp:txXfrm rot="-5400000">
        <a:off x="5653184" y="4711554"/>
        <a:ext cx="1522011" cy="1749440"/>
      </dsp:txXfrm>
    </dsp:sp>
    <dsp:sp modelId="{69E68FBD-F17A-48FA-9F84-3396AA69FD28}">
      <dsp:nvSpPr>
        <dsp:cNvPr id="0" name=""/>
        <dsp:cNvSpPr/>
      </dsp:nvSpPr>
      <dsp:spPr>
        <a:xfrm>
          <a:off x="7586865" y="4823807"/>
          <a:ext cx="2836378" cy="15249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endParaRPr lang="en-US" sz="3500" kern="1200"/>
        </a:p>
      </dsp:txBody>
      <dsp:txXfrm>
        <a:off x="7586865" y="4823807"/>
        <a:ext cx="2836378" cy="1524934"/>
      </dsp:txXfrm>
    </dsp:sp>
    <dsp:sp modelId="{14E85986-D2C2-4125-98B9-25B9A707D9B8}">
      <dsp:nvSpPr>
        <dsp:cNvPr id="0" name=""/>
        <dsp:cNvSpPr/>
      </dsp:nvSpPr>
      <dsp:spPr>
        <a:xfrm rot="5400000">
          <a:off x="2755363" y="4480696"/>
          <a:ext cx="2541558" cy="2211155"/>
        </a:xfrm>
        <a:prstGeom prst="hexagon">
          <a:avLst>
            <a:gd name="adj" fmla="val 25000"/>
            <a:gd name="vf" fmla="val 115470"/>
          </a:avLst>
        </a:prstGeom>
        <a:solidFill>
          <a:schemeClr val="accent2">
            <a:hueOff val="10518374"/>
            <a:satOff val="-61895"/>
            <a:lumOff val="2355"/>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a:p>
      </dsp:txBody>
      <dsp:txXfrm rot="-5400000">
        <a:off x="3265136" y="4711554"/>
        <a:ext cx="1522011" cy="174944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C9B7F-C771-4C9D-83B9-C29FD113F1EF}" type="datetimeFigureOut">
              <a:rPr lang="en-AU" smtClean="0"/>
              <a:pPr/>
              <a:t>15/10/2018</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B674BD-53A3-4F05-8744-C8ECE4CC9666}" type="slidenum">
              <a:rPr lang="en-AU" smtClean="0"/>
              <a:pPr/>
              <a:t>‹#›</a:t>
            </a:fld>
            <a:endParaRPr lang="en-AU"/>
          </a:p>
        </p:txBody>
      </p:sp>
    </p:spTree>
    <p:extLst>
      <p:ext uri="{BB962C8B-B14F-4D97-AF65-F5344CB8AC3E}">
        <p14:creationId xmlns:p14="http://schemas.microsoft.com/office/powerpoint/2010/main" val="3120731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8DB674BD-53A3-4F05-8744-C8ECE4CC9666}" type="slidenum">
              <a:rPr lang="en-AU" smtClean="0"/>
              <a:pPr/>
              <a:t>1</a:t>
            </a:fld>
            <a:endParaRPr lang="en-AU"/>
          </a:p>
        </p:txBody>
      </p:sp>
    </p:spTree>
    <p:extLst>
      <p:ext uri="{BB962C8B-B14F-4D97-AF65-F5344CB8AC3E}">
        <p14:creationId xmlns:p14="http://schemas.microsoft.com/office/powerpoint/2010/main" val="185183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103632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09600" y="4800600"/>
            <a:ext cx="9144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0D05414-AFC1-45BE-A2DA-B6D05CE3B37E}" type="datetime1">
              <a:rPr lang="en-US" smtClean="0"/>
              <a:pPr/>
              <a:t>15/10/2018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Rectangle 8"/>
          <p:cNvSpPr/>
          <p:nvPr/>
        </p:nvSpPr>
        <p:spPr>
          <a:xfrm>
            <a:off x="12001499" y="4846320"/>
            <a:ext cx="190501"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2001499" y="0"/>
            <a:ext cx="190501"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57F1E4F-1CFF-5643-939E-217C01CDF56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02A167-04C5-417A-9957-8C93E9CE89A5}" type="datetime1">
              <a:rPr lang="en-US" smtClean="0"/>
              <a:pPr/>
              <a:t>15/10/2018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4916C0-90B3-4D76-A612-EDA45B18E5C0}" type="datetime1">
              <a:rPr lang="en-US" smtClean="0"/>
              <a:pPr/>
              <a:t>15/10/2018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74BD821-65D3-4459-BEB7-92825441FBA9}" type="datetime1">
              <a:rPr lang="en-US" smtClean="0"/>
              <a:pPr/>
              <a:t>15/10/2018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1447801"/>
            <a:ext cx="103632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228601"/>
            <a:ext cx="103632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3A629560-B9C1-45B7-A91B-4F05BD1888A1}" type="datetime1">
              <a:rPr lang="en-US" smtClean="0"/>
              <a:pPr/>
              <a:t>15/10/2018</a:t>
            </a:fld>
            <a:endParaRPr lang="en-US" dirty="0"/>
          </a:p>
        </p:txBody>
      </p:sp>
      <p:sp>
        <p:nvSpPr>
          <p:cNvPr id="8" name="Slide Number Placeholder 7"/>
          <p:cNvSpPr>
            <a:spLocks noGrp="1"/>
          </p:cNvSpPr>
          <p:nvPr>
            <p:ph type="sldNum" sz="quarter" idx="11"/>
          </p:nvPr>
        </p:nvSpPr>
        <p:spPr/>
        <p:txBody>
          <a:bodyPr/>
          <a:lstStyle/>
          <a:p>
            <a:fld id="{D57F1E4F-1CFF-5643-939E-217C01CDF565}"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74240" y="1574800"/>
            <a:ext cx="438912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786880" y="1574800"/>
            <a:ext cx="438912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8CC31F1-FA6D-4681-8017-2C0F37B94356}" type="datetime1">
              <a:rPr lang="en-US" smtClean="0"/>
              <a:pPr/>
              <a:t>15/10/2018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70176" y="1572768"/>
            <a:ext cx="438912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70176" y="2259366"/>
            <a:ext cx="438912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790944" y="1572768"/>
            <a:ext cx="438912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6790944" y="2259366"/>
            <a:ext cx="438912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34CFE94-D014-4AF0-BC83-B5D51281CFD7}" type="datetime1">
              <a:rPr lang="en-US" smtClean="0"/>
              <a:pPr/>
              <a:t>15/10/2018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8D1161-6915-4E5B-B74A-2954A9693655}" type="datetime1">
              <a:rPr lang="en-US" smtClean="0"/>
              <a:pPr/>
              <a:t>15/10/2018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40DE8C-3B66-4F47-81C9-738F9FC2AC38}" type="datetime1">
              <a:rPr lang="en-US" smtClean="0"/>
              <a:pPr/>
              <a:t>15/10/2018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6733" y="1600200"/>
            <a:ext cx="6815667"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601" y="1600200"/>
            <a:ext cx="4011084"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21CDD2-61F9-4799-9B7F-F9B8BA730645}" type="datetime1">
              <a:rPr lang="en-US" smtClean="0"/>
              <a:pPr/>
              <a:t>15/10/2018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2001499" y="4846320"/>
            <a:ext cx="190501"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12001169"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09600" y="5715000"/>
            <a:ext cx="108712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B45C9D-1B87-4301-A403-CC7EA1122EF2}" type="datetime1">
              <a:rPr lang="en-US" smtClean="0"/>
              <a:pPr/>
              <a:t>15/10/2018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D57F1E4F-1CFF-5643-939E-217C01CDF565}" type="slidenum">
              <a:rPr lang="en-US" smtClean="0"/>
              <a:pPr/>
              <a:t>‹#›</a:t>
            </a:fld>
            <a:endParaRPr lang="en-US" dirty="0"/>
          </a:p>
        </p:txBody>
      </p:sp>
      <p:sp>
        <p:nvSpPr>
          <p:cNvPr id="8" name="Title 7"/>
          <p:cNvSpPr>
            <a:spLocks noGrp="1"/>
          </p:cNvSpPr>
          <p:nvPr>
            <p:ph type="title"/>
          </p:nvPr>
        </p:nvSpPr>
        <p:spPr>
          <a:xfrm>
            <a:off x="609600" y="4953000"/>
            <a:ext cx="108712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12001499" y="0"/>
            <a:ext cx="190501"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52718"/>
            <a:ext cx="77216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752601"/>
            <a:ext cx="1016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09600" y="6172201"/>
            <a:ext cx="4572000" cy="304800"/>
          </a:xfrm>
          <a:prstGeom prst="rect">
            <a:avLst/>
          </a:prstGeom>
        </p:spPr>
        <p:txBody>
          <a:bodyPr vert="horz" lIns="91440" tIns="45720" rIns="91440" bIns="0" rtlCol="0" anchor="b"/>
          <a:lstStyle>
            <a:lvl1pPr algn="l">
              <a:defRPr sz="1000">
                <a:solidFill>
                  <a:schemeClr val="tx1"/>
                </a:solidFill>
              </a:defRPr>
            </a:lvl1pPr>
          </a:lstStyle>
          <a:p>
            <a:fld id="{0F68EEDE-5041-42BA-83E1-F5C67D37FE3B}" type="datetime1">
              <a:rPr lang="en-US" smtClean="0"/>
              <a:pPr/>
              <a:t>15/10/2018</a:t>
            </a:fld>
            <a:endParaRPr lang="en-US" dirty="0"/>
          </a:p>
        </p:txBody>
      </p:sp>
      <p:sp>
        <p:nvSpPr>
          <p:cNvPr id="5" name="Footer Placeholder 4"/>
          <p:cNvSpPr>
            <a:spLocks noGrp="1"/>
          </p:cNvSpPr>
          <p:nvPr>
            <p:ph type="ftr" sz="quarter" idx="3"/>
          </p:nvPr>
        </p:nvSpPr>
        <p:spPr>
          <a:xfrm>
            <a:off x="609600" y="6492876"/>
            <a:ext cx="4572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11189124" y="5824644"/>
            <a:ext cx="1315721" cy="486833"/>
          </a:xfrm>
          <a:prstGeom prst="rect">
            <a:avLst/>
          </a:prstGeom>
        </p:spPr>
        <p:txBody>
          <a:bodyPr vert="horz" lIns="91440" tIns="45720" rIns="91440" bIns="45720" rtlCol="0" anchor="ctr"/>
          <a:lstStyle>
            <a:lvl1pPr algn="l">
              <a:defRPr sz="2400" b="1">
                <a:solidFill>
                  <a:schemeClr val="tx2"/>
                </a:solidFill>
              </a:defRPr>
            </a:lvl1pPr>
          </a:lstStyle>
          <a:p>
            <a:fld id="{D57F1E4F-1CFF-5643-939E-217C01CDF565}" type="slidenum">
              <a:rPr lang="en-US" smtClean="0"/>
              <a:pPr/>
              <a:t>‹#›</a:t>
            </a:fld>
            <a:endParaRPr lang="en-US" dirty="0"/>
          </a:p>
        </p:txBody>
      </p:sp>
      <p:sp>
        <p:nvSpPr>
          <p:cNvPr id="7" name="Rectangle 6"/>
          <p:cNvSpPr/>
          <p:nvPr/>
        </p:nvSpPr>
        <p:spPr>
          <a:xfrm>
            <a:off x="12001499" y="0"/>
            <a:ext cx="190501"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2001499" y="1371600"/>
            <a:ext cx="190501"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ft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4888" y="416860"/>
            <a:ext cx="8222223" cy="954740"/>
          </a:xfrm>
        </p:spPr>
        <p:txBody>
          <a:bodyPr>
            <a:noAutofit/>
          </a:bodyPr>
          <a:lstStyle/>
          <a:p>
            <a:pPr algn="ctr"/>
            <a:r>
              <a:rPr lang="en-US" sz="3500" dirty="0" err="1" smtClean="0">
                <a:solidFill>
                  <a:schemeClr val="accent5">
                    <a:lumMod val="60000"/>
                    <a:lumOff val="40000"/>
                  </a:schemeClr>
                </a:solidFill>
                <a:latin typeface="Arial" panose="020B0604020202020204" pitchFamily="34" charset="0"/>
                <a:cs typeface="Arial" panose="020B0604020202020204" pitchFamily="34" charset="0"/>
              </a:rPr>
              <a:t>Thuyết</a:t>
            </a:r>
            <a:r>
              <a:rPr lang="en-US" sz="3500" dirty="0" smtClean="0">
                <a:solidFill>
                  <a:schemeClr val="accent5">
                    <a:lumMod val="60000"/>
                    <a:lumOff val="40000"/>
                  </a:schemeClr>
                </a:solidFill>
                <a:latin typeface="Arial" panose="020B0604020202020204" pitchFamily="34" charset="0"/>
                <a:cs typeface="Arial" panose="020B0604020202020204" pitchFamily="34" charset="0"/>
              </a:rPr>
              <a:t> </a:t>
            </a:r>
            <a:r>
              <a:rPr lang="en-US" sz="3500" dirty="0" err="1" smtClean="0">
                <a:solidFill>
                  <a:schemeClr val="accent5">
                    <a:lumMod val="60000"/>
                    <a:lumOff val="40000"/>
                  </a:schemeClr>
                </a:solidFill>
                <a:latin typeface="Arial" panose="020B0604020202020204" pitchFamily="34" charset="0"/>
                <a:cs typeface="Arial" panose="020B0604020202020204" pitchFamily="34" charset="0"/>
              </a:rPr>
              <a:t>trình</a:t>
            </a:r>
            <a:r>
              <a:rPr lang="en-US" sz="3500" dirty="0" smtClean="0">
                <a:solidFill>
                  <a:schemeClr val="accent5">
                    <a:lumMod val="60000"/>
                    <a:lumOff val="40000"/>
                  </a:schemeClr>
                </a:solidFill>
                <a:latin typeface="Arial" panose="020B0604020202020204" pitchFamily="34" charset="0"/>
                <a:cs typeface="Arial" panose="020B0604020202020204" pitchFamily="34" charset="0"/>
              </a:rPr>
              <a:t> </a:t>
            </a:r>
            <a:r>
              <a:rPr lang="en-US" sz="3500" dirty="0" smtClean="0">
                <a:latin typeface="Arial" panose="020B0604020202020204" pitchFamily="34" charset="0"/>
                <a:cs typeface="Arial" panose="020B0604020202020204" pitchFamily="34" charset="0"/>
              </a:rPr>
              <a:t/>
            </a:r>
            <a:br>
              <a:rPr lang="en-US" sz="3500" dirty="0" smtClean="0">
                <a:latin typeface="Arial" panose="020B0604020202020204" pitchFamily="34" charset="0"/>
                <a:cs typeface="Arial" panose="020B0604020202020204" pitchFamily="34" charset="0"/>
              </a:rPr>
            </a:br>
            <a:r>
              <a:rPr lang="en-US" sz="3500" dirty="0" err="1" smtClean="0">
                <a:solidFill>
                  <a:schemeClr val="accent5">
                    <a:lumMod val="60000"/>
                    <a:lumOff val="40000"/>
                  </a:schemeClr>
                </a:solidFill>
                <a:latin typeface="Arial" panose="020B0604020202020204" pitchFamily="34" charset="0"/>
                <a:cs typeface="Arial" panose="020B0604020202020204" pitchFamily="34" charset="0"/>
              </a:rPr>
              <a:t>Môn</a:t>
            </a:r>
            <a:r>
              <a:rPr lang="en-US" sz="3500" dirty="0" smtClean="0">
                <a:solidFill>
                  <a:schemeClr val="accent5">
                    <a:lumMod val="60000"/>
                    <a:lumOff val="40000"/>
                  </a:schemeClr>
                </a:solidFill>
                <a:latin typeface="Arial" panose="020B0604020202020204" pitchFamily="34" charset="0"/>
                <a:cs typeface="Arial" panose="020B0604020202020204" pitchFamily="34" charset="0"/>
              </a:rPr>
              <a:t> </a:t>
            </a:r>
            <a:r>
              <a:rPr lang="en-US" sz="3500" dirty="0" err="1" smtClean="0">
                <a:solidFill>
                  <a:schemeClr val="accent5">
                    <a:lumMod val="60000"/>
                    <a:lumOff val="40000"/>
                  </a:schemeClr>
                </a:solidFill>
                <a:latin typeface="Arial" panose="020B0604020202020204" pitchFamily="34" charset="0"/>
                <a:cs typeface="Arial" panose="020B0604020202020204" pitchFamily="34" charset="0"/>
              </a:rPr>
              <a:t>học</a:t>
            </a:r>
            <a:r>
              <a:rPr lang="en-US" sz="3500" dirty="0" smtClean="0">
                <a:solidFill>
                  <a:schemeClr val="accent5">
                    <a:lumMod val="60000"/>
                    <a:lumOff val="40000"/>
                  </a:schemeClr>
                </a:solidFill>
                <a:latin typeface="Arial" panose="020B0604020202020204" pitchFamily="34" charset="0"/>
                <a:cs typeface="Arial" panose="020B0604020202020204" pitchFamily="34" charset="0"/>
              </a:rPr>
              <a:t>: </a:t>
            </a:r>
            <a:r>
              <a:rPr lang="en-US" sz="3500" dirty="0" err="1" smtClean="0">
                <a:latin typeface="Arial" panose="020B0604020202020204" pitchFamily="34" charset="0"/>
                <a:cs typeface="Arial" panose="020B0604020202020204" pitchFamily="34" charset="0"/>
              </a:rPr>
              <a:t>Công</a:t>
            </a:r>
            <a:r>
              <a:rPr lang="en-US" sz="3500" dirty="0" smtClean="0">
                <a:latin typeface="Arial" panose="020B0604020202020204" pitchFamily="34" charset="0"/>
                <a:cs typeface="Arial" panose="020B0604020202020204" pitchFamily="34" charset="0"/>
              </a:rPr>
              <a:t> </a:t>
            </a:r>
            <a:r>
              <a:rPr lang="en-US" sz="3500" dirty="0" err="1" smtClean="0">
                <a:latin typeface="Arial" panose="020B0604020202020204" pitchFamily="34" charset="0"/>
                <a:cs typeface="Arial" panose="020B0604020202020204" pitchFamily="34" charset="0"/>
              </a:rPr>
              <a:t>nghệ</a:t>
            </a:r>
            <a:r>
              <a:rPr lang="en-US" sz="3500" dirty="0" smtClean="0">
                <a:latin typeface="Arial" panose="020B0604020202020204" pitchFamily="34" charset="0"/>
                <a:cs typeface="Arial" panose="020B0604020202020204" pitchFamily="34" charset="0"/>
              </a:rPr>
              <a:t> </a:t>
            </a:r>
            <a:r>
              <a:rPr lang="en-US" sz="3500" dirty="0" err="1" smtClean="0">
                <a:latin typeface="Arial" panose="020B0604020202020204" pitchFamily="34" charset="0"/>
                <a:cs typeface="Arial" panose="020B0604020202020204" pitchFamily="34" charset="0"/>
              </a:rPr>
              <a:t>phần</a:t>
            </a:r>
            <a:r>
              <a:rPr lang="en-US" sz="3500" dirty="0" smtClean="0">
                <a:latin typeface="Arial" panose="020B0604020202020204" pitchFamily="34" charset="0"/>
                <a:cs typeface="Arial" panose="020B0604020202020204" pitchFamily="34" charset="0"/>
              </a:rPr>
              <a:t> </a:t>
            </a:r>
            <a:r>
              <a:rPr lang="en-US" sz="3500" dirty="0" err="1" smtClean="0">
                <a:latin typeface="Arial" panose="020B0604020202020204" pitchFamily="34" charset="0"/>
                <a:cs typeface="Arial" panose="020B0604020202020204" pitchFamily="34" charset="0"/>
              </a:rPr>
              <a:t>mềm</a:t>
            </a:r>
            <a:endParaRPr lang="en-AU" sz="3500"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a:t>
            </a:fld>
            <a:endParaRPr lang="en-US" dirty="0"/>
          </a:p>
        </p:txBody>
      </p:sp>
      <p:sp>
        <p:nvSpPr>
          <p:cNvPr id="4" name="TextBox 3"/>
          <p:cNvSpPr txBox="1"/>
          <p:nvPr/>
        </p:nvSpPr>
        <p:spPr>
          <a:xfrm>
            <a:off x="1815355" y="3467100"/>
            <a:ext cx="4784421" cy="2246769"/>
          </a:xfrm>
          <a:prstGeom prst="rect">
            <a:avLst/>
          </a:prstGeom>
          <a:noFill/>
        </p:spPr>
        <p:txBody>
          <a:bodyPr wrap="square" rtlCol="0">
            <a:spAutoFit/>
          </a:bodyPr>
          <a:lstStyle/>
          <a:p>
            <a:endParaRPr lang="en-US" sz="2800" dirty="0">
              <a:latin typeface="Arial" pitchFamily="34" charset="0"/>
              <a:ea typeface="Verdana" panose="020B0604030504040204" pitchFamily="34" charset="0"/>
              <a:cs typeface="Arial" pitchFamily="34" charset="0"/>
            </a:endParaRPr>
          </a:p>
          <a:p>
            <a:r>
              <a:rPr lang="en-US" sz="2800" dirty="0" err="1" smtClean="0">
                <a:solidFill>
                  <a:schemeClr val="accent5">
                    <a:lumMod val="60000"/>
                    <a:lumOff val="40000"/>
                  </a:schemeClr>
                </a:solidFill>
                <a:latin typeface="Arial" pitchFamily="34" charset="0"/>
                <a:ea typeface="Verdana" panose="020B0604030504040204" pitchFamily="34" charset="0"/>
                <a:cs typeface="Arial" pitchFamily="34" charset="0"/>
              </a:rPr>
              <a:t>Nhóm</a:t>
            </a:r>
            <a:r>
              <a:rPr lang="en-US" sz="2800" dirty="0" smtClean="0">
                <a:solidFill>
                  <a:schemeClr val="accent5">
                    <a:lumMod val="60000"/>
                    <a:lumOff val="40000"/>
                  </a:schemeClr>
                </a:solidFill>
                <a:latin typeface="Arial" pitchFamily="34" charset="0"/>
                <a:ea typeface="Verdana" panose="020B0604030504040204" pitchFamily="34" charset="0"/>
                <a:cs typeface="Arial" pitchFamily="34" charset="0"/>
              </a:rPr>
              <a:t> 4:</a:t>
            </a:r>
          </a:p>
          <a:p>
            <a:r>
              <a:rPr lang="en-US" sz="2800" dirty="0" err="1" smtClean="0">
                <a:latin typeface="Arial" pitchFamily="34" charset="0"/>
                <a:ea typeface="Verdana" panose="020B0604030504040204" pitchFamily="34" charset="0"/>
                <a:cs typeface="Arial" pitchFamily="34" charset="0"/>
              </a:rPr>
              <a:t>Tên</a:t>
            </a:r>
            <a:r>
              <a:rPr lang="en-US" sz="2800" dirty="0" smtClean="0">
                <a:latin typeface="Arial" pitchFamily="34" charset="0"/>
                <a:ea typeface="Verdana" panose="020B0604030504040204" pitchFamily="34" charset="0"/>
                <a:cs typeface="Arial" pitchFamily="34" charset="0"/>
              </a:rPr>
              <a:t> </a:t>
            </a:r>
            <a:r>
              <a:rPr lang="en-US" sz="2800" dirty="0" err="1" smtClean="0">
                <a:latin typeface="Arial" pitchFamily="34" charset="0"/>
                <a:ea typeface="Verdana" panose="020B0604030504040204" pitchFamily="34" charset="0"/>
                <a:cs typeface="Arial" pitchFamily="34" charset="0"/>
              </a:rPr>
              <a:t>thành</a:t>
            </a:r>
            <a:r>
              <a:rPr lang="en-US" sz="2800" dirty="0" smtClean="0">
                <a:latin typeface="Arial" pitchFamily="34" charset="0"/>
                <a:ea typeface="Verdana" panose="020B0604030504040204" pitchFamily="34" charset="0"/>
                <a:cs typeface="Arial" pitchFamily="34" charset="0"/>
              </a:rPr>
              <a:t> </a:t>
            </a:r>
            <a:r>
              <a:rPr lang="en-US" sz="2800" dirty="0" err="1" smtClean="0">
                <a:latin typeface="Arial" pitchFamily="34" charset="0"/>
                <a:ea typeface="Verdana" panose="020B0604030504040204" pitchFamily="34" charset="0"/>
                <a:cs typeface="Arial" pitchFamily="34" charset="0"/>
              </a:rPr>
              <a:t>viên</a:t>
            </a:r>
            <a:r>
              <a:rPr lang="en-US" sz="2800" dirty="0" smtClean="0">
                <a:latin typeface="Arial" pitchFamily="34" charset="0"/>
                <a:ea typeface="Verdana" panose="020B0604030504040204" pitchFamily="34" charset="0"/>
                <a:cs typeface="Arial" pitchFamily="34" charset="0"/>
              </a:rPr>
              <a:t> </a:t>
            </a:r>
            <a:r>
              <a:rPr lang="en-US" sz="2800" dirty="0" err="1" smtClean="0">
                <a:latin typeface="Arial" pitchFamily="34" charset="0"/>
                <a:ea typeface="Verdana" panose="020B0604030504040204" pitchFamily="34" charset="0"/>
                <a:cs typeface="Arial" pitchFamily="34" charset="0"/>
              </a:rPr>
              <a:t>nhóm</a:t>
            </a:r>
            <a:r>
              <a:rPr lang="en-US" sz="2800" dirty="0" smtClean="0">
                <a:latin typeface="Arial" pitchFamily="34" charset="0"/>
                <a:ea typeface="Verdana" panose="020B0604030504040204" pitchFamily="34" charset="0"/>
                <a:cs typeface="Arial" pitchFamily="34" charset="0"/>
              </a:rPr>
              <a:t>:</a:t>
            </a:r>
          </a:p>
          <a:p>
            <a:pPr marL="457200" indent="-457200">
              <a:buFont typeface="Wingdings" pitchFamily="2" charset="2"/>
              <a:buChar char="v"/>
            </a:pPr>
            <a:r>
              <a:rPr lang="en-US" sz="2800" dirty="0" err="1" smtClean="0">
                <a:latin typeface="Arial" pitchFamily="34" charset="0"/>
                <a:ea typeface="Verdana" panose="020B0604030504040204" pitchFamily="34" charset="0"/>
                <a:cs typeface="Arial" pitchFamily="34" charset="0"/>
              </a:rPr>
              <a:t>Nguyễn</a:t>
            </a:r>
            <a:r>
              <a:rPr lang="en-US" sz="2800" dirty="0" smtClean="0">
                <a:latin typeface="Arial" pitchFamily="34" charset="0"/>
                <a:ea typeface="Verdana" panose="020B0604030504040204" pitchFamily="34" charset="0"/>
                <a:cs typeface="Arial" pitchFamily="34" charset="0"/>
              </a:rPr>
              <a:t> </a:t>
            </a:r>
            <a:r>
              <a:rPr lang="en-US" sz="2800" dirty="0" err="1" smtClean="0">
                <a:latin typeface="Arial" pitchFamily="34" charset="0"/>
                <a:ea typeface="Verdana" panose="020B0604030504040204" pitchFamily="34" charset="0"/>
                <a:cs typeface="Arial" pitchFamily="34" charset="0"/>
              </a:rPr>
              <a:t>Thế</a:t>
            </a:r>
            <a:r>
              <a:rPr lang="en-US" sz="2800" dirty="0" smtClean="0">
                <a:latin typeface="Arial" pitchFamily="34" charset="0"/>
                <a:ea typeface="Verdana" panose="020B0604030504040204" pitchFamily="34" charset="0"/>
                <a:cs typeface="Arial" pitchFamily="34" charset="0"/>
              </a:rPr>
              <a:t> </a:t>
            </a:r>
            <a:r>
              <a:rPr lang="en-US" sz="2800" dirty="0" err="1" smtClean="0">
                <a:latin typeface="Arial" pitchFamily="34" charset="0"/>
                <a:ea typeface="Verdana" panose="020B0604030504040204" pitchFamily="34" charset="0"/>
                <a:cs typeface="Arial" pitchFamily="34" charset="0"/>
              </a:rPr>
              <a:t>Nhật</a:t>
            </a:r>
            <a:r>
              <a:rPr lang="en-US" sz="2800" dirty="0" smtClean="0">
                <a:latin typeface="Arial" pitchFamily="34" charset="0"/>
                <a:ea typeface="Verdana" panose="020B0604030504040204" pitchFamily="34" charset="0"/>
                <a:cs typeface="Arial" pitchFamily="34" charset="0"/>
              </a:rPr>
              <a:t> </a:t>
            </a:r>
            <a:r>
              <a:rPr lang="en-US" sz="2800" dirty="0" err="1" smtClean="0">
                <a:latin typeface="Arial" pitchFamily="34" charset="0"/>
                <a:ea typeface="Verdana" panose="020B0604030504040204" pitchFamily="34" charset="0"/>
                <a:cs typeface="Arial" pitchFamily="34" charset="0"/>
              </a:rPr>
              <a:t>Thiên</a:t>
            </a:r>
            <a:r>
              <a:rPr lang="en-US" sz="2800" dirty="0" smtClean="0">
                <a:latin typeface="Arial" pitchFamily="34" charset="0"/>
                <a:ea typeface="Verdana" panose="020B0604030504040204" pitchFamily="34" charset="0"/>
                <a:cs typeface="Arial" pitchFamily="34" charset="0"/>
              </a:rPr>
              <a:t> </a:t>
            </a:r>
          </a:p>
          <a:p>
            <a:pPr marL="457200" indent="-457200">
              <a:buFont typeface="Wingdings" pitchFamily="2" charset="2"/>
              <a:buChar char="v"/>
            </a:pPr>
            <a:r>
              <a:rPr lang="en-US" sz="2800" dirty="0" err="1" smtClean="0">
                <a:latin typeface="Arial" pitchFamily="34" charset="0"/>
                <a:ea typeface="Verdana" panose="020B0604030504040204" pitchFamily="34" charset="0"/>
                <a:cs typeface="Arial" pitchFamily="34" charset="0"/>
              </a:rPr>
              <a:t>Nguyễn</a:t>
            </a:r>
            <a:r>
              <a:rPr lang="en-US" sz="2800" dirty="0" smtClean="0">
                <a:latin typeface="Arial" pitchFamily="34" charset="0"/>
                <a:ea typeface="Verdana" panose="020B0604030504040204" pitchFamily="34" charset="0"/>
                <a:cs typeface="Arial" pitchFamily="34" charset="0"/>
              </a:rPr>
              <a:t> </a:t>
            </a:r>
            <a:r>
              <a:rPr lang="en-US" sz="2800" dirty="0" err="1" smtClean="0">
                <a:latin typeface="Arial" pitchFamily="34" charset="0"/>
                <a:ea typeface="Verdana" panose="020B0604030504040204" pitchFamily="34" charset="0"/>
                <a:cs typeface="Arial" pitchFamily="34" charset="0"/>
              </a:rPr>
              <a:t>Hữu</a:t>
            </a:r>
            <a:r>
              <a:rPr lang="en-US" sz="2800" dirty="0" smtClean="0">
                <a:latin typeface="Arial" pitchFamily="34" charset="0"/>
                <a:ea typeface="Verdana" panose="020B0604030504040204" pitchFamily="34" charset="0"/>
                <a:cs typeface="Arial" pitchFamily="34" charset="0"/>
              </a:rPr>
              <a:t> Minh </a:t>
            </a:r>
            <a:r>
              <a:rPr lang="en-US" sz="2800" dirty="0" err="1" smtClean="0">
                <a:latin typeface="Arial" pitchFamily="34" charset="0"/>
                <a:ea typeface="Verdana" panose="020B0604030504040204" pitchFamily="34" charset="0"/>
                <a:cs typeface="Arial" pitchFamily="34" charset="0"/>
              </a:rPr>
              <a:t>Tú</a:t>
            </a:r>
            <a:endParaRPr lang="en-AU" sz="2800" dirty="0">
              <a:latin typeface="Arial" pitchFamily="34" charset="0"/>
              <a:ea typeface="Verdana" panose="020B0604030504040204" pitchFamily="34" charset="0"/>
              <a:cs typeface="Arial"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6362" y="3175176"/>
            <a:ext cx="3891917" cy="2538693"/>
          </a:xfrm>
          <a:prstGeom prst="rect">
            <a:avLst/>
          </a:prstGeom>
          <a:ln>
            <a:noFill/>
          </a:ln>
          <a:effectLst>
            <a:softEdge rad="112500"/>
          </a:effectLst>
        </p:spPr>
      </p:pic>
      <p:sp>
        <p:nvSpPr>
          <p:cNvPr id="7" name="Curved Down Ribbon 6"/>
          <p:cNvSpPr/>
          <p:nvPr/>
        </p:nvSpPr>
        <p:spPr>
          <a:xfrm>
            <a:off x="2253803" y="1466335"/>
            <a:ext cx="7881869" cy="1606378"/>
          </a:xfrm>
          <a:prstGeom prst="ellipseRibb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smtClean="0">
                <a:latin typeface="Arial" panose="020B0604020202020204" pitchFamily="34" charset="0"/>
                <a:cs typeface="Arial" panose="020B0604020202020204" pitchFamily="34" charset="0"/>
              </a:rPr>
              <a:t>Đề</a:t>
            </a:r>
            <a:r>
              <a:rPr lang="en-US" sz="3200" dirty="0" smtClean="0">
                <a:latin typeface="Arial" panose="020B0604020202020204" pitchFamily="34" charset="0"/>
                <a:cs typeface="Arial" panose="020B0604020202020204" pitchFamily="34" charset="0"/>
              </a:rPr>
              <a:t> </a:t>
            </a:r>
            <a:r>
              <a:rPr lang="en-US" sz="3200" dirty="0" err="1" smtClean="0">
                <a:latin typeface="Arial" panose="020B0604020202020204" pitchFamily="34" charset="0"/>
                <a:cs typeface="Arial" panose="020B0604020202020204" pitchFamily="34" charset="0"/>
              </a:rPr>
              <a:t>tài:Git</a:t>
            </a:r>
            <a:r>
              <a:rPr lang="en-US" sz="3200" dirty="0" smtClean="0">
                <a:latin typeface="Arial" panose="020B0604020202020204" pitchFamily="34" charset="0"/>
                <a:cs typeface="Arial" panose="020B0604020202020204" pitchFamily="34" charset="0"/>
              </a:rPr>
              <a:t> Hub</a:t>
            </a:r>
            <a:endParaRPr lang="en-AU" sz="3200" dirty="0">
              <a:latin typeface="Arial" panose="020B0604020202020204" pitchFamily="34" charset="0"/>
              <a:cs typeface="Arial" panose="020B0604020202020204" pitchFamily="34" charset="0"/>
            </a:endParaRPr>
          </a:p>
        </p:txBody>
      </p:sp>
      <p:sp>
        <p:nvSpPr>
          <p:cNvPr id="3" name="TextBox 2"/>
          <p:cNvSpPr txBox="1"/>
          <p:nvPr/>
        </p:nvSpPr>
        <p:spPr>
          <a:xfrm>
            <a:off x="5679583" y="5888503"/>
            <a:ext cx="6198134" cy="830997"/>
          </a:xfrm>
          <a:prstGeom prst="rect">
            <a:avLst/>
          </a:prstGeom>
          <a:noFill/>
        </p:spPr>
        <p:txBody>
          <a:bodyPr wrap="square" rtlCol="0">
            <a:spAutoFit/>
          </a:bodyPr>
          <a:lstStyle/>
          <a:p>
            <a:r>
              <a:rPr lang="en-US" sz="2400" dirty="0" err="1">
                <a:solidFill>
                  <a:srgbClr val="FF0000"/>
                </a:solidFill>
                <a:latin typeface="Arial" pitchFamily="34" charset="0"/>
                <a:ea typeface="Verdana" panose="020B0604030504040204" pitchFamily="34" charset="0"/>
                <a:cs typeface="Arial" pitchFamily="34" charset="0"/>
              </a:rPr>
              <a:t>Tên</a:t>
            </a:r>
            <a:r>
              <a:rPr lang="en-US" sz="2400" dirty="0">
                <a:solidFill>
                  <a:srgbClr val="FF0000"/>
                </a:solidFill>
                <a:latin typeface="Arial" pitchFamily="34" charset="0"/>
                <a:ea typeface="Verdana" panose="020B0604030504040204" pitchFamily="34" charset="0"/>
                <a:cs typeface="Arial" pitchFamily="34" charset="0"/>
              </a:rPr>
              <a:t> </a:t>
            </a:r>
            <a:r>
              <a:rPr lang="en-US" sz="2400" dirty="0" err="1">
                <a:solidFill>
                  <a:srgbClr val="FF0000"/>
                </a:solidFill>
                <a:latin typeface="Arial" pitchFamily="34" charset="0"/>
                <a:ea typeface="Verdana" panose="020B0604030504040204" pitchFamily="34" charset="0"/>
                <a:cs typeface="Arial" pitchFamily="34" charset="0"/>
              </a:rPr>
              <a:t>giảng</a:t>
            </a:r>
            <a:r>
              <a:rPr lang="en-US" sz="2400" dirty="0">
                <a:solidFill>
                  <a:srgbClr val="FF0000"/>
                </a:solidFill>
                <a:latin typeface="Arial" pitchFamily="34" charset="0"/>
                <a:ea typeface="Verdana" panose="020B0604030504040204" pitchFamily="34" charset="0"/>
                <a:cs typeface="Arial" pitchFamily="34" charset="0"/>
              </a:rPr>
              <a:t> </a:t>
            </a:r>
            <a:r>
              <a:rPr lang="en-US" sz="2400" dirty="0" err="1" smtClean="0">
                <a:solidFill>
                  <a:srgbClr val="FF0000"/>
                </a:solidFill>
                <a:latin typeface="Arial" pitchFamily="34" charset="0"/>
                <a:ea typeface="Verdana" panose="020B0604030504040204" pitchFamily="34" charset="0"/>
                <a:cs typeface="Arial" pitchFamily="34" charset="0"/>
              </a:rPr>
              <a:t>viên</a:t>
            </a:r>
            <a:r>
              <a:rPr lang="en-US" sz="2400" dirty="0" smtClean="0">
                <a:solidFill>
                  <a:schemeClr val="accent5">
                    <a:lumMod val="20000"/>
                    <a:lumOff val="80000"/>
                  </a:schemeClr>
                </a:solidFill>
                <a:latin typeface="Arial" pitchFamily="34" charset="0"/>
                <a:ea typeface="Verdana" panose="020B0604030504040204" pitchFamily="34" charset="0"/>
                <a:cs typeface="Arial" pitchFamily="34" charset="0"/>
              </a:rPr>
              <a:t>: </a:t>
            </a:r>
            <a:r>
              <a:rPr lang="en-US" sz="2400" dirty="0">
                <a:latin typeface="Arial" pitchFamily="34" charset="0"/>
                <a:ea typeface="Verdana" panose="020B0604030504040204" pitchFamily="34" charset="0"/>
                <a:cs typeface="Arial" pitchFamily="34" charset="0"/>
              </a:rPr>
              <a:t>TS. </a:t>
            </a:r>
            <a:r>
              <a:rPr lang="en-US" sz="2400" dirty="0" err="1">
                <a:latin typeface="Arial" pitchFamily="34" charset="0"/>
                <a:ea typeface="Verdana" panose="020B0604030504040204" pitchFamily="34" charset="0"/>
                <a:cs typeface="Arial" pitchFamily="34" charset="0"/>
              </a:rPr>
              <a:t>Dương</a:t>
            </a:r>
            <a:r>
              <a:rPr lang="en-US" sz="2400" dirty="0">
                <a:latin typeface="Arial" pitchFamily="34" charset="0"/>
                <a:ea typeface="Verdana" panose="020B0604030504040204" pitchFamily="34" charset="0"/>
                <a:cs typeface="Arial" pitchFamily="34" charset="0"/>
              </a:rPr>
              <a:t> </a:t>
            </a:r>
            <a:r>
              <a:rPr lang="en-US" sz="2400" dirty="0" err="1">
                <a:latin typeface="Arial" pitchFamily="34" charset="0"/>
                <a:ea typeface="Verdana" panose="020B0604030504040204" pitchFamily="34" charset="0"/>
                <a:cs typeface="Arial" pitchFamily="34" charset="0"/>
              </a:rPr>
              <a:t>Thành</a:t>
            </a:r>
            <a:r>
              <a:rPr lang="en-US" sz="2400" dirty="0">
                <a:latin typeface="Arial" pitchFamily="34" charset="0"/>
                <a:ea typeface="Verdana" panose="020B0604030504040204" pitchFamily="34" charset="0"/>
                <a:cs typeface="Arial" pitchFamily="34" charset="0"/>
              </a:rPr>
              <a:t> </a:t>
            </a:r>
            <a:r>
              <a:rPr lang="en-US" sz="2400" dirty="0" err="1">
                <a:latin typeface="Arial" pitchFamily="34" charset="0"/>
                <a:ea typeface="Verdana" panose="020B0604030504040204" pitchFamily="34" charset="0"/>
                <a:cs typeface="Arial" pitchFamily="34" charset="0"/>
              </a:rPr>
              <a:t>Phết</a:t>
            </a:r>
            <a:endParaRPr lang="en-US" sz="2400" dirty="0">
              <a:latin typeface="Arial" pitchFamily="34" charset="0"/>
              <a:ea typeface="Verdana" panose="020B0604030504040204" pitchFamily="34" charset="0"/>
              <a:cs typeface="Arial" pitchFamily="34" charset="0"/>
            </a:endParaRPr>
          </a:p>
          <a:p>
            <a:endParaRPr lang="en-US" sz="2400" dirty="0">
              <a:latin typeface="Arial" pitchFamily="34" charset="0"/>
              <a:cs typeface="Arial" pitchFamily="34" charset="0"/>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
            <a:ext cx="2253803" cy="913014"/>
          </a:xfrm>
          <a:prstGeom prst="rect">
            <a:avLst/>
          </a:prstGeom>
        </p:spPr>
      </p:pic>
    </p:spTree>
    <p:extLst>
      <p:ext uri="{BB962C8B-B14F-4D97-AF65-F5344CB8AC3E}">
        <p14:creationId xmlns:p14="http://schemas.microsoft.com/office/powerpoint/2010/main" val="19303388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 Xung đột (Conflict)</a:t>
            </a:r>
            <a:br>
              <a:rPr lang="vi-VN" dirty="0"/>
            </a:br>
            <a:endParaRPr lang="en-US" dirty="0"/>
          </a:p>
        </p:txBody>
      </p:sp>
      <p:sp>
        <p:nvSpPr>
          <p:cNvPr id="3" name="Content Placeholder 2"/>
          <p:cNvSpPr>
            <a:spLocks noGrp="1"/>
          </p:cNvSpPr>
          <p:nvPr>
            <p:ph idx="1"/>
          </p:nvPr>
        </p:nvSpPr>
        <p:spPr>
          <a:xfrm>
            <a:off x="609600" y="953038"/>
            <a:ext cx="10160000" cy="3245476"/>
          </a:xfrm>
        </p:spPr>
        <p:txBody>
          <a:bodyPr/>
          <a:lstStyle/>
          <a:p>
            <a:pPr marL="342900" indent="-342900">
              <a:buFont typeface="Wingdings" pitchFamily="2" charset="2"/>
              <a:buChar char="v"/>
            </a:pPr>
            <a:r>
              <a:rPr lang="vi-VN" b="0" dirty="0" smtClean="0"/>
              <a:t>Conflic </a:t>
            </a:r>
            <a:r>
              <a:rPr lang="vi-VN" b="0" dirty="0"/>
              <a:t>là trường hợp có 2 sự thay đổi trong một dòng code và máy tính không thể tự quyết định dòng code nào là “đúng”. Đúng ở đây có nghĩa là “ý đồ của lập trình viên</a:t>
            </a:r>
            <a:r>
              <a:rPr lang="vi-VN" b="0" dirty="0" smtClean="0"/>
              <a:t>”.</a:t>
            </a:r>
            <a:endParaRPr lang="en-US" b="0" dirty="0" smtClean="0"/>
          </a:p>
          <a:p>
            <a:pPr marL="342900" indent="-342900">
              <a:buFont typeface="Wingdings" pitchFamily="2" charset="2"/>
              <a:buChar char="v"/>
            </a:pPr>
            <a:r>
              <a:rPr lang="vi-VN" b="0" dirty="0" smtClean="0"/>
              <a:t>Để </a:t>
            </a:r>
            <a:r>
              <a:rPr lang="vi-VN" b="0" dirty="0"/>
              <a:t>giải quyết mâu thuẫn bạn phải dùng “tay không” để sữa các xung đột này. Bạn chỉ việc nhìn vào file bị conflict và tự quyết định dòng code nào giữ lại, dòng nào xóa bỏ.</a:t>
            </a:r>
          </a:p>
          <a:p>
            <a:pPr marL="342900" indent="-342900">
              <a:buFont typeface="Wingdings" pitchFamily="2" charset="2"/>
              <a:buChar char="v"/>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702" y="2825973"/>
            <a:ext cx="9826580" cy="3639222"/>
          </a:xfrm>
          <a:prstGeom prst="rect">
            <a:avLst/>
          </a:prstGeom>
        </p:spPr>
      </p:pic>
    </p:spTree>
    <p:extLst>
      <p:ext uri="{BB962C8B-B14F-4D97-AF65-F5344CB8AC3E}">
        <p14:creationId xmlns:p14="http://schemas.microsoft.com/office/powerpoint/2010/main" val="23358538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963" y="206061"/>
            <a:ext cx="7721600" cy="1223493"/>
          </a:xfrm>
        </p:spPr>
        <p:txBody>
          <a:bodyPr>
            <a:normAutofit/>
          </a:bodyPr>
          <a:lstStyle/>
          <a:p>
            <a:r>
              <a:rPr lang="vi-VN" dirty="0"/>
              <a:t> Commit </a:t>
            </a:r>
            <a:br>
              <a:rPr lang="vi-VN" dirty="0"/>
            </a:br>
            <a:endParaRPr lang="en-US" dirty="0"/>
          </a:p>
        </p:txBody>
      </p:sp>
      <p:sp>
        <p:nvSpPr>
          <p:cNvPr id="3" name="Content Placeholder 2"/>
          <p:cNvSpPr>
            <a:spLocks noGrp="1"/>
          </p:cNvSpPr>
          <p:nvPr>
            <p:ph idx="1"/>
          </p:nvPr>
        </p:nvSpPr>
        <p:spPr>
          <a:xfrm>
            <a:off x="339144" y="1005626"/>
            <a:ext cx="10160000" cy="4373563"/>
          </a:xfrm>
        </p:spPr>
        <p:txBody>
          <a:bodyPr>
            <a:normAutofit/>
          </a:bodyPr>
          <a:lstStyle/>
          <a:p>
            <a:pPr marL="342900" indent="-342900">
              <a:buFont typeface="Wingdings" pitchFamily="2" charset="2"/>
              <a:buChar char="v"/>
            </a:pPr>
            <a:r>
              <a:rPr lang="vi-VN" b="0" dirty="0" smtClean="0"/>
              <a:t>Để </a:t>
            </a:r>
            <a:r>
              <a:rPr lang="vi-VN" b="0" dirty="0"/>
              <a:t>ghi lại việc thêm/thay đổi file </a:t>
            </a:r>
            <a:r>
              <a:rPr lang="vi-VN" b="0" dirty="0" smtClean="0"/>
              <a:t>vào </a:t>
            </a:r>
            <a:r>
              <a:rPr lang="vi-VN" b="0" dirty="0"/>
              <a:t>repository thì sẽ thực hiện thao tác </a:t>
            </a:r>
            <a:r>
              <a:rPr lang="vi-VN" b="0" dirty="0" smtClean="0"/>
              <a:t>Commit.</a:t>
            </a:r>
            <a:endParaRPr lang="en-US" b="0" dirty="0"/>
          </a:p>
          <a:p>
            <a:pPr marL="342900" indent="-342900">
              <a:buFont typeface="Wingdings" pitchFamily="2" charset="2"/>
              <a:buChar char="v"/>
            </a:pPr>
            <a:r>
              <a:rPr lang="vi-VN" b="0" dirty="0" smtClean="0"/>
              <a:t>Khi </a:t>
            </a:r>
            <a:r>
              <a:rPr lang="vi-VN" b="0" dirty="0"/>
              <a:t>thực hiện commit, trong repository sẽ tạo ra commit </a:t>
            </a:r>
            <a:r>
              <a:rPr lang="vi-VN" b="0" dirty="0" smtClean="0"/>
              <a:t>đã </a:t>
            </a:r>
            <a:r>
              <a:rPr lang="vi-VN" b="0" dirty="0"/>
              <a:t>ghi lại sự khác biệt từ trạng thái đã commit lần trước với trạng thái hiện </a:t>
            </a:r>
            <a:r>
              <a:rPr lang="vi-VN" b="0" dirty="0" smtClean="0"/>
              <a:t>tại.</a:t>
            </a:r>
            <a:endParaRPr lang="en-US" b="0" dirty="0" smtClean="0"/>
          </a:p>
          <a:p>
            <a:pPr marL="342900" indent="-342900">
              <a:buFont typeface="Wingdings" pitchFamily="2" charset="2"/>
              <a:buChar char="v"/>
            </a:pPr>
            <a:r>
              <a:rPr lang="vi-VN" b="0" dirty="0" smtClean="0"/>
              <a:t>Commit </a:t>
            </a:r>
            <a:r>
              <a:rPr lang="vi-VN" b="0" dirty="0"/>
              <a:t>này đang được chứa tại repository, các commit nối tiếp với nhau theo thứ tự thời gian. </a:t>
            </a:r>
            <a:endParaRPr lang="en-US" b="0" dirty="0" smtClean="0"/>
          </a:p>
          <a:p>
            <a:pPr marL="342900" indent="-342900">
              <a:buFont typeface="Wingdings" pitchFamily="2" charset="2"/>
              <a:buChar char="v"/>
            </a:pPr>
            <a:r>
              <a:rPr lang="vi-VN" b="0" dirty="0" smtClean="0"/>
              <a:t>Bằng </a:t>
            </a:r>
            <a:r>
              <a:rPr lang="vi-VN" b="0" dirty="0"/>
              <a:t>việc lần theo commit này từ trạng thái mới nhất thì có thể biết được lịch sử thay đổi trong quá khứ hoặc nội dung thay đổi đó.</a:t>
            </a:r>
          </a:p>
          <a:p>
            <a:pPr marL="342900" indent="-342900">
              <a:buFont typeface="Wingdings" pitchFamily="2" charset="2"/>
              <a:buChar char="v"/>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659" y="3825025"/>
            <a:ext cx="10005411" cy="3032974"/>
          </a:xfrm>
          <a:prstGeom prst="rect">
            <a:avLst/>
          </a:prstGeom>
          <a:ln>
            <a:noFill/>
          </a:ln>
          <a:effectLst>
            <a:softEdge rad="112500"/>
          </a:effectLst>
        </p:spPr>
      </p:pic>
    </p:spTree>
    <p:extLst>
      <p:ext uri="{BB962C8B-B14F-4D97-AF65-F5344CB8AC3E}">
        <p14:creationId xmlns:p14="http://schemas.microsoft.com/office/powerpoint/2010/main" val="8318313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839" y="347730"/>
            <a:ext cx="7721600" cy="1086435"/>
          </a:xfrm>
        </p:spPr>
        <p:txBody>
          <a:bodyPr>
            <a:normAutofit fontScale="90000"/>
          </a:bodyPr>
          <a:lstStyle/>
          <a:p>
            <a:r>
              <a:rPr lang="vi-VN" dirty="0"/>
              <a:t>Git Remote</a:t>
            </a:r>
            <a:br>
              <a:rPr lang="vi-VN" dirty="0"/>
            </a:br>
            <a:endParaRPr lang="en-US" dirty="0"/>
          </a:p>
        </p:txBody>
      </p:sp>
      <p:sp>
        <p:nvSpPr>
          <p:cNvPr id="3" name="Content Placeholder 2"/>
          <p:cNvSpPr>
            <a:spLocks noGrp="1"/>
          </p:cNvSpPr>
          <p:nvPr>
            <p:ph idx="1"/>
          </p:nvPr>
        </p:nvSpPr>
        <p:spPr>
          <a:xfrm>
            <a:off x="218941" y="965916"/>
            <a:ext cx="11539470" cy="1880316"/>
          </a:xfrm>
        </p:spPr>
        <p:txBody>
          <a:bodyPr/>
          <a:lstStyle/>
          <a:p>
            <a:r>
              <a:rPr lang="vi-VN" b="0" dirty="0" smtClean="0"/>
              <a:t>Để </a:t>
            </a:r>
            <a:r>
              <a:rPr lang="vi-VN" b="0" dirty="0"/>
              <a:t>kết nối được với một repo khác người ta sử dụng một khái niệm gọi là remote.</a:t>
            </a:r>
          </a:p>
          <a:p>
            <a:r>
              <a:rPr lang="vi-VN" b="0" dirty="0"/>
              <a:t>Trên thực tế khi làm việc với nhau thì không như vậy, vì không phải máy ai cũng cài một “git server” để người khác kết nối được với mình. Thông thường thì chúng ta sẽ sử dụng một repo chung và các máy kết nối vào repo đó.</a:t>
            </a:r>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038" y="2086377"/>
            <a:ext cx="9813700" cy="4771623"/>
          </a:xfrm>
          <a:prstGeom prst="rect">
            <a:avLst/>
          </a:prstGeom>
        </p:spPr>
      </p:pic>
    </p:spTree>
    <p:extLst>
      <p:ext uri="{BB962C8B-B14F-4D97-AF65-F5344CB8AC3E}">
        <p14:creationId xmlns:p14="http://schemas.microsoft.com/office/powerpoint/2010/main" val="10912167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041746" cy="1133341"/>
          </a:xfrm>
        </p:spPr>
        <p:txBody>
          <a:bodyPr>
            <a:normAutofit fontScale="90000"/>
          </a:bodyPr>
          <a:lstStyle/>
          <a:p>
            <a:pPr algn="ctr"/>
            <a:r>
              <a:rPr lang="en-US" b="1" dirty="0" smtClean="0">
                <a:latin typeface="+mn-lt"/>
              </a:rPr>
              <a:t/>
            </a:r>
            <a:br>
              <a:rPr lang="en-US" b="1" dirty="0" smtClean="0">
                <a:latin typeface="+mn-lt"/>
              </a:rPr>
            </a:br>
            <a:endParaRPr lang="en-US" b="1" dirty="0">
              <a:latin typeface="+mn-lt"/>
            </a:endParaRPr>
          </a:p>
        </p:txBody>
      </p:sp>
      <p:sp>
        <p:nvSpPr>
          <p:cNvPr id="3" name="Content Placeholder 2"/>
          <p:cNvSpPr>
            <a:spLocks noGrp="1"/>
          </p:cNvSpPr>
          <p:nvPr>
            <p:ph idx="1"/>
          </p:nvPr>
        </p:nvSpPr>
        <p:spPr/>
        <p:txBody>
          <a:bodyPr/>
          <a:lstStyle/>
          <a:p>
            <a:endParaRPr lang="en-US" dirty="0">
              <a:solidFill>
                <a:schemeClr val="tx1">
                  <a:lumMod val="75000"/>
                  <a:lumOff val="25000"/>
                </a:schemeClr>
              </a:solidFill>
              <a:latin typeface="Arial" pitchFamily="34" charset="0"/>
              <a:cs typeface="Arial" pitchFamily="34" charset="0"/>
            </a:endParaRPr>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13</a:t>
            </a:fld>
            <a:endParaRPr lang="en-US" dirty="0"/>
          </a:p>
        </p:txBody>
      </p:sp>
      <p:graphicFrame>
        <p:nvGraphicFramePr>
          <p:cNvPr id="5" name="Diagram 4"/>
          <p:cNvGraphicFramePr/>
          <p:nvPr>
            <p:extLst>
              <p:ext uri="{D42A27DB-BD31-4B8C-83A1-F6EECF244321}">
                <p14:modId xmlns:p14="http://schemas.microsoft.com/office/powerpoint/2010/main" val="3061252504"/>
              </p:ext>
            </p:extLst>
          </p:nvPr>
        </p:nvGraphicFramePr>
        <p:xfrm>
          <a:off x="190320" y="0"/>
          <a:ext cx="11696879"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09752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0113" y="1953296"/>
            <a:ext cx="9602788" cy="4724400"/>
          </a:xfrm>
        </p:spPr>
        <p:txBody>
          <a:bodyPr>
            <a:normAutofit/>
          </a:bodyPr>
          <a:lstStyle/>
          <a:p>
            <a:pPr marL="0" indent="0" algn="ctr">
              <a:buNone/>
            </a:pPr>
            <a:r>
              <a:rPr lang="en-US" sz="6600" b="1" spc="100" dirty="0" err="1" smtClean="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latin typeface="Arial" pitchFamily="34" charset="0"/>
                <a:cs typeface="Arial" pitchFamily="34" charset="0"/>
              </a:rPr>
              <a:t>Cảm</a:t>
            </a:r>
            <a:r>
              <a:rPr lang="en-US" sz="6600" b="1" spc="100" dirty="0" smtClean="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latin typeface="Arial" pitchFamily="34" charset="0"/>
                <a:cs typeface="Arial" pitchFamily="34" charset="0"/>
              </a:rPr>
              <a:t> </a:t>
            </a:r>
            <a:r>
              <a:rPr lang="en-US" sz="6600" b="1" spc="100" dirty="0" err="1" smtClean="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latin typeface="Arial" pitchFamily="34" charset="0"/>
                <a:cs typeface="Arial" pitchFamily="34" charset="0"/>
              </a:rPr>
              <a:t>ơn</a:t>
            </a:r>
            <a:r>
              <a:rPr lang="en-US" sz="6600" b="1" spc="100" dirty="0" smtClean="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latin typeface="Arial" pitchFamily="34" charset="0"/>
                <a:cs typeface="Arial" pitchFamily="34" charset="0"/>
              </a:rPr>
              <a:t> </a:t>
            </a:r>
            <a:r>
              <a:rPr lang="en-US" sz="6600" b="1" spc="100" dirty="0" err="1" smtClean="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latin typeface="Arial" pitchFamily="34" charset="0"/>
                <a:cs typeface="Arial" pitchFamily="34" charset="0"/>
              </a:rPr>
              <a:t>các</a:t>
            </a:r>
            <a:r>
              <a:rPr lang="en-US" sz="6600" b="1" spc="100" dirty="0" smtClean="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latin typeface="Arial" pitchFamily="34" charset="0"/>
                <a:cs typeface="Arial" pitchFamily="34" charset="0"/>
              </a:rPr>
              <a:t> </a:t>
            </a:r>
            <a:r>
              <a:rPr lang="en-US" sz="6600" b="1" spc="100" dirty="0" err="1" smtClean="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latin typeface="Arial" pitchFamily="34" charset="0"/>
                <a:cs typeface="Arial" pitchFamily="34" charset="0"/>
              </a:rPr>
              <a:t>bạn</a:t>
            </a:r>
            <a:r>
              <a:rPr lang="en-US" sz="6600" b="1" spc="100" dirty="0" smtClean="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latin typeface="Arial" pitchFamily="34" charset="0"/>
                <a:cs typeface="Arial" pitchFamily="34" charset="0"/>
              </a:rPr>
              <a:t> </a:t>
            </a:r>
            <a:endParaRPr lang="en-US" sz="6600" b="1" spc="100" dirty="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3001934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2</a:t>
            </a:fld>
            <a:endParaRPr lang="en-US" dirty="0"/>
          </a:p>
        </p:txBody>
      </p:sp>
      <p:sp>
        <p:nvSpPr>
          <p:cNvPr id="5" name="TextBox 4"/>
          <p:cNvSpPr txBox="1"/>
          <p:nvPr/>
        </p:nvSpPr>
        <p:spPr>
          <a:xfrm>
            <a:off x="592807" y="976331"/>
            <a:ext cx="10018059" cy="5016758"/>
          </a:xfrm>
          <a:prstGeom prst="rect">
            <a:avLst/>
          </a:prstGeom>
          <a:noFill/>
        </p:spPr>
        <p:txBody>
          <a:bodyPr wrap="square" rtlCol="0">
            <a:spAutoFit/>
          </a:bodyPr>
          <a:lstStyle/>
          <a:p>
            <a:pPr marL="571500" indent="-571500">
              <a:buFont typeface="Wingdings" pitchFamily="2" charset="2"/>
              <a:buChar char="v"/>
            </a:pPr>
            <a:r>
              <a:rPr lang="en-US" sz="4000" dirty="0" smtClean="0">
                <a:solidFill>
                  <a:schemeClr val="accent5">
                    <a:lumMod val="60000"/>
                    <a:lumOff val="40000"/>
                  </a:schemeClr>
                </a:solidFill>
                <a:latin typeface="Arial" panose="020B0604020202020204" pitchFamily="34" charset="0"/>
                <a:cs typeface="Arial" panose="020B0604020202020204" pitchFamily="34" charset="0"/>
              </a:rPr>
              <a:t>NỘI DUNG:</a:t>
            </a:r>
          </a:p>
          <a:p>
            <a:pPr marL="571500" indent="-571500">
              <a:buFont typeface="Wingdings" pitchFamily="2" charset="2"/>
              <a:buChar char="v"/>
            </a:pPr>
            <a:r>
              <a:rPr lang="en-US" sz="4000" dirty="0" err="1">
                <a:solidFill>
                  <a:srgbClr val="FF0000"/>
                </a:solidFill>
                <a:latin typeface="Arial" pitchFamily="34" charset="0"/>
                <a:ea typeface="Verdana" panose="020B0604030504040204" pitchFamily="34" charset="0"/>
                <a:cs typeface="Arial" pitchFamily="34" charset="0"/>
              </a:rPr>
              <a:t>T</a:t>
            </a:r>
            <a:r>
              <a:rPr lang="en-US" sz="4000" dirty="0" err="1" smtClean="0">
                <a:solidFill>
                  <a:srgbClr val="FF0000"/>
                </a:solidFill>
                <a:latin typeface="Arial" pitchFamily="34" charset="0"/>
                <a:ea typeface="Verdana" panose="020B0604030504040204" pitchFamily="34" charset="0"/>
                <a:cs typeface="Arial" pitchFamily="34" charset="0"/>
              </a:rPr>
              <a:t>hông</a:t>
            </a:r>
            <a:r>
              <a:rPr lang="en-US" sz="4000" dirty="0" smtClean="0">
                <a:solidFill>
                  <a:srgbClr val="FF0000"/>
                </a:solidFill>
                <a:latin typeface="Arial" pitchFamily="34" charset="0"/>
                <a:ea typeface="Verdana" panose="020B0604030504040204" pitchFamily="34" charset="0"/>
                <a:cs typeface="Arial" pitchFamily="34" charset="0"/>
              </a:rPr>
              <a:t> </a:t>
            </a:r>
            <a:r>
              <a:rPr lang="en-US" sz="4000" dirty="0">
                <a:solidFill>
                  <a:srgbClr val="FF0000"/>
                </a:solidFill>
                <a:latin typeface="Arial" pitchFamily="34" charset="0"/>
                <a:ea typeface="Verdana" panose="020B0604030504040204" pitchFamily="34" charset="0"/>
                <a:cs typeface="Arial" pitchFamily="34" charset="0"/>
              </a:rPr>
              <a:t>tin </a:t>
            </a:r>
            <a:r>
              <a:rPr lang="en-US" sz="4000" dirty="0" err="1">
                <a:solidFill>
                  <a:srgbClr val="FF0000"/>
                </a:solidFill>
                <a:latin typeface="Arial" pitchFamily="34" charset="0"/>
                <a:ea typeface="Verdana" panose="020B0604030504040204" pitchFamily="34" charset="0"/>
                <a:cs typeface="Arial" pitchFamily="34" charset="0"/>
              </a:rPr>
              <a:t>tuyển</a:t>
            </a:r>
            <a:r>
              <a:rPr lang="en-US" sz="4000" dirty="0">
                <a:solidFill>
                  <a:srgbClr val="FF0000"/>
                </a:solidFill>
                <a:latin typeface="Arial" pitchFamily="34" charset="0"/>
                <a:ea typeface="Verdana" panose="020B0604030504040204" pitchFamily="34" charset="0"/>
                <a:cs typeface="Arial" pitchFamily="34" charset="0"/>
              </a:rPr>
              <a:t> </a:t>
            </a:r>
            <a:r>
              <a:rPr lang="en-US" sz="4000" dirty="0" err="1">
                <a:solidFill>
                  <a:srgbClr val="FF0000"/>
                </a:solidFill>
                <a:latin typeface="Arial" pitchFamily="34" charset="0"/>
                <a:ea typeface="Verdana" panose="020B0604030504040204" pitchFamily="34" charset="0"/>
                <a:cs typeface="Arial" pitchFamily="34" charset="0"/>
              </a:rPr>
              <a:t>dụng</a:t>
            </a:r>
            <a:r>
              <a:rPr lang="en-US" sz="4000" dirty="0">
                <a:solidFill>
                  <a:srgbClr val="FF0000"/>
                </a:solidFill>
                <a:latin typeface="Arial" pitchFamily="34" charset="0"/>
                <a:ea typeface="Verdana" panose="020B0604030504040204" pitchFamily="34" charset="0"/>
                <a:cs typeface="Arial" pitchFamily="34" charset="0"/>
              </a:rPr>
              <a:t> </a:t>
            </a:r>
            <a:r>
              <a:rPr lang="en-US" sz="4000" dirty="0" err="1">
                <a:solidFill>
                  <a:srgbClr val="FF0000"/>
                </a:solidFill>
                <a:latin typeface="Arial" pitchFamily="34" charset="0"/>
                <a:ea typeface="Verdana" panose="020B0604030504040204" pitchFamily="34" charset="0"/>
                <a:cs typeface="Arial" pitchFamily="34" charset="0"/>
              </a:rPr>
              <a:t>Git</a:t>
            </a:r>
            <a:r>
              <a:rPr lang="en-US" sz="4000" dirty="0">
                <a:solidFill>
                  <a:srgbClr val="FF0000"/>
                </a:solidFill>
                <a:latin typeface="Arial" pitchFamily="34" charset="0"/>
                <a:ea typeface="Verdana" panose="020B0604030504040204" pitchFamily="34" charset="0"/>
                <a:cs typeface="Arial" pitchFamily="34" charset="0"/>
              </a:rPr>
              <a:t> Hub:</a:t>
            </a:r>
            <a:endParaRPr lang="en-AU" sz="4000" dirty="0">
              <a:solidFill>
                <a:srgbClr val="FF0000"/>
              </a:solidFill>
              <a:latin typeface="Arial" panose="020B0604020202020204" pitchFamily="34" charset="0"/>
              <a:cs typeface="Arial" panose="020B0604020202020204" pitchFamily="34" charset="0"/>
            </a:endParaRPr>
          </a:p>
          <a:p>
            <a:pPr marL="571500" indent="-571500">
              <a:buFont typeface="Wingdings" pitchFamily="2" charset="2"/>
              <a:buChar char="v"/>
            </a:pPr>
            <a:r>
              <a:rPr lang="en-US" sz="4000" dirty="0" err="1" smtClean="0">
                <a:solidFill>
                  <a:srgbClr val="FF0000"/>
                </a:solidFill>
                <a:latin typeface="Arial" pitchFamily="34" charset="0"/>
                <a:ea typeface="Verdana" panose="020B0604030504040204" pitchFamily="34" charset="0"/>
                <a:cs typeface="Arial" pitchFamily="34" charset="0"/>
              </a:rPr>
              <a:t>Giới</a:t>
            </a:r>
            <a:r>
              <a:rPr lang="en-US" sz="4000" dirty="0" smtClean="0">
                <a:solidFill>
                  <a:srgbClr val="FF0000"/>
                </a:solidFill>
                <a:latin typeface="Arial" pitchFamily="34" charset="0"/>
                <a:ea typeface="Verdana" panose="020B0604030504040204" pitchFamily="34" charset="0"/>
                <a:cs typeface="Arial" pitchFamily="34" charset="0"/>
              </a:rPr>
              <a:t> </a:t>
            </a:r>
            <a:r>
              <a:rPr lang="en-US" sz="4000" dirty="0" err="1" smtClean="0">
                <a:solidFill>
                  <a:srgbClr val="FF0000"/>
                </a:solidFill>
                <a:latin typeface="Arial" pitchFamily="34" charset="0"/>
                <a:ea typeface="Verdana" panose="020B0604030504040204" pitchFamily="34" charset="0"/>
                <a:cs typeface="Arial" pitchFamily="34" charset="0"/>
              </a:rPr>
              <a:t>thiệu</a:t>
            </a:r>
            <a:r>
              <a:rPr lang="en-US" sz="4000" dirty="0" smtClean="0">
                <a:solidFill>
                  <a:srgbClr val="FF0000"/>
                </a:solidFill>
                <a:latin typeface="Arial" pitchFamily="34" charset="0"/>
                <a:ea typeface="Verdana" panose="020B0604030504040204" pitchFamily="34" charset="0"/>
                <a:cs typeface="Arial" pitchFamily="34" charset="0"/>
              </a:rPr>
              <a:t> </a:t>
            </a:r>
            <a:r>
              <a:rPr lang="en-US" sz="4000" dirty="0" err="1" smtClean="0">
                <a:solidFill>
                  <a:srgbClr val="FF0000"/>
                </a:solidFill>
                <a:latin typeface="Arial" pitchFamily="34" charset="0"/>
                <a:ea typeface="Verdana" panose="020B0604030504040204" pitchFamily="34" charset="0"/>
                <a:cs typeface="Arial" pitchFamily="34" charset="0"/>
              </a:rPr>
              <a:t>về</a:t>
            </a:r>
            <a:r>
              <a:rPr lang="en-US" sz="4000" dirty="0" smtClean="0">
                <a:solidFill>
                  <a:srgbClr val="FF0000"/>
                </a:solidFill>
                <a:latin typeface="Arial" pitchFamily="34" charset="0"/>
                <a:ea typeface="Verdana" panose="020B0604030504040204" pitchFamily="34" charset="0"/>
                <a:cs typeface="Arial" pitchFamily="34" charset="0"/>
              </a:rPr>
              <a:t> </a:t>
            </a:r>
            <a:r>
              <a:rPr lang="en-US" sz="4000" dirty="0" err="1" smtClean="0">
                <a:solidFill>
                  <a:srgbClr val="FF0000"/>
                </a:solidFill>
                <a:latin typeface="Arial" pitchFamily="34" charset="0"/>
                <a:ea typeface="Verdana" panose="020B0604030504040204" pitchFamily="34" charset="0"/>
                <a:cs typeface="Arial" pitchFamily="34" charset="0"/>
              </a:rPr>
              <a:t>Git</a:t>
            </a:r>
            <a:r>
              <a:rPr lang="en-US" sz="4000" dirty="0" smtClean="0">
                <a:solidFill>
                  <a:srgbClr val="FF0000"/>
                </a:solidFill>
                <a:latin typeface="Arial" pitchFamily="34" charset="0"/>
                <a:ea typeface="Verdana" panose="020B0604030504040204" pitchFamily="34" charset="0"/>
                <a:cs typeface="Arial" pitchFamily="34" charset="0"/>
              </a:rPr>
              <a:t> Hub:</a:t>
            </a:r>
          </a:p>
          <a:p>
            <a:pPr marL="571500" indent="-571500">
              <a:buFont typeface="Wingdings" pitchFamily="2" charset="2"/>
              <a:buChar char="v"/>
            </a:pPr>
            <a:r>
              <a:rPr lang="en-US" sz="4000" dirty="0">
                <a:latin typeface="Arial" pitchFamily="34" charset="0"/>
                <a:ea typeface="Verdana" panose="020B0604030504040204" pitchFamily="34" charset="0"/>
                <a:cs typeface="Arial" pitchFamily="34" charset="0"/>
              </a:rPr>
              <a:t>	</a:t>
            </a:r>
            <a:r>
              <a:rPr lang="en-US" sz="4000" dirty="0" err="1" smtClean="0">
                <a:latin typeface="Arial" pitchFamily="34" charset="0"/>
                <a:ea typeface="Verdana" panose="020B0604030504040204" pitchFamily="34" charset="0"/>
                <a:cs typeface="Arial" pitchFamily="34" charset="0"/>
              </a:rPr>
              <a:t>Git</a:t>
            </a:r>
            <a:r>
              <a:rPr lang="en-US" sz="4000" dirty="0" smtClean="0">
                <a:latin typeface="Arial" pitchFamily="34" charset="0"/>
                <a:ea typeface="Verdana" panose="020B0604030504040204" pitchFamily="34" charset="0"/>
                <a:cs typeface="Arial" pitchFamily="34" charset="0"/>
              </a:rPr>
              <a:t> </a:t>
            </a:r>
            <a:r>
              <a:rPr lang="en-US" sz="4000" dirty="0" err="1" smtClean="0">
                <a:latin typeface="Arial" pitchFamily="34" charset="0"/>
                <a:ea typeface="Verdana" panose="020B0604030504040204" pitchFamily="34" charset="0"/>
                <a:cs typeface="Arial" pitchFamily="34" charset="0"/>
              </a:rPr>
              <a:t>là</a:t>
            </a:r>
            <a:r>
              <a:rPr lang="en-US" sz="4000" dirty="0" smtClean="0">
                <a:latin typeface="Arial" pitchFamily="34" charset="0"/>
                <a:ea typeface="Verdana" panose="020B0604030504040204" pitchFamily="34" charset="0"/>
                <a:cs typeface="Arial" pitchFamily="34" charset="0"/>
              </a:rPr>
              <a:t> </a:t>
            </a:r>
            <a:r>
              <a:rPr lang="en-US" sz="4000" dirty="0" err="1" smtClean="0">
                <a:latin typeface="Arial" pitchFamily="34" charset="0"/>
                <a:ea typeface="Verdana" panose="020B0604030504040204" pitchFamily="34" charset="0"/>
                <a:cs typeface="Arial" pitchFamily="34" charset="0"/>
              </a:rPr>
              <a:t>gì</a:t>
            </a:r>
            <a:r>
              <a:rPr lang="en-US" sz="4000" dirty="0" smtClean="0">
                <a:latin typeface="Arial" pitchFamily="34" charset="0"/>
                <a:ea typeface="Verdana" panose="020B0604030504040204" pitchFamily="34" charset="0"/>
                <a:cs typeface="Arial" pitchFamily="34" charset="0"/>
              </a:rPr>
              <a:t>?</a:t>
            </a:r>
          </a:p>
          <a:p>
            <a:pPr marL="571500" indent="-571500">
              <a:buFont typeface="Wingdings" pitchFamily="2" charset="2"/>
              <a:buChar char="v"/>
            </a:pPr>
            <a:r>
              <a:rPr lang="en-US" sz="4000" dirty="0" err="1" smtClean="0">
                <a:solidFill>
                  <a:srgbClr val="FF0000"/>
                </a:solidFill>
                <a:latin typeface="Arial" pitchFamily="34" charset="0"/>
                <a:ea typeface="Verdana" panose="020B0604030504040204" pitchFamily="34" charset="0"/>
                <a:cs typeface="Arial" pitchFamily="34" charset="0"/>
              </a:rPr>
              <a:t>Cách</a:t>
            </a:r>
            <a:r>
              <a:rPr lang="en-US" sz="4000" dirty="0" smtClean="0">
                <a:solidFill>
                  <a:srgbClr val="FF0000"/>
                </a:solidFill>
                <a:latin typeface="Arial" pitchFamily="34" charset="0"/>
                <a:ea typeface="Verdana" panose="020B0604030504040204" pitchFamily="34" charset="0"/>
                <a:cs typeface="Arial" pitchFamily="34" charset="0"/>
              </a:rPr>
              <a:t> </a:t>
            </a:r>
            <a:r>
              <a:rPr lang="en-US" sz="4000" dirty="0" err="1" smtClean="0">
                <a:solidFill>
                  <a:srgbClr val="FF0000"/>
                </a:solidFill>
                <a:latin typeface="Arial" pitchFamily="34" charset="0"/>
                <a:ea typeface="Verdana" panose="020B0604030504040204" pitchFamily="34" charset="0"/>
                <a:cs typeface="Arial" pitchFamily="34" charset="0"/>
              </a:rPr>
              <a:t>sử</a:t>
            </a:r>
            <a:r>
              <a:rPr lang="en-US" sz="4000" dirty="0" smtClean="0">
                <a:solidFill>
                  <a:srgbClr val="FF0000"/>
                </a:solidFill>
                <a:latin typeface="Arial" pitchFamily="34" charset="0"/>
                <a:ea typeface="Verdana" panose="020B0604030504040204" pitchFamily="34" charset="0"/>
                <a:cs typeface="Arial" pitchFamily="34" charset="0"/>
              </a:rPr>
              <a:t> </a:t>
            </a:r>
            <a:r>
              <a:rPr lang="en-US" sz="4000" dirty="0" err="1" smtClean="0">
                <a:solidFill>
                  <a:srgbClr val="FF0000"/>
                </a:solidFill>
                <a:latin typeface="Arial" pitchFamily="34" charset="0"/>
                <a:ea typeface="Verdana" panose="020B0604030504040204" pitchFamily="34" charset="0"/>
                <a:cs typeface="Arial" pitchFamily="34" charset="0"/>
              </a:rPr>
              <a:t>dụng</a:t>
            </a:r>
            <a:r>
              <a:rPr lang="en-US" sz="4000" dirty="0" smtClean="0">
                <a:solidFill>
                  <a:srgbClr val="FF0000"/>
                </a:solidFill>
                <a:latin typeface="Arial" pitchFamily="34" charset="0"/>
                <a:ea typeface="Verdana" panose="020B0604030504040204" pitchFamily="34" charset="0"/>
                <a:cs typeface="Arial" pitchFamily="34" charset="0"/>
              </a:rPr>
              <a:t> </a:t>
            </a:r>
            <a:r>
              <a:rPr lang="en-US" sz="4000" dirty="0" err="1" smtClean="0">
                <a:solidFill>
                  <a:srgbClr val="FF0000"/>
                </a:solidFill>
                <a:latin typeface="Arial" pitchFamily="34" charset="0"/>
                <a:ea typeface="Verdana" panose="020B0604030504040204" pitchFamily="34" charset="0"/>
                <a:cs typeface="Arial" pitchFamily="34" charset="0"/>
              </a:rPr>
              <a:t>Git</a:t>
            </a:r>
            <a:r>
              <a:rPr lang="en-US" sz="4000" dirty="0" smtClean="0">
                <a:solidFill>
                  <a:srgbClr val="FF0000"/>
                </a:solidFill>
                <a:latin typeface="Arial" pitchFamily="34" charset="0"/>
                <a:ea typeface="Verdana" panose="020B0604030504040204" pitchFamily="34" charset="0"/>
                <a:cs typeface="Arial" pitchFamily="34" charset="0"/>
              </a:rPr>
              <a:t> Hub:</a:t>
            </a:r>
          </a:p>
          <a:p>
            <a:pPr marL="571500" indent="-571500">
              <a:buFont typeface="Wingdings" pitchFamily="2" charset="2"/>
              <a:buChar char="v"/>
            </a:pPr>
            <a:r>
              <a:rPr lang="en-US" sz="4000" dirty="0">
                <a:latin typeface="Arial" pitchFamily="34" charset="0"/>
                <a:ea typeface="Verdana" panose="020B0604030504040204" pitchFamily="34" charset="0"/>
                <a:cs typeface="Arial" pitchFamily="34" charset="0"/>
              </a:rPr>
              <a:t>	</a:t>
            </a:r>
            <a:r>
              <a:rPr lang="en-US" sz="4000" dirty="0" err="1" smtClean="0">
                <a:latin typeface="Arial" pitchFamily="34" charset="0"/>
                <a:cs typeface="Arial" pitchFamily="34" charset="0"/>
              </a:rPr>
              <a:t>Cài</a:t>
            </a:r>
            <a:r>
              <a:rPr lang="en-US" sz="4000" dirty="0" smtClean="0">
                <a:latin typeface="Arial" pitchFamily="34" charset="0"/>
                <a:cs typeface="Arial" pitchFamily="34" charset="0"/>
              </a:rPr>
              <a:t> </a:t>
            </a:r>
            <a:r>
              <a:rPr lang="en-US" sz="4000" dirty="0" err="1">
                <a:latin typeface="Arial" pitchFamily="34" charset="0"/>
                <a:cs typeface="Arial" pitchFamily="34" charset="0"/>
              </a:rPr>
              <a:t>đặt</a:t>
            </a:r>
            <a:r>
              <a:rPr lang="en-US" sz="4000" dirty="0">
                <a:latin typeface="Arial" pitchFamily="34" charset="0"/>
                <a:cs typeface="Arial" pitchFamily="34" charset="0"/>
              </a:rPr>
              <a:t> </a:t>
            </a:r>
            <a:r>
              <a:rPr lang="en-US" sz="4000" dirty="0" err="1">
                <a:latin typeface="Arial" pitchFamily="34" charset="0"/>
                <a:cs typeface="Arial" pitchFamily="34" charset="0"/>
              </a:rPr>
              <a:t>G</a:t>
            </a:r>
            <a:r>
              <a:rPr lang="en-US" sz="4000" dirty="0" err="1" smtClean="0">
                <a:latin typeface="Arial" pitchFamily="34" charset="0"/>
                <a:cs typeface="Arial" pitchFamily="34" charset="0"/>
              </a:rPr>
              <a:t>it</a:t>
            </a:r>
            <a:r>
              <a:rPr lang="en-US" sz="4000" dirty="0" smtClean="0">
                <a:latin typeface="Arial" pitchFamily="34" charset="0"/>
                <a:cs typeface="Arial" pitchFamily="34" charset="0"/>
              </a:rPr>
              <a:t>.</a:t>
            </a:r>
            <a:endParaRPr lang="en-US" sz="4000" dirty="0" smtClean="0">
              <a:latin typeface="Arial" pitchFamily="34" charset="0"/>
              <a:ea typeface="Verdana" panose="020B0604030504040204" pitchFamily="34" charset="0"/>
              <a:cs typeface="Arial" pitchFamily="34" charset="0"/>
            </a:endParaRPr>
          </a:p>
          <a:p>
            <a:pPr marL="571500" indent="-571500">
              <a:buFont typeface="Wingdings" pitchFamily="2" charset="2"/>
              <a:buChar char="v"/>
            </a:pPr>
            <a:r>
              <a:rPr lang="en-US" sz="4000" dirty="0">
                <a:latin typeface="Arial" pitchFamily="34" charset="0"/>
                <a:ea typeface="Verdana" panose="020B0604030504040204" pitchFamily="34" charset="0"/>
                <a:cs typeface="Arial" pitchFamily="34" charset="0"/>
              </a:rPr>
              <a:t>	</a:t>
            </a:r>
            <a:r>
              <a:rPr lang="en-US" sz="4000" dirty="0" err="1" smtClean="0">
                <a:latin typeface="Arial" pitchFamily="34" charset="0"/>
                <a:cs typeface="Arial" pitchFamily="34" charset="0"/>
              </a:rPr>
              <a:t>Thiết</a:t>
            </a:r>
            <a:r>
              <a:rPr lang="en-US" sz="4000" dirty="0" smtClean="0">
                <a:latin typeface="Arial" pitchFamily="34" charset="0"/>
                <a:cs typeface="Arial" pitchFamily="34" charset="0"/>
              </a:rPr>
              <a:t> </a:t>
            </a:r>
            <a:r>
              <a:rPr lang="en-US" sz="4000" dirty="0" err="1">
                <a:latin typeface="Arial" pitchFamily="34" charset="0"/>
                <a:cs typeface="Arial" pitchFamily="34" charset="0"/>
              </a:rPr>
              <a:t>lập</a:t>
            </a:r>
            <a:r>
              <a:rPr lang="en-US" sz="4000" dirty="0">
                <a:latin typeface="Arial" pitchFamily="34" charset="0"/>
                <a:cs typeface="Arial" pitchFamily="34" charset="0"/>
              </a:rPr>
              <a:t> </a:t>
            </a:r>
            <a:r>
              <a:rPr lang="en-US" sz="4000" dirty="0" err="1">
                <a:latin typeface="Arial" pitchFamily="34" charset="0"/>
                <a:cs typeface="Arial" pitchFamily="34" charset="0"/>
              </a:rPr>
              <a:t>chứng</a:t>
            </a:r>
            <a:r>
              <a:rPr lang="en-US" sz="4000" dirty="0">
                <a:latin typeface="Arial" pitchFamily="34" charset="0"/>
                <a:cs typeface="Arial" pitchFamily="34" charset="0"/>
              </a:rPr>
              <a:t> </a:t>
            </a:r>
            <a:r>
              <a:rPr lang="en-US" sz="4000" dirty="0" err="1">
                <a:latin typeface="Arial" pitchFamily="34" charset="0"/>
                <a:cs typeface="Arial" pitchFamily="34" charset="0"/>
              </a:rPr>
              <a:t>thực</a:t>
            </a:r>
            <a:r>
              <a:rPr lang="en-US" sz="4000" dirty="0">
                <a:latin typeface="Arial" pitchFamily="34" charset="0"/>
                <a:cs typeface="Arial" pitchFamily="34" charset="0"/>
              </a:rPr>
              <a:t> </a:t>
            </a:r>
            <a:r>
              <a:rPr lang="en-US" sz="4000" dirty="0" err="1">
                <a:latin typeface="Arial" pitchFamily="34" charset="0"/>
                <a:cs typeface="Arial" pitchFamily="34" charset="0"/>
              </a:rPr>
              <a:t>cá</a:t>
            </a:r>
            <a:r>
              <a:rPr lang="en-US" sz="4000" dirty="0">
                <a:latin typeface="Arial" pitchFamily="34" charset="0"/>
                <a:cs typeface="Arial" pitchFamily="34" charset="0"/>
              </a:rPr>
              <a:t> </a:t>
            </a:r>
            <a:r>
              <a:rPr lang="en-US" sz="4000" dirty="0" err="1" smtClean="0">
                <a:latin typeface="Arial" pitchFamily="34" charset="0"/>
                <a:cs typeface="Arial" pitchFamily="34" charset="0"/>
              </a:rPr>
              <a:t>nhân</a:t>
            </a:r>
            <a:r>
              <a:rPr lang="en-US" sz="4000" dirty="0">
                <a:latin typeface="Arial" pitchFamily="34" charset="0"/>
                <a:cs typeface="Arial" pitchFamily="34" charset="0"/>
              </a:rPr>
              <a:t>.</a:t>
            </a:r>
            <a:endParaRPr lang="en-US" sz="4000" dirty="0" smtClean="0">
              <a:latin typeface="Arial" pitchFamily="34" charset="0"/>
              <a:ea typeface="Verdana" panose="020B0604030504040204" pitchFamily="34" charset="0"/>
              <a:cs typeface="Arial" pitchFamily="34" charset="0"/>
            </a:endParaRPr>
          </a:p>
          <a:p>
            <a:pPr marL="571500" indent="-571500">
              <a:buFont typeface="Wingdings" pitchFamily="2" charset="2"/>
              <a:buChar char="v"/>
            </a:pPr>
            <a:r>
              <a:rPr lang="en-US" sz="4000" dirty="0">
                <a:latin typeface="Arial" pitchFamily="34" charset="0"/>
                <a:ea typeface="Verdana" panose="020B0604030504040204" pitchFamily="34" charset="0"/>
                <a:cs typeface="Arial" pitchFamily="34" charset="0"/>
              </a:rPr>
              <a:t>	</a:t>
            </a:r>
            <a:r>
              <a:rPr lang="en-US" sz="4000" dirty="0" err="1" smtClean="0">
                <a:latin typeface="Arial" pitchFamily="34" charset="0"/>
                <a:ea typeface="Verdana" panose="020B0604030504040204" pitchFamily="34" charset="0"/>
                <a:cs typeface="Arial" pitchFamily="34" charset="0"/>
              </a:rPr>
              <a:t>Tạo</a:t>
            </a:r>
            <a:r>
              <a:rPr lang="en-US" sz="4000" dirty="0" smtClean="0">
                <a:latin typeface="Arial" pitchFamily="34" charset="0"/>
                <a:ea typeface="Verdana" panose="020B0604030504040204" pitchFamily="34" charset="0"/>
                <a:cs typeface="Arial" pitchFamily="34" charset="0"/>
              </a:rPr>
              <a:t> </a:t>
            </a:r>
            <a:r>
              <a:rPr lang="en-US" sz="4000" dirty="0">
                <a:latin typeface="Arial" pitchFamily="34" charset="0"/>
                <a:ea typeface="Verdana" panose="020B0604030504040204" pitchFamily="34" charset="0"/>
                <a:cs typeface="Arial" pitchFamily="34" charset="0"/>
              </a:rPr>
              <a:t>repository </a:t>
            </a:r>
            <a:r>
              <a:rPr lang="en-US" sz="4000" dirty="0" err="1">
                <a:latin typeface="Arial" pitchFamily="34" charset="0"/>
                <a:ea typeface="Verdana" panose="020B0604030504040204" pitchFamily="34" charset="0"/>
                <a:cs typeface="Arial" pitchFamily="34" charset="0"/>
              </a:rPr>
              <a:t>trên</a:t>
            </a:r>
            <a:r>
              <a:rPr lang="en-US" sz="4000" dirty="0">
                <a:latin typeface="Arial" pitchFamily="34" charset="0"/>
                <a:ea typeface="Verdana" panose="020B0604030504040204" pitchFamily="34" charset="0"/>
                <a:cs typeface="Arial" pitchFamily="34" charset="0"/>
              </a:rPr>
              <a:t> </a:t>
            </a:r>
            <a:r>
              <a:rPr lang="en-US" sz="4000" dirty="0" err="1">
                <a:latin typeface="Arial" pitchFamily="34" charset="0"/>
                <a:ea typeface="Verdana" panose="020B0604030504040204" pitchFamily="34" charset="0"/>
                <a:cs typeface="Arial" pitchFamily="34" charset="0"/>
              </a:rPr>
              <a:t>Github</a:t>
            </a:r>
            <a:r>
              <a:rPr lang="en-US" sz="4000" dirty="0">
                <a:latin typeface="Arial" pitchFamily="34" charset="0"/>
                <a:ea typeface="Verdana" panose="020B0604030504040204" pitchFamily="34" charset="0"/>
                <a:cs typeface="Arial" pitchFamily="34" charset="0"/>
              </a:rPr>
              <a:t> </a:t>
            </a:r>
            <a:r>
              <a:rPr lang="en-US" sz="4000" dirty="0" err="1">
                <a:latin typeface="Arial" pitchFamily="34" charset="0"/>
                <a:ea typeface="Verdana" panose="020B0604030504040204" pitchFamily="34" charset="0"/>
                <a:cs typeface="Arial" pitchFamily="34" charset="0"/>
              </a:rPr>
              <a:t>và</a:t>
            </a:r>
            <a:r>
              <a:rPr lang="en-US" sz="4000" dirty="0">
                <a:latin typeface="Arial" pitchFamily="34" charset="0"/>
                <a:ea typeface="Verdana" panose="020B0604030504040204" pitchFamily="34" charset="0"/>
                <a:cs typeface="Arial" pitchFamily="34" charset="0"/>
              </a:rPr>
              <a:t> </a:t>
            </a:r>
            <a:r>
              <a:rPr lang="en-US" sz="4000" dirty="0" err="1">
                <a:latin typeface="Arial" pitchFamily="34" charset="0"/>
                <a:ea typeface="Verdana" panose="020B0604030504040204" pitchFamily="34" charset="0"/>
                <a:cs typeface="Arial" pitchFamily="34" charset="0"/>
              </a:rPr>
              <a:t>làm</a:t>
            </a:r>
            <a:r>
              <a:rPr lang="en-US" sz="4000" dirty="0">
                <a:latin typeface="Arial" pitchFamily="34" charset="0"/>
                <a:ea typeface="Verdana" panose="020B0604030504040204" pitchFamily="34" charset="0"/>
                <a:cs typeface="Arial" pitchFamily="34" charset="0"/>
              </a:rPr>
              <a:t> </a:t>
            </a:r>
            <a:r>
              <a:rPr lang="en-US" sz="4000" dirty="0" err="1" smtClean="0">
                <a:latin typeface="Arial" pitchFamily="34" charset="0"/>
                <a:ea typeface="Verdana" panose="020B0604030504040204" pitchFamily="34" charset="0"/>
                <a:cs typeface="Arial" pitchFamily="34" charset="0"/>
              </a:rPr>
              <a:t>việc</a:t>
            </a:r>
            <a:endParaRPr lang="en-US" sz="4000" dirty="0" smtClean="0">
              <a:latin typeface="Arial" pitchFamily="34" charset="0"/>
              <a:ea typeface="Verdana" panose="020B0604030504040204" pitchFamily="34" charset="0"/>
              <a:cs typeface="Arial" pitchFamily="34" charset="0"/>
            </a:endParaRPr>
          </a:p>
        </p:txBody>
      </p:sp>
    </p:spTree>
    <p:extLst>
      <p:ext uri="{BB962C8B-B14F-4D97-AF65-F5344CB8AC3E}">
        <p14:creationId xmlns:p14="http://schemas.microsoft.com/office/powerpoint/2010/main" val="20226141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0508" y="0"/>
            <a:ext cx="10972800" cy="1387441"/>
          </a:xfrm>
        </p:spPr>
        <p:txBody>
          <a:bodyPr>
            <a:noAutofit/>
          </a:bodyPr>
          <a:lstStyle/>
          <a:p>
            <a:r>
              <a:rPr lang="en-US" sz="2800" dirty="0" err="1" smtClean="0">
                <a:latin typeface="Arial" pitchFamily="34" charset="0"/>
                <a:ea typeface="Verdana" panose="020B0604030504040204" pitchFamily="34" charset="0"/>
                <a:cs typeface="Arial" pitchFamily="34" charset="0"/>
              </a:rPr>
              <a:t>Đây</a:t>
            </a:r>
            <a:r>
              <a:rPr lang="en-US" sz="2800" dirty="0" smtClean="0">
                <a:latin typeface="Arial" pitchFamily="34" charset="0"/>
                <a:ea typeface="Verdana" panose="020B0604030504040204" pitchFamily="34" charset="0"/>
                <a:cs typeface="Arial" pitchFamily="34" charset="0"/>
              </a:rPr>
              <a:t> </a:t>
            </a:r>
            <a:r>
              <a:rPr lang="en-US" sz="2800" dirty="0" err="1" smtClean="0">
                <a:latin typeface="Arial" pitchFamily="34" charset="0"/>
                <a:ea typeface="Verdana" panose="020B0604030504040204" pitchFamily="34" charset="0"/>
                <a:cs typeface="Arial" pitchFamily="34" charset="0"/>
              </a:rPr>
              <a:t>là</a:t>
            </a:r>
            <a:r>
              <a:rPr lang="en-US" sz="2800" dirty="0" smtClean="0">
                <a:latin typeface="Arial" pitchFamily="34" charset="0"/>
                <a:ea typeface="Verdana" panose="020B0604030504040204" pitchFamily="34" charset="0"/>
                <a:cs typeface="Arial" pitchFamily="34" charset="0"/>
              </a:rPr>
              <a:t> </a:t>
            </a:r>
            <a:r>
              <a:rPr lang="en-US" sz="2800" dirty="0" err="1" smtClean="0">
                <a:latin typeface="Arial" pitchFamily="34" charset="0"/>
                <a:ea typeface="Verdana" panose="020B0604030504040204" pitchFamily="34" charset="0"/>
                <a:cs typeface="Arial" pitchFamily="34" charset="0"/>
              </a:rPr>
              <a:t>một</a:t>
            </a:r>
            <a:r>
              <a:rPr lang="en-US" sz="2800" dirty="0" smtClean="0">
                <a:latin typeface="Arial" pitchFamily="34" charset="0"/>
                <a:ea typeface="Verdana" panose="020B0604030504040204" pitchFamily="34" charset="0"/>
                <a:cs typeface="Arial" pitchFamily="34" charset="0"/>
              </a:rPr>
              <a:t> </a:t>
            </a:r>
            <a:r>
              <a:rPr lang="en-US" sz="2800" dirty="0" err="1" smtClean="0">
                <a:latin typeface="Arial" pitchFamily="34" charset="0"/>
                <a:ea typeface="Verdana" panose="020B0604030504040204" pitchFamily="34" charset="0"/>
                <a:cs typeface="Arial" pitchFamily="34" charset="0"/>
              </a:rPr>
              <a:t>số</a:t>
            </a:r>
            <a:r>
              <a:rPr lang="en-US" sz="2800" dirty="0" smtClean="0">
                <a:latin typeface="Arial" pitchFamily="34" charset="0"/>
                <a:ea typeface="Verdana" panose="020B0604030504040204" pitchFamily="34" charset="0"/>
                <a:cs typeface="Arial" pitchFamily="34" charset="0"/>
              </a:rPr>
              <a:t>  </a:t>
            </a:r>
            <a:r>
              <a:rPr lang="en-US" sz="2800" dirty="0" err="1" smtClean="0">
                <a:latin typeface="Arial" pitchFamily="34" charset="0"/>
                <a:ea typeface="Verdana" panose="020B0604030504040204" pitchFamily="34" charset="0"/>
                <a:cs typeface="Arial" pitchFamily="34" charset="0"/>
              </a:rPr>
              <a:t>yêu</a:t>
            </a:r>
            <a:r>
              <a:rPr lang="en-US" sz="2800" dirty="0" smtClean="0">
                <a:latin typeface="Arial" pitchFamily="34" charset="0"/>
                <a:ea typeface="Verdana" panose="020B0604030504040204" pitchFamily="34" charset="0"/>
                <a:cs typeface="Arial" pitchFamily="34" charset="0"/>
              </a:rPr>
              <a:t> </a:t>
            </a:r>
            <a:r>
              <a:rPr lang="en-US" sz="2800" dirty="0" err="1" smtClean="0">
                <a:latin typeface="Arial" pitchFamily="34" charset="0"/>
                <a:ea typeface="Verdana" panose="020B0604030504040204" pitchFamily="34" charset="0"/>
                <a:cs typeface="Arial" pitchFamily="34" charset="0"/>
              </a:rPr>
              <a:t>cầu</a:t>
            </a:r>
            <a:r>
              <a:rPr lang="en-US" sz="2800" dirty="0" smtClean="0">
                <a:latin typeface="Arial" pitchFamily="34" charset="0"/>
                <a:ea typeface="Verdana" panose="020B0604030504040204" pitchFamily="34" charset="0"/>
                <a:cs typeface="Arial" pitchFamily="34" charset="0"/>
              </a:rPr>
              <a:t> </a:t>
            </a:r>
            <a:r>
              <a:rPr lang="en-US" sz="2800" dirty="0" err="1" smtClean="0">
                <a:latin typeface="Arial" pitchFamily="34" charset="0"/>
                <a:ea typeface="Verdana" panose="020B0604030504040204" pitchFamily="34" charset="0"/>
                <a:cs typeface="Arial" pitchFamily="34" charset="0"/>
              </a:rPr>
              <a:t>công</a:t>
            </a:r>
            <a:r>
              <a:rPr lang="en-US" sz="2800" dirty="0" smtClean="0">
                <a:latin typeface="Arial" pitchFamily="34" charset="0"/>
                <a:ea typeface="Verdana" panose="020B0604030504040204" pitchFamily="34" charset="0"/>
                <a:cs typeface="Arial" pitchFamily="34" charset="0"/>
              </a:rPr>
              <a:t> </a:t>
            </a:r>
            <a:r>
              <a:rPr lang="en-US" sz="2800" dirty="0" err="1" smtClean="0">
                <a:latin typeface="Arial" pitchFamily="34" charset="0"/>
                <a:ea typeface="Verdana" panose="020B0604030504040204" pitchFamily="34" charset="0"/>
                <a:cs typeface="Arial" pitchFamily="34" charset="0"/>
              </a:rPr>
              <a:t>việc</a:t>
            </a:r>
            <a:r>
              <a:rPr lang="en-US" sz="2800" dirty="0" smtClean="0">
                <a:latin typeface="Arial" pitchFamily="34" charset="0"/>
                <a:ea typeface="Verdana" panose="020B0604030504040204" pitchFamily="34" charset="0"/>
                <a:cs typeface="Arial" pitchFamily="34" charset="0"/>
              </a:rPr>
              <a:t> </a:t>
            </a:r>
            <a:r>
              <a:rPr lang="en-US" sz="2800" dirty="0" err="1" smtClean="0">
                <a:latin typeface="Arial" pitchFamily="34" charset="0"/>
                <a:ea typeface="Verdana" panose="020B0604030504040204" pitchFamily="34" charset="0"/>
                <a:cs typeface="Arial" pitchFamily="34" charset="0"/>
              </a:rPr>
              <a:t>liên</a:t>
            </a:r>
            <a:r>
              <a:rPr lang="en-US" sz="2800" dirty="0" smtClean="0">
                <a:latin typeface="Arial" pitchFamily="34" charset="0"/>
                <a:ea typeface="Verdana" panose="020B0604030504040204" pitchFamily="34" charset="0"/>
                <a:cs typeface="Arial" pitchFamily="34" charset="0"/>
              </a:rPr>
              <a:t> </a:t>
            </a:r>
            <a:r>
              <a:rPr lang="en-US" sz="2800" dirty="0" err="1" smtClean="0">
                <a:latin typeface="Arial" pitchFamily="34" charset="0"/>
                <a:ea typeface="Verdana" panose="020B0604030504040204" pitchFamily="34" charset="0"/>
                <a:cs typeface="Arial" pitchFamily="34" charset="0"/>
              </a:rPr>
              <a:t>quan</a:t>
            </a:r>
            <a:r>
              <a:rPr lang="en-US" sz="2800" dirty="0" smtClean="0">
                <a:latin typeface="Arial" pitchFamily="34" charset="0"/>
                <a:ea typeface="Verdana" panose="020B0604030504040204" pitchFamily="34" charset="0"/>
                <a:cs typeface="Arial" pitchFamily="34" charset="0"/>
              </a:rPr>
              <a:t> </a:t>
            </a:r>
            <a:r>
              <a:rPr lang="en-US" sz="2800" dirty="0" err="1" smtClean="0">
                <a:latin typeface="Arial" pitchFamily="34" charset="0"/>
                <a:ea typeface="Verdana" panose="020B0604030504040204" pitchFamily="34" charset="0"/>
                <a:cs typeface="Arial" pitchFamily="34" charset="0"/>
              </a:rPr>
              <a:t>đến</a:t>
            </a:r>
            <a:r>
              <a:rPr lang="en-US" sz="2800" dirty="0" smtClean="0">
                <a:latin typeface="Arial" pitchFamily="34" charset="0"/>
                <a:ea typeface="Verdana" panose="020B0604030504040204" pitchFamily="34" charset="0"/>
                <a:cs typeface="Arial" pitchFamily="34" charset="0"/>
              </a:rPr>
              <a:t> </a:t>
            </a:r>
            <a:r>
              <a:rPr lang="en-US" sz="2800" dirty="0" err="1" smtClean="0">
                <a:latin typeface="Arial" pitchFamily="34" charset="0"/>
                <a:ea typeface="Verdana" panose="020B0604030504040204" pitchFamily="34" charset="0"/>
                <a:cs typeface="Arial" pitchFamily="34" charset="0"/>
              </a:rPr>
              <a:t>GitHub</a:t>
            </a:r>
            <a:r>
              <a:rPr lang="en-US" sz="2800" dirty="0">
                <a:latin typeface="Arial" pitchFamily="34" charset="0"/>
                <a:ea typeface="Verdana" panose="020B0604030504040204" pitchFamily="34" charset="0"/>
                <a:cs typeface="Arial" pitchFamily="34" charset="0"/>
              </a:rPr>
              <a:t/>
            </a:r>
            <a:br>
              <a:rPr lang="en-US" sz="2800" dirty="0">
                <a:latin typeface="Arial" pitchFamily="34" charset="0"/>
                <a:ea typeface="Verdana" panose="020B0604030504040204" pitchFamily="34" charset="0"/>
                <a:cs typeface="Arial" pitchFamily="34" charset="0"/>
              </a:rPr>
            </a:br>
            <a:endParaRPr lang="en-US" sz="2800"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5166" y="1004551"/>
            <a:ext cx="7456869" cy="5492839"/>
          </a:xfrm>
          <a:prstGeom prst="rect">
            <a:avLst/>
          </a:prstGeom>
          <a:ln>
            <a:noFill/>
          </a:ln>
          <a:effectLst>
            <a:softEdge rad="112500"/>
          </a:effectLst>
        </p:spPr>
      </p:pic>
      <p:sp>
        <p:nvSpPr>
          <p:cNvPr id="3" name="Slide Number Placeholder 2"/>
          <p:cNvSpPr>
            <a:spLocks noGrp="1"/>
          </p:cNvSpPr>
          <p:nvPr>
            <p:ph type="sldNum" sz="quarter" idx="12"/>
          </p:nvPr>
        </p:nvSpPr>
        <p:spPr/>
        <p:txBody>
          <a:bodyPr/>
          <a:lstStyle/>
          <a:p>
            <a:fld id="{D57F1E4F-1CFF-5643-939E-217C01CDF565}" type="slidenum">
              <a:rPr lang="en-US" smtClean="0"/>
              <a:pPr/>
              <a:t>3</a:t>
            </a:fld>
            <a:endParaRPr lang="en-US"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0922" y="1210615"/>
            <a:ext cx="7572777" cy="5608749"/>
          </a:xfrm>
          <a:prstGeom prst="rect">
            <a:avLst/>
          </a:prstGeom>
          <a:ln>
            <a:noFill/>
          </a:ln>
          <a:effectLst>
            <a:softEdge rad="112500"/>
          </a:effectLst>
        </p:spPr>
      </p:pic>
      <p:sp>
        <p:nvSpPr>
          <p:cNvPr id="13" name="Oval 12"/>
          <p:cNvSpPr/>
          <p:nvPr/>
        </p:nvSpPr>
        <p:spPr>
          <a:xfrm>
            <a:off x="3966692" y="4823139"/>
            <a:ext cx="1146220" cy="24469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006107" y="5318975"/>
            <a:ext cx="2395471" cy="2962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6300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9"/>
                                        </p:tgtEl>
                                        <p:attrNameLst>
                                          <p:attrName>ppt_x</p:attrName>
                                        </p:attrNameLst>
                                      </p:cBhvr>
                                      <p:tavLst>
                                        <p:tav tm="0">
                                          <p:val>
                                            <p:strVal val="ppt_x"/>
                                          </p:val>
                                        </p:tav>
                                        <p:tav tm="100000">
                                          <p:val>
                                            <p:strVal val="ppt_x"/>
                                          </p:val>
                                        </p:tav>
                                      </p:tavLst>
                                    </p:anim>
                                    <p:anim calcmode="lin" valueType="num">
                                      <p:cBhvr additive="base">
                                        <p:cTn id="7" dur="500"/>
                                        <p:tgtEl>
                                          <p:spTgt spid="9"/>
                                        </p:tgtEl>
                                        <p:attrNameLst>
                                          <p:attrName>ppt_y</p:attrName>
                                        </p:attrNameLst>
                                      </p:cBhvr>
                                      <p:tavLst>
                                        <p:tav tm="0">
                                          <p:val>
                                            <p:strVal val="ppt_y"/>
                                          </p:val>
                                        </p:tav>
                                        <p:tav tm="100000">
                                          <p:val>
                                            <p:strVal val="1+ppt_h/2"/>
                                          </p:val>
                                        </p:tav>
                                      </p:tavLst>
                                    </p:anim>
                                    <p:set>
                                      <p:cBhvr>
                                        <p:cTn id="8" dur="1" fill="hold">
                                          <p:stCondLst>
                                            <p:cond delay="499"/>
                                          </p:stCondLst>
                                        </p:cTn>
                                        <p:tgtEl>
                                          <p:spTgt spid="9"/>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13"/>
                                        </p:tgtEl>
                                        <p:attrNameLst>
                                          <p:attrName>ppt_x</p:attrName>
                                        </p:attrNameLst>
                                      </p:cBhvr>
                                      <p:tavLst>
                                        <p:tav tm="0">
                                          <p:val>
                                            <p:strVal val="ppt_x"/>
                                          </p:val>
                                        </p:tav>
                                        <p:tav tm="100000">
                                          <p:val>
                                            <p:strVal val="ppt_x"/>
                                          </p:val>
                                        </p:tav>
                                      </p:tavLst>
                                    </p:anim>
                                    <p:anim calcmode="lin" valueType="num">
                                      <p:cBhvr additive="base">
                                        <p:cTn id="11" dur="500"/>
                                        <p:tgtEl>
                                          <p:spTgt spid="13"/>
                                        </p:tgtEl>
                                        <p:attrNameLst>
                                          <p:attrName>ppt_y</p:attrName>
                                        </p:attrNameLst>
                                      </p:cBhvr>
                                      <p:tavLst>
                                        <p:tav tm="0">
                                          <p:val>
                                            <p:strVal val="ppt_y"/>
                                          </p:val>
                                        </p:tav>
                                        <p:tav tm="100000">
                                          <p:val>
                                            <p:strVal val="1+ppt_h/2"/>
                                          </p:val>
                                        </p:tav>
                                      </p:tavLst>
                                    </p:anim>
                                    <p:set>
                                      <p:cBhvr>
                                        <p:cTn id="12" dur="1" fill="hold">
                                          <p:stCondLst>
                                            <p:cond delay="499"/>
                                          </p:stCondLst>
                                        </p:cTn>
                                        <p:tgtEl>
                                          <p:spTgt spid="1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anim calcmode="lin" valueType="num">
                                      <p:cBhvr>
                                        <p:cTn id="23" dur="1000" fill="hold"/>
                                        <p:tgtEl>
                                          <p:spTgt spid="14"/>
                                        </p:tgtEl>
                                        <p:attrNameLst>
                                          <p:attrName>ppt_x</p:attrName>
                                        </p:attrNameLst>
                                      </p:cBhvr>
                                      <p:tavLst>
                                        <p:tav tm="0">
                                          <p:val>
                                            <p:strVal val="#ppt_x"/>
                                          </p:val>
                                        </p:tav>
                                        <p:tav tm="100000">
                                          <p:val>
                                            <p:strVal val="#ppt_x"/>
                                          </p:val>
                                        </p:tav>
                                      </p:tavLst>
                                    </p:anim>
                                    <p:anim calcmode="lin" valueType="num">
                                      <p:cBhvr>
                                        <p:cTn id="2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0203" y="706509"/>
            <a:ext cx="7721600" cy="1371600"/>
          </a:xfrm>
        </p:spPr>
        <p:txBody>
          <a:bodyPr>
            <a:normAutofit/>
          </a:bodyPr>
          <a:lstStyle/>
          <a:p>
            <a:r>
              <a:rPr lang="en-US" sz="4800" dirty="0" err="1" smtClean="0">
                <a:solidFill>
                  <a:srgbClr val="FF0000"/>
                </a:solidFill>
                <a:latin typeface="+mn-lt"/>
                <a:cs typeface="Times New Roman" pitchFamily="18" charset="0"/>
              </a:rPr>
              <a:t>Giới</a:t>
            </a:r>
            <a:r>
              <a:rPr lang="en-US" sz="4800" dirty="0" smtClean="0">
                <a:solidFill>
                  <a:srgbClr val="FF0000"/>
                </a:solidFill>
                <a:latin typeface="+mn-lt"/>
                <a:cs typeface="Times New Roman" pitchFamily="18" charset="0"/>
              </a:rPr>
              <a:t> </a:t>
            </a:r>
            <a:r>
              <a:rPr lang="en-US" sz="4800" dirty="0" err="1" smtClean="0">
                <a:solidFill>
                  <a:srgbClr val="FF0000"/>
                </a:solidFill>
                <a:latin typeface="+mn-lt"/>
                <a:cs typeface="Times New Roman" pitchFamily="18" charset="0"/>
              </a:rPr>
              <a:t>thiệu</a:t>
            </a:r>
            <a:r>
              <a:rPr lang="en-US" sz="4800" dirty="0" smtClean="0">
                <a:solidFill>
                  <a:srgbClr val="FF0000"/>
                </a:solidFill>
                <a:latin typeface="+mn-lt"/>
                <a:cs typeface="Times New Roman" pitchFamily="18" charset="0"/>
              </a:rPr>
              <a:t> </a:t>
            </a:r>
            <a:r>
              <a:rPr lang="en-US" sz="4800" dirty="0" err="1" smtClean="0">
                <a:solidFill>
                  <a:srgbClr val="FF0000"/>
                </a:solidFill>
                <a:latin typeface="+mn-lt"/>
                <a:cs typeface="Times New Roman" pitchFamily="18" charset="0"/>
              </a:rPr>
              <a:t>về</a:t>
            </a:r>
            <a:r>
              <a:rPr lang="en-US" sz="4800" dirty="0" smtClean="0">
                <a:solidFill>
                  <a:srgbClr val="FF0000"/>
                </a:solidFill>
                <a:latin typeface="+mn-lt"/>
                <a:cs typeface="Times New Roman" pitchFamily="18" charset="0"/>
              </a:rPr>
              <a:t> </a:t>
            </a:r>
            <a:r>
              <a:rPr lang="en-US" sz="4800" dirty="0" err="1" smtClean="0">
                <a:solidFill>
                  <a:srgbClr val="FF0000"/>
                </a:solidFill>
                <a:latin typeface="+mn-lt"/>
                <a:cs typeface="Times New Roman" pitchFamily="18" charset="0"/>
              </a:rPr>
              <a:t>git</a:t>
            </a:r>
            <a:r>
              <a:rPr lang="en-US" sz="4800" dirty="0" smtClean="0">
                <a:solidFill>
                  <a:srgbClr val="FF0000"/>
                </a:solidFill>
                <a:latin typeface="+mn-lt"/>
                <a:cs typeface="Times New Roman" pitchFamily="18" charset="0"/>
              </a:rPr>
              <a:t>:</a:t>
            </a:r>
            <a:endParaRPr lang="en-US" sz="4800" dirty="0">
              <a:solidFill>
                <a:srgbClr val="FF0000"/>
              </a:solidFill>
              <a:latin typeface="+mn-lt"/>
              <a:cs typeface="Times New Roman" pitchFamily="18" charset="0"/>
            </a:endParaRPr>
          </a:p>
        </p:txBody>
      </p:sp>
      <p:sp>
        <p:nvSpPr>
          <p:cNvPr id="2" name="Content Placeholder 1"/>
          <p:cNvSpPr>
            <a:spLocks noGrp="1"/>
          </p:cNvSpPr>
          <p:nvPr>
            <p:ph idx="1"/>
          </p:nvPr>
        </p:nvSpPr>
        <p:spPr>
          <a:xfrm>
            <a:off x="905179" y="2598194"/>
            <a:ext cx="9877777" cy="3450696"/>
          </a:xfrm>
        </p:spPr>
        <p:txBody>
          <a:bodyPr>
            <a:normAutofit lnSpcReduction="10000"/>
          </a:bodyPr>
          <a:lstStyle/>
          <a:p>
            <a:pPr marL="457200" indent="-457200">
              <a:buFont typeface="Wingdings" pitchFamily="2" charset="2"/>
              <a:buChar char="v"/>
            </a:pPr>
            <a:r>
              <a:rPr lang="en-US" sz="2800" dirty="0" err="1" smtClean="0">
                <a:solidFill>
                  <a:schemeClr val="tx1">
                    <a:lumMod val="75000"/>
                    <a:lumOff val="25000"/>
                  </a:schemeClr>
                </a:solidFill>
                <a:latin typeface="Arial" pitchFamily="34" charset="0"/>
                <a:cs typeface="Arial" pitchFamily="34" charset="0"/>
              </a:rPr>
              <a:t>Git</a:t>
            </a:r>
            <a:r>
              <a:rPr lang="en-US" sz="2800" dirty="0" smtClean="0">
                <a:solidFill>
                  <a:schemeClr val="tx1">
                    <a:lumMod val="75000"/>
                    <a:lumOff val="25000"/>
                  </a:schemeClr>
                </a:solidFill>
                <a:latin typeface="Arial" pitchFamily="34" charset="0"/>
                <a:cs typeface="Arial" pitchFamily="34" charset="0"/>
              </a:rPr>
              <a:t> </a:t>
            </a:r>
            <a:r>
              <a:rPr lang="en-US" sz="2800" dirty="0" err="1" smtClean="0">
                <a:solidFill>
                  <a:schemeClr val="tx1">
                    <a:lumMod val="75000"/>
                    <a:lumOff val="25000"/>
                  </a:schemeClr>
                </a:solidFill>
                <a:latin typeface="Arial" pitchFamily="34" charset="0"/>
                <a:cs typeface="Arial" pitchFamily="34" charset="0"/>
              </a:rPr>
              <a:t>dùng</a:t>
            </a:r>
            <a:r>
              <a:rPr lang="en-US" sz="2800" dirty="0" smtClean="0">
                <a:solidFill>
                  <a:schemeClr val="tx1">
                    <a:lumMod val="75000"/>
                    <a:lumOff val="25000"/>
                  </a:schemeClr>
                </a:solidFill>
                <a:latin typeface="Arial" pitchFamily="34" charset="0"/>
                <a:cs typeface="Arial" pitchFamily="34" charset="0"/>
              </a:rPr>
              <a:t> </a:t>
            </a:r>
            <a:r>
              <a:rPr lang="en-US" sz="2800" dirty="0" err="1" smtClean="0">
                <a:solidFill>
                  <a:schemeClr val="tx1">
                    <a:lumMod val="75000"/>
                    <a:lumOff val="25000"/>
                  </a:schemeClr>
                </a:solidFill>
                <a:latin typeface="Arial" pitchFamily="34" charset="0"/>
                <a:cs typeface="Arial" pitchFamily="34" charset="0"/>
              </a:rPr>
              <a:t>để</a:t>
            </a:r>
            <a:r>
              <a:rPr lang="en-US" sz="2800" dirty="0" smtClean="0">
                <a:solidFill>
                  <a:schemeClr val="tx1">
                    <a:lumMod val="75000"/>
                    <a:lumOff val="25000"/>
                  </a:schemeClr>
                </a:solidFill>
                <a:latin typeface="Arial" pitchFamily="34" charset="0"/>
                <a:cs typeface="Arial" pitchFamily="34" charset="0"/>
              </a:rPr>
              <a:t> </a:t>
            </a:r>
            <a:r>
              <a:rPr lang="en-US" sz="2800" dirty="0" err="1" smtClean="0">
                <a:solidFill>
                  <a:schemeClr val="tx1">
                    <a:lumMod val="75000"/>
                    <a:lumOff val="25000"/>
                  </a:schemeClr>
                </a:solidFill>
                <a:latin typeface="Arial" pitchFamily="34" charset="0"/>
                <a:cs typeface="Arial" pitchFamily="34" charset="0"/>
              </a:rPr>
              <a:t>quản</a:t>
            </a:r>
            <a:r>
              <a:rPr lang="en-US" sz="2800" dirty="0" smtClean="0">
                <a:solidFill>
                  <a:schemeClr val="tx1">
                    <a:lumMod val="75000"/>
                    <a:lumOff val="25000"/>
                  </a:schemeClr>
                </a:solidFill>
                <a:latin typeface="Arial" pitchFamily="34" charset="0"/>
                <a:cs typeface="Arial" pitchFamily="34" charset="0"/>
              </a:rPr>
              <a:t> </a:t>
            </a:r>
            <a:r>
              <a:rPr lang="en-US" sz="2800" dirty="0" err="1" smtClean="0">
                <a:solidFill>
                  <a:schemeClr val="tx1">
                    <a:lumMod val="75000"/>
                    <a:lumOff val="25000"/>
                  </a:schemeClr>
                </a:solidFill>
                <a:latin typeface="Arial" pitchFamily="34" charset="0"/>
                <a:cs typeface="Arial" pitchFamily="34" charset="0"/>
              </a:rPr>
              <a:t>lý</a:t>
            </a:r>
            <a:r>
              <a:rPr lang="en-US" sz="2800" dirty="0" smtClean="0">
                <a:solidFill>
                  <a:schemeClr val="tx1">
                    <a:lumMod val="75000"/>
                    <a:lumOff val="25000"/>
                  </a:schemeClr>
                </a:solidFill>
                <a:latin typeface="Arial" pitchFamily="34" charset="0"/>
                <a:cs typeface="Arial" pitchFamily="34" charset="0"/>
              </a:rPr>
              <a:t>  </a:t>
            </a:r>
            <a:r>
              <a:rPr lang="en-US" sz="2800" dirty="0" err="1" smtClean="0">
                <a:solidFill>
                  <a:schemeClr val="tx1">
                    <a:lumMod val="75000"/>
                    <a:lumOff val="25000"/>
                  </a:schemeClr>
                </a:solidFill>
                <a:latin typeface="Arial" pitchFamily="34" charset="0"/>
                <a:cs typeface="Arial" pitchFamily="34" charset="0"/>
              </a:rPr>
              <a:t>phiên</a:t>
            </a:r>
            <a:r>
              <a:rPr lang="en-US" sz="2800" dirty="0" smtClean="0">
                <a:solidFill>
                  <a:schemeClr val="tx1">
                    <a:lumMod val="75000"/>
                    <a:lumOff val="25000"/>
                  </a:schemeClr>
                </a:solidFill>
                <a:latin typeface="Arial" pitchFamily="34" charset="0"/>
                <a:cs typeface="Arial" pitchFamily="34" charset="0"/>
              </a:rPr>
              <a:t> </a:t>
            </a:r>
            <a:r>
              <a:rPr lang="en-US" sz="2800" dirty="0" err="1" smtClean="0">
                <a:solidFill>
                  <a:schemeClr val="tx1">
                    <a:lumMod val="75000"/>
                    <a:lumOff val="25000"/>
                  </a:schemeClr>
                </a:solidFill>
                <a:latin typeface="Arial" pitchFamily="34" charset="0"/>
                <a:cs typeface="Arial" pitchFamily="34" charset="0"/>
              </a:rPr>
              <a:t>bản</a:t>
            </a:r>
            <a:r>
              <a:rPr lang="en-US" sz="2800" dirty="0" smtClean="0">
                <a:solidFill>
                  <a:schemeClr val="tx1">
                    <a:lumMod val="75000"/>
                    <a:lumOff val="25000"/>
                  </a:schemeClr>
                </a:solidFill>
                <a:latin typeface="Arial" pitchFamily="34" charset="0"/>
                <a:cs typeface="Arial" pitchFamily="34" charset="0"/>
              </a:rPr>
              <a:t> code</a:t>
            </a:r>
          </a:p>
          <a:p>
            <a:pPr marL="457200" indent="-457200">
              <a:buFont typeface="Wingdings" pitchFamily="2" charset="2"/>
              <a:buChar char="v"/>
            </a:pPr>
            <a:r>
              <a:rPr lang="en-US" sz="2800" dirty="0">
                <a:solidFill>
                  <a:schemeClr val="tx1">
                    <a:lumMod val="75000"/>
                    <a:lumOff val="25000"/>
                  </a:schemeClr>
                </a:solidFill>
                <a:latin typeface="Arial" pitchFamily="34" charset="0"/>
                <a:cs typeface="Arial" pitchFamily="34" charset="0"/>
              </a:rPr>
              <a:t>L</a:t>
            </a:r>
            <a:r>
              <a:rPr lang="vi-VN" sz="2800" dirty="0" smtClean="0">
                <a:solidFill>
                  <a:schemeClr val="tx1">
                    <a:lumMod val="75000"/>
                    <a:lumOff val="25000"/>
                  </a:schemeClr>
                </a:solidFill>
                <a:latin typeface="Arial" pitchFamily="34" charset="0"/>
                <a:cs typeface="Arial" pitchFamily="34" charset="0"/>
              </a:rPr>
              <a:t>à </a:t>
            </a:r>
            <a:r>
              <a:rPr lang="vi-VN" sz="2800" dirty="0">
                <a:solidFill>
                  <a:schemeClr val="tx1">
                    <a:lumMod val="75000"/>
                    <a:lumOff val="25000"/>
                  </a:schemeClr>
                </a:solidFill>
                <a:latin typeface="Arial" pitchFamily="34" charset="0"/>
                <a:cs typeface="Arial" pitchFamily="34" charset="0"/>
              </a:rPr>
              <a:t>một hệ thống lưu giữ các phiên bản của </a:t>
            </a:r>
            <a:r>
              <a:rPr lang="en-US" sz="2800" dirty="0" err="1" smtClean="0">
                <a:solidFill>
                  <a:schemeClr val="tx1">
                    <a:lumMod val="75000"/>
                    <a:lumOff val="25000"/>
                  </a:schemeClr>
                </a:solidFill>
                <a:latin typeface="Arial" pitchFamily="34" charset="0"/>
                <a:cs typeface="Arial" pitchFamily="34" charset="0"/>
              </a:rPr>
              <a:t>mã</a:t>
            </a:r>
            <a:r>
              <a:rPr lang="en-US" sz="2800" dirty="0" smtClean="0">
                <a:solidFill>
                  <a:schemeClr val="tx1">
                    <a:lumMod val="75000"/>
                    <a:lumOff val="25000"/>
                  </a:schemeClr>
                </a:solidFill>
                <a:latin typeface="Arial" pitchFamily="34" charset="0"/>
                <a:cs typeface="Arial" pitchFamily="34" charset="0"/>
              </a:rPr>
              <a:t> </a:t>
            </a:r>
            <a:r>
              <a:rPr lang="en-US" sz="2800" dirty="0" err="1" smtClean="0">
                <a:solidFill>
                  <a:schemeClr val="tx1">
                    <a:lumMod val="75000"/>
                    <a:lumOff val="25000"/>
                  </a:schemeClr>
                </a:solidFill>
                <a:latin typeface="Arial" pitchFamily="34" charset="0"/>
                <a:cs typeface="Arial" pitchFamily="34" charset="0"/>
              </a:rPr>
              <a:t>nguồn</a:t>
            </a:r>
            <a:r>
              <a:rPr lang="en-US" sz="2800" dirty="0" smtClean="0">
                <a:solidFill>
                  <a:schemeClr val="tx1">
                    <a:lumMod val="75000"/>
                    <a:lumOff val="25000"/>
                  </a:schemeClr>
                </a:solidFill>
                <a:latin typeface="Arial" pitchFamily="34" charset="0"/>
                <a:cs typeface="Arial" pitchFamily="34" charset="0"/>
              </a:rPr>
              <a:t> (</a:t>
            </a:r>
            <a:r>
              <a:rPr lang="vi-VN" sz="2800" dirty="0">
                <a:solidFill>
                  <a:schemeClr val="tx1">
                    <a:lumMod val="75000"/>
                    <a:lumOff val="25000"/>
                  </a:schemeClr>
                </a:solidFill>
                <a:latin typeface="Arial" pitchFamily="34" charset="0"/>
                <a:cs typeface="Arial" pitchFamily="34" charset="0"/>
              </a:rPr>
              <a:t>version control systems</a:t>
            </a:r>
            <a:r>
              <a:rPr lang="en-US" sz="2800" dirty="0">
                <a:solidFill>
                  <a:schemeClr val="tx1">
                    <a:lumMod val="75000"/>
                    <a:lumOff val="25000"/>
                  </a:schemeClr>
                </a:solidFill>
                <a:latin typeface="Arial" pitchFamily="34" charset="0"/>
                <a:cs typeface="Arial" pitchFamily="34" charset="0"/>
              </a:rPr>
              <a:t> )</a:t>
            </a:r>
            <a:r>
              <a:rPr lang="en-US" sz="2800" dirty="0" smtClean="0">
                <a:solidFill>
                  <a:schemeClr val="tx1">
                    <a:lumMod val="75000"/>
                    <a:lumOff val="25000"/>
                  </a:schemeClr>
                </a:solidFill>
                <a:latin typeface="Arial" pitchFamily="34" charset="0"/>
                <a:cs typeface="Arial" pitchFamily="34" charset="0"/>
              </a:rPr>
              <a:t>	</a:t>
            </a:r>
          </a:p>
          <a:p>
            <a:pPr marL="457200" indent="-457200">
              <a:buFont typeface="Wingdings" pitchFamily="2" charset="2"/>
              <a:buChar char="v"/>
            </a:pPr>
            <a:r>
              <a:rPr lang="vi-VN" sz="2800" dirty="0">
                <a:solidFill>
                  <a:schemeClr val="tx1">
                    <a:lumMod val="75000"/>
                    <a:lumOff val="25000"/>
                  </a:schemeClr>
                </a:solidFill>
                <a:latin typeface="Arial" pitchFamily="34" charset="0"/>
                <a:cs typeface="Arial" pitchFamily="34" charset="0"/>
              </a:rPr>
              <a:t>Git là phần mềm mã nguồn mở được phân phối theo giấy phép công </a:t>
            </a:r>
            <a:r>
              <a:rPr lang="vi-VN" sz="2800" dirty="0" smtClean="0">
                <a:solidFill>
                  <a:schemeClr val="tx1">
                    <a:lumMod val="75000"/>
                    <a:lumOff val="25000"/>
                  </a:schemeClr>
                </a:solidFill>
                <a:latin typeface="Arial" pitchFamily="34" charset="0"/>
                <a:cs typeface="Arial" pitchFamily="34" charset="0"/>
              </a:rPr>
              <a:t>cộng</a:t>
            </a:r>
            <a:endParaRPr lang="en-US" sz="2800" dirty="0" smtClean="0">
              <a:solidFill>
                <a:schemeClr val="tx1">
                  <a:lumMod val="75000"/>
                  <a:lumOff val="25000"/>
                </a:schemeClr>
              </a:solidFill>
              <a:latin typeface="Arial" pitchFamily="34" charset="0"/>
              <a:cs typeface="Arial" pitchFamily="34" charset="0"/>
            </a:endParaRPr>
          </a:p>
          <a:p>
            <a:pPr marL="457200" indent="-457200">
              <a:buFont typeface="Wingdings" pitchFamily="2" charset="2"/>
              <a:buChar char="v"/>
            </a:pPr>
            <a:r>
              <a:rPr lang="vi-VN" sz="2800" dirty="0">
                <a:solidFill>
                  <a:schemeClr val="tx1">
                    <a:lumMod val="75000"/>
                    <a:lumOff val="25000"/>
                  </a:schemeClr>
                </a:solidFill>
                <a:latin typeface="Arial" panose="020B0604020202020204" pitchFamily="34" charset="0"/>
                <a:cs typeface="Arial" panose="020B0604020202020204" pitchFamily="34" charset="0"/>
              </a:rPr>
              <a:t>Là </a:t>
            </a:r>
            <a:r>
              <a:rPr lang="vi-VN" sz="2800" dirty="0" smtClean="0">
                <a:solidFill>
                  <a:schemeClr val="tx1">
                    <a:lumMod val="75000"/>
                    <a:lumOff val="25000"/>
                  </a:schemeClr>
                </a:solidFill>
                <a:latin typeface="Arial" panose="020B0604020202020204" pitchFamily="34" charset="0"/>
                <a:cs typeface="Arial" panose="020B0604020202020204" pitchFamily="34" charset="0"/>
              </a:rPr>
              <a:t>dịch </a:t>
            </a:r>
            <a:r>
              <a:rPr lang="vi-VN" sz="2800" dirty="0">
                <a:solidFill>
                  <a:schemeClr val="tx1">
                    <a:lumMod val="75000"/>
                    <a:lumOff val="25000"/>
                  </a:schemeClr>
                </a:solidFill>
                <a:latin typeface="Arial" panose="020B0604020202020204" pitchFamily="34" charset="0"/>
                <a:cs typeface="Arial" panose="020B0604020202020204" pitchFamily="34" charset="0"/>
              </a:rPr>
              <a:t>vụ lưu trữ dựa trên web cho các dự án phát triển phần mề</a:t>
            </a:r>
            <a:r>
              <a:rPr lang="en-US" sz="2800" dirty="0">
                <a:solidFill>
                  <a:schemeClr val="tx1">
                    <a:lumMod val="75000"/>
                    <a:lumOff val="25000"/>
                  </a:schemeClr>
                </a:solidFill>
                <a:latin typeface="Arial" panose="020B0604020202020204" pitchFamily="34" charset="0"/>
                <a:cs typeface="Arial" panose="020B0604020202020204" pitchFamily="34" charset="0"/>
              </a:rPr>
              <a:t>m</a:t>
            </a:r>
            <a:endParaRPr lang="vi-VN" sz="2800" dirty="0">
              <a:solidFill>
                <a:schemeClr val="tx1">
                  <a:lumMod val="75000"/>
                  <a:lumOff val="25000"/>
                </a:schemeClr>
              </a:solidFill>
              <a:latin typeface="Arial" panose="020B0604020202020204" pitchFamily="34" charset="0"/>
              <a:cs typeface="Arial" panose="020B0604020202020204" pitchFamily="34" charset="0"/>
            </a:endParaRPr>
          </a:p>
          <a:p>
            <a:pPr marL="457200" indent="-457200">
              <a:buFont typeface="Wingdings" pitchFamily="2" charset="2"/>
              <a:buChar char="v"/>
            </a:pPr>
            <a:endParaRPr lang="en-US" sz="2800" dirty="0">
              <a:solidFill>
                <a:schemeClr val="tx1">
                  <a:lumMod val="75000"/>
                  <a:lumOff val="25000"/>
                </a:schemeClr>
              </a:solidFill>
              <a:latin typeface="Arial" pitchFamily="34" charset="0"/>
              <a:cs typeface="Arial" pitchFamily="34" charset="0"/>
            </a:endParaRPr>
          </a:p>
        </p:txBody>
      </p:sp>
      <p:sp>
        <p:nvSpPr>
          <p:cNvPr id="3" name="Slide Number Placeholder 2"/>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4675017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963" y="270456"/>
            <a:ext cx="7721600" cy="867495"/>
          </a:xfrm>
        </p:spPr>
        <p:txBody>
          <a:bodyPr/>
          <a:lstStyle/>
          <a:p>
            <a:r>
              <a:rPr lang="en-US" dirty="0" err="1" smtClean="0">
                <a:latin typeface="+mn-lt"/>
              </a:rPr>
              <a:t>Lợi</a:t>
            </a:r>
            <a:r>
              <a:rPr lang="en-US" dirty="0" smtClean="0">
                <a:latin typeface="+mn-lt"/>
              </a:rPr>
              <a:t> </a:t>
            </a:r>
            <a:r>
              <a:rPr lang="en-US" dirty="0" err="1" smtClean="0">
                <a:latin typeface="+mn-lt"/>
              </a:rPr>
              <a:t>ích</a:t>
            </a:r>
            <a:r>
              <a:rPr lang="en-US" dirty="0" smtClean="0">
                <a:latin typeface="+mn-lt"/>
              </a:rPr>
              <a:t> </a:t>
            </a:r>
            <a:r>
              <a:rPr lang="en-US" dirty="0" err="1" smtClean="0">
                <a:latin typeface="+mn-lt"/>
              </a:rPr>
              <a:t>khi</a:t>
            </a:r>
            <a:r>
              <a:rPr lang="en-US" dirty="0" smtClean="0">
                <a:latin typeface="+mn-lt"/>
              </a:rPr>
              <a:t> </a:t>
            </a:r>
            <a:r>
              <a:rPr lang="en-US" dirty="0" err="1" smtClean="0">
                <a:latin typeface="+mn-lt"/>
              </a:rPr>
              <a:t>sử</a:t>
            </a:r>
            <a:r>
              <a:rPr lang="en-US" dirty="0" smtClean="0">
                <a:latin typeface="+mn-lt"/>
              </a:rPr>
              <a:t> </a:t>
            </a:r>
            <a:r>
              <a:rPr lang="en-US" dirty="0" err="1" smtClean="0">
                <a:latin typeface="+mn-lt"/>
              </a:rPr>
              <a:t>dụng</a:t>
            </a:r>
            <a:r>
              <a:rPr lang="en-US" dirty="0" smtClean="0">
                <a:latin typeface="+mn-lt"/>
              </a:rPr>
              <a:t> GIT</a:t>
            </a:r>
            <a:endParaRPr lang="en-US" dirty="0">
              <a:latin typeface="+mn-lt"/>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804962503"/>
              </p:ext>
            </p:extLst>
          </p:nvPr>
        </p:nvGraphicFramePr>
        <p:xfrm>
          <a:off x="0" y="1120462"/>
          <a:ext cx="12015989" cy="57375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112695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067503" cy="6858000"/>
          </a:xfrm>
        </p:spPr>
      </p:pic>
      <p:sp>
        <p:nvSpPr>
          <p:cNvPr id="4" name="Slide Number Placeholder 3"/>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32162927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66789" y="0"/>
            <a:ext cx="7721600" cy="1371600"/>
          </a:xfrm>
        </p:spPr>
        <p:txBody>
          <a:bodyPr>
            <a:normAutofit fontScale="90000"/>
          </a:bodyPr>
          <a:lstStyle/>
          <a:p>
            <a:r>
              <a:rPr lang="vi-VN" sz="4900" dirty="0" smtClean="0">
                <a:solidFill>
                  <a:schemeClr val="tx2">
                    <a:lumMod val="60000"/>
                    <a:lumOff val="40000"/>
                  </a:schemeClr>
                </a:solidFill>
                <a:latin typeface="Arial" pitchFamily="34" charset="0"/>
                <a:cs typeface="Arial" pitchFamily="34" charset="0"/>
              </a:rPr>
              <a:t>Các </a:t>
            </a:r>
            <a:r>
              <a:rPr lang="vi-VN" sz="4900" dirty="0">
                <a:solidFill>
                  <a:schemeClr val="tx2">
                    <a:lumMod val="60000"/>
                    <a:lumOff val="40000"/>
                  </a:schemeClr>
                </a:solidFill>
                <a:latin typeface="Arial" pitchFamily="34" charset="0"/>
                <a:cs typeface="Arial" pitchFamily="34" charset="0"/>
              </a:rPr>
              <a:t>khái niệm trong git: </a:t>
            </a:r>
            <a:r>
              <a:rPr lang="en-US" dirty="0">
                <a:solidFill>
                  <a:schemeClr val="tx2">
                    <a:lumMod val="60000"/>
                    <a:lumOff val="40000"/>
                  </a:schemeClr>
                </a:solidFill>
                <a:latin typeface="Arial" pitchFamily="34" charset="0"/>
                <a:cs typeface="Arial" pitchFamily="34" charset="0"/>
              </a:rPr>
              <a:t/>
            </a:r>
            <a:br>
              <a:rPr lang="en-US" dirty="0">
                <a:solidFill>
                  <a:schemeClr val="tx2">
                    <a:lumMod val="60000"/>
                    <a:lumOff val="40000"/>
                  </a:schemeClr>
                </a:solidFill>
                <a:latin typeface="Arial" pitchFamily="34" charset="0"/>
                <a:cs typeface="Arial" pitchFamily="34" charset="0"/>
              </a:rPr>
            </a:br>
            <a:endParaRPr lang="en-US" dirty="0">
              <a:solidFill>
                <a:schemeClr val="tx2">
                  <a:lumMod val="60000"/>
                  <a:lumOff val="40000"/>
                </a:schemeClr>
              </a:solidFill>
            </a:endParaRPr>
          </a:p>
        </p:txBody>
      </p:sp>
      <p:sp>
        <p:nvSpPr>
          <p:cNvPr id="2" name="Content Placeholder 1"/>
          <p:cNvSpPr>
            <a:spLocks noGrp="1"/>
          </p:cNvSpPr>
          <p:nvPr>
            <p:ph idx="1"/>
          </p:nvPr>
        </p:nvSpPr>
        <p:spPr>
          <a:xfrm>
            <a:off x="154431" y="2303056"/>
            <a:ext cx="4726851" cy="2455686"/>
          </a:xfrm>
        </p:spPr>
        <p:txBody>
          <a:bodyPr>
            <a:normAutofit/>
          </a:bodyPr>
          <a:lstStyle/>
          <a:p>
            <a:r>
              <a:rPr lang="en-US" sz="2400" dirty="0">
                <a:solidFill>
                  <a:schemeClr val="bg2">
                    <a:lumMod val="25000"/>
                  </a:schemeClr>
                </a:solidFill>
              </a:rPr>
              <a:t>R</a:t>
            </a:r>
            <a:r>
              <a:rPr lang="vi-VN" sz="2400" dirty="0" smtClean="0">
                <a:solidFill>
                  <a:schemeClr val="bg2">
                    <a:lumMod val="25000"/>
                  </a:schemeClr>
                </a:solidFill>
              </a:rPr>
              <a:t>epository </a:t>
            </a:r>
            <a:r>
              <a:rPr lang="vi-VN" sz="2400" dirty="0">
                <a:solidFill>
                  <a:schemeClr val="bg2">
                    <a:lumMod val="25000"/>
                  </a:schemeClr>
                </a:solidFill>
              </a:rPr>
              <a:t>của Git </a:t>
            </a:r>
            <a:r>
              <a:rPr lang="en-US" sz="2400" dirty="0" err="1" smtClean="0">
                <a:solidFill>
                  <a:schemeClr val="bg2">
                    <a:lumMod val="25000"/>
                  </a:schemeClr>
                </a:solidFill>
              </a:rPr>
              <a:t>có</a:t>
            </a:r>
            <a:r>
              <a:rPr lang="en-US" sz="2400" dirty="0" smtClean="0">
                <a:solidFill>
                  <a:schemeClr val="bg2">
                    <a:lumMod val="25000"/>
                  </a:schemeClr>
                </a:solidFill>
              </a:rPr>
              <a:t> </a:t>
            </a:r>
            <a:r>
              <a:rPr lang="vi-VN" sz="2400" dirty="0" smtClean="0">
                <a:solidFill>
                  <a:schemeClr val="bg2">
                    <a:lumMod val="25000"/>
                  </a:schemeClr>
                </a:solidFill>
              </a:rPr>
              <a:t>2 </a:t>
            </a:r>
            <a:r>
              <a:rPr lang="vi-VN" sz="2400" dirty="0">
                <a:solidFill>
                  <a:schemeClr val="bg2">
                    <a:lumMod val="25000"/>
                  </a:schemeClr>
                </a:solidFill>
              </a:rPr>
              <a:t>loại </a:t>
            </a:r>
            <a:r>
              <a:rPr lang="en-US" sz="2400" dirty="0">
                <a:solidFill>
                  <a:schemeClr val="bg2">
                    <a:lumMod val="25000"/>
                  </a:schemeClr>
                </a:solidFill>
              </a:rPr>
              <a:t>:</a:t>
            </a:r>
            <a:r>
              <a:rPr lang="vi-VN" sz="2400" dirty="0" smtClean="0">
                <a:solidFill>
                  <a:schemeClr val="bg2">
                    <a:lumMod val="25000"/>
                  </a:schemeClr>
                </a:solidFill>
              </a:rPr>
              <a:t> </a:t>
            </a:r>
            <a:r>
              <a:rPr lang="en-US" sz="2400" dirty="0" smtClean="0">
                <a:solidFill>
                  <a:schemeClr val="bg2">
                    <a:lumMod val="25000"/>
                  </a:schemeClr>
                </a:solidFill>
              </a:rPr>
              <a:t/>
            </a:r>
            <a:br>
              <a:rPr lang="en-US" sz="2400" dirty="0" smtClean="0">
                <a:solidFill>
                  <a:schemeClr val="bg2">
                    <a:lumMod val="25000"/>
                  </a:schemeClr>
                </a:solidFill>
              </a:rPr>
            </a:br>
            <a:r>
              <a:rPr lang="en-US" sz="2400" dirty="0" smtClean="0">
                <a:solidFill>
                  <a:schemeClr val="bg2">
                    <a:lumMod val="25000"/>
                  </a:schemeClr>
                </a:solidFill>
              </a:rPr>
              <a:t>+R</a:t>
            </a:r>
            <a:r>
              <a:rPr lang="vi-VN" sz="2400" dirty="0" smtClean="0">
                <a:solidFill>
                  <a:schemeClr val="bg2">
                    <a:lumMod val="25000"/>
                  </a:schemeClr>
                </a:solidFill>
              </a:rPr>
              <a:t>emote </a:t>
            </a:r>
            <a:r>
              <a:rPr lang="vi-VN" sz="2400" dirty="0">
                <a:solidFill>
                  <a:schemeClr val="bg2">
                    <a:lumMod val="25000"/>
                  </a:schemeClr>
                </a:solidFill>
              </a:rPr>
              <a:t>repository </a:t>
            </a:r>
            <a:r>
              <a:rPr lang="en-US" sz="2400" dirty="0" smtClean="0">
                <a:solidFill>
                  <a:schemeClr val="bg2">
                    <a:lumMod val="25000"/>
                  </a:schemeClr>
                </a:solidFill>
              </a:rPr>
              <a:t/>
            </a:r>
            <a:br>
              <a:rPr lang="en-US" sz="2400" dirty="0" smtClean="0">
                <a:solidFill>
                  <a:schemeClr val="bg2">
                    <a:lumMod val="25000"/>
                  </a:schemeClr>
                </a:solidFill>
              </a:rPr>
            </a:br>
            <a:r>
              <a:rPr lang="en-US" sz="2400" dirty="0" smtClean="0">
                <a:solidFill>
                  <a:schemeClr val="bg2">
                    <a:lumMod val="25000"/>
                  </a:schemeClr>
                </a:solidFill>
              </a:rPr>
              <a:t>+L</a:t>
            </a:r>
            <a:r>
              <a:rPr lang="vi-VN" sz="2400" dirty="0" smtClean="0">
                <a:solidFill>
                  <a:schemeClr val="bg2">
                    <a:lumMod val="25000"/>
                  </a:schemeClr>
                </a:solidFill>
              </a:rPr>
              <a:t>ocal repository</a:t>
            </a:r>
            <a:r>
              <a:rPr lang="vi-VN" sz="2400" dirty="0">
                <a:solidFill>
                  <a:schemeClr val="bg2">
                    <a:lumMod val="25000"/>
                  </a:schemeClr>
                </a:solidFill>
              </a:rPr>
              <a:t/>
            </a:r>
            <a:br>
              <a:rPr lang="vi-VN" sz="2400" dirty="0">
                <a:solidFill>
                  <a:schemeClr val="bg2">
                    <a:lumMod val="25000"/>
                  </a:schemeClr>
                </a:solidFill>
              </a:rPr>
            </a:br>
            <a:endParaRPr lang="vi-VN" sz="2400" dirty="0">
              <a:solidFill>
                <a:schemeClr val="bg2">
                  <a:lumMod val="25000"/>
                </a:schemeClr>
              </a:solidFill>
            </a:endParaRPr>
          </a:p>
        </p:txBody>
      </p:sp>
      <p:sp>
        <p:nvSpPr>
          <p:cNvPr id="3" name="Slide Number Placeholder 2"/>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8504" y="1049628"/>
            <a:ext cx="7258109" cy="5808371"/>
          </a:xfrm>
          <a:prstGeom prst="rect">
            <a:avLst/>
          </a:prstGeom>
          <a:ln>
            <a:noFill/>
          </a:ln>
          <a:effectLst>
            <a:softEdge rad="112500"/>
          </a:effectLst>
        </p:spPr>
      </p:pic>
      <p:sp>
        <p:nvSpPr>
          <p:cNvPr id="6" name="Rectangular Callout 5"/>
          <p:cNvSpPr/>
          <p:nvPr/>
        </p:nvSpPr>
        <p:spPr>
          <a:xfrm>
            <a:off x="2344101" y="-1"/>
            <a:ext cx="4695486" cy="2099257"/>
          </a:xfrm>
          <a:prstGeom prst="wedgeRectCallout">
            <a:avLst>
              <a:gd name="adj1" fmla="val 57152"/>
              <a:gd name="adj2" fmla="val 3346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solidFill>
                  <a:schemeClr val="bg2">
                    <a:lumMod val="25000"/>
                  </a:schemeClr>
                </a:solidFill>
              </a:rPr>
              <a:t>Remote repository: Là repository để chia sẻ giữa nhiều người và bố trí trên server chuyên dụng.</a:t>
            </a:r>
          </a:p>
          <a:p>
            <a:pPr algn="ctr"/>
            <a:endParaRPr lang="en-US" dirty="0"/>
          </a:p>
        </p:txBody>
      </p:sp>
      <p:sp>
        <p:nvSpPr>
          <p:cNvPr id="7" name="Rectangular Callout 6"/>
          <p:cNvSpPr/>
          <p:nvPr/>
        </p:nvSpPr>
        <p:spPr>
          <a:xfrm>
            <a:off x="25000" y="4758742"/>
            <a:ext cx="4439423" cy="2099257"/>
          </a:xfrm>
          <a:prstGeom prst="wedgeRectCallout">
            <a:avLst>
              <a:gd name="adj1" fmla="val 58237"/>
              <a:gd name="adj2" fmla="val -4511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dirty="0">
                <a:solidFill>
                  <a:schemeClr val="bg2">
                    <a:lumMod val="25000"/>
                  </a:schemeClr>
                </a:solidFill>
              </a:rPr>
              <a:t>Local repository: Là repository bố trí trên </a:t>
            </a:r>
            <a:r>
              <a:rPr lang="vi-VN" dirty="0" smtClean="0">
                <a:solidFill>
                  <a:schemeClr val="bg2">
                    <a:lumMod val="25000"/>
                  </a:schemeClr>
                </a:solidFill>
              </a:rPr>
              <a:t>máy</a:t>
            </a:r>
            <a:r>
              <a:rPr lang="en-US" dirty="0" smtClean="0">
                <a:solidFill>
                  <a:schemeClr val="bg2">
                    <a:lumMod val="25000"/>
                  </a:schemeClr>
                </a:solidFill>
              </a:rPr>
              <a:t> </a:t>
            </a:r>
            <a:r>
              <a:rPr lang="en-US" dirty="0" err="1" smtClean="0">
                <a:solidFill>
                  <a:schemeClr val="bg2">
                    <a:lumMod val="25000"/>
                  </a:schemeClr>
                </a:solidFill>
              </a:rPr>
              <a:t>riêng</a:t>
            </a:r>
            <a:r>
              <a:rPr lang="vi-VN" dirty="0" smtClean="0">
                <a:solidFill>
                  <a:schemeClr val="bg2">
                    <a:lumMod val="25000"/>
                  </a:schemeClr>
                </a:solidFill>
              </a:rPr>
              <a:t>, </a:t>
            </a:r>
            <a:r>
              <a:rPr lang="vi-VN" dirty="0">
                <a:solidFill>
                  <a:schemeClr val="bg2">
                    <a:lumMod val="25000"/>
                  </a:schemeClr>
                </a:solidFill>
              </a:rPr>
              <a:t>dành cho một người dùng sử dụng.</a:t>
            </a:r>
          </a:p>
          <a:p>
            <a:pPr algn="ctr"/>
            <a:endParaRPr lang="en-US" dirty="0"/>
          </a:p>
        </p:txBody>
      </p:sp>
      <p:sp>
        <p:nvSpPr>
          <p:cNvPr id="8" name="Rectangular Callout 7"/>
          <p:cNvSpPr/>
          <p:nvPr/>
        </p:nvSpPr>
        <p:spPr>
          <a:xfrm>
            <a:off x="25000" y="2253802"/>
            <a:ext cx="4765941" cy="2176529"/>
          </a:xfrm>
          <a:prstGeom prst="wedgeRectCallout">
            <a:avLst>
              <a:gd name="adj1" fmla="val 100229"/>
              <a:gd name="adj2" fmla="val -4341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a:solidFill>
                  <a:schemeClr val="tx1">
                    <a:lumMod val="75000"/>
                    <a:lumOff val="25000"/>
                  </a:schemeClr>
                </a:solidFill>
              </a:rPr>
              <a:t>Khi muốn public nội dung công việc mà mình đã làm trên local repository, thì ta sẽ upload lên remote repository rồi public. Thêm nữa, thông qua remote repository bạn cũng có thể lấy về nội dung thay đổi của người khác.</a:t>
            </a:r>
            <a:endParaRPr lang="en-US" sz="2000" dirty="0">
              <a:solidFill>
                <a:schemeClr val="tx1">
                  <a:lumMod val="75000"/>
                  <a:lumOff val="25000"/>
                </a:schemeClr>
              </a:solidFill>
            </a:endParaRPr>
          </a:p>
        </p:txBody>
      </p:sp>
    </p:spTree>
    <p:extLst>
      <p:ext uri="{BB962C8B-B14F-4D97-AF65-F5344CB8AC3E}">
        <p14:creationId xmlns:p14="http://schemas.microsoft.com/office/powerpoint/2010/main" val="1952683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0" nodeType="clickEffect">
                                  <p:stCondLst>
                                    <p:cond delay="0"/>
                                  </p:stCondLst>
                                  <p:childTnLst>
                                    <p:animEffect transition="out" filter="fade">
                                      <p:cBhvr>
                                        <p:cTn id="22" dur="500"/>
                                        <p:tgtEl>
                                          <p:spTgt spid="2">
                                            <p:txEl>
                                              <p:pRg st="0" end="0"/>
                                            </p:txEl>
                                          </p:spTgt>
                                        </p:tgtEl>
                                      </p:cBhvr>
                                    </p:animEffect>
                                    <p:set>
                                      <p:cBhvr>
                                        <p:cTn id="23" dur="1" fill="hold">
                                          <p:stCondLst>
                                            <p:cond delay="499"/>
                                          </p:stCondLst>
                                        </p:cTn>
                                        <p:tgtEl>
                                          <p:spTgt spid="2">
                                            <p:txEl>
                                              <p:pRg st="0" end="0"/>
                                            </p:txEl>
                                          </p:spTgt>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21" presetClass="entr" presetSubtype="1"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heel(1)">
                                      <p:cBhvr>
                                        <p:cTn id="28"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build="p"/>
      <p:bldP spid="6" grpId="0" animBg="1"/>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93690" y="-362436"/>
            <a:ext cx="7721600" cy="1371600"/>
          </a:xfrm>
        </p:spPr>
        <p:txBody>
          <a:bodyPr>
            <a:normAutofit/>
          </a:bodyPr>
          <a:lstStyle/>
          <a:p>
            <a:r>
              <a:rPr lang="en-US" sz="4800" dirty="0" err="1" smtClean="0">
                <a:solidFill>
                  <a:schemeClr val="tx2">
                    <a:lumMod val="60000"/>
                    <a:lumOff val="40000"/>
                  </a:schemeClr>
                </a:solidFill>
                <a:latin typeface="Arial" pitchFamily="34" charset="0"/>
                <a:cs typeface="Arial" pitchFamily="34" charset="0"/>
              </a:rPr>
              <a:t>Phân</a:t>
            </a:r>
            <a:r>
              <a:rPr lang="en-US" sz="4800" dirty="0" smtClean="0">
                <a:solidFill>
                  <a:schemeClr val="tx2">
                    <a:lumMod val="60000"/>
                    <a:lumOff val="40000"/>
                  </a:schemeClr>
                </a:solidFill>
                <a:latin typeface="Arial" pitchFamily="34" charset="0"/>
                <a:cs typeface="Arial" pitchFamily="34" charset="0"/>
              </a:rPr>
              <a:t> </a:t>
            </a:r>
            <a:r>
              <a:rPr lang="en-US" sz="4800" dirty="0" err="1" smtClean="0">
                <a:solidFill>
                  <a:schemeClr val="tx2">
                    <a:lumMod val="60000"/>
                    <a:lumOff val="40000"/>
                  </a:schemeClr>
                </a:solidFill>
                <a:latin typeface="Arial" pitchFamily="34" charset="0"/>
                <a:cs typeface="Arial" pitchFamily="34" charset="0"/>
              </a:rPr>
              <a:t>nhánh</a:t>
            </a:r>
            <a:r>
              <a:rPr lang="en-US" sz="4800" dirty="0" smtClean="0">
                <a:solidFill>
                  <a:schemeClr val="tx2">
                    <a:lumMod val="60000"/>
                    <a:lumOff val="40000"/>
                  </a:schemeClr>
                </a:solidFill>
                <a:latin typeface="Arial" pitchFamily="34" charset="0"/>
                <a:cs typeface="Arial" pitchFamily="34" charset="0"/>
              </a:rPr>
              <a:t> (</a:t>
            </a:r>
            <a:r>
              <a:rPr lang="vi-VN" sz="4800" dirty="0" smtClean="0">
                <a:solidFill>
                  <a:schemeClr val="tx2">
                    <a:lumMod val="60000"/>
                    <a:lumOff val="40000"/>
                  </a:schemeClr>
                </a:solidFill>
                <a:latin typeface="Arial" pitchFamily="34" charset="0"/>
                <a:cs typeface="Arial" pitchFamily="34" charset="0"/>
              </a:rPr>
              <a:t>Branch</a:t>
            </a:r>
            <a:r>
              <a:rPr lang="en-US" sz="4800" dirty="0" smtClean="0">
                <a:solidFill>
                  <a:schemeClr val="tx2">
                    <a:lumMod val="60000"/>
                    <a:lumOff val="40000"/>
                  </a:schemeClr>
                </a:solidFill>
                <a:latin typeface="Arial" pitchFamily="34" charset="0"/>
                <a:cs typeface="Arial" pitchFamily="34" charset="0"/>
              </a:rPr>
              <a:t>)</a:t>
            </a:r>
            <a:endParaRPr lang="en-US" sz="4800" dirty="0">
              <a:solidFill>
                <a:schemeClr val="tx2">
                  <a:lumMod val="60000"/>
                  <a:lumOff val="40000"/>
                </a:schemeClr>
              </a:solidFill>
            </a:endParaRPr>
          </a:p>
        </p:txBody>
      </p:sp>
      <p:sp>
        <p:nvSpPr>
          <p:cNvPr id="2" name="Content Placeholder 1"/>
          <p:cNvSpPr>
            <a:spLocks noGrp="1"/>
          </p:cNvSpPr>
          <p:nvPr>
            <p:ph idx="1"/>
          </p:nvPr>
        </p:nvSpPr>
        <p:spPr>
          <a:xfrm>
            <a:off x="120203" y="927280"/>
            <a:ext cx="10160000" cy="1579922"/>
          </a:xfrm>
        </p:spPr>
        <p:txBody>
          <a:bodyPr>
            <a:normAutofit/>
          </a:bodyPr>
          <a:lstStyle/>
          <a:p>
            <a:r>
              <a:rPr lang="en-US" dirty="0" smtClean="0">
                <a:solidFill>
                  <a:schemeClr val="tx1">
                    <a:lumMod val="75000"/>
                    <a:lumOff val="25000"/>
                  </a:schemeClr>
                </a:solidFill>
                <a:latin typeface="Arial" pitchFamily="34" charset="0"/>
                <a:cs typeface="Arial" pitchFamily="34" charset="0"/>
              </a:rPr>
              <a:t> </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8</a:t>
            </a:fld>
            <a:endParaRPr lang="en-US" dirty="0"/>
          </a:p>
        </p:txBody>
      </p:sp>
      <p:graphicFrame>
        <p:nvGraphicFramePr>
          <p:cNvPr id="5" name="Diagram 4"/>
          <p:cNvGraphicFramePr/>
          <p:nvPr>
            <p:extLst>
              <p:ext uri="{D42A27DB-BD31-4B8C-83A1-F6EECF244321}">
                <p14:modId xmlns:p14="http://schemas.microsoft.com/office/powerpoint/2010/main" val="2830226280"/>
              </p:ext>
            </p:extLst>
          </p:nvPr>
        </p:nvGraphicFramePr>
        <p:xfrm>
          <a:off x="206061" y="901521"/>
          <a:ext cx="11719775" cy="59564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06460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1"/>
            <a:ext cx="12054625" cy="6858000"/>
          </a:xfrm>
        </p:spPr>
        <p:txBody>
          <a:bodyPr>
            <a:normAutofit/>
          </a:bodyPr>
          <a:lstStyle/>
          <a:p>
            <a:r>
              <a:rPr lang="vi-VN" sz="4800" b="0" dirty="0">
                <a:solidFill>
                  <a:schemeClr val="tx2">
                    <a:lumMod val="60000"/>
                    <a:lumOff val="40000"/>
                  </a:schemeClr>
                </a:solidFill>
                <a:latin typeface="Arial" pitchFamily="34" charset="0"/>
                <a:cs typeface="Arial" pitchFamily="34" charset="0"/>
              </a:rPr>
              <a:t>Trộn (Merge)</a:t>
            </a:r>
          </a:p>
          <a:p>
            <a:r>
              <a:rPr lang="en-US" b="0" dirty="0" err="1" smtClean="0"/>
              <a:t>Hợp</a:t>
            </a:r>
            <a:r>
              <a:rPr lang="en-US" b="0" dirty="0" smtClean="0"/>
              <a:t> </a:t>
            </a:r>
            <a:r>
              <a:rPr lang="en-US" b="0" dirty="0" err="1" smtClean="0"/>
              <a:t>nhất</a:t>
            </a:r>
            <a:r>
              <a:rPr lang="en-US" b="0" dirty="0" smtClean="0"/>
              <a:t> </a:t>
            </a:r>
            <a:r>
              <a:rPr lang="en-US" b="0" dirty="0" err="1" smtClean="0"/>
              <a:t>nhánh</a:t>
            </a:r>
            <a:r>
              <a:rPr lang="en-US" b="0" dirty="0" smtClean="0"/>
              <a:t> </a:t>
            </a:r>
            <a:r>
              <a:rPr lang="en-US" b="0" dirty="0" err="1" smtClean="0"/>
              <a:t>phụ</a:t>
            </a:r>
            <a:r>
              <a:rPr lang="en-US" b="0" dirty="0" smtClean="0"/>
              <a:t> </a:t>
            </a:r>
            <a:r>
              <a:rPr lang="en-US" b="0" dirty="0" err="1" smtClean="0"/>
              <a:t>và</a:t>
            </a:r>
            <a:r>
              <a:rPr lang="en-US" b="0" dirty="0" smtClean="0"/>
              <a:t> </a:t>
            </a:r>
            <a:r>
              <a:rPr lang="en-US" b="0" dirty="0" err="1" smtClean="0"/>
              <a:t>nhánh</a:t>
            </a:r>
            <a:r>
              <a:rPr lang="en-US" b="0" dirty="0" smtClean="0"/>
              <a:t> </a:t>
            </a:r>
            <a:r>
              <a:rPr lang="en-US" b="0" dirty="0" err="1" smtClean="0"/>
              <a:t>hiện</a:t>
            </a:r>
            <a:r>
              <a:rPr lang="en-US" b="0" dirty="0" smtClean="0"/>
              <a:t> </a:t>
            </a:r>
            <a:r>
              <a:rPr lang="en-US" b="0" dirty="0" err="1" smtClean="0"/>
              <a:t>chính</a:t>
            </a:r>
            <a:r>
              <a:rPr lang="en-US" b="0" dirty="0"/>
              <a:t> </a:t>
            </a:r>
            <a:r>
              <a:rPr lang="en-US" b="0" dirty="0" err="1" smtClean="0"/>
              <a:t>gọi</a:t>
            </a:r>
            <a:r>
              <a:rPr lang="en-US" b="0" dirty="0" smtClean="0"/>
              <a:t> </a:t>
            </a:r>
            <a:r>
              <a:rPr lang="en-US" b="0" dirty="0" err="1" smtClean="0"/>
              <a:t>là</a:t>
            </a:r>
            <a:r>
              <a:rPr lang="en-US" b="0" dirty="0" smtClean="0"/>
              <a:t> </a:t>
            </a:r>
            <a:r>
              <a:rPr lang="vi-VN" b="0" dirty="0">
                <a:solidFill>
                  <a:schemeClr val="tx1">
                    <a:lumMod val="85000"/>
                    <a:lumOff val="15000"/>
                  </a:schemeClr>
                </a:solidFill>
                <a:cs typeface="Arial" pitchFamily="34" charset="0"/>
              </a:rPr>
              <a:t>Trộn (Merge</a:t>
            </a:r>
            <a:r>
              <a:rPr lang="vi-VN" b="0" dirty="0" smtClean="0">
                <a:solidFill>
                  <a:schemeClr val="tx1">
                    <a:lumMod val="85000"/>
                    <a:lumOff val="15000"/>
                  </a:schemeClr>
                </a:solidFill>
                <a:cs typeface="Arial" pitchFamily="34" charset="0"/>
              </a:rPr>
              <a:t>)</a:t>
            </a:r>
            <a:endParaRPr lang="en-US" b="0" dirty="0" smtClean="0">
              <a:solidFill>
                <a:schemeClr val="tx1">
                  <a:lumMod val="85000"/>
                  <a:lumOff val="15000"/>
                </a:schemeClr>
              </a:solidFill>
              <a:cs typeface="Arial" pitchFamily="34" charset="0"/>
            </a:endParaRPr>
          </a:p>
          <a:p>
            <a:endParaRPr lang="en-US" b="0" dirty="0">
              <a:solidFill>
                <a:schemeClr val="tx1">
                  <a:lumMod val="85000"/>
                  <a:lumOff val="15000"/>
                </a:schemeClr>
              </a:solidFill>
              <a:cs typeface="Arial" pitchFamily="34" charset="0"/>
            </a:endParaRPr>
          </a:p>
          <a:p>
            <a:endParaRPr lang="en-US" b="0" dirty="0" smtClean="0">
              <a:solidFill>
                <a:schemeClr val="tx1">
                  <a:lumMod val="85000"/>
                  <a:lumOff val="15000"/>
                </a:schemeClr>
              </a:solidFill>
              <a:cs typeface="Arial" pitchFamily="34" charset="0"/>
            </a:endParaRPr>
          </a:p>
          <a:p>
            <a:endParaRPr lang="en-US" b="0" dirty="0" smtClean="0">
              <a:solidFill>
                <a:schemeClr val="tx1">
                  <a:lumMod val="85000"/>
                  <a:lumOff val="15000"/>
                </a:schemeClr>
              </a:solidFill>
            </a:endParaRPr>
          </a:p>
          <a:p>
            <a:endParaRPr lang="en-US" b="0" dirty="0">
              <a:solidFill>
                <a:schemeClr val="tx1">
                  <a:lumMod val="85000"/>
                  <a:lumOff val="15000"/>
                </a:schemeClr>
              </a:solidFill>
            </a:endParaRPr>
          </a:p>
          <a:p>
            <a:endParaRPr lang="en-US" b="0" dirty="0" smtClean="0">
              <a:solidFill>
                <a:schemeClr val="tx1">
                  <a:lumMod val="85000"/>
                  <a:lumOff val="15000"/>
                </a:schemeClr>
              </a:solidFill>
            </a:endParaRPr>
          </a:p>
          <a:p>
            <a:endParaRPr lang="en-US" b="0" dirty="0" smtClean="0">
              <a:solidFill>
                <a:schemeClr val="tx1">
                  <a:lumMod val="85000"/>
                  <a:lumOff val="15000"/>
                </a:schemeClr>
              </a:solidFill>
            </a:endParaRPr>
          </a:p>
          <a:p>
            <a:r>
              <a:rPr lang="en-US" b="0" dirty="0" err="1" smtClean="0">
                <a:solidFill>
                  <a:srgbClr val="FF0000"/>
                </a:solidFill>
              </a:rPr>
              <a:t>Chú</a:t>
            </a:r>
            <a:r>
              <a:rPr lang="en-US" b="0" dirty="0" smtClean="0">
                <a:solidFill>
                  <a:srgbClr val="FF0000"/>
                </a:solidFill>
              </a:rPr>
              <a:t> ý:</a:t>
            </a:r>
            <a:r>
              <a:rPr lang="vi-VN" dirty="0"/>
              <a:t/>
            </a:r>
            <a:br>
              <a:rPr lang="vi-VN" dirty="0"/>
            </a:br>
            <a:r>
              <a:rPr lang="vi-VN" b="0" dirty="0"/>
              <a:t>Kiểm tra branch hiện đang làm việc trước khi </a:t>
            </a:r>
            <a:r>
              <a:rPr lang="vi-VN" b="0" dirty="0" smtClean="0"/>
              <a:t>merge</a:t>
            </a:r>
            <a:r>
              <a:rPr lang="en-US" b="0" dirty="0" smtClean="0"/>
              <a:t/>
            </a:r>
            <a:br>
              <a:rPr lang="en-US" b="0" dirty="0" smtClean="0"/>
            </a:br>
            <a:r>
              <a:rPr lang="vi-VN" b="0" dirty="0" smtClean="0"/>
              <a:t>Phải </a:t>
            </a:r>
            <a:r>
              <a:rPr lang="vi-VN" b="0" dirty="0"/>
              <a:t>đẩy tất cả những thay đổi dưới máy local lên Git trước khi </a:t>
            </a:r>
            <a:r>
              <a:rPr lang="vi-VN" b="0" dirty="0" smtClean="0"/>
              <a:t>merge</a:t>
            </a:r>
            <a:r>
              <a:rPr lang="en-US" b="0" dirty="0" smtClean="0"/>
              <a:t/>
            </a:r>
            <a:br>
              <a:rPr lang="en-US" b="0" dirty="0" smtClean="0"/>
            </a:br>
            <a:r>
              <a:rPr lang="vi-VN" b="0" dirty="0" smtClean="0"/>
              <a:t>Trước </a:t>
            </a:r>
            <a:r>
              <a:rPr lang="vi-VN" b="0" dirty="0"/>
              <a:t>khi merge phải lấy hết những thay đổi mới nhất của các branch khác, hay ít nhất là branch cần merge về </a:t>
            </a:r>
            <a:r>
              <a:rPr lang="vi-VN" b="0" dirty="0" smtClean="0"/>
              <a:t>máy</a:t>
            </a:r>
            <a:r>
              <a:rPr lang="en-US" b="0" dirty="0" smtClean="0"/>
              <a:t/>
            </a:r>
            <a:br>
              <a:rPr lang="en-US" b="0" dirty="0" smtClean="0"/>
            </a:br>
            <a:r>
              <a:rPr lang="vi-VN" b="0" dirty="0" smtClean="0"/>
              <a:t>Merge </a:t>
            </a:r>
            <a:r>
              <a:rPr lang="vi-VN" b="0" dirty="0"/>
              <a:t>thành công thì nên đẩy source lên lại lên </a:t>
            </a:r>
            <a:r>
              <a:rPr lang="vi-VN" b="0" dirty="0" smtClean="0"/>
              <a:t>server</a:t>
            </a:r>
            <a:r>
              <a:rPr lang="en-US" b="0" dirty="0" smtClean="0"/>
              <a:t/>
            </a:r>
            <a:br>
              <a:rPr lang="en-US" b="0" dirty="0" smtClean="0"/>
            </a:br>
            <a:r>
              <a:rPr lang="vi-VN" b="0" dirty="0" smtClean="0"/>
              <a:t>Nên </a:t>
            </a:r>
            <a:r>
              <a:rPr lang="vi-VN" b="0" dirty="0"/>
              <a:t>merge bằng GUI tool.</a:t>
            </a:r>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5617" y="1286043"/>
            <a:ext cx="8114346" cy="2745044"/>
          </a:xfrm>
          <a:prstGeom prst="rect">
            <a:avLst/>
          </a:prstGeom>
        </p:spPr>
      </p:pic>
    </p:spTree>
    <p:extLst>
      <p:ext uri="{BB962C8B-B14F-4D97-AF65-F5344CB8AC3E}">
        <p14:creationId xmlns:p14="http://schemas.microsoft.com/office/powerpoint/2010/main" val="390900660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Essential</Template>
  <TotalTime>2554</TotalTime>
  <Words>678</Words>
  <Application>Microsoft Office PowerPoint</Application>
  <PresentationFormat>Custom</PresentationFormat>
  <Paragraphs>82</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Essential</vt:lpstr>
      <vt:lpstr>Thuyết trình  Môn học: Công nghệ phần mềm</vt:lpstr>
      <vt:lpstr>PowerPoint Presentation</vt:lpstr>
      <vt:lpstr>Đây là một số  yêu cầu công việc liên quan đến GitHub </vt:lpstr>
      <vt:lpstr>Giới thiệu về git:</vt:lpstr>
      <vt:lpstr>Lợi ích khi sử dụng GIT</vt:lpstr>
      <vt:lpstr>PowerPoint Presentation</vt:lpstr>
      <vt:lpstr>Các khái niệm trong git:  </vt:lpstr>
      <vt:lpstr>Phân nhánh (Branch)</vt:lpstr>
      <vt:lpstr>PowerPoint Presentation</vt:lpstr>
      <vt:lpstr> Xung đột (Conflict) </vt:lpstr>
      <vt:lpstr> Commit  </vt:lpstr>
      <vt:lpstr>Git Remote </vt:lpstr>
      <vt:lpstr> </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Thuyết trình  Môn học: Công nghệ phần mềm</dc:title>
  <dc:creator>tu nguyen huu minh</dc:creator>
  <cp:lastModifiedBy>Admin</cp:lastModifiedBy>
  <cp:revision>111</cp:revision>
  <dcterms:created xsi:type="dcterms:W3CDTF">2018-10-07T10:17:55Z</dcterms:created>
  <dcterms:modified xsi:type="dcterms:W3CDTF">2018-10-15T09:40:07Z</dcterms:modified>
</cp:coreProperties>
</file>