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ovirtual2.cl/geologiageneral/ggcap04-2.ht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9607" y="509177"/>
            <a:ext cx="10946691" cy="2578268"/>
          </a:xfrm>
        </p:spPr>
        <p:txBody>
          <a:bodyPr>
            <a:normAutofit/>
          </a:bodyPr>
          <a:lstStyle/>
          <a:p>
            <a:pPr algn="ctr"/>
            <a:r>
              <a:rPr lang="es-MX" sz="2800" dirty="0">
                <a:latin typeface="Arial" panose="020B0604020202020204" pitchFamily="34" charset="0"/>
                <a:cs typeface="Arial" panose="020B0604020202020204" pitchFamily="34" charset="0"/>
              </a:rPr>
              <a:t>UNIVERSIDAD NACIONAL AUTONOMA DE MEXICO</a:t>
            </a:r>
            <a:br>
              <a:rPr lang="es-MX" sz="2800" dirty="0">
                <a:latin typeface="Arial" panose="020B0604020202020204" pitchFamily="34" charset="0"/>
                <a:cs typeface="Arial" panose="020B0604020202020204" pitchFamily="34" charset="0"/>
              </a:rPr>
            </a:br>
            <a:r>
              <a:rPr lang="es-MX" sz="2800" dirty="0">
                <a:latin typeface="Arial" panose="020B0604020202020204" pitchFamily="34" charset="0"/>
                <a:cs typeface="Arial" panose="020B0604020202020204" pitchFamily="34" charset="0"/>
              </a:rPr>
              <a:t> </a:t>
            </a:r>
            <a:br>
              <a:rPr lang="es-MX" sz="2800" dirty="0">
                <a:latin typeface="Arial" panose="020B0604020202020204" pitchFamily="34" charset="0"/>
                <a:cs typeface="Arial" panose="020B0604020202020204" pitchFamily="34" charset="0"/>
              </a:rPr>
            </a:br>
            <a:r>
              <a:rPr lang="es-MX" sz="2800" dirty="0">
                <a:latin typeface="Arial" panose="020B0604020202020204" pitchFamily="34" charset="0"/>
                <a:cs typeface="Arial" panose="020B0604020202020204" pitchFamily="34" charset="0"/>
              </a:rPr>
              <a:t>Facultan de ingeniería</a:t>
            </a:r>
            <a:br>
              <a:rPr lang="es-MX" sz="2800" dirty="0">
                <a:latin typeface="Arial" panose="020B0604020202020204" pitchFamily="34" charset="0"/>
                <a:cs typeface="Arial" panose="020B0604020202020204" pitchFamily="34" charset="0"/>
              </a:rPr>
            </a:br>
            <a:endParaRPr lang="es-MX" sz="28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pPr algn="ctr"/>
            <a:r>
              <a:rPr lang="es-MX" dirty="0">
                <a:solidFill>
                  <a:schemeClr val="tx1"/>
                </a:solidFill>
                <a:latin typeface="Arial" panose="020B0604020202020204" pitchFamily="34" charset="0"/>
                <a:cs typeface="Arial" panose="020B0604020202020204" pitchFamily="34" charset="0"/>
              </a:rPr>
              <a:t>Identificación de los minerales en la serie de Bowen</a:t>
            </a:r>
          </a:p>
          <a:p>
            <a:pPr algn="ctr"/>
            <a:r>
              <a:rPr lang="es-MX" dirty="0">
                <a:solidFill>
                  <a:schemeClr val="tx1"/>
                </a:solidFill>
                <a:latin typeface="Arial" panose="020B0604020202020204" pitchFamily="34" charset="0"/>
                <a:cs typeface="Arial" panose="020B0604020202020204" pitchFamily="34" charset="0"/>
              </a:rPr>
              <a:t>Salcedo Florentino </a:t>
            </a:r>
            <a:r>
              <a:rPr lang="es-MX" dirty="0" smtClean="0">
                <a:solidFill>
                  <a:schemeClr val="tx1"/>
                </a:solidFill>
                <a:latin typeface="Arial" panose="020B0604020202020204" pitchFamily="34" charset="0"/>
                <a:cs typeface="Arial" panose="020B0604020202020204" pitchFamily="34" charset="0"/>
              </a:rPr>
              <a:t>Adrián</a:t>
            </a:r>
          </a:p>
          <a:p>
            <a:pPr algn="ctr"/>
            <a:r>
              <a:rPr lang="es-MX" dirty="0" smtClean="0">
                <a:solidFill>
                  <a:schemeClr val="tx1"/>
                </a:solidFill>
                <a:latin typeface="Arial" panose="020B0604020202020204" pitchFamily="34" charset="0"/>
                <a:cs typeface="Arial" panose="020B0604020202020204" pitchFamily="34" charset="0"/>
              </a:rPr>
              <a:t>Grupo: 35</a:t>
            </a:r>
            <a:endParaRPr lang="es-MX" dirty="0">
              <a:solidFill>
                <a:schemeClr val="tx1"/>
              </a:solidFill>
              <a:latin typeface="Arial" panose="020B0604020202020204" pitchFamily="34" charset="0"/>
              <a:cs typeface="Arial" panose="020B0604020202020204" pitchFamily="34" charset="0"/>
            </a:endParaRPr>
          </a:p>
        </p:txBody>
      </p:sp>
      <p:pic>
        <p:nvPicPr>
          <p:cNvPr id="4" name="Imagen 3" descr="Resultado de imagen para ingenieria unam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99" y="405167"/>
            <a:ext cx="1343025" cy="1612265"/>
          </a:xfrm>
          <a:prstGeom prst="rect">
            <a:avLst/>
          </a:prstGeom>
          <a:noFill/>
          <a:ln>
            <a:noFill/>
          </a:ln>
        </p:spPr>
      </p:pic>
      <p:pic>
        <p:nvPicPr>
          <p:cNvPr id="5" name="Imagen 4" descr="Resultado de imagen para unam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7392" y="310197"/>
            <a:ext cx="1475105" cy="1657350"/>
          </a:xfrm>
          <a:prstGeom prst="rect">
            <a:avLst/>
          </a:prstGeom>
          <a:noFill/>
          <a:ln>
            <a:noFill/>
          </a:ln>
        </p:spPr>
      </p:pic>
    </p:spTree>
    <p:extLst>
      <p:ext uri="{BB962C8B-B14F-4D97-AF65-F5344CB8AC3E}">
        <p14:creationId xmlns:p14="http://schemas.microsoft.com/office/powerpoint/2010/main" val="298119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72327" y="234259"/>
            <a:ext cx="6502270" cy="3022496"/>
          </a:xfrm>
          <a:prstGeom prst="rect">
            <a:avLst/>
          </a:prstGeom>
        </p:spPr>
      </p:pic>
    </p:spTree>
    <p:extLst>
      <p:ext uri="{BB962C8B-B14F-4D97-AF65-F5344CB8AC3E}">
        <p14:creationId xmlns:p14="http://schemas.microsoft.com/office/powerpoint/2010/main" val="420623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9651" y="649901"/>
            <a:ext cx="10216179" cy="2302425"/>
          </a:xfrm>
          <a:prstGeom prst="rect">
            <a:avLst/>
          </a:prstGeom>
        </p:spPr>
        <p:txBody>
          <a:bodyPr wrap="square">
            <a:spAutoFit/>
          </a:bodyPr>
          <a:lstStyle/>
          <a:p>
            <a:pPr>
              <a:lnSpc>
                <a:spcPct val="107000"/>
              </a:lnSpc>
              <a:spcAft>
                <a:spcPts val="800"/>
              </a:spcAft>
            </a:pPr>
            <a:r>
              <a:rPr lang="es-MX" sz="2000" b="1" dirty="0">
                <a:latin typeface="Arial" panose="020B0604020202020204" pitchFamily="34" charset="0"/>
                <a:ea typeface="Calibri" panose="020F0502020204030204" pitchFamily="34" charset="0"/>
                <a:cs typeface="Times New Roman" panose="02020603050405020304" pitchFamily="18" charset="0"/>
              </a:rPr>
              <a:t>Conclusión</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dirty="0">
                <a:latin typeface="Arial" panose="020B0604020202020204" pitchFamily="34" charset="0"/>
                <a:ea typeface="Calibri" panose="020F0502020204030204" pitchFamily="34" charset="0"/>
                <a:cs typeface="Times New Roman" panose="02020603050405020304" pitchFamily="18" charset="0"/>
              </a:rPr>
              <a:t>Con ayuda de los conocimientos de programación es posible crear programas que faciliten o ayuden a resolver problemas de diferentes áreas, con los conocimientos de geología y programación se logró crear un programa que sirve para la identificación de minerales a través de sus características físicas. Este programa es sencillo pero muy útil para la identificación de rocas ígneas y esto proporciona información valiosa para las investigaciones geológicas de determinadas zonas.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04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50300" y="2325104"/>
            <a:ext cx="9309313" cy="685059"/>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s-MX" dirty="0">
                <a:latin typeface="Arial" panose="020B0604020202020204" pitchFamily="34" charset="0"/>
                <a:ea typeface="Calibri" panose="020F0502020204030204" pitchFamily="34" charset="0"/>
                <a:cs typeface="Times New Roman" panose="02020603050405020304" pitchFamily="18" charset="0"/>
              </a:rPr>
              <a:t>El lenguaje de programación C. Brian W. Kernighan, Dennis M. Ritchie, segunda edición, USA, Pearson Educación 1991.</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1050300" y="3129501"/>
            <a:ext cx="8717644" cy="373757"/>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s-MX" dirty="0">
                <a:solidFill>
                  <a:schemeClr val="bg1"/>
                </a:solidFill>
                <a:latin typeface="Arial" panose="020B0604020202020204" pitchFamily="34" charset="0"/>
                <a:ea typeface="Calibri" panose="020F0502020204030204" pitchFamily="34" charset="0"/>
                <a:cs typeface="Times New Roman" panose="02020603050405020304" pitchFamily="18" charset="0"/>
                <a:hlinkClick r:id="rId2"/>
              </a:rPr>
              <a:t>https://www.geovirtual2.cl/geologiageneral/ggcap04-2.htm</a:t>
            </a:r>
            <a:endParaRPr lang="es-MX"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1380070" y="1309034"/>
            <a:ext cx="1638590" cy="405047"/>
          </a:xfrm>
          <a:prstGeom prst="rect">
            <a:avLst/>
          </a:prstGeom>
        </p:spPr>
        <p:txBody>
          <a:bodyPr wrap="none">
            <a:spAutoFit/>
          </a:bodyPr>
          <a:lstStyle/>
          <a:p>
            <a:pPr>
              <a:lnSpc>
                <a:spcPct val="107000"/>
              </a:lnSpc>
              <a:spcAft>
                <a:spcPts val="800"/>
              </a:spcAft>
            </a:pPr>
            <a:r>
              <a:rPr lang="es-MX" sz="2000" b="1" dirty="0">
                <a:latin typeface="Arial" panose="020B0604020202020204" pitchFamily="34" charset="0"/>
                <a:ea typeface="Calibri" panose="020F0502020204030204" pitchFamily="34" charset="0"/>
                <a:cs typeface="Times New Roman" panose="02020603050405020304" pitchFamily="18" charset="0"/>
              </a:rPr>
              <a:t>Referencias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358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7679" y="2269858"/>
            <a:ext cx="11001488" cy="1182824"/>
          </a:xfrm>
          <a:prstGeom prst="rect">
            <a:avLst/>
          </a:prstGeom>
        </p:spPr>
        <p:txBody>
          <a:bodyPr wrap="square">
            <a:spAutoFit/>
          </a:bodyPr>
          <a:lstStyle/>
          <a:p>
            <a:pPr algn="ctr">
              <a:lnSpc>
                <a:spcPct val="107000"/>
              </a:lnSpc>
              <a:spcAft>
                <a:spcPts val="800"/>
              </a:spcAft>
            </a:pPr>
            <a:r>
              <a:rPr lang="es-MX" sz="2400" b="1" dirty="0">
                <a:latin typeface="Arial" panose="020B0604020202020204" pitchFamily="34" charset="0"/>
                <a:ea typeface="Calibri" panose="020F0502020204030204" pitchFamily="34" charset="0"/>
                <a:cs typeface="Times New Roman" panose="02020603050405020304" pitchFamily="18" charset="0"/>
              </a:rPr>
              <a:t>Objetivo</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dirty="0">
                <a:latin typeface="Arial" panose="020B0604020202020204" pitchFamily="34" charset="0"/>
                <a:ea typeface="Calibri" panose="020F0502020204030204" pitchFamily="34" charset="0"/>
                <a:cs typeface="Times New Roman" panose="02020603050405020304" pitchFamily="18" charset="0"/>
              </a:rPr>
              <a:t>Crear un programa que facilite la identificación y clasificación de los minerales de silicato ígneo presentes en las rocas ígneas, a partir de sus características físicas.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133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5361" y="433874"/>
            <a:ext cx="8791575" cy="781741"/>
          </a:xfrm>
        </p:spPr>
        <p:txBody>
          <a:bodyPr>
            <a:normAutofit/>
          </a:bodyPr>
          <a:lstStyle/>
          <a:p>
            <a:pPr algn="ctr"/>
            <a:r>
              <a:rPr lang="es-MX" sz="2000" dirty="0" smtClean="0">
                <a:latin typeface="Arial" panose="020B0604020202020204" pitchFamily="34" charset="0"/>
                <a:cs typeface="Arial" panose="020B0604020202020204" pitchFamily="34" charset="0"/>
              </a:rPr>
              <a:t>Introduccion </a:t>
            </a:r>
            <a:endParaRPr lang="es-MX" sz="20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435361" y="1590359"/>
            <a:ext cx="9193194" cy="3874526"/>
          </a:xfrm>
        </p:spPr>
        <p:txBody>
          <a:bodyPr>
            <a:normAutofit fontScale="85000" lnSpcReduction="20000"/>
          </a:bodyPr>
          <a:lstStyle/>
          <a:p>
            <a:r>
              <a:rPr lang="es-MX" cap="none" dirty="0">
                <a:solidFill>
                  <a:schemeClr val="tx1"/>
                </a:solidFill>
                <a:latin typeface="Arial" panose="020B0604020202020204" pitchFamily="34" charset="0"/>
                <a:cs typeface="Arial" panose="020B0604020202020204" pitchFamily="34" charset="0"/>
              </a:rPr>
              <a:t>E</a:t>
            </a:r>
            <a:r>
              <a:rPr lang="es-MX" cap="none" dirty="0" smtClean="0">
                <a:solidFill>
                  <a:schemeClr val="tx1"/>
                </a:solidFill>
                <a:latin typeface="Arial" panose="020B0604020202020204" pitchFamily="34" charset="0"/>
                <a:cs typeface="Arial" panose="020B0604020202020204" pitchFamily="34" charset="0"/>
              </a:rPr>
              <a:t>n la geología las rocas se puedes clasificar en tres tipos, rocas ígneas, las sedimentarias y las metamórficas.</a:t>
            </a:r>
          </a:p>
          <a:p>
            <a:r>
              <a:rPr lang="es-MX" cap="none" dirty="0">
                <a:solidFill>
                  <a:schemeClr val="tx1"/>
                </a:solidFill>
                <a:latin typeface="Arial" panose="020B0604020202020204" pitchFamily="34" charset="0"/>
                <a:cs typeface="Arial" panose="020B0604020202020204" pitchFamily="34" charset="0"/>
              </a:rPr>
              <a:t>L</a:t>
            </a:r>
            <a:r>
              <a:rPr lang="es-MX" cap="none" dirty="0" smtClean="0">
                <a:solidFill>
                  <a:schemeClr val="tx1"/>
                </a:solidFill>
                <a:latin typeface="Arial" panose="020B0604020202020204" pitchFamily="34" charset="0"/>
                <a:cs typeface="Arial" panose="020B0604020202020204" pitchFamily="34" charset="0"/>
              </a:rPr>
              <a:t>as rocas ígneas son formadas por el enfriamiento y solidificación del magma o lava proveniente del manto y la corteza terrestre mediante un proceso que puede originarse por un incremento de temperatura, un decrecimiento en la presión, o un cambio de composición.</a:t>
            </a:r>
          </a:p>
          <a:p>
            <a:r>
              <a:rPr lang="es-MX" cap="none" dirty="0">
                <a:solidFill>
                  <a:schemeClr val="tx1"/>
                </a:solidFill>
                <a:latin typeface="Arial" panose="020B0604020202020204" pitchFamily="34" charset="0"/>
                <a:cs typeface="Arial" panose="020B0604020202020204" pitchFamily="34" charset="0"/>
              </a:rPr>
              <a:t>L</a:t>
            </a:r>
            <a:r>
              <a:rPr lang="es-MX" cap="none" dirty="0" smtClean="0">
                <a:solidFill>
                  <a:schemeClr val="tx1"/>
                </a:solidFill>
                <a:latin typeface="Arial" panose="020B0604020202020204" pitchFamily="34" charset="0"/>
                <a:cs typeface="Arial" panose="020B0604020202020204" pitchFamily="34" charset="0"/>
              </a:rPr>
              <a:t>a serie de Bowen nos indica dos secuencias que describen el orden de cristalización fraccionada de los minerales del grupo de los silicatos, al ir enfriándose el magma de tipo basáltico en el interior de la tierra. esta serie está compuesta por dos ramas: la rama de la serie de reacción descontinua o de los minerales ferromagnesianos y la rama de la serie de reacción continua o serie de las plagioclasas. </a:t>
            </a:r>
          </a:p>
          <a:p>
            <a:r>
              <a:rPr lang="es-MX" cap="none" dirty="0">
                <a:solidFill>
                  <a:schemeClr val="tx1"/>
                </a:solidFill>
                <a:latin typeface="Arial" panose="020B0604020202020204" pitchFamily="34" charset="0"/>
                <a:cs typeface="Arial" panose="020B0604020202020204" pitchFamily="34" charset="0"/>
              </a:rPr>
              <a:t>L</a:t>
            </a:r>
            <a:r>
              <a:rPr lang="es-MX" cap="none" dirty="0" smtClean="0">
                <a:solidFill>
                  <a:schemeClr val="tx1"/>
                </a:solidFill>
                <a:latin typeface="Arial" panose="020B0604020202020204" pitchFamily="34" charset="0"/>
                <a:cs typeface="Arial" panose="020B0604020202020204" pitchFamily="34" charset="0"/>
              </a:rPr>
              <a:t>a serie de </a:t>
            </a:r>
            <a:r>
              <a:rPr lang="es-MX" cap="none" dirty="0">
                <a:solidFill>
                  <a:schemeClr val="tx1"/>
                </a:solidFill>
                <a:latin typeface="Arial" panose="020B0604020202020204" pitchFamily="34" charset="0"/>
                <a:cs typeface="Arial" panose="020B0604020202020204" pitchFamily="34" charset="0"/>
              </a:rPr>
              <a:t>B</a:t>
            </a:r>
            <a:r>
              <a:rPr lang="es-MX" cap="none" dirty="0" smtClean="0">
                <a:solidFill>
                  <a:schemeClr val="tx1"/>
                </a:solidFill>
                <a:latin typeface="Arial" panose="020B0604020202020204" pitchFamily="34" charset="0"/>
                <a:cs typeface="Arial" panose="020B0604020202020204" pitchFamily="34" charset="0"/>
              </a:rPr>
              <a:t>owen nos sirve para clasificar los minerales de estos magmas de silicato ígneo, la representación gráfica de esta serie permite visualizar el orden en el cual los minerales se cristalizarán de acuerdo a el enfriamiento del magma.</a:t>
            </a:r>
          </a:p>
          <a:p>
            <a:endParaRPr lang="es-MX" cap="none" dirty="0"/>
          </a:p>
        </p:txBody>
      </p:sp>
    </p:spTree>
    <p:extLst>
      <p:ext uri="{BB962C8B-B14F-4D97-AF65-F5344CB8AC3E}">
        <p14:creationId xmlns:p14="http://schemas.microsoft.com/office/powerpoint/2010/main" val="125032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tretch>
            <a:fillRect/>
          </a:stretch>
        </p:blipFill>
        <p:spPr>
          <a:xfrm>
            <a:off x="1030828" y="736337"/>
            <a:ext cx="9221209" cy="5201883"/>
          </a:xfrm>
          <a:prstGeom prst="rect">
            <a:avLst/>
          </a:prstGeom>
        </p:spPr>
      </p:pic>
    </p:spTree>
    <p:extLst>
      <p:ext uri="{BB962C8B-B14F-4D97-AF65-F5344CB8AC3E}">
        <p14:creationId xmlns:p14="http://schemas.microsoft.com/office/powerpoint/2010/main" val="73149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1643791" y="146945"/>
            <a:ext cx="8328548" cy="6415219"/>
          </a:xfrm>
          <a:prstGeom prst="rect">
            <a:avLst/>
          </a:prstGeom>
          <a:noFill/>
          <a:ln>
            <a:noFill/>
          </a:ln>
        </p:spPr>
      </p:pic>
    </p:spTree>
    <p:extLst>
      <p:ext uri="{BB962C8B-B14F-4D97-AF65-F5344CB8AC3E}">
        <p14:creationId xmlns:p14="http://schemas.microsoft.com/office/powerpoint/2010/main" val="324123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rcRect/>
          <a:stretch>
            <a:fillRect/>
          </a:stretch>
        </p:blipFill>
        <p:spPr bwMode="auto">
          <a:xfrm>
            <a:off x="1558906" y="182654"/>
            <a:ext cx="7692670" cy="6390267"/>
          </a:xfrm>
          <a:prstGeom prst="rect">
            <a:avLst/>
          </a:prstGeom>
          <a:noFill/>
          <a:ln>
            <a:noFill/>
          </a:ln>
        </p:spPr>
      </p:pic>
    </p:spTree>
    <p:extLst>
      <p:ext uri="{BB962C8B-B14F-4D97-AF65-F5344CB8AC3E}">
        <p14:creationId xmlns:p14="http://schemas.microsoft.com/office/powerpoint/2010/main" val="116168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77265" y="78385"/>
            <a:ext cx="5803695" cy="6673719"/>
          </a:xfrm>
          <a:prstGeom prst="rect">
            <a:avLst/>
          </a:prstGeom>
        </p:spPr>
      </p:pic>
    </p:spTree>
    <p:extLst>
      <p:ext uri="{BB962C8B-B14F-4D97-AF65-F5344CB8AC3E}">
        <p14:creationId xmlns:p14="http://schemas.microsoft.com/office/powerpoint/2010/main" val="92584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36034" y="101748"/>
            <a:ext cx="8476372" cy="6223747"/>
          </a:xfrm>
          <a:prstGeom prst="rect">
            <a:avLst/>
          </a:prstGeom>
        </p:spPr>
      </p:pic>
    </p:spTree>
    <p:extLst>
      <p:ext uri="{BB962C8B-B14F-4D97-AF65-F5344CB8AC3E}">
        <p14:creationId xmlns:p14="http://schemas.microsoft.com/office/powerpoint/2010/main" val="408693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7625" y="118334"/>
            <a:ext cx="6780008" cy="6562165"/>
          </a:xfrm>
          <a:prstGeom prst="rect">
            <a:avLst/>
          </a:prstGeom>
        </p:spPr>
      </p:pic>
    </p:spTree>
    <p:extLst>
      <p:ext uri="{BB962C8B-B14F-4D97-AF65-F5344CB8AC3E}">
        <p14:creationId xmlns:p14="http://schemas.microsoft.com/office/powerpoint/2010/main" val="1170491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42</TotalTime>
  <Words>233</Words>
  <Application>Microsoft Office PowerPoint</Application>
  <PresentationFormat>Panorámica</PresentationFormat>
  <Paragraphs>16</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Symbol</vt:lpstr>
      <vt:lpstr>Times New Roman</vt:lpstr>
      <vt:lpstr>Trebuchet MS</vt:lpstr>
      <vt:lpstr>Tw Cen MT</vt:lpstr>
      <vt:lpstr>Circuito</vt:lpstr>
      <vt:lpstr>UNIVERSIDAD NACIONAL AUTONOMA DE MEXICO   Facultan de ingeniería </vt:lpstr>
      <vt:lpstr>Presentación de PowerPoint</vt:lpstr>
      <vt:lpstr>Introduccion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AUTONOMA DE MEXICO   Facultan de ingeniería</dc:title>
  <dc:creator>Jose Luis Salcedo</dc:creator>
  <cp:lastModifiedBy>Jose Luis Salcedo</cp:lastModifiedBy>
  <cp:revision>5</cp:revision>
  <dcterms:created xsi:type="dcterms:W3CDTF">2019-11-16T14:50:06Z</dcterms:created>
  <dcterms:modified xsi:type="dcterms:W3CDTF">2019-11-27T22:05:32Z</dcterms:modified>
</cp:coreProperties>
</file>