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265EC-A698-4B26-8D3A-FA06FD247049}" v="15" dt="2023-04-17T18:39:2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Baddam" userId="de86f907924cf6ee" providerId="LiveId" clId="{A15265EC-A698-4B26-8D3A-FA06FD247049}"/>
    <pc:docChg chg="undo redo custSel addSld delSld modSld">
      <pc:chgData name="Sowmya Baddam" userId="de86f907924cf6ee" providerId="LiveId" clId="{A15265EC-A698-4B26-8D3A-FA06FD247049}" dt="2023-04-17T18:47:19.739" v="1713" actId="113"/>
      <pc:docMkLst>
        <pc:docMk/>
      </pc:docMkLst>
      <pc:sldChg chg="modSp mod">
        <pc:chgData name="Sowmya Baddam" userId="de86f907924cf6ee" providerId="LiveId" clId="{A15265EC-A698-4B26-8D3A-FA06FD247049}" dt="2023-04-17T18:46:41.903" v="1686" actId="113"/>
        <pc:sldMkLst>
          <pc:docMk/>
          <pc:sldMk cId="4126355265" sldId="256"/>
        </pc:sldMkLst>
        <pc:spChg chg="mod">
          <ac:chgData name="Sowmya Baddam" userId="de86f907924cf6ee" providerId="LiveId" clId="{A15265EC-A698-4B26-8D3A-FA06FD247049}" dt="2023-04-17T18:46:35.758" v="1685" actId="113"/>
          <ac:spMkLst>
            <pc:docMk/>
            <pc:sldMk cId="4126355265" sldId="256"/>
            <ac:spMk id="2" creationId="{0661CFE0-9D6B-F4A8-7F68-22A8C058B065}"/>
          </ac:spMkLst>
        </pc:spChg>
        <pc:spChg chg="mod">
          <ac:chgData name="Sowmya Baddam" userId="de86f907924cf6ee" providerId="LiveId" clId="{A15265EC-A698-4B26-8D3A-FA06FD247049}" dt="2023-04-17T18:46:41.903" v="1686" actId="113"/>
          <ac:spMkLst>
            <pc:docMk/>
            <pc:sldMk cId="4126355265" sldId="256"/>
            <ac:spMk id="3" creationId="{E04566FA-1660-817D-B56E-96DD5F5C93EF}"/>
          </ac:spMkLst>
        </pc:spChg>
      </pc:sldChg>
      <pc:sldChg chg="modSp mod">
        <pc:chgData name="Sowmya Baddam" userId="de86f907924cf6ee" providerId="LiveId" clId="{A15265EC-A698-4B26-8D3A-FA06FD247049}" dt="2023-04-17T18:46:30.293" v="1684" actId="113"/>
        <pc:sldMkLst>
          <pc:docMk/>
          <pc:sldMk cId="1942565558" sldId="257"/>
        </pc:sldMkLst>
        <pc:spChg chg="mod">
          <ac:chgData name="Sowmya Baddam" userId="de86f907924cf6ee" providerId="LiveId" clId="{A15265EC-A698-4B26-8D3A-FA06FD247049}" dt="2023-04-17T18:46:30.293" v="1684" actId="113"/>
          <ac:spMkLst>
            <pc:docMk/>
            <pc:sldMk cId="1942565558" sldId="257"/>
            <ac:spMk id="2" creationId="{1705D685-0BF3-8D0D-1100-3C254FF41CD6}"/>
          </ac:spMkLst>
        </pc:spChg>
        <pc:spChg chg="mod">
          <ac:chgData name="Sowmya Baddam" userId="de86f907924cf6ee" providerId="LiveId" clId="{A15265EC-A698-4B26-8D3A-FA06FD247049}" dt="2023-04-17T18:06:37.962" v="0" actId="255"/>
          <ac:spMkLst>
            <pc:docMk/>
            <pc:sldMk cId="1942565558" sldId="257"/>
            <ac:spMk id="3" creationId="{8EBD96C0-1F90-550F-8E04-0F7B7DE997EA}"/>
          </ac:spMkLst>
        </pc:spChg>
      </pc:sldChg>
      <pc:sldChg chg="modSp new mod">
        <pc:chgData name="Sowmya Baddam" userId="de86f907924cf6ee" providerId="LiveId" clId="{A15265EC-A698-4B26-8D3A-FA06FD247049}" dt="2023-04-17T18:46:26.633" v="1683" actId="113"/>
        <pc:sldMkLst>
          <pc:docMk/>
          <pc:sldMk cId="3209739920" sldId="258"/>
        </pc:sldMkLst>
        <pc:spChg chg="mod">
          <ac:chgData name="Sowmya Baddam" userId="de86f907924cf6ee" providerId="LiveId" clId="{A15265EC-A698-4B26-8D3A-FA06FD247049}" dt="2023-04-17T18:46:26.633" v="1683" actId="113"/>
          <ac:spMkLst>
            <pc:docMk/>
            <pc:sldMk cId="3209739920" sldId="258"/>
            <ac:spMk id="2" creationId="{E40A0260-7BD9-60BA-9B66-4A27AE379960}"/>
          </ac:spMkLst>
        </pc:spChg>
        <pc:spChg chg="mod">
          <ac:chgData name="Sowmya Baddam" userId="de86f907924cf6ee" providerId="LiveId" clId="{A15265EC-A698-4B26-8D3A-FA06FD247049}" dt="2023-04-17T18:11:03.458" v="123" actId="20577"/>
          <ac:spMkLst>
            <pc:docMk/>
            <pc:sldMk cId="3209739920" sldId="258"/>
            <ac:spMk id="3" creationId="{95F048F4-FC38-57A4-BCD9-F9148CC6FFBA}"/>
          </ac:spMkLst>
        </pc:spChg>
      </pc:sldChg>
      <pc:sldChg chg="addSp delSp modSp new mod setBg">
        <pc:chgData name="Sowmya Baddam" userId="de86f907924cf6ee" providerId="LiveId" clId="{A15265EC-A698-4B26-8D3A-FA06FD247049}" dt="2023-04-17T18:46:19.941" v="1682" actId="113"/>
        <pc:sldMkLst>
          <pc:docMk/>
          <pc:sldMk cId="1318211020" sldId="259"/>
        </pc:sldMkLst>
        <pc:spChg chg="mod">
          <ac:chgData name="Sowmya Baddam" userId="de86f907924cf6ee" providerId="LiveId" clId="{A15265EC-A698-4B26-8D3A-FA06FD247049}" dt="2023-04-17T18:46:19.941" v="1682" actId="113"/>
          <ac:spMkLst>
            <pc:docMk/>
            <pc:sldMk cId="1318211020" sldId="259"/>
            <ac:spMk id="2" creationId="{FF4E95D5-8F96-3E3C-BD8F-9C5E5D7B834D}"/>
          </ac:spMkLst>
        </pc:spChg>
        <pc:spChg chg="del mod">
          <ac:chgData name="Sowmya Baddam" userId="de86f907924cf6ee" providerId="LiveId" clId="{A15265EC-A698-4B26-8D3A-FA06FD247049}" dt="2023-04-17T18:13:28.282" v="183" actId="26606"/>
          <ac:spMkLst>
            <pc:docMk/>
            <pc:sldMk cId="1318211020" sldId="259"/>
            <ac:spMk id="3" creationId="{CE2D6F6F-225C-B6B4-5857-F18514ED5CAF}"/>
          </ac:spMkLst>
        </pc:spChg>
        <pc:spChg chg="add">
          <ac:chgData name="Sowmya Baddam" userId="de86f907924cf6ee" providerId="LiveId" clId="{A15265EC-A698-4B26-8D3A-FA06FD247049}" dt="2023-04-17T18:13:28.282" v="183" actId="26606"/>
          <ac:spMkLst>
            <pc:docMk/>
            <pc:sldMk cId="1318211020" sldId="259"/>
            <ac:spMk id="9" creationId="{7B4314D2-D2A1-4CD8-AC61-D3A8624096DF}"/>
          </ac:spMkLst>
        </pc:spChg>
        <pc:graphicFrameChg chg="add">
          <ac:chgData name="Sowmya Baddam" userId="de86f907924cf6ee" providerId="LiveId" clId="{A15265EC-A698-4B26-8D3A-FA06FD247049}" dt="2023-04-17T18:13:28.282" v="183" actId="26606"/>
          <ac:graphicFrameMkLst>
            <pc:docMk/>
            <pc:sldMk cId="1318211020" sldId="259"/>
            <ac:graphicFrameMk id="5" creationId="{EA9D0341-A375-EE17-4352-070673BE7D7D}"/>
          </ac:graphicFrameMkLst>
        </pc:graphicFrameChg>
        <pc:cxnChg chg="add">
          <ac:chgData name="Sowmya Baddam" userId="de86f907924cf6ee" providerId="LiveId" clId="{A15265EC-A698-4B26-8D3A-FA06FD247049}" dt="2023-04-17T18:13:28.282" v="183" actId="26606"/>
          <ac:cxnSpMkLst>
            <pc:docMk/>
            <pc:sldMk cId="1318211020" sldId="259"/>
            <ac:cxnSpMk id="11" creationId="{989C9033-50A6-4C0D-A434-1DA417B55CA3}"/>
          </ac:cxnSpMkLst>
        </pc:cxnChg>
        <pc:cxnChg chg="add">
          <ac:chgData name="Sowmya Baddam" userId="de86f907924cf6ee" providerId="LiveId" clId="{A15265EC-A698-4B26-8D3A-FA06FD247049}" dt="2023-04-17T18:13:28.282" v="183" actId="26606"/>
          <ac:cxnSpMkLst>
            <pc:docMk/>
            <pc:sldMk cId="1318211020" sldId="259"/>
            <ac:cxnSpMk id="13" creationId="{6E77119D-632B-44FE-918A-65D2788D0094}"/>
          </ac:cxnSpMkLst>
        </pc:cxnChg>
      </pc:sldChg>
      <pc:sldChg chg="addSp delSp modSp new mod setBg">
        <pc:chgData name="Sowmya Baddam" userId="de86f907924cf6ee" providerId="LiveId" clId="{A15265EC-A698-4B26-8D3A-FA06FD247049}" dt="2023-04-17T18:46:15.451" v="1681" actId="113"/>
        <pc:sldMkLst>
          <pc:docMk/>
          <pc:sldMk cId="2369877979" sldId="260"/>
        </pc:sldMkLst>
        <pc:spChg chg="mod">
          <ac:chgData name="Sowmya Baddam" userId="de86f907924cf6ee" providerId="LiveId" clId="{A15265EC-A698-4B26-8D3A-FA06FD247049}" dt="2023-04-17T18:46:15.451" v="1681" actId="113"/>
          <ac:spMkLst>
            <pc:docMk/>
            <pc:sldMk cId="2369877979" sldId="260"/>
            <ac:spMk id="2" creationId="{C8FD981D-A375-F93B-BC15-6A03A68B3C67}"/>
          </ac:spMkLst>
        </pc:spChg>
        <pc:spChg chg="del mod">
          <ac:chgData name="Sowmya Baddam" userId="de86f907924cf6ee" providerId="LiveId" clId="{A15265EC-A698-4B26-8D3A-FA06FD247049}" dt="2023-04-17T18:45:41.862" v="1679" actId="26606"/>
          <ac:spMkLst>
            <pc:docMk/>
            <pc:sldMk cId="2369877979" sldId="260"/>
            <ac:spMk id="3" creationId="{420BE71D-E869-97A7-83D8-445B07527EB7}"/>
          </ac:spMkLst>
        </pc:spChg>
        <pc:spChg chg="add">
          <ac:chgData name="Sowmya Baddam" userId="de86f907924cf6ee" providerId="LiveId" clId="{A15265EC-A698-4B26-8D3A-FA06FD247049}" dt="2023-04-17T18:45:41.862" v="1679" actId="26606"/>
          <ac:spMkLst>
            <pc:docMk/>
            <pc:sldMk cId="2369877979" sldId="260"/>
            <ac:spMk id="9" creationId="{7B4314D2-D2A1-4CD8-AC61-D3A8624096DF}"/>
          </ac:spMkLst>
        </pc:spChg>
        <pc:graphicFrameChg chg="add">
          <ac:chgData name="Sowmya Baddam" userId="de86f907924cf6ee" providerId="LiveId" clId="{A15265EC-A698-4B26-8D3A-FA06FD247049}" dt="2023-04-17T18:45:41.862" v="1679" actId="26606"/>
          <ac:graphicFrameMkLst>
            <pc:docMk/>
            <pc:sldMk cId="2369877979" sldId="260"/>
            <ac:graphicFrameMk id="5" creationId="{0372B002-4AB3-0800-8173-9A74BABFA68C}"/>
          </ac:graphicFrameMkLst>
        </pc:graphicFrameChg>
        <pc:cxnChg chg="add">
          <ac:chgData name="Sowmya Baddam" userId="de86f907924cf6ee" providerId="LiveId" clId="{A15265EC-A698-4B26-8D3A-FA06FD247049}" dt="2023-04-17T18:45:41.862" v="1679" actId="26606"/>
          <ac:cxnSpMkLst>
            <pc:docMk/>
            <pc:sldMk cId="2369877979" sldId="260"/>
            <ac:cxnSpMk id="11" creationId="{989C9033-50A6-4C0D-A434-1DA417B55CA3}"/>
          </ac:cxnSpMkLst>
        </pc:cxnChg>
        <pc:cxnChg chg="add">
          <ac:chgData name="Sowmya Baddam" userId="de86f907924cf6ee" providerId="LiveId" clId="{A15265EC-A698-4B26-8D3A-FA06FD247049}" dt="2023-04-17T18:45:41.862" v="1679" actId="26606"/>
          <ac:cxnSpMkLst>
            <pc:docMk/>
            <pc:sldMk cId="2369877979" sldId="260"/>
            <ac:cxnSpMk id="13" creationId="{6E77119D-632B-44FE-918A-65D2788D0094}"/>
          </ac:cxnSpMkLst>
        </pc:cxnChg>
      </pc:sldChg>
      <pc:sldChg chg="addSp delSp modSp new mod setBg">
        <pc:chgData name="Sowmya Baddam" userId="de86f907924cf6ee" providerId="LiveId" clId="{A15265EC-A698-4B26-8D3A-FA06FD247049}" dt="2023-04-17T18:46:52.353" v="1687" actId="113"/>
        <pc:sldMkLst>
          <pc:docMk/>
          <pc:sldMk cId="2185615731" sldId="261"/>
        </pc:sldMkLst>
        <pc:spChg chg="mod">
          <ac:chgData name="Sowmya Baddam" userId="de86f907924cf6ee" providerId="LiveId" clId="{A15265EC-A698-4B26-8D3A-FA06FD247049}" dt="2023-04-17T18:46:52.353" v="1687" actId="113"/>
          <ac:spMkLst>
            <pc:docMk/>
            <pc:sldMk cId="2185615731" sldId="261"/>
            <ac:spMk id="2" creationId="{E6C72DE8-EE26-AF7F-DBC0-6D5F5C232547}"/>
          </ac:spMkLst>
        </pc:spChg>
        <pc:spChg chg="add del mod">
          <ac:chgData name="Sowmya Baddam" userId="de86f907924cf6ee" providerId="LiveId" clId="{A15265EC-A698-4B26-8D3A-FA06FD247049}" dt="2023-04-17T18:25:00.530" v="376" actId="26606"/>
          <ac:spMkLst>
            <pc:docMk/>
            <pc:sldMk cId="2185615731" sldId="261"/>
            <ac:spMk id="3" creationId="{C5CFF988-349E-0D1E-429B-91ABF5D40A3D}"/>
          </ac:spMkLst>
        </pc:spChg>
        <pc:spChg chg="add del">
          <ac:chgData name="Sowmya Baddam" userId="de86f907924cf6ee" providerId="LiveId" clId="{A15265EC-A698-4B26-8D3A-FA06FD247049}" dt="2023-04-17T18:24:59.250" v="373" actId="26606"/>
          <ac:spMkLst>
            <pc:docMk/>
            <pc:sldMk cId="2185615731" sldId="261"/>
            <ac:spMk id="9" creationId="{7B4314D2-D2A1-4CD8-AC61-D3A8624096DF}"/>
          </ac:spMkLst>
        </pc:spChg>
        <pc:spChg chg="add del">
          <ac:chgData name="Sowmya Baddam" userId="de86f907924cf6ee" providerId="LiveId" clId="{A15265EC-A698-4B26-8D3A-FA06FD247049}" dt="2023-04-17T18:25:00.482" v="375" actId="26606"/>
          <ac:spMkLst>
            <pc:docMk/>
            <pc:sldMk cId="2185615731" sldId="261"/>
            <ac:spMk id="15" creationId="{7B4314D2-D2A1-4CD8-AC61-D3A8624096DF}"/>
          </ac:spMkLst>
        </pc:spChg>
        <pc:spChg chg="add del">
          <ac:chgData name="Sowmya Baddam" userId="de86f907924cf6ee" providerId="LiveId" clId="{A15265EC-A698-4B26-8D3A-FA06FD247049}" dt="2023-04-17T18:25:35.413" v="381" actId="26606"/>
          <ac:spMkLst>
            <pc:docMk/>
            <pc:sldMk cId="2185615731" sldId="261"/>
            <ac:spMk id="20" creationId="{7B4314D2-D2A1-4CD8-AC61-D3A8624096DF}"/>
          </ac:spMkLst>
        </pc:spChg>
        <pc:spChg chg="add del">
          <ac:chgData name="Sowmya Baddam" userId="de86f907924cf6ee" providerId="LiveId" clId="{A15265EC-A698-4B26-8D3A-FA06FD247049}" dt="2023-04-17T18:25:33.954" v="378" actId="26606"/>
          <ac:spMkLst>
            <pc:docMk/>
            <pc:sldMk cId="2185615731" sldId="261"/>
            <ac:spMk id="28" creationId="{0988E67F-9F27-4A96-90FF-857F6DEC0226}"/>
          </ac:spMkLst>
        </pc:spChg>
        <pc:spChg chg="add del">
          <ac:chgData name="Sowmya Baddam" userId="de86f907924cf6ee" providerId="LiveId" clId="{A15265EC-A698-4B26-8D3A-FA06FD247049}" dt="2023-04-17T18:25:35.409" v="380" actId="26606"/>
          <ac:spMkLst>
            <pc:docMk/>
            <pc:sldMk cId="2185615731" sldId="261"/>
            <ac:spMk id="34" creationId="{E5A85DA7-9E6D-417A-921A-B54C0406B609}"/>
          </ac:spMkLst>
        </pc:spChg>
        <pc:spChg chg="add">
          <ac:chgData name="Sowmya Baddam" userId="de86f907924cf6ee" providerId="LiveId" clId="{A15265EC-A698-4B26-8D3A-FA06FD247049}" dt="2023-04-17T18:25:35.413" v="381" actId="26606"/>
          <ac:spMkLst>
            <pc:docMk/>
            <pc:sldMk cId="2185615731" sldId="261"/>
            <ac:spMk id="38" creationId="{0988E67F-9F27-4A96-90FF-857F6DEC0226}"/>
          </ac:spMkLst>
        </pc:spChg>
        <pc:graphicFrameChg chg="add del">
          <ac:chgData name="Sowmya Baddam" userId="de86f907924cf6ee" providerId="LiveId" clId="{A15265EC-A698-4B26-8D3A-FA06FD247049}" dt="2023-04-17T18:24:59.250" v="373" actId="26606"/>
          <ac:graphicFrameMkLst>
            <pc:docMk/>
            <pc:sldMk cId="2185615731" sldId="261"/>
            <ac:graphicFrameMk id="5" creationId="{4DC3D0D7-FAF8-CEDB-54C9-B21FA2A0B057}"/>
          </ac:graphicFrameMkLst>
        </pc:graphicFrameChg>
        <pc:graphicFrameChg chg="add del">
          <ac:chgData name="Sowmya Baddam" userId="de86f907924cf6ee" providerId="LiveId" clId="{A15265EC-A698-4B26-8D3A-FA06FD247049}" dt="2023-04-17T18:25:00.482" v="375" actId="26606"/>
          <ac:graphicFrameMkLst>
            <pc:docMk/>
            <pc:sldMk cId="2185615731" sldId="261"/>
            <ac:graphicFrameMk id="18" creationId="{8537DA72-5F7A-1CAD-FF2E-53DCF8D9AA5A}"/>
          </ac:graphicFrameMkLst>
        </pc:graphicFrameChg>
        <pc:graphicFrameChg chg="add mod">
          <ac:chgData name="Sowmya Baddam" userId="de86f907924cf6ee" providerId="LiveId" clId="{A15265EC-A698-4B26-8D3A-FA06FD247049}" dt="2023-04-17T18:39:21.794" v="1278" actId="113"/>
          <ac:graphicFrameMkLst>
            <pc:docMk/>
            <pc:sldMk cId="2185615731" sldId="261"/>
            <ac:graphicFrameMk id="23" creationId="{4DC3D0D7-FAF8-CEDB-54C9-B21FA2A0B057}"/>
          </ac:graphicFrameMkLst>
        </pc:graphicFrameChg>
        <pc:cxnChg chg="add del">
          <ac:chgData name="Sowmya Baddam" userId="de86f907924cf6ee" providerId="LiveId" clId="{A15265EC-A698-4B26-8D3A-FA06FD247049}" dt="2023-04-17T18:24:59.250" v="373" actId="26606"/>
          <ac:cxnSpMkLst>
            <pc:docMk/>
            <pc:sldMk cId="2185615731" sldId="261"/>
            <ac:cxnSpMk id="11" creationId="{989C9033-50A6-4C0D-A434-1DA417B55CA3}"/>
          </ac:cxnSpMkLst>
        </pc:cxnChg>
        <pc:cxnChg chg="add del">
          <ac:chgData name="Sowmya Baddam" userId="de86f907924cf6ee" providerId="LiveId" clId="{A15265EC-A698-4B26-8D3A-FA06FD247049}" dt="2023-04-17T18:24:59.250" v="373" actId="26606"/>
          <ac:cxnSpMkLst>
            <pc:docMk/>
            <pc:sldMk cId="2185615731" sldId="261"/>
            <ac:cxnSpMk id="13" creationId="{6E77119D-632B-44FE-918A-65D2788D0094}"/>
          </ac:cxnSpMkLst>
        </pc:cxnChg>
        <pc:cxnChg chg="add del">
          <ac:chgData name="Sowmya Baddam" userId="de86f907924cf6ee" providerId="LiveId" clId="{A15265EC-A698-4B26-8D3A-FA06FD247049}" dt="2023-04-17T18:25:00.482" v="375" actId="26606"/>
          <ac:cxnSpMkLst>
            <pc:docMk/>
            <pc:sldMk cId="2185615731" sldId="261"/>
            <ac:cxnSpMk id="16" creationId="{989C9033-50A6-4C0D-A434-1DA417B55CA3}"/>
          </ac:cxnSpMkLst>
        </pc:cxnChg>
        <pc:cxnChg chg="add del">
          <ac:chgData name="Sowmya Baddam" userId="de86f907924cf6ee" providerId="LiveId" clId="{A15265EC-A698-4B26-8D3A-FA06FD247049}" dt="2023-04-17T18:25:00.482" v="375" actId="26606"/>
          <ac:cxnSpMkLst>
            <pc:docMk/>
            <pc:sldMk cId="2185615731" sldId="261"/>
            <ac:cxnSpMk id="17" creationId="{6E77119D-632B-44FE-918A-65D2788D0094}"/>
          </ac:cxnSpMkLst>
        </pc:cxnChg>
        <pc:cxnChg chg="add del">
          <ac:chgData name="Sowmya Baddam" userId="de86f907924cf6ee" providerId="LiveId" clId="{A15265EC-A698-4B26-8D3A-FA06FD247049}" dt="2023-04-17T18:25:35.413" v="381" actId="26606"/>
          <ac:cxnSpMkLst>
            <pc:docMk/>
            <pc:sldMk cId="2185615731" sldId="261"/>
            <ac:cxnSpMk id="21" creationId="{989C9033-50A6-4C0D-A434-1DA417B55CA3}"/>
          </ac:cxnSpMkLst>
        </pc:cxnChg>
        <pc:cxnChg chg="add del">
          <ac:chgData name="Sowmya Baddam" userId="de86f907924cf6ee" providerId="LiveId" clId="{A15265EC-A698-4B26-8D3A-FA06FD247049}" dt="2023-04-17T18:25:35.413" v="381" actId="26606"/>
          <ac:cxnSpMkLst>
            <pc:docMk/>
            <pc:sldMk cId="2185615731" sldId="261"/>
            <ac:cxnSpMk id="22" creationId="{6E77119D-632B-44FE-918A-65D2788D0094}"/>
          </ac:cxnSpMkLst>
        </pc:cxnChg>
        <pc:cxnChg chg="add del">
          <ac:chgData name="Sowmya Baddam" userId="de86f907924cf6ee" providerId="LiveId" clId="{A15265EC-A698-4B26-8D3A-FA06FD247049}" dt="2023-04-17T18:25:33.954" v="378" actId="26606"/>
          <ac:cxnSpMkLst>
            <pc:docMk/>
            <pc:sldMk cId="2185615731" sldId="261"/>
            <ac:cxnSpMk id="30" creationId="{671EA0E3-B720-4500-BCC6-E6676D5648A4}"/>
          </ac:cxnSpMkLst>
        </pc:cxnChg>
        <pc:cxnChg chg="add del">
          <ac:chgData name="Sowmya Baddam" userId="de86f907924cf6ee" providerId="LiveId" clId="{A15265EC-A698-4B26-8D3A-FA06FD247049}" dt="2023-04-17T18:25:33.954" v="378" actId="26606"/>
          <ac:cxnSpMkLst>
            <pc:docMk/>
            <pc:sldMk cId="2185615731" sldId="261"/>
            <ac:cxnSpMk id="32" creationId="{985AAA19-C81B-40EF-BE0A-482F0BCECF24}"/>
          </ac:cxnSpMkLst>
        </pc:cxnChg>
        <pc:cxnChg chg="add del">
          <ac:chgData name="Sowmya Baddam" userId="de86f907924cf6ee" providerId="LiveId" clId="{A15265EC-A698-4B26-8D3A-FA06FD247049}" dt="2023-04-17T18:25:35.409" v="380" actId="26606"/>
          <ac:cxnSpMkLst>
            <pc:docMk/>
            <pc:sldMk cId="2185615731" sldId="261"/>
            <ac:cxnSpMk id="35" creationId="{4DFBD79C-B297-415D-B4B5-D08E444BBA78}"/>
          </ac:cxnSpMkLst>
        </pc:cxnChg>
        <pc:cxnChg chg="add del">
          <ac:chgData name="Sowmya Baddam" userId="de86f907924cf6ee" providerId="LiveId" clId="{A15265EC-A698-4B26-8D3A-FA06FD247049}" dt="2023-04-17T18:25:35.409" v="380" actId="26606"/>
          <ac:cxnSpMkLst>
            <pc:docMk/>
            <pc:sldMk cId="2185615731" sldId="261"/>
            <ac:cxnSpMk id="36" creationId="{45CE5395-CDE2-415A-ACFA-0104181CF64F}"/>
          </ac:cxnSpMkLst>
        </pc:cxnChg>
        <pc:cxnChg chg="add">
          <ac:chgData name="Sowmya Baddam" userId="de86f907924cf6ee" providerId="LiveId" clId="{A15265EC-A698-4B26-8D3A-FA06FD247049}" dt="2023-04-17T18:25:35.413" v="381" actId="26606"/>
          <ac:cxnSpMkLst>
            <pc:docMk/>
            <pc:sldMk cId="2185615731" sldId="261"/>
            <ac:cxnSpMk id="39" creationId="{671EA0E3-B720-4500-BCC6-E6676D5648A4}"/>
          </ac:cxnSpMkLst>
        </pc:cxnChg>
        <pc:cxnChg chg="add">
          <ac:chgData name="Sowmya Baddam" userId="de86f907924cf6ee" providerId="LiveId" clId="{A15265EC-A698-4B26-8D3A-FA06FD247049}" dt="2023-04-17T18:25:35.413" v="381" actId="26606"/>
          <ac:cxnSpMkLst>
            <pc:docMk/>
            <pc:sldMk cId="2185615731" sldId="261"/>
            <ac:cxnSpMk id="40" creationId="{985AAA19-C81B-40EF-BE0A-482F0BCECF24}"/>
          </ac:cxnSpMkLst>
        </pc:cxnChg>
      </pc:sldChg>
      <pc:sldChg chg="modSp new mod">
        <pc:chgData name="Sowmya Baddam" userId="de86f907924cf6ee" providerId="LiveId" clId="{A15265EC-A698-4B26-8D3A-FA06FD247049}" dt="2023-04-17T18:47:12.857" v="1712" actId="20577"/>
        <pc:sldMkLst>
          <pc:docMk/>
          <pc:sldMk cId="303836472" sldId="262"/>
        </pc:sldMkLst>
        <pc:spChg chg="mod">
          <ac:chgData name="Sowmya Baddam" userId="de86f907924cf6ee" providerId="LiveId" clId="{A15265EC-A698-4B26-8D3A-FA06FD247049}" dt="2023-04-17T18:47:12.857" v="1712" actId="20577"/>
          <ac:spMkLst>
            <pc:docMk/>
            <pc:sldMk cId="303836472" sldId="262"/>
            <ac:spMk id="2" creationId="{33690656-2B53-741B-4AC1-A1CDC2186586}"/>
          </ac:spMkLst>
        </pc:spChg>
        <pc:spChg chg="mod">
          <ac:chgData name="Sowmya Baddam" userId="de86f907924cf6ee" providerId="LiveId" clId="{A15265EC-A698-4B26-8D3A-FA06FD247049}" dt="2023-04-17T18:38:59.949" v="1270" actId="113"/>
          <ac:spMkLst>
            <pc:docMk/>
            <pc:sldMk cId="303836472" sldId="262"/>
            <ac:spMk id="3" creationId="{8E9FFA97-92AE-776D-D08C-35ECF8245F7B}"/>
          </ac:spMkLst>
        </pc:spChg>
      </pc:sldChg>
      <pc:sldChg chg="addSp delSp modSp new mod setBg">
        <pc:chgData name="Sowmya Baddam" userId="de86f907924cf6ee" providerId="LiveId" clId="{A15265EC-A698-4B26-8D3A-FA06FD247049}" dt="2023-04-17T18:46:10.036" v="1680" actId="113"/>
        <pc:sldMkLst>
          <pc:docMk/>
          <pc:sldMk cId="3819606802" sldId="263"/>
        </pc:sldMkLst>
        <pc:spChg chg="mod">
          <ac:chgData name="Sowmya Baddam" userId="de86f907924cf6ee" providerId="LiveId" clId="{A15265EC-A698-4B26-8D3A-FA06FD247049}" dt="2023-04-17T18:46:10.036" v="1680" actId="113"/>
          <ac:spMkLst>
            <pc:docMk/>
            <pc:sldMk cId="3819606802" sldId="263"/>
            <ac:spMk id="2" creationId="{D158ED4C-7AB1-10D3-14C5-F716DCBF8CEA}"/>
          </ac:spMkLst>
        </pc:spChg>
        <pc:spChg chg="del mod">
          <ac:chgData name="Sowmya Baddam" userId="de86f907924cf6ee" providerId="LiveId" clId="{A15265EC-A698-4B26-8D3A-FA06FD247049}" dt="2023-04-17T18:33:31.030" v="1063" actId="26606"/>
          <ac:spMkLst>
            <pc:docMk/>
            <pc:sldMk cId="3819606802" sldId="263"/>
            <ac:spMk id="3" creationId="{FCB1B3FF-84E4-361E-FEBC-25FEDCC71FF7}"/>
          </ac:spMkLst>
        </pc:spChg>
        <pc:spChg chg="add mod">
          <ac:chgData name="Sowmya Baddam" userId="de86f907924cf6ee" providerId="LiveId" clId="{A15265EC-A698-4B26-8D3A-FA06FD247049}" dt="2023-04-17T18:38:39.297" v="1265" actId="113"/>
          <ac:spMkLst>
            <pc:docMk/>
            <pc:sldMk cId="3819606802" sldId="263"/>
            <ac:spMk id="4" creationId="{366CCC9F-BCB0-FF13-9C44-760A2B59C6CE}"/>
          </ac:spMkLst>
        </pc:spChg>
        <pc:spChg chg="add">
          <ac:chgData name="Sowmya Baddam" userId="de86f907924cf6ee" providerId="LiveId" clId="{A15265EC-A698-4B26-8D3A-FA06FD247049}" dt="2023-04-17T18:33:31.030" v="1063" actId="26606"/>
          <ac:spMkLst>
            <pc:docMk/>
            <pc:sldMk cId="3819606802" sldId="263"/>
            <ac:spMk id="9" creationId="{7B4314D2-D2A1-4CD8-AC61-D3A8624096DF}"/>
          </ac:spMkLst>
        </pc:spChg>
        <pc:graphicFrameChg chg="add mod">
          <ac:chgData name="Sowmya Baddam" userId="de86f907924cf6ee" providerId="LiveId" clId="{A15265EC-A698-4B26-8D3A-FA06FD247049}" dt="2023-04-17T18:34:23.722" v="1066" actId="14100"/>
          <ac:graphicFrameMkLst>
            <pc:docMk/>
            <pc:sldMk cId="3819606802" sldId="263"/>
            <ac:graphicFrameMk id="5" creationId="{A039706A-2711-E18D-5A42-09529A632638}"/>
          </ac:graphicFrameMkLst>
        </pc:graphicFrameChg>
        <pc:cxnChg chg="add">
          <ac:chgData name="Sowmya Baddam" userId="de86f907924cf6ee" providerId="LiveId" clId="{A15265EC-A698-4B26-8D3A-FA06FD247049}" dt="2023-04-17T18:33:31.030" v="1063" actId="26606"/>
          <ac:cxnSpMkLst>
            <pc:docMk/>
            <pc:sldMk cId="3819606802" sldId="263"/>
            <ac:cxnSpMk id="11" creationId="{989C9033-50A6-4C0D-A434-1DA417B55CA3}"/>
          </ac:cxnSpMkLst>
        </pc:cxnChg>
        <pc:cxnChg chg="add">
          <ac:chgData name="Sowmya Baddam" userId="de86f907924cf6ee" providerId="LiveId" clId="{A15265EC-A698-4B26-8D3A-FA06FD247049}" dt="2023-04-17T18:33:31.030" v="1063" actId="26606"/>
          <ac:cxnSpMkLst>
            <pc:docMk/>
            <pc:sldMk cId="3819606802" sldId="263"/>
            <ac:cxnSpMk id="13" creationId="{6E77119D-632B-44FE-918A-65D2788D0094}"/>
          </ac:cxnSpMkLst>
        </pc:cxnChg>
      </pc:sldChg>
      <pc:sldChg chg="modSp new del mod">
        <pc:chgData name="Sowmya Baddam" userId="de86f907924cf6ee" providerId="LiveId" clId="{A15265EC-A698-4B26-8D3A-FA06FD247049}" dt="2023-04-17T18:35:26.183" v="1081" actId="47"/>
        <pc:sldMkLst>
          <pc:docMk/>
          <pc:sldMk cId="280021942" sldId="264"/>
        </pc:sldMkLst>
        <pc:spChg chg="mod">
          <ac:chgData name="Sowmya Baddam" userId="de86f907924cf6ee" providerId="LiveId" clId="{A15265EC-A698-4B26-8D3A-FA06FD247049}" dt="2023-04-17T18:35:23.590" v="1080" actId="20577"/>
          <ac:spMkLst>
            <pc:docMk/>
            <pc:sldMk cId="280021942" sldId="264"/>
            <ac:spMk id="2" creationId="{F88CE2DB-36AC-B0CC-FAF8-CBFD65C67C04}"/>
          </ac:spMkLst>
        </pc:spChg>
      </pc:sldChg>
      <pc:sldChg chg="addSp delSp modSp new mod setBg">
        <pc:chgData name="Sowmya Baddam" userId="de86f907924cf6ee" providerId="LiveId" clId="{A15265EC-A698-4B26-8D3A-FA06FD247049}" dt="2023-04-17T18:36:35.438" v="1107" actId="1076"/>
        <pc:sldMkLst>
          <pc:docMk/>
          <pc:sldMk cId="658236719" sldId="264"/>
        </pc:sldMkLst>
        <pc:spChg chg="mod">
          <ac:chgData name="Sowmya Baddam" userId="de86f907924cf6ee" providerId="LiveId" clId="{A15265EC-A698-4B26-8D3A-FA06FD247049}" dt="2023-04-17T18:36:35.438" v="1107" actId="1076"/>
          <ac:spMkLst>
            <pc:docMk/>
            <pc:sldMk cId="658236719" sldId="264"/>
            <ac:spMk id="2" creationId="{7F2B6360-C31B-FF26-094C-EC28997A0969}"/>
          </ac:spMkLst>
        </pc:spChg>
        <pc:spChg chg="add del">
          <ac:chgData name="Sowmya Baddam" userId="de86f907924cf6ee" providerId="LiveId" clId="{A15265EC-A698-4B26-8D3A-FA06FD247049}" dt="2023-04-17T18:36:13.773" v="1103" actId="26606"/>
          <ac:spMkLst>
            <pc:docMk/>
            <pc:sldMk cId="658236719" sldId="264"/>
            <ac:spMk id="15" creationId="{C63AB9E1-499E-41EB-A74E-905920CCDF67}"/>
          </ac:spMkLst>
        </pc:spChg>
        <pc:picChg chg="add del">
          <ac:chgData name="Sowmya Baddam" userId="de86f907924cf6ee" providerId="LiveId" clId="{A15265EC-A698-4B26-8D3A-FA06FD247049}" dt="2023-04-17T18:36:13.773" v="1103" actId="26606"/>
          <ac:picMkLst>
            <pc:docMk/>
            <pc:sldMk cId="658236719" sldId="264"/>
            <ac:picMk id="6" creationId="{7F640992-5FFA-5CE1-0DD6-BDCA6E6B5330}"/>
          </ac:picMkLst>
        </pc:pic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9" creationId="{A240FCEE-B6E2-46D0-9BB0-F45F79545E9D}"/>
          </ac:cxnSpMkLst>
        </pc:cxn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11" creationId="{3BD2FB83-3783-4477-80B5-DA5BF10BAF57}"/>
          </ac:cxnSpMkLst>
        </pc:cxn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13" creationId="{E83EA203-71D5-49C0-9626-FFA8E46787B0}"/>
          </ac:cxnSpMkLst>
        </pc:cxn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17" creationId="{CEEA40C4-6B9E-4B9E-8CDF-A0C572462EAD}"/>
          </ac:cxnSpMkLst>
        </pc:cxn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19" creationId="{179A2A06-A424-4BBD-A8A4-293F16F1BE2B}"/>
          </ac:cxnSpMkLst>
        </pc:cxnChg>
        <pc:cxnChg chg="add del">
          <ac:chgData name="Sowmya Baddam" userId="de86f907924cf6ee" providerId="LiveId" clId="{A15265EC-A698-4B26-8D3A-FA06FD247049}" dt="2023-04-17T18:36:13.773" v="1103" actId="26606"/>
          <ac:cxnSpMkLst>
            <pc:docMk/>
            <pc:sldMk cId="658236719" sldId="264"/>
            <ac:cxnSpMk id="21" creationId="{AE458AAC-F667-498F-A263-A8C7AB4FC960}"/>
          </ac:cxnSpMkLst>
        </pc:cxnChg>
      </pc:sldChg>
      <pc:sldChg chg="new del">
        <pc:chgData name="Sowmya Baddam" userId="de86f907924cf6ee" providerId="LiveId" clId="{A15265EC-A698-4B26-8D3A-FA06FD247049}" dt="2023-04-17T18:34:53.411" v="1070" actId="47"/>
        <pc:sldMkLst>
          <pc:docMk/>
          <pc:sldMk cId="2613119686" sldId="264"/>
        </pc:sldMkLst>
      </pc:sldChg>
      <pc:sldChg chg="modSp new mod">
        <pc:chgData name="Sowmya Baddam" userId="de86f907924cf6ee" providerId="LiveId" clId="{A15265EC-A698-4B26-8D3A-FA06FD247049}" dt="2023-04-17T18:47:19.739" v="1713" actId="113"/>
        <pc:sldMkLst>
          <pc:docMk/>
          <pc:sldMk cId="1573032241" sldId="265"/>
        </pc:sldMkLst>
        <pc:spChg chg="mod">
          <ac:chgData name="Sowmya Baddam" userId="de86f907924cf6ee" providerId="LiveId" clId="{A15265EC-A698-4B26-8D3A-FA06FD247049}" dt="2023-04-17T18:47:19.739" v="1713" actId="113"/>
          <ac:spMkLst>
            <pc:docMk/>
            <pc:sldMk cId="1573032241" sldId="265"/>
            <ac:spMk id="2" creationId="{C6EE7782-9AB4-156D-C569-F34365518262}"/>
          </ac:spMkLst>
        </pc:spChg>
        <pc:spChg chg="mod">
          <ac:chgData name="Sowmya Baddam" userId="de86f907924cf6ee" providerId="LiveId" clId="{A15265EC-A698-4B26-8D3A-FA06FD247049}" dt="2023-04-17T18:38:30.978" v="1264" actId="113"/>
          <ac:spMkLst>
            <pc:docMk/>
            <pc:sldMk cId="1573032241" sldId="265"/>
            <ac:spMk id="3" creationId="{420ED569-2BAD-0011-C449-4FAE7F087B7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09A9A-A861-44FD-9CD2-B39BE245A2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33F550-CB8F-4B10-A70F-CE2F60BCBD4A}">
      <dgm:prSet/>
      <dgm:spPr/>
      <dgm:t>
        <a:bodyPr/>
        <a:lstStyle/>
        <a:p>
          <a:r>
            <a:rPr lang="en-US"/>
            <a:t>Analytics for everyone, from anywhere</a:t>
          </a:r>
        </a:p>
      </dgm:t>
    </dgm:pt>
    <dgm:pt modelId="{5D535782-98EB-4EB0-8532-674FB6A73E53}" type="parTrans" cxnId="{C4DCEC79-20FE-4F6A-B33D-D6741A06B23E}">
      <dgm:prSet/>
      <dgm:spPr/>
      <dgm:t>
        <a:bodyPr/>
        <a:lstStyle/>
        <a:p>
          <a:endParaRPr lang="en-US"/>
        </a:p>
      </dgm:t>
    </dgm:pt>
    <dgm:pt modelId="{C8514893-92EB-4C73-A96C-01F853C11758}" type="sibTrans" cxnId="{C4DCEC79-20FE-4F6A-B33D-D6741A06B23E}">
      <dgm:prSet/>
      <dgm:spPr/>
      <dgm:t>
        <a:bodyPr/>
        <a:lstStyle/>
        <a:p>
          <a:endParaRPr lang="en-US"/>
        </a:p>
      </dgm:t>
    </dgm:pt>
    <dgm:pt modelId="{E71FDDE2-6605-4190-BF59-0B2D6D16EEE1}">
      <dgm:prSet/>
      <dgm:spPr/>
      <dgm:t>
        <a:bodyPr/>
        <a:lstStyle/>
        <a:p>
          <a:r>
            <a:rPr lang="en-US"/>
            <a:t>Tableau is a visual analytics platform transforming the way we use data to solve problems—empowering people and organizations to make the most of their data.</a:t>
          </a:r>
        </a:p>
      </dgm:t>
    </dgm:pt>
    <dgm:pt modelId="{9882C8D9-0488-4C1B-9BA8-74D898F13BF9}" type="parTrans" cxnId="{BC2FFFEF-3942-46E3-BFA0-E2C7D0047CA6}">
      <dgm:prSet/>
      <dgm:spPr/>
      <dgm:t>
        <a:bodyPr/>
        <a:lstStyle/>
        <a:p>
          <a:endParaRPr lang="en-US"/>
        </a:p>
      </dgm:t>
    </dgm:pt>
    <dgm:pt modelId="{23BD7F33-567E-48EF-BFC1-E78183869900}" type="sibTrans" cxnId="{BC2FFFEF-3942-46E3-BFA0-E2C7D0047CA6}">
      <dgm:prSet/>
      <dgm:spPr/>
      <dgm:t>
        <a:bodyPr/>
        <a:lstStyle/>
        <a:p>
          <a:endParaRPr lang="en-US"/>
        </a:p>
      </dgm:t>
    </dgm:pt>
    <dgm:pt modelId="{5683858D-3A73-4C41-961B-62C1ABE6335E}">
      <dgm:prSet/>
      <dgm:spPr/>
      <dgm:t>
        <a:bodyPr/>
        <a:lstStyle/>
        <a:p>
          <a:r>
            <a:rPr lang="en-US"/>
            <a:t>Tableau helps people and organizations be more data-driven</a:t>
          </a:r>
        </a:p>
      </dgm:t>
    </dgm:pt>
    <dgm:pt modelId="{F1EDAB27-89BE-49FF-987F-5F16BB168F50}" type="parTrans" cxnId="{47036159-CE7A-4D74-85C2-09E49DFD8017}">
      <dgm:prSet/>
      <dgm:spPr/>
      <dgm:t>
        <a:bodyPr/>
        <a:lstStyle/>
        <a:p>
          <a:endParaRPr lang="en-US"/>
        </a:p>
      </dgm:t>
    </dgm:pt>
    <dgm:pt modelId="{025EAEC2-455E-4532-845B-E88E0A4B7719}" type="sibTrans" cxnId="{47036159-CE7A-4D74-85C2-09E49DFD8017}">
      <dgm:prSet/>
      <dgm:spPr/>
      <dgm:t>
        <a:bodyPr/>
        <a:lstStyle/>
        <a:p>
          <a:endParaRPr lang="en-US"/>
        </a:p>
      </dgm:t>
    </dgm:pt>
    <dgm:pt modelId="{93C59D4E-97F8-4645-9D4A-6821E745255F}">
      <dgm:prSet/>
      <dgm:spPr/>
      <dgm:t>
        <a:bodyPr/>
        <a:lstStyle/>
        <a:p>
          <a:r>
            <a:rPr lang="en-US"/>
            <a:t>Tableau disrupted business intelligence with intuitive, visual analytics for everyone</a:t>
          </a:r>
        </a:p>
      </dgm:t>
    </dgm:pt>
    <dgm:pt modelId="{6A9E1711-1579-40A9-95FB-A9A07C80FF38}" type="parTrans" cxnId="{0ABE764F-BADF-4CFD-B9EB-C237D0587A2B}">
      <dgm:prSet/>
      <dgm:spPr/>
      <dgm:t>
        <a:bodyPr/>
        <a:lstStyle/>
        <a:p>
          <a:endParaRPr lang="en-US"/>
        </a:p>
      </dgm:t>
    </dgm:pt>
    <dgm:pt modelId="{5ABE0054-2701-4706-A552-943C9251580F}" type="sibTrans" cxnId="{0ABE764F-BADF-4CFD-B9EB-C237D0587A2B}">
      <dgm:prSet/>
      <dgm:spPr/>
      <dgm:t>
        <a:bodyPr/>
        <a:lstStyle/>
        <a:p>
          <a:endParaRPr lang="en-US"/>
        </a:p>
      </dgm:t>
    </dgm:pt>
    <dgm:pt modelId="{0404E05E-6A66-4AA2-A415-A6EEDF4A8665}">
      <dgm:prSet/>
      <dgm:spPr/>
      <dgm:t>
        <a:bodyPr/>
        <a:lstStyle/>
        <a:p>
          <a:r>
            <a:rPr lang="en-US"/>
            <a:t>Tableau helps people drive change with data</a:t>
          </a:r>
        </a:p>
      </dgm:t>
    </dgm:pt>
    <dgm:pt modelId="{3208DD4F-4CC6-4D49-8670-D4C27D4EC680}" type="parTrans" cxnId="{60E896A4-3227-477C-ACA4-444CD0BC00B8}">
      <dgm:prSet/>
      <dgm:spPr/>
      <dgm:t>
        <a:bodyPr/>
        <a:lstStyle/>
        <a:p>
          <a:endParaRPr lang="en-US"/>
        </a:p>
      </dgm:t>
    </dgm:pt>
    <dgm:pt modelId="{39B8941F-83E1-4F21-AE2B-648755635D8D}" type="sibTrans" cxnId="{60E896A4-3227-477C-ACA4-444CD0BC00B8}">
      <dgm:prSet/>
      <dgm:spPr/>
      <dgm:t>
        <a:bodyPr/>
        <a:lstStyle/>
        <a:p>
          <a:endParaRPr lang="en-US"/>
        </a:p>
      </dgm:t>
    </dgm:pt>
    <dgm:pt modelId="{DC8D1563-11CC-4D59-BF85-BC99AA7720DE}" type="pres">
      <dgm:prSet presAssocID="{68909A9A-A861-44FD-9CD2-B39BE245A2F2}" presName="root" presStyleCnt="0">
        <dgm:presLayoutVars>
          <dgm:dir/>
          <dgm:resizeHandles val="exact"/>
        </dgm:presLayoutVars>
      </dgm:prSet>
      <dgm:spPr/>
    </dgm:pt>
    <dgm:pt modelId="{9D06C9ED-8B2B-4906-B8AC-0910DB24120D}" type="pres">
      <dgm:prSet presAssocID="{8033F550-CB8F-4B10-A70F-CE2F60BCBD4A}" presName="compNode" presStyleCnt="0"/>
      <dgm:spPr/>
    </dgm:pt>
    <dgm:pt modelId="{3C33798B-E736-46D1-AEB0-46C328356557}" type="pres">
      <dgm:prSet presAssocID="{8033F550-CB8F-4B10-A70F-CE2F60BCBD4A}" presName="bgRect" presStyleLbl="bgShp" presStyleIdx="0" presStyleCnt="5"/>
      <dgm:spPr/>
    </dgm:pt>
    <dgm:pt modelId="{2422E3F4-19AE-4086-9579-E3D77227127E}" type="pres">
      <dgm:prSet presAssocID="{8033F550-CB8F-4B10-A70F-CE2F60BCBD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F795648-F759-41AE-AEB7-26BAB3AFBF51}" type="pres">
      <dgm:prSet presAssocID="{8033F550-CB8F-4B10-A70F-CE2F60BCBD4A}" presName="spaceRect" presStyleCnt="0"/>
      <dgm:spPr/>
    </dgm:pt>
    <dgm:pt modelId="{32684471-E68F-4C86-A61E-3367E2A3DF58}" type="pres">
      <dgm:prSet presAssocID="{8033F550-CB8F-4B10-A70F-CE2F60BCBD4A}" presName="parTx" presStyleLbl="revTx" presStyleIdx="0" presStyleCnt="5">
        <dgm:presLayoutVars>
          <dgm:chMax val="0"/>
          <dgm:chPref val="0"/>
        </dgm:presLayoutVars>
      </dgm:prSet>
      <dgm:spPr/>
    </dgm:pt>
    <dgm:pt modelId="{61CDE23F-FA2F-4859-835F-B58E4E412840}" type="pres">
      <dgm:prSet presAssocID="{C8514893-92EB-4C73-A96C-01F853C11758}" presName="sibTrans" presStyleCnt="0"/>
      <dgm:spPr/>
    </dgm:pt>
    <dgm:pt modelId="{920554DC-48BE-4F38-8018-F381E83F2933}" type="pres">
      <dgm:prSet presAssocID="{E71FDDE2-6605-4190-BF59-0B2D6D16EEE1}" presName="compNode" presStyleCnt="0"/>
      <dgm:spPr/>
    </dgm:pt>
    <dgm:pt modelId="{B2D96F1B-82C3-40F0-A68A-07B420915378}" type="pres">
      <dgm:prSet presAssocID="{E71FDDE2-6605-4190-BF59-0B2D6D16EEE1}" presName="bgRect" presStyleLbl="bgShp" presStyleIdx="1" presStyleCnt="5"/>
      <dgm:spPr/>
    </dgm:pt>
    <dgm:pt modelId="{7289C5D5-06BD-493E-88A0-CF9DB815F1F3}" type="pres">
      <dgm:prSet presAssocID="{E71FDDE2-6605-4190-BF59-0B2D6D16EE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6FD89B-BE25-43F4-885B-49DC03AC5F21}" type="pres">
      <dgm:prSet presAssocID="{E71FDDE2-6605-4190-BF59-0B2D6D16EEE1}" presName="spaceRect" presStyleCnt="0"/>
      <dgm:spPr/>
    </dgm:pt>
    <dgm:pt modelId="{3DEACDD3-F1EB-4F89-B440-F1FC8DC6798D}" type="pres">
      <dgm:prSet presAssocID="{E71FDDE2-6605-4190-BF59-0B2D6D16EEE1}" presName="parTx" presStyleLbl="revTx" presStyleIdx="1" presStyleCnt="5">
        <dgm:presLayoutVars>
          <dgm:chMax val="0"/>
          <dgm:chPref val="0"/>
        </dgm:presLayoutVars>
      </dgm:prSet>
      <dgm:spPr/>
    </dgm:pt>
    <dgm:pt modelId="{6E8E4DD9-9418-449C-921E-D20238CEB3DE}" type="pres">
      <dgm:prSet presAssocID="{23BD7F33-567E-48EF-BFC1-E78183869900}" presName="sibTrans" presStyleCnt="0"/>
      <dgm:spPr/>
    </dgm:pt>
    <dgm:pt modelId="{0D61C2D5-8CCC-4127-97EB-4CDAC2B83990}" type="pres">
      <dgm:prSet presAssocID="{5683858D-3A73-4C41-961B-62C1ABE6335E}" presName="compNode" presStyleCnt="0"/>
      <dgm:spPr/>
    </dgm:pt>
    <dgm:pt modelId="{83A0EDA5-3D44-478F-A88D-29EE9FDCB252}" type="pres">
      <dgm:prSet presAssocID="{5683858D-3A73-4C41-961B-62C1ABE6335E}" presName="bgRect" presStyleLbl="bgShp" presStyleIdx="2" presStyleCnt="5"/>
      <dgm:spPr/>
    </dgm:pt>
    <dgm:pt modelId="{0195A09F-B64B-4B90-85F2-247587DF1132}" type="pres">
      <dgm:prSet presAssocID="{5683858D-3A73-4C41-961B-62C1ABE633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D65C5061-2626-4B2F-A811-A3576306D19A}" type="pres">
      <dgm:prSet presAssocID="{5683858D-3A73-4C41-961B-62C1ABE6335E}" presName="spaceRect" presStyleCnt="0"/>
      <dgm:spPr/>
    </dgm:pt>
    <dgm:pt modelId="{69D0B7D6-ED23-49E3-AA32-D22F4FB1E5EC}" type="pres">
      <dgm:prSet presAssocID="{5683858D-3A73-4C41-961B-62C1ABE6335E}" presName="parTx" presStyleLbl="revTx" presStyleIdx="2" presStyleCnt="5">
        <dgm:presLayoutVars>
          <dgm:chMax val="0"/>
          <dgm:chPref val="0"/>
        </dgm:presLayoutVars>
      </dgm:prSet>
      <dgm:spPr/>
    </dgm:pt>
    <dgm:pt modelId="{8961BC74-EE7B-4FEE-BB1B-1C443291795F}" type="pres">
      <dgm:prSet presAssocID="{025EAEC2-455E-4532-845B-E88E0A4B7719}" presName="sibTrans" presStyleCnt="0"/>
      <dgm:spPr/>
    </dgm:pt>
    <dgm:pt modelId="{61D7D540-5E43-4A87-B83A-4F07BE533C8D}" type="pres">
      <dgm:prSet presAssocID="{93C59D4E-97F8-4645-9D4A-6821E745255F}" presName="compNode" presStyleCnt="0"/>
      <dgm:spPr/>
    </dgm:pt>
    <dgm:pt modelId="{864978FB-8B72-4843-9B38-8665C0D1C28A}" type="pres">
      <dgm:prSet presAssocID="{93C59D4E-97F8-4645-9D4A-6821E745255F}" presName="bgRect" presStyleLbl="bgShp" presStyleIdx="3" presStyleCnt="5"/>
      <dgm:spPr/>
    </dgm:pt>
    <dgm:pt modelId="{681F7AE8-954C-4D16-B68A-174F21BA3429}" type="pres">
      <dgm:prSet presAssocID="{93C59D4E-97F8-4645-9D4A-6821E74525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A75DCE-0E9C-402D-81BF-07866F385649}" type="pres">
      <dgm:prSet presAssocID="{93C59D4E-97F8-4645-9D4A-6821E745255F}" presName="spaceRect" presStyleCnt="0"/>
      <dgm:spPr/>
    </dgm:pt>
    <dgm:pt modelId="{3B901BAD-D56E-45E6-B0FD-38817D4E2367}" type="pres">
      <dgm:prSet presAssocID="{93C59D4E-97F8-4645-9D4A-6821E745255F}" presName="parTx" presStyleLbl="revTx" presStyleIdx="3" presStyleCnt="5">
        <dgm:presLayoutVars>
          <dgm:chMax val="0"/>
          <dgm:chPref val="0"/>
        </dgm:presLayoutVars>
      </dgm:prSet>
      <dgm:spPr/>
    </dgm:pt>
    <dgm:pt modelId="{17A60F58-B273-45FE-9F1B-5B0BE48BC4AC}" type="pres">
      <dgm:prSet presAssocID="{5ABE0054-2701-4706-A552-943C9251580F}" presName="sibTrans" presStyleCnt="0"/>
      <dgm:spPr/>
    </dgm:pt>
    <dgm:pt modelId="{364EA815-5489-49AE-9A5D-B8E8D2A96365}" type="pres">
      <dgm:prSet presAssocID="{0404E05E-6A66-4AA2-A415-A6EEDF4A8665}" presName="compNode" presStyleCnt="0"/>
      <dgm:spPr/>
    </dgm:pt>
    <dgm:pt modelId="{C7BC22C7-4B43-4936-9F9B-90E5C6CFCEE8}" type="pres">
      <dgm:prSet presAssocID="{0404E05E-6A66-4AA2-A415-A6EEDF4A8665}" presName="bgRect" presStyleLbl="bgShp" presStyleIdx="4" presStyleCnt="5"/>
      <dgm:spPr/>
    </dgm:pt>
    <dgm:pt modelId="{8A7DC97C-2612-4D0E-B8C1-09A285865872}" type="pres">
      <dgm:prSet presAssocID="{0404E05E-6A66-4AA2-A415-A6EEDF4A86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5C6FFF0-BDB0-4777-B0C4-7AA307D21AAC}" type="pres">
      <dgm:prSet presAssocID="{0404E05E-6A66-4AA2-A415-A6EEDF4A8665}" presName="spaceRect" presStyleCnt="0"/>
      <dgm:spPr/>
    </dgm:pt>
    <dgm:pt modelId="{1A688452-7AFD-4630-98F4-56123A7B38A7}" type="pres">
      <dgm:prSet presAssocID="{0404E05E-6A66-4AA2-A415-A6EEDF4A866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BE764F-BADF-4CFD-B9EB-C237D0587A2B}" srcId="{68909A9A-A861-44FD-9CD2-B39BE245A2F2}" destId="{93C59D4E-97F8-4645-9D4A-6821E745255F}" srcOrd="3" destOrd="0" parTransId="{6A9E1711-1579-40A9-95FB-A9A07C80FF38}" sibTransId="{5ABE0054-2701-4706-A552-943C9251580F}"/>
    <dgm:cxn modelId="{47036159-CE7A-4D74-85C2-09E49DFD8017}" srcId="{68909A9A-A861-44FD-9CD2-B39BE245A2F2}" destId="{5683858D-3A73-4C41-961B-62C1ABE6335E}" srcOrd="2" destOrd="0" parTransId="{F1EDAB27-89BE-49FF-987F-5F16BB168F50}" sibTransId="{025EAEC2-455E-4532-845B-E88E0A4B7719}"/>
    <dgm:cxn modelId="{C4DCEC79-20FE-4F6A-B33D-D6741A06B23E}" srcId="{68909A9A-A861-44FD-9CD2-B39BE245A2F2}" destId="{8033F550-CB8F-4B10-A70F-CE2F60BCBD4A}" srcOrd="0" destOrd="0" parTransId="{5D535782-98EB-4EB0-8532-674FB6A73E53}" sibTransId="{C8514893-92EB-4C73-A96C-01F853C11758}"/>
    <dgm:cxn modelId="{2F58587C-4E9F-406F-9297-42860C7CBCA9}" type="presOf" srcId="{E71FDDE2-6605-4190-BF59-0B2D6D16EEE1}" destId="{3DEACDD3-F1EB-4F89-B440-F1FC8DC6798D}" srcOrd="0" destOrd="0" presId="urn:microsoft.com/office/officeart/2018/2/layout/IconVerticalSolidList"/>
    <dgm:cxn modelId="{60E896A4-3227-477C-ACA4-444CD0BC00B8}" srcId="{68909A9A-A861-44FD-9CD2-B39BE245A2F2}" destId="{0404E05E-6A66-4AA2-A415-A6EEDF4A8665}" srcOrd="4" destOrd="0" parTransId="{3208DD4F-4CC6-4D49-8670-D4C27D4EC680}" sibTransId="{39B8941F-83E1-4F21-AE2B-648755635D8D}"/>
    <dgm:cxn modelId="{C029F8B0-8DA9-4A04-9144-7C591F2ADAE8}" type="presOf" srcId="{68909A9A-A861-44FD-9CD2-B39BE245A2F2}" destId="{DC8D1563-11CC-4D59-BF85-BC99AA7720DE}" srcOrd="0" destOrd="0" presId="urn:microsoft.com/office/officeart/2018/2/layout/IconVerticalSolidList"/>
    <dgm:cxn modelId="{FC8AC9D2-071C-406F-A713-4B11E8D0497B}" type="presOf" srcId="{0404E05E-6A66-4AA2-A415-A6EEDF4A8665}" destId="{1A688452-7AFD-4630-98F4-56123A7B38A7}" srcOrd="0" destOrd="0" presId="urn:microsoft.com/office/officeart/2018/2/layout/IconVerticalSolidList"/>
    <dgm:cxn modelId="{00B39BD8-405D-4245-ABF6-220B45FCE862}" type="presOf" srcId="{8033F550-CB8F-4B10-A70F-CE2F60BCBD4A}" destId="{32684471-E68F-4C86-A61E-3367E2A3DF58}" srcOrd="0" destOrd="0" presId="urn:microsoft.com/office/officeart/2018/2/layout/IconVerticalSolidList"/>
    <dgm:cxn modelId="{329B59E4-F606-4B7A-92C9-4B2FB35470EE}" type="presOf" srcId="{93C59D4E-97F8-4645-9D4A-6821E745255F}" destId="{3B901BAD-D56E-45E6-B0FD-38817D4E2367}" srcOrd="0" destOrd="0" presId="urn:microsoft.com/office/officeart/2018/2/layout/IconVerticalSolidList"/>
    <dgm:cxn modelId="{1277CDE6-076E-44B5-A2B4-07A51D122786}" type="presOf" srcId="{5683858D-3A73-4C41-961B-62C1ABE6335E}" destId="{69D0B7D6-ED23-49E3-AA32-D22F4FB1E5EC}" srcOrd="0" destOrd="0" presId="urn:microsoft.com/office/officeart/2018/2/layout/IconVerticalSolidList"/>
    <dgm:cxn modelId="{BC2FFFEF-3942-46E3-BFA0-E2C7D0047CA6}" srcId="{68909A9A-A861-44FD-9CD2-B39BE245A2F2}" destId="{E71FDDE2-6605-4190-BF59-0B2D6D16EEE1}" srcOrd="1" destOrd="0" parTransId="{9882C8D9-0488-4C1B-9BA8-74D898F13BF9}" sibTransId="{23BD7F33-567E-48EF-BFC1-E78183869900}"/>
    <dgm:cxn modelId="{10D788AA-760B-4640-AAD8-1CE94EC8413E}" type="presParOf" srcId="{DC8D1563-11CC-4D59-BF85-BC99AA7720DE}" destId="{9D06C9ED-8B2B-4906-B8AC-0910DB24120D}" srcOrd="0" destOrd="0" presId="urn:microsoft.com/office/officeart/2018/2/layout/IconVerticalSolidList"/>
    <dgm:cxn modelId="{03C2218B-3444-40FE-B976-DDFDEC32A417}" type="presParOf" srcId="{9D06C9ED-8B2B-4906-B8AC-0910DB24120D}" destId="{3C33798B-E736-46D1-AEB0-46C328356557}" srcOrd="0" destOrd="0" presId="urn:microsoft.com/office/officeart/2018/2/layout/IconVerticalSolidList"/>
    <dgm:cxn modelId="{F6738847-5CC2-4E92-969A-E109EDBCB6CD}" type="presParOf" srcId="{9D06C9ED-8B2B-4906-B8AC-0910DB24120D}" destId="{2422E3F4-19AE-4086-9579-E3D77227127E}" srcOrd="1" destOrd="0" presId="urn:microsoft.com/office/officeart/2018/2/layout/IconVerticalSolidList"/>
    <dgm:cxn modelId="{0B68ED96-9A2A-43F9-88CC-C2C3F783F540}" type="presParOf" srcId="{9D06C9ED-8B2B-4906-B8AC-0910DB24120D}" destId="{7F795648-F759-41AE-AEB7-26BAB3AFBF51}" srcOrd="2" destOrd="0" presId="urn:microsoft.com/office/officeart/2018/2/layout/IconVerticalSolidList"/>
    <dgm:cxn modelId="{BF450BAB-62B0-41C8-A863-52F3AE8233E8}" type="presParOf" srcId="{9D06C9ED-8B2B-4906-B8AC-0910DB24120D}" destId="{32684471-E68F-4C86-A61E-3367E2A3DF58}" srcOrd="3" destOrd="0" presId="urn:microsoft.com/office/officeart/2018/2/layout/IconVerticalSolidList"/>
    <dgm:cxn modelId="{46CCDC06-6609-4DDE-AEB4-8CD2DFD7549B}" type="presParOf" srcId="{DC8D1563-11CC-4D59-BF85-BC99AA7720DE}" destId="{61CDE23F-FA2F-4859-835F-B58E4E412840}" srcOrd="1" destOrd="0" presId="urn:microsoft.com/office/officeart/2018/2/layout/IconVerticalSolidList"/>
    <dgm:cxn modelId="{A8CEF585-EC47-4023-A831-0033F0E6B799}" type="presParOf" srcId="{DC8D1563-11CC-4D59-BF85-BC99AA7720DE}" destId="{920554DC-48BE-4F38-8018-F381E83F2933}" srcOrd="2" destOrd="0" presId="urn:microsoft.com/office/officeart/2018/2/layout/IconVerticalSolidList"/>
    <dgm:cxn modelId="{D3E5710A-4804-404F-B5F1-CBE92A1A1C8F}" type="presParOf" srcId="{920554DC-48BE-4F38-8018-F381E83F2933}" destId="{B2D96F1B-82C3-40F0-A68A-07B420915378}" srcOrd="0" destOrd="0" presId="urn:microsoft.com/office/officeart/2018/2/layout/IconVerticalSolidList"/>
    <dgm:cxn modelId="{018E1F7E-2C73-4B6D-9783-E64F19EE0DDD}" type="presParOf" srcId="{920554DC-48BE-4F38-8018-F381E83F2933}" destId="{7289C5D5-06BD-493E-88A0-CF9DB815F1F3}" srcOrd="1" destOrd="0" presId="urn:microsoft.com/office/officeart/2018/2/layout/IconVerticalSolidList"/>
    <dgm:cxn modelId="{3F4C1580-BB9E-4302-8850-B0ECFC6111DF}" type="presParOf" srcId="{920554DC-48BE-4F38-8018-F381E83F2933}" destId="{A96FD89B-BE25-43F4-885B-49DC03AC5F21}" srcOrd="2" destOrd="0" presId="urn:microsoft.com/office/officeart/2018/2/layout/IconVerticalSolidList"/>
    <dgm:cxn modelId="{09F5B2D3-951E-4C15-AA78-092414F77101}" type="presParOf" srcId="{920554DC-48BE-4F38-8018-F381E83F2933}" destId="{3DEACDD3-F1EB-4F89-B440-F1FC8DC6798D}" srcOrd="3" destOrd="0" presId="urn:microsoft.com/office/officeart/2018/2/layout/IconVerticalSolidList"/>
    <dgm:cxn modelId="{33DDB258-9FCA-48B7-B085-49661F166583}" type="presParOf" srcId="{DC8D1563-11CC-4D59-BF85-BC99AA7720DE}" destId="{6E8E4DD9-9418-449C-921E-D20238CEB3DE}" srcOrd="3" destOrd="0" presId="urn:microsoft.com/office/officeart/2018/2/layout/IconVerticalSolidList"/>
    <dgm:cxn modelId="{C1FDA1F1-3C27-4277-B5C3-28C9B50B417A}" type="presParOf" srcId="{DC8D1563-11CC-4D59-BF85-BC99AA7720DE}" destId="{0D61C2D5-8CCC-4127-97EB-4CDAC2B83990}" srcOrd="4" destOrd="0" presId="urn:microsoft.com/office/officeart/2018/2/layout/IconVerticalSolidList"/>
    <dgm:cxn modelId="{61044A28-6F98-4C4D-ADA7-72674CB26AC4}" type="presParOf" srcId="{0D61C2D5-8CCC-4127-97EB-4CDAC2B83990}" destId="{83A0EDA5-3D44-478F-A88D-29EE9FDCB252}" srcOrd="0" destOrd="0" presId="urn:microsoft.com/office/officeart/2018/2/layout/IconVerticalSolidList"/>
    <dgm:cxn modelId="{A9EA0C71-9A5C-481F-AEB1-F3E821B77D52}" type="presParOf" srcId="{0D61C2D5-8CCC-4127-97EB-4CDAC2B83990}" destId="{0195A09F-B64B-4B90-85F2-247587DF1132}" srcOrd="1" destOrd="0" presId="urn:microsoft.com/office/officeart/2018/2/layout/IconVerticalSolidList"/>
    <dgm:cxn modelId="{1520ED13-9B38-4C8B-A31D-13197A4A41FE}" type="presParOf" srcId="{0D61C2D5-8CCC-4127-97EB-4CDAC2B83990}" destId="{D65C5061-2626-4B2F-A811-A3576306D19A}" srcOrd="2" destOrd="0" presId="urn:microsoft.com/office/officeart/2018/2/layout/IconVerticalSolidList"/>
    <dgm:cxn modelId="{FE71497C-353C-423E-9E40-E222185C573A}" type="presParOf" srcId="{0D61C2D5-8CCC-4127-97EB-4CDAC2B83990}" destId="{69D0B7D6-ED23-49E3-AA32-D22F4FB1E5EC}" srcOrd="3" destOrd="0" presId="urn:microsoft.com/office/officeart/2018/2/layout/IconVerticalSolidList"/>
    <dgm:cxn modelId="{C0F6C9CB-154A-4126-B038-B2AD1E0DE597}" type="presParOf" srcId="{DC8D1563-11CC-4D59-BF85-BC99AA7720DE}" destId="{8961BC74-EE7B-4FEE-BB1B-1C443291795F}" srcOrd="5" destOrd="0" presId="urn:microsoft.com/office/officeart/2018/2/layout/IconVerticalSolidList"/>
    <dgm:cxn modelId="{14D4B2B6-9C6E-4135-A5DB-2015F14B7877}" type="presParOf" srcId="{DC8D1563-11CC-4D59-BF85-BC99AA7720DE}" destId="{61D7D540-5E43-4A87-B83A-4F07BE533C8D}" srcOrd="6" destOrd="0" presId="urn:microsoft.com/office/officeart/2018/2/layout/IconVerticalSolidList"/>
    <dgm:cxn modelId="{249ADD82-5963-4ED3-B985-2F3A31A5144C}" type="presParOf" srcId="{61D7D540-5E43-4A87-B83A-4F07BE533C8D}" destId="{864978FB-8B72-4843-9B38-8665C0D1C28A}" srcOrd="0" destOrd="0" presId="urn:microsoft.com/office/officeart/2018/2/layout/IconVerticalSolidList"/>
    <dgm:cxn modelId="{8115E986-B129-4ED9-BAF4-2F5442B2B47D}" type="presParOf" srcId="{61D7D540-5E43-4A87-B83A-4F07BE533C8D}" destId="{681F7AE8-954C-4D16-B68A-174F21BA3429}" srcOrd="1" destOrd="0" presId="urn:microsoft.com/office/officeart/2018/2/layout/IconVerticalSolidList"/>
    <dgm:cxn modelId="{AE4D4CB5-F767-481F-84A4-919A8D7FD427}" type="presParOf" srcId="{61D7D540-5E43-4A87-B83A-4F07BE533C8D}" destId="{95A75DCE-0E9C-402D-81BF-07866F385649}" srcOrd="2" destOrd="0" presId="urn:microsoft.com/office/officeart/2018/2/layout/IconVerticalSolidList"/>
    <dgm:cxn modelId="{A35EDFB9-F367-4694-A923-7B65438962E6}" type="presParOf" srcId="{61D7D540-5E43-4A87-B83A-4F07BE533C8D}" destId="{3B901BAD-D56E-45E6-B0FD-38817D4E2367}" srcOrd="3" destOrd="0" presId="urn:microsoft.com/office/officeart/2018/2/layout/IconVerticalSolidList"/>
    <dgm:cxn modelId="{679D75D2-D57B-489E-85B5-D8B5C79224EA}" type="presParOf" srcId="{DC8D1563-11CC-4D59-BF85-BC99AA7720DE}" destId="{17A60F58-B273-45FE-9F1B-5B0BE48BC4AC}" srcOrd="7" destOrd="0" presId="urn:microsoft.com/office/officeart/2018/2/layout/IconVerticalSolidList"/>
    <dgm:cxn modelId="{4FC14452-4C0A-42EA-A1B4-211A83C93BEA}" type="presParOf" srcId="{DC8D1563-11CC-4D59-BF85-BC99AA7720DE}" destId="{364EA815-5489-49AE-9A5D-B8E8D2A96365}" srcOrd="8" destOrd="0" presId="urn:microsoft.com/office/officeart/2018/2/layout/IconVerticalSolidList"/>
    <dgm:cxn modelId="{00875D64-4F04-4E69-8E21-EFA6043007A5}" type="presParOf" srcId="{364EA815-5489-49AE-9A5D-B8E8D2A96365}" destId="{C7BC22C7-4B43-4936-9F9B-90E5C6CFCEE8}" srcOrd="0" destOrd="0" presId="urn:microsoft.com/office/officeart/2018/2/layout/IconVerticalSolidList"/>
    <dgm:cxn modelId="{86525D4E-CE3E-4DEB-A629-04C1B4E17931}" type="presParOf" srcId="{364EA815-5489-49AE-9A5D-B8E8D2A96365}" destId="{8A7DC97C-2612-4D0E-B8C1-09A285865872}" srcOrd="1" destOrd="0" presId="urn:microsoft.com/office/officeart/2018/2/layout/IconVerticalSolidList"/>
    <dgm:cxn modelId="{7447D689-64BF-4BFE-B810-2244F5DBE5C5}" type="presParOf" srcId="{364EA815-5489-49AE-9A5D-B8E8D2A96365}" destId="{D5C6FFF0-BDB0-4777-B0C4-7AA307D21AAC}" srcOrd="2" destOrd="0" presId="urn:microsoft.com/office/officeart/2018/2/layout/IconVerticalSolidList"/>
    <dgm:cxn modelId="{0BE39621-4F89-4DBD-AC2A-7AF08F1AB611}" type="presParOf" srcId="{364EA815-5489-49AE-9A5D-B8E8D2A96365}" destId="{1A688452-7AFD-4630-98F4-56123A7B38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A54DB-C6FE-4162-AD67-F2D1BBF4848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BF9B8-1762-48BA-A653-7500658F6B0F}">
      <dgm:prSet/>
      <dgm:spPr/>
      <dgm:t>
        <a:bodyPr/>
        <a:lstStyle/>
        <a:p>
          <a:pPr>
            <a:defRPr b="1"/>
          </a:pPr>
          <a:r>
            <a:rPr lang="en-US"/>
            <a:t>19th century</a:t>
          </a:r>
        </a:p>
      </dgm:t>
    </dgm:pt>
    <dgm:pt modelId="{924E702C-906D-4DCA-AA19-6347DFD18F50}" type="parTrans" cxnId="{D72A6273-0937-456F-B93A-FCE15B5DB4D5}">
      <dgm:prSet/>
      <dgm:spPr/>
      <dgm:t>
        <a:bodyPr/>
        <a:lstStyle/>
        <a:p>
          <a:endParaRPr lang="en-US"/>
        </a:p>
      </dgm:t>
    </dgm:pt>
    <dgm:pt modelId="{41AB7950-9B28-47AA-BB08-C49A0AA4479D}" type="sibTrans" cxnId="{D72A6273-0937-456F-B93A-FCE15B5DB4D5}">
      <dgm:prSet/>
      <dgm:spPr/>
      <dgm:t>
        <a:bodyPr/>
        <a:lstStyle/>
        <a:p>
          <a:endParaRPr lang="en-US"/>
        </a:p>
      </dgm:t>
    </dgm:pt>
    <dgm:pt modelId="{69C4BCB0-E97D-47CA-8859-C05043907C62}">
      <dgm:prSet/>
      <dgm:spPr/>
      <dgm:t>
        <a:bodyPr/>
        <a:lstStyle/>
        <a:p>
          <a:r>
            <a:rPr lang="en-US"/>
            <a:t>Here are some key milestones in the history of data visualization leading up to the development of Tableau starting 19th century:</a:t>
          </a:r>
        </a:p>
      </dgm:t>
    </dgm:pt>
    <dgm:pt modelId="{52C79BDC-E05D-4782-A92F-8DF444CE7E73}" type="parTrans" cxnId="{01A46A47-F159-43B6-A823-E30D864B4E65}">
      <dgm:prSet/>
      <dgm:spPr/>
      <dgm:t>
        <a:bodyPr/>
        <a:lstStyle/>
        <a:p>
          <a:endParaRPr lang="en-US"/>
        </a:p>
      </dgm:t>
    </dgm:pt>
    <dgm:pt modelId="{0CA71852-5DEE-449C-AAC5-6CD771531F59}" type="sibTrans" cxnId="{01A46A47-F159-43B6-A823-E30D864B4E65}">
      <dgm:prSet/>
      <dgm:spPr/>
      <dgm:t>
        <a:bodyPr/>
        <a:lstStyle/>
        <a:p>
          <a:endParaRPr lang="en-US"/>
        </a:p>
      </dgm:t>
    </dgm:pt>
    <dgm:pt modelId="{8258DF77-9399-4783-91F4-295EFDE6597D}">
      <dgm:prSet/>
      <dgm:spPr/>
      <dgm:t>
        <a:bodyPr/>
        <a:lstStyle/>
        <a:p>
          <a:pPr>
            <a:defRPr b="1"/>
          </a:pPr>
          <a:r>
            <a:rPr lang="en-US"/>
            <a:t>1900s</a:t>
          </a:r>
        </a:p>
      </dgm:t>
    </dgm:pt>
    <dgm:pt modelId="{CF53A6FD-04C7-49D5-A2FF-0979ECFC91FE}" type="parTrans" cxnId="{C0054F69-D02C-4001-98D9-35E40354B4D7}">
      <dgm:prSet/>
      <dgm:spPr/>
      <dgm:t>
        <a:bodyPr/>
        <a:lstStyle/>
        <a:p>
          <a:endParaRPr lang="en-US"/>
        </a:p>
      </dgm:t>
    </dgm:pt>
    <dgm:pt modelId="{A648311B-477C-4C00-A968-749F64EF818C}" type="sibTrans" cxnId="{C0054F69-D02C-4001-98D9-35E40354B4D7}">
      <dgm:prSet/>
      <dgm:spPr/>
      <dgm:t>
        <a:bodyPr/>
        <a:lstStyle/>
        <a:p>
          <a:endParaRPr lang="en-US"/>
        </a:p>
      </dgm:t>
    </dgm:pt>
    <dgm:pt modelId="{BA02399D-88BF-4EB5-8D88-F980C03F7A1F}">
      <dgm:prSet/>
      <dgm:spPr/>
      <dgm:t>
        <a:bodyPr/>
        <a:lstStyle/>
        <a:p>
          <a:r>
            <a:rPr lang="en-US"/>
            <a:t>Several key concepts in exploratory data analysis like box plot and stem-and-leaf plot.</a:t>
          </a:r>
        </a:p>
      </dgm:t>
    </dgm:pt>
    <dgm:pt modelId="{0C49CDEF-8A2F-4A82-ADA2-6B235CD431B7}" type="parTrans" cxnId="{A55C85D2-2972-4BF4-B75F-180080DF79A6}">
      <dgm:prSet/>
      <dgm:spPr/>
      <dgm:t>
        <a:bodyPr/>
        <a:lstStyle/>
        <a:p>
          <a:endParaRPr lang="en-US"/>
        </a:p>
      </dgm:t>
    </dgm:pt>
    <dgm:pt modelId="{DDE51261-0DDA-4225-9138-045A773EAAE1}" type="sibTrans" cxnId="{A55C85D2-2972-4BF4-B75F-180080DF79A6}">
      <dgm:prSet/>
      <dgm:spPr/>
      <dgm:t>
        <a:bodyPr/>
        <a:lstStyle/>
        <a:p>
          <a:endParaRPr lang="en-US"/>
        </a:p>
      </dgm:t>
    </dgm:pt>
    <dgm:pt modelId="{84A01FB8-E773-4129-AC59-56DA20450AB8}">
      <dgm:prSet/>
      <dgm:spPr/>
      <dgm:t>
        <a:bodyPr/>
        <a:lstStyle/>
        <a:p>
          <a:pPr>
            <a:defRPr b="1"/>
          </a:pPr>
          <a:r>
            <a:rPr lang="en-US"/>
            <a:t>1960s</a:t>
          </a:r>
        </a:p>
      </dgm:t>
    </dgm:pt>
    <dgm:pt modelId="{B5B6888B-1722-41C4-A79E-1ABBCFFFFB48}" type="parTrans" cxnId="{3857BD07-D03E-43F7-8E58-E6B30AA09668}">
      <dgm:prSet/>
      <dgm:spPr/>
      <dgm:t>
        <a:bodyPr/>
        <a:lstStyle/>
        <a:p>
          <a:endParaRPr lang="en-US"/>
        </a:p>
      </dgm:t>
    </dgm:pt>
    <dgm:pt modelId="{048C99F2-EDD6-4221-9683-40541719442C}" type="sibTrans" cxnId="{3857BD07-D03E-43F7-8E58-E6B30AA09668}">
      <dgm:prSet/>
      <dgm:spPr/>
      <dgm:t>
        <a:bodyPr/>
        <a:lstStyle/>
        <a:p>
          <a:endParaRPr lang="en-US"/>
        </a:p>
      </dgm:t>
    </dgm:pt>
    <dgm:pt modelId="{FDD57501-9818-4CE7-9F75-80BF2A1498E6}">
      <dgm:prSet/>
      <dgm:spPr/>
      <dgm:t>
        <a:bodyPr/>
        <a:lstStyle/>
        <a:p>
          <a:r>
            <a:rPr lang="en-US"/>
            <a:t>First computer generated visualizations. Scatter plots, bar charts and line graphs</a:t>
          </a:r>
        </a:p>
      </dgm:t>
    </dgm:pt>
    <dgm:pt modelId="{629CDDDC-C3E4-4F9E-A096-20AFF8E174AA}" type="parTrans" cxnId="{AAF5E18C-C810-482A-93C1-ACADDAC3FC3E}">
      <dgm:prSet/>
      <dgm:spPr/>
      <dgm:t>
        <a:bodyPr/>
        <a:lstStyle/>
        <a:p>
          <a:endParaRPr lang="en-US"/>
        </a:p>
      </dgm:t>
    </dgm:pt>
    <dgm:pt modelId="{B183879B-7A3C-4F3D-BAFD-FB72E83EF9DE}" type="sibTrans" cxnId="{AAF5E18C-C810-482A-93C1-ACADDAC3FC3E}">
      <dgm:prSet/>
      <dgm:spPr/>
      <dgm:t>
        <a:bodyPr/>
        <a:lstStyle/>
        <a:p>
          <a:endParaRPr lang="en-US"/>
        </a:p>
      </dgm:t>
    </dgm:pt>
    <dgm:pt modelId="{41DB8ED1-F62F-4DE2-85B6-AEE49E10B7CA}">
      <dgm:prSet/>
      <dgm:spPr/>
      <dgm:t>
        <a:bodyPr/>
        <a:lstStyle/>
        <a:p>
          <a:pPr>
            <a:defRPr b="1"/>
          </a:pPr>
          <a:r>
            <a:rPr lang="en-US"/>
            <a:t>1980s</a:t>
          </a:r>
        </a:p>
      </dgm:t>
    </dgm:pt>
    <dgm:pt modelId="{28E965E4-C607-4105-9D22-434AB63FEFF5}" type="parTrans" cxnId="{6B0E3385-9981-4365-A407-2E8A3FEE5020}">
      <dgm:prSet/>
      <dgm:spPr/>
      <dgm:t>
        <a:bodyPr/>
        <a:lstStyle/>
        <a:p>
          <a:endParaRPr lang="en-US"/>
        </a:p>
      </dgm:t>
    </dgm:pt>
    <dgm:pt modelId="{7DA05ACC-CD7F-45A3-B396-2F4874B7FD49}" type="sibTrans" cxnId="{6B0E3385-9981-4365-A407-2E8A3FEE5020}">
      <dgm:prSet/>
      <dgm:spPr/>
      <dgm:t>
        <a:bodyPr/>
        <a:lstStyle/>
        <a:p>
          <a:endParaRPr lang="en-US"/>
        </a:p>
      </dgm:t>
    </dgm:pt>
    <dgm:pt modelId="{EBE34A0A-88B2-41AD-85E2-110A64DC1C34}">
      <dgm:prSet/>
      <dgm:spPr/>
      <dgm:t>
        <a:bodyPr/>
        <a:lstStyle/>
        <a:p>
          <a:r>
            <a:rPr lang="en-US"/>
            <a:t>First commercial data visualization software say SAS and SPSS</a:t>
          </a:r>
        </a:p>
      </dgm:t>
    </dgm:pt>
    <dgm:pt modelId="{480C93A7-29B1-4104-AA6F-FCD68ACB89AD}" type="parTrans" cxnId="{92C99CDF-D66A-425E-AF08-EA1F92A355AE}">
      <dgm:prSet/>
      <dgm:spPr/>
      <dgm:t>
        <a:bodyPr/>
        <a:lstStyle/>
        <a:p>
          <a:endParaRPr lang="en-US"/>
        </a:p>
      </dgm:t>
    </dgm:pt>
    <dgm:pt modelId="{5E7029ED-DB23-42E9-BF93-3EF9C329D07C}" type="sibTrans" cxnId="{92C99CDF-D66A-425E-AF08-EA1F92A355AE}">
      <dgm:prSet/>
      <dgm:spPr/>
      <dgm:t>
        <a:bodyPr/>
        <a:lstStyle/>
        <a:p>
          <a:endParaRPr lang="en-US"/>
        </a:p>
      </dgm:t>
    </dgm:pt>
    <dgm:pt modelId="{3326AA77-BDCB-4721-881F-2C93CE5048D8}">
      <dgm:prSet/>
      <dgm:spPr/>
      <dgm:t>
        <a:bodyPr/>
        <a:lstStyle/>
        <a:p>
          <a:pPr>
            <a:defRPr b="1"/>
          </a:pPr>
          <a:r>
            <a:rPr lang="en-US"/>
            <a:t>1990s</a:t>
          </a:r>
        </a:p>
      </dgm:t>
    </dgm:pt>
    <dgm:pt modelId="{3144D6C9-2E98-4A6E-BE31-6578AA8A5FD0}" type="parTrans" cxnId="{5E2C9EC4-1DC4-4723-88B8-DD3DBD707F31}">
      <dgm:prSet/>
      <dgm:spPr/>
      <dgm:t>
        <a:bodyPr/>
        <a:lstStyle/>
        <a:p>
          <a:endParaRPr lang="en-US"/>
        </a:p>
      </dgm:t>
    </dgm:pt>
    <dgm:pt modelId="{C4CFD351-6F0B-4E51-B52F-B96BBD3445F9}" type="sibTrans" cxnId="{5E2C9EC4-1DC4-4723-88B8-DD3DBD707F31}">
      <dgm:prSet/>
      <dgm:spPr/>
      <dgm:t>
        <a:bodyPr/>
        <a:lstStyle/>
        <a:p>
          <a:endParaRPr lang="en-US"/>
        </a:p>
      </dgm:t>
    </dgm:pt>
    <dgm:pt modelId="{AD4FA8B4-4EAF-414A-BB1C-D74A8536A54A}">
      <dgm:prSet/>
      <dgm:spPr/>
      <dgm:t>
        <a:bodyPr/>
        <a:lstStyle/>
        <a:p>
          <a:r>
            <a:rPr lang="en-US"/>
            <a:t>Interactive visualizations and data dashboards</a:t>
          </a:r>
        </a:p>
      </dgm:t>
    </dgm:pt>
    <dgm:pt modelId="{DE543B68-1EE7-4044-BCB9-198709078753}" type="parTrans" cxnId="{A8E827CC-F637-4F8E-98E0-5A8ABCF29B1A}">
      <dgm:prSet/>
      <dgm:spPr/>
      <dgm:t>
        <a:bodyPr/>
        <a:lstStyle/>
        <a:p>
          <a:endParaRPr lang="en-US"/>
        </a:p>
      </dgm:t>
    </dgm:pt>
    <dgm:pt modelId="{8BE217EB-47A3-4CA0-8EB2-BD8108AFC494}" type="sibTrans" cxnId="{A8E827CC-F637-4F8E-98E0-5A8ABCF29B1A}">
      <dgm:prSet/>
      <dgm:spPr/>
      <dgm:t>
        <a:bodyPr/>
        <a:lstStyle/>
        <a:p>
          <a:endParaRPr lang="en-US"/>
        </a:p>
      </dgm:t>
    </dgm:pt>
    <dgm:pt modelId="{4F29CF5F-4699-4C7A-80E2-84A697C919B7}">
      <dgm:prSet/>
      <dgm:spPr/>
      <dgm:t>
        <a:bodyPr/>
        <a:lstStyle/>
        <a:p>
          <a:pPr>
            <a:defRPr b="1"/>
          </a:pPr>
          <a:r>
            <a:rPr lang="en-US"/>
            <a:t>2003</a:t>
          </a:r>
        </a:p>
      </dgm:t>
    </dgm:pt>
    <dgm:pt modelId="{D2590D73-B355-4381-9648-20845FD05CC0}" type="parTrans" cxnId="{3A3D2094-FD67-4B1B-A1CA-13C0A55A7C1E}">
      <dgm:prSet/>
      <dgm:spPr/>
      <dgm:t>
        <a:bodyPr/>
        <a:lstStyle/>
        <a:p>
          <a:endParaRPr lang="en-US"/>
        </a:p>
      </dgm:t>
    </dgm:pt>
    <dgm:pt modelId="{79EBEBC2-B49F-4F42-91BD-E051F9D04837}" type="sibTrans" cxnId="{3A3D2094-FD67-4B1B-A1CA-13C0A55A7C1E}">
      <dgm:prSet/>
      <dgm:spPr/>
      <dgm:t>
        <a:bodyPr/>
        <a:lstStyle/>
        <a:p>
          <a:endParaRPr lang="en-US"/>
        </a:p>
      </dgm:t>
    </dgm:pt>
    <dgm:pt modelId="{DB35DC3F-5659-43F1-BB1F-EC5B48106F73}">
      <dgm:prSet/>
      <dgm:spPr/>
      <dgm:t>
        <a:bodyPr/>
        <a:lstStyle/>
        <a:p>
          <a:r>
            <a:rPr lang="en-US"/>
            <a:t>Tableau. User-friendly and power data visualization capabilities</a:t>
          </a:r>
        </a:p>
      </dgm:t>
    </dgm:pt>
    <dgm:pt modelId="{62694934-4001-415E-9B40-AFDB9E5C65A8}" type="parTrans" cxnId="{DE8ECA03-79B9-4024-BC74-792504AE3599}">
      <dgm:prSet/>
      <dgm:spPr/>
      <dgm:t>
        <a:bodyPr/>
        <a:lstStyle/>
        <a:p>
          <a:endParaRPr lang="en-US"/>
        </a:p>
      </dgm:t>
    </dgm:pt>
    <dgm:pt modelId="{9A0EFB68-117C-492C-A200-75CBD18A1A5D}" type="sibTrans" cxnId="{DE8ECA03-79B9-4024-BC74-792504AE3599}">
      <dgm:prSet/>
      <dgm:spPr/>
      <dgm:t>
        <a:bodyPr/>
        <a:lstStyle/>
        <a:p>
          <a:endParaRPr lang="en-US"/>
        </a:p>
      </dgm:t>
    </dgm:pt>
    <dgm:pt modelId="{1C233E42-1FBB-456E-AD20-1A53CA5C28D3}" type="pres">
      <dgm:prSet presAssocID="{B2EA54DB-C6FE-4162-AD67-F2D1BBF4848D}" presName="root" presStyleCnt="0">
        <dgm:presLayoutVars>
          <dgm:chMax/>
          <dgm:chPref/>
          <dgm:animLvl val="lvl"/>
        </dgm:presLayoutVars>
      </dgm:prSet>
      <dgm:spPr/>
    </dgm:pt>
    <dgm:pt modelId="{10DC8D9E-1863-450F-BC58-C8B19B2B9617}" type="pres">
      <dgm:prSet presAssocID="{B2EA54DB-C6FE-4162-AD67-F2D1BBF4848D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9A181598-C4B0-4279-AB1B-03435579E932}" type="pres">
      <dgm:prSet presAssocID="{B2EA54DB-C6FE-4162-AD67-F2D1BBF4848D}" presName="nodes" presStyleCnt="0">
        <dgm:presLayoutVars>
          <dgm:chMax/>
          <dgm:chPref/>
          <dgm:animLvl val="lvl"/>
        </dgm:presLayoutVars>
      </dgm:prSet>
      <dgm:spPr/>
    </dgm:pt>
    <dgm:pt modelId="{4A1ED92A-C932-4F6E-A34C-A02A896ABD5A}" type="pres">
      <dgm:prSet presAssocID="{2EDBF9B8-1762-48BA-A653-7500658F6B0F}" presName="composite" presStyleCnt="0"/>
      <dgm:spPr/>
    </dgm:pt>
    <dgm:pt modelId="{99E14573-840A-47DC-8517-48B67FCC4833}" type="pres">
      <dgm:prSet presAssocID="{2EDBF9B8-1762-48BA-A653-7500658F6B0F}" presName="ConnectorPoint" presStyleLbl="lnNode1" presStyleIdx="0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94672D5-6373-4A02-8836-7C3867226D43}" type="pres">
      <dgm:prSet presAssocID="{2EDBF9B8-1762-48BA-A653-7500658F6B0F}" presName="DropPinPlaceHolder" presStyleCnt="0"/>
      <dgm:spPr/>
    </dgm:pt>
    <dgm:pt modelId="{4CE214C2-A73D-4715-866C-9E224C4EA2A9}" type="pres">
      <dgm:prSet presAssocID="{2EDBF9B8-1762-48BA-A653-7500658F6B0F}" presName="DropPin" presStyleLbl="alignNode1" presStyleIdx="0" presStyleCnt="6"/>
      <dgm:spPr/>
    </dgm:pt>
    <dgm:pt modelId="{3D999967-156B-486F-80BE-4BCA0391BEDB}" type="pres">
      <dgm:prSet presAssocID="{2EDBF9B8-1762-48BA-A653-7500658F6B0F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31A0CB3-79A9-4033-8016-E97DA3EF348A}" type="pres">
      <dgm:prSet presAssocID="{2EDBF9B8-1762-48BA-A653-7500658F6B0F}" presName="L2TextContainer" presStyleLbl="revTx" presStyleIdx="0" presStyleCnt="12">
        <dgm:presLayoutVars>
          <dgm:bulletEnabled val="1"/>
        </dgm:presLayoutVars>
      </dgm:prSet>
      <dgm:spPr/>
    </dgm:pt>
    <dgm:pt modelId="{7A8B0FE6-F3F7-4DBB-B05F-65FEDD7AFC92}" type="pres">
      <dgm:prSet presAssocID="{2EDBF9B8-1762-48BA-A653-7500658F6B0F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DF936CBE-62B6-4752-B71A-A9D9E1901AA3}" type="pres">
      <dgm:prSet presAssocID="{2EDBF9B8-1762-48BA-A653-7500658F6B0F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B3ABF9C-E382-4A09-8F23-33FF2F95F5A5}" type="pres">
      <dgm:prSet presAssocID="{2EDBF9B8-1762-48BA-A653-7500658F6B0F}" presName="EmptyPlaceHolder" presStyleCnt="0"/>
      <dgm:spPr/>
    </dgm:pt>
    <dgm:pt modelId="{F2FB2F5F-32DB-474B-9B41-4CF0E0CC238A}" type="pres">
      <dgm:prSet presAssocID="{41AB7950-9B28-47AA-BB08-C49A0AA4479D}" presName="spaceBetweenRectangles" presStyleCnt="0"/>
      <dgm:spPr/>
    </dgm:pt>
    <dgm:pt modelId="{522EFF20-0D57-40EC-896F-BBBD3B99CC8B}" type="pres">
      <dgm:prSet presAssocID="{8258DF77-9399-4783-91F4-295EFDE6597D}" presName="composite" presStyleCnt="0"/>
      <dgm:spPr/>
    </dgm:pt>
    <dgm:pt modelId="{23629415-9741-48FA-8E73-792DFAB6EDB3}" type="pres">
      <dgm:prSet presAssocID="{8258DF77-9399-4783-91F4-295EFDE6597D}" presName="ConnectorPoint" presStyleLbl="lnNode1" presStyleIdx="1" presStyleCnt="6"/>
      <dgm:spPr>
        <a:solidFill>
          <a:schemeClr val="accent2">
            <a:hueOff val="-302737"/>
            <a:satOff val="-1951"/>
            <a:lumOff val="-43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608EEA0-3AC2-4A17-92F5-E0556F0FC86F}" type="pres">
      <dgm:prSet presAssocID="{8258DF77-9399-4783-91F4-295EFDE6597D}" presName="DropPinPlaceHolder" presStyleCnt="0"/>
      <dgm:spPr/>
    </dgm:pt>
    <dgm:pt modelId="{FEFD4832-82C0-418A-A528-355DB4A32E60}" type="pres">
      <dgm:prSet presAssocID="{8258DF77-9399-4783-91F4-295EFDE6597D}" presName="DropPin" presStyleLbl="alignNode1" presStyleIdx="1" presStyleCnt="6"/>
      <dgm:spPr/>
    </dgm:pt>
    <dgm:pt modelId="{D7BEEEB8-985B-4910-993B-3235B795EF53}" type="pres">
      <dgm:prSet presAssocID="{8258DF77-9399-4783-91F4-295EFDE6597D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8468C58-E8FB-4595-8A61-E68DAE12C6A3}" type="pres">
      <dgm:prSet presAssocID="{8258DF77-9399-4783-91F4-295EFDE6597D}" presName="L2TextContainer" presStyleLbl="revTx" presStyleIdx="2" presStyleCnt="12">
        <dgm:presLayoutVars>
          <dgm:bulletEnabled val="1"/>
        </dgm:presLayoutVars>
      </dgm:prSet>
      <dgm:spPr/>
    </dgm:pt>
    <dgm:pt modelId="{7275E263-0768-48F0-BFF7-CFD66830D8F7}" type="pres">
      <dgm:prSet presAssocID="{8258DF77-9399-4783-91F4-295EFDE6597D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8435A95-8E03-42F0-A94F-F41AEC85E754}" type="pres">
      <dgm:prSet presAssocID="{8258DF77-9399-4783-91F4-295EFDE6597D}" presName="ConnectLine" presStyleLbl="sibTrans1D1" presStyleIdx="1" presStyleCnt="6"/>
      <dgm:spPr>
        <a:noFill/>
        <a:ln w="12700" cap="flat" cmpd="sng" algn="ctr">
          <a:solidFill>
            <a:schemeClr val="accent2">
              <a:hueOff val="-302737"/>
              <a:satOff val="-1951"/>
              <a:lumOff val="-431"/>
              <a:alphaOff val="0"/>
            </a:schemeClr>
          </a:solidFill>
          <a:prstDash val="dash"/>
          <a:miter lim="800000"/>
        </a:ln>
        <a:effectLst/>
      </dgm:spPr>
    </dgm:pt>
    <dgm:pt modelId="{B39A8E52-52C6-484B-8F44-80462B21DDE3}" type="pres">
      <dgm:prSet presAssocID="{8258DF77-9399-4783-91F4-295EFDE6597D}" presName="EmptyPlaceHolder" presStyleCnt="0"/>
      <dgm:spPr/>
    </dgm:pt>
    <dgm:pt modelId="{08B79751-0C0F-40EF-8E8D-7FB82A2CDB4A}" type="pres">
      <dgm:prSet presAssocID="{A648311B-477C-4C00-A968-749F64EF818C}" presName="spaceBetweenRectangles" presStyleCnt="0"/>
      <dgm:spPr/>
    </dgm:pt>
    <dgm:pt modelId="{1A257B85-BACD-481E-9516-F5C755C116AB}" type="pres">
      <dgm:prSet presAssocID="{84A01FB8-E773-4129-AC59-56DA20450AB8}" presName="composite" presStyleCnt="0"/>
      <dgm:spPr/>
    </dgm:pt>
    <dgm:pt modelId="{B9B72B10-E0BF-4CE0-BDBA-9F9BA0B60351}" type="pres">
      <dgm:prSet presAssocID="{84A01FB8-E773-4129-AC59-56DA20450AB8}" presName="ConnectorPoint" presStyleLbl="lnNode1" presStyleIdx="2" presStyleCnt="6"/>
      <dgm:spPr>
        <a:solidFill>
          <a:schemeClr val="accent2">
            <a:hueOff val="-605474"/>
            <a:satOff val="-3903"/>
            <a:lumOff val="-86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FFFAADD-5B5A-4EA2-8814-0BE46074FE5A}" type="pres">
      <dgm:prSet presAssocID="{84A01FB8-E773-4129-AC59-56DA20450AB8}" presName="DropPinPlaceHolder" presStyleCnt="0"/>
      <dgm:spPr/>
    </dgm:pt>
    <dgm:pt modelId="{653DAD55-3614-46D4-AEAD-04A855B8B77E}" type="pres">
      <dgm:prSet presAssocID="{84A01FB8-E773-4129-AC59-56DA20450AB8}" presName="DropPin" presStyleLbl="alignNode1" presStyleIdx="2" presStyleCnt="6"/>
      <dgm:spPr/>
    </dgm:pt>
    <dgm:pt modelId="{44700A5D-5C03-4C01-8722-A650D0F13D48}" type="pres">
      <dgm:prSet presAssocID="{84A01FB8-E773-4129-AC59-56DA20450AB8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9085CD-5A80-45A8-BD21-AA0E8A22A09C}" type="pres">
      <dgm:prSet presAssocID="{84A01FB8-E773-4129-AC59-56DA20450AB8}" presName="L2TextContainer" presStyleLbl="revTx" presStyleIdx="4" presStyleCnt="12">
        <dgm:presLayoutVars>
          <dgm:bulletEnabled val="1"/>
        </dgm:presLayoutVars>
      </dgm:prSet>
      <dgm:spPr/>
    </dgm:pt>
    <dgm:pt modelId="{50F09E77-E349-4F65-B778-FF6613E50E91}" type="pres">
      <dgm:prSet presAssocID="{84A01FB8-E773-4129-AC59-56DA20450AB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9B491791-7AD0-4B35-BB70-16CBE692A15C}" type="pres">
      <dgm:prSet presAssocID="{84A01FB8-E773-4129-AC59-56DA20450AB8}" presName="ConnectLine" presStyleLbl="sibTrans1D1" presStyleIdx="2" presStyleCnt="6"/>
      <dgm:spPr>
        <a:noFill/>
        <a:ln w="12700" cap="flat" cmpd="sng" algn="ctr">
          <a:solidFill>
            <a:schemeClr val="accent2">
              <a:hueOff val="-605474"/>
              <a:satOff val="-3903"/>
              <a:lumOff val="-862"/>
              <a:alphaOff val="0"/>
            </a:schemeClr>
          </a:solidFill>
          <a:prstDash val="dash"/>
          <a:miter lim="800000"/>
        </a:ln>
        <a:effectLst/>
      </dgm:spPr>
    </dgm:pt>
    <dgm:pt modelId="{04BB63BD-FA6E-4604-A636-25443B661BB3}" type="pres">
      <dgm:prSet presAssocID="{84A01FB8-E773-4129-AC59-56DA20450AB8}" presName="EmptyPlaceHolder" presStyleCnt="0"/>
      <dgm:spPr/>
    </dgm:pt>
    <dgm:pt modelId="{F6F5CA6C-4E62-414D-A31B-075DEBA0AF28}" type="pres">
      <dgm:prSet presAssocID="{048C99F2-EDD6-4221-9683-40541719442C}" presName="spaceBetweenRectangles" presStyleCnt="0"/>
      <dgm:spPr/>
    </dgm:pt>
    <dgm:pt modelId="{0B8FA1AA-BDA3-45CB-BAEF-796A13484C4D}" type="pres">
      <dgm:prSet presAssocID="{41DB8ED1-F62F-4DE2-85B6-AEE49E10B7CA}" presName="composite" presStyleCnt="0"/>
      <dgm:spPr/>
    </dgm:pt>
    <dgm:pt modelId="{4D96BB7D-6F59-4E11-A493-DCDA2906ED5E}" type="pres">
      <dgm:prSet presAssocID="{41DB8ED1-F62F-4DE2-85B6-AEE49E10B7CA}" presName="ConnectorPoint" presStyleLbl="lnNode1" presStyleIdx="3" presStyleCnt="6"/>
      <dgm:spPr>
        <a:solidFill>
          <a:schemeClr val="accent2">
            <a:hueOff val="-908211"/>
            <a:satOff val="-5854"/>
            <a:lumOff val="-12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A86BBE3-9A92-4FF1-AED5-33DA8F01EADB}" type="pres">
      <dgm:prSet presAssocID="{41DB8ED1-F62F-4DE2-85B6-AEE49E10B7CA}" presName="DropPinPlaceHolder" presStyleCnt="0"/>
      <dgm:spPr/>
    </dgm:pt>
    <dgm:pt modelId="{466562D7-9D72-4B2A-963D-04DD2D097782}" type="pres">
      <dgm:prSet presAssocID="{41DB8ED1-F62F-4DE2-85B6-AEE49E10B7CA}" presName="DropPin" presStyleLbl="alignNode1" presStyleIdx="3" presStyleCnt="6"/>
      <dgm:spPr/>
    </dgm:pt>
    <dgm:pt modelId="{22ED87FD-7B09-4661-8DC4-1C5935E133E7}" type="pres">
      <dgm:prSet presAssocID="{41DB8ED1-F62F-4DE2-85B6-AEE49E10B7CA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868CC41-E533-4AD9-99A1-C916CAA4CF7D}" type="pres">
      <dgm:prSet presAssocID="{41DB8ED1-F62F-4DE2-85B6-AEE49E10B7CA}" presName="L2TextContainer" presStyleLbl="revTx" presStyleIdx="6" presStyleCnt="12">
        <dgm:presLayoutVars>
          <dgm:bulletEnabled val="1"/>
        </dgm:presLayoutVars>
      </dgm:prSet>
      <dgm:spPr/>
    </dgm:pt>
    <dgm:pt modelId="{93639202-61DE-423C-ADAB-04BFAC850921}" type="pres">
      <dgm:prSet presAssocID="{41DB8ED1-F62F-4DE2-85B6-AEE49E10B7CA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EC7AE238-4C92-4F10-9A22-B47AFA7FC640}" type="pres">
      <dgm:prSet presAssocID="{41DB8ED1-F62F-4DE2-85B6-AEE49E10B7CA}" presName="ConnectLine" presStyleLbl="sibTrans1D1" presStyleIdx="3" presStyleCnt="6"/>
      <dgm:spPr>
        <a:noFill/>
        <a:ln w="12700" cap="flat" cmpd="sng" algn="ctr">
          <a:solidFill>
            <a:schemeClr val="accent2">
              <a:hueOff val="-908211"/>
              <a:satOff val="-5854"/>
              <a:lumOff val="-1294"/>
              <a:alphaOff val="0"/>
            </a:schemeClr>
          </a:solidFill>
          <a:prstDash val="dash"/>
          <a:miter lim="800000"/>
        </a:ln>
        <a:effectLst/>
      </dgm:spPr>
    </dgm:pt>
    <dgm:pt modelId="{CC413759-58DB-4E09-A95C-7FBF4ACC7D02}" type="pres">
      <dgm:prSet presAssocID="{41DB8ED1-F62F-4DE2-85B6-AEE49E10B7CA}" presName="EmptyPlaceHolder" presStyleCnt="0"/>
      <dgm:spPr/>
    </dgm:pt>
    <dgm:pt modelId="{D553C09F-8ABA-4513-89FA-F3DBF5D15420}" type="pres">
      <dgm:prSet presAssocID="{7DA05ACC-CD7F-45A3-B396-2F4874B7FD49}" presName="spaceBetweenRectangles" presStyleCnt="0"/>
      <dgm:spPr/>
    </dgm:pt>
    <dgm:pt modelId="{0EE9AFCF-5C39-428E-8A97-478277813959}" type="pres">
      <dgm:prSet presAssocID="{3326AA77-BDCB-4721-881F-2C93CE5048D8}" presName="composite" presStyleCnt="0"/>
      <dgm:spPr/>
    </dgm:pt>
    <dgm:pt modelId="{19CB2032-7885-45DF-9DE3-40896ACDAB11}" type="pres">
      <dgm:prSet presAssocID="{3326AA77-BDCB-4721-881F-2C93CE5048D8}" presName="ConnectorPoint" presStyleLbl="lnNode1" presStyleIdx="4" presStyleCnt="6"/>
      <dgm:spPr>
        <a:solidFill>
          <a:schemeClr val="accent2">
            <a:hueOff val="-1210948"/>
            <a:satOff val="-7806"/>
            <a:lumOff val="-17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FA94544-8ADF-46FE-9719-155D2C80DAEA}" type="pres">
      <dgm:prSet presAssocID="{3326AA77-BDCB-4721-881F-2C93CE5048D8}" presName="DropPinPlaceHolder" presStyleCnt="0"/>
      <dgm:spPr/>
    </dgm:pt>
    <dgm:pt modelId="{8EEEEE6C-D8CC-443C-A865-99A703DAA915}" type="pres">
      <dgm:prSet presAssocID="{3326AA77-BDCB-4721-881F-2C93CE5048D8}" presName="DropPin" presStyleLbl="alignNode1" presStyleIdx="4" presStyleCnt="6"/>
      <dgm:spPr/>
    </dgm:pt>
    <dgm:pt modelId="{1419FAF6-578C-4DEC-9944-C5F112AD6C33}" type="pres">
      <dgm:prSet presAssocID="{3326AA77-BDCB-4721-881F-2C93CE5048D8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900DB3A-7E49-4D39-B150-B97914B2009E}" type="pres">
      <dgm:prSet presAssocID="{3326AA77-BDCB-4721-881F-2C93CE5048D8}" presName="L2TextContainer" presStyleLbl="revTx" presStyleIdx="8" presStyleCnt="12">
        <dgm:presLayoutVars>
          <dgm:bulletEnabled val="1"/>
        </dgm:presLayoutVars>
      </dgm:prSet>
      <dgm:spPr/>
    </dgm:pt>
    <dgm:pt modelId="{AD64E311-1768-416E-A6CA-673A5F95E8C5}" type="pres">
      <dgm:prSet presAssocID="{3326AA77-BDCB-4721-881F-2C93CE5048D8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67D62DEF-DDD5-4AA0-B8BD-F9CBE22C95F2}" type="pres">
      <dgm:prSet presAssocID="{3326AA77-BDCB-4721-881F-2C93CE5048D8}" presName="ConnectLine" presStyleLbl="sibTrans1D1" presStyleIdx="4" presStyleCnt="6"/>
      <dgm:spPr>
        <a:noFill/>
        <a:ln w="12700" cap="flat" cmpd="sng" algn="ctr">
          <a:solidFill>
            <a:schemeClr val="accent2">
              <a:hueOff val="-1210948"/>
              <a:satOff val="-7806"/>
              <a:lumOff val="-1725"/>
              <a:alphaOff val="0"/>
            </a:schemeClr>
          </a:solidFill>
          <a:prstDash val="dash"/>
          <a:miter lim="800000"/>
        </a:ln>
        <a:effectLst/>
      </dgm:spPr>
    </dgm:pt>
    <dgm:pt modelId="{2D52C166-CDC5-4269-B2FD-6645FECF519E}" type="pres">
      <dgm:prSet presAssocID="{3326AA77-BDCB-4721-881F-2C93CE5048D8}" presName="EmptyPlaceHolder" presStyleCnt="0"/>
      <dgm:spPr/>
    </dgm:pt>
    <dgm:pt modelId="{092C05DA-9FC2-447B-B992-C0E621D4D85E}" type="pres">
      <dgm:prSet presAssocID="{C4CFD351-6F0B-4E51-B52F-B96BBD3445F9}" presName="spaceBetweenRectangles" presStyleCnt="0"/>
      <dgm:spPr/>
    </dgm:pt>
    <dgm:pt modelId="{39281E5E-828F-4599-9402-8F517D543B96}" type="pres">
      <dgm:prSet presAssocID="{4F29CF5F-4699-4C7A-80E2-84A697C919B7}" presName="composite" presStyleCnt="0"/>
      <dgm:spPr/>
    </dgm:pt>
    <dgm:pt modelId="{92AF432E-901C-4BD4-A5AA-FB5AB97A5267}" type="pres">
      <dgm:prSet presAssocID="{4F29CF5F-4699-4C7A-80E2-84A697C919B7}" presName="ConnectorPoint" presStyleLbl="lnNode1" presStyleIdx="5" presStyleCnt="6"/>
      <dgm:spPr>
        <a:solidFill>
          <a:schemeClr val="accent2">
            <a:hueOff val="-1513685"/>
            <a:satOff val="-9757"/>
            <a:lumOff val="-215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DC14DE7-2A97-4946-8B57-7DEE0D4E0F93}" type="pres">
      <dgm:prSet presAssocID="{4F29CF5F-4699-4C7A-80E2-84A697C919B7}" presName="DropPinPlaceHolder" presStyleCnt="0"/>
      <dgm:spPr/>
    </dgm:pt>
    <dgm:pt modelId="{69B34E68-79C7-48A8-8EA6-536F9788B27E}" type="pres">
      <dgm:prSet presAssocID="{4F29CF5F-4699-4C7A-80E2-84A697C919B7}" presName="DropPin" presStyleLbl="alignNode1" presStyleIdx="5" presStyleCnt="6"/>
      <dgm:spPr/>
    </dgm:pt>
    <dgm:pt modelId="{049DE1CA-D2EC-405D-935D-1E16B20B5558}" type="pres">
      <dgm:prSet presAssocID="{4F29CF5F-4699-4C7A-80E2-84A697C919B7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6BB25CA-924F-415D-A147-6F1BD63FB3DB}" type="pres">
      <dgm:prSet presAssocID="{4F29CF5F-4699-4C7A-80E2-84A697C919B7}" presName="L2TextContainer" presStyleLbl="revTx" presStyleIdx="10" presStyleCnt="12">
        <dgm:presLayoutVars>
          <dgm:bulletEnabled val="1"/>
        </dgm:presLayoutVars>
      </dgm:prSet>
      <dgm:spPr/>
    </dgm:pt>
    <dgm:pt modelId="{8463BE54-A10D-4459-A75B-18B720A2D340}" type="pres">
      <dgm:prSet presAssocID="{4F29CF5F-4699-4C7A-80E2-84A697C919B7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FF52575F-090E-4794-8CDC-63026E09E8DD}" type="pres">
      <dgm:prSet presAssocID="{4F29CF5F-4699-4C7A-80E2-84A697C919B7}" presName="ConnectLine" presStyleLbl="sibTrans1D1" presStyleIdx="5" presStyleCnt="6"/>
      <dgm:spPr>
        <a:noFill/>
        <a:ln w="12700" cap="flat" cmpd="sng" algn="ctr">
          <a:solidFill>
            <a:schemeClr val="accent2">
              <a:hueOff val="-1513685"/>
              <a:satOff val="-9757"/>
              <a:lumOff val="-2156"/>
              <a:alphaOff val="0"/>
            </a:schemeClr>
          </a:solidFill>
          <a:prstDash val="dash"/>
          <a:miter lim="800000"/>
        </a:ln>
        <a:effectLst/>
      </dgm:spPr>
    </dgm:pt>
    <dgm:pt modelId="{CD59B084-1B82-4CC1-8D08-B7E70B464401}" type="pres">
      <dgm:prSet presAssocID="{4F29CF5F-4699-4C7A-80E2-84A697C919B7}" presName="EmptyPlaceHolder" presStyleCnt="0"/>
      <dgm:spPr/>
    </dgm:pt>
  </dgm:ptLst>
  <dgm:cxnLst>
    <dgm:cxn modelId="{DE8ECA03-79B9-4024-BC74-792504AE3599}" srcId="{4F29CF5F-4699-4C7A-80E2-84A697C919B7}" destId="{DB35DC3F-5659-43F1-BB1F-EC5B48106F73}" srcOrd="0" destOrd="0" parTransId="{62694934-4001-415E-9B40-AFDB9E5C65A8}" sibTransId="{9A0EFB68-117C-492C-A200-75CBD18A1A5D}"/>
    <dgm:cxn modelId="{3857BD07-D03E-43F7-8E58-E6B30AA09668}" srcId="{B2EA54DB-C6FE-4162-AD67-F2D1BBF4848D}" destId="{84A01FB8-E773-4129-AC59-56DA20450AB8}" srcOrd="2" destOrd="0" parTransId="{B5B6888B-1722-41C4-A79E-1ABBCFFFFB48}" sibTransId="{048C99F2-EDD6-4221-9683-40541719442C}"/>
    <dgm:cxn modelId="{698E2911-1192-4393-8A29-AC871E2FBF06}" type="presOf" srcId="{8258DF77-9399-4783-91F4-295EFDE6597D}" destId="{7275E263-0768-48F0-BFF7-CFD66830D8F7}" srcOrd="0" destOrd="0" presId="urn:microsoft.com/office/officeart/2017/3/layout/DropPinTimeline"/>
    <dgm:cxn modelId="{26F21E14-8C81-49B9-850D-B301E3E6A761}" type="presOf" srcId="{69C4BCB0-E97D-47CA-8859-C05043907C62}" destId="{631A0CB3-79A9-4033-8016-E97DA3EF348A}" srcOrd="0" destOrd="0" presId="urn:microsoft.com/office/officeart/2017/3/layout/DropPinTimeline"/>
    <dgm:cxn modelId="{7F854361-38FE-49AE-900F-8116C93B851C}" type="presOf" srcId="{3326AA77-BDCB-4721-881F-2C93CE5048D8}" destId="{AD64E311-1768-416E-A6CA-673A5F95E8C5}" srcOrd="0" destOrd="0" presId="urn:microsoft.com/office/officeart/2017/3/layout/DropPinTimeline"/>
    <dgm:cxn modelId="{01A46A47-F159-43B6-A823-E30D864B4E65}" srcId="{2EDBF9B8-1762-48BA-A653-7500658F6B0F}" destId="{69C4BCB0-E97D-47CA-8859-C05043907C62}" srcOrd="0" destOrd="0" parTransId="{52C79BDC-E05D-4782-A92F-8DF444CE7E73}" sibTransId="{0CA71852-5DEE-449C-AAC5-6CD771531F59}"/>
    <dgm:cxn modelId="{C0054F69-D02C-4001-98D9-35E40354B4D7}" srcId="{B2EA54DB-C6FE-4162-AD67-F2D1BBF4848D}" destId="{8258DF77-9399-4783-91F4-295EFDE6597D}" srcOrd="1" destOrd="0" parTransId="{CF53A6FD-04C7-49D5-A2FF-0979ECFC91FE}" sibTransId="{A648311B-477C-4C00-A968-749F64EF818C}"/>
    <dgm:cxn modelId="{6E4D3E6A-F044-426D-9E32-35ECEE75A160}" type="presOf" srcId="{FDD57501-9818-4CE7-9F75-80BF2A1498E6}" destId="{AC9085CD-5A80-45A8-BD21-AA0E8A22A09C}" srcOrd="0" destOrd="0" presId="urn:microsoft.com/office/officeart/2017/3/layout/DropPinTimeline"/>
    <dgm:cxn modelId="{A66E3250-6422-4701-BAD9-DEAB61B8D0E9}" type="presOf" srcId="{BA02399D-88BF-4EB5-8D88-F980C03F7A1F}" destId="{88468C58-E8FB-4595-8A61-E68DAE12C6A3}" srcOrd="0" destOrd="0" presId="urn:microsoft.com/office/officeart/2017/3/layout/DropPinTimeline"/>
    <dgm:cxn modelId="{D72A6273-0937-456F-B93A-FCE15B5DB4D5}" srcId="{B2EA54DB-C6FE-4162-AD67-F2D1BBF4848D}" destId="{2EDBF9B8-1762-48BA-A653-7500658F6B0F}" srcOrd="0" destOrd="0" parTransId="{924E702C-906D-4DCA-AA19-6347DFD18F50}" sibTransId="{41AB7950-9B28-47AA-BB08-C49A0AA4479D}"/>
    <dgm:cxn modelId="{EA98B159-7CCE-4A3D-95C0-65BEC790D9E3}" type="presOf" srcId="{DB35DC3F-5659-43F1-BB1F-EC5B48106F73}" destId="{06BB25CA-924F-415D-A147-6F1BD63FB3DB}" srcOrd="0" destOrd="0" presId="urn:microsoft.com/office/officeart/2017/3/layout/DropPinTimeline"/>
    <dgm:cxn modelId="{0ADEE97F-D659-47BE-9795-F2425BB848D9}" type="presOf" srcId="{41DB8ED1-F62F-4DE2-85B6-AEE49E10B7CA}" destId="{93639202-61DE-423C-ADAB-04BFAC850921}" srcOrd="0" destOrd="0" presId="urn:microsoft.com/office/officeart/2017/3/layout/DropPinTimeline"/>
    <dgm:cxn modelId="{6B0E3385-9981-4365-A407-2E8A3FEE5020}" srcId="{B2EA54DB-C6FE-4162-AD67-F2D1BBF4848D}" destId="{41DB8ED1-F62F-4DE2-85B6-AEE49E10B7CA}" srcOrd="3" destOrd="0" parTransId="{28E965E4-C607-4105-9D22-434AB63FEFF5}" sibTransId="{7DA05ACC-CD7F-45A3-B396-2F4874B7FD49}"/>
    <dgm:cxn modelId="{AAF5E18C-C810-482A-93C1-ACADDAC3FC3E}" srcId="{84A01FB8-E773-4129-AC59-56DA20450AB8}" destId="{FDD57501-9818-4CE7-9F75-80BF2A1498E6}" srcOrd="0" destOrd="0" parTransId="{629CDDDC-C3E4-4F9E-A096-20AFF8E174AA}" sibTransId="{B183879B-7A3C-4F3D-BAFD-FB72E83EF9DE}"/>
    <dgm:cxn modelId="{3A3D2094-FD67-4B1B-A1CA-13C0A55A7C1E}" srcId="{B2EA54DB-C6FE-4162-AD67-F2D1BBF4848D}" destId="{4F29CF5F-4699-4C7A-80E2-84A697C919B7}" srcOrd="5" destOrd="0" parTransId="{D2590D73-B355-4381-9648-20845FD05CC0}" sibTransId="{79EBEBC2-B49F-4F42-91BD-E051F9D04837}"/>
    <dgm:cxn modelId="{D0FFA297-7760-483C-A22D-8F6E29C7DC31}" type="presOf" srcId="{4F29CF5F-4699-4C7A-80E2-84A697C919B7}" destId="{8463BE54-A10D-4459-A75B-18B720A2D340}" srcOrd="0" destOrd="0" presId="urn:microsoft.com/office/officeart/2017/3/layout/DropPinTimeline"/>
    <dgm:cxn modelId="{22142D9D-EE8D-4649-A7EB-30067730543D}" type="presOf" srcId="{B2EA54DB-C6FE-4162-AD67-F2D1BBF4848D}" destId="{1C233E42-1FBB-456E-AD20-1A53CA5C28D3}" srcOrd="0" destOrd="0" presId="urn:microsoft.com/office/officeart/2017/3/layout/DropPinTimeline"/>
    <dgm:cxn modelId="{AC6B43A5-9335-441F-B9AC-97461F02669D}" type="presOf" srcId="{2EDBF9B8-1762-48BA-A653-7500658F6B0F}" destId="{7A8B0FE6-F3F7-4DBB-B05F-65FEDD7AFC92}" srcOrd="0" destOrd="0" presId="urn:microsoft.com/office/officeart/2017/3/layout/DropPinTimeline"/>
    <dgm:cxn modelId="{C4439EB7-911B-431B-BB42-016AE876791D}" type="presOf" srcId="{EBE34A0A-88B2-41AD-85E2-110A64DC1C34}" destId="{6868CC41-E533-4AD9-99A1-C916CAA4CF7D}" srcOrd="0" destOrd="0" presId="urn:microsoft.com/office/officeart/2017/3/layout/DropPinTimeline"/>
    <dgm:cxn modelId="{5E2C9EC4-1DC4-4723-88B8-DD3DBD707F31}" srcId="{B2EA54DB-C6FE-4162-AD67-F2D1BBF4848D}" destId="{3326AA77-BDCB-4721-881F-2C93CE5048D8}" srcOrd="4" destOrd="0" parTransId="{3144D6C9-2E98-4A6E-BE31-6578AA8A5FD0}" sibTransId="{C4CFD351-6F0B-4E51-B52F-B96BBD3445F9}"/>
    <dgm:cxn modelId="{A8E827CC-F637-4F8E-98E0-5A8ABCF29B1A}" srcId="{3326AA77-BDCB-4721-881F-2C93CE5048D8}" destId="{AD4FA8B4-4EAF-414A-BB1C-D74A8536A54A}" srcOrd="0" destOrd="0" parTransId="{DE543B68-1EE7-4044-BCB9-198709078753}" sibTransId="{8BE217EB-47A3-4CA0-8EB2-BD8108AFC494}"/>
    <dgm:cxn modelId="{A55C85D2-2972-4BF4-B75F-180080DF79A6}" srcId="{8258DF77-9399-4783-91F4-295EFDE6597D}" destId="{BA02399D-88BF-4EB5-8D88-F980C03F7A1F}" srcOrd="0" destOrd="0" parTransId="{0C49CDEF-8A2F-4A82-ADA2-6B235CD431B7}" sibTransId="{DDE51261-0DDA-4225-9138-045A773EAAE1}"/>
    <dgm:cxn modelId="{92C99CDF-D66A-425E-AF08-EA1F92A355AE}" srcId="{41DB8ED1-F62F-4DE2-85B6-AEE49E10B7CA}" destId="{EBE34A0A-88B2-41AD-85E2-110A64DC1C34}" srcOrd="0" destOrd="0" parTransId="{480C93A7-29B1-4104-AA6F-FCD68ACB89AD}" sibTransId="{5E7029ED-DB23-42E9-BF93-3EF9C329D07C}"/>
    <dgm:cxn modelId="{8CC563EF-67D7-440F-ACC6-01C937F34763}" type="presOf" srcId="{AD4FA8B4-4EAF-414A-BB1C-D74A8536A54A}" destId="{6900DB3A-7E49-4D39-B150-B97914B2009E}" srcOrd="0" destOrd="0" presId="urn:microsoft.com/office/officeart/2017/3/layout/DropPinTimeline"/>
    <dgm:cxn modelId="{28CDC4F2-DE07-46AE-9DD3-5553123B7247}" type="presOf" srcId="{84A01FB8-E773-4129-AC59-56DA20450AB8}" destId="{50F09E77-E349-4F65-B778-FF6613E50E91}" srcOrd="0" destOrd="0" presId="urn:microsoft.com/office/officeart/2017/3/layout/DropPinTimeline"/>
    <dgm:cxn modelId="{83E8E5C4-E62D-43CE-AE88-A1BC5EB3D4A9}" type="presParOf" srcId="{1C233E42-1FBB-456E-AD20-1A53CA5C28D3}" destId="{10DC8D9E-1863-450F-BC58-C8B19B2B9617}" srcOrd="0" destOrd="0" presId="urn:microsoft.com/office/officeart/2017/3/layout/DropPinTimeline"/>
    <dgm:cxn modelId="{1C03547E-CA11-4CA1-9F9E-444C5FE4A609}" type="presParOf" srcId="{1C233E42-1FBB-456E-AD20-1A53CA5C28D3}" destId="{9A181598-C4B0-4279-AB1B-03435579E932}" srcOrd="1" destOrd="0" presId="urn:microsoft.com/office/officeart/2017/3/layout/DropPinTimeline"/>
    <dgm:cxn modelId="{71164112-28AB-4006-BB99-9899928B2071}" type="presParOf" srcId="{9A181598-C4B0-4279-AB1B-03435579E932}" destId="{4A1ED92A-C932-4F6E-A34C-A02A896ABD5A}" srcOrd="0" destOrd="0" presId="urn:microsoft.com/office/officeart/2017/3/layout/DropPinTimeline"/>
    <dgm:cxn modelId="{64A0BCBE-1D5D-4A51-AC4D-9536EB9506CD}" type="presParOf" srcId="{4A1ED92A-C932-4F6E-A34C-A02A896ABD5A}" destId="{99E14573-840A-47DC-8517-48B67FCC4833}" srcOrd="0" destOrd="0" presId="urn:microsoft.com/office/officeart/2017/3/layout/DropPinTimeline"/>
    <dgm:cxn modelId="{EDE6191C-8442-4494-B49C-8AAB3B25122F}" type="presParOf" srcId="{4A1ED92A-C932-4F6E-A34C-A02A896ABD5A}" destId="{294672D5-6373-4A02-8836-7C3867226D43}" srcOrd="1" destOrd="0" presId="urn:microsoft.com/office/officeart/2017/3/layout/DropPinTimeline"/>
    <dgm:cxn modelId="{AA7D2B23-453F-4A8E-B4DE-F986A918A645}" type="presParOf" srcId="{294672D5-6373-4A02-8836-7C3867226D43}" destId="{4CE214C2-A73D-4715-866C-9E224C4EA2A9}" srcOrd="0" destOrd="0" presId="urn:microsoft.com/office/officeart/2017/3/layout/DropPinTimeline"/>
    <dgm:cxn modelId="{06743D88-D415-4F06-9FF7-C616B134A67D}" type="presParOf" srcId="{294672D5-6373-4A02-8836-7C3867226D43}" destId="{3D999967-156B-486F-80BE-4BCA0391BEDB}" srcOrd="1" destOrd="0" presId="urn:microsoft.com/office/officeart/2017/3/layout/DropPinTimeline"/>
    <dgm:cxn modelId="{80ED6347-601B-4ABD-86F0-73DF63265B5B}" type="presParOf" srcId="{4A1ED92A-C932-4F6E-A34C-A02A896ABD5A}" destId="{631A0CB3-79A9-4033-8016-E97DA3EF348A}" srcOrd="2" destOrd="0" presId="urn:microsoft.com/office/officeart/2017/3/layout/DropPinTimeline"/>
    <dgm:cxn modelId="{90018438-160B-4BC3-A951-585C381AA44D}" type="presParOf" srcId="{4A1ED92A-C932-4F6E-A34C-A02A896ABD5A}" destId="{7A8B0FE6-F3F7-4DBB-B05F-65FEDD7AFC92}" srcOrd="3" destOrd="0" presId="urn:microsoft.com/office/officeart/2017/3/layout/DropPinTimeline"/>
    <dgm:cxn modelId="{852B57E1-B4F3-4F07-8703-8D2805144815}" type="presParOf" srcId="{4A1ED92A-C932-4F6E-A34C-A02A896ABD5A}" destId="{DF936CBE-62B6-4752-B71A-A9D9E1901AA3}" srcOrd="4" destOrd="0" presId="urn:microsoft.com/office/officeart/2017/3/layout/DropPinTimeline"/>
    <dgm:cxn modelId="{56422BC6-6413-44BB-AC61-BDFD7DA93C7E}" type="presParOf" srcId="{4A1ED92A-C932-4F6E-A34C-A02A896ABD5A}" destId="{9B3ABF9C-E382-4A09-8F23-33FF2F95F5A5}" srcOrd="5" destOrd="0" presId="urn:microsoft.com/office/officeart/2017/3/layout/DropPinTimeline"/>
    <dgm:cxn modelId="{26818072-AA0E-4D6C-A3E2-34BB8360331B}" type="presParOf" srcId="{9A181598-C4B0-4279-AB1B-03435579E932}" destId="{F2FB2F5F-32DB-474B-9B41-4CF0E0CC238A}" srcOrd="1" destOrd="0" presId="urn:microsoft.com/office/officeart/2017/3/layout/DropPinTimeline"/>
    <dgm:cxn modelId="{AD04B5A6-7DE0-4530-891B-C9C1ADCEBB48}" type="presParOf" srcId="{9A181598-C4B0-4279-AB1B-03435579E932}" destId="{522EFF20-0D57-40EC-896F-BBBD3B99CC8B}" srcOrd="2" destOrd="0" presId="urn:microsoft.com/office/officeart/2017/3/layout/DropPinTimeline"/>
    <dgm:cxn modelId="{1676E82C-F0CE-4BA4-9CB2-1BD508598B29}" type="presParOf" srcId="{522EFF20-0D57-40EC-896F-BBBD3B99CC8B}" destId="{23629415-9741-48FA-8E73-792DFAB6EDB3}" srcOrd="0" destOrd="0" presId="urn:microsoft.com/office/officeart/2017/3/layout/DropPinTimeline"/>
    <dgm:cxn modelId="{AEF5939D-88CF-4CA8-A12F-030CFA39041F}" type="presParOf" srcId="{522EFF20-0D57-40EC-896F-BBBD3B99CC8B}" destId="{9608EEA0-3AC2-4A17-92F5-E0556F0FC86F}" srcOrd="1" destOrd="0" presId="urn:microsoft.com/office/officeart/2017/3/layout/DropPinTimeline"/>
    <dgm:cxn modelId="{F3E7E328-8027-4B96-B0FA-3D1A34FA7354}" type="presParOf" srcId="{9608EEA0-3AC2-4A17-92F5-E0556F0FC86F}" destId="{FEFD4832-82C0-418A-A528-355DB4A32E60}" srcOrd="0" destOrd="0" presId="urn:microsoft.com/office/officeart/2017/3/layout/DropPinTimeline"/>
    <dgm:cxn modelId="{FB567228-0AE1-4710-86C9-2741FC37B8F6}" type="presParOf" srcId="{9608EEA0-3AC2-4A17-92F5-E0556F0FC86F}" destId="{D7BEEEB8-985B-4910-993B-3235B795EF53}" srcOrd="1" destOrd="0" presId="urn:microsoft.com/office/officeart/2017/3/layout/DropPinTimeline"/>
    <dgm:cxn modelId="{345121C3-1F63-487F-9999-2124B6772488}" type="presParOf" srcId="{522EFF20-0D57-40EC-896F-BBBD3B99CC8B}" destId="{88468C58-E8FB-4595-8A61-E68DAE12C6A3}" srcOrd="2" destOrd="0" presId="urn:microsoft.com/office/officeart/2017/3/layout/DropPinTimeline"/>
    <dgm:cxn modelId="{9114A390-E11D-4CB5-9DB9-D86702707E6D}" type="presParOf" srcId="{522EFF20-0D57-40EC-896F-BBBD3B99CC8B}" destId="{7275E263-0768-48F0-BFF7-CFD66830D8F7}" srcOrd="3" destOrd="0" presId="urn:microsoft.com/office/officeart/2017/3/layout/DropPinTimeline"/>
    <dgm:cxn modelId="{DB0D1498-C78F-471C-BB23-DBDBA0E1144B}" type="presParOf" srcId="{522EFF20-0D57-40EC-896F-BBBD3B99CC8B}" destId="{38435A95-8E03-42F0-A94F-F41AEC85E754}" srcOrd="4" destOrd="0" presId="urn:microsoft.com/office/officeart/2017/3/layout/DropPinTimeline"/>
    <dgm:cxn modelId="{3CA7CFE9-2043-4143-830B-0BCCC1D2592B}" type="presParOf" srcId="{522EFF20-0D57-40EC-896F-BBBD3B99CC8B}" destId="{B39A8E52-52C6-484B-8F44-80462B21DDE3}" srcOrd="5" destOrd="0" presId="urn:microsoft.com/office/officeart/2017/3/layout/DropPinTimeline"/>
    <dgm:cxn modelId="{41DDF618-B11D-4AB6-BE56-14769F0686D1}" type="presParOf" srcId="{9A181598-C4B0-4279-AB1B-03435579E932}" destId="{08B79751-0C0F-40EF-8E8D-7FB82A2CDB4A}" srcOrd="3" destOrd="0" presId="urn:microsoft.com/office/officeart/2017/3/layout/DropPinTimeline"/>
    <dgm:cxn modelId="{1BCB2291-E592-46A4-9D16-18A99E18B813}" type="presParOf" srcId="{9A181598-C4B0-4279-AB1B-03435579E932}" destId="{1A257B85-BACD-481E-9516-F5C755C116AB}" srcOrd="4" destOrd="0" presId="urn:microsoft.com/office/officeart/2017/3/layout/DropPinTimeline"/>
    <dgm:cxn modelId="{6ECC41AB-E568-4F6C-8078-C49E3EFB8D7D}" type="presParOf" srcId="{1A257B85-BACD-481E-9516-F5C755C116AB}" destId="{B9B72B10-E0BF-4CE0-BDBA-9F9BA0B60351}" srcOrd="0" destOrd="0" presId="urn:microsoft.com/office/officeart/2017/3/layout/DropPinTimeline"/>
    <dgm:cxn modelId="{68865AD1-D8D3-444A-B856-825170F952D5}" type="presParOf" srcId="{1A257B85-BACD-481E-9516-F5C755C116AB}" destId="{4FFFAADD-5B5A-4EA2-8814-0BE46074FE5A}" srcOrd="1" destOrd="0" presId="urn:microsoft.com/office/officeart/2017/3/layout/DropPinTimeline"/>
    <dgm:cxn modelId="{D80A14E1-2A4B-4DBA-A944-D98F32C4B3C8}" type="presParOf" srcId="{4FFFAADD-5B5A-4EA2-8814-0BE46074FE5A}" destId="{653DAD55-3614-46D4-AEAD-04A855B8B77E}" srcOrd="0" destOrd="0" presId="urn:microsoft.com/office/officeart/2017/3/layout/DropPinTimeline"/>
    <dgm:cxn modelId="{4B695641-E1EF-4412-A398-286E17B987CE}" type="presParOf" srcId="{4FFFAADD-5B5A-4EA2-8814-0BE46074FE5A}" destId="{44700A5D-5C03-4C01-8722-A650D0F13D48}" srcOrd="1" destOrd="0" presId="urn:microsoft.com/office/officeart/2017/3/layout/DropPinTimeline"/>
    <dgm:cxn modelId="{F106F061-43EE-4E59-9EEE-F93789A09FD2}" type="presParOf" srcId="{1A257B85-BACD-481E-9516-F5C755C116AB}" destId="{AC9085CD-5A80-45A8-BD21-AA0E8A22A09C}" srcOrd="2" destOrd="0" presId="urn:microsoft.com/office/officeart/2017/3/layout/DropPinTimeline"/>
    <dgm:cxn modelId="{776E7B8F-1CDB-42AC-A572-A7CA5E896EEA}" type="presParOf" srcId="{1A257B85-BACD-481E-9516-F5C755C116AB}" destId="{50F09E77-E349-4F65-B778-FF6613E50E91}" srcOrd="3" destOrd="0" presId="urn:microsoft.com/office/officeart/2017/3/layout/DropPinTimeline"/>
    <dgm:cxn modelId="{635608D1-C12E-4D8E-89DD-2942C39FB47A}" type="presParOf" srcId="{1A257B85-BACD-481E-9516-F5C755C116AB}" destId="{9B491791-7AD0-4B35-BB70-16CBE692A15C}" srcOrd="4" destOrd="0" presId="urn:microsoft.com/office/officeart/2017/3/layout/DropPinTimeline"/>
    <dgm:cxn modelId="{749E65B8-B11B-4C84-8DDB-C3C745816785}" type="presParOf" srcId="{1A257B85-BACD-481E-9516-F5C755C116AB}" destId="{04BB63BD-FA6E-4604-A636-25443B661BB3}" srcOrd="5" destOrd="0" presId="urn:microsoft.com/office/officeart/2017/3/layout/DropPinTimeline"/>
    <dgm:cxn modelId="{8F83212A-BFE9-4555-8D0A-88DC147E08C8}" type="presParOf" srcId="{9A181598-C4B0-4279-AB1B-03435579E932}" destId="{F6F5CA6C-4E62-414D-A31B-075DEBA0AF28}" srcOrd="5" destOrd="0" presId="urn:microsoft.com/office/officeart/2017/3/layout/DropPinTimeline"/>
    <dgm:cxn modelId="{57A47CBB-93C3-4155-A1FD-86659C61FDFA}" type="presParOf" srcId="{9A181598-C4B0-4279-AB1B-03435579E932}" destId="{0B8FA1AA-BDA3-45CB-BAEF-796A13484C4D}" srcOrd="6" destOrd="0" presId="urn:microsoft.com/office/officeart/2017/3/layout/DropPinTimeline"/>
    <dgm:cxn modelId="{C995A92C-1783-4809-BFB0-ACDE31866B64}" type="presParOf" srcId="{0B8FA1AA-BDA3-45CB-BAEF-796A13484C4D}" destId="{4D96BB7D-6F59-4E11-A493-DCDA2906ED5E}" srcOrd="0" destOrd="0" presId="urn:microsoft.com/office/officeart/2017/3/layout/DropPinTimeline"/>
    <dgm:cxn modelId="{DF0DFD1D-99CF-4FB6-99C0-9C54D03FBD22}" type="presParOf" srcId="{0B8FA1AA-BDA3-45CB-BAEF-796A13484C4D}" destId="{4A86BBE3-9A92-4FF1-AED5-33DA8F01EADB}" srcOrd="1" destOrd="0" presId="urn:microsoft.com/office/officeart/2017/3/layout/DropPinTimeline"/>
    <dgm:cxn modelId="{A155BB86-3C59-47E6-B5F1-D36C6D606C6D}" type="presParOf" srcId="{4A86BBE3-9A92-4FF1-AED5-33DA8F01EADB}" destId="{466562D7-9D72-4B2A-963D-04DD2D097782}" srcOrd="0" destOrd="0" presId="urn:microsoft.com/office/officeart/2017/3/layout/DropPinTimeline"/>
    <dgm:cxn modelId="{BC01CE2B-D9F5-49DC-ADDF-7B4362745624}" type="presParOf" srcId="{4A86BBE3-9A92-4FF1-AED5-33DA8F01EADB}" destId="{22ED87FD-7B09-4661-8DC4-1C5935E133E7}" srcOrd="1" destOrd="0" presId="urn:microsoft.com/office/officeart/2017/3/layout/DropPinTimeline"/>
    <dgm:cxn modelId="{F4320F83-8E34-4824-870E-6197B7216DD5}" type="presParOf" srcId="{0B8FA1AA-BDA3-45CB-BAEF-796A13484C4D}" destId="{6868CC41-E533-4AD9-99A1-C916CAA4CF7D}" srcOrd="2" destOrd="0" presId="urn:microsoft.com/office/officeart/2017/3/layout/DropPinTimeline"/>
    <dgm:cxn modelId="{AC1AD96B-D3BF-47E3-8D13-91FA3FF12D38}" type="presParOf" srcId="{0B8FA1AA-BDA3-45CB-BAEF-796A13484C4D}" destId="{93639202-61DE-423C-ADAB-04BFAC850921}" srcOrd="3" destOrd="0" presId="urn:microsoft.com/office/officeart/2017/3/layout/DropPinTimeline"/>
    <dgm:cxn modelId="{39D1B78D-9A9C-4A67-BE58-B7DE05E25069}" type="presParOf" srcId="{0B8FA1AA-BDA3-45CB-BAEF-796A13484C4D}" destId="{EC7AE238-4C92-4F10-9A22-B47AFA7FC640}" srcOrd="4" destOrd="0" presId="urn:microsoft.com/office/officeart/2017/3/layout/DropPinTimeline"/>
    <dgm:cxn modelId="{764B2045-B1AE-4144-8B3C-45923CF92766}" type="presParOf" srcId="{0B8FA1AA-BDA3-45CB-BAEF-796A13484C4D}" destId="{CC413759-58DB-4E09-A95C-7FBF4ACC7D02}" srcOrd="5" destOrd="0" presId="urn:microsoft.com/office/officeart/2017/3/layout/DropPinTimeline"/>
    <dgm:cxn modelId="{CFE653FF-2E09-4220-980E-3979220CC3C7}" type="presParOf" srcId="{9A181598-C4B0-4279-AB1B-03435579E932}" destId="{D553C09F-8ABA-4513-89FA-F3DBF5D15420}" srcOrd="7" destOrd="0" presId="urn:microsoft.com/office/officeart/2017/3/layout/DropPinTimeline"/>
    <dgm:cxn modelId="{723D60BD-6430-4557-99EE-85E816C559AB}" type="presParOf" srcId="{9A181598-C4B0-4279-AB1B-03435579E932}" destId="{0EE9AFCF-5C39-428E-8A97-478277813959}" srcOrd="8" destOrd="0" presId="urn:microsoft.com/office/officeart/2017/3/layout/DropPinTimeline"/>
    <dgm:cxn modelId="{B2C9095C-DFBA-45F8-AE2E-1AF5D8E708FE}" type="presParOf" srcId="{0EE9AFCF-5C39-428E-8A97-478277813959}" destId="{19CB2032-7885-45DF-9DE3-40896ACDAB11}" srcOrd="0" destOrd="0" presId="urn:microsoft.com/office/officeart/2017/3/layout/DropPinTimeline"/>
    <dgm:cxn modelId="{9A0F9749-1A10-4722-BBD5-A8E25266B452}" type="presParOf" srcId="{0EE9AFCF-5C39-428E-8A97-478277813959}" destId="{EFA94544-8ADF-46FE-9719-155D2C80DAEA}" srcOrd="1" destOrd="0" presId="urn:microsoft.com/office/officeart/2017/3/layout/DropPinTimeline"/>
    <dgm:cxn modelId="{C388622A-FCF5-4ACA-9B0B-85F9E4FF2295}" type="presParOf" srcId="{EFA94544-8ADF-46FE-9719-155D2C80DAEA}" destId="{8EEEEE6C-D8CC-443C-A865-99A703DAA915}" srcOrd="0" destOrd="0" presId="urn:microsoft.com/office/officeart/2017/3/layout/DropPinTimeline"/>
    <dgm:cxn modelId="{B7460C5F-1854-414A-9F59-4C20FDC63E52}" type="presParOf" srcId="{EFA94544-8ADF-46FE-9719-155D2C80DAEA}" destId="{1419FAF6-578C-4DEC-9944-C5F112AD6C33}" srcOrd="1" destOrd="0" presId="urn:microsoft.com/office/officeart/2017/3/layout/DropPinTimeline"/>
    <dgm:cxn modelId="{AA28AD39-13B5-43A9-8477-251C1152F199}" type="presParOf" srcId="{0EE9AFCF-5C39-428E-8A97-478277813959}" destId="{6900DB3A-7E49-4D39-B150-B97914B2009E}" srcOrd="2" destOrd="0" presId="urn:microsoft.com/office/officeart/2017/3/layout/DropPinTimeline"/>
    <dgm:cxn modelId="{6DB05427-6925-4D27-8CA1-EC27391D2940}" type="presParOf" srcId="{0EE9AFCF-5C39-428E-8A97-478277813959}" destId="{AD64E311-1768-416E-A6CA-673A5F95E8C5}" srcOrd="3" destOrd="0" presId="urn:microsoft.com/office/officeart/2017/3/layout/DropPinTimeline"/>
    <dgm:cxn modelId="{1287C415-67DA-4104-B1A0-D82B71A7F899}" type="presParOf" srcId="{0EE9AFCF-5C39-428E-8A97-478277813959}" destId="{67D62DEF-DDD5-4AA0-B8BD-F9CBE22C95F2}" srcOrd="4" destOrd="0" presId="urn:microsoft.com/office/officeart/2017/3/layout/DropPinTimeline"/>
    <dgm:cxn modelId="{98BBAB9C-05BC-432E-B731-DFA032FF1F37}" type="presParOf" srcId="{0EE9AFCF-5C39-428E-8A97-478277813959}" destId="{2D52C166-CDC5-4269-B2FD-6645FECF519E}" srcOrd="5" destOrd="0" presId="urn:microsoft.com/office/officeart/2017/3/layout/DropPinTimeline"/>
    <dgm:cxn modelId="{0871146C-6661-4EC1-A974-6BFEAE333B1B}" type="presParOf" srcId="{9A181598-C4B0-4279-AB1B-03435579E932}" destId="{092C05DA-9FC2-447B-B992-C0E621D4D85E}" srcOrd="9" destOrd="0" presId="urn:microsoft.com/office/officeart/2017/3/layout/DropPinTimeline"/>
    <dgm:cxn modelId="{74BFF201-4631-4B7E-9E3A-00F94BFE3608}" type="presParOf" srcId="{9A181598-C4B0-4279-AB1B-03435579E932}" destId="{39281E5E-828F-4599-9402-8F517D543B96}" srcOrd="10" destOrd="0" presId="urn:microsoft.com/office/officeart/2017/3/layout/DropPinTimeline"/>
    <dgm:cxn modelId="{BB49E9A9-32FD-494A-8E68-7A4E786AD77A}" type="presParOf" srcId="{39281E5E-828F-4599-9402-8F517D543B96}" destId="{92AF432E-901C-4BD4-A5AA-FB5AB97A5267}" srcOrd="0" destOrd="0" presId="urn:microsoft.com/office/officeart/2017/3/layout/DropPinTimeline"/>
    <dgm:cxn modelId="{B2E9B6C5-4CB5-4E4B-9724-90367329C1DD}" type="presParOf" srcId="{39281E5E-828F-4599-9402-8F517D543B96}" destId="{CDC14DE7-2A97-4946-8B57-7DEE0D4E0F93}" srcOrd="1" destOrd="0" presId="urn:microsoft.com/office/officeart/2017/3/layout/DropPinTimeline"/>
    <dgm:cxn modelId="{301CF45A-5F2D-4D7B-ADDE-3580511EDBD8}" type="presParOf" srcId="{CDC14DE7-2A97-4946-8B57-7DEE0D4E0F93}" destId="{69B34E68-79C7-48A8-8EA6-536F9788B27E}" srcOrd="0" destOrd="0" presId="urn:microsoft.com/office/officeart/2017/3/layout/DropPinTimeline"/>
    <dgm:cxn modelId="{49C12B27-BA31-45FC-B79F-C5A96A517421}" type="presParOf" srcId="{CDC14DE7-2A97-4946-8B57-7DEE0D4E0F93}" destId="{049DE1CA-D2EC-405D-935D-1E16B20B5558}" srcOrd="1" destOrd="0" presId="urn:microsoft.com/office/officeart/2017/3/layout/DropPinTimeline"/>
    <dgm:cxn modelId="{ED518850-12FA-4480-AC42-B620149FE0EF}" type="presParOf" srcId="{39281E5E-828F-4599-9402-8F517D543B96}" destId="{06BB25CA-924F-415D-A147-6F1BD63FB3DB}" srcOrd="2" destOrd="0" presId="urn:microsoft.com/office/officeart/2017/3/layout/DropPinTimeline"/>
    <dgm:cxn modelId="{8F546969-31A9-41E2-91DC-AA267712DE96}" type="presParOf" srcId="{39281E5E-828F-4599-9402-8F517D543B96}" destId="{8463BE54-A10D-4459-A75B-18B720A2D340}" srcOrd="3" destOrd="0" presId="urn:microsoft.com/office/officeart/2017/3/layout/DropPinTimeline"/>
    <dgm:cxn modelId="{FA62B0EF-1694-41C5-AF5E-582596FE9777}" type="presParOf" srcId="{39281E5E-828F-4599-9402-8F517D543B96}" destId="{FF52575F-090E-4794-8CDC-63026E09E8DD}" srcOrd="4" destOrd="0" presId="urn:microsoft.com/office/officeart/2017/3/layout/DropPinTimeline"/>
    <dgm:cxn modelId="{197C3149-2E49-43D3-B450-E394AA49F189}" type="presParOf" srcId="{39281E5E-828F-4599-9402-8F517D543B96}" destId="{CD59B084-1B82-4CC1-8D08-B7E70B46440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09518-9C0C-4607-BCA2-EC3FFCCE29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69EF9B-CA3E-41CA-8D88-23ADCD14420A}">
      <dgm:prSet/>
      <dgm:spPr/>
      <dgm:t>
        <a:bodyPr/>
        <a:lstStyle/>
        <a:p>
          <a:pPr>
            <a:defRPr cap="all"/>
          </a:pPr>
          <a:r>
            <a:rPr lang="en-US" b="1" dirty="0"/>
            <a:t>Data Connectivity</a:t>
          </a:r>
        </a:p>
      </dgm:t>
    </dgm:pt>
    <dgm:pt modelId="{0F03A05D-6CE0-4147-B067-F73C81F2EDD8}" type="parTrans" cxnId="{43E8DFBB-ED59-4E15-933A-D1C7902B462B}">
      <dgm:prSet/>
      <dgm:spPr/>
      <dgm:t>
        <a:bodyPr/>
        <a:lstStyle/>
        <a:p>
          <a:endParaRPr lang="en-US"/>
        </a:p>
      </dgm:t>
    </dgm:pt>
    <dgm:pt modelId="{4CAA06F2-A678-4412-9DCA-CE72C31B48EF}" type="sibTrans" cxnId="{43E8DFBB-ED59-4E15-933A-D1C7902B462B}">
      <dgm:prSet/>
      <dgm:spPr/>
      <dgm:t>
        <a:bodyPr/>
        <a:lstStyle/>
        <a:p>
          <a:endParaRPr lang="en-US"/>
        </a:p>
      </dgm:t>
    </dgm:pt>
    <dgm:pt modelId="{5C6D8118-3584-4372-B28D-FDBA59493EC6}">
      <dgm:prSet/>
      <dgm:spPr/>
      <dgm:t>
        <a:bodyPr/>
        <a:lstStyle/>
        <a:p>
          <a:pPr>
            <a:defRPr cap="all"/>
          </a:pPr>
          <a:r>
            <a:rPr lang="en-US" b="1" dirty="0"/>
            <a:t>Data Preparation</a:t>
          </a:r>
        </a:p>
      </dgm:t>
    </dgm:pt>
    <dgm:pt modelId="{A6A2B621-A82E-4E25-9988-71329C8B081F}" type="parTrans" cxnId="{1A406F3C-E9D1-4F35-8E41-C511D196BBFC}">
      <dgm:prSet/>
      <dgm:spPr/>
      <dgm:t>
        <a:bodyPr/>
        <a:lstStyle/>
        <a:p>
          <a:endParaRPr lang="en-US"/>
        </a:p>
      </dgm:t>
    </dgm:pt>
    <dgm:pt modelId="{6F14FE46-DC62-41C6-B204-5956E5F9741A}" type="sibTrans" cxnId="{1A406F3C-E9D1-4F35-8E41-C511D196BBFC}">
      <dgm:prSet/>
      <dgm:spPr/>
      <dgm:t>
        <a:bodyPr/>
        <a:lstStyle/>
        <a:p>
          <a:endParaRPr lang="en-US"/>
        </a:p>
      </dgm:t>
    </dgm:pt>
    <dgm:pt modelId="{8F1653C2-C443-4CE4-89EC-38AE726414B5}">
      <dgm:prSet/>
      <dgm:spPr/>
      <dgm:t>
        <a:bodyPr/>
        <a:lstStyle/>
        <a:p>
          <a:pPr>
            <a:defRPr cap="all"/>
          </a:pPr>
          <a:r>
            <a:rPr lang="en-US" b="1" dirty="0"/>
            <a:t>Visualization</a:t>
          </a:r>
        </a:p>
      </dgm:t>
    </dgm:pt>
    <dgm:pt modelId="{CA0EBB3F-2404-4D54-9DBB-2480D9C64239}" type="parTrans" cxnId="{9E0DE6B4-4DA9-4E1A-BE28-EEB3FD561830}">
      <dgm:prSet/>
      <dgm:spPr/>
      <dgm:t>
        <a:bodyPr/>
        <a:lstStyle/>
        <a:p>
          <a:endParaRPr lang="en-US"/>
        </a:p>
      </dgm:t>
    </dgm:pt>
    <dgm:pt modelId="{E4F37DE2-09D7-4AA9-96A7-A86C5F34BB7C}" type="sibTrans" cxnId="{9E0DE6B4-4DA9-4E1A-BE28-EEB3FD561830}">
      <dgm:prSet/>
      <dgm:spPr/>
      <dgm:t>
        <a:bodyPr/>
        <a:lstStyle/>
        <a:p>
          <a:endParaRPr lang="en-US"/>
        </a:p>
      </dgm:t>
    </dgm:pt>
    <dgm:pt modelId="{745211D9-CDB1-4191-A794-BBBADBD9B8D5}">
      <dgm:prSet/>
      <dgm:spPr/>
      <dgm:t>
        <a:bodyPr/>
        <a:lstStyle/>
        <a:p>
          <a:pPr>
            <a:defRPr cap="all"/>
          </a:pPr>
          <a:r>
            <a:rPr lang="en-US" b="1" dirty="0"/>
            <a:t>Analytics</a:t>
          </a:r>
        </a:p>
      </dgm:t>
    </dgm:pt>
    <dgm:pt modelId="{BDF0FF79-81C2-44D3-AFE0-BFA02F0B6EE2}" type="parTrans" cxnId="{447292B2-8149-49B5-B236-24D3EA076530}">
      <dgm:prSet/>
      <dgm:spPr/>
      <dgm:t>
        <a:bodyPr/>
        <a:lstStyle/>
        <a:p>
          <a:endParaRPr lang="en-US"/>
        </a:p>
      </dgm:t>
    </dgm:pt>
    <dgm:pt modelId="{1F619585-F9FA-4E8B-8DD6-AFA4B8E4056E}" type="sibTrans" cxnId="{447292B2-8149-49B5-B236-24D3EA076530}">
      <dgm:prSet/>
      <dgm:spPr/>
      <dgm:t>
        <a:bodyPr/>
        <a:lstStyle/>
        <a:p>
          <a:endParaRPr lang="en-US"/>
        </a:p>
      </dgm:t>
    </dgm:pt>
    <dgm:pt modelId="{38E3DAC5-B94C-475F-90FE-D054CA89B904}">
      <dgm:prSet/>
      <dgm:spPr/>
      <dgm:t>
        <a:bodyPr/>
        <a:lstStyle/>
        <a:p>
          <a:pPr>
            <a:defRPr cap="all"/>
          </a:pPr>
          <a:r>
            <a:rPr lang="en-US" b="1" dirty="0"/>
            <a:t>Collaboration</a:t>
          </a:r>
        </a:p>
      </dgm:t>
    </dgm:pt>
    <dgm:pt modelId="{F621A545-6F0B-4E49-B9A1-DD6C392CCD6F}" type="parTrans" cxnId="{61BB78A5-48DD-4058-A519-F82F555EF783}">
      <dgm:prSet/>
      <dgm:spPr/>
      <dgm:t>
        <a:bodyPr/>
        <a:lstStyle/>
        <a:p>
          <a:endParaRPr lang="en-US"/>
        </a:p>
      </dgm:t>
    </dgm:pt>
    <dgm:pt modelId="{07A5661F-F9DF-4CCC-9473-15D64C275FE5}" type="sibTrans" cxnId="{61BB78A5-48DD-4058-A519-F82F555EF783}">
      <dgm:prSet/>
      <dgm:spPr/>
      <dgm:t>
        <a:bodyPr/>
        <a:lstStyle/>
        <a:p>
          <a:endParaRPr lang="en-US"/>
        </a:p>
      </dgm:t>
    </dgm:pt>
    <dgm:pt modelId="{DD1C20AE-A7F3-405D-99BF-14C6AB615D34}">
      <dgm:prSet/>
      <dgm:spPr/>
      <dgm:t>
        <a:bodyPr/>
        <a:lstStyle/>
        <a:p>
          <a:pPr>
            <a:defRPr cap="all"/>
          </a:pPr>
          <a:r>
            <a:rPr lang="en-US" b="1" dirty="0"/>
            <a:t>Mobile Compatibility</a:t>
          </a:r>
        </a:p>
      </dgm:t>
    </dgm:pt>
    <dgm:pt modelId="{3CEB5295-50E0-41B2-8179-BC3F50CDDBE0}" type="parTrans" cxnId="{C7B3BDED-82A3-4DDC-8B12-65790D0C961B}">
      <dgm:prSet/>
      <dgm:spPr/>
      <dgm:t>
        <a:bodyPr/>
        <a:lstStyle/>
        <a:p>
          <a:endParaRPr lang="en-US"/>
        </a:p>
      </dgm:t>
    </dgm:pt>
    <dgm:pt modelId="{860061BE-CD5E-449C-B7B2-7EA995B426ED}" type="sibTrans" cxnId="{C7B3BDED-82A3-4DDC-8B12-65790D0C961B}">
      <dgm:prSet/>
      <dgm:spPr/>
      <dgm:t>
        <a:bodyPr/>
        <a:lstStyle/>
        <a:p>
          <a:endParaRPr lang="en-US"/>
        </a:p>
      </dgm:t>
    </dgm:pt>
    <dgm:pt modelId="{47D2AD0B-5124-4CED-A4A9-9F4FB95FE786}">
      <dgm:prSet/>
      <dgm:spPr/>
      <dgm:t>
        <a:bodyPr/>
        <a:lstStyle/>
        <a:p>
          <a:pPr>
            <a:defRPr cap="all"/>
          </a:pPr>
          <a:r>
            <a:rPr lang="en-US" b="1" dirty="0"/>
            <a:t>Integration</a:t>
          </a:r>
        </a:p>
      </dgm:t>
    </dgm:pt>
    <dgm:pt modelId="{11B960E9-703D-4D81-B0DC-FA96040ABFFD}" type="parTrans" cxnId="{5FD439FA-D62F-4C98-B3AD-FB0A6B79665D}">
      <dgm:prSet/>
      <dgm:spPr/>
      <dgm:t>
        <a:bodyPr/>
        <a:lstStyle/>
        <a:p>
          <a:endParaRPr lang="en-US"/>
        </a:p>
      </dgm:t>
    </dgm:pt>
    <dgm:pt modelId="{30792E7A-C014-446D-8B96-7D00061EC141}" type="sibTrans" cxnId="{5FD439FA-D62F-4C98-B3AD-FB0A6B79665D}">
      <dgm:prSet/>
      <dgm:spPr/>
      <dgm:t>
        <a:bodyPr/>
        <a:lstStyle/>
        <a:p>
          <a:endParaRPr lang="en-US"/>
        </a:p>
      </dgm:t>
    </dgm:pt>
    <dgm:pt modelId="{5EB382E1-CC08-46B2-8570-A76651B34A2F}">
      <dgm:prSet/>
      <dgm:spPr/>
      <dgm:t>
        <a:bodyPr/>
        <a:lstStyle/>
        <a:p>
          <a:pPr>
            <a:defRPr cap="all"/>
          </a:pPr>
          <a:r>
            <a:rPr lang="en-US" b="1" dirty="0"/>
            <a:t>Security</a:t>
          </a:r>
        </a:p>
      </dgm:t>
    </dgm:pt>
    <dgm:pt modelId="{BE316DD5-81CC-4E2B-8E5E-1DB4BD22E9C0}" type="parTrans" cxnId="{80BE720E-3BDE-4647-9886-04A978B354E9}">
      <dgm:prSet/>
      <dgm:spPr/>
      <dgm:t>
        <a:bodyPr/>
        <a:lstStyle/>
        <a:p>
          <a:endParaRPr lang="en-US"/>
        </a:p>
      </dgm:t>
    </dgm:pt>
    <dgm:pt modelId="{39E4E20D-9113-4F63-B58E-9128DE63723C}" type="sibTrans" cxnId="{80BE720E-3BDE-4647-9886-04A978B354E9}">
      <dgm:prSet/>
      <dgm:spPr/>
      <dgm:t>
        <a:bodyPr/>
        <a:lstStyle/>
        <a:p>
          <a:endParaRPr lang="en-US"/>
        </a:p>
      </dgm:t>
    </dgm:pt>
    <dgm:pt modelId="{9DF670CC-76F6-4420-898D-5EB3D8465D4D}" type="pres">
      <dgm:prSet presAssocID="{E3309518-9C0C-4607-BCA2-EC3FFCCE29E8}" presName="root" presStyleCnt="0">
        <dgm:presLayoutVars>
          <dgm:dir/>
          <dgm:resizeHandles val="exact"/>
        </dgm:presLayoutVars>
      </dgm:prSet>
      <dgm:spPr/>
    </dgm:pt>
    <dgm:pt modelId="{89AE210B-497E-450F-8D17-DFEFE2ED2869}" type="pres">
      <dgm:prSet presAssocID="{9E69EF9B-CA3E-41CA-8D88-23ADCD14420A}" presName="compNode" presStyleCnt="0"/>
      <dgm:spPr/>
    </dgm:pt>
    <dgm:pt modelId="{545C0B34-B544-4810-AD2E-47CAD4CDA6EE}" type="pres">
      <dgm:prSet presAssocID="{9E69EF9B-CA3E-41CA-8D88-23ADCD14420A}" presName="iconBgRect" presStyleLbl="bgShp" presStyleIdx="0" presStyleCnt="8"/>
      <dgm:spPr/>
    </dgm:pt>
    <dgm:pt modelId="{9E74B009-62CD-4775-9C1D-48715E56E9FA}" type="pres">
      <dgm:prSet presAssocID="{9E69EF9B-CA3E-41CA-8D88-23ADCD14420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F81282-F5B2-4B72-9349-C14D6A53379C}" type="pres">
      <dgm:prSet presAssocID="{9E69EF9B-CA3E-41CA-8D88-23ADCD14420A}" presName="spaceRect" presStyleCnt="0"/>
      <dgm:spPr/>
    </dgm:pt>
    <dgm:pt modelId="{DC44B1D0-9EE0-4CE5-8C4E-DAA01F65D6FE}" type="pres">
      <dgm:prSet presAssocID="{9E69EF9B-CA3E-41CA-8D88-23ADCD14420A}" presName="textRect" presStyleLbl="revTx" presStyleIdx="0" presStyleCnt="8">
        <dgm:presLayoutVars>
          <dgm:chMax val="1"/>
          <dgm:chPref val="1"/>
        </dgm:presLayoutVars>
      </dgm:prSet>
      <dgm:spPr/>
    </dgm:pt>
    <dgm:pt modelId="{68982DA3-765E-475D-8582-642DDF0936E0}" type="pres">
      <dgm:prSet presAssocID="{4CAA06F2-A678-4412-9DCA-CE72C31B48EF}" presName="sibTrans" presStyleCnt="0"/>
      <dgm:spPr/>
    </dgm:pt>
    <dgm:pt modelId="{78363D94-82F3-4860-902C-CB8B743441F0}" type="pres">
      <dgm:prSet presAssocID="{5C6D8118-3584-4372-B28D-FDBA59493EC6}" presName="compNode" presStyleCnt="0"/>
      <dgm:spPr/>
    </dgm:pt>
    <dgm:pt modelId="{0C462E29-8181-42B4-A716-5946E032BD5F}" type="pres">
      <dgm:prSet presAssocID="{5C6D8118-3584-4372-B28D-FDBA59493EC6}" presName="iconBgRect" presStyleLbl="bgShp" presStyleIdx="1" presStyleCnt="8"/>
      <dgm:spPr/>
    </dgm:pt>
    <dgm:pt modelId="{7E78DF99-BCD3-4939-9A0E-AF94F5498092}" type="pres">
      <dgm:prSet presAssocID="{5C6D8118-3584-4372-B28D-FDBA59493EC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B10727-73A5-490D-9E31-B5DEA388D426}" type="pres">
      <dgm:prSet presAssocID="{5C6D8118-3584-4372-B28D-FDBA59493EC6}" presName="spaceRect" presStyleCnt="0"/>
      <dgm:spPr/>
    </dgm:pt>
    <dgm:pt modelId="{F7FC80C4-4CAE-4E5E-9BB2-94E34A67D55D}" type="pres">
      <dgm:prSet presAssocID="{5C6D8118-3584-4372-B28D-FDBA59493EC6}" presName="textRect" presStyleLbl="revTx" presStyleIdx="1" presStyleCnt="8">
        <dgm:presLayoutVars>
          <dgm:chMax val="1"/>
          <dgm:chPref val="1"/>
        </dgm:presLayoutVars>
      </dgm:prSet>
      <dgm:spPr/>
    </dgm:pt>
    <dgm:pt modelId="{4CC914FA-227F-4570-869E-6180E9B7382D}" type="pres">
      <dgm:prSet presAssocID="{6F14FE46-DC62-41C6-B204-5956E5F9741A}" presName="sibTrans" presStyleCnt="0"/>
      <dgm:spPr/>
    </dgm:pt>
    <dgm:pt modelId="{AEA512D2-607F-4F8F-8C72-E8643E261C8A}" type="pres">
      <dgm:prSet presAssocID="{8F1653C2-C443-4CE4-89EC-38AE726414B5}" presName="compNode" presStyleCnt="0"/>
      <dgm:spPr/>
    </dgm:pt>
    <dgm:pt modelId="{871CA1E7-B35A-43D4-91C2-EED7071A024D}" type="pres">
      <dgm:prSet presAssocID="{8F1653C2-C443-4CE4-89EC-38AE726414B5}" presName="iconBgRect" presStyleLbl="bgShp" presStyleIdx="2" presStyleCnt="8"/>
      <dgm:spPr/>
    </dgm:pt>
    <dgm:pt modelId="{5B87C27E-93BD-488A-9DE7-D709E4E79EE3}" type="pres">
      <dgm:prSet presAssocID="{8F1653C2-C443-4CE4-89EC-38AE726414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21F3FAA-41F0-4867-B3B9-FD857A5CDE83}" type="pres">
      <dgm:prSet presAssocID="{8F1653C2-C443-4CE4-89EC-38AE726414B5}" presName="spaceRect" presStyleCnt="0"/>
      <dgm:spPr/>
    </dgm:pt>
    <dgm:pt modelId="{9A5CECFA-8A7B-4F2F-921E-0A5F8AF5CAD5}" type="pres">
      <dgm:prSet presAssocID="{8F1653C2-C443-4CE4-89EC-38AE726414B5}" presName="textRect" presStyleLbl="revTx" presStyleIdx="2" presStyleCnt="8">
        <dgm:presLayoutVars>
          <dgm:chMax val="1"/>
          <dgm:chPref val="1"/>
        </dgm:presLayoutVars>
      </dgm:prSet>
      <dgm:spPr/>
    </dgm:pt>
    <dgm:pt modelId="{35AC176D-D6C3-4416-AE83-6B251D597106}" type="pres">
      <dgm:prSet presAssocID="{E4F37DE2-09D7-4AA9-96A7-A86C5F34BB7C}" presName="sibTrans" presStyleCnt="0"/>
      <dgm:spPr/>
    </dgm:pt>
    <dgm:pt modelId="{630E2F92-817C-4F33-80E7-E1E5DA1486A5}" type="pres">
      <dgm:prSet presAssocID="{745211D9-CDB1-4191-A794-BBBADBD9B8D5}" presName="compNode" presStyleCnt="0"/>
      <dgm:spPr/>
    </dgm:pt>
    <dgm:pt modelId="{EA75FECC-F933-4B4C-94BB-F9E26A59AA78}" type="pres">
      <dgm:prSet presAssocID="{745211D9-CDB1-4191-A794-BBBADBD9B8D5}" presName="iconBgRect" presStyleLbl="bgShp" presStyleIdx="3" presStyleCnt="8"/>
      <dgm:spPr/>
    </dgm:pt>
    <dgm:pt modelId="{A8FDA5C1-91BD-4430-AC30-C0F2D5424B29}" type="pres">
      <dgm:prSet presAssocID="{745211D9-CDB1-4191-A794-BBBADBD9B8D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42BC7C-BDCF-4494-BAD8-F04E33907F5F}" type="pres">
      <dgm:prSet presAssocID="{745211D9-CDB1-4191-A794-BBBADBD9B8D5}" presName="spaceRect" presStyleCnt="0"/>
      <dgm:spPr/>
    </dgm:pt>
    <dgm:pt modelId="{6AB9631C-B078-4DF0-8B7C-405C44E2D996}" type="pres">
      <dgm:prSet presAssocID="{745211D9-CDB1-4191-A794-BBBADBD9B8D5}" presName="textRect" presStyleLbl="revTx" presStyleIdx="3" presStyleCnt="8">
        <dgm:presLayoutVars>
          <dgm:chMax val="1"/>
          <dgm:chPref val="1"/>
        </dgm:presLayoutVars>
      </dgm:prSet>
      <dgm:spPr/>
    </dgm:pt>
    <dgm:pt modelId="{6A11723B-42DE-4836-A981-2BD466BF0A0C}" type="pres">
      <dgm:prSet presAssocID="{1F619585-F9FA-4E8B-8DD6-AFA4B8E4056E}" presName="sibTrans" presStyleCnt="0"/>
      <dgm:spPr/>
    </dgm:pt>
    <dgm:pt modelId="{87BA8AA7-9A64-442D-9069-D79A9FA063F2}" type="pres">
      <dgm:prSet presAssocID="{38E3DAC5-B94C-475F-90FE-D054CA89B904}" presName="compNode" presStyleCnt="0"/>
      <dgm:spPr/>
    </dgm:pt>
    <dgm:pt modelId="{A45CA8A8-A97F-42BB-87B4-B8F33DB9C2AD}" type="pres">
      <dgm:prSet presAssocID="{38E3DAC5-B94C-475F-90FE-D054CA89B904}" presName="iconBgRect" presStyleLbl="bgShp" presStyleIdx="4" presStyleCnt="8"/>
      <dgm:spPr/>
    </dgm:pt>
    <dgm:pt modelId="{93CD19E3-C1F7-4B15-A642-BDC0CBBA6FE8}" type="pres">
      <dgm:prSet presAssocID="{38E3DAC5-B94C-475F-90FE-D054CA89B9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3B037D4-2980-45E6-A898-7DDA6EA14F2C}" type="pres">
      <dgm:prSet presAssocID="{38E3DAC5-B94C-475F-90FE-D054CA89B904}" presName="spaceRect" presStyleCnt="0"/>
      <dgm:spPr/>
    </dgm:pt>
    <dgm:pt modelId="{99DC83E7-EE05-4920-8951-3EEE50F3AB82}" type="pres">
      <dgm:prSet presAssocID="{38E3DAC5-B94C-475F-90FE-D054CA89B904}" presName="textRect" presStyleLbl="revTx" presStyleIdx="4" presStyleCnt="8">
        <dgm:presLayoutVars>
          <dgm:chMax val="1"/>
          <dgm:chPref val="1"/>
        </dgm:presLayoutVars>
      </dgm:prSet>
      <dgm:spPr/>
    </dgm:pt>
    <dgm:pt modelId="{8893548E-D023-476D-823C-0EDBAA600AA3}" type="pres">
      <dgm:prSet presAssocID="{07A5661F-F9DF-4CCC-9473-15D64C275FE5}" presName="sibTrans" presStyleCnt="0"/>
      <dgm:spPr/>
    </dgm:pt>
    <dgm:pt modelId="{E7D9D7E8-F83D-40E8-BA9A-9CFF03D0A88F}" type="pres">
      <dgm:prSet presAssocID="{DD1C20AE-A7F3-405D-99BF-14C6AB615D34}" presName="compNode" presStyleCnt="0"/>
      <dgm:spPr/>
    </dgm:pt>
    <dgm:pt modelId="{02732D58-05CA-4040-956E-A4EA60211A04}" type="pres">
      <dgm:prSet presAssocID="{DD1C20AE-A7F3-405D-99BF-14C6AB615D34}" presName="iconBgRect" presStyleLbl="bgShp" presStyleIdx="5" presStyleCnt="8"/>
      <dgm:spPr/>
    </dgm:pt>
    <dgm:pt modelId="{0D42173D-0684-4CC6-BA7A-98C30F8245E2}" type="pres">
      <dgm:prSet presAssocID="{DD1C20AE-A7F3-405D-99BF-14C6AB615D3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32D8C23-BCAF-4BE4-A67A-A77A8BD28084}" type="pres">
      <dgm:prSet presAssocID="{DD1C20AE-A7F3-405D-99BF-14C6AB615D34}" presName="spaceRect" presStyleCnt="0"/>
      <dgm:spPr/>
    </dgm:pt>
    <dgm:pt modelId="{3C3AEB41-A7C5-4721-AFE8-9F7B6C3DA2FE}" type="pres">
      <dgm:prSet presAssocID="{DD1C20AE-A7F3-405D-99BF-14C6AB615D34}" presName="textRect" presStyleLbl="revTx" presStyleIdx="5" presStyleCnt="8">
        <dgm:presLayoutVars>
          <dgm:chMax val="1"/>
          <dgm:chPref val="1"/>
        </dgm:presLayoutVars>
      </dgm:prSet>
      <dgm:spPr/>
    </dgm:pt>
    <dgm:pt modelId="{800DC2C7-6345-4845-A6F4-E0C4DE54097F}" type="pres">
      <dgm:prSet presAssocID="{860061BE-CD5E-449C-B7B2-7EA995B426ED}" presName="sibTrans" presStyleCnt="0"/>
      <dgm:spPr/>
    </dgm:pt>
    <dgm:pt modelId="{923F57D4-A059-4375-AEB8-A99CC856C2C0}" type="pres">
      <dgm:prSet presAssocID="{47D2AD0B-5124-4CED-A4A9-9F4FB95FE786}" presName="compNode" presStyleCnt="0"/>
      <dgm:spPr/>
    </dgm:pt>
    <dgm:pt modelId="{3F7A672F-B9DD-4860-BAE1-CB4F392EF0F9}" type="pres">
      <dgm:prSet presAssocID="{47D2AD0B-5124-4CED-A4A9-9F4FB95FE786}" presName="iconBgRect" presStyleLbl="bgShp" presStyleIdx="6" presStyleCnt="8"/>
      <dgm:spPr/>
    </dgm:pt>
    <dgm:pt modelId="{938D0BE9-B9A2-4FAC-8A95-70D0ED52F5C7}" type="pres">
      <dgm:prSet presAssocID="{47D2AD0B-5124-4CED-A4A9-9F4FB95FE78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6884F96-A693-4375-8FEA-C6590DEEF8DE}" type="pres">
      <dgm:prSet presAssocID="{47D2AD0B-5124-4CED-A4A9-9F4FB95FE786}" presName="spaceRect" presStyleCnt="0"/>
      <dgm:spPr/>
    </dgm:pt>
    <dgm:pt modelId="{4757ECB9-20D0-495D-81B5-472263B81504}" type="pres">
      <dgm:prSet presAssocID="{47D2AD0B-5124-4CED-A4A9-9F4FB95FE786}" presName="textRect" presStyleLbl="revTx" presStyleIdx="6" presStyleCnt="8">
        <dgm:presLayoutVars>
          <dgm:chMax val="1"/>
          <dgm:chPref val="1"/>
        </dgm:presLayoutVars>
      </dgm:prSet>
      <dgm:spPr/>
    </dgm:pt>
    <dgm:pt modelId="{5B43318F-5227-4A7C-B7E7-6E709387C80F}" type="pres">
      <dgm:prSet presAssocID="{30792E7A-C014-446D-8B96-7D00061EC141}" presName="sibTrans" presStyleCnt="0"/>
      <dgm:spPr/>
    </dgm:pt>
    <dgm:pt modelId="{E944A2A8-CED5-43CA-9DF7-CD415C09E456}" type="pres">
      <dgm:prSet presAssocID="{5EB382E1-CC08-46B2-8570-A76651B34A2F}" presName="compNode" presStyleCnt="0"/>
      <dgm:spPr/>
    </dgm:pt>
    <dgm:pt modelId="{E9590245-D1D1-4405-9E58-7995289DBD27}" type="pres">
      <dgm:prSet presAssocID="{5EB382E1-CC08-46B2-8570-A76651B34A2F}" presName="iconBgRect" presStyleLbl="bgShp" presStyleIdx="7" presStyleCnt="8"/>
      <dgm:spPr/>
    </dgm:pt>
    <dgm:pt modelId="{BFC59AB7-3624-4256-9E75-6EC0D4074E06}" type="pres">
      <dgm:prSet presAssocID="{5EB382E1-CC08-46B2-8570-A76651B34A2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EEE728A-EE64-4237-9A77-8640B11F4CEB}" type="pres">
      <dgm:prSet presAssocID="{5EB382E1-CC08-46B2-8570-A76651B34A2F}" presName="spaceRect" presStyleCnt="0"/>
      <dgm:spPr/>
    </dgm:pt>
    <dgm:pt modelId="{B8B4184B-E0E9-4E8A-8AEF-0AE393A3AF4B}" type="pres">
      <dgm:prSet presAssocID="{5EB382E1-CC08-46B2-8570-A76651B34A2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0BE720E-3BDE-4647-9886-04A978B354E9}" srcId="{E3309518-9C0C-4607-BCA2-EC3FFCCE29E8}" destId="{5EB382E1-CC08-46B2-8570-A76651B34A2F}" srcOrd="7" destOrd="0" parTransId="{BE316DD5-81CC-4E2B-8E5E-1DB4BD22E9C0}" sibTransId="{39E4E20D-9113-4F63-B58E-9128DE63723C}"/>
    <dgm:cxn modelId="{03DE183B-457D-4357-B4E1-6A4B2E964B83}" type="presOf" srcId="{5C6D8118-3584-4372-B28D-FDBA59493EC6}" destId="{F7FC80C4-4CAE-4E5E-9BB2-94E34A67D55D}" srcOrd="0" destOrd="0" presId="urn:microsoft.com/office/officeart/2018/5/layout/IconCircleLabelList"/>
    <dgm:cxn modelId="{1A406F3C-E9D1-4F35-8E41-C511D196BBFC}" srcId="{E3309518-9C0C-4607-BCA2-EC3FFCCE29E8}" destId="{5C6D8118-3584-4372-B28D-FDBA59493EC6}" srcOrd="1" destOrd="0" parTransId="{A6A2B621-A82E-4E25-9988-71329C8B081F}" sibTransId="{6F14FE46-DC62-41C6-B204-5956E5F9741A}"/>
    <dgm:cxn modelId="{9582925C-76DB-4057-B337-548ECA1E6FBB}" type="presOf" srcId="{38E3DAC5-B94C-475F-90FE-D054CA89B904}" destId="{99DC83E7-EE05-4920-8951-3EEE50F3AB82}" srcOrd="0" destOrd="0" presId="urn:microsoft.com/office/officeart/2018/5/layout/IconCircleLabelList"/>
    <dgm:cxn modelId="{1135347E-4818-4AB1-B691-F5E1377C5177}" type="presOf" srcId="{E3309518-9C0C-4607-BCA2-EC3FFCCE29E8}" destId="{9DF670CC-76F6-4420-898D-5EB3D8465D4D}" srcOrd="0" destOrd="0" presId="urn:microsoft.com/office/officeart/2018/5/layout/IconCircleLabelList"/>
    <dgm:cxn modelId="{0BFFC080-E403-4D9B-B20C-F7F3D03E9C87}" type="presOf" srcId="{8F1653C2-C443-4CE4-89EC-38AE726414B5}" destId="{9A5CECFA-8A7B-4F2F-921E-0A5F8AF5CAD5}" srcOrd="0" destOrd="0" presId="urn:microsoft.com/office/officeart/2018/5/layout/IconCircleLabelList"/>
    <dgm:cxn modelId="{61BB78A5-48DD-4058-A519-F82F555EF783}" srcId="{E3309518-9C0C-4607-BCA2-EC3FFCCE29E8}" destId="{38E3DAC5-B94C-475F-90FE-D054CA89B904}" srcOrd="4" destOrd="0" parTransId="{F621A545-6F0B-4E49-B9A1-DD6C392CCD6F}" sibTransId="{07A5661F-F9DF-4CCC-9473-15D64C275FE5}"/>
    <dgm:cxn modelId="{37B377AF-2BF0-435D-AD85-926A0ABAD4F1}" type="presOf" srcId="{47D2AD0B-5124-4CED-A4A9-9F4FB95FE786}" destId="{4757ECB9-20D0-495D-81B5-472263B81504}" srcOrd="0" destOrd="0" presId="urn:microsoft.com/office/officeart/2018/5/layout/IconCircleLabelList"/>
    <dgm:cxn modelId="{447292B2-8149-49B5-B236-24D3EA076530}" srcId="{E3309518-9C0C-4607-BCA2-EC3FFCCE29E8}" destId="{745211D9-CDB1-4191-A794-BBBADBD9B8D5}" srcOrd="3" destOrd="0" parTransId="{BDF0FF79-81C2-44D3-AFE0-BFA02F0B6EE2}" sibTransId="{1F619585-F9FA-4E8B-8DD6-AFA4B8E4056E}"/>
    <dgm:cxn modelId="{9E0DE6B4-4DA9-4E1A-BE28-EEB3FD561830}" srcId="{E3309518-9C0C-4607-BCA2-EC3FFCCE29E8}" destId="{8F1653C2-C443-4CE4-89EC-38AE726414B5}" srcOrd="2" destOrd="0" parTransId="{CA0EBB3F-2404-4D54-9DBB-2480D9C64239}" sibTransId="{E4F37DE2-09D7-4AA9-96A7-A86C5F34BB7C}"/>
    <dgm:cxn modelId="{9E4F3BBB-EE54-4AE2-964D-6CEC1F290FA2}" type="presOf" srcId="{9E69EF9B-CA3E-41CA-8D88-23ADCD14420A}" destId="{DC44B1D0-9EE0-4CE5-8C4E-DAA01F65D6FE}" srcOrd="0" destOrd="0" presId="urn:microsoft.com/office/officeart/2018/5/layout/IconCircleLabelList"/>
    <dgm:cxn modelId="{8D1BCABB-0FF5-4C4E-BD90-E5B19A3335F0}" type="presOf" srcId="{5EB382E1-CC08-46B2-8570-A76651B34A2F}" destId="{B8B4184B-E0E9-4E8A-8AEF-0AE393A3AF4B}" srcOrd="0" destOrd="0" presId="urn:microsoft.com/office/officeart/2018/5/layout/IconCircleLabelList"/>
    <dgm:cxn modelId="{43E8DFBB-ED59-4E15-933A-D1C7902B462B}" srcId="{E3309518-9C0C-4607-BCA2-EC3FFCCE29E8}" destId="{9E69EF9B-CA3E-41CA-8D88-23ADCD14420A}" srcOrd="0" destOrd="0" parTransId="{0F03A05D-6CE0-4147-B067-F73C81F2EDD8}" sibTransId="{4CAA06F2-A678-4412-9DCA-CE72C31B48EF}"/>
    <dgm:cxn modelId="{C7B3BDED-82A3-4DDC-8B12-65790D0C961B}" srcId="{E3309518-9C0C-4607-BCA2-EC3FFCCE29E8}" destId="{DD1C20AE-A7F3-405D-99BF-14C6AB615D34}" srcOrd="5" destOrd="0" parTransId="{3CEB5295-50E0-41B2-8179-BC3F50CDDBE0}" sibTransId="{860061BE-CD5E-449C-B7B2-7EA995B426ED}"/>
    <dgm:cxn modelId="{01B560EF-6420-49EE-8B22-544E4F3F0246}" type="presOf" srcId="{DD1C20AE-A7F3-405D-99BF-14C6AB615D34}" destId="{3C3AEB41-A7C5-4721-AFE8-9F7B6C3DA2FE}" srcOrd="0" destOrd="0" presId="urn:microsoft.com/office/officeart/2018/5/layout/IconCircleLabelList"/>
    <dgm:cxn modelId="{D6B76AF2-20E7-4797-AFD8-962D3096D2D9}" type="presOf" srcId="{745211D9-CDB1-4191-A794-BBBADBD9B8D5}" destId="{6AB9631C-B078-4DF0-8B7C-405C44E2D996}" srcOrd="0" destOrd="0" presId="urn:microsoft.com/office/officeart/2018/5/layout/IconCircleLabelList"/>
    <dgm:cxn modelId="{5FD439FA-D62F-4C98-B3AD-FB0A6B79665D}" srcId="{E3309518-9C0C-4607-BCA2-EC3FFCCE29E8}" destId="{47D2AD0B-5124-4CED-A4A9-9F4FB95FE786}" srcOrd="6" destOrd="0" parTransId="{11B960E9-703D-4D81-B0DC-FA96040ABFFD}" sibTransId="{30792E7A-C014-446D-8B96-7D00061EC141}"/>
    <dgm:cxn modelId="{D5FA4F1D-4C55-409E-B470-0010AC300930}" type="presParOf" srcId="{9DF670CC-76F6-4420-898D-5EB3D8465D4D}" destId="{89AE210B-497E-450F-8D17-DFEFE2ED2869}" srcOrd="0" destOrd="0" presId="urn:microsoft.com/office/officeart/2018/5/layout/IconCircleLabelList"/>
    <dgm:cxn modelId="{DF24DFB4-BDD2-4A8A-BF55-32CF5546A945}" type="presParOf" srcId="{89AE210B-497E-450F-8D17-DFEFE2ED2869}" destId="{545C0B34-B544-4810-AD2E-47CAD4CDA6EE}" srcOrd="0" destOrd="0" presId="urn:microsoft.com/office/officeart/2018/5/layout/IconCircleLabelList"/>
    <dgm:cxn modelId="{DF5C1F62-6354-4F41-9B89-9B8C5E20DBBD}" type="presParOf" srcId="{89AE210B-497E-450F-8D17-DFEFE2ED2869}" destId="{9E74B009-62CD-4775-9C1D-48715E56E9FA}" srcOrd="1" destOrd="0" presId="urn:microsoft.com/office/officeart/2018/5/layout/IconCircleLabelList"/>
    <dgm:cxn modelId="{D9B6B0BB-3DE5-48E7-8EEB-BFDD4B969171}" type="presParOf" srcId="{89AE210B-497E-450F-8D17-DFEFE2ED2869}" destId="{F2F81282-F5B2-4B72-9349-C14D6A53379C}" srcOrd="2" destOrd="0" presId="urn:microsoft.com/office/officeart/2018/5/layout/IconCircleLabelList"/>
    <dgm:cxn modelId="{C44DE36D-BDDF-42A9-A703-89C4F0411893}" type="presParOf" srcId="{89AE210B-497E-450F-8D17-DFEFE2ED2869}" destId="{DC44B1D0-9EE0-4CE5-8C4E-DAA01F65D6FE}" srcOrd="3" destOrd="0" presId="urn:microsoft.com/office/officeart/2018/5/layout/IconCircleLabelList"/>
    <dgm:cxn modelId="{A6A1AFDE-93D5-49DF-B767-6EFE44A8109E}" type="presParOf" srcId="{9DF670CC-76F6-4420-898D-5EB3D8465D4D}" destId="{68982DA3-765E-475D-8582-642DDF0936E0}" srcOrd="1" destOrd="0" presId="urn:microsoft.com/office/officeart/2018/5/layout/IconCircleLabelList"/>
    <dgm:cxn modelId="{9BA89A64-36DD-4371-82F8-5325B2C28287}" type="presParOf" srcId="{9DF670CC-76F6-4420-898D-5EB3D8465D4D}" destId="{78363D94-82F3-4860-902C-CB8B743441F0}" srcOrd="2" destOrd="0" presId="urn:microsoft.com/office/officeart/2018/5/layout/IconCircleLabelList"/>
    <dgm:cxn modelId="{A852B406-38A4-4856-818E-9673B78C030C}" type="presParOf" srcId="{78363D94-82F3-4860-902C-CB8B743441F0}" destId="{0C462E29-8181-42B4-A716-5946E032BD5F}" srcOrd="0" destOrd="0" presId="urn:microsoft.com/office/officeart/2018/5/layout/IconCircleLabelList"/>
    <dgm:cxn modelId="{01D2E161-1FC8-4C68-BCC8-D623262AD011}" type="presParOf" srcId="{78363D94-82F3-4860-902C-CB8B743441F0}" destId="{7E78DF99-BCD3-4939-9A0E-AF94F5498092}" srcOrd="1" destOrd="0" presId="urn:microsoft.com/office/officeart/2018/5/layout/IconCircleLabelList"/>
    <dgm:cxn modelId="{80C7157A-1C3F-409D-97BA-6C2454B80E9A}" type="presParOf" srcId="{78363D94-82F3-4860-902C-CB8B743441F0}" destId="{CBB10727-73A5-490D-9E31-B5DEA388D426}" srcOrd="2" destOrd="0" presId="urn:microsoft.com/office/officeart/2018/5/layout/IconCircleLabelList"/>
    <dgm:cxn modelId="{12C29809-3DC4-4EA6-B55A-2194DAAD742E}" type="presParOf" srcId="{78363D94-82F3-4860-902C-CB8B743441F0}" destId="{F7FC80C4-4CAE-4E5E-9BB2-94E34A67D55D}" srcOrd="3" destOrd="0" presId="urn:microsoft.com/office/officeart/2018/5/layout/IconCircleLabelList"/>
    <dgm:cxn modelId="{9A2E583E-0B63-485D-B15B-79AA4E215C8F}" type="presParOf" srcId="{9DF670CC-76F6-4420-898D-5EB3D8465D4D}" destId="{4CC914FA-227F-4570-869E-6180E9B7382D}" srcOrd="3" destOrd="0" presId="urn:microsoft.com/office/officeart/2018/5/layout/IconCircleLabelList"/>
    <dgm:cxn modelId="{9E662253-401B-45E6-9816-19590CB0394A}" type="presParOf" srcId="{9DF670CC-76F6-4420-898D-5EB3D8465D4D}" destId="{AEA512D2-607F-4F8F-8C72-E8643E261C8A}" srcOrd="4" destOrd="0" presId="urn:microsoft.com/office/officeart/2018/5/layout/IconCircleLabelList"/>
    <dgm:cxn modelId="{55876D71-5A62-4904-9B79-A37E694E118F}" type="presParOf" srcId="{AEA512D2-607F-4F8F-8C72-E8643E261C8A}" destId="{871CA1E7-B35A-43D4-91C2-EED7071A024D}" srcOrd="0" destOrd="0" presId="urn:microsoft.com/office/officeart/2018/5/layout/IconCircleLabelList"/>
    <dgm:cxn modelId="{E5625C15-D0B2-4802-991C-06A82357F239}" type="presParOf" srcId="{AEA512D2-607F-4F8F-8C72-E8643E261C8A}" destId="{5B87C27E-93BD-488A-9DE7-D709E4E79EE3}" srcOrd="1" destOrd="0" presId="urn:microsoft.com/office/officeart/2018/5/layout/IconCircleLabelList"/>
    <dgm:cxn modelId="{E6B43C00-5A8C-4917-AF35-495F223F18C5}" type="presParOf" srcId="{AEA512D2-607F-4F8F-8C72-E8643E261C8A}" destId="{D21F3FAA-41F0-4867-B3B9-FD857A5CDE83}" srcOrd="2" destOrd="0" presId="urn:microsoft.com/office/officeart/2018/5/layout/IconCircleLabelList"/>
    <dgm:cxn modelId="{00B7D453-F84B-41F6-A1E5-95188467AFDE}" type="presParOf" srcId="{AEA512D2-607F-4F8F-8C72-E8643E261C8A}" destId="{9A5CECFA-8A7B-4F2F-921E-0A5F8AF5CAD5}" srcOrd="3" destOrd="0" presId="urn:microsoft.com/office/officeart/2018/5/layout/IconCircleLabelList"/>
    <dgm:cxn modelId="{53A9613E-418F-4FA3-A274-29CB2AC82381}" type="presParOf" srcId="{9DF670CC-76F6-4420-898D-5EB3D8465D4D}" destId="{35AC176D-D6C3-4416-AE83-6B251D597106}" srcOrd="5" destOrd="0" presId="urn:microsoft.com/office/officeart/2018/5/layout/IconCircleLabelList"/>
    <dgm:cxn modelId="{CA91F441-3ACD-4E6A-9A8A-D48B95564048}" type="presParOf" srcId="{9DF670CC-76F6-4420-898D-5EB3D8465D4D}" destId="{630E2F92-817C-4F33-80E7-E1E5DA1486A5}" srcOrd="6" destOrd="0" presId="urn:microsoft.com/office/officeart/2018/5/layout/IconCircleLabelList"/>
    <dgm:cxn modelId="{3A29DB24-D732-4371-8A5D-FA0DB1644BDF}" type="presParOf" srcId="{630E2F92-817C-4F33-80E7-E1E5DA1486A5}" destId="{EA75FECC-F933-4B4C-94BB-F9E26A59AA78}" srcOrd="0" destOrd="0" presId="urn:microsoft.com/office/officeart/2018/5/layout/IconCircleLabelList"/>
    <dgm:cxn modelId="{A146A4DB-0015-41D7-9509-8CA3B8167FA1}" type="presParOf" srcId="{630E2F92-817C-4F33-80E7-E1E5DA1486A5}" destId="{A8FDA5C1-91BD-4430-AC30-C0F2D5424B29}" srcOrd="1" destOrd="0" presId="urn:microsoft.com/office/officeart/2018/5/layout/IconCircleLabelList"/>
    <dgm:cxn modelId="{FA139617-FB1F-49ED-9D35-93543AB5BA3D}" type="presParOf" srcId="{630E2F92-817C-4F33-80E7-E1E5DA1486A5}" destId="{1A42BC7C-BDCF-4494-BAD8-F04E33907F5F}" srcOrd="2" destOrd="0" presId="urn:microsoft.com/office/officeart/2018/5/layout/IconCircleLabelList"/>
    <dgm:cxn modelId="{D65EFEBB-29E7-4F09-874F-D545BF77490D}" type="presParOf" srcId="{630E2F92-817C-4F33-80E7-E1E5DA1486A5}" destId="{6AB9631C-B078-4DF0-8B7C-405C44E2D996}" srcOrd="3" destOrd="0" presId="urn:microsoft.com/office/officeart/2018/5/layout/IconCircleLabelList"/>
    <dgm:cxn modelId="{634197C5-8E80-40A5-A94F-ED76068BB6DF}" type="presParOf" srcId="{9DF670CC-76F6-4420-898D-5EB3D8465D4D}" destId="{6A11723B-42DE-4836-A981-2BD466BF0A0C}" srcOrd="7" destOrd="0" presId="urn:microsoft.com/office/officeart/2018/5/layout/IconCircleLabelList"/>
    <dgm:cxn modelId="{C83ADBC2-54AB-477A-B632-BA446CCDAF01}" type="presParOf" srcId="{9DF670CC-76F6-4420-898D-5EB3D8465D4D}" destId="{87BA8AA7-9A64-442D-9069-D79A9FA063F2}" srcOrd="8" destOrd="0" presId="urn:microsoft.com/office/officeart/2018/5/layout/IconCircleLabelList"/>
    <dgm:cxn modelId="{F04C1DC2-5172-4AB3-B1C1-1BF8B78BBAE5}" type="presParOf" srcId="{87BA8AA7-9A64-442D-9069-D79A9FA063F2}" destId="{A45CA8A8-A97F-42BB-87B4-B8F33DB9C2AD}" srcOrd="0" destOrd="0" presId="urn:microsoft.com/office/officeart/2018/5/layout/IconCircleLabelList"/>
    <dgm:cxn modelId="{2A905853-4CEC-4509-9A84-919BF218FC33}" type="presParOf" srcId="{87BA8AA7-9A64-442D-9069-D79A9FA063F2}" destId="{93CD19E3-C1F7-4B15-A642-BDC0CBBA6FE8}" srcOrd="1" destOrd="0" presId="urn:microsoft.com/office/officeart/2018/5/layout/IconCircleLabelList"/>
    <dgm:cxn modelId="{B6F21AE9-26D9-42A8-9843-BAE2DB4E18F1}" type="presParOf" srcId="{87BA8AA7-9A64-442D-9069-D79A9FA063F2}" destId="{23B037D4-2980-45E6-A898-7DDA6EA14F2C}" srcOrd="2" destOrd="0" presId="urn:microsoft.com/office/officeart/2018/5/layout/IconCircleLabelList"/>
    <dgm:cxn modelId="{5244ECE8-50E5-42C6-A42D-5258223124B6}" type="presParOf" srcId="{87BA8AA7-9A64-442D-9069-D79A9FA063F2}" destId="{99DC83E7-EE05-4920-8951-3EEE50F3AB82}" srcOrd="3" destOrd="0" presId="urn:microsoft.com/office/officeart/2018/5/layout/IconCircleLabelList"/>
    <dgm:cxn modelId="{1EAE2E8B-5465-48F7-BCE1-A336CBE72B70}" type="presParOf" srcId="{9DF670CC-76F6-4420-898D-5EB3D8465D4D}" destId="{8893548E-D023-476D-823C-0EDBAA600AA3}" srcOrd="9" destOrd="0" presId="urn:microsoft.com/office/officeart/2018/5/layout/IconCircleLabelList"/>
    <dgm:cxn modelId="{3A78E871-3241-418F-B912-27343543CCAD}" type="presParOf" srcId="{9DF670CC-76F6-4420-898D-5EB3D8465D4D}" destId="{E7D9D7E8-F83D-40E8-BA9A-9CFF03D0A88F}" srcOrd="10" destOrd="0" presId="urn:microsoft.com/office/officeart/2018/5/layout/IconCircleLabelList"/>
    <dgm:cxn modelId="{CD040E1D-13E0-40D4-93AB-B30247A49E60}" type="presParOf" srcId="{E7D9D7E8-F83D-40E8-BA9A-9CFF03D0A88F}" destId="{02732D58-05CA-4040-956E-A4EA60211A04}" srcOrd="0" destOrd="0" presId="urn:microsoft.com/office/officeart/2018/5/layout/IconCircleLabelList"/>
    <dgm:cxn modelId="{F1ED5E91-953E-42EB-B443-D1A0F70B63EC}" type="presParOf" srcId="{E7D9D7E8-F83D-40E8-BA9A-9CFF03D0A88F}" destId="{0D42173D-0684-4CC6-BA7A-98C30F8245E2}" srcOrd="1" destOrd="0" presId="urn:microsoft.com/office/officeart/2018/5/layout/IconCircleLabelList"/>
    <dgm:cxn modelId="{418DB0F6-6096-4F90-972A-5E87432FB50E}" type="presParOf" srcId="{E7D9D7E8-F83D-40E8-BA9A-9CFF03D0A88F}" destId="{F32D8C23-BCAF-4BE4-A67A-A77A8BD28084}" srcOrd="2" destOrd="0" presId="urn:microsoft.com/office/officeart/2018/5/layout/IconCircleLabelList"/>
    <dgm:cxn modelId="{4FAE1E83-DAF0-4414-B6D7-42CD5E2918D2}" type="presParOf" srcId="{E7D9D7E8-F83D-40E8-BA9A-9CFF03D0A88F}" destId="{3C3AEB41-A7C5-4721-AFE8-9F7B6C3DA2FE}" srcOrd="3" destOrd="0" presId="urn:microsoft.com/office/officeart/2018/5/layout/IconCircleLabelList"/>
    <dgm:cxn modelId="{367E93F9-E224-481B-86D6-DC7357FCBC79}" type="presParOf" srcId="{9DF670CC-76F6-4420-898D-5EB3D8465D4D}" destId="{800DC2C7-6345-4845-A6F4-E0C4DE54097F}" srcOrd="11" destOrd="0" presId="urn:microsoft.com/office/officeart/2018/5/layout/IconCircleLabelList"/>
    <dgm:cxn modelId="{FB3890E6-7CA1-440E-B086-2E4B319F9852}" type="presParOf" srcId="{9DF670CC-76F6-4420-898D-5EB3D8465D4D}" destId="{923F57D4-A059-4375-AEB8-A99CC856C2C0}" srcOrd="12" destOrd="0" presId="urn:microsoft.com/office/officeart/2018/5/layout/IconCircleLabelList"/>
    <dgm:cxn modelId="{63BF0BEF-E251-4622-8992-F2ACF225D8B2}" type="presParOf" srcId="{923F57D4-A059-4375-AEB8-A99CC856C2C0}" destId="{3F7A672F-B9DD-4860-BAE1-CB4F392EF0F9}" srcOrd="0" destOrd="0" presId="urn:microsoft.com/office/officeart/2018/5/layout/IconCircleLabelList"/>
    <dgm:cxn modelId="{14F75196-C8A4-4F12-97C4-5A236803CA77}" type="presParOf" srcId="{923F57D4-A059-4375-AEB8-A99CC856C2C0}" destId="{938D0BE9-B9A2-4FAC-8A95-70D0ED52F5C7}" srcOrd="1" destOrd="0" presId="urn:microsoft.com/office/officeart/2018/5/layout/IconCircleLabelList"/>
    <dgm:cxn modelId="{15C2C65B-99BF-4B4A-9D30-6DD97544A598}" type="presParOf" srcId="{923F57D4-A059-4375-AEB8-A99CC856C2C0}" destId="{A6884F96-A693-4375-8FEA-C6590DEEF8DE}" srcOrd="2" destOrd="0" presId="urn:microsoft.com/office/officeart/2018/5/layout/IconCircleLabelList"/>
    <dgm:cxn modelId="{7C7E3163-6A02-4098-8774-09062A436FEC}" type="presParOf" srcId="{923F57D4-A059-4375-AEB8-A99CC856C2C0}" destId="{4757ECB9-20D0-495D-81B5-472263B81504}" srcOrd="3" destOrd="0" presId="urn:microsoft.com/office/officeart/2018/5/layout/IconCircleLabelList"/>
    <dgm:cxn modelId="{01F67C36-86B2-4B6D-A4F2-DDE5E62DF9AB}" type="presParOf" srcId="{9DF670CC-76F6-4420-898D-5EB3D8465D4D}" destId="{5B43318F-5227-4A7C-B7E7-6E709387C80F}" srcOrd="13" destOrd="0" presId="urn:microsoft.com/office/officeart/2018/5/layout/IconCircleLabelList"/>
    <dgm:cxn modelId="{321433C9-6110-4551-9CAC-0409B4B96E78}" type="presParOf" srcId="{9DF670CC-76F6-4420-898D-5EB3D8465D4D}" destId="{E944A2A8-CED5-43CA-9DF7-CD415C09E456}" srcOrd="14" destOrd="0" presId="urn:microsoft.com/office/officeart/2018/5/layout/IconCircleLabelList"/>
    <dgm:cxn modelId="{35D24CEE-E088-4613-A1E1-96BB880E0DD2}" type="presParOf" srcId="{E944A2A8-CED5-43CA-9DF7-CD415C09E456}" destId="{E9590245-D1D1-4405-9E58-7995289DBD27}" srcOrd="0" destOrd="0" presId="urn:microsoft.com/office/officeart/2018/5/layout/IconCircleLabelList"/>
    <dgm:cxn modelId="{071D788D-305A-411B-9F40-28300859596C}" type="presParOf" srcId="{E944A2A8-CED5-43CA-9DF7-CD415C09E456}" destId="{BFC59AB7-3624-4256-9E75-6EC0D4074E06}" srcOrd="1" destOrd="0" presId="urn:microsoft.com/office/officeart/2018/5/layout/IconCircleLabelList"/>
    <dgm:cxn modelId="{E902C97E-2C3E-4609-81B7-BA7AD5BAD734}" type="presParOf" srcId="{E944A2A8-CED5-43CA-9DF7-CD415C09E456}" destId="{2EEE728A-EE64-4237-9A77-8640B11F4CEB}" srcOrd="2" destOrd="0" presId="urn:microsoft.com/office/officeart/2018/5/layout/IconCircleLabelList"/>
    <dgm:cxn modelId="{CEE2FFA2-868F-4988-89F0-1E8F07CC49E8}" type="presParOf" srcId="{E944A2A8-CED5-43CA-9DF7-CD415C09E456}" destId="{B8B4184B-E0E9-4E8A-8AEF-0AE393A3AF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60AE75-DBAB-4440-BA65-70D98198FDA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33B1E7-964E-4073-8633-C803D2FCB4E7}">
      <dgm:prSet/>
      <dgm:spPr/>
      <dgm:t>
        <a:bodyPr/>
        <a:lstStyle/>
        <a:p>
          <a:r>
            <a:rPr lang="en-US"/>
            <a:t>Tableau Help</a:t>
          </a:r>
        </a:p>
      </dgm:t>
    </dgm:pt>
    <dgm:pt modelId="{3773A429-84DE-47E5-8FB1-A5B7C593CB7E}" type="parTrans" cxnId="{1E7DCCDC-6DCB-42EF-806C-CCAF841F39EC}">
      <dgm:prSet/>
      <dgm:spPr/>
      <dgm:t>
        <a:bodyPr/>
        <a:lstStyle/>
        <a:p>
          <a:endParaRPr lang="en-US"/>
        </a:p>
      </dgm:t>
    </dgm:pt>
    <dgm:pt modelId="{5550482E-DABB-4641-A1DE-C927E033C0A0}" type="sibTrans" cxnId="{1E7DCCDC-6DCB-42EF-806C-CCAF841F39EC}">
      <dgm:prSet/>
      <dgm:spPr/>
      <dgm:t>
        <a:bodyPr/>
        <a:lstStyle/>
        <a:p>
          <a:endParaRPr lang="en-US"/>
        </a:p>
      </dgm:t>
    </dgm:pt>
    <dgm:pt modelId="{48E5F760-D1DA-4387-B2F5-E3BA60E6E84D}">
      <dgm:prSet/>
      <dgm:spPr/>
      <dgm:t>
        <a:bodyPr/>
        <a:lstStyle/>
        <a:p>
          <a:r>
            <a:rPr lang="en-US"/>
            <a:t>Tableau Community</a:t>
          </a:r>
        </a:p>
      </dgm:t>
    </dgm:pt>
    <dgm:pt modelId="{76DCBF84-7C87-43B6-9AE0-17FAFDC2A27F}" type="parTrans" cxnId="{2D64A6C3-6320-4E6C-8C9D-C0543FD53211}">
      <dgm:prSet/>
      <dgm:spPr/>
      <dgm:t>
        <a:bodyPr/>
        <a:lstStyle/>
        <a:p>
          <a:endParaRPr lang="en-US"/>
        </a:p>
      </dgm:t>
    </dgm:pt>
    <dgm:pt modelId="{BAB01A3E-4250-4CC9-9EE1-41E7B1DAC754}" type="sibTrans" cxnId="{2D64A6C3-6320-4E6C-8C9D-C0543FD53211}">
      <dgm:prSet/>
      <dgm:spPr/>
      <dgm:t>
        <a:bodyPr/>
        <a:lstStyle/>
        <a:p>
          <a:endParaRPr lang="en-US"/>
        </a:p>
      </dgm:t>
    </dgm:pt>
    <dgm:pt modelId="{AA3AEF4C-809A-48E9-B5A0-7B2E6E9F2A51}">
      <dgm:prSet/>
      <dgm:spPr/>
      <dgm:t>
        <a:bodyPr/>
        <a:lstStyle/>
        <a:p>
          <a:r>
            <a:rPr lang="en-US"/>
            <a:t>Tableau Academy</a:t>
          </a:r>
        </a:p>
      </dgm:t>
    </dgm:pt>
    <dgm:pt modelId="{578FED2B-0974-45B5-B25D-E846FA265A09}" type="parTrans" cxnId="{C26B459B-A7FA-491F-B31C-04DA435C7C10}">
      <dgm:prSet/>
      <dgm:spPr/>
      <dgm:t>
        <a:bodyPr/>
        <a:lstStyle/>
        <a:p>
          <a:endParaRPr lang="en-US"/>
        </a:p>
      </dgm:t>
    </dgm:pt>
    <dgm:pt modelId="{0F38EF09-A7F1-450A-B309-527C73E14D3D}" type="sibTrans" cxnId="{C26B459B-A7FA-491F-B31C-04DA435C7C10}">
      <dgm:prSet/>
      <dgm:spPr/>
      <dgm:t>
        <a:bodyPr/>
        <a:lstStyle/>
        <a:p>
          <a:endParaRPr lang="en-US"/>
        </a:p>
      </dgm:t>
    </dgm:pt>
    <dgm:pt modelId="{AAC9AB1E-9DDA-4968-B73E-869BD726C20F}">
      <dgm:prSet/>
      <dgm:spPr/>
      <dgm:t>
        <a:bodyPr/>
        <a:lstStyle/>
        <a:p>
          <a:r>
            <a:rPr lang="en-US"/>
            <a:t>YouTube</a:t>
          </a:r>
        </a:p>
      </dgm:t>
    </dgm:pt>
    <dgm:pt modelId="{268451F6-AE8D-4137-9334-86B1A83AC1BC}" type="parTrans" cxnId="{32DFFCDD-7D9D-4F8C-8D6F-D3F0D70B9578}">
      <dgm:prSet/>
      <dgm:spPr/>
      <dgm:t>
        <a:bodyPr/>
        <a:lstStyle/>
        <a:p>
          <a:endParaRPr lang="en-US"/>
        </a:p>
      </dgm:t>
    </dgm:pt>
    <dgm:pt modelId="{4CA8F55C-509C-4DF7-97E2-2F329A88A78D}" type="sibTrans" cxnId="{32DFFCDD-7D9D-4F8C-8D6F-D3F0D70B9578}">
      <dgm:prSet/>
      <dgm:spPr/>
      <dgm:t>
        <a:bodyPr/>
        <a:lstStyle/>
        <a:p>
          <a:endParaRPr lang="en-US"/>
        </a:p>
      </dgm:t>
    </dgm:pt>
    <dgm:pt modelId="{0F947E16-E12A-48FE-B2F1-9E7EA8A89E9C}">
      <dgm:prSet/>
      <dgm:spPr/>
      <dgm:t>
        <a:bodyPr/>
        <a:lstStyle/>
        <a:p>
          <a:r>
            <a:rPr lang="en-US"/>
            <a:t>Blogs</a:t>
          </a:r>
        </a:p>
      </dgm:t>
    </dgm:pt>
    <dgm:pt modelId="{81EA368E-5664-4D95-9F9D-22587F89F284}" type="parTrans" cxnId="{E25B91A1-EAA4-480A-820F-F91A59C688CC}">
      <dgm:prSet/>
      <dgm:spPr/>
      <dgm:t>
        <a:bodyPr/>
        <a:lstStyle/>
        <a:p>
          <a:endParaRPr lang="en-US"/>
        </a:p>
      </dgm:t>
    </dgm:pt>
    <dgm:pt modelId="{8A7D288D-1FBC-409D-A27B-BC2D3811049A}" type="sibTrans" cxnId="{E25B91A1-EAA4-480A-820F-F91A59C688CC}">
      <dgm:prSet/>
      <dgm:spPr/>
      <dgm:t>
        <a:bodyPr/>
        <a:lstStyle/>
        <a:p>
          <a:endParaRPr lang="en-US"/>
        </a:p>
      </dgm:t>
    </dgm:pt>
    <dgm:pt modelId="{8B3E7EB2-C037-4D83-AAB1-43F35F0E4B6F}">
      <dgm:prSet/>
      <dgm:spPr/>
      <dgm:t>
        <a:bodyPr/>
        <a:lstStyle/>
        <a:p>
          <a:r>
            <a:rPr lang="en-US" dirty="0"/>
            <a:t>LinkedIn Learning</a:t>
          </a:r>
        </a:p>
      </dgm:t>
    </dgm:pt>
    <dgm:pt modelId="{DD6E4FB0-2F03-4306-80F1-EA9F134DF408}" type="parTrans" cxnId="{965E6F1E-D083-4D03-8E2C-2AD08E6E3F1F}">
      <dgm:prSet/>
      <dgm:spPr/>
      <dgm:t>
        <a:bodyPr/>
        <a:lstStyle/>
        <a:p>
          <a:endParaRPr lang="en-US"/>
        </a:p>
      </dgm:t>
    </dgm:pt>
    <dgm:pt modelId="{1B712B3F-6067-4951-85A9-A68FBA3FA914}" type="sibTrans" cxnId="{965E6F1E-D083-4D03-8E2C-2AD08E6E3F1F}">
      <dgm:prSet/>
      <dgm:spPr/>
      <dgm:t>
        <a:bodyPr/>
        <a:lstStyle/>
        <a:p>
          <a:endParaRPr lang="en-US"/>
        </a:p>
      </dgm:t>
    </dgm:pt>
    <dgm:pt modelId="{3B2D1E5E-4F7E-48E2-A68A-3F8CC0C7CA2D}" type="pres">
      <dgm:prSet presAssocID="{2860AE75-DBAB-4440-BA65-70D98198FDA0}" presName="diagram" presStyleCnt="0">
        <dgm:presLayoutVars>
          <dgm:dir/>
          <dgm:resizeHandles val="exact"/>
        </dgm:presLayoutVars>
      </dgm:prSet>
      <dgm:spPr/>
    </dgm:pt>
    <dgm:pt modelId="{7B801567-49FB-45EB-A4FB-8BBD1478E99E}" type="pres">
      <dgm:prSet presAssocID="{D133B1E7-964E-4073-8633-C803D2FCB4E7}" presName="node" presStyleLbl="node1" presStyleIdx="0" presStyleCnt="6">
        <dgm:presLayoutVars>
          <dgm:bulletEnabled val="1"/>
        </dgm:presLayoutVars>
      </dgm:prSet>
      <dgm:spPr/>
    </dgm:pt>
    <dgm:pt modelId="{06C8C8B6-9F07-4CDB-9D2F-7E44E8537FCA}" type="pres">
      <dgm:prSet presAssocID="{5550482E-DABB-4641-A1DE-C927E033C0A0}" presName="sibTrans" presStyleCnt="0"/>
      <dgm:spPr/>
    </dgm:pt>
    <dgm:pt modelId="{0BC33BA9-B356-4024-96C8-6A88A47EBA9B}" type="pres">
      <dgm:prSet presAssocID="{48E5F760-D1DA-4387-B2F5-E3BA60E6E84D}" presName="node" presStyleLbl="node1" presStyleIdx="1" presStyleCnt="6">
        <dgm:presLayoutVars>
          <dgm:bulletEnabled val="1"/>
        </dgm:presLayoutVars>
      </dgm:prSet>
      <dgm:spPr/>
    </dgm:pt>
    <dgm:pt modelId="{C5FC3D66-0FE9-45AF-8080-2B1F15F99122}" type="pres">
      <dgm:prSet presAssocID="{BAB01A3E-4250-4CC9-9EE1-41E7B1DAC754}" presName="sibTrans" presStyleCnt="0"/>
      <dgm:spPr/>
    </dgm:pt>
    <dgm:pt modelId="{990825DE-6BE0-4FF7-ACE7-B320A0512361}" type="pres">
      <dgm:prSet presAssocID="{AA3AEF4C-809A-48E9-B5A0-7B2E6E9F2A51}" presName="node" presStyleLbl="node1" presStyleIdx="2" presStyleCnt="6">
        <dgm:presLayoutVars>
          <dgm:bulletEnabled val="1"/>
        </dgm:presLayoutVars>
      </dgm:prSet>
      <dgm:spPr/>
    </dgm:pt>
    <dgm:pt modelId="{6F7409E8-75EA-444F-BF0F-7DE5DFB1E011}" type="pres">
      <dgm:prSet presAssocID="{0F38EF09-A7F1-450A-B309-527C73E14D3D}" presName="sibTrans" presStyleCnt="0"/>
      <dgm:spPr/>
    </dgm:pt>
    <dgm:pt modelId="{5DDF39B0-F14E-4614-96CD-F4A77CDC0C55}" type="pres">
      <dgm:prSet presAssocID="{AAC9AB1E-9DDA-4968-B73E-869BD726C20F}" presName="node" presStyleLbl="node1" presStyleIdx="3" presStyleCnt="6">
        <dgm:presLayoutVars>
          <dgm:bulletEnabled val="1"/>
        </dgm:presLayoutVars>
      </dgm:prSet>
      <dgm:spPr/>
    </dgm:pt>
    <dgm:pt modelId="{1B640CF9-3E30-4724-B8EB-4E6F445183D5}" type="pres">
      <dgm:prSet presAssocID="{4CA8F55C-509C-4DF7-97E2-2F329A88A78D}" presName="sibTrans" presStyleCnt="0"/>
      <dgm:spPr/>
    </dgm:pt>
    <dgm:pt modelId="{1B032702-DF30-4620-8AB8-5323E29BA23D}" type="pres">
      <dgm:prSet presAssocID="{0F947E16-E12A-48FE-B2F1-9E7EA8A89E9C}" presName="node" presStyleLbl="node1" presStyleIdx="4" presStyleCnt="6">
        <dgm:presLayoutVars>
          <dgm:bulletEnabled val="1"/>
        </dgm:presLayoutVars>
      </dgm:prSet>
      <dgm:spPr/>
    </dgm:pt>
    <dgm:pt modelId="{0B7C30CA-F962-4274-8197-F6DD5FE6DE38}" type="pres">
      <dgm:prSet presAssocID="{8A7D288D-1FBC-409D-A27B-BC2D3811049A}" presName="sibTrans" presStyleCnt="0"/>
      <dgm:spPr/>
    </dgm:pt>
    <dgm:pt modelId="{12740E2E-A776-46F9-9B8B-DA180564246F}" type="pres">
      <dgm:prSet presAssocID="{8B3E7EB2-C037-4D83-AAB1-43F35F0E4B6F}" presName="node" presStyleLbl="node1" presStyleIdx="5" presStyleCnt="6">
        <dgm:presLayoutVars>
          <dgm:bulletEnabled val="1"/>
        </dgm:presLayoutVars>
      </dgm:prSet>
      <dgm:spPr/>
    </dgm:pt>
  </dgm:ptLst>
  <dgm:cxnLst>
    <dgm:cxn modelId="{76D19B06-7C18-444F-8B50-055A50B51A63}" type="presOf" srcId="{AAC9AB1E-9DDA-4968-B73E-869BD726C20F}" destId="{5DDF39B0-F14E-4614-96CD-F4A77CDC0C55}" srcOrd="0" destOrd="0" presId="urn:microsoft.com/office/officeart/2005/8/layout/default"/>
    <dgm:cxn modelId="{019A9219-86A1-48C3-B167-AFE698EF5F07}" type="presOf" srcId="{8B3E7EB2-C037-4D83-AAB1-43F35F0E4B6F}" destId="{12740E2E-A776-46F9-9B8B-DA180564246F}" srcOrd="0" destOrd="0" presId="urn:microsoft.com/office/officeart/2005/8/layout/default"/>
    <dgm:cxn modelId="{965E6F1E-D083-4D03-8E2C-2AD08E6E3F1F}" srcId="{2860AE75-DBAB-4440-BA65-70D98198FDA0}" destId="{8B3E7EB2-C037-4D83-AAB1-43F35F0E4B6F}" srcOrd="5" destOrd="0" parTransId="{DD6E4FB0-2F03-4306-80F1-EA9F134DF408}" sibTransId="{1B712B3F-6067-4951-85A9-A68FBA3FA914}"/>
    <dgm:cxn modelId="{63F22C65-567E-4A3D-843A-B6916F56E866}" type="presOf" srcId="{D133B1E7-964E-4073-8633-C803D2FCB4E7}" destId="{7B801567-49FB-45EB-A4FB-8BBD1478E99E}" srcOrd="0" destOrd="0" presId="urn:microsoft.com/office/officeart/2005/8/layout/default"/>
    <dgm:cxn modelId="{DF714249-CCBC-4543-A4CC-DE14AC60D178}" type="presOf" srcId="{48E5F760-D1DA-4387-B2F5-E3BA60E6E84D}" destId="{0BC33BA9-B356-4024-96C8-6A88A47EBA9B}" srcOrd="0" destOrd="0" presId="urn:microsoft.com/office/officeart/2005/8/layout/default"/>
    <dgm:cxn modelId="{1BDD5878-4AAD-45E2-BB3F-B14A9B412919}" type="presOf" srcId="{2860AE75-DBAB-4440-BA65-70D98198FDA0}" destId="{3B2D1E5E-4F7E-48E2-A68A-3F8CC0C7CA2D}" srcOrd="0" destOrd="0" presId="urn:microsoft.com/office/officeart/2005/8/layout/default"/>
    <dgm:cxn modelId="{E9440591-B41A-4B56-A76D-D9282758E652}" type="presOf" srcId="{AA3AEF4C-809A-48E9-B5A0-7B2E6E9F2A51}" destId="{990825DE-6BE0-4FF7-ACE7-B320A0512361}" srcOrd="0" destOrd="0" presId="urn:microsoft.com/office/officeart/2005/8/layout/default"/>
    <dgm:cxn modelId="{C26B459B-A7FA-491F-B31C-04DA435C7C10}" srcId="{2860AE75-DBAB-4440-BA65-70D98198FDA0}" destId="{AA3AEF4C-809A-48E9-B5A0-7B2E6E9F2A51}" srcOrd="2" destOrd="0" parTransId="{578FED2B-0974-45B5-B25D-E846FA265A09}" sibTransId="{0F38EF09-A7F1-450A-B309-527C73E14D3D}"/>
    <dgm:cxn modelId="{E25B91A1-EAA4-480A-820F-F91A59C688CC}" srcId="{2860AE75-DBAB-4440-BA65-70D98198FDA0}" destId="{0F947E16-E12A-48FE-B2F1-9E7EA8A89E9C}" srcOrd="4" destOrd="0" parTransId="{81EA368E-5664-4D95-9F9D-22587F89F284}" sibTransId="{8A7D288D-1FBC-409D-A27B-BC2D3811049A}"/>
    <dgm:cxn modelId="{2D64A6C3-6320-4E6C-8C9D-C0543FD53211}" srcId="{2860AE75-DBAB-4440-BA65-70D98198FDA0}" destId="{48E5F760-D1DA-4387-B2F5-E3BA60E6E84D}" srcOrd="1" destOrd="0" parTransId="{76DCBF84-7C87-43B6-9AE0-17FAFDC2A27F}" sibTransId="{BAB01A3E-4250-4CC9-9EE1-41E7B1DAC754}"/>
    <dgm:cxn modelId="{1E7DCCDC-6DCB-42EF-806C-CCAF841F39EC}" srcId="{2860AE75-DBAB-4440-BA65-70D98198FDA0}" destId="{D133B1E7-964E-4073-8633-C803D2FCB4E7}" srcOrd="0" destOrd="0" parTransId="{3773A429-84DE-47E5-8FB1-A5B7C593CB7E}" sibTransId="{5550482E-DABB-4641-A1DE-C927E033C0A0}"/>
    <dgm:cxn modelId="{32DFFCDD-7D9D-4F8C-8D6F-D3F0D70B9578}" srcId="{2860AE75-DBAB-4440-BA65-70D98198FDA0}" destId="{AAC9AB1E-9DDA-4968-B73E-869BD726C20F}" srcOrd="3" destOrd="0" parTransId="{268451F6-AE8D-4137-9334-86B1A83AC1BC}" sibTransId="{4CA8F55C-509C-4DF7-97E2-2F329A88A78D}"/>
    <dgm:cxn modelId="{0A34E5ED-BD7B-4B57-AB1E-6A3B0CD42DE4}" type="presOf" srcId="{0F947E16-E12A-48FE-B2F1-9E7EA8A89E9C}" destId="{1B032702-DF30-4620-8AB8-5323E29BA23D}" srcOrd="0" destOrd="0" presId="urn:microsoft.com/office/officeart/2005/8/layout/default"/>
    <dgm:cxn modelId="{D921A6F8-734A-4082-B27E-D72A1F0B5B0A}" type="presParOf" srcId="{3B2D1E5E-4F7E-48E2-A68A-3F8CC0C7CA2D}" destId="{7B801567-49FB-45EB-A4FB-8BBD1478E99E}" srcOrd="0" destOrd="0" presId="urn:microsoft.com/office/officeart/2005/8/layout/default"/>
    <dgm:cxn modelId="{9BCB5222-747F-489B-A000-31CC9D759CE5}" type="presParOf" srcId="{3B2D1E5E-4F7E-48E2-A68A-3F8CC0C7CA2D}" destId="{06C8C8B6-9F07-4CDB-9D2F-7E44E8537FCA}" srcOrd="1" destOrd="0" presId="urn:microsoft.com/office/officeart/2005/8/layout/default"/>
    <dgm:cxn modelId="{6FE970D5-0DF3-4770-B4A4-867CDAAAF63A}" type="presParOf" srcId="{3B2D1E5E-4F7E-48E2-A68A-3F8CC0C7CA2D}" destId="{0BC33BA9-B356-4024-96C8-6A88A47EBA9B}" srcOrd="2" destOrd="0" presId="urn:microsoft.com/office/officeart/2005/8/layout/default"/>
    <dgm:cxn modelId="{8C08BFE1-A9BE-4C1B-8E4A-16962C7F5D60}" type="presParOf" srcId="{3B2D1E5E-4F7E-48E2-A68A-3F8CC0C7CA2D}" destId="{C5FC3D66-0FE9-45AF-8080-2B1F15F99122}" srcOrd="3" destOrd="0" presId="urn:microsoft.com/office/officeart/2005/8/layout/default"/>
    <dgm:cxn modelId="{40329DDC-E59E-4F08-8EC0-2E6A2390CEBB}" type="presParOf" srcId="{3B2D1E5E-4F7E-48E2-A68A-3F8CC0C7CA2D}" destId="{990825DE-6BE0-4FF7-ACE7-B320A0512361}" srcOrd="4" destOrd="0" presId="urn:microsoft.com/office/officeart/2005/8/layout/default"/>
    <dgm:cxn modelId="{F680513A-EB5B-431B-BEF0-0995E35E0818}" type="presParOf" srcId="{3B2D1E5E-4F7E-48E2-A68A-3F8CC0C7CA2D}" destId="{6F7409E8-75EA-444F-BF0F-7DE5DFB1E011}" srcOrd="5" destOrd="0" presId="urn:microsoft.com/office/officeart/2005/8/layout/default"/>
    <dgm:cxn modelId="{2709D56F-9C39-4D9F-A25B-CE8E106CA403}" type="presParOf" srcId="{3B2D1E5E-4F7E-48E2-A68A-3F8CC0C7CA2D}" destId="{5DDF39B0-F14E-4614-96CD-F4A77CDC0C55}" srcOrd="6" destOrd="0" presId="urn:microsoft.com/office/officeart/2005/8/layout/default"/>
    <dgm:cxn modelId="{557149BF-7256-4C48-BE0D-A5BF84A044C1}" type="presParOf" srcId="{3B2D1E5E-4F7E-48E2-A68A-3F8CC0C7CA2D}" destId="{1B640CF9-3E30-4724-B8EB-4E6F445183D5}" srcOrd="7" destOrd="0" presId="urn:microsoft.com/office/officeart/2005/8/layout/default"/>
    <dgm:cxn modelId="{3CAF6903-59B3-4CB2-9F59-1FA7225E399B}" type="presParOf" srcId="{3B2D1E5E-4F7E-48E2-A68A-3F8CC0C7CA2D}" destId="{1B032702-DF30-4620-8AB8-5323E29BA23D}" srcOrd="8" destOrd="0" presId="urn:microsoft.com/office/officeart/2005/8/layout/default"/>
    <dgm:cxn modelId="{C09B2792-098D-45F2-B151-431FC815F1E8}" type="presParOf" srcId="{3B2D1E5E-4F7E-48E2-A68A-3F8CC0C7CA2D}" destId="{0B7C30CA-F962-4274-8197-F6DD5FE6DE38}" srcOrd="9" destOrd="0" presId="urn:microsoft.com/office/officeart/2005/8/layout/default"/>
    <dgm:cxn modelId="{FF9FBD3F-74FF-4F1D-8AF0-7A47B92A4D92}" type="presParOf" srcId="{3B2D1E5E-4F7E-48E2-A68A-3F8CC0C7CA2D}" destId="{12740E2E-A776-46F9-9B8B-DA180564246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3798B-E736-46D1-AEB0-46C328356557}">
      <dsp:nvSpPr>
        <dsp:cNvPr id="0" name=""/>
        <dsp:cNvSpPr/>
      </dsp:nvSpPr>
      <dsp:spPr>
        <a:xfrm>
          <a:off x="0" y="3073"/>
          <a:ext cx="11060113" cy="6546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E3F4-19AE-4086-9579-E3D77227127E}">
      <dsp:nvSpPr>
        <dsp:cNvPr id="0" name=""/>
        <dsp:cNvSpPr/>
      </dsp:nvSpPr>
      <dsp:spPr>
        <a:xfrm>
          <a:off x="198040" y="150376"/>
          <a:ext cx="360072" cy="3600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4471-E68F-4C86-A61E-3367E2A3DF58}">
      <dsp:nvSpPr>
        <dsp:cNvPr id="0" name=""/>
        <dsp:cNvSpPr/>
      </dsp:nvSpPr>
      <dsp:spPr>
        <a:xfrm>
          <a:off x="756153" y="3073"/>
          <a:ext cx="10303959" cy="65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87" tIns="69287" rIns="69287" bIns="692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Analytics for everyone, from anywhere</a:t>
          </a:r>
        </a:p>
      </dsp:txBody>
      <dsp:txXfrm>
        <a:off x="756153" y="3073"/>
        <a:ext cx="10303959" cy="654677"/>
      </dsp:txXfrm>
    </dsp:sp>
    <dsp:sp modelId="{B2D96F1B-82C3-40F0-A68A-07B420915378}">
      <dsp:nvSpPr>
        <dsp:cNvPr id="0" name=""/>
        <dsp:cNvSpPr/>
      </dsp:nvSpPr>
      <dsp:spPr>
        <a:xfrm>
          <a:off x="0" y="821421"/>
          <a:ext cx="11060113" cy="6546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C5D5-06BD-493E-88A0-CF9DB815F1F3}">
      <dsp:nvSpPr>
        <dsp:cNvPr id="0" name=""/>
        <dsp:cNvSpPr/>
      </dsp:nvSpPr>
      <dsp:spPr>
        <a:xfrm>
          <a:off x="198040" y="968723"/>
          <a:ext cx="360072" cy="3600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ACDD3-F1EB-4F89-B440-F1FC8DC6798D}">
      <dsp:nvSpPr>
        <dsp:cNvPr id="0" name=""/>
        <dsp:cNvSpPr/>
      </dsp:nvSpPr>
      <dsp:spPr>
        <a:xfrm>
          <a:off x="756153" y="821421"/>
          <a:ext cx="10303959" cy="65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87" tIns="69287" rIns="69287" bIns="692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Tableau is a visual analytics platform transforming the way we use data to solve problems—empowering people and organizations to make the most of their data.</a:t>
          </a:r>
        </a:p>
      </dsp:txBody>
      <dsp:txXfrm>
        <a:off x="756153" y="821421"/>
        <a:ext cx="10303959" cy="654677"/>
      </dsp:txXfrm>
    </dsp:sp>
    <dsp:sp modelId="{83A0EDA5-3D44-478F-A88D-29EE9FDCB252}">
      <dsp:nvSpPr>
        <dsp:cNvPr id="0" name=""/>
        <dsp:cNvSpPr/>
      </dsp:nvSpPr>
      <dsp:spPr>
        <a:xfrm>
          <a:off x="0" y="1639768"/>
          <a:ext cx="11060113" cy="6546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5A09F-B64B-4B90-85F2-247587DF1132}">
      <dsp:nvSpPr>
        <dsp:cNvPr id="0" name=""/>
        <dsp:cNvSpPr/>
      </dsp:nvSpPr>
      <dsp:spPr>
        <a:xfrm>
          <a:off x="198040" y="1787071"/>
          <a:ext cx="360072" cy="3600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B7D6-ED23-49E3-AA32-D22F4FB1E5EC}">
      <dsp:nvSpPr>
        <dsp:cNvPr id="0" name=""/>
        <dsp:cNvSpPr/>
      </dsp:nvSpPr>
      <dsp:spPr>
        <a:xfrm>
          <a:off x="756153" y="1639768"/>
          <a:ext cx="10303959" cy="65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87" tIns="69287" rIns="69287" bIns="692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Tableau helps people and organizations be more data-driven</a:t>
          </a:r>
        </a:p>
      </dsp:txBody>
      <dsp:txXfrm>
        <a:off x="756153" y="1639768"/>
        <a:ext cx="10303959" cy="654677"/>
      </dsp:txXfrm>
    </dsp:sp>
    <dsp:sp modelId="{864978FB-8B72-4843-9B38-8665C0D1C28A}">
      <dsp:nvSpPr>
        <dsp:cNvPr id="0" name=""/>
        <dsp:cNvSpPr/>
      </dsp:nvSpPr>
      <dsp:spPr>
        <a:xfrm>
          <a:off x="0" y="2458115"/>
          <a:ext cx="11060113" cy="6546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F7AE8-954C-4D16-B68A-174F21BA3429}">
      <dsp:nvSpPr>
        <dsp:cNvPr id="0" name=""/>
        <dsp:cNvSpPr/>
      </dsp:nvSpPr>
      <dsp:spPr>
        <a:xfrm>
          <a:off x="198040" y="2605418"/>
          <a:ext cx="360072" cy="3600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01BAD-D56E-45E6-B0FD-38817D4E2367}">
      <dsp:nvSpPr>
        <dsp:cNvPr id="0" name=""/>
        <dsp:cNvSpPr/>
      </dsp:nvSpPr>
      <dsp:spPr>
        <a:xfrm>
          <a:off x="756153" y="2458115"/>
          <a:ext cx="10303959" cy="65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87" tIns="69287" rIns="69287" bIns="692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Tableau disrupted business intelligence with intuitive, visual analytics for everyone</a:t>
          </a:r>
        </a:p>
      </dsp:txBody>
      <dsp:txXfrm>
        <a:off x="756153" y="2458115"/>
        <a:ext cx="10303959" cy="654677"/>
      </dsp:txXfrm>
    </dsp:sp>
    <dsp:sp modelId="{C7BC22C7-4B43-4936-9F9B-90E5C6CFCEE8}">
      <dsp:nvSpPr>
        <dsp:cNvPr id="0" name=""/>
        <dsp:cNvSpPr/>
      </dsp:nvSpPr>
      <dsp:spPr>
        <a:xfrm>
          <a:off x="0" y="3276463"/>
          <a:ext cx="11060113" cy="6546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DC97C-2612-4D0E-B8C1-09A285865872}">
      <dsp:nvSpPr>
        <dsp:cNvPr id="0" name=""/>
        <dsp:cNvSpPr/>
      </dsp:nvSpPr>
      <dsp:spPr>
        <a:xfrm>
          <a:off x="198040" y="3423765"/>
          <a:ext cx="360072" cy="3600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88452-7AFD-4630-98F4-56123A7B38A7}">
      <dsp:nvSpPr>
        <dsp:cNvPr id="0" name=""/>
        <dsp:cNvSpPr/>
      </dsp:nvSpPr>
      <dsp:spPr>
        <a:xfrm>
          <a:off x="756153" y="3276463"/>
          <a:ext cx="10303959" cy="65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87" tIns="69287" rIns="69287" bIns="692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Tableau helps people drive change with data</a:t>
          </a:r>
        </a:p>
      </dsp:txBody>
      <dsp:txXfrm>
        <a:off x="756153" y="3276463"/>
        <a:ext cx="10303959" cy="654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C8D9E-1863-450F-BC58-C8B19B2B9617}">
      <dsp:nvSpPr>
        <dsp:cNvPr id="0" name=""/>
        <dsp:cNvSpPr/>
      </dsp:nvSpPr>
      <dsp:spPr>
        <a:xfrm>
          <a:off x="0" y="1967107"/>
          <a:ext cx="1106011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214C2-A73D-4715-866C-9E224C4EA2A9}">
      <dsp:nvSpPr>
        <dsp:cNvPr id="0" name=""/>
        <dsp:cNvSpPr/>
      </dsp:nvSpPr>
      <dsp:spPr>
        <a:xfrm rot="8100000">
          <a:off x="64530" y="453341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9967-156B-486F-80BE-4BCA0391BEDB}">
      <dsp:nvSpPr>
        <dsp:cNvPr id="0" name=""/>
        <dsp:cNvSpPr/>
      </dsp:nvSpPr>
      <dsp:spPr>
        <a:xfrm>
          <a:off x="96670" y="485482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0CB3-79A9-4033-8016-E97DA3EF348A}">
      <dsp:nvSpPr>
        <dsp:cNvPr id="0" name=""/>
        <dsp:cNvSpPr/>
      </dsp:nvSpPr>
      <dsp:spPr>
        <a:xfrm>
          <a:off x="413768" y="802579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Here are some key milestones in the history of data visualization leading up to the development of Tableau starting 19th century:</a:t>
          </a:r>
        </a:p>
      </dsp:txBody>
      <dsp:txXfrm>
        <a:off x="413768" y="802579"/>
        <a:ext cx="2626887" cy="1164527"/>
      </dsp:txXfrm>
    </dsp:sp>
    <dsp:sp modelId="{7A8B0FE6-F3F7-4DBB-B05F-65FEDD7AFC92}">
      <dsp:nvSpPr>
        <dsp:cNvPr id="0" name=""/>
        <dsp:cNvSpPr/>
      </dsp:nvSpPr>
      <dsp:spPr>
        <a:xfrm>
          <a:off x="413768" y="393421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19th century</a:t>
          </a:r>
        </a:p>
      </dsp:txBody>
      <dsp:txXfrm>
        <a:off x="413768" y="393421"/>
        <a:ext cx="2626887" cy="409158"/>
      </dsp:txXfrm>
    </dsp:sp>
    <dsp:sp modelId="{DF936CBE-62B6-4752-B71A-A9D9E1901AA3}">
      <dsp:nvSpPr>
        <dsp:cNvPr id="0" name=""/>
        <dsp:cNvSpPr/>
      </dsp:nvSpPr>
      <dsp:spPr>
        <a:xfrm>
          <a:off x="209189" y="802579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14573-840A-47DC-8517-48B67FCC4833}">
      <dsp:nvSpPr>
        <dsp:cNvPr id="0" name=""/>
        <dsp:cNvSpPr/>
      </dsp:nvSpPr>
      <dsp:spPr>
        <a:xfrm>
          <a:off x="171686" y="1930283"/>
          <a:ext cx="73648" cy="736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4832-82C0-418A-A528-355DB4A32E60}">
      <dsp:nvSpPr>
        <dsp:cNvPr id="0" name=""/>
        <dsp:cNvSpPr/>
      </dsp:nvSpPr>
      <dsp:spPr>
        <a:xfrm rot="18900000">
          <a:off x="1641723" y="3191554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-302737"/>
            <a:satOff val="-1951"/>
            <a:lumOff val="-431"/>
            <a:alphaOff val="0"/>
          </a:schemeClr>
        </a:solidFill>
        <a:ln w="12700" cap="flat" cmpd="sng" algn="ctr">
          <a:solidFill>
            <a:schemeClr val="accent2">
              <a:hueOff val="-302737"/>
              <a:satOff val="-1951"/>
              <a:lumOff val="-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EEEB8-985B-4910-993B-3235B795EF53}">
      <dsp:nvSpPr>
        <dsp:cNvPr id="0" name=""/>
        <dsp:cNvSpPr/>
      </dsp:nvSpPr>
      <dsp:spPr>
        <a:xfrm>
          <a:off x="1673864" y="3223695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68C58-E8FB-4595-8A61-E68DAE12C6A3}">
      <dsp:nvSpPr>
        <dsp:cNvPr id="0" name=""/>
        <dsp:cNvSpPr/>
      </dsp:nvSpPr>
      <dsp:spPr>
        <a:xfrm>
          <a:off x="1990962" y="1967107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Several key concepts in exploratory data analysis like box plot and stem-and-leaf plot.</a:t>
          </a:r>
        </a:p>
      </dsp:txBody>
      <dsp:txXfrm>
        <a:off x="1990962" y="1967107"/>
        <a:ext cx="2626887" cy="1164527"/>
      </dsp:txXfrm>
    </dsp:sp>
    <dsp:sp modelId="{7275E263-0768-48F0-BFF7-CFD66830D8F7}">
      <dsp:nvSpPr>
        <dsp:cNvPr id="0" name=""/>
        <dsp:cNvSpPr/>
      </dsp:nvSpPr>
      <dsp:spPr>
        <a:xfrm>
          <a:off x="1990962" y="3131635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1900s</a:t>
          </a:r>
        </a:p>
      </dsp:txBody>
      <dsp:txXfrm>
        <a:off x="1990962" y="3131635"/>
        <a:ext cx="2626887" cy="409158"/>
      </dsp:txXfrm>
    </dsp:sp>
    <dsp:sp modelId="{38435A95-8E03-42F0-A94F-F41AEC85E754}">
      <dsp:nvSpPr>
        <dsp:cNvPr id="0" name=""/>
        <dsp:cNvSpPr/>
      </dsp:nvSpPr>
      <dsp:spPr>
        <a:xfrm>
          <a:off x="1786383" y="1967107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-302737"/>
              <a:satOff val="-1951"/>
              <a:lumOff val="-43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29415-9741-48FA-8E73-792DFAB6EDB3}">
      <dsp:nvSpPr>
        <dsp:cNvPr id="0" name=""/>
        <dsp:cNvSpPr/>
      </dsp:nvSpPr>
      <dsp:spPr>
        <a:xfrm>
          <a:off x="1748879" y="1930283"/>
          <a:ext cx="73648" cy="73648"/>
        </a:xfrm>
        <a:prstGeom prst="ellipse">
          <a:avLst/>
        </a:prstGeom>
        <a:solidFill>
          <a:schemeClr val="accent2">
            <a:hueOff val="-302737"/>
            <a:satOff val="-1951"/>
            <a:lumOff val="-43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AD55-3614-46D4-AEAD-04A855B8B77E}">
      <dsp:nvSpPr>
        <dsp:cNvPr id="0" name=""/>
        <dsp:cNvSpPr/>
      </dsp:nvSpPr>
      <dsp:spPr>
        <a:xfrm rot="8100000">
          <a:off x="3218917" y="453341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-605474"/>
            <a:satOff val="-3903"/>
            <a:lumOff val="-862"/>
            <a:alphaOff val="0"/>
          </a:schemeClr>
        </a:solidFill>
        <a:ln w="12700" cap="flat" cmpd="sng" algn="ctr">
          <a:solidFill>
            <a:schemeClr val="accent2">
              <a:hueOff val="-605474"/>
              <a:satOff val="-3903"/>
              <a:lumOff val="-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00A5D-5C03-4C01-8722-A650D0F13D48}">
      <dsp:nvSpPr>
        <dsp:cNvPr id="0" name=""/>
        <dsp:cNvSpPr/>
      </dsp:nvSpPr>
      <dsp:spPr>
        <a:xfrm>
          <a:off x="3251058" y="485482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085CD-5A80-45A8-BD21-AA0E8A22A09C}">
      <dsp:nvSpPr>
        <dsp:cNvPr id="0" name=""/>
        <dsp:cNvSpPr/>
      </dsp:nvSpPr>
      <dsp:spPr>
        <a:xfrm>
          <a:off x="3568155" y="802579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computer generated visualizations. Scatter plots, bar charts and line graphs</a:t>
          </a:r>
        </a:p>
      </dsp:txBody>
      <dsp:txXfrm>
        <a:off x="3568155" y="802579"/>
        <a:ext cx="2626887" cy="1164527"/>
      </dsp:txXfrm>
    </dsp:sp>
    <dsp:sp modelId="{50F09E77-E349-4F65-B778-FF6613E50E91}">
      <dsp:nvSpPr>
        <dsp:cNvPr id="0" name=""/>
        <dsp:cNvSpPr/>
      </dsp:nvSpPr>
      <dsp:spPr>
        <a:xfrm>
          <a:off x="3568155" y="393421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1960s</a:t>
          </a:r>
        </a:p>
      </dsp:txBody>
      <dsp:txXfrm>
        <a:off x="3568155" y="393421"/>
        <a:ext cx="2626887" cy="409158"/>
      </dsp:txXfrm>
    </dsp:sp>
    <dsp:sp modelId="{9B491791-7AD0-4B35-BB70-16CBE692A15C}">
      <dsp:nvSpPr>
        <dsp:cNvPr id="0" name=""/>
        <dsp:cNvSpPr/>
      </dsp:nvSpPr>
      <dsp:spPr>
        <a:xfrm>
          <a:off x="3363576" y="802579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-605474"/>
              <a:satOff val="-3903"/>
              <a:lumOff val="-86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72B10-E0BF-4CE0-BDBA-9F9BA0B60351}">
      <dsp:nvSpPr>
        <dsp:cNvPr id="0" name=""/>
        <dsp:cNvSpPr/>
      </dsp:nvSpPr>
      <dsp:spPr>
        <a:xfrm>
          <a:off x="3326073" y="1930283"/>
          <a:ext cx="73648" cy="73648"/>
        </a:xfrm>
        <a:prstGeom prst="ellipse">
          <a:avLst/>
        </a:prstGeom>
        <a:solidFill>
          <a:schemeClr val="accent2">
            <a:hueOff val="-605474"/>
            <a:satOff val="-3903"/>
            <a:lumOff val="-86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562D7-9D72-4B2A-963D-04DD2D097782}">
      <dsp:nvSpPr>
        <dsp:cNvPr id="0" name=""/>
        <dsp:cNvSpPr/>
      </dsp:nvSpPr>
      <dsp:spPr>
        <a:xfrm rot="18900000">
          <a:off x="4796110" y="3191554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-908211"/>
            <a:satOff val="-5854"/>
            <a:lumOff val="-1294"/>
            <a:alphaOff val="0"/>
          </a:schemeClr>
        </a:solidFill>
        <a:ln w="12700" cap="flat" cmpd="sng" algn="ctr">
          <a:solidFill>
            <a:schemeClr val="accent2">
              <a:hueOff val="-908211"/>
              <a:satOff val="-5854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87FD-7B09-4661-8DC4-1C5935E133E7}">
      <dsp:nvSpPr>
        <dsp:cNvPr id="0" name=""/>
        <dsp:cNvSpPr/>
      </dsp:nvSpPr>
      <dsp:spPr>
        <a:xfrm>
          <a:off x="4828251" y="3223695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8CC41-E533-4AD9-99A1-C916CAA4CF7D}">
      <dsp:nvSpPr>
        <dsp:cNvPr id="0" name=""/>
        <dsp:cNvSpPr/>
      </dsp:nvSpPr>
      <dsp:spPr>
        <a:xfrm>
          <a:off x="5145349" y="1967107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commercial data visualization software say SAS and SPSS</a:t>
          </a:r>
        </a:p>
      </dsp:txBody>
      <dsp:txXfrm>
        <a:off x="5145349" y="1967107"/>
        <a:ext cx="2626887" cy="1164527"/>
      </dsp:txXfrm>
    </dsp:sp>
    <dsp:sp modelId="{93639202-61DE-423C-ADAB-04BFAC850921}">
      <dsp:nvSpPr>
        <dsp:cNvPr id="0" name=""/>
        <dsp:cNvSpPr/>
      </dsp:nvSpPr>
      <dsp:spPr>
        <a:xfrm>
          <a:off x="5145349" y="3131635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1980s</a:t>
          </a:r>
        </a:p>
      </dsp:txBody>
      <dsp:txXfrm>
        <a:off x="5145349" y="3131635"/>
        <a:ext cx="2626887" cy="409158"/>
      </dsp:txXfrm>
    </dsp:sp>
    <dsp:sp modelId="{EC7AE238-4C92-4F10-9A22-B47AFA7FC640}">
      <dsp:nvSpPr>
        <dsp:cNvPr id="0" name=""/>
        <dsp:cNvSpPr/>
      </dsp:nvSpPr>
      <dsp:spPr>
        <a:xfrm>
          <a:off x="4940770" y="1967107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-908211"/>
              <a:satOff val="-5854"/>
              <a:lumOff val="-129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6BB7D-6F59-4E11-A493-DCDA2906ED5E}">
      <dsp:nvSpPr>
        <dsp:cNvPr id="0" name=""/>
        <dsp:cNvSpPr/>
      </dsp:nvSpPr>
      <dsp:spPr>
        <a:xfrm>
          <a:off x="4903267" y="1930283"/>
          <a:ext cx="73648" cy="73648"/>
        </a:xfrm>
        <a:prstGeom prst="ellipse">
          <a:avLst/>
        </a:prstGeom>
        <a:solidFill>
          <a:schemeClr val="accent2">
            <a:hueOff val="-908211"/>
            <a:satOff val="-5854"/>
            <a:lumOff val="-12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EEE6C-D8CC-443C-A865-99A703DAA915}">
      <dsp:nvSpPr>
        <dsp:cNvPr id="0" name=""/>
        <dsp:cNvSpPr/>
      </dsp:nvSpPr>
      <dsp:spPr>
        <a:xfrm rot="8100000">
          <a:off x="6373304" y="453341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-1210948"/>
            <a:satOff val="-7806"/>
            <a:lumOff val="-1725"/>
            <a:alphaOff val="0"/>
          </a:schemeClr>
        </a:solidFill>
        <a:ln w="12700" cap="flat" cmpd="sng" algn="ctr">
          <a:solidFill>
            <a:schemeClr val="accent2">
              <a:hueOff val="-1210948"/>
              <a:satOff val="-7806"/>
              <a:lumOff val="-1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9FAF6-578C-4DEC-9944-C5F112AD6C33}">
      <dsp:nvSpPr>
        <dsp:cNvPr id="0" name=""/>
        <dsp:cNvSpPr/>
      </dsp:nvSpPr>
      <dsp:spPr>
        <a:xfrm>
          <a:off x="6405445" y="485482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0DB3A-7E49-4D39-B150-B97914B2009E}">
      <dsp:nvSpPr>
        <dsp:cNvPr id="0" name=""/>
        <dsp:cNvSpPr/>
      </dsp:nvSpPr>
      <dsp:spPr>
        <a:xfrm>
          <a:off x="6722542" y="802579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Interactive visualizations and data dashboards</a:t>
          </a:r>
        </a:p>
      </dsp:txBody>
      <dsp:txXfrm>
        <a:off x="6722542" y="802579"/>
        <a:ext cx="2626887" cy="1164527"/>
      </dsp:txXfrm>
    </dsp:sp>
    <dsp:sp modelId="{AD64E311-1768-416E-A6CA-673A5F95E8C5}">
      <dsp:nvSpPr>
        <dsp:cNvPr id="0" name=""/>
        <dsp:cNvSpPr/>
      </dsp:nvSpPr>
      <dsp:spPr>
        <a:xfrm>
          <a:off x="6722542" y="393421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1990s</a:t>
          </a:r>
        </a:p>
      </dsp:txBody>
      <dsp:txXfrm>
        <a:off x="6722542" y="393421"/>
        <a:ext cx="2626887" cy="409158"/>
      </dsp:txXfrm>
    </dsp:sp>
    <dsp:sp modelId="{67D62DEF-DDD5-4AA0-B8BD-F9CBE22C95F2}">
      <dsp:nvSpPr>
        <dsp:cNvPr id="0" name=""/>
        <dsp:cNvSpPr/>
      </dsp:nvSpPr>
      <dsp:spPr>
        <a:xfrm>
          <a:off x="6517963" y="802579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-1210948"/>
              <a:satOff val="-7806"/>
              <a:lumOff val="-172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B2032-7885-45DF-9DE3-40896ACDAB11}">
      <dsp:nvSpPr>
        <dsp:cNvPr id="0" name=""/>
        <dsp:cNvSpPr/>
      </dsp:nvSpPr>
      <dsp:spPr>
        <a:xfrm>
          <a:off x="6480460" y="1930283"/>
          <a:ext cx="73648" cy="73648"/>
        </a:xfrm>
        <a:prstGeom prst="ellipse">
          <a:avLst/>
        </a:prstGeom>
        <a:solidFill>
          <a:schemeClr val="accent2">
            <a:hueOff val="-1210948"/>
            <a:satOff val="-7806"/>
            <a:lumOff val="-17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4E68-79C7-48A8-8EA6-536F9788B27E}">
      <dsp:nvSpPr>
        <dsp:cNvPr id="0" name=""/>
        <dsp:cNvSpPr/>
      </dsp:nvSpPr>
      <dsp:spPr>
        <a:xfrm rot="18900000">
          <a:off x="7950497" y="3191554"/>
          <a:ext cx="289318" cy="289318"/>
        </a:xfrm>
        <a:prstGeom prst="teardrop">
          <a:avLst>
            <a:gd name="adj" fmla="val 115000"/>
          </a:avLst>
        </a:prstGeom>
        <a:solidFill>
          <a:schemeClr val="accent2">
            <a:hueOff val="-1513685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13685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DE1CA-D2EC-405D-935D-1E16B20B5558}">
      <dsp:nvSpPr>
        <dsp:cNvPr id="0" name=""/>
        <dsp:cNvSpPr/>
      </dsp:nvSpPr>
      <dsp:spPr>
        <a:xfrm>
          <a:off x="7982638" y="3223695"/>
          <a:ext cx="225037" cy="225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B25CA-924F-415D-A147-6F1BD63FB3DB}">
      <dsp:nvSpPr>
        <dsp:cNvPr id="0" name=""/>
        <dsp:cNvSpPr/>
      </dsp:nvSpPr>
      <dsp:spPr>
        <a:xfrm>
          <a:off x="8299736" y="1967107"/>
          <a:ext cx="2626887" cy="116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Tableau. User-friendly and power data visualization capabilities</a:t>
          </a:r>
        </a:p>
      </dsp:txBody>
      <dsp:txXfrm>
        <a:off x="8299736" y="1967107"/>
        <a:ext cx="2626887" cy="1164527"/>
      </dsp:txXfrm>
    </dsp:sp>
    <dsp:sp modelId="{8463BE54-A10D-4459-A75B-18B720A2D340}">
      <dsp:nvSpPr>
        <dsp:cNvPr id="0" name=""/>
        <dsp:cNvSpPr/>
      </dsp:nvSpPr>
      <dsp:spPr>
        <a:xfrm>
          <a:off x="8299736" y="3131635"/>
          <a:ext cx="2626887" cy="409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2003</a:t>
          </a:r>
        </a:p>
      </dsp:txBody>
      <dsp:txXfrm>
        <a:off x="8299736" y="3131635"/>
        <a:ext cx="2626887" cy="409158"/>
      </dsp:txXfrm>
    </dsp:sp>
    <dsp:sp modelId="{FF52575F-090E-4794-8CDC-63026E09E8DD}">
      <dsp:nvSpPr>
        <dsp:cNvPr id="0" name=""/>
        <dsp:cNvSpPr/>
      </dsp:nvSpPr>
      <dsp:spPr>
        <a:xfrm>
          <a:off x="8095157" y="1967107"/>
          <a:ext cx="0" cy="1164527"/>
        </a:xfrm>
        <a:prstGeom prst="line">
          <a:avLst/>
        </a:prstGeom>
        <a:noFill/>
        <a:ln w="12700" cap="flat" cmpd="sng" algn="ctr">
          <a:solidFill>
            <a:schemeClr val="accent2">
              <a:hueOff val="-1513685"/>
              <a:satOff val="-9757"/>
              <a:lumOff val="-215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F432E-901C-4BD4-A5AA-FB5AB97A5267}">
      <dsp:nvSpPr>
        <dsp:cNvPr id="0" name=""/>
        <dsp:cNvSpPr/>
      </dsp:nvSpPr>
      <dsp:spPr>
        <a:xfrm>
          <a:off x="8057654" y="1930283"/>
          <a:ext cx="73648" cy="73648"/>
        </a:xfrm>
        <a:prstGeom prst="ellipse">
          <a:avLst/>
        </a:prstGeom>
        <a:solidFill>
          <a:schemeClr val="accent2">
            <a:hueOff val="-1513685"/>
            <a:satOff val="-9757"/>
            <a:lumOff val="-215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0B34-B544-4810-AD2E-47CAD4CDA6EE}">
      <dsp:nvSpPr>
        <dsp:cNvPr id="0" name=""/>
        <dsp:cNvSpPr/>
      </dsp:nvSpPr>
      <dsp:spPr>
        <a:xfrm>
          <a:off x="719503" y="1345"/>
          <a:ext cx="904992" cy="904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4B009-62CD-4775-9C1D-48715E56E9FA}">
      <dsp:nvSpPr>
        <dsp:cNvPr id="0" name=""/>
        <dsp:cNvSpPr/>
      </dsp:nvSpPr>
      <dsp:spPr>
        <a:xfrm>
          <a:off x="912370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4B1D0-9EE0-4CE5-8C4E-DAA01F65D6FE}">
      <dsp:nvSpPr>
        <dsp:cNvPr id="0" name=""/>
        <dsp:cNvSpPr/>
      </dsp:nvSpPr>
      <dsp:spPr>
        <a:xfrm>
          <a:off x="430202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Data Connectivity</a:t>
          </a:r>
        </a:p>
      </dsp:txBody>
      <dsp:txXfrm>
        <a:off x="430202" y="1188220"/>
        <a:ext cx="1483593" cy="593437"/>
      </dsp:txXfrm>
    </dsp:sp>
    <dsp:sp modelId="{0C462E29-8181-42B4-A716-5946E032BD5F}">
      <dsp:nvSpPr>
        <dsp:cNvPr id="0" name=""/>
        <dsp:cNvSpPr/>
      </dsp:nvSpPr>
      <dsp:spPr>
        <a:xfrm>
          <a:off x="2462726" y="1345"/>
          <a:ext cx="904992" cy="9049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8DF99-BCD3-4939-9A0E-AF94F5498092}">
      <dsp:nvSpPr>
        <dsp:cNvPr id="0" name=""/>
        <dsp:cNvSpPr/>
      </dsp:nvSpPr>
      <dsp:spPr>
        <a:xfrm>
          <a:off x="2655593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C80C4-4CAE-4E5E-9BB2-94E34A67D55D}">
      <dsp:nvSpPr>
        <dsp:cNvPr id="0" name=""/>
        <dsp:cNvSpPr/>
      </dsp:nvSpPr>
      <dsp:spPr>
        <a:xfrm>
          <a:off x="2173425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Data Preparation</a:t>
          </a:r>
        </a:p>
      </dsp:txBody>
      <dsp:txXfrm>
        <a:off x="2173425" y="1188220"/>
        <a:ext cx="1483593" cy="593437"/>
      </dsp:txXfrm>
    </dsp:sp>
    <dsp:sp modelId="{871CA1E7-B35A-43D4-91C2-EED7071A024D}">
      <dsp:nvSpPr>
        <dsp:cNvPr id="0" name=""/>
        <dsp:cNvSpPr/>
      </dsp:nvSpPr>
      <dsp:spPr>
        <a:xfrm>
          <a:off x="4205949" y="1345"/>
          <a:ext cx="904992" cy="9049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7C27E-93BD-488A-9DE7-D709E4E79EE3}">
      <dsp:nvSpPr>
        <dsp:cNvPr id="0" name=""/>
        <dsp:cNvSpPr/>
      </dsp:nvSpPr>
      <dsp:spPr>
        <a:xfrm>
          <a:off x="4398816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CECFA-8A7B-4F2F-921E-0A5F8AF5CAD5}">
      <dsp:nvSpPr>
        <dsp:cNvPr id="0" name=""/>
        <dsp:cNvSpPr/>
      </dsp:nvSpPr>
      <dsp:spPr>
        <a:xfrm>
          <a:off x="3916648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Visualization</a:t>
          </a:r>
        </a:p>
      </dsp:txBody>
      <dsp:txXfrm>
        <a:off x="3916648" y="1188220"/>
        <a:ext cx="1483593" cy="593437"/>
      </dsp:txXfrm>
    </dsp:sp>
    <dsp:sp modelId="{EA75FECC-F933-4B4C-94BB-F9E26A59AA78}">
      <dsp:nvSpPr>
        <dsp:cNvPr id="0" name=""/>
        <dsp:cNvSpPr/>
      </dsp:nvSpPr>
      <dsp:spPr>
        <a:xfrm>
          <a:off x="5949171" y="1345"/>
          <a:ext cx="904992" cy="9049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DA5C1-91BD-4430-AC30-C0F2D5424B29}">
      <dsp:nvSpPr>
        <dsp:cNvPr id="0" name=""/>
        <dsp:cNvSpPr/>
      </dsp:nvSpPr>
      <dsp:spPr>
        <a:xfrm>
          <a:off x="6142038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631C-B078-4DF0-8B7C-405C44E2D996}">
      <dsp:nvSpPr>
        <dsp:cNvPr id="0" name=""/>
        <dsp:cNvSpPr/>
      </dsp:nvSpPr>
      <dsp:spPr>
        <a:xfrm>
          <a:off x="5659870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Analytics</a:t>
          </a:r>
        </a:p>
      </dsp:txBody>
      <dsp:txXfrm>
        <a:off x="5659870" y="1188220"/>
        <a:ext cx="1483593" cy="593437"/>
      </dsp:txXfrm>
    </dsp:sp>
    <dsp:sp modelId="{A45CA8A8-A97F-42BB-87B4-B8F33DB9C2AD}">
      <dsp:nvSpPr>
        <dsp:cNvPr id="0" name=""/>
        <dsp:cNvSpPr/>
      </dsp:nvSpPr>
      <dsp:spPr>
        <a:xfrm>
          <a:off x="7692394" y="1345"/>
          <a:ext cx="904992" cy="9049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D19E3-C1F7-4B15-A642-BDC0CBBA6FE8}">
      <dsp:nvSpPr>
        <dsp:cNvPr id="0" name=""/>
        <dsp:cNvSpPr/>
      </dsp:nvSpPr>
      <dsp:spPr>
        <a:xfrm>
          <a:off x="7885261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83E7-EE05-4920-8951-3EEE50F3AB82}">
      <dsp:nvSpPr>
        <dsp:cNvPr id="0" name=""/>
        <dsp:cNvSpPr/>
      </dsp:nvSpPr>
      <dsp:spPr>
        <a:xfrm>
          <a:off x="7403093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Collaboration</a:t>
          </a:r>
        </a:p>
      </dsp:txBody>
      <dsp:txXfrm>
        <a:off x="7403093" y="1188220"/>
        <a:ext cx="1483593" cy="593437"/>
      </dsp:txXfrm>
    </dsp:sp>
    <dsp:sp modelId="{02732D58-05CA-4040-956E-A4EA60211A04}">
      <dsp:nvSpPr>
        <dsp:cNvPr id="0" name=""/>
        <dsp:cNvSpPr/>
      </dsp:nvSpPr>
      <dsp:spPr>
        <a:xfrm>
          <a:off x="9435617" y="1345"/>
          <a:ext cx="904992" cy="904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2173D-0684-4CC6-BA7A-98C30F8245E2}">
      <dsp:nvSpPr>
        <dsp:cNvPr id="0" name=""/>
        <dsp:cNvSpPr/>
      </dsp:nvSpPr>
      <dsp:spPr>
        <a:xfrm>
          <a:off x="9628484" y="194212"/>
          <a:ext cx="519257" cy="5192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EB41-A7C5-4721-AFE8-9F7B6C3DA2FE}">
      <dsp:nvSpPr>
        <dsp:cNvPr id="0" name=""/>
        <dsp:cNvSpPr/>
      </dsp:nvSpPr>
      <dsp:spPr>
        <a:xfrm>
          <a:off x="9146316" y="1188220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Mobile Compatibility</a:t>
          </a:r>
        </a:p>
      </dsp:txBody>
      <dsp:txXfrm>
        <a:off x="9146316" y="1188220"/>
        <a:ext cx="1483593" cy="593437"/>
      </dsp:txXfrm>
    </dsp:sp>
    <dsp:sp modelId="{3F7A672F-B9DD-4860-BAE1-CB4F392EF0F9}">
      <dsp:nvSpPr>
        <dsp:cNvPr id="0" name=""/>
        <dsp:cNvSpPr/>
      </dsp:nvSpPr>
      <dsp:spPr>
        <a:xfrm>
          <a:off x="4205949" y="2152556"/>
          <a:ext cx="904992" cy="9049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D0BE9-B9A2-4FAC-8A95-70D0ED52F5C7}">
      <dsp:nvSpPr>
        <dsp:cNvPr id="0" name=""/>
        <dsp:cNvSpPr/>
      </dsp:nvSpPr>
      <dsp:spPr>
        <a:xfrm>
          <a:off x="4398816" y="2345423"/>
          <a:ext cx="519257" cy="5192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7ECB9-20D0-495D-81B5-472263B81504}">
      <dsp:nvSpPr>
        <dsp:cNvPr id="0" name=""/>
        <dsp:cNvSpPr/>
      </dsp:nvSpPr>
      <dsp:spPr>
        <a:xfrm>
          <a:off x="3916648" y="3339431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Integration</a:t>
          </a:r>
        </a:p>
      </dsp:txBody>
      <dsp:txXfrm>
        <a:off x="3916648" y="3339431"/>
        <a:ext cx="1483593" cy="593437"/>
      </dsp:txXfrm>
    </dsp:sp>
    <dsp:sp modelId="{E9590245-D1D1-4405-9E58-7995289DBD27}">
      <dsp:nvSpPr>
        <dsp:cNvPr id="0" name=""/>
        <dsp:cNvSpPr/>
      </dsp:nvSpPr>
      <dsp:spPr>
        <a:xfrm>
          <a:off x="5949171" y="2152556"/>
          <a:ext cx="904992" cy="9049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9AB7-3624-4256-9E75-6EC0D4074E06}">
      <dsp:nvSpPr>
        <dsp:cNvPr id="0" name=""/>
        <dsp:cNvSpPr/>
      </dsp:nvSpPr>
      <dsp:spPr>
        <a:xfrm>
          <a:off x="6142038" y="2345423"/>
          <a:ext cx="519257" cy="51925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184B-E0E9-4E8A-8AEF-0AE393A3AF4B}">
      <dsp:nvSpPr>
        <dsp:cNvPr id="0" name=""/>
        <dsp:cNvSpPr/>
      </dsp:nvSpPr>
      <dsp:spPr>
        <a:xfrm>
          <a:off x="5659870" y="3339431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Security</a:t>
          </a:r>
        </a:p>
      </dsp:txBody>
      <dsp:txXfrm>
        <a:off x="5659870" y="3339431"/>
        <a:ext cx="1483593" cy="593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01567-49FB-45EB-A4FB-8BBD1478E99E}">
      <dsp:nvSpPr>
        <dsp:cNvPr id="0" name=""/>
        <dsp:cNvSpPr/>
      </dsp:nvSpPr>
      <dsp:spPr>
        <a:xfrm>
          <a:off x="658197" y="312"/>
          <a:ext cx="2092832" cy="12556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Tableau Help</a:t>
          </a:r>
        </a:p>
      </dsp:txBody>
      <dsp:txXfrm>
        <a:off x="658197" y="312"/>
        <a:ext cx="2092832" cy="1255699"/>
      </dsp:txXfrm>
    </dsp:sp>
    <dsp:sp modelId="{0BC33BA9-B356-4024-96C8-6A88A47EBA9B}">
      <dsp:nvSpPr>
        <dsp:cNvPr id="0" name=""/>
        <dsp:cNvSpPr/>
      </dsp:nvSpPr>
      <dsp:spPr>
        <a:xfrm>
          <a:off x="2960313" y="312"/>
          <a:ext cx="2092832" cy="12556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Tableau Community</a:t>
          </a:r>
        </a:p>
      </dsp:txBody>
      <dsp:txXfrm>
        <a:off x="2960313" y="312"/>
        <a:ext cx="2092832" cy="1255699"/>
      </dsp:txXfrm>
    </dsp:sp>
    <dsp:sp modelId="{990825DE-6BE0-4FF7-ACE7-B320A0512361}">
      <dsp:nvSpPr>
        <dsp:cNvPr id="0" name=""/>
        <dsp:cNvSpPr/>
      </dsp:nvSpPr>
      <dsp:spPr>
        <a:xfrm>
          <a:off x="5262429" y="312"/>
          <a:ext cx="2092832" cy="12556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Tableau Academy</a:t>
          </a:r>
        </a:p>
      </dsp:txBody>
      <dsp:txXfrm>
        <a:off x="5262429" y="312"/>
        <a:ext cx="2092832" cy="1255699"/>
      </dsp:txXfrm>
    </dsp:sp>
    <dsp:sp modelId="{5DDF39B0-F14E-4614-96CD-F4A77CDC0C55}">
      <dsp:nvSpPr>
        <dsp:cNvPr id="0" name=""/>
        <dsp:cNvSpPr/>
      </dsp:nvSpPr>
      <dsp:spPr>
        <a:xfrm>
          <a:off x="7564545" y="312"/>
          <a:ext cx="2092832" cy="1255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YouTube</a:t>
          </a:r>
        </a:p>
      </dsp:txBody>
      <dsp:txXfrm>
        <a:off x="7564545" y="312"/>
        <a:ext cx="2092832" cy="1255699"/>
      </dsp:txXfrm>
    </dsp:sp>
    <dsp:sp modelId="{1B032702-DF30-4620-8AB8-5323E29BA23D}">
      <dsp:nvSpPr>
        <dsp:cNvPr id="0" name=""/>
        <dsp:cNvSpPr/>
      </dsp:nvSpPr>
      <dsp:spPr>
        <a:xfrm>
          <a:off x="2960313" y="1465295"/>
          <a:ext cx="2092832" cy="12556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Blogs</a:t>
          </a:r>
        </a:p>
      </dsp:txBody>
      <dsp:txXfrm>
        <a:off x="2960313" y="1465295"/>
        <a:ext cx="2092832" cy="1255699"/>
      </dsp:txXfrm>
    </dsp:sp>
    <dsp:sp modelId="{12740E2E-A776-46F9-9B8B-DA180564246F}">
      <dsp:nvSpPr>
        <dsp:cNvPr id="0" name=""/>
        <dsp:cNvSpPr/>
      </dsp:nvSpPr>
      <dsp:spPr>
        <a:xfrm>
          <a:off x="5262429" y="1465295"/>
          <a:ext cx="2092832" cy="12556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LinkedIn Learning</a:t>
          </a:r>
        </a:p>
      </dsp:txBody>
      <dsp:txXfrm>
        <a:off x="5262429" y="1465295"/>
        <a:ext cx="2092832" cy="1255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1CFE0-9D6B-F4A8-7F68-22A8C058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US" b="1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66FA-1660-817D-B56E-96DD5F5C9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US" b="1" dirty="0"/>
              <a:t>FROM TEAM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5902-F056-920C-AA8C-D3AFBC64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49" b="15078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6360-C31B-FF26-094C-EC28997A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253699"/>
            <a:ext cx="11049000" cy="217834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82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685-0BF3-8D0D-1100-3C254FF4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96C0-1F90-550F-8E04-0F7B7DE9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Sai Karthik Navuluru</a:t>
            </a:r>
          </a:p>
          <a:p>
            <a:pPr lvl="0"/>
            <a:r>
              <a:rPr lang="en-US" sz="2800" dirty="0"/>
              <a:t>Sowmya Sri Reddy Baddam</a:t>
            </a:r>
          </a:p>
          <a:p>
            <a:pPr lvl="0"/>
            <a:r>
              <a:rPr lang="en-US" sz="2800" dirty="0"/>
              <a:t>Thriyogya Kokirala</a:t>
            </a:r>
          </a:p>
          <a:p>
            <a:pPr lvl="0"/>
            <a:r>
              <a:rPr lang="en-US" sz="2800" dirty="0"/>
              <a:t>Naga Amrutha Saranya Nareddy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6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0260-7BD9-60BA-9B66-4A27AE37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48F4-FC38-57A4-BCD9-F9148CC6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TOOL FEATURES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</a:t>
            </a:r>
          </a:p>
          <a:p>
            <a:r>
              <a:rPr lang="en-US" dirty="0"/>
              <a:t>RESOURCES FOR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3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5D5-8F96-3E3C-BD8F-9C5E5D7B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D0341-A375-EE17-4352-070673BE7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4104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1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981D-A375-F93B-BC15-6A03A68B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b="1" dirty="0"/>
              <a:t>HISTORY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2B002-4AB3-0800-8173-9A74BABFA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051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0988E67F-9F27-4A96-90FF-857F6DEC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671EA0E3-B720-4500-BCC6-E6676D564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537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1">
            <a:extLst>
              <a:ext uri="{FF2B5EF4-FFF2-40B4-BE49-F238E27FC236}">
                <a16:creationId xmlns:a16="http://schemas.microsoft.com/office/drawing/2014/main" id="{985AAA19-C81B-40EF-BE0A-482F0BCEC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C72DE8-EE26-AF7F-DBC0-6D5F5C23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b="1" dirty="0"/>
              <a:t>TABLEAU FEATURES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DC3D0D7-FAF8-CEDB-54C9-B21FA2A0B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077927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61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0656-2B53-741B-4AC1-A1CDC218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FA97-92AE-776D-D08C-35ECF824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2075688"/>
            <a:ext cx="11934825" cy="3910987"/>
          </a:xfrm>
        </p:spPr>
        <p:txBody>
          <a:bodyPr/>
          <a:lstStyle/>
          <a:p>
            <a:r>
              <a:rPr lang="en-US" b="1" dirty="0"/>
              <a:t>Business Intelligence  </a:t>
            </a:r>
            <a:r>
              <a:rPr lang="en-US" dirty="0"/>
              <a:t>: Helps organizations make better decisions and improve performance</a:t>
            </a:r>
          </a:p>
          <a:p>
            <a:r>
              <a:rPr lang="en-US" b="1" dirty="0"/>
              <a:t>Data Analytics</a:t>
            </a:r>
            <a:r>
              <a:rPr lang="en-US" dirty="0"/>
              <a:t>	: Helps us explore and analyze large datasets</a:t>
            </a:r>
          </a:p>
          <a:p>
            <a:r>
              <a:rPr lang="en-US" b="1" dirty="0"/>
              <a:t>Healthcare</a:t>
            </a:r>
            <a:r>
              <a:rPr lang="en-US" dirty="0"/>
              <a:t>		: Helps Healthcare providers &amp; researchers make informed decisions	</a:t>
            </a:r>
          </a:p>
          <a:p>
            <a:r>
              <a:rPr lang="en-US" b="1" dirty="0"/>
              <a:t>Education    </a:t>
            </a:r>
            <a:r>
              <a:rPr lang="en-US" dirty="0"/>
              <a:t>               	: Helps educators make data-driven decisions that improve student success</a:t>
            </a:r>
          </a:p>
          <a:p>
            <a:r>
              <a:rPr lang="en-US" b="1" dirty="0"/>
              <a:t>Government</a:t>
            </a:r>
            <a:r>
              <a:rPr lang="en-US" dirty="0"/>
              <a:t>                 : Helps make informed decisions that benefit citizens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782-9AB4-156D-C569-F3436551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569-2BAD-0011-C449-4FAE7F08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  <a:p>
            <a:pPr lvl="1"/>
            <a:r>
              <a:rPr lang="en-US" dirty="0"/>
              <a:t>User friendly interface</a:t>
            </a:r>
          </a:p>
          <a:p>
            <a:pPr lvl="1"/>
            <a:r>
              <a:rPr lang="en-US" dirty="0"/>
              <a:t>Powerful Analytics</a:t>
            </a:r>
          </a:p>
          <a:p>
            <a:pPr lvl="1"/>
            <a:r>
              <a:rPr lang="en-US" dirty="0"/>
              <a:t>Interactive dashboards</a:t>
            </a:r>
          </a:p>
          <a:p>
            <a:pPr lvl="1"/>
            <a:r>
              <a:rPr lang="en-US" dirty="0"/>
              <a:t>Easy Integration</a:t>
            </a:r>
          </a:p>
          <a:p>
            <a:pPr lvl="1"/>
            <a:r>
              <a:rPr lang="en-US" dirty="0"/>
              <a:t>Fast Performance</a:t>
            </a:r>
          </a:p>
          <a:p>
            <a:pPr marL="228600" lvl="1" indent="0">
              <a:buNone/>
            </a:pPr>
            <a:r>
              <a:rPr lang="en-US" b="1" dirty="0"/>
              <a:t> Tableau provides a powerful and user-friendly platform for data visualization and analysis that can help users gain insights and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5730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8ED4C-7AB1-10D3-14C5-F716DCBF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sz="3700" b="1" dirty="0"/>
              <a:t>Resources for Tableau: Learning and Application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9706A-2711-E18D-5A42-09529A632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23880"/>
              </p:ext>
            </p:extLst>
          </p:nvPr>
        </p:nvGraphicFramePr>
        <p:xfrm>
          <a:off x="571500" y="1936418"/>
          <a:ext cx="10315575" cy="272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6CCC9F-BCB0-FF13-9C44-760A2B59C6CE}"/>
              </a:ext>
            </a:extLst>
          </p:cNvPr>
          <p:cNvSpPr txBox="1"/>
          <p:nvPr/>
        </p:nvSpPr>
        <p:spPr>
          <a:xfrm>
            <a:off x="447675" y="5067300"/>
            <a:ext cx="1072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utilizing these resources, users can learn how to use Tableau effectively and apply it to their own data analysis and visualization projects.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60680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03923"/>
      </a:dk2>
      <a:lt2>
        <a:srgbClr val="E8E7E2"/>
      </a:lt2>
      <a:accent1>
        <a:srgbClr val="96A0C6"/>
      </a:accent1>
      <a:accent2>
        <a:srgbClr val="7FA4BA"/>
      </a:accent2>
      <a:accent3>
        <a:srgbClr val="82ACAA"/>
      </a:accent3>
      <a:accent4>
        <a:srgbClr val="77AE94"/>
      </a:accent4>
      <a:accent5>
        <a:srgbClr val="83AF89"/>
      </a:accent5>
      <a:accent6>
        <a:srgbClr val="88AF78"/>
      </a:accent6>
      <a:hlink>
        <a:srgbClr val="8E8256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Batang</vt:lpstr>
      <vt:lpstr>Arial</vt:lpstr>
      <vt:lpstr>Avenir Next LT Pro Light</vt:lpstr>
      <vt:lpstr>AlignmentVTI</vt:lpstr>
      <vt:lpstr>TABLEAU</vt:lpstr>
      <vt:lpstr>TEAM MEMBERS</vt:lpstr>
      <vt:lpstr>CONTENTS</vt:lpstr>
      <vt:lpstr>INTRODUCTION</vt:lpstr>
      <vt:lpstr>HISTORY</vt:lpstr>
      <vt:lpstr>TABLEAU FEATURES</vt:lpstr>
      <vt:lpstr>APPLICATIONS</vt:lpstr>
      <vt:lpstr>WHY TABLEAU?</vt:lpstr>
      <vt:lpstr>Resources for Tableau: Learning and Application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Sowmya Baddam</dc:creator>
  <cp:lastModifiedBy>Sowmya Baddam</cp:lastModifiedBy>
  <cp:revision>1</cp:revision>
  <dcterms:created xsi:type="dcterms:W3CDTF">2023-04-17T18:01:19Z</dcterms:created>
  <dcterms:modified xsi:type="dcterms:W3CDTF">2023-04-17T18:47:21Z</dcterms:modified>
</cp:coreProperties>
</file>