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aheuristic" TargetMode="External"/><Relationship Id="rId2" Type="http://schemas.openxmlformats.org/officeDocument/2006/relationships/hyperlink" Target="https://en.wikipedia.org/wiki/Procedural_parame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binatorial_optimization" TargetMode="External"/><Relationship Id="rId3" Type="http://schemas.openxmlformats.org/officeDocument/2006/relationships/hyperlink" Target="https://en.wikipedia.org/wiki/Crosswords" TargetMode="External"/><Relationship Id="rId7" Type="http://schemas.openxmlformats.org/officeDocument/2006/relationships/hyperlink" Target="https://en.wikipedia.org/wiki/Knapsack_problem" TargetMode="External"/><Relationship Id="rId12" Type="http://schemas.openxmlformats.org/officeDocument/2006/relationships/hyperlink" Target="https://en.wikipedia.org/wiki/Prolog" TargetMode="External"/><Relationship Id="rId2" Type="http://schemas.openxmlformats.org/officeDocument/2006/relationships/hyperlink" Target="https://en.wikipedia.org/wiki/Constraint_satisfaction_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rsing" TargetMode="External"/><Relationship Id="rId11" Type="http://schemas.openxmlformats.org/officeDocument/2006/relationships/hyperlink" Target="https://en.wikipedia.org/wiki/Planner_programming_language" TargetMode="External"/><Relationship Id="rId5" Type="http://schemas.openxmlformats.org/officeDocument/2006/relationships/hyperlink" Target="https://en.wikipedia.org/wiki/Algorithmics_of_sudoku" TargetMode="External"/><Relationship Id="rId10" Type="http://schemas.openxmlformats.org/officeDocument/2006/relationships/hyperlink" Target="https://en.wikipedia.org/wiki/Icon_programming_language" TargetMode="External"/><Relationship Id="rId4" Type="http://schemas.openxmlformats.org/officeDocument/2006/relationships/hyperlink" Target="https://en.wikipedia.org/wiki/Verbal_arithmetic" TargetMode="External"/><Relationship Id="rId9" Type="http://schemas.openxmlformats.org/officeDocument/2006/relationships/hyperlink" Target="https://en.wikipedia.org/wiki/Logic_program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cs" TargetMode="External"/><Relationship Id="rId2" Type="http://schemas.openxmlformats.org/officeDocument/2006/relationships/hyperlink" Target="https://en.wikipedia.org/wiki/Logi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uzz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Backtracking algorithms</a:t>
            </a:r>
            <a:endParaRPr lang="ar-E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: Khaled </a:t>
            </a:r>
            <a:r>
              <a:rPr lang="en-US" dirty="0" err="1" smtClean="0"/>
              <a:t>ahmed</a:t>
            </a:r>
            <a:r>
              <a:rPr lang="en-US" dirty="0" smtClean="0"/>
              <a:t> Zakaria </a:t>
            </a:r>
          </a:p>
          <a:p>
            <a:r>
              <a:rPr lang="en-US" dirty="0" smtClean="0"/>
              <a:t>Reg. number : 17101227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2180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backtracking algorithms?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Backtracking is a general algorithm for finding </a:t>
            </a:r>
            <a:r>
              <a:rPr lang="en-US" dirty="0" smtClean="0"/>
              <a:t>solutions </a:t>
            </a:r>
            <a:r>
              <a:rPr lang="en-US" dirty="0"/>
              <a:t>to some computational problems, notably constraint satisfaction problems, that incrementally builds candidates to the solutions, and abandons a candidate ("backtracks") as soon as it determines that the candidate cannot possibly be completed to a valid </a:t>
            </a:r>
            <a:r>
              <a:rPr lang="en-US" dirty="0" smtClean="0"/>
              <a:t>solution.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0298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Backtracking depends on user-given "</a:t>
            </a:r>
            <a:r>
              <a:rPr lang="en-US" dirty="0">
                <a:hlinkClick r:id="rId2" tooltip="Procedural parameter"/>
              </a:rPr>
              <a:t>black box procedures</a:t>
            </a:r>
            <a:r>
              <a:rPr lang="en-US" dirty="0"/>
              <a:t>" that define the problem to be solved, the nature of the partial candidates, and how they are extended into complete candidates. It is therefore a </a:t>
            </a:r>
            <a:r>
              <a:rPr lang="en-US" dirty="0">
                <a:hlinkClick r:id="rId3" tooltip="Metaheuristic"/>
              </a:rPr>
              <a:t>metaheuristic</a:t>
            </a:r>
            <a:r>
              <a:rPr lang="en-US" dirty="0"/>
              <a:t> rather than a specific algorithm – although, unlike many other meta-heuristics, it is guaranteed to find all solutions to a finite problem in a bounded amount of time.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495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backtracking: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Backtracking is an important tool for solving </a:t>
            </a:r>
            <a:r>
              <a:rPr lang="en-US" dirty="0">
                <a:hlinkClick r:id="rId2" tooltip="Constraint satisfaction problem"/>
              </a:rPr>
              <a:t>constraint satisfaction problems</a:t>
            </a:r>
            <a:r>
              <a:rPr lang="en-US" dirty="0"/>
              <a:t>, such as </a:t>
            </a:r>
            <a:r>
              <a:rPr lang="en-US" dirty="0">
                <a:hlinkClick r:id="rId3" tooltip="Crosswords"/>
              </a:rPr>
              <a:t>crosswords</a:t>
            </a:r>
            <a:r>
              <a:rPr lang="en-US" dirty="0"/>
              <a:t>, </a:t>
            </a:r>
            <a:r>
              <a:rPr lang="en-US" dirty="0">
                <a:hlinkClick r:id="rId4" tooltip="Verbal arithmetic"/>
              </a:rPr>
              <a:t>verbal arithmetic</a:t>
            </a:r>
            <a:r>
              <a:rPr lang="en-US" dirty="0"/>
              <a:t>, </a:t>
            </a:r>
            <a:r>
              <a:rPr lang="en-US" dirty="0">
                <a:hlinkClick r:id="rId5" tooltip="Algorithmics of sudoku"/>
              </a:rPr>
              <a:t>Sudoku</a:t>
            </a:r>
            <a:r>
              <a:rPr lang="en-US" dirty="0"/>
              <a:t>, and many other puzzles. It is often the most </a:t>
            </a:r>
            <a:r>
              <a:rPr lang="en-US"/>
              <a:t>convenient </a:t>
            </a:r>
            <a:r>
              <a:rPr lang="en-US" smtClean="0"/>
              <a:t> </a:t>
            </a:r>
            <a:r>
              <a:rPr lang="en-US" dirty="0"/>
              <a:t>technique for </a:t>
            </a:r>
            <a:r>
              <a:rPr lang="en-US" dirty="0">
                <a:hlinkClick r:id="rId6" tooltip="Parsing"/>
              </a:rPr>
              <a:t>parsing</a:t>
            </a:r>
            <a:r>
              <a:rPr lang="en-US" dirty="0"/>
              <a:t>, for the </a:t>
            </a:r>
            <a:r>
              <a:rPr lang="en-US" dirty="0">
                <a:hlinkClick r:id="rId7" tooltip="Knapsack problem"/>
              </a:rPr>
              <a:t>knapsack problem</a:t>
            </a:r>
            <a:r>
              <a:rPr lang="en-US" dirty="0"/>
              <a:t> and other </a:t>
            </a:r>
            <a:r>
              <a:rPr lang="en-US" dirty="0">
                <a:hlinkClick r:id="rId8" tooltip="Combinatorial optimization"/>
              </a:rPr>
              <a:t>combinatorial optimization</a:t>
            </a:r>
            <a:r>
              <a:rPr lang="en-US" dirty="0"/>
              <a:t> problems. It is also the basis of the so-called </a:t>
            </a:r>
            <a:r>
              <a:rPr lang="en-US" dirty="0">
                <a:hlinkClick r:id="rId9" tooltip="Logic programming"/>
              </a:rPr>
              <a:t>logic programming</a:t>
            </a:r>
            <a:r>
              <a:rPr lang="en-US" dirty="0"/>
              <a:t> languages such as </a:t>
            </a:r>
            <a:r>
              <a:rPr lang="en-US" dirty="0">
                <a:hlinkClick r:id="rId10" tooltip="Icon programming language"/>
              </a:rPr>
              <a:t>Icon</a:t>
            </a:r>
            <a:r>
              <a:rPr lang="en-US" dirty="0"/>
              <a:t>, </a:t>
            </a:r>
            <a:r>
              <a:rPr lang="en-US" dirty="0">
                <a:hlinkClick r:id="rId11" tooltip="Planner programming language"/>
              </a:rPr>
              <a:t>Planner</a:t>
            </a:r>
            <a:r>
              <a:rPr lang="en-US" dirty="0"/>
              <a:t> and </a:t>
            </a:r>
            <a:r>
              <a:rPr lang="en-US" dirty="0">
                <a:hlinkClick r:id="rId12" tooltip="Prolog"/>
              </a:rPr>
              <a:t>Prolog</a:t>
            </a:r>
            <a:r>
              <a:rPr lang="en-US" dirty="0"/>
              <a:t>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0025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udoku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Sudoku is</a:t>
            </a:r>
            <a:r>
              <a:rPr lang="en-US" dirty="0" smtClean="0"/>
              <a:t> </a:t>
            </a:r>
            <a:r>
              <a:rPr lang="en-US" dirty="0"/>
              <a:t>originally called </a:t>
            </a:r>
            <a:r>
              <a:rPr lang="en-US" b="1" dirty="0"/>
              <a:t>Number </a:t>
            </a:r>
            <a:r>
              <a:rPr lang="en-US" b="1" dirty="0" smtClean="0"/>
              <a:t>Place</a:t>
            </a:r>
            <a:r>
              <a:rPr lang="en-US" dirty="0"/>
              <a:t> </a:t>
            </a:r>
            <a:r>
              <a:rPr lang="en-US" dirty="0" smtClean="0"/>
              <a:t>which is </a:t>
            </a:r>
            <a:r>
              <a:rPr lang="en-US" dirty="0"/>
              <a:t>a </a:t>
            </a:r>
            <a:r>
              <a:rPr lang="en-US" dirty="0" smtClean="0">
                <a:hlinkClick r:id="rId2" tooltip="Logic"/>
              </a:rPr>
              <a:t>logic</a:t>
            </a:r>
            <a:r>
              <a:rPr lang="en-US" dirty="0"/>
              <a:t> </a:t>
            </a:r>
            <a:r>
              <a:rPr lang="en-US" dirty="0" smtClean="0"/>
              <a:t>based,</a:t>
            </a:r>
            <a:r>
              <a:rPr lang="en-US" dirty="0"/>
              <a:t> </a:t>
            </a:r>
            <a:r>
              <a:rPr lang="en-US" dirty="0" smtClean="0">
                <a:hlinkClick r:id="rId3" tooltip="Combinatorics"/>
              </a:rPr>
              <a:t>combinatorial</a:t>
            </a:r>
            <a:r>
              <a:rPr lang="en-US" baseline="30000" dirty="0"/>
              <a:t> </a:t>
            </a:r>
            <a:r>
              <a:rPr lang="en-US" dirty="0" smtClean="0"/>
              <a:t>number-placement</a:t>
            </a:r>
            <a:r>
              <a:rPr lang="en-US" dirty="0"/>
              <a:t> </a:t>
            </a:r>
            <a:r>
              <a:rPr lang="en-US" dirty="0">
                <a:hlinkClick r:id="rId4" tooltip="Puzzle"/>
              </a:rPr>
              <a:t>puzzle</a:t>
            </a:r>
            <a:r>
              <a:rPr lang="en-US" dirty="0"/>
              <a:t>. The objective is to fill a 9×9 grid with digits so that each column, each row, and each of the nine 3×3 subgrids that compose the grid (also called "boxes", "blocks", or "regions") contain all of the digits from 1 to 9. The puzzle setter provides a partially completed grid, which for a well-posed puzzle has a single solution.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8826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sudoku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91977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77027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007" y="2725655"/>
            <a:ext cx="9404723" cy="1400530"/>
          </a:xfrm>
        </p:spPr>
        <p:txBody>
          <a:bodyPr/>
          <a:lstStyle/>
          <a:p>
            <a:pPr algn="ctr"/>
            <a:r>
              <a:rPr lang="en-US" sz="7200" dirty="0" smtClean="0"/>
              <a:t>Thank You</a:t>
            </a:r>
            <a:endParaRPr lang="ar-EG" sz="7200" dirty="0"/>
          </a:p>
        </p:txBody>
      </p:sp>
    </p:spTree>
    <p:extLst>
      <p:ext uri="{BB962C8B-B14F-4D97-AF65-F5344CB8AC3E}">
        <p14:creationId xmlns:p14="http://schemas.microsoft.com/office/powerpoint/2010/main" val="213535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123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Backtracking algorithms</vt:lpstr>
      <vt:lpstr>What is backtracking algorithms?</vt:lpstr>
      <vt:lpstr>PowerPoint Presentation</vt:lpstr>
      <vt:lpstr>Uses of backtracking:</vt:lpstr>
      <vt:lpstr>Sudoku</vt:lpstr>
      <vt:lpstr>sudoku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algorithms</dc:title>
  <dc:creator>Windows User</dc:creator>
  <cp:lastModifiedBy>Windows User</cp:lastModifiedBy>
  <cp:revision>4</cp:revision>
  <dcterms:created xsi:type="dcterms:W3CDTF">2019-05-05T10:12:14Z</dcterms:created>
  <dcterms:modified xsi:type="dcterms:W3CDTF">2019-05-05T12:26:33Z</dcterms:modified>
</cp:coreProperties>
</file>