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40:4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1122 0,'0'-21'16,"0"0"0,0-1-1,0 1-15,-21 0 16,21 0-16,0 0 15,0 0-15,-21-1 32,21 44-1,0-1-31,0 0 16,0 21-16,0-21 0,0 22 0,0-1 15,0 0-15,0 1 0,-21-1 16,21 0-16,0 22 0,-22-22 15,22 22-15,-21-22 0</inkml:trace>
  <inkml:trace contextRef="#ctx0" brushRef="#br0" timeOffset="155.29">2328 2074 0,'0'43'15,"0"-22"1,0 0-16,21-42 47,-21 0-32,0 0-15,0-22 0,22 22 16,-22 0-16,21-21 0,-21-1 16,0 22-16,0-21 0,21-1 15</inkml:trace>
  <inkml:trace contextRef="#ctx0" brushRef="#br0" timeOffset="318.51">2561 1164 0,'0'0'0,"0"-21"0,0-21 31,0 21-31,21 21 0,-42-22 16</inkml:trace>
  <inkml:trace contextRef="#ctx0" brushRef="#br0" timeOffset="599.29">3090 1905 0,'43'64'16,"-22"-43"-1,-21 0-15,0 0 0,21 0 16,0 0-16,-21 1 0,21-1 16,-21-42 31,0-1-47,0 1 0,0 0 15,0 0-15,0 0 0,-21 0 16,21-1-16</inkml:trace>
  <inkml:trace contextRef="#ctx0" brushRef="#br0" timeOffset="2883.28">2625 1143 0,'0'-21'16,"-22"21"-1,22-21-15,0 0 32,-21 21-32,21-22 15,-21 22 1,21 22 15,0-1-15,0 0-16,0 0 15,-21 0-15,21 0 16,0 1-16,-21-1 0,21 0 0,-21 21 16,21-21-16,0 22 0,-22-22 15,1 21-15,21 1 0,-21 20 0,0-21 16,0 1-16,21 20 0,-21-20 15,-1 20-15,1-21 0,21 1 0,-21-1 16,0 22-16,0-22 0,21-21 16,0 21-16,-21 1 0,21-22 15,-22 21-15,22-21 0,0 1 16,0-1-16,0 0 0,0 0 0,0 0 16,0 0-1,0-42 1,0 0-1,0 0-15,0 0 0,22 0 16,-1-1-16,-21 1 0</inkml:trace>
  <inkml:trace contextRef="#ctx0" brushRef="#br0" timeOffset="3419.02">2667 1058 0,'-42'-21'16,"42"0"-1,0 42 17,0 0-17,0 1-15,0-1 16,0 21-16,0-21 0,21 0 16,0 22-16,-21-1 0,21-21 0,0 22 15,0-1-15,1-21 0,-1 21 16,0 1-16,0 20 0,0-20 15,0-1-15,1 0 0,-1 1 0,0 20 16,21-21-16,-21 1 0,1-1 0,-1-21 16,0 22-16,0-1 15,0-21-15,0 21 0,1-20 0,-1-1 0,-21 0 16,0 0-16,21 0 0,0 0 16,-21 1-1,0-44 16,0 1-15,0 0-16,0 0 0,0 0 16,0 0-16,0-1 0,0-20 15,0 21-15,0-21 0,0-1 0</inkml:trace>
  <inkml:trace contextRef="#ctx0" brushRef="#br0" timeOffset="3811.7">3450 1016 0,'0'0'0,"0"-21"0,0 0 15,0 42 16,0 0-31,0 0 16,0 0-16,0 22 0,-21-1 16,21 0-16,-21 1 0,0-1 0,21 0 15,-22 22-15,22-22 16,-21 22-16,0-1 0,21 1 0,-21-22 16,0 22-16,0-1 0,21-21 15,0 22-15,-22-22 0,1 1 0,21-1 16,0-21-16,0 21 0,0-20 15,0-1-15,0 0 0,0 0 16,0-42 15,0 0-15,0 0-16,21-1 16</inkml:trace>
  <inkml:trace contextRef="#ctx0" brushRef="#br0" timeOffset="4387.28">3895 1503 0,'0'0'0,"0"-42"16,0 20-1,0 1 1,-22 21 15,1 0-31,21 21 0,-21 1 0,0-1 16,21 21-16,0-21 0,-21 22 16,0-1-16,21-21 0,0 21 0,0 1 15,-22-1-15,22 0 0,0 1 16,0-22-16,0 21 0,0-21 0,0 22 15,0-22-15,0 0 0,0 0 16,0 0-16,22 1 0,-1-22 16,0 0-1,0 0-15,0 0 0,0 0 0,1 0 16,-1 0-16,0 0 0,21-22 16,-21 1-16,1 0 0,-1 0 0,21 0 15,-21-22-15,0 22 0,1-21 16,-1 21-16,-21-22 0,0 1 0,0 0 15,0-1-15,0-20 0,0 21 16,0-1-16,0 22 0,0-21 16,-21 21-16,-1-22 0,1 22 0,0 21 15,0-21-15,0 21 0,0 0 0,-1 0 16,1 0-16,-21 0 0,21 21 16,0-21-16,-1 21 0,22 0 15,-21 1-15,0-1 0,0 0 16,21 0-16,0 21 0,0-20 0,0-1 15,0 0-15,0 0 0,0 0 16,0 0-16,0 1 0</inkml:trace>
  <inkml:trace contextRef="#ctx0" brushRef="#br0" timeOffset="5866.27">5313 1334 0,'0'-22'0,"0"1"31,21 21-15,-21-21-16,21 0 0,0 21 15,0-21-15,22 0 0,-22-1 0,0 1 16,0 0-16,0 0 16,1 0-16,-1 0 0,-21-1 0,0 1 15,0 0-15,0 0 16,-21 21-16,-22 0 0,22 0 0,-21 0 15,-1 0-15,-20 0 0,21 0 16,-1 21-16,1 0 0,0 0 0,-1 1 16,1-1-16,0 0 0,20 21 15,1-21-15,-21 1 0,42-1 0,0 0 16,0 0-16,0 0 0,0 0 16,0 1-16,21-1 0,0 0 15,0-21-15,1 21 0,-1 0 16,21 0-16,-21-21 0,22 22 15,-22-1-15,21 0 0,0-21 16,-20 21-16,20 0 0,0 22 0,-21-22 16,1 0-16,20 0 0,-21 21 15,-21-20-15,0 20 0,0 0 0,0-21 16,0 22-16,-21-22 0,0 21 16,-22-21-16,1 22 0,0-22 0,-1 0 15,1 0-15,0 0 0,-1 1 16,1-22-16,0 0 0,-1 0 0,1 0 15,0 0-15,-1 0 0,1 0 16,0-22-16,21 1 0,-22 0 0,22-21 16,0 21-16,0-22 0,0 1 15,21 0-15,-22-1 0,22 22 16,-21-21-16,21-1 0,0 22 16,0 0-16,0 0 0,0 0 0,0 0 15,21 21 1,1 0-16,-22 21 0,21 0 15,0 0-15,0 0 0,0 0 16,-21 1-16,21 20 0,1 0 0,-1-21 16,0 22-16,-21-22 0,21 21 15,0-21-15,0 1 0,1 20 16,-22-21-16,21 0 0,0 0 0,0-21 16,0 22-16,0-22 0,1 0 15,-1 0-15,0 0 0,0 0 0,21 0 16,-20 0-16,-1 0 0,21 0 15,-21-22-15,0 1 0,22 0 0,-1 0 16,-21 0-16,22 0 0,-1-22 16,0 22-16,-21-21 0,22 21 0,-1-22 15,-21 1-15,0 21 0,1-22 16,-1 22-16,-21 0 0,0-21 0,0 21 16,0-1-16,-21 22 31,-1 0-16,22 43-15,0-22 0,-21 0 16,0 21-16,21-20 0,-21 20 16,21 0-16,0-21 0,0 22 0,0-22 15,0 21-15,0-21 0,0 1 0,0-1 16,0 0-16,21 0 0,-21 0 16,21-21-16,0 0 0,1 21 0,-1-21 15,0 0-15,0 0 0,0 0 16,22 0-16,-22 0 0,0-21 0,0 0 15,0 21-15,0-21 0,1 0 16,20 0-16,-21-1 0,-21 1 0,21-21 16,0 21-16,1-22 15,-1 22-15,-21-21 0,0 0 0,0 20 16,0-20-16,0 21 0,0 0 16,0-22-16,0 22 0,-21 21 31,-1 0-16,22 21-15,-21 22 0,21-22 0,0 21 16,0-21-16,0 22 0,-21-1 16,21-21-16,0 22 0,0-22 15,0 21-15,0-21 0,0 0 0,0 1 16,0-1-16,0 0 0,0 0 0,21-21 16,0 0-1,1 0-15,-1 0 0,0 0 16,0 0-16,0-21 0,0 0 0,1 21 15,-1-21-15</inkml:trace>
  <inkml:trace contextRef="#ctx0" brushRef="#br0" timeOffset="6171.27">6689 1482 0,'0'0'0,"0"-21"0,0-1 0,-22 22 16,1 0-16,0-21 15,0 21-15,0 0 0,0 0 0,-1 0 16,1 0-16,0 21 0,0 1 16,0-22-16,0 21 0,-1 0 0,1 21 15,0-21-15,21 22 0,0-1 16,-21 0-16,21 1 0,-21-1 0,21 0 16,0-20-16,0 20 0,0-21 15,0 21-15,0-20 0,21-1 0,0 0 16,0-21-16,22 21 0,-22-21 15,0 0-15,21 0 0,1 0 0,-22 0 16,21-21-16,0 0 0,1 0 0,20-1 16,-20 1-16,-1-21 15,0 21-15,1-22 0,-1 1 0,0 0 16</inkml:trace>
  <inkml:trace contextRef="#ctx0" brushRef="#br0" timeOffset="6639.81">7197 1207 0,'0'0'0,"0"-22"0,0-20 0,0 21 15,0 0-15,-22 0 0,22-1 16,-21 22-16,0 0 0,0 22 16,21-1-16,-21 0 15,21 0-15,0 21 0,0 1 16,0-1-16,0 0 0,0 1 0,0-1 16,0 0-16,0 1 0,0 20 15,0-20-15,0-1 0,0 0 16,0 1-16,0-1 0,0 0 0,0-21 15,0 22-15,0-22 0,0 0 16,0 0-16,-21-21 31,-1 0-15,22-21-16,0 0 0,0 0 0,0 0 16,0-22-16,0 22 0,0-21 15,0-1-15,22 22 0,-1-21 0,0 0 16,0 20-16,21-20 15,-20 21-15,-1 0 0,21 0 0,-21-1 16,22 1-16,-22 21 0,21 0 16,-21 0-16,0 0 0,1 21 0,20 1 15,-21-1-15,-21 0 0,21 0 16,-21 0-16,21 22 0,-21-1 0,0 0 16,0-21-16,0 22 0,0-1 15,-21-21-15,0 22 0,0-22 0,0 0 16,0 0-16,-1 0 0,22 0 0,-21 1 15,0-22-15</inkml:trace>
  <inkml:trace contextRef="#ctx0" brushRef="#br0" timeOffset="6850.68">9440 1397 0,'0'0'0,"-63"-21"0,20 21 16,1-21-16,-21 21 0</inkml:trace>
  <inkml:trace contextRef="#ctx0" brushRef="#br0" timeOffset="7523.3">8594 1291 0,'0'0'0,"-22"21"0,1-21 0,0 22 15,0-22-15,0 21 0,21 0 16,0 0-16,21-21 31,0 0-15,0 0-16,22 0 0,-22-21 16,21 21-16,-21-21 0,22 0 0,-22-1 15,21 1-15,-21 0 0,0 21 16,-21-21-16,0 0 0,0 0 0,0-1 15,0 1-15,-21 21 0,0-21 16,0 0-16,-21 21 0,-1 0 16,1 0-16,0 0 0,-1 0 15,22 0-15,-21 0 0,-1 21 0,1 0 16,0 0-16,-1 1 0,1-1 16,21 21-16,-21 0 0,20-20 0,1 20 15,0-21-15,0 21 0,21 1 16,0-22-16,0 21 0,0-21 15,0 1-15,0-1 0,0 0 0,21 0 16,0 0-16,0-21 0,1 0 0,20 21 16,-21-21-16,0 0 0,0 0 15,1 0-15,-1 0 0,0-21 16,0 21-16,0 0 0,-21-21 0,0 0 16,-21 21-1,-21 0 1,21 0-16,-1 0 0,-20 21 0,0-21 15,21 21-15,-22 0 0,22 1 16,-21 20-16,-1-21 0,22 21 0,0 1 16,0-1-16,0-21 0,21 22 15,-21-1-15,21-21 0,0 0 0,0 22 16,0-22-16,21 0 0,0-21 16,0 21-16,21 0 0,-20-21 0,20 0 15,-21 0-15,21 0 0,1 0 0,-22 0 16,21-21-16,22 0 15,-22 21-15,22-21 0,-22 0 0,21-22 16,1 22-16,-1-21 0,1-1 16,-1 1-16,1 0 0</inkml:trace>
  <inkml:trace contextRef="#ctx0" brushRef="#br0" timeOffset="7827.38">9419 1016 0,'0'-21'0,"0"42"0,-21-63 15,0 42-15,0 0 0,-1 0 16,1 0-16,0 0 16,0 21-16,0 0 0,0 0 15,-1 22-15,1-1 0,0 0 0,21 1 16,-21-1-16,0 21 0,21-20 16,-21-1-16,21 22 0,0-1 0,-22-21 15,22 22-15,-21-1 0,21-20 16,0 20-16,0-20 0,0-1 0,-21 0 15,21 1-15,0-22 0,0 21 16,0-21-16,0 0 0,0 1 16,0-1-16,21-21 15,0-21 1,-21-1-16,22 1 0,-1-21 16,0 21-16,-21 0 15</inkml:trace>
  <inkml:trace contextRef="#ctx0" brushRef="#br0" timeOffset="9938.37">9356 1863 0,'0'0'0,"0"42"31,21-42-16,0 0-15,0-21 16,0 0-16,0 0 0,1-1 16,-1 1-16,0 0 0,0 0 15,0 0-15,0-22 0,1 22 0,-22 0 16,0 0-16,0 0 0,0 0 16,0-1-16,-22 22 15,1 0-15,0 0 0,0 0 16,0 0-16,0 22 0,-1-22 0,1 21 15,0 0-15,0 21 0,0-21 16,0 1-16,21 20 0,0-21 0,-22 21 16,22-20-16,0 20 15,0-21-15,0 0 0,0 0 0,0 1 16,0-1-16,22 0 0,-1-21 16,0 0-16,0 21 0,0-21 0,0 0 15,22 0-15,-22 0 0,21 0 0,1-21 16,-1 0-16,0 21 0,1-21 15,-1-1-15,21-20 0,-20 21 0,-1 0 16,0-22-16,-20 22 0,-1-21 16,21 21-16,-42-22 0,21 22 0,-21 0 15,0 0-15,0 0 0,0 0 16,0-1-16,-21 22 16,0 0-1,0 22-15,0-1 16,21 0-16,0 0 0,0 21 15,-22-20-15,22-1 0,0 0 16,-21 21-16,21-21 0,0 1 0,0-1 16,0 0-16,0 0 0,0 0 15,0 0-15,0 1 16,0-44 15,0 1-31,0 0 16,0 0-16,0 0 0,0 0 0,21-22 15,1 22-15,-22-21 0,21 21 16,0-22-16,-21 22 0,21-21 16,0 21-16,0-1 0,1 1 0,-1 0 15,0 21-15,0-21 0,0 21 16,0 0-16,1 0 16,-22 21-16,21 0 0,-21 0 15,21 1-15,-21-1 0,0 21 0,0-21 16,0 0-16,0 22 0,0-22 15,0 0-15,21 0 0,-21 22 0,0-22 16,0 0-16,0 0 0,0 0 16,21 0-1,0-21 17,-21-21-32,22 0 0,-22 0 15,0 0-15,21 0 0,-21-1 16,21-20-16,0 21 0,-21-21 0,21 20 15,0 1-15,1-21 0,-1 21 0,0 0 16,0-1-16,0 1 0,22 0 16,-22 0-16,0 21 0,0 0 15,0-21-15,0 21 0,1 0 16,-22 21 0,0 0-16,0 0 0,0 0 15,0 1-15,0-1 0,0 21 0,-22-21 16,22 22-16,0-22 0,-21 21 15,21-21-15,0 22 0,0-22 0,0 0 16,0 0-16,0 0 0,0 0 0,21 1 16,-21-1-16,22-21 0,-1 0 15,21 0-15,-21 0 0,22 0 0,-1 0 16,-21 0-16,21-21 0,1 21 16,20-22-16,-20 1 0,-1 0 0,0 0 15,1 0-15,-1-22 0,-21 22 16,21 0-16,-20-21 0,-1 21 0,0-22 15,-21 22-15,0 0 0,0-21 16,0 20-16,0 1 16,0 0-16,-21 21 0,0 0 15,-1 0-15,1 0 0,0 0 16,0 21-16,0 0 0,0-21 0,-1 22 16,22 20-16,-21-21 0,21 0 15,-21 0-15,21 22 0,0-22 0,0 0 16,0 0-16,0 22 0,0-22 0,0 0 15,21 0-15,0-21 16,1 0-16,-1 0 0,0 0 16,21 0-16,-21 0 15,22 0-15,-22 0 0,21-21 0,-21 0 16,1 0-16,20-1 0,-21-20 0,0 21 16,0 0-16,1-22 0,-1 22 15,0-21-15,0 21 0,-21 0 0,21-1 16,-21 1-16,0 0 15,-21 42 1,0 0 0,21 1-16,-21-1 0,21 21 15,-21-21-15,21 0 0,0 22 16,0-22-16,0 0 0,-22 0 0,22 22 16,0-22-16,0 0 0,0 0 15,0 0-15,0-42 47,0 0-47,22 0 16,-22 0-16,21-1 0,-21 1 15,21-21-15,0 21 0,-21-22 0,21 22 16,0-21-16,22 0 0,-22 20 0,0 1 16,0 0-16,22 0 0,-22 0 15,21 0-15,-21 21 0,0 0 16,1 0-16,-1 0 15,-21 21-15,0 0 16,0 0-16,0 0 0,0 0 16,0 22-16,0-22 0,0 64 15,0-64-15,-21 0 0,21 21 16,0-21-16,0 1 0,0-1 0,0 0 16,0 0-16,21-21 0,0 21 0,0-21 15,0 0-15,0 0 0,1 0 16,20 0-16,-21 0 0,0 0 0,0-21 15,22 0-15,-22 21 0,0-21 16,0-22-16,0 22 0,1 0 0,-1-21 16,0-1-16,0 1 0,0 0 0,-21-1 15,21 1-15,1-21 16,-1 20-16,-21-20 0,21-1 0,-21 22 16,21-22-16,-21 22 0,0 0 15,21-1-15,-21 22 0,0 0 0,0 0 16,0 0-16,0 42 15,0 0-15,0 0 16,0 22-16,-21-1 0,0 0 16,21 1-16,-21 20 0,21-21 15,0 22-15,-21-22 0,-1 22 0,22-22 16,0 22-16,0-22 0,0 0 16,-21 1-16,21-1 0,0 0 0,0 1 15,0-22-15,0 0 0,0 0 16,0 0-16,0 0 0,0 1 0,21-22 15,1 0 1,-1 0-16,0 0 0,0-22 16,0 1-16,0 21 0,-21-21 0,22-21 15,-1 21-15,-21-1 0,21 1 16,-21 0-16,21-21 0,0 21 0,-21-1 16</inkml:trace>
  <inkml:trace contextRef="#ctx0" brushRef="#br0" timeOffset="10051.74">12382 1461 0</inkml:trace>
  <inkml:trace contextRef="#ctx0" brushRef="#br0" timeOffset="10235.32">12382 4191 0,'85'0'15,"-64"0"1,0-21-16,22 21 0,-22-21 0,21 21 15,1-21-15,-1 21 0,0-22 0,-21 22 16,22-21-16,-1 21 0,0-21 0,-20 21 16,41-21-16,-42 21 0,-21-21 15,21 21-15,1 0 16</inkml:trace>
  <inkml:trace contextRef="#ctx0" brushRef="#br0" timeOffset="40118.41">12425 1312 0,'-64'0'31,"43"0"-31,0 0 16,0 0-16,0 0 0,-1 0 15,1 0-15,0 0 0,0 0 16,0 0-1,21 22 1,21-22 0,0 0-1,21 0-15,-20 0 0,20 0 0,0 0 16,1 0-16,-1 0 0,-21 0 16,21 0-16,1 0 0,-1 0 0,0 0 15,1 0-15,-1-22 0,0 22 16,1 0-16,-1 0 0,0-21 15,-20 21-15,20 0 0,-21 0 16,-42 0 15,0 0-31,0 0 0,-1 0 0,1 0 16,-21 0-16,21 0 0,0 0 16,-22 0-16,22 0 0,0 0 0,0 0 15,0 0-15,21 21 0,-22-21 16,1 0-16,0 0 15,0 0-15</inkml:trace>
  <inkml:trace contextRef="#ctx0" brushRef="#br0" timeOffset="58163.28">13864 1122 0,'42'-42'32,"-42"20"-32,22 1 0,-22 0 0,0 0 15,0 0-15,0 0 16,-22-1-16,-20 22 15,21 0-15,0 0 0,0 0 0,-22 0 16,22 22-16,0-1 0,-21 0 16,20 0-16,-20 0 0,21 22 0,0-22 15,-22 21-15,22-21 0,0 22 16,0-1-16,0-21 0,0 21 0,21-20 16,0-1-16,0 21 0,0-21 15,0 0-15,21 1 0,0-1 16,0-21-16,0 21 0,0 0 0,1-21 15,-1 21-15,0-21 0,21 0 16,-21 0-16,1 0 0,-1 0 0,21 0 16,-21 0-16,0 0 0,1 0 15,-1 0-15,0-21 0,0 42 16,-21-42 0,-21 21-16,21-21 0,-21 21 15,-22 0-15,22 0 0,0 0 0,-21 0 16,21 21-16,-22 0 15,22 0-15,-21 1 0,-1-1 0,22 0 16,-21 21-16,0-21 0,20 22 0,-20-1 16,0-21-16,21 22 0,21-22 15,0 21-15,-22-21 0,22 0 0,0 22 16,0-22-16,0 0 0,22 0 16,-1-21-16,0 21 0,0-21 0,21 0 15,-20 0-15,20 0 0,0 0 0,-21 0 16,22 0-16,-1 0 0,22 0 15,-22 0-15,0-21 0,1 21 16,-1-21-16,0 0 0,-21 21 0,22-21 16,-22 0-16,0-1 0,0 22 15,0-21-15,1 0 0</inkml:trace>
  <inkml:trace contextRef="#ctx0" brushRef="#br0" timeOffset="58511.34">14690 1820 0,'21'43'16,"-21"-22"0,21-21-16,-21-21 46,0 0-46,0-1 16,0 1-16,0 0 0</inkml:trace>
  <inkml:trace contextRef="#ctx0" brushRef="#br0" timeOffset="58706.33">14817 1376 0,'0'-21'31,"-22"21"0,22 21-31,0 0 16,-21-21-16,21 21 31</inkml:trace>
  <inkml:trace contextRef="#ctx0" brushRef="#br0" timeOffset="59259.33">14478 1397 0,'0'21'47,"21"-21"-32,-21 21-15,21 1 0,0-1 0,1 0 16,-1 0-16,0 0 0,0 0 15,0 1-15,0-1 0,1 0 16,-1 0-16,-21 21 0,21-20 16,0-1-16,0 0 0,0 0 0,-21 0 15,22 0-15,-1-21 0,-21 22 0,0-1 16,21-21-16,0 21 16,-21-42 15,0 0-16,0-1-15,0 1 16,0 0-16,0 0 0</inkml:trace>
  <inkml:trace contextRef="#ctx0" brushRef="#br0" timeOffset="59454.81">14859 1312 0,'-21'0'0,"0"22"16,21-1 0,-22 0-16,1 0 0,0 0 0</inkml:trace>
  <inkml:trace contextRef="#ctx0" brushRef="#br0" timeOffset="59604.09">14541 1905 0,'-63'85'32,"63"-64"-32,0 0 0,-21 0 15,21 0-15,21-21 47,-21-21-47,21 21 0,0-21 16,0 0-16,1 0 0</inkml:trace>
  <inkml:trace contextRef="#ctx0" brushRef="#br0" timeOffset="60082.73">15240 1439 0,'0'-21'16,"0"42"31,0 1-32,0-1-15,0 0 0,0 21 16,0-21-16,0 22 0,0-1 0,-21 0 15,21 1-15,-21 20 0,21-20 16,-22 20-16,22 1 0,-21-22 0,0 21 16,21 1-16,-21-1 0,0 22 15,21-21-15,0 20 0,-21 1 0,-1 0 16,1-1-16,21-20 0,0 20 0,-21 1 16,21 0-16,-21-22 0,21 22 15,0-22-15,0 22 0,0-21 0,0-1 16,0-21-16,0 1 0,0 20 15,0-42-15,0 22 0,0-22 16,0 21-16,0-21 0,0 1 16,0-44 15,21 22-31,0-42 0,-21 21 0,21-21 16,1-1-16,-22 1 0,21 0 0,0-22 15,0 1-15</inkml:trace>
  <inkml:trace contextRef="#ctx0" brushRef="#br0" timeOffset="60582.6">15473 1524 0,'0'0'0,"0"-21"16,0 0-16,0 0 15,0-1-15,0 1 16,21 0-16,0 21 15,0 0-15,0-21 16,1 21-16,-1 0 0,0 0 16,0 0-16,0 0 0,22 0 0,-22 0 15,0 0-15,0 0 0,0 0 16,0 21-16,1-21 0,-1 21 0,0-21 16,0 21-16,-21 1 0,0-1 15,0 0-15,0 0 0,-21 21 0,0-20 16,-22 20-16,1 0 0,21-21 15,-43 22-15,22-1 0,0-21 16,-22 22-16,22-22 0,-22 0 16,22 21-16,0-21 0,-22-21 0,22 22 15,21-1-15,-22-21 0,22 0 0,0 21 16,0-21-16,0 0 0,0 0 16,-1 0-16,22-21 0,-21 0 15,21-1-15</inkml:trace>
  <inkml:trace contextRef="#ctx0" brushRef="#br0" timeOffset="61127.37">14711 1397 0,'21'0'31,"-21"21"0,-21 0-31,0 1 0,-1 20 16,1-21-16,0 21 0,0 1 0,0 20 15,-22-20-15,1-1 0,0 0 16,21 22-16,-22-22 0,1 0 0,0 1 16,-1-22-16,22 0 0,0 21 15,-21-20-15,42-1 0,-22-21 16,22-21-1,22-1 1</inkml:trace>
  <inkml:trace contextRef="#ctx0" brushRef="#br0" timeOffset="61951.32">13589 1207 0,'0'21'16,"21"-21"-16,0 0 16,0 0-16,1 0 15,-1 0-15,0-21 0,-21 42 0,21-21 16,0-21-16,22-1 0,-22 22 16,21-21-16,-21 0 0,22 0 15,-22 0-15,0 0 0,0 21 0,0-22 16,-21 1-16,0 0 15,0 0-15,0 0 0,0 0 32,-21 21-32,0 0 15,0 0 17</inkml:trace>
  <inkml:trace contextRef="#ctx0" brushRef="#br0" timeOffset="66820.72">783 1672 0,'0'-21'0,"0"0"32,0 0-32,0 0 0,0-1 15,0 1 1,0 0-16,0 0 16,0 0-16,0 0 15,21 21 1,-21-22-16,0 44 47,0-1-47,0 0 0,0 0 15,0 21-15,0-20 0,0 41 16,0-21-16,0 22 0,0-22 0,0 22 16,0-22-16,0 0 0,0 22 15,0-22-15,0-21 0,0 22 0,0-1 16,0-21-16,0 0 0,0 1 15,0-1-15,0 0 0,0 0 16,0-42 31,0 0-47,0 0 16</inkml:trace>
  <inkml:trace contextRef="#ctx0" brushRef="#br0" timeOffset="67351.35">1164 1926 0,'0'21'15,"0"1"1,0-1-1,0 0-15,0 0 16,0 0-16,21-21 47,0 0-31,-21-21-16,0 0 15,0 0-15,0 0 0,0-1 16,0 1-1,0 0-15,-21 21 16,0 0 0,21 21-16,-21 0 15,21 1-15,0-1 16,0 0 0,0 0-1,21-21 1,0 0-16</inkml:trace>
  <inkml:trace contextRef="#ctx0" brushRef="#br0" timeOffset="68410.42">910 3937 0,'0'21'0,"42"-21"47,-63 0-31,21-21-1,0 0-15,0 0 16,0 0-16,0-1 16,0 1-16,21 0 15,-21 0-15,22 21 0,-22-21 16,21 21-16,0-21 0,-21-1 0,21 22 16,0 0-16,0 0 15,1 0-15,-1 0 0,0 0 0,0 0 16,0 0-16,0 0 0,1 22 15,-1-1-15,0 0 16,-21 0-16,21 21 0,-21 1 0,0-22 16,0 42-16,0-20 0,0-22 15</inkml:trace>
  <inkml:trace contextRef="#ctx0" brushRef="#br0" timeOffset="68782.34">1122 4551 0,'0'21'16,"0"-42"-16,-21 63 0,21-21 0,-22 1 15,1-1-15,0 0 0,21 0 0,-21 0 16,0 0-16,0-21 15,-1 22-15,1-22 0,0 0 16,0 0-16,21-22 0,-21 22 16,0-21-16,-1 0 0,1 0 0,0 0 15,0-22-15,21 22 0,0-21 16,0 21-16,0-22 0,0 1 16,0 21-16,0-21 0,0 20 0,0-20 15,0 21-15,0-21 0,21 20 16,0 1-16,0 0 0,1 21 15,-1 0-15,0 0 0,0 0 16,21 0-16,-20 0 0,-1 21 16,0 0-16,0 1 0,0 20 15,0-21-15,1 21 0,-1-20 16,-21-1-16,21 21 0,0-21 0,-21 0 16,0 1-16,0-1 0,21 0 15,-21 0-15,21-21 0,-21 21 16,22-21-1,-1 0 1,-21-21 0,0 0-16,0 0 0</inkml:trace>
  <inkml:trace contextRef="#ctx0" brushRef="#br0" timeOffset="69287.34">1270 4022 0,'0'21'16,"0"0"-16,0 0 0,0 0 15,0 22-15,0-22 0,0 21 16,0 1-16,0-1 0,-21 21 0,0-20 16,-1-1-16,1 0 0,0-20 15,0 20-15</inkml:trace>
  <inkml:trace contextRef="#ctx0" brushRef="#br0" timeOffset="69806.37">1778 4276 0,'0'0'0,"0"-21"31,-21 21-31,0 0 15,-1 0 1,1 0-16,21 21 16,-21-21-16,21 21 15</inkml:trace>
  <inkml:trace contextRef="#ctx0" brushRef="#br0" timeOffset="72863.2">2773 3704 0,'-21'0'16,"-1"0"-1,22-21 110</inkml:trace>
  <inkml:trace contextRef="#ctx0" brushRef="#br0" timeOffset="75630.81">2730 3662 0,'0'21'31,"0"0"16,22-21-31,-1 0-16,0 0 0,0 0 0,0 0 15,0 0-15,1-21 0,20 0 16,-21 21-16,0-21 0,22 0 15,-22 21-15,0-22 0,21 1 0,-21 0 16,1 0-16,-22 0 0,0 0 16,0-1-1,0 1-15,0 0 0,-22 21 16,1 0-16,0-21 0,0 21 16,0 0-16,-22 0 0,22 21 15,0 0-15,0 0 0,0 1 16,-22-1-16,22 21 0,0-21 15,0 0-15,0 22 0,21-22 0,0 0 16,-21 0-16,21 22 0,0-22 16,0 0-16,0 0 0,0 0 15,21 0-15,0 1 16,0-22-16,0 0 0,0 0 16,1 0-16,-1 0 0,0 0 15,0 0-15,0 0 0,0 0 0,1 0 16,-22-22-16,21 22 15,-21-21-15,0 0 16,-21 21 0,-1 0-16,1 0 0,0 21 15,-21 0-15,-1 1 0,22-1 16,-21 0-16,0 0 0,20 21 0,-20 1 16,21-1-16,-21 0 0,20 22 15,1-22-15,0 1 0,0-1 16,21 0-16,0 1 0,0-1 0,0 0 15,21-21-15,-21 1 0,42-1 16,-20 0-16,20-21 0,-21 0 16,21 0-16,1 0 0,-1 0 0,0 0 15,1 0-15,-1 0 0,0-21 16,1 0-16,-1-1 0,0 1 0,1 0 16,-1-21-16,0-1 0,1 1 15,-22 0-15,21-1 0,-21-20 0,1-1 16,20 1-16,-21 21 0,-21-22 15,21 1-15,0 20 0,-21 1 0,22-22 16,-22 22-16,0 21 0,0-21 16,0-1-16,0 22 0,0 0 15,0 0-15,-22 21 16,1 21 0,0 0-16,21 21 0,-21-20 15,21 20-15,-21 0 0,21 1 0,-21-1 16,21 0-16,0 22 0,0-22 15,0 0-15,0 22 0,0-22 0,0 22 16,0-22-16,0 22 0,0-22 16,21 0-16,-21-21 0,21 22 0,0-22 15,21 0-15,-20 0 0,20-21 16,-21 0-16,21 0 0,1 0 0,-1 0 16,0 0-16,1 0 0,-1-21 15,0 0-15,1 0 0,-22 0 16,21-1-16,-21-20 0,22 21 0,-22-21 15,0-1-15,0 1 0,0 21 16,-21-22-16,0 22 0,0-21 0,0 21 16,0 0-16,0-1 0,0 1 15,-21 0-15,0 21 16,0 0-16,0 0 16,0 21-16,-1 0 0,1 1 0,21-1 15,-21 21-15,0-21 0,21 22 16,-21-22-16,21 21 0,0 0 15,0-20-15,0-1 0,0 21 0,0-21 16,0 0-16,21 1 0,0-1 16,0 0-16,0-21 0,1 0 0,-1 0 15,21 0-15,-21 0 0,22 0 16,-22 0-16,21-21 0,0 0 0,1-1 16,-1 1-16,0 0 0,-20 0 15,20-21-15,-21 20 0,21-20 16,-20 0-16,-1-1 0,0 22 0,0-21 15,-21 21-15,0-22 0,0 22 0,0 0 16,0 0-16,0 63 0,0-21 31,0 1-31,-21-1 16,21 0-16,-21 0 0,21 21 16,0-20-16,0 20 0,0-21 0,0 21 15,0-20-15,0 20 0,0-21 16,0 0-16,0 0 0,0 1 0,0-1 15,0 0 1,21-42 0,-21 0-1,21-1-15,-21 1 0,0 0 0,21-21 16,0-1-16,-21 1 16,22 0-16,-1-1 0,0 1 0,0 0 15,0-1-15,0 22 0,1-21 0,-1 21 16,0 0-16,0 21 0,0 0 15,0 0-15,1 0 0,-1 0 16,0 21-16,-21 0 0,21 21 16,0-21-16,-21 22 0,0-1 0,0 0 15,21-20-15,-21 20 0,22 0 16,-22 1-16,21-22 0,-21 42 16,0-42-16,21 1 15,-21-1-15,21-21 0,0 0 16,0-21-1,1-1-15,-22 1 0,21 0 16,0 0-16,0 0 0,-21-22 0,21 1 16,0 0-16,1-1 0,-1-20 15,0 21-15,21 20 0,-21-20 0,1 21 16,-1-43-16,0 43 16,-21 0-16,0 42 15,0 0 1,0 1-16,0-1 15,0 0-15,0 21 0,0-21 0,0 22 16,0-1-16,0 0 0,0-20 16,0 20-16,0 0 0,0-21 15,0 22-15,21-22 0,0 0 0,0 0 16,1 0-16,-1 1 0,21-22 16,-21 0-16,22 0 0,-1 0 0,0 0 15,1 0-15,20-22 0,-21 1 16,1 0-16,-1 0 0,0 0 0,-20-22 15,20 22-15,-21-21 0,21 0 16,-20-1-16,-1 1 0,0 21 0,-21-22 16,0 1-16,21 21 0,-21 0 0,0 0 15,0-1-15,-21 22 16,0 0 0,0 0-16,21 22 0,-22-22 15,1 21-15,0 0 0,21 21 0,0-21 16,0 22-16,0-1 0,0-21 0,0 22 15,0-1-15,0-21 16,0 0-16,0 22 0,0-22 0,21-21 0,0 21 16,1 0-16,-1-21 0,0 0 15,21 0-15,-21 0 0,22 0 16,-22-21-16,21 21 0,1-21 0,-1 0 16,-21-1-16,21-20 0,1 21 15,-22-21-15,21 20 0,-21-20 0,1 0 0,-1 21 16,0-1-16,-21-20 15,0 21-15,0 0 0,0 0 16,42 21-16,-63 21 16,0 0-1,21 0-15,0 0 0,-21 0 0,21 22 16,-21-22-16,21 0 0,0 21 16,0-20-16,0 20 0,0-21 0,0 0 15,0 22-15,0-22 0,0 0 16,0 0-16,0 0 0,21-21 15,0 0 1,0 0-16,-21-21 16,21 0-16,0 0 0,-21 0 15,22-1-15,-1-20 0,0 21 16,-21-21-16,21 20 0,0-20 0,0 0 16,1 21-16,-1-1 0,0 1 15,0 0-15,0 0 0,0 21 16,1 0-16,-1 21 0,-21 0 15,0 0-15,0 1 0,21 20 16,-21-21-16,0 21 0,21-20 0,-21 20 16,0-21-16,0 21 0,21-20 15,0-1-15,1 21 0,-22-21 0,21-21 16,0 21-16,0 1 0,21-22 0,-20 0 16,-1 0-16,0 0 15,21 0-15,-21 0 0,1-22 0,20 1 16,-21-21-16,21 21 0,-20-22 15,20 1-15,-21 0 0,21-22 0,-20 22 16,20-22-16,-21 1 0,0 21 0,0-22 16,1 1-16,-22-1 0,0 22 15,0-1-15,0 1 0,0 0 0,0 21 16,0-1-16,0 1 0,-22 42 16,1 1-1,0 20-15,21 0 16,-21 1-16,0-1 0,21 21 0,-21-20 0,21 20 15,0-20-15,-22 20 16,22-21-16,0 22 0,-21-22 0,21 22 16,0-22-16,0 0 0,0-20 0,0 20 15,0-21-15,0 0 0,0 0 16,21 1-16,1-22 0,-1 0 0,0 0 16,21 0-16,-21 0 0,1 0 15,20 0-15,0 0 0,-21-22 0,22 1 16,-22 0-16,21 0 0,-21-21 0,22 20 15,-22-20-15,0 0 0,0 21 16,0-22-16</inkml:trace>
  <inkml:trace contextRef="#ctx0" brushRef="#br0" timeOffset="75855.03">7429 3916 0,'0'0'0,"-21"0"0,0 0 0,42 0 31,0 0-31,1 0 0,20 0 0,-21 0 16,21 0-16,1 0 0,-22 0 15,21 0-15,1 0 0,-1 0 0,0-21 16,22 21-16,-22-21 0,0 21 0,-20 0 16,20 0-16,-21 0 15,0-22-15,-21 1 16</inkml:trace>
  <inkml:trace contextRef="#ctx0" brushRef="#br0" timeOffset="76611.02">8742 3937 0,'0'0'0,"0"-21"0,-21 21 15,-1-21-15,1 0 0,0 21 0,0-22 16,21 1-16,-21 21 16,21-21-16,0 0 0,0 0 15,21 21 1,0-21-16,0 21 0,22 0 0,-22 0 15,21 0-15,-21 0 0,22 21 0,-1-21 16,-21 21-16,21 0 0,1 0 16,-22 22-16,0-22 0,0 0 0,0 21 15,1 1-15,-22-1 0,0-21 16,0 21-16,0 1 0,0-22 0,0 21 16,-22-21-16,1 1 15,21-1-15,-21 0 0,0 0 16,0-21-16,21-21 15,0 0 1,0 0-16,21-1 0,0-20 0,0 0 16,0-1-16,1 1 0,-1 0 15,21-1-15,-21 1 0,0 0 16,22-1-16,-22 22 0,21-21 0,-21 21 16,22 0-16,-22-1 0,21 1 15,1 21-15,-22 0 0,0 0 16,0 21-16,-21 1 0,0-1 15,0 21-15,0-21 0,0 22 16,0-22-16,0 21 0,0 0 16,-21 1-16,21-1 0,-21 0 0,21 1 15,-21-22-15,21 0 0,0 21 16,0-20-16,0-1 0,0 0 16,21-21-1,0 0-15,0 0 0,0 0 16,0-21-16,1 0 0,-1-1 0,21 1 15</inkml:trace>
  <inkml:trace contextRef="#ctx0" brushRef="#br0" timeOffset="77063.33">10266 3768 0,'0'0'0,"0"-21"0,0-1 15,-21 22-15,-1 0 16,1 0-16,0 0 15,0 22-15,0-1 0,0 0 0,-22 0 16,22 0-16,0 0 0,0 22 16,0-1-16,-1-21 0,1 22 0,0-1 15,0 0-15,0 1 0,21-1 0,0-21 16,0 21-16,0-20 16,0-1-16,0 0 0,21 0 0,0 0 15,21-21-15,-20 0 0,20 0 16,0 0-16,1 0 0,-1 0 0,0 0 15,1-21-15,-1 0 0,0 0 0,1 0 16,-22-1-16,21-20 0,-21 21 16,0-21-16,1-1 0,-22 22 0,0-21 15,0-1-15,0 1 0,0 21 16,-22-21-16,1 20 0,0 1 0,-21 0 16,21 0-16,-22 21 0,1 0 0,0 0 15,-1 0-15,1 0 0,0 0 16,-1 0-16,1 21 0,21 0 0,-22 0 15,22 1-15,0-1 16,0 0-16,21 0 0,0 0 0,0 0 16,0 43-16,0-43 0,42 0 15,-21-21-15,1 0 16,20 21-16,0-21 0,1 0 0,20-21 16</inkml:trace>
  <inkml:trace contextRef="#ctx0" brushRef="#br0" timeOffset="77362.8">10858 3556 0,'0'0'0,"0"-21"0,0 0 0,0-22 15,0 22-15,0 0 16,0 42 0,0 22-16,0-22 15,-21 0-15,0 21 0,21 1 16,0-1-16,0 0 0,-21 1 0,21-1 15,-21 0-15,21 1 0,-21-1 16,21 0-16,0 1 0,0-1 0,0 0 16,0 1-16,0-1 0,0-21 15,0 0-15,0 0 0,0 1 0,0-1 16,21 0-16,0-21 0,0 0 16,0 0-16,0 0 0,1-21 15,-1 0-15,0 21 0,0-43 16,0 22-16,0 0 0,1-21 0,-1 20 15</inkml:trace>
  <inkml:trace contextRef="#ctx0" brushRef="#br0" timeOffset="77479.59">10668 3789 0,'0'0'0,"-21"0"0</inkml:trace>
  <inkml:trace contextRef="#ctx0" brushRef="#br0" timeOffset="77539.64">11007 3768 0,'63'-21'31,"-42"-1"-31</inkml:trace>
  <inkml:trace contextRef="#ctx0" brushRef="#br0" timeOffset="77923.45">12086 3556 0,'0'0'0,"-21"0"0,-64 0 31,64 0-31,21 21 16</inkml:trace>
  <inkml:trace contextRef="#ctx0" brushRef="#br0" timeOffset="78430.47">10774 3768 0,'0'0'0,"-64"0"31,43 0-31,0 21 0,0-21 0,0 0 16,-1 21 0,44-21-1,-1 0 1,0 0-16,21 0 0,1 0 0,-1 0 16,0 0-16,22 0 15,-1-21-15,1 21 0,-22 0 0,0-21 16,1 21-16,-1 0 0,-21 0 0,0 0 15,1 0-15,-1 0 16,-21-21 15,21 21-15,-21-22-16</inkml:trace>
  <inkml:trace contextRef="#ctx0" brushRef="#br0" timeOffset="78854.22">11917 3471 0,'0'0'0,"-21"0"0,-1 0 0,1 0 16,0 0-16,0 22 15,21-1-15,0 0 16,0 0-1,21-21 1,0 0-16,0 0 0,22 0 16,-1 0-16,-21 0 0,22 0 15,-1 0-15,0-21 0,1 0 0,20 0 16,-42 21-16,22-22 0,-1 1 16,-21 0-16,0 0 0,-21 0 15,0 0-15,0-1 0,0 1 16,-21 21-16,0 0 0,0 0 15,0 0-15,-22 0 0,22 0 16,0 0-16,0 0 0,0 21 0,-1 1 16,1-1-16,0 21 0,0-21 15,21 22-15,0-1 0,-21 0 0,21 1 16,-21-1-16,21 0 0,-22-21 16,22 22-16,0 20 0,-21 1 15,21-22-15,0 0 0,21 1 0,1-1 16</inkml:trace>
  <inkml:trace contextRef="#ctx0" brushRef="#br0" timeOffset="79830.34">12086 4318 0,'-21'0'32,"0"0"-32,0 0 15,-1 0-15,1 0 0,0-21 0,-42 0 16,20 0-16,22-1 0,-21-20 16,21 21-16,-22-21 0,22 20 0,0-20 15,0 21-15,21 0 0,0 0 16,-21-1-16,21 1 0,-22 21 15,22 21 1,0 1-16,0-1 16,0 0-16,22 21 0,-1-21 0,0 22 15,0-22-15,0 0 0,0 21 16,22-20-16,-22-1 0,0 0 0,21-21 16,-20 21-16,20-21 0,0 0 15,1 0-15,-1 0 0,-21 0 0,21 0 16,1 0-16,-1-21 0,0 0 15,1 0-15,-1-1 0,0-20 0,-20 21 16,-1 0-16,0-22 0,0 22 16,-21-21-16,0 21 0,21 0 15,-21-1-15,0 1 0,0 0 0,0 0 16,-21 21 15,21 21-31,0 0 0,0 0 16,0 1-16,0 20 0,0-21 0,0 21 15,-21-20-15,21 20 0,0-21 16,0 0-16,0 0 0,0 1 0,0-1 16,0 0-16,0 0 0,0 0 0,21-21 31,0 0-15,-21-21-16,0 0 0,0 0 15,21 0-15,1-1 0,-1-20 16,-21 21-16,0-21 0,21 20 15,0 1-15,-21 0 0,0-21 0,21 21 16,0-1-16,1 1 0,-22 0 16,21 21-1,0 0-15,0 21 16,-21 0 0,21 1-16,-21-1 0,0 0 0,0 0 15,21 0-15,1 0 0,-22 1 16,21-1-16,0 0 0,0 0 15,0 0-15,-21 0 0,43-21 16,-22 22-16,0-22 0,0 0 0,21 0 16,-20 0-16,20 0 0,-21 0 0,21 0 15,-20-22-15,-1 1 0,21 0 16,-21 0-16,0 0 0,-21-22 0,22 1 16,-1 21-16,-21-21 0,0-1 15,0 1-15,21 0 0,-21-1 0,0 1 16,0 0-16,0-1 0,21 1 15,-21 0-15,0 20 0,0-20 0,0 21 16,0 0-16,0 0 0,0-1 16,0 44 15,0-1-31,-21 21 0,21-21 0,0 22 16,0-1-16,-21 0 0,21-21 0,0 22 15,0 20-15,0-20 0,0-1 16,-21 0-16,21 1 0,0-1 0,-22 0 15,22 1-15,0-1 0,0 0 16,0-21-16,0 1 0,0-1 0,22 0 16,-1-21-16,0 0 0,0 21 15,0-21-15,0 0 0,1 0 16,-1-21-16,21 0 0,-21 0 16,0-1-16,-21-20 0,22 21 15,-1-21-15</inkml:trace>
  <inkml:trace contextRef="#ctx0" brushRef="#br0" timeOffset="80094.33">13166 3874 0,'0'0'0,"-22"0"0,1 21 0,0-21 15,42 0 1,0 0-16,1 0 15,-1 0-15,0 0 0,0 0 16,21 0-16,-20 0 0,20 0 0,-21 0 16,21 0-16,-20 0 0,-1 0 15,21-21-15,-21 21 0,0 0 16,1 0 0,-1 0-1</inkml:trace>
  <inkml:trace contextRef="#ctx0" brushRef="#br0" timeOffset="80855.12">13695 4064 0,'0'0'16,"0"21"-16,0 0 15,21-21 1,0 0-16,0 0 15,0 0-15,1-21 0,-1 0 0,0 0 16,0 21-16,0-21 0,0 0 16,1-1-16,-1 1 0,0 0 0,0 0 15,-21 0-15,0 0 0,0-1 0,0 1 16,0 0-16,-21 21 16,0 0-1,0 0-15,-1 0 16,1 21-16,0-21 0,21 21 0,-21 1 15,21-1-15,-21 0 0,21 21 0,0-21 16,0 1-16,0 20 0,0-21 16,0 21-16,0-20 0,0 20 0,0-21 15,0 0-15,21 0 0,0 1 16,0-1-16,0-21 0,1 21 0,-1-21 16,0 0-16,0 0 0,0 0 15,22 0-15,-22 0 0,0 0 0,21 0 16,-21-21-16,1 0 0,-1 21 15,0-22-15,-21 1 0,21-21 16,0 21-16,-21 0 0,21-22 0,-21 1 16,22 21-16,-1-22 0,0 22 15,-21 0-15,21 0 0,0 0 0,0 0 16,1-1-16,-1 1 0,0 21 16,21 0-16,-21-21 0,1 21 0,-1 0 15,0 0-15,21 0 0,-21 0 16,1 21-16,-1 0 0,0-21 0,0 22 15,0 20-15,-21-21 0,21 0 0,-21 22 16,22-22-16,-22 21 0,0-21 16,0 22-16,0-22 0,0 0 15,0 0-15,-22 0 0,1 0 16,0 1-16,21-1 0,-21-21 16,0 0-16,21-21 15,0-1 1,0 1-16,0-21 0,0 21 15,0 0-15,0-22 0,21 1 16,0 21-16,-21-22 0,21 22 0,-21-21 16,21 21-16,-21 0 0,22 21 15,-1-22-15,-21 1 0,21 0 0,0 21 16,0-21-16,0 21 16,1 0-16,-1 0 15,-21-21-15,21 21 0,0 0 0,21 0 16,-20-21-16,-1 21 0</inkml:trace>
  <inkml:trace contextRef="#ctx0" brushRef="#br0" timeOffset="81454.31">15473 3979 0,'21'0'16,"0"0"-1,0 0-15,0-21 0,1 21 0,-1-21 16,21 0-16,-21 21 0,0-21 16,-21 0-16,22-1 0,-1 1 0,-21 0 15,0 0-15,0 0 0,0 0 0,0-1 16,0 1-16,0 0 0,-21 0 16,-1 0-16,1 21 0,0 0 0,0 0 15,0 0-15,-22 0 0,22 0 16,0 21-16,-21 0 0,-1 0 0,22 0 15,-21 22-15,0-22 0,20 21 16,-20-21-16,21 22 0,0-1 16,0 0-16,21-20 0,0 20 15,0 0-15,0-21 0,0 1 0,0-1 16,42 0-16,-21 0 0,0 0 0,22-21 16,-1 0-16,-21 0 0,21 0 15,1 0-15,-1-21 0,-21 0 0,22 21 16,-1-42-16,-21 20 0,0 1 15,0-21-15,22 21 0,-43-22 0,21 1 16,-21 21-16,21-21 0,-21 20 16,0-20-16,0 21 0,0 0 0,0 0 15,0-1 1,0 44 0,0-1-16,-21 0 0,21 0 15,0 0-15,-21 0 16,21 22-16,0-22 0,0 21 0,0-21 15,0 1-15,0 20 0,0-21 16,0 0-16,0 0 0,21 1 0,-21-1 16,21 0-16,-21 0 0,21-21 15,0 0-15,1 0 0,-1 0 16,0 0-16,0 0 0,0-21 0,0 21 16,1-21-16,20 0 0,-21-1 15</inkml:trace>
  <inkml:trace contextRef="#ctx0" brushRef="#br0" timeOffset="82020.32">16383 3874 0,'0'0'0,"21"-22"0,0 1 0,-21 0 0,21 0 16,-21 0-16,0 0 15,0-1-15,0 1 0,-21 21 32,0 0-32,0 0 0,0 0 15,0 21-15,-1 1 0,1-1 16,21 0-16,-21 0 0,0 0 0,0 22 15,21-22-15,0 21 0,0 0 16,0-20-16,0 20 0,0-21 0,0 21 16,0-20-16,0 20 0,21-21 15,0 0-15,0 0 0,0-21 16,22 22-16,-1-22 0,-21 0 0,22 0 16,-1 0-16,0 0 0,1-22 15,-22 22-15,21-21 0,0 0 0,-20-21 16,20 21-16,-21-22 0,0 1 15,22 0-15,-22-1 0,0-20 0,21 20 16,-21 1-16,1-21 0,-1 20 0,0-20 16,-21 20-16,21-20 0,-21 21 15,0-1-15,0 1 0,0 21 0,0 0 16,0-1-16,-21 44 31,0 20-31,21-21 0,-21 21 16,-1 1-16,22-1 0,0 0 0,0 1 15,0-1-15,0 0 0,0 1 16,0-1-16,0 0 0,0 1 0,0-1 16,0 0-16,0 1 0,0-1 15,0-21-15,0 0 0,0 1 16,22-1-16,-1 0 0,0 0 0,0-21 16,0 0-16,0 0 0,22 0 15,-1 0-15,-21-21 0,22 0 0,-22 0 16,21-1-16,-21 1 15,22-21-15,-22 21 0,0 0 0,0-1 16,-21-20-16,0 21 0,0 0 16,-21 0-16</inkml:trace>
  <inkml:trace contextRef="#ctx0" brushRef="#br0" timeOffset="82207.53">16827 3789 0,'-21'21'0,"42"-42"0,-21 42 31,22-21-15,-1 0-16,21 0 0,-21 0 16,22 0-16,-22 0 0,0 0 15,21 0-15,-21 0 0,22 0 0,-1 0 16,-21 0-16,0 0 0,22-21 0,-22 21 16,0 0-16,0 0 0,0 0 0,1-21 15</inkml:trace>
  <inkml:trace contextRef="#ctx0" brushRef="#br0" timeOffset="82798.83">17653 3979 0,'63'22'16,"-41"-22"-16,-1 0 0,0 0 15,0 0-15,0 0 0,0 0 0,1 0 16,-1-22-16,0 22 0,0-21 15,0 0-15,-21 0 0,21 0 0,-21 0 16,0-1-16,0 1 0,0-21 16,0 21-16,0-22 0,0 22 0,-21 0 15,0-21-15,21 21 0,-21 21 16,0 0-16,0 0 0,-22 0 0,22 0 16,0 0-16,-21 21 0,-1 0 15,22 0-15,-21 0 0,-1 22 0,22-1 16,-21-21-16,21 21 0,0 1 15,-1-1-15,22 0 0,0-20 16,0 20-16,22 0 0,-1-21 0,0 22 16,0-22-16,21 0 0,-20-21 15,20 21-15,0-21 0,-21 0 0,22 0 16,-22 0-16,21 0 0,-21-21 16,1 0-16,20 0 0,-21 0 0,0-22 15,0 22-15,1-21 0,-22-1 16,0 22-16,21-21 0,-21 0 0,21 20 15,-21-20-15,0 21 0,0 0 16,0 0-16,0-1 0,0 1 16,0 42-1,0 1 1,0-1-16,0 0 0,-21 21 0,21-21 16,0 1-16,0 20 0,0 0 15,0-21-15,0 22 0,0-22 0,21 21 16,0-21-16,-21 1 0,21-1 15,0-21-15,1 21 0,20-21 0,0 0 16,-21 0-16,22 0 16,-22-21-16,21 0 0,-21-1 0,1-20 15,-1 21-15,0-21 0,-21-1 0</inkml:trace>
  <inkml:trace contextRef="#ctx0" brushRef="#br0" timeOffset="83835.34">18563 3577 0,'0'-21'0,"0"42"0,0-63 15,0 21-15,0-43 0,0 43 16,0 0-16,0 42 31,0 0-31,-21 0 0,21 22 16,-21-1-16,21 0 0,-21 1 0,21-1 15,0 0-15,0 1 0,0-1 16,0 0-16,0 1 0,0-1 0,0-21 16,0 22-16,0-22 0,0 0 15,0 0-15,0 0 0,-22-21 31,22-21-15,0 0-16,0 0 0,0 0 16,0-1-16,0 1 0,0 0 0,0 0 15,22 0-15,-1 0 0,-21-1 0,42 22 16,-21-21-16,0 0 0,22 0 16,-1 21-16,0 0 0,1-21 0,-1 21 15,-21 0-15,22 0 0,-1 0 16,-21 0-16,21 21 0,-20-21 0,-1 21 15,0 0-15,0 0 0,-21 1 16,21-1-16,-21 0 0,0 0 0,0 0 16,0 22-16,-21-22 15,0 0-15,0 0 0,0 0 0,-1 0 16,-20 1-16,0-1 0,21 0 16,-22-21-16,22 0 0,-21 21 0,21-21 15,-1 0-15,1 0 0,-21 0 0,21 0 16,0-21-16,21 0 15,-22 21-15,22-21 0,0-1 0,0 1 16,22 21 31,-1 21-47,0 1 16,0-22-16,0 21 15,22-21-15,-22 0 0,0 21 0,21-21 16,1 0-16,-22 0 0,21 0 15,0 0-15,1 0 0,-22 0 0,21 0 16,1-21-16,-1 0 0,-21-1 16,21 1-16,-20-21 0,20 0 0,-21-1 15,21 1-15,1 0 0,-22-1 0,21-20 16,-21 20-16,22 1 0,-22-21 16,-21 20-16,0 1 0,21 0 0,-21 20 15,0-20-15,0 21 0,0 0 16,-21 21-16,0 0 15,0 21-15,-1 0 16,1 0-16,-21 22 0,21-22 0,0 21 16,-1 0-16,1 1 0,0-22 15,21 21-15,-21 1 0,21-1 0,0 0 16,0 1-16,0-22 0,0 21 16,0 0-16,21 1 0,0-22 0,0 21 15,1-21-15,-1 1 0,0-1 16,21 0-16,-21 0 0,22-21 0,-1 0 15,0 0-15,-20 0 0,20 0 16,0 0-16,1-21 0,-1 0 16,-21 0-16,21-1 0,1 1 0,-22-21 15,0 0-15,0 20 0,0-20 16,-21 21-16,0-21 0,0 20 0,0 1 16,0 0-16,-21 21 15,0 0-15,0 0 0,0 21 16,0 0-16,-1 1 0,1-1 15,21 21-15,0-21 0,0 22 0,0-22 16,0 21-16,0-21 0,0 0 16,0 22-16,21-22 0,1 0 0,-1-21 15,0 21-15,0-21 0,21 0 0,-20 0 16,-1 0-16,0 0 0,0 0 16,21-21-16,-20 0 0,-1 0 15,21 0-15,-21-22 0</inkml:trace>
  <inkml:trace contextRef="#ctx0" brushRef="#br0" timeOffset="84906.94">20997 3662 0,'0'0'0,"-21"21"16,0-21 0,42 0 15,0 0-31,0 0 0,1 0 15,-1 0-15,21 0 0,-21-21 16,22 0-16,-1 21 0,-21-21 0,21-1 16,-20 22-16,-1-21 0,0 0 15,0 0-15,-21 0 0,0 0 0,0-1 16,0-20-16,-21 42 0,0-21 16,-22 0-16,22 21 0,-21 0 15,21 0-15,-22 0 0,22 21 0,0 0 16,-21 0-16,21 0 0,-1 1 15,1-1-15,0 0 0,0 0 0,21 0 16,-21 0-16,21 1 0,0-1 16,0 0-16,0 0 0,21 0 15,0 0-15,0-21 0,0 22 0,22-22 16,-22 21-16,0-21 0,21 0 0,-20 0 16,-1 0-16,0 0 0,0 0 15,0 0-15,-42 0 31,0 0-31,-21 0 0,20 0 0,-20 0 16,0 0-16,-1 0 0,-20 21 0,21 0 16,-1-21-16,1 21 0,0 0 15,-1 1-15,1-1 0,21 0 0,0 21 16,-1-21-16,22 22 0,0-22 16,0 21-16,0 1 0,22-22 0,-1 21 15,21-21-15,-21 22 0,22-22 16,-1 0-16,0 0 0,1 0 0,-1-21 15,21 21-15,-20-21 0,-1 0 16,22 0-16,-22 0 0,0 0 0,22 0 16,-22-21-16,0 0 15,1 0-15,-1 0 0,0 0 0,1-22 16,-22 22-16,0-21 0,0-1 0,-21 1 16,21 0-16,-21 21 0,0-22 15,0 22-15,0 0 0,-21 0 0,21 0 16,-21 21-16,0 0 15,21 21 1,0 0-16,0 0 16,21 0-16,0 22 0,0-22 0,22 21 15,-22-21-15,21 22 16,1-22-16,-1 21 0,-21-21 0,21 0 0,1 1 16,-1-1-16,0 0 0,-20-21 15,-1 0-15,0 21 0,0-21 16,0 0-16,0 0 0,-21-21 15,0 0 1,0 0-16,0-1 0,0 1 16,0 0-16,0 0 0,0-21 0,0 20 15</inkml:trace>
  <inkml:trace contextRef="#ctx0" brushRef="#br0" timeOffset="85138.36">22161 3916 0,'0'0'0,"0"-21"15,-21 21 1,0 0-1,0 21-15,0 0 16,0-21-16,-1 21 0,-20 0 0,21 22 16,0-22-16,0 0 0,-22 21 15,22-20-15,0 20 0,-21-21 0,20 21 16,1-20-16,0 20 0,0-21 16,-21 21-16,42-20 0,0-1 15,0 0-15,0 0 16,21-21-16,0 0 15,21 0-15,-21 0 0,22 0 0,-1-21 16,0 0-16,1 21 0</inkml:trace>
  <inkml:trace contextRef="#ctx0" brushRef="#br0" timeOffset="85474.31">22712 3937 0,'0'-21'15,"0"42"17,-21-21-32,21 21 0,0 0 0,0 22 15,-22-22-15,22 21 0,0 1 16,-21 20-16,21-21 0,0 1 0,0 20 16,0-20-16,0 20 0,0-21 0,0 22 15,0-22-15,0 22 16,0-1-16,0 1 0,0-1 0,0 1 15,0-1-15,-21 1 0,21-1 16,-21-20-16,0 20 0,21 1 0,-21-22 16,-1 0-16,22 1 0,-21 20 0,0-21 15,0 1-15,0-1 16,0 0-16,-1-20 0,1 20 0,21-21 0,0 0 16,-21 0-16,21-42 31</inkml:trace>
  <inkml:trace contextRef="#ctx0" brushRef="#br0" timeOffset="85529.28">22606 5271 0,'0'-22'0,"42"-62"0</inkml:trace>
  <inkml:trace contextRef="#ctx0" brushRef="#br0" timeOffset="85858.82">22733 4149 0,'0'0'0,"-21"-43"0,0 1 0,21 21 16,0-21-16,-22 20 0,22 1 0,-21 0 16,21 0-16,0 0 15,0 0-15,0-1 0,0 1 0,0 0 16,0 0-16,21 21 16,1 0-16,20-21 0,-21 21 0,0 0 15,22 0-15,-1 0 0,-21 0 16,21 0-16,1 0 0,-22 21 0,21-21 15,-21 21-15,1 0 0,-1 0 16,0 1-16,-21-1 0,0 0 0,0 21 16,0-21-16,-21 1 0,0 20 15,-1-21-15,-20 0 0,21 0 0,-21-21 16,-1 22-16,1-1 0,0-21 0,-1 21 16,1-21-16,21 0 15,-22 0-15,22 0 0,-21 0 0,21 0 16,0 0-16,-1 0 0,1 0 15</inkml:trace>
  <inkml:trace contextRef="#ctx0" brushRef="#br0" timeOffset="87459.15">1270 5884 0,'0'0'0,"-21"0"62,21-21-46,0 0-16,0 0 16,0 0-1,0 0-15,21-1 0,0 22 16,-21-21-16,21 0 0,0 21 15,1-21-15,-1 21 0,0 0 16,0 0-16,0 0 0,0 0 16,1 0-16,-1 0 0,0 0 15,-21 21-15,0 0 0,0 0 0,0 1 16,0 20-16,0-21 0,0 21 16,-21-20-16,0 20 0,-1 0 15,-20-21-15,21 22 0,0-22 0,-22 0 16,22 0-16,0 0 0,0-21 15,0 22-15,21-44 32,0 1-17,0 0-15,0 0 0,21 0 16,0 21-16,0-21 16,0-1-16,1 22 0,20 0 15,-21 0-15,0 0 0,22 0 16,-22 0-16,21 0 0,-21 0 15,22 0-15,-22 0 0,21 22 0,-21-1 16,0-21-16,1 21 0,-1 21 16,0-21-16,-21 1 0,0-1 0,0 0 15,0 21-15,-21-21 0,0 22 16,-1-22-16,-20 0 0,0 21 16,21-20-16,-22-1 0,1 0 15,0 0-15,-1-21 0,1 0 0,21 0 16,-22 0-16,1 0 0,21 0 15,-21 0-15,20 0 0,-20-21 16,21 0-16,0 21 0,0-21 0,-1-1 16,1 1-16,21 0 15,-21 0-15,21 0 0,0 0 16,21 21 0,0-22-1,1 22-15</inkml:trace>
  <inkml:trace contextRef="#ctx0" brushRef="#br0" timeOffset="87703.01">2011 6054 0,'0'0'0,"21"0"0,-21-21 94</inkml:trace>
  <inkml:trace contextRef="#ctx0" brushRef="#br0" timeOffset="90783.3">3111 5736 0,'0'43'31,"-21"-43"-31,0 21 0,21 0 16,0 0-16,21-21 15,0 0 1,1 0-16,-1 0 0,0 0 15,0 0-15,0 0 0,22 0 0,-1-21 16,0 0-16,1 0 0,-1-1 16,0 22-16,22-21 0,-43 0 0,64-21 15,-64 21-15,-21-1 16,0 1-16,0 0 16,0 0-16,-21 0 0,-1 21 15,1 0-15,-21 0 0,21 0 16,0 0-16,-22 0 0,22 0 0,0 0 15,-21 21-15,20 0 0,1 0 16,-21 0-16,21 1 0,0-1 0,-1 21 16,22-21-16,0 0 0,0 1 15,0 20-15,0-21 0,0 0 0,0 0 16,22 1-16,-1-22 16,0 21-16,21-21 0,-21 0 0,22 0 0,-22 0 15,21 0-15,1 0 0,-22 0 16,21 0-16,-21 0 0,0 0 15,1 0-15,-22-21 32,-22 21-17,1 0-15,-21 0 0,21 0 16,0 21-16,-22 0 0,22 0 0,-21-21 16,21 21-16,-22 0 0,22 22 15,-21-22-15,21 0 0,-22 21 0,22-20 16,0 20-16,0-21 0,21 21 15,0-20-15,0 20 0,0-21 0,0 21 16,0-20-16,21-1 0,0 0 16,0 0-16,22 0 0,-22 0 15,21-21-15,0 0 0,22 0 0,-22 0 16,22 0-16,-22-21 0,22 0 16,-22 0-16,21 0 0,-20-22 0,20 22 15,-20-21-15,-1 21 0,0-22 16,1 1-16,-1 21 0,-21-43 0,21 22 15,-20 0-15,20-22 0,-21 22 0,21-22 16,-20 1-16,-1-1 0,21 1 16,-21-1-16,0 22 0,1-21 0,-22 20 15,21 1-15,-21 0 0,0 20 16,0 1-16,0 0 0,0 0 0,-21 21 16,21 21-1,0 21-15,-22-20 0,1 20 16,21 0-16,-21 1 0,21-1 0,0 21 15,0-20-15,-21 20 0,21 1 16,-21-22-16,21 22 0,0-22 0,0 21 16,0-20-16,0-1 0,0 0 15,0 1-15,0-22 0,21 21 0,0-21 16,0 1-16,22-1 0,-22-21 16,21 21-16,-21-21 0,22 0 15,-1 0-15,21 0 0,-20-21 0,20 0 0,-20-1 16,-1 22-16,21-21 0,-20 0 15,-1 0-15,0 0 0,-20-22 16,20 22-16,-21 0 0,21-21 0,-20 21 16,-1-43-16,-21 22 0,0 21 15,21-1-15,-21 1 0,0 0 0,-21 0 16,21 0-16,-21 21 0,-1 0 16,1 0-16,0 0 0,0 0 0,0 21 15,0 0-15,-1 0 0,1 22 16,0-22-16,21 0 0,0 21 15,-21-21-15,21 22 0,0-22 0,0 21 0,0-21 16,0 1-16,0 20 0,0-21 16,21-21-16,0 21 0,0 0 15,1-21-15,-1 0 0,0 0 0,0 0 16,0 0-16,22 0 0,-22 0 16,21 0-16,-21-21 0,22 0 0,-1 0 15,-21 0-15,21 0 0,1-22 16,-22 1-16,21 21 0,-21-22 0,1 1 15,-1 0-15,0 21 0,0-22 0,-21 22 16,0-21-16,0 21 0,0-1 16,-21 22-16,21 22 15,0-1 1,0 0-16,0 0 0,0 0 0,0 0 16,0 1-16,0 20 15,0-21-15,0 0 0,0 22 0,0-22 16,0 0-16,21 0 0,-21 0 0,0 0 15,21 1-15,-21-1 0,0 0 16,0 0-16,21-21 16,-21-21-1,0 0-15,0 0 16,22-1-16,-1 1 16,-21-21-16,21 21 0,0 0 15,0-22-15,-21 22 0,21-21 0,1-1 16,-1 22-16,0 0 0,0-21 15,0 21-15,0-1 0,1 22 16,-1-21-16,0 21 0,0 0 16,0 0-16,-21 21 0,21 1 15,1-1-15,-22 0 0,0 0 0,21 21 16,-21-20-16,21-1 0,-21 0 16,21 21-16,-21-21 0,0 1 0,0 20 15,0-21-15,0 0 0,0 0 0,21 1 16,0-1-16,1-21 15,-1 0 1,0 0-16,0-21 16,0-1-16,0 1 0,-21 0 0,22 0 15,-1 0-15,0-22 0,0 22 16,0-21-16,0 21 0,1-22 16,-1 22-16,0-21 0,0 21 0,0-22 15,0 22-15,1 0 0,-1 0 16,0 21-16,0 0 0,0 0 15,0 0-15,-21 21 16,0 0-16,0 0 0,0 1 0,0 20 16,0-21-16,0 21 0,0-20 15,0 20-15,0-21 0,0 21 0,0-20 16,0-1-16,0 0 0,0 0 16,0 0-16,22 0 0,-1 1 15,0-22-15,0 21 0,0-21 0,22 0 16,-22 0-16,0 0 0,21 0 0,1 0 15,-1-21-15,-21 21 0,21-22 16,1 1-16,-1 0 0,0 0 0,1-21 16,-22 20-16,42-41 0,-41 21 15,-1 20-15,-21-20 0,0 21 16,0-21-16,0 20 0,0 1 0,0 0 16,0 0-16,0 0 0,-21 21 15,-1 0-15,1 21 16,0 0-16,21 0 0,-21 0 15,0 1-15,21 20 0,0-21 0,0 21 16,0-20-16,0 20 0,0-21 16,0 21-16,0-20 0,0-1 0,0 0 15,21 0-15,0 0 0,0 0 0,0-21 16,1 0-16,-1 0 0,0 0 16,21 0-16,1 0 0,-22 0 0,21 0 15,0 0-15,1-21 0,-1 0 0,0 0 16,-20 0-16,20 0 0,-21-1 15,0 1-15,22-21 0,-22 21 16,-21 0-16,0-1 0,21-20 0,-21 21 0,0 0 16,0 42 15,-21-21-31,21 42 0,-21-21 16,21 1-16,0-1 0,-22 21 0,1-21 15,21 0-15,0 1 0,-21 20 16,21-21-16,0 0 0,0 0 15,-21-21-15,21 22 0,0-44 32,21 22-17,-21-21-15,21 0 0,0 0 16,1 0-16,-1-22 0,0 22 16,0-21-16,0 21 0,0-22 0,22 1 15,-22 21-15,-21-21 0,21 20 0,21 1 16,-20 0-16,20 21 0,-21 0 15,0 0-15,0 0 0,-21 21 0,0 0 16,22 1-16,-22-1 0,21 0 0,-42 0 16,21 0-16,0 22 0,0-22 15,0 21-15,0-21 0,0 22 0,0-22 16,0 0-16,21 0 0,21 21 16,-21-20-16,0-22 0,1 0 15,20 21-15,-21-21 0,21 0 16,1 0-16,-22 0 0,21 0 0,-21-21 15,22-1-15,-22 1 0,0 0 16,21 0-16,-20 0 0,20-22 0,-21 1 16,0 0-16,22-1 0,-22-20 0,0-1 15,42-41-15,-41 41 16,-1 1-16,0-1 0,0 1 0,0 20 16,-21-20-16,0 20 0,0 22 0,0 0 15,0 0-15,0 0 0,0 42 16,0 0-16,-21 0 15,0 22-15,0-1 0,0 0 16,21 1-16,-64 62 0,64-41 16,-21-1-16,21 1 0,0-22 0,0 22 15,0-22-15,0 22 0,0-43 16,0 21-16,0 0 0,0-20 16,0-1-16,0 0 0,42 0 15,-21-21-15,1 0 0,-1 0 0,0 0 16,0 0-16,0 0 0,0 0 15,22-21-15,-22 0 0,0 21 0,0-21 16,0-22-16,1 22 0,-1-21 0,0 21 16,-21-22-16,0 1 0,0 0 15</inkml:trace>
  <inkml:trace contextRef="#ctx0" brushRef="#br0" timeOffset="90955.74">8784 5630 0,'0'0'0,"-21"0"0,21 22 15,21-22 1,0 0-16,0 0 0,22 0 0,-1 0 16,-21 0-16,22 0 15,-1-22-15,0 22 0,1-21 0,-1 0 16,-21 21-16,21-21 0,-20 21 0,-1-21 16,0 21-16,0-21 0,-21-1 0,21 22 15</inkml:trace>
  <inkml:trace contextRef="#ctx0" brushRef="#br0" timeOffset="91711.3">10160 5800 0,'0'0'0,"-21"-21"16,0-22-16,-1 22 16,1 0-16,0 0 15,0 0-15,21-1 0,0 1 16,0 0 0,21 21-16,21-21 0,-20 21 15,-1 0-15,21 0 0,0 0 16,-20 0-16,20 0 0,-21 21 0,0 0 15,0 0-15,1 22 0,-1-22 0,-21 21 16,21 1-16,-21-1 0,0 0 16,0 1-16,0-1 0,-21 0 0,0-21 15,-1 22-15,-20-22 0,21 0 16,21 0-16,0 0 0,-21 1 0,0-1 16,21-42-1,0-1 1,0 1-1,0-21-15,21 21 0,0 0 0,0-22 16,21 1-16,-20 0 0,-1-1 0,21 1 16,-21-22-16,0 22 0,22 0 15,-1-1-15,-21 22 0,22 0 0,-1 0 16,-21 0-16,0 21 0,22 0 0,-22 0 16,-21 21-16,21 0 15,0 0-15,-21 0 0,0 22 16,0-1-16,0 0 0,0 1 0,-21-1 15,0-21-15,21 22 0,0-22 0,0 21 16,-21-21-16,21 0 0,0 22 16,0-22-16,-22 0 15,22 0-15,22-21 32,-22-21-32,21 0 15,0 0-15,0 21 0</inkml:trace>
  <inkml:trace contextRef="#ctx0" brushRef="#br0" timeOffset="92106.75">11197 5673 0,'0'0'15,"0"-21"-15,0-1 16,0 44 0,0-1-16,0 0 15,-21 0-15,0 0 0,21 22 16,-21-22-16,-1 21 0,1 0 0,21-20 15,0 20-15,-21-21 0,21 0 16,-21 22-16,21-22 0,0 0 0,0 0 16,0 0-16,0 0 0,21-21 0,0 0 15,0 0-15,22 0 0,-22 0 16,0 0-16,21 0 0,-20 0 0,20-21 16,0 0-16,-21 0 0,1 0 15,20 0-15,-21-1 0,0 1 0,-21-21 16,0 21-16,0-22 0,0 1 15,0 21-15,0-21 0,0 20 16,-21-20-16,0 21 0,0 0 0,0 0 16,-22-1-16,22 22 0,-21 0 0,21 0 15,-22 0-15,22 0 0,-21 0 16,21 0-16,-1 22 0,1-22 0,21 21 16,0 0-16,0 0 15,0 0-15,21-21 16,1 0-16,-1 0 0,21 0 0</inkml:trace>
  <inkml:trace contextRef="#ctx0" brushRef="#br0" timeOffset="92378.42">12044 5398 0,'0'-22'0,"0"44"0,0-65 15,21 43-15,-21-21 0,-21 42 31,0 0-31,21 1 0,-22 20 16,1 0-16,0 1 0,0-1 0,21 0 16,-21 1-16,0 20 0,21-21 15,0 1-15,0-1 0,0 0 0,0 43 16,0-64-16,0 0 16,0 1-16,0-1 0,0 0 0,21-21 15,0 0-15,0 0 16,0 0-16,0 0 0,1 0 15,20 0-15,-42-21 0,21 0 0,0-1 16,-21 1-16</inkml:trace>
  <inkml:trace contextRef="#ctx0" brushRef="#br0" timeOffset="92558.31">11811 5609 0,'0'0'0,"-21"0"0,42 0 15,0 0 1,0 0-16,22 0 0,-1-21 0,0 21 16,1-21-16,-1 21 0,0-21 15,22 21-15,-22-21 0,0 21 0,1 0 16,-1-22-16,0 22 0</inkml:trace>
  <inkml:trace contextRef="#ctx0" brushRef="#br0" timeOffset="93995.32">13356 5757 0,'0'0'0,"21"0"63,0-21-63,1 0 0,-1 21 0,0-21 15,0 0-15,0 0 0,0-1 16,22 1-16,-22 0 0,0 0 16,21 0-16,-20 0 0,-1-1 0,0 1 15,0 0-15,-21 0 16,0 0-16,0 0 0,-21 21 31,0 21-31,21 0 0,-21 0 16,21 21-16,0-20 0,0 20 0,0 0 15,0 1-15,0-1 0,0 0 16,0 1-16,0-1 0,0 0 0,-22 1 16,22-1-16,-21-21 0,21 21 0,0-20 15,0-1-15,0 0 0,-21 0 16,21 0-16,-21 0 0,21 1 15,-21-22-15,0 0 16,-1 0-16,1 0 0,0 0 16,0-22-16,0 22 0,0-21 0,-1 0 15,1 0-15,0 0 0,0 0 16,0-1-16,0 1 0,-1 0 0,22 0 16,0 0-16,-21 0 0,21-1 0,0 44 31,0-1-16,0 0-15,0 0 0,21 0 16,1 0-16,-22 1 0,21-1 0,0 0 16,0 0-16,0 0 0,0-21 0,1 21 15,-1 1-15,0-22 0,0 0 16,0 0-16,22 0 0,-22 0 16,21 0-16,0 0 0,-20-22 15,-1 22-15,21-21 0,-21 0 16,0 0-16,1 0 0,-1 0 0,0-1 15,0-20-15,0 21 0,0-21 16,-21 20-16,0 1 0,22-21 0,-22 21 16,21 0-16,-21-1 15,21 44 1,0-1-16,-21 0 16,21 0-16,-21 21 0,0-20 15,0-1-15,0 0 0,0 0 0,0 21 16,0-20-16,0-1 0,0 0 15,0 0-15,0 0 16,0 0 0,21-21-1,-21-21-15,22 0 16,-1 0-16,0 0 0,0-22 16,-21 22-16,21 0 0,0 0 15,1-21-15,-1 20 0,0 1 0,0 0 16,0 0-16,0 0 0,1 0 15,-1 21 1,-21 21-16,0 0 0,21 0 16,-21 0-16,0 0 0,0 1 15,0-1-15,0 21 0,21-21 0,-21 0 16,21 1-16,0-1 0,-21 0 0,22 0 16,-1-21-16,0 21 0,0 0 15,0-21-15,0 0 0,1 0 0,-1 0 16,0 0-16,0 0 0,0 0 15,0 0-15,1-21 0,-1 0 0,0 0 16,0 0-16,0 0 0,0-1 0,1-20 16,-22 0-16,21-1 0,0 1 15,-21-21-15,21 20 0,-21-20 0,21 20 16,-21-20-16,21 21 16,-21-1-16,0 1 0,0 0 0,0 20 15,0 1-15,0 0 0,0 42 31,0 0-31,0 22 0,-21-22 0,0 21 16,21 22-16,0-22 0,-21 0 16,21 22-16,0-22 0,0 1 0,0-1 15,0 0-15,0-21 0,0 22 16,0-22-16,0 0 0,0 0 0,0 0 16,0 1-16,21-22 15,0 0-15,0 0 0,1 0 16,-1 0-16,0 0 15,0-22-15,-21 1 0,0 0 0</inkml:trace>
  <inkml:trace contextRef="#ctx0" brushRef="#br0" timeOffset="94178.32">14711 5800 0,'0'0'15,"21"0"16,0 0-15,0 0-16,0 0 0,22 0 16,-22 0-16,21 0 0,-21 0 15,22 0-15,-1-21 0,-21 21 16,22 0-16,-22 0 0</inkml:trace>
  <inkml:trace contextRef="#ctx0" brushRef="#br0" timeOffset="94846.32">15198 5927 0,'0'0'0,"-22"0"0,1 21 0,42-21 47,1-21-47,20 21 0,-21-21 15,0-1-15,22 22 0,-22-21 0,0 0 16,0 0-16,21 0 0,-20 0 15,-1-1-15,0 1 0,-21 0 0,0 0 16,0 0-16,0 0 16,-21 21-1,0 0-15,-1 21 0,-20 0 16,21-21-16,21 42 0,-21-21 0,0 22 16,21-22-16,-22 0 0,22 21 15,0-20-15,0-1 0,0 0 0,0 0 16,0 21-16,0-20 0,22-1 15,-1-21-15,0 21 0,0 0 16,0-21-16,0 0 0,-21 21 0,0 0 16,22-21-16,-1 0 0,0 0 0,0 0 15,-21-21-15,21 0 16,0 21-16,-21-21 0,0 0 0,22 0 16,-1 21-16,-21-22 0,0 1 0,0 0 15,21-21-15,0 21 0,0-1 0,0-20 16,1 21-16,-1-21 0,21 20 15,-21 1-15,0 0 0,22 0 0,-22 21 16,21 0-16,1 0 0,-22 0 16,21 0-16,-21 0 0,0 21 15,22 0-15,-22 0 0,0 1 0,0-1 16,0 21-16,-21 0 0,0-20 0,22 20 16,-1-21-16,-21 0 0,0 0 0,0 1 15,0-1-15,0 0 16,-21-21-16,-1 0 15,1 0 1,0 0-16,21-21 16,0 0-16,0-1 0,0 1 15,0 0-15,0 0 0,0 0 16,0 0-16,0-1 0,0 1 0,0 0 16,0 0-16,21 0 0,-21 0 15,21-1-15,-21 1 0,0 0 16,22 0-16</inkml:trace>
  <inkml:trace contextRef="#ctx0" brushRef="#br0" timeOffset="95786.33">16743 5800 0,'21'0'0,"0"-21"0,0-1 16,0 22-16,1-21 0,-1 21 16,0-21-16,0 0 0,0 0 15,-21 0-15,21-1 0,-21 1 16,-21 21-1,0-21-15,0 21 0,0 0 16,0 0-16,-1 0 0,-20 21 16,21-21-16,0 21 0,0-21 0,-1 22 15,22-1-15,-21 0 0,21 0 16,0 0 0,21 0-16,1 1 0,-1-1 0,0-21 15,0 21-15,0 0 0,0 0 16,1 0-16,-1 1 0,0-1 0,0 0 15,-21 0-15,21 0 0,0 0 16,1-21-16,-22 22 0,0-1 16,-22 0-1,-20-21-15,21 0 0,-21 0 0,20 0 16,1 0-16,-21 0 0,-22 0 16,22 0-16,0 0 0,21 0 15,-22 0-15,22 0 0,0 0 0,0 0 16,-22 0-16,43-21 0,0 0 15,22 21-15,-1 0 16,0-22-16,0 22 16,0-21-16,0 21 0,-21-21 0,22 21 15,-1 0-15</inkml:trace>
  <inkml:trace contextRef="#ctx0" brushRef="#br0" timeOffset="97111.22">17187 5906 0,'0'0'0,"-21"0"16,21 21-16,0 0 0,-21-21 0,42 0 31,0 0-16,0-21-15,1 21 16,-1-21-16,21-1 0,-21 22 0,0-21 16,1 0-16,-1 0 0,0 21 0,0-21 15,0 0-15,0-1 0,-21 1 16,0 0-16,-21 21 16,0 0-1,0 0-15,-21 0 0,20 21 16,1 0-16,-21 1 0,21-1 0,0 0 15,-1 0-15,1 0 0,0 22 16,21-22-16,0 0 0,0 0 0,0 0 16,0 0-16,21 1 15,0-22-15,-21 21 0,22-21 16,-1 0-16,0 21 0,0-21 16,0 0-16,0 0 0,1 0 15,-1 0-15,0 0 0,0 0 16,0 0-16,0 0 0,1 0 15</inkml:trace>
  <inkml:trace contextRef="#ctx0" brushRef="#br0" timeOffset="97722.3">17738 5630 0,'0'0'0,"0"-21"31,-22 42 0,1-21-31,21 22 0,-21-1 16,21 21-16,-21-21 0,0 0 0,21 22 15,0-22-15,0 21 0,-21-21 16,21 22-16,0-22 0,0 0 0,0 0 16,0 0-16,0 1 0,0-1 0,21-21 15,0 0-15,0 21 0,0-21 16,0 0-16,1 0 0,20 0 0,-21 0 16,0-21-16,22 21 0,-22-21 0,0-1 15,21 1-15,-21 0 16,1 0-16,20-21 0,-21 20 0,0-41 15,0 21-15,1-1 0,-22 1 0,21 0 16,0-1-16,0 1 0,0 0 0,-21-1 16,21 1-16,1 0 0,-22-1 15,0 1-15,0 21 0,0 0 0,0-1 16,0 44 0,-22 20-16,22-21 0,-21 21 15,0 1-15,21-1 0,-21 0 0,0 22 16,21-22-16,0 22 0,-21-1 15,21-20-15,0-1 0,0 0 0,0 1 16,0-1-16,0-21 0,0 0 16,0 0-16,0 1 0,0-1 15,21-21-15,0 0 0,21 0 16,-21 0-16,1 0 0,20 0 16,0 0-16,-21-21 0,22-1 0,-1 1 15,-21 0-15,22 0 0,-22 0 0,0-22 16</inkml:trace>
  <inkml:trace contextRef="#ctx0" brushRef="#br0" timeOffset="97894.34">18013 5694 0,'0'0'0,"-21"21"16,-1-21-16,22 21 31,22-21-31,-1 0 0,21 0 0,0 0 15,1 0-15,-1 0 0,0 0 16,1-21-16,20 21 0,-20 0 0,20-21 16,1 21-16</inkml:trace>
  <inkml:trace contextRef="#ctx0" brushRef="#br0" timeOffset="98951.59">18923 5948 0,'0'0'0,"-21"0"0,21 21 32,0-42-17,21 21-15,0-21 0,21 21 16,-20-21-16,-22-1 0,21 1 16,-21-21-16,21 0 0,-21 20 0,0 1 15,0-21-15,0 21 0,0 0 0,0-1 16,0 1-16,-21 0 0,0 21 15,-1 0-15,-20 0 0,21 0 0,0 21 16,-22 0-16,22 1 16,0-1-16,-21 0 0,21 21 0,-1 1 0,1-22 15,0 21-15,0-21 16,0 22-16,21-22 0,0 21 0,0-21 16,0 0-16,0 1 0,0-1 0,0 0 15,21 0-15,0-21 0,0 0 16,0 21-16,1-21 0,-1 0 0,0 0 15,21 0-15,-21 0 0,1-21 16,-1 0-16,0 21 0,0-21 0,-21 0 16,21-1-16,-21-20 0,21 21 0,-21-21 15,0 20-15,0-20 0,0 0 16,0 21-16,0-22 0,0 22 16,0-21-16,0 21 0,0-1 15,0 44 1,0-1-16,0 0 15,0 0-15,0 21 0,0-20 0,0 20 16,0-21-16,0 21 0,0-20 0,0 20 16,0-21-16,0 0 0,0 0 15,22 1-15,-1-1 0,0-21 0,0 21 16,0-21-16,0 0 0,22 0 16,-1 0-16,-21 0 0,22 0 0,-1-21 15,0 21-15,1-21 0,-1-1 16,0 1-16,-21-21 0,1 21 15,-1-22-15,0 1 0,-21 0 0,0-1 16,0 1-16,0 0 0,0-1 0,0 1 16,0-21-16,0 20 0,0 1 0,0 0 15,0 20-15,0 1 0,0 0 16,-21 42 0,21 0-16,0 1 0,-21 20 15,21-21-15,0 43 0,0-22 0,0 0 16,0 1-16,0 20 0,0-21 0,0 1 15,0-1-15,0-21 0,0 22 16,0-22-16,0 0 0,0 21 0,0-21 16,0 1-16,-22-22 31,22-22-15,0 1-16,-21 0 15,21 0-15,0 0 0,0 0 0,0-1 16,21 1-16,-21-21 0,22 21 0,20-22 15,-21 22-15,21 0 16,1 0-16,20 0 0,-20 0 0,-22-1 0,21 1 16,-21 21-16,22 0 0,-22 0 15,21 0-15,-21 21 0,22 1 0,-22-1 16,0 0-16,0 21 0,-21-21 16,0 22-16,0-22 0,0 0 15,0 21-15,-21-20 0,-21-1 0,20 0 16,-20 0-16,0 0 0,-22 0 15,22 1-15,-22-22 0,22 21 0,-21 0 16,-1-21-16,22 0 0,21 0 0,-22 0 16,22 0-16,0 0 0,21-21 15,0 0 1,21 21-16,0-22 0,22 1 0,-1 0 16,0-21-16,1 21 0</inkml:trace>
  <inkml:trace contextRef="#ctx0" brushRef="#br0" timeOffset="99199.42">20426 5271 0,'0'0'0,"-21"0"0,-1 0 16,1 0-16,0 21 0,0-21 16,21 21-16,-21 21 0,0-21 15,21 1-15,-22 20 0,1 0 0,21 1 16,0-1-16,0 21 0,0-20 0,0-1 15,0 0-15,0 1 0,0-1 16,0-21-16,0 0 0,0 22 0,0-22 16,0 0-1,0 0-15,21-21 0,1 0 0,-1 0 16,0 0-16,0 0 0,0 0 16,0-21-16,22 0 0</inkml:trace>
  <inkml:trace contextRef="#ctx0" brushRef="#br0" timeOffset="99535.34">20553 5842 0,'0'0'0,"21"0"47,0 0-47,0 0 0,0 0 16,1 0-16,-1-21 0,21 21 15,-21-21-15,0 21 0,22-21 0,-22-1 16,0 1-16,21 0 0,-42 0 15,0 0-15,0-22 0,0 22 0,0 0 16,-21 21-16,0 0 16,0 0-16,-21 0 0,-1 0 0,1 21 15,0 22-15,-22 20 0,22-42 16,21 22-16,-1-1 16,1-21-16,21 21 0,0-20 0,0 20 15,0-21-15,21 0 0,1 0 0,-1-21 16,21 22-16,0-1 0,1-21 15,-1 0-15,0 0 0,1 0 0,20 0 16,-20 0-16,-1 0 0,0-21 16,1-1-16,-1 1 0,-21 0 0,0 21 15,0-21-15</inkml:trace>
  <inkml:trace contextRef="#ctx0" brushRef="#br0" timeOffset="100478.4">17441 5948 0,'0'-21'16,"21"21"-16,-21 21 47,0 0-47,0 0 0,0 0 0,0 22 15,22-22-15,-22 21 0,0 1 16,0-1-16,0 0 0,0 22 0,0-22 15,0 22-15,0-1 0,0 22 0,0-22 16,0 1-16,0-1 0,0 1 16,0-1-16,0 1 0,-22-22 0,22 22 15,0-22-15,0 0 0,0 1 0,0-1 16,0 0-16,0-21 0,0 1 16,22-22-16,-1 0 0,0 0 15,-21-22-15,21 1 16,0-21-16</inkml:trace>
  <inkml:trace contextRef="#ctx0" brushRef="#br0" timeOffset="100778.32">17547 6181 0,'0'0'0,"-21"-21"0,21-1 15,0 1-15,0 0 0,0 0 16,0 0-16,0 0 0,0-1 0,0 1 15,21 0-15,21 0 0,-20 0 16,-1 0-16,21-1 0,-21 1 0,22 0 16,-1 0-16,-21 21 0,21 0 15,-20 0-15,-1 0 0,0 0 16,0 21-16,-21 0 0,0 0 0,0 1 16,0-1-16,0 0 0,-21 0 0,0 0 15,-22 22-15,22-22 0,-21-21 16,21 21-16,0 0 0,-1-21 0,1 21 15,0-21-15,0 0 0</inkml:trace>
  <inkml:trace contextRef="#ctx0" brushRef="#br0" timeOffset="101753.32">21463 5588 0,'0'0'0,"0"21"0,0 0 0,21-21 47,0 0-47,0 0 0,1-21 0,20 0 15,0 0-15,1 21 0,-1-21 0,0 0 16,1-1-16,-1 1 0,0 0 16,-21 21-16,1-21 0,-1 0 0,-21 0 15,0-1-15,-21 22 16,-22 0-16,22 0 0,-21 0 16,-1 0-16,1 0 0,0 0 15,-1 22-15,1-1 0,21 0 0,0 0 16,-22 0-16,43 0 0,0 1 15,0-1-15,0 21 0,0-21 16,0 0-16,22 1 0,-1 20 0,0-21 16,0 0-16,21-21 0,1 21 15,-22 1-15,21-22 0,1 0 0,-22 21 16,21-21-16,-21 0 0,0 0 0,1 0 16,-1 0-16,-42 0 31,-22 0-31,1 0 0,0 21 15,-1-21-15,1 21 0,-22 0 0,22-21 16,0 21-16,-1 1 0,22-1 16,-21 0-16,21 0 0,21 0 15,0 0-15,0 1 0,0-1 16,0 0-16,21-21 0,0 21 16,0-21-16,22 0 0,-22 21 0,21-21 15,0 0-15,1 0 0,-1 0 0,0 0 16,1 0-16,-1 0 0,0-21 15,1 21-15,-1-21 0,0 0 0,1 0 16</inkml:trace>
  <inkml:trace contextRef="#ctx0" brushRef="#br0" timeOffset="101970.91">22204 5779 0,'0'0'0,"0"-22"0,0-41 31,0 84-15,21 0-16,-21 0 15,21 1-15,0 20 0,0-21 16,1 0-16,-1 22 0,0-22 0,0 0 16,0 21-16,0-21 0,1 1 15,-1-1-15,0-21 0,0 21 0,-21 0 16,21-21-16,0 0 16,1 0-16,-1-21 31,0 0-31</inkml:trace>
  <inkml:trace contextRef="#ctx0" brushRef="#br0" timeOffset="102190.98">22648 5757 0,'0'0'15,"0"-21"-15,0 0 16,-21 21-16,0 21 16,0-21-16,0 43 0,-22-22 0,22 0 15,-21 21-15,21-21 0,-22 22 0,22-1 16,-21-21-16,21 22 0,-22-1 15,22-21-15,0 21 0,0-20 16,21-1-16,0 21 0,0-21 0,0 0 16,0 1-16,21-22 15,0 0-15,0 0 16,22 0-16,-1-22 0,-21 1 16,21 21-16</inkml:trace>
  <inkml:trace contextRef="#ctx0" brushRef="#br0" timeOffset="102538.32">23072 5736 0,'0'85'32,"0"-43"-32,-22-21 0,22 22 15,0-1-15,0 0 0,0 1 0,0-1 16,0 22-16,0-22 0,0 0 0,0 22 15,0-1-15,0-20 0,0 20 16,0 1-16,0-1 0,0 1 0,0 20 16,0-20-16,0-1 0,-21 1 0,0-1 15,-21 1-15,21 20 0,-1-20 16,-20 21-16,0-22 0,21 1 16,-22-1-16,22 1 0,-21-22 0,-22 43 15,43-43-15,0-21 16,0 0-16,0 0 0,21 1 0,0-44 31,0 1-15,21 0-16,0 0 0,0-21 0,0-1 15,22-20-15,-22 20 0</inkml:trace>
  <inkml:trace contextRef="#ctx0" brushRef="#br0" timeOffset="102871.22">22923 6244 0,'0'0'0,"-42"-42"0,21 21 16,0 0-16,0-1 0,-1-20 0,1 21 15,21 0-15,0 0 0,0-1 16,0 1-16,0-21 0,21 21 16,1 0-16,-1-1 0,0 1 0,21 0 15,-21 21-15,22-21 0,-1 21 0,0 0 16,1 0-16,-22 0 0,21 0 15,1 0-15,-22 0 0,21 21 0,-21 0 16,0 0-16,1 1 0,-22-1 16,0 0-16,0 21 0,0-21 0,0 1 15,0-1-15,-22 0 0,1 0 16,21 0-16,-42 0 0,21 1 0,0-22 16,-1 21-16,1-21 0,0 0 15,0 21-15,0-21 0,0 0 16,-1 0-16,1 0 0,0 0 0,0 0 15,0 0-15,0 0 0</inkml:trace>
  <inkml:trace contextRef="#ctx0" brushRef="#br0" timeOffset="104203.06">1270 7895 0,'0'0'0,"21"-21"0,-21-21 16,21 21-16,0-1 0,-21-20 15,0 21-15,0 0 0,0 42 32,0 0-32,0 21 0,-21 1 15,0-1-15,0 0 0,0 22 16,21-1-16,-21 1 0,-1-22 16,1 22-16,21-22 0,0 0 15,-21 1-15,0-1 0,21-21 16,0 0-16,0 1 0,0-1 0,0 0 15,-21-21-15,21-21 32,21 0-17,0 21-15,0-22 0,0 1 16,1 0-16,20 21 0,0-21 16,1 0-16,-1 0 0,0-1 15,1 22-15,-1-21 0,0 0 16,-21 21-16,22-21 0,-22 0 0,0 21 15,0-21-15,0 21 0,1-22 16,-22 1-16,21 21 0,-21-21 0,0 0 16,0 0-16,0 0 0,0-1 15,0 1-15,0 0 0,0 0 16,-21 0-16,21 0 0,-22 21 16,22 42-1,0-21-15,-21 21 0,21 1 16,-21-1-16,21 22 0,-21-22 15,21 21-15,-21-20 0,21-1 0,0 0 16,0 1-16,-21-22 0,21 21 16,0-21-16,0 1 0,0-1 0,0 0 15,0 0 1,21-21-16,0 0 0,0-21 16,0 21-16,-21-21 15</inkml:trace>
  <inkml:trace contextRef="#ctx0" brushRef="#br0" timeOffset="104394.85">2201 8149 0,'0'0'0,"21"-21"0,1 0 31</inkml:trace>
  <inkml:trace contextRef="#ctx0" brushRef="#br0" timeOffset="107365.33">3641 7789 0,'0'0'0,"0"22"0,-43 20 32,43-21-32,0 0 0,0 0 15,21-21 1,1 0-16,-1 0 0,0 0 0,0 0 16,21 0-16,-20 0 0,20-21 15,0 0-15,-21 21 0,22-21 16,-1 0-16,-21 0 0,22-1 15,-1 1-15,-21 0 0,0 0 0,0 21 16,1-21-16,-1 0 0,-21-1 0,0 1 16,0 0-16,0 0 15,-21 21-15,-1 0 0,-20 0 0,21 0 16,-21 0-16,20 0 0,-20 0 16,0 21-16,21 0 0,-22 0 15,22 1-15,0 20 0,0-21 0,0 21 16,-1 1-16,22-1 0,0 0 15,0 1-15,0-1 0,0-21 16,0 22-16,0-1 0,22-21 0,-1 0 16,0 0-16,0 1 0,21-22 15,1 0-15,-22 0 0,0 0 16,21 0-16,-20 0 0,20-22 0,-21 22 16,21-21-16,-20 0 0,-1 0 15,0 0-15,0 0 0,-21-1 0,0 1 16,0 0-16,-21 21 15,0 0-15,-22 0 0,22 0 0,0 0 16,-21 21-16,-1-21 0,1 43 16,21-22-16,-21 21 0,-1-21 15,22 22-15,0-1 0,0 0 16,0 1-16,21-1 0,0 0 0,0 1 16,0-22-16,0 21 0,0 0 0,21-20 15,0-1-15,0 0 0,0 0 16,0 0-16,22 0 0,-22-21 0,21 0 15,-21 0-15,22 0 0,-1 0 16,0-21-16,1 0 0,-1 0 0,22 0 16,-22-22-16,21 22 0,-20-21 15,20 21-15,-20-22 0,20-20 0,-21 21 16,1-1-16,-1-20 0,-21-1 0,22 22 16,-22-22-16,0 22 15,-21-21-15,0 20 0,21-20 0,-21 20 16,0 1-16,21-21 0,-21 20 15,0 22-15,0-21 0,0 21 0,0-1 16,0 44 0,0-1-1,0 0-15,0 0 0,0 21 0,0 1 16,-21-22-16,0 21 0,21 1 16,-21 20-16,21-21 0,0 1 0,0 20 15,0-20-15,0 20 0,0-21 16,0 1-16,0-1 0,0 0 15,21 1-15,-21-1 0,42-21 0,-21 22 16,1-22-16,-1 0 0,21-21 16,-21 21-16,22-21 0,-1 0 0,21 0 15,-20 0-15,-1-21 16,-21 21-16,22-21 0,-1 0 0,0-1 16,1-20-16,-1 21 0,0 0 0,1-22 15,-22 1-15,0 0 0,0-1 16,-21 1-16,0 0 0,0-1 0,0 1 15,0 21-15,0-21 0,-21 20 16,0 1-16,0 21 0,-1 0 0,1-21 16,0 21-16,-21 0 0,21 0 0,-1 21 15,1 0-15,0 1 16,0-1-16,0 0 0,21 21 0,0 1 16,0-1-16,0-21 0,0 21 15,0 1-15,0-1 0,0-21 0,21 22 16,0-22-16,0 21 0,0-21 0,1 0 15,-1 1-15,0-22 0,21 21 16,-21-21-16,22 0 0,-22 0 0,21 0 16,1 0-16,-1-21 0,0-1 15,-21 22-15,22-21 0,-22-21 16,21 21-16,-21 0 0,1-22 0,-1 1 16,0 21-16,0-22 0,-21 1 15,21 0-15,-21-1 0,0 1 0,0 21 16,0-21-16,0 20 0,0 1 15,0 42 1,0 22 0,0-22-16,0 0 0,0 21 15,0-20-15,0 20 0,0 0 16,0-21-16,0 22 0,0-1 0,0-21 0,0 22 16,0-22-16,0 0 0,0 0 15,0 0-15,0 0 0,0 1 16,21-22-1,-21-22 1,22 1 0,-22 0-16,0-21 0,21 21 15,-21-1-15,0-20 0,0 0 0,21-1 16,0 1-16,-21 0 0,21-1 0,-21 1 16,21 0-16,1 21 0,-22-1 15,21 1-15,-21 0 0,21 21 16,0 0-16,-21 21 15,0 0-15,21 22 0,-21-22 16,21 21-16,-21-21 0,0 22 0,22-22 16,-1 21-16,-21 1 15,21-22-15,-21 21 0,0-21 0,21 22 16,0-22-16,-21 0 0,21 0 16,-21 0-16,22-21 0,-1 0 15,0 0-15,0 0 0,0 0 16,0 0-16,1-21 0,-1 0 15,0 0-15,0 0 0,0-1 16,0-20-16,1 0 0,20 21 0,-21-22 0,0 1 16,0-22-16,1 22 0,-1 21 15,0-21-15,0-1 0,0 22 16,0 0-16,-21 0 0,0 0 0,22 21 16,-22 21-1,0 0 1,0 0-16,0 0 0,0 22 15,0-22-15,0 21 0,0 0 0,0 1 16,0-1-16,0 0 0,0 1 0,0-1 16,0-21-16,21 22 0,-21-22 15,21 0-15,0 0 0,0 0 0,0-21 16,1 0-16,-1 0 0,21 0 0,-21 0 16,22 0-16,-22 0 15,21 0-15,-21-21 0,22 0 0,-1 0 16,-21-22-16,21 22 0,1-21 15,-22 21-15,21-22 0,-21 1 0,1 0 16,-1 21-16,0-22 0,0 1 0,-21 21 16,0-22-16,0 22 0,0 0 15,-21 21-15,0 0 0,0 0 16,-1 0-16,1 0 0,-21 21 0,21 0 16,0 1-16,21 20 0,-22 0 15,22-21-15,-21 22 0,21-1 0,0 0 16,0-20-16,0 20 0,0 0 15,21-21-15,1 1 0,-1-1 0,0 0 16,0 0-16,21-21 0,-20 0 0,20 0 16,0 0-16,1 0 15,-1 0-15,0 0 0,-21 0 0,22-21 16,-1 0-16,0 0 0,-20-1 0,20 1 16,-21-21-16,0 21 0,0-22 15,1 1-15,-1 0 0,-21 21 0,0-22 16,0 1-16,0 21 0,0 0 0,0-1 15,0 1-15,0 42 16,0 1 0,0-1-16,-21 0 0,21 0 15,0 21-15,-22-20 0,22 20 0,0-21 16,0 21-16,0-20 0,0-1 0,0 0 16,-21 0-16,21 0 15,0 0-15,0 1 0,0-44 31,21 1-15,-21 0-16,0 0 0,22-21 16,-1 20-16,0-20 0,0 0 15,0-1-15,0-41 0,1 63 16,-1-22-16,0 22 0,0 0 0,0 0 16,0 0-16,1 21 15,-1 0-15,-21 21 0,0 0 16,0 21-16,0-21 0,0 22 15,0-1-15,0-21 0,0 22 16,21-1-16,-21-21 0,21 21 0,-21-20 16,0 20-16,21-21 0,0 0 0,1 0 15,20 1-15,-21-22 0,0 21 16,22-21-16,-22 0 0,21 0 0,-21 0 16,22 0-16,-22 0 0,21-21 0,-21-1 15,22 1-15,-22 0 0,21 0 16,-21-21-16,0-1 0,1 1 0,-1 0 15,0-22-15,0 22 0,0-22 16,0 22-16,1-22 0,-1 1 0,0 21 16,0-22-16,-21 1 0,0-1 0,0 22 15,0 21-15,0-22 16,0 22-16,0 63 16,-21-20-16,0 20 15,21 0-15,0 1 0,-21-1 0,-1 0 16,22 22-16,-21-22 0,21 22 0,0-22 15,0 21-15,0-20 0,0-1 16,0 0-16,0 1 0,0-1 0,0 0 16,0-20-16,0 20 0,0-21 0,0 0 15,0 0-15,21-21 0,1 0 16,-1 0-16,0 0 0,21 0 16,-21 0-16,1 0 0,20-21 0,-21 0 0,0 21 15,22-42-15,-22 21 16,0-1-16,0 1 0,0-21 0,0 21 15,-21-22-15</inkml:trace>
  <inkml:trace contextRef="#ctx0" brushRef="#br0" timeOffset="107547.34">8975 7874 0,'0'0'0,"-22"0"0,1 0 15,42 0 1,1 0-1,-1 0-15,21 0 0,-21 0 0,22 0 16,-22 0-16,21 0 0,-21 0 0,22-21 16,-22 21-16,0 0 0,0-21 15,0 21-15,0-21 0,1-1 0,-1 22 16</inkml:trace>
  <inkml:trace contextRef="#ctx0" brushRef="#br0" timeOffset="108322.96">10308 7916 0,'0'-42'15,"0"21"-15,0 0 16,0 0 0,0-1-16,0 1 0,0 0 15,0 0-15,0 0 0,21 21 16,0-21-16,1 21 0,-1 0 0,0 0 16,21 0-16,-21 0 0,1 0 15,-1 0-15,21 21 0,-21 0 0,22 0 16,-22 0-16,0 0 0,0 22 15,0-1-15,0-21 0,-21 22 0,22-1 16,-22 0-16,0 1 0,0 20 16,-22-21-16,1-20 0,0 20 15,0-21-15,21 0 16,-21-21-16,0 0 0,21-21 31,0 0-31,0-21 16,0 20-16,0-20 0,21 0 0,0-1 15,0 1-15,0 0 0,0-1 16,22 1-16,-1 0 0,0 21 0,1-22 16,-1 1-16,0 21 0,1 0 0,-1-1 15,0 1-15,1 21 16,-22 0-16,21 0 0,-21 0 0,1 21 16,-1 1-16,-21 20 0,0-21 0,0 0 15,0 22-15,0-1 16,0-21-16,0 21 0,0 1 0,0-1 0,0-21 15,0 22-15,-21-1 0,21-21 0,-22 0 16,22 0-16,-21 1 0,21-1 16,0 0-16,0-42 31,0 0-15,0-1-16,0 1 0</inkml:trace>
  <inkml:trace contextRef="#ctx0" brushRef="#br0" timeOffset="108766.71">11769 7705 0,'0'0'0,"-22"0"32,1 0-32,0 21 15,0 0-15,0 0 16,0 0-16,-1 1 0,22 20 0,-21-21 15,21 21-15,-21 1 0,21-22 0,0 21 16,0 1-16,0-22 0,0 21 16,0-21-16,0 22 0,0-22 0,0 0 15,21 0-15,0 0 0,1-21 16,-1 0-16,21 0 0,-21 0 0,22 0 16,-22 0-16,21 0 0,0-21 0,1 21 15,-22-21-15,21 0 0,-21 0 16,1-22-16,-1 22 0,0-21 0,-21 21 15,0-22-15,0 1 0,0 0 0,0 20 16,-21-20-16,0 21 0,-22-21 16,22 20-16,0 1 0,0 0 15,-22 0-15,22 0 0,0 21 0,0 0 16,-21 0-16,20 0 16,1 0-16,0 0 0,0 0 0,0 0 15,0 21-15,21 0 0,0 0 16,0 0-16,21 1 15,0-22-15,0 0 0,0 0 16,22 0-16,-1 0 0,0 0 16</inkml:trace>
  <inkml:trace contextRef="#ctx0" brushRef="#br0" timeOffset="109028.56">12446 7493 0,'0'0'0,"21"-21"0,-21 0 0,21 0 16,-21-1-16,0 44 31,0-1-31,0 21 16,0-21-16,0 22 0,0-1 0,0 0 15,-21 1-15,0-1 0,21 21 0,0-20 16,0-1-16,-21 0 0,21 1 16,0-1-16,0-21 0,0 22 0,0-22 15,0 0-15,0 0 0,0 0 0,21-21 16,0 0-1,0 0-15,0 0 0,1 0 0,-1-21 16,0 0-16,-21 0 0,21 0 16,0-1-16,-21 1 0,0-21 0</inkml:trace>
  <inkml:trace contextRef="#ctx0" brushRef="#br0" timeOffset="109194.46">12340 7747 0,'0'0'0,"-21"0"15,42 0 17,0 0-32,0 0 0,1 0 15,-1 0-15,0 0 0,21-21 16,-21 21-16,1 0 0,20-21 0,-21 21 16,21 0-16,-20-21 0</inkml:trace>
  <inkml:trace contextRef="#ctx0" brushRef="#br0" timeOffset="111847.02">13928 7959 0,'21'0'47,"0"0"-47,0 0 16,0-21-16,0-1 0,1 22 15,-1-21-15,0 0 0,21 0 16,-21 21-16,22-42 0,-1 20 0,0 1 16,-20 0-16,20 0 0,0-21 0,-21 20 15,22-20-15,-22 0 0,0 21 16,0-22-16,0 1 0,-21 0 0,0-1 15,0 1-15,0 0 16,0 20-16,0-20 0,-21 21 0,0 0 0,0 21 16,0 0-16,0 0 15,-1 0-15,-20 21 0,21 0 0,0 0 16,0 22-16,-1 20 0,1 1 0,0-1 16,0 1-16,21-1 0,0 22 15,-21-1-15,21 1 0,-21 0 16,21-1-16,0 22 0,-22-21 0,22 21 15,0-22-15,-21 22 0,0 0 0,0 21 16,0-21-16,0 0 0,-22 21 0,22-21 16,0 21-16,-21-22 0,20 22 15,1-21-15,0 0 0,0 0 0,0 0 16,21 0-16,0-22 0,0 1 0,0 0 16,0-1-16,0-20 0,0-22 15,21 22-15,-21-43 0,42 21 16,-21-42-16,1 0 0,20 0 0,0 0 15,1-21-15,-1-21 0,21-1 0,-20-20 16,20-1-16,1 1 0,-1-1 16,1-20-16,-22-1 0,0 0 0,1-21 15,-1 22-15,0-128 0,-42 127 16,0-20-16,0-1 0,0 21 16,-42 0-16,0-20 0,-1 20 0,-20 0 15,-1 22-15,1-22 0,-22 22 16,22 20-16,-22-20 0,22 20 15,-1 22-15,1-21 0,-1 21 0,22 21 16,21-21-16,-22-1 0,22 22 0,42 0 31,0 0-31,22 0 16,-1 0-16,0-21 0,22 21 16,-1-21-16,1 0 0,21 0 0,-22 0 15,22-22-15,-22 22 0,1-21 16,126-64-16,-126 64 15,-22-1-15,0 1 0,1 0 0,-22 20 16,21-20-16,-21 21 0,1-21 16,-22 20-16,0 1 15,0 0-15,-22 21 32,1 0-32,21 21 0,-21 0 0,21 1 15,-21 20-15,21-21 0,0 21 16,0 1-16,0-1 0,0-21 0,0 22 15,0-1-15,0 0 0,21-21 16,0 1-16,-21 20 0,21-21 0,1-21 16,20 21-16,-21-21 0,0 0 15,22 0-15,-22 0 0,21 0 0,0 0 16,-20-21-16,20 0 0,0 0 0,-21 0 16,1-1-16,20 1 15,-21-21-15,-21 0 0,21-1 0,-21 1 16,0-22-16,0 22 15,0 0-15,-21-1 0,0 1 0,0 21 16,0 0-16,-22 0 0,22-1 0,-21 1 16,21 21-16,-22 0 0,1 0 15,21 0-15,-22 0 0,22 21 0,-21-21 16,21 22-16,0-1 0,-1 21 16,1-21-16,0 22 0,0-1 15,21 0-15,0 1 0,0-1 0,0 0 16,0 1-16,0-1 0,0 0 0,21-21 15,-21 22-15,42-22 0,-20 0 16,-1-21-16,21 21 0,0-21 16,1 0-16,-1 0 0,0 0 0,22-21 15,-22 21-15,1-21 0,-1 0 0,0-22 16,1 22-16,-1-21 0,0 21 16,1-22-16,-22 1 0,0 0 0,0 21 15,0-22-15,0 1 0,-21 21 16,0 0-16,0-1 0,0 1 0,-21 21 47,21 21-47,0 1 0,-21-1 0,21 0 15,-21 21-15,21 1 0,0-22 16,0 21-16,0 0 0,0 1 0,0-22 16,0 21-16,0-21 0,0 1 0,0-1 15,21 0-15,0 0 0,0 0 16,1-21-16,-1 0 0,0 0 0,0 0 15,0 0-15,0 0 0,1-21 16,20 0-16,-21 0 0,0 0 0,22-1 16,-22 1-16,21-21 0,-21 21 15,22-22-15,-22 1 0,0 21 0,0-21 16,0 20-16,-21-20 0,0 21 16,0 0-16,0 0 0,-21 21 31,0 21-31,21 0 15,-21 0-15,21 0 0,0 0 16,0 1-16,0 20 0,0-21 0,0 0 16,0 22-16,21-22 0,0 0 15,0 0-15,0 0 0,1 0 0,-1-21 16,0 0-16,21 22 0,-21-22 16,22 0-16,-22 0 0,21 0 0,1-22 15,-22 1-15,21 21 0,-21-21 16,0 0-16,22-21 0,-22 20 15,0 1-15,0-21 0,0 21 0,-21 0 16,0-1-16,22 1 0,-22 0 0,0 0 16,0 42 15,-22-21-31,22 21 0,0 22 16,0-22-16,-21 0 0,21 21 0,-21-21 15,21 1-15,0 20 0,0-21 0,0 0 16,0 0-16,0 1 0,0-1 15,21-21 1,0 0 0,1-21-16,-1-1 15,0 22-15,-21-21 0,21 0 0,0 0 16,0-21-16,1 20 0,-1 1 16,0-21-16,0 21 0,0 0 15,0-1-15,1 1 0,-1 21 0,0 0 16,-21-21-16,0 42 15,0 0-15,0 1 16,0-1-16,21 0 0,-21 0 16,0 21-16,21-20 0,-21-1 15,21 0-15,-21 0 0,22 0 0,-1 0 16,0 1-16,0-22 0,0 21 0,22-21 16,-22 0-16,0 0 0,21 0 15,1 0-15,-22 0 0,21 0 16,0 0-16,1-21 0,-1-1 0,0 1 15,-20 0-15,20 0 0,-21 0 0,21-22 16,-20 22-16,-22-21 0,21 21 16,0-22-16,-21 22 0,0-21 0,0 21 15,0 0-15,-21-22 0,0 43 16,-1-21-16,1 0 0,0 21 0,0 0 16,-21 0-16,20 0 0,-20 0 15,21 21-15,0 0 0,-22 0 0,22 1 16,0 20-16,0-21 0,21 21 15,0 1-15,-21-22 0,21 21 0,0-21 16,0 22-16,0-22 0,0 0 16,0 21-16,21-20 0,0-22 0,0 21 15,0-21-15,1 0 0,-1 0 16,0 0-16,0 0 0,0 0 0,0 0 16,1-21-16,-1 21 0,0-22 0,0-20 15,0 21-15,-21-21 0,21 20 16,1-20-16,-22 0 0,21-1 0,-21 1 15,0-21-15,0 20 0,21-20 16,-21 20-16,21-20 0,-21-1 0,0 22 16,0-21-16,21 20 0,-21 1 0,0 0 15,21 20-15,-21 1 16,0 0-16,0 42 16,0 0-16,0 1 15,0 20-15,0 21 0,0-20 0,0 20 16,0-20-16,0 20 0,0 1 15,-21-22-15,21 21 0,0 1 0,0-22 16,0 1-16,0 20 0,0-21 0,0-20 16,0 20-16,0 0 0,0-21 15,21 1-15,1-1 0,-22 0 0,21 0 16,0-21-16,0 0 0,0 0 16,0 0-16,1-21 15,-1 21-15,0-21 0,0 0 16,0-1-16</inkml:trace>
  <inkml:trace contextRef="#ctx0" brushRef="#br0" timeOffset="112731.51">18944 7662 0,'21'0'31,"0"0"-15,1-21-16,-22 0 15,21 21-15,0-21 0,21 21 0,-21-21 16,1 0-16,20 21 0,0-22 0,-21 1 16,1 0-16,20 0 0,-42 0 15,0 0-15,0-22 0,0 22 16,0 0-16,-21 0 0,0 21 15,-22 0-15,22 0 0,-21 0 0,21 21 16,-22 0-16,1 0 0,0 0 0,20 1 16,-20-1-16,21 21 0,0-21 15,0 22-15,-1-22 0,1 21 16,21-21-16,0 0 0,0 22 16,0-22-16,0 0 0,0 0 15,21-21-15,1 21 0,-1-21 0,0 0 16,0 22-16,0-22 0,0 0 0,1 0 15,20 0-15,-21 0 0,0 0 0,0 0 16,1 0-16,-1 0 0,-42 0 31,-22 0-31,22 0 16,0 0-16,-21 0 0,20 21 16,-20-21-16,0 21 0,-1 0 15,1 0-15,0 0 0,21 1 0,-22 20 16,22-21-16,0 0 0,0 22 15,0-22-15,21 21 0,0-21 0,0 0 16,0 1-16,21-1 0,0 0 16,0 0-16,21-21 0,-20 21 0,20-21 15,0 0-15,43 0 0,-43 0 16,1 0-16,20 0 16,-21 0-16,1 0 0,63-42 0,-64 21 15,0 0-15,1-1 0,-1 1 16,0 0-16,1-21 0,-22-1 15,0 22-15,0-21 0,0 0 0,0-1 16,-21 22-16,0-21 0,0 21 16,0-1-16,0 1 0,0 0 0,-21 21 31,0 21-15,21 0-16,0 1 0,0 20 0,0-21 15,0 21-15,21-20 0,0 20 0,1-21 16,-1 21-16,0-20 0,21-1 15,-21 21-15,22-21 0,-1 0 0,-21 1 16,22-1-16,-1 0 16,-21 0-16,21-21 0,-20 0 0,20 0 15,-21 0-15,0 0 0,0 0 16,-21-21 0,0 0-16,0 0 0,0-1 0,0-20 15,0 21-15,0-21 0,0 20 0,0-20 16,0 21-16,-21-21 0</inkml:trace>
  <inkml:trace contextRef="#ctx0" brushRef="#br0" timeOffset="112979.37">20108 7811 0,'0'-22'31,"-21"22"-31,0 0 16,0 0-16,0 22 15,-1-1-15,1 0 0,0 0 16,0 21-16,0-20 0,0 20 0,-1 0 15,1-21-15,0 22 0,0-1 0,0-21 16,-22 22-16,22-22 0,0 21 16,0-21-16,0 0 0,0 1 0,21-1 15,0 0-15,0 0 0,-22-21 0,22 21 16,22-21 0,-1 0-16,0 0 15,0 0-15,21 0 0,-20-21 16,-1 0-16,21 0 0</inkml:trace>
  <inkml:trace contextRef="#ctx0" brushRef="#br0" timeOffset="113354.16">20595 7768 0,'0'0'0,"-21"0"16,0-21-16,0 21 15,-1 0-15,1 21 16,21 0-16,0 1 0,-21 20 16,21-21-16,-21 21 0,0 22 15,21-22-15,0 22 0,0 20 16,0-20-16,0-1 0,21 22 0,0-21 16,0 20-16,0-20 0,-21 20 0,22 1 15,-1 0-15,-21-1 0,21 1 16,-21 0-16,0-22 0,0 22 0,0-22 15,0 22-15,0-21 0,-21-1 0,0 1 16,-1-1-16,1 1 0,0-1 16,0-21-16,0 1 0,0-1 0,21 0 15,-22-20-15,22 20 0,-21-21 0,21 0 16,21-21 15,1-21-31,-22 0 0,21-21 16,0 20-16,0-20 0,0 0 0</inkml:trace>
  <inkml:trace contextRef="#ctx0" brushRef="#br0" timeOffset="113754.93">20637 8128 0,'0'0'15,"-21"-42"-15,-21-128 16,42 128 0,0 21-16,0 0 0,21 0 15,0-1-15,0 1 0,1 21 0,-1-21 16,0 0-16,0 21 0,0 0 16,0 0-16,22 0 0,-22 0 0,0 0 15,21 0-15,-20 0 0,-1 0 0,21 21 16,-21-21-16,0 21 0,-21 0 15,0 1-15,0-1 0,0 21 0,0-21 16,0 22-16,0-22 0,-21 21 16,0-21-16,-21 22 0,21-22 0,-22 0 15,1 0-15,21 0 0,-22 0 16,1-21-16,21 22 0,0-1 16,0-21-16,-1 0 0,22 21 15,22-21 1,-1 0-1,0 0-15,0 0 0,0 0 16,22 0-16</inkml:trace>
  <inkml:trace contextRef="#ctx0" brushRef="#br0" timeOffset="113922.83">21442 8340 0,'0'0'0,"0"21"0,0 0 47,-21-21-32,-1 0 1</inkml:trace>
  <inkml:trace contextRef="#ctx0" brushRef="#br0" timeOffset="114831.28">1122 10287 0,'0'0'0,"0"-21"31,21 21-31,0 0 0,21 0 0,1 0 16,-1 0-16,0 0 0,1-21 15,-1 21-15,22-21 0,-22 21 0,0 0 16,1-22-16,-1 22 0,0 0 16,-21 0-16,1 0 0,-1 0 0,-42 0 31,-22 0-15,1 0-16,21 0 0,-22 22 15,1-22-15</inkml:trace>
  <inkml:trace contextRef="#ctx0" brushRef="#br0" timeOffset="115303.09">1228 10266 0,'0'21'0,"-43"64"32,43-64-32,-21 21 0,0-21 0,0 22 15,0-22-15,-1 0 0,22 21 0,-21-20 16,21-1-16,-21 0 15,0 0-15,21 0 0,0-42 47,0 0-47,21 0 16,0 0-16,0-1 0,1 1 16,-1 0-16,21 0 0,-21 0 15,22 0-15,-1-1 0,0 22 16,22-21-16,-22 21 0,0 0 0,1 0 15,-1 0-15,0 21 0,1 1 16,-22-1-16,0 0 0,0 21 16,-21-21-16,0 22 0,0-1 15,0 0-15,-21 1 0,-21-22 0,21 21 16,-22 1-16,1-22 0,21 0 16,-22 21-16,1-21 0,0 1 0,-1-22 15,22 21-15,-21 0 0,21-21 16,-22 0-16,22 21 0,-21-21 0,21 0 15,0 0-15,-22 0 0,22 0 16,0 0-16,0 0 16,21-21-1,21 0-15,21 21 16</inkml:trace>
  <inkml:trace contextRef="#ctx0" brushRef="#br0" timeOffset="115474.92">2180 10753 0,'0'0'0,"42"0"0,1 0 0,-22 0 15,0 0-15,0 0 0,0 0 0,1 0 16,-1 0 31</inkml:trace>
  <inkml:trace contextRef="#ctx0" brushRef="#br0" timeOffset="118226.51">3365 10245 0,'0'0'0,"-21"21"0,21 0 16,0 0-16,0 0 15,0 1 1,21-22-16,1 0 0,-1 0 16,0 0-16,21 0 15,1 0-15,-1 0 0,0-22 0,22 1 16,-22 0-16,0 0 0,22 0 0,-22 0 15,1-1-15,-1 1 0,0 0 16,-21 0-16,1 0 0,-1 21 0,-21-21 16,0-1-16,-21 22 15,-22-21-15,1 21 0,0 0 0,-22 0 16,1 0-16,-1 21 0,1-21 16,-1 22-16,1-1 0,20 0 0,-20 0 15,20 21-15,1-20 0,21 20 16,0 0-16,0 1 0,21-1 15,0 0-15,0 1 0,21-1 0,0-21 16,0 0-16,21 22 0,-20-22 16,20-21-16,0 21 0,22-21 0,-22 0 15,0 0-15,1 0 0,-1 0 16,0 0-16,1-21 0,-1 21 0,-21-21 16,0 21-16,1 0 0,-22-22 15,-22 22 1,-20 0-16,21 0 0,-21 0 15,-1 22-15,-20-22 0,20 21 0,1 21 16,-43 0-16,64 1 16,0-22-16,0 21 0,21-21 15,0 22-15,0-22 0,0 21 0,0-21 16,21 22-16,0-22 0,0 0 16,1 0-16,20 0 0,-21 1 0,21-22 15,1 0-15,-1 0 0,0 0 16,1 0-16,-1-22 0,0 1 0,1 0 15,-1 0-15,0 0 0,-20 0 0,20-22 16,0 1-16,1 0 16,-1-1-16,0 1 0,1-22 0,-22 1 0,21-1 15,0 1-15,-20-1 0,-1 1 16,21-1-16,-21 1 0,0-1 0,1 22 16,-1-21-16,-21 20 15,0 1-15,0 21 0,0-22 0,0 22 16,0 42-1,0 1-15,-21-1 0,21 21 16,0 0-16,-22 1 0,22-1 0,-21 22 16,0-1-16,21 1 0,-21-1 15,21 22-15,-21-22 0,21 1 0,0-22 16,0 22-16,0-22 0,0 0 16,21 1-16,0-1 0,0-21 0,22 0 15,-22 0-15,21 1 0,0-22 16,1 0-16,20 0 0,-20 0 15,-1 0-15,21-22 0,-20 1 0,20 0 16,-20 0-16,-1 0 0,21-22 16,-20 22-16,20-21 0,-20 0 0,-1-1 15,-21 22-15,21-21 0,-42-1 16,0 1-16,0 0 0,0 21 0,0-1 16,-21 1-16,0 0 0,-21 21 0,-1 0 15,1 0-15,21 21 16,-21 0-16,20 1 0,1-1 0,0 21 15,0-21-15,0 22 0,21-1 16,0 0-16,0-21 0,0 22 0,0-1 16,0-21-16,21 0 0,0 22 15,0-22-15,0 0 0,1-21 0,20 21 16,-21 0-16,21-21 0,1 0 16,-1 0-16,0 0 0,22 0 0,-22-21 15,1 0-15,-1 21 0,21-21 16,-20 0-16,-1 0 0,0-22 0,-20 22 15,20-21-15,-21 21 0,0-22 16,0 1-16,1 0 0,-22-1 0,21 1 16,-21 21-16,0-22 0,0 22 0,0 0 15,0 0-15,-21 21 16,21 21 0,-22 0-16,22 0 0,0 22 0,0-22 15,0 21-15,0-21 0,0 22 16,0-1-16,0-21 0,-21 22 0,21-22 15,0 21-15,0-21 0,0 0 0,0 1 16,0-1-16,0 0 0,0 0 16,0-42 15,21 0-15,-21 0-16,0-1 0,22 1 0,-1-21 15,0 21-15,-21-22 0,21 1 16,0 0-16,-21 21 0,21-22 15,1 1-15,-1 21 0,-21-22 0,21 22 16,0 21-16,-21-21 0,21 21 16,0 0-16,1 21 0,-1 0 15,-21 1-15,21-1 0,-21 0 0,21 21 16,0-21-16,-21 22 0,0-22 16,21 21-16,-21-21 0,22 22 0,-22-22 15,21 21-15,-21-21 0,0 1 16,0-1-16,21-21 0,-21 21 0,21-21 15,0 0 1,0 0-16,1 0 16,-22-21-16,21 0 0,0-1 15,0-20-15,0 21 0,0-21 0,1-1 16,-1 1-16,0 0 0,21-1 16,-21 1-16,1 0 0,-1-1 0,0 1 15,0 21-15,0 0 0,-21-1 16,0 1-16,0 42 15,0 1-15,0-1 16,0 21-16,0-21 0,0 22 16,0-1-16,0 0 0,0-21 0,0 22 15,0-1-15,0 0 0,0 1 0,0-22 16,0 21-16,0-21 0,21 1 16,22-1-16,-22 0 0,21 0 0,-21 0 15,22 0-15,-1-21 0,0 0 16,1 0-16,-1 0 0,0 0 15,1-21-15,-22 0 0,21 0 0,1 0 16,-22 0-16,21-22 0,0 22 16,-20-21-16,-1-1 0,0-20 0,0 21 15,0-1-15,-21 1 0,0 0 0,0-1 16,0 1-16,0 21 0,-21 0 16,0 21-16,0 0 0,0 0 0,-1 0 15,1 21-15,0 0 0,0 21 0,21 1 16,0-1-16,0 0 15,0 1-15,0-22 0,0 21 0,0 0 16,0 1-16,0-22 0,21 0 0,0 21 16,0-20-16,22-1 0,-22-21 15,0 21-15,21-21 0,1 0 0,-1 0 16,0 0-16,1 0 0,20 0 16,-20-21-16,-1 0 0,-21-1 0,21 1 15,1 0-15,-22 0 0,0-21 0,0 20 16,0-20-16,1 0 0,-22-1 15,0 1-15,0 21 0,0 0 0,0-22 16,0 22-16,0 42 16,0 1-1,0 20-15,0-21 0,-22 21 16,1-20-16,21 20 0,-21-21 0,21 21 16,0-20-16,0 20 0,0-21 15,0 0-15,0 0 0,0 1 0,0-1 16,0 0-16,21-21 31,-21-21-31,21 21 0,1-21 0,-1-1 16,-21-20-16,21 21 0,0-21 15,0 20-15,22-20 0,-22 0 16,0-1-16,0 1 0,21 0 0,-20 21 0,-1-1 16,0 1-16,0 0 15,0 21-15,0 21 16,-21 0-16,0 1 0,0-1 0,0 21 15,0-21-15,0 22 0,0-22 16,0 21-16,0-21 0,22 22 0,-22-22 16,0 0-16,0 0 0,21 0 0,0 0 15,0 1-15,0-22 16,22 0-16,-22 0 0,21 21 0,0-21 16,-20 0-16,20 0 0,0-21 0,1 21 15,-22-22-15,21 1 16,-21-21-16,0 21 0,22-22 0,-22-20 15,0 21-15,0-22 0,0 1 16,1-1-16,-1 1 0,0-1 0,-21 22 16,0-22-16,21 22 0,-21 0 0,0-1 15,0 22-15,0-21 0,-21 42 16,0 0 0,0 21-16,-1 0 0,-20 0 0,21 22 15,21-1-15,-21 0 0,21 22 16,0-22-16,0 22 0,0-22 0,0 21 15,0-20-15,0 20 0,21-20 16,-21-1-16,21 0 0,-21-21 0,21 22 16,0-22-16,1 0 0,-1 0 15,21 0-15,-21-21 0,0 0 16,1 0-16,20 0 0,-21 0 0,0 0 16,22-21-16,-22 21 0,0-21 0,0 0 15,0 0-15,-21-22 0,0 22 16,21-21-16</inkml:trace>
  <inkml:trace contextRef="#ctx0" brushRef="#br0" timeOffset="118410.9">8826 10351 0,'0'0'16,"22"0"-1,-1 0-15,0 0 0,0 0 0,21 0 16,1 0-16,-1 0 0,0 0 0,1 0 15,-1 0-15,0-22 0,1 22 16,-22 0-16,21-21 0,-21 21 0,1-21 16,-1 21-16,0-21 0,0 21 0,0 0 15,0-21-15</inkml:trace>
  <inkml:trace contextRef="#ctx0" brushRef="#br0" timeOffset="119116.88">10181 10583 0,'0'0'0,"-21"-21"0,21-63 16,0 41 0,0 22-16,0-21 0,0 21 15,0-22-15,21 22 0,0 0 0,0 0 16,1-22-16,-1 22 0,0 0 15,0 0-15,0 21 0,0 0 16,1 0-16,-1 0 0,0 0 0,0 21 16,-21 0-16,0 0 0,21 1 15,-21 20-15,0 0 0,0 1 0,0-1 16,0 0-16,0 1 0,0-1 16,0 0-16,0 1 0,0-22 15,0 21-15,-21-21 0,21 0 0,0 1 16,0-44 15,0 1-31,0 0 16,0 0-16,21-21 0,0 20 15,-21-20-15,22 0 0,-1-1 0,0 1 16,0 0-16,21-1 0,-20 22 16,20-21-16,-21 21 0,21-22 15,-20 43-15,20-21 0,-21 21 0,21 0 16,-20 0-16,-1 0 0,0 21 15,0 1-15,-21-1 0,0 21 0,0-21 16,0 22-16,0-1 0,0 21 0,0-20 16,-21-1-16,0 0 0,0 1 15,21-22-15,0 21 0,0-21 0,0 1 16,0-1-16,0 0 0,0 0 16,21-21-1,0-21 1,0 21-16,0-21 0,0-22 15,1 22-15</inkml:trace>
  <inkml:trace contextRef="#ctx0" brushRef="#br0" timeOffset="119507.33">11430 10245 0,'-21'0'31,"0"21"-31,-1 0 0,1 0 0,21 22 15,-21-22-15,0 21 0,0 0 0,0-20 16,21 20-16,-22 0 0,22 1 16,-21-1-16,21 0 0,0 1 0,0-22 15,0 21-15,0-21 0,21 0 0,1 1 16,-1-1-16,21-21 0,-21 0 16,22 0-16,-22 0 0,21 0 15,-21 0-15,22 0 0,-22 0 0,21-21 16,-21-1-16,22 1 0,-22 0 15,-21-21-15,21 21 0,-21-22 0,0 1 16,0 0-16,0-1 0,0-20 16,0-1-16,-21 22 0,21 0 0,-21-1 15,-22 1-15,22 21 0,0 0 0,0-1 16,0 22-16,-22 0 0,22 0 16,0 0-16,-21 22 0,20-1 15,1 0-15,0 21 0,21-21 0,0 22 0,0-1 16,0-21-16,0 22 15,0-22-15,0 0 0,21 0 0,0 0 16,1-21-16,20 0 0</inkml:trace>
  <inkml:trace contextRef="#ctx0" brushRef="#br0" timeOffset="119815.33">12340 9948 0,'106'-169'31,"-212"338"-31,212-317 16,-106 169-1,0 22-15,0-1 0,-21 0 0,0 1 16,-1-1-16,1 22 0,0-22 0,0 21 16,21 1-16,-21-1 0,0 1 15,-1-22-15,1 22 0,0-1 0,0-20 16,21-1-16,-21 0 0,21-21 15,0 1-15,0 20 0,0-21 16,21-21-16,0 21 0,21-21 0,-20 0 16,-1 0-16,21-21 0,-21 0 15,22 0-15,-22 0 0,21-1 0,-21 1 16,0-21-16,1 0 0,-1-1 0,0 22 16</inkml:trace>
  <inkml:trace contextRef="#ctx0" brushRef="#br0" timeOffset="120007.05">12128 10202 0,'-21'0'0,"42"0"0,-63 0 0,21 0 15,21 22-15,21-22 16,0 0 0,22 0-16,-22 0 15,0 0-15,0 0 0,21 0 16,-20 0-16,20 0 0,-21 0 0,21 0 0,1-22 15,-22 22-15,0 0 16,21-21-16,-20 21 0</inkml:trace>
  <inkml:trace contextRef="#ctx0" brushRef="#br0" timeOffset="120843.04">13589 10287 0,'0'0'0,"0"-21"0,42-85 32,-42 85-32,-21 21 15,0 0-15,0 0 0,0 0 16,-22 21-16,22 0 0,0 0 16,-21 22-16,20-22 0,-20 42 15,21-20-15,0 20 0,0-20 0,-1 20 16,22 1-16,0-22 0,0 21 15,0-20-15,0-1 0,0 0 0,0 1 16,43-1-16,-22-21 0,0 0 0,21 1 16,1-1-16,-1-21 0,0 0 15,1 0-15,-1 0 0,0 0 0,1-21 16,-1-1-16,0 1 0,1 0 0,-1 0 16,22-21-16,-22-1 0,0 1 15,1 0-15,-1-22 0,0 22 16,1-22-16,-1 1 0,-21-1 0,21 1 15,-20-1-15,-1 1 0,0 20 16,-21-20-16,0 21 0,0 20 0,0-20 16,0 21-16,0 0 0,-21 21 15,0 21-15,-1 0 16,1 0-16,0 22 0,21-1 0,-21 0 16,0 1-16,21 20 0,-21-21 15,21 22-15,0-1 0,0-20 0,0-1 16,0 22-16,0-22 0,0 0 0,0-21 15,0 22-15,21-22 0,0 0 16,0 0-16,0 0 0,0-21 0,1 0 16,-1 0-16,21 0 0,-21 0 15,0 0-15,22 0 0,-22-21 16,0 0-16,0 0 0,0 0 0,1 0 16,-1-1-16,-21 1 0,0 0 15,21 0-15,-21 0 0,-21 42 31,21 0-31,-21 0 0,21 0 16,0 1-16,-22-22 0,22 21 0,-21 0 16,21 0-16,0 0 0,0 0 15,21-21 17,1-21-32,-22 0 15,21 0-15,-21 0 16</inkml:trace>
  <inkml:trace contextRef="#ctx0" brushRef="#br0" timeOffset="121025.35">14690 10181 0,'-22'0'0,"1"0"16,0 0-16,0 21 15,21 1 1,0-1-1,0 0-15,0 0 0,0 0 16,21-21-16,-21 21 0,21-21 16,0 22-16,1-22 0</inkml:trace>
  <inkml:trace contextRef="#ctx0" brushRef="#br0" timeOffset="122649.55">15176 10287 0,'-84'0'31,"63"21"-31,-1-21 0,1 21 0,-21 1 16,21-1-16,0 21 15,-1-21-15,1 22 0,0-1 0,0-21 16,0 21-16,21 1 0,-21-1 16,21 0-16,0 1 0,0-22 0,0 0 15,21 21-15,0-20 0,0-1 0,21-21 16,-20 21-16,20 0 0,0-21 15,1 0-15,20 0 0,-21 0 0,22 0 16,-22-21-16,1 0 0,20 0 16,-21-1-16,1 1 0,-1 0 0,-21 0 15,22-21-15,-22-1 0,42-41 16,-42 20-16,1 1 16,-1 20-16,-21-20 0,0-1 0,21 1 15,-21 20-15,21 1 0,-21 0 0,0 21 16,0-1-16,0 1 0,0 42 15,0 1 1,-21-1-16,0 21 0,21-21 16,0 22-16,-21-1 0,21 21 0,-22-20 15,22-1-15,-21 0 0,21 22 0,-21-22 16,21-21-16,0 22 0,0-1 16,0-21-16,0 0 0,-21 1 0,21-1 15,0-42 16,21 21-31,-21-43 16,21 22-16,0 0 0,-21 0 16,22-22-16,-1 22 0,0-21 0,0 21 15,0-22-15,0 22 0,1 0 0,-1 0 16,0 0-16,0 21 0,0 0 16,0 0-16,1 0 0,-22 21 15,0 0 1,0 0-16,-22 0 0,1 1 15,21-1-15,-21-21 0,0 21 16,0-21-16,0 21 0,-1-21 0,1 21 16,0-21-16,0 21 0,0 1 15,21-1-15,-21 0 16,21 0-16,0 0 0,0 0 0,0 1 16,0-1-16,0 0 0,0 0 0,21 0 15,0 0-15,0 1 0,0-22 16,0 21-16,22 0 0,-22-21 0,21 0 15,22 0-15,-22 0 0,22 0 0,-1 0 16,1 0-16,-1 0 0,1 0 16,-1 0-16,1-21 0,-1 21 0,1-21 15,-22-1-15,21 1 0,-20-21 16,-1 21-16,0-22 0,-20 1 0,-1 0 16,21-1-16,-42 1 0,0 0 15,0-1-15,0 1 0,0 0 16,0 21-16,-21-1 0,0 1 0,0 0 15,-1 21-15,-20 0 0,0 0 0,-1 0 16,22 21-16,-21 0 0,0 1 16,20 20-16,-20 0 0,21 1 0,0-1 15,0 0-15,-1 1 0,1-22 16,21 21-16,0 0 0,0-20 0,0 20 16,0-21-16,0 0 0,0 0 0,21-21 15,-21 22-15,22-22 0,-1 0 16,0 0-16,21 0 0,-21 0 0,1 0 15,-1-22-15,21 1 0,-21 21 16,0-21-16,1-21 0,-1 21 16,0-22-16,0 22 0,21-21 0,-42-1 15,22 1-15,-1 0 0,0 21 16,-21-1-16,21 1 0,-21 0 0,0 42 31,0 0-31,0 1 0,0-1 16,0 21-16,0-21 0,0 0 0,0 22 15,0-22-15,0 21 0,0-21 16,0 1-16,0-1 0,21 0 16,0 0-16,1 0 0,-1 0 0,21-21 15,-21 0-15,22 22 0,-1-22 16,0 0-16,-21 0 0,22 0 0,-22-22 16,21 1-16,-21 21 0,1-42 0,-1 21 15,-21 0-15,0-22 0,21 1 16,-21-22-16,0 22 0,0-21 0,0-1 15,0 22-15,0-22 0,0 22 16,0 0-16,0 20 0,0 1 0,0 0 16,0 0-16,-21 42 15,21 0-15,0 0 16,0 22-16,-21-1 0,21 0 0,0 1 16,0-1-16,-22 0 0,22 1 15,0-1-15,0 0 0,0-20 16,0 20-16,0-21 0,0 21 0,0-20 15,0-1-15,0 0 16,0-42 15,0 0-31,0-1 0,22 1 16,-22 0-16,21 0 0,0 0 0,21-22 16,-21 22-16,22-21 0,-22 21 15,21 0-15,22-1 0,-22 1 16,0 0-16,1 21 0,-1 0 15,0 0-15,1 0 0,-22 21 0,0 0 16,0 1-16,0-1 0,-21 21 0,0-21 16,0 22-16,-21-1 0,0-21 0,0 0 15,-21 22-15,-1-22 0,1 0 16,0 0-16,-22 0 0,22 0 0,-1-21 16,1 22-16,-21-22 0,41 0 15,-20 0-15,21 0 0,-21 0 0,20 0 16,22-22-1,0 1-15,0 0 16,22 0-16,-1-21 0,21 20 16,-21-20-16,22 0 0</inkml:trace>
  <inkml:trace contextRef="#ctx0" brushRef="#br0" timeOffset="122886.82">18119 9991 0,'21'-21'16,"-42"42"-16,63-64 0,-21 43 15,-21 22-15,0-1 0,0 21 16,0-21-16,0 22 0,0 20 0,0-21 16,0 22-16,0-1 0,0-20 15,-21 20-15,21-20 0,0-1 0,0 0 16,0 1-16,0-1 0,0-21 0,0 0 16,0 0-16,0 1 0,21-1 15,0-21-15,0 0 16,1 0-16,-1 0 0,0 0 15,0-21-15,0 21 0,0-22 16,1 1-16,20 0 0,-21 0 0</inkml:trace>
  <inkml:trace contextRef="#ctx0" brushRef="#br0" timeOffset="123215.36">18542 10520 0,'0'21'15,"21"-21"16,0 0-31,0 0 0,1 0 16,20 0-16,-21-21 0,21 21 16,-20-21-16,20 0 0,0 21 0,-21-22 15,22 1-15,-22 0 0,0-21 16,0 21-16,0-1 0,-21 1 0,0-21 16,0 21-16,0 0 0,-21 21 15,0 0-15,0 0 0,0 0 16,-22 21-16,1 0 0,21 0 0,-21 0 15,20 22-15,-20-1 0,21-21 16,0 21-16,21 1 0,0-1 0,0-21 16,0 0-16,0 22 0,0-22 15,0 0-15,21 0 16,0-21-16,0 0 0,0 0 0,1 0 16,-1 0-16,21 0 0,-21 0 0,0-21 15,22 0-15,-22 0 0</inkml:trace>
  <inkml:trace contextRef="#ctx0" brushRef="#br0" timeOffset="123943.36">19664 10245 0,'0'0'0,"0"-21"31,21 21-31,0 0 16,0 0-16,0 0 0,22-22 16,-22 22-16,0-21 0,0 21 0,22 0 15,-22-21-15,0 21 0,0-21 0,21 21 16,-20-21-16,-1 0 0,0 21 16,-21-22-16,0 1 0,21 0 0,-21 0 15,0 0-15,0 0 0,-21-1 16,0 1-16,0 21 0,-1 0 15,1 0-15,-21 0 0,21 0 16,-22 21-16,1 1 0,21-1 0,0 0 16,0 0-16,-1 0 0,1 22 15,21-22-15,0 0 0,0 21 16,0-21-16,0 22 0,21-22 0,1 0 16,-1 0-16,0 0 0,0 1 15,0-1-15,0 0 0,22-21 0,-22 0 16,0 0-16,0 0 0,0 0 0,1 0 15,-65 0 17,22 0-32,-21 0 0,-1 0 15,1 0-15,0 0 0,-1 0 0,1 21 16,21 0-16,-21 0 0,-1 1 16,22 20-16,0-21 0,0 21 15,0-20-15,21 20 0,0-21 0,0 0 16,0 22-16,0-22 0,21 0 15,0 0-15,21 0 0,1-21 0,-22 21 16,42-21-16,-20 0 0,-1 0 0,0 0 16,22 0-16,-22 0 0,0 0 15,22 0-15,-1 0 0,-20-21 0,20 0 16,-20 0-16,-1 0 0,21-22 16,-20 22-16</inkml:trace>
  <inkml:trace contextRef="#ctx0" brushRef="#br0" timeOffset="124154.94">20616 10308 0,'0'-21'0,"0"42"0,0-63 16,0 63 15,0 0-31,0 0 0,0 1 0,0 20 16,0-21-16,21 21 0,1-20 16,-1-1-16,-21 21 0,21-21 0,21 22 15,-21-22-15,1 0 0,-1 0 0,21 0 16,-21 0-16,0 1 0,1-22 15,-1 0-15,0 21 0,0-21 16,0 0-16,0 0 0,-21-21 16,22-1-16,-22 1 0</inkml:trace>
  <inkml:trace contextRef="#ctx0" brushRef="#br0" timeOffset="124408.27">21167 10245 0,'0'0'0,"-22"0"16,1 0-16,0 0 0,0 21 16,0-21-16,0 21 0,-1 0 15,-20 22-15,21-22 0,0 0 16,-22 21-16,22-21 0,-21 22 16,21-1-16,-22-21 0,22 22 0,-21-22 15,21 0-15,0 0 0,-1 21 16,1-20-16,0-1 0,21 0 0,-21-21 15,21 21-15,0 0 0,0 0 16,21-21-16,0 0 16,22 0-16,-22 0 0,21 0 0,0 0 15</inkml:trace>
  <inkml:trace contextRef="#ctx0" brushRef="#br0" timeOffset="124803.32">21696 10308 0,'0'0'0,"0"-21"16,-21 21-16,-1 0 15,1 0-15,0 0 0,0 0 16,0 0-16,0 21 0,21 0 16,0 1-16,0 20 0,0-21 0,0 21 15,0-20-15,0 20 0,0 0 16,0 1-16,0-1 0,21 0 0,-21 1 15,21 20-15,-21-21 0,0 1 0,21-1 16,-21 0-16,21 22 0,-21-22 16,0 22-16,0-1 0,0-20 0,0 20 15,0 1-15,0-1 0,0-21 16,-21 22-16,21-1 0,-21-20 16,0 20-16,0 1 0,-1-22 0,1 22 15,0-1-15,0-21 0,0 22 0,0-22 16,-1 1-16,1-1 0,0-21 15,21 0-15,0 0 0,-21 1 0,21-44 32,0 1-32,21-21 15,0 21-15,0-22 0,1-20 16,20 21-16,-21-22 0</inkml:trace>
  <inkml:trace contextRef="#ctx0" brushRef="#br0" timeOffset="125179.61">21675 10478 0,'0'0'0,"0"-22"0,-22-20 0,22 21 0,0 0 16,0-22-16,0 22 0,0 0 16,22 0-16,-1 0 0,0 21 15,0 0-15,0-21 0,0 21 0,22 0 16,-22 0-16,0 0 0,21 0 15,-20 0-15,-1 0 0,0 21 16,21 0-16,-21 0 0,1 0 16,-1 22-16,-21-22 0,21 0 15,-21 0-15,0 0 0,0 22 0,0-22 16,0 0-16,-21 0 0,0-21 16,-1 21-16,1 0 0,-21 1 0,21-22 15,-22 21-15,22 0 0,-21-21 16,21 21-16,0-21 0,-1 0 0,1 21 15,0-21-15,21 21 0,21-21 47,0 0-31,1 0-16</inkml:trace>
  <inkml:trace contextRef="#ctx0" brushRef="#br0" timeOffset="125363.22">22733 10837 0,'0'0'0,"0"22"16,21-22-16</inkml:trace>
  <inkml:trace contextRef="#ctx0" brushRef="#br0" timeOffset="-166613.39">6964 13145 0,'0'0'0,"21"-85"31,-21 64-31,0 0 15,0-1-15,21 1 0,-21-21 16,21 21-16,-21 0 0,21-1 16,-21 1-16,0 0 0,-42 21 31,21 0-31,0 0 0,-22 21 0,1 0 16,-21 1-16,20 20 0,1-21 15,-22 21-15,22-20 0,0 20 0,21-21 16,-22 21-16,22-20 0,0-1 0,21 0 15,0 0-15,0 0 0,0 0 16,21-21-16,21 22 0,-20-22 0,20 0 16,0 21-16,1 0 0,20-21 15,-21 0-15,22 21 0,-22-21 16,1 21-16,-1-21 0,0 21 0,1 1 16,-22-22-16,0 21 0,0 0 15,-21 0-15,0 0 0,0 0 0,0 22 16,-42-22-16,21 21 0,-43-21 15,22 1-15,-22 20 0,1-21 0,-1 0 16,-20-21-16,20 21 0,1-21 16,-1 0-16,22 0 0,-1 0 15,1-21-15,0 21 0,-1-21 0,22 0 0,0 0 16,0 0-16,0-1 0,21-20 16,0 21-16,0 0 0,0 0 15,0-1-15,21 1 16,0 21-16,0 0 0,22-21 0,-22 21 15,21 0-15,-21 0 0,22-21 0,-1 21 16,0 0-16</inkml:trace>
  <inkml:trace contextRef="#ctx0" brushRef="#br0" timeOffset="-166149.34">7408 13123 0,'0'-21'0,"0"0"0,-741 360 0,1482-636 0,-762 255 16,0 42 0,0 0-16,0 21 15,-1 0-15,1 1 0,0-1 16,21 0-16,-21 21 0,21-21 0,-21 22 16,21-22-16,-21 0 0,21 21 0,0 1 15,0-22-15,0 21 0,0-21 16,0 22-16,0-22 0,0 0 0,21 0 15,0 0-15,0 1 0,0-22 16,0 0-16,1 0 0,-1 0 0,21 0 16,-21 0-16,0 0 0,22-22 15,-22 1-15,0 0 0,0 0 16,0-21-16,1 20 0,-1 1 0,0-21 16,-21 0-16,0 20 0,0-20 15,0 0-15,0-1 0,0 1 0,-21 0 16,0-1-16,-1 22 0,1 0 15,0 0-15,-21 0 0,21 21 16,-22 0-16,22 0 0,-21 0 0,21 21 0,-1 0 16,1-21-16,0 21 0,0 0 15,0 1-15,0-1 0,21 0 0,0 0 16,0 21-16,0-20 0,0-1 16,0 0-16,0 0 0,0 0 15,21 0-15,0-21 0,0 0 16,0 22-16</inkml:trace>
  <inkml:trace contextRef="#ctx0" brushRef="#br0" timeOffset="-165194.28">8086 13102 0,'0'0'0,"-22"-63"31,1 63-31,0 0 0,0 0 16,0 0-16,21 21 16,-21 0-1,-1 0-15,22 0 0,-21 1 0,21 20 16,0-21-16,0 0 0,0 22 16,0-22-16,0 21 0,0-21 0,0 22 15,0-22-15,0 21 0,0-21 16,0 0-16,0 1 0,21-1 0,1 0 15,-1 0-15,0-21 0,0 0 0,0 0 16,0 0-16,1 0 0,20 0 16,-21 0-16,0 0 0,0-21 15,1 0-15,-1 0 0,21-1 0,-21 1 16,0-21-16,-21 21 0,22-22 16,-1 1-16,-21 0 0,0-1 0,0 1 15,0-21-15,0 20 0,0-20 16,0 20-16,0 1 0,0 0 0,0-1 15,0 22-15,0 0 0,0 0 0,0 0 16,0 63 15,0-21-31,0 22 0,0-22 16,0 21-16,0 22 0,0-22 16,0 0-16,0 1 0,0-1 0,0 0 15,0 1-15,0-22 0,0 21 16,0-21-16,0 22 0,0-22 0,0 0 15,0 0-15,0 0 0,0-42 47,0 0-47,0 0 0,0 0 16,0-22-16,0 22 0,0 0 0,21 0 16,0-22-16,-21 22 0,21-21 0,0 21 15,1 0-15,-1-22 0,21 22 16,-21 0-16,0 0 0,1 21 15,-1-21-15,21 21 0,-21 0 16,0 0-16,-21 21 16,0 0-16,0 0 0,0 0 15,-21 0-15,0 1 0,0-1 16,-21-21-16,20 21 0,1 0 0,-21 0 16,21-21-16,0 0 0,-1 21 0,1-21 15,0 0-15,0 0 16,21 22 31,21-22-47,-21 21 15,21-21-15,-21 21 0,0 0 16,21 0-16,1-21 0,-22 21 0,21 1 16,0-1-16,-21 0 0,21 0 15,0 0-15,-21 0 0,21-21 0,1 22 16,-1-1-16,0 0 0,0-21 0,0 21 15,0-21-15,1 0 0,-22 21 16,21-21-16,0 0 0,0 0 16,0 0-16,0 0 0,1-21 0,-22 0 15,21 0-15,0 0 0,0-1 16,0 1-16</inkml:trace>
  <inkml:trace contextRef="#ctx0" brushRef="#br0" timeOffset="-164518.33">9038 13314 0,'0'0'0,"0"21"0,0 0 15,21-21 17,0 0-32,1 0 15,-1-21-15,0 0 0,0 21 0,21-21 16,-20 0-16,-1 21 0,-21-22 15,21 1-15,-21 0 0,21 0 16,-21 0-16,0 0 0,-21 21 16,0 0-1,0 0-15,-1 0 0,1 0 16,0 21-16,0-21 0,0 21 0,0 0 16,-1 0-16,1 0 0,21 1 15,-21-1-15,21 0 0,0 0 0,0 0 16,0 0-16,0 22 0,0-22 0,0 0 15,0 0-15,0 0 0,21 1 16,0-1-16,-21 0 0,22 0 0,-1-21 16,0 21-16,0-21 0,21 0 15,-20 0-15,-1 0 0,21 0 16,-21 0-16,22-21 0,-22 0 0,21 21 16,0-21-16,-20 0 0,20-1 15,-21-20-15,21 21 0,-20-21 0,-1 20 16,21-20-16,-21 0 0,0-22 0,1 22 15,-1-22-15,0 22 0,-21-21 16,0 20-16,0-20 0,0 20 0,0 1 16,0 21-16,0-21 0,0 20 15,0 1-15,0 42 32,0 1-32,-21-1 0,21 21 15,-21 0-15,21 1 0,0-1 0,0 0 16,0 1-16,0-1 0,0 0 0,0 1 15,0-1-15,0 0 0,0-20 16,0 20-16,0-21 0,0 0 0,0 0 16,0 1-16,21-1 0,0 0 15,0 0-15,0-21 0,0 0 16,1 0-16,-1 0 0,0 0 0,0 0 16,0 0-16,0 0 0,1-21 15,-1 21-15,-21-21 0,21 0 0,-21-1 16,21 1-16</inkml:trace>
  <inkml:trace contextRef="#ctx0" brushRef="#br0" timeOffset="-164281.29">9715 13081 0,'0'0'16,"43"0"15,-22 0-31,0 0 0,0 0 0,0 0 16,1 0-16,20 0 0,-21 0 15,0-21-15,0 21 0,1 0 0,-1 0 16,0-21-16,0 0 0,0 21 16,0 0-16,-21-22 0,22 1 15,-1 21-15</inkml:trace>
  <inkml:trace contextRef="#ctx0" brushRef="#br0" timeOffset="-163448.45">10647 13102 0,'0'0'16,"21"21"-16,0-21 0,0 0 0,0 0 15,1 0-15,20 0 16,-21-21-16,21 21 0,-20-21 0,20 0 15,0-21-15,1 20 0,-1 1 0,0-21 16,-21 21-16,22-22 0,-22 1 16,0 21-16,0-21 0,-21 20 15,0-20-15,0 21 0,0 0 16,-21 21-16,0 0 0,-21 0 16,20 0-16,-20 0 0,0 21 0,-22 0 15,22 0-15,0 22 0,-1-22 16,1 21-16,0 0 0,-1 1 0,22-22 15,0 21-15,0 1 0,21-22 16,0 21-16,0-21 0,0 0 0,0 1 16,0-1-16,21 0 0,0-21 15,0 21-15,0-21 0,22 0 0,-22 0 16,21 0-16,-21 0 0,1 0 16,20 0-16,-21 0 0,0 0 15,0 0-15,1 0 0,-1 0 0,0-21 16,-21 0-16,-42 21 31,20 0-31,1 0 0,-21 21 0,21 0 16,-22-21-16,22 21 0,-21 0 15,21 1-15,-22-1 0,22 21 0,0-21 16,0 0-16,21 1 0,0-1 16,0 0-16,0 0 0,0 0 0,0 0 15,21 1-15,0-22 0,0 0 16,22 21-16,-22-21 15,21 0-15,1 0 0,-1 0 0,0 0 16,-21 0-16,22-21 0,-1 21 16,0-22-16,1 22 0,-22-21 0,21 21 15,-21-21-15,1 0 0,20 0 0,-21 0 16</inkml:trace>
  <inkml:trace contextRef="#ctx0" brushRef="#br0" timeOffset="-163206.16">11430 13039 0,'0'21'31,"0"0"-31,21 0 16,0 0-16,0 1 0,1-1 0,-1 0 16,0 21-16,21-21 0,-21 1 15,1-1-15,-1 0 0,21 0 0,-42 0 16,21 0-16,0 1 0,1-1 15,-22 0 1,0-42 0,0 0-1,0-1-15</inkml:trace>
  <inkml:trace contextRef="#ctx0" brushRef="#br0" timeOffset="-162961.85">11938 13123 0,'21'-21'0,"-42"42"0,42-63 15,-42 42 1,0 0 0,0 21-16,-22-21 0,22 21 15,-21 1-15,-1-1 0,22 0 0,-21 21 16,21-21-16,0 1 0,-1-1 16,-20 0-16,21 21 0,0-21 0,21 1 15,0-1-15,-21 0 0,21 0 0,0 0 16,0 0-1,21-21-15,0 0 16,21-21-16,-21 0 0,22 0 16,-22 21-16,21-21 0,1 0 15,-1-1-15</inkml:trace>
  <inkml:trace contextRef="#ctx0" brushRef="#br0" timeOffset="-162309.28">12277 13039 0,'0'0'0,"0"-21"31,0 42 32,0-42 15,21 21-63,-21-22-15,0 1 16,21 21-16,-21-21 16,21 0-16,0 21 0,0 0 15,1 0-15,-1-21 0,0 21 16,0 0-16,0 0 0,0-21 0,22 21 15,-22 0-15,0 0 0,0 0 16,-21 21-16,21-21 16,-21 21-16,0 0 15,-21-21 1,0 0 0,0 0-16,21-21 31,-21 21-31,0-21 15,-1 21-15,1 0 16,0 0-16,0 0 16,0 0-16,0 0 0,21 21 15,-22-21-15,1 21 0,0 0 16,21 0-16,-21 1 0,21 20 0,-21-21 16,21 21-16,0-20 0,0 20 0,0-21 15,0 21-15,0-20 0,0 20 16,0-21-16,0 21 0,0-20 0,0-1 15,21 0-15,-21 0 0,21-21 16,0 21-16,0-21 0,22 0 0,-22 0 16,0 0-16,21 0 0,-20 0 15,20-21-15,0 0 0,1 0 0,-22 0 16,21-22-16,0 22 0,1-21 16</inkml:trace>
  <inkml:trace contextRef="#ctx0" brushRef="#br0" timeOffset="-161621.27">12933 13102 0,'-21'0'0,"-43"43"31,64-22-31,0 0 16,21-21 0,0 0-16,1 0 0,-1 0 15,0 0-15,0-21 0,0 21 0,0-21 16,1 21-16,-1-22 0,0 1 15,0 0-15,0 0 0,-21 0 16,0 0-16,0-1 0,0 1 16,-21 21-16,0 0 0,0 0 15,0 0-15,-1 0 0,1 0 0,0 21 16,0 1-16,0-1 0,0 21 16,-1-21-16,1 0 0,21 22 0,0-22 15,-21 21-15,21-21 0,0 22 0,0-22 16,0 0-16,21 0 15,-21 0-15,21 1 0,22-1 0,-22-21 16,21 0-16,-21 0 0,22 0 0,-1 0 16,0 0-16,22 0 0,-22-21 15,1 21-15,-1-22 0,0 1 0,1 0 16,-1 0-16,-21-21 0,21 20 16,-20 1-16,-1-21 0,-21 21 0,0-22 15,0 22-15,0 0 0,0 0 0,0 0 16,0 0-16,0 42 31,-21 0-31,21 0 0,-22 0 16,22 22-16,-21-1 0,0-21 15,21 43-15,0-22 0,-21 21 16,0 1-16,21-1 0,0 1 16,0 21-16,0-1 0,0-20 0,0 20 15,0 1-15,0 0 0,0-1 0,0 22 16,0-21-16,0 0 0,0 20 15,-21-20-15,21 0 0,-22-1 0,1 1 16,21 0-16,-21-22 0,0 22 0,0-22 16,0 1-16,-1-1 0,1 1 15,-21-22-15,21 1 0,0-1 0,-1-21 16,1 0-16,0-21 16,0 0-16,21-21 0,0 0 15,0-21-15,0-1 0,0-20 16,21-1-16,21 1 0,-20-1 0,-1-20 15,21-22-15,-21 21 0,22-21 0,-1 0 16</inkml:trace>
  <inkml:trace contextRef="#ctx0" brushRef="#br0" timeOffset="-161269.34">13674 13293 0,'0'0'0,"0"-43"0,0-84 31,0 106-31,0 0 0,0 0 15,0 0-15,0 0 0,21-1 16,-21 1-16,42 0 0,-21 0 0,0 21 16,22-21-16,-22 21 0,21 0 15,1 0-15,-22 0 0,21 0 0,-21 0 16,0 21-16,1-21 0,-1 21 0,-21 0 16,0 0-16,0 1 0,0-1 15,0 0-15,-21 21 0,-22-21 0,22 1 16,-21-1-16,-1 0 0,1 0 15,0 0-15,-22 0 0,22-21 0,21 22 16,-22-22-16,1 0 0,21 21 0,0-21 16,0 0-1,42 0 32,0 0-47,0-21 0,21-1 16,-20 1-16,20 0 0</inkml:trace>
  <inkml:trace contextRef="#ctx0" brushRef="#br0" timeOffset="-159990.3">14520 12594 0,'0'0'16,"21"-21"-16,1-21 0,-1 21 0,0-1 16,-21 44 15,-21-1-31,0 0 0,-1 0 15,1 0-15,0 22 0,21-1 16,-21 21-16,21-20 0,-21 20 0,21-20 16,0 20-16,0-21 0,0 1 15,0 20-15,0-20 0,0-22 0,0 21 16,0-21-16,0 22 0,0-22 0,21 0 16,0-21-16,0 21 0,0-21 15,1 0-15,-1 0 0,0 0 0,0 0 16,0 0-16,22-21 0,-22 0 15,0 0-15,0-1 0,21-20 16,-20 21-16,-1-21 0,-21 20 0,21-20 16,-21 21-16,0 0 0,0 0 15,0-1-15,0 44 16,0-1-16,0 0 16,0 0-16,0 0 0,0 22 15,0-22-15,0 0 0,0 21 0,0-21 16,0 1-16,0-1 0,0 0 0,0 0 15,21 0-15,0 0 0,0-21 16,1 0-16,-1 0 0,0 0 0,21 0 16,-21 0-16,1 0 0,20 0 15,-21-21-15,21 0 0,-20 0 16,-1 0-16,0 0 0,0-1 0,0 1 16,0-21-16,1 21 0,-1 0 15,-21-1-15,0 1 0,21 21 0,-21-21 16,0 42-1,0 0 1,-21 1-16,21 20 16,0-21-16,0 0 0,0 0 0,0 1 0,0-1 15,0 0-15,0 21 0,0-21 16,0 1-16,21-22 0,0 21 16,0 0-16,22-21 0,-22 0 0,0 21 15,21-21-15,-21 0 0,22 0 16,-22 0-16,21-21 0,-21 21 0,22-21 15,-22 0-15,0-1 0,0 1 16,0 0-16,1-21 0,-22 21 0,0-22 16,0-20-16,0 20 0,0 1 0,0-21 15,-22 20-15,1 1 0,0 0 16,-21 20-16,21 1 0,-22 0 0,22 21 16,-21 0-16,-1 0 0,22 21 15,-21 0-15,0 22 0,20-1 0,-20 0 16,21 1-16,0-1 0,21 0 15,0 1-15,0-22 0,0 21 16,0 1-16,21-22 0,21 0 0,-21 21 16,22-21-16,-22-21 0,21 22 0,1-1 15,-1-21-15,-21 0 0,21 0 16,1 0-16,-1 0 0,-21 0 0,22-21 16,-22 21-16,21-22 0,-21 1 15,22-21-15,-22 21 0,0 0 0,0-22 16,0 1-16,0 21 0,1 0 0,-1-22 15,-21 22-15,0 0 0,0 0 16,0 42 0,0 0-1,0 0-15,-21 0 0,-1 22 16,22-22-16,-21 0 0,21 21 0,0-20 16,0-1-16,0 0 0,0 0 0,0 0 15,0 0-15,0 1 16,21-22-16,1 0 0,-1 0 15,0 0-15,0 0 16,0 0-16,0-22 0,1 1 16,-1 0-16,0 0 0,21-21 15,-21 20-15,1-20 0,20 21 0,0-21 16,-21-1-16,22 22 0,-22 0 16,0 0-16,0 0 0,0 21 0,-21 21 15,0 0 1,0 0-16,0 21 0,0-20 15,0 20-15,0-21 0,22 0 0,-1 22 16,-21-22-16,21 0 0,0 0 16,0 0-16,0 0 0,1 1 0,-1-22 15,21 0-15,-21 0 0,0 0 0,1 0 16,-1 0-16,0 0 0,21 0 16,-21 0-16,1 0 0,20-22 0,-21 1 15,0 0-15,0-21 0,1 21 16,-1-22-16,0 1 0,0 0 0,0-22 15,-21 22-15,0-1 0,0-20 16,0 21-16,0-1 0</inkml:trace>
  <inkml:trace contextRef="#ctx0" brushRef="#br0" timeOffset="-159801.27">16298 12552 0,'0'0'16,"-21"0"-16,-21-21 0,21 21 0,-1-21 0,1 21 15,-21 0-15,21 0 16,0 0-16,21-22 47,-22 22-47,1 0 0,0 0 16,0-21-16,-21 21 0</inkml:trace>
  <inkml:trace contextRef="#ctx0" brushRef="#br0" timeOffset="-159589.58">14584 12679 0,'-43'21'15,"86"-42"-15,-128 63 0,43-42 0,21 21 16,-1-21-16,44 0 16,20 0-16,-21 0 15,21 0-15,1 0 0,-1 0 16,0 0-16,22 0 0,-1-21 0,-20 21 15,20-21-15,22 21 0,-22 0 0,-20-21 16,20 21-16,-20 0 0,-1-21 16,-21 21-16,-42 0 15</inkml:trace>
  <inkml:trace contextRef="#ctx0" brushRef="#br0" timeOffset="-157465.28">6583 14161 0,'0'0'16,"-21"0"-16,-1 0 0,-20 0 0,21 0 0,0 0 15,0 0-15,-1 0 0,1 0 16,0 0-16,0 0 0,0 0 16,0 0-16,-1 0 0,1 0 0,0 0 15,42 0 17,0 0-32,22 0 15,-22 0-15,0 0 0,21 0 0,1 0 16,-1 0-16,0 0 0,1 0 15,-1 0-15,22 21 0,-1-21 0,1 0 16,-1 0-16,22 21 0,-1-21 0,-20 0 16,42 0-16,-22 0 15,22 0-15,0 0 0,0 21 0,21-21 16,-21 0-16,21 0 0,0 0 0,21 0 16,0 0-16,0 0 0,0 0 15,1 0-15,20 0 0,-21 0 0,21 0 16,1 0-16,-1 0 0,0 0 0,1 0 15,-1 0-15,0 0 0,22 0 16,-22 0-16,22 0 0,-22 0 0,22 0 16,-1 0-16,1 0 0,-1 0 0,1 0 15,-22 0-15,21 0 0,1 0 16,-1 0-16,-20 0 0,20 21 16,-20-21-16,-1 0 0,0 0 0,1 21 15,-1-21-15,0 0 0,1 0 16,-1 22-16,-21-22 0,21 0 0,-20 0 15,-1 21-15,0-21 0,0 0 0,-21 0 16,0 0-16,0 21 0,0-21 16,0 0-16,-21 0 0,0 0 0,0 0 15,-1 0-15,-20 0 0,-21 0 16,20 0-16,-20 0 0,-22 0 0,22 0 16,-22 0-16,0 0 0,-21 0 0,22 0 15,-22 0-15,0 0 16,0 0-1,-21-21 64,0 0-33,21 21-46,1 0 16,-22-22 0,21 22-16,0 0 0,0-21 0,-21 0 15,21 21-15,0-21 0,1 0 0,-1 0 16,0-1-16,0 1 0,0-21 16,22 21-16,-22-22 0,0 1 0,0 0 15,21-1-15,-20 1 0,-1-21 0,21 20 16,-21-20-16,0 20 0,22-20 15,-22 21-15,0-1 0,0-20 0,0 20 16,1 1-16,-1 0 0,-21-1 16,0 1-16,0 0 0,0-1 15,0 1-15,0 0 0,0-1 0,0-20 0,0 21 16,-21-1-16,-1 1 16,22 21-16,-21-22 0,0 1 0,0 0 15,0 21-15,-22-22 0,22 22 0,-21-21 16,21 21-16,-22-1 0,1-20 15,21 21-15,-43 0 0,22 0 0,0-22 16,-1 22-16,-20 0 0,21-21 0,-22 20 16,1 1-16,20-21 0,-20 21 15,-1-22-15,1 22 0,-1 0 0,1-21 16,-1 21-16,-20-1 0,20-20 16,-21 21-16,1 0 0,-1 0 0,22-1 15,-22 1-15,-84-21 0,84 21 16,-21 21-16,21-21 15,-20-1-15,-1 22 0,-21-21 0,21 0 16,0 21-16,0 0 0,0-21 0,1 21 16,-22 0-16,21 0 0,-21-21 15,0 21-15,21 0 0,0 0 0,-21 0 16,0 0-16,0 0 0,0 0 0,0 0 16,-21 0-16,21 0 0,0 0 15,-21 21-15,0 0 0,-1-21 0,1 21 16,0 0-16,0 1 0,21-1 0,-21-21 15,0 21-15,-1 0 0,1 0 16,0 0-16,0 1 0,0-1 16,21 21-16,-21-21 0,-1 0 0,-20 1 15,21-1-15,0 0 0,21 0 16,-21 0-16,-1 0 0,22 1 0,-21-1 16,21 0-16,-21 0 0,21 0 15,0 0-15,0 1 0,0-1 0,0 0 16,0 0-16,0 0 0,0 0 0,0 1 15,21-22-15,0 21 16,-21 0-16,22 0 0,-1 0 0,0 0 16,0-21-16,21 22 0,-20-1 0,-1 0 15,21 0-15,0-21 0,1 21 0,-1 0 16,22 1-16,-1-1 0,1 0 16,-1 0-16,22 0 0,-22 0 15,22 1-15,-22-1 0,22 0 0,0 0 16,21 21-16,-22-20 0,22-1 0,0 21 15,0-21-15,0 22 0,21-22 16,0 21-16,0-21 0,0 22 0,0-1 16,0-21-16,0 21 0,0-20 15,21 20-15,0 0 0,0-21 0,0 22 16,22-1-16,-22 0 0,21 1 0,-21-1 16,22 0-16,-22 1 15,21-1-15,0 0 0,1 1 0,20-1 16,-20 0-16,105 22 0,-64-22 15,1-21-15,0 22 0,21-22 16,-1 0-16,1 0 0,21 0 0,0 1 16,21-22-16,1 0 0,168 0 15</inkml:trace>
  <inkml:trace contextRef="#ctx0" brushRef="#br0" timeOffset="-156832.95">17695 13441 0,'0'0'0,"-21"0"0,0 0 15,0 0-15,0 0 0,-1 0 16,22 21 0,22-21-1,-1 0-15,21 0 0,-21 0 0,22 0 16,-1 0-16,21 0 0,1 0 0,-1 0 16,22 0-16,-21 0 0,20 0 15,1 0-15,0 0 0,-1 0 0,1 0 16,-22 0-16,1 0 0,-1 0 15,-41 0-15,20 0 0,-63 0 32,0 0-32,-22 0 0,1 0 15,0 0-15,-1 0 0</inkml:trace>
  <inkml:trace contextRef="#ctx0" brushRef="#br0" timeOffset="-156597.33">17759 13610 0,'-21'0'0,"42"0"0,-64 21 16,43 1-1,22-22-15,-1 0 16,21 0-16,-21 0 0,22 0 16,-1 0-16,0 0 0,1 0 0,20-22 15,1 22-15,-22-21 0,21 21 16,1 0-16,-22 0 0,1-21 0,20 21 15,-21 0-15,-20 0 0,20-21 0,-21 21 16,0 0-16,0-21 0,1 21 16,-1-21-16,-21-1 0</inkml:trace>
  <inkml:trace contextRef="#ctx0" brushRef="#br0" timeOffset="-156177.27">18775 13166 0,'0'0'0,"-21"0"16,-1 0 0,22 21-1,0 0-15,0 0 0,0 0 16,0 1-16,0 20 0,43-21 0,-22 0 16,0 0-16,0 22 0,0-22 15,22 0-15,-1 0 0,0-21 0,1 21 16,-1-21-16,0 0 0,22 0 0,-1 0 15,-20 0-15,20 0 0,-20 0 16,20 0-16,-21-21 0,1 0 0,-22 21 16,0-21-16,0 21 15,-21-21-15,0 0 0,-21 21 16,-21 0-16,21 0 0,-22 0 0,1 0 16,0 0-16,-22 21 0,22 0 15,-1 0-15,-20 21 0,21-20 0,-1 20 16,1 0-16,-22 1 0,43-1 15,-21 0-15,-22 22 0,22-22 16,21-21-16,21 22 0,0-22 0,-21 0 16,21 0-16,0 0 15,0 0-15,21-21 0,0 0 16,21-21-16,-20 0 16,-1 0-16</inkml:trace>
  <inkml:trace contextRef="#ctx0" brushRef="#br0" timeOffset="-155749.29">20087 13335 0,'0'0'0,"0"-21"16,0 0 0,-21 21-16,0 0 0,0 0 15,-1 0-15,1 0 0,-21 0 0,21 0 16,-22 0-16,1 0 0,21 0 15,0 0-15,-22 0 0,22 21 16,0-21-16,0 21 0,0 0 0,21 0 16,-21 1-16,21-1 0,0 0 15,0 0-15,0 0 0,0 0 16,21 1-16,0-1 0,21 0 0,-21 0 16,22-21-16,-22 21 0,21 0 15,-21 1-15,22-1 0,-22 0 0,0 0 16,0-21-16,0 21 0,-21 0 15,22 1-15,-22-1 0,0 0 0,-22 0 16,-20 0-16,21-21 16,-21 21-16,-1-21 0,1 0 15,0 22-15,-1-22 0,1 0 0,0 0 16,-1 0-16,22 0 0,0 0 0,0 0 16,0-22-16,21 1 15,21 0 1,0 0-16,0 21 0,0-21 15,0 0-15,22-1 0,-22 1 0</inkml:trace>
  <inkml:trace contextRef="#ctx0" brushRef="#br0" timeOffset="-155409.4">20235 13653 0,'0'21'15,"21"-21"16,1 0-31,-1-21 16,0 21-16,0-22 0,0 1 16,0 21-16,1-21 0,20 0 0,-21 0 15,0 0-15,0-1 0,1 22 0,-22-21 16,0 0-16,-22 21 16,-20 0-1,21 0-15,0 0 0,-22 21 16,22 0-16,0 1 0,0-1 15,0 0-15,0 0 0,-1 0 0,22 22 16,-21-22-16,21 0 0,0 0 16,0 21-16,0-20 0,0-1 0,21 0 15,1 0-15,-1-21 0,0 21 0,0-21 16,21 0-16,1 0 0,-1 0 16,0 0-16,1 0 0,-1 0 0,0 0 15,1-21-15,-1 0 0</inkml:trace>
  <inkml:trace contextRef="#ctx0" brushRef="#br0" timeOffset="-155030.33">20870 13631 0,'0'0'0,"-21"-21"0,21 0 15,-21 21-15,21-21 0,-21 0 0,21 0 16,0-1-16,21 1 16,0 21-16,0 0 0,0-21 15,22 21-15,-22 0 0,0 0 16,0 0-16,0 0 0,1 0 15,-1 21-15,0 0 0,0 1 0,0-1 16,0 0-16,-21 0 0,0 0 16,22 22-16,-22-22 0,0 0 0,0 0 15,0 21-15,0-20 0,0-1 16,-22 0-16,1-21 0,21 21 16,-21 0-16,0-21 0,0 0 15,21-21 1,0 0-1,0 0-15,0 0 0,0-1 0,0 1 16,21 0-16,0-21 0,-21 21 16,21-1-16,-21-20 0,0 21 0,21 0 15,1 0-15,-1 21 0,-21-22 0,21 22 16,0 0-16,-21-21 0,21 21 16,0 0-16,1 0 0,-1-21 0,0 21 15,0 0-15,0 0 0</inkml:trace>
  <inkml:trace contextRef="#ctx0" brushRef="#br0" timeOffset="-154622.31">21548 13483 0,'-22'-21'0,"1"0"16,21 0-1,21 0 1,1 21-16,-1 0 15,0 0-15,0 0 16,0 21-16,0 0 0,-21 0 16,22 0-16,-1 0 0,-21 1 0,0-1 15,0 21-15,21-21 0,-21 0 16,0 1-16,21 20 0,-21-21 0,21 0 16,-21 0-16,0 1 0,0-1 15,21-21-15,-21 21 0,0-42 31,22 21-15,-22-21-16,21-1 0,-21 1 0,21-21 16,-21 21-16,21 0 0,0-22 15,0 22-15,-21-21 0,22 21 16,-1-1-16,0 1 0,-21 0 0,0 0 16,21 21-16,0 0 0,0 0 15,1 0 1,-1 0-1,0 0-15</inkml:trace>
  <inkml:trace contextRef="#ctx0" brushRef="#br0" timeOffset="-154004.3">22140 13610 0,'0'0'0,"0"21"0,21-21 0,1 0 15,-1 0-15,0 0 16,0 0-16,0 0 15,0 0-15,1-21 0,-1 21 16,0-21-16,0 0 0,0 0 0,-21 0 16,0-1-16,0 1 0,0 0 15,0 0-15,-21 0 16,0 21-16,0 0 0,0 0 16,-1 0-16,1 0 0,21 21 15,-21 0-15,21 0 0,-21 22 0,21-22 16,0 0-16,0 21 0,0-21 0,0 1 15,0 20-15,0-21 0,0 0 16,0 0-16,21 1 0,0-1 0,0 0 16,1 0-16,-1-21 15,0 0-15,0 0 0,0 0 0,0 0 16,1 0-16,-1 0 0,0 0 0,0 0 16,-21-21-16,21 0 0,0 0 15,-21-1-15,0 1 0,22-21 0,-1 21 16,-21-22-16,21 1 0,0 21 15,0-21-15,0 20 0,1 1 0,-1 0 16,21 0-16,-21 0 0,22 21 0,-22 0 16,21 0-16,-21 0 15,22 0-15,-22 21 0,0 0 0,0 0 0,0 0 16,0 1-16,1-1 16,-22 0-16,0 21 0,0-21 0,0 1 15,0 20-15,0-21 0,0 0 0,0 0 16,0 1-16,0-1 0,0 0 15,0 0-15,-22-21 16,22-21 0,0 0-1,0 0-15,0-1 0,0 1 16,22 0-16,-1 0 0,0-21 16,0 20-16,0-20 0,0 0 0,1 21 15,-1-22-15,0 1 0,0 21 16,0 0-16,-21-1 0,21 1 15</inkml:trace>
  <inkml:trace contextRef="#ctx0" brushRef="#br0" timeOffset="-153149.22">20722 14182 0,'0'0'0,"0"-21"0,-21 21 31,0 21-31,0 0 0,-1 0 16,22 21-16,-21-20 0,0 20 0,0 0 15,0 1-15,21-1 0,-21 0 0,-1 1 16,22-1-16,0 0 0,0 1 16,0-22-16,0 0 0,0 0 0,0 0 15,0 0-15,22 1 0,-1-22 16,21 0-16,-21 21 0,0-21 0,22 0 16,-22 0-16,0 0 0,21-21 0,1 21 15,-22-22-15,21 1 0,-21 0 16,22 0-16,-22-21 0,0 20 15,21 1-15,-20-21 0,-1 21 16,-21 0-16,21-1 0,-21 1 0,21 0 16,-21 0-16,0 0 15,0 42 1,0 0 0,-21 0-16,21 0 0,-21 1 15,21 20-15,0-21 0,0 0 0,0 0 16,0 1-16,0 20 0,0-21 15,0 0-15,21 0 0,0 1 16,0-22-16,0 0 0,1 0 16,-1 0-16,21 0 15,-21 0-15,0 0 0,1-22 0,20 22 16,-21-21-16,0 0 0,0 0 0,1 0 16,-1-22-16,-21 22 0,0-21 15,0 21-15,0-22 0,0 22 0,-21 0 16,-1-21-16,1 42 0,-21-21 15,21 21-15,0 0 0,-22 0 16,22 0-16,0 0 0,-21 21 0,20-21 16,1 21-16,0 0 0,0 0 0,21 0 15,-21 1-15,21 20 0,-21-21 0,21 0 16,0 0-16,0 1 16,0-1-16,0 0 0,21 0 15,0-21-15,21 0 0,-21 0 0,22 0 16</inkml:trace>
  <inkml:trace contextRef="#ctx0" brushRef="#br0" timeOffset="-152181.64">22310 14563 0,'0'0'16,"0"-21"-16,0-1 0,0 1 15,-22 0-15,1 21 16,0-21-16,0 21 0,-21 0 0,20 0 15,1 0-15,0 0 0,-21 0 16,21 0-16,-1 21 0,1 0 0,0 0 16,0 1-16,0-1 0,0 0 15,21 0-15,-22 0 0,22 0 0,0 1 16,0-1-16,0 0 16,22 0-16,-1-21 0,0 0 0,0 21 15,0-21-15,0 0 0,1 0 0,-1 0 16,0 0-16,0 0 0,0-21 15,0 21-15,1-21 0,-22 0 0,21 0 16,0 21-16,-21-22 0,21 1 16,-21 0-16,0 0 15,0 42 17,0 0-17,0 0-15,0 1 0,0-1 16,0 0-16,0 21 0,0 1 0,0-22 15,0 21-15,21 0 0,-21 22 0,0-22 16,21 22-16,-21-1 0,0 1 16,0-1-16,0 1 0,0-1 0,0 1 15,0-1-15,22 22 0,-22-22 16,21 1-16,-21-1 0,21 22 16,0-21-16,-21 20 0,21-20 0,0 20 15,-21-20-15,22-1 0,-22 1 16,0-22-16,21 22 0,0-1 0,-21-20 15,0-1-15,0 0 0,0-21 0,0 1 16,0-1-16,-21 0 0,0 0 16,-1-21-16,1 0 0,0 0 15,0-21-15,-21 0 0,20-22 0,1 22 16,0-21-16,-21 0 0,21-22 16,-1 22-16,1-43 0,0 22 0,0-22 15,21 0-15,0-21 0,0 22 0,21-1 16,0-21-16,0 22 0,1-22 15,20 21-15,0 0 0,22 1 16,-22 20-16,0 1 0,22-1 16,-22 22-16,1 0 0,-1 20 0,0-20 15,1 21-15,-22 0 0,21 0 0,-42-1 16,21 22-16,-21-21 0,21 21 16,-21-21-16,0 0 0,0 0 15,0 0 1,0-1-16,0 1 0,0 0 15,-21 0-15,21 0 16,0 42 47,0 0-48,0 0 16,0 0-15,0 1 0,0-1-1,0 0 1,0 0 0</inkml:trace>
  <inkml:trace contextRef="#ctx0" brushRef="#br0" timeOffset="-151161.28">16065 15388 0,'0'0'0,"-21"-21"0,21 0 15,0 0 1,-21 21-16,21-21 0,0 42 47,0 21-47,0-21 0,0 0 15,0 22-15,0-1 0,0-21 16,21 22-16,-21-1 0,21-21 0,-21 21 16,22-20-16,-22 20 0,0-21 15,0 0-15,21 0 0,0 1 16,-21-1-16,21-42 31</inkml:trace>
  <inkml:trace contextRef="#ctx0" brushRef="#br0" timeOffset="-150669.39">16468 15240 0,'0'0'0,"0"-21"15,0 42 17,0 0-32,0 0 0,0 1 0,0 20 15,0-21-15,0 21 0,-22-20 16,22 20-16,0 0 0,0-21 0,0 22 16,0-22-16,0 0 0,0 21 0,0-20 15,0-1-15,0 0 0,22 0 16,-1-21-16,0 0 15,0 0-15,0 0 0,0 0 16,1 0-16,-1 0 0,0-21 16,0 0-16,0 0 0,0-1 15,1 1-15,-22 0 0,0-21 16,21 21-16,-21-1 0,0-20 0,0 0 16,0-1-16,0 22 0,-21-21 15,-1 0-15,1 20 0,0-20 0,0 21 16,0 0-16,0 0 0,-1 21 0,1 0 15,0 0-15,0 0 0,0 0 16,0 21-16,-1 0 0,1 0 0,21 0 16,-21 0-16,21 1 15,0-1-15,0 0 0,0 0 0,0 0 0,0 0 16,0 1-16,0-1 16,21 0-16,0-21 0,1 21 0,-1-21 15</inkml:trace>
  <inkml:trace contextRef="#ctx0" brushRef="#br0" timeOffset="-150097.87">17124 15409 0,'0'0'0,"-64"43"32,85-43-1,1 0-31,20 0 0,-21 0 16,21 0-16,1-21 0,-1 21 15,-21-22-15,22 22 0,-1-21 0,0 21 16,-21-21-16,22 21 0,-22-21 0,0 21 15,0 0-15,0-21 0,-21 0 16,-21-1 0,0 22-1,0 0-15,0 0 0,0 0 0,-22-21 16,22 21-16,0 0 0,0 0 0,-22 0 16,22 0-16,0 0 15,0 0-15,42 0 31,0 0-15,0 0-16,1 0 0,-1 0 16,0 0-16,21 0 0,-21 0 0,1 0 15,-1 0-15,0 21 0,-21 1 16,0-1-16,0 21 16,0-21-16,0 0 0,0 22 0,0-22 15,-21 21-15,0-21 0,-1 22 16,1-22-16,0 21 0,0-21 0,21 1 15,0-1-15,0 0 0,21-21 32,0 0-32</inkml:trace>
  <inkml:trace contextRef="#ctx0" brushRef="#br0" timeOffset="-149598.31">18246 15304 0,'0'0'0,"-22"0"0,1 0 0,-21 0 0,21 0 16,0-22-16,-1 1 0,1 21 16,0-21-16,0 0 0,21 0 0,0 0 15,0-1-15,0 1 16,0 0-16,21 0 0,0 0 0,0 0 15,1 21-15,20-22 0,-21 22 16,21 0-16,-20 0 0,20 0 16,-21 0-16,0 0 0,0 22 0,1-22 15,-22 21-15,0 21 0,0-21 16,0 0-16,-22 22 0,1-1 0,-21-21 16,21 22-16,-22-1 0,22-21 15,0 21-15,0-20 0,0-1 0,21 0 16,0 0-16,0 0 0,0 0 0,21-21 15,0 0 1,0 0-16,0 0 0,22 0 0,-22 0 16,0-21-16,21 21 0,-20-21 15,-1 0-15,0 0 0,-21 0 16,0-1-16,0 1 0,0 0 0,0 0 16,-21 0-16,0 0 0,-1 21 15,1-22-15,0 22 0,0 0 0,0 0 16,0 0-16,-1 0 0,1 0 15,0 0 1</inkml:trace>
  <inkml:trace contextRef="#ctx0" brushRef="#br0" timeOffset="-149085.28">18521 14880 0,'0'0'0,"-21"-21"16,-128-64 0,107 64-16,-21 0 0,20 21 15,1 0-15,-22 0 0,-20 0 16,41 21-16,22 0 0,-21 1 16,21-1-16,0 21 0,-1 0 0,1 1 15,0 20-15,0 1 0,0-1 16,21 1-16,0-1 0,0 1 0,0-1 15,0 1-15,0-1 0,0-20 0,0 20 16,0-21-16,21 1 0,0-1 16,21 0-16,-20 1 0,20-1 15,0-21-15,1 0 0,-1 1 0,0-22 16,22 0-16,-1 21 0,-20-21 16,20 0-16,1 0 0,-22-21 0,21-1 15,1 1-15,-22 0 0,22-21 16,-22 21-16,22-22 0,-22 1 0,0 0 15,1-22-15,-1 22 0,0-22 0,-21-20 16,1 20-16,-22 1 0,0-22 16,0 21-16,0 1 0,-22-1 0,-20 22 15,0-21-15,-22 20 0,1 22 16,-1-21-16,-20 21 0,20-1 16,1 22-16,-22 0 0,21 0 0,1 0 15,21 0-15,-1 0 0,1 0 16,0 22-16,-1-1 0,22 0 0,21 0 15,0 0-15,0 0 0,0 1 16,0-1-16,21 0 0,22-21 16,-22 21-16,21-21 0,0 0 0,1 0 15</inkml:trace>
  <inkml:trace contextRef="#ctx0" brushRef="#br0" timeOffset="-148737.62">19092 14859 0,'0'0'16,"0"-21"-16,0 0 0,0 0 0,0-1 15,0 1-15,-21 0 0,0-21 16,21 21-16,-21-22 0,0 1 0,-1 21 16,-20-22-16,0 1 0,-1 0 0,-20-1 15,-1 22-15,1-21 0,-22 21 16,-21-22-16,1 22 0,20 0 0,-21 0 15,0 0-15,-21 0 0,21-1 16,-21 1-16,0 0 0,22 0 16,-1 21-16,0-21 0,21 0 0,22 21 15,-1-22-15,22 22 0,0 0 16,20-21-16,1 21 0,0 0 0,21-21 16,21 21 15,0 0-31,1 0 15,-1 0-15,21 0 0,-21-21 0,22 21 16,-1-21-16,-21 21 0</inkml:trace>
  <inkml:trace contextRef="#ctx0" brushRef="#br0" timeOffset="-148353.27">17886 13843 0,'0'0'0,"0"-21"31,-43 21-15,22 0-16,-21 0 0,0 0 15,-1 21-15,1-21 0,-22 0 16,1 0-16,-1 21 0,1-21 0,21 0 16,-22 0-16,1 21 0,-1-21 15,22 0-15,-1 0 0,1 0 16,21 0-16,-21 0 0,20 0 15,1 0-15,0 0 0,21-21 0,0 42 47,0 1-47,0-1 0,21 0 0,0 21 16,1-21-16,-1 22 0,0-1 16,21 22-16,-21-22 0,64 106 15,-43-106-15,-20 1 16,20-1-16,0 0 0,-21-20 0,22-1 15,-22 0-15,21 0 0,-21 0 0,1 0 16,-1-21-16,0 0 0,0 0 16</inkml:trace>
  <inkml:trace contextRef="#ctx0" brushRef="#br0" timeOffset="-146029.27">9567 14478 0,'0'0'0,"21"-21"0,-21 0 0,0 0 16,22-22-16,-22 22 0,0 0 0,0-21 15,0 20-15,0 1 0,0-21 0,0 21 16,0 0-16,0-1 0,0 44 31,0-1-15,0 0-16,0 21 0,0 1 15,0 20-15,0-21 0,0 22 0,0-1 16,0 1-16,0-1 0,0 1 0,-22-22 16,22 22-16,0-22 0,0 22 15,0-22-15,0 0 0,0 1 0,0-1 16,0 0-16,0-21 0,0 1 16,0 20-16,0-21 0,0 0 15,-21-21-15,0 21 0</inkml:trace>
  <inkml:trace contextRef="#ctx0" brushRef="#br0" timeOffset="-145785.27">9059 15050 0,'0'0'0,"0"-22"15,21 22-15,1 0 16,-1 0-16,21 0 0,-21 0 15,22 22-15,-1-1 0,0 0 0,1 21 16,-1-21-16,0 1 0,-21 20 0,22-21 16,-22 21-16,0-20 15,0 20-15,0-21 0,-21 0 0,0 0 16,22 22-16,-22-22 0,21-21 0,-21 21 16,21-21-1,0 0-15</inkml:trace>
  <inkml:trace contextRef="#ctx0" brushRef="#br0" timeOffset="-145613.64">10096 15007 0,'0'0'0,"22"0"0,-1 0 16,-42 21 0,-1 1-16,-20-1 0,21 0 0,-21 21 15,20 1-15,-20-1 0,21-21 16,-21 21-16,-1 1 0,22-1 0,0 0 15,0-20-15,0 20 0,-1-21 0,1 0 16,0 22-16</inkml:trace>
  <inkml:trace contextRef="#ctx0" brushRef="#br0" timeOffset="-144130.27">9356 16044 0,'0'0'0,"-22"-21"0,1-21 16,0 21-16,0 0 0,0-1 0,21 1 15,-21 0-15,-1 21 0,1 0 16,-21 0-16,21 0 0,0 21 0,-1 0 16,1 1-16,-21 20 0,21 21 0,21-20 15,-21 20-15,-1-20 0,1 20 16,21-21-16,0 22 0,0-22 0,0 22 15,0-22-15,0 0 0,0 1 16,21-1-16,1 0 0,-1-20 0,21 20 16,-21-21-16,22 0 0,-1-21 15,0 0-15,1 0 0,-1 0 16,0-21-16,1 21 0,-1-21 0,-21-21 16,21 20-16,-20 1 0,20-21 15,-42 21-15,0-22 0,0 1 0,0 0 16,0-22-16,0 22 0,-21 0 15,0-22-15,-1 22 0,1-1 0,-21 1 16,21 0-16,-22 21 0,1 21 0,21 0 16,-21 0-16,-1 21 0,1 0 15,21 0-15,-22 21 0,22 1 0,0-1 16,21 0-16,0 1 0,0 20 16,0-20-16,0-1 0,0 0 0,21 1 15,0-1-15,1 0 16,20-21-16,-21 22 0,21-22 0,1-21 15,-1 21-15,0-21 0,1 0 0,-1 0 16,0-21-16,1 21 0,-1-21 16,0-22-16,1 22 0,-1 0 0,-21 0 15,22-21-15,-22 20 0,0-20 16,-21 21-16,0-21 0,0-1 0,0 22 16,0 0-16,0 0 0,0 0 0,0 42 31,0 0-31,0 0 15,0 0-15,0 22 0,0-22 16,21 0-16,0 0 0,-21 21 16,21-20-16,1-1 0,-22 0 0,21-21 15,0 21-15,0 0 0,0-21 16,0 0-16,1 0 0,-1 0 16,0-21-16,0 0 15,0 0-15,0 0 0,1-1 0,-1-20 16,-21 21-16,0-21 0,21 20 15,-21-20-15,0 21 0,21 0 0,-21 42 32,21 0-17,-21 0-15,21 0 0,-21 1 0,0-1 16,0 0-16,22 0 0,-22 0 16,21 0-16,0 1 0,-21-1 15,21-21-15,0 0 0,0 0 0,1 0 16,-1 0-16,0 0 0,0-21 15,0-1-15,0 1 0,-21 0 0,22-21 16,-1-1-16,0 1 0,-21 0 16,0-1-16,0-20 0,0-1 0,0 1 15,0-1-15,0 22 0,0-21 16,0 20-16,0 22 0,0-21 0,-21 21 16,0 21-16,-1 0 0,22 21 15,-21 0-15,21 21 16,-21 1-16,21-1 0,0 0 15,0 1-15,0 20 0,0-21 0,21 1 16,0-1-16,1 0 0,-1 1 16,0-22-16,0 21 0,21-21 15,-20 1-15,20-1 0,0 0 0,-21-21 16,22 0-16,-22 0 0,21 0 0,-21 0 16,22 0-16,-22 0 0,0 0 15,21-21-15,-20 0 0,-1-1 0,-21 1 16,21 0-16,-21-21 0,21 21 0,-21-22 15,0 22-15,0 0 0,0 0 16,0 0-16,0-1 0,0 44 16,0-1-1,0 0-15,0 21 0,21-21 16,-21 22-16,0-1 0,0 0 0,0 1 16,21 20-16,-21-20 0,0 20 15,0 1-15,0-22 0,0 21 0,22 1 16,-22-1-16,21 1 0,-21-1 15,0-20-15,0 20 0,21-20 0,-21-1 16,0-21-16,21 21 0,-21-20 0,0-1 16,0 0-16,0 0 0,0-42 31,0 0-31,0 0 16,-21-22-16,0 22 0,0-21 15,-1-1-15,22-20 0,-21 21 0,0-22 16,0-21-16,-21 22 0,20-22 15,1 22-15,0-1 0</inkml:trace>
  <inkml:trace contextRef="#ctx0" brushRef="#br0" timeOffset="-143285.28">10922 16425 0,'0'-63'0,"0"21"16,0 147-16,0-232 0,0 85 0,0 21 15,0-21-15,0 20 0,21 1 0,-21 0 16,21 21-16,-21-21 0,21 0 16,1 21-16,-1 0 0,21 0 0,-21 0 15,0 0-15,1 0 0,20 21 0,-21 0 16,-21 0-16,0 0 15,21 1-15,-21 20 0,0-21 0,0 0 16,0 22-16,-21-22 0,0 0 16,0 0-16,0 0 0,21 0 0,-22 1 15,1-22-15,21 21 0,0-42 32,21-1-32,1 1 15,-22 0-15,21 0 0,0 0 16,0-22-16,0 22 0,0 0 0,-21 0 15,22-21-15,-1 20 0,-21 1 0,21 21 16,-21-21-16,21 21 16,0 0-1,-21 21-15,21 0 16,-21 1-16,22-1 0,-22 0 16,21 0-16,-21 0 0,21 0 15,-21 1-15,21-22 0,-21 21 16,21-21-16,0 0 0,1 0 15,-1 0-15,0-21 16,0 21-16,-21-22 16,21 1-16,0 0 0,-21-21 0,22 21 15,-22-1-15,0-20 0,21 21 16,0 0-16,-21 0 0,21-1 16,0 22-16,0 0 15,-21 22-15,22-1 16,-22 0-16,0 0 0,0 0 0,0 22 15,0-22-15,21 0 0,0 0 0,-21 0 16,21 0-16,0 1 16,0-22-16,1 0 0,-1 0 15,0 0-15,0 0 0,0 0 16,0-22-16,1 1 0,-1 0 0,0-21 16,0 21-16,0-22 0,0 1 0,1 0 15,-22-22-15,0 22 16,0-22-16,21 1 0,-21-1 0,0 1 15,0-1-15,0 22 0,0-22 16,0 22-16,0 0 0,-21 21 0,-1-1 16,1 1-16,0 21 0,0 0 0,0 0 15,21 21-15,-21 22 0,21-22 16,-22 21-16,22-21 0,0 22 0,0-1 16,0 0-16,0 1 0,22-1 15,-1 0-15,0 1 0,0-1 0,-21 0 16,21 1-16,0-1 0,1-21 0,-22 22 15,21-22-15,0 21 0,0-21 16,-21 0-16,21-21 0,-21 22 0,0-1 16,21-21-16,1 0 15,-1 0-15,0 0 0,0-21 16,0-1-16,0 1 0,-21 0 16,22-21-16,-1 21 0,-21-22 15,0 22-15,0-21 0</inkml:trace>
  <inkml:trace contextRef="#ctx0" brushRef="#br0" timeOffset="-143056.96">12044 15769 0,'21'0'31,"0"0"-31,0 0 0,0-21 0,22 0 16,-1 21-16,-21-21 0,0 0 15,22 21-15,-22-22 0,21 1 16,1 0-16,-1 21 0,-21-21 0,21 21 16,-20-21-16,-1 21 0,0 0 15,-21-21-15,0-1 16</inkml:trace>
  <inkml:trace contextRef="#ctx0" brushRef="#br0" timeOffset="-142788">10499 15939 0,'-22'21'0,"44"-42"0,-65 42 15,22-21-15,42 0 16,0 0-1,1-21-15,-1 21 0,21-22 0,0 1 16,1 0-16,-1 21 0,22-21 16,-22 0-16,21 0 0,1-1 0,-1 1 15,-20 21-15,20-21 0,-20 0 16,-1 0-16,-21 21 0,21-21 16,-20 21-16,-22-22 0,0 1 15</inkml:trace>
  <inkml:trace contextRef="#ctx0" brushRef="#br0" timeOffset="-129345.73">5143 14880 0,'0'0'0,"-21"21"0,0-21 0,0 22 15,-21-22-15,20 0 0,1 0 0,0 21 16,0-21-16,0 0 16,42 0 15,0 0-31,0-21 0,22-1 16,-1 1-16,0-21 0,22 0 15,20-1-15,1 1 0,21 0 16,0-22-16,0 1 0,-1-1 0,22 1 0,-21-1 15,21 1-15,0-1 16,0 22-16,127-64 0,-127 42 16,-21 22-16,0 0 0,-21 21 15,-1-22-15,-20 22 0,-1-21 16,-20 21-16,-1 21 0,-21-22 0,0 22 0,-42 0 47,0 0-47,0 0 15,0 0-15,-1 22 0,1-1 16,-21 0-16,21-21 0,-22 21 16,22 0-16</inkml:trace>
  <inkml:trace contextRef="#ctx0" brushRef="#br0" timeOffset="-128804.96">4953 15304 0,'21'0'16,"0"0"0,0 0-16,1-22 0,-1 22 15,0 0-15,-21-21 16,21 21-16,0-21 0,0 21 16,1-21-16,-1 0 0,21 0 0,0-1 15,22 1-15,-1-21 0,22 0 0,0-1 16,-1 1-16,1 0 15,21-1-15,0-20 0,0-1 0,-1 1 16,22-1-16,0-20 0,0 20 16,0 1-16,0-1 0,-21 1 0,0-1 15,0 22-15,-21-22 0,-1 22 0,1 21 16,-22-22-16,1 22 0,-22 0 16,-21 0-16,22 0 0,-22 0 15,-21-1 1,21 22 31,-42 0-16,0 0-15,0 0-16</inkml:trace>
  <inkml:trace contextRef="#ctx0" brushRef="#br0" timeOffset="-112709.29">20066 14182 0,'-21'0'16,"42"0"-16,-63 0 0,20 0 0,1 0 16,0 0-16,0 0 0,0 0 15,0 0-15,-1 0 0,1 0 16,0 0-16,0 0 0,0 0 0,0 0 16,-1 0-16,1 0 0,0 0 15,42 0 48,0 0-63,1 0 15,-1 0-15,0 0 0,21 0 0,-21 0 16,22 0-16,-22 0 0,21 0 16,1 0-16,20 0 0,1 0 0,20 0 15,1 0-15,0 0 0,20 0 16,-20 0-16,21 0 0,-21 0 15,20-21-15,1 21 0,0 0 0,0-22 16,0 22-16,21-21 0,-21 21 0,-1 0 16,1-21-16,-21 21 0,0 0 15,-1-21-15,-20 21 0,20 0 16,-20 0-16,-1 0 0,-20-21 0,-1 21 16,0 0-16,1 0 0,-22 0 15,0 0-15,0 0 0,-42 0 47,0 0-47,0 0 16,0 0-16,-1 0 15</inkml:trace>
  <inkml:trace contextRef="#ctx0" brushRef="#br0" timeOffset="-112021.27">20362 15325 0,'0'0'0,"-21"0"15,0 0-15,0 0 0,21-21 16,-21 21-16,-1 0 16,1 0-16,42 0 46,1 0-30,20 0-16,0 21 0,1-21 0,20 0 16,1 0-16,-1 0 0,22 21 15,-22-21-15,22 0 0,0 0 0,-1 0 16,1-21-16,21 21 0,0-21 16,-1-1-16,1 1 0,0 0 15,0 21-15,0-21 0,-22 0 0,1 21 16,-21 0-16,-1-21 0,1 21 15,-22 0-15,-21 0 0,0 0 0,0 0 16,1 0-16,-44 0 78,1 0-62,0 0-16</inkml:trace>
  <inkml:trace contextRef="#ctx0" brushRef="#br0" timeOffset="-107738.29">4678 14605 0,'0'0'0,"0"-21"16,0 0-16,0 0 15,0-1-15,0 1 16,0 0-16,0 0 16,21 0-16,-21 0 15,21 21-15,0 21 16,-21 0 0,0 0-16,0 21 0,0 1 15,0 20-15,0-20 0,0 20 0,0 1 16,0-1-16,-21 1 0,0-1 15,0 22-15,-22-22 0,22 22 16,0-22-16,0 1 0,0-1 16,0-20-16,-1 20 0,1-20 0,0-22 15,21 0-15,0 0 0,-21 0 16,21 0-16,-21-21 0,0 0 16,21-21-1,0 0-15,21 0 16,21 0-16,-21 0 15,22 21-15,-1-22 0,21 22 0,-20 0 16,20 0-16,1 0 0,-22 0 0,22 0 16,-1 0-16,-21 0 15,1 0-15,20 22 0,-20-1 0,-1-21 16,21 21-16,-20 0 0,-1-21 16,0 21-16,1-21 0,-1 0 0,0 21 15,-20-21-15,-1 0 0,21 0 16,-21 0-16,0 0 0,1 0 0,-1 0 15,-21-21-15,21 0 16,-21-21-16,21 21 0</inkml:trace>
  <inkml:trace contextRef="#ctx0" brushRef="#br0" timeOffset="-106540.37">6202 14034 0,'0'0'0,"0"21"47,21 0-31,0 0-16,21-21 0,-20 21 0,20-21 15,0 0-15,-21 21 0,43-21 16,-22 0-16,1 22 0,-1-22 0,0 0 15,22 0-15,-22 0 16,22 0-16,-22 0 0,21 0 0,-20 0 0,20 0 16,-20-22-16,-1 22 15,-21 0-15,21 0 0,-20 0 0,-1 0 16,-21 22 0,-21-1-1,-1 21-15,1-21 16,0 22-16,0-22 0,0 21 0,0 0 15,-1 1-15,22-1 0,0 0 16,-21 22-16,21-22 0,0 1 0,-21-1 16,21-21-16,0 21 0,-21-20 0,21 20 15,0-21-15,0 0 0,-21 22 16,21-22-16,-21-21 0,21 21 16,0 0-16,-22 0 0,1 0 15,0 1 1,21-1 62,-21-21-47,21 21-31,0 0 94,-21-21-94,0 0 359,-1 0-359,1 0 0,0 0 16,0 0-16,0-21 0,0 21 16,-1-21-16,22 0 0,0-1 15</inkml:trace>
  <inkml:trace contextRef="#ctx0" brushRef="#br0" timeOffset="-105421.55">9991 14351 0,'0'0'16,"-22"85"0,22-64-1,22-21 1,-1 0-16,0 0 16,0-21-16,0 0 0,22-1 15,-1-20-15,0 21 0,22-21 0,-1-1 16,1-20-16,20 20 0,22-20 15,0-22-15,21 22 0,0-1 16,-21-20-16,21 20 0,-21-21 16,21 43-16,-21-21 0,-1 20 0,1 1 15,-21 21-15,0 0 0,-43-1 0,21 1 16,-41 21-16,-1 0 0,-21 21 16</inkml:trace>
  <inkml:trace contextRef="#ctx0" brushRef="#br0" timeOffset="-105068.93">10583 14563 0,'0'42'16,"21"-42"15,1-21-31,20 0 16,0 0-16,1-22 0,20 1 0,1 0 15,20-1-15,1 1 0,0-22 16,-1 22-16,1-21 0,21 20 0,0-20 16,-1-1-16,1 1 0,0-1 15,-21 1-15,21 20 0,-22-20 0,1 21 16,-22-1-16</inkml:trace>
  <inkml:trace contextRef="#ctx0" brushRef="#br0" timeOffset="-104557.31">11451 13399 0,'0'0'0,"-21"0"0,0 0 0,42 0 31,0 21-15,-21 0-16,21-21 0,22 21 16,-22-21-16,0 21 0,21 0 0,1-21 15,-1 22-15,21-22 0,-20 0 16,20 0-16,-20 0 0,20 0 16,-21 0-16,22 0 0,-22 0 0,1 0 15,-1 0-15,-21 0 0,21 0 16,-42 21-1,0 0-15,-21 0 16,0 21-16,-21 1 0,-1-1 0,-20 0 16,21 1-16,-22 20 0,1-20 15,-1 20-15,1 1 0,-1-22 0,1 21 16,20 1-16,-20-22 0,20 22 16</inkml:trace>
  <inkml:trace contextRef="#ctx0" brushRef="#br0" timeOffset="-104085.29">10096 14076 0,'0'0'0,"64"-85"31,-43 85-31,-21 21 32,0 22-32,0-22 0,0 0 15,-21 21-15,0 1 0,0-1 16,-1 0-16,1 22 0,-21-22 0,21 1 15,-22 20-15,22-21 0,-21 1 16,-22 41-16,43-62 0,0-1 16,0 0-16,0-21 0,0 0 15,-1 0-15,22-21 32,43 21-32,-22 0 15,21 0-15,1 0 0,20 0 0,1 0 16,-1 21-16,1-21 0,-1 21 15,22-21-15,-22 21 0,1 0 0,20-21 16,1 22-16,-21-22 0,20 0 16,1 0-16,0 0 0,-1 0 0,1-22 15,0 1-15</inkml:trace>
  <inkml:trace contextRef="#ctx0" brushRef="#br0" timeOffset="-103117.27">15494 12298 0,'21'0'31,"0"0"-31,0 0 0,1 21 16,-1-21-16,21 21 0,-21 0 16,0 1-16,22-22 0,-1 21 0,0 21 15,22-21-15,-22 0 0,43 22 16,-22-22-16,22 21 0,0 1 16,21 20-16,-22-21 0,22 22 0,0-1 15,0 1-15,21-1 0,0 22 16,21-21-16,-21-1 0,21 1 0,0-1 15,0 1-15,1 20 0,-1-20 16,0-1-16,0 1 0,0-1 0,0 1 16,-21-1-16,0 1 0,22-22 0,-22 22 15,0-22-15,-22 21 0,22-20 16,-21-1-16,-21 0 0,0 1 16,-1-1-16,-20 0 0,-1 1 15,1-1-15,-1-21 0,-20 0 0,-1 22 16,0-43-16,1 21 0,-1 0 0,0-21 15,-21 0-15,22 0 0,-1 0 16,-21-21-16</inkml:trace>
  <inkml:trace contextRef="#ctx0" brushRef="#br0" timeOffset="-102564.14">19219 12086 0,'0'0'16,"-21"0"-16,0 0 15,0 0-15,0 0 0,-1 0 0,1 43 16,0-22-16,-21 21 16,21-21-16,-1 22 0,-20-1 0,0 0 15,-22 22-15,22-22 0,-22 22 0,-20-1 16,20 1-16,-20-1 0,-1 22 15,-21-1-15,0 1 0,22 0 0,-22-1 16,-21 1-16,21 0 0,-21 21 16,0-1-16,0-20 0,0 21 0,21 0 15,-21-22-15,21 1 0,0 21 0,1 0 16,-171 169 0,213-190-16,-22-1 0,22-20 15,-1-1-15,-42 64 0,64-63 16,0-22-16,-1 0 0,22 1 15,0-22-15,-21 21 0,21-21 0,-1 1 16,22-1-16,-21-21 0,0 0 16,0 0-16,21-21 15,0-1-15,0 1 0,0-21 0,0 21 16,0-22-16</inkml:trace>
  <inkml:trace contextRef="#ctx0" brushRef="#br0" timeOffset="-100281.27">18690 12510 0,'-21'-22'0,"42"44"0,-63-44 16,21 1-16,-22 21 0,22-21 16,-21 21-16,-1-21 0,1 0 0,0 21 15,-1-21-15,1-1 0,0 22 16,-22-21-16,22 0 0,0 21 0,-1-21 15,1 21-15,-22-21 0,22 21 0,-21-21 16,-1 21-16,-21-22 0,1 22 16,-1-21-16,0 21 0,1-21 0,-1 21 15,-21-21-15,22 21 0,-22 0 16,0-21-16,0 0 0,-21 21 16,21-22-16,-21 22 0,0-21 0,21 21 15,-21-21-15,22 21 0,-22-21 16,0 21-16,0-21 0,0 0 0,0 21 15,-22-22-15,22 22 0,0-21 16,0 21-16,-21 0 0,21 0 0,-21-21 16,21 21-16,-21 0 0,0 0 15,0 0-15,-1 0 0,1 0 0,-21 0 16,0 0-16,20 0 0,-20 0 0,0 0 16,-1 0-16,-20 0 0,21 0 15,-1 21-15,1-21 0,0 0 0,-1 21 16,-20-21-16,20 22 0,1-22 15,0 21-15,-1 0 0,1-21 16,0 21-16,-1-21 0,22 21 0,-21-21 16,21 21-16,0-21 0,-22 0 15,22 22-15,0-1 0,0-21 0,21 0 16,0 0-16,-21 0 0,21 0 0,0 0 16,0 21-16,0-21 0,0 0 15,0 0-15,0 0 0,21 0 0,-21 21 16,21-21-16,-21 0 0,21 0 15,-21 0-15,21 0 0,0 0 0,1 21 16,20-21-16,-21 0 0,21 0 16,1 0-16,-1 0 0,0 0 15,1 21-15,-1-21 0,0 22 0,1-22 16,-1 0-16,22 21 0,-22-21 16,21 0-16,1 21 0,-1-21 0,22 21 15,-21-21-15,-1 21 0,22-21 0,-1 21 16,-20-21-16,21 22 0,-1-1 15,1 0-15,0 0 0,-1-21 0,1 21 16,0 0-16,-1 1 0,22 20 16,-21-21-16,-1 21 0,22-20 0,0 20 15,-21 21-15,21-20 0,-1 20 0,1 1 16,0-1-16,21 1 0,-21 20 16,21-20-16,-21-1 0,21 22 15,0 0-15,0-1 0,0 1 16,0 0-16,0 21 0,0-22 0,0 1 15,0 0-15,0-1 0,0 22 0,0-21 16,0 21-16,0-22 0,0 22 16,0-21-16,0 21 0,0-22 0,0 1 15,0 21-15,0-22 0,21 1 16,-21 0-16,21-1 0,-21 1 0,0-21 16,0 20-16,21-20 0,0-1 0,-21 1 15,22-1-15,-1 1 16,0-22-16,0 22 0,0-22 0,0 0 0,1 1 15,-1-1-15,21 0 16,-21 1-16,22-22 0,-1 0 0,0 0 16,1 0-16,20 0 0,-21 1 0,22-1 15,-1-21-15,1 0 0,-1 21 16,22-21-16,0 0 0,21 0 0,-1 0 16,1 0-16,21 0 0,-21 0 0,21 0 15,0 0-15,0 0 0,21 0 16,0 0-16,1 0 0,147 21 15,-127-21-15,-21 0 0,22 0 16,-22 21-16,21-21 0,1 0 0,-1 21 16,0-21-16,22 0 0,169 0 15,-170 22-15,-21-22 0,22 0 16,-1 0-16,1 0 0,21 0 16,-22 0-16,22 0 0,-1 0 0,1 0 15,0 0-15,-1 0 0,1 0 16,0-22-16,-1 22 0,1 0 0,0 0 15,-1-21-15,22 21 0,-21-21 0,0 21 16,20 0-16,-20-21 0,21 21 16,-21 0-16,-1-21 0,1 21 0,21-21 15,-22 21-15,1 0 0,0 0 0,-1-22 16,1 22-16,-21 0 16,20 0-16,-20-21 0,-1 21 0,1 0 15,-1-21-15,1 21 0,-1-21 0,1 21 16,-22 0-16,0-21 0,1 21 15,20 0-15,-42 0 0,22-21 0,-1 21 16,-21 0-16,0 0 0,22 0 0,-22 0 16,0 0-16,0 0 0,0 0 15,-21 0-15,22 0 0,-1 0 0,-21 0 16,21 0-16,-21 0 0,21 0 16,-21 0-16,0 0 0,0 0 0,0 0 15,0 0-15,0 21 0,0-21 16,-21 0-16,21 0 0,-21 0 0,0 21 15,-1-21-15,1 0 0,0 0 16,-21 0-16,21 21 0,-1-21 0,1 0 16,-21 0-16,0 0 0,-1 0 15,1 0-15,0 0 0,-22 0 0,1 0 16,-1 0-16,1 0 0,-1 0 16,1 0-16,-22 0 0,21-21 0,-20 21 15,20 0-15,-20-21 0,-1 0 0,0 21 16,-21-22-16,22 1 0,-1 0 15,-21 0-15,0-21 0,1 20 16,-1-20-16,0 21 0,0-21 0,0-1 16,-21 1-16,0 0 0,21-1 15,-21 1-15,22 0 0,-22-22 0,0 22 16,0-1-16,0-20 0,0 21 0,0-22 16,0 1-16,0-1 0,0 1 15,0-1-15,0 1 0,0-22 0,-22 21 16,1 1-16,21-22 0,0 22 15,-21-22-15,0 0 0,0 1 0,21-1 16,-21 0-16,-1 1 0,1 20 16,0-20-16,0-1 0,0 21 0,0-20 15,-1 20-15,1-20 0,-21-1 0,21 21 16,0 1-16,-22-1 16,22 1-16,0-1 0,-21 1 0,20-1 15,1 1-15,-21-1 0,21 1 16,0-1-16,-22 1 0,22-1 0,-21 22 15,21 0-15,-22-1 0,22 1 16,-21 0-16,-1-1 0,22 22 0,-21-21 16,0 21-16,-1 0 0,1-1 0,0 1 15,-22 0-15,22 0 0,-22 0 16,22 0-16,-22-1 0,1 1 16,-1 0-16,1 21 0,-1-21 0,1 0 15,-1 21-15,1-21 0,-1 21 16,-20-22-16,-1 22 0,0-21 15,1 21-15,-1 0 0,0-21 0,1 0 16,-22 21-16,21-21 0,1 21 0,-22-21 16,0 21-16,0 0 0,0-22 15,-21 22-15,0 0 0,0 0 0,-21-21 16,21 21-16,-21 0 0,0 0 16,-22 0-16,1-21 0,0 21 0,21 0 15,-43 0-15,1 0 0,-1 0 16,22 0-16,-22 0 0,1 0 15,-22 0-15,22 0 0,-1 0 0,1 0 16,-1 0-16,-21 0 0,22 0 16,-1 0-16,1 21 0,-1-21 0,22 21 15,-21-21-15,20 22 0,1-22 16,21 21-16,-22-21 0,22 21 0,0-21 16,21 21-16,-21-21 0,0 21 15,21-21-15,-21 21 0,21-21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49:17.0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2625 0,'0'-21'62,"22"-1"-46,-22 1-16,21 21 0</inkml:trace>
  <inkml:trace contextRef="#ctx0" brushRef="#br0" timeOffset="1620.59">1376 656 0,'0'0'0,"-21"0"16,21-21-1,0 42 48,21-21-47,0 21-1,0 1-15,0-22 0,0 0 16,1 0-16,-1 0 0,0 0 15,21 0-15,-21 0 0,22 0 0,-22 0 16,21 0-16,-21-22 0,1 1 16,20 21-16,-21-21 0,0 0 15,0 21-15,1-21 0,-22 0 0,0-1 16,0 1-16,0 0 16,0 0-16,0 0 0,0 0 15,0-1-15,-22 22 0,1-21 0,0 21 16,0 0-16,0 0 0,-22 0 15,22 0-15,-21 0 0,0 21 0,20 1 16,-20-1-16,0 0 16,-1 0-16,22 0 0,-21 22 15,21-22-15,0 0 0,-1 21 0,22-21 16,-21 1-16,21 20 0,0-21 16,0 0-16,21 0 0,1 1 15,-1-1-15,21 0 0,-21-21 0,22 21 16,-22 0-16,21-21 0,0 0 15,-20 0-15,20 0 0,0 0 0,-21 0 16,22 0-16,-22 0 0,0 0 16,0 0-16,0 0 0,-21-21 15,-21 21 17,0 0-32,0 0 0,0 0 15,-22 0-15,1 0 0,0 21 0,-1 0 16,1 1-16,0-1 0,21 0 15,-22 0-15,1 21 0,21-20 0,0-1 16,-1 21-16,1-21 0,21 0 16,-21 22-16,21-22 0,0 0 15,21 0-15,0 0 0,1-21 16,-1 0-16,0 22 0,0-22 16,21 0-16,-20 0 0,20 0 15,0 0-15,-21 0 0,22 0 0,-1 0 16,-21-22-16,22 22 15,-22-21-15,0 21 0,0-21 0,21 0 16,-20 21-16,-1-21 0,0 0 16,0-1-16</inkml:trace>
  <inkml:trace contextRef="#ctx0" brushRef="#br0" timeOffset="1948.6">2159 804 0,'-21'0'16,"21"-21"-16,0 42 62,0 1-62,21-1 16,0 0-16,0 0 0,0 21 15,22-20-15,-22-1 0,0 0 0,0-21 16,0 21-16,1 0 0,-1 0 16,0 1-16,0-22 0,-21 21 15,21-21-15,-21 21 16,21-21-16,-21-21 31,0 0-31</inkml:trace>
  <inkml:trace contextRef="#ctx0" brushRef="#br0" timeOffset="2248.6">2582 741 0,'0'0'0,"-21"0"31,0 0-31,0 0 0,0 21 15,-1 0-15,1 0 0,0 1 16,0 20-16,0-21 0,0 21 16,-1-20-16,-20 20 0,21-21 0,0 21 15,0 1-15,-1-22 0,1 0 16,0 21-16,0-20 0,21-1 0,0 0 16,0 0-1,21-21 16,-21-21-15,21 0-16,0 21 0,-21-21 16,22-1-16,-1 22 0</inkml:trace>
  <inkml:trace contextRef="#ctx0" brushRef="#br0" timeOffset="2648.59">2688 783 0,'0'21'31,"0"1"-31,0-1 0,0 0 16,0 0-16,-21 0 0,21 22 15,0-1-15,0 0 0,0-21 0,0 43 16,0-22-16,0 1 0,0-1 15,0 21-15,0-20 0,0 20 0,0 1 16,0 20-16,0-20 0,0 21 16,0-1-16,0-20 0,0 20 0,0-20 15,0 21-15,0-22 0,0 1 16,0 20-16,0-20 0,0-1 0,0 1 16,0-1-16,0 1 0,0-22 15,0-21-15,0 22 0,0-22 0,0 0 16,0 0-16,-21-21 15,21-21 1,0 0-16,0-22 16,0 22-16,0-42 0,0 20 0,0-20 15,0 21-15,0-43 0,0 21 16</inkml:trace>
  <inkml:trace contextRef="#ctx0" brushRef="#br0" timeOffset="3007.6">2667 1122 0,'0'0'0,"0"-21"0,0-85 31,0 85-31,0 0 16,21-1-16,0 22 0,0-21 0,22 0 15,-22 0-15,21 21 0,-21-21 16,22 21-16,-1 0 0,-21 0 0,22 0 15,-22 0-15,0 21 0,21-21 16,-21 21-16,-21 21 0,0-20 16,0-1-16,0 21 0,0-21 0,0 22 15,-21-22-15,0 0 0,0 21 16,0-21-16,-22 1 0,22-1 16,-21 0-16,21 0 0,0-21 15,-22 21-15,22-21 0,0 0 0,0 21 16,0-21-16,-1 0 0,1 0 15,21-21 1,0 0 0,0 0-16,21 0 0,-21 0 15</inkml:trace>
  <inkml:trace contextRef="#ctx0" brushRef="#br0" timeOffset="3560.6">3429 614 0,'0'0'15,"0"-21"-15,0 0 16,0 42 15,0 0-31,0 0 16,0 21-16,0-20 15,0 20-15,0 0 0,0 1 0,-21 20 16,21-21-16,0 1 16,0-1-16,-21 22 0,21-22 0,-22-21 15,22 21-15,0 1 0,0-22 16,0 0-16,0 0 0,0 0 0,0 1 16,22-22-16,-1 0 15,0 0-15,0 0 0,0 0 16,0 0-16,1-22 0,-1 22 15,0-21-15,0 0 0,0 0 0,-21 0 16,43-22-16,-43 22 0,42-21 16,-21 0-16,0 20 0,0-20 15,-21 21-15,22 0 0,-1 0 16,-21-1-16,0 1 0,0 42 31,0 1-31,0-1 0,0 0 16,0 0-16,0 0 0,0 22 15,0-22-15,0 0 0,0 0 0,0 0 16,0 0-16,-21 1 0,21-1 16,0 0-16,0 0 0,0-42 47,0 0-32,0 0-15</inkml:trace>
  <inkml:trace contextRef="#ctx0" brushRef="#br0" timeOffset="3740.62">3831 804 0,'0'0'0,"0"22"78,0-1-78,21-21 16,0 21 0</inkml:trace>
  <inkml:trace contextRef="#ctx0" brushRef="#br0" timeOffset="5397.61">4360 804 0,'0'0'16,"0"-21"-16,0 0 16,-21 21-1,0 0-15,0 0 16,0 21 0,-1 0-16,22 1 15,-21 20-15,21-21 0,0 21 0,0-20 16,-21 20-16,21-21 0,0 21 15,0-20-15,0 20 0,0-21 0,0 0 16,0 0-16,0 1 0,0-1 16,0 0-16,21-21 0,0 0 0,1 0 15,20 0-15,-21 0 0,0 0 16,22 0-16,-22 0 0,21-21 0,0 21 16,-20-21-16,20-1 0,0-20 15,-21 21-15,22 0 0,-22-22 0,21 1 16,-21 0-16,1 21 15,-1-22-15,0 1 0,-21 21 0,0 0 16,21-1-16,-21 1 0,0 0 16,21 21-16,-42 0 31,21 21-31,-21 0 0,21 1 16,-21 20-16,21-21 0,0 21 15,0-20-15,0 20 0,0-21 0,0 21 16,0-20-16,0 20 0,0-21 15,21 0-15,0 0 0,0-21 0,22 22 16,-22-1-16,0-21 0,0 0 16,21 0-16,-20 0 0,20 0 15,-21 0-15,0-21 0,22-1 0,-22 1 16,0 0-16,0 0 0,0-21 16,0 20-16,1-20 0,-1-21 15,0 20-15,0 1 0,0-22 0,-21 22 16,0 0-16,0-22 0,21 22 0,-21 21 15,0-22-15,22 22 0,-22 0 16,0 0-16,0 0 0,0 0 16,0 42-1,0 0 1,0 0-16,0 0 0,0 0 16,0 22-16,0-22 0,-22 21 0,22 1 15,0-1-15,0 0 0,0 1 16,0-1-16,0 0 0,0 1 0,0-1 15,0 0-15,0-21 0,22 1 16,-1-1-16,0 0 0,0 0 0,0 0 16,0-21-16,1 0 0,20 0 15,-21 0-15,21 0 0,-20 0 0,20 0 16,0 0-16,-21-21 0,1 0 16,20 0-16,-21 0 0,0-1 0,0-20 15,22 0-15,-43-1 0,21 1 16,0-21-16,0 20 0,-21 1 15,21-22-15,-21 22 0,0 0 16,0-1-16,0 1 0,0 0 0,0 21 16,0-22-16,0 22 0,0 0 15,0 0-15,-21 42 32,0 0-32,21 0 15,-21 22-15,21-22 0,0 21 16,0 0-16,0 1 0,-21-1 0,21 22 15,0-22-15,0 21 0,0-20 16,0-1-16,0 22 0,0-22 0,0 0 16,0-21-16,0 22 15,0-1-15,21-21 0,0 0 0,0 1 16,0-1-16,1 0 0,-1 0 16,0-21-16,0 0 0,0 0 0,0 0 15,1 0-15,-1 0 0,0-21 16,0 0-16,0 0 0,0-1 0,1 1 15,-1 0-15,0-21 0,0 21 16,0-22-16,-21 1 0,21 21 16,1-22-16,-22 22 0,0-21 15,21 21-15,-21 0 0,0 42 32,-21 0-17,21 0-15,0 0 0,0 22 16,-22-22-16,22 0 0,0 0 0,-21 21 15,21-20-15,0-1 0,0 0 16,0 0-16,0 0 0,0 0 0,0 1 16,21-22-16,1 21 0,-1-21 15,0 0-15,0 0 0,21 0 16,-20 0-16,20 0 0,-21-21 0,21-1 16,-20 1-16,-1 21 0,21-42 15,-21 21-15,0 0 0,1-22 0,-1 22 16,0-21-16,0-1 15,-21 22-15,21 0 0,-21-42 16,0 41-16,0 1 16,0 42 15,-21 22-31,0-22 16,21 0-16,-21 21 0,0 1 15,21-1-15,0 0 0,0 22 0,0-22 16,0 22-16,0-22 0,0 22 15,0-1-15,0 1 0,0-1 0,0 1 16,21-1-16,0 22 0,-21-22 0,21 22 16,-21-22-16,0 1 15,21-1-15,-21 1 0,21 21 0,-21-22 16,0 1-16,0-1 0,0 1 0,0-22 16,0 21-16,0-20 0,0-1 15,-21 0-15,0-20 0,0-1 0,21 0 16,-21-21-16,0 21 0,-1-21 0,1-21 31,21 0-31,-21 0 0,21-1 0,0 1 16,-21-21-16,21 0 0,0-22 15,0 22-15,-21-22 0,0 1 0</inkml:trace>
  <inkml:trace contextRef="#ctx0" brushRef="#br0" timeOffset="5667.43">5165 635 0,'0'0'0,"21"0"0,21 0 16,-21 0-16,22 0 0,-22-21 16,21 21-16,-21 0 0,22 0 0,-22 0 15,21 0-15,-21-21 0,22 21 16,-22 0-16,-21-21 0,21 21 16</inkml:trace>
  <inkml:trace contextRef="#ctx0" brushRef="#br0" timeOffset="5888.64">4762 487 0,'0'0'15,"-21"0"-15,21 21 31,21-21 16</inkml:trace>
  <inkml:trace contextRef="#ctx0" brushRef="#br0" timeOffset="6817.56">8149 529 0,'0'0'0,"0"-21"0,-21 0 0,21 0 16,-21 0-16,21 42 31,-21 0-31,21 0 16,-22 21-16,22 1 0,-21-1 16,21 0-16,0 1 0,-21 20 0,0 1 15,21-1-15,-21-20 0,0 20 16,-1-21-16,1 22 0,0-22 0,0 1 15,0-22-15,21 0 0,0 21 16,-21-42-16,21 21 0,0 1 16,0-44-1,21 1-15,0 0 16,0 0-16,-21 0 0,21-22 16,0 1-16,1 0 0,-1-1 15,21 1-15,-21 0 0,0-1 0,1 1 16,20 0-16,-21 21 0,0-22 15,0 22-15,1 21 0,-1 0 16,0 21 0,-21 0-16,21 22 0,-21-1 15,0-21-15,0 22 0,0-1 16,21-21-16,-21 21 0,21-20 0,-21 20 16,22-21-16,-1 0 0,-21 0 15,21-21-15,0 22 0,0-1 0,0-21 16,1 0-16,-1 0 0,0 0 15,0 0-15,21 0 0,-20-21 16,20-1-16,0 1 0,1-21 16,-22 21-16,21-22 0,0 1 0,-20 0 15,20-22-15,-21 22 0,0-22 16,0 22-16,1-21 0,-22-1 0,0 22 16,0-22-16,0 22 0,0 0 15,0-1-15,-22 1 0,1 21 0,0 0 16,0-1-16,-21 1 0,20 21 15,-20 0-15,21 0 0,-21 0 0,20 0 16,1 0-16,0 21 0,-21 22 16,21-22-16,21 0 15,0 0-15,-22 0 0,22 1 16,0-1-16,0 0 0,0 0 0,0 0 16,22 0-16,-1 1 0,0-22 15,21 21-15,43 21 0</inkml:trace>
  <inkml:trace contextRef="#ctx0" brushRef="#br0" timeOffset="7572.44">9610 741 0,'0'0'0,"0"-21"0,21 21 0,-21-21 15,0-1-15,0 1 0,0 0 16,0 0-16,-21 21 0,-1-21 15,1 0-15,0 21 0,0 0 16,0 0-16,0 0 0,-1 0 16,1 21-16,0 0 0,0 0 15,0 0-15,0 22 0,-1-22 16,1 21-16,0 0 0,0 1 0,0-1 16,0 0-16,21 1 0,0-1 15,0-21-15,0 22 0,0-22 16,0 0-16,0 0 0,0 0 15,21-21-15,0 0 0,0 0 16,0 0-16,0 0 0,1 0 0,-1-21 16,0 21-16,0-21 0,0 0 15,22 0-15,-22-22 0,0 22 16,0-21-16,0-1 0,22 1 0,-22 0 16,0-1-16,0 22 0,0-21 0,0 21 15,-21 0-15,22-1 0,-22 1 16,21 21-16,-21 21 31,0 1-31,0-1 16,0 0-16,-21 21 0,21 1 15,-22-22-15,22 21 0,0 0 0,0 1 16,0-22-16,0 21 0,0-21 16,0 1-16,0-1 0,22 0 0,-1 0 15,0-21-15,0 0 0,0 0 16,22 0-16,-1 0 0,-21 0 0,21 0 15,1-21-15,-1 0 0,0 0 16,-20-1-16,20 1 0,-21 0 0,0-21 16,0-1-16,1 22 15,-1-21-15,0 0 0,-21 20 0,0 1 16,0 0-16,0 0 0,21 21 0,-21 21 31,0 0-15,0 0-16,0 1 0,0 20 15,0-21-15,0 21 0,0-20 0,0-1 16,0 0-16,0 0 0,0 0 16,0 0-16,0 1 0,0-1 0,21-21 31,-21-21-15,21 21-16,1-22 15,-22 1-15,21-21 0,-21 21 0,0-22 16</inkml:trace>
  <inkml:trace contextRef="#ctx0" brushRef="#br0" timeOffset="7980.6">10456 296 0,'-21'-21'0,"42"42"0,-63-42 0,21 21 16,0 0-16,-1 0 0,1 0 0,0 21 15,0 1-15,21-1 0,-21 0 16,0 0-16,-1 0 0,22 0 0,-21 22 15,21-22-15,0 0 0,0 0 16,0 0-16,0 1 0,0-1 16,21-21-16,1 21 0,-1-21 15,0 0-15,0 0 0,0 0 0,0 0 16,1 0-16,-1 0 0,0 0 16,0 0-16,0-21 0,0 0 0,1-1 15,-22 1-15,0 0 16,0 0-16,0 0 0,0-22 0,0 22 15,0 0-15,0 0 0,0 0 16,0 0-16,-22 21 0,1 0 0,0 0 16,0 0-16,0 0 15,0 0-15,-1 21 0,1 0 16,21 0 0,0 0-16,0 0 0,0 1 0,0-1 15,0 0-15,0 0 16,0 0-16,0 0 0,21-21 15,1 0-15,-1 0 16</inkml:trace>
  <inkml:trace contextRef="#ctx0" brushRef="#br0" timeOffset="8355.6">11218 191 0,'0'0'0,"0"-22"0,0 1 32,-21 21-17,0 21-15,21 1 16,0-1-16,-21 0 0,0 0 0,-1 21 16,22-20-16,-21 20 0,21-21 15,0 21-15,-21 1 0,0-1 0,21 0 16,0 1-16,-21-1 0,21 0 15,-21 1-15,21 20 0,0-20 0,0-1 16,0 0-16,0 1 0,0-1 16,0-21-16,0 21 0,0-20 15,0-1-15,0 21 0,0-21 16,21 0-16,0-21 16,0 0-1,0 0-15,0 0 0,1 0 16,-1 0-16,0-21 0,0 0 15,0 0-15,0 0 0,1 0 0,-1-1 16,0-20-16</inkml:trace>
  <inkml:trace contextRef="#ctx0" brushRef="#br0" timeOffset="8648.62">10880 656 0,'0'0'16,"-22"0"-16,44 0 16,-1 0-1,0 0-15,0 0 0,21-21 16,1 21-16,-1 0 0,22 0 0,-22-21 16,21 21-16,-20 0 0,-1 0 15,0-21-15,1 21 0,-1 0 0,0 0 16,-20 0-16,-1 0 0,0 0 15,0 0-15,-42 0 47,0 0-31</inkml:trace>
  <inkml:trace contextRef="#ctx0" brushRef="#br0" timeOffset="9876.85">1460 1630 0,'-21'0'31,"42"0"1,1 21-32,-1-21 0,0 0 15,0 0-15,21 0 0,-20 0 16,20 0-16,0 21 0,1-21 16,20 0-16,-21 0 0,1 0 0,20 0 15,-20 21-15,20-21 0,1 0 16,20 0-16,1 0 0,0 0 15,20 0-15,1 0 0,0 0 0,0 0 16,0 0-16,0 0 0,21 0 16,0 0-16,21 0 0,0 0 0,-21-21 15,21 21-15,0-21 0,22 21 16,-1-21-16,0 21 0,1-21 0,-1 21 16,0-21-16,1 21 0,-1-22 15,21 22-15,-20 0 0,-1-21 0,0 21 16,1-21-16,20 21 0,-20 0 15,20-21-15,-21 21 0,1 0 16,20 0-16,-20-21 0,20 21 0,-21 0 16,22 0-16,-22 0 0,1-21 15,-1 21-15,21 0 0,-20 0 0,-1 0 16,-21 0-16,22 0 0,-1 0 16,0 0-16,1-22 0,-22 22 0,21 0 15,-21 0-15,0 0 0,22 0 16,-22 0-16,0 0 0,0 0 0,-21 0 15,0 0-15,-21 0 0,21 0 16,-21 0-16,0 0 0,-22-21 16,22 21-16,-21 0 0,-22 0 0,22 0 15,-21 0-15,-22 0 0,21 0 16,-20 0-16,-22 0 0,0 0 0,0 0 16,0 0-16,1 0 31,-22-21 0</inkml:trace>
  <inkml:trace contextRef="#ctx0" brushRef="#br0" timeOffset="10071.99">12446 1418 0,'0'21'32,"-21"-21"-1</inkml:trace>
  <inkml:trace contextRef="#ctx0" brushRef="#br0" timeOffset="12052.29">847 2900 0,'0'0'0,"0"21"78,0 0-78,-22 0 0,22 1 0,0-1 15,0 21-15,0-21 0,-21 22 16,21-1-16,0 0 16,0 1-16,0-1 0,0 0 0,-21-21 15,21 22-15,0-1 0,0-21 16,0 0-16,0 1 0,0-1 0,21-21 31,-21-21-15,21-1-16,1 1 0,-22 0 15,21-21-15,-21 21 0,21-22 16,0 22-16,-21-21 0,21-1 0,0 22 16,-21 0-16,0-21 0,22 21 15,-1 21-15,-21-22 0,0 1 16,21 21 0,0 21-1,-21 1-15,0-1 16,0 21-16,0-21 0,0 22 15,0-22-15,0 21 0,21-21 0,-21 22 16,21-22-16,-21 0 0,22 0 16,-22 0-16,21 0 0,0 1 0,-21-1 15,21-21-15,0 0 0,0 0 16,1 0-16,-1 0 0,0 0 16,21-21-16,-21-1 0,1 1 0,-1 0 15,21 0-15,-21-21 0,0 20 16,1-20-16,-1 0 0,0 21 15,-21-22-15,21 1 0,-21 21 16,21-22-16,0 22 0,-21 0 0,0 0 16,0 0-16,22 21 15,-22-21-15,0 42 16,0 0 0,0 0-16,0 0 15,0 0-15,0 1 0,0 20 0,0-21 16,0 21-16,0-20 0,0 20 15,0-21-15,0 21 0,0-20 0,21-1 16,-21 0-16,21 0 16,0 0-16,0 0 0,0 1 0,22-22 15,-22 0-15,0 0 0,21 0 16,-20 0-16,-1 0 0,21-22 0,-21 1 16,0 21-16,22-21 0,-22-21 15,0 21-15,0-22 0,0 22 0,1-21 16,-1-1-16,0 1 0,0 0 15,-21 21-15,0-22 0,0 22 16,0-21-16,0 21 0,0-1 0,0 1 16,-21 21-1,0 0-15,0 21 16,-1 1-16,22-1 16,0 0-16,-21 0 0,21 21 0,0-20 15,0 20-15,0 0 0,0-21 16,0 22-16,0-22 0,0 21 0,21-21 15,-21 1-15,22-1 0,-1 0 16,0-21-16,0 21 0,0-21 0,0 0 16,22 0-16,-22 0 0,21 0 15,1 0-15,-22 0 0,21-21 0,0 0 16,-20 21-16,20-21 0,-21-22 16,21 22-16,-20 0 0,20 0 15</inkml:trace>
  <inkml:trace contextRef="#ctx0" brushRef="#br0" timeOffset="13764.59">3408 3090 0,'0'0'0,"-21"0"0,21-21 16,0 0 0,0 0-16,0 0 15,0 0-15,0-1 16,21 22-16,0-21 0,0 21 0,0-21 15,0 0-15,1 21 0,-1 0 16,0 0-16,0 0 0,0 0 0,0 0 16,1 0-16,-1 0 0,0 21 15,0 0-15,0 0 0,-21 1 16,0-1-16,21 21 0,-21-21 16,0 22-16,0-1 0,0 0 0,0-21 15,0 22-15,0-1 0,0 0 16,0-20-16,0 20 0,0-21 0,0 0 15,-21 0-15,21 1 0,0-1 16,0-42 0,0-1-1,0 1-15,0 0 16,21-21-16,1 21 0,-1-22 0,-21 1 16,21 0-16,0-1 0,0 1 15,22 21-15,-22-22 0,0 1 16,21 21-16,-21 0 0,1-22 15,-1 43-15,0-21 0,0 0 0,0 21 16,0 0 0,-21 21-16,0 0 0,0 1 15,0-1-15,0 0 0,0 0 0,0 0 16,0 22-16,0-22 0,0 21 16,0-21-16,0 22 0,0-1 0,0-21 15,22 0-15,-22 22 0,21-22 16,-21 0-16,21 0 0,0-21 0,0 21 15,0 0-15,1-21 0,-1 0 16,0 0-16,21 0 0,-21 0 0,22-21 16,-1 0-16,-21 0 0,22 21 15,20-42-15,-21 20 0,1 1 16,-22-21-16,21 21 0,1-22 0,-22 22 16,0-21-16,0 0 0,0 20 15,-21-20-15,0 21 0,0 0 0,0 0 16,0-1-16,0 1 0,0 0 15,-21 21-15,0 0 0,0 0 0,0 0 16,-1 0-16,1 0 0,0 0 16,0 0-16,0 21 0,0 0 15,-1 1-15,1-1 0,21 0 0,0 21 16,0-21-16,0 22 0,0-22 0,0 21 16,0 1-16,0-22 0,0 21 15,0-21-15,21 0 0,1 1 16,20-1-16,-21 0 0,21 0 0,-20-21 15,20 0-15,0 0 0,1 0 0,-1 0 16,0 0-16,1 0 0,-1-21 16,0 0-16,1 0 0,-1-1 0,-21 1 15,21 0-15,-20-21 0,20 21 16,-21-22-16,0 22 0,0-21 0,1 21 16,-1-1-16,-21 1 0,21 0 15,-21 0-15,0 0 0,0 0 0,0-1 16,-21 22-1,0 0 1,-1 0-16,1 0 0,0 22 16,0-22-16,21 21 0,-21 0 15,21 0-15,-21 0 0,21 0 16,0 22-16,0-22 0,0 21 0,0-21 16,0 22-16,0-22 0,0 21 0,0-21 15,0 22-15,0-22 0,21 0 0,0 0 16,0 0-16,21-21 0,-20 22 15,20-22-15,0 0 0,1 0 0,20 0 16,1 0-16,-22 0 0,21 0 16,1-22-16,-1 1 0,1 0 15,-1 0-15,1 0 0,-22 0 0,22-1 16,-22-20-16,-21 21 0,22-21 16,-22 20-16,0 1 0,0-21 0,0 21 15,-21 0-15,0-1 0,0 1 16,0 0-16,0 0 0,-21 0 15,0 21-15,0 0 0,0 0 16,-1 0-16,1 0 0,0 0 0,-21 21 16,21 0-16,-1-21 0,1 21 15,0 0-15,0 1 0,0 20 0,0-21 16,-1 0-16,1 22 0,21-22 16,0 21-16,0-21 0,0 22 15,0-22-15,0 0 0,0 0 0,21 0 16,1 0-16,-1-21 0,0 0 15,0 0-15,21 0 16,-20 0-16,-1 0 0,0-21 0,0 0 16,21 0-16,-20 0 0,-1 0 15,21-22-15,-21 1 0,0 21 0,1-22 16,-1 1-16,0-21 0,0 20 16,0 1-16,0 0 0,-21-1 0,0-20 15,22 20-15,-22 1 0,0 0 0,21-1 16,-21 22-16,0 0 15,0 0-15,-21 21 16,-1 21 0,1 0-16,21 22 0,0-22 0,0 21 15,-21 0-15,21 1 0,-21-1 16,21 0-16,0 1 0,0-1 0,0 22 16,0-22-16,0 0 0,0 1 0,0-1 15,0-21-15,0 21 0,21-20 16,0-1-16,-21 0 0,21 0 0,1 0 15,-1-21-15,0 0 0,0 0 16,21 0-16,-20 0 0,-1-21 0,0 0 16,21 0-16,-21 0 0,1-1 15,20 1-15</inkml:trace>
  <inkml:trace contextRef="#ctx0" brushRef="#br0" timeOffset="14716.15">7641 3323 0,'0'0'16,"0"-21"0,21 21-1,0-21-15,1 0 0,-22-22 0,21 22 16,0 0-16,-21-21 0,21 21 16,0-22-16,-21 1 0,21 0 0,1-1 15,-22 1-15,21-22 0,-21 22 16,21-21-16,-21-1 0,0 22 15,21-1-15,-21 1 0,0 0 16,0-1-16,0 22 0,0 0 0,0 42 31,0 0-31,-21 22 16,21-22-16,0 21 0,0 22 0,-21-22 16,21 0-16,0 22 0,0-22 15,0 1-15,0 20 0,0-21 0,0 1 16,0-1-16,0 0 15,0 1-15,0-1 0,0 0 0,0-20 0,21 20 16,-21-21-16,21 0 0,0 0 16,0-21-16,1 0 0,20 0 15,-21 0-15,0 0 0,22 0 0,-22 0 16,21-21-16,-21 0 0,0 0 16,22 0-16,-22-22 0,0 22 0,0 0 15,0-21-15,1 21 0,-1-22 16,0 22-16,0-21 0,-21 21 0,0-1 15,21 1-15,0 0 16,-21 42 15,-21-21-31,21 21 0,-21 1 16,21-1-16,0 21 0,0-21 16,0 0-16,0 1 0,0 20 15,0-21-15,0 0 0,0 22 0,0-22 16,0 0-16,0 0 0,0 0 0,0 0 15,21-21-15,0 0 0,-21 22 16,22-22-16,-1 0 0,0 0 0,0 0 16,0 0-16,0-22 0,1 1 15,-1 0-15,0 0 0,-21 0 0,21-22 16,0 22-16,0-21 0,-21 21 16,0-22-16,0 22 0,0-21 0,0 21 15,0 0-15,0-22 0,0 22 16,-21 0-16,0 21 15,0 0-15,0 0 0,0 0 0,-1 0 16,1 0-16,0 0 0,-21 0 0,21 21 16,21 0-16,-22-21 0,1 21 15,0 1-15,21-1 0,0 0 16,-21 0-16,21 0 16,21-21 15,-21-21-16</inkml:trace>
  <inkml:trace contextRef="#ctx0" brushRef="#br0" timeOffset="14995.81">7747 2836 0,'0'0'16,"-21"0"-16,0 0 0,42 0 31,0 0-15,21 0-16,-21 0 0,22 0 0,-1 0 15,0-21-15,22 21 0,-22 0 16,1 0-16,-1 0 0,0-21 16,-21 21-16,22 0 0,-22 0 0,0 0 15,0 0-15,0 0 0,1 0 16</inkml:trace>
  <inkml:trace contextRef="#ctx0" brushRef="#br0" timeOffset="16824.09">10372 3069 0,'0'0'16,"-22"21"-16,1-21 15,21 22-15,-21-22 0,21-22 47,21 1-47,0 21 0,1-21 16,-1 0-16,0 0 0,0 0 0,0-1 16,0 1-16,22 0 0,-22-21 15,0 21-15,21-22 0,-20 22 0,-1-21 16,0 21-16,-21-22 0,0 1 15,0 21-15,0 0 0,0-22 0,0 22 16,0 0-16,-21 21 16,0 0-16,-1 0 15,1 21-15,0 0 0,0 0 0,0 1 16,0-1-16,-1 21 0,1 0 16,21-20-16,0 20 0,0 0 0,0 1 15,0-22-15,0 21 0,0-21 16,0 22-16,21-22 0,-21 0 0,22 0 15,-1 0-15,0-21 0,0 21 16,0-21-16,0 0 0,1 0 0,-1 0 16,0 0-16,21 0 0,-21 0 0,1 0 15,-1-21-15,0 21 0,0-21 16,0 0-16,0 0 0,1 0 0,-1-1 16,0 1-16,-21 0 0,21 0 15,0-21-15,22 20 0,-22-20 0,0 21 16,21-21-16,-21 20 15,1 1-15,20 0 0,-21 0 0,21 0 16,-20 21-16,-1 0 0,0 0 0,0 0 16,0 0-16,0 0 0,1 21 15,-22 21-15,0-21 0,0 1 0,0-1 16,0 21-16,0-21 0,0 0 16,0 22-16,0-22 0,0 0 0,-22 0 15,22 0-15,-21 1 0,0-1 0,21 0 16,-21 0-16,0 0 15,21-42 17,0 0-32,21 21 0,-21-21 15,21 0-15,0-1 0,0 1 0,1-21 16,-1 21-16,21-22 0,-21 22 16,0 0-16,1-21 0,-1 21 0,0-1 15,0 1-15,0 0 0,-21 0 16,0 0-16,0 0 0,21 21 0,-42 21 31,21 0-31,-21 0 16,0 0-16,0 0 0,21 22 15,-21-22-15,21 21 0,0-21 0,-22 1 16,22 20-16,-21-21 0,21 21 16,0-20-16,0-1 0,0 0 0,0 0 15,0 0-15,21-21 0,1 21 16,-1-21-16,0 0 0,0 0 0,21 0 15,-20 0-15,20 0 0,0 0 16,1-21-16,-1 0 0,0 21 0,1-21 16,-1 0-16,0 0 0,1-1 15,-22 1-15,21 0 0,-21 0 0,0-21 16,-21 20-16,0 1 0,22 0 0,-22-21 16,0 21-16,0-1 0,0 1 15,0 0-15,-22 21 31,22 21-15,-21 0-16,21 22 0,0-22 0,0 21 16,-21-21-16,21 22 15,0-1-15,-21 0 0,21 1 0,0 20 0,0 1 16,0 20-16,0-20 0,0 21 16,-21-1-16,21-20 0,-21 20 0,21 1 15,0-21-15,-22 20 0,22-20 16,-21 20-16,21-20 0,0-1 0,-21-20 15,21 20-15,-21-20 0,21-22 0,0 21 16,0-21-16,0 0 0,0 1 16,0-1-16,0-42 15,0-1 1,0 1-16,0 0 0,0-21 0,0-1 16,0 1-16,0 0 0,0-1 15,21-20-15,-21-1 0,21 1 0,-21-1 16,21-20-16</inkml:trace>
  <inkml:trace contextRef="#ctx0" brushRef="#br0" timeOffset="17132.91">12065 2985 0,'0'-43'0,"0"86"0,0-128 15,0 43-15,0-1 0,0 22 16,0-21-16,0 21 0,0-1 0,21 1 16,-21 0-16,21 0 0,0 0 15,1 0-15,20 21 0,0-22 0,1 1 16,-1 21-16,0 0 0,1 0 15,-1 0-15,0 0 0,1 21 0,-1 1 16,-21-1-16,21 21 0,-42-21 16,0 22-16,0-1 0,0-21 15,0 21-15,-21-20 0,0-1 0,0 21 0,-21-21 16,-1 0-16,1 1 0,0-1 16,-1-21-16,1 21 0,21-21 0,-22 0 15,22 0-15,-21 0 0,21 0 16,0 0-16,21-21 15,0 0 1,21 21-16,0-22 0,21 1 16,-21 0-16,1 0 0,20 0 15,0-22-15</inkml:trace>
  <inkml:trace contextRef="#ctx0" brushRef="#br0" timeOffset="17609.64">13060 2265 0,'0'-21'32,"-21"21"-32,-1 0 15,1 21-15,21 0 0,0 0 0,-21 22 16,21-1-16,-21 0 0,21 1 16,0 20-16,-21-21 0,21 22 0,-21-22 15,21 22-15,-22-22 0,22 0 16,0 1-16,0-22 0,0 21 0,0-21 15,0 1-15,0-1 0,22 0 0,-1 0 16,0-21-16,0 0 16,21 0-16,-20 0 0,-1 0 0,0 0 15,21-21-15,-21 21 0,1-21 16,20 0-16,-21-1 0,0 1 16,0-21-16,1 21 0,-1-22 0,0 1 15,0 21-15,-21 0 0,0-22 16,21 22-16,-21 0 0,21 21 0,-21 21 31,0 0-31,0 1 16,0-1-16,0 0 0,0 21 0,-21-21 15,21 1-15,-21-1 0,21 0 16,0 0-16,0 0 0,-21 0 16,21 1-16,21-22 46,-21-22-46,21 1 16,0 0-16,-21-21 0</inkml:trace>
  <inkml:trace contextRef="#ctx0" brushRef="#br0" timeOffset="17784.54">13631 2477 0,'0'-22'31,"-21"22"-16,0 0-15,0 0 32,21 22-32,0-1 15,0 0-15,21-21 16,0 21-16</inkml:trace>
  <inkml:trace contextRef="#ctx0" brushRef="#br0" timeOffset="19324.66">14287 2455 0,'0'0'0,"-21"-21"0,0 21 16,0 0-16,0 0 0,0 0 16,-1 0-16,1 0 15,0 21-15,0 1 0,0-1 0,0 0 16,-1 0-16,1 21 0,0-20 15,21 20-15,0 0 0,0-21 0,-21 22 16,21-1-16,0-21 0,0 22 16,0-22-16,0 0 0,0 0 0,0 0 15,21 0-15,0 1 0,0-22 0,1 0 16,-1 21-16,21-21 0,-21 0 16,22 0-16,-1 0 0,0 0 0,1-21 15,-1-1-15,0 22 0,1-21 16,-22 0-16,21 0 0,-21-21 15,22 20-15,-22-20 0,0 21 0,0-21 16,-21-1-16,0 1 0,21 21 16,-21 0-16,0-22 0,0 22 15,0 0-15,-21 42 16,0 0 0,21 0-16,0 1 0,0 20 0,-21-21 15,21 21-15,0-20 0,0 20 16,0-21-16,0 21 0,0-20 0,0-1 15,0 0-15,0 0 0,0 0 16,21 0-16,0 1 0,0-22 0,0 0 16,1 21-16,-1-21 0,0 0 15,0 0-15,0 0 0,22 0 16,-22-21-16,0-1 0,21 1 0,-21 0 16,1 0-16,-1 0 0,0-22 15,21 1-15,-21 0 0,1-22 0,-1 22 16,0-22-16,0 1 0,0-1 0,0 22 15,1-21-15,-1 20 0,-21 1 16,0 21-16,0-22 0,0 22 0,0 0 16,0 42 15,-21 0-31,-1 1 0,22 20 16,-21 0-16,21 1 0,0 20 15,-21-21-15,0 22 0,21-22 0,0 22 16,0-22-16,0 22 0,-21-22 15,21 0-15,0-21 0,0 22 0,0-22 16,0 0-16,21 0 0,-21 0 0,21 1 16,0-22-16,22 0 0,-22 0 15,0 0-15,21 0 0,1 0 0,-22 0 16,21 0-16,0-22 0,-20 1 16,20-21-16,0 0 0,-21-1 0,22 1 15,-1-22-15,-21 22 0,0-43 16,22 22-16,-22 21 0,0-22 0,-21 1 15,21 20-15,-21 1 0,0 0 16,21 20-16,-21-20 0,0 21 16,0 0-16,-21 42 31,0 0-31,21 0 0,-21 22 16,21-1-16,-21 0 0,21 1 15,-21 20-15,-1 1 0,22-22 0,0 21 16,0-20-16,-21 20 0,21-20 0,0-1 15,0 0-15,0 1 16,0-22-16,0 0 0,0 21 0,0-21 0,21-21 16,1 22-16,-1-1 0,0-21 15,0 0-15,21 0 0,-20 0 16,-1 0-16,21 0 0,-21-21 0,0-1 16,22 1-16,-22 0 0,0 0 15,0-21-15,22 20 0,-22 1 0,0 0 16,-21-21-16,0 21 0,21-1 15,-21 1-15,0 42 32,-21 1-32,0-1 15,21 0-15,0 0 0,0 0 16,0 0-16,-21 1 0,21-1 16,0 0-16,0 0 0,0 0 0,0 0 15,0 1-15,21-22 0,0 0 16,0 21-16,0-21 0,22 0 15,-22 0-15,21 0 0,0 0 0,1 0 16,-1-21-16,0 21 0,1-22 16,-22 1-16,0 0 0,21 0 0,-20-21 15,-1 20-15,0-20 0,-21 21 16,0-21-16,21-1 0,-21 22 0,0 0 16,0 0-16,0 0 0,0-1 0,-21 22 31,0 22-16,0-1-15,21 0 0,-22 21 16,22-21-16,-21 22 0,0-22 0,21 21 16,-21 1-16,21-1 0,-21 0 15,21 1-15,0 20 0,0-21 0,0 22 16,0-1-16,0 1 0,0-1 16,0 1-16,0-1 0,0 1 0,0-1 15,0 1-15,0-1 0,0-20 0,-21 20 16,21 1-16,0-1 0,-22 1 15,22-22-15,-21 22 0,21-22 0,0 0 16,-21 1-16,21-22 0,-21 0 16,0 0-16,21 0 0,-21 0 0,-1-21 15,1 0-15,0 0 16,0-21-16,21 0 0,0 0 0,-21-21 16,21-1-16,-21 1 0,21 0 0,0-1 15,0-20-15,0-1 0,0 1 16,0-1-16</inkml:trace>
  <inkml:trace contextRef="#ctx0" brushRef="#br0" timeOffset="19560.52">15155 2455 0,'0'0'0,"-21"0"16,0-21-16,0 21 0,21-21 15,0 0 1,21 21-16,0 0 16,21 0-16,-20-21 0,20 21 0,0 0 15,-21 0-15,22-21 0,-1 21 0,0 0 16,-20 0-16,20-22 0,-21 22 16,0 0-16,0-21 0,-21 0 0</inkml:trace>
  <inkml:trace contextRef="#ctx0" brushRef="#br0" timeOffset="19728.43">14690 2223 0,'-22'0'0,"44"0"0,-44 21 31,22 0 0</inkml:trace>
  <inkml:trace contextRef="#ctx0" brushRef="#br0" timeOffset="20446.02">17695 2752 0,'0'0'0,"21"0"0,64-64 31,-64 43-31,-21 0 0,0 0 0,21 0 16,-21-1-16,22 1 0,-22 0 15,0-21-15,0 21 0,0-22 0,0 22 16,0 0-16,-22 0 0,1 0 15,0-1-15,-21 1 0,21 21 16,-1 0-16,-20 0 0,0 0 16,-1 21-16,1 1 0,21-1 0,-21 0 15,-1 21-15,1 1 0,21-1 16,0 21-16,-22-20 0,43-1 0,-21 0 16,21 1-16,0-22 0,0 21 15,0-21-15,0 1 0,21-1 0,0 0 16,1-21-16,20 0 0,-21 0 0,21 0 15,1 0-15,-1 0 0,0-21 16,-20 21-16,20-21 0,0-1 16,1 1-16,-22 0 0,0 0 0,21 0 15,-21-22-15,1 22 0,-22-21 16,0 21-16,21-22 0,-21 22 16,0 0-16,0 0 0,0 0 0,0 42 31,0 0-31,0 0 0,0 22 15,0-22-15,0 21 0,0-21 16,0 22-16,0-22 0,0 21 0,0-21 16,0 0-16,0 1 0,0-1 0,0 0 15,21-21-15,-21 21 16,21-21-16,0 0 0,0 0 0,1 0 16,20 0-16,-21 0 0,21-21 15,1 21-15,-1-21 0,0 0 0,-20-1 16</inkml:trace>
  <inkml:trace contextRef="#ctx0" brushRef="#br0" timeOffset="20728.84">18542 2392 0,'0'-21'15,"0"42"-15,-21-42 16,0 42-16,-1 0 16,22 0-16,0 22 0,-21-1 0,0 0 15,21 1-15,0-1 16,0 21-16,-21-20 0,21 20 0,-21 1 15,21-1-15,-21 1 0,21-1 16,0 1-16,-22 20 0,1-20 0,21 21 16,-21-22-16,0 1 0,21 20 0,0-41 15,-21 20-15,21-21 0,-21 1 16,21-1-16,0 0 0,0-20 0,0-1 16,21-42-1,0 21 1,-21-43-16,21 22 0,0-21 15,-21-1-15,21 1 0,1 0 0,-1-22 16</inkml:trace>
  <inkml:trace contextRef="#ctx0" brushRef="#br0" timeOffset="21032.68">18521 2582 0,'0'0'15,"0"-21"-15,63-85 16,-63 85-16,21 0 0,1 21 15,20-21-15,-21 21 0,0 0 16,22 0-16,-22 0 0,21 0 0,-21 0 16,22 21-16,-22 0 0,0 0 15,0 22-15,0-22 0,-21 21 0,0-21 16,0 22-16,0-1 16,-21-21-16,0 22 0,0-22 0,-22 0 15,1 0-15,0 0 0,-22 0 0,22 1 16,0-1-16,-1-21 0,1 0 15,0 0-15,20 21 0,1-21 0,0 0 16,21-21 0,0 0-16,21 21 0,0-22 15,22 22-15,-1-21 0,-21 0 16,22 21-16,-1-21 0</inkml:trace>
  <inkml:trace contextRef="#ctx0" brushRef="#br0" timeOffset="21336.51">19113 2477 0,'0'-22'16,"0"44"-16,0-22 15,0 21 1,0 0-16,-21 21 0,21 1 16,0 20-16,0-21 0,0 22 0,0-22 15,-21 22-15,21-1 0,-21 22 16,21-22-16,-21 1 0,0 21 0,21-22 15,0 22-15,-22-22 0,1 22 16,0-22-16,21 1 0,-21-1 16,0 1-16,0-22 0,-1 1 0,22-1 15,0 0-15,-21 1 0,21-22 16,0 0-16,0-42 16,0 0-16,0-1 0,21 1 15,1 0-15,-22-21 0,21-1 16,0 1-16,0-21 0,-21-1 0,21 1 15</inkml:trace>
  <inkml:trace contextRef="#ctx0" brushRef="#br0" timeOffset="21649.33">19092 2731 0,'0'-22'0,"0"44"0,0-86 16,0 43-16,21 0 0,-21-22 15,22 22-15,-22 0 0,21 0 0,0 0 16,0 0-16,0 21 0,0-22 15,1 22-15,20 0 0,-21 0 0,21 0 16,1 0-16,-22 0 0,21 22 16,-21-1-16,1 0 0,-22 21 0,0-21 15,0 22-15,0-1 0,0-21 0,-22 22 16,-20-22-16,21 21 0,-21-21 16,-1 0-16,1 1 0,0-1 0,-1 0 15,1 0-15,21 0 0,-22-21 16,22 0-16,0 0 0,0 0 15,21-21 17,21 0-32,0 0 15,22-22-15,-22 22 0,21-21 0,0 21 16</inkml:trace>
  <inkml:trace contextRef="#ctx0" brushRef="#br0" timeOffset="22477.85">20024 2138 0,'0'0'0,"-22"0"31,1 21-31,0-21 0,21 21 0,-21 0 16,0 1-16,0 20 0,21 0 16,-22 1-16,22-1 0,-21 21 0,21-20 15,0 20-15,0-20 0,0-1 16,-21 0-16,21 1 0,0-1 0,0-21 15,0 0-15,0 0 0,21 1 0,0-1 16,1-21-16,20 0 16,-21 0-16,0 0 0,0 0 0,1-21 15,20-1-15,-21 1 0,0 0 16,0 0-16,22 0 0,-22 0 16,0-22-16,0 22 0,0 0 15,1 0-15,-22 0 0,0-1 16,0 44-1,0-1 1,0 0-16,0 0 0,-22 0 16,22 22-16,-21-22 0,21 0 15,0 0-15,0 0 0,0 0 16,21 1 0,1-22-16,-1 0 0,0 0 0,21 0 15,1 0-15,-1 0 0,-21 0 16,21-22-16,1 1 0,-1 0 0,0 0 15,-20 0-15,-1 0 0,0-1 16,0 1-16,0-21 0,-21 21 16,21 21-16,-21-21 0,0-1 15,-21 44 1,21-1 0,-21 0-16,0 0 0,0 0 15,21 22-15,-21-1 0,-1 0 0,22 1 16,-21-1-16,0 0 0,21 1 15,0 20-15,-21 1 0,0-22 16,21 21-16,-21 1 0,21-1 0,0 22 16,0-21-16,0-1 0,0 22 15,0-22-15,0 1 0,0 20 0,0 1 16,0-21-16,0 20 0,0-20 0,0-1 16,0 1-16,0-22 0,-22 0 15,1 1-15,0-22 0,-21 0 0,21 0 16,-1-21-16,-20 0 0,21 0 0,0-21 15,-22 0-15,22-21 0,0-1 16,0 1-16,0 0 0,0-22 0,21 1 16,0-1-16,0-21 15,0 22-15,0-1 0,0-20 0,0-1 16,0 22-16,42-22 0,-21 0 0,0 1 16,0 20-16,1 1 0,20-1 15,-21 1-15,21-1 0,-20 22 0,20-1 16,0-20-16,-21 21 0,22-1 15,-1 1-15,-21 0 0,0 20 0,22-20 16</inkml:trace>
  <inkml:trace contextRef="#ctx0" brushRef="#br0" timeOffset="22883.62">21992 2032 0,'0'0'0,"0"-21"0,0 0 15,0 42 17,0 0-32,0 0 15,0 0-15,0 1 0,-21 20 0,0 0 16,21-21-16,-21 22 0,-1 20 0,22-20 16,-21-1-16,0 21 0,0-20 15,0-1-15,21 0 0,-21 1 0,21-1 16,-22-21-16,22 0 0,0 1 15,0-1-15,0 0 0,0 0 0,22-21 16,-1 0 0,0 0-16,0-21 0,21 0 0,-20 0 15</inkml:trace>
  <inkml:trace contextRef="#ctx0" brushRef="#br0" timeOffset="23600.21">22310 2117 0,'0'0'0,"0"-21"0,0-1 16,-22 22 0,1 22-16,21-1 0,0 0 15,-21 0-15,21 21 0,-21-20 16,21 20-16,0 0 0,0 1 0,0 20 16,0-21-16,-21 1 0,21-1 15,-21 0-15,21 1 0,0-22 0,0 21 16,-22-21-16,22 1 0,0-1 15,0 0 1,0-42 0,22 21-16,-1-21 0,-21-1 15,21 1-15,0 0 0,0-21 0,0 21 16,-21-22-16,22 1 0,-1 21 16,0-22-16,0 22 0,0 0 0,0 0 15,-21 0-15,22 21 16,-1 0-16,-21 21 15,0 0-15,0 0 16,0 0-16,0 22 0,0-22 0,0 21 16,0-21-16,0 22 0,0-22 15,0 0-15,0 0 0,0 0 16,21 1-16,0-1 0,0 0 0,0-21 16,1 0-16,-1 0 0,21 0 15,-21 0-15,22 0 0,-1 0 0,0 0 16,1 0-16,-1-21 0,0 0 15,1-1-15,-1 1 0,0 0 0,1-21 16,-1 21-16,0-22 0,-21 22 16,22-21-16,-22-1 0,-21 1 0,21 21 15,-21 0-15,0 0 0,0-1 0,0 1 16,-21 21 0,0 0-16,0 0 0,-1 0 15,1 21-15,0 1 0,0-1 16,0 21-16,0-21 0,21 22 0,0-22 15,0 21-15,0 0 0,0-20 16,0-1-16,0 21 0,0-21 0,0 0 16,21-21-16,0 22 0,0-1 15,0-21-15,0 0 0,1 0 0,-1 0 16,21 0-16,-21 0 0,0 0 0,1-21 16,-1-1-16,21 1 0,-21 21 15,0-21-15,1 0 0,-1 0 0,0 0 16,-21-1-16,0 1 0,0-21 15,0 21-15,0 0 0,0-1 16</inkml:trace>
  <inkml:trace contextRef="#ctx0" brushRef="#br0" timeOffset="23848.07">21484 2498 0,'0'0'0,"42"0"31,-20 0-31,20 0 0,0 0 0,22 0 16,-1-21-16,1 21 0,-1 0 15,1-22-15,-1 22 0,1 0 0,-22-21 16,22 21-16,-22-21 0,0 21 15,1 0-15,-22 0 0</inkml:trace>
  <inkml:trace contextRef="#ctx0" brushRef="#br0" timeOffset="27099.81">3958 4297 0,'0'0'0,"0"-21"0,0 0 0,0-1 15,0-20-15,0 21 16,0 42 15,0 21-31,0-20 0,0 20 0,0 0 16,0 1-16,0-1 0,-21 0 15,21 1-15,-21-1 0,21 0 0,0 1 16,0-22-16,-21 21 0,21-21 16,0 22-16,0-22 0,-22 0 0,22-42 46,22 0-46,-1 21 0,-21-43 0,21 22 16,0 0-16,0 0 0,-21 0 16,21-22-16,1 22 0,-1-21 0,-21 21 15,0-1-15,21-20 0,0 21 16,-21 0-16,0 0 0,21 21 16,0 21-1,-21 0-15,0 0 16,0 0-16,22 0 0,-22 1 0,21-1 0,-21 21 15,0-21-15,0 0 0,21 1 16,0 20-16,-21-21 0,21 0 16,0 0-16,1 1 0,-1-22 15,0 0-15,0 0 0,0 0 0,0 0 16,22 0-16,-1 0 0,-21-22 16,22 22-16,-1-21 0,-21 0 0,21 0 15,1 0-15,-22-22 0,21 22 0,-21 0 16,1-21-16,-1 21 0,0-22 15,-21 1-15,0 0 0,0-1 0,0 22 16,0-21-16,0-1 0,0 22 16,0 0-16,0 0 0,0 42 31,0 0-31,-21 22 16,21-22-16,0 21 0,-21 0 0,21 1 15,0-1-15,0 0 0,0 1 16,0-1-16,0-21 0,21 22 0,0-1 15,0-21-15,0 0 0,22 22 16,-22-22-16,21-21 0,0 21 0,-20-21 16,20 0-16,0 0 0,1 0 15,-1 0-15,0-21 0,1 0 0,-1-1 16,0 1-16,1 0 0,-1 0 0,0 0 16,1 0-16,-22-22 0,0 22 15,0-21-15,0 21 0,-21-22 0,0 1 16,0 0-16,0 20 15,0-20-15,-21 0 0,0 21 0,21-1 16,-21 22-16,0 0 0,-1 0 16,-20 0-16,21 0 0,0 0 0,0 22 15,-1-1-15,1 0 0,0 21 0,0-21 16,0 22-16,0-22 16,21 21-16,-22 1 0,22-22 0,0 21 0,0-21 15,0 22-15,0-22 0,0 0 16,0 0-16,0 21 0,22-20 15,-1-1-15,0-21 0,0 0 16,0 0-16,22 0 0,-22 0 0,0-21 16,21-1-16,-21 22 0,1-21 15,20 0-15,-21 0 0,0 0 16,0 0-16,1-22 0,-1 22 0,-21 0 16,0-21-16,0 20 0,0-20 15,0 21-15,21 0 0,-21 0 0,0-1 16,0 1-16,0 0 0,0 42 31,0 0-31,0 1 0,0-1 16,0 0-16,0 21 0,0-21 15,0 1-15,0-1 0,0 21 16,0-21-16,0 0 0,21 1 0,-21-1 16,21 0-16,0 0 0,1-21 15,-1 0-15,0 21 0,0-21 0,0 0 16,22 0-16,-22 0 0,0 0 15,0-21-15,21 21 0,-20-21 0,-1 0 16,0 0-16,0-1 0,0 1 0,0-21 16,-21 21-16,22-22 15,-22 22-15,21-21 0,-21 21 0,21 0 16,-21-22-16,0 22 0,0 0 16,0 0-16,0 42 15,0 0 1,0 0-16,0 0 15,0 1-15,0-1 0,0 21 0,0-21 16,0 22-16,0-22 0,0 0 0,0 21 16,0-21-16,0 1 0,0 20 15,21-21-15,-21 0 0,21 0 16,0 1-16,1-22 0,-1 0 16,0 0-16,0 0 0,0 0 15,0-22-15,22 22 0,-22-21 0,21-21 16,-21 21-16,1-22 15,-1 22-15,0-21 0,0 0 0,0-1 16,-21 1-16,21 0 0,1-22 16,-22 22-16,21-22 0,0 22 15,-21 0-15,0-1 0,0 1 0,21 21 16,-21 0-16,-21 42 31,21 0-31,0 0 0,-21 21 16,21 1-16,-21-1 0,21 0 0,0 1 15,0-1-15,0 0 0,0 1 0,0-1 16,0 0-16,0 1 0,0-22 16,0 21-16,0-21 0,0 1 15,0-1-15,21 0 0,0 0 0,0-21 16,0 0-16,0 21 0,22-21 16,-22 0-16,0 0 0,21 0 0,-20-21 15,20 21-15,-21-21 0,21 0 16,-20 0-16,20-1 0,-21 1 0,0 0 15,0 0-15,1 0 0,-22-22 0,0 22 16,21 0-16,-21 0 0,0 0 16,21 0-16,-21-1 0,0 44 31,0-1-15,0 0-16,0 0 0,0 0 0,0 0 15,0 1-15,0-1 16,0 0-16,0 0 0,0 0 0,0 0 15,21-21-15,0 0 16,-21 22-16,21-22 0,1 0 16,-1 0-16,21 0 0,-21 0 0,0 0 15,22-22-15,-22 22 0,21-21 0,-21 0 16,1 21-16,-1-21 0,0 0 16,0 0-16,0-1 0,-21-20 15,21 21-15,-21 0 0,0 0 0,0-1 16,0 1-16,-21 21 15,21 21 1,-21 1-16,21-1 0,0 0 16,-21 0-16,21 0 0,-21 22 0,21-22 15,-21 0-15,21 0 0,0 0 16,0 0-16,0 1 0,0-1 16,0 0-16,21-42 46,0 0-46,0-1 16,0 1-16,-21-21 0,21 21 16,1 0-16,-1-22 0,-21 22 0,21 0 15,0 0-15,-21 0 0,0-1 0,21 1 16,-21 0-16,21 21 16,1 0-16,-22 21 15,0 0-15,0 1 0,0-1 16,0 0-16,0 0 0,0 0 0,0 22 15,0-22-15,0 0 0,21 0 0,0 0 16,-21 0-16,21 1 0,0-1 16,0-21-16,1 21 0,20-21 0,-21 21 15,21-21-15,-20 0 0,20 0 0,0 0 16,1 0-16,-1 0 16,-21-21-16,21 0 0,1 21 0,-22-21 0,21-1 15,-21 1-15,22 0 0,-22-21 16,0 21-16,0-1 0,-21-20 15,0 21-15,0-64 0,0 64 16,0 0-16,0 0 0,-21 0 16,21-1-16,-21 22 0,0 0 0,0 0 15,-1 0-15,1 22 0,0-1 0,-21 0 16,21 0-16,-1 21 16,1-20-16,0 20 0,0-21 0,0 0 15,21 22-15,0-22 0,0 0 16,0 0-16,0 0 0,0 0 0,21 1 15,0-22-15,0 0 0,0 0 0,1 0 16,-1 0-16,0 0 16,0 0-16,21 0 0,-20-22 0,-22 1 15,21 21-15,0-21 0,0 0 0,-21 0 16,21 0-16,-21-1 16,0 1-16,0 0 0,0 0 15,0 42 32,0 0-47,0 0 0,0 1 16,-21-1-16,21 0 0,-21 21 0,0-21 15,21 22-15,0-1 0,0 22 16,0-22-16,0 21 0,0 1 16,0-1-16,0 1 0,0-1 0,0 1 15,0-22-15,0 22 0,0-1 0,0 1 16,0-1-16,0 1 0,0-1 15,0 1-15,0-1 0,0 1 0,0-1 16,0-20-16,0 20 0,0-21 0,-21 22 16,-1-22-16,22 1 0,-21-1 0,0-21 15,21 21-15,-21-20 0,0-1 16,0 0-16,-1 0 0,1-21 0,0 0 16,0 0-16,0 0 0,21-21 15,0 0-15,0 0 0,0-1 16,0-20-16,0 0 0,0-1 15,0 1-15,0-21 0,0-1 0,0 1 16</inkml:trace>
  <inkml:trace contextRef="#ctx0" brushRef="#br0" timeOffset="27356.96">7260 4022 0,'0'0'0,"-21"0"0,21-21 15,-21 21 1,21-22 46</inkml:trace>
  <inkml:trace contextRef="#ctx0" brushRef="#br0" timeOffset="27576.56">6477 4255 0,'0'0'0,"-21"42"31,42-42-31,0 0 16,0 0-16,0 0 0,1 0 15,-1 0-15,21-21 0,-21 21 0,22 0 16,-22-21-16,21 21 0,-21 0 16,0-22-16,1 22 0,-1 0 0,-21-21 15,0 0 1,-21 21-16</inkml:trace>
  <inkml:trace contextRef="#ctx0" brushRef="#br0" timeOffset="27764.61">6096 4149 0,'0'21'47,"21"-21"-31</inkml:trace>
  <inkml:trace contextRef="#ctx0" brushRef="#br0" timeOffset="28904.02">9546 4297 0,'21'0'16,"0"0"-16,1-21 15,-1 21-15,0-21 0,0 21 0,0-22 16,0 1-16,22 0 0,-22 0 0,0 21 16,0-21-16,0 0 0,1-1 15,-1 1-15,-21 0 0,0 0 0,0 0 16,0 0-16,0-1 0,0 1 16,-21 21-16,-1 0 0,1 0 0,-21 0 15,21 0-15,-22 0 0,1 0 0,21 0 16,-21 0-16,20 21 0,1-21 15,0 22-15,0-1 0,0 0 0,0 0 16,21 0-16,-22 0 16,22 1-16,0 20 0,0-21 0,0 0 15,0 0-15,0 1 0,22 20 16,-1-21-16,0 0 0,0 0 0,0 1 16,0-1-16,1 0 0,-1 0 0,0 0 15,0 0-15,0-21 0,0 22 16,1-1-16,-1 0 0,-21 0 0,21-21 15,-21 21-15,0 0 0,0 1 0,-21-22 16,0 21-16,-1-21 0,1 21 16,-21-21-16,21 0 0,-22 0 15,22 0-15,-21 0 0,21 0 16,-22 0-16,22 0 0,0 0 0,0 0 16,0-21-16,0 0 0,-1 21 0,1-22 15,0 1-15,0 0 0,0-21 16,21 21-16,0-1 0,-21-20 0,-1-21 15,1 20-15,21 22 0,0 0 16,0 0-16,0 0 0,0 42 47,21 0-47,1 21 0,-1-21 0,0 22 16,0-22-16,-21 21 0,21-21 0,0 22 15,1-1-15,-1-21 0,0 22 16,0-22-16,0 0 0,0 0 15,1 0-15,20 0 0,-21 1 16,21-22-16,-20 0 0,20 0 0,0 0 16,1 0-16,62-22 0,-62 22 15,-1-21-15,22 0 0,-22 0 16,0 0-16,22-22 0,-22 22 16,0-21-16,-20 21 0,20-22 0,-21 1 15,21-21-15,-20 20 0,-1-20 16,0 20-16,0-20 0,-21 21 0,21-1 0,-21 1 15,21 0-15,-21 20 0,0 1 16,0 0-16,0 42 31,0 0-31,0 22 0,0-1 16,-21 0-16,0 1 0,21-1 0,-21 0 16,21 1-16,0-1 0,-21 0 15,0 1-15,21-1 0,0-21 0,0 22 16,0-22-16,0 0 0,0 0 0,0 0 15,21-21 17,0 0-32,0-21 0,-21 0 15,21 0 1,-21 0-16,21-1 0</inkml:trace>
  <inkml:trace contextRef="#ctx0" brushRef="#br0" timeOffset="29128.59">10223 4212 0,'0'0'0,"-21"0"0,42 0 31,1 0-15,-1 0-16,0 0 15,0 0-15,0 0 0,0 0 0,22-21 16,-22 21-1,0 0-15,0 0 0,0 0 0,1-21 16,-1 21-16,0-21 0,0 21 16</inkml:trace>
  <inkml:trace contextRef="#ctx0" brushRef="#br0" timeOffset="31909.79">10985 4424 0,'0'0'0,"127"63"31,-105-63-31,-1 0 0,0 0 16,0 0-16,0 0 16,-21-21-16,21 0 0,1 0 15,-1 0-15,-21 0 16,0-22-16,0 22 0,0 0 0,0-21 15,0-1-15,0-20 0,-21 42 16,21-22-16,-22 22 0,1 0 16,0 21-16,0-21 0,0 21 15,0 0-15,-1 0 0,1 0 0,0 0 16,0 21-16,-21 0 0,20 0 16,1 0-16,0 1 0,0 20 15,0 0-15,21-21 0,-21 64 16,21-43-16,0 1 0,-22-22 0,22 21 15,0-21-15,0 1 0,0-1 16,0 0-16,22 0 0,-1 0 0,0-21 16,0 0-16,0 0 0,0 0 15,1 0-15,-1 0 0,0 0 16,0 0-16,0-21 0,0 0 0,1 0 16,-1 0-16,0-1 0,0 1 15,0-21-15,-21 0 0,21 20 16,1-20-16,-1-43 0,-21 64 0,0 0 15,21-21-15,-21 21 16,0 42 0,0 0-1,0 0-15,0 0 0,0 22 16,0-22-16,0 21 0,0-21 16,0 0-16,0 22 0,0-22 0,21 0 15,-21 21-15,0-20 0,21-1 0,0 0 16,1 0-16,-1-21 0,0 0 15,0 0-15,0 0 0,0 0 16,1 0-16,-1 0 0,0 0 16,0 0-16,0-21 0,0 0 0,1 0 15,-1-1-15,0 1 0,0-21 16,0 21-16,0-22 0,1 1 0,-1-21 16,-21 20-16,21-20 0,0 20 15,0 1-15,-21 0 0,21-1 0,-21 22 16,0-21-16,0 21 0,0 0 0,0-1 15,-21 44 1,21-1 0,-21-21-16,0 42 0,21-21 15,0 22-15,-21-1 0,21 0 0,-21 1 16,21-1-16,0 0 0,0 1 16,0-1-16,0 0 0,0-21 15,0 22-15,0-22 0,0 21 0,0-21 16,0 1-16,0-1 0,21 0 15,0-21-15,0 0 0,0 0 16,22 0-16,-22 0 0,21 0 0,0 0 16,-20 0-16,20-21 0,0 0 0,1-1 15,-1 1-15,0 0 0,-21 0 16,22 0-16,-22 0 0,0-1 16,21-41-16,-42 42 0,22 0 15,-22-1-15,0 1 0,0 0 0,0 0 16,0 0-16,-22 21 15,1 0 1,0 0-16,0 0 0,0 21 0,21 0 16,-21 0-16,-1 0 0,22 1 15,-21-1-15,21 0 0,-21 21 0,21-21 16,0 1-16,0 20 0,0-21 16,0 0-16,0 0 0,0 1 15,21-22-15,0 21 0,1 0 0,-1-21 16,0 0-16,0 21 0,21-21 0,-20 0 15,-1 0-15,21 0 0,-21 0 0,0 0 16,22-21-16,-22 0 0,0 21 16,0-21-16,22-1 0,-22 1 15,0-21-15,0 21 0,0 0 0,0-22 16,1 22-16,20-21 0,-21-1 0,-21 22 16,21 0-16,0 0 0,-21 0 15,0 0-15,22 21 0,-22 21 31,0 0-31,-22 0 0,22 0 16,-21 0-16,21 22 0,-21-22 0,21 21 16,0-21-16,-21 1 0,21-1 15,0 0-15,0 21 0,0-21 16,0 1-16,-21-1 0,21 0 16,21-42 30,-21 0-46,21-1 16,-21 1-16,21 0 0,0 0 0,22-43 16,-22 22-16,-21 21 15,21-21-15,0 20 0,0 1 0,22-21 16,-22 42-16,0-21 0,0 21 16,0 0-16,1 0 15,-1 21 1,-21 0-16,21 0 0,-21 0 15,0 1-15,0-1 0,0 0 0,21 21 16,-21-21-16,21 22 0,-21-22 16,0 0-16,0 0 0,0 0 15,0 1-15,0-1 0,21-21 47,1 0-47,-22-21 0,21-1 0,0 22 16,-21-21-16,21 0 0,0-21 15,0 21-15,1-22 0,-1 22 0,0-21 16,0 21-16,0-22 0,22 22 16,-22-21-16,0 21 0,21-1 15,-21 1-15,1 21 0,-1-21 0,0 21 16,0 21 0,-21 0-16,0 1 15,0-1-15,0 0 0,0 0 16,0 21-16,0-20 0,0-1 0,0 21 15,0-21-15,0 0 0,0 22 0,0-22 16,0 0-16,0 0 0,0 0 16,21-21-16,-21 22 0,0-1 0,21-21 15,1 0-15,-1 0 0,0 0 16,0 0-16,21 0 16,-20 0-16,-1 0 0,0 0 0,0 0 15,21-21-15,-20-1 0,-1 1 16,21 21-16,-21-21 0,0-21 0,1 21 15,-1-1-15,0-20 0,0 21 0,0-21 16,-21 20-16,0-20 0,0 21 16,0 0-16,0 0 0,0-1 15,-21 22-15,0 0 16,0 0-16,0 0 0,-1 0 0,1 22 16,0-22-16,0 21 0,0 0 15,0 21-15,21-21 0,0 1 0,0 20 16,0-21-16,0 21 0,0-20 15,0-1-15,0 0 0,0 0 16,21 0-16,0 0 0,-21 1 0,21-1 16,0-21-16,0 21 0,22-21 0,-22 0 15,21 0-15,-21 0 0,22 0 16,-22 0-16,21 0 0,1 0 16,-22 0-16,21 0 0,-21-21 0,22 0 15,-22-1-15,0 1 0,21 0 0,-21 0 16,1-21-16,-1 20 0,0-20 15,0 21-15,-21-21 0,21 20 16,-21 1-16,21 0 0,-21-21 16,0 63-1,-21 0-15,0 0 16,21 0-16,0 22 0,-21-22 0,0 0 16,21 21-16,-21-20 0,-1-1 15,22 0-15,0 0 0,0 0 0,-21 0 16,21 1-16,-21-1 15,42-42 32,0-1-47,1 1 0,-1 0 16,0-21-16,0 21 16,-21-22-16,42 22 0,-20-21 0,-1 21 15,0-1-15,-21-20 0,21 21 0,0 21 16,0-21-16,1 21 15,-22 21 1,0 0-16,0 0 16,0 0-16,0 1 0,0 20 0,0-21 15,0 0-15,0 0 0,21 1 0,-21-1 16,0 0-16,0 0 0,21-21 16,0 21-16,0 0 0,0-21 15,1 0-15,-1 0 0,0 0 16,0 0-16,0 0 0,0 0 15,1 0-15,-1-21 0,0 21 0,21-21 16,-21 0-16,1 0 0,20-22 16,-21 22-16,21-21 0,-20 0 15,-1-22-15,21 22 0,-21-22 0,0 1 16,1 20-16,-1 1 0,-21 0 0,21-1 16,-21 1-16,0 21 0,0-21 15,0 20-15,-21 22 16,0 0-16,-1 0 0,22 22 15,-21-22-15,0 42 0,0-21 16,21 0-16,0 22 0,0-1 16,-21 0-16,21 1 0,0 20 0,0-21 15,0 1-15,0-1 0,0 0 16,0 1-16,0-1 0,0 0 0,0-20 16,21-1-16,0 21 0,-21-21 15,21-21-15,0 21 0,1 1 0,-1-22 16,0 0-16,0 0 0,0 0 15,0 0-15,1 0 0,-1 0 0,0 0 16,0-22-16,0 1 0,0 0 16,1 21-16,-1-21 0,0 0 0,-21 0 15,21-1-15,0 1 0,-21 0 0,0-21 16,0 21-16,0-1 0</inkml:trace>
  <inkml:trace contextRef="#ctx0" brushRef="#br0" timeOffset="32152.64">15303 3958 0,'0'0'0,"0"21"0,-21-21 15,42 0 1,1 0 0,20 0-16,-21 0 0,21 0 0,22 0 15,-22 0-15,1-21 16,20 0-16,-21 21 0,1 0 0,-1-21 15,0 21-15,1 0 0,-1-21 0,-21 21 16,0 0-16,1-21 0,-1 21 16,-21-22-16,21 22 0,-21-21 15,-21 21 1,0 0-16</inkml:trace>
  <inkml:trace contextRef="#ctx0" brushRef="#br0" timeOffset="32527.57">11409 4170 0,'0'0'0,"0"-21"0,21 0 31,0 21-31,0-22 0,22 22 16,-1 0-16,0-21 0,22 21 0,-1 0 15,1-21-15,20 21 0,-20-21 16,21 21-16,-22-21 0,22 21 0,-22 0 15,1 0-15,-22-21 0,0 21 16,-20 0-16,-1 0 0,0 0 0,-21-22 31,21 22-15</inkml:trace>
  <inkml:trace contextRef="#ctx0" brushRef="#br0" timeOffset="42012.46">1545 6096 0,'0'-21'0,"0"0"47,21 21-32,0-21-15,1 21 0,-1-22 16,0 1-16,0 21 0,0-21 15,0 21-15,1-21 0,-1 0 16,-21 0-16,21 21 0,-21-22 16,0 1-16,-21 21 15,0 0-15,-1 0 16,1 0-16,-21 0 0,0 0 16,-1 0-16,1 21 0,0 1 0,-1-22 15,1 21-15,21 0 0,-22 0 16,22 0-16,-21 0 0,21 1 15,21-1-15,0 0 0,0 0 16,0 0-16,21 0 16,0 1-16,0-22 0,22 21 15,-1-21-15,-21 21 0,21-21 16,1 21-16,-1 0 0,0-21 0,-20 21 16,20 1-16,-21-1 0,0 0 15,0 0-15,-21 21 0,0-20 0,0 20 16,0-21-16,0 21 0,-21-20 15,-21-1-15,0 21 0,20-21 0,-20 0 16,0-21-16,-1 0 0,1 22 16,0-22-16,-1 0 0,22 0 15,-21-22-15,21 1 0,-22 0 0,22 0 16,-21 0-16,21-22 0,0 22 16,-1 0-16,1-21 0,21 21 15,0-1-15,-21 1 0,21 0 0,0 0 16,0 0-16,21 21 15,0 0 1,1 0-16,-1 0 0,21 0 0,-21 0 16,0 0-16,22 0 0,-22 0 15,21 0-15</inkml:trace>
  <inkml:trace contextRef="#ctx0" brushRef="#br0" timeOffset="42745.53">1905 6265 0,'0'-21'16,"0"42"15,0 1-15,0-1-1,0 0-15,0 0 0,0 0 0,0 0 16,0 1-16,0-1 0,0 0 15,0 0-15,0 0 0,0 0 16,0 1-16,0-1 0,21-21 16,0 0-16,0 0 0,1 0 15,-1 0-15,0 0 0,0 0 16,0-21-16,0-1 0,1 1 0,-1 0 16,0 0-16,0 0 0,0 0 15,0-1-15,1 1 0,-22 0 16,0 0-16,0 0 0,21 0 15,-21-1 1,0 44 15,0-1-15,0 0-16,0 21 16,0-21-16,0 22 0,0-22 0,0 21 15,0 1-15,0 20 0,0-21 16,0 1-16,0 20 0,0-20 0,0 20 15,0 1-15,21-1 0,-21 1 16,0-1-16,21 22 0,-21-1 0,0 1 16,0-21-16,0 20 0,0-20 15,0 20-15,0-20 0,0-1 0,0 1 16,0-22-16,0 22 0,0-22 0,0 0 16,-21 1-16,0-22 0,0 21 15,-1-21-15,1-21 16,-21 0-16,21 0 0,0 0 0,-1-21 15,1-21-15,-21 21 0,21-22 16,-22-20-16,22 21 0,0-22 0,-21 1 16,21-1-16,-1 1 0,22-22 15,0 21-15,-21-20 0,21-1 0,0 22 16,0-1-16,0 1 0,0-1 16,0 22-16,21-22 0,1 22 0,-1 0 15,-21-22-15,21 22 16,0-1-16,0 1 0,0 0 0,1 21 15,-1-22-15,0 1 0,0 21 0,0 0 16,0-22-16,1 22 0,-1 0 16,0 0-16</inkml:trace>
  <inkml:trace contextRef="#ctx0" brushRef="#br0" timeOffset="43276.51">2688 6138 0,'0'22'47,"0"-1"-47,0 0 15,0 0-15,0 0 0,0 22 0,0-22 16,0 0-16,0 21 0,-21-21 15,21 1-15,0-1 0,0 0 0,0 0 16,0 0-16,0-42 47,-21 0-47,21 0 0,0 0 16,0-1-16,0 1 0,0-21 15,0 21-15,0 0 0,0-22 0,21 22 16,0 0-16,0 0 0,0-22 15,1 22-15,20 0 0,-21 0 16,21 21-16,-20-21 0,20 21 0,-21 0 16,0 0-16,0 0 0,22 0 15,-22 21-15,0 0 0,-21 0 0,21 0 16,-21 1-16,21-1 0,-21 0 16,0 21-16,0-21 0,0 1 0,0 20 15,0-21-15,0 0 0,0 0 16,0 1-16,-21-1 0,21 0 0,-21-21 15,21 21-15,0 0 0,0-42 47,0 0-47,21 0 16</inkml:trace>
  <inkml:trace contextRef="#ctx0" brushRef="#br0" timeOffset="43543.96">3429 5948 0,'0'0'0,"0"-21"0,0 42 31,0 0-31,0 21 16,0-20-1,0-1-15,-21 0 0,21 21 0,0-21 16,0 22-16,-21-22 0,21 21 0,-22 1 15,1-22-15,21 0 0,0 21 16,0-21-16,0 1 0,-21-1 0,21 0 16,0 0-16,21-42 31,0 0-15,-21 0-16</inkml:trace>
  <inkml:trace contextRef="#ctx0" brushRef="#br0" timeOffset="43747.86">3238 6202 0,'0'0'0,"22"0"32,-1 0-17,0 0-15,0 0 0,0 0 16,0-21-16,1 21 0,-1 0 15,0 0-15,0 0 0,0-21 0,0 21 0,1 0 16,-1 0 0</inkml:trace>
  <inkml:trace contextRef="#ctx0" brushRef="#br0" timeOffset="44335.66">4043 6287 0,'21'-64'32,"-21"43"-32,0 0 15,0 0-15,0-1 0,0 1 0,0 0 16,0 0-16,-21 0 0,0 21 15,-1-21-15,1 21 16,0 0-16,0 0 0,0 21 16,0-21-16,-1 21 0,1 0 15,0 0-15,0 0 0,0 22 0,0-22 16,21 21-16,-22-21 0,22 22 16,0-22-16,0 21 0,0-21 0,0 1 15,0 20-15,0-21 0,22 0 16,-1 0-16,0-21 15,0 0-15,0 0 0,0 0 16,1-21-16,20 0 0,-21 0 0,0 0 16,0 0-16,1-1 0,-22 1 15,21 0-15,0 0 0,-21-21 0,21 20 16,-21 1-16,0 0 0,0 0 16,0-21-16,0 20 0,0 1 15,0 42 16,0 1-31,0-1 0,0 0 16,0 0-16,0 0 16,0 22-16,0-22 0,0 0 0,0 0 15,0 21-15,0-20 0,0-1 0,0 0 16,0 0-16,21-21 16,0 0-16,1 0 15,-1 0 1,0-21-16,-21 0 0,21 0 15</inkml:trace>
  <inkml:trace contextRef="#ctx0" brushRef="#br0" timeOffset="44862.69">4445 6138 0,'0'-42'31,"21"42"-31,0 0 0,-21-21 0,21 21 15,1 0-15,-1 0 0,21 0 0,-21-21 16,0 21-16,22 0 0,-22 0 0,0 0 16,0 21-16,0-21 0,1 21 15,-22 0-15,0 0 0,21 1 0,-21-1 16,0 0-16,0 0 0,0 0 16,-21 22-16,-1-22 0,1 0 0,0 0 15,0 0-15,-21 0 0,42 1 0,-22-1 16,1-21-16,0 21 15,42-42 17,-21 0-17,21-1-15,1 1 0,20 0 0,-21 0 16,0 0-16,0 0 0,1-1 16,-1-20-16,0 21 0,0 0 0,0-22 15,0 22-15,1 0 0,-1 0 16,0 0-16,-21 0 0,0-1 15,0 44 17,0-1-32,-21 0 0,21 0 15,-21 21-15,21-20 0,-22-1 0,22 21 16,0-21-16,0 22 0,0-1 16,0-21-16,0 0 0,0 22 0,0-22 15,22 0-15,-1 0 0,0 0 0,0-21 16,0 0-16,0 0 0,22 0 15,-22 0-15,0 0 0,21 0 0,-20 0 16,-1-21-16,21 0 0</inkml:trace>
  <inkml:trace contextRef="#ctx0" brushRef="#br0" timeOffset="45500.61">1587 6900 0,'0'0'0,"-21"0"0,42 0 47,-21 22-47,43-22 0,-22 0 0,21 0 15,1 0-15,-1 0 0,0 0 16,22 0-16,-1 0 0,1 0 0,20 0 16,1 0-16,21 0 0,0 0 15,21 0-15,0 0 0,-21 0 0,42 0 16,-21 0-16,21 0 0,0 0 0,0 0 15,0 0-15,1-22 0,20 22 16,-21 0-16,0 0 0,0 0 0,1-21 16,147 21-16,-169 0 0,0-21 15,0 21-15,0 0 0,-21 0 16,0-21-16,-22 21 0,1 0 16,0 0-16,-43 0 0,21-21 0,-41 21 15,20 0-15,-21-21 0,0 21 16,-21-22 15,0 1-15,0 0-16</inkml:trace>
  <inkml:trace contextRef="#ctx0" brushRef="#br0" timeOffset="45964.51">6477 6096 0,'0'21'32,"0"0"-17,0 1 1,21-22 15,0 0-31,-21-22 16,0 1-1,-21 21 32,0 0-47,0 0 16,21 21 0,0 1-1,0-1-15,0 0 16</inkml:trace>
  <inkml:trace contextRef="#ctx0" brushRef="#br0" timeOffset="46300.32">6498 6625 0,'0'0'16,"21"0"-16,0 0 15,-21-21 1,0 0-16,22 21 0,-22-21 16,0 0-16,0-1 0,0 1 31,-22 21-31,1 0 0,0 0 31,0 21-31,21 1 0,-21-22 0,21 21 16,0 0-1,21-21 17</inkml:trace>
  <inkml:trace contextRef="#ctx0" brushRef="#br0" timeOffset="47205.18">783 8573 0,'0'0'0,"0"-22"0,0 1 16,0 0-16,0 0 0,-21 21 31,21 21-15,0 0-1,0 0-15,0 22 0,0-1 0,0 0 16,0 1-16,0 20 0,0 1 15,0-22-15,0 22 0,0-1 16,0-21-16,0 1 0,0-1 16,0 0-16,0 22 0,-21-22 15,21-21-15,0 1 16,0-1-16,0-42 31,0-1-31,0 1 0,0 0 16,0 0-16</inkml:trace>
  <inkml:trace contextRef="#ctx0" brushRef="#br0" timeOffset="47680.37">1122 8784 0,'0'64'31,"-21"-22"-31,-1-21 0,22 22 0,-21-22 15,0 21-15,0 0 0,-21-20 16,20 20-16,1 0 0,0-21 0,0 22 16,-21-22-16,20 0 0,1 0 15,0 0-15,0 1 0,0-1 0,21-42 47,0-1-47,0 1 16,21 0-16,0 0 0,0 0 15,0 0-15,1-22 0,-1 22 0,0-21 16,0 21-16,0-22 0,0 22 16,1-21-16,-1 21 0,0-1 15,0 1-15,-21 0 0,21 21 0,0 0 16,1 0 0,-1 21-16,0 0 0,-21 1 15,21 20-15,0-21 0,-21 21 16,21-20-16,1 20 0,-1-21 15,-21 21-15,21-20 0,0-1 16,-21 0-16,21 0 0,0 0 0,-21 0 16,0 1-16,22-22 0,-1 0 15,-21 21-15,21-21 16,0 0-16,-21-21 16,0-1-16,21 1 0,-21 0 15</inkml:trace>
  <inkml:trace contextRef="#ctx0" brushRef="#br0" timeOffset="47943.97">1609 8530 0,'0'0'16,"0"21"-1,0 1-15,0-1 0,-22 0 0,22 21 16,0-21-16,0 22 0,-21-1 15,21 22-15,-21-22 0,0 21 0,21-20 16,-21-1-16,0 0 0,21 1 16,-22-1-16,22 0 0,-21-20 0,21 20 15,0-21-15,0 0 16,0 0-16,21-21 31,1-21-31,-1 0 0,0 0 0,0 21 16</inkml:trace>
  <inkml:trace contextRef="#ctx0" brushRef="#br0" timeOffset="48352.4">1757 9038 0,'0'43'15,"21"-43"1,0 0-1,0 0-15,0 0 0,1-22 16,-1 1-16,0 0 16,0 0-16,0 21 0,-21-21 0,21 0 15,1-1-15,-22 1 0,0 0 16,0 0-16,0 0 0,0 0 16,-22 21-1,1 0-15,0 21 16,0-21-16,0 21 15,0 0-15,-1 21 0,1-20 0,0-1 16,0 21-16,0 0 0,0-20 0,21 20 16,0-21-16,0 21 0,0-20 15,0-1-15,0 0 0,0 0 16,0 0-16,21 0 0,0 1 0,0-22 16,0 21-16,0-21 0,1 0 0,-1 0 15,21 0-15,-21 0 0,22 0 16,-22 0-16,21-21 0,0-1 0,-20 1 15,20 0-15,0 0 0,-21 0 16</inkml:trace>
  <inkml:trace contextRef="#ctx0" brushRef="#br0" timeOffset="48873.13">2498 8509 0,'-64'64'31,"64"-43"-31,0 0 16,0 21-16,0-21 0,0 22 15,0-1-15,0 0 0,0 1 0,0-1 16,0 0-16,0-20 0,0 20 0,0 0 16,0-21-16,0 22 0,0-22 15,-21 0-15,21 0 0,0 0 0,0 1 16,-21-22-1,21 21-15,-21-21 16,21-21 0,-22 21-16,22-22 0,0 1 15,0 0-15,0 0 0,0 0 16,0 0-16,0-1 0,0 1 16,0 0-16,22 0 0,-1 0 0,0 0 15,21-1-15,-21 1 0,1 0 16,20 21-16,-21-21 0,21 21 15,1 0-15,-22 0 0,21 0 0,1 0 16,-22 0-16,0 21 0,21 0 16,-21 0-16,-21 22 0,0-22 0,0 0 15,0 0-15,0 22 0,0-22 16,-21 0-16,0 0 0,0 0 0,-21 0 16,-1 1-16,1-1 0,0 0 15,-1 0-15,1 0 0,0-21 0,-1 21 16,1-21-16,21 0 0,-22 0 0,22 0 15,0 0-15,21-21 16,0 0 0</inkml:trace>
  <inkml:trace contextRef="#ctx0" brushRef="#br0" timeOffset="49348.57">2984 8551 0,'0'0'0,"22"0"0,-1 0 15,-21 22-15,0-1 0,0 0 16,21 0-16,-21 21 0,0-20 16,21 20-16,-21 0 0,0 1 0,0-1 15,0 21-15,0-20 0,0-22 16,0 21-16,0 1 0,0-22 0,0 0 16,0 0-16,0 0 0,0 0 15,0 1-15,-21-44 31,21 1-31,0 0 0</inkml:trace>
  <inkml:trace contextRef="#ctx0" brushRef="#br0" timeOffset="49756.11">2773 8615 0,'0'0'0,"-21"0"0,21-21 0,0 0 15,21 21 1,0-22-16,0 1 0,0 21 16,0 0-16,22-21 0,84 0 31,-85 21-31,0 0 0,-20 0 0,20 0 0,0 0 16,1 21-16,20 0 0,-21 0 15,1 1-15,-1-1 0,-21 21 0,22-21 16,-22 22-16,21-1 0,-42 0 15,0 22-15,0-22 0,0 0 16,0 1-16,-21-1 0,-21 0 0,20 1 16,-20-22-16,0 21 0,-1-21 15,1 1-15,0-1 0,-1 0 0,22 0 16,-21 0-16,21-21 0,-22 0 0,22 0 16,0 0-16,0 0 0,-21 0 15,20 0-15,1 0 0,0 0 16,21-21-1,0 0-15,21 0 16,0 21-16,1-21 16,-1-1-16,0 22 0,0-21 15</inkml:trace>
  <inkml:trace contextRef="#ctx0" brushRef="#br0" timeOffset="50352.32">3598 9038 0,'0'0'0,"0"-21"0,0 0 16,0 0-16,0 0 16,0-1-16,0 1 0,0 0 15,21 0-15,-21 0 0,22 0 16,-1 21-16,0-22 0,0 22 15,0-21-15,0 21 0,22 0 0,-22 0 16,0 0-16,0 21 0,0 1 16,1-1-16,-1 0 0,0 0 0,0 0 15,0 0-15,-21 22 0,0-22 0,0 0 16,0 21-16,0-20 0,0-1 16,0 0-16,0 0 0,-21 0 0,0 0 15,21 1-15,-21-22 0,0 0 16,-1 0-1,22-22 1,0 1-16,0 0 16,0-21-16,0 21 0,0-1 15,22 1-15,-1 0 0,-21 0 0,21 0 16,0-22-16,0 22 0,0 0 16,1 0-16,20 0 0,-21 0 0,0-1 15,0 1-15,22 0 0,-22 21 0,0 0 16,0 0-16,0 0 0,1 0 15,-22 21-15,0 22 16,0-22-16,0 0 0,0 0 16,0 0-16,0 22 0,0-22 0,-22 0 15,22 0-15,0 0 0,0 0 0,-21 1 16,21-1-16,0 0 0,0 0 16,-21-21-16,21 21 0,0-42 46,0 0-46,21 0 0,-21 0 16</inkml:trace>
  <inkml:trace contextRef="#ctx0" brushRef="#br0" timeOffset="50712.61">4339 8488 0,'0'0'0,"-21"0"0,0 0 15,0 0-15,-1 0 0,1 0 16,21 21-16,-21-21 0,21 21 16,0 0-16,0 1 0,0-1 15,21-21 1,0 0-16,1 0 16,-1 0-16,0 0 0,0 0 0,0-21 15,0-1-15,1 22 16,-22-21-16,0 0 15,0 0 1,-22 21-16,1 0 0,0 0 16,0 0-16,0 0 15,0 0-15,-1 21 16,22 0-16,-21 0 0,21 1 16,0-1-16,0 0 0,0 0 0,0 0 15,0 0-15,21 1 0,1-1 16,-1-21-16,0 21 15,0-21-15</inkml:trace>
  <inkml:trace contextRef="#ctx0" brushRef="#br0" timeOffset="51026.59">4635 8763 0,'0'0'0,"-21"0"15,21 21 17,0 0-32,0 1 15,0-1-15,21 0 0,-21 0 0,22 0 16,-22 0-16,21 22 0,0-22 16,-21 0-16,0 0 0,0 0 15,0 1-15,21-1 0,-21 0 0,0 0 16,0 0-1,0-42 17,0 0-32,21 0 0,-21 0 15,0-1-15,21 1 0,1 0 0,-1 0 16</inkml:trace>
  <inkml:trace contextRef="#ctx0" brushRef="#br0" timeOffset="51264.46">5038 8700 0,'-22'21'32,"1"0"-17,0 0-15,0 0 0,0 0 16,0 22-16,21-22 0,-22 0 0,1 21 16,0-20-16,0 20 0,21-21 15,-21 0-15,21 22 0,-21-22 16,21 0-16,-22-21 0,22 21 0,0 0 15,22-21 1,-1 0-16,0-21 16,0 0-16,0 0 15,0 21-15</inkml:trace>
  <inkml:trace contextRef="#ctx0" brushRef="#br0" timeOffset="51636.71">5080 8890 0,'21'0'16,"0"0"-16,0 0 15,1 0-15,-1-21 16,0 0-16,0 0 0,0 21 16,0-22-16,1 22 0,-1-21 15,0 0-15,-21 0 0,0 0 16,0 0-16,0-1 15,-21 22 1,0 0-16,-1 0 0,1 22 16,0-1-16,0 0 0,0 0 15,21 0-15,0 0 0,-21 22 0,21-22 16,-22 0-16,22 21 0,-21-20 0,21-1 16,0 0-16,0 0 0,0 0 15,0 0-15,0 1 0,0-1 16,0 0-16,0 0 0,21-21 15,1 0-15,-1 0 16,0 0-16,0 0 0,21 0 16,-20-21-16,-1 0 0,21 0 0,-21 21 15,22-22-15</inkml:trace>
  <inkml:trace contextRef="#ctx0" brushRef="#br0" timeOffset="52024.37">5546 8869 0,'0'0'0,"-22"-21"0,1 21 0,21-21 16,-21-1-16,21 1 0,0 0 16,0 0-1,21 21-15,0 0 0,1-21 16,-1 21-16,0 0 0,21 0 16,-21 0-16,1 0 0,-1 0 15,0 0-15,21 21 0,-21 0 0,1 0 16,-1 0-16,0 1 0,0-1 0,0 0 15,0 0-15,1 21 0,-1-20 16,-21-1-16,0 0 0,0 0 0,0 0 16,0 0-16,-21 1 0,-1-1 0,1-21 15,0 21-15,0-21 16,0 0-16,0 0 0,-1 0 16,22-21-1,0 0 1,0-1-16,0 1 0,0 0 0,0 0 15,22 0-15,-1 0 0,-21-22 0,21 22 16,0-21-16,0 21 0,0-1 16,1 1-16,-1 0 0,0-21 15,0 21-15,0-1 0,22 22 0,-22-21 0,0 0 16</inkml:trace>
  <inkml:trace contextRef="#ctx0" brushRef="#br0" timeOffset="52544.55">6329 8403 0,'0'0'0,"0"-21"0,21 0 31,-21 42-15,0 0-16,0 0 0,0 22 16,0-22-16,0 21 0,0 1 0,0-1 15,0 0-15,0 1 0,0-1 16,0 21-16,0-20 0,-21-1 0,21 0 15,-21 1-15,21-22 0,0 21 16,0-21-16,-22 1 0,22-1 0,0 0 16,0 0-16,0-42 31,22 0-31,-1 0 0,-21-1 16,21-20-16</inkml:trace>
  <inkml:trace contextRef="#ctx0" brushRef="#br0" timeOffset="52984.51">6752 8657 0,'-42'21'31,"21"1"-31,-1-1 0,1 0 16,-21 0-16,21 0 0,-22 22 0,22-22 15,-21 21-15,21-21 0,0 22 16,-22-22-16,22 0 0,0 0 0,21 0 15,-21 0-15,21 1 16,-21-22-16,21-22 31,21 1-31,0 0 0,0 0 16,0 0-16,-21 0 0,21-1 0,1-20 16,-1 21-16,0 0 0,0-22 15,0 22-15,0 0 0,1 0 0,-1 21 16,0-21-16,0 21 0,0-21 0,0 21 15,1 0-15,-22 21 16,21 0-16,-21 0 0,21 0 16,0 22-16,-21-22 0,0 0 0,21 21 15,-21-21-15,21 1 0,1-1 16,-22 21-16,0-21 0,21-21 16,0 21-16,-21 1 0,21-22 15,0 21-15,0-21 0,1 0 16,-1 0-16,-21-21 15,21 21-15,0-22 0,-21 1 0,21 0 16,0 0-16</inkml:trace>
  <inkml:trace contextRef="#ctx0" brushRef="#br0" timeOffset="53236.42">7133 8361 0,'0'0'0,"-21"0"31,0 21-31,21 0 16,0 0-16,-21 22 0,21-22 16,-22 21-16,22 1 0,0-1 0,0 0 15,-21 1-15,21-1 0,0 0 0,0 1 16,0-1-16,0-21 0,0 21 16,-21-20-16,21 20 0,0-21 0,0 0 15,-21 0-15,21 1 0,21-22 31,0-22-31,0 1 16,1 0-16</inkml:trace>
  <inkml:trace contextRef="#ctx0" brushRef="#br0" timeOffset="53983.65">7556 8678 0,'0'0'0,"0"-21"0,0 0 16,0 0 0,-21 0-16,0 21 0,0 0 15,0 0-15,0 0 0,-1 0 16,1 21 0,0-21-16,0 21 0,0 0 0,21 0 15,-21 22-15,-1-22 0,22 21 0,0-21 16,-21 22-16,0-22 0,21 21 15,-21-21-15,21 22 0,0-22 0,0 0 16,0 0-16,0 0 0,0 1 0,0-1 16,21-21-1,0 0-15,0 0 16,1 0-16,-1-21 0,0-1 16,0 1-16,0 0 0,0 0 15,1 0-15,-1 0 0,0-1 16,0-20-16,-21 21 0,0 0 0,21-22 15,-21 22-15,21 0 0,-21 0 16,0 0-16,0 0 16,0 42 15,0 0-31,0 0 0,0 0 0,0 0 16,0 22-16,0-22 0,0 0 0,0 0 15,0 0-15,0 22 0,0-22 16,0 0-16,0 0 0,0 0 15,0 1-15,22-22 16,-1 0 0,0 0-16,0 0 0,0-22 15,0 1-15,1 0 0,-1 0 16,0 21-16,0-42 0,0 20 16,0 1-16,1 0 0,-22 0 0,21 0 15,0-22-15,0 22 0,-21 0 0,0 0 16,21 0-16,-21 42 47,0 0-47,0 0 0,0 0 0,0 1 15,-21-1-15,21 0 0,0 0 0,0 0 16,0 0-16,0 1 0,0-1 16,0 0-16,-21 0 0,21 0 15,21-21 16,0-21-31,-21 0 16,21 0-16,1 0 0</inkml:trace>
  <inkml:trace contextRef="#ctx0" brushRef="#br0" timeOffset="54377.32">8022 8467 0,'-148'0'15,"127"0"1,0 21-16,-1 0 0,1 0 16,21 0-16,0 1 15,0-1-15,0 0 0,0 0 16,21-21-16,1 0 0,-1 21 16,0-21-16,0 0 0,0 0 0,0 0 15,1 0-15,-1 0 0,0 0 0,0 0 16,0-21-16,0 21 0,1-21 15,-1 21-15,0-21 0,0 0 0,-21-1 16,0 1-16,0 0 0,0 0 16,0 0-16,0 0 15,0-1-15,-21 22 0,0 0 0,0 0 16,-1 0-16,1 0 0,-21 0 16,21 0-16,0 0 0,-1 22 15,22-1-15,-21 0 0,21 0 0,0 0 16,0 0-16,0 1 15,21-22-15,1 0 16,-1 21-16,0-21 0,0 0 0,0 0 16,22 0-16,-22 0 0</inkml:trace>
  <inkml:trace contextRef="#ctx0" brushRef="#br0" timeOffset="54661.29">8488 8382 0,'0'0'0,"-21"0"47,-1 21-47,22 0 15,-21 1-15,21-1 0,0 0 0,0 21 16,0-21-16,0 1 0,0 20 16,-21-21-16,21 21 0,0-20 0,0 20 15,-21 0-15,21-21 0,0 22 16,0-1-16,0-21 0,0 22 15,0-22-15,0 0 0,0 0 0,0 0 16,0 0-16,21-21 16,0 0-16,0 0 15,1-21-15,-1 0 16,0 0-16,-21 0 0</inkml:trace>
  <inkml:trace contextRef="#ctx0" brushRef="#br0" timeOffset="54872">8318 8700 0,'0'0'0,"-21"0"0,0 0 15,0 0-15,42 0 32,0 0-32,0 0 0,1 0 15,-1 0-15,21 0 0,-21 0 0,0-22 16,1 22-16,-1 0 0,21 0 0,-21 0 15,0-21-15,1 21 16,-1 0-16</inkml:trace>
  <inkml:trace contextRef="#ctx0" brushRef="#br0" timeOffset="55829.21">9842 8551 0,'0'0'0,"43"-63"15,-43 42 1,0 0-16,0-1 0,0 1 16,0 42 31,0 1-47,0-1 0,0 0 15,0 0-15,0 21 0,0-20 0,0 20 16,0-21-16,0 21 0,-21-20 15,21 20-15,-22 0 0,22-21 0,-21 22 16,21-22-16,0 0 0,0 0 0,0 0 16,0 1-1,21-44 1,1 1-16,-1 0 16,0 0-16,-21-21 15,21 20-15,0 1 0,0-21 0,1 21 16,-1 0-16,0-22 0,21 1 15,-21 21-15,1 0 0,-1 21 16,0-22-16,0 22 0,0 0 16,-21-21-16,21 21 0,1 0 15,-22 21-15,0 1 16,21-22-16,-21 21 0,0 0 16,0 0-16,0 0 0,0 22 0,0-22 0,0 0 15,0 21-15,0-21 16,21 22-16,-21-22 0,21 0 15,0 0-15,0-21 16,1 0-16,-1 0 0,0 0 16,0 0-16,0-21 0,0 21 0,1-21 15,-1 0-15,0 0 0,0-1 0,0 1 16,0 0-16,1-21 0,-1 21 16,0-1-16,-21-20 0,0 21 0,0-21 15,0-1-15,0 22 0,0 0 0,-21-21 16,0 20-16,-1 1 15,1 0-15,21 0 0,-21 21 0,0 0 16,0 0-16,0 0 0,-1 0 0,1 0 16,0 0-16,21 21 0,-21-21 15,21 21-15,-21 0 0,21 1 16,0-1-16,0 0 0,0 0 16,0 0-16,21-21 15,0 21-15,21-21 0,-20 0 16,-1 0-16,0 0 0</inkml:trace>
  <inkml:trace contextRef="#ctx0" brushRef="#br0" timeOffset="56105.25">11324 8509 0,'0'0'0,"21"0"47,0 0-47,1 0 0,-1 0 16,0 0-16,0 0 0,0 0 16,0 0-16,1 0 0,-1 0 15</inkml:trace>
  <inkml:trace contextRef="#ctx0" brushRef="#br0" timeOffset="56280.25">11261 8636 0,'0'0'0,"0"21"0,0 0 31,21-21-15,0 0-16,0 0 0,0 0 0,0 0 16,1 0-16,-1 0 0,0 0 0,0 0 15,0-21-15,0 21 16,1 0-16</inkml:trace>
  <inkml:trace contextRef="#ctx0" brushRef="#br0" timeOffset="57060.29">12044 8467 0,'-21'-21'15,"-1"-1"-15,22 1 16,0 0 0,0 0-16,0 0 0,22 21 15,-1-21-15,0 21 0,0 0 16,0-22-16,0 22 0,22 0 0,-22 0 16,0 0-16,0 0 0,0 0 0,1 0 15,20 0-15,-42 22 0,21-1 16,0 0-16,0 0 0,-21 21 0,22-20 15,-22-1-15,0 0 0,0 0 16,0 21-16,0-20 0,0-1 16,0 0-16,0 0 0,0 0 0,0 0 15,-22 1-15,1-22 16,21 21-16,-21-21 31,21-21-31,0-1 0,0 1 16,0 0-16,0 0 15,0 0-15,0 0 0,0-22 0,0 22 16,21 0-16,-21 0 0,21 0 0,1-22 16,-1 22-16,21 0 0,-21 0 15,0 0-15,22 21 0,-22-22 0,0 22 16,21 0-16,-20 0 0,-1 0 16,0 0-16,21 0 15,-21 22-15,1-1 0,-22 0 0,21 0 0,-21 21 16,0-20-16,0-1 0,0 0 15,0 21-15,0-21 0,0 1 0,0-1 16,-21 0-16,21 0 0,0 0 16,-22-21-16,22 21 15,-21-21-15,21-21 32,0 0-32,21 21 15,1-21-15</inkml:trace>
  <inkml:trace contextRef="#ctx0" brushRef="#br0" timeOffset="58032.39">12954 8467 0,'42'-21'16,"-21"21"-16,1 0 15,-1-22-15,0 1 0,0 0 16,0 21-16,0-21 0,1 0 15,-1 0-15,-21-1 0,21 1 16,-21 0-16,-21 21 31,0 0-31,-1 0 16,1 0-16,0 0 0,0 21 16,0 0-16,0 1 0,-1-1 0,1 0 15,0 0-15,0 0 0,0 0 0,21 1 16,-21 20-16,21-21 0,0 0 15,0 0-15,0 1 0,0-1 0,0 0 16,0 0-16,0 0 0,21 0 16,0-21-16,0 0 0,0 22 15,0-22-15,1 0 0,-1 0 0,21 0 16,-21 0-16,22 0 0,-1 0 16,0-22-16,1 22 0,-22-21 15,21 21-15,0-21 0,-20 0 0,20 0 16,-21 0-16,0-1 0,0 1 0,1 0 15,-1 0-15,0 0 0,0 0 16,-21-1-16,21 1 0,-21 0 0,0 0 16,0 0-16,0 42 47,-21 0-47,21 0 0,-21 0 0,21 1 15,0-1-15,0 21 0,-21-21 16,21 0-16,-21 1 0,21-1 15,-22 0-15,22 0 0,0 0 0,0 0 16,0 1-16,0-1 16,22-42 15,-1-1-31,0 1 16,0 0-16,0 0 15,0 0-15,1 0 0,-1-1 0,-21 1 16,21 0-16,0 0 15,0 0-15,0 0 0,1 21 0,-1-22 16,0 22-16,0 0 16,-21 22-1,0-1-15,0 0 16,0 0-16,0 0 0,0 0 16,0 1-16,0-1 15,21 0-15,0-21 0,-21 21 0,22-21 16,-1 0-16,0 21 0,0-21 15,0 0-15,22 0 0,-22 0 16,0 0-16,0 0 0,0-21 0,0 21 16,1-21-16,-1 0 0,0 0 0,0-1 15,0 1-15,0 0 16,-21 0-16,0-21 0,0-1 0,0 1 16,0 21-16,0-22 0,0 1 0,0 0 15,-21 21-15,0-1 0,0 1 16,21 0-16,-21 21 0,0 0 0,-1 0 15,1 0-15,-21 0 0,21 0 16,0 21-16,-1 0 0,22 1 16,0-1-16,0 0 15,22-21 1</inkml:trace>
  <inkml:trace contextRef="#ctx0" brushRef="#br0" timeOffset="58568.15">15028 7853 0,'0'0'0,"0"-21"0,0 0 16,0-1-16,0 1 15,21 21-15,-21 21 16,0 1 0,0 20-16,0-21 0,22 21 15,-22 1-15,0-1 0,0 22 16,0-22-16,0 0 0,0 22 0,0-22 15,0 0-15,0 1 0,-22-1 0,22 0 16,-21-20-16,21 20 0,0-21 16,0 0-16,-21 0 0,21 1 0,0-1 15,0-42 17,21-1-32,-21 1 0,21 0 15,1 0-15,-1 0 16</inkml:trace>
  <inkml:trace contextRef="#ctx0" brushRef="#br0" timeOffset="59016.96">15473 8170 0,'21'-21'0,"-42"42"0,63-42 0,-42 42 31,-21-21-31,0 22 0,0-1 16,-1 0-16,1 21 0,-21-21 0,21 1 15,-22 20-15,22-21 16,-21 0-16,21 22 0,0-22 0,-22 0 15,22 0-15,0 0 0,0 0 0,0 1 16,21-1-16,-22-21 16,44-21-1,-1-1 1,0 1-16,0 0 16,0 0-16,0 0 0,1 0 0,-1-22 15,0 22-15,0 0 0,0 0 0,0 0 16,1-1-16,-1 1 0,-21 0 15,21 21-15,0 0 0,0 0 0,0 0 16,1 21 0,-22 0-16,0 1 0,21-1 0,-21 0 15,21 0-15,-21 0 0,21 0 16,-21 1-16,0-1 0,21 0 16,0 0-16,-21 0 0,22 0 0,-1 1 15,-21-1-15,21-21 0,0 21 0,0-21 16,0 0-16,1 0 15,-1 0-15,0 0 0,0 0 0,0-21 16,0 0-16,1-1 16,-1 1-16,0 0 0,0-21 0,0 21 15,-21-22-15,21 1 0</inkml:trace>
  <inkml:trace contextRef="#ctx0" brushRef="#br0" timeOffset="59267.73">15981 7747 0,'0'0'0,"0"-42"0,0 21 15,-21 21-15,-1 0 16,1 21 0,0 0-16,21 21 0,-21-21 0,21 43 15,0-22-15,-21 22 0,21-22 0,-21 22 16,21-1-16,0 1 0,-22-22 16,22 0-16,-21 1 0,21-1 0,0 0 15,0 1-15,-21-22 16,21 0-16,0 0 0,0 0 0,0 0 15,21-21 1,0 0 0,1-21-16,-1 21 0,-21-21 15,21 0-15,0 0 0</inkml:trace>
  <inkml:trace contextRef="#ctx0" brushRef="#br0" timeOffset="59632.38">15960 8340 0,'0'21'0,"0"0"16,21-21 0,0 0-1,0 0-15,0 0 0,0 0 16,22 0-16,-22 0 16,0 0-16,0-21 0,0 21 0,1-21 15,20 0-15,-21 21 0,-21-22 0,21 1 16,-21 0-16,0 0 15,0 0-15,-21 21 16,0 0-16,0 0 16,-22 0-16,22 21 0,0-21 0,0 21 15,-21 0-15,20 0 0,-20 22 16,42-22-16,0 0 0,0 21 16,-21-20-16,21-1 0,0 0 15,0 0-15,0 0 0,21 0 0,0-21 16,0 22-16,1-22 15,-1 0-15,0 0 0,0 0 0,0 0 16,22 0-16,-1 0 0,-21 0 0,21-22 16,1 1-16,-1 0 0,0 0 15</inkml:trace>
  <inkml:trace contextRef="#ctx0" brushRef="#br0" timeOffset="60124.99">16743 7811 0,'0'0'0,"-64"0"32,64 21-32,-21 0 15,21 0-15,0 21 0,0 1 0,0-1 16,0 0-16,0 1 0,0 20 0,0-20 16,0-1-16,0 0 0,0 1 15,0-22-15,0 21 0,0-21 0,0 22 16,0-22-16,0 0 0,0 0 0,0 0 15,-21-21 1,21-21 15,0 0-31,0 0 0,0 0 16,0-1-16,0 1 0,0 0 16,0 0-16,21 0 0,0 0 15,0-1-15,1-20 0,-1 42 0,0-21 16,0 0-16,21 0 0,-20 21 0,-1 0 15,21 0-15,-21 0 0,22 0 16,-22 0-16,21 21 0,-21 0 0,22 0 16,-22 0-16,0 0 0,0 1 0,-21-1 15,0 21-15,0-21 0,0 0 16,0 1-16,-21-1 0,-21 0 0,20 0 16,-20 0-16,0-21 0,-1 21 15,1 1-15,0-22 0,-1 0 0,1 21 16,0-21-16,-1 0 0,1 0 15,21 0-15,0 0 0,0 0 0,-1-21 16,22-1-16,0 1 16,0 0-16,22 0 0</inkml:trace>
  <inkml:trace contextRef="#ctx0" brushRef="#br0" timeOffset="60576.38">17103 7874 0,'0'0'0,"0"-21"0,0 0 16,0 0-16,0 42 31,0 0-16,0 21-15,0-21 0,0 22 16,0-1-16,0 22 0,0-22 0,0 0 16,0 1-16,0-1 0,0 0 0,0 1 15,0-22-15,0 21 0,0-21 16,0 0-16,0 1 0,0-1 16,0-42 15,21-1-31</inkml:trace>
  <inkml:trace contextRef="#ctx0" brushRef="#br0" timeOffset="60956.64">17081 7916 0,'0'0'16,"-21"-21"-16,21 0 0,0 0 16,0 0-16,21 0 15,1 21-15,-1 0 16,0 0-16,0 0 0,0 0 15,22 0-15,-22 0 0,21 0 0,0 0 16,22 0-16,-22 21 0,22 0 16,-22 0-16,0 0 0,22 22 0,-22-1 15,1 0-15,-22 1 0,21-1 16,-21 0-16,0 1 0,-21-1 0,0 0 16,0 1-16,0-22 0,-21 21 0,-42 22 15,20-43-15,1 0 16,0 0-16,-1 0 0,-20-21 0,21 21 15,-22 1-15,22-22 0,-1 0 0,-20 0 16,42 0-16,-22 0 0,1 0 16,21 0-16,0 0 0,0 0 0,-1 0 15,22-22 1,0 1-16,22 21 16,-1 0-16,0 0 15,0-21-15,21 21 0,-20 0 0,20-21 16,0 21-16,1 0 0</inkml:trace>
  <inkml:trace contextRef="#ctx0" brushRef="#br0" timeOffset="61525.45">17780 8403 0,'0'0'0,"-21"-21"0,0 21 16,21-21-16,0 0 15,0 0-15,0-1 0,0 1 16,21 0-16,0 0 16,0 0-16,0 21 0,0 0 0,1-21 15,-1 21-15,0 0 0,0 0 16,0 0-16,0 0 0,1 21 0,-1-21 16,0 21-16,0 0 0,0 0 0,0 0 15,1 1-15,-22-1 0,0 21 16,0-21-16,0 0 0,0 1 15,0-1-15,0 0 0,0 0 0,0 0 16,-22-21-16,1 21 16,0-21-16,0 0 15,0 0-15,21-21 16,0 0 0,0 0-16,0 0 15,21 0-15,0-1 0,0 1 16,0-21-16,1 21 0,-1 0 15,0-1-15,21 1 0,-21 0 0,22 0 16,-22 0-16,21 0 0,-21 21 0,22 0 16,-22 0-16,0 0 0,0 0 0,0 0 15,-21 21-15,0 0 16,0 0-16,0 0 0,0 0 16,0 1-16,0-1 0,0 0 0,-21 0 15,21 0-15,-21 0 0,21 1 16,-21-22-16,21 21 0,0 0 15,0-42 32,0 0-47,0-1 0,0 1 16</inkml:trace>
  <inkml:trace contextRef="#ctx0" brushRef="#br0" timeOffset="61712.34">18351 7980 0,'0'0'0,"-21"0"0,0 0 16,21-21-16,-21 21 0,21-21 15,0 42 17,21-21-17,-21 21-15,21-21 0,0 21 0,1-21 16,-22 21-16,21 0 0,0-21 15</inkml:trace>
  <inkml:trace contextRef="#ctx0" brushRef="#br0" timeOffset="62112.23">18732 8170 0,'0'22'31,"0"-1"-31,0 0 16,0 0-16,0 0 16,0 0-16,0 1 0,0-1 0,0 0 15,0 21-15,0-21 0,0 1 16,0-1-16,0 0 16,22-21-1,-1 0 1,0 0-1,-21-21-15,21 0 0,0 21 0,-21-22 16,21 1-16,-21 0 0,22 0 16,-22 0-16,21-22 0,0 22 15,-21 0-15,0 0 0,21 0 0,0 0 0,-21-1 16,21 1-16,-21 0 16,22 21-16,-1 0 31,0 0-16,-21 21 1,21 0-16</inkml:trace>
  <inkml:trace contextRef="#ctx0" brushRef="#br0" timeOffset="62424.9">19156 8297 0,'0'0'15,"21"0"1,0 0-16,0-21 15,0 21-15,1-21 16,-1 0-16,0 0 0,0 0 16,-21-1-16,21 1 15,-21 0-15,-21 21 32,0 0-32,0 21 0,0 0 15,-1 1-15,1-1 0,0 0 0,21 0 16,-21 0-16,21 0 0,-21 1 15,21-1-15,0 0 0,0 0 0,0 0 16,0 0-16,0 1 0,0-1 16,0 0-16,21-21 0,0 21 0,0-21 15,0 0-15,1 0 0,-1 0 16,21 0-16,-21 0 0,22 0 16,-1 0-16,-21 0 0,21 0 0</inkml:trace>
  <inkml:trace contextRef="#ctx0" brushRef="#br0" timeOffset="62788.62">19600 8297 0,'0'0'0,"0"-21"0,0 0 0,0 0 16,0 0-16,0 0 15,21-1 1,1 22 0,-1 0-16,0 0 0,0 0 15,0 0-15,0 0 0,1 0 0,-1 22 16,0-1-16,0 0 0,0-21 0,0 42 15,1-21-15,-1 1 16,-21-1-16,0 0 0,21 0 16,-21 0-16,0 0 0,0 1 0,0-1 15,0 0-15,-21-21 0,0 0 16,-1 0-16,1 0 16,0 0-16,0 0 0,0-21 15,21 0 1,0-1-1,0 1-15,0 0 0,0 0 0,0 0 16,21 0-16,0-1 0,-21 1 16,21 0-16,0 0 0,-21 0 15,22 21-15,-1-21 0,0-1 0,21 1 16,-42 0-16,21 21 16</inkml:trace>
  <inkml:trace contextRef="#ctx0" brushRef="#br0" timeOffset="63289.52">20214 7895 0,'0'0'0,"0"-21"0,21 0 0,-21 0 15,21 21 1,-21 21 15,0 0-31,0 21 16,0-20-16,0 20 0,0 0 0,0 22 16,0-22-16,0 0 0,0 1 15,0 20-15,0-20 0,-21-22 0,0 21 16,21 0-16,0-20 0,-21 20 0,0-21 15,21 0-15,-21-21 16,21 21-16,0 1 16,0-44-1,21 1 1,0 0-16,0 21 0,0-21 16</inkml:trace>
  <inkml:trace contextRef="#ctx0" brushRef="#br0" timeOffset="63541.35">20680 8213 0,'0'0'16,"-21"0"-1,-1 21-15,1 0 16,0 0-16,0 0 0,0 1 16,0-1-16,-22 0 0,22 0 15,0 0-15,0 0 0,0 1 0,-22-1 16,22 0-16,0-21 0,21 21 0,-21-21 15,0 21-15,42-42 32,0 21-32,-21-21 15,21 0-15,0 21 0,22-21 16,-22-1-16,0-20 0,0 21 0,0 0 16</inkml:trace>
  <inkml:trace contextRef="#ctx0" brushRef="#br0" timeOffset="63760.25">20553 8255 0,'21'-42'0,"0"21"16,-84 105-16,126-190 0,-105 191 0,105-170 31,-63 107-31,0-1 16,0 0-16,21 21 0,-21-21 15,22 1-15,-22-1 0,21 21 0,0-21 16,0 0-16,-21 1 0,21-1 0,0 0 16,1 0-16,-1-21 0,0 21 15,0-21-15,0 0 0,0 0 16,1 0-16,-1 0 0,0 0 15,0-21-15,0 21 0,-21-21 16,0 0-16,0 0 0,21-1 0,-21 1 16,22-21-16,-22 21 15,0-22-15</inkml:trace>
  <inkml:trace contextRef="#ctx0" brushRef="#br0" timeOffset="64000.6">21124 7789 0,'0'0'16,"-21"0"-1,0 22-15,21-1 16,-21 0-16,21 0 0,-21 21 0,21-20 16,-22 20-16,22 0 0,0 1 15,-21-1-15,21 0 0,0 1 0,-21-1 16,21 0-16,0-21 16,0 22-16,0-22 0,0 0 0,0 0 15,0 0-15,0 1 0,0-1 16,0 0-16,21-21 31,0 0-31,1-21 0,-1 21 16,0-21-16,0 21 0</inkml:trace>
  <inkml:trace contextRef="#ctx0" brushRef="#br0" timeOffset="64496.49">21505 8255 0,'0'-21'0,"0"42"0,0-63 0,0 21 15,0-1-15,0 1 0,0-21 16,-21 42-16,0-21 0,0 0 16,0-1-16,-1 22 0,1 0 0,0 0 15,0 0-15,0 0 0,-22 22 0,22-1 16,0 0-16,0 0 0,0 21 16,0-20-16,-22 20 0,22-21 0,21 21 15,-21-20-15,0 20 0,21-21 16,0 0-16,0 0 0,0 1 15,0-1-15,0 0 0,0 0 0,21-21 16,0 0-16,0 0 16,0 0-16,1 0 0,-1 0 15,0 0-15,0 0 0,0-21 0,0 21 16,1-21-16,-1 0 0,0-1 16,0 1-16,0 0 0,-21-21 0,21 21 15,1-1-15,-1-20 0,-21 21 0,21-21 16,-21 20-16,21 1 0,-21 0 15,0 42 17,0 0-32,0 1 0,0-1 0,0 0 15,0 21-15,0-21 0,0 1 16,0-1-16,0 21 0,0-21 16,0 0-16,0 1 0,0-1 15,0 0 1,21-21-16,0 0 0,1 0 15,-1 0-15,0 0 0,0 0 16,0-21-16,0 0 0,1 21 16,-1-22-16</inkml:trace>
  <inkml:trace contextRef="#ctx0" brushRef="#br0" timeOffset="64716.63">21865 8213 0,'0'0'0,"21"-21"0,-21-1 0,0 44 46,0-1-46,-21 0 16,0 0-16,21 0 0,-21 0 0,21 1 16,0-1-16,0 0 0,0 0 0,-21-21 15,21 21-15,0 0 0,0 1 16,0-1-16,21-21 47,-21-21-47,21 21 0,-21-22 15,0 1-15</inkml:trace>
  <inkml:trace contextRef="#ctx0" brushRef="#br0" timeOffset="65080.65">21929 7832 0,'0'0'0,"-22"0"15,1 0-15,0 0 0,0 0 16,0 0-16,0 0 0,-1 0 15,1 0-15,0 21 0,21 0 0,-21 0 16,21 0-16,0 1 16,0-1-16,0 0 0,0 0 15,21-21-15,0 0 0,-21 21 16,21-21-16,1 0 0,-1 0 16,0 0-16,0 0 0,0-21 0,0 21 15,-21-21-15,22 0 0,-22 0 16,0-1-16,21 22 0,-21-21 0,0 0 15,0 0-15,0 0 0,0 0 16,-21-1-16,-1 1 0,1 21 16,0 0-16,0 0 0,0 0 15,0 0-15,-1 0 0,1 0 0,0 21 16,21 1-16,-21-1 0,21 0 0,-21 0 16,21 0-16,0 0 0,0 1 15,0-1-15,21 0 0,0-21 16,0 0-16,22 0 0</inkml:trace>
  <inkml:trace contextRef="#ctx0" brushRef="#br0" timeOffset="65425.32">22331 7705 0,'0'0'16,"0"-21"-16,-21 21 31,21 21-31,-22-21 16,1 21-16,21 0 0,0 0 15,0 0-15,-21 22 0,21-22 0,-21 21 16,21 1-16,0-1 0,-21 21 16,21-20-16,0-1 0,0 0 0,0 1 15,0-1-15,0 0 0,0-20 0,0 20 16,0-21-16,0 0 0,0 0 15,0 1-15,0-1 0,0 0 0,21-21 32,0 0-32,0 0 15,0-21 1,1 0-16,-22-1 16,21 1-16,-21 0 0,21 0 0</inkml:trace>
  <inkml:trace contextRef="#ctx0" brushRef="#br0" timeOffset="65676.89">22161 8065 0,'0'0'0,"0"-22"32,22 22-32,-1 0 15,-21-21-15,21 21 0,0 0 16,21 0-16,-20-21 0,-1 21 15,0 0-15,0 0 0,0 0 0,0 0 16,1 0-16,-1 0 0,0 0 16,-42 0 15,0 0-15,-1 0-16</inkml:trace>
  <inkml:trace contextRef="#ctx0" brushRef="#br0" timeOffset="71424.63">23622 6964 0,'0'0'0,"21"-21"0,0 21 16,0 0-16,1-21 0,-22-1 15,21 22-15,-42 0 47,-1 0-47,1 0 0,0 22 16,0-22-16,0 21 0,0 0 0,-1 0 15,1 0-15,-21 0 0,21 22 0,0-1 16,-22 0-16,22 1 16,0 20-16,-21 1 0,20-1 0,1-20 15,-21 20-15,21 1 0,0-1 16,-1 1-16,1-1 0,0 1 0,0 20 16,21-20-16,0-1 0,0 1 0,0-1 15,0 1-15,0-22 0,0 22 16,0-22-16,0 0 0,0 1 0,21-1 15,21-21-15,-20 21 0,-1-20 0,21-1 16,-21 0-16,22 0 0,-22-21 16,21 21-16,-21-21 0,22 0 0,-22 0 15,0 0-15,21 0 0,-21 0 16,1-21-16,-1 21 0,0-21 16,0 0-16,0 0 0,22-1 0</inkml:trace>
  <inkml:trace contextRef="#ctx0" brushRef="#br0" timeOffset="73137.2">24066 7535 0,'0'0'0,"22"-21"15,-1 0-15,-21 0 16,0 0-16,0 0 16,0-1-16,0 44 31,-21 20-31,-1-21 16,1 21-16,0-20 15,0 20-15,0 0 0,0 1 0,-1-1 0,1 21 16,0-20-16,-21-1 0,21 0 15,-1-20-15,1 20 0,0 0 16,0 1-16,0-22 0,0 0 0,-1 0 16,22 0-16,0 0 0,0-42 31,0 0-31,0 0 16,0-21-16,0 20 0,0-20 15,22 21-15,-22-21 0,21 20 0,0-20 16,-21 21-16,0 0 0,21 0 15,0-1-15,-21 1 0,0 0 16,21 21-16,1 0 16,-22 21-1,0 0-15,0 1 0,0-1 0,0 0 16,21 21-16,-21-21 0,21 22 16,-21-22-16,21 21 0,-21-21 0,21 22 15,0-22-15,-21 0 0,22 0 0,-1 0 16,0-21-16,0 22 0,0-22 15,0 0-15,22 0 0,-22 0 0,0 0 16,0-22-16,0 22 0,22-21 16,-22 0-16,0-21 0,0 21 0,0-22 15,1 1-15,-1 0 0,-21-1 0,0 1 16,0 0-16,0-1 16,0 1-16,0-22 0,0 22 0,0-21 15,0 20-15,-21-20 0,21 20 16,-22-20-16,1 21 0,0 20 0,0-20 15,-21 21-15,20 21 0,1 0 0,-21 0 16,21 0-16,-22 21 0,22 0 16,-21 22-16,21-1 0,-22 0 0,22 1 15,0-1-15,0 0 0,21 22 16,0-22-16,0 0 0,0 1 0,0-1 16,0 0-16,0 1 0,21-1 15,0-21-15,0 22 0,1-22 0,-1 0 16,21 21-16,-21-42 0,22 21 15,-22 1-15,21-22 0,-21 0 16,22 0-16,-22 0 0,21 0 0,-21 0 16,0-22-16,22 1 0,-22 21 0,0-21 15</inkml:trace>
  <inkml:trace contextRef="#ctx0" brushRef="#br0" timeOffset="73800.8">24596 7832 0,'0'0'15,"21"-21"-15,-21-1 0,21 1 0,-21 0 0,0 0 16,0 0-16,0 0 0,0 42 47,0 0-47,0 0 15,-21 0-15,0 0 0,21 22 0,-22-22 16,22 0-16,0 21 0,0-20 0,-21 20 16,21-21-16,0 0 0,0 22 15,0-22-15,0 0 0,0 0 0,0 0 16,21-21-16,1 21 0,-1-21 15,0 0-15,21 0 0,-21 0 16,1 0-16,-1-21 0,21 21 0,-21-21 16,0 0-16,22 0 0,-22-22 15,0 22-15,0 0 0,0-21 0,-21 21 16,22-1-16,-22 1 0,21 0 16,-21 0-16,21 0 0,-21 0 15,0-1-15,0 44 31,0-1-31,-21 0 16,21 0-16,-21 0 16,21 22-16,-22-22 0,22 0 0,0 0 15,0 0-15,0 22 0,0-22 0,0 0 16,0 0-16,0 0 16,22-21-16,-1 0 0,0 0 0,0 0 15,0 0-15,0 0 0,22 0 0,-22-21 16,0 21-16,0-21 15,22 0-15,-22 0 0,0-1 0,0-20 16,0 21-16,-21 0 0,21-22 16,-21 22-16,22 0 0,-22 0 0,0 0 15,0 0-15,0-1 0,0 1 0,0 42 32,0 1-17,0-1-15,0 0 16,0 0-16,0 0 0,0 0 0,0 1 15,0-1-15,0 0 0,0 0 0,0 0 16,0 0-16,0 1 16,0-1-16,21 0 0,0-21 15,0 0-15,0 0 16,0 0-16,1 0 0,-1 0 0,0 0 16,21 0-16,-21 0 0,22-21 0</inkml:trace>
  <inkml:trace contextRef="#ctx0" brushRef="#br0" timeOffset="74273.61">25950 7853 0,'0'0'0,"21"-21"16,-21 0-16,22-1 0,-22 1 0,0 0 15,0 0-15,0 0 0,0 0 0,0-1 16,-22 22-16,1 0 0,0 0 16,0 0-16,0 0 0,0 0 0,-1 0 15,1 0-15,0 22 0,-21-1 16,21 0-16,-1 0 0,1 21 0,-21-20 15,21-1-15,0 21 0,21-21 16,-22 22-16,22-22 0,-21 0 0,21 21 16,0-21-16,0 1 0,0-1 15,21 0-15,1-21 0,-1 0 16,0 0-16,0 0 0,21 0 16,-20-21-16,-1 0 0,0 21 15,0-22-15,0 1 0,0-21 0,1 21 16,-1 0-16,0-1 0,0-20 15,0 21-15,-21 0 0,0-22 16,21 22-16,1 0 0,-22 0 0,0 42 47,0 0-47,0 0 0,0 1 0,-22-1 16,22 21-16,0-21 0,0 0 15,0 1-15,0-1 0,0 0 0,0 21 16,0-21-16,0 1 15,22-22-15,-1 0 0,0 0 16,0 0-16,0 0 16,0 0-16,22 0 0,-22-22 15,0 1-15,0 0 0,22 0 0,-22-21 16</inkml:trace>
  <inkml:trace contextRef="#ctx0" brushRef="#br0" timeOffset="75496.25">26458 7408 0,'0'0'15,"0"-84"-15,0 63 0,0-1 0,0 1 16,-21 21 0,0 21-16,21 22 0,-21-22 15,0 21-15,21 1 0,-22-1 0,22 0 16,-21 1-16,0-1 16,21 0-16,0 1 0,0-1 0,-21 0 15,21 1-15,0-22 0,0 21 0,0-21 16,0 0-16,0 22 0,0-22 15,0 0-15,0 0 0,21 0 16,0-21-16,0 0 16,1 0-16,-1 0 0,0 0 15,0-21-15,0 0 0,0 0 0,1 0 16,-1 0-16,0-1 0,-21 1 16,21 0-16,0 0 0,0 0 0,1 0 15,-1-1-15,0 1 0,-21 0 16,0 0-16,21 21 0,-21-21 15,0 42 17,0 0-32,-21 0 0,21 0 15,0 1-15,-21-1 0,21 0 0,-21 0 16,21 0-16,0 0 0,0 1 16,0-1-16,0 0 0,0 0 15,0 0-15,21-21 16,0 0-16,0 0 0,0 0 15,0 0-15,1 0 0,-1 0 0,21-21 16,-21 21-16,0-21 16,1 0-16,20 0 0,-21-1 0,0 1 15,0 0-15,1 0 0,-1 0 0,0 0 16,0-1-16,0 1 0,-21 0 16,21 0-16,-21 42 31,-21-21-31,0 21 15,21 0-15,-21 1 0,0-1 0,21 0 16,-21 0-16,21 0 0,-22 0 16,22 1-16,-21-1 0,21 0 0,0 0 15,0 0-15,0 0 16,21-21 0,1 0-16,-1 0 0,0 0 15,0-21-15,0 0 16,-21 0-16,21 21 0,-21-21 15,0 0-15,0-1 0,0 1 0,0 0 16,0 0-16,0 0 0,0 0 16,-21 21-16,21-22 0,-21 1 0,21 0 15,0 0 1,21 0 0,0 21-16,1 0 0,-1 0 0,0 0 15,0 0-15,0 0 0,0 0 16,1 0-16,-1 0 0,0 0 15,0 0-15,0 21 0,0-21 0,-21 21 16,0 0-16,22-21 0,-1 21 16,-21 1-16,0-1 0,0 0 0,0 0 15,0 0-15,0 0 0,0 1 0,0-1 16,0 0-16,0 0 0,0 0 16,0 0-16,0 1 0,0-1 0,0 0 15,0 0-15,-21-21 16,21-21 31,0 0-47,0 0 0,0-1 0,0 1 15,0 0-15,0 0 0,21 0 16,-21 0-16,21-22 0,0 22 0,-21 0 16,21 0-16,0-22 0,1 22 0,-1 0 15,0 0-15,21 21 0,-21-21 16,1 0-16,20 21 0,-21 0 0,0 0 15,22 0-15,-22 0 0,0 0 0,0 21 16,0 0-16,0 0 0,1 0 16,-22 0-16,0 22 0,0-22 0,0 21 15,0-21-15,0 1 0,-22 20 16,1-21-16,0 0 0,21 0 16,-21 1-16,21-1 0,-21 0 0,21 0 15,0 0 1,-21-21-16,21-21 15,0 0 1,0 0-16,0 0 16,0-1-16</inkml:trace>
  <inkml:trace contextRef="#ctx0" brushRef="#br0" timeOffset="75693.32">27474 7345 0,'-21'0'16,"42"0"-16,-42-21 0,0 21 31,0 0-15,21 21 0,-21-21-16,-1 21 15,1-21-15</inkml:trace>
  <inkml:trace contextRef="#ctx0" brushRef="#br0" timeOffset="75876.55">26247 7557 0,'0'0'15,"0"21"-15,21-21 31,0 0-31,0 0 0,21 0 0,-20 0 16,20 0-16,-21 0 0,21 0 0,-20 0 16,20-21-16</inkml:trace>
  <inkml:trace contextRef="#ctx0" brushRef="#br0" timeOffset="76412.53">28427 7853 0,'-21'0'31,"21"21"-31,21-21 47,0 0-47,0 0 16,0 0-16,-21-21 16,21 21-16,-21-21 15,0 0-15,-21 21 16,0 0-1,0 0-15,0 0 16,21 21 0,0 0-16,21-21 47</inkml:trace>
  <inkml:trace contextRef="#ctx0" brushRef="#br0" timeOffset="77157.11">29083 7599 0,'0'0'0,"0"-42"32,-21 42-17,0 21-15,-1-21 16,1 21-16,-21 0 0,21 0 15,0 22-15,-1-22 0,1 0 16,0 21-16,0-21 0,21 1 0,0-1 16,-21 42-16,21-42 0,0 1 15,0-1-15,21 0 16,0-21-16,0 0 0,0 0 0,1 0 16,20 0-16,-21 0 0,21 0 15,-20-21-15,-1 0 0,21 21 0,-21-22 16,0 1-16,1 0 0,-22 0 15,0 0-15,0-22 0,0 22 0,0 0 16,0-21-16,-22 21 0,1-22 0,0 22 16,0 0-16,0 0 15,-22 0-15,22-1 0,0 22 0,0 0 16,0-21-16,42 21 31,0 0-31,21 0 0,1 0 16,-1 0-16,0 0 0,1 0 0,-1-21 15,0 21-15,1-21 0,-1 21 0,0-21 16,1 21-16,-1-21 0,-21-1 16,0 22-16,1-21 0,-1 21 0,-21-21 15,-21 42 17,-1-21-32,22 21 15,-21 1-15,0-1 0,0 21 0,21-21 16,-21 22-16,0-1 0,-1 0 15,1 1-15,0-22 0,0 21 0,0 22 16,21-22-16,-21 0 0,-1 22 0,1-22 16,21 22-16,0-22 0,-21 0 15,0 22-15,21-22 0,-21 0 0,21 1 16,0-1-16,0-21 0,0 22 16,0-22-16,-21 0 0,21 0 15,-22-21-15,22 21 0,-21-21 16,0 0-16,0 0 0,0 0 15,0-21-15,-1 21 0,1-21 16,0 0-16,0 21 0,21-21 0,0-1 16,-21 22-16,21-21 0,0 0 15,0 0-15,0 0 0,0-22 0,21 22 16,0 0-16,0-21 0</inkml:trace>
  <inkml:trace contextRef="#ctx0" brushRef="#br0" timeOffset="77623.84">30141 7599 0,'0'0'0,"21"-21"0,-21 0 0,22-1 16,-1 22-16,0-21 0,0 0 0,0 0 15,0-21-15,-21 20 0,0 1 16,0 0-16,0 0 0,0 0 15,-42 21-15,21-21 16,0 21-16,-22 0 0,1 0 0,0 0 16,-1 21-16,22 0 0,-21 0 15,0-21-15,20 42 0,1-20 16,0-1-16,0 0 0,21 0 0,0 0 16,0 0-16,0 1 0,0-1 15,0 0-15,0 21 0,21-21 0,0 1 16,22-1-16,-22 0 0,0 0 15,0 0-15,0 0 0,0 1 0,1-1 16,-1 0-16,-21 0 0,0 0 16,0 0-16,-21 1 15,-1-22-15,1 0 0,-21 0 16,21 0-16,-22 0 0,22 0 16,-21 0-16,21 0 0,-22 0 0,22-22 15,0 22-15,0-21 16,0 21-16,21-21 0,0 0 15,0 0-15,0 0 16,0-1-16,21 22 0,0-21 16,21 0-16,-20 21 0</inkml:trace>
  <inkml:trace contextRef="#ctx0" brushRef="#br0" timeOffset="77948.66">30247 7726 0,'0'0'0,"64"0"32,-43 0-32,0 0 15,0-21-15,0 21 0,0 0 0,1-21 16,-1-1-16,0 22 0,-21-21 16,0 0-16,-21 21 31,0 0-31,-1 0 15,-20 0-15,21 21 0,0 0 16,0 1-16,-1-1 0,1 0 0,0 0 16,0 0-16,21 0 0,-21 1 0,21-1 15,0 0-15,0 0 16,0 0-16,21 0 16,0-21-16,0 0 15,0 0-15,22 0 0,-22 0 0,21 0 16,-21-21-16</inkml:trace>
  <inkml:trace contextRef="#ctx0" brushRef="#br0" timeOffset="78892.12">30924 7599 0,'0'0'0,"0"-21"0,0 0 16,-21 21-16,0 0 0,0 0 15,0 0-15,0 0 0,-1 0 16,1 21-16,0-21 15,0 21-15,0 0 0,0 21 0,21-20 16,-22-1-16,22 0 0,-21 0 16,21 0-16,0 22 0,0-22 0,0 0 15,0 0-15,0 0 16,0 0-16,21-21 0,1 0 16,-1 0-16,0 0 0,0 0 15,0 0-15,0 0 0,22-21 0,-22 21 16,0-21-16,21 0 0,-20 21 0,20-21 15,-21 0-15,0-1 0,22 1 16,-22 0-16,21 0 0,-21 0 0,0 0 16,-21-1-16,22 1 15,-44 21 17,1 21-32,21 1 0,-21-1 15,0 0-15,0 0 0,0 0 16,21 0-16,-22 1 0,1-1 0,21 0 15,0 0-15,0 0 16,0 0-16,0 1 16,21-22-1,1 0-15,-1 0 0,0 0 16,0-22-16,0 1 0,-21 0 16,21 0-16,-21 0 15,0 0-15,0-1 0,0 1 16,0 0-16,0 0 0,0 0 15,0 0-15,0-1 0,0 1 32,22 21-32,-1 0 0,0 0 15,0 0-15,0 0 0,0 0 16,1 0-16,-1 0 0,0 0 0,0 0 16,0 21-16,-21 1 15,0-1-15,0 0 16,0 0-16,0 0 0,0 0 15,0 1-15,0-1 16,-21 0-16,21 0 0,-21-21 16,21 21-16,0-42 47,0 0-47,0 0 15,0 0-15,0-1 0,21 1 16,0 0-16,0 0 0,1 0 0,-1 0 15,0-1-15,0 22 0,0-21 16,0 0-16,1 21 0,-1 0 16,0 0-16,0 0 0,0 0 15,0 0-15,1 21 16,-22 0-16,0 1 0,0-1 0,0 0 16,0 0-16,0 0 0,0 0 15,0 1-15,0-1 0,0 0 16,-22-21-1,22-21 17,22 21-17,-22-21-15</inkml:trace>
  <inkml:trace contextRef="#ctx0" brushRef="#br0" timeOffset="79624.7">31983 7620 0,'0'0'15,"21"-21"-15,-21 0 0,0 0 16,0-1-16,-21 22 31,0 0-31,-1 0 0,1 0 16,0 0-16,21 22 0,-21-1 0,0 0 16,0 0-16,-1 0 0,1 0 15,21 1-15,0-1 0,-21 0 16,21 0-16,0 0 0,0 0 0,0 1 15,0-1-15,21-21 16,0 0 0,1 0-16,-1 0 15,0-21-15,0-1 0,-21 1 16,21 0-16,0 0 0,1 0 16,-1-22-16,0 1 0,0 0 0,0-1 15,0 1-15,1 0 0,-1-22 16,0 22-16,0 0 0,-21 20 0,0 1 15,0 0-15,0 0 0,-21 42 32,0 0-32,0 0 0,21 1 15,-22 20-15,1 0 0,0 1 0,21-22 16,0 21-16,0 0 0,-21-20 16,21 20-16,0-21 0,0 21 0,0-20 15,0-1-15,0 0 0,0 0 16,0 0-16,21 0 0,0 1 15,0-22-15,1 0 0,20 0 16,-21 0-16,0 0 0,22 0 0,-22 0 16,21 0-16,0-22 0,-20 22 15,20-21-15,-21 0 0,0 0 16,0 0-16,1-22 0,-1 22 16,0 0-16,-21 0 0,0 0 0,0 0 15,0-1-15,-21 22 31,21 22-31,-21-22 0,21 21 16,0 0-16,0 0 0,0 0 16,0 0-16,0 1 0,0-1 15,0 0-15,0 0 0,0 0 16,-22 0-16,1-21 0,0 0 16,0 22-16,0-22 15,0 0-15,-1 0 0,1 0 16,21-22-1,0 1 1,0 0-16,21 21 16,22-21-16,-22 0 0</inkml:trace>
  <inkml:trace contextRef="#ctx0" brushRef="#br0" timeOffset="79932.52">33083 7091 0,'0'0'0,"-42"-21"32,21 0-32,0 21 15,0 0-15,21 21 0,-22-21 16,1 21-16,21 21 0,-21-21 16,0 22-16,21-1 0,-21 22 0,0-22 15,-1 0-15,22 22 0,-21-22 16,21 22-16,-21-22 0,21 0 0,0 1 15,-21-1-15,21-21 0,-21 21 16,21-20-16,0 20 0,0-21 0,0 0 16,0 0-16,0 1 15,21-22 1,0 0-16,0-22 16,0 1-16,1 0 15,-1 0-15</inkml:trace>
  <inkml:trace contextRef="#ctx0" brushRef="#br0" timeOffset="80423.75">33083 7472 0,'0'0'0,"-21"0"16,21-21-16,0 0 16,0-1-16,21 22 15,1-21-15,-1 21 0,0 0 16,0-21-16,0 21 15,0 0-15,1 0 16,-22 21-16,0 0 0,0 1 16,0-1-16,0 0 0,0 0 0,-22 0 15,1 0-15,0 1 0,0-1 16,0-21-16,0 21 0,-1 0 16,1-21-16,0 21 0,0-21 15,0 0-15,42 0 47,0 0-31,0 0-16,0 0 15,1 0-15,-1 0 0,0 0 16,0 0-16,0 0 16,-21 21-16,0 1 15,0-1-15,0 0 16,-21 0-16,0-21 0,0 21 15,0-21-15,-1 0 0,1 21 16,0 1-16,0-22 0,0 0 16,21-22 31,21 1-47,0 0 0</inkml:trace>
  <inkml:trace contextRef="#ctx0" brushRef="#br0" timeOffset="80772.56">33359 7154 0,'0'0'0,"0"-42"31,0 21-31,21 21 16,0 0-16,0 0 15,0 0-15,0 21 16,1 0-16,-1 0 0,-21 1 0,0-1 16,0 21-16,0 0 0,0-20 15,0 20-15,0 0 0,0 1 0,0-1 16,-21 0-16,21 1 0,-22-1 16,1 0-16,21 1 0,-21-22 15,0 21-15,0-21 0,0 0 0,-1 1 16,22-1-16,-21 0 0,0 0 15,0-21-15,21 21 0,-21-21 16,21-21 15,0 0-31,0 0 0,21 0 16</inkml:trace>
  <inkml:trace contextRef="#ctx0" brushRef="#br0" timeOffset="81216.3">33570 6668 0,'0'0'0,"0"-22"0,0 1 15,21 21 17,1 0-32,-1 0 0,0 21 15,21 1-15,1-1 0,-1 0 0,0 21 16,-21-21-16,-21 1 0,0 20 16,0 0-16,0-21 0,0 22 0,0-1 15,0 22-15,0-22 0,0 21 16,0-20-16,0 20 0,0 1 15,0-1-15,0 1 0,0-1 16,0 1-16,0-22 0,0 22 0,0-22 16,0 21-16,0-20 0,-21-1 15,0 0-15,-21 1 0,-1-1 0,22 0 16,-21-20-16,0-1 0,-1 0 16,22 0-16,-21 0 0,-1 0 0,1-21 15,0 0-15,-1 0 0,1 0 16,21 0-16,-21 0 0,-1 0 0,22 0 15</inkml:trace>
  <inkml:trace contextRef="#ctx0" brushRef="#br0" timeOffset="83643.91">952 10033 0,'0'-21'15,"0"0"1,0 0 0,0-1-1,0 1 1,0 42 31,0 1-47,0-1 15,-21 0-15,21 0 0,0 21 0,0-20 16,0-1-16,0 21 0,0-21 16,0 0-16,-21 22 0,21-1 0,-21-21 15,21 22-15,0-1 0,0-21 16,0 0-16,-21 0 0,21 1 0,0-1 15,-21-21 1,21-21 0,0-1-1,0 1-15,0 0 0,21-21 16,-21 21-16,21-1 0,-21 1 16,0 0-16,21 0 0,-21 0 0,21 0 15,-21-1-15,0 1 0,21 21 16,-21-21-16,22 21 0,-22-21 0,21 21 15,0 0-15,0 0 16,0 21-16,-21 0 16,0 0-16,21-21 0,1 22 15,-22-1-15,0 0 0,21 0 16,0 0-16,-21 22 0,21-22 16,0 0-16,-21 0 0,21-21 0,1 21 15,-1 0-15,0-21 0,0 0 16,0 0-16,0 0 0,1 0 0,20-21 15,-21 0-15,0 0 0,0 0 16,1 0-16,-1-1 0,0 1 0,0 0 16,0-21-16,-21 21 0,21-22 15,-21 22-15,0-21 0,0-1 0,0 22 16,-21-21-16,0 21 0,0-22 16,0 22-16,0 0 0,-1 0 0,1 21 15,0 0 1,0 0-16,0 0 0,21 21 15,0 0 1,0 0-16,0 1 0,0-1 16,0 0-16,21-21 15,0 21-15,0-21 0,0 0 0</inkml:trace>
  <inkml:trace contextRef="#ctx0" brushRef="#br0" timeOffset="84313.51">1863 10097 0,'42'21'31,"-21"-21"-15,0 0-16,0 0 15,1 0 1,-22-21-16,0-1 15,0 1 1,-22 21 0,1 0-1,0 0-15,21 21 16,0 1-16,-21-22 16,21 21-16,0 0 15,-21-21 188,21-21-62,-21 21-141</inkml:trace>
  <inkml:trace contextRef="#ctx0" brushRef="#br0" timeOffset="99603.78">2836 10054 0,'-21'-84'31,"21"62"-31,0 1 0,0 0 0,0-21 15,0 21-15,0-1 0,0-20 16,0 21-16,-21 0 0,21 0 16,0-1-16,-21 22 0,21-21 15,-21 21 1,21 21-16,0 1 16,0-1-16,-22 0 0,22 21 0,0 1 15,0-22-15,0 21 0,0 0 16,0 1-16,0-1 0,0 0 0,0 1 15,0-1-15,0 0 0,0 1 0,0-1 16,0 0-16,0 1 16,22-22-16,-1 0 0,-21 21 0,21-42 0,0 22 15,0-22-15,0 0 0,1 0 16,-1 0-16,0 0 0,21-22 16,-21 22-16,1-42 0,-1 21 0,0 0 15,0 0-15,0-22 0,0 1 16,1 21-16,-1-22 0,0 1 0,-21 0 15,21-1-15,-21 1 0,21 0 16,-21-1-16,0 1 0,0 21 0,0-21 16,0 20-16,0 1 0,0 0 15,0 0-15,0 0 0,-21 42 16,21 0 0,0 0-16,-21 0 0,21 1 15,0 20-15,0 0 0,0 1 16,0-22-16,-21 21 0,21 0 15,0 1-15,0-1 0,0-21 0,0 22 16,0-1-16,0-21 0,0 21 0,0-20 16,21-1-16,0 0 0,-21 0 15,21-21-15,0 0 0,1 0 0,-1 0 16,21 0-16,-21 0 0,0 0 16,22-21-16,-22 0 0,21 0 0,-21-1 15,1 1-15,-1 0 0,0-21 0,0 21 16,0-1-16,-21 1 15,0-21-15,0 21 0,0 0 0,0-1 0,0 1 16,0 0-16,0 0 16,0 42 15,0 0-31,0 0 0,0 1 16,0-1-16,0 0 0,0 0 15,0 0-15,0 0 0,0 1 16,0-1-16,0 0 0,0 21 0,0-21 15,0 1-15,0-1 0,0 0 16,0-42 15,0 0-15,0-1-16,0 1 0,0 0 16,0 0-16,0 0 0,0 0 0,21-1 15,1-20-15,-1 21 0,0 0 16,0 0-16,0-1 0,0 1 0,1 0 15,20 0-15,-21 0 0,0 21 0,0 0 16,1 0-16,-1 0 0,-21 21 16,21 0-16,-21 0 0,0 0 15,0 1-15,0-1 0,0 0 0,0 0 16,0 21-16,0-20 0,0-1 16,0 0-16,0 0 0,0 0 15,21 0-15,-21 1 0,0-1 16,21-21-16,0 0 0,1 0 15,-1 0-15,0 0 0,0-21 16,0-1-16,0 1 0,1 21 16,-1-21-16,-21 0 0,21 0 0,0-22 15,0 22-15,0 0 0,-21 0 0,0-21 16,0 20-16,22-20 0,-22 21 16,0 0-16,0-22 0,0 22 0,0 0 15,0 0-15,0 0 0,0 0 16,0-1-16,0 1 15,-22 21-15,22 21 16,0 1 0,0-1-16,-21 0 0,21 0 0,0 21 15,0-20-15,0 20 0,0-21 0,0 21 16,0 1-16,0-22 0,0 21 16,0-21-16,0 22 0,0-1 0,0-21 15,0 22-15,0-22 0,0 0 0,21 0 16,-21 0-16,22 0 0,-1 1 15,0-22-15,0 0 0,0 0 16,0 0-16,22 0 0,-22 0 16,0 0-16,0-22 0,0 1 0,22 0 15,-22-21-15,0 21 0,0-1 0,0-20 16,1 21-16,-1-21 16,0 20-16,-21 1 0,21-21 0,0 21 15,0 0-15,-21-1 0,0 1 0,22 21 16,-22 21 15,0 1-31,0-1 0,0 0 16,0 0-16,0 0 0,0 0 15,0 1-15,-22-1 0,22 0 0,0 0 16,0 0-16,0 0 16,0 1-16,22-22 31,-1 0-31,-21-22 15,21 1-15,0 0 16,0 0-16</inkml:trace>
  <inkml:trace contextRef="#ctx0" brushRef="#br0" timeOffset="99928.97">4847 9652 0,'0'0'0,"0"21"16,-21 0-16,21 1 16,0-1-16,0 0 15,0 0-15,21-21 16,0 0-16,0 0 16,1 0-16,-22-21 0,21 21 15,-21-21-15,0 0 0,0-1 16,0 1-16,0 0 15,-21 0-15,-1 21 16,1 0-16,0 0 0,0 0 16,0 0-16,0 0 0,-1 21 15,1 0-15,21 0 16,0 1 0</inkml:trace>
  <inkml:trace contextRef="#ctx0" brushRef="#br0" timeOffset="100172.51">4149 9970 0,'42'0'16,"-21"0"-16,0 0 0,0 0 0,1 0 16,-1 0-16,21 0 0,-21-22 0,0 22 15,1 0-15,20-21 0,-21 21 16,0 0-16,0 0 0,-21-21 0,22 21 16,-1-21-16</inkml:trace>
  <inkml:trace contextRef="#ctx0" brushRef="#br0" timeOffset="100588.45">5440 9589 0,'0'0'0,"-21"-22"31,21 44-31,-22-22 16,22 21-16,0 0 16,0 0-16,0 0 0,-21 0 0,0 22 15,21-22-15,-21 21 0,21 1 0,-21-1 16,0-21-16,21 21 0,-22 1 15,22-1-15,-21 0 0,21 1 0,-21-22 16,21 21-16,-21 1 0,21-22 16,0 21-16,0-21 0,0 0 0,0 22 15,0-22-15,0 0 0,21 0 16,0-21-16,0 0 0,1 0 16,-1 0-16,0 0 0,0 0 0,0 0 15,0-21-15,22 21 0,-22-21 16,21 0-16,-21 0 0,22-1 0,-1-20 15</inkml:trace>
  <inkml:trace contextRef="#ctx0" brushRef="#br0" timeOffset="100988.64">6794 9335 0,'-42'-22'16,"21"22"0,0 0-16,0 0 0,-1 0 15,1 22-15,0-1 0,0 0 0,0 21 16,0-21-16,-1 43 15,1-22-15,0 22 0,0-1 0,0 1 0,21-1 16,-21 1-16,-1-1 0,1 22 0,0-22 16,0 1-16,0-1 0,0 1 15,-1-1-15,1 22 0,21-43 0,0 22 16,0-1-16,0-20 0,0 20 16,0-20-16,0-1 0,0 0 15,21-21-15,1 22 0,-1-22 0,21 0 16,-21 0-16,0 0 0,22-21 0,-1 0 15,0 0-15,1 0 0,-1 0 0,0 0 16,1-21-16,-1 21 0</inkml:trace>
  <inkml:trace contextRef="#ctx0" brushRef="#br0" timeOffset="101920.73">7048 9779 0,'0'0'0,"0"21"16,0 0-1,22-21 1,-1 0-16,0 0 0,0 0 16,0-21-16,0 0 0,22 0 15,-22 0-15,0 21 0,0-21 0,0-1 16,1 1-16,-1 0 0,0 0 0,-21 0 16,0 0-16,0-1 0,0 1 15,0 0-15,-21 21 16,0 0-16,-1 0 0,-20 0 0,21 0 15,-21 0-15,20 0 0,-20 21 16,21 0-16,-21 1 0,20-1 0,1 21 16,0-21-16,0 22 0,21-1 15,0-21-15,0 21 0,0 1 0,0-22 16,0 0-16,21 0 0,-21 0 0,21 1 16,0-1-16,1 0 0,-1-21 15,0 0-15,0 0 0,0 0 0,0 0 16,1 0-16,-1 0 0,0 0 0,0 0 15,-21-21 1,-21 21 15,0 0-31,0 0 0,-1 0 16,1 21-16,-21 0 0,21-21 0,0 21 16,-1 0-16,1 1 0,0-1 0,0 0 15,0 0-15,21 0 16,-21 0-16,21 1 0,0-1 0,0 0 0,0 0 15,0 0-15,21 0 16,0-21-16,0 0 0,21 0 16,-20 0-16,-1 0 0,0 0 0,21 0 15,-21-21-15,22 21 0,-22-21 16,0 0-16,21 21 0,-20-21 16,-1 0-16,21-1 0</inkml:trace>
  <inkml:trace contextRef="#ctx0" brushRef="#br0" timeOffset="103388.55">7578 9948 0,'0'-21'15,"0"0"-15,21 0 16,0 21-16,-21-21 16,21 21-16,0 0 0,0 0 0,1-21 15,-1 21-15,0 0 0,0 0 0,0 0 16,0 0-16,1 21 15,-22 0-15,21-21 0,-21 21 0,0 0 16,0 0-16,0 1 0,0 20 0,0-21 16,0 0-16,-21 0 0,21 1 15,-22-1-15,1 0 0,0 0 16,21 0-16,-21 0 16,21-42 15,21 0-16,0 0-15,0 0 16,1 0-16,-1-1 0,-21 1 16,21 0-16,0-21 0,0 21 0,0-1 15,1 1-15,20 0 0,-21 0 16,0 0-16,0 21 0,-21-21 16,22 21-16,-22 21 15,0 0 1,-22 0-16,1 0 0,21 0 0,0 1 15,-21-1-15,0 0 0,21 0 16,-21 0-16,21 0 0,-21 1 16,21-1-16,0 0 0,0 0 0,0 0 0,0 0 15,0 1-15,21-1 16,0-21-16,0 0 0,0 21 16,0-21-16,1 0 0,20 0 15,-21 0-15,0 0 0,0 0 0,1-21 16,20 21-16,-21-21 0,0 21 15,0-22-15,1 1 0,-1 0 0,-21 0 16,21 0-16,-21 0 0,0-1 0,0-20 16,21 21-16,-21 0 0,0-22 15,21 22-15,-21 0 0,0 0 0,0 0 16,21 0-16,-21-1 0,22 22 0,-1 0 16,0 0-1,0 0-15,-21 22 16,0-1-1,0 0 1,0-42 47,-21 21-48,0 0-15,0 0 16,-1 0-1,1 21-15,21 0 16,0 0-16,0 0 0,-21 1 16,21-1-16,0 0 0,-21 0 0,21 0 15,0 0-15,0 1 0,0-1 16,0 0-16,0 0 0,0 0 16,0 0-16,21-21 0,0 0 15,-21 22-15,21-22 0,1 0 16,-1 0-16,21 0 0,-21 0 0,0 0 15,22 0-15,-22 0 0,21 0 0,-21-22 16,22 22-16,-22-21 0,21 0 16,-21 0-16,1 0 0,-1 0 0,0-1 15,-21 1-15,0 0 0,21 0 0,-21-21 16,0 20-16,0 1 16,0 0-16,0 0 0,-21 21 15,0 0 1,0 0-16,-1 21 15,1-21-15,0 21 0,0 0 0,21 1 16,0-1-16,-21 0 0,21 0 0,0 0 16,0 0-16,0 1 0,0-1 15,0 0-15,0 0 0,21 0 16,0-21-16,-21 21 0,21-21 0,0 0 16,1 0-16,-1 0 0,0 0 15,21 0-15,-21 0 0,1 0 0,20 0 16,-21 0-16,0-21 0,0 21 15,1-21-15,-1 0 0,0 0 0,0 0 16,0-1-16,-21 1 0,21 0 16,-21 0-16,22 0 0,-22 0 0,21-1 15,-21 1-15,0 0 0,0 0 16,0 42 15,0 0-31,0 22 16,0-22-16,0 0 0,0 21 0,0-21 15,-21 22-15,21-1 0,0 0 0,0 22 16,0-1-16,0-20 0,0 20 16,0 1-16,0 20 0,-22-20 15,22-1-15,-21 1 0,21-1 0,-21 1 16,0 21-16,21-22 0,-21 1 0,0-1 16,-1 22-16,-20-43 0,21 22 15,0-1-15,0-21 0,-1 1 0,22-22 16,0 0-16,-21 0 0,21 0 0,0-42 31,0 0-31,21-21 16,1 21-16,-1-22 0,-21 1 0,21-22 0,0 22 15,0-21-15</inkml:trace>
  <inkml:trace contextRef="#ctx0" brushRef="#br0" timeOffset="104724.64">9123 10075 0,'0'0'16,"0"-21"-16,-21 0 0,21-21 0,-22 21 0,22-1 16,0 1-16,0 0 15,0 0-15,0 0 0,22 21 0,-1-21 16,0 21-16,0 0 0,21 0 16,-20 0-16,20 0 0,-21 0 15,21 0-15,-20 21 0,20 0 0,-21-21 16,0 42-16,0-21 0,1 1 0,-22-1 15,0 0-15,0 21 0,0-21 16,0 1-16,-22-1 0,1-21 0,0 21 16,-21 0-16,21-21 0,-1 21 0,1-21 15,-21 0-15,21 0 0,0 0 16,-1 0-16,1 0 0,0 0 0,21-21 16,21 0 15,0 21-31,1-21 0,-1 21 15,0-21-15,0-1 0,21 22 16,-20-21-16,-1 21 0,0-21 16,0 0-16,0 0 0,0 21 0,22-43 15,-22 22-15,0 0 0,0 0 0,0-21 16,1-1-16,-1 1 0,0 0 16,-21-1-16,21 1 0,-21 21 0,0-22 15,0 22-15,0 0 0,0 0 0,0 0 16,-21 42-1,21 0 1,-21 0-16,21 0 0,-21 22 0,21-1 16,0-21-16,0 22 0,0-1 15,0 0-15,0 1 0,0-1 16,0-21-16,0 21 0,0 1 0,0-22 16,0 0-16,0 21 0,0-20 15,21-1-15,0 0 0,0-21 0,-21 21 16,21-21-16,0 0 0,1 0 0,-1 0 15,0 0-15,21 0 0,-21 0 16,1 0-16,-1 0 0,0-21 0,0 0 16,0 21-16,0-21 0,1-1 0,-1-20 15,0 21-15,-21 0 0,0 0 16,21-22-16,-21 22 0,0 0 16,0 0-16,0 0 0,-21 21 31,21 21-31,0 0 15,-21 0-15,21 0 0,0 0 0,-21 1 16,21-1-16,0 0 0,0 0 16,0 0-16,0 0 0,0 1 0,21-1 15,0-21-15,-21 21 0,21 0 0,0-21 16,0 0-16,1 21 0,-1-21 16,21 0-16,-21 0 0,22 0 0,-1 0 15,0 0-15,-21 0 0,22 0 0,-1-21 16,0 21-16,-20-21 0,20 0 0,0 0 15,-21 21-15,22-22 0,-22 1 16,0 0-16,0 0 0,-21 0 16,0 0-16,0-1 0,0 1 0,0 0 15,0 0-15,0 0 16,-21 21-16,0 0 0,0 0 16,0 0-16,-1 0 0,1 0 15,0 0-15,0 21 0,0-21 0,0 21 16,-1 0-16,22 0 0,0 1 0,-21-1 15,21 0-15,0 21 0,0-21 16,0 1-16,0-1 0,0 0 16,0 0-16,21-21 0,1 21 15,-1-21-15,0 0 16,0 0-16,0 0 0,0 0 16,-21-21-16,22 21 0,-1-21 0,0 0 15,0 0-15,-21-1 0,21-20 0,0 21 16,-21-21-16,22-22 0,-1 22 15,0-22-15,-21 22 0,21-22 0,0 1 16,0-1-16,1 22 0,-22 0 16,0-1-16,0 1 0,0 21 0,0 0 15,0 0-15,0-1 0,-22 22 16,1 22 0,21-1-16,0 21 0,-21 0 0,21-20 15,-21 41-15,21-21 0,0 1 16,0 20-16,0-20 0,0 20 15,0-21-15,0 1 0,0-1 0,0 0 16,0 1-16,0-1 0,0-21 0,0 0 16,21 1-16,-21-1 0,21 0 15,0-21-15,1 0 0,-1 0 0,0 0 16,0 0-16,0 0 0,0 0 0,1 0 16,-1-21-16,0 21 0,0-21 15,0-1-15,0-20 0,1 21 0,-22 0 16,0-22-16,21 1 0,-21 21 0,0-21 15,0 20-15,0 1 0</inkml:trace>
  <inkml:trace contextRef="#ctx0" brushRef="#br0" timeOffset="104949.69">9483 9694 0,'0'0'0,"-22"22"0,1-22 0,21 21 16,21-21 0,1 0-16,-1 0 15,21 0-15,0 0 0,-20 0 0,20 0 16,0-21-16,22 21 16,-22-22-16,22 1 0,-22 21 0,21-21 15,-20 21-15,-1 0 0,0-21 0,-20 21 16,-1 0-16</inkml:trace>
  <inkml:trace contextRef="#ctx0" brushRef="#br0" timeOffset="108700.66">11684 9546 0,'0'0'0,"0"-21"0,0-42 16,0 41-16,0 1 16,0 0-16,-21 21 15,21-21-15,-21 21 0,-1 0 0,1 0 16,0 0-16,0 21 15,0 0-15,0 0 0,-1 1 16,1 20-16,0 0 0,21 1 0,-21-1 16,0 0-16,0 22 15,-1-22-15,22 0 0,-21 1 0,21 20 0,-21-20 16,21-22-16,0 21 0,0 0 16,0-20-16,0-1 0,0 21 15,0-21-15,21-21 0,0 21 0,22-21 16,-22 0-16,0 0 0,21 0 15,-20 0-15,20 0 0,-21 0 16,21-21-16,1 0 0,-22 0 0,21 0 16,1 0-16,-22-1 0,21 1 0,-21 0 15,0-21-15,1 21 0,-1-1 16,0-20-16,-21 21 0,0 0 16,0 0-16,0-1 0,0 1 15,-21 21 1,0 21-1,21 1-15,-22-1 0,22 21 16,-21-21-16,21 0 0,0 1 16,0-1-16,0 21 0,0-21 0,0 0 15,0 1-15,0-1 0,21 0 0,1 0 16,-1-21-16,0 0 16,0 21-16,0-21 0,0 0 0,1 0 15,20 0-15,-21 0 0,0 0 0,22-21 16,-22 21-16,0-21 0,21 21 15,-21-21-15,1 0 0,-1-1 0,0 1 16,-21 0-16,0-21 0,0 21 16,0-22-16,0 22 0,0-21 15,0 21-15,-21-22 0,0 22 0,-1 0 16,1 0-16,0 0 0,0-1 16,0 22-16,0 0 0,-22 0 0,22 0 15,0 22-15,0-22 0,0 21 0,-1 0 16,1 21-16,0-21 0,0 1 0,21 20 15,0-21-15,0 0 0,0 22 16,0-22-16,0 0 0,0 0 0,21 0 16,0 0-16,0 1 0,22-1 15,-22-21-15,0 0 0,21 21 0,1-21 16,-22 0-16,21 0 0,-21 0 0,22 0 16,-1-21-16,-21 21 0,22-21 15,-22-1-15,21 1 0,-21 0 16,0 0-16,1 0 0,-1 0 0,-21-1 15,0 1-15,0 0 0,21 0 0,-21 0 16,0 0-16,0 42 31,0 0-31,0 0 16,0 0-16,0 0 16,0 1-16,0-1 0,0 0 0,-21 0 15,21 0-15,0 0 0,0 1 16,0-1-16,0 0 15,0-42 17,0 0-17,21 21-15,-21-22 0,21 1 16,-21 0-16,21 0 0,0 0 0,1 0 16,-22-22-16,21 22 0,0 0 0,0 0 15,0 0-15,0 21 0,-21-22 16,22 22-16,-1 0 0,0 0 15,-21 22-15,0-1 16,21 0-16,-21 0 16,0 0-16,0 0 0,21 1 15,-21-1-15,0 0 0,21 0 0,1-21 16,-1 21-16,0 0 0,0-21 16,0 0-16,0 22 0,1-22 0,20 0 15,-21 0-15,21 0 0,1 0 0,-22 0 16,21 0-16,1 0 0,-1-22 0,-21 22 15,21-21-15,-20 0 0,-1 0 16,0 0-16,0 0 0,0-1 16,-21-20-16,0 21 0,0-21 0,0 20 0,0-20 15,0 0-15,0 21 0,0-22 16,-21 22-16,0 0 0,0 21 0,0 0 16,-1 0-16,-20 0 0,21 0 15,0 0-15,-22 0 0,22 21 16,-21 0-16,21 0 0,0 22 0,-1-22 15,1 21-15,0-21 0,21 22 16,-21-22-16,21 0 0,0 21 0,0-20 16,0-1-16,0 0 0,0 0 0,21 0 15,0-21-15,0 21 0,1-21 0,-1 0 16,0 0-16,0 0 0,0 0 16,0 0-16,1 0 0,-1 0 15,21 0-15,-21-21 0,0 21 0,1-21 16,20 0-16,-21-21 0,0 20 15,22-20-15,-22 0 0,0-1 0,0 1 16,0-21-16,0 20 0,1-20 16,-1 20-16,0 1 0,-21 0 0,0-22 15,0 43-15,0 0 0,-21 21 32,21 21-17,-21 0-15,-1 22 0,22-22 0,0 21 16,0 0-16,0 1 0,0-1 15,-21 22-15,21-22 0,0 0 0,0 1 16,0-1-16,0-21 0,0 21 16,0-20-16,0 20 0,0-21 0,21 0 15,-21 0-15,22-21 0,-1 22 16,0-22-16,0 0 0,0 0 16,0 0-16,1 0 0,-1 0 0,0-22 15,0 22-15,0-21 0,0 0 16,1 0-16,20-21 15,-21 20-15,0-20 0,22-21 0,-43 41 16,0-20-16,21 21 0,-21 0 16,0 0-16,0 42 31,0 0-31,0 0 16,0 0-16,0 0 0,0 1 0,0-1 15,0 21-15,0-21 0,0 0 16,0 1-16,0-1 0,0 0 0,0 0 15,21 0-15,0 0 0,0-21 16,0 0-16,1 0 0,-1 0 16,0 0-16,21 0 0,-21 0 0,1 0 15,-1 0-15,0 0 0,0-21 0,21 0 16,-20 0-16,-1 0 0,-21 0 16,21-22-16,0 1 0,0 0 15,0-1-15,1 1 0,-22-22 0,21 1 16,0 21-16,-21-1 0,21 1 15,-21 0-15,0-1 0,0 1 0,0 21 16,0 0-16,-21 21 31,21 21-31,-21 0 0,0 21 16,21-21-16,0 22 0,0-1 0,0 0 16,0 22-16,0-22 0,0 1 15,0 20-15,0-21 0,0 1 0,0-1 16,0-21-16,0 22 0,0-22 0,0 0 15,0 0-15,21 0 0,-21 0 16,21 1-16,0-22 0,0 0 16,0 0-16,1 0 0,-1 0 15,0 0-15,0 0 0,0-22 16,0 22-16,1-21 0,-1 0 0,0 0 16,0 0-16,-21-22 0,21 22 0,0-21 15,1 21-15,-1-22 16,0 1-16,-21 21 0,0 0 0,21 0 15,-21-1-15,21 1 0,-21 42 32,0 1-32,0-1 0,-21 0 15,21 0-15,-21 21 0,21-20 16,0-1-16,0 21 0,0-21 0,0 0 16,0 1-16,0-1 0,0 0 0,0 0 15,0 0-15,0 0 16,21-21-16,0 0 0,0 0 15,1 0-15,-1 0 0,0 0 0,21 0 16,-21 0-16,1 0 0,20-21 16,-21 0-16,21 0 0,-20 0 0,20 0 15,-21-1-15,0 1 0,22-21 0,-22 21 16,0-22-16,0 22 16,0 0-16,0 0 0,-21 0 0,0 0 0,-21 42 46,0 0-46,21 0 0,0 21 0,-21-20 16,0-1-16,21 0 0,0 21 16,0-21-16,0 1 0,0-1 0,0 0 15,0 0-15,0 0 0,21 0 16,0-21-16,0 0 0,0 0 16,1 0-16,-1 0 0,21 0 0,-21 0 15,0 0-15,22 0 0,-22-21 16,0 21-16,0-21 0,0 0 0,1 0 15,-1 0-15,0-22 0,-21 22 16,21-21-16,-21-1 0,0 22 16,0-21-16,0 0 0,0-1 0,-21 22 15,0 0-15,0-21 0,-1 42 0,-20-22 16,21 22-16,-21 0 0,20 0 16,-20 0-16,21 0 0,0 22 0,-22-1 15,22 0-15,0 21 0,21-21 16,0 22-16,0-22 0,0 21 0,0-21 15,0 22-15,0-22 0,0 0 0,21 0 16,0 0-16,1 1 0,-1-1 16,0 0-16,21-21 0,-21 0 15,1 21-15,-1-21 0,21 0 0,-21 0 16,22 0-16,-22 0 0,0 0 16,21-21-16,1 0 0,-22 21 0,21-21 15,0-1-15,-20-20 0,20 21 16,0-21-16,1 20 0,-1-20 15,0-21-15,-21 41 0,1 1 0,-22 0 16,0 0-16,0 0 0,0 42 16,-22 0-1,1-21-15,21 42 0,-21-20 0,21-1 16,-21 21-16,0-21 16,21 0-16,0 22 0,0-22 0,-21 0 15,21 0-15,0 22 0,-22-22 16,22 0-16,0 0 0,0 0 15,0-42 17,0 0-32,22 21 15,-1-21-15,-21 0 0,21-1 0,0 1 16,0-21-16,0 21 0,1-22 16,-1 1-16,21 0 0,22-22 15,-22 22-15,0 21 0,-21 0 0,22-1 16,-22 1-16,0 21 0,0 0 15,0 0-15,1 21 0,-22 1 16,0-1-16,0 21 0,0-21 16,0 22-16,0-22 0,0 21 15,0-21-15,-22 22 0,22-22 0,0 0 16,0 21-16,0-21 0,0 1 16,0-1-16,22 0 0,-1-21 15,0 21-15,0-21 0,0 0 16,0 0-16,1 0 0,-1 0 15,0 0-15,0 0 0,0-21 16,0 21-16,-21-21 0,22 0 0,-1-1 0,0 1 16,-21 0-16,21-21 15,0-1-15,0 22 0,1-21 0,-22 0 16,21-1-16,0 1 0,0 21 0,-21 0 16,0-1-16,21 1 0,-21 0 15,-21 21 1,0 0-1,0 21-15,0 0 0,21 1 16,-22-1-16,22 0 0,-21 0 0,21 0 16,0 0-16,0 1 0,0-1 15,-21 0-15,21 0 0,0 0 0,0 0 16,0 1-16,0-1 0,0 0 16,21 0-16,-21 0 0,0 0 15,21-21-15,-21 22 16,22-22-16,-22 21 0,0 0 15,21-21-15,-21 21 16,-21-21 15,-1 0-15,1 0-16,0 0 16,0 0-16,0 0 15,0 0-15,21-21 16</inkml:trace>
  <inkml:trace contextRef="#ctx0" brushRef="#br0" timeOffset="108968.18">15579 9292 0,'0'0'0,"-22"21"31,1-21 16,0 0-32,0 0-15</inkml:trace>
  <inkml:trace contextRef="#ctx0" brushRef="#br0" timeOffset="109231.64">14541 9610 0,'0'0'0,"43"0"15,-22 0-15,0 0 16,0 0-16,22-21 0,-22-1 0,0 22 16,21 0-16,-21-21 0,1 21 15,20 0-15,-21-21 0,0 21 16,-21-21-16,0 0 15</inkml:trace>
  <inkml:trace contextRef="#ctx0" brushRef="#br0" timeOffset="109452.66">14160 9398 0,'0'0'0,"-21"0"16,0 0 0,42 0 31,0 0-32,1 0-15,-1 0 16</inkml:trace>
  <inkml:trace contextRef="#ctx0" brushRef="#br0" timeOffset="111840.08">17632 9885 0,'0'21'46,"-21"-21"-30,21 21-16,21-21 47,0 0-47,0 0 16,-21-21-1,21 21-15,-21-21 0,0 0 16,0 0-16,0-1 15,0 1-15,0 0 0,-21 21 32,0 0-32,0 0 15,0 0-15,-1 21 0,22 0 16,-21 1-16,0-1 16,21 0-16,0 0 15,0 0-15,0 0 16,21-21-16,0 0 15,1 0-15,-1 0 16,0 0-16,0 0 16,-21-21-16,21 21 0,-21-21 15,0 0-15,0 0 0,0 0 16,0-1-16,0 1 0,0 0 16,-21 21 15,0 0-31,0 0 0,21 21 15,-21-21 1,21 21-16,0 1 0,0-1 16,0 0-16,0 0 15,0 0-15,21-21 16,0 0 0,0 0-16,0 0 0,0 0 15,1 0-15,-22-21 16,0 0-16,0 0 15,0 0-15,0-1 16,0 1-16,0 0 0,0 0 16,-22 21-16,1 0 15,0 0-15,21 21 16,-21 0-16,0-21 0,21 21 16,-21 1-16,21-1 15,0 0-15,0 0 0,0 0 16,0 0-1,21-21-15,0 0 16,0 0-16,0 0 16,0 0-16,-21-21 0,22 0 15,-1 0-15,-21 0 16,0 0-16,0-1 16,0 1-16,0 0 0,0 0 15,-21 0 1,-1 21-16,1 0 15,21 21-15,-21 0 16,0 0-16,21 0 16,-21 1-16,21-1 0,0 0 15,0 0-15,0 0 16,21-21 15,0 0-31,0 0 16,0-21-1,-21 0-15,0 0 16,0 0-16,0-1 0,0 1 16,0 0-16,0 0 0,0 0 15,-21 21 1,0-21-16,0 21 16,0 0-16,21 21 0,0 0 15,-21 0-15,-1 0 16,22 64-1,0-64 1,0 0-16,0 0 16,22-21-1,-1 0 1,0 0-16,0 0 0,0 0 16,-21-21-16,0 0 15,0 0-15,0 0 16,0 0-16,0-1 0,0 1 15,0 0-15,0 0 0,0 0 16,-21 21 0,0 0-16,0 0 15,21 21 1,0 0-16,-21-21 0,21 21 16,-22 0-16,22 1 0,0-1 15,0 0-15,0 0 16,0 0-16,22-21 47,-1 0-32,-21-21-15,21 0 16,-21 0-16,0 0 0,0-1 16,0 1-16,0 0 0,-21 21 15,21-21-15,-21 21 16,-1 0-16,1 0 15,0 0-15,21 21 16,0 0 0,0 0-16,0 1 0,0-1 15,0 0-15,0 0 16,21-21 0,0 21-16,1-21 0,-1 0 15,0 0 1,0 0-16,0-21 15,-21 0-15,0 0 16,0 0 0,0-1-16,0 1 15,-21 21-15,0 0 16,21 21 15,0 1-15</inkml:trace>
  <inkml:trace contextRef="#ctx0" brushRef="#br0" timeOffset="118448.36">18563 9758 0,'-21'0'0,"21"21"16</inkml:trace>
  <inkml:trace contextRef="#ctx0" brushRef="#br0" timeOffset="121008.6">18500 9948 0,'0'43'31,"0"-64"0,0-1-15,21 1-16,0 0 15,0 0-15,-21 0 0,21 0 0,0-1 16,-21 1-16,0 0 0,22-21 16,-22 21-16,21-22 0,-21 1 0,0 21 15,0 0-15,0-22 0,0 22 0,0 0 16,0 0-16,-21 0 15,-1 21-15,1 0 16,0 0 0,0 21-16,21 0 0,0 0 0,-21 0 15,21 0-15,0 22 0,-21-22 0,21 21 16,0 1-16,0-22 0,0 21 16,0 0-16,0-20 0,21-1 0,0 21 15,0-21-15,-21 0 0,21 1 16,0-1-16,1-21 0,-1 0 0,0 21 15,0-21-15,0 0 0,22 0 0,-22 0 16,0-21-16,0 0 0,21 21 16,-20-22-16,-1 1 0,0 0 0,0 0 15,0-21-15,0 20 0,-21-20 16,22 0-16,-22-1 0,21 1 16,-21 0-16,0-1 0,0 1 0,0 0 15,0 21-15,0-22 0,0 22 16,0-21-16,0 21 0,0-1 0,0 1 15,0 0-15,-21 21 32,21 21-32,0 0 0,-22 1 15,22-1-15,0 0 0,0 0 16,0 21-16,0 1 0,0-1 0,0 0 16,0 1-16,0-1 0,0 0 0,0 1 15,0-22-15,22 21 0,-22-21 16,21 1-16,0 20 0,0-21 15,0 0-15,0-21 16,1 0-16,-1 0 0,0 0 0,21 0 16,-21 0-16,1-21 0,20 21 0,-21-21 15,21 0-15,-20 0 0,20-1 16,-21-20-16,0 21 0,22-21 0,-22 20 16,-21-20-16,21 0 0,-21 21 15,21-22-15,-21 22 0,0 0 0,0 0 16,0 0-16,-21 21 15,0 0-15,0 0 16,-1 0-16,1 21 16,21 0-16,-21 0 0,21 0 0,-21 0 15,21 1-15,0 20 0,0-21 16,0 21-16,0-20 0,0-1 0,0 21 16,0-21-16,21 0 0,0 1 15,0-1-15,1 0 0,-1-21 0,0 21 16,0-21-16,0 0 0,22 0 0,-22 0 15,21 0-15,-21 0 16,22-21-16,-22 21 0,21-21 0,-21 0 0,0-1 16,22 22-16,-22-42 0,0 21 15,0 0-15,-21-22 0,21 22 0,-21-21 16,22 21-16,-22-22 0,0 22 16,0 0-16,0 0 0,0 0 15,0 0-15,0 42 31,0 0-15,0 0-16,0 0 0,0 0 0,0 22 16,0-22-16,0 0 0,0 21 15,0-20-15,0-1 0,0 0 0,0 0 16,0 0-16,0 0 0,0 1 0,0-1 16,0 0-1,0-42 16,0 0-15,0-1-16,0 1 0,0 0 0,0-21 16,21 21-16,-21-1 0,21-20 15,-21 21-15,0 0 0,21-22 0,0 22 16,-21 0-16,21 21 0,1-21 0,-22 0 16,21 21-16,0 0 15,0 0-15,-21 21 16,21-21-16,-21 21 0,21 0 15,-21 0-15,22 1 0,-22 20 0,0-21 16,0 0-16,21 0 0,-21 1 16,21-1-16,-21 0 0,0 0 15,21 0-15,-21 0 0,21-21 0,-21 22 16,0-1 0,21-21-16,1 0 15,-22-21-15,21 21 16,0-22-16,-21 1 0,21 0 0,0 0 15,0 0-15,1-22 0,-1 22 16,0-21-16,0 21 0,21-22 16,-20 22-16,-1-21 0,0 21 0,21 0 15,-21-1-15,1 1 0,-1 21 16,-21-21-16,21 21 0,-21 21 31,0 0-31,0 1 0,0-1 16,0 0-16,0 0 0,0 21 0,0-20 15,0-1-15,0 21 0,0-21 16,0 22-16,0-22 0,0 0 0,0 0 16,0 0-16,21 0 0,0 1 15,0-1-15,1-21 0,-1 0 0,0 21 16,0-21-16,21 0 0,-20 0 0,-1 0 16,21 0-16,-21 0 0,0-21 15,22 0-15,-22-1 0,0 22 16,0-21-16,22 0 0,-22 0 0,0-21 15,-21 20-15,21 1 0,-21-21 16,21 21-16,-21-22 0,0 1 16,0 21-16,0-21 0,0 20 15,0 1-15,-21 21 0,0 0 16,0 0-16,0 0 0,-1 0 16,1 0-16,21 21 0,0 1 15,-21-1-15,21 0 0,-21 21 0,21-21 16,0 22-16,0-22 0,0 0 0,0 21 15,0-20-15,0-1 0,21 21 16,21 0-16,-20-20 16,-1-22-16,21 0 0,-21 21 15,0-21-15,1 0 0,20 0 16,-21 0-16,0 0 0,22 0 0,-22-21 16,0-1-16,21 22 0,-21-21 15,22 0-15,-22-21 0,0 21 0,0-1 16,22-20-16,-22 0 0,0 21 15,0-1-15,-21-20 0,0 21 0,21 21 16,-21-21-16,0 0 0,0 42 31,0 0-31,0 0 0,0 0 16,-21 0-16,21 1 0,0-1 16,0 21-16,0-21 0,-21 0 15,21 1-15,0-1 0,-21 0 0,21 0 16,0 0-16,0 0 0,0 1 15,0-44 32,21 1-47,0 0 0,-21 0 16,21 0-16,0 0 0,-21-1 0,22-20 16,-1 21-16,0 0 0,-21-22 15,21 22-15,0 0 0,0 0 16,1 0-16,-1 0 0,0 21 15,0 0-15,0 0 0,0 0 16,-21 21-16,0 0 16,22 0-16,-22 0 0,0 22 15,21-22-15,-21 0 0,0 21 0,0-21 16,21 1-16,-21-1 0,21 0 0,0 0 16,-21 0-16,21 0 0,1-21 15,-1 0-15,0 0 0,0 0 16,0 0-16,0 0 15,1-21-15,-1 21 16,0-21-16,0 0 0,0 0 0,0 0 16,-21-22-16,22 1 0,-1 21 15,0-22-15,-21 1 0,21 0 0,0-1 16,0 1-16,1-43 0,-1 43 16,-21 21-16,0-21 0,0-1 15,0 22-15,0 0 0,0 42 31,-21 21-31,21-20 16,0 20-16,-22-21 0,22 21 0,-21 1 16,21-1-16,-21 0 0,21 1 15,0-1-15,0 0 0,0 1 16,0-1-16,0-21 0,0 22 16,0-22-16,0 21 0,0-21 0,0 0 15,21 1-15,0-22 16,1 0-16,-1 0 0,0 0 15,0 0-15,21 0 0,-20 0 0,-1 0 16,0-22-16,0 1 0,0 0 16,0 0-16,1 0 0,-22 0 0,21-22 15</inkml:trace>
  <inkml:trace contextRef="#ctx0" brushRef="#br0" timeOffset="121243.68">22521 9398 0,'0'0'0,"-21"0"15,42 0 1,0 0-16,22 0 16,-22 0-16,21 0 0,1 0 0,-1 0 15,0 0-15,1 0 0,-1-21 16,-21 21-16,21 0 0,1 0 0,-22 0 15,0-21-15,0 21 0,0 0 16,-21-21-16,22 21 16</inkml:trace>
  <inkml:trace contextRef="#ctx0" brushRef="#br0" timeOffset="123332.71">23537 9229 0,'0'-21'0,"0"-1"0,0 1 15,0 0 1,-21 21-16,21 21 16,-21 0-1,21 1-15,0-1 0,0 0 16,0 0-16,0 21 0,0-20 0,0 20 15,0-21-15,0 21 0,-21-20 0,21 20 16,0-21-16,-21 21 16,21-20-16,0 20 0,0-21 0,0 0 15,0 0-15,0 1 0,0-44 47,0 1-31,0 0-16,0 0 0,0 0 0</inkml:trace>
  <inkml:trace contextRef="#ctx0" brushRef="#br0" timeOffset="123885.53">23347 9504 0,'42'0'15,"-21"0"-15,0 0 0,1-21 16,-1 21-16,21-21 0,0 21 15,1-22-15,-1 22 0,0-21 0,1 21 16,-1-21-16,22 21 0,-22-21 16,-21 21-16,21 0 0,-20 0 0,-1-21 15,0 21-15,-42 21 32,0-21-32,-1 21 15,22 0-15,-21 0 0,0 1 16,0 20-16,21-21 0,0 21 15,-21-20-15,21-1 0,-21 21 0,21-21 16,0 0-16,0 1 0,0-1 16,0 0-16,21 0 0,0-21 0,0 21 15,0-21-15,0 0 0,1 0 0,20 0 16,-21 0-16,21 0 0,-20 0 16,20-21-16,-21 0 0,21 0 0,-20 0 15,20-1-15,-21 1 0,0 0 16,0 0-16,1-21 0,-22 20 0,21-20 15,-21 21-15,0-21 0,0 20 0,0 1 16,-21 0-16,-1 0 16,1 0-16,0 0 0,0-1 0,-21 22 15,20 0-15,1 0 0,-21 0 0,21 0 16,-22 0-16,22 22 0,0-1 16,0-21-16,0 21 0,0 0 0,21 0 15,0 0-15,-22 22 0,22-22 16,0 0-16,0 0 0,0 22 0,0-22 15,0 0-15,22 0 0,-1-21 0,-21 21 16,42-21-16,0 0 16,-20 0-16,-1 0 0,0 0 15,21 0-15</inkml:trace>
  <inkml:trace contextRef="#ctx0" brushRef="#br0" timeOffset="124416.68">24638 9186 0,'0'0'0,"-21"0"31,0 22-31,-1-1 0,22 0 16,-21 0-16,21 0 0,0 0 16,0 22-16,0-22 0,0 0 0,-21 21 15,21-20-15,0-1 0,-21 21 16,21-21-16,0 0 0,0 22 0,0-22 15,0 0-15,0 0 0,0 0 16,0 1 0,0-44 15,0 1-31,0 0 0,0 0 16,0 0-16,0 0 15,0-1-15,0 1 0,0 0 0,21 0 16,0 0-16,0 0 0,1-1 15,-1 22-15,0-21 0,0 21 0,21 0 16,-20 0-16,-1 0 0,21 0 0,-21 0 16,22 0-16,-22 0 15,21 21-15,-21-21 0,0 22 0,1-1 16,-22 0-16,0 0 0,0 21 0,0-20 16,0-1-16,-22 0 0,1 0 15,-21 0-15,0 0 0,-1 1 0,1-1 16,0 0-16,-1-21 0,1 21 15,0-21-15,-1 0 0,22 0 16,-21 21-16,21-21 0,-1 0 0,1 0 0,0 0 16,0 0-16,21-21 15,0 0-15,0 0 0,21 21 16,0-21-16,0-1 0,1 1 16,20 21-16</inkml:trace>
  <inkml:trace contextRef="#ctx0" brushRef="#br0" timeOffset="124792.67">25061 9567 0,'21'0'32,"1"0"-32,-1 0 0,0-21 15,0 21-15,0-21 0,0 21 16,1-21-16,20 21 0,-21-21 15,0 21-15,0-21 0,1-1 0,-1 1 16,0 21-16,-21-21 0,0 0 16,0 0-16,-21 21 15,0 0-15,-1 0 16,1 0-16,0 0 0,0 21 16,-21 0-16,20-21 0,1 21 0,0 0 15,-21 1-15,21 20 0,-1-21 0,22 0 16,0 0-16,0 22 0,0-22 15,0 0-15,0 0 0,0 0 0,0 1 16,22-1-16,-1-21 16,0 21-16,0-21 0,0 0 0,0 0 15,1 0-15,20 0 0,-21 0 0,0 0 16,22-21-16,-1 0 0,0 21 16,1-22-16</inkml:trace>
  <inkml:trace contextRef="#ctx0" brushRef="#br0" timeOffset="125508.66">25993 9313 0,'0'0'15,"-22"0"-15,1 0 0,0 0 16,-21 0-16,21 0 16,-1 0-16,1 0 0,0 0 15,0 22-15,-21-1 0,20 0 0,1 0 16,0 0-16,0 0 0,0 22 15,21-22-15,0 21 0,-21-21 0,21 1 16,0 20-16,0-21 0,0 0 0,0 0 16,0 1-16,21-22 0,0 21 15,0-21-15,21 0 0,-20 0 0,20 0 16,-21 0-16,21 0 0,-20 0 16,20 0-16,0-21 0,1 21 0,-22-22 15,21 1-15,0 0 0,-20 0 0,-1-21 16,21 20-16,-21 1 15,0-21-15,1 0 0,-1 20 0,0-20 16,-21 0-16,21 21 0,-21-22 0,21 1 16,-21 0-16,0-1 0,21 22 15,-21 0-15,0-21 0,0 20 16,0 1-16,-21 42 16,21 1-1,0-1-15,-21 0 0,0 21 16,21 1-16,-21-22 0,21 21 0,-21-21 15,21 22-15,0-1 0,0-21 0,-22 21 16,22-20-16,0 20 16,0-21-16,0 0 0,0 0 0,0 1 15,0-1-15,0 0 0,22 0 0,-1-21 16,0 0-16,0 0 16,21 0-16,-20 0 0,-1 0 0,0-21 15,0 21-15,0-21 16,0 0-16,1-1 0,-1 1 0,-21 0 15,0 0-15,21 0 0,-21 0 0,21 21 16,-21-22-16,0 44 31,0-1-31,-21-21 16,21 21-16,0 0 0,-21 0 16,21 0-16,0 1 0,0-1 0,0 0 15,0 0-15,0 0 16,21-21 15,0 0-31,0-21 16,-21 0-16,21 0 0,-21 0 15</inkml:trace>
  <inkml:trace contextRef="#ctx0" brushRef="#br0" timeOffset="125691.91">26691 9250 0,'-21'0'0,"0"0"0,0 0 16,-1 0 0,22 21-1,0 0 1,22-21 0,-1 0-1,0 0-15,0 0 0,0 21 0</inkml:trace>
  <inkml:trace contextRef="#ctx0" brushRef="#br0" timeOffset="126929.93">27030 9292 0,'0'-21'16,"-21"21"-1,-1 0-15,1 0 0,21 21 16,-21-21-16,0 21 0,0 1 0,0-1 15,21 0-15,0 0 0,-22 0 16,1 0-16,21 1 0,0 20 0,0 0 16,0 1-16,0-22 0,0 0 15,0 0-15,0 0 0,0 0 0,21 1 16,1-22-16,-1 0 16,0 0-16,21 0 0,-21 0 15,22 0-15,-22 0 0,21 0 0,-21 0 16,1-22-16,20 1 0,-21 0 15,0 0-15,0-21 0,1 20 0,-22-20 16,21 0-16,0-1 0,-21 1 0,21 0 16,0-1-16,-21-20 0,21 21 15,1-1-15,-1 22 0,-21-21 0,0 21 16,0-1-16,0 44 16,0-1-1,0 0-15,0 21 0,0 1 16,0-22-16,-21 21 0,-1-21 15,1 22-15,21-22 0,-21 21 0,21-21 16,-21 22-16,0-22 0,21 0 16,-21 21-16,21-21 0,0 1 0,-22-1 15,22 0-15,0-42 47,0 0-47,0-1 0,22 1 16,-1 0-16,-21 0 0,21 0 15,21-22-15,-21 22 0,1 0 16,-1 0-16,21 0 0,-21 21 16,-21-21-16,21 21 0,1-22 0,-1 22 15,-21 22 17,-21-22-17,-1 0-15,1 21 0,0-21 0,0 21 16,0-21-16,0 0 0,-1 0 0,22 21 15,-21-21-15,0 0 16,21 21-16,0 0 16,0 1-16,0-1 15,0 0-15,0 0 16,0 0-16,0 0 0,0 1 16,21-1-16,0 0 0,1-21 15,-1 21-15,21 0 0,-21 0 0,22-21 16,-1 22-16,0-22 0,1 0 15,-1 0-15,0 0 0,1 0 0,-1 0 16,21 0-16,-20 0 0,20 0 0,-20-22 16,-1 22-16,0-21 0,-21 0 15,22-21-15,-22 21 0,0-22 16,0 22-16,0-21 0,-21 21 0,0-22 16,0 22-16,0-21 0,0 21 15,0-1-15,-21 1 0,0 0 0,0 0 16,0 21-16,-22 0 0,22 0 15,0 0-15,-21 0 0,21 21 0,-1-21 16,-20 21-16,21 0 0,0 22 16,0-22-16,-1 0 0,22 0 15,0 0-15,0 1 0,0 20 0,0-21 0,0 0 16,0 0-16,0 1 16,22-1-16,-1-21 0,0 0 15,0 0-15,0 0 0,0 0 16,1 0-16,-1 0 0,0 0 0,0-21 15,0-1-15,0 1 0,1 0 16,-1 0-16,0 0 0,0-22 16,-21 22-16,21 0 0,0-21 0,-21 21 15,0-22-15,22 22 0,-22 0 16,21 21-16,-21-21 0,0 42 16,0 0-1,0 0-15,0 22 0,0-22 16,-21 21-16,21-21 0,0 22 0,0-22 15,0 0-15,0 21 0,0-21 16,0 1-16,0-1 0,0 0 16,21 0-16,0 0 0,-21 0 0,21-21 15,0 0-15,0 0 16,1 0-16,-22-21 0,21 21 16,0-21-16,0 0 0,0 0 15</inkml:trace>
  <inkml:trace contextRef="#ctx0" brushRef="#br0" timeOffset="127456.57">28871 9017 0,'0'0'15,"0"-42"-15,-21 42 16,0 0-16,0 0 0,0 21 16,21 0-1,-22 0-15,22 0 0,0 1 16,0 20-16,0-21 0,-21 21 0,21-20 15,0 20-15,-21-21 0,21 21 16,-21-20-16,21 20 0,0-21 0,0 21 16,0-20-16,0-1 0,-21 21 15,21-21-15,-21 0 0,21 1 16,0-44 15,0 1-15,0 0-16,42-21 15,-42 21-15,21-1 0,0 1 0,0 0 16,1 0-16,20 0 0,-21 0 0,21-1 16,-20 1-16,20 21 15,0-21-15,1 21 0,-1 0 0,0 0 16,1 0-16,-1 0 0,-21 21 16,0-21-16,0 21 0,1 1 0,-22 20 15,0-21-15,0 0 0,-22 0 0,1 1 16,0-1-16,-21 0 0,-1 0 15,22 0-15,-21 0 0,0 1 16,-1-1-16,1-21 0,0 21 0,-1-21 16,22 0-16,0 0 0,-21 0 0,20 0 15,1 0 1,21-21 0,21 0-1,1-1-15,-1 1 16,21 0-16,-21 0 0,22 0 0</inkml:trace>
  <inkml:trace contextRef="#ctx0" brushRef="#br0" timeOffset="127720.66">29718 8954 0,'0'0'0,"0"21"31,0 0-16,-21 0-15,21 21 0,-21-20 0,21 20 16,0 0-16,-22 1 0,22-22 16,0 21-16,0 0 0,0-20 0,0 20 15,-21-21-15,21 0 0,0 0 16,0 1-16,0-1 0,-21 0 0,21 0 16,21-21 15,0-21-31,1 21 0,-22-21 0,21 21 15,0-21-15</inkml:trace>
  <inkml:trace contextRef="#ctx0" brushRef="#br0" timeOffset="128059.64">29824 9377 0,'21'0'15,"0"0"-15,0-21 16,0 21-16,1 0 15,-1-21-15,0-1 0,0 1 16,-21 0-16,0 0 16,0 0-16,0 0 15,-21 21 1,0 0-16,0 0 16,-1 0-16,1 0 0,0 21 0,0 0 15,0 0-15,0 0 0,-1 0 16,22 1-16,-21-1 0,21 0 0,-21 21 15,21-21-15,0 1 0,0-1 0,0 0 16,0 21-16,0-21 0,21 1 16,0-1-16,1-21 0,-1 21 0,0-21 15,0 21-15,21-21 0,-20 0 16,20 0-16,-21 0 0,21-21 0,22 0 16,-22 21-16,1-21 0,20-1 15,1 1-15</inkml:trace>
  <inkml:trace contextRef="#ctx0" brushRef="#br0" timeOffset="128356.73">30692 9059 0,'-22'0'16,"1"0"-1,21 22-15,-21-1 0,0 0 0,21 0 16,-21 0-16,0 0 0,-1 1 16,22 20-16,-21-21 0,0 0 15,21 0-15,0 22 0,0-22 0,-21 0 16,21 0-16,0 0 0,-21 1 16,21-1-16,0 0 0,0 0 15,0 0-15,21-21 16,-21 21-16,21-21 0,0 0 0,0 0 15,1 0-15,-1 0 0,0 0 16,0-21-16</inkml:trace>
  <inkml:trace contextRef="#ctx0" brushRef="#br0" timeOffset="128720.85">31178 8975 0,'0'0'0,"0"-21"0,-21 21 0,42 0 47,1 21-32,-1 0-15,0-21 0,0 21 16,0 0-16,0 0 0,1 1 15,-1-1-15,0 21 0,-21-21 0,0 0 16,0 22-16,0-1 0,0-21 16,0 22-16,0-1 0,0 0 0,-21 1 15,0-22-15,-1 21 0,1 0 16,0-20-16,-21-1 0,21 0 0,-1 0 16,1 0-16,0 0 0,0-21 15,0 22-15,0-22 0,-1 0 16,1 0-16,0 0 15,0 0-15</inkml:trace>
  <inkml:trace contextRef="#ctx0" brushRef="#br0" timeOffset="145236.68">18669 10753 0,'0'0'0,"0"-21"0,0-1 16,-21 22-16,21-21 0,-21 0 16,21 0-1,0 0-15,0 0 16,21 21 0,0 0-1,0 21-15,0 0 0,0 0 16,1 0-16,-1 0 0,0 1 0,0-1 15,0 21-15,0-21 0,1 22 16,-22-1-16,0-21 0,0 21 16,0-20-16,0 20 0,0-21 0,0 21 15,0-20-15,0-1 0,0 0 16,0 0-16,0 0 0,-22 0 16,22-42-1,0 0 1,0 0-16,0 0 0,0 0 15,0-1-15,22 1 0,-22-21 16,21 21-16,0 0 0</inkml:trace>
  <inkml:trace contextRef="#ctx0" brushRef="#br0" timeOffset="145492.67">19135 10605 0,'0'0'0,"-22"0"16,1 0-1,21 21-15,-21 0 0,0 0 16,21 0-16,-21 0 0,21 22 0,-21-22 16,-1 0-16,22 21 0,0-20 0,0 20 15,-21-21-15,21 21 0,-21-20 16,21-1-16,-21 0 0,21 0 16,0 0-16,0 0 0,0 1 0,21-44 46,-21 1-30,21 21-16,0-21 0,-21 0 0,22 0 16</inkml:trace>
  <inkml:trace contextRef="#ctx0" brushRef="#br0" timeOffset="145713.69">19240 10816 0,'0'0'0,"0"21"31,0 1-15,0-1-16,0 0 0,0 0 16,0 0-16,-21 0 0,21 1 0,0-1 15,0 0-15,0 0 16,0 0 0,0-42 15,0 0-31,0 0 0,21 21 0,1-21 15</inkml:trace>
  <inkml:trace contextRef="#ctx0" brushRef="#br0" timeOffset="145884.69">19367 10626 0,'0'-21'16,"-21"21"-1,0 0 1,21 21-1,0 0 1,21-21 0,0 0-16,1 0 0,-1 0 15</inkml:trace>
  <inkml:trace contextRef="#ctx0" brushRef="#br0" timeOffset="146624.32">19918 10753 0,'-21'0'31,"-1"0"-31,1 0 0,0 0 0,0 0 16,0 21-16,0-21 16,-1 21-16,1-21 0,0 21 15,21 0 1,0 1-1,0-1-15,21-21 16,0 21-16,1-21 0,-1 21 0,0-21 16,0 21-16,0-21 0,0 21 15,1-21-15,-1 22 0,0-1 16,0-21-16,-21 21 0,0 0 16,0 0-16,0 0 15,0 1-15,-21-22 16,0 0-16,0 0 0,-1 0 15,-20 21-15,21-21 0,0 0 0,-22 0 16,22 0-16,0 0 0,-21 0 16,21-21-16,-1-1 0,1 22 15,0-21-15,21 0 0,-21 21 0,21-21 16,-21 21-16,0-21 16,42 42 15,0-21-31,-21 21 15,21 0-15,0 0 0,0-21 0,1 22 16,-1-1-16,0 0 0,0-21 0,0 21 16,22-21-16,-22 0 0,21 0 15,-21 0-15,22 0 0,-22 0 16,21 0-16,0 0 0,1 0 16,-22-21-16,21 0 0,1 21 0,-22-21 15,0-1-15,21 1 0,-42 0 0,21 0 16,1 0-16,-1 0 15,-21-1-15,0 1 0,0 0 0,0 0 16,-21 42 15,-1 0-31,22 0 16,0 1-16,0-1 0,0 0 16,-21 0-16,21 0 0,-21 0 15,21 1-15,0-1 0,0-42 47,0-1-31</inkml:trace>
  <inkml:trace contextRef="#ctx0" brushRef="#br0" timeOffset="146776.6">20256 10753 0,'0'-21'16,"0"42"-16,-21-64 0,0 43 0,0 0 15,42 0 32,-21 22-47,21-22 0,0 0 16,1 0-16</inkml:trace>
  <inkml:trace contextRef="#ctx0" brushRef="#br0" timeOffset="148760.49">20680 10647 0,'0'0'0,"-21"-21"15,-22 21 1,22 0-16,0 21 0,21 0 16,-21-21-16,21 21 0,-21 22 0,21-22 15,0 0-15,0 0 0,0 21 16,0-20-16,0 20 0,0-21 0,0 0 15,0 0-15,0 22 0,0-22 0,0 0 16,0 0-16,0 0 0,0 1 16,0-1-16,0 0 0,-22-21 31,22-21-15,0 0-16,0-1 15,0 1-15,0 0 0,43-64 31,-1 64-31,-21 0 0,0 0 16,1 21-16,20-21 0,-21 21 0,21 0 16,-20 0-16,-1 0 0,21 0 15,-21 0-15,0 21 0,1 0 0,-1 0 16,0-21-16,0 21 0,-21 1 0,0-1 16,0 0-16,0 0 0,0 0 0,-21-21 15,0 21-15,0 1 0,-1-22 16,1 21-16,0-21 0,-21 0 0,21 0 15,-1 0-15,1 0 16,0 0-16,0 0 0,0 0 0,0 0 16,-1-21-16,1 21 15,21-22-15,21 44 47,1-22-31,-1 0-16,0 21 0,0-21 15,0 0-15,22 0 0,-22 0 16,21 0-16,-21 0 0,0 0 16,22-21-16,-1 21 0,-21 0 0,22-22 15,-22 1-15,0 21 0,21-21 16,-21 0-16,-21 0 0,22 21 0,-22-21 16,21-1-16,-21 1 0,0 0 15,0 0-15,0 0 0,0 0 0,0-1 16,0 1-16,0 42 31,0 1-31,0-1 0,-21 0 16,21 0-16,0 0 15,0 22-15,0-22 0,0 0 0,0 0 16,0 0-16,0 0 0,0 1 16,0-1-16,21-21 0,0 0 15,-21 21-15,21-21 0,0 0 16,0 0-16,1 0 0,20 0 0,-21-21 15,0 0-15,0 21 0,1-22 16,-1 1-16,0 0 0,0 0 0,0 0 16,0-22-16,-21 22 0,22-21 15,-1 0-15,-21-1 0,21 1 0,-21 0 16,21-1-16,-21 1 0,0 21 0,0 0 16,0-1-16,0 1 0,0 0 15,-21 42 1,21 0-16,-21 22 15,21-22-15,-21 21 0,21-21 16,0 22-16,0-1 0,-22 0 0,22-20 16,0 20-16,0-21 0,0 21 15,0-20-15,0-1 0,0 21 0,0-21 16,0 0-16,22 1 0,-1-1 16,0-21-16,0 21 0,0-21 0,0 0 15,1 0-15,20 0 0,-21 0 0,0 0 16,22 0-16,-22-21 0,0 21 15,21-21-15,-21-1 0,1 1 0,-1 0 16,0 0-16,0-21 0,0 20 16,0 1-16,-21 0 0,0 0 0,22 0 15,-22 0-15,0-1 0,21 22 0,-21 22 32,0-1-17,0 0-15,-21 0 0,21 0 16,-22 0-16,22 1 0,0-1 15,0 0-15,0 0 0,0 0 0,0 0 16,0 1-16,22-1 16,-1-21-16,0 0 0,0 0 15,0 0-15,0 0 0,1 0 16,-1 0-16,0-21 0,0-1 16,0 1-16,0 0 0,1 0 0,-1 0 15,0-22-15,0 1 0,-21 21 0,21-21 16,0-22-16,1 22 15,-1-1-15,0 1 0,-21 0 0,0 21 16,21-22-16,-21 22 0,21 0 16,-21 0-16,0 42 15,0 0-15,0 0 16,0 0-16,-21 22 0,21-22 16,-21 21-16,21 1 0,-21-1 0,21 0 15,0-21-15,0 22 0,0-1 16,0-21-16,-21 22 0,21-22 0,0 0 15,0 0-15,0 0 0,0 0 16,0 1-16,0-1 0,21-21 16,0 21-16,0-21 0,0 0 15,0 0-15,1 0 0,-1-21 16,0 21-16,0-21 0,0-1 0,0 1 16,22 0-16,-22 0 0,0 0 0,21 0 15,-20-1-15,-1 1 0,-21 0 16,21 21-16,-21-21 0,21 21 0,-21-21 15,-21 42 1,0 0-16,0 0 16,-1 0-16,22 1 0,0-1 15,0 0-15,0 0 0,0 0 16,0 0-16,0 1 16,0-1-16,0 0 0,22-21 15,-1 0-15,0 0 0,0 0 16,21 0-16,-20 0 0,-1 0 0,21-21 15,-21 0-15,0 21 0,1-22 16,-1 1-16,0 0 0,0 0 0,-21-21 16,21 20-16,-21 1 0,21 0 0,-21 0 15,0 0-15,0 0 0,0-1 16,0 44 15,0-1-31,0 0 0,0 0 16,-21 0-16,21 22 0,-21-22 0,21 21 15,0 0-15,0 1 0,-21-1 16,21 0-16,-21 1 0,21-1 0,-21 0 16,21 1-16,0-1 0,0 0 0,0 1 15,-22-1-15,22 0 0,0 1 16,0-1-16,-21-21 0,21 22 0,0-1 16,-21-21-16,0 21 0,21-20 0,-21-1 15,0 0-15,-1 0 0,22 0 16,-21 0-16,0-21 0,21-21 31,0 0-31,0 0 16,0 0-16,0 0 0,0-1 15,0-20-15</inkml:trace>
  <inkml:trace contextRef="#ctx0" brushRef="#br0" timeOffset="148992.7">22394 10732 0,'0'0'16,"-21"0"-16,21-22 15,21 22 1,0 0 0,1 0-16,20-21 0,-21 21 0,0 0 15,22 0-15,-22 0 0,21 0 0,-21 0 16,22 0-16,-22-21 0,21 21 15,-21 0-15,-21-21 0,0 0 16</inkml:trace>
  <inkml:trace contextRef="#ctx0" brushRef="#br0" timeOffset="149184.68">22034 10647 0,'0'0'0,"-21"21"16,0-21-16,21 21 0,-21 0 31,21-42 1,-21 21-32,21-21 15,-21 21-15</inkml:trace>
  <inkml:trace contextRef="#ctx0" brushRef="#br0" timeOffset="149360.75">21124 10562 0,'0'21'16</inkml:trace>
  <inkml:trace contextRef="#ctx0" brushRef="#br0" timeOffset="150316.69">23939 10774 0,'22'0'0,"-44"0"0,44-21 16,-22 0-16,0-1 0,0 1 15,0 0-15,-22 21 16,1 0-16,0 0 15,0 21-15,0-21 0,0 21 16,-1 1-16,22-1 16,-21 0-16,21 0 0,-21 0 0,0 0 15,21 1-15,0-1 0,0 0 0,0 0 16,0 0-16,0 0 16,0 1-16,21-22 0,0 0 15,0 0-15,1 0 0,-1 0 0,0 0 16,0 0-16,21 0 0,-20 0 15,-1-22-15,0 1 0,0 21 0,0-21 16,-21 0-16,0 0 0,0 0 16,0-1-16,0 1 0,0-21 15,-21 21-15,21 0 0,-21-22 0,0 22 16,0 0-16,-1 0 0,1 21 16,21-21-16,-21 21 0,42 0 31,0 0-31,1 0 15,20 0-15,-21 0 0,21 0 0,-20 0 16,20 0-16,0 0 0,1 0 16,-22 0-16,21 0 0,0-22 0,-20 1 15,-1 21-15,0 0 0,0 0 16,-21-21-16,21 21 0,-21 21 31,0 0-15,0 1-16,0-1 0,-21 0 15,21 21-15,0 1 0,-21-22 0,21 21 16,0 0-16,0 1 0,0 20 16,0-20-16,-21 20 0,21 1 0,0-1 15,0 1-15,-21-1 0,21 1 16,0 20-16,0-20 0,0-1 0,0 1 16,0-1-16,0 22 0,0-22 0,-22 1 15,22-1-15,-21 1 0,21-1 16,-21 1-16,0-22 0,21 1 0,-21-1 15,0-21-15,-1 0 0,1 0 0,21 1 16,-21-22-16,0 0 16,0 0-16,0 0 0,-1 0 0,1 0 15,0-22-15,0 22 0,0-21 16,21 0-16,0 0 0,-21-21 16,21 20-16,0 1 0,0-21 0,0 0 15,0-1-15,0 1 0,0 0 0</inkml:trace>
  <inkml:trace contextRef="#ctx0" brushRef="#br0" timeOffset="152933.6">25209 10668 0,'0'21'0,"0"-42"0,0 63 15,22-42 32,-1 0-47,0 0 0,0-21 0,0 0 16,0 21-16,1-21 0,-1 0 0,0 0 15,0 21-15,-21-22 0,0 1 16,0 0-16,0 0 16,0 0-16,0 0 0,-21 21 15,0 0-15,0 0 16,-1 0-16,1 0 0,0 0 0,0 21 16,0 0-16,0 0 0,-1 0 15,22 0-15,-21 1 0,21 20 0,0-21 16,0 0-16,0 0 0,0 1 15,0-1-15,0 0 0,21-21 16,1 0-16,-22 21 0,21-21 0,0 0 16,0 0-16,0 0 0,0 0 15,-42 0 32,0 0-47,0 0 0,0 0 16,0 0-16,-1 21 0,1 0 15,0 1-15,21-1 0,0 0 0,-21 0 16,21 0-16,0 0 0,0 1 0,0-1 16,0 0-16,0 0 0,0 0 15,0 0-15,21-21 0,0 22 0,0-22 16,1 0-16,-1 0 0,0 0 16,21 0-16,-21 0 0,22-22 0,-22 22 15,21-21-15,22 0 0,-22 0 0,0 0 16,1-22-16,20 22 15,-20-21-15,-1 21 0,0-22 0,-21 1 16,22 0-16,-22-1 0,0 1 0,0 0 16,0-1-16,-21 1 15,0 21-15,0-21 0,0 20 0,0 1 0,-21 21 32,0 21-32,0 1 0,21-1 15,-21 21-15,21-21 0,-21 22 0,-1-1 16,22 0-16,0 1 0,0-1 15,0 0-15,0 1 0,0-22 0,0 21 16,0-21-16,0 0 0,0 1 16,22-1-16,-1 0 0,-21 0 15,42-21-15,-21 0 0,0 0 0,22 0 16,-22 0-16,21 0 0,1 0 16,-1 0-16,-21-21 0,21 0 0,1 0 15,-22-1-15,21 1 0,-21 0 16,1 0-16,-1-21 0,0 20 0,0 1 15,-21-21-15,21 21 0,-21 0 0,0-1 16,0 1-16,0 0 0,-21 21 31,0 21-31,21 0 0,-21 1 0,21-1 16,0 0-16,0 0 16,0 0-16,0 0 0,0 1 0,0-1 15,0 0-15,0 0 0,0 0 0,0 0 16,21-21-16,0 22 0,0-22 15,0 0-15,1 0 0,20 0 16,-21 0-16,0 0 0,0 0 16,22 0-16,-22-22 0,0 1 0,0 21 15,22-21-15,-22 0 0,0-21 0,0 20 16,-21 1-16,21 0 0,-21-21 16,21 21-16,-21-1 0,0 1 0,0 0 15,0 42 16,0 0-31,0 1 16,0-1-16,0 0 0,0 0 16,0 0-16,-21 0 0,21 1 15,0-1-15,0 0 0,0 0 16,0 0 0,0-42 15,0 0-31,0 0 15,21 0-15,1-22 16,-1 22-16,-21 0 0,21 0 16,0-22-16,0 22 0,0 0 0,1 0 15,-1 0-15,0 0 0,21 21 0,-21 0 16,1 0-16,-1 0 0,0 0 16,0 0-16,-21 21 0,0 0 0,21 0 15,-21 0-15,0 0 0,0 1 16,0-1-16,0 21 0,0-21 0,0 0 15,21 1-15,-21-1 0,0 0 16,0 0 0,22-21-1,-22-21 1,21 0 0,0 21-16,0-21 0,-21-1 15,21 1-15,0 0 0,1-21 0,-1 21 16,0-22-16,0 22 0,0-21 0,0 21 15,-21-1-15,22 1 0,-1 0 0,0 0 16,0 21-16,0 0 0,0 0 16,-21 21-16,0 0 0,22 22 15,-22-22-15,0 0 0,0 0 16,0 21-16,0-20 0,0-1 0,0 0 16,0 0-16,0 0 0,0 0 0,21 1 15,0-1-15,0-21 16,0 21-16,22 0 0,-22-21 15,0 0-15,0 0 0,21 0 0,-20 0 16,20 0-16,-21 0 16,21-21-16,-20 0 0,-1 21 0,21-21 0,-21-1 15,0 1-15,-21 0 0,22-21 16,-1 21-16,-21-22 0,0 22 0,0-21 16,0 21-16,0-1 0,0 1 15,0 0-15,-21 21 16,-1 0-16,1 21 0,0 0 15,21 22-15,0-22 0,-21 0 16,21 21-16,0-20 0,0-1 16,0 21-16,0-21 0,0 0 0,0 1 15,0-1-15,21 0 16,0-21-16,0 21 0,1-21 16,20 0-16,-21 0 0,21 0 15,1 0-15,-22 0 0,21 0 0,-21-21 16,22 21-16,-22-21 0,0 0 0,0-1 15,0 1-15,1 0 0,-1 0 16,0 0-16,-21-22 0,0 22 16,21 0-16,-21 42 31,0 0-31,-21 1 16,21-1-16,0 0 0,0 0 0,0 0 15,-21 0-15,21 1 0,0-1 16,21-21 15,0-21-15,0-1-16,0 1 15,-21 0-15,22 0 0,-1 0 16,0 0-16,0-22 0,-21 22 0,21 0 16,0 21-16,-21-21 0,22 21 15,-1 0-15,0 21 16,-21 0-16,0 0 0,0 0 15,0 1-15,0-1 0,0 0 16,0 0-16,21 0 0,0 0 0,0 1 16,1-1-16,-1 0 0,0-21 15,0 0-15,0 0 0,0 21 16,1-21-16,-1 0 0,0 0 0,0 0 16,0 0-16,0-21 0,1 0 15,-1 0-15,0-1 0,0 1 16,-21 0-16,21-21 0,0-1 0,1 1 15,-1 0-15,0-1 0,21-62 16,-21 41-16,-21 22 0,0-1 16,22 22-16,-22 0 0,0 0 15,0 0-15,-22 42 16,1 0-16,0 0 16,0 22-16,21-1 0,-21-21 15,21 21-15,-21 1 0,21-1 0,-22 0 16,22-20-16,0 20 0,0 0 15,0-21-15,0 1 0,0-1 0,0 0 16,0 0-16,0 0 0,0 0 16,22-21-16,-1 0 0,0 22 0,0-22 15,0 0-15,0 0 0,1 0 16,-1-22-16,0 22 16,0-21-16,0 0 0,0 0 0,1 0 15,-1 0-15</inkml:trace>
  <inkml:trace contextRef="#ctx0" brushRef="#br0" timeOffset="153148.65">29295 10520 0,'21'0'31,"0"0"-31,0 0 15,0 0-15,0 0 0,1 0 0,-1 0 16,0 0-16,0 0 0,0 0 0,0-21 16,1 21-16,-1 0 0,21 0 15,-21-21-15,0 21 0,1 0 0,20 0 16</inkml:trace>
  <inkml:trace contextRef="#ctx0" brushRef="#br0" timeOffset="153493.67">30353 10266 0,'0'0'0,"-21"0"31,0 0-31,-1 0 0,1 21 16,0 0-16,0 0 0,0 22 16,0-22-16,-1 21 0,1 1 0,0-1 15,0 0-15,21 1 0,0-22 16,-21 21-16,21 0 0,0-20 16,0-1-16,0 21 0,0-21 0,0 0 15,0 1-15,21-1 16,0-21-16,0 0 0,0 0 0,1 0 15,-1 0-15,21 0 0,-21 0 16,22 0-16,-22-21 0,21 21 0,0-22 16</inkml:trace>
  <inkml:trace contextRef="#ctx0" brushRef="#br0" timeOffset="153803.68">30988 10308 0,'0'21'32,"21"1"-17,0-1-15,-21 0 16,0 21-16,0-21 0,0 1 0,0 20 15,0-21-15,0 21 16,0-20-16,0 20 0,0-21 0,-21 0 0,0 0 16,0 1-16,21-1 0,-21-21 15,-1 21-15,1-21 16,21 21-16</inkml:trace>
  <inkml:trace contextRef="#ctx0" brushRef="#br0" timeOffset="155520.65">19791 11769 0,'0'0'0,"-21"0"31,-1 0-15,22 21-16,-21-21 0,0 21 16,21 21-16,-21-20 0,21 20 15,0 0-15,-21-21 0,21 22 0,-21 20 16,-1-20-16,22-1 0,0 0 16,0 1-16,0-22 0,-21 21 15,21 0-15,0-20 0,0-1 0,0 0 16,0 0-16,0 0 0,0 0 15,21-21 1,1 0-16,-1 0 16,-21-21-16,0 0 15,0 0-15,0 0 0</inkml:trace>
  <inkml:trace contextRef="#ctx0" brushRef="#br0" timeOffset="155872.54">19304 12234 0,'0'0'0,"-21"0"16,42 0 0,0 0-16,0-21 15,22 21-15,-1 0 0,21-21 0,-20 21 16,20-21-16,1 0 0,-1 21 16,1-21-16,-22-1 0,22 1 0,-22 0 15,0 0-15,1 21 0,-22-21 0,21 21 16,-21 0-16,-21-21 0,0 42 31,0 0-31,-21 0 16,0 0-16,21 22 0,-21-22 15,21 0-15,-21 21 0,21-21 0,-22 1 16,22-1-16,0 0 0,0 0 16,0 0-16,0 0 0,0 1 15,22-22 1,-1 0-16,0 0 0,0 0 15,0 0-15,-21-22 0,0 1 16,21 0-16,-21 0 0,22 0 16,-1 0-16</inkml:trace>
  <inkml:trace contextRef="#ctx0" brushRef="#br0" timeOffset="156203.76">20278 11769 0,'-85'0'31,"85"21"-31,0 0 0,-21-21 16,21 21-16,0 0 0,0 1 15,21-22-15,0 0 0,0 0 16,0 0-16,1 0 16,-1 0-16,0 0 0,0 0 0,0 0 15,-21-22-15,21 1 16,-21 0-16,0 0 15,-21 0-15,0 0 0,0 21 16,0-22-16,0 22 0,-1 0 16,1 0-16,0 0 0,0 0 0,0 0 15,0 0-15,21 22 0,0-1 16,0 0-16,0 0 0,0 0 16,0 0-16,0 1 0,0-1 0,21 0 15,0 0-15,0 0 0,0-21 16,22 0-16,-22 21 0</inkml:trace>
  <inkml:trace contextRef="#ctx0" brushRef="#br0" timeOffset="156484.6">20934 11811 0,'0'-21'31,"-21"21"-31,-1 0 0,1 21 15,21 0-15,0 0 0,-21 22 0,0-22 16,21 21-16,-21 1 0,21-1 16,-21 0-16,21 1 0,0-22 0,-22 21 15,22 0-15,0 1 0,0-22 0,0 0 16,0 0-16,0 0 16,0 1-16,0-1 0,22-21 15,-1 0-15,0 0 16,0 0-16,0 0 0,0 0 0,-21-21 15,22-1-15,-22 1 0,0 0 16,0 0-16</inkml:trace>
  <inkml:trace contextRef="#ctx0" brushRef="#br0" timeOffset="157064.85">20680 12065 0,'-21'0'0,"42"0"0,-64 0 0,22 0 0,42 0 31,1 0-16,-1 0-15,21 0 0,0 0 0,1 0 16,-1 0-16,0-21 0,22 0 16,-22 21-16,22-21 0,-22-1 0,22 1 15,-1 0-15,-21 0 0,22 0 16,-22 0-16,1-1 0,-1 1 0,0 21 16,-21-21-16,-21 0 0,0 0 15,0 0-15,-21 21 16,0 0-16,0 0 15,0 0-15,0 21 0,-1 0 16,1 0-16,21 0 0,0 0 16,-21 22-16,21-1 0,0 0 0,0 1 15,0-1-15,0 0 0,0 1 16,0-1-16,0-21 0,0 22 0,0-22 16,0 21-16,0-21 0,0 0 15,0 1-15,21-1 0,-21 0 16,21-21-16,1 0 0,-1 0 0,0 0 15,21 0-15,-21 0 0,22 0 16,-22 0-16,21-21 0,1 0 0,-1-1 16,0 1-16,-21 0 0,22 0 15,-22 0-15,0 0 0,0-1 16,0-20-16,-21 21 0,0 0 0,0 0 16,0-1-16,0 1 0,-42 21 15,21 0-15,0 0 16,0 0-16,-1 21 0,22 1 15,-21-1-15,21 0 0,0 0 0,0 0 16,0 0-16,0 1 0,0-1 0,0 0 16,0 0-16,21 0 0,1 0 15,-1-21-15,0 0 0,0 0 16,0 0-16,0 0 16,1 0-16,-1 0 0,0-21 0,0 21 15,21-21-15,-20 0 0</inkml:trace>
  <inkml:trace contextRef="#ctx0" brushRef="#br0" timeOffset="158664.1">22881 11959 0,'0'-21'0,"0"42"0,21-63 0,-21 21 15,0 0-15,0-1 0,0 1 16,-21 0-16,0 0 0,0 21 16,0-21-16,-1 21 0,-20 0 15,21 0-15,0 0 0,-22 0 0,22 0 16,0 0-16,-21 0 0,21 21 0,-1 21 15,-20-21-15,21 22 0,0-1 16,0 0-16,-1 22 0,1-22 0,21 22 16,-21-22-16,21 0 0,0 1 15,0-1-15,0 0 0,0 1 0,21-1 16,43 22 0,-22-43-16,0-21 0,-20 21 0,20-21 15,0 0-15,1 0 0,20 0 16,-21 0-16,1 0 0,-1-21 15,0 21-15,1-21 0,-1-1 0,0 1 16,1 0-16,-22 0 0,21 0 0,-21 0 16,1-22-16,-1 22 0,0 0 15,0 0-15,-21 0 0,21-1 0,-42 44 47,0-22-47,0 21 0,21 0 0,-21 0 16,-1 0-16,22 22 0,0-22 15,0 0-15,-21 0 0,21 0 0,0 0 16,0 1-16,0-1 0,0 0 16,21 0-16,1-21 15,-1 0-15,0 0 0,21 0 16,-21 0-16,1 0 0,20 0 16,-21 0-16,21-21 0,-20 21 0,-1-21 15,21 0-15,-21-1 0,0 1 0,1 0 16,-1-21-16,-21 21 0,0-22 15,0 22-15,0-21 0,0 21 0,0-22 16,-21 1-16,-1 21 0,1 0 16,0-1-16,0 1 0,0 21 0,0 0 15,-22 0-15,22 0 0,0 21 16,0-21-16,0 22 0,-1-1 16,1 21-16,21-21 0,0 22 0,0-22 15,0 21-15,0-21 0,0 22 16,0-22-16,0 0 0,0 0 0,21 0 15,1 0-15,-1 1 0,0-1 16,0-21-16,0 21 0,22-21 0,-22 0 16,21 0-16,0 0 0,1 0 0,-22 0 15,21 0-15,-21 0 0,22-21 16,-22 0-16,21 21 0,-21-22 0,1 1 16,-1-21-16,0 21 0,0 0 15,0-1-15,0 1 0,-21-21 16,0 21-16,0 0 0,0 42 31,0 0-15,0 0-16,0 0 0,0 0 0,0 1 15,0-1-15,0 0 0,-21 0 16,21 0-16,0 0 0,0 1 16,21-22 15,1 0-31,-1 0 0,0-22 15,0 22-15,0-21 0,0 0 16,1 0-16,-1 0 0,0 0 16,0-1-16,0 1 0,0 0 15,1 0-15,-22 0 0,21 21 16,0 0-16,-21 21 16,0 0-16,0 0 15,0 0-15,0 1 0,0-1 16,0 0-16,21 0 0,-21 0 15,0 0-15,21-21 0,0 22 0,1-22 16,-1 0-16,0 21 0,0-21 0,0 0 16,22 0-16,-22 0 0,21 0 15,-21 0-15,22 0 0,-1-21 0,-21-1 16,21 1-16,-20 21 0,20-42 16,-21 21-16,0-22 0,0 22 15,-21-21-15,22-22 0,-22 22 0,21-21 16,-21 20-16,0-20 0,21 20 15,-21-20-15,21 21 0,-21-1 0,21 22 16,-21 0-16,0 0 0,0 0 0,0 42 31,0 0-31,0 0 0,-21 21 0,0-20 16,0 41-16,21-21 0,0 1 16,-21 20-16,21-20 0,-22-1 0,22 0 15,0 1-15,0-1 0,0-21 0,0 21 16,0-20-16,0-1 15,0 0-15,22 0 0,-1-21 16,0 0-16,0 0 0,0 0 16,0 0-16,1 0 0,-1 0 0,0 0 15,0-21-15,0 0 0,0 0 0,1-1 16,-1 1-16,0 0 0,-21 0 16</inkml:trace>
  <inkml:trace contextRef="#ctx0" brushRef="#br0" timeOffset="158860.37">24638 12086 0,'0'0'0,"-21"0"0,0 0 15,-1 21 1,44-21 0,-1 0-16,21 0 15,-21 0-15,22 0 0,-1 0 16,0 0-16,1 0 0,-1 0 0,0 0 15,1 0-15,20-21 0,-21 0 16,22 21-16,-22 0 0</inkml:trace>
  <inkml:trace contextRef="#ctx0" brushRef="#br0" timeOffset="159636.68">25760 12277 0,'21'0'47,"0"-21"-47,-21-1 15,21 1-15,0 0 0,-21 0 16,22 0-16,-22 0 0,0-1 0,0 1 16,0 0-16,0 0 0,0 0 15,-22 0-15,1-1 0,0 22 16,0 0-16,0 0 0,0 0 0,-1 0 15,1 0-15,-21 22 0,21-1 16,0 0-16,-22 0 0,22 0 0,0 22 16,-21-22-16,20 21 0,1-21 15,21 22-15,-21-22 0,21 21 0,-21-21 16,21 0-16,0 1 0,0-1 16,0 0-16,0 0 0,21-21 0,0 21 15,0-21-15,1 0 0,-1 0 0,0 0 16,0 0-16,0 0 0,22 0 15,-22 0-15,0-21 0,21 21 0,-21-21 16,1 0-16,-1 0 16,21-1-16,-21 1 0,0-21 0,1 21 15,-1 0-15,0-22 0,-21 22 0,21 0 16,-21 0-16,21 0 0,-21-1 16,0 44-1,-21-1 1,0 0-16,21 0 0,0 21 15,-21-20-15,21-1 0,0 0 0,0 0 16,0 0-16,0 0 0,0 1 16,21-1-16,0 0 0,0-21 0,0 21 15,1-21-15,-1 0 0,0 0 16,0 0-16,0 0 0,22 0 16,-22 0-16,0 0 0,0-21 0,0 21 15,0-21-15,1 0 0,-1-1 16,0 1-16,0-21 0,0 21 0,-21-22 15,0 22-15,21-21 0,-21 21 16,22 0-16,-22-1 0,0 44 16,0-1-1,0 0-15,0 0 0,0 0 16,0 0-16,0 1 0,0-1 0,-22 0 16,22 0-16,0 0 0,0 0 15,0 1-15,0-1 16,22-21-16,-1 0 15,0 0-15,0 0 16,0 0-16,-21-21 16,0-1-16,21 1 0,1 0 15,-22 0-15</inkml:trace>
  <inkml:trace contextRef="#ctx0" brushRef="#br0" timeOffset="159968.69">26543 11832 0,'-21'0'15,"42"0"-15,-63 0 0,20 0 16,1 0-16,21 21 0,-21 1 16,0-1-16,21 0 15,0 0-15,21-21 16,0 0-16,-21 21 16,21-21-16,1 0 0,-1 0 15,0-21-15,-21 0 0,21 21 16,-21-21-16,21 21 0,-21-21 0,0-1 15,0 1-15,0 0 16,0 0-16,-21 0 16,0 21-16,0 0 0,0 0 15,-1 0-15,1 0 16,21 21-16,-21 0 0,0 0 16,21 0-16,0 1 0,0-1 15,0 0-15,0 0 0,0 0 0,0 0 16,0 1-16,21-1 0,0-21 0,0 21 15,1 0-15</inkml:trace>
  <inkml:trace contextRef="#ctx0" brushRef="#br0" timeOffset="160480.7">26797 12107 0,'0'-21'16,"0"42"15,0 1-31,0-1 0,0 0 16,0 0-16,-21 0 15,21 0-15,0 1 0,0-1 0,0 0 16,0 0-16,0 0 0,-21 0 0,21 1 16,0-1-1,0-42 32,0-1-31,0 1-16,0 0 15,21 0-15,0 0 0,0-22 0,0 22 16,0-21-16,22 21 0,-1-22 0,0 1 16,22 21-16,-22 0 0,1 0 15,-1-1-15,0 1 0,-21 21 0,22 0 16,-22 0-16,0 21 0,0 1 15,-21-1-15,0 21 0,0-21 0,0 22 16,0-22-16,0 21 0,0-21 16,0 22-16,-21-22 0,0 0 0,0 0 15,0 0-15,21 0 0,0 1 16,-22-22-16,1 0 16,21-22 30,21 22-46,1-21 0,-1 0 0,0 21 16</inkml:trace>
  <inkml:trace contextRef="#ctx0" brushRef="#br0" timeOffset="160876.63">27813 12065 0,'0'0'0,"0"-21"16,0 0-16,0 0 0,0-1 15,0 1-15,0 0 16,-21 21-16,0 0 16,-1 0-16,1 0 0,0 21 15,0 0-15,0 1 0,21-1 16,-21 0-16,21 0 0,-22 0 0,22 0 16,0 1-16,0-1 15,0 0-15,22 0 0,-1-21 16,0 0-16,0 0 0,0 21 0,0-21 15,22 0-15,-22 21 0,21-21 16,-21 22-16,22-22 0,-22 21 16,0-21-16,-21 21 0,0 0 15,-21-21 1,0 21-16,0-21 0,-1 21 0,-20-21 16,21 0-16,-21 0 0,20 0 15,1 0-15,-21 0 0,21 0 0,0 22 16,-1-22-16,1 0 0,0 0 15,0 0-15,0 0 0,21-22 16,0 1 0,0 0-16</inkml:trace>
  <inkml:trace contextRef="#ctx0" brushRef="#br0" timeOffset="161440.66">28808 11938 0,'0'0'0,"0"-21"0,0 0 0,0 0 16,0-1-16,0 1 16,-21 42 15,-1 1-31,1-1 16,21 0-16,-21 0 0,0 21 0,0-20 15,0 20-15,-1-21 0,1 21 16,0-20-16,21 20 0,-21-21 0,21 0 15,-21 22-15,21-22 0,0 0 16,-21 0-16,21 0 0,0 0 0,0 1 16,0-1-16,0 0 15,21-21-15,0 0 0,0 21 0,0-21 16,0 0-16,1 0 0,-1 0 16,21 0-16,-21 0 0,22 0 15,-22 0-15,21-21 0,-21 0 0</inkml:trace>
  <inkml:trace contextRef="#ctx0" brushRef="#br0" timeOffset="161800.6">29337 11832 0,'0'0'0,"42"0"31,-21 0-31,1 0 16,-1 0-16,0 0 16,0 0-16,-21 21 0,21 1 0,0-1 15,-21 0-15,0 21 0,22-21 16,-22 22-16,21-1 0,-21-21 0,0 22 16,0-1-16,0 0 0,-21-21 15,21 22-15,-22-22 0,1 0 16,0 0-16,0 0 0,0 1 0,0-1 15,-1 0-15,1 0 16,0-21-16,0 0 16,21 21-16,0-42 47,21 21-47</inkml:trace>
  <inkml:trace contextRef="#ctx0" brushRef="#br0" timeOffset="165552.15">3260 13081 0,'0'0'0,"0"-21"31,0 0-15,0 0 15,-22 21-15,1 0-1,0 0-15,0 0 16,0 21-16,0-21 0,-22 21 0,22 0 15,0 0-15,0 22 0,0-22 0,-1 0 16,1 21-16,21-21 0,-21 22 16,21-1-16,-21-21 0,21 22 0,0-1 15,0-21-15,0 21 0,0 1 16,0-22-16,0 21 0,21-21 0,0 1 16,0-1-16,1 0 0,-1 0 15,0 0-15,0-21 0,21 0 0,-20 0 16,20 0-16,-21 0 15,21 0-15,1-21 0,-22 0 0,21 0 16,1 0-16,-22-22 0,21 22 16,-21 0-16,22-21 0,-22-1 0,0 22 15,0-21-15,0-1 0,0 1 16,1 0-16,-1-1 0,0 1 16,-21 0-16,0-1 0,0 1 0,0 0 15,0 21-15,0-22 0,0 22 0,0 0 16,-21 21-1,0 0-15,-1 0 16,1 42-16,0-21 0,21 1 16,0 20-16,-21 0 0,21-21 15,-21 22-15,21-1 0,0 0 0,0 1 16,0-1-16,0-21 0,0 22 16,0-1-16,0-21 0,0 0 0,21 0 15,0 1-15,0-1 0,0 0 16,1-21-16,20 0 0,-21 0 0,0 0 15,22 0-15,-22 0 0,0-21 16,21 21-16,-21-21 0,1-1 0,-1 1 16,0 0-16,0 0 0,0 0 0,0 0 15,-21-1-15,22 1 0,-22 0 16,0 0-16,0 0 16,0 42 15,-22 0-31,22 0 0,0 0 15,-21 1-15,21-1 0,-21 0 16,21 0-16,0 0 0,0 0 0,0 1 16,0-1-16,0 0 15,21-42 17,0 0-32,-21-1 15</inkml:trace>
  <inkml:trace contextRef="#ctx0" brushRef="#br0" timeOffset="165893.45">4127 13018 0,'-42'0'16,"21"21"-16,21 0 0,0 0 15,0 0-15,21-21 31,0 0-15,0 0-16,1 0 0,-1-21 31,-21 0-31,0 0 16,0 0-16,-21 21 16,-1 0-1,1 0-15,0 0 0,0 21 16,0 0-1,21 0-15,0 0 0,0 0 16,0 1-16,0-1 0,0 0 16,21 0-16,0-21 0,-21 21 0,21-21 15,0 21-15</inkml:trace>
  <inkml:trace contextRef="#ctx0" brushRef="#br0" timeOffset="166780.69">4657 13187 0,'0'0'0,"-22"-21"0,1 21 0,21-21 16,-21 21-16,0 0 15,0 0-15,0 0 0,-1 0 16,1 21-16,0 0 15,21 0-15,-21 0 16,21 0-16,-21 1 0,21 20 0,0-21 16,0 0-16,0 22 0,0-22 0,0 0 15,0 21-15,0-21 0,0 1 16,0-1-16,0 0 0,0 0 0,21 0 16,21-21-16,-21 0 0,1 0 15,20 0-15,-21 0 0,21 0 0,1 0 16,-1 0-16,0-21 15,-20 0-15,20 0 0,0 0 0,-21-1 0,1 1 16,20 0-16,-21-21 0,0 21 16,0-1-16,1-20 0,-22 0 15,0 21-15,0-22 0,0 1 0,0 0 16,0-1-16,0 22 0,0-21 16,0 21-16,0-1 0,0 1 0,0 0 15,0 42 1,0 0-16,0 1 15,0-1-15,0 21 0,0-21 0,0 22 16,0-22-16,0 21 0,0-21 16,0 0-16,0 22 0,0-22 15,0 0-15,0 0 0,0 0 0,0 1 0,0-1 16,0 0 0,0-42 15,0 0-31,0-1 15,21 1-15,-21 0 0,21 21 16,0-21-16,-21 0 0,21 0 16,0-1-16,1 22 0,-1-21 0,-21 0 15,21 21-15,0 0 0,0-21 16,0 21-16,1 0 16,-22 21-1,0 0 1,-22 0-16,1-21 0,0 22 15,0-22-15,0 0 0,0 21 16,-1-21-16,1 0 16,0 0-1,21 21-15,0 0 16,0 0-16,0 0 16,21-21-16,-21 22 0,21-22 15,1 21-15,-1-21 0,-21 21 16,21 0-16,0-21 0,-21 21 0,21-21 15,0 21 1,1-21-16,-22 22 0,21-22 16,0 0 15,-21-22-31,21 22 0</inkml:trace>
  <inkml:trace contextRef="#ctx0" brushRef="#br0" timeOffset="167380.66">6138 13314 0,'0'0'16,"-42"0"-16,21 0 0,0 0 0,-1 0 15,1 0-15,0 0 0,0 0 0,0 21 16,0-21-16,42 0 31,0 0-31,21 0 16,1 0-16,-1 0 0,21 0 15,1 0-15,-1 0 0,22 0 0,-21 0 16,20 0-16,22 0 0,-21 0 16,21 0-16,-22-21 0,22 21 15,-21 0-15,-22 0 0,22 0 0,-22 0 16,1 0-16,-22 0 0,1-21 16,-22 21-16,21 0 0,-21 0 15,-42 0 16,-21-43-15,21 43-16,21-21 16,0 0-16</inkml:trace>
  <inkml:trace contextRef="#ctx0" brushRef="#br0" timeOffset="168616.82">7324 12954 0,'-22'-21'0,"1"21"16,0 0-1,0 0 1,21 21 0,0 0-16,0 0 0,0 1 0,0-1 15,0 0-15,21 0 0,0 0 0,0 0 16,1 1-16,-1-1 15,0 0-15,21 0 0,-21-21 0,1 21 16,20 0-16,-21-21 0,21 0 0,-20 0 16,-1 0-16,21 0 0,-21 0 15,0 0-15,1 0 16,-44 0 15,1 0-31,0 0 0,0 0 16,-21 0-16,20 22 0,1-22 15,-21 21-15,21 0 0,-22 0 16,1 0-16,0-21 0,21 21 0,-22 1 0,22-1 16,-21 0-16,21 0 15,-1 0-15,1 0 0,0 1 0,0-1 16,21 0-16,-21-21 0,21 21 0,0 0 16,-21 0-1,21 1 1,-22-22-1,22 21 1,0 0 609</inkml:trace>
  <inkml:trace contextRef="#ctx0" brushRef="#br0" timeOffset="171644.31">8636 13420 0,'0'0'0,"-21"21"16,0-21-16,21 21 0,0 0 0,-22-21 15,1 21-15,21-42 47,0 0-47,21 21 0,1-21 16,-22 0-16,21 0 0,0-1 0,21 1 16,-21 0-16,1 0 15,-1 0-15,0 0 0,0-1 0,0-20 0,-21 21 16,0 0-16,0 0 0,0-22 15,0 22-15,0 0 16,-21 21-16,0 0 0,0 0 16,0 0-16,-1 0 0,1 21 15,0 0-15,0 0 0,0 22 0,0-22 16,21 0-16,0 21 0,0-20 16,0 20-16,0-21 0,0 0 15,0 0-15,0 22 0,21-22 0,0-21 16,0 21-16,0 0 0,22-21 0,-22 0 15,0 0-15,21 0 0,-21 0 0,22 0 16,-22 0-16,21 0 16,-21-21-16,1 0 0,20 0 0,-21 21 15,21-21-15,-20-1 0,-1 1 0,0 0 16,21-21-16,-21 21 0,1-1 16,-22-20-16,21 21 0,-21-21 0,21-1 15,-21 22-15,0-21 0,0-1 16,0 22-16,0-21 0,0 21 0,0 0 15,0 42 1,-21 0 0,21 0-16,-21 0 0,21 22 0,0-1 15,0-21-15,0 21 0,-22 1 16,22-1-16,0-21 0,0 22 0,0-22 16,0 21-16,0-21 0,0 0 15,0 1-15,22-1 0,-1 0 16,0 0-16,0-21 0,0 0 0,0 0 15,1 0-15,-1 0 0,21 0 16,-21 0-16,0 0 0,1-21 0,-1 21 16,21-21-16,-21 0 0,0-1 0,1 22 15,20-21-15,-21 0 0,-21 0 16,21 0-16,-21 0 0,21-1 16,-21 1-16,0 0 0,0 0 0,0 0 15,-21 21 1,0 0-16,0 0 0,0 21 15,21 0-15,-21-21 16,-1 21-16,22 0 0,0 1 0,0-1 16,0 0-16,0 0 0,0 0 15,0 0-15,0 1 0,22-22 0,-1 21 16,0 0-16,0-21 0,21 0 16,-20 0-16,-1 0 0,0 0 15,21 0-15,-21 0 0,22-21 0,-22 0 16,21 21-16,-21-22 0,1 1 15,-1 0-15,0 0 0,0 21 16,0-21-16,-21 0 0,21-1 0,-21 1 16,0 0-16,0 0 0,0 0 15,0 42 17,0 0-32,0 0 0,0 0 15,0 1-15,0-1 0,0 0 0,0 0 16,0 0-16,0 0 0,0 1 0,0-1 15,0 0-15,0 0 16,0-42 31,22 0-47,-1 0 16,0-1-16,-21 1 0,0 0 15,21 0-15,0 0 0,-21 0 0,21-1 16,1 1-16,-22 0 0,21 0 15,0 21-15,0 0 0,0 0 16,0 0-16,-21 21 16,22 0-16,-22 0 15,21 1-15,-21-1 0,21 0 0,-21 0 16,0 0-16,0 0 16,0 1-16,21-22 0,-21 21 15,21-21 1,0 0-16,1 0 15,-1 0-15,0 0 16,0-21-16,-21-1 0,21 22 0,0-21 16,1 0-16,-1 0 0,-21 0 15,21 0-15,0-1 0,0-20 0,0 21 16,1 0-16,-22 0 0,0-1 0,21 22 16,-21-21-16,21 21 0,-21 21 31,0 1-31,0-1 15,0 0-15,0 0 0,0 0 16,0 0-16,-21 1 0,21-1 0,0 0 16,0 0-16,0 0 0,0 0 15,0 1-15,21-1 0,0 0 16,0-21-16,22 0 0,-22 0 16,21 0-16,-21 0 0,22 0 15,-22 0-15,21 0 0,-21 0 0,22 0 16,-22-21-16,21 21 0,-21-21 0,0-1 15,1 1-15,-1 21 0,-21-21 16,0 0-16,0 0 0,0 0 0,0-1 16,0-20-16,0 21 0,0 0 15,0 0-15,-21-1 0,-1 22 16,1 0-16,0 0 0,21 22 16,-21-22-16,21 21 15,-21 0-15,21 0 0,-21 0 0,21 22 16,0-22-16,0 0 0,0 0 15,0 0-15,0 0 0,21 1 0,0-1 16,0-21-16,0 21 0,0-21 0,1 0 16,20 0-16,-21 0 0,0 0 15,22 0-15,-22 0 0,0 0 0,0-21 16,0 0-16,0 21 0,1-22 0,-1 1 16,0 0-16,0 0 0,-21 0 15,0 0-15,21-1 0,-21 1 16,0 0-16,0 0 0,0 0 15,0 42 17,0 0-32,-21-21 0,21 21 15,0 0-15,0 1 0,0-1 0,0 0 16,0 0-16,0 0 0,0 0 16,21-21 30,0-21-46,-21 0 16,0 0-16,22 21 0,-1-21 16,-21 0-16,21-1 0,-21 1 15,0 0-15,21 0 0,0 21 16,-21 21 0,0 0-1,0 0-15,0 1 0,0-1 16,0 0-16,0 0 0,21 0 15,1-21-15,-22 21 0,21-21 16,0 0-16,0 0 0,0 0 16,0 0-16,1 0 0,20 0 15,-21 0-15,0 0 16,0-21-16,1 0 0,-1 21 0,0-21 16,0 0-16,0-22 0,-21 22 15,21 0-15,1-21 0,-1-1 16,-21 1-16,21 0 0,0-1 15,-21 1-15,0 21 0,0-21 0,0-1 16,21 22-16,-21 63 31,-21-20-31,21 20 0,0 0 16,-21-21-16,21 22 0,-21-1 0,21 0 16,-21 1-16,21-22 15,0 21-15,0-21 0,0 1 0,0-1 16,0 0-16,0 0 0,21 0 0,0-21 15,0 0-15,0 0 16,0 0-16,1 0 0,-1 0 0,0 0 16,0 0-16,0-21 0,0 0 15,1 0-15,-1 21 0</inkml:trace>
  <inkml:trace contextRef="#ctx0" brushRef="#br0" timeOffset="171805.21">12065 13102 0,'0'0'0,"-21"0"0,0 0 0,-1 21 16,44-21 0,-1 22-1,21-22-15,-21 0 0,0 0 16,22 0-16,-1 0 0,0 0 0,1 0 16,-1-22-16,0 22 0,1-21 0,-1 0 15</inkml:trace>
  <inkml:trace contextRef="#ctx0" brushRef="#br0" timeOffset="172069">12954 12764 0,'0'0'0,"-21"0"32,0 0-32,-1 0 0,22 21 15,-21 0-15,21 0 0,0 0 0,-21 22 16,21-1-16,-21-21 0,21 21 15,0 1-15,0-22 0,-21 21 0,21 1 16,-21-22-16,21 21 0,-22-21 0,22 0 16,0 1-16,0-1 0,0 0 15,-21-21-15,21 21 0,21-21 32,1 0-32,-1 0 0,0-21 15,0 21-15,0-21 0,0 0 16</inkml:trace>
  <inkml:trace contextRef="#ctx0" brushRef="#br0" timeOffset="172412.67">13081 13102 0,'0'21'31,"-21"1"-31,0-1 16,-1 0-16,22 0 0,-21-21 0,21 21 15,0 0-15,0 1 0,0-1 0,0 0 16,0 0-1,21-21-15,1 0 0,-1 0 16,0 0-16,0 0 0,0 0 0,0 0 16,1 0-16,20 0 0,-21-21 15,0 21-15,0-21 0,1 0 0,-1 21 16,0-22-16,-21 1 0,0 0 16,0 0-16,0 0 0,0 0 0,0-1 15,0 1-15,-21 0 0,0 0 0,-22 0 16,22 21-16,0 0 0,0 0 15,0 0-15,-1 0 0,1 0 0,0 0 16,0 0-16,21 21 0,-21 0 16</inkml:trace>
  <inkml:trace contextRef="#ctx0" brushRef="#br0" timeOffset="172596.65">12721 13039 0,'21'0'31,"0"0"-15,1 0-16,-1 0 0,0 0 16,21 0-16,-21-21 0,1 21 15,-1 0-15,0 0 0,0-22 0,0 22 16,22 0-16,-22-21 15,0 0-15,0 21 0,0 0 0</inkml:trace>
  <inkml:trace contextRef="#ctx0" brushRef="#br0" timeOffset="173358.68">13758 12912 0,'0'0'0,"-21"-43"0,21 22 16,0 0-16,0 0 0,0 0 15,-21 0-15,21-1 0,-21 22 32,21 22-32,0-1 0,0 21 0,0-21 15,0 22-15,-21-22 0,21 21 16,-22 0-16,22 1 0,0-1 0,0-21 16,-21 22-16,0-22 0,21 0 15,-21 0-15,21 0 0,0 0 16,-21 1-16,0-1 0,-1-21 47,22-21-47,0-1 0,0 1 15,0 0-15,0 0 16,22 21-16,-1-21 0,-21 0 0,21-1 16,0 1-16,21 21 0,-20-21 15,-1 0-15,0 21 0,21 0 0,-21 0 16,1 0-16,20 0 0,-21 0 15,0 21-15,0-21 0,-21 21 0,0 0 16,0 1-16,0-1 0,0 0 16,0 0-16,0 0 0,-21 0 15,0 1-15,0-1 0,0-21 0,0 21 16,-1-21-16,1 0 0,0 21 16,0-21-16,0 0 0,0 0 15,21-21 16,0 0-31,21 0 0,0-1 16,0 1-16</inkml:trace>
  <inkml:trace contextRef="#ctx0" brushRef="#br0" timeOffset="173712.63">14097 13145 0,'0'0'0,"21"0"15,0 0 1,0 0-16,1 0 16,-1 0-16,0-22 0,0 1 15,0 0-15,0 21 0,1-21 16,-22 0-16,0 0 16,0-1-16,-22 22 15,1 0-15,-21 0 16,21 0-16,0 0 15,-1 0-15,1 22 0,21-1 0,-21 0 16,0 0-16,21 0 0,-21 0 16,21 1-16,0-1 0,0 0 0,0 0 15,0 0-15,0 0 0,0 1 16,21-1-16,0-21 0,0 0 16,22 21-16,-22-21 0,21 0 0,-21 0 15,22 0-15,-1 0 0,-21 0 16,21 0-16,1-21 0,-1 0 0,-21 21 15</inkml:trace>
  <inkml:trace contextRef="#ctx0" brushRef="#br0" timeOffset="173989.61">14774 12975 0,'0'0'0,"0"-21"0,0-21 31,-21 42-31,0 0 16,0 0-16,21 21 0,-21-21 0,-1 21 15,1 21-15,0-20 0,21-1 0,-21 21 16,21-21-16,-21 0 0,21 22 16,0-22-16,0 0 0,0 0 0,0 0 15,0 1-15,0-1 0,21 0 16,0-21 0,0 0-16,0 0 0,1 0 0,-1 0 15,0 0-15,0 0 0,0 0 16,0 0-16,1-21 0,-1 0 0,21 21 15,-21-22-15,0 1 0,22-21 0,-22 21 16,0-22-16,21 22 0</inkml:trace>
  <inkml:trace contextRef="#ctx0" brushRef="#br0" timeOffset="174392.69">15176 12848 0,'0'-42'0,"0"-43"16,0 64 0,0 169-16,0-317 0,-21 169 15,0 0-15,21 21 0,-21 0 16,0 0-16,0 1 0,21 20 15,0 0-15,-22-21 0,22 22 16,-21-1-16,21 0 0,0 1 0,0-22 16,0 21-16,0-21 0,0 1 15,0-1-15,0 0 0,0 0 0,0 0 16,21 0-16,1-21 16,-1 0-16,0 0 0,0 0 15,0 0-15,0 0 0,1-21 16,20 21-16,-21-21 0,0 0 0,0 0 15,1 0-15,-1 21 0,0-22 16,-21 1-16,0 0 0,21 0 16,-21 42-1,0 0 1,-21-21-16,21 21 0,-21 1 16,21-1-16,0 0 0,0 0 15,0 0-15,-21 0 0,21 1 31,21-22 1,-21-22-32,0 1 0,21 0 15,0 21-15,0-21 0</inkml:trace>
  <inkml:trace contextRef="#ctx0" brushRef="#br0" timeOffset="174552.59">15473 12891 0,'0'0'15,"0"-22"-15,-21 22 32,-1 0-32,22 22 15,0-1-15,0 0 16,22-21-16,-1 21 0,0-21 16,0 0-16,0 21 0,0-21 0</inkml:trace>
  <inkml:trace contextRef="#ctx0" brushRef="#br0" timeOffset="174840.64">15854 12954 0,'0'-42'16,"-21"42"0,-1 0-1,1 21-15,0 0 16,21 0-16,0 0 0,0 1 15,-21-1-15,21 21 16,-21-21-16,21 0 0,0 1 0,0 20 16,0-21-16,0 0 0,0 0 0,0 1 15,0-1-15,21-21 16,0 0-16,0 0 16,0 0-16,1 0 0,-1 0 15,21 0-15,-21-21 0,22 21 0,-22-22 16,21 1-16,0 0 0,-20 0 0,20-21 15</inkml:trace>
  <inkml:trace contextRef="#ctx0" brushRef="#br0" timeOffset="175396.69">16341 12785 0,'0'0'0,"0"-21"0,0-1 0,0 1 0,0 0 16,-22 21 0,1 0-16,21 21 0,-21 0 15,21 1-15,-21 20 0,0-21 0,21 21 16,-21 1-16,21-22 0,0 21 15,0 1-15,-22-22 0,22 21 0,0-21 16,-21 0-16,21 1 0,0-1 16,0 0-16,0 0 0,0 0 0,0 0 15,0-42 17,0 0-17,0 0-15,0 0 16,21 21-16,1-21 0,-1-1 15,0 1-15,0-21 0,0 21 0,0 0 16,1-1-16,-1 1 0,0 21 16,-21-21-16,21 21 0,0 0 15,-21 21 1,0 0-16,-21 1 0,0-22 16,21 21-16,-21 0 0,0-21 0,-1 21 15,1-21-15,0 0 0,0 21 16,0-21-16,0 0 0,-1 0 15,1 0 1,21 21 0,0 1-1,0-1 1,0 0-16,21-21 16,-21 21-16,22-21 15,-22 21-15,21-21 0,0 0 16,-21 21-16,21-21 0,0 0 0,0 0 15,1 0-15,-1 0 16,0 0-16,0 0 0,0 0 0,0 0 16,1 0-16,-1 0 0,0 0 15,0 0-15,0-21 0,0 21 0</inkml:trace>
  <inkml:trace contextRef="#ctx0" brushRef="#br0" timeOffset="176148.36">16912 12996 0,'0'-21'31,"0"0"-31,0 0 16,-21 21-1,0 0 1,0 0-16,-1 21 0,1 0 0,0-21 15,21 43-15,-21-22 0,0 0 16,0 0-16,-1 0 0,1 22 0,21-22 16,0 0-16,0 0 0,0 0 15,0 0-15,0 1 0,21-22 32,1 0-32,-1 0 15,0 0-15,0 0 0,0 0 0,0-22 16,1 1-16,-1 21 0,-21-21 15,0 0-15,21-21 0,0 20 16,-21 1-16,0 0 0,21-21 0,0 21 16,-21-1-16,22 1 0,-22 0 15,0 42 17,0 0-32,0 1 0,0-1 0,0 0 15,0 21-15,0-21 0,0 1 0,0-1 16,0 0-16,0 0 15,0 0-15,0 0 0,0 1 16,21-22 0,0 0-16,0 0 0,0 0 15,0 0-15,1-22 0,-1 22 16</inkml:trace>
  <inkml:trace contextRef="#ctx0" brushRef="#br0" timeOffset="176601.7">17272 12806 0,'0'-64'16,"0"128"-16,0-106 16,0 63-1,-21 0-15,0 0 0,21 21 16,0-20-16,-22 20 0,22 0 0,-21-21 16,21 22-16,-21-22 0,21 0 0,0 21 15,0-20-15,0-1 0,0 0 16,0 0-16,0 0 15,0-42 17,0 0-17,0 0-15,0 0 16,0-1-16,0 1 0,21 0 16,0 21-16,1-21 0,-1 0 0,0 0 15,0 21-15,0-22 0,0 22 16,1 0-16,-1 0 0,0 0 0,-21 22 15,0-1-15,0 0 16,0 0-16,0 0 0,0 0 16,0 1-16,0-1 0,-21 0 15,0 0-15,-1-21 0,1 21 0,0 0 16,0-21-16,0 0 0,21 22 0,-21-22 16,-1 0-16,1 0 0,21-22 31,0 1-16,0 0-15,21 21 16</inkml:trace>
  <inkml:trace contextRef="#ctx0" brushRef="#br0" timeOffset="176856.68">17674 12742 0,'-21'22'31,"21"-1"-31,0 0 16,0 0-16,0 0 0,-21 22 16,21-1-16,0-21 0,0 21 0,-21 1 15,21-22-15,0 21 0,0-21 16,0 1-16,-22 20 0,22-21 0,0 0 16,-21 0-16,21 1 15,21-22 1,1 0-1,-1-22-15,0 1 16,0 0-16</inkml:trace>
  <inkml:trace contextRef="#ctx0" brushRef="#br0" timeOffset="177172.48">17759 13123 0,'0'-21'15,"21"21"1,0 0-1,0 0-15,-21-21 0,21 21 0,1 0 16,-1-21-16,-21 0 0,21 0 16,-21-1-16,21 22 15,-21-21-15,-21 21 16,0 0 0,0 0-16,-1 0 0,1 21 0,21 1 15,-21-1-15,0 0 0,0 0 16,21 0-16,0 0 0,0 1 15,-21-22-15,21 21 0,0 0 0,0 0 16,0 0-16,0 0 16,0 1-16,21-22 15,0 0 1,0 0-16,0 0 0,0 0 0,22 0 16,-22-22-16,0 22 0</inkml:trace>
  <inkml:trace contextRef="#ctx0" brushRef="#br0" timeOffset="177429.65">18182 12869 0,'0'0'16,"-21"0"0,21 22-16,0-1 0,-21 0 15,21 0-15,-21 0 0,21 0 0,-22 22 16,22-22-16,0 0 0,0 0 15,0 22-15,0-22 0,0 0 0,0 0 16,0 0-16,0 0 16,0 1-16,22-22 31,-1 0-31,0 0 16,0 0-16,0 0 0,0-22 0,1 22 15</inkml:trace>
  <inkml:trace contextRef="#ctx0" brushRef="#br0" timeOffset="177692.72">18521 12869 0,'0'-21'16,"21"21"-16,0 0 15,0 0 1,0 21-16,1 1 0,-22 20 15,0-21-15,0 0 0,0 22 16,0-22-16,0 21 0,0-21 0,0 22 16,0-22-16,0 0 0,-22 0 15,22 0-15,0 0 0,-21 1 0,0-22 16,21 21-16,-21-21 16,0 0-16,0 0 15,-1 0-15</inkml:trace>
  <inkml:trace contextRef="#ctx0" brushRef="#br0" timeOffset="178516.53">1693 14542 0,'-21'0'15,"21"-22"32</inkml:trace>
  <inkml:trace contextRef="#ctx0" brushRef="#br0" timeOffset="179588.74">1418 14224 0,'21'0'31,"0"0"-31,1 0 0,-1 0 0,21 0 16,0 0-16,1 0 0,-22 0 16,21 0-16,1-21 0,-1 21 0,0 0 15,-21 0-15,22-21 0,-22 21 16,0 0-16,0 0 0,0 0 0,1 0 16,-44 0 15,1 0-31,0 0 15,0 0-15</inkml:trace>
  <inkml:trace contextRef="#ctx0" brushRef="#br0" timeOffset="179841.7">1714 14224 0,'-42'64'31,"21"-43"-31,21 0 15,-21 0-15,21 21 0,0 1 16,0-22-16,0 21 0,-21 1 0,21-1 16,0 0-16,-22 1 15,22-22-15,0 21 0,0-21 0,0 0 16,0 1-16,0-1 0,0 0 16,22-21-1,-1 0-15,0-21 16,0 21-16,0-21 0,0-1 15,1 1-15</inkml:trace>
  <inkml:trace contextRef="#ctx0" brushRef="#br0" timeOffset="180380.69">1968 14478 0,'0'0'0,"0"21"31,0 0-31,0 1 0,-21-1 16,21 21-16,-21-21 0,21 0 15,0 1-15,0-1 0,0 21 0,0-21 16,0 0-16,0 1 16,21-22-1,0 0-15,1 0 16,-1 0-16,0-22 0,0 1 0,0 21 16,0-21-16,1 0 0,-1 0 15,0 0-15,0-1 0,-21 1 0,0 0 16,21 0-16,-21 0 15,0 0-15,-21 21 32,21 21-32,0 0 15,-21 0-15,21 0 0,0 0 16,-21 1-16,21 20 0,0-21 0,0 21 16,0 1-16,0-22 0,0 21 15,0 1-15,0-22 0,0 21 16,0 0-16,21 1 0,-21-1 0,0 0 15,0 1-15,0-1 0,0 0 16,0 1-16,0-22 0,0 21 16,-21 1-16,0-22 0,-22 21 0,22-21 15,-21 0-15,21 1 0,-22-1 16,1-21-16,0 0 0,-1 0 16,-20 0-16,20 0 0,1 0 0,0-21 15,-1-1-15,22 1 0,-21-21 16,21 21-16,21-22 0,0 1 0,0 21 15,0-21-15,21-1 0,0 1 16,21 0-16,1-1 0,-1 22 0,0-21 16,22 21-16,-22-22 0</inkml:trace>
  <inkml:trace contextRef="#ctx0" brushRef="#br0" timeOffset="180692.69">2498 14499 0,'-22'0'16,"1"21"-1,21 1-15,0-1 0,0 0 0,0 0 16,0 21-16,0-20 16,0 20-16,0 0 0,0 1 0,0-22 0,0 21 15,0 0-15,0 1 0,0-1 16,0 0-16,0 1 0,0-1 15,-21 0-15,21 1 0,0-1 16,-21 0-16,21-20 0,0 20 0,-21-21 16,21 0-16,0-42 31,0 0-31,0 0 16,42-170-1,-42 149-15</inkml:trace>
  <inkml:trace contextRef="#ctx0" brushRef="#br0" timeOffset="180993.66">2392 14605 0,'0'0'0,"0"-21"0,0 0 0,0 0 16,0-1 0,21 22-16,0-21 0,0 21 15,0 0-15,22 0 0,-22 0 16,21 0-16,-21 0 0,22 0 0,-22 0 15,21 0-15,-21 21 0,-21 1 16,0-1-16,22 0 0,-22 0 0,0 21 16,0-20-16,-22-1 15,22 0-15,-21-21 0,-21 21 0,21 0 0,0 0 16,-1-21-16,1 22 16,0-22-16,0 0 0,0 0 0,42 0 46,0-22-46,0 22 16,22-21-16,-22 0 0,0 21 0,21-21 16</inkml:trace>
  <inkml:trace contextRef="#ctx0" brushRef="#br0" timeOffset="181212.57">3069 14457 0,'0'21'15,"0"0"-15,0 0 16,-21 1-16,21-1 0,0 0 16,0 0-16,0 0 0,0 0 15,-21 1-15,21-1 0,0 0 0,0 0 16,0 0 0,0-42 15,0 0-31,0 0 0,0 0 15</inkml:trace>
  <inkml:trace contextRef="#ctx0" brushRef="#br0" timeOffset="181367.94">3027 14309 0,'0'0'0,"0"-21"0,-21 21 0,-1-22 16,1 22-1,21 22 1,0-1-1,21-21-15,-21 21 16,22-21-16,-1 0 0,0 0 16</inkml:trace>
  <inkml:trace contextRef="#ctx0" brushRef="#br0" timeOffset="181816.7">3408 14436 0,'-21'21'0,"-1"42"31,1-41-31,21-1 0,-21 0 0,21 0 16,0 0-16,0 0 0,0 1 16,-21-1-16,21 0 0,0 0 0,-21-21 15,21 21-15,0 0 16,0-42 15,0 0-31,0 0 16,0 0-16,0 0 0,0-1 15,21-20-15,0 21 0,0-21 16,0 20-16,1-20 0,20 21 0,-21-21 16,21 20-16,-20 22 0,20-21 15,-21 21-15,21 0 0,-20 0 0,-1 21 16,0-21-16,0 22 15,0-1-15,0 0 0,-21 21 0,0-21 0,0 1 16,0-1-16,0 21 16,0-21-16,0 0 0,0 1 0,-21-1 15,21 0-15,-21 0 0,21 0 16,-21 0-16,42-21 31,0 0-31</inkml:trace>
  <inkml:trace contextRef="#ctx0" brushRef="#br0" timeOffset="182521.46">4297 14436 0,'0'-21'0,"0"42"0,0-64 0,-21 43 0,-1-21 15,1 21-15,0 0 16,0 0-16,0 0 0,0 0 0,-1 0 15,1 21-15,0 1 0,0-1 16,0 0-16,0 0 0,21 0 0,-22 0 16,22 22-16,-21-22 0,21 0 15,0 0-15,0 0 0,0 1 0,0-1 16,21-21-16,1 21 0,-1-21 16,0 0-16,0 0 0,0 0 15,0 0-15,1-21 0,-1 0 0,0 21 16,0-22-16,0 1 15,0 21-15,1-21 0,-22 0 0,0 0 16,21 0-16,-21-1 0,0 1 16,0 0-16,0 0 0,0 0 15,-21 21 17,21 21-32,0 0 0,0 0 15,0 0-15,0 22 0,0-22 16,0 0-16,0 21 0,0-20 0,0 20 15,0-21-15,0 21 0,0 1 16,0-1-16,0-21 0,0 43 16,0-22-16,0 0 0,0 22 0,0-22 15,0 22-15,0-1 0,0 1 16,0-1-16,0 1 0,21-1 0,-21 1 16,21-1-16,-21-20 0,0 20 15,21 1-15,-21-1 0,21-21 0,-21 22 16,0-22-16,0 1 0,0-1 0,0 0 15,0-21-15,-21 1 0,0-1 16,0-21-16,0 0 0,-1 0 16,1 0-16,0-21 0,0-1 0,0-20 15,0 0-15,-1-1 0,-20 1 16,21-21-16,0 20 0,0-20 16,-1-1-16,1 1 0,21-1 15,0 1-15,0-1 0,0-20 0,0 20 16,0 1-16,0-1 0,21 1 15,1 20-15,-1 1 0,21-22 0,-21 22 16,0 0-16,1 21 0,20-22 0,-21 1 16,21 21-16,1 0 0,-22-22 15,21 22-15,-21 0 0,22 0 0</inkml:trace>
  <inkml:trace contextRef="#ctx0" brushRef="#br0" timeOffset="183056.6">5228 14499 0,'0'0'0,"-21"21"32,42-21-17,0 0-15,0 0 0,22 0 16,20 0-16,-20 0 0,20 0 16,22 0-16,-1 0 0,1 0 15,0 0-15,-1 0 0,1 0 0,0 0 16,-1 0-16,1 0 0,0-21 0,-1 21 15,1-21-15,0 21 0,-22 0 16,1-21-16,-1 21 0,-20 0 0,-1 0 16,-21-21-16,0 21 0,0 0 15,-21-21-15,-21-1 16,21 1 0,-21 21-16,0-21 0,0 21 15</inkml:trace>
  <inkml:trace contextRef="#ctx0" brushRef="#br0" timeOffset="183432.67">6477 14182 0,'0'0'0,"-21"-21"0,-22 21 32,22 0-32,42 21 31,22 0-16,-22 0-15,0-21 0,21 21 16,1-21-16,-22 21 0,21-21 16,1 0-16,-22 22 0,21-22 15,-21 0-15,0 0 0,22 0 0,-22 21 16,0-21 0,-21 21-1,0 0 1,-21-21-16,0 21 0,0 0 0,-1 1 15,1-1-15,0 0 0,0 0 0,-21 21 16,20-20-16,1 20 0,-21-21 16,21 21-16,0-20 0,-1-1 0,1 0 15,0 0-15,0 0 0,21 0 0,0 1 16,21-22 0,0 0-1,0 0-15</inkml:trace>
  <inkml:trace contextRef="#ctx0" brushRef="#br0" timeOffset="183900.42">7451 14161 0,'0'0'0,"-22"-22"15,22 1-15,0 0 16,0 0-16,22 21 15,-1-21-15,0 21 0,0 0 0,0 0 16,0 0-16,22 0 0,-22 21 0,0 0 16,21 0-16,-20 0 15,-1 22-15,21-22 0,-21 21 0,-21 1 16,21-1-16,-21 0 0,0 1 16,0-1-16,0 0 0,0-21 0,0 22 15,0-22-15,0 21 0,0-21 0,0 1 16,-21-1-16,21-42 47,0-1-47,0 1 0,0 0 15,0-21-15,21 21 0,1-22 0,-1 1 16</inkml:trace>
  <inkml:trace contextRef="#ctx0" brushRef="#br0" timeOffset="184127.97">8128 14097 0,'0'0'0,"-21"0"31,0 21-15,-1 0-16,1 1 0,0-1 0,0 21 15,0-21-15,0 22 0,-1-1 0,1 0 16,0 1-16,0-1 0,0-21 16,21 21-16,-21 1 0,21-22 0,-22 0 15,22 21-15,0-20 16,0-1-16,22-21 15,-1 0 1,0-21-16,0-1 0,0 1 16,0 0-16,22 0 0,-22 0 0</inkml:trace>
  <inkml:trace contextRef="#ctx0" brushRef="#br0" timeOffset="184340.89">8297 14288 0,'0'21'15,"0"0"-15,0 0 0,0 0 16,-21 22-16,0-22 16,0 0-16,21 0 0,0 0 15,-21 0-15,21 1 0,-22-1 16,22 0-16,-21-21 0,21 21 0,0 0 16,0-42 15,0 0-31,0 0 15,21 0-15</inkml:trace>
  <inkml:trace contextRef="#ctx0" brushRef="#br0" timeOffset="184508.46">8318 14182 0,'0'0'0,"0"21"46,22 0-14,-1-21-32,0 0 15</inkml:trace>
  <inkml:trace contextRef="#ctx0" brushRef="#br0" timeOffset="184908.66">8848 14266 0,'0'0'0,"0"-21"15,-22 21 1,1 0 0,0 0-16,0 0 0,-21 21 15,-1-21-15,22 22 0,-21-22 0,-1 21 16,22-21-16,0 21 0,0-21 0,0 21 16,0 0-16,21 0 15,0 1 1,21-22-16,0 0 0,21 0 15,-21 21-15,22-21 0,-22 0 16,21 21-16,-21-21 0,22 21 0,-22 0 16,0-21-16,0 21 0,0 1 15,-21-1-15,0 0 0,0 0 16,-21-21-16,-21 21 16,21 0-16,-22-21 0,22 0 0,-21 0 15,0 0-15,-1 0 0,22 0 0,-21 0 16,21 0-16,-22 0 0,22 0 15,0 0-15,0 0 0,21-21 16,0 0-16,0 0 16,21 0-1,0 0-15,21 21 0,-20-22 16,20 1-16,0 21 0</inkml:trace>
  <inkml:trace contextRef="#ctx0" brushRef="#br0" timeOffset="185124.67">9038 14351 0,'0'21'31,"0"0"-31,0 1 0,0-1 16,-21 0-16,21 0 16,-21 0-16,21 0 0,-21 1 0,21-1 15,0 0-15,-22 0 16,22 0-1,-21-21-15,42-21 32,1 0-32</inkml:trace>
  <inkml:trace contextRef="#ctx0" brushRef="#br0" timeOffset="185267.69">9080 14266 0,'-21'-21'0,"42"42"0,-63-42 16,21 21-16,21-21 15,-21 21 1,42 0 15,0 0-31,0 0 0,0 0 0</inkml:trace>
  <inkml:trace contextRef="#ctx0" brushRef="#br0" timeOffset="186857.7">9588 14034 0,'0'0'0,"-21"0"0,0 0 0,0 0 15,0 0-15,0 21 0,-1 0 16,22 0-16,0 0 16,-21 0-16,21 22 0,0-22 15,0 0-15,0 21 0,0-20 0,0 20 16,0-21-16,0 21 0,0-20 0,0 20 15,-21-21-15,21 0 0,0 0 16,0 1-16,0-1 0,0 0 16,-21-21-1,21-21 1,0 0-16,0-1 16,0 1-16,0 0 0,0 0 15,0-21-15,21 20 0,0 1 16,0 0-16,1 0 0,-1 0 0,0 21 15,0-21-15,21 21 0,-20-22 16,-1 22-16,21 0 0,-21 0 0,0 0 16,1 22-16,-1-1 0,0 0 15,-21 0-15,0 0 0,0 22 0,0-22 16,0 0-16,0 0 0,0 0 0,0 0 16,0 1-16,-21-1 0,0 0 15,-22 0-15,22 0 0,0-21 0,0 0 16,0 21-16,-1-21 0,1 0 15,0 0-15,0 0 16,0 0-16,0-21 0,21 0 0,-22 21 16,22-21-16,-21 0 0,0 0 15,21-1 1,0 44 15,21-22-31,-21 21 0,21-21 0,1 21 16,-1-21-16,-21 21 0,21-21 0,0 0 15,0 21-15,22-21 0,-22 0 16,0 0-16,21 0 0,-21 0 0,22 0 16,-22 0-16,21 0 0,1 0 15,-22-21-15,21 21 0,-21-21 16,22 21-16,-22-21 0,0 0 0,0-1 0,0 1 16,0 0-16,-21 0 15,0-21-15,0 20 0,0 1 0,0 0 16,0 0-16,0 0 0,0 0 0,-21 21 31,21 21-15,-21 0-16,21 0 0,-21 0 15,21 0-15,0 1 0,0-1 0,0 0 16,0 0-16,0 0 0,0 0 0,0 1 16,0-1-16,21 0 15,0-21-15,-21 21 0,21-21 0,1 0 0,20 0 16,-21 0-16,0 0 0,0 0 15,22 0-15,-22 0 0,0 0 16,0-21-16,22 0 0,-22 0 0,0-1 16,0 1-16,-21-21 0,21 21 15,0-22-15,-21 1 0,22 21 0,-22-21 16,0-1-16,21 1 0,-21 21 0,21-22 16,-21-20-16,0 42 15,0 0-15,0-1 0,0 1 0,0 42 31,0 1-15,0-1-16,0 0 0,0 21 16,0-21-16,0 22 0,0-1 15,0-21-15,0 22 0,0-1 0,0 0 16,0 1-16,0-1 0,0-21 0,0 21 16,0-20-16,0-1 0,21 0 15,0 0-15,0 0 0,1 0 0,20-21 16,-21 0-16,21 0 0,-20 0 15,20 0-15,-21 0 0,21 0 0,-20 0 16,20-21-16,-21 21 0,0-21 0,0 0 16,1 0-16,-22 0 0,0-1 15,0 1-15,0 0 0,0 0 16,0 0-16,0 0 0,0-1 16,0 44 15,0-1-31,-22-21 0,22 21 15,0 0-15,0 0 0,0 0 0,0 1 16,0-1-16,0 0 0,0 0 0,22 0 16,-22 0-16,21-21 15,0 0-15,0 0 0,0 0 16,0 0-16,1 0 0,-1 0 16,0 0-16,0-21 0,0 0 0,0 21 15,1-21-15,-1 0 0,0 0 16,-21-1-16,0 1 0,21-21 15,-21 21-15,21 0 0,-21-1 0,0 1 16,0 0-16,0 42 31,0 0-31,0 22 16,0-22-16,-21 0 0,21 0 16,-21 22-16,0-22 0,21 0 0,-21 21 15,-1-21-15,22 22 0,0-1 0,-21 0 16,21 1-16,0-22 15,0 21-15,0 1 0,0-1 0,0 0 16,0 22-16,0-22 0,0 0 0,0 1 16,0-1-16,0 0 0,0-20 15,0 20-15,0-21 0,0 0 0,0 0 16,-21 1-16,21-1 0,-21-21 16,0 0-16,0 0 15,-1-21 1,22-1-16,0 1 0,0 0 15,-21 0-15,21-21 0,0 20 0,0-20 16,0 0-16</inkml:trace>
  <inkml:trace contextRef="#ctx0" brushRef="#br0" timeOffset="187072.38">10668 14266 0,'85'0'31,"-43"-21"-31,-21 21 0,21 0 16,-20 0-16,20-21 0,0 21 16,1 0-16,-22-21 0,21 21 15,-21-21-15,0 21 0,1 0 0,-1-21 16</inkml:trace>
  <inkml:trace contextRef="#ctx0" brushRef="#br0" timeOffset="187292.45">10202 14118 0,'-21'0'0,"42"0"0,-63 21 0,21-21 15,21 22-15,0-1 32,21-21 15</inkml:trace>
  <inkml:trace contextRef="#ctx0" brushRef="#br0" timeOffset="188277.68">12255 14330 0,'0'0'15,"0"-21"-15,0 0 0,0-1 0,0 1 16,0 0-16,0 0 0,0 0 0,-21 0 16,0 21-16,0 0 0,0 0 15,0 0-15,-1 0 0,1 0 16,0 0-16,0 0 0,0 0 0,0 21 16,-1 0-16,1 0 0,0 0 15,0 0-15,0 1 0,0-1 0,21 21 16,0-21-16,-22 0 0,22 1 0,0-1 15,0 0 1,0 0-16,22-21 16,-1 0-16,0 0 0,0 0 15,0 0-15,0-21 0,22 0 0,-22 21 16,0-21-16,0-1 0,0 1 0,1 0 16,-22 0-16,0 0 15,0 0-15,0-1 0,0 1 0,-22 21 16,1-21-16,0 0 0,0 0 15,0 21-15,0-21 0,-1 21 0,1 0 16,21-22-16,-21 22 0,42 0 31,0 0-31,1-21 0,20 21 16,-21 0-16,21 0 0,-20-21 16,20 21-16,-21-21 0,21 21 15,-20 0-15,20-21 0,-21 21 0,0-21 16,-42 21 15,0 21-15,0 0-16,21 0 15,-21 0-15,-1 0 0,22 1 0,-21 20 16,21-21-16,-21 21 0,21 22 16,0-22-16,0 22 0,-21-22 0,21 22 15,0-1-15,0 1 0,0-1 16,0 1-16,0-22 0,0 21 15,0 22-15,0-21 0,0-1 0,0 1 16,-21-1-16,21 1 0,-21-1 16,-1-21-16,22 1 0,-21-1 0,0 0 15,0-20-15,0 20 0,0-42 0,-22 21 16,22-21-16,0 0 0,0 0 16,0 0-16,-22-21 0,22 0 0,-21 0 15,21-22-15,-22 22 0,22-21 16,0-1-16,0-20 0,0 21 0,-1-22 15,1 1-15,21-1 0,0 22 0,0-22 16,0 22-16,0-22 0,21 22 16,1 0-16,-1-1 0,21 1 15,0 0-15,22-1 0,-22 1 0,43 0 16,-22-1-16</inkml:trace>
  <inkml:trace contextRef="#ctx0" brushRef="#br0" timeOffset="190900.4">12763 14076 0,'0'0'0,"-21"0"0,21 21 16,-21-21-16,21 21 16,21-21 15,0 0-31,1 0 16,-1-21-16,0 0 0,0 21 15,0-21-15,0 0 16,1 21-16,-1-22 0,-21 1 0,21 21 15,-21-21-15,0 0 0,0 0 16,-21 21 0,0 0-16,-1 0 0,1 0 0,0 0 15,0 0-15,0 21 0,0 0 16,-1 0-16,22 0 0,-21 1 16,21-1-16,0 0 0,0 0 15,0 0-15,0 0 0,21-21 16,1 22-16,-1-22 15,0 0-15,0 0 0,0 0 0,0 0 16,1 0-16,-1 0 16,-42 0 15,-1 0-31,-20 21 0,21-21 16,0 21-16,0 0 0,-1-21 15,1 21-15,0 0 0,21 1 0,0-1 16,-21 21-16,21-21 0,0 0 0,0 1 15,0 20-15,0-21 0,21 0 16,-21 0-16,21-21 0,22 0 16,-22 0-16,0 0 0,21 0 15,1 0-15,-1 0 0,-21 0 0,21-21 16,1 0-16,20 0 0,-20 0 16,-22 0-16,21-1 0,0-20 15,1 21-15,-22 0 0,0-22 0,21 22 16,-42-21-16,22 0 0,-1 20 15,-21-20-15,0 21 0,0-21 0,0 20 16,0-20-16,0 21 0,0 0 0,0 0 16,0-1-16,0 1 0,-21 21 31,21 21-31,-22 1 0,22-1 16,0 0-16,0 21 0,0-21 0,-21 22 15,21-22-15,0 21 0,0 1 16,0-22-16,0 21 0,0 0 15,0 1-15,0-1 0,0 0 0,21-20 16,-21-1-16,22 21 0,-1-42 16,0 21-16,0 0 0,0-21 0,0 0 15,22 0-15,-22 0 0,0 0 0,21 0 16,-20-21-16,-1 0 0,21 0 16,-21 0-16,22 0 0,-22-1 15,0 1-15,0 0 0,0-21 0,0 21 16,1-1-16,-22 1 0,0 0 15,0 0-15,0 0 0,0 0 0,-22 21 32,1 0-32,0 0 0,0 21 15,21 0-15,-21 0 0,21 0 16,0 0-16,0 1 0,0-1 16,0 0-16,0 0 0,0 21 0,0-20 15,21-1-15,0 0 16,0-21-16,0 0 0,1 0 15,-1 0-15,0 0 0,0 0 0,0 0 16,0 0-16,1-21 0,-1 21 16,0-21-16,0-1 0,0 1 0,0 0 15,1-21-15,-1 21 0,0-1 16,-21 1-16,0 0 0,21 0 16,-21 0-16,0 42 31,0 0-16,0 0-15,0 0 16,-21 1-16,21-1 0,0 0 0,0 0 16,0 0-16,0 0 0,0 1 0,0-1 15,0 0-15,0 0 16,-21-21-16,21-21 31,0 0-15,21 0-16,-21-1 0,0 1 15,21 0-15,0 0 0,0 0 16,1 0-16,-1-1 0,-21 1 0,21 0 16,0 0-16,0 0 0,0 21 0,1-21 15,-1 21-15,0 0 0,0 0 16,0 0-16,0 21 16,-21 0-1,0 0-15,0 0 0,0 0 0,0 1 16,22-1-16,-22 21 0,0-21 0,21 0 15,-21 1-15,0-1 0,0 0 16,21 0-16,0-21 16,0 0-1,0 0-15,-21-21 16,22 21-16,-1-21 0,-21 0 0,21 21 16,0-22-16,-21 1 0,21 0 15,0-21-15,1 21 0,-22-1 0,21 1 16,0 0-16,0 0 0,0 0 0,0 0 15,1 21 1,-22 21 15,0 0-31,0 0 16,0 0-16,0 0 0,0 1 16,0-1-16,0 0 0,0 0 15,0 0-15,0 0 0,0 1 0,21-1 16,0-21-16,0 21 0,0 0 0,0-21 15,1 0-15,-1 21 0,21-21 16,-21 0-16,22 0 0,-1 0 0,0 0 16,1-21-16,-1 21 0,0-21 15,-21 0-15,22 0 0,-22-1 0,0 1 16,0 0-16,0 0 0,-21 0 0,0 0 16,0-1-16,0 1 0,0 0 15,0 0-15,0 0 0,-21 21 0,0 0 16,0-21-16,0 21 15,0 0-15,-1 0 0,1 0 16,0 21-16,0 0 0,21 0 0,0 0 16,0 0-16,-21 1 0,21-1 15,0 21-15,0-21 0,0 0 0,0 1 16,0-1-16,0 0 0,21 0 0,0 0 16,0-21-16,0 21 0,1-21 15,20 0-15,0 0 0,-21 0 0,22 0 16,-1 0-16,-21 0 0,22-21 15,-22 21-15,0-21 0,0 0 16,21 0-16,-20 0 0,-1-1 0,0 1 16,-21-21-16,21 21 0,0 0 15,0-1-15,-21 1 0,0 0 0,0 0 16,0 0-16,0 42 31,0 0-31,0 0 0,-21 0 16,21 1-16,0-1 0,0 0 15,0 0-15,0 0 0,-21 0 0,21 1 16,0-1-16,0 0 0,0 0 16,0-42 15,21 0-15,0 0-16,-21-1 15,22 1-15,-1-21 0,0 21 0,0 0 16,-21-1-16,21 1 0,0 0 15,-21 0-15,22 21 16,-22 21 0,0 0-1,0 0-15,0 1 0,0-1 0,0 0 16,0 0-16,0 0 0,0 0 16,21 1-16,-21-1 0,21-21 0,0 21 15,0 0-15,0-21 0,1 0 0,-1 0 16,0 0-16,0 0 15,0 0-15,0 0 0,1 0 0,-1 0 16,0-21-16,0 0 0,0 0 0,0-1 16,1 1-16,-1-21 0,0 21 15,0 0-15,-21-22 0,42 1 0,-20 21 16,-1-22-16,0 1 0,0 0 16,0 21-16,0-22 0,-21 22 0,0-21 15,22 21-15,-22-1 0,-22 22 31,22 22-31,-21-1 0,0 0 16,0 0-16,21 21 16,-21-20-16,21 20 0,-21-21 0,21 0 15,-22 22-15,22-22 0,0 21 0,0-21 16,0 0-16,0 22 0,0-22 16,0 0-16,0 0 0,0 0 0,0 1 15,22-1-15,-1-21 0,0 0 16,0 0-16,0 0 0,0 0 15,1 0-15,-1 0 0,0-21 0,0 21 16,0-22-16,0 1 0,1 21 16,-1-21-16,0 0 0,-21 0 15,21 0-15,-21-1 0,21 1 0,-21 0 16</inkml:trace>
  <inkml:trace contextRef="#ctx0" brushRef="#br0" timeOffset="191163.71">16489 14055 0,'0'0'0,"0"21"0,42-21 16,-21 0-16,0 0 16,1 0-16,-1 0 0,21 0 0,-21 0 15,0 0-15,1 0 0,-1 0 16,0 0-16,0 0 0,0 0 15,0 0-15,1-21 0,-1 21 0,0 0 16,-21-21-16,21 21 16,-21-22-16,0 1 31</inkml:trace>
  <inkml:trace contextRef="#ctx0" brushRef="#br0" timeOffset="192496.18">17060 15028 0,'0'-21'0,"0"0"15,0 0 1,0 0 0,0 42 15,0 0-31,0 0 16,0 0-16,21 22 0,-21-22 0,22 21 15,-22 1-15,0-1 0,0 21 16,21-20-16,-21-1 0,0 0 0,0 22 15,0-22-15,0 1 0,0-1 0,0 0 16,0 1-16,0-1 0,0-21 16,0 21-16,0 1 0,0-22 0,0 21 15,0-21-15,0 1 16,0-1-16,0 0 0,0 0 0,0 0 16,0-42 15,0 0-16,0 0-15,0 0 0,0-1 0,0 1 16,0 0-16,0 0 0,0-21 16,0 20-16</inkml:trace>
  <inkml:trace contextRef="#ctx0" brushRef="#br0" timeOffset="193760.62">17124 14923 0,'-21'0'16,"63"0"30,0 0-30,-21 0-16,1 0 0,-1 0 16,21 0-16,0 0 0,1 0 0,-1 0 15,22 0-15,-22 0 0,21 0 16,1 0-16,-1-22 0,1 22 16,-1 0-16,1 0 0,-1 0 0,1 0 15,21 0-15,-22 0 0,22 0 16,-22 0-16,1-21 0,20 21 0,-20 0 15,-1 0-15,-20 0 0,20 0 16,-20 0-16,-1 0 0,0 0 0,-21 0 16,22 0-16,-22 0 0,-21-21 0,21 21 15,0 0-15,0 0 16,-21 21 62,0 0-78,0 1 16,0-1-16,0 0 0,0 0 15,0 0-15,0 0 0,0 1 0,0 20 16,0 0-16,0-21 0,0 22 16,0-22-16,0 21 0,0 1 0,0-1 15,0-21-15,0 21 0,0 1 0,0-22 16,0 21-16,0 1 0,0-22 15,0 21-15,0-21 0,0 22 0,0-22 16,0 0-16,0 21 0,0-21 16,0 1-16,0-1 0,0 0 15,22 0-15,-22 21 0,0-20 0,0-1 16,0 0-16,0 0 16,0 0-16,0 0 0,0 1 31,0-1-31,0 0 15,0 0 1,-22-21-16,1 0 16,21 21-16,-21-21 0,0 0 0,0 0 15,0 0-15,-1 0 0,-20 0 16,21 0-16,0 21 16,0-21-16,-22 0 0,1 0 0,21 0 15,-22 0-15,1 0 0,0 0 16,-1 0-16,-20 0 0,21 0 0,-1 0 15,-20 0-15,20 0 0,-20 0 0,21 0 16,-22 0-16,1 0 0,-1 0 16,22 0-16,-22 0 0,1 0 0,20 0 15,-20 0-15,21 0 0,-1 0 0,1 0 16,-22 0-16,22 0 0,0 0 16,-1-21-16,22 21 0,-21 0 0,0 0 15,20 0-15,-20-21 0,21 21 16,0 0-16,0 0 0,-1 0 15,1 0-15,0 0 32,21-21 61,21 0-61,0 0-32,1-1 15,-1 1-15</inkml:trace>
  <inkml:trace contextRef="#ctx0" brushRef="#br0" timeOffset="195144.59">17716 14351 0,'0'0'0,"0"-21"16,0 0-1,0 0 1,-21 21 0,21 21-16,0 0 15,0 0-15,0 21 0,0-20 16,0 20-16,0 0 0,0 1 0,0-1 15,0 0-15,0 1 0,-21-1 0,21-21 16,-21 21-16,0-20 0,21-1 16,-21 0-16,-1 0 0,22 0 0,-21-21 15,21 21-15,-21-21 16,0 0-16,21-21 16,0 0-1,0 0-15,0 0 16,0 0-16,0-1 0,0 1 0,0 0 15,0 0-15,0 0 0,0 0 16,0-1-16,0 1 0,21 21 16,0 0-16,0 0 15,-21 21-15,22 1 16,-1-1-16,-21 0 0,21 0 16,0 0-16,-21 0 15,21-21-15,0 22 0,1-22 16,-22 21-16,21-21 0,0 0 15,0 0 1,0 0-16,0 0 16,1 0-1,-1-21-15,0-1 0</inkml:trace>
  <inkml:trace contextRef="#ctx0" brushRef="#br0" timeOffset="195444.69">18097 14330 0,'0'0'0,"-21"21"32,21 0-32,-21 0 0,21 1 15,0 20-15,0-21 0,0 0 16,-21 0-16,21 22 0,0-22 0,0 0 15,0 21-15,0-20 0,0-1 16,0 0-16,-21 0 0,21 0 0,0 0 16,-21-21-16,21 22 0,0-1 15,0 0-15,0-42 47,0 0-47</inkml:trace>
  <inkml:trace contextRef="#ctx0" brushRef="#br0" timeOffset="195764.65">18013 14372 0,'0'-42'16,"21"21"-16,0 21 15,0-21-15,0 21 0,1 0 16,-1 0-16,0-22 0,0 22 16,0 0-16,0 0 15,1 22-15,-1-22 0,-21 21 0,0 0 16,0 0-16,0 21 0,0-20 16,0-1-16,0 0 0,-21 21 0,-1-21 15,1 1-15,0-1 0,0 0 16,0 0-16,0-21 0,-1 21 0,1 0 15,0 1-15,0-22 16,21 21 0</inkml:trace>
  <inkml:trace contextRef="#ctx0" brushRef="#br0" timeOffset="196843.87">18627 14838 0,'0'21'31,"-22"-21"16,22-21-31,0 0-16,0 0 16,0-1-1,22 1-15,-1 0 0,-21 0 0,21 0 16,0 0-16,-21-1 0,21-20 15,0 21-15,1 0 0,-1-22 0,0 22 16,0 0-16,0-21 0,0 21 16,1-1-16,20 1 0,-21 0 0,0 0 15,0 0-15,1 0 0,20-1 16,-21 22-16,21-21 0,1 0 0,-1 21 16,0-21-16,1 0 0,20 21 15,-20-21-15,20 21 0,1-22 16,-1 22-16,-21 0 0,22-21 0,-1 0 15,-20 21-15,-1 0 0,22 0 16,-22 0-16,-21 0 0,21 0 0,-20 0 16,20 0-16,-21 21 0,0-21 15,22 21-15,-22 1 0,0-22 0,21 21 16,-21 21-16,1-21 0,-1 0 0,21 22 16,-21-1-16,0-21 0,1 22 15,-22-1-15,21-21 0,-21 21 0,21-20 16,-21 20-16,0-21 0,0 0 15,0 0-15,0 1 0,0-1 16,0 0-16,0 0 0,0 0 16,0 0-1,-21-21 32,0 0-31,21-21-16,-22 21 15</inkml:trace>
  <inkml:trace contextRef="#ctx0" brushRef="#br0" timeOffset="197157.69">20087 14669 0,'0'0'0,"21"0"62,0 21-62,1-21 0,-1 21 0,0 0 16,21-21-16,-21 21 0,1 0 16,-1-21-16,0 22 0,0-1 0,0-21 15,0 21-15,-21 0 16,22-21-16,-22 21 0,21-21 15,0 0 17,0-21-17,0 0 1,0 21-16,1-21 0</inkml:trace>
  <inkml:trace contextRef="#ctx0" brushRef="#br0" timeOffset="197416.54">20849 14563 0,'-42'0'15,"21"0"-15,-1 0 16,1 21-16,0-21 0,21 21 0,-21 0 16,0 0-16,0-21 0,-1 22 15,1-1-15,0 0 0,0 0 0,0 0 16,0 0-16,-1 1 0,22-1 15,-21 0-15,0-21 0,21 21 0,-21 0 16,21 0-16,21-21 63</inkml:trace>
  <inkml:trace contextRef="#ctx0" brushRef="#br0" timeOffset="198004.2">20595 15007 0,'0'85'15,"0"-64"-15,0 43 16,0-22-16,0 0 0,0 1 15,0-1-15,0 0 0,0-21 0,0 22 16,0-1-16,0-21 0,0 22 16,0-22-16,0 21 0,0-21 0,0 0 15,0 1-15,0-1 0,0 0 16,0 0-16,0 0 0,0 0 16,0 1-16,-21-22 31,21-22 0,0 1-31,0 0 16,21 21-16,-21-21 0,0 0 0</inkml:trace>
  <inkml:trace contextRef="#ctx0" brushRef="#br0" timeOffset="198840.73">20680 14944 0,'-21'-21'31,"42"21"-31,21 0 0,-21 0 16,22 0-16,-1 0 0,0 0 15,22 0-15,-22 0 0,22 0 16,-1 0-16,1 0 0,20-22 0,1 22 16,0 0-16,-1 0 0,22-21 0,-21 21 15,21 0-15,-22 0 0,-20 0 16,20 0-16,-20 0 0,-1-21 16,1 21-16,-1 0 0,-20 0 0,-1 0 15,0 0-15,-20 0 0,20 0 0,-21 0 16,0 0-16,0 0 15,-21 21 32,0 0-31,0 1-16,0-1 16,0 0-16,0 0 0,0 21 15,0-20-15,0 20 0,0-21 16,-21 21-16,21 1 0,0-1 0,0 22 15,0-22-15,0 0 0,0 1 16,0-22-16,0 21 0,0 0 0,0 1 16,0-1-16,0-21 0,0 22 0,0-1 15,0-21-15,0 21 0,0 1 16,0-1-16,0-21 0,0 22 0,0-22 16,0 21-16,0-21 0,0 0 15,0 1-15,0-1 0,0 0 16,0 0-16,-21 0 0,0-21 15,0 0 1,0 0-16,-1 0 16,1 0-16,0 0 15,0 0-15,0 0 0,0 0 0,-1 0 16,1 0-16,0 0 0,-21 0 16,21 0-16,-22 0 0,1 0 0,-22 0 15,1 0-15,-1 0 0,1 0 0,-1 0 16,1 0-16,-22 0 0,22-21 15,-1 21-15,1 0 0,-1 0 0,1 0 16,-1 0-16,1 0 16,-1 0-16,1 0 0,-1-21 0,22 21 15,0 0-15,-1 0 0,1 0 0,0 0 16,20-21-16,1 21 0,0 0 16,0 0-16,0-21 0,21-1 15,0 1 1,0 0-16,0 0 0,21 21 15,0-21-15</inkml:trace>
  <inkml:trace contextRef="#ctx0" brushRef="#br0" timeOffset="199444.38">21188 14203 0,'0'21'32,"0"0"-32,0 0 0,0 1 0,-21-1 15,21 21-15,0-21 0,0 22 16,-22-1-16,22-21 0,0 21 0,-21-20 15,21 20-15,0-21 0,0 0 0,0 0 16,0 1-16,0-1 0,0 0 16,0 0-16,0-42 47,0 0-32,21 0-15,-21-1 16</inkml:trace>
  <inkml:trace contextRef="#ctx0" brushRef="#br0" timeOffset="199740.21">21399 14203 0,'22'-21'31,"-22"42"-31,0 0 15,0 0 1,0 0-16,0 22 0,0-22 0,0 21 16,0-21-16,0 22 0,0-22 0,0 0 15,-22 21-15,22-20 0,0-1 16,0 0-16,0 0 0,0 0 0,0 0 16,-21 1-1,21-44 32,0 1-47</inkml:trace>
  <inkml:trace contextRef="#ctx0" brushRef="#br0" timeOffset="200000.06">21167 14478 0,'0'0'0,"21"0"16,0 0-1,0 0-15,0 0 16,0 0-16,1 0 0,20 0 0,-21 0 0,0-21 16,0 21-16,1 0 15,20 0-15,-21 0 0,0 0 0,0 0 16,1-21-16,-1 21 0,0-21 15,0 21-15,-21-22 16,21 22 0,0-21-16</inkml:trace>
  <inkml:trace contextRef="#ctx0" brushRef="#br0" timeOffset="200359.86">21907 14182 0,'0'0'16,"0"21"15,0 0-31,0 0 16,0 0-16,-21 1 0,21-1 15,0 21-15,0-21 0,0 22 16,0-22-16,0 21 0,0-21 16,0 22-16,0-22 0,0 0 0,0 0 15,0 0-15,0 0 0,0 1 16,-21-1-16,21 0 0,0 0 16,0-42 30,0 0-46,0 0 16,21-1-16</inkml:trace>
  <inkml:trace contextRef="#ctx0" brushRef="#br0" timeOffset="200701.66">21929 14288 0,'0'0'0,"-22"0"16,22-22-16,0 1 0,0 0 16,0 0-1,0 0 1,22 21-16,-1 0 0,-21-21 0,21 21 16,0 0-16,0 0 15,0 0-15,1 0 16,-1 0-16,0 21 15,-21 0 1,0 0-16,0 0 0,0 0 16,0 1-16,-21-1 15,0 0-15,-1-21 0,1 21 0,0-21 16,0 0-16,0 21 0,0-21 16,-1 0-16,1 0 0,0 0 15,0 0 1</inkml:trace>
  <inkml:trace contextRef="#ctx0" brushRef="#br1" timeOffset="-121112.61">3323 10774 0,'0'0'0,"-21"0"0,0 0 15,0 0 1,42 0 31,0 0-47,0 0 15,0 0-15,0 0 0,22 0 16,-1 0-16,-21 0 0,22 0 0,-1 21 16,0-21-16,1 0 0,20 0 15,-21 0-15,1 0 0,-1 0 0,22 0 16,-22 0-16,0 0 0,22 0 16,-22 0-16,22 0 0,-22 0 0,21 0 15,1 0-15,-1 0 0,1 0 0,21 0 16,-22 0-16,22 0 15,-1 0-15,1 0 0,0 0 0,-1 0 0,1 0 16,0 0-16,21 0 0,-1 0 16,1 0-16,0 0 0,0 0 15,0-21-15,0 21 0,-1 0 0,1 0 16,0 0-16,0 0 0,0 0 0,0 0 16,-1 0-16,22 0 0,-21 0 15,0 0-15,0 0 0,0 0 0,0 0 16,-1 0-16,1 0 0,21 0 15,-21 0-15,21 0 0,-21 0 0,0 0 16,0 0-16,-1 0 0,1 0 0,21 0 16,-21 0-16,0 0 0,21 0 15,-21 0-15,0 0 0,-1-21 0,-20 21 16,21 0-16,0 0 0,21 0 16,-21 0-16,-1 0 0,1 0 15,21 0-15,-21 0 0,-21 0 0,21-21 16,-1 21-16,1 0 0,0 0 15,0 0-15,21 0 0,-21 0 0,0 0 16,-1 0-16,-20 0 0,21-22 0,0 22 16,-22 0-16,22 0 0,0-21 15,0 21-15,0 0 0,0 0 0,-1-21 16,1 21-16,0 0 0,-21 0 16,21 0-16,-1 0 0,1 0 0,0 0 15,0 0-15,21 0 0,-21 0 0,0 0 16,-1 0-16,1 0 15,0 0-15,0 0 0,0 0 0,0 0 16,21-21-16,-22 21 0,22 0 16,-21 0-16,0 0 0,21-21 0,-21 21 15,21 0-15,0 0 0,0 0 16,0-21-16,0 21 0,0-22 0,0 22 16,0 0-16,0 0 0,0 0 0,0 0 15,0 0-15,0 0 16,-21 0-16,21 0 0,-21 0 0,21 0 15,0 0-15,-22 0 0,22 0 16,0 0-16,-21 0 0,0 0 0,0 0 16,-21 0-16,-1 0 0,1 0 15,0 0-15,-1 0 0,-20 0 0,-1 0 16,1 0-16,-22 0 0,0 0 0,1 0 16,-22-21-16,0 21 0,0 0 31,-21-21-31,0 0 47</inkml:trace>
  <inkml:trace contextRef="#ctx0" brushRef="#br1" timeOffset="-3964.38">14647 508 0,'0'0'0,"-21"0"15,0 0-15,0 0 0,0 21 0,-1-21 16,1 0 0,0 0-16,63 0 46,-20 0-46,20 0 16,0 0-16,1 0 0,20 0 0,1 0 16,20 0-16,1 0 0,0 21 15,20-21-15,-20 0 0,21 0 16,-21 0-16,-1 0 0,1 22 0,-22-22 16,1 0-16,-1 0 0,-20 0 15,20 0-15,-42 21 0,22-21 0,-22 0 16,0 0-16,0 0 0,-21-21 62,0-1-46,-21 22-16</inkml:trace>
  <inkml:trace contextRef="#ctx0" brushRef="#br1" timeOffset="-3467.17">15917 275 0,'0'0'16,"-21"0"-16,0 0 16,21 21-16,0 1 15,0-1-15,0 0 16,0 0-16,0 0 15,0 0-15,21 1 0,0-22 0,22 21 16,-22 0-16,0-21 0,21 21 16,-21-21-16,1 0 0,20 21 15,-21-21-15,0 0 0,22 21 0,-22-21 16,0 0-16,0 0 0,0 0 16,0 0-16,1 0 0,-1 0 15,-21-21 1,-21 21 15,-1 0-31,1 21 0,0-21 0,-21 22 16,21-1-16,-1-21 0,-20 21 15,21 0-15,-21 0 0,20 0 0,-20 1 16,21-1-16,-21 0 16,20 0-16,1 21 0,-21-20 0,21-1 15,-22 0-15,22 21 0,0-21 16,0 1-16,0-1 0,0 0 0,-1 21 15,22-21 1,-21-21-16,42 0 31,-21-21-31,22 0 0,20 0 0,-21 0 16,0 0-16</inkml:trace>
  <inkml:trace contextRef="#ctx0" brushRef="#br1" timeOffset="-3112.5">17653 318 0,'42'0'31,"1"0"-31,-22 0 0,0 0 0,21 0 16,-21 0-16,1 0 0,20 0 16,-21 0-16,21 0 0,-20 0 0,-1-22 15,0 22-15,0 0 0,0 0 16,0 0-16,1 0 0,-44 0 31,1 0-31,0 0 16,0 0-1,0 0-15</inkml:trace>
  <inkml:trace contextRef="#ctx0" brushRef="#br1" timeOffset="-2539.98">17759 296 0,'0'0'16,"-21"22"-16,-1-22 0,1 21 0,0 0 16,0-21-16,0 21 0,0 0 0,-1-21 15,1 21-15,0 1 0,0-1 16,0 0-16,0-21 0,21 21 0,-22 0 16,1-21-16,21 21 0,-21 1 15,21-1 1,21-21 31,0 0-32,1 0-15,-1 0 0,0-21 16,0 21-16,0 0 0,22 0 0,-22 0 16,21 0-16,0 0 0,1 0 15,-22 0-15,21 0 0,1 0 0,-22 0 16,0 0-16,0 0 0,21 0 15,-20 21-15,-1-21 0,0 0 16,0 21-16,0 0 16,-21 0-16,21 0 0,-21 1 15,0-1-15,-21 0 16,21 0-16,-42 0 0,21-21 16,0 21-16,-22 1 0,1-1 15,21-21-15,-22 21 0,1-21 0,0 0 16,21 0-16,-22 0 0,22 21 15,0-21-15,0 0 0,-22 0 0,22 0 16,0 0-16,0 0 0,0 0 16,0 0-16,-1 0 15,44 0 32,-1-21-47,0 21 0,21-21 16,-21 21-16,22-21 0,-1 21 0</inkml:trace>
  <inkml:trace contextRef="#ctx0" brushRef="#br1" timeOffset="-2135.11">18605 529 0,'-42'21'32,"42"1"-32,0-1 15,0 0 1,21-21 0,0 0-16,1 0 0,-1 0 0,21 0 15,-21 0-15,0-21 0,-21 0 16,22 21-16,-1-22 0,0 1 15,-21 0-15,0 0 16,-21 21 0,0 0-16,-1 0 0,1 0 15,0 0-15,0 0 0,0 0 0,-22 0 16,22 0-16,0 0 0,0 21 16,0-21-16,0 21 0,-1-21 0,22 21 15,0 1 1,22-22-16,-1 0 15,21 0-15,-21 0 0,0 0 16,22 0-16,-22 0 0</inkml:trace>
  <inkml:trace contextRef="#ctx0" brushRef="#br1" timeOffset="-1743.9">19516 148 0,'0'0'0,"0"-21"31,-22 21-15,1 21-16,21 0 16,-21 1-16,0-1 0,0 0 0,0 21 15,-1-21-15,1 22 0,0-1 16,-21 0-16,21 1 0,-1-1 15,-20 0-15,21-20 0,-21 20 0,20 0 16,-20 22-16,21-22 0,-21 0 16,20 1-16,-20-1 0,21 0 15,-21 1-15,20-22 0,1 21 16,0 1-16,-21-22 0,42 0 0,-21 0 16,-1 0-16,22 0 0,-21 1 0,42-22 46,1-22-46,-1 22 16,0-21-16,21 0 0,-21 0 16,1 0-16,20 0 0,-21-1 0</inkml:trace>
  <inkml:trace contextRef="#ctx0" brushRef="#br1" timeOffset="-1215.95">19494 804 0,'-21'22'0,"0"-22"15,21 21-15,-21-21 0,21 21 0,-21 0 16,21 0 0,0 0-1,21-21 1,0 0-16,0 0 0,0 0 15,1 0-15,-1 0 16,0-21-16,0 21 0,-21-21 0,0 0 16,21 0-16,-21 0 15,0-1-15,0 1 16,-21 21 0,0 0-16,0 0 0,0 0 0,-1 21 15,1-21-15,21 22 0,-21-1 16,0 0-16,21 0 15,0 0-15,0 0 16,21-21 0,0 0-16,0 0 0,1 0 15,-1 0-15,0-21 16,0 0-16,-21 0 16,0 0-16,0 0 15,0-1-15,-21 22 16,0 0-1,0 0-15,-1 22 16,1-22 0,21 21-16,0 0 0,-21 0 15,0-21 1,21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53:28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1058 0,'-21'0'16,"0"0"31,0 0-16,21-21 47,0 0-62</inkml:trace>
  <inkml:trace contextRef="#ctx0" brushRef="#br0" timeOffset="1085.19">698 931 0,'-21'0'0,"0"22"16,0-22-16,42 0 62,0 0-62,0 0 16,1 0-16,-1-22 0,21 22 15,-21-21-15,0 0 0,22 0 0,-22 0 16,0 0-16,21-1 0,-20-20 16,-1 21-16,0 0 0,0 0 0,0-22 15,0 22-15,-21 0 0,0 0 16,0-22-16,0 22 0,0 0 15,0 0-15,0 0 0,0 0 16,-21 21 0,0 0-1,0 21-15,21 0 16,-21 0-16,21 0 0,0 0 16,0 1-16,0 20 0,-21 0 0,21 1 15,0-1-15,0 21 0,0 1 16,-22-1-16,22 1 0,0-1 15,-21 1-15,21-1 0,0 1 0,0-1 16,0 22-16,0-21 0,0 20 16,0-20-16,0 20 0,0-20 0,0 21 15,0-22-15,0 1 16,0-1-16,0 1 0,0-1 0,21-21 16,-21 1-16,22 20 0,-22-20 15,0-22-15,21 21 0,0-21 16,0 0-16,-21 1 0,21-22 0,0 0 15,1 0-15,-1 0 0,0 0 16,0-22-16,21 1 0,-20 0 16,-1-21-16,21 21 0,-21-22 0,0 1 15,22 0-15,-22-1 0,-21 1 16,0 0-16,0-22 0,0 22 0,0-22 16,0 1-16,-21-1 0,0 22 15,-22-22-15,22 22 0,-21 0 16,-1-1-16,1 22 0,0 0 15,-1 0-15,1 0 0,21 0 16,-21 21-16,20 0 0,-20 0 0,21 0 16,0 0-16,21-22 15,0 1 1,21 21 0,0-21-16,0 0 0,22 21 15,-1-21-15,0 0 0,1-22 0,20 22 16,1-21-16,-22-1 0,21 1 15,1 0-15,-1-22 0,-20 22 16,20-22-16,-42 22 0,22 0 0,-22-1 16,0 1-16,0 0 15,-21 21-15,0-1 0,0-20 0,0 21 16,0 0-16,0 0 0,0-1 16,-21 22-16,0 0 15,0 0-15,0 0 0,-1 22 16,22-1-16,-21 0 15,21 21-15,-21 1 0,21-22 16,0 42-16,0-20 0,-21-1 0,21 21 16,0-20-16,-21-1 15,21 0-15,0 1 0,0-1 0,0 0 16,0-20-16,0 20 0,0-21 16,0 0-16,0 0 0,21 1 15,0-1-15,0-21 16,0 0-16,1 0 15,-1 0-15,0 0 0,0 0 16,0-21-16,-21-1 0,21 1 16,1 0-16</inkml:trace>
  <inkml:trace contextRef="#ctx0" brushRef="#br0" timeOffset="1586.23">1990 931 0,'0'0'0,"0"-21"31,0 42-15,0 1-16,-22-1 15,1 21-15,0-21 0,21 0 16,0 22-16,0-22 0,-21 21 16,21-21-16,-21 1 0,21 20 0,0-21 15,0 0-15,0 0 0,0 1 16,0-1-16,0 0 0,21-21 0,0 21 15,0-21-15,0 0 0,1 0 16,20 0-16,-21 0 0,0 0 16,22 0-16,-22 0 0,0-21 15,21 0-15,-21 21 0,1-21 0,20-1 16,-21 1-16,0-21 0,-21 21 16,0 0-16,21-22 0,-21 1 15,0 0-15,0 20 0,0-20 0,0 0 16,-21-1-16,0 22 0,0 0 15,0 0-15,-22 0 0,22 21 16,0 0-16,0 0 0,-21 21 16,20 0-16,1 0 0,0 0 0,-21 1 15,21 20-15,-1-21 0,1 21 0,21-20 16,-21 20-16,21-21 16,0 21-16,0-20 0,0-1 0,0 0 15,0 21-15,0-21 0,21-21 16,-21 22-16,21-1 0,1 0 15,-1-21-15,21 0 0,-21 0 0,0 0 16,22 0-16,-22 0 0,21 0 16,-21 0-16</inkml:trace>
  <inkml:trace contextRef="#ctx0" brushRef="#br0" timeOffset="2204.05">2773 1037 0,'0'0'0,"0"-21"0,0 0 0,21 0 15,-21 0-15,0-1 16,0 44 15,0-1-31,-21 0 0,0 21 16,21-21-16,-22 1 0,22 20 16,0-21-16,0 21 0,0-20 0,-21-1 15,21 0-15,0 0 0,0 0 16,0 0-16,0 1 0,0-1 15,21-21 1,1 0 0,-1 0-16,0-21 15,0 21-15,0-22 0,-21 1 0,21 0 16,1 0-16,-1 0 0,-21 0 16,21-1-16,0-20 0,0 21 15,-21 0-15,21 0 0,-21-1 16,22 22-16,-22 22 15,0-1 1,0 0-16,0 0 16,0 0-16,0 0 0,0 1 0,0-1 15,0 0-15,0 0 0,0 0 16,0 0-16,21 1 16,0-22-16,0 0 15,0 0-15,0 0 0,22 0 16,-22 0-16,0 0 0,0-22 15,0 1-15,1 21 0,-1-21 16,0 0-16,0-43 0,-21 22 16,0 0-16,0 21 0,0-22 15,0 1-15,0 21 0,0 0 0,0-22 16,0 22-16,-21 21 16,0 0-16,0 0 15,-1 0-15,1 0 16,0 0-16,21 21 15</inkml:trace>
  <inkml:trace contextRef="#ctx0" brushRef="#br0" timeOffset="3360.24">4932 572 0,'0'0'0,"21"-22"0,0-41 16,-42 84 15,0 0-31,0 0 16,-1 1-16,22 20 0,-21 0 0,-21 1 15,21 20-15,0-21 0,-1 22 16,-20-1-16,21-20 0,-21 20 0,-1-20 16,22-1-16,-21 0 0,-1 1 15,22-22-15,0 0 0,0 0 0,0 0 16,21 0-16,-21-21 0,21-21 31,0-21-15,0 21-16,0 0 0,0-22 15,21 22-15,0-21 0,-21-1 16,21 1-16,-21 0 0,21-1 0,0 1 16,1 21-16,-22 0 0,21 0 15,0-1-15,0 22 0,0 0 16,0 22-16,1-1 0,-22 0 16,21 0-16,0 21 0,-21 1 15,0-1-15,21-21 0,0 22 0,0-1 16,-21-21-16,22 21 0,-1-20 15,0-1-15,0 0 0,21 0 0,-20 0 16,20-21-16,-21 0 0,21 21 16,-20-21-16,20 0 0,0 0 15,-21 0-15,22-21 0,-22 0 0,21 0 16,1 0-16,-22 0 0,21-1 16,0-20-16,-20 0 0,20-1 0,-21-20 15,0 21-15,-21-22 0,0 22 16,0-22-16,0 22 0,0-22 15,0 22-15,0-21 0,-21 20 0,-21 1 16,21 0-16,-22 20 0,22-20 16,-21 21-16,-1 0 0,1 0 0,0 21 15,-1 0-15,1 0 16,0 0-16,-1 21 0,1 0 0,0 0 16,-1 21-16,22-20 0,-21 20 15,21 0-15,0 1 0,-1-1 0,22 0 16,0 22-16,0-22 0,0 22 15,0-1-15,0-21 0,22 22 0,-1-22 16,0 1-16,21-22 0,-21 21 16,22-21-16,-1 0 0,0 1 0,-20-1 15,20 0-15,0-21 0,1 0 16,-1 0-16,0 0 0,22 0 0,-22 0 16,0-21-16,1 0 0,20-1 15,-20 1-15,-1-21 0,0 21 16,-21-22-16,22 1 0,-22 21 15,0-21-15,0-1 0,0 22 0,-21-21 16,0 21-16,0-1 16,0 44-1,0-1-15,-21 0 16,21 0-16,-21 0 0,0 0 0,21 22 16,0-22-16,0 0 0,-21 0 15,21 0-15,0 1 0,0-1 0,0 0 16,21-21 15,0-21-15,-21 0-16,21-1 15,-21 1-15,0-21 0,0 21 16</inkml:trace>
  <inkml:trace contextRef="#ctx0" brushRef="#br0" timeOffset="3524.22">5800 656 0,'0'0'15,"0"-21"-15,-22 21 32,1 0-17,21 21 1,21 0 0,1-21-16,-1 0 15,0 0-15,0 22 0</inkml:trace>
  <inkml:trace contextRef="#ctx0" brushRef="#br0" timeOffset="4108.24">6329 931 0,'0'0'15,"21"0"-15,0-21 16,-21 0-16,0 0 0,0 0 15,21 0-15,-21-1 0,0 1 0,0 0 16,0 0-16,0 0 0,0 0 16,0-1-16,-21 1 0,0 0 15,0 21-15,0 0 16,-1 0-16,1 0 0,0 0 0,-21 21 16,21 0-16,-1 1 0,1-1 15,0 21-15,0-21 0,0 22 0,0-1 16,-1 0-16,22 1 15,0-1-15,0 0 0,0-21 0,0 22 16,0-22-16,0 0 0,0 0 0,0 0 16,22-21-16,-1 0 0,21 0 15,-21 0-15,0 0 0,1 0 16,-1 0-16,21 0 0,-21-21 0,0 0 16,1 0-16,-1 0 0,-21 0 15,21-1-15,0 1 0,0-21 0,-21 21 16,0-22-16,0 1 0,21 21 15,-21-21-15,0 20 0,0 1 16,22 0-16,-22 0 0,0 42 31,0 0-31,0 22 16,-22-22-16,22 0 0,-21 21 16,21-21-16,0 22 0,0-22 15,0 0-15,0 21 0,0-20 0,0-1 16,0 0-16,0 0 0,21 0 15,1-21-15,-1 21 0,0-21 0,0 0 16,21 0-16,1 0 0,-1 0 16,0 0-16,1 0 0,-1-21 0,22 0 15,-22 0-15,0 0 0</inkml:trace>
  <inkml:trace contextRef="#ctx0" brushRef="#br0" timeOffset="4741.22">7218 847 0,'21'-21'0,"-42"42"0,42-64 16,-21 22-16,0-21 0,0 21 15,0 0-15,0-1 0,-21 1 16,0 21-16,-1 0 0,1 0 16,0 0-16,-21 0 0,21 0 0,-1 21 15,-20-21-15,21 22 0,-21-1 16,20 21-16,1-21 0,-21 22 0,21-22 16,0 21-16,-1-21 0,22 22 15,0-1-15,-21-21 0,21 0 0,0 22 16,0-22-16,21 0 15,-21 0-15,22-21 0,20 0 0,-21 0 16,21 0-16,1 0 16,-22 0-16,21-21 0,1 0 0,-22 0 15,21-1-15,-21 1 0,0 0 16,1 0-16,-22-21 0,21 20 0,-21-20 16,21 21-16,-21 0 0,0 0 15,0-1-15,0 1 0,0 0 16,0 42 15,0 0-31,0 1 16,0-1-16,-21 21 0,21-21 0,0 22 15,-21-22-15,21 21 16,0 0-16,0 1 0,0-1 0,-22 0 16,22 22-16,0-22 0,0 1 15,0 20-15,0 1 0,0-1 0,0 1 16,22-1-16,-22 22 0,0-22 15,21 22-15,0-22 0,-21 22 0,0-21 16,21 20-16,-21-20 0,21 20 0,-21-20 16,0-1-16,0 1 0,0-1 15,0-20-15,-21-1 0,0 0 0,0 1 16,0-22-16,-22 0 0,22 0 0,-21 0 16,-1 1-16,1-22 15,0 0-15,-22 0 0,1-22 0,20 1 0,-20 0 16,-1 0-16,22 0 0,0-22 15,-1 22-15,1-21 0,0 0 16,21-1-16,21-20 0,0 20 0,0 1 16,0 0-16,0-22 0,21 22 15,0-22-15,21 22 0,-21-21 0,22-22 16,20 21-16</inkml:trace>
  <inkml:trace contextRef="#ctx0" brushRef="#br0" timeOffset="5312.17">7408 783 0,'0'0'0,"0"-21"16,0 0 0,0 0-16,0 0 15,21-1-15,1 22 16,-1 0-16,0 0 0,0 0 15,21 0-15,-20 0 0,20 0 0,-21 0 16,21 22-16,-20-22 0,-1 21 16,0 0-16,0 0 0,0 0 0,-21 22 15,0-22-15,0 0 0,0 21 16,0-21-16,-21 1 0,0-1 16,0 0-16,0-21 0,-1 21 15,1-21-15,0 0 16,21-21-1,0 0-15,0 0 16,0-1-16,0-20 0,0 21 16,0 0-16,21 0 0,-21-22 0,21 22 15,1 0-15,-22 0 0,21 0 16,0-1-16,0 22 0,0-21 0,0 21 16,1 0-16,-1 0 15,0 0-15,0 0 0,0 0 16,0 0-16,1 0 0,-1 0 15,0 21-15,0-21 0,0 22 0</inkml:trace>
  <inkml:trace contextRef="#ctx0" brushRef="#br0" timeOffset="6520">8403 804 0,'64'0'15,"-128"0"-15,128-21 0,-43 0 16,0 21-16,-21-21 0,21 0 15,-21 0-15,0-1 0,0 1 16,0 0-16,0 0 0,0 0 16,0 0-16,-21 21 0,0-22 0,0 1 15,-1 21-15,1 0 0,0 0 16,0 0-16,0 0 0,-22 0 16,22 21-16,-21 1 0,21-1 0,-22 0 15,22 21-15,0-21 0,-21 22 16,21-1-16,-1-21 0,22 22 0,0-1 15,0 0-15,0-21 0,0 22 16,0-22-16,0 0 0,0 0 0,22-21 16,-1 21-16,0-21 0,21 0 15,-21 0-15,22 0 0,-22 0 0,21-21 16,-21 21-16,22-21 0,-22 0 16,0 0-16,21-22 0,-20 22 0,-1 0 15,21-21-15,-21-1 0,0 22 16,-21-21-16,22 21 0,-22-22 15,21 22-15,-21 0 0,0 0 16,0 0-16,-21 42 31,-1-21-31,22 21 0,-21 21 0,0-20 16,21-1-16,0 21 0,0 0 16,0-20-16,0 20 0,0-21 0,0 21 15,0-20-15,0 20 0,0-21 16,0 0-16,21-21 0,0 21 0,1-21 15,-1 0-15,0 0 0,0 0 16,21 0-16,-20 0 0,20 0 0,0-21 16,-21 0-16,22 0 15,-1 0-15,-21 0 0,0-22 0,1 22 16,-1-21-16,0 21 0,-21-22 16,0 22-16,0-21 0,0 21 0,0-1 15,0 1-15,0 0 0,-21 21 31,21 21-31,-21 0 16,21 1-16,0-1 16,0 21-16,0-21 0,0 0 0,0 1 15,0 20-15,0-21 0,0 0 16,0 0-16,0 1 0,0-1 16,0 0-16,0 0 0,0 0 15,0 0-15,-22-21 31,22-21-15,0 0-16,-21 0 0,21 0 16,0 0-16,0-1 0,0-20 0,0 21 15,0-21-15,0 20 0,21-20 16,1 21-16,-1-21 0,0 20 0,0 1 16,0 0-16,0 0 0,22 21 15,-22 0-15,0 0 0,21 0 16,-20 0-16,20 0 0,-21 0 15,0 21-15,22 0 0,-22 0 0,0 1 16,0 20-16,0-21 0,-21 0 16,0 22-16,0-22 0,21 0 0,-21 0 15,0 21-15,0-20 0,0-1 16,0 0-16,0 0 0,0-42 47,-21 0-32,21 0-15,0-1 0,0 1 0,0 0 16,0-21-16,21 21 16,1-22-16,-1 1 0,0 21 0,0-22 15,0 22-15,0-21 0,22 21 0,-1 0 16,0-1-16,-20 22 0,20 0 16,0 0-16,1 0 0,-1 0 0,0 22 15,1-1-15,-22 0 0,21 0 16,-21 21-16,0 1 0,-21-22 0,0 21 15,0 1-15,0-1 0,0-21 16,0 21-16,-21-20 0,0 20 0,0-21 16,0 0-16,0 0 0,-1 1 15,1-22-15,0 0 32,0-22-32,0 1 15</inkml:trace>
  <inkml:trace contextRef="#ctx0" brushRef="#br0" timeOffset="7531.94">1016 1715 0,'0'0'0,"-21"0"0,0 21 0,-1-21 15,44 0 17,-1 0-17,0 0-15,21 0 0,-21 0 16,1 0-16,20 0 0,0 0 16,-21 0-16,43 0 0,-22 0 15,22 0-15,-1 0 0,1 0 16,-1-21-16,1 21 0,20 0 15,1 0-15,-21-22 0,41 22 0,-20 0 16,21-21-16,21 0 0,0 21 16,0 0-16,0-21 0,0 21 0,21 0 15,-21-21-15,21 21 0,0 0 16,22 0-16,-22-21 0,0 21 0,0 0 16,22 0-16,-1-22 0,-21 22 15,21-21-15,1 21 0,-22 0 0,21-21 16,1 21-16,-1 0 15,0-21-15,1 21 0,-1-21 0,0 21 0,1-21 16,-1 21-16,0 0 0,1-22 16,20 22-16,-21-21 0,1 21 15,-1-21-15,22 21 0,-22-21 0,-21 21 16,21 0-16,1-21 0,-1 21 16,-21 0-16,0-21 0,1 21 0,-1-22 15,-21 22-15,0 0 0,0-21 16,0 21-16,0 0 0,-21 0 0,-1-21 15,-20 21-15,0 0 0,-1 0 16,-20 0-16,-22 0 0,1 0 0,-22 0 16,21 0-16</inkml:trace>
  <inkml:trace contextRef="#ctx0" brushRef="#br0" timeOffset="7671.86">10414 1270 0,'-21'0'0,"0"0"32,-1 0-32,22 21 15</inkml:trace>
  <inkml:trace contextRef="#ctx0" brushRef="#br0" timeOffset="8856.18">10604 2582 0,'0'-21'15,"0"0"-15,0 0 0,0 0 16,0 0-16,0-1 0,0 1 16,22 0-16,-22 0 0,0 0 31,0 42 0,0 0-31,0 0 16,0 0-16,0 1 15,0 20-15,0-21 0,0 21 0,0 1 16,0-22-16,0 21 0,0 1 16,0-1-16,0 0 0,0 1 0,0-1 15,0 0-15,0 1 16,0-1-16,0 21 0,-22-20 0,22 20 15,0 1-15,0-22 0,0 22 16,0-1-16,0 1 0,-21-22 0,21 21 16,0-20-16,-21 20 0,21-20 15,0 20-15,0-21 0,0 22 0,0-22 16,0 22-16,0-22 0,0 22 0,0-22 16,0 0-16,0 1 0,0-1 15,0 0-15,0-21 0,0 22 0,0-22 16,0 0-16,0 0 0,0 0 15,0-42 17,0 0-32,0-21 15,0 21-15,0-22 0,0 1 0</inkml:trace>
  <inkml:trace contextRef="#ctx0" brushRef="#br0" timeOffset="9719.68">10689 2455 0,'-21'-21'31,"42"21"31,0 0-62,0 0 0,1 0 16,20 0-16,-21 0 0,21 0 16,1 0-16,-1 0 0,0 0 15,22 0-15,-22 21 0,22-21 16,-1 0-16,1 0 0,-1 0 0,22 0 16,-22 0-16,22 0 0,21 0 15,0 0-15,21 0 0,21 0 0,-21 0 16,42 0-16,1-21 0,-1 21 15,43 0-15,-22 0 0,1 0 0,20 0 16,1 0-16,21 0 0,-22 0 16,1 0-16,0 0 0,21 0 15,-22 0-15,1 0 0,21 0 16,-22 0-16,1 0 0,-21 0 0,20 21 16,-41-21-16,20 0 0,1 0 15,-22 0-15,0 0 0,1 0 0,-22 0 16,0 0-16,0 0 0,-21 0 15,0 0-15,0 0 0,0 0 0,-21 0 16,-21-21-16,-1 21 0,1 0 16,-22 0-16,1 0 0,-22 0 0,1-21 15,-22 21-15,0 0 0,0 0 16,0 0-16,-21-21 31,-21 21-15,0 0-16,0 0 15,0 0 1,-1 0 0,1 0-16</inkml:trace>
  <inkml:trace contextRef="#ctx0" brushRef="#br0" timeOffset="10163.43">18923 2434 0,'21'0'15,"-21"21"32,0 1-31,0-1-16,0 21 0,0-21 0,0 22 15,0-1-15,0 0 16,0 1-16,0 20 0,0-21 0,0 1 16,-21 20-16,0 1 0,21-22 15,-21 22-15,-1-1 0,22 1 0,0-1 16,-21-21-16,21 22 0,-21-1 15,21-20-15,0-1 0,0 22 0,0-22 16,0-21-16,-21 21 0,21 1 0,0-22 16,0 21-16,-21-21 0,21 1 15,0-1-15,0 0 0,0 0 16,-21-21-16,21 21 16,-22-21-16,22-21 31,-21 21-31,0 0 0</inkml:trace>
  <inkml:trace contextRef="#ctx0" brushRef="#br0" timeOffset="11976.15">10562 4445 0,'-21'-21'16,"0"21"0,21-21-1,21 21 32,0 0-47,0 0 16,0 0-16,22 0 0,-22-21 15,0 21-15,21 0 0,1 0 16,-1 0-16,0 0 0,1-22 0,-1 22 16,22 0-16,-22 0 15,21 0-15,-20 0 0,20 0 0,-20-21 0,20 21 16,-21 0-16,1 0 0,20 0 16,-20-21-16,20 21 0,1 0 15,20-21-15,1 21 0,21 0 0,0-21 16,-1 21-16,1 0 0,0-21 15,0 21-15,0-22 0,0 22 0,-1 0 16,1 0-16,0 0 0,0-21 16,0 21-16,0 0 0,-1 0 0,1 0 15,-21-21-15,21 21 0,0 0 16,21 0-16,0 0 0,-22-21 0,22 21 16,-21 0-16,0 0 0,21 0 15,-21 0-15,0-21 0,21 21 16,-21 0-16,-1 0 0,1 0 15,0 0-15,-21 0 0,-1 0 0,1 0 16,0 0-16,-1 0 0,-20 0 16,21 0-16,-22 0 0,22 0 0,-1 0 15,-20 0-15,21 0 0,-1 0 16,-20 0-16,-1 0 0,22 0 0,-43 21 16,22-21-16,-1 0 0,-20 0 0,-1 0 15,0 0-15,1 0 0,-1 0 16,-21 0-16,21 0 0,1 0 0,-1 0 15,0 0-15,-20 0 16,20 0-16,0 0 0,1 0 0,-1 0 16,0 0-16,1 0 0,-1 0 15,-21 0-15,21 0 0,1 0 0,-22 21 16,21-21-16,1 0 0,-22 0 16,21 0-16,-21 0 0,0 0 0,22 0 15,-22 0-15,0 0 0,21 0 16,-20 0-16,-1 0 0,21 21 15,-21-21-15,0 0 0,1 0 16,-1 0-16,0 0 0,0 0 16,0 0-1,0 0 1,1 0-16,-1 0 16,0 0-1,0 0 1,0 0-16,0 0 15,1 0-15,-1 0 0,0 0 16,0 0-16,0 0 16,0 0-16,1 0 15,-1 0-15,0 0 16,0 0 0,0 0 30,0 0-30,1 0 31,-1 0-47,0 0 16,0 0-1,0 0 1,0 0-1,-21-21 17,22 21-32,-1 0 0,0-21 15,0 0 1,-21 0-16,21-1 16,-21 1-1,0 0-15,0 0 31,21 21-15</inkml:trace>
  <inkml:trace contextRef="#ctx0" brushRef="#br0" timeOffset="13153.25">3662 6160 0,'0'-22'16,"0"1"-16,0 0 15,-21 21-15,21-21 0,-22 21 32,22 21-1,0 0-31,0 0 0,0 1 0,0 20 15,0-21-15,0 21 0,0 22 0,0-22 16,0 22-16,0-1 0,0-20 16,0 20-16,0 1 0,0-1 0,0 1 15,-21-1-15,21 1 16,-21-22-16,0 21 0,21 1 0,0-1 16,0 1-16,-21-1 0,21-20 15,-21 20-15,21 1 0,0-22 0,0 0 16,0 1-16,0-1 0,-22 0 15,22 1-15,0-22 0,0 0 0,0 0 16,0 0-16,0 1 0,0-1 16,0-42 31,0-1-47,0 1 0,0 0 0,-21 0 15,21 0-15,0-22 0</inkml:trace>
  <inkml:trace contextRef="#ctx0" brushRef="#br0" timeOffset="14852.34">3535 6202 0,'21'0'0,"0"0"15,0 0 1,0 0-16,1 0 15,-1 0-15,0 0 0,21-21 16,-21 21-16,22 0 0,-1 0 0,0 0 16,22-21-16,-22 21 0,22 0 15,-22 0-15,43-22 0,-22 22 16,22-21-16,0 21 0,20 0 16,-20 0-16,21-21 0,-21 21 0,20 0 15,-20 0-15,0 0 0,21-21 0,-1 21 16,1 0-16,0 0 0,0 0 15,21-21-15,-21 21 0,0 0 0,-1 0 16,1 0-16,0 0 0,21-21 16,0 21-16,0 0 0,0 0 0,0 0 15,-21 0-15,21 0 0,-21 0 16,0 0-16,21 0 0,-22 0 0,22 0 16,-21 0-16,21 0 0,-21 0 15,0 0-15,-21 0 0,20 0 16,-20 0-16,0 0 0,-1 0 0,1 0 15,0 0-15,-1 0 0,1 0 16,0 0-16,-22 0 0,1 0 0,-1 0 16,1 0-16,-1 0 0,-20 0 15,20 0-15,-21 0 0,1 0 0,-1 0 16,22 0-16,-22 0 0,0 0 16,22 0-16,-22 0 0,22 0 0,-22 0 15,21 0-15,-20-22 0,-1 22 0,0 0 16,1 0-16,-1 0 0,0 0 15,1-21-15,-22 21 0,21 0 0,-21 0 16,22 0-16,-22-21 16,0 21-16,0 0 0,0 0 0,1 0 15,-1 0-15,0-21 0,0 21 16,0 0-16,0 0 16,-21-21-16,22 21 15,-1 0 1,-21 21 31,0 0-32,0 0-15,0 0 0,0 1 0,0-1 16,0 0-16,0 0 16,0 0-16,-21 22 0,21-22 0,-22 0 15,22 21-15,0 1 0,-21-1 0,21 0 16,-21 1-16,21-1 0,-21 21 15,21-20-15,0-1 0,0 22 0,-21-22 16,21 0-16,0 1 0,0-1 16,0-21-16,-21 21 0,21 1 0,0-22 15,0 0-15,0 21 0,0-20 0,0-1 16,0 21-16,-22-21 0,22 0 16,0 1-16,-21-1 0,21 0 15,0 0-15,0 0 0,0 0 16,0 1-16,-21-22 0,21 21 15,0 0-15,-21-21 16,21 21 0,-21-21-16,0 0 0,-1 0 15,1 0-15,0 0 0,0 0 16,0 21-16,0-21 0,-1 0 0,-20 0 16,21 0-16,-21 0 0,20 21 0,-20-21 15,0 0-15,-1 0 0,1 0 16,0 0-16,-22 22 0,22-22 0,-22 0 15,22 0-15,-21 0 0,-1 0 0,1 0 16,-1 0-16,1 0 16,-1 0-16,-21 0 0,22 21 0,-22-21 15,22 0-15,-22 0 0,22 0 16,-22 0-16,21 0 0,-20 0 0,-1 21 16,0-21-16,1 0 0,-22 0 0,0 0 15,0 0-15,0 0 0,1 0 16,20 0-16,-21 0 0,21 21 0,1-21 15,-1 0-15,0 0 0,1 0 16,-1 0-16,22 21 0,-22-21 0,0 0 16,1 21-16,20-21 0,-21 0 0,1 0 15,-1 0-15,22 22 16,-22-22-16,0 0 0,1 0 0,20 21 16,-21-21-16,1 0 0,-1 0 0,22 21 15,-22-21-15,21 0 0,1 0 16,-22 21-16,22-21 0,-1 0 0,1 0 15,-1 0-15,1 0 0,-1 0 0,22 0 16,-22 0-16,1 0 0,-1 0 16,1 21-16,21-21 0,-22 0 0,22 0 15,-22 0-15,22 0 0,0 0 16,-1 0-16,1 0 0,21 21 0,-22-21 16,1 0-16,21 0 0,-21 0 15,-1 0-15,22 0 0,-21 22 0,-1-22 16,22 0-16,-21 0 0,21 0 15,-22 0-15,22 0 0,0 0 0,0 0 16,-21 0-16,20 0 0,1 0 16,0 0-16,0 0 0,0 0 0,0 0 15,-22 0-15,22 0 0,0 0 16,0 0-16,-22 0 0,22 0 0,0 0 16,0 0-16,0 0 15,0 0-15,-1 0 0,1 0 16,21 21-16,-21-21 0,0 0 15,42 0 17,0 0-17,0 0-15,22 0 0</inkml:trace>
  <inkml:trace contextRef="#ctx0" brushRef="#br0" timeOffset="15623.61">13462 6117 0,'0'-21'0,"0"0"16,-21 0 0,0 21-16,-1 0 31,22 21-16,0 0-15,0 21 0,-21-20 16,21 20-16,0 0 0,0 1 16,0 20-16,0 1 0,0-1 0,0 1 15,0 20-15,0-20 0,0-22 16,0 22-16,0-1 0,0-21 0,0 22 16,0-22-16,0 1 0,0-1 15,0-21-15,-21 21 0,21 1 0,0-22 16,0 0-16,0 0 0,0 0 15,0 1-15,0-44 32,0 1-32,0 0 15,0 0-15,0 0 0,0 0 16,0-22-16,0 22 0</inkml:trace>
  <inkml:trace contextRef="#ctx0" brushRef="#br0" timeOffset="17072.08">13504 6033 0,'21'0'0,"1"0"15,-1 0-15,0 0 16,0 0-16,0 0 16,0 0-16,22 0 0,-22 0 0,21 0 15,22 0-15,-22 0 0,22 0 16,20 0-16,1 0 0,0 0 0,-1 0 16,1 0-16,21 0 0,-22 0 15,22 0-15,0 0 0,0 0 0,21 0 16,0-22-16,0 22 0,0 0 15,0 0-15,21 0 0,-21 0 0,0 0 16,21 0-16,0 0 0,-21 0 16,22 0-16,-22 0 0,0 0 15,0 0-15,21 0 0,-21 0 0,21 0 16,-21 0-16,21 0 0,-21 0 16,0 0-16,0 0 0,-21 22 0,21-22 15,0 0-15,0 0 0,0 0 16,-21 0-16,0 21 0,-22-21 0,22 0 15,-21 0-15,-1 21 0,22-21 16,-21 0-16,0 0 0,-1 0 0,22 0 16,-21 0-16,-22 0 0,22 0 15,-22 0-15,1 0 0,-22 0 0,22 0 16,-22 0-16,0 0 0,1 0 16,-1 0-16,0 0 0,1 0 0,-22 0 15,21 0-15,-21 0 0,1 0 16,-1 0-16,0 0 0,0 0 15,0 0-15,0 0 0,1 0 0,-1 0 32,-21 21-1,0 0-31,0 0 16,0 1-16,-21-1 15,21 0-15,-22 0 0,1 0 0,21 22 16,-21-22-16,0 21 0,21 0 15,-21 22-15,0-22 0,21 1 0,-22 20 16,22-21-16,0 22 0,0-22 0,0 1 16,0-1-16,0 0 15,0 22-15,0-22 0,0-21 0,0 22 16,0-1-16,0 0 0,0 1 16,0-1-16,0 0 0,0-21 0,0 22 15,-21-1-15,21-21 0,-21 0 16,0 1-16,21-1 0,0 0 0,-21 0 15,0 0-15,-1 0 0,1-21 0,21 22 16,-21-1-16,0-21 0,0 0 16,0 21-16,-1-21 0,1 0 15,0 0-15,0 21 0,0-21 16,0 0-16,-22 0 0,22 0 0,-21 0 16,-1 0-16,1 0 0,-21 0 0,20 0 15,-20 0-15,-1 0 0,1 0 16,-1 0-16,1 0 0,-1 0 0,-20 0 15,20 0-15,1 0 0,-22-21 16,0 21-16,1 0 0,-22 0 0,21-21 16,-21 21-16,0-21 0,1 21 0,-1 0 15,0 0-15,0-22 0,0 22 16,-21 0-16,21 0 0,-21 0 0,22 0 16,-22 0-16,21 0 0,0 0 15,21-21-15,-21 21 0,1 0 0,20 0 16,-21 0-16,21 0 0,-20 0 15,-1-21-15,0 21 0,21 0 16,-21 0-16,22-21 0,-22 21 0,21 0 16,1-21-16,-1 21 0,0-21 15,22 21-15,-22 0 0,0-22 0,22 22 16,-1 0-16,-20 0 0,20-21 16,22 21-16,-22 0 0,1 0 0,21-21 15,-1 21-15,1 0 0,-22 0 0,22 0 16,0-21-16,21 21 0,-22 0 15,1 0-15,21 0 0,-22 0 0,22 0 16,0 0-16,-21 0 16,21 0-16,-22 0 0,22 0 0,-21 0 15,21 0-15,-1 0 0,-20 0 0,21 0 16,0 0-16,0 0 0,-1 0 16,1 0-16,0 0 0,0 0 0,0 0 15,0 0-15,-1 0 0,1 0 16,0 0-16,0 0 0,0 0 0,0 0 15,-1 0-15,1 0 0,0 0 16,0 0-16,0 0 0,0 0 0,-1 0 16,1 0-16,0 0 0,0 0 15,0-21-15,0 21 16,-1 0-16,1 0 16,0 0-1,0 0-15,0 0 31</inkml:trace>
  <inkml:trace contextRef="#ctx0" brushRef="#br0" timeOffset="17740.24">12806 9885 0,'0'0'0,"-21"-42"31,21 63-15,0 0-16,0 0 0,0 21 15,0 1-15,0-1 0,0 0 16,0 22-16,0-1 0,0 1 0,0 21 16,0-1-16,0 1 0,0 0 0,0-22 15,-22 22-15,1-1 0,0-20 16,21 21-16,-21-1 0,0-20 16,21 20-16,-21-20 0,21-1 0,0-20 15,0 20-15,0-20 0,0-1 16,0 0-16,0-21 0,0 22 0,0-22 15,0 0-15,0 0 0,0 0 16,0-42 0,0 0-1,0 0-15,0 0 0,0 0 16,0-22-16</inkml:trace>
  <inkml:trace contextRef="#ctx0" brushRef="#br0" timeOffset="19012.24">12721 10075 0,'0'0'15,"-21"0"-15,21-21 0,-21 21 16,0 0-16,42 0 47,0 0-47,21 0 0,1 0 15,-1 0-15,21 0 16,1 0-16,21 0 0,-1 0 0,22 0 16,0 0-16,21 0 0,0-21 0,0 21 15,21-21-15,21 21 0,-20 0 16,-1 0-16,21-21 0,0 21 0,1 0 15,-1 0-15,22-21 0,-22 21 16,0 0-16,1 0 0,20 0 0,1 0 16,-22 0-16,0 0 0,1 0 15,-1 0-15,0 0 0,1 0 0,-1 0 16,-21 0-16,0 21 0,0 0 16,-21-21-16,0 0 0,22 21 0,-22-21 15,-22 0-15,1 21 0,0-21 16,-21 0-16,-1 0 0,1 0 15,-21 0-15,-22 0 0,0 0 0,1 0 16,-1 0-16,-21 0 0,21 0 16,-20 0-16,-1 0 0,0 0 0,0 0 15,0 0-15,0 0 0,1 0 16,-1 0 0,0 0-1,-21 21 1,0 1-1,0-1-15,0 0 16,0 0-16,0 0 0,0 0 16,0 1-16,0 20 0,0-21 0,0 21 15,-21 1-15,0-1 0,-1 0 16,22 1-16,0 20 0,0-20 0,0 20 16,-21-21-16,21 22 0,0-22 0,-21 22 15,21-1-15,-21 1 0,21-1 16,0 1-16,0-1 0,-21 1 0,21-1 15,-21-20-15,21 20 0,0 1 16,-22-22-16,1 0 0,21 1 16,-21-1-16,0 0 0,21 1 0,0-1 15,0 0-15,-21-21 0,21 22 0,-21-22 16,-1 21-16,22-21 0,-21 1 16,0-1-16,0 0 0,0 0 0,-22 0 15,22-21-15,0 21 0,-21-21 0,21 0 16,-22 22-16,22-22 0,-21 21 15,-1-21-15,22 0 0,-21 0 0,0 0 16,-22 0-16,22 0 0,-1 0 0,-20 0 16,21 0-16,-22 0 0,1 0 15,20 0-15,-20 0 0,-22 0 0,22 0 16,-22 0-16,0 0 0,1 0 0,-22 0 16,21 0-16,-21 0 0,0 0 15,1 0-15,-22 0 0,21-21 16,-21-1-16,0 22 0,0-21 0,0 21 15,0-21-15,0 0 0,0 21 16,0-21-16,-21 0 0,21-1 0,-22 1 16,1 21-16,0-21 0,21 0 0,-21 21 15,0-21-15,21 21 0,0-21 16,0 21-16,0 0 0,21 0 0,0 0 16,0 0-16,22 0 0,-1 0 0,21 0 15,-20 0-15,20 0 0,1 0 0,-1 0 16,1 0-16,-1 0 0,1 0 15,20 0-15,1 0 0,0 0 0,-1-22 16,1 22-16,21 0 0,0 0 16,0 0-16,-1 0 15,1 0-15,21-21 16,-21 21 46,0 0-46,0 0-16,0 0 16,-1 0-1,22-21-15,0 0 16,22 0 0,-1 0-16,21-1 0</inkml:trace>
  <inkml:trace contextRef="#ctx0" brushRef="#br0" timeOffset="19856.25">22098 3577 0,'0'0'0,"21"0"15,-21 21 32,0 1-47,0 20 0,0-21 0,0 21 16,0-20-16,0 20 0,0 21 15,0-20-15,0 20 0,-21 1 0,21-1 16,0 1-16,0-1 0,0 1 16,0-1-16,0-20 0,-21-1 0,21 0 15,-21 1-15,21-1 0,0-21 16,-22 21-16,22-20 0,0-1 15,0-42 17,0-1-17,0 1-15,0 0 0</inkml:trace>
  <inkml:trace contextRef="#ctx0" brushRef="#br0" timeOffset="21012.32">22310 3493 0,'0'0'0,"-22"0"15,44 0 32,20 0-47,0 0 16,1 0-16,20 0 0,22 0 0,-1 0 15,1-22-15,21 22 0,0 0 16,0 0-16,21 0 0,21 0 0,0 0 16,21 0-16,1 0 0,-1 0 15,21 0-15,1 0 0,21 0 16,-22 0-16,1 0 0,-1 0 15,-21 0-15,22 0 0,-22 0 0,-21 0 16,1 0-16,-22 0 0,0 0 16,-22 0-16,1 0 0,0 0 0,-21 0 15,-1 0-15,1 0 0,0-21 16,-22 21-16,1 0 0,-1 0 0,-20-21 16,-1 21-16,0-21 0,1 21 15,-1 0-15,-21 0 0,0 0 16,22-21-16,-22 21 0,0 0 15,-21 21 17,0 0-17,0 0-15,0 0 0,0 1 16,-21-1-16,21 0 0,-21 0 16,21 21-16,-22 1 0,22-22 0,0 21 15,0 1-15,-21-1 0,21 21 16,-21-20-16,21 20 0,0-20 0,0 20 15,0 1-15,0-22 0,0 21 16,-21-20-16,21 63 0,0-64 16,0 0-16,0 1 0,0-22 15,0 21-15,0-21 0,0 22 16,-21-22-16,21 0 0,-21 0 16,21 0-16,0 0 0,-22 1 15,1-1-15,0 0 16,0-21-16,0 0 0,0 0 15,-1 21-15,1-21 0,0 0 16,0 0-16,0 0 0,-22 0 0,22 0 16,-21 0-16,0 0 0,-1 0 0,1 0 15,0 0-15,-1 0 0,1 0 16,-22 0-16,22 0 0,-21 0 0,-1 0 16,-21 0-16,1-21 0,-1 21 15,0 0-15,-20 0 0,-1-21 0,0 21 16,-21-21-16,21 21 15,0 0-15,-21 0 0,0-22 0,0 22 16,-21 0-16,21 0 0,0 0 16,21-21-16,-21 21 0,0 0 0,0 0 15,21 0-15,-21 0 0,22 0 16,-1 0-16,0 0 0,0 0 0,21 0 16,1 0-16,-1 0 0,0 0 0,1 0 15,-1 0-15,22 0 0,-1 0 16,-21 0-16,22 0 0,-1 0 0,1 0 15,21 0-15,-22 0 0,22-21 16,-22 21-16,22-21 0,0 21 16,20 0-16,-20 0 0,21 0 0,0 0 15,0 0-15,-1 0 0,1 0 16,0 0 0,0 0-16,0 0 31,21-21 0,0 0 0,0-1-15,0 1 0,0 0-16,0 0 0</inkml:trace>
  <inkml:trace contextRef="#ctx0" brushRef="#br0" timeOffset="21628.16">22246 3535 0,'0'-21'16,"21"21"62,0 0-78,1 0 31,-44 0 16,1 0-31,21-21-16,-21 21 0,0 0 15,0 0 17,0 0-17,-1 0 1,1 0 0</inkml:trace>
  <inkml:trace contextRef="#ctx0" brushRef="#br1" timeOffset="32972.91">11197 2815 0,'0'0'0,"21"0"16,0-21 0,-21 0-16,22 21 15,-22-21 1,0 0-16,0-1 31,-22 22-31,1 0 16,0 0-16,0 0 0,0 22 0,0-1 15,-1 0-15,1 0 0,0 0 16,0 22-16,0-22 0,0 21 16,-1 0-16,1-20 0,0 20 0,21-21 15,0 21-15,0-20 0,0 20 0,0-21 16,0 0-16,21 22 0,0-22 16,1-21-16,20 21 0,-21-21 0,21 0 15,1 0-15,-1 0 0,0 0 16,1-21-16,-1 0 0,0-1 0,-20 1 15,20 0-15,-21 0 0,21 0 0,-20 0 16,-1-22-16,0 22 16,0 0-16,-21-21 0,0 20 0,21-20 15,-21 21-15,0-21 0,0 20 16,0 1-16,0 0 0,0 0 0,0 0 16,-21 21 15,21 21-31,0 0 0,0 0 0,0 22 15,-21-22-15,21 0 0,0 21 16,-21-21-16,21 1 0,0 20 0,0-21 16,0 0-16,0 22 0,0-22 15,0 0-15,-21 0 0,21 0 0,0 0 16,0 1-16,21-44 31,-21 1-15,0 0-16,21 0 15,-21 0-15,21 0 0,-21-1 0,0 1 16,21 0-16,0 21 0,-21-21 0,22 0 16,-1 21-1,0 0-15,0 21 32,0 0-32,0-21 0,-21 21 15,0 0-15,22-21 0,-1 22 16,0-1-16,0 0 15,0-21-15,0 0 0,1 0 16,-1 0-16,0 0 16,0 0-16,21 0 0,-20 0 0,-1-21 15,21 0-15,-21 21 0,0-22 0,22 1 16,-22 0-16,0 0 0,0 0 16,-21 0-16,0-1 0,21 1 0,-21 0 15,0 0-15,0 0 16,0 0-16,-21 21 15,0 0 1,0 0-16,0 21 16,0 0-16,21 0 0,-22-21 0,1 21 15,21 22-15,0-22 0,0 0 16,0 0-16,0 0 0,0 0 0,0 1 16,0-1-16,0 0 0,0 0 15,21-21-15,1 21 0,-22 0 0,21-21 16,0 0-16,0 22 0,0-22 0,0 0 15,1 0-15,-1 0 0,0 0 16,0-22-16,0 1 0,22 21 16,-22-21-16,0 0 0,21 0 15,-21 0-15</inkml:trace>
  <inkml:trace contextRef="#ctx0" brushRef="#br1" timeOffset="33724.26">12721 2858 0,'0'0'0,"0"-22"16,-21 22-1,0 0-15,0 0 16,-1 22-16,22-1 0,0 0 16,-21 0-16,21 0 0,-21 0 15,21 1-15,0-1 0,-21 0 0,21 0 16,0 0-16,0 0 0,0 1 16,0-1-16,0 0 0,0 0 15,21-21-15,0 21 0,0-21 16,1 0-16,-1 0 0,0 0 15,21 0-15,-21 0 0,1 0 0,20 0 16,-21-21-16,0 0 0,22 0 16,-22 0-16,0-1 0,0 1 0,0 0 15,0-21-15,1 21 0,-1-22 16,0 22-16,-21-21 0,0-1 0,21 22 16,-21-21-16,21 21 0,-21 0 0,0-1 15,0 44 16,0-1-31,0 0 16,0 0-16,0 0 0,0 22 0,0-22 16,-21 21-16,21-21 0,0 0 0,-21 1 15,21-1-15,0 21 0,0-21 16,-21 0-16,21 1 0,-21-1 16,21-42 15,0-1-16,0 1-15,0 0 16,0 0-16,21 0 0,0 0 16,0-1-16,0 1 0,0 0 0,1 0 15,-1 0-15,0 21 0,0-21 16,21 21-16,-20 0 0,-1-22 0,0 22 16,0 0-16,0 0 15,-21 22 1,-21-1-1,0-21-15,-21 21 0,20-21 16,1 0-16,0 21 0,0 0 0,0-21 16,0 0-16,-1 0 0,1 21 15,0-21-15,21 22 0,0-1 16,0 0 0,0 0-16,21-21 0,0 21 15,1 0-15,-1-21 16,0 22-16,0-22 15,0 0-15,0 0 16,1 0 0,-1 0-1,-21-22-15</inkml:trace>
  <inkml:trace contextRef="#ctx0" brushRef="#br1" timeOffset="34876.25">14224 2963 0,'0'0'0,"21"0"47,0-21-31,22 21-16,-22-21 0,0 21 0,0-21 15,21 0-15,-20 0 0,-1-1 0,0 1 16,0 0-16,0 0 0,0-43 15,-21 22-15,0 21 0,0-21 16,0 20-16,0 1 0,0 0 16,0 0-16,0 0 0,-21 21 15,0 0 1,0 21-16,0 21 0,0-21 16,21 22-16,-22-1 0,1 0 0,21 1 15,-21-1-15,21 0 0,-21 1 16,0-1-16,0 22 0,21-22 15,-22 21-15,1-20 0,21 20 16,-21 1-16,0-1 0,21-20 0,-21 20 16,0 1-16,21-22 0,-22 0 15,22 1-15,0-1 0,0-21 0,0 21 16,0-20-16,0-1 0,0 0 0,22 0 16,-1-21-16,0 0 15,0 0-15,0 0 0,0 0 0,22-21 16,-22 21-16,0-21 0,21 0 0,-20-1 15,20 1-15,-21-21 16,0 21-16,22-22 0,-22 1 0,0 0 16,-21-22-16,0 22 0,0-22 0,0 22 15,0 0-15,0-22 0,0 43 16,-21-21-16,0-1 0,-1 22 0,-20 0 16,21 0-16,0 21 0,-22 0 15,22-21-15,0 21 0,0 0 0,0 0 16,0 0-16,42 0 31,0 0-31,21 0 0,-21 0 16,1 0-16,20-21 0,0 21 15,-21-22-15,22 22 0,-22-21 16,21 21-16,-21-21 0,22 0 0,-22 21 16,0-21-16,21 0 0,-20-1 15,-1 22-15,-21-21 0,21 0 0,-21 0 16,21 21-16,-42 0 31,0 21-15,0 0-16,-1 0 15,22 1-15,0-1 0,0 0 0,-21 0 16,21 0-16,0 0 0,0 1 16,0-1-16,0 0 0,0 0 15,21 0 1,1-21-16,-1 0 15,0 0-15,0 0 0,0 0 0,22 0 16,-22 0-16,0-21 0,21 21 0,-21-21 16,1 0-16,20 0 0,-21-1 15,0 1-15,-21 0 0,0 0 16,0 0-16,0 0 0,0-1 0,0-20 16,0 21-16,-21 0 0,0 21 15,-21 0-15,20 0 0,1 0 16,-21 0-16,21 0 0,0 0 0,-1 21 15,1-21-15,0 21 0,0 0 0,21 0 16,0 1 0,0-1-16,0 0 0,0 0 15,21-21-15,0 0 16,0 0-16,1 0 0,20 0 16</inkml:trace>
  <inkml:trace contextRef="#ctx0" brushRef="#br1" timeOffset="35284.23">15303 2921 0,'0'-21'15,"0"0"1,0 0 0,0-1-16,22 22 15,-1 0-15,0 0 0,0-21 16,0 21-16,0 0 0,1 0 15,20 0-15,-21 0 0,0 21 0,0 1 16,-21-1-16,22-21 0,-22 21 16,21 0-16,-21 0 0,0 0 0,0 1 15,0-1-15,0 0 0,0 0 0,-21 0 16,-1-21-16,1 21 16,21-42 15,0 0-16,0 0-15,0 0 0,0 0 16,21-1-16,-21 1 16,22 0-16,-22 0 0,21 0 0,-21 0 15,21-1-15,0 22 0,-21-21 0,21 21 16,0 0 0,-21-21-16,22 21 0</inkml:trace>
  <inkml:trace contextRef="#ctx0" brushRef="#br1" timeOffset="37427.74">12467 3641 0,'0'0'0,"21"-85"32,-21 64-17,0 0-15,-21 21 16,0 0-16,0 0 0,0 0 16,-1 0-16,-20 0 0,21 21 15,-21 0-15,20 0 0,-20 0 0,21 1 16,-21 20-16,20-21 0,-20 21 15,21 1-15,0-22 0,0 21 16,21 1-16,0-1 0,0-21 0,0 21 16,0 1-16,0-22 0,0 0 15,21 21-15,0-20 0,0-22 0,21 21 16,1-21-16,-22 0 0,21 0 16,1 0-16,-1 0 0,0-21 0,1 21 15,-1-22-15,-21 1 0,21 0 0,1 0 16,-22 0-16,0-22 0,0 22 15,22 0-15,-22 0 0,0-21 0,-21 20 16,21 1-16,0 0 0,-21 0 16,0 0-16,0 0 0,-21 42 47,21 0-47,-21 0 15,21 0-15,-21 0 0,21 1 16,-21-1-16,21 0 0,0 0 0,0 0 15,0 0-15,0 1 0,0-1 0,0 0 16,0 0-16,21-21 0,0 21 16,0-21-16,0 0 0,0 0 0,1 0 15,-1 0-15,21 0 0,-21 0 16,0-21-16,22 21 0,-22-21 0,0 0 16,0 0-16,0-1 0,1 1 15,-1 0-15,-21 0 0,21 0 16,-21 0-16,0-1 0,0 1 0,0 0 15,-21 0-15,0-21 0,-1 20 16,1 22-16,0-21 0,-21 0 0,21 21 16,-1 0-16,1 0 0,-21 0 15,21 0-15,0 21 0,-1-21 0,1 21 16,0 1-16,0-1 0,21 0 0,-21 0 16,21 0-16,0 22 0,0-22 15,0 0-15,0 0 0,0 0 0,21 0 16,0 1-16,0-1 0,0-21 15,1 0-15,20 21 0,-21-21 0,21 0 16,-20 0-16,20 0 0,0 0 16,-21-21-16,22 0 0,-1 21 15,-21-22-15,22 1 0,-22 0 0,21 21 16,-21-21-16,0 0 0,1 0 0,-1-1 16,0 22-16,-21-21 0,0 0 15,21 21-15,-21 21 31,0 0-15,0 1-16,0-1 0,0 0 0,-21-21 16,21 21-16,-21 0 0,21 0 15,0 1-15,0-1 0,-21-21 16,21 21-16,-22-21 16,22 21-16,0-42 31,22 21-31,-1-21 0,-21 0 15,21-1-15,0 22 0,-21-21 0,21 0 16,0 0-16,1 0 0,-1 0 16,0-1-16,0 22 0,0 0 15,0 0-15,1 0 16,-22 22 0,21-22-16,-21 21 0,21 0 0,-21 0 15,21-21-15,-21 21 16,0 0-16,21 1 0,0-1 0,1 0 15,-1 0-15,0-21 0,0 0 16,0 21-16,0-21 0,1 0 16,20 0-16,-21 0 0,21 0 0,1 0 15,-1-21-15,0 0 0,1 21 16,-1-21-16,-21 0 0,22-1 0,-1 1 16,-21 0-16,0 0 0,0 0 0,-21 0 15,0-1-15,0 1 0,0 0 16,0 0-16,0 0 0,0 0 0,-21-1 15,0 22 1,0-21-16,0 21 0,0 0 0,-1 0 16,1 0-16,-21 0 0,21 21 0,0 1 15,-1-22-15,-20 21 0,21 0 16,0 0-16,0 0 0,-1 0 0,22 22 16,0-22-16,-21 0 0,21 0 15,0 0-15,0 22 0,0-22 0,21 0 16,-21 0-16,22-21 0,-1 0 15,0 0-15,21 0 0,-21 0 16,1 0-16,20 0 0,-21 0 0,0-21 16,22 0-16,-22 0 0,0 0 15,21-22-15,-21 22 0,1 0 16,-1-21-16,0 20 0,0-20 0,0 0 16,0 21-16,22-22 0,-43 1 15,21 0-15,0-1 0,0 22 0,0-21 16,-21 21-16,22-1 0,-22 1 15,0 0-15,0 0 0,-22 42 32,22 0-32,-21 0 0,0 22 15,21-22-15,-21 21 0,0-21 0,21 22 16,0-1-16,-21-21 0,21 22 16,-22-22-16,22 21 0,-21-21 0,21 22 15,0-22-15,0 0 0,0 0 0,0 21 16,0-20-16,21-22 15,1 21-15,-1 0 0,0-21 0,0 0 16,0 0-16,0 0 0,1 0 16,20 0-16,-21 0 0,0-21 0,22 21 15,-22-21-15,0-1 0,0 1 0,0 0 16,0 0-16,1 0 16,-1 0-16,0-1 0,-21 1 0,0 0 0,21 0 15,-21 0-15,21 21 16,-21 21-1,0 0-15,0 0 16,-21 0-16,21 1 16,0-1-16,-21 0 15,21 0-15,0 0 0,0 0 16,21-21 0,0 0-16,0 0 15,1 0-15,-1-21 16,0 0-16,0 21 0,-21-21 0,21 0 15,-21 0-15</inkml:trace>
  <inkml:trace contextRef="#ctx0" brushRef="#br1" timeOffset="37772.24">15028 3514 0,'0'0'0,"-21"0"0,0 0 0,0 0 0,0 21 16,21 0-16,-22-21 15,22 21-15,0 0 16,22-21 0,-1 0-16,0 0 15,0 0-15,0 0 16,0 0-16,1 0 0,-1-21 0,-21 0 16,0 0-16,0 0 15,0 0-15,0-1 16,-21 22-16,-1 0 15,1 0-15,0 0 16,0 0-16,0 0 0,0 22 0,21-1 16,-22 0-16,22 0 0,0 0 15,0 0-15,0 1 16,0-1-16,22-21 16,-1 0-16,0 0 0,0 0 15,0 0-15</inkml:trace>
  <inkml:trace contextRef="#ctx0" brushRef="#br1" timeOffset="39282.24">15536 3450 0,'0'0'0,"0"-21"0,0 0 16,-21 21-1,0 0 1,0 21-16,21 0 0,-21 0 0,21 1 15,0-1-15,-22 0 0,1 0 16,0 21-16,21-20 0,-21 20 0,21-21 16,-21 0-16,21 22 0,-21-22 15,21 0-15,-22 21 0,22-21 16,0 1-16,0-1 0,0 0 0,0 0 16,22 0-16,-1-21 0,0 21 15,0 1-15,0-22 0,0 0 0,22 0 16,-22 0-16,21 0 0,-21 0 15,22 0-15,-22-22 0,21 1 0,-21 0 16,1 21-16,20-21 0,-21 0 0,0 0 16,0-1-16,1 1 0,-22 0 15,21 0-15,0 0 0,-21 0 0,21-1 16,-21 1-16,-21 42 47,21 1-32,0-1-15,-21 0 0,21 0 16,-21 0-16,21 0 0,0 1 16,0-1-16,0 0 0,0 0 15,0 0-15,21-21 16,0 0-16,0 0 0,0 0 16,0 0-16,1 0 0,-1 0 0,21 0 15,-21 0-15,0-21 0,22 21 16,-22-21-16,21 0 0,-21 0 0,1 21 15,-1-22-15,0 1 0,0 0 16,0 0-16,-21 0 0,21 21 0,-21-21 16,0-1-1,-21 22 1,0 0-16,0 22 16,0-1-16,0 0 15,21 0-15,-22 0 0,22 0 16,-21 1-16,21-1 0,0 0 15,0 0-15,0 0 0,0 0 16,21-21-16,1 22 0,-1-22 0,0 0 16,-21 21-16,42-21 0,-21 0 15,1 0-15,20 0 0,0 0 0,-21 0 16,22 0-16,-22-21 0,21 21 16,-21-22-16,1 1 0,-1 0 15,0 0-15,-21 0 0,0 0 0,21-1 16,-21 1-16,0 0 0,0-21 15,0 21-15,0-1 0,0 1 0,-21 0 16,0 0-16,0 0 0,-1 21 16,1 0-16,0-21 0,0 21 0,0 0 15,-22 0-15,22 0 0,0 21 0,0-21 16,0 21-16,0 0 0,21 0 16,0 0-16,-22 1 0,22-1 0,0 21 15,0-21-15,0 0 0,0 1 16,0-1-16,22 0 0,-1 0 15,0-21-15,21 42 0,-21-42 16,22 22-16,-22-22 0,21 0 16,1 0-16,-1 0 0,0 0 0,-21 0 15,22 0-15,-22 0 0,21-22 16,-21 1-16,1 0 0,-1 21 0,0-21 16,0 0-16,-21 0 0,21-1 15,-21 1-15,21-21 0,-21 21 0,0 0 16,0-1-16,0 1 15,0 42 17,-21-21-32,21 22 15,-21-1-15,21 0 0,0 0 16,0 0-16,0 0 0,0 1 16,-21-1-16,21 0 0,-21 0 15,21 0-15,0 0 0,0 1 16,0-44 31,0 1-47,0 0 15,21 21-15,0-21 0,-21 0 16,21 0-16,0-1 0,1-20 16,-22 21-16,21 0 0,0 0 0,21-1 15,-21 1-15,1 0 0,-1 0 16,0 21-16,0 0 0,0-21 0,0 21 15,1 0-15,-22 21 0,21-21 16,-21 21-16,0 0 0,0 0 16,0 22-16,0-22 0,0 0 0,0 0 15,-21 0-15,21 1 0,-22-1 16,22 21-16,0-21 0,0 0 16,0 1-16,0-1 0,22-21 15,-1 0-15,0 0 16,0 0-16,0 0 0,0 0 0,1 0 15,20 0-15,-21-21 0,0-1 16,22 22-16,-22-21 0,0 0 0,0 0 16,0 0-16,0 0 0,-21-22 15,0 22-15,22 0 0,-22-21 0,0 20 16,0 1-16,0 0 0,0 0 16,0 0-16,0 0 0,0-1 15,0 1-15,-22 0 0,1 0 0,0 0 16</inkml:trace>
  <inkml:trace contextRef="#ctx0" brushRef="#br1" timeOffset="39556.36">16679 3217 0,'0'0'16,"-21"-21"-16,0 21 31,0 0 16,0 0-31,-1 0-1,1 0-15</inkml:trace>
  <inkml:trace contextRef="#ctx0" brushRef="#br1" timeOffset="39868.26">15176 3577 0,'0'0'0,"-21"0"0,42 0 15,1 0-15,20 0 16,-21 0-16,21 0 0,1 0 0,-1 0 16,0 0-16,1 0 0,-1 0 15,0 0-15,1 0 0,-1 0 0,-21 0 16,22 0-16,-22-21 0,0 21 15,0 0-15,-21-21 47,-21 21-31,0 0-16</inkml:trace>
  <inkml:trace contextRef="#ctx0" brushRef="#br1" timeOffset="40976.28">11557 4360 0,'0'0'0,"0"-21"16,21 21-16,-21-21 0,0 0 16,0 42 15,0 0-31,-21-21 0,0 43 16,0-22-16,-1 0 0,1 21 15,-21 1-15,0-1 0,-1 0 0,1 1 16,-22 20-16,1 1 0,21-1 15,-43-21-15,21 22 0,1-1 16,-1 1-16,1-1 0,-1 1 0,1-1 16,-22-20-16,22-1 0,-1 0 15,1 1-15,-1 20 0,1-42 0,-1 22 16,1-1-16,20-21 0,1 22 0,0-22 16,-1 0-16,22 0 0,0-21 15,0 21-15,0-21 0,0 0 16,21-21-1,21 0 1,0 0-16,-21 0 16,21-1-16,0 1 0,-21 0 15,21 0-15</inkml:trace>
  <inkml:trace contextRef="#ctx0" brushRef="#br1" timeOffset="41428.3">10223 5334 0,'0'0'0,"22"0"15,-22 21 17,-22-21-32,1 21 0,0 1 15,0-1-15,0 0 0,0 0 16,-1 0-16,1 22 0,0-22 15,-21 0-15,21 0 0,-22 21 0,22-20 16,0-1-16,0 0 0,0-21 0,-1 21 16,1-21-16,21-21 47,21 0-47,1 21 15,-1 0-15,-21-21 0,21 21 0,0 0 16,0 0-16,0 0 0,1 0 15,-1 0-15,21 0 0,-21 0 16,22 0-16,-22 0 0,21 21 16,0-21-16,-20 21 0,20-21 0,-21 0 15,21 21-15,-20-21 0,-1 0 0,0 21 16,0-21-16,-21 21 16,0-42 15,0 0-16,-21 21-15</inkml:trace>
  <inkml:trace contextRef="#ctx0" brushRef="#br1" timeOffset="42380.28">8149 4530 0,'0'0'0,"-21"0"15,21-21-15,0-1 0,0 1 16,0 0-1,0 0-15,21 0 0,0 21 16,-21-21-16,21 21 16,1 0-16,-1 0 15,0 0-15,-21 21 16,0 0-16,0 0 16,0 21-16,0-20 0,0-1 0,0 21 15,0-21-15,0 0 0,0 1 16,-21-1-16,21 21 0,0-21 0,0 0 15,0 1-15,21-22 32,0 0-32,0 0 0,0 0 15,1-22-15,-1 22 0,0-21 0,0 0 16,0 0-16,0 0 0,22 0 16,-22-1-16,0 1 0,-21 0 15,21-21-15,0 21 0,1-1 0,-22 1 16,0 0-16,21 0 0,0 0 15,-21 0 1,0 42 15,0 0-31,0 0 0,-21 0 0,21 0 16,-21 1-16,21-1 0,0 0 16,-22 21-16,22-21 0,-21 22 15,21-22-15,0 21 0,-21 1 0,21-1 0,-21 0 16,21 1-16,-21-1 15,21 0-15,0 1 0,0-22 0,0 21 16,-21 0-16,21-20 0,0-1 16,0 21-16,-22-21 0,22 0 15,0 1-15,-21-22 16,21 21-16,-21-21 0,0 0 16,0 0-16,0 0 0,-1-21 15,1 21-15,0-22 0,-21 22 16,21-21-16,-1 21 0,-20-42 15,21 42-15,0-21 0,0 0 16,21-1-16,0 1 16,0 0-1,21 21-15,21-21 0,-21 0 16,0 21-16,1-21 0,-1-1 0,0 1 16,0 21-16</inkml:trace>
  <inkml:trace contextRef="#ctx0" brushRef="#br1" timeOffset="43147.26">8869 4657 0,'42'-21'15,"-21"21"-15,0-22 0,1 22 0,-22-21 16,21 21-16,0-21 0,0 0 16,0 21-16,0-21 0,1 0 15,-1-1-15,-21 1 16,0 0-16,0 0 16,-21 21 15,-1 0-31,1 21 0,0 0 15,0-21-15,0 21 16,0 1-16,-1-1 0,22 0 0,-21 0 16,21 0-16,-21 0 0,21 1 0,-21-22 15,21 21-15,0 0 0,0 0 16,0 0-16,0 0 0,21-21 16,0 22-16,0-22 15,1 0-15,-1 0 0,0 0 0,0 0 16,0 0-16,0 0 0,1 0 15,20-22-15,-21 22 0,0-21 0,22 0 16,-22 21-16,0-21 0,21 0 16,-21 0-16,1-1 0,-1 1 15,0 0-15,0 0 0,0 0 0,0 0 16,-21-1-16,0 1 0,0 0 16,-21 21 30,0 21-46,21 0 0,-21 1 0,21-1 16,0 0-16,0 0 16,0 0-16,0 0 0,0 1 15,0-1-15,21 0 16,0-21 0,-21 21-16,21-21 0,-21 21 15,0 0 16,-21-21-31,0 0 0,0 0 0,0 0 16,0 0-16,-1 0 16,22 22-16,-21-22 0,21-22 62</inkml:trace>
  <inkml:trace contextRef="#ctx0" brushRef="#br1" timeOffset="50208.46">4212 6773 0,'0'-21'31,"0"0"-15,0 0 0,0 0-16,0 0 0,21-1 15,-21 1-15,21 21 16,1-21-16,-1 21 15,0 0-15,0 0 16,-21 21-16,0 0 16,21 22-16,-21-22 0,21 0 0,-21 21 15,0-20-15,0-1 0,0 21 16,0-21-16,0 22 0,0-22 0,0 0 16,0 0-16,0 0 0,0 0 15,0 1-15,-21-22 31,21-22-15,0 1 0,0 0-16,0 0 0,0 0 15,0 0-15,21-1 0,-21 1 16,22 0-16,-1-21 0,0 21 16,0-1-16,0 1 0,0-21 0,22 21 15,-22 21-15,0-21 0,21-1 16,-20 22-16,-1 0 0,21 0 0,-21 0 15,0 22-15,-21-1 0,22 0 0,-22 0 16,21 0-16,-21 22 0,0-22 16,0 0-16,0 0 0,0 0 0,0 0 15,0 1-15,0-1 0,0 0 16,-21 0-16,-1 0 0,22 0 16,-21-21-1,42 0 32,-21-21-47,22 0 16,-1 21-16</inkml:trace>
  <inkml:trace contextRef="#ctx0" brushRef="#br1" timeOffset="50600.12">4974 6879 0,'0'21'0,"21"-21"32,0 0-32,1 0 0,-1 0 15,0 0-15,0 0 16,-21-21-16,21 0 0,0 21 0,1-21 16,-1 0-16,0 0 15,-21-1-15,0 1 0,0 0 16,0 0-16,0 0 0,-21 21 15,0 0 1,-1 0-16,1 0 0,0 0 0,0 21 16,0 0-16,0 0 0,-1 0 15,22 1-15,0 20 0,-21-21 0,21 0 16,0 22-16,0-22 0,0 0 16,0 0-16,0 0 0,0 0 15,0 1-15,21-22 0,1 21 0,-1-21 16,0 0-16,0 0 15,0 0-15,0 0 0,1 0 0,-1 0 16,0 0-16,0 0 0,0 0 0,0-21 16,1-1-16,-1 1 0,0 0 15</inkml:trace>
  <inkml:trace contextRef="#ctx0" brushRef="#br1" timeOffset="50851.68">5419 6731 0,'0'0'0,"21"0"0,0 0 16,0 0 0,0 21-16,0 0 15,1 1-15,-1-1 0,0 0 16,0-21-16,0 21 0,-21 0 16,21 0-16,1 1 0,-1-1 15,-21 0-15,0 0 0,0 0 31,0-42 1,0 0-17,0 0-15</inkml:trace>
  <inkml:trace contextRef="#ctx0" brushRef="#br1" timeOffset="51088.28">5842 6668 0,'-42'21'32,"20"-21"-32,1 21 0,0 0 0,-21 0 15,21 0-15,-1 1 0,-20-1 0,21 0 16,-21 0-16,20 0 16,1 0-16,-21 1 0,21-1 0,0 0 15,-1 0-15,22 0 0,0 0 16,22-21-1,-1 0 1,21 0-16,-21-21 0,0 21 16,1-21-16,-1 21 0</inkml:trace>
  <inkml:trace contextRef="#ctx0" brushRef="#br1" timeOffset="51383.79">6223 6519 0,'0'-21'0,"0"42"31,0 1-31,0-1 16,0 21-16,0-21 0,0 22 16,-21-22-16,21 21 0,-21-21 0,21 22 15,-22-22-15,22 21 0,0-21 16,0 0-16,0 1 0,0-1 0,-21 0 15,21 0-15,0 0 0,0 0 0,0 1 16,21-22 0,1 0-1,-1 0-15,0 0 16,0-22-16,0 1 16,-21 0-16</inkml:trace>
  <inkml:trace contextRef="#ctx0" brushRef="#br1" timeOffset="51572.26">6117 6773 0,'21'0'47,"0"0"-47,1 0 16,-1 0-16,0 0 0,0 0 0,0 0 15,0-21-15,1 0 0,-1 21 16,0-21-16,0 0 0</inkml:trace>
  <inkml:trace contextRef="#ctx0" brushRef="#br1" timeOffset="53284.28">7302 6435 0,'0'0'0,"-21"0"0,-21-21 31,21 21-31,0 21 0,-1 0 15,22 0-15,-21 0 0,21 0 16,-21 22-16,0-1 0,21 0 0,-21 1 16,0-1-16,21 0 0,-22-20 15,1 20-15,0 0 0,0-21 16,0 22-16,0-22 0,-1 0 0,1 0 16,0 0-16,0 1 0,0-22 15,21 21-15,-21-21 0,-1 0 16,1 0-16,21-21 15,0-1 1,0 1-16,-21 21 0,21-21 0,0 0 16,0 0-16,0-22 0,0 22 0,0 0 15,0 0-15,0 0 0,0 0 16,21-1-16,0 1 0,-21 0 0,0 0 16,22 21-16,-1 0 15,0 0 1,0 21-16,0 0 0,-21 0 0,0 1 15,21-1-15,1 21 0,-22-21 16,0 0-16,21 1 0,0-1 0,0 0 16,-21 0-16,21 0 0,0 0 15,-21 1-15,22-22 0,-1 21 0,0-21 16,0 0-16,0 0 0,0 0 16,1 0-16,20 0 0,-21 0 15,0 0-15,0 0 0,1-21 0,-1-1 16,0 22-16,0-21 0,0 0 15,0 0-15,1 0 0,-1 0 0,0-1 16,-21 1-16,0 0 0,0 0 16,21 21-16,-21-21 0,0 0 15,0 42 17,0 0-32,0 0 15,-21-21-15,21 21 0,0 0 0,0 1 16,0-1-16,0 0 15,0 0-15,0 0 0,0 0 16,21-21 0,0 0-16,0 0 0,1 0 15,-1 0-15,0 0 0,21 0 0,-21 0 16,1 0-16,20 0 16,-21-21-16,0 0 0,22 21 0,-22-21 15,21 0-15,-21 0 0,0 21 16,1-22-16,-1 1 0,-21 0 0,0 0 15,21 0-15,-21 0 0,0-1 0,0 1 16,-21 21 15,21 21-15,-21 1-16,21-1 16,-22 0-16,22 0 0,-21 0 0,21 0 15,0 1 1,-21-1-16,21 0 0,-21 0 0,21 0 15,0 0-15,-21-21 16,21 22-16,0-44 47,0 1-47,21 0 0,0 0 16,0 0-16,-21 0 0,21-1 15,1 1-15,-1 0 0,0 0 16,0 0-16,0 0 0,0-1 15,1 1-15,-1 21 0,0-21 0,0 21 16,0 0-16,0 0 0,1 0 16,-22 21-1,21 0-15,-21 1 16,0-1-16,0 0 0,0 0 16,0 0-16,0 0 0,0 1 0,0-1 15,0 0-15,0 0 16,0 0-16,21-21 15,0 0-15,0 0 0,0 0 16,1 0-16,-1 0 0,0 0 16,21 0-16,-21 0 0,1 0 15,20 0-15,-21-21 0,0 21 0,0-21 16,1 21-16,-1-21 0,0 0 16,0 21-16,0-22 0,0-20 15,-21 21-15,22 0 0,-22 0 16,0-1-16,21 1 0,-21 0 0,0 0 15,0 0-15,0 0 0,0-1 16,0 1-16,-21 21 16,-1 0-16,1 21 15,0-21 1,21 22-16,0-1 0,0 21 0,-21-21 16,21 0-16,0 1 15,0 20-15,0-21 0,0 0 0,0 0 0,0 1 16,0-1-16,0 0 0,0 0 15,21-21-15,-21 21 0,21-21 16,0 0-16,1 0 0,-1 0 0,0 0 16,0 0-16,21 0 0,1 0 15,-22 0-15,0-21 0,21 0 16,-20 21-16,-1-21 0,0 0 0,0-1 16,0 1-16,-21 0 0,0 0 15,0 0-15,0 0 0,0-22 0,0 22 16</inkml:trace>
  <inkml:trace contextRef="#ctx0" brushRef="#br1" timeOffset="53707.98">7895 6371 0,'0'0'0,"-21"0"0,21 21 0,0 1 16,0-1-16,0 0 0,0 0 15,0 0 1,21-21-1,0 0-15,0 0 0,1 0 16,-1 0-16,-21-21 16,0 0-16,0 0 15,0 0-15,0-1 16,-21 22-16,-1 0 16,22-21-16,-21 21 0,0 0 15,0 0 1,21 21-16,0 1 15</inkml:trace>
  <inkml:trace contextRef="#ctx0" brushRef="#br1" timeOffset="62100.41">15854 4149 0,'0'21'125,"0"0"-125,0 0 16,21 0-16,0 1 0,0-1 15,-21 21-15,21-21 0,1 0 0,-1 1 16,0 20-16,0-21 0,0 21 16,0-20-16,1 20 0,-1-21 15,0 21-15,0-20 0,21 20 0,-20 0 16,-1 1-16,21 20 0,-21-21 16,0 1-16,22 20 0,-22-20 0,0-1 15,21 0-15,-20 1 0,-1-22 16,21 21-16,-21-21 0,0 22 0,1-22 15,-1 0-15,0 0 0,0 0 0,0 0 16,0-21-16,-21 22 0,22-22 16,-22 21-16,21 0 47,-21-42 15,0 0-46,-21 21-16,-1 0 0,22-22 15</inkml:trace>
  <inkml:trace contextRef="#ctx0" brushRef="#br1" timeOffset="62419.85">16171 5292 0,'21'0'32,"1"21"-17,-1-21-15,21 21 16,-21-21-16,22 21 0,-22-21 0,21 21 15,0-21-15,1 22 0,-22-1 0,21-21 16,-21 21-16,1-21 0,20 21 16,-21 0-16,0-21 0,0 0 0,1 21 15,-1-21-15,-21 22 16,21-22-16,-21-22 47,21 22-47</inkml:trace>
  <inkml:trace contextRef="#ctx0" brushRef="#br1" timeOffset="62684.14">17018 5101 0,'-21'0'31,"0"0"-31,21 21 0,-22 1 16,1-1-16,21 0 0,-21 0 0,0 0 16,21 0-16,-21 22 0,0-22 15,21 0-15,-22 0 0,22 0 0,0 1 16,-21-1-16,21 0 0,-21 0 0,21 0 16,-21-21-16,42 0 31,0-21-16,0 0-15</inkml:trace>
  <inkml:trace contextRef="#ctx0" brushRef="#br1" timeOffset="62951.27">17611 4763 0,'0'0'0,"0"21"32,0 0-17,0 0-15,0 0 0,0 22 0,0-22 16,0 21-16,0 0 0,-22-20 16,1 20-16,21 0 0,-21-21 0,0 1 15,21 20-15,-21-21 0,21 0 16,-21 0-16,-1 1 0,22-1 15</inkml:trace>
  <inkml:trace contextRef="#ctx0" brushRef="#br1" timeOffset="63224.03">17589 4784 0,'43'21'31,"-43"0"-31,21 0 0,0 0 0,0 22 16,0-22-16,1 0 0,-1 21 0,-21-20 16,21-1-16,0 21 0,0-21 15,0 0-15,1 1 0,-22-1 16,21 21-16,0-21 15,-21 0-15,0 1 0,0-44 47</inkml:trace>
  <inkml:trace contextRef="#ctx0" brushRef="#br1" timeOffset="63495.99">18119 4678 0,'0'0'0,"0"-21"0,0 0 16,0 42-1,-22-21 1,22 21-16,0 0 0,-21 21 16,0-20-16,0 20 0,21 0 0,-21 1 15,0-1-15,21 0 0,-22-21 16,1 22-16,21-1 0,-21-21 0,21 22 15,-21-22-15,21 0 0,-21 0 16,21 0-16,0 0 0,21-21 31,0 0-31,0-21 16</inkml:trace>
  <inkml:trace contextRef="#ctx0" brushRef="#br1" timeOffset="63884.29">18436 4911 0,'-42'63'32,"21"-42"-32,21 1 0,-22-1 15,1 0-15,21 0 0,0 0 16,-21 0-16,0 1 0,21-1 15,-21 0-15,21 0 0,0 0 0,0 0 16,0 1-16,0-1 16,21 0-16,0-21 15,0 0-15,0 0 0,1 0 0,20 0 16,-21 0-16,21-21 0,-20 0 16,20 21-16,-21-22 0,0 1 0,0 21 15,1-21-15,-22 0 0,21 0 16,-21 0-16,0-1 0,0 1 15,0 0-15,0-21 0,-21 21 0,-1 21 16,1-22-16,0 1 0,0 21 0,0 0 16,-22 0-16,22 0 0,0 0 15,0 0-15,-21 21 0,20 1 16,1-22-16,0 21 0,0-21 0,21 21 16,-21-21-16</inkml:trace>
  <inkml:trace contextRef="#ctx0" brushRef="#br1" timeOffset="64601.27">14372 6308 0,'0'0'0,"-21"0"0,-43 0 15,43 0 1,0 0-16,63 0 31,-20 0-31,20-21 16,0 21-16,1 0 0,-1 0 16,0 0-16,22-22 0,-22 22 15,0 0-15,22 0 0,-22-21 0,1 21 16,-1 0-16,0 0 0,-21 0 15,1 0-15,-44 0 32,-20 0-32,21 0 0,0 0 0,-22 0 15,22 0-15</inkml:trace>
  <inkml:trace contextRef="#ctx0" brushRef="#br1" timeOffset="64867.27">14690 6265 0,'0'22'32,"0"-1"-32,0 0 0,0 0 15,0 0-15,0 22 0,0-22 16,0 21-16,0-21 0,0 22 0,0-1 16,0 0-16,0 1 0,0-22 0,0 21 15,0-21-15,0 22 16,0-22-16,0 0 0,0 0 0,0 0 0,0 0 15,0 1-15,0-1 16,0 0 0</inkml:trace>
  <inkml:trace contextRef="#ctx0" brushRef="#br1" timeOffset="65128.29">14965 6668 0,'0'0'0,"-21"0"31,21 21-31,0 0 16,0 0-16,0 0 15,0 0-15,0 1 0,0-1 0,0 0 16,0 0-16,0 0 15,-22-21-15,22 21 0,0 1 16,-21-22 0,21-22 15,0 1-15</inkml:trace>
  <inkml:trace contextRef="#ctx0" brushRef="#br1" timeOffset="65325.17">14944 6541 0,'0'0'0,"0"-22"16,21 22 46,0 22-46</inkml:trace>
  <inkml:trace contextRef="#ctx0" brushRef="#br1" timeOffset="66039.77">15261 6668 0,'0'0'0,"0"21"0,0 0 16,0 0-16,-21-21 0,21 21 15,0 0-15,0 1 0,0-1 0,0 0 16,0 0-16,0 0 16,0 0-16,0 1 15,0-1-15,0-42 63,0-1-63,0 1 15,-21 0-15,21 0 0,0 0 16,0 0-16,0-1 0,0 1 16,0 0-16,21 0 0,0 21 0,0-21 15,0 0-15,1 21 0,-1 0 0,0-22 16,21 22-16,-21 0 15,1 0-15,-1 0 0,0 22 0,0-22 16,0 21-16,0 0 0,-21 0 16,0 0-16,22 0 0,-1 1 0,-21 20 15,0-21-15,0 0 0,0 0 16,0 1-16,0-1 0,0 0 16,0 0-16,0-42 46,0 0-30,0 0 0,0-1-16,0 1 0,0 0 0,0 0 15,21 0-15,0-22 0,0 22 16,0 0-16,1 0 0,-1-21 0,0 42 16,0-22-16,0 1 0,22 21 15,-22 0-15,0 0 0,0 0 0,0 21 16,-21 1-16,0-1 0,21 0 0,-21 0 15,0 0-15,0 22 0,0-22 16,0 0-16,0 0 0,0 0 0,0 0 16,-21 1-16,21-1 15,-21-21-15,21 21 0,-21-21 16,21-21 15,0 0-15,0-1-16</inkml:trace>
  <inkml:trace contextRef="#ctx0" brushRef="#br1" timeOffset="66407.56">16002 6795 0,'21'0'16,"-21"21"-16,21-21 15,0 0-15,1 0 0,-1 0 16,0 0-16,0 0 0,21 0 0,-20 0 15,20 0-15,0-21 0,-21 21 16,22-22-16,-22 22 0,0-21 0,0 0 16,0 21-16,-21-21 0,0 0 15,0 0-15,0-1 0,0 1 16,-21 21-16,0 0 0,0 0 16,0 0-16,0 0 0,-1 0 15,-20 0-15,21 21 0,0-21 0,0 22 16,-1-1-16,1 0 0,21 21 15,0-21-15,-21 1 0,21-1 16,0 0-16,0 0 0,0 0 0,0 0 16,0 1-16,0-1 0,0 0 15,21-21-15,-21 21 0,21-21 0,1 0 16,-1 0-16,0 0 16,0 0-16,0 0 0,0 0 0,1 0 15,-1 0-15,21 0 0,-21 0 0,22-21 16</inkml:trace>
  <inkml:trace contextRef="#ctx0" brushRef="#br1" timeOffset="66916.27">17103 6392 0,'0'0'0,"-43"-42"31,22 42-31,0 0 0,21 21 16,-21 0-16,0 1 0,-1-1 0,22 0 16,-21 21-16,0 1 0,0-1 15,0 0-15,21 1 0,-21-1 0,-1-21 16,1 21-16,21 1 0,0-22 16,0 0-16,0 0 0,0 22 0,0-22 15,21 0-15,1 0 16,-1-21-16,0 0 0,0 0 15,0 0-15,0 0 0,1 0 0,20 0 16,-21 0-16,21 0 0,-20 0 16,20 0-16,-21 0 0,21-21 0,-20 0 15,20 0-15,-21-1 0,0 1 0,0 0 16,1 0-16,-22-21 0,0 20 16,21-20-16,-21 0 0,0-1 0,0-20 15,0 21-15,0-1 0,0 1 16,-21 0-16,-1-1 0,1 22 0,0 0 15,0 0-15,-21 0 0,20 21 16,1 0-16,-21 0 0,21 0 16,0 0-16,-22 0 0,22 0 0,0 21 15,-21 21-15,20-21 0,1 0 16,21 22-16,0-22 0,-21 21 0,21-21 16,0 22-16,0-22 0,0 21 15,0-21-15,21 1 0,0-1 16,1 0-16,20-21 0</inkml:trace>
  <inkml:trace contextRef="#ctx0" brushRef="#br1" timeOffset="67240.08">17505 6710 0,'0'-21'31,"21"42"0,0 0-31,-21 0 0,21 0 16,-21 1-16,21-1 0,-21 0 0,0 0 16,0 0-16,0 0 0,0 1 15,0-1-15,0 0 0,0 0 0,0 0 31,22-21 1,-1-21-32,0 0 15,-21 0-15,21 21 0,0-21 16,-21-1-16</inkml:trace>
  <inkml:trace contextRef="#ctx0" brushRef="#br1" timeOffset="67451.96">17886 6668 0,'0'0'0,"0"21"32,-21 0-32,-1 0 15,1-21-15,0 21 0,0 0 0,0 22 16,21-22-16,-21 0 0,-1 0 16,1 0-16,0 1 0,21-1 0,0 0 15,-21-21-15,21 21 0,0 0 16,21-21-1,0 0-15,0 0 16,1 0-16</inkml:trace>
  <inkml:trace contextRef="#ctx0" brushRef="#br1" timeOffset="67851.73">17949 6837 0,'-21'0'0,"21"21"16,21-21 15,0 0-31,1 0 0,-1 0 16,0-21-16,-21 0 0,21 21 16,0-21-16,0-1 0,1 1 15,-22 0-15,0 0 16,0 0-1,-22 21 1,1 0-16,0 0 0,0 0 16,0 21-16,0 0 0,21 0 15,0 0-15,-22 1 0,1-1 16,21 0-16,0 0 0,-21 0 0,21 0 16,0 1-16,0-1 0,0 0 15,0 0-15,21-21 0,0 0 16,1 0-16,-1 21 0,0-21 0,0 0 15,21 0-15,-20 0 16,-1 0-16,0 0 0,21 0 0,-21 0 16,-21-21-16,22 21 0,-1-21 15,0 0-15</inkml:trace>
  <inkml:trace contextRef="#ctx0" brushRef="#br1" timeOffset="68231.5">18288 6773 0,'0'0'0,"0"-21"0,0 0 16,0 0-1,0 0 1,21 21 0,0 0-16,0-21 0,1 21 0,-1 0 15,0 0-15,0 0 16,0 0-16,0 0 0,1 21 16,-1 0-16,0-21 0,-21 21 0,0 0 15,21 0-15,-21 1 0,0-1 16,0 0-16,0 0 0,0 0 0,0 0 15,0 1-15,0-1 16,-21-21 0,21-21 15,0-1-15,0 1-16,0 0 15,0 0-15,21 0 0,0 0 16,-21-1-16,21 1 0,-21 0 0,22 21 15,-1-21-15,-21 0 0,21 21 16,0-21-16,0 21 0,0 0 31</inkml:trace>
  <inkml:trace contextRef="#ctx0" brushRef="#br1" timeOffset="68467.38">18902 6816 0</inkml:trace>
  <inkml:trace contextRef="#ctx0" brushRef="#br1" timeOffset="68680.25">19050 6816 0,'21'0'94,"0"-21"-79</inkml:trace>
  <inkml:trace contextRef="#ctx0" brushRef="#br1" timeOffset="68884.14">19389 6773 0,'-22'0'0,"1"22"31,21-44 32,21 22-63</inkml:trace>
  <inkml:trace contextRef="#ctx0" brushRef="#br1" timeOffset="69311.89">19664 6689 0,'0'0'0,"0"-21"0,-21 21 16,21-22-16,0 1 15,0 0-15,0 0 0,0 0 16,0 0-16,0-1 16,0 1-16,0 0 0,21 0 15,0 0-15,0 0 0,0-1 16,0 22-16,1-21 0,-1 21 0,0 0 16,0 0-16,21 0 0,-20 0 15,-1 21-15,0-21 0,-21 22 16,21-1-16,-21 21 0,0-21 15,0 22-15,0-22 0,0 21 16,0-21-16,0 22 0,-21-1 0,0-21 16,0 0-16,-1 22 0,1-22 15,0 0-15,0 0 0,21 0 0,-21 0 16,0 1-16,21-1 16,-22-21-16,22 21 15</inkml:trace>
  <inkml:trace contextRef="#ctx0" brushRef="#br1" timeOffset="69611.72">19770 7176 0,'0'0'0,"0"21"0,0 0 16,0 0-16,21-21 16,0 0-16,0 0 0,0 0 15,0-21 1,-21 0-16,22 21 0,-22-21 0,0-1 16,0 1-1,-22 21 16,1 0-15,0 0 0,0 0-1</inkml:trace>
  <inkml:trace contextRef="#ctx0" brushRef="#br1" timeOffset="70388.28">16002 7578 0,'0'0'0,"0"-21"16,0-1-16,0 44 47,0 20-31,0-21-16,0 0 0,0 22 0,0-1 15,-21 0-15,21 1 0,0-1 16,0 0-16,0 22 0,-21-1 15,21 1-15,0-1 0,0 1 0,0-1 16,0-20-16,0 20 0,0 1 16,0-22-16,0 21 0,0 1 0,0-22 15,0 22-15,-22-1 0,1-20 0,0 20 16,21-21-16,-21 22 0,0-22 16,0 1-16,21-1 0,-22 0 15,1 1-15,21-22 0,0 0 0,0 21 16,-21-21-16,21 1 0,0-1 0,0 0 15,0 0 1,0-42 15,0 0-31,0 0 16,0-1-16,0 1 16,0 0-16</inkml:trace>
  <inkml:trace contextRef="#ctx0" brushRef="#br1" timeOffset="70708.1">15452 9038 0,'0'21'31,"21"1"-31,-21-1 16,21-21-16,0 21 0,0 0 0,0 0 16,1 0-16,-1 1 0,0-1 15,0 0-15,-21 0 0,0 0 0,21 0 16,0 1-16,-21-1 16,0 0-16,0 0 0,22-21 31,-1 0-16,0-21 1,0 0 0</inkml:trace>
  <inkml:trace contextRef="#ctx0" brushRef="#br1" timeOffset="70947.96">16256 9038 0,'0'0'0,"-21"0"16,0 21-16,21 1 16,-22-22-16,1 21 0,0 0 15,0 0-15,-21 0 0,20 0 0,1 1 16,0-1-16,0 0 0,0 0 0,0 0 16,-22 0-16,22 1 0,0-1 15,0 21-15,0-21 0,-1-21 0,1 21 16,21 1-16,21-22 31,1-22-31</inkml:trace>
  <inkml:trace contextRef="#ctx0" brushRef="#br1" timeOffset="71839.45">16933 8636 0,'0'-63'31,"21"41"-31,1 22 0,-1 0 15,0-21-15,0 0 16,0 21-16,0 0 16,-21 21-16,0 0 15,0 1-15,0-1 0,0 0 16,0 21-16,0-21 0,0 1 16,0 20-16,0-21 0,0 0 0,0 22 15,-21-22-15,21 0 0,0 0 16,0 0-16,0 0 0,21-21 15,1 0-15,-1 0 16,0 0-16,21-21 0,-21 0 16,1 21-16,20-21 0,-21 0 0,21 0 15,-20-1-15,-1 1 0,0-21 16,0 21-16,0 0 0,-21-1 16,0 1-16,0 0 0,0 0 0,21 0 15,-21 0-15,-21 21 47,21 21-31,0 0-16,-21 0 0,21 0 0,0 22 15,-21-22-15,21 21 0,0-21 16,-21 22-16,21-1 0,0-21 0,0 64 16,0-64-16,-21 21 0,21-21 15,0 22-15,-22-22 16,22 21-16,0 1 0,0-22 15,0 0-15,0 0 0,0 0 16,-21-21-16,0 21 16,0-21-16,0 0 0,0 0 15,-1 0-15,1 0 0,0 0 16,21-21-16,-21 21 0,0-21 16,0 21-16,21-21 15,-22 21-15,1-21 16,21 0-1,0-1 1,0 1-16,0 0 16,21 21-16,1-21 0</inkml:trace>
  <inkml:trace contextRef="#ctx0" brushRef="#br1" timeOffset="72592.41">17695 8827 0,'21'0'0,"-42"0"0,64 0 16,-43-22 0,21 1-16,-21 0 15,21 21-15,0-21 0,0 0 16,0 21-16,-21-21 0,22 21 15,-22-22-15,21 1 0,-21 0 16,0 0-16,21 21 0,-21-21 16,-21 21-1,0 0 1,-1 0-16,1 0 0,21 21 16,-21-21-16,0 21 0,21 0 15,-21 0-15,21 22 0,-21-22 16,21 0-16,-22 0 0,22 0 15,0 1-15,0-1 0,0 0 0,0 0 16,0 0-16,0 0 0,0 1 16,0-1-16,0 0 0,22 0 15,-1-21-15,0 0 0,0 0 16,0 0-16,0 0 0,1 0 16,-1 0-16,21 0 0,-21-21 0,22 0 15,-22 21-15,21-21 0,-21-1 16,22 1-16,-1 0 0,0-21 15,1 21-15,-1-1 0,-21-20 0,21 21 16,-20 0-16,-1 0 0,0-1 16,-21 1-16,21 0 0,-21 0 15,-21 21-15,0 0 16,0 0-16,-1 0 0,1 21 16,-21-21-16,42 21 0,-21-21 0,0 21 15,21 1-15,-22-1 0,22 0 16,0 0-16,0 0 0,0 0 0,0 1 15,0-1-15,0 0 0,22 0 16,-1 0-16,0 0 16,0-21-16,-21 22 15,-21-22 17,0 21-32,0-21 15,-1 0-15,1 0 16,0 0-1,0 0 1</inkml:trace>
  <inkml:trace contextRef="#ctx0" brushRef="#br1" timeOffset="72724.28">18330 8975 0,'-42'21'16</inkml:trace>
  <inkml:trace contextRef="#ctx0" brushRef="#br1" timeOffset="74716.1">13039 10351 0,'-22'-22'0,"44"22"63,-1 0-63,21 0 0,0 0 15,22 0-15,-22 0 0,22 0 0,-1 0 16,-20 0-16,20 0 0,1 0 16,-22 0-16,0 0 0,1 0 0,-1 0 15,-21 0-15,0 0 0,0 0 16,-21 22-1,-21-22 1,0 0-16,-21 0 16,21 0-16,-1 0 0,1 0 0</inkml:trace>
  <inkml:trace contextRef="#ctx0" brushRef="#br1" timeOffset="74992.14">13462 10414 0,'0'21'32,"-21"-21"-32,21 21 0,-21 1 15,21-1-15,0 21 16,0-21-16,-22 0 0,22 1 0,0 20 16,-21-21-16,21 21 0,0-20 15,-21-1-15,21 21 0,0-21 0,-21 0 16,21 22-16,-21-22 0,21 0 0,-21-21 15,21 21-15,0 0 0,0 1 16,21-22 31</inkml:trace>
  <inkml:trace contextRef="#ctx0" brushRef="#br1" timeOffset="75236.28">13652 10774 0,'0'21'15,"0"0"-15,0 0 16,0 1-16,0-1 16,0 0-16,0 0 0,0 0 15,0 0-15,-21 1 0,21-1 31,-21-21-15,21-21 15,0-1-31,0 1 16</inkml:trace>
  <inkml:trace contextRef="#ctx0" brushRef="#br1" timeOffset="75415.64">13674 10689 0,'0'0'16,"0"-21"-16,21 21 78,-21 21-78,21-21 0,0 0 16</inkml:trace>
  <inkml:trace contextRef="#ctx0" brushRef="#br1" timeOffset="76107.95">13885 10753 0,'0'21'15,"0"0"-15,0 0 16,0 0-16,0 1 15,-21-1-15,21 0 16,0 0-16,0 0 0,0 0 16,0 1-16,-21-1 15,21 0 1,0-42 31,0 0-47,0-1 15,0 1-15,0 0 0,0 0 16,0 0-16,0 0 0,0-1 0,21 1 16,0 0-16,-21 0 15,21 0-15,1 21 0,-1 0 0,0 0 16,0 0-16,0 0 0,0 0 0,1 0 16,-1 0-16,-21 21 0,21-21 15,0 21-15,0 0 0,-21 0 0,0 1 16,21-1-1,-21 0-15,0 0 0,0 0 0,0 0 16,0 1-16,-21-22 63,21-22-48,0 1-15,0 0 0,0 0 16,21 0-16,1 0 0,-1 21 15,0-22-15,0 1 0,0 0 0,0 0 16,22 0-16,-22 21 0,0 0 0,21 0 16,-20 0-16,-1 0 0,0 0 15,0 0-15,0 0 0,-21 21 0,0 0 16,21 0-16,-21 0 16,0 1-16,0-1 0,0 0 0,0 0 15,0 0-15,0 0 0,-21-21 16,21 22-16,-21-1 0,21 0 15,-21-21 1,21-21 15,21 21-31,-21-21 0</inkml:trace>
  <inkml:trace contextRef="#ctx0" brushRef="#br1" timeOffset="76472.88">14711 10880 0,'21'0'31,"0"0"-15,0 0-16,0 0 16,1 0-16,-1 0 0,0-21 0,0 21 15,0-22-15,0 1 0,1 21 0,-1-21 16,0 0-16,0 21 0,-21-21 15,0 0-15,0-1 0,0 1 16,-21 21 0,0 0-16,0 0 0,-1 0 15,1 21-15,0-21 0,0 22 0,0-1 16,0 0-16,-1 21 0,1-21 16,0 1-16,21-1 0,0 0 0,0 21 15,0-21-15,0 1 16,0-1-16,0 0 0,21 0 15,0-21-15,1 0 0,-1 0 16,0 0-16,21 0 0,-21 0 16,22 0-16,-1-21 0,0 21 0,1-21 15</inkml:trace>
  <inkml:trace contextRef="#ctx0" brushRef="#br1" timeOffset="78009.83">15706 10478 0,'0'0'16,"-22"0"-1,1 0 1,0 0-16,0 0 0,0 21 16,0 0-16,-1 0 0,1 0 15,0 0-15,0 22 0,0-22 0,0 21 16,-1-21-16,1 22 0,0-1 0,0-21 16,21 22-16,0-22 0,0 21 15,0-21-15,0 0 0,0 1 0,0-1 16,0 0-16,42 0 0,-21 0 15,1 0-15,20-21 0,0 0 0,1 22 16,-1-22-16,0 0 0,1 0 16,-1 0-16,0 0 0,1-22 0,-1 1 15,0 21-15,1-21 0,-1 0 0,-21 0 16,21 0-16,-20-1 16,-1 1-16,0 0 0,-21 0 0,0-21 15,0 20-15,0-20 0,0 0 16,0-1-16,0 1 0,-21 0 15,0-1-15,-22 1 0,22 21 0,0-21 16,0 20-16,-22-20 0,22 21 0,0 21 16,0-21-16,-21 21 0,20 0 0,1 0 15,0 0-15,0 21 16,0 0-16,-22 0 0,22 0 0,0 22 0,0-1 16,0-21-16,0 22 0,-1-1 15,22 0-15,0 1 0,0-1 16,0 0-16,0 1 0,0-1 0,0-21 15,0 0-15,22 22 0,-1-22 16,0 0-16,0 0 0,0-21 0,0 21 16,22-21-16,-22 0 0,21 0 15,-21 0-15,22 0 0,-1 0 0,0 0 16,1 0-16,-1-21 0,0 21 0,1-21 16,-1 0-16,-21 0 0,22-1 15,-1 1-15,-21 0 0,0 0 16,0 0-16,1 0 0,-1-1 0,-21 1 15,21 0-15,-21 0 0,-21 21 47,21 21-47,-21-21 0,21 21 16,0 0-16,0 1 0,0-1 16,0 0-16,0 0 0,0 0 15,0 0-15,0 1 0,0-1 0,21 0 16,0-21-16,0 21 15,0-21-15,0 0 0,22 0 16,-22 0-16,0 0 0,0 0 16,0 0-16,1 0 0,-1-21 0,0 21 15,0-21-15,0 21 0,0-21 0,1-1 16,-22 1-16,21 0 16,-21 0-16,21 0 0,0 0 0,-21-1 15,0 1-15,21 21 0,-21-21 16,21 0-16,-21 0 0,0 42 47,0 0-47,-21 0 0,0 0 15,21 1-15,-21-1 0,21 0 16,0 0-16,0 0 0,0 0 0,0 1 16,0-1-16,21 0 0,0 0 15,0-21-15,1 21 16,-1-21-16,0 0 0,0 0 0,0 0 15,22 0-15,-22 0 0,0 0 16,21 0-16,-21-21 0,1 21 0,20-21 16,-21 0-16,0 0 0,0-1 0,1-20 15,-1 21-15,0 0 0,0-22 16,0 1-16,0 0 0,-21-1 0,22 1 16,-1 0-16,-21-22 0,0 22 15,0 0-15,0 20 0,0-20 0,0 21 16,0-21-16,0 20 15,0 1-15,0 42 16,-21 1-16,21-1 16,-22 0-16,1 21 0,21 1 15,-21-1-15,21 0 0,0 1 0,0-1 16,0 0-16,0 1 0,-21-1 16,21 0-16,0-21 0,0 22 0,0-22 15,0 0-15,0 0 0,0 0 0,0 1 16,0-1-16,21-21 15,0 0-15,0 0 16,1 0-16,-1 0 16,0 0-16,0-21 0,0 21 0,0-22 15,1 1-15,-1 0 0,21 21 0,-42-21 16,21 0-16,0 0 16,1-1-16,-22 1 0</inkml:trace>
  <inkml:trace contextRef="#ctx0" brushRef="#br1" timeOffset="78264.3">17145 10626 0,'0'0'0,"-21"0"0,42 0 32,0 0-32,0 0 15,22 0-15,-22 0 0,21 0 16,22 0-16,-22 0 0,0-21 0,22 21 15,-22 0-15,0-22 0,1 22 16,-1 0-16,0 0 0,-20 0 0,-1 0 16,0-21-16,-42 21 31,0 0-31,-1 0 16,1 0-16,0 0 0,-21 0 0</inkml:trace>
  <inkml:trace contextRef="#ctx0" brushRef="#br1" timeOffset="79508.23">13885 11472 0,'21'0'31,"1"0"-31,-22-21 0,21 21 16,0-21-16,0 21 0,0-21 0,0 0 16,1 0-16,-22-1 15,0 1-15,-22 21 32,1 0-32,-21 0 0,21 0 15,0 0-15,-1 0 0,1 21 0,0 1 16,0-1-16,0 0 0,0 0 15,21 0-15,0 0 0,-22 1 16,22-1-16,0 0 0,0 0 0,0 0 16,0 0-16,0 1 0,0-1 15,22-21-15,-1 0 0,0 21 0,0-21 16,0 0-16,22 0 0,-22 0 0,0 0 16,0 0-16,0 0 0,0 0 15,-21-21-15,-21 21 16,0 0-1,0 0-15,0 0 0,-22 0 16,22 21-16,0-21 0,0 21 0,0-21 16,0 21-16,21 0 0,-22-21 15,22 22-15,0-1 0,0 0 0,0 0 16,22-21 0,-1 0-1,0 0-15,0 0 0,0 0 0,0 0 16,22 0-16,-22 0 0,0 0 0,0-21 15,22 21-15,-22-21 0,0 0 16,0 21-16,0-22 0,0 1 0,1 21 16,-1-21-16,0 0 0,-21 0 15,21 0-15,0-1 0,0 22 0,1-21 16,-1 0-16,0 0 0,0 21 16,0 0-16,0 0 15,1 0-15,-1 0 0,0 21 16,-21 0-16,0 0 15,0 1-15,0-1 0,0 0 16,0 0-16,0 0 0,-21 0 0,21 1 16,0-1-16,-21-21 0,-1 21 15,22 0-15,-21-21 0,21 21 16,21-42 15,1 0-31,-1 21 0,0-21 16,0 21-16,-21-21 0,21-1 15,0 1-15,1 0 0,-1 0 0,0 0 16,0 0-16,-21-1 16,21 1-16,-42 42 47,21 1-47,-21-1 0,0 0 15,21 0-15,0 0 0,0 0 0,-21 1 16,21-1-16,0 0 15,0 0-15,0 0 0,0 0 0,21 1 16,0-22 0,0 0-16,0 0 0,0 0 15,1 0-15,-1 0 0,0 0 0,0-22 16,0 22-16,0-21 16,1 21-16,-1-21 0</inkml:trace>
  <inkml:trace contextRef="#ctx0" brushRef="#br1" timeOffset="79764.28">15113 11578 0,'0'-21'16,"-21"21"-1,0 0-15,-1 0 16,1 0-16,0 21 0,0 0 16,0 1-16,0-22 0,21 21 0,-22 0 15,22 0-15,-21 0 0,21 22 16,0-22-16,0 0 0,0 0 15,0 0-15,0 0 0,0 1 16,0-1-16,21-21 16,1 0-16,-1 0 0,0 0 15,21 0-15,-21 0 0,1 0 16,-1 0-16,0-21 0,21 21 0,-21-22 16,1 1-16,-1 0 0,21 21 0</inkml:trace>
  <inkml:trace contextRef="#ctx0" brushRef="#br1" timeOffset="80464.72">15430 11684 0,'0'0'0,"-21"21"0,21 0 16,21-21 15,1 0-31,-1 0 0,0 0 15,0 0-15,0 0 16,0 0-16,1-21 0,-1 21 0,-21-21 16,21 0-16,-21 0 15,0 0 1,-21 21 0,0 0-16,-1 0 0,1 0 0,0 0 15,0 0-15,0 0 0,0 21 16,-1-21-16,1 21 0,0 0 0,0 0 15,21 0-15,0 1 0,-21-1 16,21 0-16,0 0 0,0 0 16,0 0-16,21-21 0,0 0 0,0 22 15,0-22-15,22 0 0,-22 0 16,21 0-16,1 0 0,-1 0 0,0 0 16,1 0-16,-22 0 0,21 0 15,0-22-15,-20 1 0,-1 21 16,0-21-16,0 0 0,0 21 0,-21-21 15,0 0-15,21-1 0,-21 1 16,0 0-16,0 0 0,0 0 16,0 0-16,0 42 31,0 0-15,-21 0-16,21 0 15,0 22-15,0-22 0,0 0 16,-21 21-16,0 1 0,21-1 0,0 21 0,-21-20 15,0 20-15,21 1 0,-22-1 16,22 1-16,-21-1 0,21 1 16,-21-1-16,0 1 0,21-1 0,-21 1 15,0-1-15,-1 1 0,1-22 16,0 0-16,0 1 0,0-22 0,0 21 16,-1-21-16,1 1 15,21-44 1,0 1-16,21 0 15,-21 0-15,22 0 0,-1-22 16,0 22-16,0-21 0,-21 0 0,21-1 16,0 1-16,1 0 0</inkml:trace>
  <inkml:trace contextRef="#ctx0" brushRef="#br1" timeOffset="80783.82">15896 11726 0,'0'-21'0,"0"0"16,0 0 0,21 21-16,0-21 15,1 21-15,20 0 0,-21 0 16,0 0-16,22 0 0,-22 0 0,0 0 16,0 0-16,0 21 0,0 0 15,-21 0-15,0 0 0,0 1 16,0-1-16,0 0 0,-21-21 15,0 21-15,0 0 0,-21 0 16,20-21-16,1 22 0,-21-1 0,21-21 16,0 0-16,-1 0 0,1 21 15,0-21-15,21-21 32,21 0-17,0-1-15,1 22 16</inkml:trace>
  <inkml:trace contextRef="#ctx0" brushRef="#br1" timeOffset="82229.25">16552 11430 0,'-21'0'31,"0"0"-31,21 21 0,-21 0 0,21 1 16,-21-1-16,21 21 0,-22-21 16,1 0-16,21 22 0,-21-22 0,21 21 15,-21-21-15,21 22 0,0-22 0,0 0 16,0 0-16,0 22 16,0-22-16,0 0 0,0 0 15,21-21-15,0 0 16,0 0-16,22 0 0,-22 0 0,0 0 15,21 0-15,-20-21 0,-1 21 0,21-21 16,-21 0-16,0-1 0,1 1 16,-1 21-16,0-21 0,0 0 0,0 0 15,-21 0-15,0-1 16,21 22-16,-21-21 0,22 0 0,-44 21 47,22 21-47,-21 0 15,21 1-15,-21-1 0,21 0 0,0 0 16,0 0-16,0 0 0,-21 1 16,21-1-16,0 0 0,0 0 15,0 0-15,21 0 16,0-21-16,0 0 16,1 0-16,-1 0 0,0 0 15,21 0-15,-21-21 0,1 0 0,-1 0 16,0 21-16,0-21 0,0 0 15,0-1-15,1 1 0,-22 0 16,21 0-16,0 0 0,0 0 0,0-1 16,0 1-16,1 0 0,-44 42 47,22 0-47,-21-21 15,21 22-15,0-1 0,0 0 0,-21 0 16,21 0-16,0 0 0,0 1 0,0-1 15,0 0-15,0 0 16,0 0-16,21-21 16,0 0-16,1 0 0,20 0 15,-21 0-15,0 0 0,0 0 16,1 0-16,20-21 0,-42 0 16,21 21-16,0-21 0,-21 0 15,21-1-15,-21 1 0,0 0 0,0 0 16,0 0-16,0 0 0,0-1 0,-21 1 15,0 0-15,0 21 0,0-21 16,0 21-16,-1 0 0,1 0 0,0 0 16,0 0-16,0 0 0,0 0 15,21 21-15,0 0 0,0 0 16,0 1-16,0-1 16,21-21-16,0 0 0,0 21 15,0-21-15,0 0 0,22 0 16,-22 0-16,21 0 0,1 0 0,-1 0 15,0 0-15,1 0 0,-1 0 16,0-21-16,-21 21 0,22-21 0,-22 21 16,21-22-16,-21 22 0,1-21 15,-1 21-15,-21-21 16,-21 42 31,21 0-47,-22-21 0,22 22 15,0-1-15,0 0 0,-21 0 16,21 0-16,-21 0 0,21 1 16,0-1-16,0 0 15,0-42 32,0 0-47,0-1 16,21 1-16,0 0 15,-21 0-15,22 0 0,-1 0 0,0-1 16,-21 1-16,21 0 0,0 0 0,0 0 16,1 21-16,-1-21 0,0-1 15,0 22-15,0 0 0,0 0 16,-21 22 0,0-1-16,0 0 15,0 0-15,0 0 0,0 0 0,0 1 16,0-1-16,0 0 0,0 0 15,0 0-15,22 0 0,-22 1 0,21-1 16,0 0-16,0 0 0,21-21 16,-20 0-16,-1 21 0,21-21 0,-21 0 15,0 0-15,22 0 0,-22 0 0,0-21 16,21 21-16,-20-21 0,-1 0 16,-21 0-16,21 21 0,0-22 0,-21 1 15,0 0-15,0 0 0,21 0 16,-21 0-16,0-1 0,0 1 15,0 0-15,0 0 0,0 0 16,0 0-16,0-1 16,-21 22-16,21-21 0,-21 21 15,0 0-15,0-21 0</inkml:trace>
  <inkml:trace contextRef="#ctx0" brushRef="#br1" timeOffset="82532.53">17251 11324 0,'-21'0'31,"-1"0"32,1 0-48,0 0 1</inkml:trace>
  <inkml:trace contextRef="#ctx0" brushRef="#br1" timeOffset="82792.07">16150 11536 0,'0'21'0,"21"-21"15,0 0 1,1 0-16,-1 0 0,21 0 0,-21 0 16,22 0-16,-22 0 0,21 0 15,-21 0-15,0 0 0,1 0 0,-1 0 16,0 0-16,0 0 0,-21-21 31</inkml:trace>
  <inkml:trace contextRef="#ctx0" brushRef="#br1" timeOffset="87351.23">19960 3556 0,'0'0'0,"-63"0"15,41 0-15,1 0 0,0 0 0,0 0 16,0 0-16,-22 0 0,22 0 15,0 0-15,0 0 16,42 0 0,0 0-1,22 0-15,-22 0 0,21 0 16,0 0-16,1 0 0,-1 0 0,22 0 16,-22 0-16,21 0 0,22 0 15,0 0-15,-1 21 0,22-21 16,0 0-16,0 0 0,0 21 15,0-21-15,-22 0 0,22 0 0,0 0 16,0 0-16,0 22 0,-22-22 16,1 0-16,0 0 0,-22 0 0,1 21 15,-1-21-15,-21 0 0,1 0 16,-22 0-16,0 0 0,0 0 16,0 0-16,1 0 0,-1 0 31,-21-21 16,-21 21-47,-1-22 0,-20 22 0,21-21 15,-21 21-15</inkml:trace>
  <inkml:trace contextRef="#ctx0" brushRef="#br1" timeOffset="87984.31">20066 3133 0,'0'-21'15,"0"-1"-15,-21 44 32,0-1-17,-22 0-15,22 21 16,0-21-16,-21 1 0,-1 20 15,1-21-15,0 21 0,-1-20 16,1-1-16,-22 21 0,22-21 0,0 0 16,-22 1-16,22-22 0,21 21 15,-22 0-15,22-21 0,-21 0 0,21 0 16,0 0 0,21-21-1,0 0 1,21 21-16,0 0 0,0 0 15,0 0-15,22 0 0,-22 0 16,0 0-16,21 21 0,1 0 16,-1-21-16,21 21 0,-20 0 15,20 0-15,-20 1 0,20-1 0,-21 0 16,1-21-16,-1 21 0,0 0 16,1 0-16,-22-21 0,0 22 0,0-1 15,0-21-15,1 21 16,-22 0-16,0 0 31</inkml:trace>
  <inkml:trace contextRef="#ctx0" brushRef="#br1" timeOffset="88928.51">20489 7006 0,'0'0'0,"-21"0"16,42 0 15,0 0-15,1 0-16,20 0 0,0 0 0,1 0 15,20 0-15,1 0 0,-1 0 16,22 0-16,-22 0 0,22 0 0,0 0 16,-1 0-16,22 0 0,0 0 15,21 0-15,-21 0 0,21 0 0,-21 0 16,21 0-16,-22 0 0,1 0 0,0 0 16,0 0-16,0 0 0,0 0 15,-22 0-15,1 0 0,0 0 0,-22 0 16,1 0-16,-22 0 0,21 0 15,-20 0-15,-1 0 0,-21 0 0,22 0 16,-22 0-16,0 0 0,0 0 16,0 0-16,0 0 15,1 0 1,-22-21 15,-22 0-15,22 0-1,-21 0-15</inkml:trace>
  <inkml:trace contextRef="#ctx0" brushRef="#br1" timeOffset="89468.3">23707 5165 0,'0'0'15,"0"-21"-15,0-1 16,0 44 15,0-1-31,-22 0 16,1 21-16,21-21 0,-21 1 0,0 20 16,0 0-16,21 1 0,-21-1 15,-1 21-15,1 64 0,21-63 16,0-1-16,-21 86 15,21-86-15,0 64 16,0-63-16,0-1 0,0 22 0,0-22 16,0 1-16,-21-1 0,21-20 15,0 20-15,0-21 0,-21 22 0,0-22 16,21 1-16,-22-22 0,22 21 16,0-21-16,0 0 0,-21 1 0,21-1 15,0 0-15,-21-21 0,21 21 16,0-42 15,0 0-31,0 0 16,0-1-16,0-20 0,0 21 0</inkml:trace>
  <inkml:trace contextRef="#ctx0" brushRef="#br1" timeOffset="90264.3">23601 5080 0,'0'0'0,"0"-21"31,-21 42 0,21 0-31,-22 0 16,1 1-16,0-1 0,0 0 0,0 0 15,0 0-15,-1 0 0,1 1 16,0 20-16,0-42 0,0 21 0,0 0 16,-1 0-16,1-21 15,21 22-15,21-44 47,1 1-47,-1 21 0,0-21 0,0 0 16,0 0-16,0 0 0,1-1 15,-1-20-15,0 21 0,21-21 0,-21 20 16,1-20-16,20 21 0,-21-21 16,0 20-16,0 1 0,1 0 0,-1 0 15,-21 0-15,0 42 16,0 0-16,0 0 16,0 0-16,0 1 0,0-1 15,0 21-15,21-21 0,-21 22 0,21-1 16,-21-21-16,21 21 15,-21-20-15,21 20 0,1-21 0,-22 0 16,21 0-16,-21 1 0,21-1 16,-21 0-16,0 0 0,0 0 15,-21-21 17,0 0-32,-1 0 0</inkml:trace>
  <inkml:trace contextRef="#ctx0" brushRef="#br1" timeOffset="90727.95">21696 5884 0,'0'-21'31,"0"42"-31,0 1 16,0-1-16,0 0 0,0 21 0,0-21 16,-21 1-16,21 20 0,-22-21 15,22 0-15,0 0 0,-21 1 16,0-1-16,21 0 0,-21 0 15,21 0-15,-21 0 0,21 1 0</inkml:trace>
  <inkml:trace contextRef="#ctx0" brushRef="#br1" timeOffset="91019.26">21780 5884 0,'0'0'16,"43"0"0,-22 0-1,-21 22 1,21-1-16,0 0 0,0 0 0,-21 0 16,22 22-16,-1-22 0,-21 0 15,0 0-15,21 21 0,-21-20 0,0-1 16,21 0-16,-21 0 0,0 0 0,0 0 15,0 1-15,0-1 16,0-42 31,0-1-31,0 1-16,21 0 0,-21 0 0,21 0 15,-21 0-15</inkml:trace>
  <inkml:trace contextRef="#ctx0" brushRef="#br1" timeOffset="91293.01">22246 5736 0,'0'0'0,"0"21"32,-21 1-17,0-1-15,21 21 0,-21-21 16,21 0-16,0 22 0,-22-1 0,1-21 15,0 22-15,21-22 0,-21 21 16,0-21-16,0 0 0,21 22 0,-22-22 16,22 0-16,-21-21 0,21 21 15,0 0-15,0 1 0,0-1 16,21-42 31</inkml:trace>
  <inkml:trace contextRef="#ctx0" brushRef="#br1" timeOffset="91747.28">22373 6075 0,'0'21'32,"0"0"-32,0 0 15,0 1-15,-21-1 0,21 0 16,0 0 0,0 0-16,0 0 0,0 1 15,0-1-15,0 0 16,21-21-1,0 0-15,0 0 0,1 0 16,-1 0-16,0 0 0,0 0 0,0 0 16,0-21-16,1 0 0,-1 21 0,0-22 15,-21 1-15,0 0 0,21 0 16,-21 0-16,0 0 0,0-1 0,0 1 16,0-21-16,-21 42 0,0-21 15,21 0-15,-21 21 0,-1 0 16,1 0-16,0 0 0,0 0 15,0 0-15,0 0 0,-1 0 16,1 0-16,0 21 0,0-21 16,21 21-16,-21 0 0,21 0 15,-21-21-15</inkml:trace>
  <inkml:trace contextRef="#ctx0" brushRef="#br1" timeOffset="92487.34">22712 3916 0,'0'0'16,"-21"-64"-1,-1 43 1,1 21 0,21 21-1,0 1-15,0-1 0,0 21 16,0-21-16,0 22 0,0-1 16,0 0-16,0 1 0,0-22 0,0 21 15,-21 0-15,21 1 0,-21-22 16,21 0-16,0 21 0,0-20 0,-21-1 15,21 0-15,0-42 47,0 0-47,0-1 16,0 1-16</inkml:trace>
  <inkml:trace contextRef="#ctx0" brushRef="#br1" timeOffset="92804.22">22564 3916 0,'0'-21'16,"-22"0"-16,22-1 16,0 1-16,0 0 0,22 0 15,-1 21-15,0-21 16,21 21-16,1 0 0,-22-21 0,42 21 16,-20 0-16,-1 0 0,0 0 15,1 0-15,-1 0 0,0 21 16,-21-21-16,1 21 0,-1 0 0,-21 0 15,0 0-15,0 22 0,-21-22 16,-1 0-16,1 0 0,-21 0 0,0 1 16,-1-1-16,1 0 0,0 0 15,-1 0-15,22 0 0,0-21 0,0 22 16,0-22-16,-1 0 16,44 0-1,-1 0 1,0 0-16,0 0 0,0 0 0,0 0 15</inkml:trace>
  <inkml:trace contextRef="#ctx0" brushRef="#br1" timeOffset="93224.31">23262 3958 0,'0'0'0,"0"21"31,-21 1-16,0-1-15,21 0 0,0 21 16,-21-21-16,21 1 0,-22-1 0,22 21 16,0-21-16,0 0 0,0 1 15,0-1-15,0 0 0,0 0 16,22 0-16,-1-21 16,0 0-16,0 0 0,0 0 15,0 0-15,1 0 0,20-21 0,-21 0 16,0 0-16,0 0 0,22-1 15,-22 1-15,0 0 0,-21-21 0,0 21 16,0-22-16,0 22 0,0-21 16,0 21-16,0-1 0,-21 1 0,21 0 15,-42 0-15,20 21 0,1 0 16,0 0-16,0 0 0,0 0 0,0 0 16,-1 0-16,1 21 0,0 0 15,0 0-15,21 1 0,0-1 0,0 0 16,-21 0-16,21 0 15,0 0-15,0 1 0,0-1 0,0 0 16,21-21-16,0 0 16,0 0-16,22 0 0,-22 0 15,21-21-15</inkml:trace>
  <inkml:trace contextRef="#ctx0" brushRef="#br1" timeOffset="93896.41">23982 3725 0,'0'0'16,"-21"0"15,-1 0-31,22 22 0,-21-1 0,0 0 16,0 0-16,0 0 0,0 22 16,-1-1-16,22-21 0,-21 21 0,0 1 15,0-1-15,21-21 0,0 22 16,0-1-16,0-21 0,0 0 0,0 0 15,0 1-15,0-1 0,0 0 16,21-21-16,21 0 0,-20 0 16,-1 0-16,21 0 0,0 0 15,-20 0-15,20-21 0,0 0 0,1-1 16,-22 1-16,21 0 16,-21 0-16,0-21 0,22-1 0,-22 22 15,-21-21-15,21-1 0,-21 22 16,21-21-16,-21 21 0,0 0 0,0-1 15,0 1-15,0 0 0,-21 21 32,0 21-32,21 0 15,-21 1-15,0 20 0,21-21 0,-22 21 16,1 1-16,21-1 0,-21 0 16,21-20-16,0 20 0,0-21 0,0 0 15,0 0-15,0 1 0,0-1 16,21 0-16,0-21 0,1 0 15,-1 0-15,0 0 0,0 0 0,0 0 16,22 0-16,-22 0 0,0-21 16,42-22-16,-41 22 0,-1 0 15,0 0-15,0 0 0,0 0 16,0-1-16,-21 1 0,0 0 0,0 0 16,0 42 15,-21 0-31,21 0 0,0 1 15,-21-1-15,21 0 0,-21-21 0,21 21 16,0 0-16,0 0 16,0 1-16,-21-22 0,42-22 47,-21 1-32</inkml:trace>
  <inkml:trace contextRef="#ctx0" brushRef="#br1" timeOffset="94060.77">24617 3895 0,'0'0'0,"0"-21"31,-21 21-31,21 21 47,21-21-47,0 0 15,0 21-15,0-21 0,0 0 0</inkml:trace>
  <inkml:trace contextRef="#ctx0" brushRef="#br1" timeOffset="94516.2">25019 4001 0,'0'0'0,"-85"63"31,64-63-31,21 21 0,0 0 16,-21 1-16,21-1 0,0 0 16,0 0-16,0 0 0,0 0 15,-21 1-15,21-1 0,0 0 16,0-42 46,0 0-62,0-1 0,0 1 16,0 0-16,21 0 0,0-21 16,21 20-16,-20 1 0,-1-21 0,21 21 15,-21 0-15,22-1 0,-1 1 16,-21 21-16,21 0 0,-20 0 0,20 0 16,-21 0-16,0 0 0,0 21 15,-21 1-15,0-1 0,0 0 0,0 0 16,0 0-16,0 22 0,0-22 15,0 0-15,-21 0 0,0 0 0,0 0 16,0 1-16,0-1 16,21 0-16,-22-21 0,44 0 47,-1 0-47,0 0 0,0-21 15</inkml:trace>
  <inkml:trace contextRef="#ctx0" brushRef="#br1" timeOffset="95111.15">25823 4022 0,'0'-21'0,"0"42"0,0-64 16,-21 22 0,0 21-16,0 0 15,0 0-15,-1 0 0,1 0 16,0 0-16,0 21 0,0 1 0,0-1 15,-1 0-15,1 0 0,0 0 16,21 0-16,0 1 0,0-1 16,0 0-16,0 0 0,0 0 15,21-21-15,0 0 16,1 0-16,-1 0 16,21 0-16,-21 0 0,0 0 0,1-21 15,-1 0-15,0 21 0,0-21 16,0 0-16,0-1 0,-21 1 15,22 0-15,-22 0 16,0 0-16,0 42 47,0 0-47,0 0 0,-22 0 16,1 1-16,21-1 0,-21 21 0,21-21 15,0 22-15,-21-22 0,0 21 16,21-21-16,-21 22 0,21-1 0,0 0 15,0-21-15,0 22 0,0-1 16,0-21-16,0 22 0,0-1 0,0-21 16,0 21-16,0 1 0,0-22 15,0 21-15,0-21 0,-22 22 0,1-22 16,0-21-16,21 21 0,-21 0 16,-21-21-16,20 0 0,1 0 15,0 0-15,0 0 0,-21-21 0,20 0 16,-20 0-16,21 0 0,-21-1 15,20 1-15,1-21 0,0 21 0,0 0 16,0-1-16,21 1 0,0 0 16,0-21-16,0 21 0,0-1 0,0 1 15,21 0-15,-21 0 0,21 0 0</inkml:trace>
  <inkml:trace contextRef="#ctx0" brushRef="#br1" timeOffset="96103.28">26331 3852 0,'0'-21'0,"0"42"62,0 1-62,0-1 0,-21 0 16,0 0-16,21 21 0,0 1 0,-21-1 16,0 0-16,-1-20 0,22 20 15,-21-21-15,0 21 0,21-20 0,0-1 16,-21 0-16,21 0 0,-21 0 15,21 0-15,0-42 32,0 0-17,0 0-15</inkml:trace>
  <inkml:trace contextRef="#ctx0" brushRef="#br1" timeOffset="96440.17">26204 3895 0,'0'0'0,"0"-21"0,-42-43 32,42 43-32,21 0 15,0 21-15,0 0 0,22-21 16,-22 21-16,0 0 0,21 0 16,1 0-16,-22 0 0,21 0 0,-21 0 15,1 21-15,-1-21 0,0 21 16,-21 0-16,0 0 0,0 0 0,0 1 15,0-1-15,-21 0 16,0 0-16,-22 0 0,22 0 0,-21 1 16,21-1-16,-22-21 0,22 21 15,0 0-15,0-21 0,0 0 0,-1 21 16,1-21-16,21 21 16,21-21-1,1 0-15,-1 0 16,0 0-16,0 0 0,0 0 15,0 0-15,1 0 0</inkml:trace>
  <inkml:trace contextRef="#ctx0" brushRef="#br1" timeOffset="97272.68">26437 4149 0,'0'0'0,"21"0"15,0 0 1,1 0-16,-1 0 15,0 0-15,0 0 16,0-21-16,0-1 0,1 22 0,-1-21 16,0 0-16,-21 0 15,-21 21 17,0 0-32,-1 0 0,1 0 0,0 0 15,0 21-15,0 0 16,0 0-16,21 1 0,-22-1 0,22 0 15,-21 0-15,21 0 0,0 0 16,0 1-16,0-1 0,0 0 16,21-21-16,1 21 15,-1-21-15,0 0 0,0 0 0,0 0 16,0 0-16,1 0 0,20 0 16,-21 0-16,0 0 0,0-21 0,22 21 15,-22-21-15,0 0 0,0-1 16,0 1-16,-21 0 0,22 0 15,-22 0-15,0 0 0,0-1 16,21 1-16,0 0 0,-21 0 16,0 0-16,21 21 15,0 0-15,-21-21 0,21 21 0,1 0 16,-1 0-16,0 0 0,0 0 16,0 0-16,0 21 0,-21 0 15,0 0-15,22 0 0,-22 0 16,21 1-16,-21-1 0,0 0 0,0 0 15,0 21-15,0-20 0,-21-1 16,21 0-16,-22 0 0,1-21 16,0 0-16,0 0 15,0 0 1,21-21 15,0 0-31,0 0 16,21 21-16,0-22 0,0 1 0,-21 0 15,21 0-15,1 0 0,-1 0 16,0-1-16,0 22 0,0-21 0,22 0 16,-22 21-16,0 0 0,0-21 15,0 21-15,0 0 0,1 0 16,-22 21 0,0 0-16,0 0 0,0 1 15,0-1-15,0 0 0,0 0 16,0 0-16,0 0 0,-22 1 0,22-1 15,-21-21-15,21 21 0,0 0 16,0-42 47,21 0-63,-21 0 0,22-1 15,-22 1-15</inkml:trace>
  <inkml:trace contextRef="#ctx0" brushRef="#br1" timeOffset="97575.5">27538 3874 0,'-21'0'31,"-1"0"-31,22 21 16,0 0-1,22-21 1,-1 0-16,0 0 15,0 0-15,0 0 16,-21-21-16,0 0 16,0-1-16,0 1 15,-21 21 1,0 0-16,0 0 16,0 0-16,-1 0 15,1 0-15,21 21 16,0 1-16,0-1 0,0 0 0,0 0 15,0 0-15,0 0 0,0 1 16,21-1-16,1 0 0</inkml:trace>
  <inkml:trace contextRef="#ctx0" brushRef="#br1" timeOffset="98507.78">27855 4085 0,'0'-42'15,"-21"42"17,0 21-32,21 0 0,-21 0 15,0 1-15,-1-1 0,22 0 0,-21 0 16,21 0-16,-21 0 0,21 1 16,0-1-16,0 0 0,0 0 0,0 0 15,0 0-15,21-21 16,0 0-16,1 22 15,-1-22-15,0 0 0,0 0 0,0 0 16,0 0-16,1 0 0,-1-22 16,0 22-16,0-21 0,0 0 15,-21 0-15,0-21 0,0 20 16,0 1-16,0 0 0,0-21 16,0 21-16,-21-1 0,0 1 15,21 0-15,0 0 0,-21 0 0,0 21 16,21-21-1,21 21 1,0 0-16,0 0 0,21 21 16,-20-21-16,20 0 0,0 0 0,1 0 15,20 21-15,1-21 0,-22 0 16,21 0-16,1 0 0,-22 0 16,1 0-16,-22 0 0,21 0 15,-21 0-15,0 0 16,-42 0 15,0 0-31,0 0 0,0 21 0,0-21 16,-1 21-16,1 0 0,0 1 15,0-22-15,0 42 0,0-21 0,-1 0 16,1 0-16,0 1 0,0-1 16,0 0-16,21 0 0,0 0 0,0 0 15,0 1-15,0-1 16,21-21-1,0 0-15,0 0 0,0 0 16,1 0-16,-1 0 0,0 0 16,0 0-16,0-21 0,0 21 15,1-22-15,-1 1 0,0 0 0,0-21 16,0 21-16,0-22 0,1 1 16,-1 0-16,0-1 0,0 1 0,-21 0 15,0-1-15,21 1 0,-21 0 16,0 20-16,21-20 0,-21 21 0,0-21 15,0 20-15,0 1 16,-21 42 0,0 1-16,21-1 15,-21 21-15,21-21 0,0 22 0,-21-1 16,21 0-16,-21 1 0,21-1 16,0 0-16,0 1 0,0-1 15,0-21-15,0 21 0,0-20 0,0-1 16,0 21-16,0-21 15,0 0-15,0 1 16,21-22-16,0 0 16,0 0-16,0 0 15,-21-22-15,21 22 0,-21-21 16,22 21-16,-22-21 0,21 21 16</inkml:trace>
  <inkml:trace contextRef="#ctx0" brushRef="#br1" timeOffset="98651.69">28892 4403 0,'-42'21'31,"21"-21"0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55:19.8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3217 1355 0,'-21'0'16,"0"0"-16,42 0 46,21 0-46,1 0 16,-1 0-16,0 0 0,22 0 0,21 0 16,-22 0-16,22 0 0,-22-21 15,22 21-15,0 0 0,-22-22 16,1 22-16,-1 0 0,1 0 0,-22 0 16,0 0-16,-21 0 0,1 0 15,-44 22 1,1-22-16,-21 0 15,21 0-15,-22 0 0</inkml:trace>
  <inkml:trace contextRef="#ctx0" brushRef="#br0" timeOffset="279.99">3768 1334 0,'0'0'0,"0"21"46,-22-21-46,22 21 0,0 0 16,0 0-16,-21 0 0,21 22 16,-21-1-16,21 0 0,-21 1 0,0 20 15,0-20-15,-1 20 0,22 1 16,-21-22-16,0 21 0,0-20 16,21-1-16,-21 0 0,21 1 15,0-22-15,-21 21 0,21-21 0,0 1 16,-22-1-16,44-21 31,-1-21-31,0-1 16,0 1-16,0 0 0</inkml:trace>
  <inkml:trace contextRef="#ctx0" brushRef="#br0" timeOffset="767.98">4022 1376 0,'0'85'31,"0"-64"-31,-22 21 0,22 22 0,0-22 0,0 0 16,0 22-16,0-22 0,0 22 16,0-22-16,0 0 0,0 1 0,-21-1 15,21 0-15,0 1 0,-21-22 16,21 0-16,0 0 0,0 0 0,0 0 15,0-42 17,0 0-17,0 0-15,0 0 0,0 0 16,0-22-16,0 22 0,0-21 16,0 21-16,21-22 0,0 22 0,1-21 15,-1 21-15,0-22 0,21 22 16,-21 21-16,1-21 0,20 21 0,-21 0 15,21 0-15,-20 21 0,20 0 16,-21 0-16,0 1 0,0-1 0,-21 0 16,0 21-16,0-21 15,0 1-15,0 20 0,0-21 0,0 0 16,0 0-16,0 1 0,-21-1 16,0 0-16,0 0 0,21 0 15,-21-21-15,21-21 47,0 0-47,21 0 0,0 21 0</inkml:trace>
  <inkml:trace contextRef="#ctx0" brushRef="#br0" timeOffset="1171.21">4572 1884 0,'0'0'0,"0"-21"15,0 0 1,0-1-16,0 1 16,21 0-16,0 21 15,0 0-15,1 0 0,-1 0 0,0 0 16,0 0-16,0 0 0,22 0 16,-22 21-16,0 0 0,21 1 0,-21-1 15,1 21-15,20-21 0,-21 0 16,0 22-16,-21-22 0,0 0 0,0 21 15,0-20-15,0-1 0,-21 0 16,0 0-16,0 0 0,0-21 16,21 21-16,-22-21 15,22-21 1,0 0-16,0 0 16,0 0-16,22 0 0,-1-1 0,-21 1 15,21-21-15,0 21 0,0-22 16,-21 22-16,21-21 0,1 21 0,-1 0 15,0-1-15,0 1 0,0 21 16,0-21-16,1 21 0,-1 0 16,0 0-16,-21 21 15</inkml:trace>
  <inkml:trace contextRef="#ctx0" brushRef="#br0" timeOffset="2419.98">5313 2032 0,'0'0'0,"84"0"16,-62 0-1,-1-21-15,0 0 0,0 0 16,0 21-16,0-22 0,1 1 0,-22 0 16,0 0-16,21 0 15,-21 0-15,0-1 0,0 1 0,0 0 0,0 0 16,-21 21-16,-1 0 15,1 0-15,0 0 0,0 0 16,0 21-16,0 0 0,-1 0 16,1 22-16,0-22 0,0 21 0,21-21 15,-21 22-15,21-22 0,0 21 16,0-21-16,0 1 0,0-1 0,0 0 16,0 0-16,21 0 0,0-21 15,0 21-15,22-21 0,-22 0 0,21 0 16,0 0-16,1 0 0,-1 0 0,0 0 15,1 0-15,-1 0 0,22-21 16,-22 21-16,0-21 0,1 0 16,-1 0-16,0 0 0,1-1 15,-1 1-15,-21 0 0,21 0 0,-20-21 16,-1 20-16,0 1 0,-21-21 16,0 21-16,0 0 0,0-22 0,0 22 15,0 0-15,0 0 16,-21 21-16,0 0 0,-1 0 0,1 0 15,0 21-15,0-21 16,0 21-16,0 0 0,-1 22 0,1-22 16,0 21-16,0-21 0,0 22 15,0-22-15,-1 0 0,22 21 0,0-21 16,-21 1-16,21-1 16,0 0-16,0 0 0,21-21 15,1 0-15,20 0 16,-21 0-16,0 0 0,0-21 15,22 21-15,-22-21 0,0 0 0,0-1 16,0 1-16,1 0 0,-1 0 16,0 0-16,-21 0 0,0-22 0,21 22 15,-21 0-15,21 0 0,-21 0 16,0-1-16,0 1 0,0 42 31,0 1-15,0-1-16,0 0 0,0 0 15,0 21-15,0-20 0,0-1 0,0 0 16,0 0-16,0 0 0,21 0 16,1 1-16,-1-1 0,0 0 0,0-21 15,0 0-15,22 21 0,-22-21 0,21 0 16,0 0-16,1 0 0,-1 0 16,0 0-16,1-21 0,-1 0 0,0 21 15,1-21-15,-1-1 0,-21 1 16,22 0-16,-22 0 0,0 0 0,0 0 15,-21-1-15,0 1 0,0-21 16,0 21-16,0 0 0,0-1 16,-21 22-16,0 0 0,0-21 15,-1 21-15,1 0 0,-21 0 0,21 21 16,0 1-16,-22-22 0,22 21 16,0 0-16,0 0 0,0 21 0,-1-20 15,1-1-15,0 0 0,21 0 16,0 0-16,0 0 0,0 1 15,0-1-15,21-21 16,0 0-16,1 0 0,-1 0 0,0 0 16,21 0-16,-21 0 0,1 0 0,20 0 15,-21-21-15,0-1 16,0 22-16,22-21 0,-22 0 0,0 0 16,0-21-16,0 20 0,-21-20 15,22 0-15,-1-1 0,-21 1 0,0 0 16,0-1-16,0-20 0,0 21 15,0 20-15,0-20 0,0 21 0,0-21 16,0 20-16,0 1 16,0 42-1,0 1-15,0-1 16,-21 21-16,21 0 0,0 1 16,0-1-16,0 0 0,0 1 15,0-1-15,0 0 0,0 1 0,0-1 16,0 0-16,0-20 0,0-1 15,0 0-15,0 21 0,0-21 16,21 1-16,0-22 0,0 0 16,0 0-16,0 0 0,1 0 15,-1 0-15,0-22 0</inkml:trace>
  <inkml:trace contextRef="#ctx0" brushRef="#br0" timeOffset="2632.2">7535 1820 0,'0'0'0,"-21"0"0,0 0 15,21 22 1,-21-22-16,21 21 16,0-42 30,0-1-46,0 1 16</inkml:trace>
  <inkml:trace contextRef="#ctx0" brushRef="#br0" timeOffset="3219.98">8297 1842 0,'21'0'16,"1"0"-16,-1 0 15,-21-22-15,21 22 0,0-21 16,0 0-16,0 21 0,1-21 0,-1 0 16,0 0-16,-21-1 15,0 1-15,0 0 0,0 0 0,-21 0 16,0 21-16,-1 0 16,1 0-16,-21 0 0,0 0 0,-1 0 15,22 21-15,-21-21 0,21 21 16,-22 0-16,22 0 0,21 1 15,0-1-15,0 0 0,0 0 16,21 0-16,0 0 0,1 1 16,20-1-16,-21 0 0,21 0 15,-20 0-15,20 0 0,-21 1 0,0-1 16,22 0-16,-43 0 0,21 0 16,-21 0-16,0 1 0,0-1 15,-21 0-15,-1-21 0,-20 21 0,0-21 16,21 0-16,-22 0 0,1 0 15,0 0-15,-1 0 0,1 0 0,0 0 16,20 0-16,1-21 0,-21 0 16,21 0-16,21-1 15,-21 1-15,21 0 0,0 0 16,0 0-16,0 0 0,21-1 0,0 1 16,21 0-16,-21 0 0,22 0 15,-1 0-15,0-1 0,1 1 0</inkml:trace>
  <inkml:trace contextRef="#ctx0" brushRef="#br0" timeOffset="3467.37">8890 1482 0,'0'0'0,"0"-21"0,0-1 0,-21 22 47,0 0-47,21 22 0,0 20 16,0-21-16,-22 21 0,22 1 15,0-1-15,-21 22 0,21-22 0,-21 0 16,21 1-16,0-1 0,-21 0 16,21-21-16,-21 22 0,21-22 0,0 0 15,0 0-15,0 0 0,0 1 16,21-22 0,0 0-16,0 0 0,0-22 15,1 1-15</inkml:trace>
  <inkml:trace contextRef="#ctx0" brushRef="#br0" timeOffset="4335.85">8996 1884 0,'21'0'31,"0"0"-15,21 0-16,-20 0 0,-1-21 15,21 21-15,-21-21 0,0-1 0,1 1 16,-1 21-16,0-21 0,0 0 16,-21 0-16,0 0 0,0-1 15,-21 22 1,0 0-16,0 0 0,-1 0 16,-20 22-16,21-1 0,0 0 0,-22 0 15,22 0-15,0 0 0,0 1 16,0-1-16,21 21 0,0-21 0,0 0 15,0 1-15,0 20 0,0-21 16,21 0-16,0 0 0,0-21 16,22 0-16,-22 0 0,21 0 15,0 0-15,1 0 0,-1 0 0,0 0 16,1 0-16,-1 0 0,0-21 16,1 0-16,-1 21 0,-21-21 15,22 0-15,-22 0 0,21-1 16,-21 1-16,-21 0 0,21-21 0,-21 21 15,0-1-15,0 1 0,0 0 16,0 0-16,-21 21 0,0 0 16,0 0-16,0 0 0,0 0 15,-1 21-15,1 0 0,21 0 16,-21 1-16,21-1 0,-21 0 0,21 21 16,0-21-16,0 1 0,0-1 15,0 0-15,0 0 0,0 0 0,21 0 16,0-21-16,0 22 0,1-22 15,-1 0-15,0 0 0,21 0 16,1 0-16,-1 0 0,21 0 16,-20 0-16,-1 0 0,22-22 0,-43 22 15,21-21-15,0 0 0,-20 0 0,-1 0 16,0 0-16,0-1 0,-21 1 16,0 0-16,0 0 0,0 0 0,0 0 15,0-1 1,0 44 15,0 20-31,21-21 0,0 21 0,-21-20 16,0 20-16,22 0 0,-22 1 15,21-1-15,-21-21 0,0 43 0,0-22 16,0 0-16,0 22 0,-21-1 16,-1 1-16,-20-1 0,21 22 15,0-22-15,-22 22 0,22-21 0,-21 20 16,21-20-16,0 20 0,-22-20 15,22-1-15,0 1 0,0-1 0,0-20 16,-22-1-16,43 0 0,-21-20 0,0-1 16,21-42-1,0-22 1,0 22-16,21-21 0,0-22 16,0 22-16,1-22 0,-1 1 0,21-1 15</inkml:trace>
  <inkml:trace contextRef="#ctx0" brushRef="#br0" timeOffset="4648.3">10181 1969 0,'0'0'0,"-21"-64"16,21 43-16,0-21 0,0 20 16,0 1-16,0 0 0,21 0 0,0 0 15,0 0-15,1 21 0,-1 0 16,21 0-16,-21 0 0,0 0 0,1 0 15,20 0-15,-21 21 0,0 0 16,0 0-16,-21 21 0,0-20 16,22-1-16,-22 21 0,0-21 15,0 22-15,0-22 0,-22 0 0,1 0 16,0 0-16,-21 0 0,21 1 16,-22-22-16,22 21 0,-21-21 0,21 0 15,-22 0-15,22 0 0,0 0 0,42-21 31,0-1-15,22 22-16,-22-21 0,0 0 16</inkml:trace>
  <inkml:trace contextRef="#ctx0" brushRef="#br0" timeOffset="4903.95">10922 1588 0,'0'0'0,"-21"0"16,0 0 0,-1 0-16,1 21 0,0 0 15,0 21-15,21-21 0,0 22 0,-21-22 16,21 21-16,-21 1 0,21-22 16,0 21-16,-22-21 0,22 0 15,0 22-15,0-22 0,0 0 16,0 0-16,22 0 0,-1-21 0,0 22 15,21-22-15,-21 0 16,1 0-16,20 0 0,-21 0 0,21-22 16,-20 1-16,20 0 0</inkml:trace>
  <inkml:trace contextRef="#ctx0" brushRef="#br0" timeOffset="5154.95">11578 1397 0,'0'0'0,"21"21"16,-21 0-16,0 1 0,0-1 15,21 21-15,-21 0 0,22 1 16,-22-1-16,0 0 0,21 1 0,-21-1 16,0 0-16,21 1 0,-21-22 15,0 21-15,0 1 0,0-22 0,0 0 16,0 0-16,-21 0 0,0 0 15,-1 1-15,1-1 0,0-21 0,0 0 16,0 0-16,0 0 0,-1 0 0,1 0 16</inkml:trace>
  <inkml:trace contextRef="#ctx0" brushRef="#br0" timeOffset="6395.94">17230 1291 0,'21'0'47,"0"0"-47,21 0 16,1-21-16,-1 21 0,0-21 15,1 21-15,20-21 0,-21 0 16,1 21-16,-1-22 0,0 1 16,1 0-16,-22 21 0,0-21 0,0 0 15,-21 0-15,0-1 16,-21 22-16,-21 0 0,-1 0 16,1 0-16,0 0 0,-22 0 15,1 0-15,-1 0 0,1 22 0,-1-1 16,22 0-16,0 0 0,-1 0 15,22 0-15,0 22 0,0-22 0,21 0 16,0 0-16,0 0 0,0 1 16,0-1-16,21 0 0,21 0 0,-21 0 15,22-21-15,-22 21 0,42-21 16,-20 0-16,-1 0 0,0 0 16,1 0-16,-1 0 0,0 22 15,-20-22-15,-1 0 0,-42 0 31,-22 0-31,1 0 0,0 21 0,-22-21 16,1 21-16,20 0 0,-20 0 16,20 0-16,1 1 0,0-1 0,-1 0 15,22 0-15,0 21 0,21-20 16,0-1-16,0 0 0,0 0 0,0 0 16,21-21-16,0 21 0,22-21 15,-1 0-15,0 0 0,1 0 16,-1 0-16,22 0 0,-1 0 15,-21-21-15,22 0 0,-22 21 0,22-21 16,-22 0-16,0 0 0,1-1 16</inkml:trace>
  <inkml:trace contextRef="#ctx0" brushRef="#br0" timeOffset="6595.57">17949 1439 0,'0'0'0,"0"-21"0,0 42 31,21 1-16,1-22-15,-22 21 0,0 0 0,21 0 16,-21 0-16,21 0 0,-21 1 16,21-1-16,-21 0 0,0 0 15,0 0-15,21 0 0,0 1 16,1-22 0,-1 0-1,0-22-15,-21 1 0</inkml:trace>
  <inkml:trace contextRef="#ctx0" brushRef="#br0" timeOffset="6801.03">18309 1439 0,'0'0'0,"21"0"0,-21-21 0,-42 21 31,21 0-31,0 21 16,-1 1-16,-20-1 0,21 0 15,-21 0-15,-1 0 0,22 22 0,-21-22 16,21 0-16,-22 21 0,22-21 15,-21 1-15,21 20 0,-1-21 0,22 0 16,0 0-16,0 1 16,22-22-16,-1 0 0,0 0 15,21 0-15,1-22 0</inkml:trace>
  <inkml:trace contextRef="#ctx0" brushRef="#br0" timeOffset="7100.41">18627 1503 0,'0'21'15,"0"0"-15,0 0 0,0 1 16,-22 20-16,1 0 0,0-21 16,21 43-16,0-22 0,-21 1 0,0-1 15,21 21-15,-21-20 0,-1 20 16,22 1-16,0-22 0,-21 22 0,0 20 15,21-20-15,-21 20 0,21-20 16,0 21-16,0-22 0,-21 1 16,21-1-16,-21 1 0,21-22 0,0 0 15,0-21-15,0 22 0,0-22 16,-22 0-16,22-42 16,0 0-1,0-22-15,0 22 0,0-21 0,0 0 16</inkml:trace>
  <inkml:trace contextRef="#ctx0" brushRef="#br0" timeOffset="7412">18521 1651 0,'0'0'0,"63"-106"15,-42 85-15,1 0 16,-1 0-16,21 21 0,0-21 15,-20 21-15,20 0 0,0 0 0,-21 0 16,22 0-16,-22 21 0,0 0 16,0 0-16,-21 21 0,0-20 0,0 20 15,0-21-15,-21 21 0,0-20 16,-21 20-16,-1-21 0,1 0 16,0 0-16,-1 1 0,1-1 15,0-21-15,-1 0 0,22 21 0,0-21 0,-21 0 16,20 0-1,22-21-15,0 0 16,22-1-16,-1 1 16,21-21-16,-21 21 0,22-22 0,-1 22 15</inkml:trace>
  <inkml:trace contextRef="#ctx0" brushRef="#br0" timeOffset="7835.72">19346 1143 0,'-42'64'32,"21"-22"-32,21-21 15,-21 21-15,21 1 0,-22-1 0,1-21 16,21 22-16,0 20 0,-21-21 16,21 1-16,-21-1 0,21 0 0,0-20 15,0 20-15,0-21 0,0 0 16,0 0-16,0 1 0,42-22 15,-21 0-15,1 0 0,-1 0 16,21 0-16,-21 0 0,22-22 0,-22 1 16,21 0-16,-21 0 0,22-21 15,-22 20-15,0-20 0,0 21 0,0 0 16,0-22-16,-21 22 0,22 21 16,-22-21-16,-22 21 31,1 21-31,0 0 0,0 1 0,21-1 15,-21 0-15,0 0 0,21 21 16,-22-20-16,22-1 0,0 0 0,0 0 16,0 0-16,0 0 15,22-21 1,-1-21 0,0 21-16,-21-21 0,21 0 15</inkml:trace>
  <inkml:trace contextRef="#ctx0" brushRef="#br0" timeOffset="7998">19727 1418 0,'0'0'0,"0"-21"0,0 0 15,-21 21 1,0 0-16,21 21 31,21-21-15,0 0-16,0 21 0,22-21 15</inkml:trace>
  <inkml:trace contextRef="#ctx0" brushRef="#br0" timeOffset="9271.99">20299 1439 0,'-64'0'16,"43"0"-1,0 0-15,0 0 0,0 22 16,-1-22-16,1 21 0,0 0 0,0 0 16,0 0-16,21 22 0,0-22 15,-21 0-15,21 21 0,0-21 16,0 1-16,0 20 0,0-21 16,0 0-16,0 0 0,0 1 0,21-1 15,0-21-15,-21 21 0,21-21 16,0 0-16,22 0 0,-22 0 0,0 0 15,21 0-15,1 0 0,-1 0 16,0-21-16,1 0 0,-1-1 0,0 1 16,1-21-16,-22 21 0,21-22 15,-21 1-15,0 21 0,1 0 16,-1-22-16,0 22 0,0 0 16,-42 21-1,0 0-15,0 21 16,21 0-16,-22 1 0,1-1 15,0 0-15,21 21 0,0-21 16,0 1-16,0 20 0,0-21 0,0 0 16,0 0-16,0 1 0,0-1 15,0 0-15,21 0 0,0-21 16,1 21-16,20-21 0,-21 0 0,21 0 16,1 0-16,-1 0 0,0 0 15,1-21-15,-1 0 0,0 21 0,1-42 16,-1 20-16,-21-20 0,22 21 15,-22-21-15,0-1 0,21 1 0,-21 0 16,-21-1-16,22-20 16,-22 20-16,21 1 0,-21 0 0,0-1 15,0 1-15,0 0 0,21 21 16,-21-22-16,0 22 0,0 0 0,0 0 16,-21 42-1,21 0-15,-21 0 16,-1 22-16,22-1 0,-21-21 15,21 21-15,0 1 0,-21-1 0,21 0 16,-21 22-16,21-22 0,-21 1 16,21-1-16,0 0 0,0 1 0,0-1 15,0 0-15,0-21 0,0 1 16,0-1-16,21 0 0,0 0 16,0 0-16,0-21 0,1 0 15,-1 0-15,0 0 0,21 0 0,-21 0 16,22 0-16,-22 0 0,21-21 15,1 0-15,-22 0 0,21 0 0,-21-1 16,22-20-16,-22 21 0,21-21 16,-21 20-16,0-20 0,1 21 0,-1 0 15,-21 0-15,0-1 0,-21 22 32,-1 22-17,1-1-15,21 0 0,0 0 16,-21 0-16,21 0 0,-21 1 15,21 20-15,0-21 0,-21 0 0,21 0 16,0 1-16,0-1 0,0 0 16,0 0-16,21 0 15,0-21-15,0 0 0,0 0 16,22 21-16,-22-21 0,0 0 16,21 0-16,-20 0 0,-1 0 15,0-21-15,0 21 0,0-21 16,0 0-16,1 0 0,-1 0 0,0-1 15,0-20-15,-21 21 0,21 0 16,-21-22-16,21 22 0,-21 0 16,22 21-16,-22-21 0,0 0 15,0 42 17,-22 0-32,22 0 0,-21 0 15,0 1-15,21-1 0,-21 21 16,0-21-16,0 22 0,-1-1 0,1 0 15,0-21-15,0 22 0,0-1 16,0 0-16,-1 1 0,1-1 0,21 22 16,-21-22-16,21 21 15,0 1-15,0-1 0,0 1 0,0-22 0,21 22 16,-21-1-16,21-20 0,-21-1 16,0 0-16,0 1 0,0-22 15,0 21-15,0-21 16,-21-21-1,21-21-15,-21 0 0,0 0 16,21 0-16,-21-22 0,0 1 16</inkml:trace>
  <inkml:trace contextRef="#ctx0" brushRef="#br0" timeOffset="9519.54">21315 1630 0,'0'0'0,"21"-21"15,0 21-15,0 0 16,0 0-16,22-21 0,-1 21 0,22 0 16,-22-22-16,21 22 0,1-21 15,-22 21-15,22 0 0,-1-21 0,-20 21 16,-1 0-16,-21-21 0,21 21 15,-42-21-15,0 0 16,-21 21-16,0-22 0</inkml:trace>
  <inkml:trace contextRef="#ctx0" brushRef="#br0" timeOffset="9687.81">20976 1270 0,'0'0'15,"-21"0"-15,21 21 32,21-21-1,0 0-31</inkml:trace>
  <inkml:trace contextRef="#ctx0" brushRef="#br0" timeOffset="10483.5">22500 1334 0,'0'0'0,"21"-22"16,-21 1-16,43-42 31,-43 84-16,0 0-15,0 21 0,0-20 0,0 20 16,0 0-16,-22-21 16,22 22-16,-21-1 0,21 0 0,0 1 15,-21-1-15,21-21 0,0 22 16,0-22-16,0 0 0,0 0 0,0 0 16,21-21-1,0 0-15,1-21 0,-1 21 16,0-21-16,0 0 0,0 0 15,0-22-15,1 22 0,20 0 16,-21-21-16,21 20 0,-20-20 16,20 0-16,-21 21 0,21-22 0,-20 22 15,-1 0-15,0 0 0,0 0 16,0 21-16,0 0 0,-21 21 16,0 0-1,0 21-15,0-21 0,0 1 16,0 20-16,0-21 0,0 21 0,0-20 15,0 20-15,0-21 0,0 0 16,22 0-16,-1 1 0,0-1 0,21-21 16,-21 0-16,22 0 0,-22 0 15,21 0-15,-21 0 0,22-21 0,-1 21 16,0-22-16,-20 1 0,20-21 16,0 21-16,1-22 0,-22 22 0,0-21 15,0 0-15,0-1 16,-21 1-16,0-22 0,0 22 0,0 0 15,-21-1-15,0 1 0,0 0 16,0-1-16,-22 22 0,1 21 0,21 0 16,-22 0-16,1 0 0,21 0 15,-21 21-15,20 22 0,1-22 0,0 21 16,0 1-16,0-22 0,21 21 16,-21 0-16,21 1 0,0-22 15,0 21-15,21-21 0,0 1 0,0 20 16,0-21-16,22 0 0</inkml:trace>
  <inkml:trace contextRef="#ctx0" brushRef="#br0" timeOffset="11096.75">23982 1418 0,'0'0'0,"-85"0"31,64 0-31,-21 0 0,20 21 0,-20-21 15,0 22-15,21-1 0,-1 21 0,-20-21 16,21 0-16,21 1 0,0 20 16,-21-21-16,21 0 0,0 0 0,0 1 15,0-1-15,21 0 0,0-21 16,0 0-16,22 21 0,-22-21 16,0 0-16,21 0 0,1 0 15,-22-21-15,21 0 0,0 0 0,-20-1 16,20 1-16,-21-21 0,0 21 15,0 0-15,22-22 0,-22 22 0,0-21 16,-21 21-16,21-1 0,0-20 16,-21 21-16,0 42 31,0 0-31,0 0 16,0 1-16,-21 20 0,21-21 0,0 0 15,-21 22-15,21-22 16,0 0-16,0 0 0,0 0 0,0 0 15,0 1-15,21-22 0,0 0 16,1 0-16,-1 0 0,0 0 0,0 0 16,0 0-16,0 0 0,1-22 15,20 1-15,-21 0 0,0 0 0,0 0 16,1 0-16,-1-1 0,0 1 16,-21 0-16,21 0 0,-21 0 0,21 0 15,-21 42 16,-21 0-31,21 0 0,-21 0 16,21 0-16,-21 1 16,21-1-16,0 0 0,0 0 15,0 0 1,0-42 0,0 0-1,21 0-15</inkml:trace>
  <inkml:trace contextRef="#ctx0" brushRef="#br0" timeOffset="11263.6">24553 1270 0,'0'0'0,"0"-21"0,0 0 0,-21 0 0,0 21 16,21-22-16,-21 22 16,0 0-1,42 0 16,0 0-31,0 0 0,0 0 16,0 0-16</inkml:trace>
  <inkml:trace contextRef="#ctx0" brushRef="#br0" timeOffset="11529.63">25104 1037 0,'0'21'0,"-22"-21"15,1 22-15,0-1 16,21 21-16,-21-21 0,0 0 0,0 22 16,-1-1-16,1-21 0,0 22 15,0-1-15,0-21 0,0 21 0,-1-20 16,22 20-16,0 0 0,-21-21 16,21 1-16,0 20 0,0-21 0,0 0 15,0 0-15,21-21 16,1 0-16,-1 0 0,0 0 0,0 0 15,21 0-15,-20 0 0,20-21 16,-21 0-16,21 0 0,-20 0 16,-1 0-16</inkml:trace>
  <inkml:trace contextRef="#ctx0" brushRef="#br0" timeOffset="11711.99">24850 1355 0,'0'0'16,"-22"0"-16,-20 0 0,21 0 0,42 0 31,0 0-31,22 0 0,-1 0 16,21 0-16,-20 0 0,20 0 15,1 0-15,-1 0 0,-20 0 16,20 0-16,1 0 0,-22 0 16,0-21-16,1 21 0,-22 0 0,0 0 15</inkml:trace>
  <inkml:trace contextRef="#ctx0" brushRef="#br0" timeOffset="12580.98">15071 1122 0,'0'0'16,"-22"0"-16,1-21 0,0 21 0,0 0 15,0 0-15,0 21 16,21 0-16,-22 0 0,1 0 0,21 22 16,0-1-16,0 0 0,-21 22 15,21-1-15,-21 1 0,0 21 16,21-1-16,-21 1 0,-1 21 15,1-22-15,0 22 0,0 0 0,0 0 16,0 0-16,-1 21 0,1 0 16,0-21-16,0 42 0,0-21 0,0 21 15,-22-21-15,22 21 0,-21 0 16,-1 22-16,1-22 0,0 21 0,-64 149 16,64-128-16,-1-21 0,1 1 15,0 20-15,-1-20 0,1-1 16,0 0-16,-1-21 0,1 22 0,0-43 15,20 21-15,-20-21 0,21 0 16,-21-21-16,20 0 0,1-22 16,-21 1-16,21-22 0,0-20 0,-1-1 15,1 0-15,0-20 0,0-1 0,0-21 16,0-21-16,-1-1 16,22-20-16,-21 0 0,0-22 0</inkml:trace>
  <inkml:trace contextRef="#ctx0" brushRef="#br0" timeOffset="13375">3810 2942 0,'0'0'0,"-64"0"16,-84-21-1,106 0-15,21 21 0,42 0 31,0 0-31,21 0 16,22 0-16,-1 0 0,1 0 0,-1 0 16,22 0-16,21 0 0,0 0 15,21 0-15,21 0 0,0 0 16,21 0-16,22 0 0,-1 0 16,22 0-16,0 0 0,21 0 0,-1 0 15,276 0-15,-254 0 16,22 0-16,-1 0 0,0 0 0,-21-21 15,21 21-15,0 0 0,-21 0 16,-21-21-16,0 21 0,0 0 0,0-22 16,-22 22-16,-20 0 0,-22-21 15,0 21-15,-20-21 0,-22 21 0,-22 0 16,1-21-16,-42 21 0,-1 0 0,-20 0 16,-1-21-16,-21 21 0,-42 0 31,-21 0-31,-1 0 15,1 0-15,0 0 0,-22 0 0</inkml:trace>
  <inkml:trace contextRef="#ctx0" brushRef="#br0" timeOffset="14907.86">1757 3704 0,'0'0'0,"0"-21"0,0 0 16,0 0-16,0 0 15,-21 21-15,-1 0 16,1 0-16,0 0 0,0 0 16,-21 0-16,20 0 0,1 21 0,-21 0 15,21 21-15,0-21 0,-1 22 16,-20 20-16,21-20 0,21 20 15,-21 1-15,21-1 0,-21 22 0,21-43 16,0 22-16,0-1 16,21-21-16,0 1 0,0-22 0,21 0 15,1 0-15,20 0 0,1-21 16,-22 0-16,22-21 0,-1 0 0,-21 0 16,22 0-16,-22-22 0,22 1 15,-22 0-15,0-1 0,1-20 16,-1 21-16,-21-22 0,0 22 0,-21-22 15,0 22-15,0 0 0,0-1 16,-21-20-16,0 20 0,0 1 0,-21 0 16,-1 21-16,1-22 0,0 22 15,-1 0-15,1 21 0,-22 0 0,22 0 16,-21 21-16,20 0 16,-20 22-16,20-22 0,-20 21 15,42 0-15,-22 22 0,22-22 0,0 22 16,0-1-16,21 1 0,0-1 15,0 1-15,0-1 0,21-20 0,21-1 16,-20 0-16,20-21 0,21 1 16,-20-1-16,20 0 0,1-21 0,-22 0 15,22 0-15,-1-21 0,1 0 16,-1-1-16,1 1 0,-1-21 16,1 21-16,-1-22 0,-21 1 15,1 0-15,-1-1 0,0 1 0,-20 0 16,20 21-16,-42-22 0,21 22 15,-21 0-15,0 42 32,-21 0-32,21 0 15,-21 1-15,21 20 0,-21-21 0,-1 0 16,22 22-16,0-22 0,0 21 16,-21-21-16,21 0 0,0 1 0,0-1 15,0 0-15,0 0 0,21-21 31,1-21-31,-1 0 16,0 0-16,21-22 16,-42 22-16,21 0 0,1 0 15,-1-22-15,0 22 0,0 0 0,0-21 16,0 21-16,1-1 0,-1 22 16,0-21-16,0 0 0,0 21 15,0 0-15,1 0 16,-22 21-16,21 0 0,-21 1 0,0-1 15,21 0-15,-21 21 0,0-21 16,0 1-16,0-1 0,21 21 16,0-21-16,-21 0 0,21 1 0,1-22 15,-1 21-15,0-21 0,0 0 16,0 0-16,0 0 0,22 0 16,-22-21-16,21-1 0,-21 1 0,22 0 15,-1 0-15,-21 0 0,22-22 16,-22 22-16,0-21 0,0 21 0,0-22 15,-21 22-15,0-21 0,0 21 16,0 0-16,0-1 0,0 1 0,-21 0 16,0 21-16,0 0 0,0 0 15,-1 0-15,1 0 0,0 21 0,0 0 16,0 1-16,0 20 0,-1 0 16,22 1-16,0-22 0,0 21 15,0 0-15,0 1 0,0-22 16,0 21-16,0-21 0,22 1 0,-1-1 15,21 0-15,-21-21 0,22 0 16,-1 0-16,0 0 0,22 0 0,-1-21 16,-20 0-16,20-1 0</inkml:trace>
  <inkml:trace contextRef="#ctx0" brushRef="#br0" timeOffset="16332.05">5334 3514 0,'0'0'16,"-21"0"-16,21-21 0,-21 21 0,21-22 15,-22 22 1,1 22-16,21-1 0,-21 0 0,0 0 16,21 21-16,-21 1 0,0-1 15,21 0-15,-22 1 0,1-1 0,0 0 16,0 22-16,0-22 16,-22 22-16,22-22 0,-21 22 0,21-22 15,-43 21-15,43-41 16,0-1-16,0 0 0,21-42 31,0 0-31,0-1 0,0-20 16,0 21-16,0-21 0,0-1 0,21 1 15,-21 0-15,21-1 0,-21 22 16,0-21-16,0 21 0,21-22 16,-21 22-16,0 0 0,21 21 15,1 0 1,-22 21-16,21-21 15,-21 42-15,21-20 0,-21-1 0,0 21 16,0-21-16,21 22 0,0-1 16,-21-21-16,21 21 0,1 1 0,-1-22 15,0 0-15,0 21 0,0-20 0,0-22 16,22 21-16,-22-21 0,21 0 16,-21 0-16,22 0 0,-1 0 0,0 0 15,-20-21-15,20 21 0,0-22 16,-21 1-16,22-21 0,-1 21 0,-21 0 15,0-22-15,1 22 0,-1-21 16,0 21-16,-21-22 0,21 22 0,-21 0 16,0 0-16,0 0 15,0 42 1,-21-21 0,0 21-16,21 0 0,-21 0 15,21 0-15,0 22 0,-22-22 0,22 0 16,0 0-16,0 0 0,0 1 15,0-1-15,0 0 0,22 0 0,20-21 16,-21 0-16,0 0 16,22 0-16,-22 0 0,21-21 15,0 0-15,1 21 0,-22-21 16,21-1-16,1 1 0,-1-21 0,-21 21 16,0 0-16,0-22 0,1 22 0,-1 0 15,-21 0-15,0 0 0,0-1 16,0 1-16,0 42 31,-21 1-31,21-1 16,-22 0-16,22 0 0,0 0 15,-21 0-15,21 1 0,-21 20 0,21-21 16,-21 0-16,21 0 0,0 1 16,0-1-16,21-42 46,0-1-46,-21 1 0,21 21 0,-21-42 16,22 21-16,-1 0 0,-21-1 16,21 1-16,-21 0 0,21-21 0,0 21 15,-21-1-15,0 1 0,21 21 16,1-21-16,-22 0 0,21 21 16,-21 21-16,0 0 15,0 0-15,0 1 16,0 20-16,0-21 0,0 21 0,0-20 15,0 20-15,0-21 16,21 21-16,0-20 0,-21-1 0,21 0 16,0 0-16,1 0 0,20-21 15,-21 0-15,21 0 0,-20 0 0,20 0 16,0 0-16,1 0 0,-1 0 16,21-21-16,-20 0 0,-1 0 0,0 0 15,1-1-15,-1 1 0,0-21 0,-20 21 16,-1-22-16,0 22 0,0 0 15,0-21-15,-21 21 0,0-1 0,0 1 16,0 0-16,0 0 0,0 0 16,-21 21-16,0 0 0,0 0 0,0 0 15,-1 21-15,1 0 0,0 0 16,0 0-16,0 1 0,0 20 16,-1-21-16,22 21 0,0-20 0,0 20 15,0-21-15,0 21 0,0-20 16,22-1-16,-1 0 0,0 0 0,0-21 15,21 0-15,-20 21 0,20-21 16,-21 0-16,21 0 0,1 0 0,-1-21 16,-21 0-16,22 0 0,-22 0 15,21-1-15,-21 1 0,0-21 0,22 21 16,-43-22-16,21-20 0,-21 21 16,0 20-16,0-20 0</inkml:trace>
  <inkml:trace contextRef="#ctx0" brushRef="#br0" timeOffset="16539.93">6159 3387 0,'0'0'0,"-21"21"0,0 0 15,0-21-15,0 0 0,21 21 0,-21-21 16,21 21-1,21-21 17,0 0-17</inkml:trace>
  <inkml:trace contextRef="#ctx0" brushRef="#br0" timeOffset="17515.37">8636 3725 0,'0'0'0,"21"-21"0,0 21 15,-21-21-15,-21 42 47,0 0-47,21 1 0,-21-1 16,0 0-16,-1 21 0,1-21 0,0 22 15,21-22-15,-21 21 0,21 1 16,-21-22-16,21 0 0,0 21 0,0-21 16,0 1-16,0-1 15,21-21-15,21 0 0,-21 0 0,22 0 16,-1 0-16,0-21 0,1-1 15,-1 1-15,0 0 0,1 0 0,-1-21 16,0 20-16,1 1 0,-22 0 16,0-21-16,-21 21 0,0-1 15,0-20-15,0 21 0,0 0 0,-21 0 16,0-1-16,-22 22 0,22 0 16,-21-21-16,21 21 0,0 0 0,-1 0 15,1 0-15,0 0 0,42 0 31,0 0-31,22 0 0,-1 0 0,0 0 16,1 0-16,-1 0 0,22-21 16,-1 21-16,-21-21 0,22 0 15,-22 21-15,1-21 0,20-1 0,-42 22 16,22-21-16,-22 21 0,0 0 0,0 0 16,-42 0 15,0 21-31,0 1 15,-1 20-15,22-21 0,0 21 16,-21-20-16,0 20 0,21 0 0,-21 22 16,0-22-16,21 22 0,0-1 15,0 22-15,-21-22 0,21 1 0,0 20 16,0-20-16,0 21 0,0-22 0,0 22 16,0 21-16,0-22 0,0 1 15,0 0-15,0-1 0,0 1 0,0 0 16,0-1-16,0-20 0,0-1 0,0 1 15,0-22-15,21 0 16,-21 1-16,0-22 0,0 0 0,0 0 16,0-42-16,0 0 15,0 0-15,0 0 0,0-22 16,0 22-16,-21-21 0,-1-22 0,1 22 16,21 0-16,-21-22 0,0 1 0,0-1 15,21 1-15,0-22 0,0 21 16,0 1-16,0-1 0,0 1 0,0-1 15,0 22-15,21-21 0,0 20 16,0-20-16,0 20 0</inkml:trace>
  <inkml:trace contextRef="#ctx0" brushRef="#br0" timeOffset="18259.95">10668 3450 0,'0'0'16,"0"-21"-16,0 0 0,0 0 15,-21 21 1,0 0-16,21 21 0,-22 0 15,1 0-15,0 0 0,0 22 0,0-1 16,21 0-16,-21 1 0,-1-1 16,1 0-16,21 1 0,0-1 0,0-21 15,-21 22-15,21-1 0,0 0 16,0-21-16,0 22 0,21-22 0,0 0 16,1 0-16,-1 0 0,21-21 15,-21 0-15,22 0 0,-1 0 16,-21 0-16,21-21 0,22 0 0,-22 0 15,1-21-15,-1 20 0,21 1 16,-20-21-16,-1 21 0,-21 0 0,22-22 16,-22 22-16,0 0 0,0 0 15,0 0-15,-21-1 0,0 1 0,-21 21 32,0 0-32,0 0 0,21 21 15,-21-21-15,-1 22 0,1-1 0,0 0 16,21 0-16,0 0 0,0 0 15,0 1-15,0-1 0,0 0 0,0 0 16,21 0-16,0 0 16,22-21-16,-22 0 0,0 0 15,21 0-15,1 0 0,-22 0 0,21 0 16,1 0-16,-22-21 0,21 21 16,-21-21-16,22 0 0,-22 0 0,0 0 15,0-1-15,-21-20 0,0 21 16,0 0-16,0 0 0,0-22 0,0 22 15,0 0-15,-21 0 0,0 0 0,-22-1 16,22 1-16,0 21 0,-21 0 16,-1 0-16,22 0 0,-21 0 0,0 21 15,20 1-15,-20-22 0,21 21 16,0 0-16,0 0 0,-1 0 16,22 22-16,0-22 0,0 0 15,0 0-15,0 0 0,22-21 0,-1 21 16,21 1-16,0-22 0,1 0 0,-1 0 15,0 0-15,22 0 0,-22 0 16,22 0-16</inkml:trace>
  <inkml:trace contextRef="#ctx0" brushRef="#br0" timeOffset="18743.66">12361 3641 0,'0'0'15,"0"-21"-15,0-1 0,0 1 0,0 0 16,0 0-16,-21 0 0,0 0 0,0 21 15,0-22-15,-1 22 0,-20 0 16,21 0-16,0 0 0,-22 0 0,1 22 16,21-1-16,-21 0 0,20 0 15,-20 0-15,21 22 0,0-22 0,0 21 16,-1-21-16,1 0 0,21 22 16,-21-22-16,21 0 0,0 0 0,0 0 15,21 1-15,0-22 0,1 0 16,20 0-16,-21 0 0,21 0 15,1 0-15,-1 0 0,0 0 0,1 0 16,-1-22-16,0 1 16,-20 0-16,20 0 0,-21 0 0,21-22 15,-20 1-15,-1 0 0,0-1 0,0 1 16,0-21-16,0 20 0,-21-20 16,0 20-16,22-20 0,-22 21 0,21 20 15,-21-20-15,0 21 0,0 0 16,-21 21-16,-1 21 15,1 21-15,0-21 0,0 22 16,0 20-16,0-20 0,21-1 0,-22 21 16,22-20-16,-21-1 0,21 0 15,0 1-15,0-1 0,0-21 0,0 22 16,0-22-16,21 0 0,1 0 16,-1 0-16,0-21 0,0 21 15,0-21-15,0 0 0,1 0 0,20 0 16,-21 0-16,0-21 0,22 21 15,-22-21-15</inkml:trace>
  <inkml:trace contextRef="#ctx0" brushRef="#br0" timeOffset="19096.47">12890 3641 0,'0'0'0,"-21"21"16,42-21 15,1 0-31,-1 0 0,0-21 16,0 0-16,0 21 0,0-22 15,1 22-15,-1-21 0,0 0 0,0 21 16,0-21-16,-21 0 0,0 0 0,0-1 16,0 1-16,-21 21 15,0 0-15,-21 0 0,20 0 16,1 0-16,-21 0 0,21 21 15,0 1-15,-22-1 0,22 0 0,0 21 16,0-21-16,21 1 0,0 20 16,0-21-16,0 0 0,0 0 15,0 1-15,0-1 0,21 0 16,0 0-16,0-21 0,0 21 0,1-21 16,20 0-16,0 0 0,1 0 0,-1 0 15,0 0-15,1-21 0,20 0 0</inkml:trace>
  <inkml:trace contextRef="#ctx0" brushRef="#br0" timeOffset="20851.47">15875 3027 0,'0'0'0,"21"0"15,-21-21-15,21 21 0,-21-21 16,21 21-16,-21-22 0,0 1 16,-21 42 15,0 1-31,0 20 0,0-21 15,-22 21-15,22 22 0,0-22 0,-21 22 16,21-1-16,-22 1 0,22-1 16,-21 1-16,-1-22 0,22 22 0,-21-22 15,21 0-15,0 1 0,21-1 16,0-21-16,0 0 0,21 0 0,0 1 16,0-1-16,21 0 0,1-21 15,-1 0-15,0 0 0,1 0 0,-1 0 16,22 0-16,-22-21 0,21 0 0,1-1 15,-22 1-15,22 0 0,-1-21 16,1-1-16,-1 22 0,-20-21 16,-1-22-16,0 22 0,-21-21 15,1 20-15,-1-20 0,-21-1 0,0 1 16,0 20-16,0-20 0,-21 21 16,-1-1-16,-20 22 0,0 0 0,-1 0 15,-20 0-15,21 21 0,-22 0 16,22 0-16,-22 0 0,22 21 0,-22 0 15,22 0-15,0 21 0,-1 1 16,1-1-16,0 22 0,21-1 0,-1 1 16,1-1-16,21-21 0,0 22 15,0-22-15,0 1 0,21-1 0,1 0 16,-1 1-16,21-22 0,0 0 16,1 0-16,-1 0 0,0 0 15,85-21-15,-63 0 0,-1 0 16,1 0-16,21-21 0,-22 21 15,-21-21-15,22 0 0,-22 0 0,1 0 16,-1-1-16,0-20 0,-21 21 16,1-21-16,-1 20 0,0 1 0,-21 0 15,0 0-15,0 0 0,0 42 32,-21 0-32,0 0 15,21 0-15,-22 22 16,1-22-16,21 0 0,-21 0 0,0 22 15,0-43-15,21 21 16,0 0-16,0 0 16,21-21-1,0 0 1,0-21-16,0 0 0,1 0 16,-1-1-16,0 1 0,-21 0 15,21 0-15,0 21 0,0-21 0,1 0 16,-1-1-16,0 1 0,0 21 15,0 0-15,-21 21 32,0 1-32,0-1 15,0 0-15,0 0 0,0 0 16,0 0-16,0 1 0,0-1 0,0 0 16,0 0-16,0 0 0,0 0 15,21-21-15,1 0 0,20 0 16,-21 0-16,21 0 0,1 0 0,20 0 15,1 0-15,-22-21 0,22 21 16,-1-21-16,1 0 0,-22 0 0,0 0 16,1-1-16,-1 1 15,0 0-15,-21 0 0,1 0 0,-1-22 16,-21 22-16,0 0 0,0 0 16,-21 21-16,-1 0 15,1 0-15,0 0 0,-21 21 16,21 0-16,-22 0 0,22 1 0,-21-1 15,21 0-15,-1 21 0,1-21 0,0 1 16,21-1-16,0 0 0,0 0 16,0 0-16,0 0 0,21-21 15,0 0-15,1 22 0,-1-22 16,0 0-16,21 0 0,-21 0 0,22 0 16,-1 0-16,0-22 0,1 22 15,-1-21-15,0 0 0,1 21 16,-22-21-16</inkml:trace>
  <inkml:trace contextRef="#ctx0" brushRef="#br0" timeOffset="22419.75">19600 3260 0,'0'0'0,"21"-43"0,1 22 15,-1-21-15,-21 21 0,21-22 0,0 22 16,-21 0-16,0 0 0,21 0 16,-21 0-16,0-1 0,0 44 31,0-1-31,-21 0 0,0 21 16,0 1-16,0-1 0,-1 21 15,-20 1-15,21-1 0,0-20 0,0 20 16,-22-20-16,22 20 0,-21-21 15,21 1-15,-22-1 0,22-21 0,0 22 16,0-22-16,0 0 0,-1 0 16,22 0-16,-21-21 0,0 0 15,21-21 1,0 0 0,0 0-16,0 0 0,0-1 15,0 1-15,0-21 0,0 21 16,0-22-16,0 22 0,0-21 15,21 21-15,0-22 0,-21 22 0,22 0 16,-22 0-16,21 21 16,0 0-16,-21 21 0,0 0 15,21 22-15,-21-22 16,0 21-16,0-21 0,21 0 0,-21 22 16,0-22-16,21 0 0,-21 0 15,22 0-15,-1 1 0,0-1 0,21-21 16,-21 21-16,1-21 15,20 0-15,0 0 0,1 0 0,-1 0 16,0 0-16,22-21 0,-22 21 16,0-21-16,1-1 0,-1 1 15,0 0-15,-20 0 0,-1 0 0,21-22 16,-21 22-16,0 0 0,-21-21 16,22 21-16,-22-1 0,0 1 15,21 21-15,-21-21 0,-21 42 31,-1 0-31,22 1 0,-21-1 16,21 21-16,0-21 0,-21 0 0,21 1 16,-21 20-16,21-21 0,0 0 15,0 0-15,0 1 0,0-1 16,21 0 0,0-21-16,0 0 0,1 0 15,-1 0-15,0 0 0,21 0 16,1 0-16,-1-21 0,-21 21 0,21-21 15,43-22-15,-43 22 16,-20 0-16,20 0 0,-21 0 0,0-1 16,0 1-16,-21 0 0,0 0 15,0 0-15,-21 42 32,0 0-32,0 0 0,0 0 15,21 1-15,-21-1 0,-1 0 16,1 0-16,0 0 0,21 0 15,-21 1-15,21-1 0,-21-21 0,21 21 16,0 0 0,21-42 15,0 0-15,0 0-16,0-1 0,1 22 15,-1-21-15,0-21 0,0 21 0,0 0 16,22-1-16,-22 1 0,21 0 15,-21 0-15,0 0 0,1 0 0,-1 21 16,0 0-16,0 0 0,-21 21 31,0 0-31,0 0 16,0 0-16,0 22 0,0-22 0,0 0 16,0 0-16,0 0 0,0 0 15,0 1-15,0-1 0,21 0 16,0 0-16,1-21 0,-1 0 0,21 21 15,-21-21-15,22 0 0,-22 0 16,21 0-16,0 0 0,1 0 0,-1 0 16,-21-21-16,22 0 0,-1 0 15,-21 21-15,21-21 0,-20-1 0,-1 1 16,0 0-16,0-21 16,0 21-16,0-22 0,-21 22 0,0 0 15,0 0-15,0 0 0,0-1 16,0 1-16,-21 21 0,0 0 15,0 0-15,0 0 0,0 21 16,-1 1-16,1 20 0,0-21 16,0 0-16,21 0 0,0 1 15,0 20-15,0-21 0,0 0 0,0 0 16,0 1-16,21-22 0,0 21 16,0 0-16,1-21 0,20 0 0,-21 0 15,21 0-15,1 0 0,-1 0 16,0 0-16,1 0 0,-1 0 15,0-21-15,1 21 0,-22-21 0,21-1 16,-21 1-16,1 0 0,-1 0 16,-21 0-16,0-22 0,0 22 0,0-21 15,0 21-15</inkml:trace>
  <inkml:trace contextRef="#ctx0" brushRef="#br0" timeOffset="22616">20722 3175 0,'-21'0'0,"42"0"0,-63 0 0,21 21 15,-1-21-15,1 0 16,21 21 0,21-21 15,1 0-31,-1 0 15</inkml:trace>
  <inkml:trace contextRef="#ctx0" brushRef="#br0" timeOffset="23575.92">23368 3323 0,'0'0'0,"0"-21"0,0 0 0,0 0 0,0 0 16,0-1-16,-21 44 31,0-1-15,-1 0-16,1 0 0,21 0 0,-21 22 15,0-22-15,21 21 0,-21-21 16,21 22-16,-21-22 0,21 0 0,0 0 15,0 0-15,0 0 0,0 1 16,21-22 0,0 0-16,0 0 0,21 0 15,-20 0-15,20 0 0,-21-22 0,21 22 16,-20-21-16,20 0 0,-21 21 0,0-21 16,0 0-16,-21-22 15,0 22-15,0 0 0,0-21 0,0 21 16,0-22-16,0 22 0,0 0 0,-21-21 15,0 20-15,0 1 0,21 0 16,-21 21-16,42 0 31,0 0-31,0 0 0,0 0 16,22 0-16,-1 0 0,0 0 16,1 0-16,20-21 0,-20 0 15,41 0-15,-41 21 0,-1-22 16,-21 22-16,21 0 0,-20-21 15,-22 0-15,-22 21 32,1 0-17,0 0-15,0 21 0,0 0 16,21 1-16,-21-1 0,-1 21 0,22-21 16,-21 22-16,21 20 0,-21-21 15,0 1-15,21 20 0,-21-20 16,0 20-16,21-21 0,-22 22 15,1-1-15,0 1 0,21-1 0,0 22 16,-21 0-16,21-1 0,-21-20 0,21 21 16,0-1-16,0 1 0,0-22 15,0 1-15,0-1 0,0 1 0,0-1 16,-21-20-16,21-1 0,0 0 16,-22-20-16,1-1 0,21 0 0,-21-21 15,0 0-15,0 0 0,-22 0 16,22 0-16,-21-21 0,21 0 0,-22-1 15,1 1-15,0 0 0,-1 0 0,1 0 16,0 0-16,-1-1 16,22 1-16,-21 0 0,21 0 0,0 0 15,21 0-15,0-1 0,0 1 16,0 0-16,21 0 0,0-21 0,0-1 16,0 1-16,22 0 0</inkml:trace>
  <inkml:trace contextRef="#ctx0" brushRef="#br0" timeOffset="24315.87">25506 2985 0,'0'0'0,"0"-22"0,-21-41 31,-1 42-31,1 21 0,0 0 0,0 0 16,0 0-16,0 0 0,-1 0 15,1 0-15,0 21 0,-21 0 16,21 0-16,-1 22 0,1-22 0,0 21 16,-21 0-16,21 1 0,-1 20 15,22-20-15,-21-1 0,21 21 16,0-20-16,0-1 0,0 0 0,0-20 15,0 20-15,21-21 0,1 0 16,20 0-16,-21 1 0,21-1 0,-20-21 16,20 0-16,-21 0 0,21 0 15,1 0-15,-1 0 0,0-21 0,1 21 16,-22-22-16,21 1 0,1 0 16,-1-21-16,-21 21 0,21-22 0,-20 22 15,-1-21-15,21 21 0,-42-1 16,21-20-16,-21 21 0,21 0 15,-42 42 1,0 0 0,0-21-16,0 42 0,0-20 15,-1-1-15,1 21 0,21-21 0,0 22 16,0-22-16,0 21 0,0-21 16,0 0-16,0 1 0,21-1 0,1 0 15,-1-21-15,0 21 0,0-21 16,21 0-16,-20 0 0,20 0 0,0 0 15,-21 0-15,22 0 0,-1-21 16,-21 0-16,22 21 0,-22-21 16,21-1-16,-21-20 0,0 21 0,-21-21 15,0-1-15,22 1 0,-22 0 0,0-1 16,0 1-16,0 21 16,-22 0-16,-20-22 0,21 43 0,-21-21 15,-1 21-15,1 0 0,0 0 16,-1 0-16,1 0 0,0 21 0,-1 0 15,22 1-15,-21-1 0,21 0 16,-1 21-16,22-21 0,0 1 0,0 20 16,0-21-16,0 0 0,43 0 15,-22 1-15,21-22 0,1 21 0,-1-21 16,21 21-16,-20-21 0</inkml:trace>
  <inkml:trace contextRef="#ctx0" brushRef="#br0" timeOffset="24831.88">26903 3344 0,'21'-21'16,"-42"42"-16,63-84 0,-42 21 0,0 20 0,0 1 15,0-21-15,0 21 0,-21 0 16,0-1-16,0 22 0,-1 0 16,1 0-16,0 0 0,-21 22 0,21-1 15,-22 0-15,22 21 0,0 1 16,-21-1-16,20 0 0,22 1 0,-21-1 15,21-21-15,0 21 0,0 1 16,0-22-16,0 21 0,0-21 16,0 1-16,21-1 0,1-21 0,-1 21 15,0-21-15,0 0 0,0 0 16,0 0-16,1 0 0,-1 0 0,0-21 16,21 0-16,-21-1 0,1 1 15,-1-21-15,0 0 0,0-1 16,0 1-16,0-22 0,1 1 0,-1 21 15,0-22-15,0 22 0,0-22 0,0 22 16,1 0-16,-1-1 16,0 22-16,-21-21 0,0 21 0,-21 21 31,21 21-31,-21 21 16,-1-21-16,1 22 0,0-22 15,21 21-15,0 0 0,-21 1 0,21 20 16,-21-20-16,21-1 0,0 0 15,0 1-15,0-1 0,0 0 16,0-21-16,0 1 0,0-1 0,0 0 16,0 0-16,21-21 15,0 0-15,0 0 0,0 0 16,1 0-16,-1 0 0,0 0 16,0-21-16,21 0 0,-20 0 0</inkml:trace>
  <inkml:trace contextRef="#ctx0" brushRef="#br0" timeOffset="25191.9">27517 3408 0,'21'0'31,"0"0"-31,0 0 16,0 0-16,-21-21 0,21 21 15,1-21-15,-1-1 0,0 22 16,0-21-16,0 0 0,0 0 0,1 0 15,-1 0-15,-21-1 0,0 1 16,0 0-16,0 0 0,0 0 16,-21 21-16,-1 0 0,1 0 15,-21 0-15,21 0 0,-22 21 16,22 0-16,-21 0 0,21 22 16,0-22-16,-22 21 0,43 0 0,-21 1 15,21-22-15,0 21 0,0 1 16,0-22-16,0 0 0,21 21 15,-21-21-15,21 1 0,1-22 0,-1 21 16,0-21-16,0 0 0,21 0 16,-20 0-16,-1 0 0,0 0 0,21 0 15,-21-21-15,1-1 0,-1 1 0,21 0 16,-21 0-16,0 0 16</inkml:trace>
  <inkml:trace contextRef="#ctx0" brushRef="#br0" timeOffset="26744.05">1037 5567 0,'0'0'0,"0"-21"16,0 0-16,0-1 16,0 1-16,0 42 31,0 1-31,0-1 0,0 0 0,0 21 15,-21 1-15,21-1 0,0-21 16,0 21-16,0 1 0,0-22 0,0 21 16,0-21-16,0 1 0,0-1 15,0 0 1,0-42 15,0 0-31,0-1 0,0 1 16,0 0-16,0 0 0,0-21 15,0 20-15</inkml:trace>
  <inkml:trace contextRef="#ctx0" brushRef="#br0" timeOffset="27031.41">1101 5313 0,'0'-21'16,"-22"21"-1,1 0 1,21-21 15,0-1-15,0 1-16,0 0 31,-21 21-31,0 0 0,0 0 16,0 21-16,-1-21 15,22 21-15,0 1 0,0-1 16,0 0-16,0 0 15,0 0-15,22-21 0,-1 21 16,0-21-16,0 0 0,21 0 0,-20 0 16,-1 0-16</inkml:trace>
  <inkml:trace contextRef="#ctx0" brushRef="#br0" timeOffset="27267.99">1651 5292 0,'0'0'0,"0"21"31,-21 0-31,0 0 0,-1 22 16,22-22-16,0 21 0,-21-21 15,0 22-15,21-1 16,-21 0-16,21 1 0,0-1 0,0 0 16,0-21-16,0 22 0,0-22 15,0 21-15,0-21 0,0 1 0,0-1 16,21-21-1,0 0-15,0-21 0,1-1 16,-1 1-16,0 0 0</inkml:trace>
  <inkml:trace contextRef="#ctx0" brushRef="#br0" timeOffset="27432.19">1397 5630 0,'0'-21'15,"21"21"1,0 0-16,22 0 16,-22-21-16,21 21 0,22-21 0,-22 21 15,0-21-15,22 21 0,-22-21 16,0-1-16</inkml:trace>
  <inkml:trace contextRef="#ctx0" brushRef="#br0" timeOffset="28416.02">3090 5482 0,'0'0'0,"0"-21"0,0 0 15,0 0-15,0 0 0,0-1 16,0 1-16,0 42 31,0 1-31,0 20 16,-21-21-16,0 0 0,21 22 15,-21-1-15,21 0 0,0-21 16,0 22-16,-21-1 0,21-21 0,-22 22 16,22-22-16,0 0 0,0 0 15,0 0-15,22-42 32,-1 0-32,0 0 15,0 0-15,0-22 0,-21 22 16,21 0-16,1-21 0,-1 20 15,0 1-15,-21 0 0,0 0 16,21 21-16,0 0 0,-21 21 31,21 0-31,-21 22 0,0-22 0,0 0 16,0 21-16,22-21 0,-22 1 16,0-1-16,0 0 0,21 0 0,0 0 15,0 0-15,0-21 16,22 0-16,-22 0 0,0 0 0,21 0 15,-21-21-15,22 0 0,-1 0 16,0 0-16,1 0 0,-22-1 16,21-20-16,1 21 0,-22 0 15,0-22-15,0 22 0,0-21 0,0 21 16,-21-22-16,0 22 0,0 0 0,0 0 16,0 0-16,0 0 0,0-1 15,-21 22 1,21 22-16,-21-1 0,0 0 15,0 0-15,21 0 0,0 22 0,-21-1 16,21 0-16,0-21 0,0 22 16,0-1-16,0-21 0,0 22 0,0-22 15,21 0-15,0 0 0,0-21 16,0 21-16,22-21 0,-22 0 16,0 0-16,21 0 0,-21 0 15,22-21-15,-22 0 0,0 0 0,0 0 16,0-1-16,22 1 0,-43 0 15,21-21-15,0 21 0,-21-1 0,21-20 16,-21 21-16,0 0 0,0 0 0,0-1 16,0 1-16,-21 42 31,21 1-31,-21-1 16,21 0-16,0 0 0,0 0 0,-21 0 15,21 1-15,0-1 0,0 0 16,0 0-1,0-42 17,21 0-32,-21 0 15,0-1-15</inkml:trace>
  <inkml:trace contextRef="#ctx0" brushRef="#br0" timeOffset="28571.56">4233 5313 0,'0'-21'0,"0"42"0,0-63 0,0 20 15,-21 22 1,21 22 0,0-1-1,0 0-15,21 0 16,0-21 0,1 0-16</inkml:trace>
  <inkml:trace contextRef="#ctx0" brushRef="#br0" timeOffset="29028.42">4805 5249 0,'0'0'0,"0"-21"0,-21 42 31,-1 1-15,22-1-16,-21 0 0,0 0 0,0 0 15,0 22-15,0-22 0,-1 21 16,1 0-16,21-20 0,-21 20 0,0 0 15,0 85 1,21-106-16,0 1 0,21-1 16,0-21-16,21 0 15,-20 0-15,20 0 0,0 0 0,1-21 16,-22-1-16,21 1 0,22 0 16,-22 0-16,0 0 0,1-22 0,-22 1 15,21 21-15,0-21 0,-20-1 16,-1 22-16,0-21 0,-21-1 15,0 1-15,0 21 0,0-21 0,0-1 16,0 22-16,0 0 0,0 0 16,-21 21-1,0 0-15,-1 42 0,22-21 16,-21 0-16,0 22 0,0-1 0,0 0 16,21-20-16,0 20 0,0 0 15,0 1-15,0-1 0,0 0 0,0-21 16,0 22-16,21-22 0,0 0 0,0 0 15,22 0-15,-22-21 0,21 0 16,0 0-16,1 0 0,-1 0 0,0-21 16,22 0-16</inkml:trace>
  <inkml:trace contextRef="#ctx0" brushRef="#br0" timeOffset="30751.88">6837 5292 0,'0'0'16,"0"-21"-16,-21-149 31,-1 170-31,1 0 16,0 0-16,0 21 0,21 22 16,0-22-16,-21 21 0,21 1 15,-21-22-15,21 21 0,0 0 16,0 1-16,-22-1 0,22 0 0,-21-20 15,21 20-15,0 0 0,0-21 16,0 22-16,0-22 0,0 0 16,21-21-1,1-21-15,-1 0 16,0 0-16,0-1 0,0 1 16,0 0-16,1 0 0,-1-21 0,0 20 15,0 1-15,0 0 0,0-21 16,1 21-16,-22-1 15,21 22-15,0 0 0,-21 22 32,21-1-32,-21 0 0,0 0 0,0 0 15,0 0-15,0 1 0,21-1 16,-21 0-16,21 0 0,-21 0 0,22 0 16,-1 1-16,0-22 0,0 0 0,0 21 15,0-21-15,1 0 0,-1 0 16,21 0-16,-21-21 0,0-1 15,22 22-15,-22-21 0,21 0 0,-21 0 16,1 0-16,20-22 0,-21 22 16,0 0-16,0 0 0,1-21 0,-22 20 15,0-20-15,21 21 0,-21 0 16,0 0-16,0-1 0,0 1 0,0 0 16,0 0-16,-21 21 15,21 21-15,-22 0 16,1 0-16,21 1 0,-21-1 15,21 21-15,-21-21 0,21 22 0,0-1 16,0-21-16,0 21 0,0-20 0,0 20 16,0-21-16,21 21 0,0-20 15,0-1-15,22 0 0,-22-21 0,21 0 16,1 0-16,-1 0 0,0 0 16,22 0-16,20-21 15,-20 0-15,-22-1 0,1 1 16,-1 0-16,0 0 0,1-21 0,-22 20 15,0 1-15,0-21 0,-21 21 0,0-22 16,0 1-16,0 21 0,0-21 16,0 20-16,0 1 0,0 0 0,-21 0 15,0 21-15,0 0 0,-1 0 16,1 0-16,0 0 0,-21 21 0,21 0 16,-1 0-16,-20 1 0,21 20 15,0-21-15,0 21 0,-1-20 0,1 20 16,0-21-16,21 21 0,-21-20 15,21 20-15,0-21 0,0 0 0,0 0 16,0 1-16,21-22 0,0 21 16,0-21-16,1 0 0,-1 0 15,0 0-15,0 0 0,21 0 0,-20-21 16,-1-1-16,0 1 0,0 0 0,0 0 16,0 0-16,1 0 0,-1-1 15,-21-20-15,0 21 0,0 0 16,0 0-16,21-1 0,-21 1 0,0 0 15,0 42 17,0 0-32,0 1 15,0-1-15,0 0 0,0 0 0,0 0 16,0 0-16,0 1 16,0-1-16,0 0 0,21-21 0,-21 21 15,21-21-15,0 0 0,22 0 16,-22 0-16,0 0 0,21 0 0,1 0 15,-22 0-15,21-21 0,-21 0 0,22 0 16,-22 21-16,0-22 0,0 1 16,0 0-16,1 0 0,-1 0 0,0-22 15,-21 22-15,0 0 0,21 0 16,-21 0-16,21 0 0,-21-1 0,0 44 31,0-1-15,0 0-16,0 0 0,-21 0 0,21 0 15,-21 1-15,21-1 0,0 0 16,0 21-16,0-21 0,0 1 0,0-1 16,0 0-16,21 0 0,0-21 15,0 0-15,1 0 0,20 0 16,-21 0-16,0 0 0,22 0 0,-22 0 16,21-21-16,-21 0 0,0 0 15,22-1-15,-22 1 0,0 0 0,0 0 16,22-21-16,-22 20 0,0-20 15,-21 0-15,21-1 0,0 1 0,-21-21 16,21 20-16,-21 1 0,0 0 16,0-22-16,0 22 0,0 21 15,0-22-15,0 22 0,0 0 16,0 42 0,-21 0-16,21 0 0,-21 1 0,0 20 15,21 0-15,-21 1 0,21-1 16,0 0-16,0 22 0,-21-22 0,21 0 15,0-20-15,0 20 0,0 0 16,0 1-16,0-22 0,21 0 16,0 21-16,-21-21 0,21 1 0,0-1 15,0 0-15,1-21 0,-1 0 0,21 0 16,-21 0-16,0 0 0,1 0 16,20 0-16,-21-21 0,0 21 15,22-21-15,-22-1 0,21 1 0,-21 0 16,0 0-16,22 0 0,-22-22 0,0 22 15,-21-21-15,0 21 0</inkml:trace>
  <inkml:trace contextRef="#ctx0" brushRef="#br0" timeOffset="30963.23">9377 5101 0,'0'0'0,"-21"21"15,21 1 1,0-1-16,21-21 15,0 0-15,0 0 0,0 0 16,22 0-16,-22 0 0,21 0 0,0 0 16,-20 0-16,20-21 0,0-1 0,1 22 15,-22-21-15,21 21 0,-21-21 16,0 21-16,1-21 0,-22 0 16,0 0-16,-22-1 15,-20 22-15</inkml:trace>
  <inkml:trace contextRef="#ctx0" brushRef="#br0" timeOffset="31147.72">8551 4847 0,'0'0'0,"-21"0"0,0 0 31,0 0-16,0 0 1,-1 0-16,1 21 0,0 1 16</inkml:trace>
  <inkml:trace contextRef="#ctx0" brushRef="#br0" timeOffset="33064.58">2053 6837 0,'0'0'0,"-21"0"16,21-21-16,-21 21 0,21-21 16,0-1-16,-21 1 15,-1 0-15,1 21 16,0 0 0,0 0-16,0 0 0,0 0 15,-1 21-15,1 22 0,0-22 0,0 21 16,0 0-16,0 1 0,21 20 15,-22-20-15,1 20 0,21 1 0,-21-1 16,21-21-16,0 22 0,0-22 16,0 1-16,21-1 0,0-21 0,1 21 15,20-20-15,-21-22 0,21 0 16,1 0-16,-1 0 0,0 0 16,1-22-16,20 1 0,-20 0 15,-1 0-15,21 0 0,-20 0 0,-1-22 16,0 22-16,1-21 0,-1-1 15,-21 22-15,0-21 0,1 0 0,-22 20 16,0 1-16,0 0 0,0 0 16,-22 21-1,1 0-15,0 21 16,0 0-16,0 22 0,21-22 16,0 21-16,-21 0 0,21 1 15,0-22-15,0 21 0,0 1 16,0-22-16,0 0 0,0 0 15,21 0-15,0 0 0,0-21 0,21 0 16,-20 0-16,20 0 0,0 0 16,22-21-16,-22 0 0,0 21 0,1-42 15,-1 21-15,0-1 0,1-20 16,-1 21-16,-21-21 0,0-1 0,1 1 16,-22 21-16,0-22 0,0 1 15,0 21-15,-22-21 0,1 20 0,-21 1 16,21 0-16,-22 0 0,1 21 0,0 0 15,-1 0-15,1 0 0,0 0 16,-1 0-16,1 21 0,0 0 16,-1 0-16,22 22 0,0-22 15,0 21-15,21 1 0,0-1 0,0-21 16,0 21-16,21 1 0,0-22 16,0 0-16,1 0 0,20 0 0,0-21 15,1 0-15,-1 0 0,0 0 16,1 0-16,-1 0 0,-21 0 0,21-21 15,1 0-15,-22 0 0,21 0 16,-21 0-16,1-1 0,-1-20 0,0 21 16,0 0-16,-21 0 15,21-22-15,-21 22 0,0 0 0,0 0 16,0 42 15,0 0-31,0 0 16,0 0-16,0 1 0,0-1 0,0 21 15,0-21-15,0 0 0,0 1 0,0-1 16,0 0-16,0 0 0,0 0 16,-21-21-16,21 21 0,0-42 31,0 0-31,0 0 16,21 0-16,-21 0 0,21-1 15,-21-20-15,22 21 0,-1-21 16,-21 20-16,21 1 0,0-21 15,-21 21-15,21 0 0,0-1 0,1 22 16,-1 0-16,0 0 16,0 0-16,-21 22 15,0-1-15,0 0 0,0 0 0,0 0 16,0 22-16,0-22 0,0 0 16,0 21-16,0-21 0,0 1 0,0-1 15,0 0-15,0 0 0,0 0 16,21-21-1,0 0-15,1 0 16,-1-21-16,0 21 0,21-21 16,-21 0-16,1 0 0,20-22 0,-21 22 15,21 0-15,-20-21 0,-1 20 16,0-20-16,21 21 0,-42 0 0,21 0 16,1-1-16,-22 1 0,21 21 15,-21-21-15,0 42 31,0 0-31,-21 1 0,21-1 16,-22 0-16,22 0 0,0 21 16,0-20-16,0 20 0,0-21 0,0 0 15,0 22-15,0-22 0,0 0 16,0 0-16,0 0 0,22 0 16,20-21-16,-21 0 0,0 22 0,22-22 15,-1 0-15,-21 0 0,21 0 16,1-22-16,-1 1 0,-21 21 0,22-21 15,-22 0-15,0 0 0,21-22 0,-21 22 16,-21 0-16,0 0 0,22-21 16,-22 20-16,0 1 0,0 0 0,0-21 15,0 21-15,0-1 16,0 1-16,-22 21 0,1 21 31,0 1-15,21 20-16,0-21 0,0 21 0,0 1 15,0-1-15,0 22 0,-21-22 16,21 21-16,-21 1 0,21-1 0,0 1 16,0 21-16,0-22 0,-21 22 0,21-1 15,-22 1-15,22 21 0,-21-21 16,21 20-16,-21-20 0,0 21 0,21 63 16,-21-63-16,21-21 15,-21-1-15,-1-20 0,22-1 0,-21 1 16,21-22-16,0 1 0,0-1 15,-21-21-15,21 0 0,0 0 0,0-42 16,21-21 0,0 21-16,-21 0 0,22-22 15,-1-20-15,0 20 0,-21-20 0,21-1 16,0-20-16,0 20 0</inkml:trace>
  <inkml:trace contextRef="#ctx0" brushRef="#br0" timeOffset="33367.75">4191 7472 0,'0'-42'0,"0"84"0,-21-148 0,0 64 16,21-1-16,0 1 15,0 21-15,0-21 0,0-1 0,0 22 0,0 0 16,0 0-16,21 0 0,0-1 16,0 1-16,21 21 0,1 0 15,-22 0-15,21 0 0,1 0 0,-1 0 16,-21 21-16,21 1 0,-20-1 15,-1 21-15,-21 0 0,0 1 0,0-1 16,0 0-16,-43-20 0,22 20 0,-21 0 16,21-21-16,-22 1 0,22-1 15,-21 0-15,0 0 0,20-21 0,1 0 16,0 21-16,0-21 0,0 0 16,0 0-16,21-21 15,0 0-15,0 0 16,21 0-16,0-22 0,0 22 15,21 0-15</inkml:trace>
  <inkml:trace contextRef="#ctx0" brushRef="#br0" timeOffset="34497.76">5038 6773 0,'0'0'0,"0"-21"0,21 21 15,-21-21 1,0 42 0,0 0-16,-21 1 15,-1-1-15,1 21 0,21-21 16,-21 0-16,0 22 0,21-1 0,0-21 15,-21 22-15,0-22 0,21 21 16,0 0-16,0-20 0,0 20 0,0-21 16,0 21-16,0-20 0,21-1 15,0-21-15,0 0 0,21 0 16,-20 0-16,20 0 0,-21 0 0,21 0 16,-20-21-16,20-1 0,0 1 15,1 0-15,-22 0 0,21 0 16,0 0-16,-20-1 0,-1 1 0,0-21 15,0 21-15,-21 0 0,0-1 16,0 1-16,0 0 0,-21 21 16,0 0-1,0 0-15,-1 0 0,1 0 0,0 21 16,0-21-16,0 21 0,21 1 0,-21-1 16,-1 21-16,1-21 0,21 0 15,0 22-15,0-22 0,0 0 0,0 21 16,0-20-16,0-1 0,0 0 15,21-21-15,1 21 0,-1-21 16,21 0-16,-21 0 0,22 0 0,-1 0 0,0 0 16,1 0-16,-1-21 15,21 0-15,-20 0 0,-1-1 0,0-20 16,1 0-16,-1 21 0,0-22 0,-20 22 16,-1-21-16,21-1 0,-21 1 15,-21 0-15,21-1 0,-21 1 0,0 21 16,0-21-16,0 20 0,0 1 15,0 0-15,0 0 0,-21 21 16,0 0-16,-21 85 31,42-64-31,0 0 0,-21 21 0,21-21 16,-22 22-16,22-1 0,0-21 16,0 22-16,0-22 0,0 21 0,0-21 15,0 22-15,22-22 0,-1 0 16,0 0-16,0 0 0,0 0 0,22-21 15,-1 0-15,-21 0 0,21 0 0,1 0 16,-1 0-16,0 0 0,1-21 16,-1 0-16,0 0 0,1 0 0,-22 0 15,21-1-15,-21 1 0,1 0 0,-1-21 16,-21 21-16,21-1 0,-21 1 16,0 0-16,0 0 0,-21 0 15,0 21-15,-1 0 16,1 0-16,0 0 0,0 21 0,0-21 15,0 21-15,-1 0 0,22 0 0,0 1 16,0-1-16,0 0 0,0 0 16,0 0-16,0 0 0,0 1 0,0-1 15,22 0-15,-1-21 0,21 0 16,-21 0-16,0 0 0,22 0 0,-1 0 16,0 0-16,-20 0 0,41-21 0,-21 0 15,1-1-15,-1 1 0,0 0 16,-20 0-16,20 0 0,-42 0 15,0-1-15,0 1 0</inkml:trace>
  <inkml:trace contextRef="#ctx0" brushRef="#br0" timeOffset="34679.68">5757 6773 0,'-21'0'0,"42"0"0,-84 0 0,63 22 16,21-22-1,0 0-15,21 0 0,1 0 0,-1 0 16,22 0-16,-22 0 0,21 0 16,1 0-16,-22 0 0,1 0 15,20 0-15,-21 0 0,-20-22 0,20 22 16,-21-21-16</inkml:trace>
  <inkml:trace contextRef="#ctx0" brushRef="#br0" timeOffset="37528">8064 7112 0,'22'0'16,"-1"0"-16,0-21 0,-21 0 15,21 21-15,0-21 0,0-1 0,-21 1 16,0 0-16,0 0 16,0-21-16,0 20 0,0 1 0,-21-21 15,0 21-15,0-22 0,-21 1 16,20 21-16,-20 0 0,21 0 0,-21-1 15,-1 22-15,22 0 0,-21 0 16,-1 22-16,22-1 0,-21 0 16,21 21-16,0-21 0,-1 22 0,1-1 15,0 0-15,0 1 0,21-1 16,0 0-16,0 1 0,0-22 0,0 21 16,21-21-16,0 22 0,0-22 15,1 0-15,20-21 0,-21 21 0,21-21 16,1 0-16,-1 0 0,0 0 0,1-21 15,-1 0-15,0 0 0,1 0 16,-1-1-16,-21 1 0,22 0 16,-22-21-16,0 21 0,0-22 0,0 1 15,0 0-15,1-1 0,-22 1 16,21 0-16,-21-1 0,0-20 0,0 20 16,0 1-16,0-21 0,0 20 15,0 22-15,0 0 0,0-21 0,-21 42 31,-1 21-31,22 21 0,0 0 16,0 1-16,-21-1 0,21 0 0,0 1 16,0 20-16,0-20 0,0-1 15,0 0-15,0-21 0,0 22 0,21-22 16,-21 21-16,22-21 0,-1 1 16,0-1-16,0-21 0,-21 21 0,21-21 15,0 0-15,22 0 16,-1 0-16,-21 0 0,0-21 15,1 21-15,-1-21 0,0-1 0,0 1 16,0 0-16,0 0 0,-21 0 0,22 0 16,-22-1-16,0-20 0,21 21 15,-21 0-15,0 0 0,0-1 0,0 1 16,0 0-16,0 42 31,0 0-31,0 1 16,0-1-16,0 0 0,-21 0 0,21 21 15,-22-20-15,22-1 0,0 0 0,0 0 16,0 0-16,0 0 16,0 1-16,0-1 0,0 0 15,22-21-15,-1 0 0,0 0 0,0 0 16,0 0-16,0 0 0,22 0 16,-22 0-16,0-21 0,21 0 0,-20 21 15,-1-22-15,0 1 0,0 0 16,0 0-16,0 0 0,-21 0 15,0-1-15,22 1 0,-22-21 0,0 21 16,21 21-16,-21-21 0,0-1 0,0 44 31,0-1-15,0 0-16,0 0 0,-21 0 16,21 0-16,0 1 0,0 20 0,0-21 15,0 0-15,0 0 0,0 1 16,0-1-16,21-21 0,0 21 15,0-21-15,0 0 0,0 0 16,1 0-16,-1 0 0,21 0 16,-21-21-16,22 21 0,-22-21 0,0-1 15,21 1-15,-21 0 0,1 0 0,-1 0 16,0 0-16,0-1 0,-21 1 16,21 0-16,-21 0 0,21 0 0,-21 0 15,0-1-15,0 44 31,0-1-31,-21-21 16,21 21-16,-21 0 0,21 0 16,0 0-16,0 1 0,0-1 0,0 0 15,0 0-15,0 0 0,0 0 16,21 1-16,22-1 16,-22-21-16,21 0 0,-21 0 0,22 0 15,-1 0-15,21 0 0,-20 0 0,-1 0 16,22 0-16,-22 0 0,0 0 15,22-21-15,-22 21 0,0-22 0,1 1 16,-1 0-16,-21 0 0,22 0 16,-22 0-16,-21-1 0,0 1 15,0-21-15,0 21 0,0-22 0,0 22 16,0 0-16,-21 0 0,-1 0 16,1 21-16,0 0 0,-21 0 0,21 0 15,-22 0-15,-41 42 0,62-42 16,-20 21-16,21 0 15,-21 1-15,20 20 0,1-21 0,0 0 16,21 0-16,0 1 0,0-1 0,0 0 16,0 0-16,21 0 0,22-21 15,-22 0-15,0 21 0,0-21 0,0 0 16,0 0-16,22 0 16,-22 0-16,0 0 0,0 0 0,0-21 15,1 0-15,20 21 0,-42-21 0,21 0 16,0 0-16,0-1 0,-21 1 15,22 0-15,-22-21 0,0 21 0,0-1 16,0 1-16,0 0 0,0 0 16,0 0-16,0 42 15,0 0-15,0 0 16,0 0-16,0 22 0,0-22 16,0 0-16,0 0 0,0 0 0,0 1 15,21-1-15,0 0 16,-21 0-16,21 0 0,0 0 0,0-21 15,1 0-15,-1 22 0,21-22 0,-21 0 16,22 0-16,-22 0 0,0 0 16,21 0-16,-21-22 0,1 1 0,20 0 15,-21 0-15,0 0 0,0 0 0,22-22 16,-22 1-16,0 0 0,0-1 16,22 1-16,-22-22 0,0 22 0,0-21 15,0-1-15,-21 22 0,0-1 16,0 1-16,0 21 0,0 0 0,0 0 15,0-1-15,-21 22 0,0 0 16,0 0-16,0 22 0,-1-1 16,1 21-16,0 0 0,0 1 0,0-1 15,0 22-15,-1-22 0,1 0 16,21 1-16,0 20 0,-21-21 0,21 1 16,0-22-16,0 42 0,0-20 15,21-22-15,0 0 0,1-21 16,-1 21-16,21-21 0,-21 0 15,22 0-15,-1 0 0,-21 0 0,21 0 0,1 0 16,-1 0-16,0-21 0,1 0 16,-22 0-16,21 0 0,-21-1 15,1 1-15,-1 0 0,-21-21 16,0 21-16,21-1 0,-21 1 0,0-21 16,0 21-16,-21 21 31,21 21-31,-21 0 0,21 0 0,0 0 15,-22 22-15,22-22 0,0 0 16,0 0-16,0 22 0,0-22 0,0 0 16,0 0-16,22 0 0,-1-21 0,0 21 15,0 1-15,0-22 0,0 0 16,1 0-16,20 0 0,-21 0 0,0 0 16,22 0-16,-22 0 0,0 0 15,0-22-15,0 1 0,0 0 16,1 0-16,-1 0 0,21-43 15,-21 43-15,0 0 0,1 0 16,-22 0-16,0-1 0,0 1 0,0 42 31,0 1-31,0-1 0,-22 0 16,22 0-16,0 0 0,0 0 0,0 1 16,0-1-16,0 0 0,0 0 15,0 0-15,0 0 0,22 1 16,-1-22-16,0 0 0,0 0 0,0 0 15,0 0-15,1 0 0,-1 0 16,0 0-16,0 0 0,0 0 0,0-22 16,1 22-16,-22-21 0,0 0 15,0 0-15,0 0 0,0 0 16,0-1-16,-22 1 0,1 0 0,0 0 16,0 0-16,0 0 0,-22-1 15,22 1-15,0 21 0,0 0 0,0-21 16,63 21 15,-21-21-31,0 21 0,22 0 0,-22 0 16,21 0-16,-21 0 15,22 0-15,-1 0 0,-21 0 0,22 0 16,-22 0-16,0 21 0,0-21 16,0 21-16,0 0 0,-21 1 0,0-1 15,0 0-15,0 0 0,0 0 0,0 0 16,0 1-16,0-1 0,0 0 15,0 0-15,0 0 16,-21-21 0,0 0-16,0 0 31,21-21-31,0 0 16,0 0-16,0 0 0,0-1 0,21 1 15,-21 0-15,21 0 0,22-21 16,-22 20-16,0-20 0,21 0 15,-21 21-15,22-22 0,-22 22 0,21 0 16,-21 21-16,1 0 0,-1 0 16,0 21-16,-21 0 0,0 22 0,0-22 15,0 21-15,0 0 0,0 1 16,0-1-16,0 0 0,-21-20 0,21 41 16,-21-42-16,-1 0 0,22 1 15,0-1-15,0-42 31,0-1-15,0-20-16,0 21 16,0 0-16,-21-22 0</inkml:trace>
  <inkml:trace contextRef="#ctx0" brushRef="#br0" timeOffset="37692.01">12234 6202 0,'0'0'0,"-21"-21"0,0 0 16,0 21-16,0 0 0,-1 0 15,1 0-15,0 0 16,21 21-16,-21-21 16,21 21-16,0 0 15,-21 0 1,0-21-16,-1 0 0,1 0 16</inkml:trace>
  <inkml:trace contextRef="#ctx0" brushRef="#br0" timeOffset="37867.26">10964 6435 0,'0'0'0,"-21"21"0,0-21 0,0 0 15,21 21-15,-21-21 0,42 0 16,0 0 0,21 0-16,-21 0 0,22 0 15,20 0-15,-20-21 0,20 0 0,-21 0 16,22 21-16,-22-22 0,1 1 15,-1 21-15</inkml:trace>
  <inkml:trace contextRef="#ctx0" brushRef="#br0" timeOffset="41407.97">14922 5144 0,'0'0'0,"0"42"15,0-21 1,0 0 0,22-21-16,-1 0 0,21 0 0,-21 0 15,22 0-15,-22 0 0,21-21 16,22 21-16,-22-21 0,0 0 0,22 0 16,-22-1-16,0-20 0,-20 21 15,20 0-15,-21-22 0,0 22 16,0-21-16,-21 0 0,0 20 0,0 1 15,0 0-15,0 0 0,0 0 16,-21 21-16,0 0 0,0 21 0,0 0 16,-22 21-16,22-20 0,0 41 15,0-21-15,0 22 0,0-22 0,-1 22 16,22-22-16,-21 22 0,0-22 16,0 0-16,21 1 0,0-1 0,-21 0 15,21 1-15,-21-1 0,21-21 16,0 0-16,0 0 0,0 1 0,0-1 15,0 0-15,-22-21 16,1 0-16,0 0 16,0-21-16,0 0 15,0-1-15,-1 1 0,1 0 0,0 0 16,0 0-16,0 0 0,0-22 16,-1 22-16,1 0 0,0 0 0,0 21 15,21-21-15,-21 21 16,21 21-1,0 0-15,0 0 0,0 0 0,0 0 16,0 22-16,0-22 16,21 21-16,0-21 0,0 1 0,22-1 0,-22 0 15,21 0-15,-21 0 16,22-21-16,-1 0 0,0 21 0,1-21 16,20 0-16,1 0 0,-22-21 15,21 21-15,-20-21 0,20 0 0,-20 0 16,20 0-16,-42-1 0,22 1 15,-22-21-15,0 21 0,0-22 0,0 22 16,-21 0-16,0 0 0,0 0 16,0 0-16,0-1 0,-21 22 15,0 22 1,21-1-16,0 0 16,-21 21-16,21-21 0,-21 1 0,21-1 15,-22 0-15,22 0 16,0 0-16,0 0 0,0 1 0,0-1 15,0 0 1,0-42 0,22 0-1,-22-1-15,21 1 0,0 0 0,-21 0 16,21 0-16,0 0 0,-21-1 16,21-20-16,1 21 0,-22 0 0,0 0 15,21-1-15,0 1 0,0 21 16,0 21-1,-21 1 1,0-1-16,0 0 0,0 0 16,0 21-16,21-20 0,-21-1 0,0 0 15,22 0-15,-22 0 0,21 0 16,0 1-16,-21-1 0,21 0 0,0-21 16,0 21-16,1-21 0,20 0 15,-21 0-15,0 0 0,22 0 16,-1 0-16,-21-21 0,21 0 15,1 0-15,-1-1 0,-21 1 0,0 0 16,22 0-16,-22 0 0,0 0 16,-21-22-16,0 22 0,21 0 15,-21 0-15,0 0 0,0-1 0,-21 22 32,0 22-32,0-1 15,0 0-15,-1 0 0,22 0 16,-21 0-16,0 22 0,21-22 0,0 0 15,0 0-15,-21 22 0,21-22 16,0 0-16,0 0 0,0 0 16,21-21-1,0 0 1,-21-21-16,21 0 0,-21 0 16,22 0-16,-1-1 0,-21 1 0,21 0 15,0 0-15,0 0 16,-21 0-16,21-22 0,1 22 0,-1 21 15,0-21-15,0 0 0,0 21 16,0 0-16,-21 21 16,0 0-16,0 0 0,0 0 15,0 1-15,0-1 0,0 0 16,0 0-16,0 0 0,0 0 0,0 1 16,0-1-16,0 0 0,0 0 15,22-21-15,-1 0 16,0 0-1,0 0-15,0 0 16,0-21-16,1 21 0,-22-21 16,21 0-16,0-1 0,0 1 0,0-21 15,0 21-15,1 0 0,-1-1 16,0-20-16,0 21 0,0 0 0,0 21 16,-21-21-16,22 21 0,-22-22 15,0 44 1,0-1-16,0 0 0,0 0 0,0 0 15,0 0-15,0 1 0,-22-1 16,22 0-16,0 0 0,0 0 16,0 0-16,0 1 0,0-1 0,22 0 15,-1 0-15,0-21 0,0 21 0,21-21 16,-20 0-16,20 0 16,0 0-16,1 0 0,-1 0 0,0 0 15,22-21-15,-22 0 0,0 0 16,1 0-16,-22-1 0,21 1 0,-21 0 15,-21 0-15,22-21 0,-22 20 16,0 1-16,0 0 0,0 0 0,0 0 16,0 0-16,0-1 0,-22 22 15,1 0-15,0 0 0,0 0 0,0 0 16,0 22-16,-1-1 0,1 0 16,21 21-16,0-21 0,0 1 15,0-1-15,0 0 0,0 0 16,21 21-16,1-20 0,-1-1 15,0-21-15,0 21 0,21 0 0,1-21 16,-1 21-16,22-21 16,-1 0-16,1 0 0,-1 0 0,1 0 0,-22 0 15,21 0-15,1-21 0,-22 21 16,1-21-16,20 0 0,-21 0 0,1-1 16,-1-20-16,0 21 0,-20 0 15,-1-22-15,-21 22 0,0-21 0,0 21 16,0 0-16,-21-1 0,-22 22 15,22-21-15,0 21 0,-21 0 16,-1 0-16,22 0 0,-21 0 0,-1 21 16,1-21-16,21 22 0,-21-1 15,20 0-15,1 0 0,0 0 16,0 0-16,21 1 0,0-1 16,0 0-16,0 0 0,0 0 0,21-21 15,0 21-15,0-21 0,1 0 16,-1 0-16,0 0 0,21 0 0,-21 0 15,22 0-15,-22-21 0,21 0 16,-21 0-16,1 0 0,41-22 16,-42 22-16,0-21 0,1 0 15,-1 20-15,0-20 0,0-43 16,0 43-16,0 0 16,1-1-16,-22 1 0,0 21 0,0 0 15,0 0-15,-22 21 16,1 0-16,0 21 0,0 0 15,0 21-15,21-21 0,-21 22 16,-1-1-16,22 0 0,-21 1 0,21-22 16,0 21-16,0 1 0,0-22 15,0 21-15,0 0 0,0-20 0,21 20 16,1-21-16,-1 0 0,21 0 16,-21-21-16,0 22 0,22-22 15,-1 0-15,-21 0 0,22 0 0,-1 0 16,-21 0-16,0-22 0,22 1 15,-22 21-15,0-21 0,0 0 0,0-21 16,0 20-16,1 1 0,-22 0 16,0 0-16,0 0 0,0 0 0,0-1 15,0 44 17,-22-1-32,22 0 0,0 0 15,0 0-15,0 0 0,0 1 0,0-1 16,0 0-16,0 0 0,0 0 15,22 0-15,-1 1 0,0-1 0,0 0 16,21-21-16,22 21 0,-22-21 16,22 0-16,-1 0 0,1 0 15,-1 0-15,22 0 0,-22-21 0,-20 21 16,20-21-16,-20 0 0,-1-22 16,0 22-16,-21 0 0,1-21 0,-1 20 15,-21-20-15,0 21 0,0 0 16,0 0-16,-21-1 0,-22 1 0,22 21 15,0 0-15,-21 0 0,20 0 16,-20 0-16,0 0 0,21 21 0,-22-21 16,22 22-16,-21-1 15,21 0-15,-1 0 0,1 21 0,21-20 0,0-1 16,0 0-16,0 0 16,0 0-16,0 0 0,21 1 0,1-22 15,-1 21-15,0-21 0,0 0 16,0 0-16,22 0 0,-22 0 0,0 0 15,0-21-15,21 21 0,-20-22 16,-1 1-16,0 0 0,0 0 0,-21 0 16,21 0-16,0-22 0,-21 22 15,0 0-15,22 0 0,-22 0 0,21-1 16,-21 44 15,0-1-31,-21 0 0,21 0 16,-22 0-16,22 0 0,0 22 15,0-22-15,0 0 0,0 0 0,0 0 16,0 1-16,0-1 0,0 0 16,22-21-16,-1 21 0,0-21 0,21 0 15,-21 0-15,1 0 0,-1 0 16,21 0-16,-21-21 0,22 21 0,-22-21 16,0-22-16,0 22 0,21 0 15,-20-21-15,-1-1 0,21 22 0,-21-21 16,0 0-16,1-22 15,-1 22-15,0-1 0,-21 1 0,0-21 16,0 41-16,0-20 0,0 21 16,0 0-16,0 0 0,-21 21 0,0 0 15,-1 0-15,1 21 0,0 0 16,0 21-16,0 1 0,0-1 0,21 0 16,0-21-16,-22 22 0,22-1 15,0 0-15,0 1 0,0-22 0,0 21 16,0-21-16,22 22 0,-1-22 15,0 21-15,0-21 0,43 1 16,-22-1-16,21-21 0,-20 0 16,-1 0-16,0 0 0,22 0 0,-22-21 15,1 21-15,-22-22 0,21 1 16,-21-21-16,0 21 0,22 0 16,-43-22-16,0 22 0,21 0 15,-21 0-15,0 0 0,0-1 0,-21 22 16,0 0-16,-1 0 15,1 0-15,21 22 0,-21-1 16,21 0-16,0 0 0,0 21 16,0-20-16,0-1 0,0 0 0,0 0 15,0 0-15,21 0 0,0 1 16,1-22-16,-1 21 0,0-21 16,21 0-16,-21 0 0,1 0 0,20 0 15,-21 0-15,0 0 0,22 0 16,-22-21-16,21-1 0,-21 1 15,0 0-15,22-21 0,-22 21 16,-21-1-16,0 1 0,0 0 0,0-21 16,0 21-16,-42-1 0</inkml:trace>
  <inkml:trace contextRef="#ctx0" brushRef="#br0" timeOffset="41587.64">20680 5186 0,'0'0'16,"-21"0"-16,-1 0 0,44 0 31,-1 0-31,21 0 16,-21 0-16,22 0 0,-1 0 0,0 0 15,1 0-15,-1 0 0,-21 0 16,21 0-16,-20 0 0,-1 0 0,-21-21 16,0 0-1</inkml:trace>
  <inkml:trace contextRef="#ctx0" brushRef="#br0" timeOffset="41747">19939 4932 0,'0'0'0,"-148"0"32,148 21-17,0 0-15</inkml:trace>
  <inkml:trace contextRef="#ctx0" brushRef="#br0" timeOffset="42294.93">22288 5419 0,'0'0'0,"-21"-21"0,21-1 0,-21 22 16,21-21-16,0 0 0,0 0 15,0 0-15,0 0 16,21 21-16,0 0 0,22 0 16,-22 0-16,21 0 0,-21 0 0,22 0 15,-1 21-15,0 0 0,1 0 16,-22 21-16,0-20 0,0 20 0,0-21 15,-21 21-15,0-20 0,0 20 16,0-21-16,0 0 0,-21 0 16,0 1-16,0-22 0,0 0 15,21-22 1,0 1-16,0 0 16,0 0-16,0 0 0,0 0 15,21-1-15,0-20 0,0 21 0,0 0 16,1-22-16,-1 22 0,0 0 15,0-21-15,0 21 0,0-1 0,1 1 16,-1 0-16,-21 0 0,21 21 16,0 0-16,0-21 0,0 21 0,1 0 15,-1 0-15</inkml:trace>
  <inkml:trace contextRef="#ctx0" brushRef="#br0" timeOffset="42828.03">23093 5440 0,'21'21'0,"-42"-42"0,63 63 15,-21-42 1,0 0-16,1 0 0,-1 0 16,0 0-16,0 0 0,0 0 15,0-21-15,1 0 0,-1 0 0,0 0 16,0-1-16,-21 1 0,0 0 0,0 0 16,0 0-16,0-22 0,0 22 15,0 0-15,0 0 0,0 0 0,-21 21 16,0 0-1,0 21-15,-1 0 0,1 0 0,0 0 16,0 1-16,0-1 16,21 21-16,-21-21 0,21 0 0,0 1 15,0 20-15,0-21 0,0 0 16,0 0-16,21 1 0,0-1 0,21-21 16,-21 21-16,1-21 0,20 0 15,0 0-15,1 0 0,-1 0 0,0-21 16,1 21-16,-1-21 0,21-1 15,-20 1-15,-1 0 0,0-21 0,1 21 16,-1-22-16,0 1 0,-20 0 16,20-1-16,-21 1 0,0-22 15,0 22-15,1-21 0,-1-1 0,-21 22 16,0 21-16,0-22 0,0 22 16,-21 42-1,21 22-15,-22-1 0,1 0 16,0 1-16,0-1 0,0 0 0,21 1 15,-21-1-15,21 0 0,-22-21 16,22 43-16,0-22 0,0-21 16,0 1-16,0-1 0,0 0 15,22-21-15,-1 0 16,0 0-16,0 0 0,-21-21 16,21 0-16</inkml:trace>
  <inkml:trace contextRef="#ctx0" brushRef="#br0" timeOffset="42991.47">23728 5228 0,'0'0'0,"-21"0"0,-1-21 0,44 21 31,-1 0-31,0 0 0,21 0 16,1 0-16,-1 0 0,21-21 15,-20 21-15,20 0 0,-20 0 0,-1-21 16,0 21-16,1 0 0,-22 0 15</inkml:trace>
  <inkml:trace contextRef="#ctx0" brushRef="#br0" timeOffset="44147.92">24299 5144 0,'0'21'15,"0"0"-15,0 0 16,0 0-16,0 0 0,-21 1 16,21-1-16,0 0 0,0 0 15,-21 0-15,21 0 0,0 1 0,0-1 16,0 0-16,0 0 15,21-21-15,0 0 16,0 0-16,22 0 0,-22 0 16,0 0-16,21-21 0,1 21 15,-22-21-15,21 0 0,1-1 0,-22 1 16,21 0-16,-21 0 0,0-21 16,22 20-16,-22-20 0,0 21 0,-21 0 15,21-22-15,0 22 16,-21 0-16,0 42 15,-21 0-15,0 1 16,0-1-16,0 0 0,21 0 0,0 21 16,-21-20-16,21-1 0,0 0 15,0 0-15,0 0 0,0 0 0,0 1 16,21-22-16,0 0 16,0 21-16,0-21 0,0 0 15,22 0-15,-1 0 0,0 0 0,1 0 16,-1 0-16,-21-21 0,22-1 15,-22 22-15,21-21 0,-21 0 0,0 0 16,22 0-16,-22-22 0,0 22 16,-21 0-16,21 0 0,-21 0 0,21 0 15,-42 21 17,0 21-32,0 0 0,21 0 15,0 0-15,-21 0 0,21 1 0,0 20 16,0-21-16,0 0 15,0 0-15,0 1 0,21-22 0,0 21 16,0-21-16,0 0 0,22 0 16,-22 0-16,21 0 0,-21 0 15,22 0-15,-22 0 0,21 0 0,-21 0 16,1-21-16,20-1 0,-21 1 16,0 0-16,0 0 0,1 0 0,-22-22 15,21 22-15,-21 0 0,21-21 16,-21 21-16,0-1 0,0 44 31,0-1-31,-21 0 0,0 0 0,-1 0 16,1 0-16,21 1 0,-21-1 15,0 0-15,21 21 0,0-21 0,-21-21 16,0 22-16,21-1 0,-22-21 16,22 21-16,0-42 46,22 0-46,-1-1 0,0 22 16,-21-21-16,21 0 0,127-85 31,-105 85-31,-22 21 0,21 0 0,0 0 16,-20 0-16,-1 0 0,0 0 16,0 0-16,-21 21 0,0 0 0,0 1 15,0-1-15,0 0 16,0 0-16,0 0 0,0 0 15,0 1 1,21-22-16,0 0 16,1 0-16,-1 0 0,0 0 15,0 0-15,0-22 0,22 22 0,-1-21 16,0 0-16,1 21 0,-1-21 16,0 0-16,-21 0 0,22-1 15,-22-20-15,0 21 0,0-21 0,0 20 16,-21-20-16,0 21 0,0 0 0,0 0 15,-21 21 1,0 0-16,0 0 0,0 21 16,21 0-16,0 0 0,-21 0 15,21 22-15,0-22 0,0 0 0,0 21 16,0-21-16,0 1 0,0-1 0,0 0 16,-22 0-16,22 0 15,-21 0-15,0-21 0,0 0 16,0 0-16,0 0 0,-1 0 15,1 0-15,0-21 0,0 21 16,0-21-16,21 0 0,0 0 0,0 0 16</inkml:trace>
  <inkml:trace contextRef="#ctx0" brushRef="#br0" timeOffset="45204">27580 5080 0,'0'0'0,"21"0"15,0 0-15,1 0 0,-1 0 16,21 0-16,0 0 0,-20 0 0,20 0 15,0 0-15,1-21 0,-1 21 16,0-21-16,1 0 0,-22-1 0,0 1 16,0-21-16,-21 21 0,0-22 15,0 1-15,-21 21 0,0-21 0,0 20 16,-22 1-16,1 0 0,0 21 16,-1 0-16,1 0 0,0 0 0,-1 21 15,-20 0-15,20 1 0,1 20 16,0 0-16,-1 1 0,1-1 0,21 0 15,0-21-15,0 22 0,-1-1 16,22-21-16,0 0 0,0 1 16,0-1-16,22 0 0,-1 0 15,0-21-15,21 0 0,-21 0 0,22 0 16,-1 0-16,0 0 0,1 0 16,-1-21-16,22 0 0,-22 21 0,-21-21 15,21-22-15,1 22 0,-22 0 16,21-21-16,-21-1 0,1 1 0,-1 21 15,0-22-15,0 1 0,0 21 16,-21 0-16,0 42 16,-21 0-1,0 0-15,0 22 0,0-1 16,-1-21-16,1 21 0,0 1 16,21-22-16,0 21 0,0-21 0,0 1 15,21 20-15,0-21 0,1 0 16,20 0-16,0-21 0,1 22 0,-1-22 15,21 0-15,-20 0 0,20 0 16,-20 0-16,20 0 0,-21 0 0,1 0 16,-1-22-16,0 1 0,-20 0 15,20 0-15,-21 0 0,0-22 0,0 22 16,-21-21-16,0 0 0,0-1 16,0 1-16,0 21 0,0-22 0,-21 22 15,0 0-15,0 21 0,0 0 16,-22 0-16,22 21 0,0 0 15,-21 1-15,21 20 0,-1-21 16,1 21-16,0-20 0,0 20 16,21 0-16,0-21 0,0 1 0,0-1 15,0 0-15,21 0 0,-21 0 0,21-21 16,0 0-16,1 21 0,20-21 16,-21 0-16,0 0 0,0 0 0,22-21 15,-22 21-15,0-21 0,0 0 16,22 0-16,-22-22 0,0 1 15,0 0-15,0-1 0,0 1 0,1-21 16,-1 20-16,0-20 0,0 20 0,0 1 16,0 0-16,-21-1 15,0 22-15,0 0 0,0 0 0,0 42 32,-21 0-32,0 0 0,0 22 0,21-1 15,-21 0-15,0 22 0,-1-22 16,22 22-16,0-22 0,0 0 0,0 1 15,0-1-15,0-21 0,0 22 16,0-22-16,0 0 0,22 0 16,20 0-16,-21-21 0,21 21 0,22-21 15,-1 0-15,1 0 0,-1 0 0,-20 0 16,20 0-16,1 0 16,-22 0-16,22-21 0,-22 0 0</inkml:trace>
  <inkml:trace contextRef="#ctx0" brushRef="#br0" timeOffset="46327.47">29697 5165 0,'21'-43'16,"0"22"-16,-63 85 0,105-149 0,-63 43 0,0-1 15,0 22-15,0-21 0,0 0 16,0 20-16,0-20 0,-21 21 0,0 21 16,0-21-16,0 21 0,-1 0 15,-20 0-15,0 21 0,-1 0 0,1 0 16,21 0-16,-21 22 0,-1-1 16,1-21-16,21 22 0,0-22 0,-1 21 15,1-21-15,21 22 16,0-22-16,0 0 0,0 0 0,21 0 15,1-21-15,-1 21 0,0-21 16,21 0-16,-21 0 0,22 0 0,-22 0 16,21 0-16,1-21 0,-22 0 15,21 0-15,-21 0 0,0 0 0,22-22 16,-22 1-16,0-22 0,0 22 16,0-21-16,1 20 0,-1-20 0,0 20 15,0 1-15,-21 0 0,0-1 16,0 22-16,0 0 0,0 0 15,0 42 1,-21 0-16,0 0 0,21 1 16,0 20-16,-21 0 0,-1 1 15,22 20-15,-21-21 0,21 1 0,0-1 16,0 22-16,0-22 0,0-21 16,0 21-16,0 1 0,0-22 0,21 0 15,1 0-15,-1 0 0,21 1 16,-21-22-16,22 0 0,-1 0 15,0 0-15,1 0 0,-22 0 0,21 0 16,0-22-16,1 22 0,-22-21 16,21-21-16,-21 21 0,22 0 15,-22-22-15,0 1 0,0 21 0,0 0 16,1-22-16,-1 22 0,-21 0 16,21 21-1,-21 21-15,0 0 0,0 0 16,0 1-16,0-1 0,0 21 15,0-21-15,-21 0 0,21 1 16,0-1-16,0 0 0,0 0 0,0 0 16,21-21-16,0 0 15,21 21-15,-20-21 0,20 0 0,-21 0 16,21 0-16,-20 0 0,20 0 16,-21 0-16,0-21 0,22 0 0,-22 0 15,0 0-15,0 0 16,0-22-16,0 22 0,-21-21 0,0 21 15,22-22-15,-22 22 0,0 0 16,0 0-16,-22 21 16,22 21-16,-21 0 15,0 0-15,21 0 0,0 22 16,-21-22-16,21 0 0,-21 21 0,21-20 16,0-1-16,0 0 0,0 0 15,0 0-15,0 0 16,21-21-16,0 0 15,0 0-15,0 0 0,1-21 16,-1 0-16,0 0 16,21 0-16,-21 0 0,1-1 0,20 1 15,-21-21-15,21 0 0,1 20 16,-22 1-16,21 0 0,-21 0 0,1 0 16,-22 42-1,0 0-15,0 0 16,0 0-16,-22 1 0,1-1 0,0 0 15,21 0-15,-21 0 0,0 0 16,0-21-16,21 22 0,0-1 0,-22-21 16,1 21-16,21-42 62,0 0-62,0-1 0,0 1 16,0 0-16,0 0 15,-21 21-15,0 0 32,0 21-32,0 0 15,21 0-15,0 1 16,-22-22-16,1 21 16,0-21-16,0 0 0</inkml:trace>
  <inkml:trace contextRef="#ctx0" brushRef="#br0" timeOffset="47616">15917 6710 0,'0'0'0,"-21"0"0,21-21 16,0 0 0,0-1-16,0 1 0,0 0 15,0 0-15,0-21 0,21 20 16,0-20-16,-21 0 0,0-1 0,0 22 15,22-21-15,-22 21 0,0 0 16,0-1-16,0 1 0,0 0 0,-22 42 31,22 0-31,0 22 16,0-1-16,-21 0 0,21 22 16,-21-22-16,21 22 0,-21-22 0,21 0 15,0 1-15,0-1 0,-21 0 16,0-20-16,21 20 0,-22-21 0,22 0 15,-21 0-15,0-21 16,21 22-16,-21-22 0,0 0 16,0 0-16,-1-22 15,22 1-15,-21 0 16,0 0-16,21 0 0,-21 0 0,21-1 16,0 1-16,-21 0 15,21 42 1,0 0-1,21 1-15,0-22 0,-21 21 16,21 0-16,0-21 0,22 0 16,-22 0-16,0 0 0,21 0 0,1 0 15,-1 0-15,0 0 0,1-21 16,20 0-16,1-1 0,-1 1 16,-20 0-16,20 0 0,-21-21 0,1 20 15,-1-20-15,0 0 0,-20 21 16,-1-22-16,0 1 0,-21 21 0,0 0 15,0-1-15,0 1 0,0 0 16,0 0-16,-21 21 0,0 0 0,-1 0 16,-20 21-16,21 0 0,0 0 15,0 22-15,-22 20 0,22-20 0,0 20 16,0 1-16,0-22 0,-22 21 16,22 22-16,0-21 0,0-1 0,0 22 15,-22-1-15,22 1 0,0 0 16,0-1-16,0 1 0,-1 0 15,1 21-15,21-22 0,0 1 0,0 0 16,0-1-16,0 1 0,-21-22 16,21 22-16,0-43 0,0 22 0,0-22 15,21 1-15,-21-22 0,21-21 0,1 0 16,20 0-16,-21 0 0,21-21 16,1-1-16,-1-20 0,22 0 0,-22-22 15,21 1-15,1-1 0,-22 1 0,1-22 16,-22 22-16,0-1 0,0-21 15,-21 22-15,0-1 0,-21-20 0,0 20 16,-22 1-16,1-1 16,0 1-16,-1 20 0,1-20 0,0 42 15,-1-22-15,1 22 0,21 0 0,0 0 16,0 0-16,21 0 16,0-1-16,0 1 15,21 21-15,21-21 0,0 21 16,1-21-16,-1 0 0,22 0 0,20-1 15</inkml:trace>
  <inkml:trace contextRef="#ctx0" brushRef="#br0" timeOffset="50100.31">17420 6414 0,'0'0'16,"-21"0"-16,42 0 31,0-22-31,0 22 16,22-21-16,-22 21 0,21-21 0,-21 0 15,22 0-15,-1 0 0,-21-1 0,0 1 16,1 0-16,-1 0 16,0 0-16,-21 0 0,-21 21 15,0 0-15,-1 0 16,-20 0-16,0 0 0,21 21 0,-22 0 16,1-21-16,0 21 0,20 21 15,-20-20-15,21-1 0,21 21 0,0-21 16,0 0-16,0 22 0,0-22 15,0 0-15,21 0 0,0 0 16,0 1-16,1-22 0,20 0 0,-21 21 16,21-21-16,1 0 0,-22 0 15,0 0-15,21 0 0,-20 0 16,-44 0 0,1 0-16,0 0 15,-21 21-15,21-21 0,-22 21 16,22 0-16,0 0 0,-21 1 15,20-1-15,22 0 0,-21 0 16,21 0-16,0 0 0,0 1 0,0-1 0,0 0 16,21-21-1,1 0-15,-1 21 0,0-21 0,21 0 0,1 0 16,-22 0-16,21 0 0,0-21 16,1 0-16,-1 21 0,-21-21 15,22-1-15,-1 1 0,0-21 0,-21 21 16,22-22-16,-22 1 0,21 0 15,-21-1-15,1 1 0,-1 0 0,0-1 16,0 1-16,-21 0 0,0 21 16,0-22-16,21 22 0,-21 0 0,0 0 15,-21 21 1,0 0-16,21 21 16,-21 0-16,0 0 0,-1 22 15,22-1-15,-21 0 0,0 1 0,21-1 16,0 21-16,-21-20 0,21-1 15,-21 0-15,21 1 0,0-22 16,0 21-16,0-21 0,0 1 0,21-1 16,0-21-16,0 0 0,0 0 15,22 0-15,-22 0 0,21 0 0,1 0 16,-1 0-16,21-21 0,-20-1 16,-1 22-16,22-42 0,-22 21 0,-21 0 15,21 0-15,-20-1 0,-1-20 16,0 21-16,-21 0 0,0-22 0,0 22 15,0 0-15,-21 0 16,0 21-16,-1 0 16,1 0-16,0 21 0,0 0 0,0 0 15,0 1-15,-1 20 0,1-21 16,0 0-16,21 22 0,0-22 0,-21 0 16,21 21-16,0-21 0,0 1 15,0-1-15,21-21 0,0 21 0,0-21 16,1 21-16,20-21 0,-21 0 15,21 0-15,1 0 0,-1 0 0,0-21 16,-20 0-16,20 0 0,-21 21 16,21-22-16,-20 1 0,-1 0 15,0 0-15,0-21 0,0 20 0,-21 1 16,0-21-16,0 21 0,0 0 16,0-1-16,0 1 0,0 42 31,0 1-16,0-1-15,0 0 0,0 21 16,0-21-16,0 1 0,0-1 0,-21 21 16,21-21-16,0 0 0,0 1 15,-21-1-15,21 0 0,0 0 0,0 0 16,0-42 15,0 0-15,21 21-16,-21-21 0,21 0 15,0-1-15,-21 1 0,22-21 0,-1 21 16,-21 0-16,21-1 0,0 1 16,0 0-16,0 0 0,-21 0 15,22 21-15,-1 0 0,0 0 16,0 21 0,-21 0-16,0 0 0,0 0 15,0 1-15,21 20 0,-21-21 16,21 0-16,-21 0 15,0 1-15,22-22 0,-1 21 0,0-21 16,0 0-16,0 21 16,0-21-16,1 0 15,-1 0-15,0 0 0,21-21 0,-21 21 16,22-21-16,-1-1 0,-21 1 16,22 0-16,-22 0 0,21 0 0,-21 0 15,0-22-15,1 22 0,-1 0 16,0 0-16,-21 0 0,0-1 0,21 1 15,-42 21 17,0 21-32,21 1 0,-21-1 0,-1 0 15,22 0-15,-21 0 16,21 22-16,-21-22 0,21 0 0,0 0 16,0 0-16,0 0 0,0 1 15,0-1-15,0 0 0,21-21 0,0 21 16,1-21-16,20 0 0,-21 0 15,21 0-15,-20 0 0,20 0 0,0 0 16,-21 0-16,22-21 0,-22 0 0,85-43 31,-85 43-31,0 0 0,-21 0 0,21-22 16,-21 22-16,0 0 0,0 0 16,0 0-16,0 0 0,-21 21 31,0 0-31,0 21 0,21 0 15,0 0-15,0 0 0,0 0 16,-21 1-16,21 20 0,0-21 0,0 0 16,0 0-16,0 1 0,0-1 15,21 0-15,0-21 0,0 0 16,0 21-16,0-21 0,1 0 0,20 0 16,-21 0-16,0 0 0,0 0 15,22 0-15,-22-21 0,21 21 0,-21-21 16,1 0-16,-1-1 0,0 1 15,0 0-15,0 0 0,0 0 0,-21 0 16,0-1-16,22 22 16,-22-21-16,0 0 0,21 21 0,-21 21 31,0 0-31,0 1 16,0-1-16,0 0 0,0 0 15,0 0-15,0 0 0,0 1 16,0-1-1,21-21-15,0 0 16,0 0-16,0 0 0,1 0 16,-1 0-16,21 0 0,-21-21 15,0-1-15,1 22 0,-1-21 16,0 0-16,-21 0 0,0 0 0,21 0 16,-21-1-16,21 1 0,-21 0 15,0 42 16,0 0-31,0 1 0,0-1 16,0 0-16,0 0 0,0 0 16,0 0-16,0 1 0,0-1 15,21 0-15,1-21 0,-1 0 16,0 0-16,0 0 0,21 0 0,-20 0 16,-1 0-16,21 0 0,-21 0 15,22-21-15,-1 21 0,-21-21 0,0-1 16,0 1-16,1 0 0,-1 0 15,0-21-15,0-1 0,0 1 16,-21 0-16,0-1 0,21 1 0,-21-22 16,22 22-16,-1 0 0,-21-1 15,0 1-15,0 21 0,0 0 0,0 0 16,0-1-16,-21 44 16,21-1-16,-22 0 15,1 21-15,0 1 0,0-22 0,21 21 16,-21 22-16,0-22 0,21 0 15,-22 1-15,22-1 0,0 0 16,0-21-16,0 22 0,0-22 16,0 21-16,0-21 0,0 1 0,22-1 15,-1-21-15,0 0 16,0 0-16,0 0 0,0 0 0,22 0 16,-22-21-16,21-1 0,-21 22 0,22-21 15,-22 0-15,0 0 0,0-21 16</inkml:trace>
  <inkml:trace contextRef="#ctx0" brushRef="#br0" timeOffset="50295.94">21421 6414 0,'0'0'0,"-22"0"0,44 0 15,-1 0-15,0 0 16,0 0-16,21 0 0,-20 0 0,20 0 15,0 0-15,1 0 0,-1 0 16,0 0-16,1-22 0,-1 22 0,0-21 16,1 21-16,-22 0 0,0 0 15,0 0-15</inkml:trace>
  <inkml:trace contextRef="#ctx0" brushRef="#br0" timeOffset="52687.4">19113 7726 0,'22'0'0,"-1"-21"16,-21 0-16,21-1 0,0 22 0,0-21 16,0-21-16,1 21 0,20 0 15,-21-1-15,0-20 0,0 21 0,1-21 16,-1-1-16,0 1 0,-21 0 15,21 20-15,-21-20 0,0 0 0,0-1 16,0 1-16,0 21 0,0 0 16,0 0-16,-21-1 0,0 22 15,0 0-15,-1 22 16,1 20-16,0-21 0,0 43 16,0-1-16,0 1 0,-1-1 0,1 1 15,0-1-15,0 22 0,0-22 16,0 1-16,-1 20 0,1 1 0,21 0 15,-21-1-15,21 1 0,-21 0 16,21-22-16,-21 22 0,21 0 0,0-22 16,0 22-16,0-22 0,0 1 0,0-1 15,0 1-15,0-22 0,0 0 16,0-20-16,0 20 0,0-21 16,21-21-16,0 0 0,0 0 15,0-21-15,1 0 0,20 0 16,-21-22-16,0 1 0,22 0 0,-22-1 15,0 1-15,21 0 0,-42-1 16,21-20-16,-21 20 0,0-20 0,0-1 16,0 1-16,0-1 0,-21 1 0,0-1 15,0 1-15,-21-1 0,20 1 16,-20 21-16,21-1 0,-21 1 0,20 21 16,1 0-16,-21-1 0,21 22 15,42 0 16,21 0-31,-21 0 16,22 0-16,-22 0 0,42 0 16,-20 0-16,-1-21 0,22 21 15,-1-21-15,1 0 0,-22 21 0,21-21 16,-20 0-16,-1-1 0,0 1 16,1 0-16,-22 0 0,21 0 0,-21 0 15,1-1-15,-22 1 0,21 0 16,-42 42 15,-1 0-15,22 1-16,0 20 0,-21-21 0,21 0 15,0 0-15,-21 22 16,21-22-16,0 0 0,0 0 0,0 0 16,0 1-16,0-1 0,21-21 0,0 0 15,1 21-15,-1-21 0,0 0 16,0 0-16,0 0 0,0 0 0,22 0 15,-22-21-15,0 0 0,0 21 16,0-22-16,1 1 0,-22 0 0,0 0 16,0 0-16,0 0 0,0-1 0,0-20 15,0 21-15,0 0 0,-22-22 16,1 22-16,21 0 0,-21 0 0,0 0 16,-21 21-16,20 0 0,1 0 15,0 0-15,0 0 0,0 21 16,0 0-16,-1 0 0,22 0 15,-21 1-15,21 20 0,-21-21 0,21 21 16,0-20-16,0-1 0,0 21 16,0-21-16,0 0 0,21 1 0,0-22 15,1 21-15,20 0 0,-21-21 0,0 0 16,22 0-16,-1 0 0,-21 0 16,21 0-16,1 0 0,-1 0 0,-21-21 15,22 21-15,-1-21 0,-21-1 16,21 1-16,-20 21 0,20-21 0,-21-21 15,0 21-15,0-1 0,-21 1 0,0 0 16,22 0-16,-22 0 16,0 0-16,0 42 31,-22 0-31,1 0 0,21 0 16,-21 0-16,21 1 0,0-1 15,-21 0-15,21 0 0,-21 0 0,21 0 16,0 1-16,0-1 0,0 0 0,0 0 15,21-21-15,0 0 16,0 0-16,0 0 0,1 0 0,20 0 16,-21 0-16,21 0 0,-20 0 15,20-21-15,0 21 0,-21-21 16,22 0-16,-22-1 0,0 1 0,0 0 16,0 0-16,1 0 0,-22 0 15,0-1-15,21 1 0,-21 0 0,0 0 16,-21 42 15,21 0-31,0 0 0,-22 1 16,22-1-16,-21 0 0,21 0 0,0 0 15,0 0-15,0 1 0,0-1 16,0 0-16,21 0 16,1-21-16,-1 0 0,0 0 15,0 0-15,0 0 16,0 0-16,1-21 0,-1 0 15,0 21-15,0-21 0,0-1 0,0 1 16,1 0-16,-1 21 0,-21-21 16,0 0-16,0 0 0,21-1 0,-21 1 15,0 42 17,0 1-32,0-1 0,-21 0 0,0 0 15,21 0-15,0 0 16,-22 1-16,22-1 0,22-21 47,-22-21-32,21 21-15,0-22 16,0 1-16,0 0 0,0 0 16,1 0-16,-1 0 0,-21-1 15,21 22-15,21-21 0,-21 21 0,1 0 16,-1 0-1,-21 21-15,0 1 16,0-1-16,0 0 16,0 0-16,0 0 0,0 0 15,0 1-15,0-1 16,21-21 0,0 0-16,0 21 0,22-21 0,-1 0 15,0 0-15,1 0 0,-1 0 0,0 0 16,1 0-16,-1 0 0,0 0 15,1 0-15,-22-21 0,21 0 0,-21 21 16,0-22-16,1 1 0,-22 0 16,21 0-16,-21 0 0,0 0 0,0-1 15,0-20-15,0 21 0,0 0 16,-21 0-16,-1-1 0,1 22 0,0 0 16,0 0-16,0 0 0,-22 0 15,22 0-15,-21 22 0,21-1 16,-22 0-16,22 0 0,0 0 0,-21 22 15,21-22-15,21 0 0,0 0 16,-22 0-16,22 0 0,0 1 0,0-1 16,0 0-16,22 0 15,-1-21-15,0 0 0,0 0 0,21 0 16,-20 0-16,20 0 0,-21 0 0,0 0 16,22-21-16,-22 0 0,0 21 15,0-21-15,21-1 0,-42-20 0,22 21 16,-1-21-16,0 20 0,0-20 15,-21 0-15,0-22 0,21 22 16,0 0-16,-21-22 0,22 22 16,-22-1-16,0 1 0,0 21 0,0 0 15,0 63 1,0-21-16,-22 22 16,1-1-16,21 0 0,-21 1 15,21-1-15,0 0 0,0 1 0,0-1 16,0 0-16,0-21 0,0 1 0,0 20 15,0-21-15,0 0 0,21-21 16,0 21-16,22 1 0,-22-22 16,-21 21-16,21-21 0,0 0 15,0 0 1,1 0-16</inkml:trace>
  <inkml:trace contextRef="#ctx0" brushRef="#br0" timeOffset="52895.77">22500 7832 0,'0'21'0,"-21"-21"47,0 0-16,0 0-31</inkml:trace>
  <inkml:trace contextRef="#ctx0" brushRef="#br0" timeOffset="55920.01">17505 2434 0,'0'0'0,"-21"0"0,-1 0 0,1 0 16,0 0-16,0 0 0,0 0 0,0 0 16,-1 0-16,1 0 15,0 0-15,42 21 47,0-21-31,1 0-16,-1 0 0,21 0 0,-21 0 15,22 22-15,-1-22 0,21 0 16,-20 0-16,-1 0 0,22 0 16,-1 0-16,1 0 0,20 21 0,1-21 15,21 0-15,0 0 0,-1 0 16,22 0-16,0 0 0,0 0 0,-21 0 15,21 0-15,21 0 0,-21 0 16,22 0-16,-1-21 0,0-1 0,0 1 16,0 21-16,22-21 15,-1 0-15,0 21 0,1-21 0,-1 21 16,0-21-16,22 21 0,-22 0 16,22-22-16,-1 1 0,-21 21 0,22 0 15,-1-21-15,1 21 0,-1 0 16,-20 0-16,20-21 0,1 21 15,-22 0-15,22 0 0,-22 0 0,-21 0 16,0 0-16,-21 0 0,21 0 16,-21 0-16,-21 0 0,21 0 0,-42 0 15,21 0-15,-22 0 0,-20 0 16,-22 0-16,1 0 0,-1 0 0,-21 0 16,0 0-16,0 0 0,-21-21 15,22 21-15,-1 0 47,-42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3:06:25.2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4868 1842 0,'0'21'31</inkml:trace>
  <inkml:trace contextRef="#ctx0" brushRef="#br0" timeOffset="1291.52">1566 1101 0,'0'21'16,"-21"-21"-16,0 0 16,0 0-1,0 0-15,-1 0 0,1 0 16,0 0-16,0 0 15,0 0-15,0 0 16,-1 0 0,44 0 15,-1 0-15,21 0-16,0 0 0,22 0 0,-22 0 15,43 0-15,-22 0 0,1 0 16,-1 0-16,22 0 0,-21 0 0,20 0 15,1 0-15,0 0 0,-1 0 16,-20 0-16,20 0 0,-20-21 16,-1 21-16,-20 0 0,-1 0 15,-21 0-15,0 0 0,1 0 16,-1 0-16,-21-21 31,0-1-15,0 1-1,0 0-15,-21 0 16</inkml:trace>
  <inkml:trace contextRef="#ctx0" brushRef="#br0" timeOffset="1743.47">2519 762 0,'0'0'0,"-21"0"0,-1 0 16,1 0-1,21 21-15,0 0 16,0 1-16,21-1 0,1 0 16,-1 0-16,0 0 0,0 0 15,21 1-15,-20-1 0,20 0 0,-21-21 16,21 21-16,1 0 0,-22-21 15,21 0-15,-21 0 0,22 0 16,-22 0-16,0 0 0,21 0 16,-20 0-16,-1 0 0,0-21 15,-42 21 17,0 21-32,-1-21 0,1 21 15,0 1-15,-21 20 0,-1-21 16,22 0-16,-21 22 0,0-22 0,-1 21 15,1-21-15,0 22 0,-1-22 16,22 21-16,-21-21 0,21 0 16,-1 1-16,1-1 0,0 0 15,0 0-15,21 0 0,0 0 16,21-21 0,0-21-16,0 0 15,1 0-15</inkml:trace>
  <inkml:trace contextRef="#ctx0" brushRef="#br0" timeOffset="2439.96">3683 783 0,'0'0'0,"-42"21"31,42 1-31,21-22 16,0 0-1,0 0-15,0 0 0,0 0 0,22-22 16,-1 1-16,-21 21 0,22-21 15,-1 0-15,0 0 0,-21 21 16,22-21-16,-22-1 0,0 1 16,-21 0-16,0 0 15,-21 21 1,0 0-16,-22 0 0,1 0 0,0 21 16,-1-21-16,1 21 0,0 0 15,-1 1-15,-20-1 0,21 0 0,20 21 16,-20-21-16,21 22 0,0-22 15,21 21-15,0-21 0,0 22 16,0-22-16,21 0 0,0 0 0,21 0 16,-20 1-16,20-22 0,0 21 15,1-21-15,-1 0 0,0 0 16,1 0-16,-1 0 0,0 0 16,-21 0-16,22 0 0,-22 0 0,0-21 15,0 21-15,-21-22 16,-42 22-1,21 0-15,-22 0 0,1 22 16,-21-1-16,20 0 0,-20 0 0,-1 0 16,22 0-16,-22 1 15,22-1-15,0 21 0,-1-21 0,22 0 0,-21 1 16,42-1-16,0 0 0,-21 0 16,21 0-16,0 0 15,21 1-15,0-22 0,0 0 16,0 21-16,22-21 0,-1 0 0,0 0 15,1 0-15,-1 0 0,0 0 16,1-21-16,20 21 0,-20-22 0,-1 1 16,-21 0-16,21 21 0,1-21 15</inkml:trace>
  <inkml:trace contextRef="#ctx0" brushRef="#br0" timeOffset="2671.82">4318 1037 0,'0'0'0,"21"21"32,-21 1-32,0-1 0,21 0 15,0 0-15,-21 0 0,0 0 16,0 1-16,22-1 0,-22 0 0,21 0 16,0 0-16,-21 0 15,0 1-15,21-22 0,0 0 16,0 0-1,1 0-15,-1 0 16,-21-22-16,21 22 0</inkml:trace>
  <inkml:trace contextRef="#ctx0" brushRef="#br0" timeOffset="2903.99">4678 995 0,'0'0'0,"-21"21"16,21 0-1,-22 0-15,1 1 0,-21-1 0,21 0 16,0 0-16,-1 0 0,1 22 16,-21-22-16,21 0 0,0 21 0,-22-21 15,22 1-15,0-1 16,0 0-16,0 0 0,21 0 0,0 0 31,21-21-15,0-21-16,0 21 15,0-21-15,22 0 0,-1 0 0</inkml:trace>
  <inkml:trace contextRef="#ctx0" brushRef="#br0" timeOffset="3219.65">4932 1058 0,'0'22'47,"0"-1"-47,-21 21 16,21-21-16,0 0 0,-22 22 15,22-22-15,0 21 0,0 1 0,-21-1 16,21 21-16,-21-20 0,21 20 16,0 22-16,-21-22 0,0 22 0,21 0 15,-21-1-15,-1 1 0,22 0 16,-21-1-16,0 1 0,21 0 0,-21-1 15,0 1-15,21 0 0,-21-22 0,-22 1 16,22-1-16,0 22 0,21-22 16,0-20-16,-21-1 0,0-21 0,-1 0 0,-20 1 15,-21 20-15,63-21 0</inkml:trace>
  <inkml:trace contextRef="#ctx0" brushRef="#br0" timeOffset="3268.27">4551 2963 0,'0'-21'0,"21"-21"16,0 0-16,21-1 0,-20-20 0,-1-22 15</inkml:trace>
  <inkml:trace contextRef="#ctx0" brushRef="#br0" timeOffset="3500.35">4868 1143 0,'-21'-85'15,"42"170"-15,-42-191 0,21 85 16,0 0-16,21 0 16,22 0-16,-22 21 0,21-22 0,0 22 15,1 0-15,20 0 0,-20 0 16,-1 0-16,21 0 0,-20 0 0,-1 22 16,0-1-16,-20 0 0,-22 0 15,0 21-15,0-20 0,0-1 0</inkml:trace>
  <inkml:trace contextRef="#ctx0" brushRef="#br0" timeOffset="3614.99">5397 1143 0,'-21'21'0,"42"-42"0,-84 85 15,21-43-15,-22 21 0,22-21 0,-22 0 16,22 1-16,-22-1 0,1 0 16,21-21-16,-1 21 0,1-21 0,21 0 15,-22 0-15,22 0 0,0 0 16,42-21 0,0 0-16,22 21 0,-22-21 15</inkml:trace>
  <inkml:trace contextRef="#ctx0" brushRef="#br0" timeOffset="4299.99">5905 656 0,'0'0'0,"0"-21"16,0 0-16,0 42 47,-21 0-47,0 0 0,21 22 16,-21-1-16,0 0 0,0 22 0,-1-22 15,22 22-15,-21-1 16,0-20-16,0 20 0,0-21 0,0 1 15,21-1-15,0-21 0,0 22 16,0-22-16,0 0 0,0 0 0,21-21 16,0 21-16,21-21 0,-21 0 15,1 0-15,20-21 0,0 21 16,-21-21-16,22 0 0,-1 0 0,-21-1 16,0-20-16,22 21 0,-22-21 15,0 20-15,0-20 0,0 21 0,-21 0 16,0 0-16,22-1 0,-22 44 31,0-1-31,0 0 16,0 0-16,0 0 0,0 0 15,0 1-15,-22-1 16,22 0-16,0 0 0,0 0 0,0 0 16,0 1-1,0-44 16,0 1-15,0 0-16,0 0 0,22 0 16</inkml:trace>
  <inkml:trace contextRef="#ctx0" brushRef="#br0" timeOffset="4475.93">6244 910 0,'0'0'0,"0"21"62,21-21-46,0 22-16,1-22 16,-1 0-16</inkml:trace>
  <inkml:trace contextRef="#ctx0" brushRef="#br0" timeOffset="6003.6">6816 868 0,'0'0'0,"0"-21"15,-22 21-15,1 0 16,0 0-16,-21 0 16,21 0-16,-1 21 0,1 0 0,0 0 15,0 0-15,0 22 0,0-22 16,-1 21-16,1-21 0,21 22 0,0-22 15,0 21-15,-21-21 0,21 22 16,0-22-16,0 0 0,0 0 0,0 0 16,21 1-16,0-22 0,1 21 15,-1-21-15,0 0 0,0 0 0,21 0 16,-20 0-16,20 0 0,-21 0 16,21 0-16,1 0 0,-22-21 15,21-1-15,1 1 0,-22 0 0,21-21 16,-21 21-16,0-22 0,1 22 15,-1-21-15,0 21 0,-21-22 16,0 22-16,0 0 0,0 0 0,21 21 16,-21-21-16,0 42 31,0 0-31,0 0 0,-21 0 0,21 22 16,0-22-16,0 0 15,0 0-15,-21 21 0,21-20 0,0-1 16,0 0-16,0 0 0,0 0 15,0 0-15,21 1 0,0-22 0,0 21 16,0-21-16,1 0 16,20 0-16,-21 0 0,0 0 0,0-21 15,1-1-15,20 1 0,-21 0 16,0 0-16,0-21 0,22-1 0,-22 1 16,0 0-16,0-22 0,0 1 15,1-1-15,-1 22 0,0-22 0,0 1 16,0-1-16,-21 22 0,0 0 15,21-1-15,-21 1 0,22 21 16,-22 0-16,0-1 0,0 1 16,-22 42-1,1 22-15,21-22 0,-21 0 16,0 21-16,0 1 0,21-1 16,-21 0-16,21 22 0,-22-22 0,22 22 15,0-22-15,0 22 0,0-22 16,0 21-16,0-20 0,0-22 0,0 21 15,0 1-15,0-22 0,22 0 16,-1 0-16,0 0 0,0 0 16,0-21-16,0 0 0,22 0 15,-22 0-15,21 0 0,1 0 0,-22 0 16,21-21-16,0 0 0,1-21 16,-1 21-16,-21-22 0,22 1 0,-1-22 15,-21 22-15,0-21 0,22-1 16,-22 1-16,0-1 0,0 1 0,0 20 15,-21-20-15,0 20 0,21 1 16,-21 21-16,0 0 0,0 0 0,0-1 16,0 1-16,-21 42 31,0 1-31,21-1 0,-21 21 16,21 0-16,-21 1 0,0-1 15,21 0-15,0 22 0,-22-1 0,1-20 16,21 20-16,0 1 0,0-22 15,0 0-15,0 22 0,0-22 0,0-21 16,0 22-16,0-22 0,0 0 16,0 0-16,21 0 0,1 1 0,-1-22 15,0 0-15,0 0 16,0 0-16,0 0 0,22-22 0,-22 1 16,0 0-16,0 0 0,-21 0 15,21-22-15,1 22 0,-1-21 0,0 21 16,-21-22-16,0 22 0,0 0 15,21 0-15,-21 0 0,0 42 32,0 0-32,0 21 15,-21-20-15,21-1 0,-21 21 16,21-21-16,0 22 0,0-22 0,0 0 16,0 21-16,0-21 0,0 1 0,0-1 15,21 0-15,0 0 16,0-21-16,0 0 0,1 0 0,-1 0 15,21 0-15,-21 0 0,22-21 16,-22 0-16,0 21 0,21-21 0,-21-22 16,1 22-16,-1 0 0,0-21 15,0-1-15,0 22 0,-21-21 16,0 21-16,0-22 0,0 22 0,0 0 16,0 0-16,-21 42 31,21 0-16,-21 0-15,21 0 0,0 22 0,0-22 16,-21 21-16,0 1 0,-1-22 16,22 21-16,-21 22 0,21-22 0,-21 0 15,21 1-15,0 20 0,0 1 16,0-1-16,0 1 0,-21 20 16,21-20-16,0-1 0,-21 22 0,21-22 15,0 1-15,0 21 0,0-22 16,0 22-16,0-22 0,0 22 0,0-22 15,0 1-15,-21-22 0,21 22 0,-22-22 16,1 0-16,0 1 0,21-22 16,-21 0-16,0 0 0,0 0 0,-1-21 15,1 0-15,0 0 16,0 0-16,0-21 0,21 0 16,0 0-16,-21 0 0,-1-22 0,22 1 15,0-21-15,-21 20 0,0-20 0,0-22 16</inkml:trace>
  <inkml:trace contextRef="#ctx0" brushRef="#br0" timeOffset="6244.65">7239 995 0,'-21'0'15,"42"0"-15,-42-21 0,21 0 0,0-1 16,0 1 0,21 21-16,0-21 0,0 21 15,22 0-15,-22-21 0,21 0 16,0 21-16,22 0 0,-22-21 0,1 21 16,-22-22-16,21 22 0,-21 0 15,0-21-15,1 21 0</inkml:trace>
  <inkml:trace contextRef="#ctx0" brushRef="#br0" timeOffset="6439.64">7006 720 0,'-42'63'16,"42"-84"-1,0 0-15,21 21 16,0 0-16,0 0 16</inkml:trace>
  <inkml:trace contextRef="#ctx0" brushRef="#br0" timeOffset="7287.94">9864 656 0,'0'0'0,"0"-42"0,21-22 31,-21 86 0,-21-1-31,21 0 0,0 21 16,-22 1-16,1-1 0,21 0 16,-21 22-16,21-22 0,-21 0 0,21 22 15,-21-22-15,21 1 16,0-1-16,0-21 0,0 21 0,-21-20 0,21-1 16,0 0-1,21-21 1,0-21-16,0 0 15,0-1-15,0 1 0,1-21 0,-1 0 16,0 20-16,0-41 0,21 21 16,-20-1-16,-1 1 0,0 0 0,-21 20 15,21 1-15,0 0 0,-21 0 0,21 21 16,1 21 0,-22 0-16,21 22 0,-21-22 15,0 21-15,0 0 0,0 1 16,0-1-16,21 0 0,-21-20 15,21 20-15,0-21 0,0 21 16,1-20-16,-1-1 0,0-21 0,0 21 16,0-21-16,22 0 0,-22 0 15,21 0-15,-21 0 0,22 0 0,-22-21 16,21 0-16,0-22 0,1 22 16,-1-21-16,0-22 0,1 22 0,-22-22 15,21 1-15,-42-1 0,21 1 16,-21-1-16,0 1 0,0 21 0,-21-22 15,-21 22-15,21-1 0,-22 1 16,1 21-16,21 0 0,-21 0 0,-1 21 16,22 0-16,-21 0 0,21 21 15,-1 0-15,1 0 0,0 0 16,0 22-16,21-1 0,-21-21 16,21 21-16,0 1 0,0-1 0,0-21 15,0 22-15,21-1 0,0-21 16,0 21-16,0-20 0,1-1 0,20 0 15,0 0-15,1 0 0,-1-21 16,21 0-16</inkml:trace>
  <inkml:trace contextRef="#ctx0" brushRef="#br0" timeOffset="7948.38">11430 783 0,'0'0'0,"0"-21"0,0-64 16,0 64-1,-21 0-15,0 21 0,-1 0 16,-20 0-16,21 0 16,0 0-16,0 21 0,-1 0 0,-20 1 15,21-1-15,0 21 0,0 0 16,-22 1-16,22-1 0,0-21 0,21 22 16,-21 41-16,21-63 15,0 1-15,0 20 0,0-21 0,0 0 16,21-21-16,-21 21 0,21-21 15,0 0-15,0 0 0,22 0 16,-22 0-16,0 0 0,21-21 0,-20 0 16,-1 0-16,21 0 0,-21 0 15,0-22-15,1 1 0,-1 21 0,0-22 16,0 1-16,-21 0 0,0 21 16,21-1-16,-21 1 0,21 0 0,-21 0 15,0 42 1,0 0-1,0 0-15,0 1 0,0 20 16,-21-21-16,21 0 0,0 22 0,0-22 16,0 21-16,0-21 0,0 0 15,0 1-15,0-1 0,0 0 16,0 0-16,21-21 0,1 0 16,-22 21-16,21-21 0,0 0 0,0 0 15,0 0-15,0-21 0,1 21 0,20-21 16,-21 0-16,0 0 0,0-22 15,1 22-15,-1-21 0,0-1 0,0 22 16,0-21-16,0 21 16,-21-22-16,0 22 0,0 42 31,0 1-31,0-1 0,0 21 0,0-21 16,0 0-16,0 1 15,0-1-15,0 0 0,-21 0 0,21 0 16,0 0-16,0 1 15,0-44 17,0 1-32,0 0 15,0-21-15,0 21 0</inkml:trace>
  <inkml:trace contextRef="#ctx0" brushRef="#br0" timeOffset="8108.01">11853 572 0,'-42'0'16,"21"0"-16,42 0 63,0 0-63,0 0 0</inkml:trace>
  <inkml:trace contextRef="#ctx0" brushRef="#br0" timeOffset="8392.79">12382 360 0,'0'0'0,"0"-21"0,-21 21 32,0 21-32,21 0 15,-21 0-15,0 0 0,21 22 0,-21-1 16,-1 0-16,1 1 0,21-1 15,-21 0-15,0 1 0,21 20 16,0-20-16,-21-1 0,21 0 16,-21 1-16,21-1 0,0 0 0,0-21 15,0 1-15,0-1 0,0 0 16,0 0-16,0 0 0,21-21 0,0 0 0,0 0 16,0 0-1,0 0-15,1-21 0,-22 0 0,21 0 16,0-22-16,0 22 0,0 0 15</inkml:trace>
  <inkml:trace contextRef="#ctx0" brushRef="#br0" timeOffset="8567.69">12277 677 0,'0'0'0,"-22"0"0,1 0 15,0 0-15,21 22 16,21-22-1,0 0 1,1 0-16,-1 0 16,0 0-16,21 0 0,-21 0 0,1-22 15,-1 22-15</inkml:trace>
  <inkml:trace contextRef="#ctx0" brushRef="#br0" timeOffset="9530.14">14309 466 0,'42'-106'31,"-42"85"-31,0 0 0,0-1 15,0 1-15,0 0 16,-21 21-16,0-21 0,-1 21 0,-20 0 16,0 0-16,-22 0 0,22 0 15,0 0-15,-1 0 0,1 0 0,0 21 16,-1-21-16,22 21 0,0-21 16,0 21-16,0-21 0,21 22 0,0-1 15,0 0-15,0 0 16,0 0-16,0 0 0,0 1 15,0-1-15,21 0 16,0-21-16,-21 21 16,0 0-1,0 0 1,0 1-16,0-1 16,-21 0-1,21 0-15,-21-21 16,21 21-16,0 0 15,0 1-15,0-1 0,21 0 16,0-21-16,0 21 0,0 0 16,0 0-16,22 1 0,-22-1 0,0 0 15,21 0-15,-20 0 0,20 0 16,-21 1-16,0-1 0,0 0 0,1 0 16,-22 0-1,0 0-15,-22 1 0,-20-1 16,0-21-16,-1 0 0,1 21 15,-21-21-15,20 0 0,-20 0 0,20 0 16,-20 0-16,21 0 0,-1 0 16,1-21-16,0 21 0,-1-21 0,22 21 15,-21-22-15,21 22 16,21-21-16,0 0 16,21 21-1,0 0-15,0-21 0,21 21 0,1 0 16,-22-21-16,21 21 0,1-21 15,-1 21-15,21-22 0</inkml:trace>
  <inkml:trace contextRef="#ctx0" brushRef="#br0" timeOffset="10179.77">14393 783 0,'0'0'0,"21"0"0,-42 21 46,21 1-46,-21-1 0,21 0 16,0 0-16,-21 0 0,21 22 0,0-22 16,-21 0-16,21 0 15,0 21-15,0-20 0,0-1 0,0 0 16,0 0-16,21 0 16,0-21-16,0 0 0,0 0 0,1 0 15,-1 0-15,0 0 0,21 0 0,-21 0 16,22-21-16,-22 0 0,0 0 15,21 0-15,-20-1 0,-1 1 0,0-21 16,0 21-16,-21 0 0,0-1 16,21 1-16,-21 0 0,21 0 15,-21 0 1,0 42 15,0 0-31,-21 0 16,0 0-16,21 22 0,0-22 0,0 21 15,-21 1-15,0-1 0,21 0 16,-21 1-16,21-1 0,0 0 0,-22 22 16,22-22-16,0 22 0,0-1 15,-21 1-15,21-1 0,0 1 0,0-1 16,0 1-16,0-1 0,0 1 0,0-1 16,0 1-16,0-1 0,21 1 15,-21-22-15,22 21 0,-22 1 0,0-22 16,0 22-16,0-22 0,0 0 0,0-20 15,-22 20-15,1-21 16,0 0-16,-21 0 0,21 1 0,-22-22 16,22 0-16,-21 0 0,-1 0 0,1-43 15,0 22-15,-22 0 0,22-21 0,0-1 16,-22 22-16,1-21 0,-1-1 16,22-20-16,-1 42 0,1-22 0,21 1 15,0-21-15,21 20 0,0 1 0,0 0 16,0-1-16,21 1 0,0-22 15,0 22-15,22 0 0,-1-22 16,0 22-16,22-22 0,-1 22 0,1-21 16,20 20-16</inkml:trace>
  <inkml:trace contextRef="#ctx0" brushRef="#br0" timeOffset="10664.49">15113 868 0,'0'0'15,"0"-21"-15,-21 0 16,0 21-16,-1 21 16,1 0-1,21 0-15,-21 0 16,21 0-16,0 22 0,0-22 0,0 0 16,0 21-16,0-20 0,0-1 15,0 0-15,0 0 0,0 0 0,0 0 16,0-42 31,0 0-47,0 0 0,0 0 15,0 0-15,0-1 0,0-20 16,0 21-16,21-21 0,-21 20 0,43 1 16,-22-21-16,0 21 0,21 0 15,1-1-15,-1 1 0,0 0 0,22 21 16,-22 0-16,22 0 0,-22 0 15,0 0-15,1 0 0,-22 21 16,0 0-16,0 1 0,0 20 16,-21-21-16,0 21 0,0 1 0,0-22 15,-21 0-15,0 21 0,0-20 16,0-1-16,-1 0 0,1 0 0,0 0 16,0 0-16,0-21 0,0 0 15,21 22-15,-22-22 0,22-22 31,22 22-31,-1-21 0,0 0 16,21 0-16</inkml:trace>
  <inkml:trace contextRef="#ctx0" brushRef="#br0" timeOffset="10940.34">15748 1122 0,'21'21'15,"0"0"-15,0-21 16,1 0-16,-1 0 0,0 0 0,0 0 15,21 0-15,-20 0 0,20 0 16,-21 0-16,21-21 0,-20 0 0,20 0 16,0 0-16,-21-1 0,22-20 15</inkml:trace>
  <inkml:trace contextRef="#ctx0" brushRef="#br0" timeOffset="12027.71">16573 381 0,'0'0'0,"-21"0"16,0 0-16,21 21 0,-21 0 16,0 1-16,21-1 0,-21 21 0,21-21 15,-22 22-15,22-1 16,-21 0-16,21 1 0,0 20 0,0-21 0,-21 1 16,21-1-16,-21 0 0,21 1 15,0-1-15,0 0 0,0-20 0,-21-1 16,21 0-16,0 0 0,0 0 15,0-42 17,0 0-32,21 0 15,-21 0-15,21-22 0,0 22 16,0 0-16,1-21 0,-1-1 0,0 22 16,0 0-16,0 0 0,0 0 15,-21-1-15,22 22 0,-1 0 16,-21 22-16,0 20 15,0-21-15,0 0 0,0 0 16,0 22-16,0-22 0,0 0 16,0 21-16,0-20 0,0-1 0,0 0 15,21 0-15,0-21 16,-21 21-16,21-21 0,0 0 0,1 0 0,-1 0 16,0 0-16,0 0 15,21 0-15,-20 0 0,-1 0 0,21-21 16,-21 0-16,0 0 0,22 0 15,-22-22-15,21 22 0,-21-21 0,1-1 16,-1 1-16,0 21 0,-21-21 16,0 20-16,0 1 0,0 0 0,0 0 15,-21 21-15,0 0 0,-1 0 16,1 0-16,0 0 0,0 0 16,0 0-16,21 21 15,0 0-15,0 0 0,0 1 0,0-1 16,0 0-16,0 0 0,21 0 15,0 0-15,-21 1 0,21-1 16,0-21-16,-21 21 0,22 0 16,-22 0-16,21 0 0,-21 1 0,0-1 15,21-21-15,-21 21 0,21 0 16,-21 0-16,21-21 16,0 0-1,1 0-15,-1 0 16,0 0-16,0 0 0,0-21 15,0 0-15,1 0 0,20 0 0,-21-1 16,0 1-16,22-21 0,-22 0 16,21 20-16,-21-20 0,0 21 0,1-21 15,-1 20-15,-21 1 16,0 0-16,0 42 31,0 0-31,-21 1 0,21-1 0,-22 21 16,1-21-16,21 22 0,-21-1 15,21-21-15,-21 21 0,21-20 0,0-1 16,0 21-16,0-21 0,0 0 16,0 1-16,21-22 0,0 21 0,0-21 15,1 0-15,-1 0 16,0 0-16,0 0 0,0 0 0,22 0 0,-22 0 16,0 0-16,0-21 15,21-1-15,-20-20 0,-1 21 0,0-21 16,0-1-16,-21 1 0,0-22 15,21 22-15,-21 0 0,0-1 0,0 1 16,0 0-16,-21 21 0,-21-1 16,21 22-16,-22 0 0,22 0 0,-21 0 15,-1 0-15,1 0 0,0 22 16,-1-22-16,1 21 0,21 21 0,0-21 16,-22 0-16,43 1 0,-21-1 15,21 0-15,-21 0 0,21 0 0,0 0 16,-21-21-1</inkml:trace>
  <inkml:trace contextRef="#ctx0" brushRef="#br0" timeOffset="12523.43">16129 614 0,'0'0'0,"-21"0"16,0 0-1,-1 0-15,1 0 0,0 21 16,0 0-16,-21 0 0,20 1 0,1-1 16,0 21-16,0-21 0,0 22 15,0-1-15,21 0 0,-22-21 0,22 22 16,0-22-16,0 21 0,0-21 16,22 1-16,-1-1 0,0 0 0,0-21 15,21 21-15,1-21 0,-1 0 16,0 0-16,22 0 0,-1 0 0,-20-21 15,20 21-15</inkml:trace>
  <inkml:trace contextRef="#ctx0" brushRef="#br0" timeOffset="13415.92">18013 720 0,'0'0'0,"0"-21"15,0 42 16,0 0-31,0 0 16,0 0-16,21-21 0,-21 21 0,0 22 16,-21-22-16,21 21 0,-21 1 0,21-22 15,0 0-15,0 21 0,0-21 0,-22 1 16,22-1-16,0 0 0,0 0 0,0 0 16,0 0-16,-21-21 31,0 0-31,21-21 15,0 0-15,0 0 16,0 0-16,0 0 0,0-1 16,0 1-16,0 0 0,0-21 15,21 21-15,0-1 0,-21-20 0,22 21 16,-1 0-16,21 0 0,-21-1 0,22 1 16,-22 0-16,42 0 0,-20 21 15,-1 0-15,21 0 0,-20 0 0,-1 0 16,0 0-16,-20 21 0,20-21 0,-21 42 15,-21-20-15,0 20 0,0-21 16,0 21-16,0-20 0,0 20 0,-21-21 16,0 0-16,0 22 0,-1-22 15,1 0-15,0 0 0,0-21 0,0 21 16,0 0 0,-1-21-1,44-21 16,-1 0-31,0 0 16,21 0-16</inkml:trace>
  <inkml:trace contextRef="#ctx0" brushRef="#br0" timeOffset="13651.78">18817 804 0,'0'-21'15,"0"42"-15,0-21 16,0 22-1,0 20-15,0-21 16,-21 0-16,21 22 0,-21-22 16,21 21-16,0-21 0,0 0 0,0 1 15,-21-1-15,21 0 0,0 0 16,-22-21-16,22-21 47,0 0-32,0-22-15,0 22 0</inkml:trace>
  <inkml:trace contextRef="#ctx0" brushRef="#br0" timeOffset="13835.68">18859 614 0,'0'-21'0,"-21"21"0,0 0 15,0 0 1,0 0-1,42 0 17,0 21-17,0-21-15,0 0 0,1 0 16,-1 0-16,0 0 0</inkml:trace>
  <inkml:trace contextRef="#ctx0" brushRef="#br0" timeOffset="14456.32">19262 762 0,'0'21'16,"-43"0"-1,22-21-15,0 0 0,21-21 32,0 0-32,21 21 15,0 0-15,0 0 0,1 0 0,20 0 16,-21 0-16,0 0 0,0 0 15,1 0-15,-1 21 0,0 0 0,0 1 16,-21-1-16,0 0 0,0 21 16,0-21-16,0 22 0,0-22 15,-21 21-15,0 1 0,0-22 0,-22 21 16,22-21-16,0 22 0,-21-22 16,-1 21-16,1-21 0,0 0 0,-1 1 15,1-22-15,0 21 0,20 0 16,1-21-16,0 0 0,21-21 31,21 21-15,0-21-16,1 21 15,-1 0-15,0 0 0,0 0 16,21 0-16,-20 0 0,-1 0 0,21 0 16,-21 0-16,0 21 0,22 0 15,-22 0-15,0-21 0,21 42 0,-20-20 16,-1-1-16,0 0 0,0 21 15,-21 1-15,0-22 0,0 21 0,0 0 16,0 1-16,0-1 0,0 0 16,-21 1-16,-21-22 0,-1 21 15,22-21-15,21 22 0,-21-22 0,-43 21 16,22-42-16,0 21 0,-22-21 16,-20 22-16,20-1 0,-21-21 15,43 0-15,21-21 0,-64-43 16,64 22-16,0 21 0,0-1 15,0 1-15,21 0 0,-22 0 16,22 0-16,0-22 0,0 22 0,0-21 16,43 0-16,-22-1 0,21 1 0,1 0 15,-1-1-15,0 22 0,1-21 16</inkml:trace>
  <inkml:trace contextRef="#ctx0" brushRef="#br0" timeOffset="15099.95">19812 1016 0,'0'0'0,"0"-21"31,0 0-31,21 0 0,0-1 16,-21 1-16,21 0 0,-21 0 0,22 21 15,-1-21-15,0-22 0,0 22 0,-21 0 16,21 0-16,-21 0 0,21 21 15,-21-21-15,0-1 0,-21 22 32,0 0-32,0 22 0,0-1 15,0 0-15,-1 0 0,1 0 16,0 22-16,0-1 0,21-21 0,-21 21 16,21 1-16,-21-22 0,21 21 15,0-21-15,0 1 0,0-1 0,0 0 16,21 0-16,0 0 0,0-21 15,0 0-15,0 0 0,1 0 0,20 0 16,-21 0-16,21 0 0,1 0 16,-22-21-16,21 0 0,1 0 0,-1-22 15,0 22-15,1-21 0,-1 0 16,21-1-16,-41 1 0,20 0 16,0-1-16,-21 22 0,1-21 0,-22 21 15,0-1-15,0 1 16,-22 21-16,1 0 0,0 0 15,0 0-15,-21 0 0,20 21 16,1 1-16,0-1 0,0 0 0,21 0 16,0 0-16,0 0 0,0 1 15,0 20-15,0-21 0,0 0 0,21 22 16,0-22-16,0 0 0,1 0 16,-22 0-16,21 0 0,-21 1 15,21-1-15,-21 0 0,0 0 16,-21-21-1,0 0-15,-1 0 16,1 0-16,0 0 0,0 0 0,0 0 16,0 0-16,-1 0 15,1 0-15,0 0 16,0 0-16,-21 0 0,20 21 16,1-21-16</inkml:trace>
  <inkml:trace contextRef="#ctx0" brushRef="#br0" timeOffset="16771.83">423 2836 0,'21'0'47,"1"0"-47,-22-21 0,21 0 16,21 21-16,-21-21 0,0 0 15,1 0-15,-1-1 0,0 1 16,0 0-16,0 0 0,-21-21 0,21 20 15,-21 1-15,0 0 0,0 0 16,0 0-16,-21 0 0,0-1 16,0 22-16,0 0 0,0 0 0,-22 0 15,22 0-15,-21 0 0,-1 0 16,-20 22-16,21-1 0,-1 21 16,1-21-16,0 22 0,-1-1 0,1 0 15,21 1-15,0-1 16,-1 0-16,22 1 0,-21-22 0,21 21 15,0-21-15,0 22 0,0-22 0,21 0 16,1-21-16,-1 21 16,0-21-16,0 0 0,21 0 0,-20 0 15,20 0-15,0-21 0,1 0 16,-22 0-16,21 21 0,0-43 16,1 22-16,-22 0 0,21 0 0,-21-22 15,1 22-15,-1-21 0,0 21 16,-21-22-16,0 22 0,0 0 0,0-21 15,0 21-15,0-1 16,-21 44 0,21-1-16,0 0 15,-21 0-15,21 21 16,0-20-16,0 20 0,0-21 0,0 21 16,0 1-16,0-22 0,0 0 15,0 21-15,0-20 0,21-22 16,0 21-16,0 0 0,0-21 0,0 0 15,1 0-15,-1 0 0,0 0 16,21 0-16,-21-21 0,1 0 16,-1 21-16,21-22 0,-21 1 0,0-21 15,1 21-15,-1-22 0,0 22 16,0-21-16,-21 0 0,0-1 16,21-20-16,-21 20 0,0 1 15,0 0-15,0-1 0,0 1 16,0 21-16,0 0 0,0 0 0,-21 21 31,21 21-31,0 0 16,0 21-16,0-21 0,0 22 0,-21 20 15,21-20-15,0-1 0,0 0 16,0 1-16,0-1 0,0 0 0,0 1 16,0-1-16,0-21 0,21 0 15,-21 0-15,21 1 0,0-22 0,1 0 16,-1 0-16,0 0 0,0 0 15,0 0-15,22 0 16,-22-22-16,0 1 0,21 0 0,-21 0 16,22 0-16,-22-22 0,21 1 15,-21 0-15,22-1 0,-22 1 0,0 0 16,0-22-16,-21 22 0,0 0 16,0-1-16,0 1 0,0 21 15,0 0-15,0-1 0,0 44 31,-21-1-31,21 0 0,-21 21 0,21 1 16,-21-1-16,21 0 0,0 22 16,0-22-16,0-21 0,0 22 15,0-1-15,0-21 0,0 0 16,0 0-16,0 1 0,21-1 16,0-21-16,0 0 0,0 0 0,1 0 15,-1 0-15,0 0 0,0 0 16,0 0-16,22 0 0,-22-21 0,21-1 15,-21 1-15</inkml:trace>
  <inkml:trace contextRef="#ctx0" brushRef="#br0" timeOffset="17843.87">2540 2879 0,'0'0'0,"0"-21"32,0-1-17,21 22-15,0-21 0,-21-21 16,21 21-16,1-22 0,-1 1 0,0 0 16,0-1-16,0 1 0,0 0 15,1-1-15,-22 1 0,0 0 16,0-1-16,0 22 0,0-21 0,0 21 15,0 0-15,0 42 32,-22 0-32,1 0 0,0 0 15,21 22-15,-21-1 0,21 0 0,-21 1 16,0-1-16,21 0 0,0 22 16,0-22-16,0 0 0,0-20 0,0 20 15,0-21-15,0 0 0,21 0 16,-21 1-16,21-22 0,0 0 0,0 0 15,0 0-15,1 0 0,20 0 16,-21 0-16,0 0 0,0-22 0,1 22 16,-1-21-16,21-21 0,-21 21 15,0 0-15,-21-22 0,22 22 16,-1-21-16,0-1 0,-21 1 0,0-21 16,0 20-16,0 1 0,0 21 15,0-22-15,0 22 0,0 0 0,0 0 16,0 0-16,0 42 15,0 0 1,0 0-16,0 22 16,0-22-16,0 21 0,0 0 0,-21 22 0,21-22 15,0 1-15,-21-1 16,21 0-16,0-21 0,0 22 0,0-22 16,0 21-16,0-21 0,-22-21 15,22 22-15,0-44 31,22 1-15,-22 0-16,0 0 0,21-21 16,0 20-16,-21 1 0,21-21 0,0 21 15,-21 0-15,21-22 0,1 22 16,-22 0-16,21 21 0,0 0 16,-21 21-1,0 0-15,0 0 0,21 1 16,-21-1-16,0 0 0,0 21 15,21-21-15,-21 1 0,21-1 16,-21 0-16,22 0 0,-1 43 0,-21-43 16,21-21-16,0 0 0,0 0 0,0 0 15,1 0-15,-1 0 0,42 0 16,-42 0-16,22-21 0,-1-1 0,0 22 16,-20-21-16,62-21 15,-41 21-15,-1-22 0,-21 22 0,0-21 16,0 21-16,1-22 0,-22 22 15,0-21-15,0 21 0,0 0 0,0-1 16,0 1-16,-22 21 16,1 21-16,0 1 15,0-1-15,0 21 16,0-21-16,21 22 0,-22-22 0,22 21 16,-21-21-16,21 22 0,0-1 15,0-21-15,0 0 0,0 0 0,0 1 16,21-1-16,1 0 0,-1-21 0,0 0 15,0 0-15,21 0 0,-20 0 16,20 0-16,-21 0 0,21 0 16,-20 0-16,20-21 0,-21 0 0,0-1 15,0 1-15,1 0 0,-1 0 16,0-21-16,-21 20 0,21-20 0</inkml:trace>
  <inkml:trace contextRef="#ctx0" brushRef="#br0" timeOffset="17975.89">2540 2582 0,'0'0'16,"-42"22"-16</inkml:trace>
  <inkml:trace contextRef="#ctx0" brushRef="#br0" timeOffset="18067.93">2540 2646 0,'0'0'0,"21"0"0,0 0 0,22 0 15,-1 0-15,0 0 0,22 0 0,-22 0 16,0-21-16,1 21 0,-1-21 0,-21-1 16,22 1-16,-22 21 0,0-21 15,21 21-15</inkml:trace>
  <inkml:trace contextRef="#ctx0" brushRef="#br0" timeOffset="18971.9">5419 2688 0,'0'0'0,"-22"0"0,1 0 16,0 0-16,0-21 0,0 0 15,21 0-15,-21 0 0,21-1 16,0 1-16,0 0 0,0 0 16,0-21-16,0 20 0,0 1 15,21 0-15,0 0 0,0 0 0,0 21 16,22-21-16,-22 21 0,21 0 15,-21 0-15,0 0 0,22 0 0,-22 0 16,0 21-16,21 0 0,-20 0 16,-1 21-16,-21 1 0,21-22 0,-21 21 15,21 1-15,-21-1 0,0 0 0,0-21 16,0 22-16,0-22 0,0 0 16,-21 0-16,21 0 0,-21 1 0,21-1 15,-21-21 1,21-21-1,0-1 1,0 1-16,0 0 0,0 0 0,21-21 16,-21 20-16,21-20 0,0 0 0,0-1 15,-21 1-15,43 0 0,-22-1 16,0 1-16,0 21 0,21 0 0,-20-22 16,20 43-16,-21-21 0,0 21 15,22 0-15,-22 0 0,0 0 0,0 21 16,0 1-16,0-1 0,1 21 15,-22 0-15,0 1 0,21-1 0,-21 0 16,0 1-16,0-22 0,0 21 16,0 1-16,0-22 0,0 0 0,0 0 15,0 0-15,0 0 0,-21-21 32,21-21-17,0 0-15,0 0 16,0 0-16,0 0 0,0-22 0,0 22 15,0-21-15,0-1 0,0 1 16,21 0-16,0-1 0,0 1 0,0 21 16,0-21-16,22 20 0,-22 1 15,21 0-15,-21 21 0,22 0 16,-1 0-16,-21 0 0,22 21 0,-22 0 16,0 1-16,0-1 0,0 21 15,-21 0-15,0 1 0,0-22 0,0 21 16,0 1-16,0-22 0,-21 21 15,0 0-15,0-20 0,0-1 0,-1 0 16,22 0-16,-21 0 0,0-21 16,21 21-16,0-42 31,0 0-31,21 0 0,0 0 16</inkml:trace>
  <inkml:trace contextRef="#ctx0" brushRef="#br0" timeOffset="19365.91">6879 2561 0,'0'0'0,"-21"0"0,21 21 0,-21-21 0,21 22 16,21-22 0,0 0-1,0 0-15,0 0 0,1 0 0,20-22 16,-21 1-16,21 0 0,-20 21 15,-1-21-15,21 0 0,-21 0 0,0-1 16,-21 1-16,0 0 0,22 0 16,-22 0-16,0 0 0,0-1 15,-22 22 1,1 0-16,-21 0 0,21 0 0,0 22 16,-22-1-16,22 0 0,-21 0 15,21 21-15,-22-20 0,22 20 0,-21-21 16,21 21-16,-1 1 0,22-22 0,0 21 15,0-21-15,0 1 0,0-1 16,0 0-16,0 0 0,22 0 0,-1 0 16,0-21-16,21 0 15,1 0-15,-22 0 0,21 0 0,0 0 16,1 0-16,-1 0 0,22-21 0,-43 21 16,21-21-16,0 0 0,1 0 15,-1-22-15</inkml:trace>
  <inkml:trace contextRef="#ctx0" brushRef="#br0" timeOffset="19615.88">7768 2117 0,'0'0'0,"-42"0"16,21 21 0,-1 0-16,22 21 0,-21-20 0,21 20 15,-21 0-15,0 1 0,21 20 16,-21-21-16,21 22 0,-21-22 0,-1 1 15,22-1-15,-21 0 16,21-21-16,0 22 0,0-22 0,0 0 16,0 0-16,0 0 15,21-21 1,1 0-16,-1-21 0,0 21 0,0-21 16,0 0-16,0 0 0,22-22 15,-22 22-15</inkml:trace>
  <inkml:trace contextRef="#ctx0" brushRef="#br0" timeOffset="20063.83">8149 2074 0,'0'0'0,"0"22"16,-21-1 0,21 0-16,-21 0 0,21 21 15,-21-20-15,-1 20 0,22 0 16,0 1-16,-21-1 0,0 21 0,0-20 15,21-1-15,0 0 0,-21 1 0,21-22 16,-21 21-16,21-21 0,-22 1 16,22-1-16,0 0 0,0-42 47,0 0-47,0-1 0,0 1 15,0-21-15,22 21 0,-1-22 16,0 22-16,0-21 0,21 21 0,-20-22 15,-1 22-15,21-21 0,-21 21 16,22 0-16,-22 21 0,21 0 0,-21 0 16,0 0-16,1 0 0,-1 0 15,0 21-15,0 0 0,-21 0 0,0 0 16,0 22-16,0-1 0,0-21 0,0 21 16,0-20-16,0 20 0,-21-21 15,0 0-15,0 0 0,21 1 0,-22-1 16,1 0-16,0 0 0,0-21 15,0 0 1,0 0 0,21-21-16,0 0 15</inkml:trace>
  <inkml:trace contextRef="#ctx0" brushRef="#br0" timeOffset="20256.43">7472 2413 0,'-21'21'16,"42"-42"-16,-42 63 0,-1-42 0,22 22 0,-21-22 15,42 0-15,1 0 16,-1 0-16,0 0 0,21 0 16,1 0-16,-1 0 0,21 0 0,-20 0 15,20 0-15,1 0 0,-1 0 16,1-22-16</inkml:trace>
  <inkml:trace contextRef="#ctx0" brushRef="#br0" timeOffset="20696.25">8869 2392 0,'0'0'0,"-21"0"31,-1 0-16,22 21-15,-21-21 0,0 21 16,0 0-16,-21 1 0,20-1 0,1 0 16,0 0-16,0 21 0,21-20 15,-21 20-15,0-21 0,21 0 0,0 0 16,0 22-16,0-22 0,0 0 0,0 0 16,0 0-16,21-21 15,21 0-15,-21 22 0,0-22 0,22 0 16,-22 0-16,21 0 0,-21 0 15,22 0-15,-22-22 0,21 22 16,-21-21-16,1 0 0,-1 0 0,0 0 16,0 0-16,-21-22 0,21 22 15,-21-21-15,0-1 0,0 22 0,0-21 16,0 0-16,-21 20 0,0-20 16,0 21-16,0 0 0,-1 21 0,1 0 15,-21 0-15,21 0 0,-22 0 0,22 0 16,-21 0-16,21 21 0,0-21 15,-1 21-15,1 0 0,0 0 0,21 1 16,0 20-16,0-21 16,0 0-16,0 0 0,21 1 0,0-22 15,1 0-15</inkml:trace>
  <inkml:trace contextRef="#ctx0" brushRef="#br0" timeOffset="21492.26">9631 2561 0,'0'0'16,"0"-21"-16,0 0 0,0 0 0,-21 0 15,-1-1-15,1 1 0,0 21 0,0-21 16,0 21-16,0 0 0,-1 0 0,-20 0 16,21 0-16,0 0 0,-22 0 15,22 21-15,0 0 0,-42 43 16,41-22-16,-20-21 0,21 22 15,0-1-15,0-21 0,21 22 16,0-22-16,0 21 0,0-21 0,0 0 16,0 1-16,21-1 0,0-21 15,0 21-15,0-21 0,0 0 0,1 0 16,20 0-16,-21 0 0,0 0 0,22 0 16,-22-21-16,21 0 0,-21-1 15,22 1-15,-22 0 0,21 0 0,-21-21 16,0-1-16,22 1 15,-22 0-15,0-22 0,0 22 0,0-1 16,1-20-16,-1 21 0,0-1 0,0 1 16,0 0-16,-21-1 0,0 22 15,0 0-15,0 0 0,21 0 16,-42 21 0,21 21-16,-21 0 15,0 0-15,0 0 0,21 22 16,-21-1-16,-1 0 0,1 1 0,21-1 15,-21 21-15,0-20 0,0-1 16,21 22-16,0-22 0,-21 0 0,21 1 16,0-22-16,0 21 0,0-21 15,0 0-15,0 1 0,21-1 16,0-21-16,0 0 0,0 0 0,0 0 16,22 0-16,-1 0 0,-21 0 0,22 0 15,-1-21-15,0-1 0,1 1 16,-1 0-16,0 0 0,1 0 0,-22-22 15,21 22-15,-21-21 0,22 0 16,-22 20-16,0-20 0,-21 21 0,0 0 16,0 0-16,0-1 0,-21 22 31,0 0-31,-1 22 0,1-1 16,21 0-16,0 0 0,0 0 15,0 22-15,0-22 0,0 0 0,0 0 16,0 0-16,21 22 0,1-22 15,-22 0-15,0 0 0,0 0 16,21 0-16,-21 1 16,-21-1-1,-1-21-15,1 0 0,-21 0 0,21 0 16,0 0-16,-22 0 0,22 0 16,-21-21-16,21 21 0,-1-22 0,1 1 15,0 0-15</inkml:trace>
  <inkml:trace contextRef="#ctx0" brushRef="#br0" timeOffset="21947.79">11430 2477 0,'0'0'0,"42"-64"31,-42 85-15,0 0-1,0 1-15,0-1 0,0 0 16,0 0-16,-21 21 0,21-20 16,-21 20-16,0-21 0,21 0 0,0 22 15,-21-22-15,-1 0 0,22 0 16,-21-21-16,21 21 0,0 0 0,0-42 47,0 0-47,0 0 15,0 0-15,0-22 0</inkml:trace>
  <inkml:trace contextRef="#ctx0" brushRef="#br0" timeOffset="22119.62">11472 2201 0,'0'0'15,"-21"0"1,0 0 0,21 22-16,0-1 15,0 0 1,0 0-16,21-21 16,0 0-16,0 21 15,1-21-15,-1 21 0</inkml:trace>
  <inkml:trace contextRef="#ctx0" brushRef="#br0" timeOffset="22565">11790 2371 0,'-21'42'16,"-1"-42"-16,1 21 0,0 0 16,21 1-16,-21 20 0,0-21 0,21 0 15,0 22-15,0-22 0,-21 0 16,21 0-16,-22 0 0,22 0 0,0 1 15,0-1-15,0 0 0,0 0 16,-21-21-16,21 21 16,0-42-1,0 0 1,0 0-16,0 0 0,0-1 16,0 1-16,0-21 0,0 21 0,0-22 15,21 1-15,1 0 0,-1 21 16,0-22-16,0 22 0,21 0 15,-20 0-15,20 0 0,0 21 0,-21 0 16,22 0-16,-22 0 0,21 0 0,-21 21 16,22-21-16,-22 42 0,0-21 15,-21 0-15,0 22 0,0-22 0,0 21 16,0-21-16,0 22 0,-21-22 16,21 0-16,-21 0 0,0 22 0,-1-43 15,1 21-15,0 0 0,0 0 16,21 0-16,0-42 31,21 21-15,0-21-16,0 0 0,1 0 0,20-1 15</inkml:trace>
  <inkml:trace contextRef="#ctx0" brushRef="#br0" timeOffset="23611.82">12636 2350 0,'0'0'15,"0"-22"-15,0 1 0,0 0 16,-21 21-16,0 0 16,0 0-16,0 0 0,-22 0 15,22 21-15,0 0 0,0 1 16,-21-1-16,20 21 0,1 0 0,0-20 16,0 20-16,0 0 0,21 1 0,0-22 15,0 21-15,0-21 0,0 22 16,0-22-16,0 0 0,0 0 0,21 0 15,0-21-15,21 21 0,-20-21 16,-1 0-16,21 0 0,-21 0 0,22 0 16,-1-21-16,-21 0 0,21 21 15,1-21-15,-1 0 0,-21-22 16,22 22-16,-1-21 0,-21 21 0,0-22 16,22-20-16,-22 21 0,-21-1 15,21 1-15,0 0 0,-21-1 0,0 22 16,0 0-16,0 0 0,0 0 15,0 42 1,0 0-16,0 0 0,-21 21 16,0-20-16,0 20 0,21 0 15,0 1-15,-22-1 0,1 0 0,21 1 16,-21-1-16,21-21 0,0 21 16,0-20-16,0-1 0,0 21 0,0-21 15,0 0-15,21-21 16,0 0-16,22 0 0,-22 0 15,0 0-15,21 0 0,-20 0 16,20 0-16,-21-21 0,21 0 16,1 0-16,-22 0 0,0 0 0,21-22 15,-20 22-15,-1-21 0,0 21 16,-21-1-16,21 1 0,-21 0 0,21 0 16,-21 0-16,0 42 31,-21 0-31,0 0 0,21 0 15,-21 1-15,21-1 0,0 21 16,0-21-16,0 0 0,0 1 0,0-1 16,0 0-16,0 0 0,0 0 15,0 0-15,21-21 16,0 0-16,0 0 0,22 0 0,-22 0 16,21 0-16,-21 0 0,22 0 15,-1-21-15,-21 21 0,21-21 0,-20 0 16,20 0-16,-21 0 0,0-1 15,22 1-15,-22 0 0,0-21 0,-21 21 16,21-1-16,-21-20 0,0 21 0,0 0 16,0 0-16,0-1 0,0 1 15,-21 21 1,0 0-16,0 0 16,-1 0-16,1 0 0,0 0 15,0 21-15,0 1 16,21-1-16,0 0 0,-21 21 0,21-21 15,-22 1-15,22 20 0,0-21 0,0 0 16,0 0-16,0 1 0,0 20 16,22-21-16,-1-21 15,0 0-15,0 0 16,0 0-16,0 0 16,-21-21-1,0 0 1,0 0 31,0-1-16,0 1-15,22 21-16,-22-21 15</inkml:trace>
  <inkml:trace contextRef="#ctx0" brushRef="#br0" timeOffset="25277.42">14139 2604 0,'0'0'0,"21"-64"32,-21 43-32,0 0 0,0 0 0,0-1 15,0 1-15,0 0 0,0 0 16,-21 21-16,0 0 0,0-21 0,0 21 16,0 0-16,-1 0 0,1 0 15,0 0-15,0 21 0,0 0 16,0 0-16,-22 0 0,22 22 0,0-1 15,21-21-15,-21 22 0,21-22 16,-21 21-16,21-21 0,0 22 0,0-22 16,0 0-16,0 0 0,0 0 0,0 0 15,21-21-15,0 22 16,0-22-16,0 0 0,0 0 16,1 0-16,20 0 0,-21 0 0,0-22 15,22 1-15,-22 21 0,0-21 16,21 0-16,-21 0 0,22-22 0,-22 22 15,0-21-15,21 0 0,-20-1 16,-1 1-16,0-22 0,-21 22 0,21 0 16,0-1-16,-21 1 0,21 0 0,-21 21 15,0-22-15,0 22 0,0 0 16,0 0-16,0 0 0,0-1 0,-21 44 31,0-1-31,21 21 16,-21-21-16,0 22 0,0-1 15,21 0-15,0 1 0,-22 20 0,22-21 16,-21 1-16,21-1 0,0 0 16,0 1-16,0-1 0,0-21 15,0 22-15,0-22 0,0 0 0,21 0 16,1-21-16,-1 0 0,0 21 16,0-21-16,0 0 0,0 0 0,1 0 15,20 0-15,-21-21 0,0 0 0,0 21 16,22-21-16,-22-22 0,0 22 15,0 0-15,0-21 0,-21 21 16,22-22-16,-22 22 0,21 0 0,-21 0 16,0 0-16,0-1 0,0 44 47,0-1-47,0 0 0,0 21 0,0-21 15,-21 1-15,21 20 0,0-21 16,0 0-16,0 0 0,0 1 0,0-1 15,0 0-15,0 0 0,21-21 16,0 0-16,0 21 0,0-21 0,0 0 16,1 0-16,-1 0 0,21 0 0,-21 0 15,22-21-15,-1 21 16,-21-21-16,21 0 0,-20 0 0,-1-1 16,21-20-16,-21 21 0,-21-21 15,21 20-15,-21-20 0,22 0 0,-22 21 16,0-1-16,0 1 0,0 0 15,-22 21 1,22 21-16,-21 0 0,21 1 16,-21-1-16,0 0 0,21 0 15,-21 21-15,21-20 0,0-1 0,-21 21 16,21-21-16,-22 0 0,22 1 16,0-1-16,0 0 0,0 0 0,-21-21 15,21 21-15,0-42 31,0 0-15,0 0-16,0 0 16,21-1-16,-21 1 0,22-21 0,-1 21 15,0-22-15,0 1 0,0 21 16,22-21-16,-22-1 0,21 22 0,22 0 16,-22 0-16,0 0 0,64 21 15,-64 0-15,1 21 0,-1 0 16,-21 0-16,22 0 0,-22 22 15,0-1-15,-21-21 0,0 21 0,0 1 16,0-22-16,0 0 0,0 21 16,0-20-16,0-1 0,-21 0 0,0 0 15,-1-21-15,22 21 0,-21 0 16,0-21-16,0 0 0,0 0 16,21-21 15,21 21-31,0-21 0,0 0 0,0 0 15,1 0-15</inkml:trace>
  <inkml:trace contextRef="#ctx0" brushRef="#br0" timeOffset="25864.02">16552 2477 0,'0'0'0,"21"-22"15,-21 1-15,0 0 0,0 0 16,-21 0-16,0 0 0,0 21 0,0 0 15,-22 0-15,22 0 0,-21 0 16,0 0-16,-1 21 0,-20 0 0,20 0 16,1 0-16,0 0 0,-1 22 15,22-22-15,-21 0 0,21 21 0,0-20 16,-1-1-16,22 0 0,-21 0 0,21 0 16,0 0-16,21 1 15,1-22-15,-1 0 0,21 0 0,0 0 16,1 0-16,-1 0 0,0 0 15,1 0-15,-1-22 0,0 1 16,-20 0-16,20 0 0,-21 0 0,21 0 16,-20-1-16,-1 1 0,-21-21 15,21 21-15,-21 0 0,21-1 0,-21 1 16,0 0-16,0 0 0,0 42 31,-21-21-31,0 42 0,21-20 16,-21 20-16,-1-21 0,1 21 15,0 1-15,21-1 0,-21 22 0,0-22 16,0 0-16,21 1 0,0 20 16,0-21-16,0 22 0,0-1 0,0 1 15,0-22-15,0 22 0,0-1 16,0 1-16,0-1 0,-22 1 16,22-1-16,-21-20 0,0-1 0,21 0 15,-21 1-15,0-1 0,0-21 0,-22 21 16,22-20-16,0-1 0,-21 0 0,-1 0 15,22-21-15,-21 0 0,-43 0 16,43 0-16,21 0 0,-1 0 16,-20 0-16,21-21 0,0 21 0,0-21 15,21 0-15,0-1 0,-22 1 16,22-21-16,0 21 0,0-22 16,0 1-16,-21 0 0,21-1 0,0-20 15,0 21-15</inkml:trace>
  <inkml:trace contextRef="#ctx0" brushRef="#br0" timeOffset="26036.94">15176 2053 0,'0'0'0,"-21"-21"0,0 21 15,0 0-15,0 0 16,0 0-1,-1 0 1</inkml:trace>
  <inkml:trace contextRef="#ctx0" brushRef="#br0" timeOffset="26067.73">14774 2074 0,'21'0'0,"-42"0"0,64 22 15,-22-1-15</inkml:trace>
  <inkml:trace contextRef="#ctx0" brushRef="#br0" timeOffset="27472.99">2625 4255 0,'0'0'0,"0"21"32,21-21-1,0-21-31,0-1 0,21 1 0,-20 0 16,20 0-16,0-21 0,1 20 15,-1-20-15,0 0 0,1 21 0,-22-22 16,0 22-16,0 0 0,0-21 15,-21 20-15,21 1 0,-21 0 0,0 0 16,0 0-16,0 0 0,0-1 16,0 1-16,-21 0 0,0 21 0,0-21 15,0 21-15,0 0 16,-1 0-16,1 21 16,0 0-16,0 0 0,21 1 15,-21 20-15,0 0 0,-1 22 0,1 20 16,0-20-16,0 21 0,0-1 15,0 1-15,-1 0 0,1 20 0,21-20 16,0 21-16,0 0 0,-21 21 16,21-21-16,0-1 0,-21 1 0,21 0 15,0 0-15,0 0 0,0-22 16,0 22-16,0-21 0,0 0 0,0-1 16,0-20-16,0-1 0,21 1 15,-21-22-15,21 0 0,0 1 0,-21-22 16,22-21-16,-1 0 0,0 0 15,0 0-15,0 0 0,0-21 0,1 0 16,20-22-16,-21 1 0,0 0 16,22-1-16,-22-20 0,21-1 15,0 1-15,1-22 0,-22 22 0,-21-22 16,0 0-16,0 1 0,21 20 0,0 1 16,-21-22-16,0 21 0,0-20 0,0 20 15,-21 1-15,-21-22 0,21 22 16,-22 20-16,1 1 0,-22 0 0,22-1 15,-21 22-15,20 0 0,1 0 16,-22 0-16,22 21 0,21 0 0,-21 0 16,20 0-16,1-22 0,0 22 15,21-21 1,21 0 0,0 0-16,22 21 0,-1-21 15,0 0-15,1-1 0,-1 1 16,22 0-16,-22 0 0,0-21 0,1 20 15,-1-20-15,0 21 0,-21 0 16,1 0-16,20-22 0,-42 22 16,21 0-16,-42 42 47,21 0-47,0 0 0,0 1 15,0-1-15,0 0 0,0 21 16,0-21-16,0 1 0,0-1 0,0 0 15,0 0-15,0 0 16,0-42 15,0 0-15,0 0-16,0 0 0,21-1 16</inkml:trace>
  <inkml:trace contextRef="#ctx0" brushRef="#br0" timeOffset="27656.57">3323 3916 0,'0'0'0,"21"0"0,-21 21 62,0 0-62,0 0 31,21-21-31</inkml:trace>
  <inkml:trace contextRef="#ctx0" brushRef="#br0" timeOffset="28072.36">3641 4085 0,'0'0'0,"0"21"0,0 22 15,0-22-15,0 0 0,0 0 0,0 22 16,0-22-16,0 0 0,-22 0 15,22 0-15,-21 0 0,21 1 0,-21-1 16,21 0-16,0 0 16,-21-21-16,0 0 15,0 0 1,21-21 0,42 0-16,-42 0 15,0-1-15,0-20 0,0 21 0,21-21 16,-21 20-16,21-20 0,22 21 0,-22-21 15,0 20-15,21 1 0,-21 0 16,22 0-16,-22 21 0,21 0 0,-21 0 16,22 0-16,-22 21 0,0 0 15,0 0-15,0 1 0,1 20 0,-1-21 16,-21 21-16,21 1 0,-21-22 16,0 21-16,0-21 0,0 1 0,0-1 15,0 21-15,-21-21 0,0-21 0,21 21 16,0 1-16,-22-22 15,22 21-15,0-42 32,22 21-32,-1-22 15,-21 1-15,21 0 0</inkml:trace>
  <inkml:trace contextRef="#ctx0" brushRef="#br0" timeOffset="28615.92">4741 4085 0,'0'0'16,"0"-21"-16,-21 0 0,0 21 15,0-21-15,0 0 0,-1 21 16,1 0-16,0 0 0,0 0 0,0 0 16,-22 0-16,22 0 0,0 21 15,0 0-15,0 0 0,-22 0 0,22 0 16,0 22-16,0-22 0,21 21 15,0 1-15,-21-22 0,21 21 0,0-21 16,0 22-16,0-22 0,0 0 16,0 0-16,0 0 0,21-21 15,0 0-15,0 0 16,0 0-16,1 0 0,20-21 0,-21 21 16,0-21-16,0 0 0,22 0 15,-22-1-15,21 1 0,-21-21 16,1 21-16,-1-22 0,0 1 15,21 0-15,-21-1 0,1-20 0,-1-22 16,-21 43-16,21 0 0,-21-1 16,0 22-16,0-21 0,0 21 15,0-1-15,0 1 0,-21 21 32,0 21-32,21 1 0,-22-1 0,1 21 15,21 0-15,-21 1 0,21-1 16,0 22-16,0-1 0,0-21 15,0 22-15,0-22 0,0 22 0,0-22 16,0 0-16,0-20 0,0 20 16,21-21-16,0 0 0,1 0 15,-1-21-15,0 22 0,0-22 0,0 0 0,0 0 16,1 0-16,20 0 0,-21-22 16,21 22-16,1-21 0,-1 0 0,0 0 15,1 0-15</inkml:trace>
  <inkml:trace contextRef="#ctx0" brushRef="#br0" timeOffset="29177.01">5419 3916 0,'-43'21'31,"64"-21"-15,1 0-16,-1-21 0,0 21 16,0-21-16,0 0 0,22 21 0,-22-22 15,0 1-15,21 0 0,1 0 0,-22 0 16,0 21-16,0-21 0,-21-1 15,0 1-15,-21 21 32,0 0-32,0 0 0,-22 21 15,22-21-15,-21 22 0,-1-1 0,22 0 16,-21-21-16,0 42 0,20 1 16,1-22-16,0 0 0,21 0 0,0 0 0,0 0 15,0 1-15,0-1 0,0 0 16,0 0-16,0 0 0,21-21 0,0 21 0,1 1 15,-1-22-15,21 0 0,-21 0 16,0 0-16,22 0 0,20-22 0,-20 22 16,-22-21-16,21 21 0,-21-21 0,0 21 15,1 0-15,-1-21 0,0 21 16,-21-21-16,-21 21 16,0 0-16,-22 0 15,1 21-15,0 0 0,20 0 0,1 0 16,-21-21-16,21 22 0,-22 20 0,22-21 15,0 0-15,0 22 0,0-22 16,0 21-16,21-21 0,-22 0 0</inkml:trace>
  <inkml:trace contextRef="#ctx0" brushRef="#br0" timeOffset="31288.39">5419 4551 0,'21'0'0,"0"0"16,0 0-16,0 0 0,0 0 0,22 0 16,-1-21-16,0 21 0,1-21 15,-1-1-15,0 22 0,1-21 0,-1 0 16,22-21-16,-22 21 0,0-1 15,-21-20-15,22 0 0,-22-1 0,0 1 16,0 0-16,0-22 0,1 22 0,-1 0 16,-21-22-16,21 22 0,-21-1 15,0 1-15,0 21 0,0-21 0,0 20 16,0 1-16,0 0 16,0 0-16,-21 42 15,21 0 1,-21 0-16,-1 1 0,1-1 0,21 21 15,-21 0-15,0 1 0,21-1 0,0 0 16,0 22-16,-21-22 0,21 1 16,0 20-16,0-21 0,0 1 0,0-1 15,0-21-15,0 22 0,21-22 16,0 0-16,0 0 0,0 0 0,1 0 16,-1-21-16,0 0 0,0 0 0,21 0 15,-20 0-15,20 0 0,-21 0 16,21-21-16,-20 0 0,20 21 0,0-21 15,-21 0-15,22 0 16,-22-22-16,0 22 0,0 0 0,0-21 16,1 20-16,-22-20 0,21 21 0,-21 0 15,0 0-15,0-1 0,0 1 16,-21 21 0,-1 0-16,1 0 15,21 21-15,-21 1 0,0-1 0,0 0 16,21 21-16,0-21 0,-21 1 0,21 20 15,0-21-15,0 0 0,0 0 16,0 1-16,0-1 0,0 0 16,0 0-16,21 0 0,0-21 15,0 21-15,21-21 0,-20 0 16,20 0-16,0 0 0,-21 0 0,22-21 16,-1 0-16,0 21 0,-20-21 15,20 0-15,-21 0 0,0-1 0,22 1 16,-1-42-16,-42 20 0,0 22 15,21 0-15,-21-21 0,0 21 16,0-1-16,0 1 0,0 42 31,0 1-15,0-1-16,-21 0 0,21 21 16,0-21-16,0 1 0,0-1 15,0 21-15,-21-21 0,21 0 0,0 1 16,0-1-16,-21 0 0,21 0 15,0 0-15,0-42 47,0 0-47,21 0 0,-21 0 16,21-1-16,-21 1 0,0 0 16,21 0-16,0 0 0,0-22 0,-21 22 15,22 0-15,-22 0 0,21-21 0,0 42 16,-21-22-16,0 1 0,21 21 15,0 0-15,0 0 16,-21 21-16,0 1 16,0-1-16,0 0 0,0 0 15,22 0-15,-22 0 0,0 1 16,0-1-16,0 0 0,0 0 0,21 0 16,-21 0-16,0 1 0,0-1 15,21 0-15,0-21 16,0 0-1,0 0-15,-21-21 16,22 0-16,-1-1 16,-21 1-16,21 0 0,0 0 0,0 0 0,0-22 15,1 22-15,-1-21 0,0 21 16,0-22-16,21 22 0,-20 0 16,-1 0-16,21 0 0,-21 21 0,0 0 15,-21-21-15,22 21 16,-22 21-16,0 0 15,0 0-15,0 0 0,0 0 16,0 22-16,0-22 0,-22 0 0,22 21 16,0-20-16,0 20 0,0-21 0,0 0 15,0 0-15,0 1 0,22-1 16,-1-21-16,0 21 0,21-21 16,1 0-16,-1 0 0,-21 0 15,21 0-15,1 0 0,-1 0 16,0-21-16,-20 0 0,20 21 0,-21-22 15,0-20-15,22 21 0,-22 0 0,-21-22 16,21 22-16,-21-21 0,21 21 16,-21-22-16,0 1 0,0 21 0,0 0 15,0 0-15,0-1 0,-21 22 16,0 0-16,0 0 0,-1 0 16,1 22-16,0-1 0,21 0 15,0 0-15,-21 0 0,21 22 16,0-22-16,0 0 0,0 21 15,0-21-15,0 1 0,0 20 0,0-21 16,21 0-16,0-21 0,0 21 16,1 1-16,-1-22 0,21 0 0,-21 0 15,22 0-15,-22 0 0,21 0 16,-21 0-16,0-22 0,1 22 0,-1-21 16,21 0-16,-42 0 0,21 0 0,0 0 15,1-22-15,-22 22 0,21-21 16,-21 21-16,0-22 0,0 22 15,0 0-15,0 0 0,0 0 0,0 42 32,0 0-32,0 0 0,0 0 15,0 22-15,0-22 0,0 0 16,0 0-16,-21 21 0,21-20 0,0-1 16,0 0-16,0 0 0,-22 0 0,22 0 15,0 1-15,0-1 16,22-21 15,-22-21-31,21-1 0,-21 1 16,21 0-16,-21 0 0,21 0 0,0 0 15,0-22-15,1 22 0,-1-21 0,0-1 16,0 22-16,0 0 16,22 0-16,-22 0 0,0 0 0,0 21 15,0 0-15,-21 21 16,0 0-16,21 0 0,-21 0 15,0 22-15,0-22 0,0 0 0,0 21 16,0-21-16,0 1 0,22-1 16,-22 0-16,21 0 0,-21 0 0,21 0 15,0 1-15,0-22 0,0 0 0,1 0 16,-1 0-16,0 0 0,0 0 16,0 0-16,22-22 0,-1 1 15,-21 0-15,-21 0 0,85 0 0,-64 0 16,0-22-16,0 22 0,22-21 15,-1-43-15,-21 43 0,0-1 16,22-20-16,-43 21 0,21-1 16,0 1-16,-21-22 0,21 22 15,-21 0-15,0 21 0,0-22 0,0 22 16,0 0-16,-21 21 16,0 21-16,0 0 15,-1 0-15,1 22 0,0-1 0,0 0 16,0-20-16,0 20 0,21 21 15,-22-20-15,22-1 0,-21 0 0,21 22 0,-21-22 16,21 1-16,0-1 16,0 0-16,0 1 0,0-22 0,0 21 15,0-21-15,21 0 0,0-21 0,-21 22 16,22-1-16,-1-21 0,0 0 16,0 0-16,0 0 0,0 0 0,22 0 15,-22 0-15,0-21 0,21-1 0,-20 1 16,20 0-16,-21 21 0,0-42 0,22 21 15,-22-1-15,0 1 0,-21-63 16,0 41-16</inkml:trace>
  <inkml:trace contextRef="#ctx0" brushRef="#br0" timeOffset="31531.89">9991 6625 0,'63'-21'16,"-21"0"-16,-20 21 16,20-21-16,0 0 0,1 21 0,-22 0 15,-21-22-15,21 22 0,-21-21 0,0 0 16,-21 21-16,0-21 15,-1 21-15,-20 0 0,0 0 16</inkml:trace>
  <inkml:trace contextRef="#ctx0" brushRef="#br0" timeOffset="32416.16">5503 4276 0,'0'0'0,"-21"21"62,0 0-62,0 0 16,21 0-16,0 1 15,-21-22-15,21 21 0,0 0 0,0 0 16,0 0-16,0 0 0,0 1 0,0-1 16,0 0-16,21-21 15,0 21-15,0 0 0,0-21 0,0 0 16,1 0-16,20 0 0,0 0 0,1 0 15,-1 0-15,0-21 0,1 0 0,20 21 16,-21-21-16</inkml:trace>
  <inkml:trace contextRef="#ctx0" brushRef="#br0" timeOffset="34292.51">9440 3916 0,'-21'0'16,"42"0"46,0 0-62,1 0 0,20 0 16,-21 0-16,21-21 0,-20 0 0,20 21 15,0 0-15,1 0 0,20 0 16,-21-22-16,1 22 0,-1 0 0,-21 0 16,0 0-16,1 0 0,-1 0 15,0 0-15,0 0 0,0 0 16,-21-21 46</inkml:trace>
  <inkml:trace contextRef="#ctx0" brushRef="#br0" timeOffset="36324.98">11536 4170 0,'42'0'31,"-21"0"-31,0 0 0,1-21 16,-22 0-16,21-1 15,0 1-15,0 0 0,-21 0 16,0 0-16,0 0 0,21-1 0,-21 1 0,0 0 16,0-21-16,0 21 0,0-1 15,0 1-15,0-21 0,-21 21 0,0 0 16,0-1-16,0 1 0,-1 0 16,1 21-16,0 0 0,0 0 15,0 0-15,0 0 0,-1 0 0,-20 21 16,21 0-16,0 1 0,0-1 15,-1 0-15,1 21 0,0-21 0,0 22 16,0-1-16,21-21 0,-21 22 0,21-1 16,0 0-16,0-21 0,0 22 15,0-22-15,0 0 0,21 0 0,0 0 16,0 1-16,0-22 0,0 0 0,1 0 16,-1 0-16,21 0 0,-21 0 15,0 0-15,1 0 0,20-22 0,-21 1 16,21 0-16,-20 0 0,20 0 15,-21-22-15,21 22 0,-20-21 0,-1 21 16,0-22-16,-21 22 0,21-21 16,-21 21-16,0 0 0,0-22 15,0 22-15,0 0 0,0 0 0,-21 21 32,0 21-32,0-21 15,21 42-15,-22-21 0,22 1 0,-21 20 16,0-21-16,21 21 0,0 1 0,0-1 15,0-21-15,0 22 16,0-22-16,0 0 0,21 0 0,0 0 16,1 0-16,-1-21 0,0 0 0,21 0 15,-21 0-15,22 0 0,-1 0 16,-21-21-16,22 21 0,-1-21 0,0 0 16,-21 0-16,22 0 0,-22-22 15,0 22-15,0-21 0,0 21 0,1-22 16,-22 22-16,0 0 0,0 0 0,0 0 15,0-1-15,0 1 0,-22 21 32,1 0-32,0 21 0,21 1 15,-21-1-15,0 0 0,21 0 16,0 21-16,-21-20 0,21-1 16,-22 21-16,22-21 0,-21 0 0,21 1 15,0-1-15,0 0 0,0 0 16,0 0-16,21-21 31,1-21-15,-22 0-16,21 0 0,0 0 0,0-22 15,0 22-15,0-21 16,-21 21-16,22-1 0,-1 1 0,0 0 16,0 0-16,-21 0 0,21 21 0,0 0 15,-21-21-15,22 21 16,-1 0-16,-21 21 0,0 0 15,21 0-15,0 0 0,-21 22 16,21-22-16,-21 21 0,0-21 0,0 22 16,21-22-16,1 0 0,-1 0 15,-21 0-15,21 0 0,0 1 0,0-22 16,0 0-16,1 0 0,-1 0 16,0 0-16,0 0 0,0 0 15,0 0-15,-21-22 0,43-20 16,-43 21-16,0-21 0,42 20 0,-21 1 15,0 0-15,1-42 0,-1 20 16,0 22-16,21 0 0,-21 0 16,22 0-16,-1-1 0,22 1 0,-22 0 0,0 21 15,1 0-15,-1-21 0,-21 21 16,21 0-16,1 21 0,-22-21 0,42 64 16,-41-43-16,20 0 0,-21 0 15,-21 0-15,0 0 0,0 1 16,-21-1-16,0 0 0,0 21 0,-1-21 15,22 1-15,-21-1 0,21 0 16,-21-21-16,21-21 31,0 0-31,0-1 16,0 1-16,0 0 0,0 0 16,0 0-16,0 0 0,0-1 15,0 1-15,0 0 0,0 0 0,0 0 16,0 0-16,-21-1 0,21 1 15,-21 0-15,0 0 0,-1 21 0,1 0 16,0 0-16,0 0 0,0 0 0,-22 0 16,1 0-16,0 0 0,21 21 0,-22 0 15,22 0-15,-21 1 0,21 20 16,-1-21-16,1 21 0,0-20 0,0 20 16,21-21-16,0 0 0,0 22 0,0-22 15,0 0-15,0 0 0,0 0 16,42 22-16,1-43 0,-22 0 15,21 0-15,-21 0 0,22 0 16,-1 0-16,-21 0 0,21 0 16,1 0-16,-22-22 0,21 1 0,-21 0 15,22 0-15,-22 0 0,0-22 16,0 22-16,0-21 0,1 21 0,-1-22 16,0 1-16,-21 21 0,21-21 15,-21-1-15,21 1 0,-21 0 0,0-1 16,21 1-16,-21 0 0,0-1 15,22 1-15,-22 0 0,0 20 0,0 1 0,0 0 16,0 0-16,0 42 31,0 0-31,0 22 0,0-1 0,0 0 16,0 1-16,0-1 0,0 0 16,-22 1-16,22-1 0,0 0 0,0 22 15,0-22-15,0 0 0,0 1 0,0-1 16,0-21-16,0 22 0,0-22 15,22 0-15,-1 0 0,-21 0 0,21 0 16,0-21-16,0 0 0,0 0 16,22 0-16,-22 0 0,21 0 0,-21-21 15,22 0-15,-1 0 0</inkml:trace>
  <inkml:trace contextRef="#ctx0" brushRef="#br0" timeOffset="37471.53">15219 3958 0,'21'0'31,"0"0"-31,21-21 0,-20 21 16,-1-21-16,21 0 16,0 0-16,1 21 0,-22-22 0,21 1 0,1 0 15,-1 0-15,-21 0 0,21 0 16,-20-22-16,41 1 0,-63 21 16,21-22-16,-21 22 15,0-21-15,21 0 0,-21-1 0,0 1 16,0 21-16,0-22 0,0 22 0,0 0 15,-21 0-15,21 0 0,-21 21 16,0 0-16,0 0 0,0 0 16,-1 21-16,1 0 0,0 0 15,21 22-15,-21-1 0,0 0 16,0 22-16,-1-22 0,1 22 0,0-22 0,21 21 16,0-20-16,-21 20 0,0 1 15,0-1-15,-1 22 0,22-22 16,-21 1-16,21 21 0,0 63 15,-21-85-15,0 22 0,0 0 0,21-1 16,0 1-16,-21 21 0,-1-22 16,22 1-16,0-21 0,-21 20 0,21 1 15,-21-22-15,21 1 0,-21-1 0,21 1 16,0-1-16,0 1 0,0-22 16,0 1-16,0-1 0,0-21 0,0 21 15,0-20-15,0-1 0,21-21 16,0 0-16,0 0 15,1 0-15,20-21 0,0-22 16,1 22-16,-1-21 0,0-1 0,22 1 16,-22-21-16,0 20 0,1-20 0,-1-1 15,0 1-15,1-22 0,-1 0 16,-21 1-16,22-1 0,-22 0 16,-21 1-16,0 20 0,-21-63 0,-1 64 0,1 20 15,-21 1-15,-22-64 0,22 64 16,0 0-16,-1-1 0,1 22 15,0 0-15,-22 0 0,22 21 0,0-21 16,-1 21-16,1 0 0,0 21 0,20-21 16,1 0-16,0 0 0,21-21 15,21 21 1,0 0-16,1-22 0,20 22 16,-21-21-16,43-21 0,-43 42 0,21-21 15,0 0-15,1 21 0,20-22 0,-20 1 16,20-21-16,-21 21 0,1 0 0,-1-1 15,0 1-15,1 0 0,-1 0 0,-21 0 16,0 0-16,1-1 0,-1 22 16,-21-21-16,0 42 31,-21 1-31,21-1 16,0 0-16,-22 0 15,22 21-15,0-20 0,0-1 16,-21 0-16,21 0 0,0 0 0,0 0 15,0 1-15,0-1 0,0 0 16,0-42 15,21 0-31,-21-1 16,22 1-16,-1 0 16</inkml:trace>
  <inkml:trace contextRef="#ctx0" brushRef="#br0" timeOffset="37556.37">16319 3704 0,'-21'0'0</inkml:trace>
  <inkml:trace contextRef="#ctx0" brushRef="#br0" timeOffset="37648">16192 3725 0,'0'22'16,"-21"-22"0,21 21-16,0 0 0,0 0 15,21-21 1,1 0-16,20 0 0,-21 0 15,0 0-15</inkml:trace>
  <inkml:trace contextRef="#ctx0" brushRef="#br0" timeOffset="38079.83">16552 3852 0,'0'22'16,"0"-44"-16,-21 44 0,21-1 0,-21 0 15,0-21-15,21 21 0,0 0 0,-21 0 16,21 1-16,-22-1 0,22 0 15,-21 0-15,21 0 0,0 0 0,0 1 16,0-1-16,-21-21 0,21 21 0,-21-21 16,21-21 15,0 0-15,0-1-16,0 1 15,0 0-15,0 0 0,21-21 0,0 20 16,0-20-16,22 21 0,-22 0 15,21-22-15,1 22 0,-22 0 0,21 0 16,0 21-16,1-21 0,-1 21 0,-21 0 16,22 0-16,-22 0 0,-21 42 15,0 0-15,21 1 0,0-22 0,-21 0 16,0 0-16,0 0 0,-21 22 0,21-22 16,0 0-16,0 0 0,0 0 15,0 1-15,0-1 16,-21-21-16,0 21 15,21-42 17,0 0-32,21-1 15,0 1-15,0 0 0,0 0 16</inkml:trace>
  <inkml:trace contextRef="#ctx0" brushRef="#br0" timeOffset="38616.47">17653 3810 0,'0'-21'0,"0"0"16,-21 21-16,0-21 0,-1 21 15,22-22-15,-42 22 0,21-21 16,0 21-16,-22 0 0,22 0 16,-21 0-16,21 0 0,-22 21 0,22 1 15,-21-22-15,21 21 0,-22 0 0,22 21 16,0-21-16,0 1 0,0 20 15,0-21-15,21 0 0,-22 22 0,22-22 16,0 0-16,0 0 0,0 0 16,0 0-16,22-21 0,-1 0 0,0 0 15,21 0-15,22 0 0,-22 0 16,-21 0-16,22-21 16,-1 0-16,-21 0 0,21 0 0,-20 0 15,20-1-15,-21 1 0,0-21 0,0 21 16,22-22-16,-43 1 0,21 0 15,0-1-15,0 1 0,-21 0 0,0-22 16,0 22-16,21 0 0,-21-1 0,0-20 16,0 20-16,0 22 0,0-21 15,0 21-15,0 0 0,0-1 0,-21 22 16,0 22 0,0-1-16,0 21 0,21 0 0,-21 1 15,-1-1-15,22 22 0,-21-22 0,21 21 16,0-20-16,0-1 0,-21 0 15,21 1-15,0-1 0,0 0 16,0 1-16,0-1 0,0-21 16,0 22-16,0-22 0,0 0 0,21 0 15,-21 0-15,21-21 0,1 0 0,-1 0 16,0 0-16,0 0 16,0-21-16,0 0 0,1 0 15,-1 0-15</inkml:trace>
  <inkml:trace contextRef="#ctx0" brushRef="#br0" timeOffset="39215.49">18161 3598 0,'-21'0'15,"42"0"-15,-63 0 0,42-21 31,21 21-31,0 0 0,0 0 16,0-21-16,22 21 0,-22-21 16,21 0-16,-21 21 0,22-21 0,-1-1 15,-21 1-15,21 21 0,-20-21 0,-1 0 16,0 21-16,-21-21 0,0 0 16,0-1-16,0 1 0,-21 21 15,0 0-15,-22 0 0,1 0 16,21 0-16,-22 0 0,1 21 15,0 1-15,21-1 0,-22 0 0,22 0 16,0 21-16,0-20 0,21-1 16,0 0-16,0 21 0,0-21 0,0 1 15,0-1-15,21 0 0,0-21 0,0 21 16,0 0-16,1-21 0,20 0 16,-21 0-16,0 0 0,22 0 0,-22 0 15,0 0-15,21 0 0,-21 0 16,1 0-16,-44 0 31,1 0-15,0 0-16,-21 0 0,21 0 0,-22 0 15,22 21-15,0 1 0,-21-1 16,20 0-16,1 0 0,-21 0 0,21 0 16,21 22-16,0-22 0,-21 0 0,21 21 15,0-20-15,0-1 0,0 21 16,0-21-16,21 0 0,0-21 0,0 22 15,0-1-15,0-21 0,1 0 16,20 0-16,0 0 0,-21 0 16,22 0-16,-22-21 0,21-1 0,1 1 15,-22 0-15,21-21 0,0 21 16,1-1-16,-1-20 0,0 21 0</inkml:trace>
  <inkml:trace contextRef="#ctx0" brushRef="#br0" timeOffset="39476.03">19092 3196 0,'0'0'0,"0"-21"0,-42 0 31,21 21-31,0 21 0,-1 0 16,22 22-16,-21-1 0,0 0 16,0 1-16,0 20 0,21-21 0,-21 22 15,-1-22-15,22 22 0,-21-22 16,21 0-16,0 1 0,0-1 15,0-21-15,0 22 0,0-22 0,0 21 16,0-21-16,0 0 0,0 1 16,0-1-16,0-42 31,21-1-31,1 22 0,-1-21 16,-21 0-16</inkml:trace>
  <inkml:trace contextRef="#ctx0" brushRef="#br0" timeOffset="39847.94">19029 3768 0,'0'21'16,"21"-21"0,0 0-1,0 0-15,0 0 0,1 0 16,-1 0-16,0 0 0,0-21 15,0 21-15,-21-21 0,0-1 16,0 1-16,0 0 16,-21 21-1,0 0-15,0 0 0,0 0 16,-1 0-16,1 21 0,0 0 16,0 1-16,0-1 0,0 0 0,21 0 15,0 0-15,0 0 0,0 1 0,0-1 16,0 0-16,0 0 15,0 0-15,0 0 0,0 1 0,21-22 16,0 0-16,0 21 0,21-21 16,-20 0-16,-1 0 0,21 0 0,0 0 15,1 0-15,-22-21 0,21-1 16,1 22-16,-22-21 0,0 0 16,21 0-16</inkml:trace>
  <inkml:trace contextRef="#ctx0" brushRef="#br0" timeOffset="40505">19600 3683 0,'0'0'0,"-21"0"32,21 21-32,0 0 0,-21 1 15,21-1-15,-21 0 0,21 0 16,-21 0-16,21 0 0,0 1 0,0-1 16,0 0-16,-22 0 0,22 0 15,0 0-15,0 1 0,0-1 16,0-42 15,0-1-15,0 1-16,22 0 15,-22 0-15,21 0 0,-21 0 16,21-1-16,0 1 0,0 0 0,0 0 16,1 0-16,-1 0 0,0-1 15,0 1-15,0 0 0,43-21 16,-43 42-16,0 0 0,0 0 15,0 0-15,1 0 0,-22 21 16,21 0-16,-21 0 0,0 0 0,0 22 16,0-22-16,0 0 0,0 21 15,0-20-15,0-1 0,0 21 16,0-21-16,-21 0 0,21 1 16,0-1-16,-22 0 0,22-42 46,0 0-46,0-1 0,0 1 16,0 0-16,0 0 0,0 0 16,22 0-16,-22-22 0,21 22 0,0 0 15,0 0-15,0 0 0,0-1 0,1 1 16,-1 0-16,0 0 16,21 21-16,-21 0 0,1 0 0,-1 0 15,0 0-15,-21 21 0,0 0 16,0 0-16,0 1 0,0-1 15,21 0-15,-21 0 0,0 0 0,0 22 16,0-22-16,0 0 0,0 0 16,-21-21-16,21 21 0,0 0 0,-21 1 15,0-1-15,21-42 32,0-1-17,0 1-15,0 0 16</inkml:trace>
  <inkml:trace contextRef="#ctx0" brushRef="#br0" timeOffset="41296">20299 3852 0,'21'0'15,"0"0"-15,0 0 16,0 0-16,1-21 0,-1 21 15,0-21-15,0 21 0,0-21 0,0 0 16,1 21-16,-22-21 0,21-1 16,-21 1-16,21 0 0,-21 0 15,0 0-15,-21 21 16,0 0-16,-1 0 16,1 0-16,0 21 0,0-21 0,0 21 15,0 0-15,-1 0 0,1 1 0,21-1 16,0 0-16,0 0 0,0 21 15,0-20-15,0-1 0,0 0 16,0 0-16,21 0 0,1-21 16,-1 0-16,0 21 0,0-21 0,21 0 15,-20 0-15,20 0 0,-21 0 16,21-21-16,1 0 0,-22 21 16,0-21-16,21 0 0,-20 0 0,-1-22 15,0 22-15,0-21 0,0 21 16,0-1-16,1-20 0,-22 21 0,0 0 15,0 0-15,-22 42 32,22 0-32,0 0 15,-21 0-15,21 0 0,-21 1 16,21-1-16,-21 0 0,21 21 0,0-21 16,0 1-16,-21-1 0,21 0 0,-21 0 15,21 0-15,0 0 0,0 1 16,-22-1-16,1-21 31,21-21-15,0-1-16,0 1 15,0 0-15,0 0 0,21 0 16,1 0-16,-1-1 0,0-20 0,21 21 16,-21-21-16,22 20 0,-1 1 15,0 0-15,1 0 0,-1 0 0,0 0 16,-20-1-16,20 22 0,0 0 15,-21 0-15,1 0 0,-1 22 0,-21-1 16,0 0-16,0 0 0,0 43 16,0-43-16,0 0 0,0 0 15,0 21-15,0-20 0,0-1 16,0 0-16,-21 0 0,21 0 0,-22 0 16,22 1-16,-21-1 0,21 0 15,0-42 16,0 0-31,0-1 16,0 1-16,21 0 0,1 0 0</inkml:trace>
  <inkml:trace contextRef="#ctx0" brushRef="#br0" timeOffset="41564">21802 3239 0,'0'-22'0,"0"44"0,-22-44 15,1 22-15,0 0 0,0 0 16,21 22-16,-21-1 0,0 0 0,21 0 16,0 21-16,-22 1 0,1-22 15,0 21-15,21 1 0,-21-1 0,0 0 16,21 1-16,-21-1 0,-1 0 16,1-21-16,21 22 0,0-22 0,-21 0 15,21 0-15,-21 0 0,21 1 0,0-1 16,0 0-16,21-21 31,0 0-31,0 0 16,1 0-16,-1-21 0,21 0 0,0 21 15</inkml:trace>
  <inkml:trace contextRef="#ctx0" brushRef="#br0" timeOffset="41903.82">22034 3641 0,'0'0'0,"22"-21"0,-22-1 16,-22 22-1,1 0 1,0 0-16,0 22 0,0-22 0,0 21 16,-1 0-16,1 0 0,0 0 15,21 0-15,0 1 16,0-1-16,21-21 16,0 0-16,1 21 0,-1 0 15,0-21-15,0 21 0,0-21 0,0 0 16,22 21-16,-22-21 0,0 22 15,-21-1 1,0 0-16,-21-21 16,0 0-16,-22 0 15,22 0-15,0 21 0,-21-21 16,21 0-16,-1 0 0,-41 0 16,42 0-16,0 0 0,-1 0 15,1 0-15,21-21 16,0 0-16,0 0 15,0-1-15,21 22 0</inkml:trace>
  <inkml:trace contextRef="#ctx0" brushRef="#br0" timeOffset="42175.96">21569 3493 0,'0'0'0,"-21"0"0,21-22 16,21 22 0,0 0-16,21-21 15,-21 21-15,22 0 0,20 0 0,-20 0 16,-1 0-16,21 0 0,-20 0 16,-1 0-16,0 0 0,-20 0 0,-1 0 15,0 0-15,0 0 0,0 0 31</inkml:trace>
  <inkml:trace contextRef="#ctx0" brushRef="#br0" timeOffset="42503.97">22669 3366 0,'0'0'0,"-21"0"32,0 0-32,0 0 0,21 21 15,-21 0-15,0 0 0,-1 0 16,1 0-16,0 1 0,0 20 0,-21-21 15,20 21-15,1-20 0,0-1 16,0 21-16,21-21 0,-21 0 0,21 22 16,-21-22-16,21 0 0,0 0 0,0 0 15,0 1-15,0-1 16,0 0-16,21 0 0,0-21 16,0 0-16,0 0 0,0 0 15,1 0-15,20 0 0,0 0 0,-21 0 16</inkml:trace>
  <inkml:trace contextRef="#ctx0" brushRef="#br0" timeOffset="42827">23008 3366 0,'0'0'0,"85"0"31,-64 21-31,-21 0 0,21-21 0,-21 21 16,0 0-16,21 0 0,-21 1 15,21-1-15,-21 21 0,0-21 0,0 0 0,0 22 16,0-22-16,0 21 16,-21-21-16,0 1 0,0-1 0,0 0 15,21 0-15,-21 0 0,-1 0 16,1 1-16,0-1 0,0 0 0,0-21 15,21 21-15,-21 0 0,-1-21 0,1 21 16</inkml:trace>
  <inkml:trace contextRef="#ctx0" brushRef="#br0" timeOffset="43051.72">23368 3979 0,'0'0'0,"-21"0"15,0 0 17</inkml:trace>
  <inkml:trace contextRef="#ctx0" brushRef="#br0" timeOffset="50295.63">868 6858 0,'-21'0'16,"-1"0"15,1 0-16,0 0 1,0 0 0,0 0-16,0 0 0,-1 0 15,1 0-15,0 0 16,0 0-16,0 0 0,0 0 0,-1 0 16,1 0-16,0 0 0,0 0 15,0 0-15,0 0 16,42 0 46,21 0-62,-21 0 0,22 0 0,20 0 16,-21 0-16,22-21 0,-1 21 16,1-21-16,21 21 0,-1-21 15,1 21-15,0-22 0,-1 22 16,22 0-16,-21-21 0,-22 21 0,22-21 15,-22 21-15,1 0 0,-22 0 16,1 0-16,-1 0 0,-21 0 0,0 0 0,0 0 16,1 0-16,-1 0 15,-21-21 63,-21 21-62</inkml:trace>
  <inkml:trace contextRef="#ctx0" brushRef="#br0" timeOffset="50827.43">1841 6477 0,'0'0'0,"-21"-21"16,0 21-16,0-21 0,0 21 15,0-21 1,-1 21-16,22 21 31,0 0-15,22 0-16,-1 0 15,0 0-15,0-21 0,0 22 16,0-1-16,1-21 0,-1 21 16,21 0-16,-21-21 0,0 0 0,1 21 15,20-21-15,-21 0 0,0 0 16,0 0-16,22 0 0,-22 0 0,0 0 16,0 0-16,0 0 0,1 0 15,-22 21 1,0 1-16,0-1 15,-22-21-15,22 21 16,-21 0-16,0 0 0,0 0 0,0 1 16,-22 20-16,22-21 0,0 0 15,0 22-15,0-22 0,-22 21 0,22 0 16,0-20-16,-21 20 0,21 0 16,-1-21-16,1 22 0,0-22 0,0 0 15,0 0-15,0 0 0,21 1 16,0-1-16,-22-21 15,22-21 17,0-1-17,0-20-15,22 21 0</inkml:trace>
  <inkml:trace contextRef="#ctx0" brushRef="#br0" timeOffset="55979.97">3979 6308 0,'-21'0'16,"0"0"-16,21 21 31,0 0-15,0 0-1,21-21 1,0 0-16,0 0 16,1-21-16,-1 21 15,0-21-15,0 0 0,0 21 16,0-21-16,1-1 0,-22 1 16,21 21-16,-21-21 0,0 0 15,0 0-15,0 0 16,-21 21 15,-1 0-31,1 21 16,21 0-16,0 0 0,0 0 15,0 22-15,0-22 0,0 21 0,0 0 16,0 1-16,0 20 0,0-20 16,0-1-16,0 0 0,0 1 15,0-1-15,0 0 0,0-21 0,0 22 16,0-22-16,0 0 0,0 0 0,0 0 15,0 1-15,0-1 16,-21-21 0,0 0-16,0-21 15,0 21-15,-1-22 0,1 1 0,0 21 16,0-21-16,0 0 0,0 0 0,21 0 16,-22-1-16,1 1 0,0 21 15,21-21-15,0 0 0,-21 21 16,21 21 31,0 0-32,21-21 1,-21 21-16,21-21 125,-21 22-109,21-22-1,1 0-15,-22 21 16,21-21-16,0 21 15,0-21 1,-21 21-16,21-21 16,0 0-16,1 0 15,-22 21-15,21-21 0,0 0 16,0 0-16,0 0 16,0 0-16,1 0 15,-1 0-15,0 0 16,-21-21-16,21 21 15,0 0-15,0-21 0,1 0 16,-22 0 0,21 21-16,-21-22 15,0 1 142,0 0-142,21 0 1,-21 0-16,21 0 0,-21-1 15,0 1-15,0 0 0,0 0 16,21 0-16,-21 0 0,0-1 0,21 1 16,-21 0-16,0-21 0,0 21 15,0-1-15,0 1 0,0 0 16,0 0-16,0 0 0,0 0 0,0-1 16,0 1-16,0 0 15,0 0-15,0 0 16,0 0-1,-21 21 32,0 21-31,21 0-16,0 0 0,0 21 16,0-20-16,-21 20 0,21 21 15,0-20-15,-21-1 0,21 22 16,-21-22-16,21 0 0,0 22 0,0-22 15,0-21-15,0 22 0,0-22 0,0 0 16,0 0-16,0 0 16,0 0-16,21-21 15,0 0-15,0 0 0,0-21 16,22 21-16,-22-21 0,-21 0 0,21 0 16,0 0-16,21-1 0</inkml:trace>
  <inkml:trace contextRef="#ctx0" brushRef="#br0" timeOffset="56101.24">4424 6541 0,'0'0'16</inkml:trace>
  <inkml:trace contextRef="#ctx0" brushRef="#br0" timeOffset="56141.22">4360 6562 0,'21'0'16,"22"-21"-16</inkml:trace>
  <inkml:trace contextRef="#ctx0" brushRef="#br0" timeOffset="56196.22">4657 6498 0,'21'0'0,"-42"0"0,63 0 0,0-21 16,1 21-16,-22-21 0,21 0 15,-21 21-15</inkml:trace>
  <inkml:trace contextRef="#ctx0" brushRef="#br0" timeOffset="56463.06">6223 6371 0,'0'0'0,"0"-21"0,-21 0 16,21 0-16,-21 21 0,21-21 15,-22-1-15,22 1 0,-21 21 16,-21-21-16</inkml:trace>
  <inkml:trace contextRef="#ctx0" brushRef="#br0" timeOffset="56831.06">5842 6604 0,'0'21'0,"0"64"16,21-64-16,-21 21 16,21-20-16,0-1 0,1-21 0,-1 21 15,0 0-15,0-21 0,21 0 0,-20 0 16,20 0-16,-21 0 0,21-21 16,1 0-16,-1 21 0,-21-21 0,22-1 15,20-20-15,-21 21 0,1-21 16,-22-1-16,21 1 0,-21 0 0,1-1 15,-1 1-15,0-22 0,-21 22 16,0 0-16,0-1 0,0 22 0,0-21 16,0 21-16,0 0 0,0-1 15,0 1-15,-21 21 0,0 0 16,-1 0 0,1 21-16,21 22 0,0-22 0,0 21 15,0 1-15,-21-1 0,21 0 16,0 1-16,0 20 0,0-21 0,-21 1 15,21-1-15,0 0 0,0 1 16,0-1-16,0-21 0,0 0 0,0 1 16,-21-1-16,21 0 0</inkml:trace>
  <inkml:trace contextRef="#ctx0" brushRef="#br0" timeOffset="57075.98">6816 6583 0,'0'106'16,"0"-85"-16,0 0 16,21 21-16,-21-20 0,21-1 15,-21 0-15,21 0 0,0-21 16,0 0-16,1 0 15,20 0-15,-21 0 0,0 0 16,0 0-16,22-21 0,-22 0 0,0 0 16,0-1-16,0 1 0,-21 0 0,0 0 15,22 0-15,-22-22 0</inkml:trace>
  <inkml:trace contextRef="#ctx0" brushRef="#br0" timeOffset="57335.33">6159 6308 0,'0'0'0,"0"-21"0,0-1 16</inkml:trace>
  <inkml:trace contextRef="#ctx0" brushRef="#br0" timeOffset="57540.7">5778 6604 0,'0'127'16,"0"-85"-16,0-20 16,0 20-16,0-21 0,22 0 15,-1-21-15,21 21 0,-21 1 0,22-22 16,-22 0-16,21 0 0,0 0 0,22-22 15,-22 1 1,-21 21-16,1-21 0</inkml:trace>
  <inkml:trace contextRef="#ctx0" brushRef="#br0" timeOffset="58995.41">4085 6646 0,'0'0'0,"-21"0"16,21 22-16,-21-22 31,42 0 0,0 0-15,21-22-16,-20 1 16,-1 21-16,21-21 0,0 21 15,1-21-15,-1 0 0,22 21 0,-1-21 16,-21-1-16,22 22 0,-22-21 15,1 21-15,-1-21 0,21 21 16,-41 0-16,-1 0 63,0 0-48,0 0-15,0 0 0</inkml:trace>
  <inkml:trace contextRef="#ctx0" brushRef="#br0" timeOffset="59709.02">6054 6308 0,'42'0'15,"-42"-21"-15,0-1 31,-21 22-15,0 0 0,-1 0-16,1 0 15,0 0-15,0 0 0,0 0 0,0 22 16,-1-22-16,-20 21 0,21 21 16,-21-21-16,20 22 0,1-1 15,0 0-15,0 1 0,-21 41 0,42-41 16,0-1-16,0 0 0,0-21 15,0 1-15,0 20 0,21-21 16,0-21-16,0 21 0,21-21 0,-20 0 16,20 0-16,0 0 0,22 0 0,-22 0 15,0-21-15,1 0 0,20 21 16,-20-21-16</inkml:trace>
  <inkml:trace contextRef="#ctx0" brushRef="#br0" timeOffset="60111.47">7175 6498 0,'0'0'0,"0"21"0</inkml:trace>
  <inkml:trace contextRef="#ctx0" brushRef="#br0" timeOffset="60351.99">7112 6519 0,'-21'85'15,"21"-64"-15,-21 0 16,21 22-16,0-22 0,0 0 0,0 0 15,0 0-15,0 1 0,21-22 0,0 21 16,0-21-16,0 0 0,0 0 16,22 0-16,-22 0 0,21 0 0,1 0 15,-22-21-15,42 21 0,-20-22 0,-1 1 16,0 0-16,1 0 0,-1 0 16,0 0-16</inkml:trace>
  <inkml:trace contextRef="#ctx0" brushRef="#br0" timeOffset="60980.31">6562 6625 0,'21'0'15,"0"0"-15,0 0 16,0 0-16,0 0 16,-21-21-16</inkml:trace>
  <inkml:trace contextRef="#ctx0" brushRef="#br0" timeOffset="61055.36">7027 6816 0,'-21'42'32</inkml:trace>
  <inkml:trace contextRef="#ctx0" brushRef="#br0" timeOffset="61089.04">7006 6900 0</inkml:trace>
  <inkml:trace contextRef="#ctx0" brushRef="#br0" timeOffset="61743.82">7197 6519 0,'21'0'16,"0"-21"-16,0 21 15,0-21-15,0 21 16,-21-21-16,22 21 0,-1-21 16,-21 0-16,21-1 0,0 1 15,-21 0-15,0 0 16,0 0 0,0 0-16,-21 21 15,0 0-15,0 0 0,-1 0 16,1 0-16,0 0 0,0 0 15,0 21-15,0 0 0,-1 21 16,22-21-16,-21 22 0,21-1 0,-21-21 16,21 22-16,-21-1 0,21 0 15,0-21-15,0 22 0,0-22 0,0 0 16,0 0-16,21 0 0,0-21 0,0 0 16,1 0-16,-1 0 0,21 0 0,0-21 15,1 21-15</inkml:trace>
  <inkml:trace contextRef="#ctx0" brushRef="#br0" timeOffset="62835.77">7937 6414 0,'0'0'0,"22"0"16,-22-22-16,21 22 0,0-21 0,-21 0 16,0 0-16,0 0 15,-21 21 1,0 0-1,-22 0-15,22 0 0,0 21 16,0 0-16,0 0 0,-22 0 16,43 1-16,-42 20 0,0-21 0,20 21 15,22 22-15,0-22 0,0-21 16,0 1-16,22 20 0,-1-21 16,0-21-16,-21 21 0,21 0 0,0-21 15,22 0-15,-22 0 0,0 0 16,21 0-16,1 0 0,-22 0 0,21 0 15,0-21-15,1 0 0,-1 0 0,-21-21 16,22 20-16,-1 1 0,-21-21 16,0 0-16,22-1 0,-22 1 0,0 0 15,-21-1-15,0 1 0,0 21 16,0-22-16,0 1 0,21 21 0,-21-21 16,0 20-16,0 1 0,21 0 15,-21 42 16,0 0-31,0 1 0,0 20 0,0-21 16,0 21-16,0 1 0,0-22 0,0 21 16,-21 1-16,21-1 0,-21 0 0,21-21 15,0 22-15,0-22 0,-21 21 16</inkml:trace>
  <inkml:trace contextRef="#ctx0" brushRef="#br0" timeOffset="63051.45">8297 6710 0,'0'0'15,"0"-21"-15,0 0 16,0-1-16,0 1 15,0 0-15,0 0 0,21 0 0,1-22 16,-1 22-16,-21 0 0,21-21 16,0 21-16,21-1 0,1-20 15,-22 21-15,21 0 0,-21 21 0,1-21 16,20 21-16,-21 0 0,0 0 16,-21 21-1,-21-21-15,0 0 0,-21 0 16,20 21-16,-20-21 0,21 21 0,0 0 15,0 0 1,-1-21-16,1 0 0,0 22 0,21-44 16</inkml:trace>
  <inkml:trace contextRef="#ctx0" brushRef="#br0" timeOffset="63163.3">8699 6731 0,'0'0'0</inkml:trace>
  <inkml:trace contextRef="#ctx0" brushRef="#br0" timeOffset="63427.35">9271 8975 0,'-42'21'15,"20"0"-15,1-21 0,0 21 16,-21 43-16,42-43 0,0 0 16,-21 0-16,21-169 0,0-233 0,0 0 15,0 21-15,21 64 0,-21 63 16,21 43-16,0 63 0,-21 21 16,0 21-16,21 43 0,-21-1 0,0 22 15,0 0-15,0 0 16,-21 21-1,0 0-15,0 0 0,0-21 16,-1 21-16,22-21 0,0-1 16,0 1-16</inkml:trace>
  <inkml:trace contextRef="#ctx0" brushRef="#br0" timeOffset="64720.96">8467 6477 0,'0'-21'0,"0"0"0,0 0 31,21 21 0,0 0-31,0 21 16,0 0-16,0 0 0,1 21 16,-1-20-16,0-1 0,-21 21 0,21-21 15,0 0-15,0 1 0,1 20 16,-1-21-16,0 0 0,0 0 15,0 1-15,-21-1 16,21-21-16,1 0 16,-22-21 15,0-1-31,21 1 16</inkml:trace>
  <inkml:trace contextRef="#ctx0" brushRef="#br0" timeOffset="65034.01">8953 6689 0,'0'-21'31,"0"-1"-31,22 1 0,-1 21 15,-21-21-15,21-21 0,0 21 16,0-1-16,0 1 0,1 0 0,-1-21 16,0 21-16,0-1 0,0 1 0,0 0 15,-21 0-15,0 0 0,22 0 16,-44 21 0,1 0-1,0 21-15,0-21 0,0 42 0,0-21 16,-1 0-16,22 1 0,-21-1 0,21 0 15</inkml:trace>
  <inkml:trace contextRef="#ctx0" brushRef="#br0" timeOffset="65074.99">9186 6625 0,'21'21'0,"1"1"15</inkml:trace>
  <inkml:trace contextRef="#ctx0" brushRef="#br0" timeOffset="65178.95">9271 9186 0,'0'0'0,"0"-762"0,-21 403 15,0 83-15,-1 44 0,1 41 0,0 64 16,0 21-16,0 22 0,0 20 15,-1 1-15,1 20 0,21 22 16,0-21-16,0 21 0,0-1 0,-21 1 16</inkml:trace>
  <inkml:trace contextRef="#ctx0" brushRef="#br0" timeOffset="66536.12">10139 6583 0,'0'0'0,"0"21"16,0 0 0,21-21 15,0 0-31,0-21 0,0 0 16,1 21-16,-1-21 0,21 0 15,-21-1-15,22 1 0,-22 0 0,21-21 16,0 21-16,1-1 0,-1-20 15,-21 21-15,22 0 0,-22 0 0,0-22 16,0 22-16,0 0 0,-21 0 16,0 0-16,0-1 0,0 1 0,0 0 15,0 0-15,0 0 0,-21 21 16,0 0 0,0 0-16,0 0 15,-1 21-15,1 0 0,21 0 16,-21 0-16,21 1 0,-21 20 15,0 0-15,21 1 0,-21-1 0,-1 21 16,22 1-16,-21-1 0,0 1 0,0-1 16,0 1-16,21-1 0,-21 22 15,-1 0-15,22-1 0,-21 1 0,0 0 16,0-1-16,0 22 0,0-21 0,-1 0 16,1-1-16,0 22 0,0-21 15,0-1-15,0 1 0,-1 0 16,22-1-16,0 1 0,-21-21 0,21-1 15,0-21-15,0 22 0,0-22 0,0-21 16</inkml:trace>
  <inkml:trace contextRef="#ctx0" brushRef="#br0" timeOffset="66582.13">10350 8551 0,'0'-42'16</inkml:trace>
  <inkml:trace contextRef="#ctx0" brushRef="#br0" timeOffset="66747.37">10753 8022 0,'0'21'0,"0"-42"0,0 0 0,42 0 15,-21-21-15,0-22 0,0 22 0,1-22 16,-1 1-16,-21-1 0,0 1 0,0-1 15,-21 1-15,-1-1 16,-20 1-16,0-1 0,-1 22 0,1 0 16,0-1-16,-22 1 0,22 21 0,0 0 15,-1-1-15,1 1 0,0 0 16,20 21-16,1 0 0,0-21 0,0 21 16,21-21-16,0 0 15,21 21-15,0-22 0</inkml:trace>
  <inkml:trace contextRef="#ctx0" brushRef="#br0" timeOffset="66824.33">10731 6752 0,'22'-21'0,"20"21"16,0-21-16,1-21 0,-1 20 0,0 1 16,43-21-16,-43 21 0,1 0 15,-1-22-15</inkml:trace>
  <inkml:trace contextRef="#ctx0" brushRef="#br0" timeOffset="67047.67">11197 6414 0,'0'0'0,"-21"0"15,0 0-15,0 21 0,-1-21 16,1 21-16,21 0 15,-21-21-15,21 21 16,0 0-16,0 1 16,0-1-1,21-21 1,-21 21 15,-21-21-15,0 0-1</inkml:trace>
  <inkml:trace contextRef="#ctx0" brushRef="#br0" timeOffset="67120.35">11028 6583 0,'0'0'16</inkml:trace>
  <inkml:trace contextRef="#ctx0" brushRef="#br0" timeOffset="75686.36">11388 6138 0,'0'-21'47,"0"0"-31,0 0 15,-22 21 0,1 0-15,0 0-16,21 21 16,-21-21-16,0 21 0,21 0 15,-21 1-15,-1-1 16,1 0-16,0 0 0,0 0 0,21 0 16,-21 22-16,0-22 0,21 0 15,-22 21-15,22-20 0,-21 20 16,21-21-16,-21 21 0,21-20 0,0-1 15,0 0-15,0 0 0,0 0 16,0 0-16,21-21 0,0 22 16,1-22-16,-1 0 0,21 0 0,0 0 15,1 0-15,-22 0 0,21-22 16,-21 1-16,22 0 0,-22 0 0,0 0 16,21 0-16,-20-1 0,-1 1 15,0-21-15,-21 0 0,0 20 0,21-20 16,-21 21-16,0-21 0,0 20 15,0-20-15,0 21 0,-21 0 0,0 0 0,0-1 16,-1 1-16,1 21 16,0 0-16,-21 0 0,21 0 0,-22 0 15,22 0-15,-21 0 0,-1 21 0,22-21 16,-21 22-16,21-1 0,0 0 16,-1 0-16,1 0 0,0 0 0,21 1 15,0-1-15,0 0 0,0 0 16,0 0-16,0 0 0,0 1 0,0-1 15,0 0-15,21-21 0,0 21 0,1-21 16,-1 0-16,0 0 16,0 0-16,0 0 0,22 0 0</inkml:trace>
  <inkml:trace contextRef="#ctx0" brushRef="#br0" timeOffset="76135.99">11684 6223 0,'0'-42'31,"0"21"-15,21 21-16,0 0 15,0 0-15,1 0 0,-1 0 16,0 0-16,0 0 0,0 0 0,0 21 15,1-21-15,-1 21 0,0-21 16,0 21-16,0 0 0,-21 0 0,0 1 16,0-1-16,0 0 0,0 0 0,0 0 15,0 0-15,-21 22 0,0-22 16,0 0-16,0 0 0,21 0 0,-22-21 16,22 22-16,-21-22 0,21 21 0,0-42 31,0-1-31,0 1 15,0 0-15,21-21 16,-21 21-16,22-1 0,-1 1 16,-21-21-16,21 21 0,0 0 0,0-1 15,0 1-15,1 0 0,-1 0 16,0 0-16,0 0 0,0 21 0,0-22 16,1 22-16,-1 0 15,0 0 1</inkml:trace>
  <inkml:trace contextRef="#ctx0" brushRef="#br0" timeOffset="76487.99">13293 6054 0,'0'0'0,"0"-21"31,-22 21-31,1 0 0,0 0 16,0 21-1,0 0-15,21 0 0,-21 0 0,-1 22 16,22-22-16,-21 0 0,0 21 0,21-21 15,-21 22-15,0-1 0,0 0 16,21-20-16,0 20 0,-22-21 16,22 21-16,-21-20 0,21-1 0,0 0 0,0 0 15,0 0-15,21-21 32,1-21-17</inkml:trace>
  <inkml:trace contextRef="#ctx0" brushRef="#br0" timeOffset="76739.08">13610 5969 0,'0'21'31,"-21"0"-31,0-21 0,21 22 0,0-1 15,0 0-15,-21 21 0,21-21 0,-22 1 16,22-1-16,0 21 0,-21-21 0,0 22 16,21-22-16,-21 21 0,0-21 15,21 22-15,0-22 0,-21 0 0,21 21 16,-22-21-16,22 1 0,0-1 16,0 0-16,-42-21 0</inkml:trace>
  <inkml:trace contextRef="#ctx0" brushRef="#br0" timeOffset="77216.88">13398 6583 0,'0'-21'0,"0"42"15,22-63-15,-1 20 0,-21 1 0,21 0 16,0 0-16,-21 0 0,21-22 16,0 22-16,1 0 0,-22 0 0,21 0 15,0 0-15,0-1 0,0 22 0,-21-21 16,21 21-16,1 0 16,-22 21-1,0 1-15,0-1 16,0 0-16,0 0 0,0 21 15,0-20-15,0-1 0,0 0 0,0 0 16,0 0-16,0 0 0,21-21 16,-21 22-16,21-1 0,0-21 0,0 0 15,22 0-15,-22 0 16,0 0-16,0 0 0,0 0 0,22-21 16,-22 21-16,21-22 0,0 1 0,-20 0 15,20-21-15,-21 21 0,0-1 16,0-20-16,1 21 0,-1 0 0,0 0 15,-21-22-15,0 22 0,0 0 16,0 0-16,0 0 16,-21 21-16,0 0 15,-1 0-15,1 0 0,0 21 0,0 0 16,21 0-16,0 0 0,-21 0 16,21 22-16,-21-22 0,21 0 0,0 21 15,0-20-15,0-1 0,0 0 16,0 0-16,0 0 0,21 0 0,0 1 15,0-22-15,0 0 0,0 0 0,1 0 16,-1 0-16,0 0 0,21 0 16,-21-22-16,22 1 0,-22 0 0,21 21 15,-21-21-15,1-21 0,-1 20 16,0 1-16,0 0 0</inkml:trace>
  <inkml:trace contextRef="#ctx0" brushRef="#br0" timeOffset="77484">12679 6117 0,'21'0'0,"0"0"0,0 0 16,0 0-16,22 0 0,-1 0 16,0 0-16,22 0 0,-22 0 0,22 0 15,-1 0-15,-20 0 0,20 0 0,-21-21 16,1 21-16,-1 0 0,-21-21 0,22 21 16,-22 0-16,0 0 0</inkml:trace>
  <inkml:trace contextRef="#ctx0" brushRef="#br0" timeOffset="77968.03">16256 5948 0,'0'-21'0,"0"42"0,21-63 15,-21 20-15,0 1 0,0 0 16,0 0-16,0 0 0,0 0 0,0-1 16,-21 1-16,0 0 0,0 0 15,-1 0-15,1 21 0,0 0 16,0 0-16,0 0 0,-22 0 0,22 21 15,0-21-15,-21 42 0,21-21 16,-22 1-16,22 20 0,-21 0 0,21-21 16,-1 22-16,1-1 0,0 0 0,0 1 15,0-1-15,0-21 16</inkml:trace>
  <inkml:trace contextRef="#ctx0" brushRef="#br0" timeOffset="78391.42">15833 6562 0,'0'0'0,"21"0"0,0 0 0,0 0 16,0 0-16,22 0 0,-1 0 15,0-21-15,1 21 0,-1-22 16,0 1-16,22-21 0,-22 21 0,22 0 16,-22-22-16,0 22 0,1-21 15,-1 21-15,0-22 0,-21 22 0,22 0 16,-22 0-16,-21 0 0,21-1 16,-21 1-16,-21 21 31,0 21-31,0 1 15,-1-1-15,1 0 0,0 0 0,0 0 16,21 22-16,0-22 0,0 0 16,0 21-16,0-21 0,0 1 15,0 20-15,0-21 0,21 0 0,-21 0 16,42 1-16,-20-22 0,-1 21 0,21-21 16,-21 0-16,22 0 0,-22 0 15,21 0-15,0 0 0,-20-21 0,20-1 16,-21 1-16,0 0 0,22-21 0,-22 21 15,0-1-15,0-20 0,0 0 16,-21 21-16,0-22 0,0 22 0,0-21 16,0 21-16,0-22 0,-21 22 0,21 0 15,-21 0-15,-21 0 0,20-1 16,-20 1-16,0 21 0,21 0 16,-22 0-16,1 0 0,21 21 15,-22 1-15,1-1 0,21-21 0,-21 42 16,20-21-16,-41 22 0</inkml:trace>
  <inkml:trace contextRef="#ctx0" brushRef="#br0" timeOffset="78927.03">17462 6096 0,'-21'0'16,"0"0"-1,0 0-15,0 21 16,0 0-16,21 1 0,-22-1 16,22 0-16,-21 0 0,21 0 0,0 0 15,0 1-15,-21 20 0,21-21 16,-21 21-16,21-20 0,-21-1 0,21 0 15,0 0-15,0 0 0,0 0 16,0-42 15,21 0-31,-21 0 0,21 0 16,0 0-16,0-1 0,-21-20 16,22 21-16,-1 0 0,0-22 0,0 22 15,0 0-15,0 0 0,22 0 16,-22 0-16,0 21 0,0 0 0,0-22 15,1 22-15,-1 0 0,0 0 0,0 0 16,-21 22-16,0-1 16,21 0-16,-21 0 0,0 0 15,0 0-15,0 1 0,0-1 16,0 21-16,0-21 0,21 0 0,1 1 16,-22-1-16,21-21 0,0 21 15,0 0-15,0-21 0,0 0 16,1 0-16,-1 0 0,0 0 0,0 0 15,21 0-15,-20 0 0,20-21 0,-21 0 16,21 0-16,-20-1 0,-1 1 16</inkml:trace>
  <inkml:trace contextRef="#ctx0" brushRef="#br0" timeOffset="79668.06">18330 6117 0,'-42'-21'31,"0"21"-31,20 0 0,1 0 16,0 0-16,0 0 0,-21 0 0,20 0 15,1 0-15,-21 21 0,21-21 0,0 21 16,-1 1-16,1-1 0,0 0 16,21 0-16,0 21 0,-21-20 0,21-1 15,0 21-15,0-21 0,0 0 0,0 1 16,0-1-16,0 0 0,0 0 16,21 0-16,0-21 0,0 0 15,1 0-15,-1 0 0,0 0 16,0 0-16,0 0 0,0-21 15,1 0-15,-1 0 0,0-22 16,21 22-16,-21 0 0,22-42 16,-22 20-16,-21 22 0,42-21 0,-42 21 15,43-22-15,-43 1 0,42 21 16,-42-22-16,21 1 0,0 21 0,-21 0 16,21-22-16,-21 22 0,0 0 15,0 0-15,0 0 16,-21 42 15,0 0-31,21 0 0,-21 22 16,21-22-16,0 21 0,-21-21 15,21 22-15,-21-1 0,21 0 0,0-21 16,-22 22-16,22-22 0,-21 21 0,21 1 16,0-22-16,0 21 0,0-21 15,0 22-15,0-22 0,0 0 16,21 0-16,1 0 0,-1 0 0,21-21 15,-21 22-15,0-22 0,22 0 16,-1 0-16,-21 0 0,22 0 0,-1 0 16,-21 0-16,21 0 0,1-22 0,-22 1 15,21 0-15,-21 21 0,1-42 16,20 21-16,-21-1 0,0 1 16,0-21-16,1 21 0,-22 0 0,0-22 0,21 22 15,-21 0-15,0 0 0,0 0 16,0 42 15,-21 0-31,21 0 16,0 0-16,0 0 0,0 1 15,0-1-15,0 0 0,0 0 0,0 0 16,0 0-16,0 1 0,0-1 0,0 0 16,0 0-16,21-21 15,0 0 1,0 0-16,0 0 0,0 0 15,-21-21-15,22 0 0,-1 0 16,-21-1-16,21 1 0</inkml:trace>
  <inkml:trace contextRef="#ctx0" brushRef="#br0" timeOffset="79816.05">19198 5863 0,'0'0'16,"-21"0"-16,0 0 0</inkml:trace>
  <inkml:trace contextRef="#ctx0" brushRef="#br0" timeOffset="79889.05">19113 5906 0,'-21'0'16</inkml:trace>
  <inkml:trace contextRef="#ctx0" brushRef="#br0" timeOffset="80680.05">15960 5948 0,'-22'0'16,"22"21"0,-21 0-16,0-21 0,0 21 15,0 1-15,0 20 0,21-21 0,-22 0 16,1 0-16,21 1 0,-21 20 0,21-21 16,0 0-16,0 22 0,-21-22 15,21 21-15,0 0 0,0-20 16,0-1-16,21 0 0,0 0 15,0 0-15,1 0 0,-1-21 0,21 22 16,-21-22-16,22 0 0,-1 21 16,0-21-16,1 0 0</inkml:trace>
  <inkml:trace contextRef="#ctx0" brushRef="#br0" timeOffset="82887.52">19600 5948 0,'0'-21'16,"-21"21"31,0 21-47,0 0 0,0 0 0,-1 0 16,1 22-16,0-22 0,0 21 0,0-21 15,0 22-15,-1-22 0,1 21 16,0 1-16,0-22 0,21 21 0,0 0 15,0-20-15,0-1 0,0 21 16,0-21-16,21 0 0,-21 1 16,21-22-16,0 0 0,22 0 0,-22 0 15,0 0-15,21 0 0,-20 0 16,20-22-16,-21 1 0,21 0 0,-20 0 16,20 0-16,-21 0 0,21-1 15,-20 1-15,-1-21 0,0 21 16,0 0-16,0-1 0,-21 1 0,0 0 15,0 0-15,0 0 16,0 42 15,0 0-31,-21 0 16,21 0-16,-21 1 0,0 20 0,21-21 16,0 0-16,0 22 0,0-22 15,0 0-15,0 0 0,0 0 0,0 0 16,0 1-16,21-22 0,0 21 15,0-21-15,0 0 16,1 0-16,-1 0 0,0 0 0,0-21 16,0-1-16,0 22 0,22-21 15,-22 0-15,0 0 0,0 0 0,0 0 16,1-1-16,-1-20 0,0 21 0,0 0 16,0 0-16,-21-1 0,21 1 15,-21 0-15,22 21 0,-22-21 0,0 42 47,-22 0-47,1 0 0,0 1 16,21-1-16,0 0 15,-21 21-15,21-21 0,-21 1 0,21-1 16,0 0-16,0 0 0,0 0 16,21-21-1,0 21-15,0-21 0,0 0 16,1 0-16,-1-21 0,0 0 15,0 21-15,0-21 0,0 0 0,-21 0 16,0-1-16,0 1 0,0 0 16,0 0-16,0 0 0,0 0 0,0-1 15,0 1-15,-21 21 0,0-21 0,0 0 16,0 21 0,21-21-16,0 0 15,21 21 1,0 0-16,0-22 0,22 22 15,-1 0-15,-21 0 0,21 0 0,1 0 16,-22 0-16,21 0 0,-21 0 16,22 0-16,-22 0 0,21 0 0,-21 22 15,1-22-15,-1 21 0,-21 0 0,0 0 16,0 0-16,0 0 0,0 1 16,0-1-16,0 0 0,0 21 0,0-21 15,0 1-15,0-1 0,-21 0 16,21 0-16,-22 0 0,22 0 0,-21 1 15,21-1 1,0-42 15,0-1-31,0 1 16,0 0-16,0 0 0,21 0 16,1 0-16,-1-22 0,0 22 0,0 0 15,0-21-15,22 20 0,-22 1 16,21 0-16,0 0 0,-20 0 0,20 0 15,-21-1-15,21 22 0,-20 0 16,-1 0-16,0 0 0,0 22 0,-21-1 16,0 0-16,0 21 15,0 1-15,0-22 0,0 21 16,0 0-16,0-20 0,-21 20 0,21-21 16,0 0-16,0 22 0,0-22 0,0 0 15,21-21-15,0 21 0,0 0 16,1-21-16,-1 0 0,21 0 0,0 0 15,-20 0-15,20 0 0,0 0 16,1-21-16,-1 0 0,0 0 0,1 0 16,-1-1-16,0 1 0,-21-21 0,22 21 15,-22-22-15,0 1 0,0 21 16,0-21-16,-21 20 0,0-20 0,22 21 16,-22 0-16,0 0 0,0-1 15,0 1-15,0 0 0,-22 0 16,1 0-16,0 0 0,0 21 0</inkml:trace>
  <inkml:trace contextRef="#ctx0" brushRef="#br0" timeOffset="83136.75">20849 5630 0,'0'0'0,"-21"-21"0,0 0 16,0 21-16,21-21 16,0 0-16,-22 21 62,1 0-62,0 21 16,0 0-16,-21-21 0</inkml:trace>
  <inkml:trace contextRef="#ctx0" brushRef="#br0" timeOffset="83375.95">19240 6075 0,'22'0'16,"20"0"-16,0 0 16,1 0-16,-22 0 0,21 0 15,0 0-15,1 0 0,-22 0 16,21-21-16,-21 21 0,22 0 0,-22 0 16,0 0-16,0 0 0,0-21 15</inkml:trace>
  <inkml:trace contextRef="#ctx0" brushRef="#br0" timeOffset="84452.07">571 8636 0,'0'0'0,"-42"0"15,21 0-15,0 0 0,0 0 0,-1 0 16,1 0-16,0 0 15,21 21 1,21-21 0,0 0-16,22 0 0,-22 0 15,21 0-15,22 0 0,-22 0 16,22 0-16,-1 0 0,1 0 0,-1 0 16,22 0-16,-22 0 0,22 0 15,-22 0-15,1 0 0,21 0 16,-22 0-16,-21 0 0,22 0 0,-22 0 15,1 0-15,-22 0 0,0 0 16,0-21-16,-21 0 31,-21 21-31,0 0 0</inkml:trace>
  <inkml:trace contextRef="#ctx0" brushRef="#br0" timeOffset="84756.05">1672 8636 0,'0'21'0,"0"-42"0,-42 63 0,21-20 16,-22 20-16,22-21 0,-21 0 0,-1 22 15,1-22-15,0 21 0,-1-21 16,1 0-16,0 1 0,21-1 16,-1 0-16,1 0 0,42-21 31,22 0-31</inkml:trace>
  <inkml:trace contextRef="#ctx0" brushRef="#br0" timeOffset="85500.95">1376 8403 0,'-21'-21'15,"-1"21"-15,22-21 16,-21 21 0,42 0 15,1 0-31,-1 0 0,0 21 15,0 0-15,0 0 0,0 1 16,22-1-16,-22 0 0,0 0 16,0 0-16,0 0 0,-21 1 0,22-22 15,-1 21-15,-21 0 0,21-21 16,-21 21-16,21-21 16,0 0 15</inkml:trace>
  <inkml:trace contextRef="#ctx0" brushRef="#br0" timeOffset="86755.02">2476 8530 0,'0'0'0,"0"21"0,0 1 16,22-22-1,-1 0 1,0 0-16,0 0 0,0-22 16,0 1-16,22 0 0,-22 21 15,21-21-15,-21 0 0,22 0 0,-22-22 16,21 22-16,-21 0 0,1 0 0,-1 0 15,0-22-15,0 22 0,0-21 16,-21-1-16,0 22 0,0 0 16,0 0-16,0 0 0,-21 21 31,0 21-31,0 0 16,21 0-16,0 0 0,-21 22 0,-1-22 15,22 21-15,0 1 0,-21-1 16,0 0-16,21 1 0,-21-1 15,21 0-15,0 1 0,0-1 0,-21 0 16,21 1-16,0-1 0,-21 0 16,21 1-16,0-1 0,0 0 15,0-21-15,0 1 0,0-1 0,0 0 16,0 0-16,0 0 0,0-42 47,-22 21-47,1-21 0,0 0 0,0 0 15,0 21-15,0-22 16,-22 1-16,22 0 0,0 0 0,0 21 16,0-21-16,-1 21 0,1 0 15,0 0-15,0 0 16,21 21 0,0 0-16,21-21 15,0 21-15,0-21 0,1 0 16,-1 21-16,21-21 0,0 0 0,-20 0 15,20 0-15,0 0 0,1-21 0,20 0 16,-21 21-16,1-21 0,-1 0 16,0 0-16,1-1 0,20-20 15,-20 21-15,-1 0 0,0 0 16,1-1-16,-1-20 0,-21 21 0,21 0 16,-20-22-16,-1 22 0,0 0 0,-21-21 15,0 21-15,0-1 0,0 1 16,0 0-16,0 0 0,0 0 0,0 0 15,-21 21 1,0 0-16,-1 21 16,22 0-16,-21 0 0,0 0 15,21 22-15,-21-1 0,0-21 16,21 21-16,-21 22 0,-1-22 0,1 22 16,0-22-16,21 22 0,-21 20 15,0-20-15,0-1 0,-1 1 0,1-1 16,0 22-16,21-22 0,-21 1 15,0 21-15,0-1 0,21-20 0,0 20 16,-22-20-16,1 21 0,21-22 0,-21 1 16,21-1-16,0 1 0,-21-22 15,21 21-15,0-20 0,0 20 0,0-20 16,0-1-16,0 0 0,0 1 0,0-1 16,0-21-16,21 0 0,-21 0 15,21-21-15,0 0 0,1 0 0,-1 0 16,0 0-16,0-21 0,0-21 15,22 0-15,-22-1 0,21 1 16,0 0-16,1-1 0,-1-20 0,0-1 16,1 1-16,-1 20 0,0-41 0,-20 20 15,-1 1-15,0-1 0,-21 1 16,0-1-16,0 1 0,-21-1 0,0 22 16,-22-22-16,1 22 0,0 0 15,-1-1-15,1 1 0,0 21 0,-1-21 16,1 20-16,21 1 0,-22 21 0,22-21 15,-21 21-15,21 0 0,21-21 47,21 21-47,0 0 0,0 0 16,0-21-16,1 0 0,20 21 0,0-22 16,1 22-16,-1-21 0,0 0 15,1 0-15,-1 0 0,0 0 0,1-22 16</inkml:trace>
  <inkml:trace contextRef="#ctx0" brushRef="#br0" timeOffset="90153.14">5419 8149 0,'0'0'0,"0"-21"0,-22-42 31,22 41-31,-21 22 0,21-21 0,-21 0 16,0 0-16,0 21 15,0 0-15,-1 0 0,1 0 16,0 0-16,0 0 0,0 0 0,0 21 16,-1 0-16,1 0 0,0 22 15,0-1-15,0 0 0,0 1 0,-1 20 16,1-20-16,0 20 0,0-21 15,0 22-15,0-22 0,21 22 16,-22-1-16,1-20 0,21-1 0,-21 21 0,21-20 16,0-22-16,0 21 15,0-21-15,21 1 0,0-1 0,1-21 16,-1 0-16,21 0 0,-21 0 0,22 0 16,-22-21-16,21-1 0,-21 1 15,22 0-15,-1 0 0,0 0 0,1-22 16,-1 22-16,0-21 0,1 21 15,-22-22-15,21 22 0,-21 0 0,0-21 16,1 21-16,-1 21 0,0-22 0,-21 1 16,-21 42 15,0 1-31,-1-1 16,22 0-16,0 0 0,-21 21 15,21-20-15,-21-1 0,21 21 16,0-21-16,0 0 0,0 22 0,0-22 15,0 0-15,0 0 0,21 0 16,0-21-16,1 22 0,-1-22 0,0 0 16,0 0-16,0 0 0,22 0 15,-22-22-15,21 22 0,-21-21 16,22 0-16,-1 0 0,21-21 16,-41 20-16,-1 1 0,0-21 0,0 21 15,0 0-15,-21-22 0,21 22 16,-21 0-16,0-21 0,0 20 0,0 1 0,-21 0 15,0 0-15,21 0 0,-42 0 16,21 21-16,-1 0 0,-20 0 16,0 0-16,21 21 0,-22-21 0,1 21 15,0 0-15,-1 0 0,22 22 16,-21-22-16,21 0 0,-1 21 0,1 1 16,21-22-16,0 21 0,0-21 15,0 22-15,0-22 0,21 0 0,1 0 16,-1 0-16,0 0 0,21-21 0,-21 0 15,22 0-15,-1 0 0,0 0 16,1 0-16,-1-21 0,0 21 0,1-21 16,20 0-16,-20 0 0,-1 0 15,0-1-15,1-20 0,-1 21 16,-21 0-16,0 0 0,22-1 0,-22 1 16,-21 0-16,0 0 0,21 21 0,-21-21 15,0 42 16,0 0-31,-21 0 16,21 0-16,-21 1 0,21-1 0,0 0 16,-22 21-16,22-21 0,-21 1 0,21-1 15,0 0-15,0 0 0,0 0 16,0 0-16,21-21 31,1-21-15,-22 0-16,21 0 0,0 0 0,0 0 15,-21-1-15,42-20 0,-20 21 16,-1-21-16,21 20 0,-21 1 16,0 21-16,1-21 0,20 0 15,-21 21-15,0 0 0,0 0 16,1 0 0,-22 21-16,0 0 0,0 0 15,21 1-15,-21-1 0,21 0 0,-21 0 16,21 21-16,0-20 0,0-1 15,1 0-15,-1 0 0,0 0 16,0 0-16,0 1 0,22-22 0,-22 0 16,21 0-16,0 0 0,-20 0 15,62 0-15,-41 0 0,-1-22 16,-21 1-16,21 0 0,1 0 0,-22 0 16,21 0-16,-21-1 0,1-20 15,-1 21-15,0 0 0,-21 0 0,0-22 16,0 22-16,0 0 0,0 0 15,0 0-15,-21-1 0,0 1 0,-1 0 16,1 21-16,0 0 0,0 0 16,-21 0-16,20 0 0,1 0 0,-21 0 15,21 21-15,0 0 0,-1 1 16,-20-1-16,21 0 0,0 0 0,0 21 16,21-20-16,0 20 0,0-21 15,0 21-15,0-20 0,0-1 0,0 21 16,0-21-16,0 0 0,0 1 0,21-1 15,0-21-15,0 21 16,0-21-16,0 0 0,1 0 0,-1-21 16,21 21-16,-21-21 0,0-1 0,22 1 15,-22-21-15,0 21 0,0-22 16,22 1-16,-22 21 0,0-21 0,0-1 16,21 1-16,-20 0 0,-1-22 15,0 22-15,0-1 0,-21-20 16,21 21-16,0-1 0,1 1 0,-22 21 15,0-22-15,0 22 0,0 0 16,-22 21 0,1 21-16,0 0 0,0 1 15,0 20-15,0-21 0,-1 21 0,22 1 16,0-1-16,-21 22 0,0 20 16,21-41-16,0-1 0,0 0 15,0 1-15,0-1 0,0 0 0,0-21 16,0 22-16,0-22 0,21 0 15,0 0-15,1 0 0,-1-21 0,0 0 16,0 0-16,0 0 0,0 0 16,22 0-16,-22-21 0,21 0 0,-21 0 15,22 0-15,-22-22 0,0 22 0,21 0 16,-20 0-16,-1-21 0,0 20 16,0 1-16,-21 0 0,21 0 0,-21 0 15,0 0-15,0 42 31,0 0-31,0 0 16,-21 0-16,21 0 0,-21 1 16,21-1-16,0 21 0,0-21 15,0 0-15,0 1 0,0-1 0,0 0 16,0 0-16,21 0 0,0-21 16,0 0-16,1 0 0,-1 0 15,0 0-15,0 0 0,0 0 0,0 0 16,1-21-16,20 0 0,-21 0 0,0 0 15,0-1-15,1-20 0,-1 21 16,21-21-16,-21-1 0,0 1 0,1-43 16,-1 43-16,0 0 15,0-1-15,-21 1 0,21 0 16,-21-1-16,0 22 0,0-21 0,0 21 16,0-1-16,-21 44 31,0-1-31,21 0 0,-21 21 0,0 1 15,21-1-15,0 0 0,0 1 16,-22-1-16,22 0 0,-21 1 0,21-1 16,0 0-16,0-21 0,0 22 0,0-1 15,0-21-15,0 22 0,0-22 16,0 0-16,0 0 0,21-21 0,1 21 16,-1-21-16,0 0 0,0 0 15,0 0-15,0 0 0,22-21 16,-22 21-16,0-21 0,21 0 0,-20-22 15,20 22-15,-21 0 0,0-21 16,22 21-16,-22-1 0,42-41 16,-42 42-16,1 0 0,-1-1 0,0 1 15,-21 42 17,0 1-32,0-1 15,0 0-15,-21 21 0,21-21 16,-21 1-16,21-1 0,0 0 15,0 21-15,0-21 0,0 1 0,0-1 0,0 0 16,0 0-16,0 0 16,21-21-16,0 0 0,0 0 15,0 0-15,0 0 0,22 0 0,-22 0 16,21 0-16,-21-21 16,1 0-16,20 0 0,-21 21 15,21-43-15,-20 22 0,-1 0 0,0 0 0,0 0 16,0 0-16,22-22 15,-43 22-15,21 21 0,-21 21 32,-21-21-17,21 21-15,-22 1 0,22-1 0,0 0 16,0 0-16,0 0 0,0 0 16,0 1-16,0-1 0,0 0 15,0 0-15,22-21 16,-1 0-16,0 0 0,0 0 15,0 0-15,0 0 0,22 0 16,-22 0-16,21-21 0,-21 0 0,22 0 16,-22-1-16,21 1 0,-21 0 15,1 0-15,-1-21 0,0 20 16,0 1-16,-21-21 0,0-22 0,0 43 16,-21 0-16,0-21 0,0 21 15,-1 21-15,-20-22 0,21 1 0,-21 21 16,-1 0-16,22 0 0,-21 0 15,-1 21-15,22 1 0,0-1 0,0 21 16,0-21-16,0 0 0,-1 22 16,1-1-16,21-21 0,-21 22 0,21 20 15,0-42-15,0 22 0,21-22 16,0 0-16,1 0 0,-1 0 16,0 0-16,21-21 0,-21 0 0,22 0 15,-22 0-15,21 0 0,1 0 0,-1 0 16,21 0-16,-20-21 0,-1 0 15,0 0-15,1 0 0,-1 0 0,43-43 16,-64 22-16,21 21 16,-21-1-16,1-20 0,-1 21 15,21-21-15,-42 20 0,0 1 16,0 42 15,0 1-31,0-1 0,-21 0 16,21 0-16,-21 0 0,21 0 0,0 1 15,-21-1-15,21 0 0,-22 21 16,22-21-16,-21 1 0,21-1 16,0 0-16,0 0 0,0 0 0,0-42 47,0 0-47,0 0 0,0 0 15,21-1-15,1 1 0,-1-21 16,21-22-16,-21 43 0,0-21 15,43-22-15,-43 43 0,0 0 16,0-21-16,22 42 0,-22-21 16,0-1-16,0 22 0,0 0 0,1 0 15,-1 22-15,-21-1 0,0 0 16,0 21-16,0-21 0,0 1 16,0 20-16,0-21 0,0 21 0,0-20 15,0 20-15,0-21 0,0 0 16,0 22-16,0-22 0,21-21 0,0 21 15,-21 0-15,21-21 0,0 0 16,22 0-16,-22 0 0,0 0 0,21 0 16,1-21-16,-1 0 0,0 0 0,1-1 15,-1 1-15,0 0 0,43-42 16,-43 41-16,22-41 16,-22 21-16,-21 20 0,1-20 0,-22 21 15,0 0-15,0 0 0,0-1 16,0 1-16,-22 21 0,1-21 15,0 0-15,-21 0 0,-1 21 0</inkml:trace>
  <inkml:trace contextRef="#ctx0" brushRef="#br0" timeOffset="90404.05">9673 7980 0,'0'0'0,"-21"0"0,-21-21 15,20 21-15,1 0 0,21-21 0,-21 21 16,0 0 46,0 0-62,0 0 0,-1 21 0</inkml:trace>
  <inkml:trace contextRef="#ctx0" brushRef="#br0" timeOffset="90622.98">8488 8361 0,'0'0'0,"0"21"0,21-21 31,0 0-31,0 0 16,0 0-16,1 0 0,-1 0 0,21-21 15,-21 21-15,0 0 0,22-21 16,-22 21-16,0 0 0,-21-21 16,21 21-16,-21-22 0,0 1 15</inkml:trace>
  <inkml:trace contextRef="#ctx0" brushRef="#br0" timeOffset="90799.88">8064 8234 0,'0'0'0,"-21"0"16,0 0-16,0 0 0,42 0 46,0 0-46,0 0 0,1 0 16,-1 0-16,0 0 16</inkml:trace>
  <inkml:trace contextRef="#ctx0" brushRef="#br0" timeOffset="91388.91">12298 8340 0,'0'0'0,"0"-21"0,0-1 15,0 1-15,0 0 16,0 42 15,0 0-31,-21 1 16,-1-1-16,22 21 0,-21-21 15,21 0-15,0 1 0,-21 20 0,0-21 16,21 0-16,-21 0 0,21 1 0,0-1 16,0 0-16,-21 0 0,21 0 15,0 0-15,-22-21 0,44 0 47,-1 0-47,0-21 0,0 0 16,0 0-16,0 0 0,1 21 0</inkml:trace>
  <inkml:trace contextRef="#ctx0" brushRef="#br0" timeOffset="91760.03">12594 8319 0,'0'0'15,"42"-22"-15,-20 1 0,-1 21 0,0 0 16,-21-21-16,-21 21 16,0 0-1,-1 21-15,1-21 0,0 21 0,-21 1 16,21-22-16,-1 21 0,1 0 0,21 0 15,-21-21-15,21 21 16,-21-21-16,21 21 0,0 1 16,21-22-16,0 0 15,0 21-15,1-21 0,-1 0 16,0 21-16,0-21 0,21 21 0,-20-21 16,20 21-16,-21-21 0,0 21 0,22-21 15,-22 22-15,0-1 0,-21 0 16,0 0-16,0 0 15,-21-21-15,0 0 16,-1 0-16,-20 0 0,21 21 16,-21-21-16,-1 0 0,22 0 15,-21 0-15,21 0 0,-1 0 0,-20 0 16,21 0-16,0-21 0,0 21 16,21-21-16,-22 21 0,22-21 15,0 0-15,0 0 0,0-1 16,0 1-16</inkml:trace>
  <inkml:trace contextRef="#ctx0" brushRef="#br0" timeOffset="91956.03">12361 8086 0,'0'-21'0,"0"-1"16,21 22 31,1 0-32</inkml:trace>
  <inkml:trace contextRef="#ctx0" brushRef="#br0" timeOffset="93591.6">14647 8319 0,'0'0'0,"0"-22"16,0 1 0,0 0-16,0 0 0,0 0 0,21 0 15,1-1-15,20-20 0,-21 21 16,21-21-16,-20 20 0,20-20 0,0 0 15,-21 21-15,1-1 0,-1 1 0,0 0 16,-21 0-16,0 0 0,0 0 16,-21 21-16,0 0 0,-1 0 15,-20 0-15,21 0 0,-21 0 16,20 0-16,-20 21 0,0 0 0,21-21 16,-1 21-16,1 0 0,0 0 15,21 22-15,-21-22 0,21 0 16,0 0-16,0 22 0,0-22 0,21 21 15,0-21-15,0 22 0,1-22 0,-1 21 16,21 0-16,-21-20 0,0 20 16,1-21-16,-1 0 0,0 22 0,0-22 15,-21 0-15,0 0 0,0 0 16,0 0-16,0 1 0,-21-1 0,-21 0 16,20-21-16,-20 21 0,0-21 0,-1 0 15,1 0-15,0 0 16,-1 0-16,1 0 0,0 0 0,-1-21 0,22 0 15,-21 0-15,21 21 0,-22-43 16,22 22-16,0 0 0,21-21 16,0-1-16,-21 22 0,21-21 0,0-1 15,0 1-15,0 0 0,0 21 16,21-22-16,-21 22 0,21 0 0,0 21 16,1 0-16,-1 0 0,0 21 15,0 0-15,-21 22 16,21-22-16,0 21 0,1-21 0,-1 22 15,0-1-15,0-21 0,-21 21 16,21 1-16,0-22 0,22 21 0,-22-21 16,0 1-16,0-1 0,0 0 0,1 0 15,20 0-15,-21-21 16,21 0-16,-20 0 0,20 0 0,0 0 16,1 0-16,20 0 0,-21-21 0,1 21 15,20-21-15,-20 0 0,-1 0 16,0-1-16,1 1 0,-1-21 0,-21 21 15,0-22-15,-21 22 0,0-21 16,0 21-16,0-22 0,0 22 0,0-42 16,-21 42-16,0-1 0,0 22 15,0 0-15,-22 0 0,22 0 16,0 0-16,-21 22 0,-43 41 16,43-21-1,20-20-15,1-1 0,0 21 0,21-21 16,0 22-16,0-22 0,0 0 0,0 0 15,0 0-15,0 0 0,21 1 16,22-22-16,-22 0 16,0 0-16,0 0 0,0 0 0,22 0 15,-22 0-15,0 0 0,21-22 16,-21 1-16,1 0 0,20 0 0,-21 0 16,0 0-16,-21-22 15,21 22-15,-21-21 0,22 21 0,-1-43 16,-21 43-16,0 0 0,0 0 15,0 42 1,0 0-16,0 0 16,0 0-16,-21 0 0,21 1 15,0 20-15,0-21 0,0 0 0,0 0 16,0 22-16,0-22 0,0 0 0,21-21 16,-21 21-16,21 0 0,0-21 15,0 22-15,0-22 0,1 0 0,-1 0 16,0 0-16,0 0 0,0 0 0,22 0 15,-22-22-15,0 22 0,0-21 16,0 0-16,0 0 0,1-21 16,20 20-16,-21-20 0,0 0 15,0-1-15,1-20 0,-1 21 0,0-22 16,0 22-16,0-1 0,0-20 16,-21 21-16,22 20 0,-22-20 0,21 21 15,-21 0-15,-21 21 16,-1 21-1,1 0-15,21 21 0,-21 1 0,0-22 16,0 42-16,21-20 0,-21-1 16,21 0-16,-22 22 0,22-22 15,0 1-15,-21-1 0,21-21 0,0 21 16,0 1-16,0-22 0,0 0 0,0 0 16,21 0-16,1-21 0,-1 22 15,0-22-15,0 0 0,0 0 0,0 0 16,1 0-16,20 0 0,-21-22 15,21 1-15,-20 21 0,20-21 0,0 0 16,-21-21-16,22 20 0,-1 1 16,-21-21-16,0 21 0,22 0 15,-22-1-15,-21 1 0,0 0 0,21 21 16,-21 21 0,0 0-16,0 1 0,-21-1 15,0 0-15,21 0 0,0 0 16,-21 0-16,21 1 0,0-1 15,0 0-15,0 0 16,0-42 15,21 21-31,-21-21 16,0 0-16,21-1 0</inkml:trace>
  <inkml:trace contextRef="#ctx0" brushRef="#br0" timeOffset="93763.6">16658 7916 0,'0'0'16,"0"-21"-16,-21 0 16,0 21-1,0 0-15,-1 0 16,22 21 31</inkml:trace>
  <inkml:trace contextRef="#ctx0" brushRef="#br0" timeOffset="93963.03">15811 8149 0,'-21'0'0,"42"0"0,-63 21 16,21-21-16,0 0 0,42 0 31,0 0-31,21 0 16,-20 0-16,20-21 0,0 21 15,22-21-15,-22 21 0,22-21 0,-1 21 16,1 0-16,-22 0 0</inkml:trace>
  <inkml:trace contextRef="#ctx0" brushRef="#br0" timeOffset="94387.25">17060 8234 0,'0'-21'32,"-21"0"-32,0 21 15,0-22-15,-22 22 0,22 0 0,0 0 16,0 0-16,0 0 0,0 0 15,-1 0-15,1 0 0,0 0 0,21 22 16,0-1-16,0 0 16,0 0-16,0 0 0,21 0 15,0-21-15,1 22 16,-1-22-16,0 21 0,21 0 16,-21-21-16,1 21 0,-1-21 0,0 21 15,0 0-15,0 1 0,-21-1 16,0 0-16,-21 0 15,0-21-15,0 0 0,0 0 16,-1 21-16,1-21 0,-21 0 16,21 0-16,0 0 0,-1 0 0,1 0 15,0 0-15,0 0 0,0 0 0,21-21 16,0 0 0,0 0-16,0 0 15,0-1-15,0 1 0,21 0 16,0 0-16,0 0 0</inkml:trace>
  <inkml:trace contextRef="#ctx0" brushRef="#br0" timeOffset="96039.92">17251 8319 0,'21'0'0,"-42"0"0,63 0 0,-21 0 16,0 0-16,1 0 15,-1 0-15,0 0 0,0-22 0,0 1 16,22 21-16,-22-21 0,0 0 15,0 0-15,21 0 0,-20-1 16,20 1-16,-21 0 0,0-21 0,0 21 16,1-22-16,-1 1 0,-21 21 15,21-22-15,-21 1 0,0 21 0,0 0 16,0 0-16,0-1 0,0 1 0,-21 0 16,0 21-16,-1 0 0,1 0 15,0 21-15,0 0 0,0 1 0,0 20 16,-1-21-16,-20 43 0,42-22 15,-21 21-15,0 1 0,0-1 0,21 1 16,-22-1-16,22 1 0,0-1 16,0 1-16,0-1 0,0 22 15,-21-21-15,21 20 0,-21 1 0,0-22 0,0 22 16,0-21-16,-1 20 0,1-20 16,-21-1-16,-22 85 15,43-63-15,-21-21 0,0-1 16,20 1-16,1-1 0,0 1 0,0-1 15,21-21-15,-21 1 0,21-22 0,0 21 16,0-21-16,0 1 0,21-22 0,0 0 16,0 0-16,22 0 0,-22 0 15,42 0-15,-20-22 0,-1 1 0,21 0 16,-20 0-16,20-21 0,-20-1 16,20 22-16,-21-42 0,1 20 0,-1 1 15,-21-22-15,0 1 0,1-1 16,-1 1-16,-21-1 0,0-20 0,0 20 15,0 1-15,-21-22 0,-1 22 0,-20-1 16,21 1-16,-21-1 0,-1 22 16,1-1-16,0 1 0,-1 21 0,1 0 15,21 0-15,0-1 0,-1 1 16,1 21-16,21-21 0,0 0 16,21 21-16,1-21 0,-1 21 15,0-21-15,21 21 16,1-22-16,-1 22 0,0-21 0,1 0 15,-1 0-15,21 0 0,-20 0 0,-1-1 16,-21 1-16,22 0 0,-1-21 16,-21 21-16,21-22 0,-20 22 0,-1 0 15,0 0-15,0 0 0,-21-1 16,21 1-16,-21 0 0,0 0 0,0 42 47,-21 0-47,21 0 0,-21 1 0,21-1 15,-21 0-15,21 0 0,0 21 16,0-20-16,0-1 0,0 0 16,0 0-16,0 0 0,0 0 15,21 1-15,0-1 0,0-21 0,0 21 16,1-21-16,-1 0 0,0 0 0,0 0 16,0 0-16,22 0 0,-22 0 15,21 0-15,0 0 0,1-21 0,-22 21 16,21-21-16,1-1 0,-1 1 15,0 0-15,-21 0 0,1 0 0,-1-22 16,0 22-16,-21 0 0,0 0 0,0 0 16,0 0-16,0-1 0,0 1 15,-21 21-15,0 0 0,-1 0 16,1 0-16,0 0 0,0 0 16,0 21-16,0 1 0,-1-22 15,22 21-15,0 0 0,-21 0 0,21 0 16,0 22-16,0-22 0,0 0 15,0 0-15,0 0 0,0 0 0,21 1 16,1-1-16,-1 0 0,21 0 0,-21-21 16,0 21-16,22-21 0,-1 0 15,0 0-15,22 21 0,-22-21 0,22 0 16,-1 0-16,1 0 0,-1 0 16,1-21-16,-1 21 0,1-21 0,-1 0 15,-20 0-15,20 0 0,-21-1 0,1 1 16,-22-21-16,0 21 15,0-22-15,-21 22 0,0-21 0,0 21 16,0 0-16,0-1 0,-21-20 16,0 21-16,0 21 0,0-21 0,-1 21 15,-20 0-15,21 0 0,-21 0 0,20 0 16,1 0-16,-21 21 0,21 0 16,0 21-16,-1-20 0,1-1 0,0 0 15,0 21-15,21-21 0,-21 1 16,21 20-16,0-21 0,0 0 0,0 0 15,0 1-15,0-1 0,21 0 0,0-21 16,0 21-16,0-21 0,1 0 16,-1 0-16,0 0 0,0 0 15,0 0-15,22 0 0,-22 0 0,0-21 16,0 0-16,0 0 0,0-1 16,1 1-16,-1 0 0,0-21 0,0-1 15,0 1-15,0-21 0,22 20 16,-22-20-16,0 20 0,0-20 15,0 21-15,1-1 0,-22 1 0,21 0 0,-21-1 16,21 1-16,-21 21 0,0-22 16,0 22-16,0 0 0,0 0 15,-21 42 1,0 0-16,-1 0 16,1 1-16,0 20 0,-21 0 15,21 1-15,-1 20 0,-20-21 16,21 22-16,0 42 0,0-43 15,21-20-15,0 20 0,0-21 16,0 1-16,0-22 0,0 21 0,0-21 16,21 22-16,0-22 0,21 0 0,-21-21 15,22 21-15,-22-21 16,21 0-16,1 0 0,-1 0 0,-21 0 16,21 0-16,1-21 0,-1 21 15,-21-21-15,22 0 0,-1 0 0,-21-22 0,21 22 16,-20-21-16,-1 21 0,0-22 15,-21 1-15,0 0 0,0-1 16,0 22-16,0-21 0</inkml:trace>
  <inkml:trace contextRef="#ctx0" brushRef="#br0" timeOffset="96287.73">18521 7684 0,'-21'0'16,"-1"0"30,1 21-30</inkml:trace>
  <inkml:trace contextRef="#ctx0" brushRef="#br0" timeOffset="97352.01">1333 10541 0,'-21'-21'0,"42"42"0,-42-63 0,0 21 15,21-1-15,-21 22 32,0 0-32,21 22 15,-21-1-15,21 21 0,-22-21 0,22 22 16,0-22-16,0 21 0,-21-21 15,21 22-15,0-22 0,-21 0 0,21 0 16,0 0-16,0 0 0,0 1 16,0-44 15,0 1-15</inkml:trace>
  <inkml:trace contextRef="#ctx0" brushRef="#br0" timeOffset="97740.02">1291 10139 0,'-21'0'16,"0"0"-16,0 0 0,-1 0 15,1 21-15,0 0 0,0-21 0,21 21 16,-21 22-16,21-22 15,-21 0-15,21 0 0,0 0 0,0 1 16,21-22 0,0 0-16,0 0 15,0 0-15,0-22 0,1 22 16,20-21-16,-21 0 0,0 0 0,0 0 16,-21 0-16,0-1 15,0 1-15,-21 0 0,0 0 16,0 21-16,0 0 0,-22 0 15,22 0-15,-21 0 0,21 0 16,0 0-16,-22 0 0,22 21 0,0-21 16,21 21-16,-21 0 15,21 1-15,-21-1 0,21 0 0,0 0 16,0 0-16,0 0 16,21 1-16,0-22 0,0 0 0,0 0 15,22 0-15</inkml:trace>
  <inkml:trace contextRef="#ctx0" brushRef="#br0" timeOffset="98011.02">1968 9948 0,'0'22'31,"0"-1"-31,0 0 15,0 21-15,-21-21 0,21 22 16,-21-22-16,0 21 0,21 22 0,-21-22 16,0 22-16,-1-22 0,1 21 15,0 1-15,21-22 0,-21 1 16,0-1-16,21 0 0,-21-21 0,21 22 16,0-22-16,0 0 0,21-21 31,0-21-31</inkml:trace>
  <inkml:trace contextRef="#ctx0" brushRef="#br0" timeOffset="98232.35">1651 10478 0,'0'0'0,"-21"0"16,42 0-1,0 0 1,0 0-16,0 0 0,1 0 16,-1-22-16,21 22 0,-21-21 15,0 0-15,22 21 0,-22-21 16,0 21-16,21-21 0,-20 0 0,-1 21 16,0-22-16,21 1 0,-21 21 0</inkml:trace>
  <inkml:trace contextRef="#ctx0" brushRef="#br0" timeOffset="99103.79">4000 10562 0,'0'0'0,"0"-21"15,22 0-15,-22 0 16,0 0-16,0-1 0,0-20 16,21 21-16,-21 0 0,0-22 15,0 22-15,0 0 0,0 0 0,0 0 0,0 0 16,-21-1-16,-1 1 15,1 0-15,0 21 0,0 0 0,-21 0 16,20 0-16,-20 0 0,0 0 0,21 21 16,-22 0-16,1 1 0,0-1 15,-1 0-15,22 0 0,0 21 0,0-20 16,0 20-16,-1-21 0,22 0 16,0 0-16,0 1 0,0-1 0,22-21 15,-1 0-15,0 0 16,0 0-16,21 0 0,-20 0 0,20 0 15,0-21-15,1-1 0,-1 1 0,-21 0 16,21 0-16,1 21 0,-22-21 16,0 0-16,0-1 0,0 1 15,1 0-15,-1 0 0,-21 0 16,0 0 0,0 42-1,0 0 1,-21 0-16,21 0 0,-22 22 15,22-1-15,-21 0 0,21 1 0,0-1 16,0 21-16,0-20 0,0 20 16,0-20-16,0 20 0,0-21 0,0 22 15,21-1-15,1 1 0,-1-1 0,-21 22 16,21-21-16,0 20 0,0-20 16,-21 20-16,21-20 0,1-1 15,-1 22-15,-21-21 0,0-22 0,0 21 16,0 1-16,0-1 0,0-20 15,0 20-15,0-20 0,-21-1 0,-1 0 16,1 1-16,-21-22 0,21 0 0,-22 0 16,22 0-16,-21 0 0,0-21 15,-1 0-15,-20 0 0,20-21 0,-20 0 16,21 0-16,-22-21 0,1-1 16,20 1-16,-20 0 0,-1-22 15,22 1-15,0-1 0,-1 1 0,22-1 16,0-21-16,0 22 0,21-22 15,0 22-15,0-1 0,0 1 0,21-1 16,0 1-16,21 20 0,1-20 16,20 21-16,-20-1 0,20 1 0,1 0 15,-1-1-15,1 1 0,-1 0 0,1 20 16,-22-20-16,21 0 0,-20-1 16,-1 1-16,22 21 0</inkml:trace>
  <inkml:trace contextRef="#ctx0" brushRef="#br0" timeOffset="99555.46">4445 10287 0,'0'0'0,"21"0"0,-21-21 0,0 0 15,0 0-15,0-1 0,0 1 16,-21 21-16,0 0 16,0 0-16,-1 0 0,1 0 15,0 21-15,0 1 0,21-1 16,-21 0-16,21 0 0,-21 21 15,21 1-15,-22-1 0,22 0 0,0 1 16,0-1-16,0-21 0,0 22 16,0-22-16,0 21 0,22-21 0,-1 0 15,0-21-15,0 22 0,0-22 0,0 0 16,1 0-16,-1 0 16,21 0-16,-21 0 0,0-22 0,1 1 15,20 21-15,-21-21 0,0-21 16,0 21-16,-21-1 0,22-20 0,-22 21 15,0-21-15,0-1 0,0 1 0,0 21 16,0-22-16,-22 1 0,22 21 16,-21 0-16,-21 0 0,21-1 15,0 1-15,-1 21 0,-20 0 0,21 0 0,0 0 16,-22 0-16,22 0 0,0 0 16,0 21-16,0 1 0,21-1 15,0 0-15,0 21 0,0-21 0,0 22 16,0-22-16,0 0 0,0 43 15,0-43-15,21 0 0,21-21 16,-21 0-16,1 0 0,20 0 16,-21 0-16,21 0 0</inkml:trace>
  <inkml:trace contextRef="#ctx0" brushRef="#br0" timeOffset="100155.23">4953 10456 0,'21'0'0,"-21"-21"16,0 0 0,21 21-16,-21-21 15,21 0-15,-21 0 0,22 21 0,-22-22 16,0 1-16,21 0 0,-21 0 16,21 0-16,-21 0 0,0-1 0,0 1 15,0 0-15,-21 21 31,21 21-15,-21 0-16,-1 1 0,22-1 0,0 21 16,-21-21-16,21 22 0,-21-1 15,21-21-15,0 21 0,0-20 0,0 20 16,0-21-16,0 0 0,21 0 16,0-21-16,-21 22 0,22-22 15,-1 0-15,0 0 0,0 0 0,21 0 16,-20 0-16,-1-22 0,0 22 0,0-21 15,0 0-15,22 0 0,-22 0 16,0-22-16,0 22 0,0 0 0,0-21 16,1 21-16,-22-22 0,21 22 15,-21 0-15,0 0 0,0 0 0,0-1 16,-21 22-16,-1 0 0,1 0 16,0 0-16,0 0 15,21 22-15,-21-1 16,21 0-16,0 0 0,0 0 0,0 22 15,0-22-15,0 0 0,21 0 16,-21 0-16,21 22 0,0-22 0,-21 0 16,21 0-16,-21 0 0,22 0 15,-22 1-15,0-1 16,-22-21-16,1 0 16,0 0-16,0 0 0,0 0 15,0-21-15,-1 21 0,1-22 16,21 1-16,-21 21 0,21-21 0,0 0 15,0 0-15,0 0 0</inkml:trace>
  <inkml:trace contextRef="#ctx0" brushRef="#br0" timeOffset="100885.55">6350 10245 0,'0'0'0,"-21"0"0,0 0 16,21-21-16,-22 21 15,22-22-15,-21 1 0,21 0 16,0 0-16,0 0 16,0 0-16,21 21 15,1-22-15,-1 22 0,21 0 16,-21 0-16,0 0 0,1 0 15,20 0-15,-21 0 0,0 0 0,22 22 16,-22-1-16,0 0 0,0 0 0,0 21 16,-21-20-16,0 20 0,0 0 15,0 1-15,0-22 0,0 21 0,0 0 16,0-20-16,0 20 0,0-21 16,0 0-16,0 0 0,-21 1 0,21-1 15,-21-21-15,21-21 31,0-1-31,0 1 0,0-21 16,0 21-16,0 0 0,21-22 0,0 1 16,0 21-16,1-22 0,20 1 15,-21 0-15,21 21 0,-20-1 16,20-20-16,-21 21 0,21 0 0,1 0 16,-22 21-16,21 0 0,-21 0 15,1 0-15,20 0 0,-42 21 0,21 0 16,-21 0-16,0 0 0,0 0 15,0 22-15,0-22 0,0 21 0,0-21 16,0 22-16,0-1 0,0-21 0,-21 0 16,21 1-16,0-1 0,0 0 15,0 0-15,0 0 0,0-42 47,21 21-47,0-21 0,-21 0 0,21 0 16,-21-1-16,22 1 0</inkml:trace>
  <inkml:trace contextRef="#ctx0" brushRef="#br0" timeOffset="101224.43">7302 10308 0,'22'0'16,"-1"0"-16,0-21 15,0 21-15,0-21 0,0 0 16,1 0-1,-1 21-15,0-22 0,0 1 0,-21 0 16,0 0-16,0 0 0,0 0 0,0-1 16,0 1-16,-21 21 15,0 0 1,0 21-16,-1 1 16,1-1-16,21 0 0,0 0 0,0 0 15,-21 0-15,21 22 0,0-22 0,0 0 16,0 21-16,0-20 0,0-1 15,0 0-15,0 0 0,0 0 0,21 0 16,-21 1-16,21-22 0,1 0 16,-1 0-16,0 0 0,21 0 15,-21 0-15,1 0 0,20 0 0,0-22 16,-21 1-16,22 0 0,-1 0 0,-21 0 16</inkml:trace>
  <inkml:trace contextRef="#ctx0" brushRef="#br0" timeOffset="101960.02">7937 10118 0,'0'0'16,"0"-21"-16,0-1 0,0 1 16,22 21-16,-22-21 0,21 21 0,0-21 15,0 21-15,0 0 16,0 0-16,1 0 0,-1 0 0,21 0 16,-21 21-16,0 0 15,1 0-15,-1 1 0,-21-1 16,0 21-16,0-21 0,0 0 0,0 22 15,0-22-15,0 0 0,-21 21 16,-1-20-16,1-1 0,0 0 0,21 0 16,-21 0-16,21 0 0,-21-21 0,21-21 47,21 0-47,0 0 0,0 0 0,0 0 15,1-22-15,-22 22 16,21 0-16,0-21 0,0 20 0,0-20 15,0 21-15,1 0 0,-1-22 0,-21 22 16,0 0-16,21 0 0,-21 0 16,0 42-1,-21 0 1,21 0-16,0 0 0,0 22 16,-21-22-16,21 0 0,0 0 0,-22 22 15,22-22-15,0 0 0,0 21 0,0-21 16,0 22-16,0-22 0,0 0 15,0 0-15,0 0 0,22-21 0,-1 22 16,0-22-16,0 0 0,0 0 16,0 0-16,1 0 0,20-22 15,-21 1-15,21 21 0,-20-21 0,20 0 16,-21-21-16,21 20 0,-20 1 0,-1-21 16,0 21-16,0-22 0,0 1 15,0 0-15,1-1 0,-22 1 16,0 0-16,0-1 0,21 1 0,-21 0 15,0-1-15,0 22 0,0-21 0,0 21 16,0 0-16,0 42 16,0 0-1,0 0-15,-21 21 0,21 1 0,0-1 16,0 0-16,-22 1 0,22-1 0,-21 0 16,21 1-16,0-1 15,0 0-15,0-20 0,0 20 0,0 0 16,0-21-16,0 1 0,0-1 0,21 0 15,1 0-15,-1-21 0,0 0 16,0 0-16,0 0 0,22 0 0,-22 0 16,0 0-16,21-21 0,-21 0 15,1 0-15,-1-1 0,0 1 0,0 0 16,0 0-16</inkml:trace>
  <inkml:trace contextRef="#ctx0" brushRef="#br0" timeOffset="102148.25">8826 10012 0,'0'0'0,"-42"0"0,21 0 0,0 0 16,42 0-1,0 0-15,0 0 16,0 0-16,1 0 0,20 0 0,0 0 16,-21 0-16,22 0 0,-1 0 15,-21 0-15,22 0 0,-22 0 0,21 0 16,-21-21-16,0 21 0,1 0 0,-1 0 15</inkml:trace>
  <inkml:trace contextRef="#ctx0" brushRef="#br0" timeOffset="103737.4">10710 9779 0,'0'0'0,"21"-42"0,-21-64 31,0 85-31,0 0 0,0-1 0,0 1 16,0 42-1,-21 1-15,0-1 16,21 21-16,0-21 0,-21 22 15,0 20-15,0-21 0,21 1 16,-22 20-16,22-20 0,-21-1 16,0 21-16,21-20 0,-21-1 0,0 0 15,0 1-15,21-1 0,-22 0 0,1 1 16,0-22-16,0 21 0,21-21 16,-21 1-16,0-22 15,21-22 1,0 1-16,0 0 0,-22 0 15,22-21-15,0 20 0,-21-20 16,21 21-16,0-21 0,0-1 0,0 1 16,-21 0-16,21-1 0,0 22 0,0-21 15,0-1-15,0 22 0,0-21 16,0 21-16,0 0 16,0 42-1,0 0-15,0 0 0,21 21 0,-21-20 16,21 20-16,-21 0 0,0-21 15,22 22-15,-1-22 0,0 21 0,0-21 16,-21 1-16,21 20 0,0-21 0,1 0 16,-1 0-16,-21 1 0,42-1 15,-21-21-15,0 0 0,22 0 0,-22 0 16,21 0-16,-21 0 0,22 0 16,-1-21-16,0-1 0,1 1 0,-1 21 15,0-21-15,-20-21 0,20 21 16,0-1-16,-21 1 0,1 0 15,-1-21-15,0 21 0,-21-1 0,0 1 16,0 0-16,0-21 0,0 21 16,0 42 15,-21-21-31,21 21 0,-21 0 0,21 21 16,0-20-16,0-1 15,0 0-15,0 0 0,0 0 0,0 22 16,0-22-16,0 0 0,0 0 0,0 0 15,21-21-15,0 21 0,0-21 16,0 0-16,0 0 0,22 0 0,-22 0 16,0 0-16,21 0 0,-20 0 15,-1-21-15,21 21 0,-21-21 0,0 0 16,1 0-16,-1 0 0,0-1 0,-21-20 16,0 21-16,21 0 0,-21 0 15,0-22-15,0 22 0,0 0 0,0 0 16,0 0-16,-21 21 31,21 21-31,-21 0 0,21 0 0,0 0 16,0 0-16,-21 1 0,21-1 15,-22 0-15,22 0 0,0 0 16,0 0-16,0 1 0,0-1 0,0 0 16,0 0-16,0-42 46,0 0-46,22 0 16,-1 21-16,-21-22 0,21 1 16,0 0-16,0 0 0,-21 0 0,21 0 15,1-1-15,-1 1 0,-21 0 16,21 21-16,0-21 0,0 21 16,-21 21-1,21 0 1,-21 0-16,0 1 0,0-1 0,0 0 15,0 0-15,0 0 0,22 0 0,-22 1 16,0-1-16,21 0 0,0 0 16,0 0-16,0-21 0,22 21 15,-22-21-15,0 0 0,21 0 0,1 0 16,-22 0-16,21 0 0,0 0 16,1-21-16,-22 21 0,42-42 15,-20 21-15,-22 0 0,0-1 16,0 1-16,0-21 0,-21 21 15,22-22-15,-22 22 0,21-21 0,-21 21 16,0-22-16,0 22 0,0 0 0,0 0 16,-21 21-1,21 21-15,-22 0 16,1 22-16,0-22 0,21 21 16,0-21-16,0 22 0,-21-22 0,21 0 15,0 21-15,0-21 0,0 1 0,0-1 16,21 0-16,0 0 0,0-21 15,1 21-15,-1-21 0,0 0 0,0 0 16,0 0-16,0 0 0,22 0 0,-22 0 16,0-21-16,21 21 0,-20-21 15,-1 0-15,0 0 0,0-1 16,-21 1-16,21 0 0,-21-21 16,21 21-16,-21-22 0,0 1 0,0 21 15</inkml:trace>
  <inkml:trace contextRef="#ctx0" brushRef="#br0" timeOffset="103932.05">11536 9589 0,'0'0'0,"-21"0"0,-43 21 31,64 0-31,0 0 15</inkml:trace>
  <inkml:trace contextRef="#ctx0" brushRef="#br0" timeOffset="105072.39">13737 10245 0,'0'0'0,"0"-43"15,64-41 1,-43 63-16,-21-22 0,21 22 0,0-21 15,0-1-15,0 1 0,1 21 0,-22-21 16,0 20-16,0 1 0,0 0 16,0 0-16,-22 21 15,1 0 1,21 21-16,-21 21 0,21-20 0,0 20 16,-21-21-16,21 21 0,0 1 0,0-22 15,0 21-15,0-21 16,0 22-16,0-22 0,0 0 0,0 0 15,0 0-15,0 1 0,0-1 0,0 0 16,21-21-16,0 0 16,0 0-16,1 0 0,-1 0 0,0 0 15,0 0-15,0 0 0,0-21 0,1 0 16,-1 21-16,-21-22 0,0 1 16,0 0-16,0 0 0,0 0 15,0 0-15,0-1 0,-21-20 0,-1 21 16,1 0-16,0 0 0,-21-1 15,21 1-15,-1 0 0,1 21 0,-21 0 16,21 0-16,0 0 16,-1 0-16,1 0 0,21 21 31,21-21-31,1 0 0,-1 0 16,21 0-16,0 0 0,-20 0 0,41 0 15,-21 0-15,22 0 0,-22 0 16,22-21-16,-1 0 0,-20 0 0,20 0 15,-21-1-15,1 1 0,-1 0 16,-21-21-16,22 21 0,-22-1 0,-21 1 16,21 0-16,-21 0 0,0 0 15,-21 21 1,0 21 0,21 0-16,-22 0 0,1 0 15,0 22-15,0-1 0,21 22 16,-21-22-16,0 0 0,21 22 0,0-22 15,0 22-15,-22-22 0,22 21 0,0 1 16,-21-1-16,21 1 0,0-1 0,0 22 16,0-21-16,0-1 0,0 22 0,-21-22 15,21 22-15,0-22 0,-21 22 16,21 0-16,-21-1 0,0 1 16,-1-21-16,22 20 0,-21-20 0,0-1 15,21 1-15,-21-22 0,0 0 16,21 1-16,0-1 0,-21-21 0,-1 0 15,22 1-15,-21-22 0,21-22 16,0 1-16,-21 0 0,21 0 16,-21-21-16,21-1 0,0-20 0,0 20 15,0-20-15,-21-22 0,21 22 0,0-22 16,0 0-16,0 22 0,0-22 16,0 1-16,0-1 0,21 21 0,0-20 15,0-1-15,22 22 0,-22-1 16,21 1-16,0-1 0,-20 22 15,20-1-15,0 1 0,43-21 16,-43 41-16,-21-20 0,22 21 16,-1 0-16,-21 0 0,22-1 0,-1 1 15,-21 0-15,21 0 0</inkml:trace>
  <inkml:trace contextRef="#ctx0" brushRef="#br0" timeOffset="106052.67">15346 10181 0,'0'0'0,"0"21"16,21-21 0,0 0-16,0 0 15,0 0 1,1-21-16,-1 21 0,-21-21 0,21 0 16,0 0-16,0 0 0,0-1 0,1 1 15,-1 0-15,0-21 0,0 21 16,0-22-16,0 1 0,1 0 0,-22-1 15,0 1-15,21 21 0,-21-22 16,0 22-16,0 0 0,-21 63 31,-1-20-31,22 20 0,-21 0 16,0 1-16,0-1 0,0 0 0,21 1 16,0-1-16,0 0 15,0 1-15,0-1 0,0-21 0,0 21 16,0-20-16,21-1 0,0 0 15,0 0-15,0 0 0,22-21 16,-22 0-16,0 0 0,0 0 0,0 0 16,22-21-16,-22 0 0,21 0 15,1 0-15,-1-1 0,0-20 16,-21 21-16,22-21 0,-22-1 0,21-20 16,-21 20-16,1 1 0,-22-21 15,0 20-15,21 1 0,-21 0 0,0 20 0,0 1 16,0 0-16,0 0 15,-21 21-15,-1 0 0,1 21 16,0 0-16,0 22 0,0-1 16,21 0-16,-21 1 0,-1-1 0,22 0 15,-21 1-15,21-1 0,0 0 0,-21 1 16,21-22-16,0 21 0,0-21 16,0 0-16,0 1 0,0-1 0,0 0 15,21-42 16,-21 0-31,21-1 16,1 1-16,-22 0 0,21 0 16,0 0-16,0-22 0,0 22 15,-21 0-15,21 0 0,1 0 0,-1 21 16,-21-21-16,21 21 16,0 21-1,-21 0-15,0 0 16,21 0-16,0 0 0,-21 1 15,0-1-15,22 0 0,-1-21 0,0 21 16,0-21-16,0 21 0,0-21 16,22 0-16,-1 21 0,0-21 0,1 0 15,-22 0-15,21 0 0,1 0 0,-1 0 16,0 0-16,-21-21 0,22 21 16,-22-21-16,21 0 0,-21 0 0,1 0 15,-22-1-15,21-20 16,-21 21-16,0-21 0,0 20 0,0-20 15,0 21-15,0 0 0,0 0 0,-21 21 16,-1 0 0,22 21-16,-21 0 0,0 0 0,0 0 15,0 0-15,21 22 0,0-22 16,0 0-16,0 21 0,0-20 0,0-1 16,0 0-16,0 0 0,21 0 15,0 0-15,0-21 16,0 0-16,1 0 0,-1 0 0,21 0 0,-21 0 15,22 0-15,-22 0 0,21-21 16,-21 0-16,0 0 0,1 0 16,-1 0-16</inkml:trace>
  <inkml:trace contextRef="#ctx0" brushRef="#br0" timeOffset="106291.9">15409 9821 0,'0'0'0,"-42"0"15,-22 22 1,86-22 0,-1 0-16,0 0 0,0 0 15,21-22-15,1 22 0,-1 0 0,22-21 16,-22 21-16,21 0 0,-20-21 0,-1 0 15,22 21-15,-22-21 0,21 21 16,-20-21-16,-1 21 0</inkml:trace>
  <inkml:trace contextRef="#ctx0" brushRef="#br0" timeOffset="107200.05">18521 9631 0,'0'0'16,"21"-21"-16,0 0 0,-21-1 0,0 1 0,0 0 16,0 0-16,0 0 15,0 0-15,0-1 0,-21 22 16,0 0-16,0 0 0,-1 0 0,1 0 15,-21 0-15,21 22 0,0-1 16,-22 0-16,22 0 0,0 21 0,0 1 16,0-1-16,-1 0 0,1 1 15,21-1-15,0 0 0,-21 1 16,21-1-16,0 0 0,0-20 0,0 20 16,0-21-16,0 21 0,21-20 15,0-1-15,1-21 0,-1 21 0,0 0 16,21-21-16,1 0 0,-22 0 0,21 0 15,0 0-15,1 0 0,-1 0 16,0 0-16,1-21 0,-1 0 0,-21 21 16,22-21-16,-1-1 0,-21-20 15,21 21-15,-20 0 0,-1-22 0,0 22 16,0 0-16,0 0 0,-21 0 16,21 0-16,-21-1 15,0 44 1,-21-1-16,0 0 15,21 0-15,0 0 0,-21 0 0,0 1 16,21-1-16,0 42 0,0-42 16,0 1-16,0-1 15,0 0-15,21 0 0,0-21 16,0 0-16,0 0 0,22 0 16,-22 0-16,0 0 0,21 0 15,1 0-15,-22 0 0,21-21 0,1 21 16,-22-21-16,0 0 0,21-1 15,-21 1-15,-21-21 0,0 21 16,22-22-16,-22 22 0,0-21 0,0 0 16,-22 20-16,1-20 0,0 21 15,-21-21-15,21 20 0,-22 1 0,22 21 16,-21 0-16,21 0 0,-22 0 0,22 0 16,-21 0-16,21 21 0,-1 1 15,1-1-15,0 21 0,0-21 0,0 0 16,0 1-16,21 20 0,0-21 15,0 0-15,0 0 0,0 1 0,0-1 16,21 0-16,0-21 0,0 0 16,0 0-16,22 0 15,-22 0-15,21 0 0,0 0 0</inkml:trace>
  <inkml:trace contextRef="#ctx0" brushRef="#br0" timeOffset="107736.97">20002 9948 0,'0'0'0,"0"-21"0,22 0 16,-22 0-16,0 0 0,0 0 16,0-1-16,0 1 0,0 0 15,-22 0-15,1 21 0,0-21 0,0 21 16,0 0-16,0 0 16,-1 0-16,-20 21 0,21-21 0,0 21 15,-22 21-15,22-20 0,0-1 16,0 21-16,-21-21 0,20 22 15,22-22-15,-21 0 0,21 0 0,0 21 16,0-20-16,0-1 0,0 0 16,21-21-16,1 0 0,-1 21 15,21-21-15,-21 0 0,22 0 0,-22 0 16,21 0-16,-21 0 0,22-21 16,-22 0-16,21 21 0,-21-43 15,22 22-15,-22 0 0,0-21 0,21-1 16,-21 1-16,1 0 0,-1-1 15,0-20-15,0-1 0,0 22 0,-21-21 16,21-1-16,-21 22 0,22-1 16,-22 1-16,0 21 0,0-21 0,0 20 15,-43 44 1,43-1 0,-21 0-16,0 21 0,0 1 0,0 20 15,21 1-15,0-22 0,0 21 16,0-20-16,0 20 0,0-20 0,0-1 15,0 0-15,0 1 0,0-22 0,21 21 16,-21-21-16,21 0 0,-21 1 16,21-22-16,0 21 0,0-21 15,1 0-15,-1 0 0,21 0 0,-21 0 16,0 0-16,22-21 0,-22-1 16,21 1-16,-21 0 0,22 0 0</inkml:trace>
  <inkml:trace contextRef="#ctx0" brushRef="#br0" timeOffset="108120.95">20764 9758 0,'-42'0'31,"42"21"-15,21-21 0,0 0-16,1 0 15,-1 0-15,0 0 16,0 0-16,21-21 0,-20 21 0,-1-21 15,0 0-15,0 21 0,0-22 0,0 1 16,-21 0-16,0 0 0,0 0 16,0 0-16,0-1 0,-42 22 15,21 0 1,0 22-16,-22-1 0,22 0 0,-21 0 16,0 21-16,20-20 0,1 20 15,0 0-15,0-21 0,0 22 16,21-22-16,0 21 0,0-21 0,0 1 15,0-1-15,0 0 0,0 0 16,21 0-16,0 0 0,0-21 0,0 0 16,1 22-16,20-22 0,-21 0 0,21 0 15,-20 0-15,-1 0 0,21 0 16,-21-22-16,0 1 0,1 21 0,20-21 16,-21 0-16,0 0 0,0 21 15,1-21-15,-1-1 0</inkml:trace>
  <inkml:trace contextRef="#ctx0" brushRef="#br0" timeOffset="108307.39">21378 9991 0,'0'0'0,"0"21"31</inkml:trace>
  <inkml:trace contextRef="#ctx0" brushRef="#br0" timeOffset="112884.31">317 12573 0,'-21'0'16,"0"0"-16,0 0 15,0 0-15,0 0 16,21 21 15,21-21-31,21 0 0,0 0 16,22 0-16,-1 0 0,22 0 0,-21 0 16,20 0-16,1-21 0,0 21 15,-1 0-15,1-21 0,0 21 0,-1 0 16,1 0-16,0-21 0,-22 21 15,1 0-15,-1 0 0,-21 0 0,1 0 16,-22 0-16,21 0 0,-42-21 47,-21 21-47,0 0 16,0 0-16,0-22 0,-1 22 15,1 0-15,-21-21 0,21 21 0,-22 0 16,22-21-16</inkml:trace>
  <inkml:trace contextRef="#ctx0" brushRef="#br0" timeOffset="113188">1206 12340 0,'0'21'31,"0"1"-31,22-1 16,-1-21-16,0 21 0,0-21 15,0 21-15,0-21 0,1 0 16,20 21-16,-21-21 0,0 0 0,0 0 16,22 21-16,-22-21 0,0 0 15,-21 22-15,0-1 0,0 0 16,0 0-16,-21 0 16,0 0-16,-22 1 0,1-1 0,-21 0 15,-1 0-15,22 0 0,-22 22 16,22-22-16,-22 0 0,22 0 0,0 0 15,21 0-15,-1-21 0,1 22 16,42-44 0,22 22-16</inkml:trace>
  <inkml:trace contextRef="#ctx0" brushRef="#br0" timeOffset="114333.69">3006 12488 0,'0'0'0,"-43"22"32,64-22-1,1-22-31,-22 1 0,21 0 16,0 0-16,0 0 0,0 0 15,0-1-15,1 1 0,-1 0 16,-21-21-16,21 21 0,-21-1 0,21-20 15,-21 21-15,0 0 0,0 0 16,-21 21 0,0 21-1,21 0-15,-21 21 0,21-21 0,0 22 16,-22-1-16,22 0 0,-21 1 16,21-1-16,0 0 0,0 1 0,0-1 15,0-21-15,0 22 0,0-1 16,0-21-16,0 21 0,0-20 0,0-1 15,-21 0-15,21 0 0,0 0 16,-21-21-16,0 0 16,0-21-1,-1 0-15,22 0 16,0 0-16,-21-1 0,0 1 0,0 0 16,21 0-16,-21 21 15,21-21-15,21 42 31,0-21-15,-21 21-16,42-21 0,-20 21 16,-1-21-16,21 0 0,-21 0 0,22 0 15,-1 0-15,21 0 0,-20 0 0,20-21 16,1 21-16,20-21 0,-20 0 16,-1 0-16,1-1 0,-1 1 15,-20 0-15,-1 0 0,0-21 16,1 20-16,-22 1 0,0 0 0,0-21 15,0-22-15,-21 43 0,0 0 16,0 0-16,0 0 0,0-1 16,0 1-16,0 0 0,-21 42 31,0 0-31,21 1 0,0 20 0,-21-21 16,0 21-16,0 1 0,21 20 15,-22-20-15,1 20 0,0 1 0,0-1 16,0 1-16,0 20 0,-1 1 15,1-22-15,-21 22 0,21 0 16,0-1-16,-1 1 0,1 21 0,0-21 16,0-1-16,0 22 0,21-21 0,-21-1 15,-1 1-15,22 0 0,-21-1 16,21 1-16,0 0 0,0-22 0,0 1 16,0-1-16,0-20 0,21-1 15,1 0-15,-1-21 0,0 1 0,21-22 16,1 0-16,-22 0 0,21-22 15,0 1-15,1 0 0,-1-21 0,0-22 16,64-42-16,-63 43 0,-1-1 16,-21 1-16,21-1 0,-20-20 15,-1 20-15,0-20 0,-21-1 16,0 21-16,0-20 0,-21-1 0,0 22 16,-1-1-16,-20 1 0,21-1 15,-21 1-15,20 20 0,-20 1 16,0 0-16,21 20 0,-22 1 0,22 0 15,0 0-15,0 0 0,21 0 16,0-1-16,21 22 16,0-21-16,0 21 0,0-21 15,22 0-15,-22 0 0,21 21 16,-21-43-16</inkml:trace>
  <inkml:trace contextRef="#ctx0" brushRef="#br0" timeOffset="117529.98">6181 12002 0,'0'-22'0,"0"44"0,-22-65 15,22 22-15,-21 0 0,0 0 0,21 0 16,-21-1-16,0 1 0,21 0 16,-21 0-16,-1 21 0,1-21 0,0 21 15,0 0-15,0 0 0,0 0 16,-1 0-16,-20 0 0,0 21 0,21 0 15,-22 0-15,1 22 0,0-1 0,20 0 16,-20 22-16,21-22 0,0 22 16,0-1-16,-1-21 0,1 22 15,21-1-15,-21-20 0,21-1 16,0 0-16,0 1 0,0-1 0,21 0 16,0-20-16,22-1 0,-22 0 0,21 0 15,1 0-15,-1-21 0,0 0 16,1 0-16,20 0 0,-21 0 0,1-21 15,-1 21-15,0-21 0,1 0 16,-1 0-16,0-1 0,1 1 0,-22-21 16,0 21-16,0 0 0,0-1 15,1-20-15,-22 21 0,0 0 0,0 0 16,21 21-16,-21-22 0,-21 44 31,21-1-15,-22-21-16,22 42 0,0-21 0,0 0 15,-21 1-15,21-1 0,0 21 16,0-21-16,0 0 0,0 1 0,0-1 16,0 0-16,0 0 0,21 0 0,22-21 15,-22 0-15,0 0 16,21 0-16,-20 0 0,20 0 0,0-21 16,1 21-16,-1-21 0,0 0 15,-21 0-15,22-1 0,-1 1 16,-21 0-16,0 0 0,1 0 0,-1 0 0,-21-22 15,0 22-15,0-21 16,0 21-16,-21-22 0,-1 22 0,1-21 16,-21 21-16,21-1 0,-22 22 0,1-21 15,21 21-15,-21 0 0,-1 0 16,1 21-16,0-21 0,20 22 0,-20-1 16,21 21-16,0-21 0,0 0 15,21 22-15,0-22 0,0 0 0,0 21 16,0-20-16,0-1 0,0 0 0,21 0 15,21 0-15,-21 0 0,0-21 16,22 0-16,-1 0 0,0 0 0,1 0 16,-1 0-16,22 0 0,-22 0 15,0-21-15,1 21 0,20-21 16,-21 0-16,1 0 0,-1 0 0,-21-1 16,22 1-16,-22 0 0,0 0 0,0-21 15,0 20-15,-21 1 16,0 0-16,0 42 15,0 0 1,0 1-16,0-1 0,-21 0 16,21 0-16,-21 0 0,21 0 0,0 1 15,0-1-15,0 0 16,0 0-16,21-21 31,0-21-15,0 0-16,1 0 0,-1-1 15,-21 1-15,0 0 0,21 0 0,0 0 16,0 21-16,-21-21 0,21-1 16,1 1-16,-1 21 15,0 0-15,-21 21 16,0 1-16,0-1 16,21 0-16,-21 0 0,21 0 15,0 0-15,1 1 0,-22-1 0,21 0 16,0 0-16,21 0 0,-21-21 15,1 21-15,20-21 0,0 0 0,1 22 16,-1-22-16,0 0 0,1 0 0,-1 0 16,0 0-16,1 0 0,-1-22 15,0 1-15,-21 21 0,22-21 0,-22 0 16,0 0-16,-21 0 0,21-1 0,-21-20 16,0 21-16,0-21 0,0 20 15,0-20-15,0 21 0,-21-21 0,21 20 16,-42 1-16,21 21 0,-1-21 15,-20 21-15,21 0 0,-21 0 0,20 21 16,-20-21-16,21 21 0,-21 1 0,20 20 16,1-21-16,0 0 0,0 22 15,21-22-15,0 21 0,0-21 16,0 0-16,0 1 0,0 20 0,21-21 16,0-21-16,0 21 0,1 0 15,-1-21-15,21 0 0,-21 0 0,22 0 16,-22 0-16,21 0 0,0 0 0,-20 0 15,20-21-15,-21 0 0,21 0 16,-20 0-16,-1 0 0,21-43 16,-21 43-16,0-21 0,-21-22 15,22 22-15,-22-22 0,21 22 16,-21-22-16,0 1 0,0 21 0,21-22 16,-21 22-16,0 21 0,0-22 0,0 22 15,0 0-15,0 0 0,-21 21 16,21 21-1,0 0-15,0 21 0,-21 1 16,21-1-16,0 0 0,0 22 0,0-22 16,0 22-16,0-22 0,0 0 0,0 22 15,0-22-15,0 1 0,21-22 16,-21 21-16,21-21 0,0 0 0,0 1 16,0-1-16,1 0 0,-1-21 15,0 0-15,21 0 0,-21 0 16,1 0-16,-1 0 0,0-21 0,21 21 15,-21-21-15,1-1 0,-1 1 0,0 0 16,0 0-16,0 0 0,0-22 16,1 22-16,-22 0 0,0-21 0,21 21 15,-21-1-15,21 1 0,-21 42 32,0 1-17,0-1-15,-21 0 0,21 0 16,0 21-16,0-20 0,0-1 0,0 0 15,0 21-15,0-21 0,0 1 0,0-1 16,0 0-16,21 0 16,-21 0-16,21-21 0,0 0 0,0 0 15,1 0-15,-1 0 0,0 0 16,0 0-16,0 0 0,22-21 16,-22 21-16,0-21 0,0 0 0,0-22 15,0 22-15,1-21 0,-1 0 0,0-1 16,0 1-16,0 0 15,0-22-15,1 1 0,-22 20 0,21-20 0,0 20 16,-21-20-16,0 21 0,0 20 0,0-20 16,0 21-16,0 0 0,-21 21 31,0 21-31,21 0 0,0 21 0,-22 1 16,1-1-16,21 22 15,0-22-15,-21 21 0,21 1 0,0-22 16,0 22-16,0-22 0,0 0 0,0 1 15,0-1-15,0 0 0,21-20 16,0-1-16,1 21 0,-1-42 0,-21 21 16,21 0-16,0-21 0,21 0 15,-20 0-15,-1 0 0,0 0 0,21-21 16,-21 0-16,1 0 0,20 0 16,-21 0-16,21-22 0,-20 22 15,-1-21-15,0-1 0,42-20 0,-41 21 16,-22 20-16,21 1 0,0-21 15,-21 63 1,0 0 0,0 0-16,0 1 0,-21 20 0,21-21 15,0 21-15,0-20 0,0-1 16,-21 0-16,21 21 0,0-21 0,0 1 16,0-1-16,0 0 0,21-21 0,-21 21 15,21-21-15,0 0 0,0 0 16,0 0-16,1 0 0,-1 0 0,0 0 15,0 0-15,21 0 0,-20-21 0,-1 0 16,0 21-16,21-21 0,-21-1 16,1-20-16,20 21 0,-21 0 15,0 0-15,0-22 0,1 22 0,-1 0 16,0 0-16,-21 0 16,0 42-1,0 0-15,0 0 16,0 0-16,0 0 0,-21 1 0,21-1 15,0 21-15,0-21 0,0 0 0,0 1 16,0-1-16,0 0 16,0 0-16,0 0 0,21-21 15,0 0-15,0 0 0,22 0 16,-22 0-16,21 0 0,-21 0 16,22 0-16,-1-21 0,-21 21 15,21-21-15,1-21 0,-22 20 16,0-20-16,-21 21 0,21-21 0,-21-1 15,0 22-15,0-21 0,0-1 16,-21 1-16,0 21 0,0 0 0,-22 0 16,22-1-16,-21 22 0,21 0 15,-22 0-15,22 22 0,-21-1 16,21 0-16,0 0 0,-1 21 0,22 1 16,0 20-16,0-20 0,0-22 15,0 21-15,0-21 0,0 22 16,0-22-16,22 0 0,-1 0 0,0 0 15,0-21-15,0 21 0,0-21 16,1 0-16,20 0 0,-21 0 0,21 0 16,1 0-16,-22-21 0,21 0 0,1 21 15,-1-21-15,-21 0 0,21 0 16,-20-1-16,20-20 0,-21 21 16,21-21-16,-20 20 0,-1-20 0,0 21 15,21-21-15,-42 20 0,0 44 31,-21-22-31,0 21 0,0 21 0,0-21 16,21 0-16,-22 1 0,1 20 16,21-21-16,0 0 0,-21 0 0,0 1 15,21-1-15,-21-21 0,21 21 16,0 0-16,0-42 47,0 0-47,21 0 0,0-1 15,0 1-15,0-21 0,43-22 16,-43 22-16,43-43 16,-22 43-16,-21 21 0,0 0 15,22 0-15,-22-1 0,0 22 0,21 22 16,-42-1-16,0 0 0,0 0 16,0 21-16,0 1 0,0-22 15,0 64-15,0-64 0,0 21 16,0-21-16,0 0 0,0 1 0,0-1 15,21 0-15,-21 0 0,22-21 16,-1 0-16,0 0 0,0 0 16,0 0-16,0 0 0,1 0 0,-1 0 15,21-21-15,-21 0 0,0 0 16,1-1-16,-1-20 0,0 21 0,0-21 16,0 20-16,22-62 0,-22 41 15,0 1-15,-21 0 0,0 21 16,0-22-16,0 22 0,0-21 15,-21 21-15,0-1 0,-1 1 0</inkml:trace>
  <inkml:trace contextRef="#ctx0" brushRef="#br0" timeOffset="117735.95">10541 11769 0,'-42'0'15,"84"0"-15,-106 0 0,43 0 0,0 0 0,0 0 16,0 0-16,0 0 63,-1 0-48</inkml:trace>
  <inkml:trace contextRef="#ctx0" brushRef="#br0" timeOffset="117939.03">9483 12086 0,'0'0'0,"-22"21"0,1-21 0,21 22 16,21-22-1,1 0 1,-1 0-16,21 0 0,-21 0 0,22 0 15,-22-22-15,21 22 0,0-21 16,1 21-16,-1-21 0,-21 0 0,22 21 16,-43-21-16,21 21 0,-21-21 0</inkml:trace>
  <inkml:trace contextRef="#ctx0" brushRef="#br0" timeOffset="118612.07">12954 11938 0,'21'-21'0,"-42"42"0,42-63 15,-42 63 1,0 0 0,0 0-16,21 0 0,-22 22 15,1-1-15,21-21 0,-21 22 16,21-1-16,-21 0 0,21 1 0,0-22 15,0 21-15,-21-21 0,21 0 16,0 22-16,0-22 0,0 0 16,0 0-16,21-21 15,0 0 1,0 0-16,0 0 0,22-21 0,-22 0 16,21 0-16,-21 0 0,22-1 15</inkml:trace>
  <inkml:trace contextRef="#ctx0" brushRef="#br0" timeOffset="118932.78">13525 12023 0,'0'-21'15,"-21"21"-15,0 0 16,-21 0-16,21 21 0,-1-21 16,-20 21-16,21 0 0,-21-21 15,20 21-15,1 0 0,0-21 0,21 22 16,0-1-16,0 0 0,21-21 15,0 21-15,1-21 0,20 0 16,-21 21-16,21-21 0,-20 21 0,20-21 16,-21 22-16,21-22 0,-20 21 15,-1-21-15,0 21 0,-21 0 0,0 0 16,0 0 0,-21 1-16,0-22 15,-1 0-15,-20 0 0,0 21 0,-1-21 16,1 0-16,0 0 0,-1 0 15,22 0-15,-21 0 0,21 0 0,-22 0 16,1-21-16,42-1 0,-21 1 16</inkml:trace>
  <inkml:trace contextRef="#ctx0" brushRef="#br0" timeOffset="119103.57">12912 11769 0,'0'0'0,"-22"0"16,-20 0 0,63 0 15,0 0-31,1 0 16,-1 0-16,0 0 0</inkml:trace>
  <inkml:trace contextRef="#ctx0" brushRef="#br0" timeOffset="119855.41">14859 12277 0,'0'0'0,"-21"-21"15,21-1-15,-21 1 0,21 0 16,0 0-16,0-21 0,0 20 0,0-20 16,0 21-16,21-21 0,0-1 15,0 22-15,0-21 0,0 21 0,1-1 16,-1-20-16,0 21 0,21 21 0,-21-21 16,1 0-16,20 21 0,-21 0 15,0 0-15,0 0 0,22 0 16,-22 21-16,0 0 0,0 0 0,0 0 15,1 22-15,-22-1 0,0-21 16,0 21-16,0 1 0,0-1 0,0 0 16,0 1-16,0-22 0,0 21 15,0-21-15,0 1 0,0-1 0,-22 0 16,22 0-16,-21 0 0,21-42 31,0 0-15,0 0-16,0 0 0,21-1 15,1-20-15,-1 0 0,0 21 0,0-22 16,0 1-16,0 0 0,22-1 16,-1 1-16,-21 0 0,22 20 0,-1 1 15,-21 0-15,21 0 0,-20 21 16,-1 0-16,21 0 0,-42 21 0,21 0 16,-21 0-16,21 1 0,-21 20 15,0 0-15,0-21 0,0 22 0,0-1 16,-21 0-16,0 1 0,0-1 15,0-21-15,21 22 0,-21-22 16,-1 0-16,22 0 0,0 0 0,22-21 31,-1-21-15,0 0-16,0 0 16,0 0-16,22-1 0,-22 1 0</inkml:trace>
  <inkml:trace contextRef="#ctx0" brushRef="#br0" timeOffset="120212.92">16362 11832 0,'0'0'16,"0"-21"-16,-21 21 15,-1 21-15,1-21 16,-21 21-16,21 1 0,0 20 0,-22-21 16,22 21-16,-21 1 0,21-22 15,-1 21-15,1 1 0,0-1 16,0-21-16,21 21 0,0-20 0,0-1 15,0 0-15,0 0 0,21 0 16,21-21-16,-20 0 0,20 0 0,0 0 16,1 0-16,20 0 0,-21 0 15,1-21-15,-1 0 0,0 0 0,1 0 16,-1-22-16,-21 22 0,22-21 16,-43 21-16,21-22 0,-21 1 0,0 0 15,0-1-15,0 22 0,-21-21 0,21 21 16,-22-1-16,-20 22 0,21 0 15,-21-21-15,20 21 0,-20 0 16,21 0-16,-21 21 0,20-21 0,1 22 0,0-22 16,0 21-16,21 0 0,0 0 15,0 0-15,21-21 16,0 0-16,0 0 0</inkml:trace>
  <inkml:trace contextRef="#ctx0" brushRef="#br0" timeOffset="120481.06">17039 11642 0,'0'0'0,"0"-21"31,-21 42-31,21 0 0,-21 0 16,0 0-16,21 0 0,-22 22 0,1-1 15,21 0-15,-21 1 16,0-1-16,21 0 0,-21 1 0,21-1 15,0 0-15,-21 1 0,21-1 16,0 0-16,0-20 0,0-1 0,0 0 16,0 0-16,0 0 0,0 0 0,21-21 15,0 0-15,0 0 16,0 0-16,0-21 0,1 0 16,-22 0-16,21 0 0</inkml:trace>
  <inkml:trace contextRef="#ctx0" brushRef="#br0" timeOffset="120652.04">16827 11896 0,'0'0'15,"-21"0"-15,42 0 32,1 0-17,-1 0-15,0 0 0,21 0 16,-21 0-16,1 0 0,20 0 15,0-21-15,1 21 0</inkml:trace>
  <inkml:trace contextRef="#ctx0" brushRef="#br0" timeOffset="121313.48">18775 11811 0,'84'-21'31,"-62"21"-31,20-21 0,-21 0 16,0-1-16,0 1 0,22 0 0,-22 0 16,0 0-16,0 0 0,0-22 15,-21 22-15,0 0 0,0 0 0,0 0 16,0-1-16,-21 22 0,-21 0 15,21 0-15,-22 0 0,22 0 16,-21 0-16,0 22 0,-1-1 0,1 0 16,0 0-16,20 0 0,-20 0 15,21 22-15,0-22 0,0 0 0,21 21 16,0-20-16,0-1 0,0 21 0,0-21 16,21 22-16,21-22 0,-21 0 15,0 21-15,22-21 0,-22 1 0,0-1 16,21 21-16,-20-21 0,-1 0 15,0 1-15,0 20 0,-21-21 0,0 0 16,0 0-16,0 1 0,-21-1 0,0-21 16,-22 21-16,1 0 0,0-21 15,-22 0-15,22 0 0,-22 0 0,1 0 16,21 0-16,-22 0 0,22-21 16,-1 21-16,22-21 0,-21 0 15,21-1-15,21 1 0,0-21 16,0 21-16,0 0 0,0-1 0,21 1 15,0 0-15,0 0 0,22 0 16,-1 0-16,0-1 0,1 22 0,-1-21 16,-21 21-16,21 0 0,1-21 15</inkml:trace>
  <inkml:trace contextRef="#ctx0" brushRef="#br0" timeOffset="122244.07">19516 11980 0,'21'0'16,"-42"0"-16,84 0 0,-42 0 0,0 0 16,-21-21-16,0 0 15,0 0-15,0 0 0,0 0 16,-21-1-16,0 1 16,0 0-16,0 21 0,0-21 0,-1 21 15,1 0-15,-21 0 0,21 0 0,0 0 16,-1 0-16,1 0 0,0 0 15,0 21-15,0 0 0,0 0 16,-1 1-16,1-1 0,0 21 16,0-21-16,21 22 0,0-1 0,0-21 15,0 21-15,0-20 0,0-1 0,0 21 16,0-21-16,21 0 16,0-21-16,0 22 0,1-22 0,-1 0 15,0 0-15,21 0 0,-21-22 16,1 1-16,-1 21 0,21-21 0,-21 0 15,0 0-15,1 0 0,-1-22 0,-21 22 16,21-21-16,0 21 0,-21-22 16,0 22-16,21 0 0,-21-21 15,21 20-15,-21 1 0,0 0 16,0 42 0,0 0-16,0 1 15,0-1-15,0 0 0,0 21 16,0-21-16,0 22 0,0-22 0,0 21 15,22-21-15,-22 22 0,21-22 0,0 0 16,-21 0-16,21-21 0,0 21 16,0-21-16,22 0 0,-22 0 15,0 0-15,21 0 0,-20-21 0,-1 0 16,0 0-16,21 0 0,-21 0 0,1-22 16,-1 22-16,-21-21 0,21-1 15,0 1-15,0 0 0,-21-1 16,21 1-16,-21 0 0,22-22 0,-22 22 15,0 0-15,21-1 0,-21 1 16,21 21-16,-21 0 0,0-1 0,0 44 31,-21 20-31,0-21 0,-1 21 16,22 1-16,-21-22 0,21 21 0,-21 1 16,21-1-16,-21 0 0,21 1 15,0-1-15,0 0 0,0 1 0,0-22 16,0 21-16,0-21 0,0 0 15,0 1-15,21-1 0,0-21 16,0 0-16,1 0 0,-1 0 16,0 0-16,21-21 15,-21 21-15,1-22 0,-1 1 0,0 0 16,0 0-16,0-21 0,0 20 0,1 1 16,-1 0-16,-21 0 0,0 0 15,21 21-15,-21 21 31,0 0-31,0 0 0,-21 22 16,21-22-16,0 0 0,0 0 0,-21 0 16,21 0-16,-22-21 15,22 22-15,0-1 0,22-21 32,-22-21-17,21 21-15,0-22 0</inkml:trace>
  <inkml:trace contextRef="#ctx0" brushRef="#br0" timeOffset="122415.69">20553 11684 0,'0'0'0,"0"-21"0</inkml:trace>
  <inkml:trace contextRef="#ctx0" brushRef="#br0" timeOffset="122611.73">20002 11705 0,'0'0'0,"0"21"0,-21-21 0,42 0 47,1 0-47,-1 0 0,0 0 16,21 0-16,-21 0 0,1 0 16,20 0-16,-21 0 0,21 0 0,1 0 15</inkml:trace>
  <inkml:trace contextRef="#ctx0" brushRef="#br0" timeOffset="122996.04">20849 11726 0,'0'0'0,"21"0"0,64 0 31,-85-21-15,-21 21-1,-22 0-15,22 0 16,0 0-16,-21 0 0,21 0 0,-22 0 15,22 21-15,-21-21 0,21 22 16,-1-22-16,22 21 0,0 0 16,0 0-16,0 0 15,43-21-15,-22 21 0,0-21 0,21 22 16,-20-1-16,20-21 0,-21 21 16,0 0-16,22 0 0,-22-21 0,0 21 15,0 1-15,-21-1 16,0 0-16,0 0 15,-21-21-15,-21 0 16,20 0-16,1 0 0,-21 0 0,21 21 16,-22-21-16,22 0 0,-21 0 15,0 0-15,42-21 16,0 0-16,21 0 16,21 0-1,-21-1-15,0 22 0</inkml:trace>
  <inkml:trace contextRef="#ctx0" brushRef="#br0" timeOffset="124483.41">21357 11917 0,'0'0'16,"21"-21"-16,22 21 0,-22 0 0,21-21 0,-21 21 16,0-22-16,-21 1 0,22 21 15,-22-21-15,21 0 0,-21 0 0,0-22 16,0 22-16,0 0 15,0 0-15,0 0 0,0 0 0,0-1 16,0 1-16,0 0 0,0 0 0,-21 21 31,-1 21-31,22 0 0,-21 0 16,0 1-16,0 20 0,0-21 0,0 21 16,-1 1-16,1 20 0,0-20 15,0 20-15,0 1 0,0-1 0,-1 1 16,1 20-16,0-20 0,-21-1 15,21 22-15,-1-22 0,-41 107 16,42-86-16,-22 1 0,1 0 0,21-1 16,-21 1-16,20 0 0,-20-22 15,21 22-15,0-22 0,0 1 0,21-22 16,0 22-16,0-22 0,0 0 0,0 1 16,0-22-16,42 0 15,-21-21-15,0 0 0,22 0 0,-22 0 16,21-21-16,0 0 0,1 0 0,-1-1 15,0-20-15,1 0 0,-1-1 0,0 1 16,1 0-16,-22-22 0,21 1 16,-21-1-16,1 1 0,-22-22 0,0 0 15,0 1-15,0 20 0,0-20 16,-22-1-16,1 21 0,0 1 0,0 21 16,0-1-16,-22 1 0,22 21 0,0-22 15,21 22-15,-21 0 16,21 0-16,0 0 0,0 0 15,0-1-15,21 22 16,0-21-16,0 0 0,22 21 16,-1-21-16,0 0 0,1 0 0,-1-1 15,22 1-15,-22 0 0,0 0 16,22-21-16,-22 20 0,-21 1 0,43-21 16,-22 21-16,-21 0 15,0-1-15,-21 1 0,0 0 0,0 0 16,22 0-16,-22 0 0,0-1 15,-22 22 17,22 22-32,0-1 15,0 0-15,0 0 16,0 0-16,0 0 0,0 1 16,0-1-16,0 0 0,0 0 15,22-21-15,-1 0 0,0 21 16,0-21-16,21 0 0,-20 0 0,-1 0 15,0 0-15,21-21 0,-21 21 16,22-21-16,-22 0 0,21 0 16,-21 21-16,1-22 0,-1 1 0,0 0 15,0 0-15,-21 0 0,0 0 16,0-1-16,0 1 16,0 0-1,-21 21-15,0 0 0,0 0 16,-1 21-16,1 0 15,21 1-15,-21-1 0,21 0 16,0 0-16,0 0 0,0 0 0,0 1 16,21-1-16,0 0 0,1 0 15,-1 0-15,0 0 0,0-21 0,21 22 16,1-22-16,-1 0 0,22 0 16,-22 21-16,43-21 0,-22 0 0,1 0 15,20 0-15,-20 0 0,-1-21 0,-20 21 16,20-22-16,-21 1 0,1 0 15,-22 0-15,21 0 0,-42 0 16,21-1-16,-21 1 0,0 0 16,0 0-16,0 0 0,-21 0 0,0-1 15,-21 22-15,21 0 0,-1 0 16,-20 0-16,21 0 0,0 0 16,-22 0-16,22 22 0,0-1 0,-21 0 15,21 0-15,-1 0 0,22 0 16,0 1-16,-21-1 0,21 0 0,0 0 15,0 0-15,21 0 0,-21 1 16,22-22-16,-1 0 0,0 21 16,0-21-16,0 0 0,0 0 0,22 0 15,-22 0-15,0-21 16,-21-1-16,21 1 0,0 0 0,1 0 16,-1 0-16,0-22 0,-21 22 0,21-21 15,0 0-15,0-1 0,1 1 16,-1 0-16,0-1 0,-21-20 0,21 20 15,-21 1-15,21 0 0,-21-1 16,0 22-16,0-21 0,0 21 0,0 0 16,0 42-1,-21 0 1,0 21-16,21 1 0,-21-1 0,0 0 0,21 1 16,0 20-16,-22-21 15,1 1-15,21-1 0,-21 22 0,21-22 16,0 0-16,0 1 0,0-1 0,0 0 15,0 1-15,0-22 0,0 0 16,0 21-16,0-21 0,0 1 16,21-22-16,0 0 0,1 0 15,-1 0-15,0-22 16,0 1-16,-21 0 0,0 0 16,0-21-16,21 20 0,-21-20 0</inkml:trace>
  <inkml:trace contextRef="#ctx0" brushRef="#br0" timeOffset="124667.58">22331 11324 0,'0'0'0,"-21"-21"0,-1 21 0,1 0 0,0 0 15,0 0 1,0 0-16,0 0 15,-1 0 1,1 0-16,0 0 0</inkml:trace>
  <inkml:trace contextRef="#ctx0" brushRef="#br0" timeOffset="126639.51">1841 13970 0,'0'0'0,"0"-21"16,0 0-16,0 0 16,0 42 15,0 0-16,0 0-15,0 0 0,0 22 16,0-22-16,0 0 0,0 0 0,0 0 16,0 0-16,0 1 0,0-1 15,0 0 1,0-42 15,0 0-15,0-1-16,0 1 15,0 0 1,-21 21 15,21-21 32,0 0-48,0 0-15,0-1 0,0 1 16,0 0-16,0 0 0,0-21 16,0 20-16,21-20 0,-21 0 15,22-1-15,-1 22 0,0-21 16,0 0-16,0 20 0,0 1 0,1 0 16,20 0-16,-21 21 0,0 0 15,0 0-15,1 0 0,-1 0 0,-21 21 16,21 0-16,-21 0 15,0 1-15,0-1 16,0-42 15,0-1-15,-21 1-16,0 0 16,-1 21-1,1 0-15,0 0 0,0 0 16,0 0-16,0 21 15,-1 0-15,1 22 0,0-22 16,21 21-16,-21 1 0,0 20 0,21-21 16,-21 22-16,21-22 0,0 1 15,0 20-15,-22-21 0,22 1 0,0-1 16,0-21-16,0 22 0,22-22 16,-1 0-16,0 0 0,0 0 15,21-21-15,-20 0 0,20 0 16,-21-21-16,43 0 0,20-21 15,-20 20-15,-22 1 0,22-21 16,-22 21-16,0-22 0,1 22 0,-1-21 16,-21 0-16,0-1 0,0 1 15,-21 0-15,0-1 0,0 1 0,0-43 16,0 64-16,0-21 16,-21 21-16,0 21 15,0 21-15,21 0 0,0 0 16,0 21-16,0 1 0,0-1 0,0 22 15,0-22-15,0 0 0,0 1 16,-21-1-16,21 0 0,0 1 0,0-1 16,-21 0-16,21-21 0,0 1 15,0-1-15,0 0 0,21-21 32,0 0-32,0-21 0,0 21 0,-21-21 15,21-1-15,1 1 0,-1 0 16,0 0-16,0-21 0,0 20 15,0 1-15,-21 0 0,22 0 0,-1 21 0,-21-21 16,21 21 0,0 0-16,-21 21 0,21-21 15,-21 21-15,0 0 0,0 0 16,0 1-16,21-1 0,-21 0 16,22 0-16,-22 0 0,21 0 15,0-21-15,0 22 0,0-1 0,0-21 16,1 0-16,-1 0 0,21 0 15,-21 0-15,22 0 0,-22-21 0,21-1 16,0 1-16,1 0 0,-22 21 16,21-21-16,-21 0 0,1 0 0,-1-22 15,0 22-15,-21 0 0,0 0 0,0-22 16,0 1-16,0 21 16,-21 0-16,0 21 0,-1 0 0,1 0 15,0 0-15,0 0 16,21 21-16,-21 0 0,0 0 15,21 0-15,-22 1 0,22 20 16,0-21-16,0 21 0,0-20 0,0-1 16,0 21-16,0-21 0,0 0 15,0 1-15,22-1 0,-1 0 0,0-21 16,0 0-16,0 21 0,0-21 16,22 0-16,-1 0 0,-21-21 0,22 21 15,-1-21-15,0 0 0,1-1 0,-1 1 16,0 0-16,-21 0 0</inkml:trace>
  <inkml:trace contextRef="#ctx0" brushRef="#br0" timeOffset="127558.03">3979 13758 0,'0'0'0,"-21"0"31,0 22-31,0-1 0,0 0 16,-1 0-16,1 21 0,21-20 0,-21-1 15,21 21-15,-21-21 0,0 22 16,21-22-16,0 0 0,0 21 0,0-21 16,0 1-16,0-1 15,21 0-15,0-21 0,0 0 0,0 21 16,1-21-16,-1 0 0,0 0 0,0 0 16,21 0-16,-20-21 15,-1 21-15,0-21 0,21 0 0,-21-1 16,1-20-16,-1 21 0,-21 0 15,21 0-15,-21-22 0,0 1 16,0 0-16,0-1 0,0 1 0,0 0 16,0-1-16,0 22 0,0-21 15,0 21-15,0-1 0,0 1 0,0 0 16,0 42 0,0 0-16,0 1 0,-21 20 15,21-21-15,0 21 0,0 1 16,0-1-16,0 0 0,0 1 15,0-22-15,0 21 0,0 1 0,0-22 16,0 0-16,0 21 0,0-21 16,0 1-16,0-1 0,0-42 47,21-1-47,-21 1 0,21 21 15,-21-42-15,21 21 0,0 0 16,1-22-16,-1 22 0,-21-21 0,21 21 15,21-1-15,-21 1 0,-21 0 16,22 0-16,-1 0 0,0 21 16,-21 21-16,0 0 15,0 0-15,-21 0 16,0-21-16,-1 22 0,1-1 0,0 0 16,0 0-16,0 0 0,0-21 15,21 21-15,-22 1 16,22-1-16,0 0 15,0 0-15,22 0 16,-1 0-16,0 1 16,0-22-16,0 0 0,0 0 15,1 21-15,-1-21 0,21 21 0,-21-21 16,22 0-16,-1 0 0,0 0 16,-21 0-16,22-21 0,-1 21 15,0-21-15,1-1 0,-22 22 0,21-21 16,-21 0-16,1 0 0,-1 0 15,-21 0-15,0-1 0,0 1 0,0 0 16,0 0-16,0 0 0,0 0 16,0 42 15,0 0-31,0 0 0,0 0 16,0 0-16,0 1 0,0-1 0,0 0 15,0 0-15,0 0 0,0 0 16,0 1-16,0-1 15</inkml:trace>
  <inkml:trace contextRef="#ctx0" brushRef="#br0" timeOffset="129549.12">6308 14012 0,'0'0'0,"-22"0"31,44-21 0,-1 0-31,0 21 16,0-21-16,21 0 0,1 0 0,-22-1 15,21-20-15,1 21 0,-1 0 16,-21-22-16,21 1 0,-20 21 0,-1-21 16,0-1-16,0 22 0,0-21 0,-21-1 15,0 22-15,0 0 0,0 0 16,0 0-16,0 0 0,-21-1 0,0 1 16,0 21-16,0-21 15,-1 21-15,1 0 16,0 0-1,42 0 142,-21-21 952,0 0-1078,0 42 32,0 0-63,0 0 0,0 0 15,0 1-15,0 20 0,0 0 0,0 1 16,-21-1-16,21 0 0,0 1 16,-21-1-16,21 0 0,0 1 0,0-1 15,0-21-15,0 21 0,0-20 16,0-1-16,0 0 0,0 0 0,0 0 16,21 0-1,0-21-15,0 0 0,1 0 16,-1 0-16,0 0 0,0-21 15,0 21-15,22-21 0,-22 0 16,0 0-16,21 0 0,-21-1 0,1 1 16</inkml:trace>
  <inkml:trace contextRef="#ctx0" brushRef="#br0" timeOffset="130223.74">7218 13335 0,'0'-21'0,"0"42"0,0-63 0,0 21 15,-21 42 17,-1 0-32,22 0 0,0 0 15,-21 22-15,21-1 0,-21-21 0,21 21 16,-21 22-16,21-22 0,0 1 16,0-1-16,0 0 0,-21 43 15,21-43-15,0-21 0,-21 22 16,21-22-16,0 0 0,0 0 15,0 0-15,0-42 32,0 0-32,21 0 15,-21 0-15,21 0 0,0-22 16,-21 22-16,0-21 0,21 21 0,0-1 16,1-20-16,-22 21 0,21 0 15,0 21-15,-21-21 0,21 21 16,0 0-16,-21 21 0,21-21 15,-21 21-15,0 0 0,0 21 0,22-20 16,-22 20-16,0-21 0,0 21 16,21-20-16,-21-1 0,0 0 0,0 0 15,21 0-15,0 0 0,0 1 16,0-22-16,1 0 0,20 0 16,-21 0-16,0 0 0,22 0 0,-22 0 15,21-22-15,0 22 0,-20-21 16,20 0-16,0-21 0,-21 21 0,22-1 15,-22-20-15,0 0 0,0 21 16,0-22-16,-21 1 0,0 21 16,0-22-16,0 22 0,0 0 0,0 0 15,-21 21-15,0 0 16,0 0-16,21 21 0,-21 0 0,0 0 16,-1 22-16,1-22 0,21 21 15,0-21-15,0 22 0,0-22 0,0 21 16,0-21-16,0 1 0,0-1 0,0 0 15,21 0-15,1-21 0,-1 21 16,0-21-16,0 0 0,0 0 0,0 0 16,1 0-16,20 0 0,-21-21 15,0 21-15,0-21 0,1 0 16,-1 0-16,-21-1 0,0-20 0,21 21 16,-21-21-16</inkml:trace>
  <inkml:trace contextRef="#ctx0" brushRef="#br0" timeOffset="130443.61">6731 13610 0,'0'0'0,"-42"0"0,20 0 15,-20 0-15,63 0 16,0 0-1,22 0-15,-1 0 0,0 0 0,22-21 16,-22 21-16,22-21 0,-1 21 16,1-21-16,-1 0 0,-20 21 0,20-22 15</inkml:trace>
  <inkml:trace contextRef="#ctx0" brushRef="#br0" timeOffset="131476.01">9927 13907 0,'0'-22'32,"0"1"-17,0 0-15,0-21 0,21 21 16,-21-1-16,0-20 0,21 21 16,-21-21-16,0-1 0,0 22 15,0-21-15,0 21 0,0-22 0,-21 22 16,0 0-16,0 0 0,0 0 0,-22 21 15,1 0-15,21 0 0,-21 0 16,-1 0-16,1 21 0,0 0 0,20 0 16,-20 21-16,21-20 0,0 20 15,0 0-15,-1 1 0,1-22 0,21 21 16,0-21-16,0 22 0,0-22 16,21 0-16,1 0 15,20-21-15,-21 0 0,21 0 0,22 0 16,-22 0-16,22-21 0,-22 0 15,22 21-15,-22-21 0,21-1 0,-20 1 16,-1 21-16,-21-21 0,22 0 16,-22 0-16,-21 0 0,0-1 15,-21 44 17,21-1-32,-22 0 0,1 21 0,0-21 15,0 22-15,21-1 0,-21 22 16,21-22-16,-21 0 0,21 22 15,0-22-15,0 22 0,0-1 0,0 22 16,0-22-16,0 22 0,0-22 16,0 22-16,0 0 0,0-1 0,0 1 15,0 0-15,0-1 0,0 1 0,0 0 16,0-1-16,0 1 0,0-21 16,-22 20-16,22-20 0,-21-22 0,0 22 15,0-22-15,-21 0 0,-1 1 0,22-22 16,-21 0-16,-1 0 0,-20 0 15,21-21-15,-22 0 0,22-21 0,-22 0 16,22-21-16,-22-1 0,1 1 0,21-22 16,-1 1-16,-20-22 15,42 1-15,-22-1 0,22-21 0,0 21 16,21-20-16,0-1 0,21 21 0,21-21 16,1 22-16,-1-1 0,0 0 15,22 1-15,-22 20 0,43 1 0,-22-1 16,22 1-16,0-1 0,-1 22 0,1-22 15,0 22-15,-1-22 0,1 22 16,-21 0-16,-22-1 0,21 1 16,-41 0-16,20 21 0,-21-1 15,0 1-15,0 0 0,-21 42 32,0 0-32,0 1 15,0-1-15,0 0 0,0 0 0,0 0 16,0 0-16,0 1 0,0-1 15,0 0-15,0 0 16,0 0 15,-21-21-15,21-21 0,0 0-16</inkml:trace>
  <inkml:trace contextRef="#ctx0" brushRef="#br0" timeOffset="131659.92">10372 13441 0,'0'0'0,"0"-21"16,0 0-16,21 21 93,-21 21-93,21-21 0,0 0 16</inkml:trace>
  <inkml:trace contextRef="#ctx0" brushRef="#br0" timeOffset="132635.35">10647 13483 0,'0'21'0,"0"-42"0,0 64 0,0-22 15,0 0-15,0 21 16,0-21-16,0 1 0,0-1 0,0 21 15,0-21-15,0 0 0,0 1 16,0 20-16,0-21 0,0 0 0,0 0 16,21 1-16,0-1 15,0-21-15,0 0 16,1 0-16,-1 0 0,0 0 0,21 0 0,-21-21 16,22-1-16,-22 22 0,21-21 15,1 0-15,-22 0 0,0-21 16,21 20-16,-21 1 0,1-21 0,-22 21 15,21-22-15,-21 22 0,0-21 16,21 21-16,-21 0 0,0-1 16,-21 22-1,21 22-15,-21-22 0,-1 21 16,22 21-16,-21-21 0,21 22 0,0-22 16,0 21-16,0-21 0,0 22 15,0-22-15,0 21 0,0-21 0,0 0 16,0 1-16,21-1 0,1-21 15,-1 21-15,0-21 0,0 0 0,0 0 16,22 0-16,-22 0 0,21 0 16,-21-21-16,22 21 0,-1-21 15,-21-1-15,21 1 0,-20 0 0,20-21 16,-21 21-16,-21-22 0,21 22 16,-21-21-16,0 21 0,0-22 0,0 22 15,0 0-15,0 0 0,-21 21 16,0 0-16,0 0 15,0 21-15,21 0 0,0 21 16,0-20-16,-22-1 0,22 21 16,0-21-16,0 0 0,0 1 0,0-1 15,0 21-15,22-21 0,-22 0 16,21-21-16,0 0 16,0 0-16,0 0 0,22 0 0,-22 0 15,21 0-15,-21 0 0,22 0 0,-1-21 16,-21 0-16,21 0 0,-20 0 15,-1 0-15,0-1 0,0 1 0,0-21 16,-21 21-16,21-22 0,-21 22 16,22 0-16,-22 0 0,0 0 0,0 42 31,0 0-31,-22 0 16,1 0-16,21 22 0,-21-22 0,21 0 15,-21 0-15,0 0 0,21 1 16,0-1-16,0 0 0,-21-21 0,21 21 15,0-42 17,0 0-32,0 0 15,21-1-15,0-20 16,0 21-16,0 0 0,0-22 0,1 1 16,20 21-16,-21-21 0,21 20 0,1 1 15,-1 0-15,0 0 0,-20 21 16,20 0-16,0 0 0,1 0 15,-22 0-15,21 21 0,-21 0 0,0 0 16,1 22-16,-1-22 0,0 21 16,-21-21-16,0 22 0,0-22 0,0 0 15,0 21-15,0-20 0,0-1 0,0 0 16,-21 0-16,21 0 0,-21 0 16,21 1-16</inkml:trace>
  <inkml:trace contextRef="#ctx0" brushRef="#br0" timeOffset="134135.5">13610 13843 0,'0'0'0,"0"21"0,-21-21 16,21-21 31,0 0-47,0 0 0,0 0 15,21-1-15,-21 1 0,21-21 0,-21 21 16,21-22-16,1 1 0,-22 0 15,0-22-15,21 22 0,0 0 0,-21-1 16,0 1-16,0 0 0,0-1 16,0 1-16,0 21 0,0 0 0,0-1 15,-21 22 1,0 22-16,21-1 0,-22 21 16,1-21-16,21 22 0,-21-1 0,0 0 15,21 22-15,-21-22 0,21 22 16,0-22-16,0 21 0,0-20 15,0-1-15,0 0 0,0 1 16,0-1-16,21-21 0,0 0 0,21 1 16,-20-1-16,20 0 0,-21-21 0,21 0 15,1 0-15,-1 0 0,0 0 16,1 0-16,20-21 0,-20 0 0,-1-1 16,0 1-16,-21 0 0,22 0 15,-22-21-15,0 20 0,0-20 0,0 0 16,-21 21-16,22-22 0,-22 22 0,0 0 15,0 0-15,-22 42 32,1 0-32,21 0 15,0 0-15,-21 22 0,21-22 0,0 0 16,0 21-16,0-20 0,0-1 0,0 21 16,0-21-16,0 0 0,21 1 15,0-22-15,1 21 0,-1-21 0,0 0 16,21 0-16,-21 0 0,22 0 15,-22 0-15,0 0 0,21 0 0,-20-21 16,20-1-16,-21 1 0,0 0 0,0 0 16,1 0-16,-1-22 0,-21 22 15,0-21-15,21 21 0,-21-22 0,0 22 16,0 0-16,0 0 0,0 0 16,0 42-1,0 0-15,-21 21 16,21-20-16,0-1 0,0 21 15,-21-21-15,21 22 0,-22-22 0,22 21 16,0-21-16,0 0 0,0 1 16,0-1-16,0 0 0,0-42 47,0 0-47,0-1 0,22 1 15,-22 0-15,21 0 0,0 0 16,-21-22-16,21 22 0,0-21 15,0 0-15,1 20 0,-22-20 0,21 21 16,0 0-16,0 0 0,0 21 16,0 0-16,1 21 15,-22 0-15,0 0 16,0 0-16,0 0 0,0 22 16,0-22-16,0 0 0,21 0 0,-21 22 15,0-22-15,0 0 0,21 0 16,0-21-16,0 21 0,0-21 15,1 0-15,-1 0 0,0 0 0,0 0 16,0 0-16,0 0 16,1 0-16,-1-21 0,0 0 0,0 0 0,0 0 15,22-1-15,-22 1 16,0-21-16,0 21 0,0-22 0,0 22 16,22-21-16,-43 21 0,21 0 0,0-1 15,-21 1-15,0 42 31,0 1-31,0-1 16,0 0-16,0 0 0,0 21 0,0-20 16,0 20-16,0-21 0,0 21 0,0-20 15,0-1-15,0 21 16,21-21-16,0 0 0,1-21 0,-1 22 16,0-1-16,0-21 0,21 0 15,-20 0-15,-1 0 0,21 0 0,-21 0 16,22 0-16,-22-21 0,21-1 0,-21 22 15,22-21-15,-1-21 0,-21 21 16,0-22-16,0 22 0,1-21 16,-1 0-16,0-1 0,0 1 0,-21 0 15,0 20-15,0-20 0,0 21 0,0 0 16,-21 21-16,0 0 16,0 0-16,-1 21 0,1 0 15,0 0-15,0 0 0,21 22 16,0-1-16,-21-21 0,21 22 0,0-22 15,0 21-15,0-21 0,0 0 16,21 1-16,0-1 0,0 0 0,0 0 16,1-21-16,20 0 0,-21 0 15,21 0-15,1 0 0,-1 0 0,0 0 16,1 0-16,-1-21 0,0 0 0,-20 0 16,20-1-16,0 1 0,-21 0 15,1-21-15,-1-1 0,0 22 0,-21-63 16,0 62-16</inkml:trace>
  <inkml:trace contextRef="#ctx0" brushRef="#br0" timeOffset="134344.38">15176 13166 0,'-42'0'0,"84"0"0,-126 0 0,41 0 0,22 21 15,0-21-15,0 0 0,0 0 16,0 0-16,-1 21 16,1-21-1,0 0 1,0 0-16,0 0 0,0 0 16</inkml:trace>
  <inkml:trace contextRef="#ctx0" brushRef="#br0" timeOffset="134549.26">13166 13568 0,'0'21'0,"0"-42"0,0 63 0,21-42 16,21 0-16,-21 0 15,43 0-15,-22 0 0,22 0 16,-22-21-16,21 21 0,1-21 15,-1 21-15,1-21 0,21 0 16,-22-1-16,22 22 0,-22-21 0</inkml:trace>
  <inkml:trace contextRef="#ctx0" brushRef="#br0" timeOffset="134998.01">17759 13504 0,'0'0'16,"0"-21"-16,21 21 0,-21-21 0,0 42 47,0 22-47,0-22 15,0 0-15,0 21 0,-21 1 0,21-22 16,0 21-16,-21-21 0,21 22 0,0-22 16,0 0-16,0 0 0,0 0 15,-22 0-15,22 1 0,22-22 32,-1 0-17,0-22-15,0 1 0</inkml:trace>
  <inkml:trace contextRef="#ctx0" brushRef="#br0" timeOffset="135343.81">18246 13462 0,'0'0'0,"0"-21"0,-22 21 32,1 0-32,0 0 0,0 0 0,0 0 15,0 21-15,-22 0 0,22 0 0,0-21 16,21 22-16,0-1 0,-21-21 15,21 21-15,0 0 0,21 0 16,0-21-16,21 0 16,-20 0-16,20 21 0,0-21 0,-21 0 15,22 22-15,-1-22 16,-21 21-16,22 0 0,-22-21 0,0 21 16,0-21-16,-21 21 0,0 0 0,0 1 15,0-1 1,-21-21-16,0 0 0,-22 21 15,22-21-15,-21 0 0,0 0 16,-1 0-16,1 0 0,21 0 0,-22 0 16,22 0-16,-21 0 0,21-21 0,0 21 15,21-21-15,-22 21 0,22-22 16,-21 1-16,21 0 0,0 0 16</inkml:trace>
  <inkml:trace contextRef="#ctx0" brushRef="#br0" timeOffset="135527.7">17928 13208 0,'0'0'0,"-21"-21"15,42 21 48,0 0-63,0 0 0,1 0 0,20 0 15,-21 0-15</inkml:trace>
  <inkml:trace contextRef="#ctx0" brushRef="#br0" timeOffset="136089.38">19854 13081 0,'0'0'0,"-21"0"16,0 0-1,0 0-15,-22 0 0,1 0 0,21 21 16,-21 0-16,-1 22 16,1-22-16,21 0 0,-22 21 0,1 1 15,21-22-15,-43 64 0,43-43 16,0 0-16,0 1 0,21-1 15,0 0-15,0 1 0,0-1 0,21-21 16,0 21-16,0-20 0,22-1 16,-1 0-16,0 0 0,1 0 15,-1-21-15,0 0 0,1 0 0,-1 0 0,22 0 16,-22 0-16,0 0 16,-21-21-16,22 0 0,-1 0 0,-21-22 15,22 22-15,-22-21 0,0 0 16,0-22-16,0 22 0,0-64 15,-21 64-15,0-22 0,0 22 0,0-22 16,-21 22-16,-21 0 0,21-1 16,-64-20-16,43 42 0,-1-1 15,1 22-15,-21 0 0,20 0 16,1 22-16,-22-1 0,22 0 0,0 21 16,-1 1-16,22-1 0,-21 0 15,21 1-15,0-22 0,-1 21 16,1 22-16,21-22 0,0 0 0,0 1 15,0-22-15,0 21 0,21 0 16,1-20-16,20 20 0,-21-21 0,21 0 16,1 0-16,-1 1 0,0-22 15,22 0-15,-22 0 0,1 0 0,20 0 16,-21-22-16,1 22 0</inkml:trace>
  <inkml:trace contextRef="#ctx0" brushRef="#br0" timeOffset="136436.19">20341 13462 0,'0'0'0,"0"-21"0,21 0 0,0 21 16,-21-21-16,0-1 0,22 22 0,-1 0 16,-21 22-1,0-1 1,0 0-16,0 0 0,0 21 0,0-20 16,0 20-16,0-21 0,0 21 15,0-20-15,0 20 0,0-21 0,21 0 16,-21 0-16,0 22 0,21-22 15,-21 0 1,21-42 0,0 0-1,-21 0-15,22-22 0,-22 22 0,21 0 16,-21-21-16,21-1 0,0 22 0,0-21 16,-21 21-16,43-43 15,-43 43-15,21 0 0,-21 0 16,21 21-1,0 0-15,0 0 0,0 0 16,1 0-16,-1 0 16,-21 21-16</inkml:trace>
  <inkml:trace contextRef="#ctx0" brushRef="#br0" timeOffset="137096.38">20913 13674 0,'0'0'0,"21"0"15,-21 21-15,21-21 16,0 0-16,0 0 16,0 0-16,1 0 0,-22-21 15,21 0-15,0 21 0,0-22 0,0 1 16,-21 0-16,21 0 0,1 0 0,-1 0 16,-21-1-16,0 1 15,0 0-15,-21 21 31,-1 0-31,22 21 0,-21 0 0,0 1 16,0-1-16,0 21 0,21-21 0,-21 22 16,21-22-16,0 21 15,0-21-15,0 0 0,0 22 0,0-22 16,0 0-16,21-21 0,0 21 16,0 0-16,0-21 0,0 0 0,1 0 15,-1 0-15,0 0 0,0 0 16,0-21-16,-21 0 15,21 0-15,1 0 0,-1-22 0,0 22 16,0-21-16,0 0 0,22-1 16,-22 22-16,21-21 0,0-1 0,1 22 15,-1 0-15,0-21 0,1 42 16,-1-21-16,0-1 0,-20 22 0,20 0 16,-21 0-16,0 22 0,-21-1 15,0 0-15,0 0 0,0 0 0,0 22 16,0-1-16,0-21 0,0 21 15,0 1-15,-21-22 0,21 21 0,0-21 16,-21 22-16,21-22 0,-21 0 16,21 0-16,0-42 31,0 0-15,0 0-16,0 0 0,0-1 0,0-20 15,21 21-15,0-21 0,0 20 16,0-20-16,22 0 0,-22 21 15,0-1-15,0-20 0,0 21 0,1 0 16,-1 21-16,0-21 0,0 21 16,0 0-16,0 0 15,1 0-15</inkml:trace>
  <inkml:trace contextRef="#ctx0" brushRef="#br0" timeOffset="137263.28">22394 13801 0,'-21'0'47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3:08:44.3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931 953 0,'0'21'0,"-21"-21"0,0 21 15,21 0 1,21-21-16,0 0 0,0 0 16,22 0-16,-1 0 0,0 0 0,22 0 15,21 0-15,-22 0 0,22 0 16,-1 0-16,-20 0 0,21 0 16,-22-21-16,1 21 0,-1 0 0,1 0 15,-22 0-15,0 0 16,-21-21-16,1 21 0,-1 0 0,0 0 15,0 0-15,-21-21 16,0-1-16,0 1 16,0 0-16,-21 21 15,0-21-15,0 0 0</inkml:trace>
  <inkml:trace contextRef="#ctx0" brushRef="#br0" timeOffset="223.9">1799 804 0,'21'0'31,"0"0"-31,1 0 16,20 0-16,-21 0 0,21 0 16,-20 0-16,20 0 15,-21 22-15,0-1 0,0 0 0,-21 0 16,0 0-16,0 0 0,0 22 16,-21-22-16,0 21 0,-21-21 0,21 22 15,-22-22-15,22 21 0,-21-21 16,-1 1-16,1 20 0,21-21 0,0-21 15,0 21-15,-1-21 0</inkml:trace>
  <inkml:trace contextRef="#ctx0" brushRef="#br0" timeOffset="1387.88">3662 847 0,'0'0'0,"0"-21"31,0-1-15,21 1-16,0 0 0,0 0 15,0 0-15,1 0 0,-22-1 16,21 1-16,0 0 0,0 0 0,-21 0 16,0 0-16,0-1 0,0 1 15,21 21-15,-21-21 0,0 42 31,0 0-31,-21 1 0,21 20 16,0-21-16,-21 21 0,21 1 16,-21-1-16,21 0 0,-21 22 15,21-22-15,0 1 0,0 20 16,-22-21-16,22 1 0,-21-1 0,21 0 16,-21-20-16,21 20 0,0-21 15,0 0-15,0 0 0,-21-21 0,21 22 16,-21-22-16,0 0 15,-1-22 1,1 22-16,21-21 0,-21 0 0,0 0 16,0 0-16,0 0 15,-1-1-15,1 1 0,0 0 16,0 21 0,21 21-1,0 0 1,0 1-16,21-22 0,0 0 15,0 21-15,1-21 0,20 0 16,0 0-16,1 0 0,-1 0 0,21 0 16,-20-21-16,20 21 0,1-22 15,-1 1-15,-20-21 0,20 21 0,-21 0 16,22-22-16,-22 1 0,1 21 16,-1-22-16,-21 1 0,21 21 0,-20-21 15,-22-1-15,0 22 0,0-21 16,0 21-16,0-22 0,0 22 15,0 0-15,-22 21 16,1 0-16,0 0 16,0 0-16,0 42 15,21-21-15,0 22 0,0-1 0,-21 0 16,21 22-16,-22-1 0,22 1 16,-21-1-16,21 22 0,0-21 0,-21 20 15,21-20-15,0 42 0,0-22 16,0 22-16,0 0 0,0 0 0,0 0 15,0-1-15,0 1 0,0 0 16,0 0-16,0 0 0,0 0 0,0-1 16,0-20-16,0 21 0,0-21 15,0-1-15,0 1 0,0 0 16,0-22-16,0 1 0,0-22 0,0 0 16,21 1-16,0-22 0,1 0 0,-1-21 15,21 0-15,0-21 0,1-22 16,-1 22-16,22-21 0,-22-22 0,21 22 15,1-21-15,-1-1 0,1 1 0,-22-1 16,22 1-16,-43-1 16,21-21-16,-21 22 0,1-22 0,-22 22 0,0-22 15,0 22-15,-22-22 0,-20 0 0,0 22 16,-1-22-16,-20 22 16,-1-22-16,1 21 0,-1 1 0,1-1 15,-1 22-15,1 0 0,-1-1 16,22 22-16,0 0 0,-1 0 0,22 0 15,0 21-15,0 0 0,21-21 16,21 21 0,0 0-16,22-22 0,-1 1 15,0 21-15,1-21 0,-1 0 0,21 0 16</inkml:trace>
  <inkml:trace contextRef="#ctx0" brushRef="#br0" timeOffset="2920.91">6138 1397 0,'0'0'16,"0"-21"-1,0 0 1,0 0-16,0-1 0,0 1 0,0-21 16,0 21-16,21-22 0,1 1 15,-22-21-15,21 20 0,-21-20 16,0 20-16,21-20 0,0 21 0,-21-22 16,21 22-16,-21-1 0,0 1 15,0 21-15,0-21 0,0 20 0,0 1 16,0 42-1,0 1-15,0-1 0,0 21 16,-21 0-16,0 1 0,21-1 16,-21 22-16,21-1 0,-21 1 0,21-1 15,0-21-15,0 22 16,0-22-16,0 1 0,0-1 0,0 0 16,0 1-16,0-22 0,21 21 15,0-21-15,-21 0 0,21-21 0,0 22 16,0-22-16,1 0 0,-1 0 0,0 0 15,21 0-15,1-22 0,-22 22 16,21-21-16,0 0 0,1 0 0,-1-21 16,0 20-16,-20 1 0,20-21 15,-21 0-15,0-1 0,-21 22 0,0-21 16,21-1-16,-21 22 0,0 0 16,0 0-16,-21 42 15,21 0 1,-21 0-16,0 1 0,21 20 0,0-21 15,-21 21-15,21-20 0,0 20 16,0-21-16,0 0 0,0 22 16,0-22-16,21 0 0,0-21 0,0 21 15,22-21-15,-22 0 0,0 0 16,21 0-16,1 0 0,-22 0 0,21 0 16,-21-21-16,22 21 0,-22-21 15,21 0-15,-21-1 0,0 1 0,1-21 16,-1 21-16,0 0 0,-21-22 15,0 22-15,21-21 0,-21 21 0,0-1 16,0 1-16,0 42 31,0 1-31,0-1 0,0 0 16,0 0-16,0 21 0,0-20 16,-21-1-16,21 21 0,0-21 0,0 0 15,0 1-15,-21-1 0,21 0 16,0 0-16,0 0 0,0-42 47,0 0-32,21 0-15,-21 0 0,0-1 0,21-20 16,-21 21-16,21 0 0,-21-22 16,106-126-1,-85 169 1,0 0-16,1 0 15,-22 21-15,21 0 0,-21 1 16,0-1-16,21 21 0,-21-21 16,21 22-16,-21-22 0,21 0 0,-21 21 15,0-21-15,21 1 0,1-1 16,-22 0-16,21 0 0,-21 0 0,21-21 16,-21 21-16,21-21 0,0 0 15,0 0-15,1 0 16,-22-21-16,21 21 0,0-21 15,0 0-15,0 0 0,22 0 16,-22-1-16,21-20 0,-21 21 0,22-21 16,-22 20-16,21-20 0,0 0 0,-20 21 15,20-22-15,-21 22 0,0 0 16,0 0-16,1 21 16,-22 21-1,0 21-15,0-21 0,0 1 16,0-1-16,0 21 0,0-21 15,0 0-15,0 22 0,0-22 0,0 0 16,0 0-16,0 0 0,0 1 16,0-1-16,21-21 0,-21 21 0,21-21 15,0 0-15,0 0 0,0 0 16,22 0-16,-22 0 0,0 0 16,21 0-16,1-21 0,-22 0 0,21 21 15,1-22-15,-1 1 0,0-21 16,1 21-16,-22 0 0,21-22 0,-21 1 15,0 21-15,1-22 0,-22 1 16,0 21-16,0-21 0,0 20 0,0 1 16,0 0-16,-22 21 15,1 0-15,0 0 0,0 21 0,0 0 16,0 1-16,-1 20 0,1-21 0,21 21 16,0 1-16,-21-22 15,21 21-15,0-21 0,0 22 0,0-22 16,21 0-16,-21 0 0,21 0 15,1 1-15,-1-1 0,0-21 0,21 0 16,-21 0-16,22 0 0,-1 0 0,-21 0 16,22 0-16,-1-21 0,0-1 15,-21 22-15,22-21 0,-22 0 0,0 0 16,0-21-16,0 20 0,-21 1 16,22-21-16,-22 0 0,0-1 0,0 1 15,0 0-15</inkml:trace>
  <inkml:trace contextRef="#ctx0" brushRef="#br0" timeOffset="3135.92">7937 529 0,'-42'0'0,"84"0"0,-105 21 15,42-21-15,0 0 0,-1 0 16,1 0-16,0 0 47,0 0-32,0 0-15,0 0 0,-22 22 16,22-22-16</inkml:trace>
  <inkml:trace contextRef="#ctx0" brushRef="#br0" timeOffset="3347.48">6308 931 0,'0'0'15,"-22"22"-15,1-1 0,21 0 16,21-21 15,1 0-31,20 0 0,0 0 16,1 0-16,-1 0 0,21-21 0,-20 21 15,20 0-15,1 0 0,-1-21 16,1 21-16,-1-22 0,22 22 0</inkml:trace>
  <inkml:trace contextRef="#ctx0" brushRef="#br0" timeOffset="3779.98">10520 889 0,'0'-21'0,"0"42"0,0-63 0,0-1 15,0 22-15,0 0 0,0 0 16,0 0-16,0 42 31,0 0-31,0 0 0,0 0 16,-21 1-16,21 20 0,-22 0 15,22-21-15,-21 22 0,21-1 0,-21 0 16,21-20-16,0 20 0,0-21 16,-21 0-16,21 0 0,0 1 0,0-1 15,0 0-15,21-21 32,0-21-32</inkml:trace>
  <inkml:trace contextRef="#ctx0" brushRef="#br0" timeOffset="4111.97">11007 826 0,'0'-22'15,"0"44"-15,21-65 0,-42 43 16,-1 0 0,1 0-16,0 0 0,0 0 15,0 0-15,0 21 0,-1-21 0,1 22 16,21-1-16,0 0 15,0 0-15,21 0 16,1-21-16,20 21 0,-21-21 16,21 22-16,-20-1 0,20 0 15,-21 0-15,0 0 0,22-21 0,-22 21 16,-21 1-16,0-1 0,21 0 16,-21 0-16,0 0 0,-21-21 15,0 0-15,-1 21 0,1-21 16,-21 0-16,21 0 0,-22 0 0,1 0 15,21 0-15,-21 0 0,20 0 0,-20 0 16,21 0-16,0-21 0,0 21 16,-1-21-16,22 0 0</inkml:trace>
  <inkml:trace contextRef="#ctx0" brushRef="#br0" timeOffset="4287.97">10456 508 0,'0'0'0</inkml:trace>
  <inkml:trace contextRef="#ctx0" brushRef="#br0" timeOffset="5873.5">12425 656 0,'0'0'15,"21"-21"-15,0 0 0,0 0 0,-21 0 16,21-1-16,1 22 0,-22-21 0,21 0 15,-21 42 17,-21 0-32,-1 1 0,1 20 15,0-21-15,0 21 0,0 1 16,0-1-16,-1 22 0,22-22 0,-21 21 16,0 1-16,21-22 0,-21 1 15,21 20-15,0 22 0,0-64 16,0 21-16,21-21 0,0 22 0,22-22 15,-22-21-15,21 21 0,-21-21 16,22 0-16,-1 0 0,0 0 16,22 0-16,-22-21 0,0 21 0,22-21 15,-22 0-15,22-22 0,-22 22 16,22-21-16,-22 21 0,-21-22 0,21 1 16,-20-22-16,-1 22 0,0-21 15,-21 20-15,0-20 0,0 20 0,0-20 16,0 21-16,-21-22 0,0 22 15,-22-1-15,22 1 0,-21 21 0,-1-21 16,-20 20-16,21 22 0,-1 0 16,1 0-16,-22 22 0,22-1 0,0 0 15,-1 21-15,1 1 0,0-1 16,21 0-16,-22 22 0,22-1 0,0 1 16,21 63-16,0-64 15,0 1-15,0-22 0,0 0 0,0 1 16,21-1-16,0-21 0,0 22 0,1-22 15,20 0-15,0-21 0,1 0 16,-1 0-16,0 0 0,1 0 16,20 0-16,-21-21 0,22 21 15,-22-21-15,22-1 0,-22 1 0,0-21 16,1 21-16,-1-22 0,0 1 0,-20 21 16,-1-21-16,0-1 0,0 1 15,0 21-15,0 0 0,1-1 0,-22 1 16,0 0-16,0 42 15,0 0 1,0 22-16,0-22 16,0 0-16,0 0 0,0 22 0,0-22 15,0 0-15,0 21 0,0-21 16,0 1-16,0-1 0,0 0 16,0 0-16,21-21 0,0 21 0,0-21 15,0 0-15,0 0 0,1 0 16,-1 0-16,21 0 0,-21 0 0,0-21 15,22 21-15,-22-21 0,0 0 16,21 0-16,-20-1 0,20-41 16,-21 42-16,0-22 0,0 1 15,-21 21-15,0-21 0,0-1 0,0 22 16,0 0-16,0 0 0,0 0 16,0-1-16,-21 22 31,21 22-31,0-1 0,-21 0 15,21 0-15,-21 21 0,21-20 0,0 20 16,0 0-16,0-21 0,0 22 0,0-22 16,0 21-16,0-21 0,0 1 15,0-1-15,0 0 0,21 0 0,0 0 16,0-21-16,-21 21 0,22-21 16,-1 0-16,0 0 0,0 0 0,21 0 15,-20 0-15,20 0 0,0 0 0,-21 0 16,22-21-16,-1 0 0,0 21 15,-20-21-15,20 0 0,0 0 16,-21-22-16,1 22 0,-1-21 16,0 21-16,0-22 0,-21 1 0,0 0 15,0 20-15,0-20 0,0 21 16,0 0-16,0 0 0,0-1 0,0 1 16,-21 21-16,0 0 0,0 0 15,-1 21-15,1 1 16,0-1-16,0 21 0,21-21 0,0 22 15,0-1-15,0-21 16,0 21-16,0-20 0,0 20 0,0-21 0,21 0 16,-21 0-16,21 1 0,0-1 15,1 0-15,-1-21 0,0 0 16,0 21-16,0-21 0,0 0 0,1 0 16,-1 0-16,0 0 0,21 0 15,-21-21-15,1 0 0,-1 21 0,0-21 16,0-1-16,0 1 0,0-21 15,1 21-15,-1-22 0,0 22 0,21-21 16,-21 21-16,1 0 0,-1-1 16,-21 1-16,21 0 0,-21 0 15,0 42 1,0 0-16,0 0 0,0 1 16,0 20-16,0-21 0,0 0 0,0 22 15,0-22-15,0 0 0,0 0 16,0 0-16,0 0 0,0 1 0,0-1 15,0 0-15,21-21 32,0 0-32,0 0 0,1-21 15,-1 0-15</inkml:trace>
  <inkml:trace contextRef="#ctx0" brushRef="#br0" timeOffset="6148.5">16235 868 0,'0'21'16,"-21"0"-16,21 0 0,0 1 15,-22-1-15,1 0 0,0 21 0,21-21 16,-21 1-16,21-1 0,0 0 15,-21 0-15,21 0 0,-21 0 16,21 1 0,21-22-1,0-22 1,0 22-16,-21-21 0,21 0 16</inkml:trace>
  <inkml:trace contextRef="#ctx0" brushRef="#br0" timeOffset="6495.85">16319 635 0,'0'0'0,"-105"-21"31,83 21-31,1 0 0,0 0 0,0 21 16,0-21-16,0 21 0,-1 0 16,22 1-16,0-1 0,0 0 0,0 0 15,0 0-15,0 0 0,22 1 16,-1-1-16,0-21 0,0 0 0,0 21 15,22-21-15,-22 0 0,0 0 16,0 0-16,0-21 0,0 21 0,1-21 16,-1-1-16,0 1 0,-21 0 15,0 0-15,0 0 0,0 0 0,0-1 16,0 1-16,0-21 0,0 21 0,-21 0 16,0 21-16,-1-22 0,1 22 15,0 0-15,0 0 0,-21 0 0,20 0 16,1 22-16,0-22 0,0 21 15,0 0-15,0 0 0,21 0 16,0 0-16,0 1 0,0-1 0,0 0 16,0 0-16,21 0 0,0-21 15,0 21-15</inkml:trace>
  <inkml:trace contextRef="#ctx0" brushRef="#br0" timeOffset="6767.55">16870 572 0,'0'0'0,"0"-22"0,0 44 31,0-1-31,0 0 16,-21 0-16,-1 21 0,1 1 16,0-22-16,0 42 0,0-20 0,0-1 15,21 0-15,-22 1 0,1-1 16,21 0-16,0 1 0,0-1 0,0-21 15,0 0-15,0 1 0,0-1 16,21 0-16,1 0 0,-1-21 16,0 0-16,0 0 0,0 0 0,0 0 0,22 0 15,-22 0-15,0 0 16,0-21-16,22 0 0,-22 0 0</inkml:trace>
  <inkml:trace contextRef="#ctx0" brushRef="#br0" timeOffset="6956.13">16637 889 0,'0'0'0,"-21"0"0,0 0 0,42 0 31,0 0-31,21 0 0,1 0 16,-1 0-16,0 0 0,1 0 15,-1 0-15,21 0 0,-20 0 16,-1-21-16,22 21 0,-22-21 15,0 21-15,1-21 0,-1 21 0</inkml:trace>
  <inkml:trace contextRef="#ctx0" brushRef="#br0" timeOffset="7535.94">7324 2244 0,'0'0'0,"0"-21"0,0-1 0,0-20 16,0 21-16,-22 0 0,22 0 16,-21-1-16,0 1 0,21 0 15,-21 21-15,0 0 16,0 0-16,21 21 0,-22 0 0,22 22 15,-21-1-15,21 0 0,0 1 16,-21-1-16,21 22 0,-21-22 16,21 21-16,-21-20 0,21-1 0,0 22 15,0-43-15,-21 21 0,21 0 16,0-20-16,-22-1 0,1 0 16,0-21-16</inkml:trace>
  <inkml:trace contextRef="#ctx0" brushRef="#br0" timeOffset="8151.98">6583 2519 0,'0'0'0,"42"0"32,-21 0-32,22 0 15,-22 0-15,42 0 0,-20-21 0,20 21 16,1-21-16,-1-1 0,1 1 15,20 0-15,-20 0 0,20 0 0,1-22 16,-21 22-16,20 0 0,-20 0 16,-1 0-16,-20-22 0,-1 22 15,0 0-15,-21-21 0,1 21 0,-22-1 16,0 1-16,0 0 0,0 0 0,0 0 16,-22 21-16,1 0 15,-21 0-15,21 21 0,0 0 16,-1 0-16,1 22 0,0-22 0,0 21 15,0 0-15,0 1 0,21-1 16,-22 0-16,22 1 0,-21-1 0,0 22 16,21-22-16,0 0 0,0 1 15,0-22-15,-21 21 0,21-21 0,0 22 16,0-22-16,0 0 0,0-42 47,0 0-47,0-1 0,21 1 15,-21 0-15,21-21 0,0-1 16,1 1-16,20 21 0,-21-21 16,21-1-16,-20 22 0,20 0 0,0 0 15,1 0-15,-1 21 0,0 0 0,-21 0 16,1 0-16,20 21 0,-21 0 16,-21 0-16,0 0 0,0 0 0,0 22 15,0-22-15,0 21 0,0-21 16,0 1-16,-21 20 0,0-21 0,0 0 15,21 0-15,0 1 0,-22-22 0,22 21 16,0 0 0,22-21-1,-1-21-15,-21 0 16,21-1-16,0 22 0,0-21 16,-21 0-16</inkml:trace>
  <inkml:trace contextRef="#ctx0" brushRef="#br0" timeOffset="8524.98">8213 2455 0,'0'0'0,"0"-84"16,0 63-1,0-1-15,0 1 16,21 0-16,0 0 16,0 21-16,0-21 0,0 21 0,1 0 15,-1 0-15,21 0 16,-21 21-16,0 0 0,22 0 0,-22 0 15,0 1-15,21-1 0,-20 21 0,-22-21 16,21 22-16,-21-22 0,0 21 16,0-21-16,0 0 0,0 1 0,0-1 15,0 0-15,-21 0 0,-1-21 16,1 0 0,21-21-1,0 0-15,0 0 16,0-1-16,0 1 0,0-21 0,0 21 15,0 0-15,0-22 0,0 22 16,0 0-16,21 0 0,1 0 16,-1-1-16,-21 1 0,21 21 15,0 0-15,0-21 0,0 0 16,1 21-16,-1 0 0,0 0 0,21 0 16</inkml:trace>
  <inkml:trace contextRef="#ctx0" brushRef="#br0" timeOffset="8982.96">9207 2201 0,'0'0'0,"-63"64"31,42-64-31,0 21 0,-1 21 16,-20 1-16,21-1 0,21-21 16,0 22-16,-21-22 0,21 0 15,0 21-15,0-21 0,0 1 0,21-1 16,-21 0-16,21 0 0,0 0 0,0-21 15,1 0-15,20 0 0,-21 0 16,21 0-16,-20 0 0,20 0 0,-21 0 16,21-21-16,1 0 0,-22 0 15,21 21-15,-21-43 0,1 22 0,-1 0 16,0 0-16,0-21 0,-21 20 16,0-20-16,0 0 0,0 21 15,0-22-15,0 1 0,-21 21 0,0 0 16,0-22-16,-1 22 0,1 0 15,0 21-15,-21 0 0,21 0 0,-1 0 16,-20 0-16,21 0 0,0 21 0,-22 0 16,22 0-16,0 22 0,0-22 15,0 21-15,0 1 0,21-1 0,0 0 16,0-21-16,0 22 0,0-1 16,0-21-16,0 0 0,0 22 0,21-22 15,0-21-15,0 21 0,0 0 0,22-21 16,-22 0-16,21 0 0,-21 0 15,22 0-15,-22-21 0,21 0 16,0 0-16,1 0 0,-22-1 0,21 1 16,-21 0-16</inkml:trace>
  <inkml:trace contextRef="#ctx0" brushRef="#br0" timeOffset="9832.85">9758 2223 0,'0'-22'0,"0"44"0,0-65 15,0 64 1,0 1-1,0-1-15,0 0 0,-21 21 0,21-21 16,0 1-16,-22 20 0,22-21 16,0 21-16,0-20 0,0-1 15,0 0-15,0 0 0,22 0 0,-1 0 16,-21 1-16,21-22 0,0 0 16,0 0-16,0 0 0,1 0 0,-1 0 15,0 0-15,21-22 0,-21 22 0,1-21 16,-22 0-16,21 0 0,0 0 15,0-22-15,-21 22 0,21 0 0,-21-21 16,0 21-16,0-1 16,21 1-16,-21 0 0,0 0 0,0 0 15,0 0-15,0 42 32,0 0-32,0 0 15,0 0-15,0 0 0,0 22 0,0-22 16,0 0-16,0 21 0,0-20 15,0 20-15,0-21 0,0 0 0,0 0 16,0 1-16,0-1 0,22-21 16,-1 21-16,0-21 0,0 0 0,0 0 15,0 0-15,1 0 0,-1 0 0,0-21 16,0 21-16,0-21 0,0-1 16,1 1-16,-22 0 0,21 0 0,0 0 15,0-22-15,0 22 0,-21-21 16,21 21-16,-21-22 0,22 22 15,-22-21-15,0 21 0,21 0 0,-21-1 0,0 1 16,21 0-16,-21 42 31,0 0-31,0 1 0,0-1 0,0 21 16,0-21-16,-21 22 0,21-22 16,0 21-16,0-21 0,0 0 0,0 22 15,0-22-15,0 0 0,0 0 16,21 0-16,0-21 0,0 0 0,0 22 15,1-22-15,-1 0 0,0 0 0,0 0 16,21 0-16,-20-22 16,20 1-16,-21 0 0,21 0 0,1 0 0,-22-22 15,21 22-15,1 0 0,-1-21 16,-21-1-16,21 22 0,-20 0 16,-1-21-16,0 21 0,0-1 0,-21 1 15,-21 21 1,0 0-16,0 21 15,-1 1-15,1-1 0,21 0 16,0 0-16,-21 0 0,21 0 0,0 22 16,0-22-16,0 0 0,0 0 15,21 0-15,0 1 0,-21-1 0,0 0 16,22 0-16,-22 0 16,-22-21-1,1 0 1,-21 0-16,21 0 0,0 0 0,-1-21 15,1 0-15,0 21 0,21-21 0</inkml:trace>
  <inkml:trace contextRef="#ctx0" brushRef="#br0" timeOffset="10451.96">12785 2096 0,'0'0'16,"21"-22"-16,0-20 0,-21 21 0,0 0 15,0 0-15,0-1 0,0 1 0,0 0 16,0 42 0,0 22-1,-21-22-15,0 21 0,-1 0 16,22 1-16,-21-1 0,0 0 16,21 1-16,0 20 0,-21-20 0,0 20 15,21-21-15,0 1 0,0-1 16,0 0-16,0 1 0,0-1 0,0-21 15,21 0-15,0 1 0,0-1 0,22 0 16,-22-21-16,21 0 0,0 0 16,1 0-16,-1 0 0,0 0 15,1-21-15,-1 0 0,0-1 0,1 1 16,-22 0-16,21-21 0,-21 21 16,1-22-16,-1 1 0,0 0 0,0 20 15,0-20-15,-21 21 0,0-21 16,0 20-16,0 1 0,0 42 15,0 1 1,0-1-16,0 0 0,0 0 16,-21 21-16,0-20 0,21 20 0,-21-21 15,21 0-15,0 22 0,0-22 16,0 0-16,0 0 0,0 0 16,0 0-16,21-21 15,0-21 1,0 0-16,-21 0 0,0 0 15,21 0-15</inkml:trace>
  <inkml:trace contextRef="#ctx0" brushRef="#br0" timeOffset="10615.96">13483 2159 0,'0'0'0,"0"-21"0,0 0 16,0 0-16,0-1 0,-21 22 15,0 0 1,0 0-16,21 22 15,0-1-15,0 0 16</inkml:trace>
  <inkml:trace contextRef="#ctx0" brushRef="#br0" timeOffset="10804.94">12615 2350 0,'0'0'0,"-21"0"0,0 21 0,0-21 16,42 0-1,0 0 1,21 0-16,1 0 0,-1 0 16,22 0-16,-1 0 0,22 0 15,-22 0-15,1 0 0,20-21 0,-20 21 16</inkml:trace>
  <inkml:trace contextRef="#ctx0" brushRef="#br0" timeOffset="11443.76">13737 2434 0,'0'0'0,"-21"106"31,0-106-31,21 21 0,0 0 16,0 1-16,0-1 0,-21 0 15,21 0-15,0 0 0,0 0 16,-22-21 0,22-21 15,0 0-31,0 0 16,0 0-16,0 0 0,0-1 0,0-20 15,22 21-15,-22-21 0,21 20 16,21-20-16,-21 21 0,0 0 0,1-22 15,20 22-15,-21 21 0,21-21 16,1 21-16,-22 0 0,21 0 0,-21 0 16,1 0-16,20 21 0,-21 0 15,0 1-15,-21 20 0,21-21 16,-21 21-16,0-20 0,0 20 0,0-21 16,0 21-16,0 1 0,0-22 15,0 0-15,-21 0 0,21 0 16,-21-21-16,0 22 0,0-22 15,0 0 1,21-22-16,0 1 16,0 0-16,0 0 15,21 0-15,-21-22 0,21 22 16,0-21-16,21 21 0,-20-22 0,-1 22 16,21-21-16,0 21 0,-20 0 0,20-22 15,-21 43-15,21-21 0,-20 21 16,20 0-16,-21 0 0,21 0 0,-20 0 15,-1 21-15,0 0 0,0 1 16,-21 20-16,0-21 0,0 21 0,0 1 16,0-22-16,0 21 0,0-21 0,0 22 15,-21-22-15,0 0 0,21 0 16,0 0-16,-21-21 0,21 22 0,-22-22 16,44-22 15,-1 1-31,0 21 0</inkml:trace>
  <inkml:trace contextRef="#ctx0" brushRef="#br0" timeOffset="11740.9">14817 2455 0,'0'0'16,"21"0"-16,0-21 0,-21 0 15,21 21-15,0-21 0,0 21 16,-21-21-16,22 0 0,-1 21 0,0-22 15,0 1-15,0 0 0,-21 0 16,0 0-16,-42 21 16,21 0-1,0 0-15,-22 0 0,1 21 16,21 0-16,-22 0 0,22 0 0,0 22 16,-21-22-16,21 42 0,21-20 15,-22-22-15,22 21 0,0-21 16,0 1-16,0-1 0,22 0 0,-1 0 15,0-21-15,0 0 0,0 0 0,22 0 16,-1 0-16,0 0 0,1 0 16,-1 0-16,21-21 0,-20 0 0</inkml:trace>
  <inkml:trace contextRef="#ctx0" brushRef="#br0" timeOffset="13099.99">16298 2096 0,'0'0'0,"21"-22"0,1 22 15,-22-21-15,21 0 0,0 0 16,0-21-16,-21 20 0,21 1 0,-21-21 16,21 21-16,-21 0 0,0-1 15,0 1-15,0 0 0,-21 0 0,0 21 16,0 0-16,0 0 0,-22 0 15,22 21-15,-21 21 0,0-20 0,20 20 16,-20 0-16,0 22 0,21-22 16,-22 0-16,22 22 0,-21-22 15,21 22-15,-1-22 0,22 22 0,0-22 16,-21 21-16,21-20 0,0-1 16,0 0-16,21-20 0,1 20 0,-1-21 15,21 0-15,0-21 0,1 21 16,-1-21-16,22 0 0,-22 0 0,21 0 15,1-21-15,63 0 0,-64 0 16,1-21-16,-22 20 0,1-20 16,-1 0-16,0-1 0,-21 1 15,1 0-15,-1-1 0,0 1 0,-21-21 16,0 20-16,0 1 0,0-22 16,0 22-16,-21 0 0,0-1 0,-1 1 15,-20 0-15,21 21 0,-21-1 16,-1 22-16,1 0 0,-22 0 0,22 22 15,0-1-15,-22 21 0,22-21 16,0 22-16,-1-1 0,1 21 0,21-20 16,0-1-16,-1 22 0,22-22 15,0 0-15,0 22 0,0-22 0,22 0 16,-1-20-16,0 20 0,0 0 0,21-21 16,1 1-16,-1-1 0,0 0 15,1-21-15,-1 0 0,22 0 0,-22 0 16,0 0-16,1 0 0,-1-21 15,21 21-15,-41-21 0,20-1 16,0-20-16,1 21 0,-22 0 0,21-22 16,-21 22-16,0-21 0,1 21 15,-1-22-15,-21 22 0,0-21 0,21 21 16,-21 0-16,0-1 0,-21 22 31,21 22-31,-21-1 16,21 0-16,0 0 0,-22 0 15,22 0-15,-21 22 0,21-22 0,0 0 16,0 0-16,0 0 0,0 1 16,21-1-16,1-21 0,-1 0 15,0 0-15,21 0 16,-21 0-16,1 0 0,-1-21 16,0 21-16,21-22 0,-21 1 0,1 0 15,-1 0-15,0 0 0,0 0 16,0-22-16,0 22 0,-21 0 0,22 0 15,-22 0-15,21-1 0,-21 1 0,0 42 32,0 1-17,0-1-15,0 0 0,0 0 16,-21 0-16,21 22 0,0-22 16,0 0-16,0 21 0,0-21 0,0 1 15,0-1-15,21 0 0,0 0 16,0-21-16,21 21 0,-20-21 15,-1 0-15,21 0 0,-21 0 16,0-21-16,22 0 0,-22 21 0,0-21 16,0 0-16,0-22 0,1 22 0,-1-21 15,-21 21-15,21-22 0,0 1 16,-21 0-16,0-1 0,21 1 0,0-22 16,-21 22-16,22-21 0,-1-1 15,0 22-15,-21-22 0,0 22 0,21 21 16,-21-22-16,0 22 15,0 64 1,0-22-16,-21 21 16,0 22-16,0-22 0,21 21 0,-22-20 15,22 20-15,-21-20 0,21-1 16,-21 0-16,21 1 0,0-1 0,0 0 16,0-21-16,0 22 0,0-22 0,0 0 15,0 0-15,21-21 0,0 0 16,1 21-16,-1-21 0,0 0 15,0-21-15,0 0 0,0 21 16,1-21-16,-1 0 0,0 0 0</inkml:trace>
  <inkml:trace contextRef="#ctx0" brushRef="#br0" timeOffset="13276.46">17928 2032 0,'0'0'0,"-21"0"0,-43 0 31,86 0-15,-1 0-1,0 0-15,21 0 0,1 0 16,-1 0-16,0 0 0,22 0 0,-1 0 16</inkml:trace>
  <inkml:trace contextRef="#ctx0" brushRef="#br0" timeOffset="13807.09">18986 1884 0,'-42'0'16,"63"0"15,0-21-31,1 21 0,-1 0 16,0-21-16,0 21 0,0-22 0,22 1 15,-22 21-15,0-21 16,-21 0-16,0 0 0,0 0 16,0-1-16,-21 22 15,-22 0-15,22 0 0,-21 0 16,0 0-16,20 22 0,-20-1 0,0 0 16,-1 0-16,1 0 0,0 22 15,21-22-15,-22 21 0,22-21 0,0 22 16,21-22-16,0 21 0,0-21 15,0 0-15,0 1 0,21-1 0,21 0 16,-20 0-16,-1 0 0,21-21 16,-21 21-16,0-21 0,22 0 15,-22 0-15,0 0 0,0 0 0,0 0 16,1 0-16,-44 0 31,1 0-31,0 0 0,0 0 16,0 0-16,-22 0 0,1 22 15,21-1-15,0-21 0,-22 21 0,22 0 16,21 0-16,0 0 16,0 1-16,0-1 0,0 0 15,0 0-15,21 0 0,1-21 0,-1 21 16,0-21-16,0 0 0,21 0 16,-20 0-16,-1 0 0,21 0 0,0 0 15,1 0-15,-22 0 0,21-21 16</inkml:trace>
  <inkml:trace contextRef="#ctx0" brushRef="#br0" timeOffset="14022.96">19367 2138 0,'0'0'0,"22"0"32,-1 21-17,0 0-15,-21 0 16,21 1-16,0-1 0,-21 0 0,21 0 15,1 0-15,-22 0 0,21 1 16,0-1-16,-21 0 0,21 0 16,-21 0-16,0-42 31</inkml:trace>
  <inkml:trace contextRef="#ctx0" brushRef="#br0" timeOffset="14240.01">19706 2138 0,'0'0'0,"-21"0"31,0 0-31,-22 21 16,22-21-16,0 21 0,-21 0 0,21 1 16,-22-1-16,22 0 0,0 0 15,-21 0-15,20 0 0,1 1 0,0-1 16,21 0-16,0 0 0,0 0 15,21 0 1,0-21-16,1 0 0,-1 0 16,0 0-16,21-21 0,-21 21 0</inkml:trace>
  <inkml:trace contextRef="#ctx0" brushRef="#br0" timeOffset="14487.97">20172 2117 0,'0'0'15,"0"-21"-15,-21 21 16,-1 0 0,1 21-16,-21 0 0,21 0 0,0 0 15,-1 0-15,-20 1 0,21-1 16,0 21-16,21-21 0,0 0 0,0 1 16,0 20-16,0-21 0,0 0 0,0 0 15,0 1-15,0-1 16,21-21-16,0 21 0,0-21 0,0 0 0,1 0 15,-1 0-15,21 0 16,-21 0-16,22 0 0,-22-21 0,21 0 16,-21-1-16,22 1 0,-22 0 0</inkml:trace>
  <inkml:trace contextRef="#ctx0" brushRef="#br0" timeOffset="15161.09">20405 2223 0,'0'0'0,"-22"0"16,1 21-1,21 0 1,21-21 0,1 21-16,-1-21 15,0 0-15,0 0 0,0 0 0,0 0 16,22 0-16,-22 0 0,0 0 16,0 0-16,0 0 0,22-21 0,-22 21 15,-21-21-15,0 0 16,0-1-16,-21 22 15,21-21-15,-21 21 0,-1 0 16,-20 0-16,21 0 0,-21 0 16,20 21-16,-20-21 0,21 22 15,-21-1-15,20 0 0,1 21 0,0-21 16,21 22-16,0-22 0,0 21 16,0-21-16,0 1 0,0 20 0,0-21 15,21 0-15,22 0 0,-22 1 16,42-1-16,-20-21 0,-1 0 0,21 21 15,-20-21-15,20 0 0,-20 0 0,-1 0 16,0-21-16,1 0 0,-22-1 16,21 1-16,-21 0 0,0-21 0,1-1 15,-1 22-15,0-21 0,0 21 16,0-22-16,0 22 0,1-21 0,-22 21 16,21 21-16,-21-21 0,0 42 31,-21 0-31,-1 0 0,1 21 15,0 1-15,0-1 16,0 0-16,21 1 0,-21 20 0,-1 1 16,22-1-16,0 1 0,0-1 15,0 1-15,0-1 0,0 1 0,0 20 16,0-20-16,0-1 0,0 22 0,0-21 16,-21 20-16,21-20 0,-21-1 15,21 1-15,-21-1 0,21 1 0,0-1 16,-21-20-16,0-1 0,-1 21 0,22-41 15,-21 20-15,0 0 0,21-21 16,-21 1-16,21-44 31,0 1-31,0 0 16,0-21-16,0 21 0,21-22 0,0 1 16,0 0-16,1-85 0</inkml:trace>
  <inkml:trace contextRef="#ctx0" brushRef="#br0" timeOffset="15467.96">21082 2625 0,'0'0'0,"0"-64"0,0 1 0,0 20 15,0 1-15,0 0 0,0 21 0,0-1 16,0 1-16,0 0 0,0 0 16,21 0-16,0 21 0,0 0 15,1 0-15,-1 0 0,21 0 16,-21 0-16,0 0 0,1 0 0,-1 21 15,0 0-15,0-21 0,-21 21 16,0 22-16,0-22 0,0 0 0,0 21 16,0-21-16,-21 22 0,-21-22 0,20 0 15,1 0-15,-21 0 0,21 1 16,0-1-16,-22-21 0,22 0 0,0 0 16,-21 0-16,20 0 0,1 0 15,21-21 1,0-1-16,0 1 15,21 0-15,-21 0 0,22 0 16,20 0-16,-21-1 0</inkml:trace>
  <inkml:trace contextRef="#ctx0" brushRef="#br0" timeOffset="15739.98">21696 1778 0,'0'-21'0,"0"42"0,0-63 0,0 21 0,-21 21 31,-1 21-31,1 0 0,0 21 0,0-21 16,21 22-16,-21-22 0,0 21 15,-1 1-15,1-1 0,0 0 16,0 1-16,0-1 0,0-21 16,-1 21-16,22 1 0,0-22 0,0 21 15,0-21-15,0 1 0,0 20 16,0-21-16,0 0 0,0 0 15,22-21-15,-1 0 0,0 0 0,0 0 16,0 0-16,0 0 0,1-21 16,-1 0-16,0 21 0,21-21 0</inkml:trace>
  <inkml:trace contextRef="#ctx0" brushRef="#br0" timeOffset="15963.85">21992 2096 0,'0'0'0,"-21"21"31,0 0-15,0 0-16,21 0 0,-22 0 0,22 1 15,-21-1-15,21 0 0,-21 0 16,21 0-16,0 0 0,0 1 0,0-1 16,0 0-16,0 0 0,0 0 15,21-21 1,0 0-16,1 0 0,-1 0 15,21 0-15,-21 0 0,0-21 16,22 21-16</inkml:trace>
  <inkml:trace contextRef="#ctx0" brushRef="#br0" timeOffset="16671.96">22415 2159 0,'0'0'16,"-21"0"-1,0 21 1,0 0-16,0 1 0,0-1 15,-1 0-15,1 0 0,0 0 0,21 0 16,0 1-16,0 20 16,0-21-16,0 0 0,0 0 0,0 1 15,0-1-15,0 0 16,21-21-16,0 0 0,1 0 16,-22-21-1,21 21-15,-21-21 0,21-1 0,-21 1 16,0 0-16,0-21 0,0 21 0,0-1 15,0 1-15,21-21 0,-21 21 16,21 0-16,-21-1 0,21 1 0,1 0 16,-22 0-16,21 21 0,0-21 15,0 21-15,0 0 0,0 0 16,1 0-16,-1 0 0,0 0 0,0 0 16,0 0-16,0 0 0,1 0 15,-1 21-15,-21 0 0,0 0 0,0 0 16,0 1-16,0-1 15,0 0-15,0 0 0,0 0 0,0 0 16,-21 1-16,-1-1 16,1 0-16,0 0 0,0-21 15,21 21-15,-21-21 16,21-21 15,0 0-15,0 0-16,21 0 0,-21-1 15,21 22-15,0-21 16,22 0-16,-22 0 0,21 0 0,-21 0 16,22-1-16,-1 1 0,0 0 15,1 0-15,-1 0 0,0 21 0,1 0 16,-22 0-16,21 0 0,-21 0 16,0 0-16,1 21 0,-22 0 15,0 0-15,0 0 0,0 1 0,0-1 16,0 21-16,-22-21 0,1 0 15,0 1-15,0-1 0,21 0 16,-21 0-16,0 0 0,-1 0 0,1-21 16,21 22-16,-21-22 15,0 0-15,0 0 16,0-22 0,21 1-16,-22 0 0,22 0 15,0 0-15</inkml:trace>
  <inkml:trace contextRef="#ctx0" brushRef="#br0" timeOffset="16872.93">22606 1757 0,'0'0'16,"-21"-21"-16,0 21 0,21-21 15,-22 21-15,1 0 0,0-22 16,0 22-1,0 0 17,0 0-32,-1 0 15</inkml:trace>
  <inkml:trace contextRef="#ctx0" brushRef="#br0" timeOffset="17104.25">21357 1947 0,'0'0'0,"-21"22"15,42-22-15,0 0 16,0 21-16,1-21 0,20 0 16,0 0-16,1 0 0,-1 0 0,0 0 15,1 0-15,-1 0 0,0 0 16,-21 0-16,22 0 0,-22 0 0,0 0 15,0 0-15,0 0 0,-42 0 32</inkml:trace>
  <inkml:trace contextRef="#ctx0" brushRef="#br0" timeOffset="18172.71">254 4424 0,'0'0'0,"-21"0"0,0 0 0,-1 0 16,1 0-16,21 21 15,-21-21-15,0 0 16,42 0 15,21 0-31,1 0 0,-1 0 0,43 0 16,-22 0-16,22 0 0,0 0 16,20-21-16,-20 21 0,21 0 0,-21-21 15,20 21-15,1-21 0,0 21 16,-21 0-16,-1-22 0,1 22 0,-21 0 15,-1 0-15,-21 0 0,1 0 16,-1 0-16,-21 0 0,0 0 16,-42 0 31,0 0-47,0 0 0,0-21 15,0 21-15</inkml:trace>
  <inkml:trace contextRef="#ctx0" brushRef="#br0" timeOffset="18647.52">1524 3937 0,'0'0'0,"-64"0"31,43 0-16,21 21-15,-21 0 0,21 1 16,0-1-16,0 21 0,0-21 16,21 0-16,0 1 0,1 20 0,-1-21 15,21 0-15,0-21 0,1 21 16,-22 1-16,21-22 0,1 0 0,-1 0 16,0 0-16,1 0 0,-22 0 15,42 0-15,-42 0 0,1 0 16,-1 0-16,-42 0 47,-1 0-47,1 0 0,0 21 15,0 0-15,0-21 0,0 42 16,-22-21-16,22 1 0,0 20 0,-21-21 16,20 21-16,-20 1 0,21-22 15,0 21-15,-22 1 0,22-22 0,0 21 16,0-21-16,0 22 0,0-22 15,-1 0-15,22 0 0,0 0 0,-21 0 16,0-21 0,21 22-16,21-22 47</inkml:trace>
  <inkml:trace contextRef="#ctx0" brushRef="#br0" timeOffset="22583.78">3175 4170 0</inkml:trace>
  <inkml:trace contextRef="#ctx0" brushRef="#br0" timeOffset="24351.68">3111 4170 0,'0'0'16,"-21"0"-1,0 0 17,21 21-17,0 0-15,0 0 16,0 1 15,21-22-31,0 0 16,1 0-16,-1 0 0,0 0 0,0-22 15,21 22-15,-20-21 0,20 21 16,-21-21-16,21 0 0,-20 21 0,-1-21 16,21 0-16,-21-1 0,0 1 15,-21 0-15,0 0 0,0 0 16,0 0-1,-21 21-15,0 0 0,0 0 16,0 0-16,0 0 16,-1 21-16,22 0 0,-21 21 0,0-21 0,0 22 15,0-1-15,21 0 0,0 1 16,0-1-16,-21 0 0,21 1 16,0-1-16,0-21 0,0 22 15,-22-1-15,22-21 0,0 0 0,0 22 16,0-22-16,0 0 0,0 0 15,0-42 32,0 0-47,-21 0 16,21-1-16,-21 1 0,0 0 16,21 0-1,0 0-15,-21 21 16,21-21-16,-21 21 31,21-22 203,0 44-187,0-1-31,0 0-16,21 0 16,-21 0-16,21-21 15,-21 21-15,21-21 0,-21 22 0,21-22 16,0 0-16,1 21 0,-1-21 15,0 0-15,21 0 0,-21 0 0,22 0 16,-22 0-16,21 0 0,1 0 16,-1-21-16,0 21 0,1-22 0,-1 1 15,0 0-15,1 0 0,-1 21 16,0-21-16,1 0 0,-22-1 16,0 1-16,0 0 0,0 0 0,0 0 15,-21 0-15,22-1 0,-22 1 16,0-21-16,0 21 0,0 0 0,0-1 15,0 1-15,0 0 16,-22 0-16,1 21 16,0 0-1,21 21-15,-21 0 16,21 22-16,0-22 0,0 0 0,0 0 16,0 21-16,-21-20 0,21-1 15,-21 21-15,21-21 0,0 0 0,0 1 16,-22-1-16,22 0 0,-21 0 15,21 21-15,-21-20 0,21-1 16,0 0-16,-21 0 0,0 21 0,21 1 16,-21-1-16,21 0 0,-22 22 15,1-22-15,0 22 0,21-1 0,-21 1 16,0-1-16,0 1 0,-1-1 16,22 22-16,-21-22 0,0 22 0,21-21 15,0-1-15,0 22 0,0-22 0,0 1 16,0-1-16,0-20 0,0 20 15,0-21-15,0 1 0,0-22 0,21 42 16,22-41-16,-22-1 16,0-21-16,0 0 0,21 0 15,-20-21-15,20 21 0,0-22 0,1-20 16,-22 21-16,21-21 0,0-1 16,-20 1-16,20 0 0,-21-1 0,0 1 15,0 0-15,-21-1 0,0 1 0,0-22 16,0 22-16,0-21 0,-21 20 15,0-20-15,-21-1 0,21 22 0,-22-22 16,22 1-16,-21-1 0,-1 1 16,1 21-16,-21-22 0,20 22 0,22-1 15,-21 22-15,-1 0 0,22-21 16,0 42-16,21-21 0,-21-1 16,42 22 15,0 0-31,0 0 15,1 0-15,-1-21 0,21 21 16,-21-21-16,22 0 0,-1 21 0,0-21 16</inkml:trace>
  <inkml:trace contextRef="#ctx0" brushRef="#br0" timeOffset="25944.61">5207 4593 0,'0'0'0,"-42"21"32,42-42-1,0 0-15,0 0-16,21 0 0,-21 0 0,21-1 15,0-20-15,0 21 0,0-21 16,1 20-16,-1-20 0,0-21 0,-21 20 15,21 1-15,0 0 0,0-22 16,-21 22-16,0-1 0,0 22 0,0-21 16,0 21-16,0 0 15,-21 42-15,0-21 16,0 42-16,0 0 0,21 1 16,-21-1-16,-1 22 0,1-1 15,21-21-15,0 22 0,-21-1 0,21 1 16,-21-1-16,21-20 0,-21 20 15,21-20-15,0-1 0,0 0 0,0 1 16,21-1-16,0-21 0,21 0 0,-20 0 16,20-21-16,-21 0 0,21 0 15,1 0-15,20-21 0,-20 0 0,-1 0 16,21 0-16,-20 0 0,-1-22 16,0 22-16,1 0 0,-1-21 0,-21 20 15,0-20-15,1 21 0,-1-21 16,-21 20-16,21-20 0,-21 21 0,0 0 15,0 0 1,-21 21 0,0 21-16,-1 0 0,22 0 0,-21 0 15,0 0-15,21 1 0,-21 20 0,21-21 16,0 0-16,0 22 16,0-22-16,0 0 0,0 0 0,0 0 15,21-21-15,0 0 0,0 21 16,1-21-16,-1 0 0,0 0 0,21 0 15,-21-21-15,22 21 0,-22-21 0,0 0 16,21 0-16,-20 21 0,-1-21 16,0-22-16,0 22 0,0 0 15,0 0-15,-21-22 0,0 22 0,0 0 16,0 0-16,0 0 0,0 0 16,0 42 15,0 21-31,0-21 0,0 0 15,0 1-15,0 20 0,-21-21 0,21 21 16,0-20-16,-21-1 0,21 21 16,0-21-16,0 0 0,0 1 0,0-1 15,-21 0-15,21 0 16,0-42 0,0 0-1,0 0-15,0-1 0,21 1 0,-21 0 16,21-21-16,0 21 0,-21-1 15,22-20-15,-1 0 0,0 21 0,0-22 16,0 22-16,0-21 0,22 21 16,-22-1-16,0 22 0,0 0 0,0 0 15,1 0-15,-1 0 0,0 22 16,-21-1-16,0 0 0,0 21 16,0-21-16,21 1 0,-21 20 0,0-21 15,21 0-15,-21 22 0,21-22 0,-21 0 16,22 0-16,-22 0 0,21 0 15,0 1-15,0-22 16,0 21-16,0-21 0,1 0 16,20-21-16,-21-1 0,0 22 15,0-21-15,22 0 0,-22 0 16,0 0-16,0 0 0,0-1 0,22 1 16,-22-21-16,0 21 0,0-22 0,0 22 15,1-21-15,-1 21 0,0 0 0,0-1 16,-21 1-16,21 0 15,0 21-15,-21 21 32,0 0-32,0 1 0,0 20 15,0-21-15,0 0 0,0 22 0,0-22 16,0 21-16,0 0 16,0-20-16,0-1 0,0 0 0,0 0 15,22 0-15,-1-21 0,0 0 16,0 0-16,21 0 0,-20 0 15,20 0-15,-21 0 0,21-21 0,1 21 16,-1-21-16,0 0 0,1 0 0,-22-1 16,21 1-16,1-21 0,-22 21 15,0-22-15,21-20 16,-42 42-16,0 0 0,0-43 16,-21 64-1,0 0-15,0 21 0,21 0 16,-21 1-16,-1-1 0,22 21 15,-21-21-15,21 22 0,0-22 0,0 0 16,0 0-16,0 0 0,0 0 0,0 1 16,0-1-16,21 0 0,1-21 15,-1 0-15,0 0 0,21 0 0,-21 0 16,1 0-16,20 0 0,0-21 0,1 0 16,-22 21-16,21-22 0,-21 1 15,0 0-15,1 0 0,-1-21 0,0 20 16,-21-20-16,21 0 0,-21 21 0</inkml:trace>
  <inkml:trace contextRef="#ctx0" brushRef="#br0" timeOffset="26147.56">7324 3852 0,'0'0'16,"-22"0"-16,-20 0 0,21 0 0,0 0 0,0 0 15,-1 0 1,1 0 0,21 22-1,-21-22 1,0 0-16,0 0 0,-22 0 16</inkml:trace>
  <inkml:trace contextRef="#ctx0" brushRef="#br0" timeOffset="26331.98">5546 4212 0,'0'0'0,"-43"21"0,1 1 0,21-22 0,0 0 16,-1 21-16,44-21 16,20 0-1,-21 0-15,43 0 0,-22 0 16,21 0-16,1-21 0,21 21 0,-1-22 15,1 1-15,0 0 0,-1 21 0</inkml:trace>
  <inkml:trace contextRef="#ctx0" brushRef="#br0" timeOffset="26779.77">9906 4064 0,'0'0'0,"0"-21"0,0 0 0,0 42 32,0 0-32,0 0 15,0 22-15,0-1 0,0-21 0,0 21 16,0 1-16,0-1 0,-21 0 0,0 1 15,21-1-15,-22-21 0,22 22 16,0-22-16,-21 0 0,21 0 0,-21 0 16,21 0-16,21-21 31,0 0-31,1-21 0,-1 21 16,0-21-16</inkml:trace>
  <inkml:trace contextRef="#ctx0" brushRef="#br0" timeOffset="27094.94">10435 4128 0,'0'0'0,"0"-22"0,21 22 0,-42 0 31,0 0-31,0 0 0,0 22 16,-1-1-16,1 0 0,0 0 0,0 0 15,0 0-15,0-21 0,21 22 16,-22-1-16,22 0 0,0 0 15,0 0-15,22 0 16,-1-21-16,0 22 0,0-22 16,0 21-16,0-21 0,1 21 0,-1-21 15,0 0-15,0 21 0,0-21 16,-21 21-16,0 0 16,-21-21-16,0 0 0,0 0 15,0 0-15,-22 22 0,22-22 16,-21 0-16,-1 0 0,22 0 0,0 0 15,-21-22-15,21 22 0,-1-21 16,1 0-16,0 0 0</inkml:trace>
  <inkml:trace contextRef="#ctx0" brushRef="#br0" timeOffset="27268.33">9715 3895 0,'-42'-21'31,"84"21"16,-20 0-47</inkml:trace>
  <inkml:trace contextRef="#ctx0" brushRef="#br0" timeOffset="28759.8">11409 4318 0,'0'-21'16,"0"0"93,0 0-93,-21 21-16,21-22 0,0 1 15,0 0-15,0 0 0,0 0 16,0 0-16,0-1 0,21 1 16,0 0-1,0 21-15,0 0 16,0 0-16,1 21 0,-22 0 16,21 1-16,0-1 0,-21 21 0,0 0 15,0 1-15,21-1 0,-21-21 16,0 22-16,0-1 0,0-21 0,0 21 15,0-20-15,0 20 0,0-21 16,0 0-16,0 0 0,0 1 16,-21-22-1,21-22 17,0 1-32,0 0 0,0 0 15,0 0-15,21 0 0,0-22 16,0 22-16,-21-21 0,22-1 0,20 22 15,-21-21-15,0 0 0,22-1 16,-1 1-16,0 21 0,1-22 0,-1 22 16,0 21-16,1 0 0,-1 0 15,-21 0-15,21 0 0,-20 43 16,-1-22-16,-21 21 0,0-21 0,0 22 16,0-1-16,0 0 0,0 1 15,0-22-15,0 21 0,-21-21 0,-1 0 16,1 22-16,0-22 0,0 0 0,0 0 15,21 0-15,-21-21 16,42-21 15,0 21-31,21-21 0,-21 0 16</inkml:trace>
  <inkml:trace contextRef="#ctx0" brushRef="#br0" timeOffset="29143.95">12615 4128 0,'0'0'0,"0"21"32,0 0-32,-21 0 0,0 0 15,0 0-15,0 22 0,21-22 16,-22 21-16,1 1 0,0-22 0,0 21 16,21-21-16,0 22 0,-21-22 0,21 0 15,0 0-15,0 0 0,0 0 16,21-21-16,0 0 0,0 0 15,22 0-15,-22 0 0,0 0 16,21 0-16,1-21 0,-22 21 16,21-21-16,0 0 0,-20 0 0,20 0 15,-21-1-15,0-20 0,0 21 0,-21-21 16,0-1-16,0 22 0,0-21 16,-21-1-16,0 22 0,0-21 0,-21 21 15,20 0-15,-20 21 0,0 0 16,21 0-16,-22 0 0,22 0 0,0 0 15,-21 0-15,20 21 0,22 0 16,0 0-16,0 0 0,0 0 0,0 1 16,0-1-16,22-21 15,-1 0-15,21 0 0,-21 0 16,22 0-16,-1 0 0,0 0 0</inkml:trace>
  <inkml:trace contextRef="#ctx0" brushRef="#br0" timeOffset="29383.98">13377 3895 0,'0'0'0,"0"-21"0,21-1 16,-21 44-1,0-1-15,0 0 16,-21 0-16,0 21 0,21 1 16,-21-1-16,0 0 0,-22 1 15,22-1-15,0 0 0,0 1 0,0-1 16,0 0-16,-1 1 0,22-1 0,0-21 15,0 0-15,0 1 0,0-1 16,0 0-16,22-21 0,-1 0 0,0 0 16,0 0-16,21 0 0,-20 0 0,-1 0 15,21-21-15,-21 0 0,0 21 16</inkml:trace>
  <inkml:trace contextRef="#ctx0" brushRef="#br0" timeOffset="29539.48">13123 4233 0,'0'0'0,"-21"0"0,0 0 0,21-21 16,21 21-1,0-21 1,22 21-16,-1 0 0,0-21 16,1 21-16,20-21 0,-21 0 0,22-1 15</inkml:trace>
  <inkml:trace contextRef="#ctx0" brushRef="#br0" timeOffset="30937.93">15367 3874 0,'0'0'0,"-21"-22"0,0 22 0,21-21 15,-22 0-15,1 21 0,0 0 0,0-21 16,0 21-16,0 0 16,-1 0-16,-20 0 0,0 42 15,21-21-15,-1 1 0,-20 20 0,21 0 16,0 1-16,0 20 0,-1-21 15,1 22-15,21-22 0,-21 22 0,21-22 16,-21 22-16,21-22 0,0 0 16,0 1-16,0-22 0,0 21 0,21-21 15,0 0-15,22 1 0,-1-1 0,-21 0 16,21-21-16,22 0 0,-22 0 16,1 0-16,20 0 0,-21-21 0,22 0 15,-22-1-15,22 1 0,-22 0 16,0-21-16,1 21 0,-1-22 0,-21 1 15,0 0-15,1-22 0,-1 22 16,-21-22-16,21 1 0,-21 20 16,0-20-16,0 21 0,0-1 0,-21 1 15,-22 0-15,22-1 0,-21 22 16,21 0-16,-43 0 0,22 21 16,0 0-16,-22 0 0,22 21 0,-22 0 15,1 21-15,20-20 0,1 41 0,0-21 16,-1 22-16,1-1 0,21 1 0,0-1 15,0 1-15,21-1 0,0-20 0,0-1 16,0 0-16,21 1 16,0-22-16,0 0 0,21 0 0,-20 0 0,20 1 15,21-22-15,-20 0 0,-1 0 16,22 0-16,-22 0 0,21 0 16,-20-22-16,20 1 0,-20 0 0,-1 0 15,0 0-15,1-22 0,-1 22 16,-21-21-16,21 21 0,-20-22 0,-1 1 15,0 21-15,0 0 0,-21 0 0,0-1 16,21 1-16,-21 42 16,0 1-1,0-1-15,0 0 0,-21 0 16,21 0-16,0 22 0,0-22 0,0 0 16,0 0-16,0 0 0,0 0 15,0 1-15,0-1 0,0 0 16,0 0-16,21-21 0,22 21 15,-22-21-15,0 0 0,0 0 0,0 0 16,22 0-16,-22 0 0,21 0 16,-21-21-16,22 0 0,-22 21 0,21-21 15,-21 0-15,0-1 0,22 1 16,-22-21-16,0 21 0,-21 0 16,21-1-16,-21 1 0,21 0 0,-21 0 15,0 0-15,0 42 16,0 0-1,-21 0-15,21 0 16,-21 1-16,21 20 0,-21-21 16,21 0-16,0 0 0,0 1 0,0-1 15,0 0-15,0 0 16,0 0-16,21 0 0,0-21 16,0 0-16,1 0 0,-1 0 0,0 0 15,0 0-15,21 0 0,-20 0 0,-1 0 16,21 0-16,-21-21 0,0 0 0,22 0 15,-22 0-15,0 0 0,0-1 16,0 1-16,1-21 0,-22 21 16,0 0-16,0-22 0,21 22 0,-21 0 15,0 0-15,0 0 0,-21 42 32,21 0-32,-22 0 0,22 0 15,0 0-15,-21 1 0,21 20 0,0-21 16,0 0-16,0 0 0,0 22 0,0-22 15,0 0-15,0 0 16,21-21-16,1 0 0,-1 0 0,0 0 16,0 0-16,0 0 0,0 0 15,1 0-15,20 0 0,-21-21 0,0 21 16,0-21-16,22 0 0,-22 0 16,0-1-16,0-20 0,0 21 15,1-21-15,-1 20 0,0 1 0,-21-21 16,21 21-16,-21 0 15,0 42 1,0 0-16,0 0 0,0 0 16,0 0-16,0 1 0,0-1 15,0 0-15,0 0 0,0 0 0,0 0 16,0 1-16,21-22 16,0 21-16,1-21 0,-1 0 15,0 0-15,0 0 0,21 0 0,1 0 16,-22 0-16</inkml:trace>
  <inkml:trace contextRef="#ctx0" brushRef="#br0" timeOffset="31163.64">18436 4149 0,'0'0'0,"0"21"31,0 0-31,-21 0 0,21 0 15,-21 1-15,0-1 0,21 0 16,0 0-16,0 0 0,-22 0 0,22 1 16,0-1-16,0 0 15,0 0-15,0-42 32,0 0-32,22 21 15</inkml:trace>
  <inkml:trace contextRef="#ctx0" brushRef="#br0" timeOffset="31339.58">18478 3916 0,'0'0'0,"0"-21"0,-21 0 15,0-1-15,0 22 16,21-21-16,-21 21 0,0 0 0,-1 0 16,22 21 15,22-21-31,-1 0 15,21 0-15,-21 0 0,0 0 16,1 0-16</inkml:trace>
  <inkml:trace contextRef="#ctx0" brushRef="#br0" timeOffset="31600.89">19156 3768 0,'0'0'0,"21"0"0,-42 21 31,0 0-31,-1 0 16,1 22-16,0-22 0,0 21 16,0 0-16,0 1 0,-1 20 0,22-20 15,-21-1-15,0 0 0,0 1 16,21-1-16,0 0 0,0 1 0,0-22 16,0 21-16,0-21 0,0 0 15,0 1-15,21-22 0,0 21 0,0-21 16,1 21-16,-1-21 0,0 0 15,0 0-15,0 0 0,22 0 16,-22-21-16,0 0 0,0-1 0,0 22 16</inkml:trace>
  <inkml:trace contextRef="#ctx0" brushRef="#br0" timeOffset="31776.47">18817 4149 0,'0'0'0,"-21"0"16,0-21-16,21-1 15,21 22-15,0 0 0,0 0 16,0 0-16,22 0 0,-1-21 16,0 21-16,1 0 0,-1 0 0,0-21 15,22 21-15,-22-21 0,22 21 16,-22 0-16,0-21 0,1 21 16,-22 0-16</inkml:trace>
  <inkml:trace contextRef="#ctx0" brushRef="#br0" timeOffset="32916.66">4784 5757 0,'-22'-21'0,"44"42"0,-44-63 16,1 42-16,21-21 0,0 0 0,0 0 15,-21 21 1,21 21-16,0 21 16,0-21-16,0 22 0,0-22 15,0 21-15,0 0 0,0 1 0,-21-1 16,21 0-16,0 1 0,0-22 16,-21 21-16,21 1 0,-21-22 15,21 0-15,-22 0 0,22 0 0,0 0 16,0 1-16,22-44 31,-1 1-31,0 0 0,0 0 0,0 0 16,0-22-16,22 22 0,-22-21 15,0 21-15,0-22 0,-21 22 0,21-21 16,1 21-16,-1 0 0,-21-1 16,21 22-16,0 0 15,0 22-15,-21 20 0,21-21 16,-21 0-16,0 0 0,0 22 15,22-22-15,-22 21 0,21-21 16,-21 1-16,21-1 0,-21 0 0,21 0 16,0 0-16,-21 0 0,21-21 15,1 0-15,-1 0 0,0 0 0,0 0 16,0 0-16,22 0 0,-22 0 0,21-21 16,-21 0-16,22 0 0,-22 0 15,21 0-15,-21-1 0,22-20 0,-22 21 16,0-21-16,0-1 0,-21 1 15,0 21-15,21-22 0,-21 22 16,0-21-16,0 21 0,0 0 0,0 42 31,0 0-31,0 0 0,0 0 16,0 22-16,0-22 0,-21 21 0,21-21 16,0 22-16,0-22 0,0 0 15,0 0-15,0 0 0,0 0 0,0 1 16,0-1-16,21-21 0,0 0 15,1 0-15,-1 0 0,0 0 0,21 0 16,-21 0-16,22-21 0,-1-1 0,-21 22 16,22-21-16,-22 0 0,0 0 15,0 0-15,0 0 0,0-1 0,1-20 16,-22 21-16,0 0 0,21 21 0,-21-21 16,0 42 15,0 0-31,-21 0 0,21 0 0,-22 0 15,22 1-15,-21-1 0,21 0 16,0 0-16,0 0 0,-21 0 0,21 1 16,-21-22-16,21-22 31,21 1-15,-21 0-16,0 0 15</inkml:trace>
  <inkml:trace contextRef="#ctx0" brushRef="#br0" timeOffset="33073.75">6011 5630 0,'0'0'0,"0"-21"16,-42-21-1,21 42-15,0 0 16,21 21 0,0 0-16,0 0 0,21-21 15,0 0-15,0 22 0,0-22 16,0 0-16,22 0 0,-22 0 0,0 0 15</inkml:trace>
  <inkml:trace contextRef="#ctx0" brushRef="#br0" timeOffset="33531.87">6540 5525 0,'0'21'15,"-21"0"-15,0 21 16,0-21-16,21 22 0,-21-1 15,0-21-15,-1 22 0,1-1 0,0 0 16,0 1-16,0-1 0,21 0 16,0-21-16,-21 22 0,21-22 0,0 21 15,0-21-15,0 1 0,0-1 0,21 0 16,0-21 0,21 0-16,-21 0 0,1 0 15,20 0-15,0-21 0,-21 0 0,22-1 16,-1 1-16,0 0 0,1 0 15,-1-21-15,0 20 0,1-20 0,-1 0 16,0-1-16,-20 1 0,-1-21 16,0 20-16,0-20 0,0 20 0,-21 1 15,0 0-15,0-1 0,0 22 0,0 0 16,0 0-16,0 0 0,-21 42 16,21 0-1,-21 21-15,0 1 0,21-1 16,-21 0-16,21 22 0,-22-22 0,22 1 15,0-1-15,0 21 0,0-41 16,0 20-16,0 0 0,0-21 0,0 22 16,0-22-16,22 0 0,-1-21 15,0 21-15,0-21 0,0 0 0,22 0 16,-22 0-16,21 0 0,0 0 0,1-21 16,-22 0-16</inkml:trace>
  <inkml:trace contextRef="#ctx0" brushRef="#br0" timeOffset="33903.86">8869 5694 0,'0'0'16,"-21"-21"-16,21 0 0,-22-1 0,22 1 16,0 0-16,-21 21 15,0 21 1,21 22-16,0-22 0,0 0 15,0 21-15,0-21 0,0 22 16,-21-22-16,21 0 0,-21 21 0,21 1 16,0-22-16,-21 0 0,21 0 15,0-42 17</inkml:trace>
  <inkml:trace contextRef="#ctx0" brushRef="#br0" timeOffset="34067.28">8805 5461 0,'0'0'0,"0"-21"0,0 0 15,0 42 32,21-21-47,1 21 16,-1-21-16,21 0 0,-21 0 0</inkml:trace>
  <inkml:trace contextRef="#ctx0" brushRef="#br0" timeOffset="34700.79">9271 5546 0,'0'0'0,"0"42"0,0-21 0,0 22 0,0-22 15,0 21-15,0-21 0,0 22 16,0-1-16,0-21 0,0 21 0,-21-20 15,21 41-15,0-42 0,-21 0 16,21 1-16,-22-22 16,22-22 15,0 1-31,0 0 0,0-21 16,22 21-16,-1-22 0,-21 1 15,21 0-15,0-1 0,0 1 0,0 0 16,1-1-16,-1 1 0,0 21 15,0-22-15,0 43 0,-21-21 0,21 21 16,1 0-16,-1 21 0,-21 1 16,21-1-16,-21 0 0,21 21 0,-21-21 15,0 22-15,21-1 0,-21-21 0,21 22 16,-21-1-16,0-21 0,0 21 16,22-20-16,-1-1 0,0 0 0,0 0 15,0-21-15,0 0 0,1 0 16,20 0-16,-21 0 0,21 0 15,22-21-15,-22 0 16,1 0-16,41-43 0,-63 43 16,22-21-16,-22-1 0,0 1 15,21 0-15,-20-1 0,-22-20 0,21 20 16,0 1-16,0 0 0,-21-1 0,0 1 16,0 0-16,21 21 0,-21-1 15,0 1-15,0 42 16,0 22-1,-21-22-15,21 21 0,0 1 16,-21-1-16,21 0 0,-21 22 0,0-22 16,21 0-16,0 1 0,0-1 15,-22 0-15,22 1 0,0-22 0,0 21 16,0-21-16,0 1 0,0-1 16,22-21-1,-1 0-15,0-21 0,0 21 16,0-22-16,-21 1 0,0 0 0,0 0 15</inkml:trace>
  <inkml:trace contextRef="#ctx0" brushRef="#br0" timeOffset="34863.74">10160 5630 0,'21'0'31,"0"0"-31,0 0 15,1 0-15,-1 0 0,21 0 0,-21 0 16,22 0-16,-22 0 0,0-21 0,21 21 16,-21 0-16,1 0 0</inkml:trace>
  <inkml:trace contextRef="#ctx0" brushRef="#br0" timeOffset="35195.97">10689 5757 0,'0'0'0,"-21"22"15,0-22-15,0 21 0,-1-21 0,22 21 16,22-42 31,-1 21-47,0-21 0,21-1 0,-21 22 16,1-21-16,-1 0 0,0 0 15,0 0-15,0 0 0,0-1 0,-21 1 16,22 0-16,-22 0 0,-22 21 15,1 0 1,-21 0-16,21 21 0,0 0 0,-1 0 16,1 22-16,0-22 0,0 21 15,0 1-15,0-22 0,21 21 16,-22-21-16,22 22 0,0-22 0,0 0 16,0 21-16,22-21 0,-1 1 15,0-22-15,0 0 0,21 0 16,-20 0-16,20 0 0,0 0 0,-21 0 15</inkml:trace>
  <inkml:trace contextRef="#ctx0" brushRef="#br0" timeOffset="35536.47">11176 5736 0,'0'0'0,"0"-84"31,0 62-31,21 1 16,0 0-16,0 0 15,1 0-15,-1 21 0,0 0 0,0 0 16,0 0-16,0 0 0,22 0 0,-22 21 16,0 0-16,0 0 0,0 0 15,1 22-15,-1-22 0,-21 0 0,0 21 16,0-20-16,0-1 0,0 21 16,0-21-16,0 0 0,0 1 0,0-1 15,-21-21-15,-1 21 0,1-21 16,0 0-16,0 0 0,21-21 31,0 0-31,0-1 0,0 1 16,0 0-16,0 0 0,21-21 15,-21 20-15,42-20 0,-20 21 0,-1 0 16,0-22-16,0 22 0,0 0 16,22 0-16,-22 0 0,21 0 0</inkml:trace>
  <inkml:trace contextRef="#ctx0" brushRef="#br0" timeOffset="37237.82">12086 5525 0,'0'0'0,"0"21"0,0 0 16,0 0-16,0 0 0,0 22 15,-21-22-15,0 0 0,0 0 0,21 21 16,-22-20-16,1-1 0,21 0 0,0 21 16,-21-21-16,21 1 0,-21-1 15,21 0-15,0 0 16,0-42 15,0 0-31,0 0 0,0-1 16,21 1-16,0 0 0,0 0 15,1-21-15,20-22 0,-21 43 16,21-21-16,-20 20 0,-1-20 16,21 21-16,-21 0 0,0 21 15,1 0-15,-1 0 0,0 0 0,0 0 16,0 0-16,-21 21 0,0 0 15,21 21-15,-21-20 0,0-1 16,0 21-16,0-21 0,22 0 0,-22 22 16,0-22-16,0 0 0,0 0 0,21 0 15,0 1-15,0-1 0,0 0 16,0-21-16,1 0 0,-1 21 0,0-21 16,21 0-16,1 0 0,-1 0 0,0 0 15,1 0-15,-1-21 0,0 21 16,1-21-16,-1 0 0,0-1 0,-21 22 15,22-21-15,-22-21 0,0 21 16,0 0-16,0-1 0,-21-20 16,0 21-16,0-21 0,0 20 0,0 1 15,-21 0-15,0 21 0,0-21 16,0 21-16,-22 0 0,22 0 0,-21 0 16,0 21-16,20-21 0,-20 21 0,21 22 15,-21-22-15,20 21 0,1-21 16,0 22-16,0-1 0,21-21 15,0 0-15,0 0 0,0 1 0,0-1 16,0 0-16,0 0 0,21-21 16,0 0-16,0 0 15,1 0-15,-1 0 0,0 0 0,21-21 16,-21 0-16,1 21 0,-1-21 16,0-1-16,21 1 0,-21 0 0,-21-21 15,22 21-15,-1-22 0,-21 22 16,0-21-16,21 21 0,0-22 0,-21 22 15,21 0-15,-21 42 32,0 0-32,0 22 0,0-22 15,0 21-15,-21-21 0,21 22 0,-21-22 16,21 21-16,0-21 0,0 0 16,0 1-16,0-1 0,0 0 15,0 0-15,21-21 0,0 0 16,0 0-16,22 0 0,-22 0 15,21 0-15,1 0 0,-1 0 0,0-21 16,-21 0-16,22 21 0,-1-21 16,0-22-16,1 22 0,-22 0 0,21-21 15,-21-1-15,22 1 0,-22 0 16,0-1-16,0 1 0,-21 0 0,0-1 16,21 22-16,-21 0 0,0 0 15,0 0-15,0-1 0,-21 44 16,0-1-1,21 0-15,-21 0 0,0 21 0,21 1 16,0-1-16,-21 0 0,-1-20 16,22 20-16,-21 0 0,21 1 0,0-1 15,0-21-15,0 0 0,0 22 0,0-22 16,0 0-16,21 0 16,1 0-16,-1-21 0,0 0 15,0 0-15,0 0 0,0 0 16,1-21-16,-1 0 0,21 0 0,-21 0 15,0-1-15,1-20 0,-1 21 16,21-21-16,-21-1 0,0 1 0,22-22 16,-22 22-16,21-64 15,1 64-15,-22 21 0,0-22 0,0 22 16,-21-21-16,0 21 16,0 42-16,0 0 15,-21 0-15,21 22 0,-21-22 0,0 21 16,-1 0-16,1 1 0,0 20 15,0-20-15,0-1 0,0 0 16,21 1-16,0-1 0,0-21 0,0 21 0,0-20 16,0-1-16,0 0 0,0 0 15,0 0-15,42-21 0,-21 21 16,0-21-16,22 0 0,-1 0 0,0 0 16,1 0-16,-1-21 15,-21 0-15,21 21 0,1-21 0,-22 0 16,0 0-16,21-1 0,-20-20 0,-1 21 15,0 0-15,0-22 16,-21 22-16,0 42 31,0 1-31,0-1 0,0 0 0,-21 0 16,21 0-16,-21 22 0,21-22 0,0 0 16,0 0-16,0 0 15,0 0-15,0 1 0,21-22 16,21 21-16,-21-21 0,1 0 0,20 0 0,-21 0 15,21 0-15,1 0 16,-22 0-16,0 0 0,21-21 0,-20-1 16,20 22-16,-21-21 0,0 0 0,0-21 15,22 21-15,-22-1 0,-21 1 16,0-21-16,21 21 0,-21 0 16,0 42-1,0 0 1,-21 0-16,0 0 0,0 0 15,21 22-15,-22-22 0,1 21 0,0 1 16,0-1-16,21 0 0,0 1 16,-21-1-16,21 21 0,0-20 0,0 20 15,0 22-15,0-22 0,0 1 0,0-1 16,0 1-16,0 21 0,-21-22 16,21 1-16,0-1 0,0 1 0,0-22 15,-22 21-15,1 1 0,0-22 0,21 1 16,-21-1-16,0 0 0,-22-21 15,22 1-15,-21-1 0,21-21 0,-22 0 16,1 0-16,0-21 0,-1-1 0,-20-20 16,21 0-16,-1-1 0</inkml:trace>
  <inkml:trace contextRef="#ctx0" brushRef="#br0" timeOffset="38940.99">15917 5525 0,'0'0'0,"21"0"16,1-22-16,-1 1 0,0 0 15,21 21-15,-21-21 0,1 0 0,-1 21 16,-21 21 0,0 0-1,0 21-15,0 1 0,-21-1 0,-1 0 16,22 1-16,-21-1 0,0 22 15,0-22-15,0 0 0,21-21 0,-21 22 16,-1-22-16,22 0 0,0 0 16,0 0-16,-21 1 0,21-44 31,21 1-15,1 0-16,-22 0 0,21 0 0,0-22 15,21 22-15,-21-21 0,1 0 0,20 20 16,-21-20-16,21 0 0,-20-1 15,20 22-15,-21-21 0,21 21 0,-20 21 16,-1 0-16,0 0 0,0 0 16,-21 21-16,0 0 0,0 0 15,0 0-15,0 1 0,0 20 0,0-21 16,0 21-16,0-20 0,21-1 16,-21 0-16,21 21 0,1-21 15,-22 1-15,21-22 0,0 21 16,0 0-16,0-21 0,0 0 15,22 0-15,-22 0 0,0 0 0,0 0 16,0 0-16,22-21 0,-22 0 16,0-1-16,0 1 0,0 0 0,22 0 15,-43-21-15,21 20 0,0-20 16,0 0-16,0-1 0,-21 1 0,0 0 16,22-1-16,-22 1 0,0 21 0,0 0 15,0 0-15,0-1 16,0 44-16,0-1 15,-22 0-15,22 0 16,-21 21-16,21 1 0,-21-1 0,21 0 16,0 1-16,0-1 0,0-21 0,0 22 15,0-1-15,21-21 0,0 21 16,1-20-16,-1-1 0,21-21 16,-21 21-16,22 0 0,-1-21 0,0 0 15,1 0-15,-1 0 0,0 0 0,1 0 16,20 0-16,-21-21 0,1 0 0,-1 0 15,0-1-15,1 1 0,-1-21 16,-21 21-16,0-22 0,1 1 16,-1 0-16,0-1 0,-21 1 0,0 21 15,0-21-15,0-1 0,0 22 16,0 0-16,-21 21 0,0-21 0,-1 21 16,-20 0-16,21 0 0,0 21 15,-22 0-15,22 0 0,0 0 0,-21 22 16,21-1-16,-1-21 0,1 22 0,21-1 15,0-21-15,0 21 0,0-20 16,0 20-16,0-21 0,0 0 0,0 0 16,21-21-16,1 0 15,-1 0-15,0 0 0,0 0 16,21 0-16,-20 0 0,-1 0 16,0-21-16,0 0 0,0 0 15,0-21-15,-21 20 0,22-20 0,-1 21 16,-21-21-16,21-1 0,-21 22 15,0-21-15,21 21 0,-21-1 0,0 1 16,0 0-16,21 21 0,-21 21 16,0 0-1,0 1-15,0 20 0,0-21 0,0 21 16,0-20-16,0 20 0,0 0 16,0-21-16,0 22 0,0-22 0,0 0 15,0 0-15,0 0 0,21 1 16,1-22-16,-1 21 0,21-21 0,-21 0 15,0 0-15,22 0 0,-22 0 0,0 0 16,43-21-16,-43 21 16,21-22-16,-21 1 0,0-21 15,1 21-15,-1-22 0,0 1 0,0 21 16,0-21-16,0-1 0,-21 1 16,0 21-16,22 0 0,-22-1 15,0 1-15,0 42 16,0 1-16,0 20 15,0-21-15,-22 21 0,22-20 0,0 20 16,0-21-16,0 21 16,0-20-16,0-1 0,0 0 0,43 0 15,-22 0-15,0 0 0,21 1 0,1-22 16,-1 0-16,-21 21 0,22-21 16,-1 0-16,-21 0 0,0 0 0,22-21 15,-22 21-15,0-22 0,0 1 16,-21-21-16,21 21 0,0-22 0,-21 1 15,22-21-15,-22 20 0,21 1 0,-21-22 16,21 22-16,0-21 16,-21 20-16,0-20 0,21 20 0,-21 1 0,21 0 15,-21-1-15,0 22 0,0 0 16,0 42 0,0 22-1,0-22-15,0 21 0,-21 0 0,0 1 16,21 20-16,0-20 0,0-1 0,-21 21 15,21-20-15,0-1 0,0 0 16,0 1-16,0-1 0,0 0 0,0-20 16,0-1-16,0 21 0,21-42 15,-21 21-15,21 0 0,0-21 0,1 0 16,-1 0-16,0 0 0,0 0 16,0 0-16,0-21 0,1 0 15,20 0-15,-21 0 0,0 0 16,0-43-16,-21 43 0</inkml:trace>
  <inkml:trace contextRef="#ctx0" brushRef="#br0" timeOffset="39135.97">18754 5355 0,'0'0'0,"21"0"31,0 0-16,0 0-15,0 0 0,22 0 16,-22 0-16,0 0 0,0 0 0,21 0 16,-20 0-16,-1-21 15,0 21-15,0 0 0,0-21 0,-21 0 16</inkml:trace>
  <inkml:trace contextRef="#ctx0" brushRef="#br0" timeOffset="39303.94">18309 5292 0,'0'0'0,"-42"0"0,21 0 0,-22 0 0,22 21 15,42-21 17,0 0-32,1 0 15,20 0-15,-21 0 0,21 0 16</inkml:trace>
  <inkml:trace contextRef="#ctx0" brushRef="#br0" timeOffset="40346.69">20214 5609 0,'0'21'0,"0"-42"0,21 42 0,0-21 0,1 0 16,-1 0-16,0 0 15,0 0-15,0-21 0,0 0 0,1 0 16,-1 0-16,0 0 0,21-1 16,-21 1-16,1-21 0,-1 21 0,0-22 15,0 1-15,0 21 0,0-21 16,-21-1-16,0-20 0,22 20 0,-22 1 15,0 21-15,0-21 0,0 20 16,0 1-16,-22 0 0,1 21 16,0 21-16,-21 0 0,21 22 15,-1-1-15,-20 0 0,21 22 0,-21-22 16,20 22-16,-20-1 0,21 22 16,-21-22-16,20 22 0,1 0 0,0-22 15,0 22-15,0 0 0,21-22 0,0 22 16,0-1-16,0 1 0,0 0 15,0-1-15,-21-20 0,21 21 0,-22-1 16,22-20-16,-21 20 0,21-20 16,-21-1-16,0 1 0,21-22 0,-21 1 15,21 20-15,-21-21 0,21-20 16,0 20-16,0-21 0,0 0 0,21-21 16,0 0-16,0 0 15,21 0-15,-20-21 0,20 0 0,0 0 16,22 0-16,-22-1 0,0-20 0,22 0 15,-22-1-15,22 1 0,-22 0 16,0-22-16,1 1 0,-1-1 16,0-20-16,-20-1 0,-1 21 0,-21-20 15,0 20-15,0-20 0,-21 20 0,-22 1 16,1 20-16,0-20 0,-1 20 0,1 22 16,-22-21-16,22 21 15,0 0-15,21-1 0,-22 22 0,22-21 0,21 0 16,0 0-1,42 0 1,-20 21-16,20-21 0,0 21 0,1-22 16,-1 1-16,0 21 0,22-21 15,-22 0-15,22 0 0,-22 0 0,0-1 16,1 1-16,-1 0 0,0 0 16,-21 0-16,1 21 0,-1-21 15,0-1-15,0 22 0,-42 0 31,0 0-31,0 22 0,-1-22 16,1 42-16,0-21 0,0 0 16,0 22-16,21-1 0,0-21 0,0 21 15,0-20-15,0 20 0,0-21 16,0 21-16,0-20 0,0-1 0,21 0 16,0-21-16,0 21 0,0-21 0,1 0 15,-1 0-15,0 0 0,0 0 16,0-21-16,22 21 0,-43-21 0,21 0 15,0-1-15,0-20 0,0 21 16,-21-21-16,0-1 0,0 1 0,0 0 16,0-1-16,0 1 0,0 21 0,0 0 15,0-1-15,-21 1 0,0 0 16,0 21-16,0 0 0,-1 0 0,1 0 16,0 21-16,0 0 15,21 1-15,0-1 0,0 0 16,0 0-16,0 0 0,0 0 0,0 1 15,0-1-15,21 0 0,0-21 16,0 21-16,1-21 0</inkml:trace>
  <inkml:trace contextRef="#ctx0" brushRef="#br0" timeOffset="40715.5">21463 5652 0,'0'-22'15,"0"44"-15,0-65 0,0 22 0,0 0 16,0 0-16,0 0 0,0-1 0,21 22 0,-21-21 15,21 0-15,0 0 16,1 21-16,-1 0 0,0 0 16,21 0-16,-21 0 0,1 0 15,20 0-15,-21 0 0,0 0 0,0 21 16,1 0-16,-1 0 0,-21 1 0,21 20 16,-21 0-16,0-21 0,0 22 15,0-22-15,0 21 0,0 1 0,0-22 16,0 0-16,-21 0 0,0 0 15,-1 0-15,1-21 0,0 0 16,0 0-16,0 0 16,0-21-16,21 0 15,0 0-15,0 0 0,0 0 0,0-1 16,0-20-16,21 21 0,0-21 16,0 20-16,21-20 0,-20 21 0,-1-21 15,21 20-15,-21 1 0,0 0 16,22 0-16,-22 21 0,0 0 0,0 0 15,0 0-15</inkml:trace>
  <inkml:trace contextRef="#ctx0" brushRef="#br0" timeOffset="41555.93">3556 6964 0,'0'0'0,"0"-21"15,-21 0-15,0 21 0,21-22 0,-22 1 16,1 0-16,0 21 16,0-21-16,0 21 0,0 0 0,-1 0 15,1 21-15,0 0 0,0 0 0,21 1 16,-21 20-16,0 0 0,-1 1 16,22-1-16,-21 21 0,21-20 15,0 20-15,-21-20 0,21 20 16,-21-21-16,21 1 0,0-1 0,0 0 15,0-20-15,0 20 0,21-21 16,0-21-16,0 0 0,1 0 16,-1 0-16,21 0 0,0-21 0,-20 0 15,20 0-15,0-1 0,1-20 16,-1 21-16,0-21 0,-21-1 0,1 1 16,-1 0-16,-21-1 0,0 1 15,0 0-15,0 20 0,0-20 0,-21 0 16,-1 21-16,1-1 0,0-20 15,-21 42-15,-1-21 0,22 21 16,-21 0-16,21 0 0,-22 0 0,22 0 16,-21 0-16,21 21 0,0 0 15,-1 0-15,22 1 0,0-1 16,0 21-16,0-21 0,0 0 16,0 1-16,0-1 0,22 0 0,-1-21 15,21 0-15,0 0 0,1 0 16</inkml:trace>
  <inkml:trace contextRef="#ctx0" brushRef="#br0" timeOffset="41763.14">4127 7112 0,'-21'0'15,"0"0"-15,0 0 16,42 0 46,-21-21-62,21 21 0,0 0 0,1 0 16,-1-21-16</inkml:trace>
  <inkml:trace contextRef="#ctx0" brushRef="#br0" timeOffset="41991.66">4572 6985 0,'0'-21'16,"21"21"-16,0 0 0,0-21 15,1 21-15,20 0 0,-21 0 0,21-21 16,1 21-16,-1 0 0,-21 0 15,22 0-15,-22 0 0,0 0 16,0 0-16,0 0 0,0 0 0,1 0 16</inkml:trace>
  <inkml:trace contextRef="#ctx0" brushRef="#br0" timeOffset="42447.55">4699 7006 0,'-64'64'15,"128"-128"-15,-149 149 0,64-64 16,0-21-16,0 21 0,0-21 16,-1 21-16,1-21 0,21 22 15,-21-22-15,0 0 16,42 0 15,0 0-15,0 0-16,1 0 0,-1 0 0,0 0 15,0 0-15,21 21 0,-20-21 16,20 0-16,0 21 0,-21 0 0,22-21 16,-1 21-16,-21 0 0,0 1 15,22-1-15,-22 0 0,-21 0 16,0 0-16,0 0 0,0 1 0,0-1 15,-21 0-15,0 0 0,-1 0 0,-20 0 16,0 1-16,-1-1 0,-20 0 16,21 0-16,-22-21 0,22 0 0,-1 0 15,1 0-15,0 0 0,-1 0 16,22 0-16,0 0 0,0 0 0,0 0 16,21-21-16,0 0 0,0 0 15,21 21-15,0-22 16,0 1-16,22 0 0,-1 0 0,0 0 15,1 0-15</inkml:trace>
  <inkml:trace contextRef="#ctx0" brushRef="#br0" timeOffset="42948.88">5757 7112 0,'0'0'0,"21"0"0,1 0 15,-22-21-15,21 0 0,0 21 16,-21-21-16,21 21 0,0-22 0,-21 1 16,21 0-16,-21 0 15,22 0-15,-22 0 16,0-1-16,-22 22 16,1 0-16,0 0 15,-21 0-15,21 0 0,-22 0 0,22 22 16,-21-1-16,-1 0 0,22 0 0,-21-21 15,21 42-15,0-20 0,-1-1 16,22 0-16,-21 0 0,21 0 0,0 0 16,0 1-16,21-1 0,1 0 0,-1 0 15,0 0-15,0 0 0,21 1 16,-20 20-16,20-21 0,-21 0 0,0 0 16,22 1-16,-22-1 0,-21 0 15,0 0-15,0 0 16,0 0-16,-21 1 0,-1-1 15,1-21-15,-21 0 0,21 21 0,-22-21 16,1 0-16,0 0 0,-1 0 16,1 0-16,0 0 0,-1 0 0,1-21 15,21 0-15,-21 21 0,20-22 16,1 1-16,0 0 0,21 0 0,0 0 16,0 0-16,0-1 0,0 1 15,21 0-15,0 21 0,22-21 16,-22 0-16,0 0 0,21 21 0,1-22 15</inkml:trace>
  <inkml:trace contextRef="#ctx0" brushRef="#br0" timeOffset="43395.86">5948 7345 0,'0'0'0,"21"21"0,21 0 31,-21-21-31,1 0 16,-1 0-16,0 0 0,0-21 0,0 21 15,0-21-15,1 0 0,-1 0 16,0-1-16,0 22 0,0-42 0,0 21 16,1 0-16,-22 0 0,0-1 0,0 1 15,0 0-15,0 0 16,0 0-16,-22 21 16,1 0-16,0 21 15,0 0-15,0 0 0,21 22 16,-21-22-16,-1 21 0,22-21 0,-21 22 15,21-22-15,0 21 0,0 0 0,0-20 16,0 20-16,0-21 0,0 0 16,0 0-16,0 1 0,21-22 0,1 0 15,-1 21-15,0-21 0,0 0 16,21 0-16,-20 0 0,-1-21 0,0 21 16,21-22-16,-21 1 0,1 0 15,-1 0-15,0 0 0,0 0 0,0-22 16,0 22-16,1-21 0,-1 21 15,0-22-15,0 1 0,0 21 0,0 0 16,1-22-16,-1 22 0,0 0 16,0 21-16,0 0 15,0 0-15,1 21 16</inkml:trace>
  <inkml:trace contextRef="#ctx0" brushRef="#br0" timeOffset="43675.25">6858 7091 0,'0'0'0,"0"-21"0,0 0 16,-21 21-1,0 0-15,-1 0 0,1 0 16,0 0-16,0 0 0,0 21 0,0 0 16,21 0-16,-22 0 0,1 22 15,0-22-15,0 21 0,0 0 16,21-20-16,-21 20 0,-1 0 0,22 1 0,-21-22 15,21 21-15,0-21 0,0 22 16,0-22-16,0 0 0,21-21 0,1 21 16,-1-21-16,0 0 0,21 0 15,-21 0-15,22 0 0,-1 0 0,-21 0 16,22 0-16,-1-21 0,0 0 16,1 21-16,-22-21 0,0-1 0,0 1 15,0 0-15,0 0 0,1 0 0</inkml:trace>
  <inkml:trace contextRef="#ctx0" brushRef="#br0" timeOffset="44335.88">8318 6879 0,'0'0'0,"0"-21"0,0 0 0,0 0 16,0 0-16,0-1 0,0 1 15,0 42 1,0 1 0,0-1-16,0 21 0,0 0 0,-21-20 15,21 20-15,0 0 0,0 1 16,-21-1-16,21 21 0,0-20 0,0-1 16,-21 0-16,21-20 0,0 20 15,0-21-15,0 0 0,-21 0 16,21 1-16,0-1 0,-21-21 15</inkml:trace>
  <inkml:trace contextRef="#ctx0" brushRef="#br0" timeOffset="44968.65">7789 7197 0,'21'0'31,"1"0"-31,20 0 16,0 0-16,1-21 0,-1 21 15,0-22-15,22 22 0,-1-21 0,-20 0 16,20 21-16,22-21 0,-22 0 16,1 0-16,-1 21 0,1-22 15,-1 1-15,1 0 0,-1 0 16,-20 0-16,-22 0 0,-21-1 0,0 1 15,0 0-15,0 0 16,-21 21-16,-1 0 0,1 0 0,0 0 16,0 0-16,0 0 0,0 21 15,-1 0-15,1 0 0,0 1 0,0-1 16,0 21-16,0 0 0,21-20 16,0 41-16,0-21 0,-22 1 0,22-1 15,0 0-15,-21 1 0,21-1 16,0-21-16,0 22 0,0-22 0,0 0 15,0 0-15,0 0 0,0 0 16,0-42 15,0 0-31,0 0 16,0 0-16,21-22 0,1 22 0,-1-21 16,-21 21-16,21-22 0,21 1 0,-21 21 15,1-21-15,20 20 16,0 1-16,-21 0 0,22 21 0,-22 0 15,21 0-15,-21 0 0,22 0 0,-22 0 16,0 21-16,0 0 0,-21 22 16,0-22-16,21 0 0,-21 21 0,0-20 15,0 20-15,0-21 0,0 0 16,0 0-16,0 1 0,0-1 0,-21 21 16,21-21-1,0-42 16,21 0-15,1 0-16,-22 0 0</inkml:trace>
  <inkml:trace contextRef="#ctx0" brushRef="#br0" timeOffset="45187.92">9483 7070 0,'0'21'31,"0"0"-31,0 0 0,0 0 0,-22 1 16,22 20-16,0-21 16,-21 21-16,21-20 0,0 20 0,0-21 15,0 0-15,0 22 0,0-22 0,0 0 16,0 0-16,0 0 16,0-42 15,21 0-31</inkml:trace>
  <inkml:trace contextRef="#ctx0" brushRef="#br0" timeOffset="45363.98">9567 6943 0,'-21'-21'0,"42"42"0,-63-42 0,21 21 15,0 0 1,21 21 15,21-21-31,0 0 16,-21 21-16,21-21 0,0 21 0</inkml:trace>
  <inkml:trace contextRef="#ctx0" brushRef="#br0" timeOffset="45733.63">10075 7091 0,'0'0'0,"21"0"0,1 0 0,-22-21 16,0 0 15,-22 21-31,1 0 0,0 0 16,0 0-16,-21 0 0,20 0 0,1 21 16,0 0-16,-21-21 0,21 21 15,-1 0-15,1 0 0,21 1 0,0-1 16,0 0-16,0 0 0,0 0 15,21 0-15,1-21 0,-1 22 16,21-1-16,-21-21 0,0 21 16,1 0-16,20 0 0,-21-21 0,0 21 15,0 1-15,1-22 0,-22 21 16,0 0-16,0 0 16,-22-21-16,1 0 0,0 21 15,-21-21-15,-1 0 0,1 0 16,0 0-16,-1 0 0,1 0 0,0 0 15,21 0-15,-22 0 0,22 0 0,0 0 16,0-21-16,21 0 0,0 0 16,0 0-16</inkml:trace>
  <inkml:trace contextRef="#ctx0" brushRef="#br0" timeOffset="48403.99">11070 6964 0,'0'0'0,"-21"-85"32,0 64-32,0 21 15,21 21 1,0 0-16,0 22 16,0-22-16,0 21 0,0 1 0,0 20 15,0-21-15,0 1 0,0 20 16,-22-20-16,22-1 0,-21 0 0,21 1 15,0-22-15,-21 21 0,21-21 16,0 0-16,-21 1 0,42-22 31,0 0-31,-21-22 0,21 1 16,1 0-16,20 0 0,-21-21 16,0 20-16,0-20 0,1 0 0,-1-1 15,0 22-15,0-21 0,0 0 0,0-1 16,1 22-16,-1 0 0,0 0 15,0 21-15,0 0 16,-21 21-16,0 0 0,21 0 16,1 0-16,-22 22 0,21-22 15,-21 21-15,0 1 0,21-22 0,-21 21 16,21-21-16,-21 22 0,21-22 0,0 0 16,1 0-16,-22 0 15,21-21-15,0 0 0,0 21 0,0-21 16,0 0-16,22 0 0,-22 0 0,0-21 15,21 0-15,-20 21 0,20-42 16,-21 21-16,21-1 0,-20 1 16,-1-21-16,0 0 0,21-1 0,-21 1 15,1 0-15,-22-1 0,21-20 0,-21 20 16,21 1-16,-21 0 0,0-1 0,0 22 16,0-21-16,0 21 0,0 0 15,0-1-15,0 1 0,-21 21 16,21 21-16,-21 1 0,21 20 15,-22-21-15,22 21 16,0 1-16,0-1 0,0 0 0,-21 1 16,21-1-16,0 22 0,0-22 0,0 0 15,0 1-15,0-1 0,0-21 16,0 21-16,0-20 0,21-1 0,1 0 16,-1 0-16,21-21 0,-21 0 0,22 0 15,-1 0-15,0 0 0,1 0 16,-1 0-16,0-21 0,1 21 15,-1-21-15,0 0 0,1-1 0,-22-20 16,21 21-16,-21-21 0,0 20 16,1-20-16,-1 0 0,-21 21 0,0-22 15,0 22-15,0 0 0,0 0 16,0 0-16,0-1 0,-21 1 0,-1 21 16,1 0-16,0 0 0,0 0 15,0 0-15,-22 21 0,22 1 16,0 20-16,0-21 0,0 21 0,21-20 15,-21 20-15,-1 0 0,1 1 0,21-1 16,-21-21-16,21 21 0,0-20 16,0-1-16,0 0 0,0 0 0,21 0 15,0-21-15,1 0 0,-1 0 16,0 0-16,0 0 0,0 0 16,0-21-16,1 21 0,-1-21 0,0 0 15,0 0-15,0-1 0,-21 1 16,21-21-16,1 21 0,-1-22 15,-21 22-15,21 0 0,-21-21 0,21 21 16,-21-1-16,0 1 0,0 0 16,0 42-1,0 0-15,0 1 16,0-1-16,0 21 0,0-21 16,0 22-16,0-1 0,0-21 0,0 21 15,0-20-15,0-1 0,0 0 16,0 0-16,0 0 0,0 0 0,0 1 15,21-22-15,0 0 0,1 0 16,20 0-16,-21 0 0,0 0 0,22 0 16,-22 0-16,21-22 0,-21 22 15,22-21-15,-22 0 0,21 0 0,-21 0 16,0-22-16,22 22 0,-22-21 0,0 21 16,0-22-16,-21 1 15,0 21-15,21 0 0,-21-22 0,0 22 16,0 42 15,0 1-31,0-1 0,-21 0 0,21 0 0,0 21 16,0-20-16,0 20 0,0-21 15,0 21-15,0-20 0,0-1 16,0 0-16,0 0 0,21 0 0,1-21 16,-1 21-16,0-21 0,0 0 15,0 0-15,0 0 0,22 0 0,-22 0 16,0 0-16,0-21 0,0 21 0,22-21 15,-22 0-15,0-21 0,0 20 16,0-20-16,1 0 0,-1-1 16,0 1-16,0-64 0,0 64 0,0 0 15,-21-22-15,22 22 0,-1-1 16,0 1-16,-21 0 0,0 21 16,21-1-16,-21 1 0,0 0 15,-21 42 1,21 0-16,-21 1 0,0 20 15,21-21-15,-22 21 0,1 1 16,21-1-16,0 0 0,0 1 0,-21-1 16,21 22-16,0-22 0,0-21 15,0 21-15,0 1 0,0-1 0,0-21 16,0 22-16,0-22 0,21 0 0,0 0 16,1-21-16,-1 21 0,0-21 15,21 0-15,-21 0 0,1 0 16,20 0-16,0 0 0,-21 0 0,22-21 15,-22 0-15,21 0 0,-21 21 16,22-43-16,-22 22 0,0 0 0,21 0 16,-20-21-16,-22 20 0,21-20 0,-21 21 15,0 0-15,21 0 0,-21-1 16,0 44 0,-21-1-16,21 0 15,-21 0-15,21 0 0,0 0 0,0 22 16,0-22-16,-22 0 0,22 0 15,0 22-15,0-22 0,0 0 16,0 0-16,22-21 0,-1 0 16,0 21-16,0-21 0,0 0 0,22 0 15,-22 0-15,0 0 0,21 0 16,-21-21-16,1 21 0,-1-21 0,21 0 16,-21 0-16,0-1 0,1 1 0,-1 0 15,-21-21-15,21 21 0,0-22 16,-21 22-16,0 0 0,0 0 0,0 0 15,0 42 1,0 0-16,0 0 16,0 0-16,0 0 0,-21 1 0,0 20 15,21-21-15,0 0 0,0 0 16,0 1-16,0-1 0,-21 0 0,21 0 16,0 0-1,21-21 1,0-21-1,0 0-15,0 0 0,0 0 16,1-1-16,-1 1 0,0 0 16,0 0-16,0-21 0,0 20 15,22 1-15,-22 0 0,0 0 0,0 0 16,0 21-16,1 0 0,-1 0 0,-21 21 16,0 21-1,0-21-15,0 1 16,-21-1-16,21 21 0,-22-21 0,22 0 15,0 1-15,0-1 0,0 0 0,0 0 16,0 0-16,0 0 16,22-21-16,-1 0 0,21 0 0,-21 0 15,22 22-15,-1-22 0,0 0 0,1 0 16,20 0-16,-21 0 0,1 0 16,20-22-16,-20 1 0,-1 0 0,0 0 15,1 0-15,-22-22 0,0 22 16,0-21-16,0 0 0,-21 20 15,0-20-15,0 0 0,0 21 0,0-22 0,-21 43 16,0-21-16,0 0 16,0 21-16,-22 0 0,22 0 0,-21 0 15,-1 21-15,22 0 0,-21 0 0,0 1 16,20 20-16,-20-21 0,21 21 16,0-20-16,0-1 0,-1 0 0,1 0 15,21 0-15,0 0 0,0 1 0,0-1 16,0 0-16,0 0 15,0 0-15,0 0 0,0 1 0,0 20 16,21-21-16,1 21 0,-22-20 0,21 20 16,-21 0-16,0 1 0,0-1 15,0 0-15,0 22 0,0-22 16,0 22-16,0-22 0,-21 21 0,-1-20 16,1-1-16,0 22 0,0-22 15,-21-21-15,20 21 0,-20 1 0,0-22 16,-1 0-16,1 0 0,0-21 15,-1 21-15,1-21 0,0 0 0,-1 0 16,1 0-16,0 0 0,21-21 0,-22 0 16,1 0-16,21 0 0,0-22 0,-1 1 15,1 0-15,0-1 0,21-20 16,0-1-16,0 1 0,0-1 0,0 1 16,0-1-16</inkml:trace>
  <inkml:trace contextRef="#ctx0" brushRef="#br0" timeOffset="48591.95">14478 6943 0,'0'-21'0,"0"42"0,-21-42 0,21-1 32,-21 22 30,-1 0-62</inkml:trace>
  <inkml:trace contextRef="#ctx0" brushRef="#br0" timeOffset="48772.05">13525 7006 0,'0'0'0,"22"0"31,-1 0-31,21 0 0,-21 0 16,22 0-16,-22 0 0,21 0 15,0-21-15,1 21 0,-22-21 0,21 21 16,-21-21-16,1 21 0,-22-21 0</inkml:trace>
  <inkml:trace contextRef="#ctx0" brushRef="#br0" timeOffset="48919.98">13398 6858 0,'0'0'0,"-21"0"0,0 21 0,21 0 31,0 1-31,21-22 16,0 0-16,1 0 0,-1 0 15,0 0-15</inkml:trace>
  <inkml:trace contextRef="#ctx0" brushRef="#br0" timeOffset="49351.79">16700 6837 0,'0'0'0,"0"-21"0,0-127 31,0 126-31,22 22 0,-22-21 0,0 42 32,0 1-32,0 20 0,0 0 0,0 1 15,0-1-15,0 0 0,-22 1 16,22 20-16,0-21 0,0 22 16,-21-22-16,0 22 0,21-22 15,-21 0-15,0 1 0,21-1 0,-21 0 16,-1 1-16,22-22 0,-21 0 0,21 0 15,-21-21 1,21-21 0</inkml:trace>
  <inkml:trace contextRef="#ctx0" brushRef="#br0" timeOffset="49659.62">16446 6943 0,'0'0'0,"0"-21"0,0-22 0,0 1 0,0 21 0,0-22 15,0 1-15,0 21 16,22-21-16,-1-1 0,21 22 0,-21 0 16,22 0-16,-22 0 0,21-1 15,0 22-15,1 0 0,-1 0 0,0 0 16,1 22-16,-22 20 0,21-21 0,-21 21 16,-21 1-16,0-1 0,0 0 15,0 1-15,0-1 0,-21 0 16,0-20-16,-21 20 0,21-21 0,-22 0 15,1 0-15,0 1 0,20-1 16,-20-21-16,0 21 0,21-21 0,-22 21 16,64-21 15,1 0-31,-1 0 0,0 0 16,0 0-16,0 0 0</inkml:trace>
  <inkml:trace contextRef="#ctx0" brushRef="#br0" timeOffset="50433.18">16954 7176 0,'0'0'0,"0"21"0,22-21 16,-1 0-1,0 0-15,0 0 16,0-21-16,0-1 0,1 22 16,-1-21-16,21 21 0,-21-21 15,0 0-15,1 21 0,-1-21 0,0 0 16,0 21-16,-21-22 0,0 1 15,0 0-15,-21 21 16,0 0-16,0 0 0,-22 0 16,22 21-16,0 0 0,-21 1 15,20-1-15,1 0 0,0 0 0,-21 64 16,42-64-16,0 21 0,0-21 16,0 1-16,0 20 0,0-21 15,0 0-15,21 0 16,21 1-16,-21-22 0,1 0 15,20 0-15,-21 0 0,21 0 0,1 0 16,-1 0-16,0 0 0,1-22 0,-1 1 16,-21 0-16,22 0 0,-22 0 15,0 0-15,0-1 0,-21-20 0,21 21 16,0 0-16,1-22 0,-22 22 16,21 0-16,0 0 0,-21 0 15,21 0-15,0-1 0,0 22 0,1 0 0,-1 0 16,0 0-16,0 0 15,-21 22-15,21-1 0,0 21 0,1-21 16,-22 22-16,0-22 0,21 21 16,-21-21-16,21 22 0,-21-22 15,0 0-15,0 0 0,0 0 0,0 0 16,0 1-16,-21-22 16,0 0-16,-1-22 15,22 1 1,0 0-16,0 0 15,0 0-15,0 0 0,0-22 0,22 22 16,-22 0-16,21 0 0,0-22 16,0 22-16,21 0 0,-20 0 0,20 0 15,-21 21-15,21-21 0,1-1 0,-1 22 16,-21 0-16,22 0 16,-22 0-16,21 0 0,-21 0 0,-21 22 15,21-1-15,-21 0 0,0 0 16,0 0-16,0 22 0,0-22 15,0 0-15,0 0 0,-21 0 0,21 22 16,-21-22-16,21 0 16,-21 0-16,21 0 15,0-42 17,0 0-17,0 0-15,0-22 0,0 22 16</inkml:trace>
  <inkml:trace contextRef="#ctx0" brushRef="#br0" timeOffset="50572.1">18288 6922 0,'0'-22'0,"0"44"0,0-65 0,0 22 15,0 0-15,0 0 16,0 42 15,21 0-31,0-21 16,0 0-16,1 21 0,-1-21 15,0 21-15</inkml:trace>
  <inkml:trace contextRef="#ctx0" brushRef="#br0" timeOffset="51394.63">18817 6964 0,'0'0'0,"0"21"0,0 0 16,0 0-16,-21 1 0,0-1 15,0 21-15,21-21 0,-22 22 16,1-22-16,0 21 0,21 0 0,-21-20 15,21 20-15,-21-21 0,21 0 0,0 0 16,0 1-16,0-1 0,0 0 16,21 0-16,0-21 0,0 0 0,22 0 15,-22 0-15,21 0 0,-21 0 16,0 0-16,22 0 0,-22-21 0,0 0 16,0 0-16,0-1 0,1 1 15,-22 0-15,0-21 0,0-1 16,0 22-16,0-21 0,0 0 0,-22 20 15,1-20-15,0 21 0,0-21 0,0 20 16,0 1-16,-1 21 0,1-21 16,0 21-16,42 0 15,0 0 1,1 0-16,20 0 0,0 0 0,-21 0 16,43 0-16,-22 0 0,22 0 0,-1 0 15,1 21-15,-1-21 0,22 0 16,0 0-16,-22 0 0,1 0 0,-22 0 15,21 0-15,-41 0 0,-1 0 16,0 0-16,-42 0 16,0 0-1,-22 21-15,1-21 0,0 22 16,-1-1-16,1 0 0,0 0 0,-1 0 16,1 0-16,21 1 0,-22 20 0,22-21 15,0 21-15,0-20 0,21 20 16,0-21-16,0 21 0,0-20 0,0-1 15,0 0-15,21 0 0,0 0 16,0 0-16,22-21 0,-22 0 0,0 0 16,21 0-16,-20 0 0,20 0 15,0 0-15,1-21 0,-22 0 16,21 0-16,0 0 0,-20 0 0,20-22 16,-21 1-16,0 0 0,22-22 15,-22 22-15,0-22 0,0 22 0,-21-22 16,21 1-16,0 21 0,-21-22 0,0 22 15,0-22-15,0 22 0,0 0 16,0-1-16,0 22 0,0 0 0,0 42 31,-21 21-31,0-20 0,21 20 0,0 21 16,-21-20-16,21-1 0,-21 22 0,21-22 16,0 21-16,0-20 15,0 20-15,21-20 0,0-1 0,0 0 16,0 1-16,22-1 0,-1-21 15,-21 21-15,22-20 0,20-1 0,-21-21 16,1 0-16,20 21 0,1-21 0,-1 0 16,1 0-16,-1 0 0,1-21 15,-1 21-15,1-21 0,-1-1 16,-20 1-16,20 0 0,-21 0 0</inkml:trace>
  <inkml:trace contextRef="#ctx0" brushRef="#br0" timeOffset="52049.26">3133 8996 0,'0'-64'16,"0"43"-16,0 0 0,0 0 16,0 0-16,0 0 0,0 42 31,0 0-31,0 0 15,0 0-15,0 22 0,0-1 0,-22-21 16,22 21-16,0 1 0,0-22 16,-21 21-16,21-21 0,0 22 0,0-22 15,0 0-15,0 0 0,0 0 16,21-42 0,1 0-1,-1 0-15</inkml:trace>
  <inkml:trace contextRef="#ctx0" brushRef="#br0" timeOffset="52368.07">3619 8805 0,'0'0'0,"-21"0"32,0 22-17,0-1-15,0 0 0,0 0 0,-1 0 16,1 0-16,21 1 0,0-1 15,0 0-15,0 0 0,0 0 16,0 0-16,21 1 16,1-22-16,-1 0 0,0 0 15,0 21-15,0-21 0,0 0 0,1 0 16,-1 0-16,0 21 0,0-21 0,0 0 16,-21 21-1,0 0-15,-21 0 0,0-21 16,0 22-16,-22-22 0,1 0 15,21 21-15,-21-21 0,-1 0 0,1 0 16,0 0-16,20 0 0,-20 0 0,21 0 16,0-21-16,0-1 0,21 1 15</inkml:trace>
  <inkml:trace contextRef="#ctx0" brushRef="#br0" timeOffset="52559.96">3323 8509 0,'0'0'0,"0"-21"0,-21 21 15,42 0 17,0 0-32,0 0 15,1 0-15,20 0 0,0 0 16,1 0-16</inkml:trace>
  <inkml:trace contextRef="#ctx0" brushRef="#br0" timeOffset="52973.72">5292 8700 0,'0'0'0,"0"-22"16,0-62 0,0 63-16,0-22 0,0 22 0,0 0 15,0-21-15,0 20 0,0 1 16,-22 21-16,1 0 15,0 0-15,0 21 16,0 22-16,21-22 0,-21 0 16,21 21-16,-22 1 0,22-1 0,0 0 15,-21 22-15,21-22 0,-21 1 0,21 20 16,0-21-16,0 1 0,0-1 16,0-21-16,0 22 0,0-22 0,21 0 15,0 0-15,1 0 0,20-21 0,0 0 16,1 0-16,-1 0 0,21 0 15,1 0-15,-1-21 0,1 0 16,-1 0-16,1 0 0,-1-1 0</inkml:trace>
  <inkml:trace contextRef="#ctx0" brushRef="#br0" timeOffset="54096.08">6181 8636 0,'0'-21'0,"0"42"0,0-63 15,0 21-15,-22-1 0,1 22 0,0 0 16,0 0-16,-21 0 15,20 22-15,1-1 0,0 0 16,0 21-16,0 1 0,-22-22 0,22 21 0,0 0 16,21 1-16,-21-1 0,21 0 15,-21 1-15,21-1 0,0-21 16,0 0-16,0 1 0,0-1 0,0 0 16,21-21-16,0 0 0,0 0 15,0 0-15,1 0 0,20 0 0,-21-21 16,21 0-16,-20-1 0,20 1 0,-21 0 15,0 0-15,0-21 0,22 20 16,-43-20-16,21 0 0,-21 21 0,21-22 16,-21 1-16,0 21 0,0-22 0,0 22 15,0 0-15,0 0 16,0 42 0,0 0-16,-21 22 0,21-22 15,0 21-15,-21 0 16,21 1-16,0-1 0,0-21 0,0 22 15,0-1-15,0 0 0,0-21 16,0 1-16,0-1 0,21 0 0,0 0 16,0 0-16,0-21 0,1 0 0,-1 0 15,0 0-15,0 0 0,21 0 0,-20 0 16,20-21-16,0 0 0,1 0 16,-22 0-16,21-1 0,0-20 0,1-21 15,-22 20-15,0 1 16,0 0-16,0-1 0,-21 1 15,22 0-15,-22 20 0,0-20 0,0 0 0,0 21 16,0-22-16,0 22 16,0 0-16,-22 21 15,1 0-15,0 21 0,0 0 16,0 0-16,21 22 0,0-22 16,0 21-16,0 1 0,0-1 0,0 0 15,0 1-15,0-1 0,0 0 0,0 1 16,21-22-16,0 21 0,-21-21 15,21 0-15,0 1 0,1-1 0,-1 0 16,0-21-16,21 0 16,-21 0-16,1 0 0,-1 0 15,0 0-15,21-21 0,-21 0 0,22-22 16,-22 22-16,0-21 0,0 21 16,0-22-16,-21 1 0,0 0 15,22-1-15,-22 1 0,0 0 0,0-1 16,0 1-16,0 0 0,0 20 0,0-20 15,0 21-15,0 0 0,0 0 16,0-1-16,-22 22 16,22 22-16,0-1 15,0 0-15,0 21 0,0-21 16,0 22-16,0-1 0,0 0 16,0 1-16,0-1 0,0 0 0,0 1 15,0-1-15,22 0 0,-1-20 16,-21 20-16,21-21 0,0 0 0,0 0 15,0 1-15,22-1 0,-22-21 0,0 0 16,21 0-16,-20 0 0,20 0 16,0 0-16,1 0 0,-1 0 0,0-21 15,1-1-15,-1 1 0,0 21 0,-21-42 16,22 21-16,-22 0 0,0-1 16,0-20-16,0 21 0,-21-21 0,0 20 15,0 1-15,0-21 0,0 21 0,0 0 16,-21 21-1,0 0-15,0 0 0,0 0 0,0 0 16,-1 21-16,1 0 0,0 0 0,0 0 16,0 0-16,21 22 0,0-22 15,0 21-15,0-21 0,0 1 0,0-1 16,0 21-16,0-21 0,21-21 0,0 21 16,0 1-16,22-1 0,-22-21 15,21 21-15,0-21 0,1 0 16,-1 21-16,22-21 0,20 0 15,-41 0-15,20 0 0,-21 0 0,1 0 16,-1 0-16,0-21 0</inkml:trace>
  <inkml:trace contextRef="#ctx0" brushRef="#br0" timeOffset="54804.2">8678 8975 0,'21'-43'0,"-42"86"0,42-107 0,-21 22 0,0 0 16,0 20-16,0-20 0,0 0 0,-21 21 15,0-1-15,0 1 0,0 0 16,0 0-16,-1 0 0,1 21 15,0 0-15,0 0 0,0 0 0,0 0 0,21 21 16,-22 0-16,1 0 0,0 0 16,21 22-16,0-1 0,0 0 0,-21-20 15,21 20-15,0 0 0,-21 1 0,21-1 16,0-21-16,0 21 0,0-20 16,0-1-16,0 0 0,0 0 0,21-21 15,0 0-15,-21 21 0,21-21 16,0 0-16,1 0 0,-1-21 15,0 0-15,0 21 0,0-21 16,0-22-16,1 22 0,-22 0 0,21-21 16,0-1-16,-21 1 0,0 0 15,21-1-15,-21-20 0,21 21 0,-21-1 16,0-20-16,0 20 0,21 1 0,1 0 16,-22-1-16,0 22 0,0-21 15,0 63 1,0 0-16,0 0 15,0 22-15,0-22 0,0 21 16,0 1-16,-22-1 0,22 0 0,0 1 16,0 20-16,0-21 0,0 1 0,0-22 15,0 21-15,0 1 0,22-22 16,-22 21-16,21-21 0,0-21 0,0 21 16,0 1-16,22-22 0,-22 0 15,21 0-15,-21 0 0,22 0 0,-1-22 16,0 1-16,1 0 0,-22 0 15,21 0-15,0 0 0,1-1 0,-22 1 16,0-21-16,21 21 0,-42-22 16,22 22-16,-22-21 0,0 21 0,0 0 15,0-1-15,-22 22 16,1 0-16,0 0 16,0 0-16,0 43 0,0-22 0,21 0 15,-22 0-15,22 22 0,0-22 0,0 0 16,0 0-16,0 0 0,22 22 15,-1-22-15,-21 0 0,21-21 0,0 21 16,0 0-16,-21 0 0,21-21 0,-21 22 16,22-22-16,-22 21 15,0 0 1,-22-21-16,1 0 0,0 0 16,0 0-16,0 0 0,0 0 15,-1 0-15,1-21 0,21 0 0</inkml:trace>
  <inkml:trace contextRef="#ctx0" brushRef="#br0" timeOffset="55684.69">11049 8890 0,'0'0'0,"0"-21"16,21 0-1,-21 0-15,21-1 0,0 22 16,1-21-16,20 0 0,-21 0 15,0 0-15,0-22 0,1 22 16,-1 0-16,0 0 0,0-21 0,-21 20 0,0 1 16,0 0-16,0-21 15,0 21-15,0-1 0,-21 22 16,0 0-16,0 0 0,-22 22 16,22-22-16,-21 21 0,21 0 15,-1 21-15,-20-21 0,21 22 0,0-1 16,0-21-16,-1 22 0,1-1 0,0 0 15,0 1-15,21-1 0,0-21 16,0 21-16,0-20 0,0-1 0,0 0 16,0 0-16,21-21 15,0 0-15,0 0 0,1 0 0,-1 0 0,0 0 16,0 0-16,0 0 0,0-21 0,22 0 16,-22 0-16,0-1 15,0-20-15,0 21 0,1-21 0,-1 20 16,-21-20-16,21 0 0,0 21 0,-21-22 15,0 22-15,0-21 0,0 21 16,21-1-16,-21 1 0,0 42 31,0 1-31,0-1 16,0 0-16,0 0 0,0 0 0,0 22 16,0-22-16,0 21 0,0-21 0,21 0 15,1 22-15,-22-22 0,21 0 16,0 0-16,0 0 0,0-21 15,0 22-15,1-22 0,20 0 0,-21 0 16,21 0-16,-20 0 0,20 0 16,-21-22-16,21 1 0,1 0 0,-1 0 15,-21 0-15,22 0 0,-22-22 0,0 22 16,0-42-16,-21 41 16,0 1-16,0 0 0,0 0 0,0 0 15,-21 21-15,0 0 16,0 0-16,-1 0 0,1 21 15,21 0-15,-21-21 0,21 21 0,-21 0 16,21 1-16,0 20 0,0-21 16,0 0-16,0 0 0,0 1 0,21-1 15,-21 0-15,21-21 16,-21 21-16,0 0 16,0 0-16,-21-21 15,0 0-15,0 0 0,21-21 16</inkml:trace>
  <inkml:trace contextRef="#ctx0" brushRef="#br0" timeOffset="56112.45">13991 8573 0,'0'0'15,"-21"-22"-15,0 22 0,0 0 16,-1 0-16,1 0 0,0 0 16,0 22-16,0-1 15,0 0-15,21 21 0,0 1 16,-22-1-16,22 0 0,-21 22 0,21-1 0,0-20 15,0 20-15,-21 1 16,0-1-16,0 22 0,21-22 0,-21 1 16,-1 20-16,1-20 0,0 21 0,0-1 15,0 1-15,0 0 0,-1-22 0,1 22 16,0-22-16,0 22 0,0-22 16,0 1-16,-1 42 0,22-64 15,-21 0-15,21 1 0,-21-22 16,21 0-16,0-63 15,0 21 1,21-22-16,0 1 0,-21 0 16,22-1-16,-1-20 0,-21-1 0</inkml:trace>
  <inkml:trace contextRef="#ctx0" brushRef="#br0" timeOffset="56408.28">13568 9144 0,'0'0'0,"0"-85"0,0 22 0,0-1 16,0 1-16,0 21 0,0-1 15,0 1-15,0 0 0,0 20 0,0-20 16,21 21-16,0 0 0,0 0 16,22 21-16,-22-22 0,21 22 0,0 0 15,1 0-15,-1 0 0,0 0 0,1 22 16,-1-1-16,-21 0 16,0 21-16,-21 1 0,0-1 0,0 0 15,0 1-15,-21-1 0,-21-21 0,21 21 16,-22 1-16,1-22 0,0 0 15,-1 0-15,22 0 0,-42 1 16,42-22-16,-1 0 0,22-22 31,22 22-31,-1-21 0,21 0 0,-21 0 16,22 21-16,-1-21 0,0 0 16,1-1-16,-1-20 0</inkml:trace>
  <inkml:trace contextRef="#ctx0" brushRef="#br0" timeOffset="56792.06">14457 8594 0,'0'0'0,"21"0"0,-21 21 31,-21 0-31,0 0 0,-1 0 16,1 1-16,0-1 0,21 21 0,-21-21 16,0 0-16,21 22 0,-21-22 15,21 0-15,0 43 0,0-43 16,21 0-16,0 0 15,0-21-15,21 0 0,-20 0 16,-1 0-16,21 0 0,-21 0 0,0-21 0,22 0 16,-22 0-16,0-1 15,0 1-15,0 0 0,1-21 0,-1 21 16,-21-22-16,0 1 0,0 21 0,0-22 16,0 22-16,0 0 0,-21-21 15,-1 21-15,1 21 0,-21-22 0,21 22 16,-43 0-16,22 0 0,0 0 15,20 22-15,-20-1 0,21 0 16,0 0-16,21 0 0,0 22 0,0-1 16,0-21-16,0 21 0,0 1 15,21-22-15,0 0 0,0 0 0,22 0 16,-22 1-16,21-22 0,0 0 16,-20 0-16,20 0 0,0 0 15,1-22-15</inkml:trace>
  <inkml:trace contextRef="#ctx0" brushRef="#br0" timeOffset="57427.7">15325 8361 0,'0'0'0,"0"-21"0,0-22 16,-22 43 0,1 22-16,-21-1 0,21 21 15,0-21-15,-1 22 0,1-1 0,0 0 16,0-21-16,21 22 0,-21-1 15,0 0-15,21 1 0,-22-1 16,22-21-16,0 22 0,0-1 0,0-21 16,0 0-16,22 22 0,-1-43 15,0 0-15,0 0 0,21 0 16,-20 0-16,41 0 0,-21 0 16,-20-22-16,20 1 0,0-21 15,-21 21-15,22-22 0,-22 1 0,21 21 16,-21-21-16,1-1 0,-1 1 0,0 0 15,0-1-15,-21 1 16,21 0-16,-21-1 0,21 22 0,-21-21 16,0 21-16,0-1 0,0 44 31,0-1-31,0 0 0,-21 0 0,0 21 16,0 1-16,21-22 0,0 21 15,-21 1-15,0-1 0,21 0 0,0-21 16,0 22-16,0-1 0,0 0 0,0-20 15,0-1-15,0 21 0,0-21 16,21 0-16,0-21 0,0 22 0,0-22 16,22 0-16,-22 0 0,0 0 15,0 0-15,21-22 0,-20 1 16,-1 0-16,0 0 0,0 0 0,0 0 16,-21-1-16,21-20 0,-21 21 15,22 0-15,-22 0 0,0-1 16,0 44 15,0-1-31,-22 0 0,22 0 16,-21-21-16,21 21 0,0 0 0,0 1 15,0-1-15,0 0 16,0-42 15,0 0-15</inkml:trace>
  <inkml:trace contextRef="#ctx0" brushRef="#br0" timeOffset="57587.6">15981 8509 0,'0'0'0,"0"-21"16,-21 21-16,-1 0 16,22 21-1,0 0 1,22-21-16,-1 0 15,0 0-15,0 0 0,0 0 0,22 0 16</inkml:trace>
  <inkml:trace contextRef="#ctx0" brushRef="#br0" timeOffset="58392.14">16425 8594 0,'0'0'0,"-84"106"31,84-64-31,-22-21 15,22 0-15,-21 0 0,21 1 0,0-1 16,0 0-16,-21 0 0,21 0 0,0 0 16,0-42 15,21 0-15,-21 0-16,21 0 0,1 0 0,-1-22 15,0 22-15,0 0 16,0-21-16,22 20 0,-22-20 0,0 21 15,21 0-15,-21 0 0,1-1 0,-1 1 16,0 21-16,0 0 0,0 0 0,0 0 16,-21 21-1,0 1-15,0-1 0,0 0 0,0 0 16,0 0-16,22 22 0,-22-22 0,21 0 16,-21 21-16,21-21 0,0 1 15,21-1-15,-20 0 0,-1 0 0,21 0 16,-21-21-16,22 0 0,-1 0 15,-21 0-15,21 0 0,1 0 16,-1 0-16,0 0 0,1 0 0,-22-21 16,21 0-16,-21 0 0,1 0 15,-1-1-15,0 1 0,-21 0 0,0-21 16,0 21-16,0-1 0,0 1 0,0-21 16,0 21-16,-21 0 0,0 21 15,-1-22-15,-20 22 0,21 0 0,0 0 16,0 0-16,-1 0 0,-20 22 15,21-22-15,0 21 0,0 0 16,-1 21-16,22-21 0,0 1 0,0-1 16,0 21-16,0-21 0,0 0 15,0 1-15,0-1 0,22 0 0,-1-21 16,0 0-16,0 21 0,0-21 0,0 0 16,1 0-16,20 0 0,-21 0 15,0-21-15,0 0 0,1 21 0,-22-21 16,21-1-16,-21 1 15,21 0-15,-21 0 16,0 42 15,0 0-31,-21 0 0,0 1 0,-1 20 16,1 0-16,21-21 0,-21 43 16,0-22-16,0 1 0,0-1 15,-1 21-15,22-20 0,0 20 0,0 1 16,0-1-16,0 1 0,0-1 0,0 1 15,0 20-15,22-20 0,-22-1 16,0 1-16,0-1 0,0 1 0,0-22 16,0 22-16,0-22 0,-22 22 0,1-22 15,-21 0-15,21 1 0,-22-1 16,1-21-16,-21 21 0</inkml:trace>
  <inkml:trace contextRef="#ctx0" brushRef="#br0" timeOffset="58508.08">16764 10520 0,'-169'0'15,"338"0"-15,-381-21 0,149 21 16,-1-43-16,22 22 0,-22-21 15,22 0-15,0-1 0,21 1 0,-22 0 16,43-1-16,0-20 0,0-1 0,0 1 16,0-1-16,21 1 0,1-1 15,20 1-15,0-1 0,1 1 0,20-1 16</inkml:trace>
  <inkml:trace contextRef="#ctx0" brushRef="#br0" timeOffset="58935.83">18373 8657 0,'0'0'0,"0"-21"0,-22 21 16,1 0-1,0 42-15,21-20 0,-21 41 16,0-21-16,21 22 0,-21-1 15,-1 1-15,1-22 0,21 22 0,-21-1 16,0 1-16,21-1 0,-21-20 16,0 20-16,-1 1 0,22-1 0,-21 1 15,0-1-15,0 1 0,21-22 0,-21 21 16,0-20-16,21 20 0,0-42 16,0 22-16,-22-22 0,22 21 0,0-21 15,22-42 1</inkml:trace>
  <inkml:trace contextRef="#ctx0" brushRef="#br0" timeOffset="59259.65">18182 8911 0,'0'0'0,"-21"-63"0,21 20 0,-21-20 15,0 21-15,21-1 0,0 1 16,0 0-16,0-22 0,0 43 15,0 0-15,0 0 0,21 21 16,21-22-16,-21 22 0,22 0 0,-1 0 16,0 0-16,22 0 0,-22 0 0,0 0 15,1 22-15,-1-1 16,-21 0-16,22 0 0,-43 21 0,0-20 16,0-1-16,0 21 0,0-21 0,-22 22 15,1-22-15,-21 0 0,21 0 16,-22 0-16,22 0 0,0-21 0,-21 22 15,21-22-15,-1 0 16,22-22 0,22 1-16,-1 21 15,0-21-15,21 0 0,-21 0 16</inkml:trace>
  <inkml:trace contextRef="#ctx0" brushRef="#br0" timeOffset="59859.31">18775 8657 0,'0'0'0,"21"0"15,0-21-15,0 21 16,0-21-16,-21 0 0,22 21 16,-1-21-16,0-1 0,0 1 15,0 0-15,0 0 0,1 0 16,-1 0-16,-21-1 0,-21 22 31,21 22-15,-22-1-16,-20 0 0,21 0 0,0 0 15,0 22-15,-1-22 0,1 0 0,0 0 16,21 21-16,0-20 0,0-1 16,0 0-16,0 0 0,0 0 0,0 0 15,21-21-15,0 0 16,1 0-16,-1 0 0,0 0 0,0 0 16,0 0-16,0 0 0,1 0 15,-1-21-15,0 21 0,0-21 0,0 0 16,0 0-16,1 0 0,-22-1 0,21 1 15,0 0-15,0-21 0,0 21 16,0-1-16,1 1 0,-1 0 16,0 21-16,0-21 0,0 0 15,22 21-15,-22 0 0,21 0 0,0 0 16,-20 0-16,20 0 0,-21 0 0,21 21 16,-20 0-16,-1 0 0,0 0 15,0 1-15,-21-1 0,0 0 0,0 0 16,0 0-16,0 0 0,0 1 15,-21-22-15,0 21 0,0 0 0,-1-21 16,1 0-16,0 0 16,21-21-1,0 0-15,0-1 16,0 1-16,21 0 16,0 0-16,1 0 0,-1 0 15,0-1-15,0 1 0,0 0 0,22 0 16,-22 0-16,21 0 0,-21-1 15,22 1-15,-1 0 0,-21 21 16,21-21-16,1 21 0,-22 0 0,0 0 0,21 0 16,-20 0-16</inkml:trace>
  <inkml:trace contextRef="#ctx0" brushRef="#br0" timeOffset="60035.2">20193 8361 0,'0'42'16,"0"1"0,0-128-16,0 191 0,0-85 0,0 21 0,-21-21 15,21 1-15,0-1 0,-21 0 0,21 0 0,-22 0 16,22 0-16,0 1 15,-21-1-15,21 0 0,21-42 47,-21 0-47,22-1 16,-22 1-16,21-21 16,-21 21-16,0 0 0</inkml:trace>
  <inkml:trace contextRef="#ctx0" brushRef="#br0" timeOffset="60168.13">20193 8276 0,'0'-21'0,"0"42"0,0-63 16,0 21-16,-21 21 16,0 0-1,21 21-15,0 0 16,0 0-16,21-21 16,0 0-16,0 0 0,0 21 0,0-21 15,22 0-15</inkml:trace>
  <inkml:trace contextRef="#ctx0" brushRef="#br0" timeOffset="60996.65">20786 8340 0,'0'42'15,"0"-21"-15,0 0 16,-22 1-16,1-1 0,0 0 16,0 21-16,0-21 0,0 1 15,-1-1-15,1 0 0,21 0 16,0 0-16,0 0 0,0 1 0,0-1 15,0 0-15,0 0 16,21-21-16,1 0 0,-1 0 16,0 0-16,21 0 0,-21 0 0,1 0 15,-1 0-15,0-21 0,0 21 16,0-21-16,0 0 0,-21-1 0,0 1 16,0 0-16,0-21 0,0 21 15,0-1-15,0-20 0,0 21 0,0 0 16,-21 0-16,0-1 0,0 1 0,0 21 15,0 0-15,-1-21 16,44 21 15,-1 0-31,21 0 0,-21 21 0,22-21 16,-22 0-16,21 0 0,0 0 0,1 21 16,20-21-16,-20 0 0,20 0 15,-21 0-15,22 0 0,-22 0 0,22 0 16,-22 0-16,0 0 0,-20 0 15,-1 0-15,0 0 0,-42 0 32,0 0-32,-1 0 15,-20 0-15,0 22 0,-1-1 0,22 0 16,-21 0-16,0 0 0,20 0 0,1 22 16,-21-22-16,21 0 15,21 21-15,0-20 0,-21-1 0,21 21 0,0-21 16,0 0-16,0 1 0,0-1 15,21 0-15,0-21 0,0 0 16,0 0-16,0 0 0,1 0 16,-1 0-16,0-21 0,21 0 0,-21-1 15,22 1-15,-1 0 0,-21-21 16,22 21-16,-1-22 0,-21 1 16,21 0-16,1-1 0,-22 1 0,21-22 15,1-41-15,-22 62 0,0-20 16,-21 20-16,0 1 0,0 0 15,0 21-15,0-1 0,0 1 0,-21 21 16,0 0-16,-1 21 16,1 1-16,0-1 0,0 21 0,0 0 15,0 1-15,-1-1 0,1 0 0,21 1 16,-21-1-16,21 0 0,0 1 16,0-1-16,0 0 0,0-20 0,0 20 0,0-21 15,21 0-15,0 0 16,1 22-16,-1-22 0,0 0 0,0-21 15,-21 21-15,42-21 0,-20 0 16,-1 0-16,0 0 0,21 0 16,-21 0-16,-21-21 15</inkml:trace>
  <inkml:trace contextRef="#ctx0" brushRef="#br0" timeOffset="61155.58">22161 8763 0,'-21'0'79,"0"0"-79</inkml:trace>
  <inkml:trace contextRef="#ctx0" brushRef="#br0" timeOffset="65095.72">804 10922 0,'0'0'0,"-21"0"0,0 0 0,0 0 16,0 0-16,-1 0 16,1 0-16,0 0 15,0 0-15,-21 0 0,20 0 16,1 0-16,0 0 0,0-21 0,-21 21 15,20 0-15,1 0 0,0 0 16,0 0-16,0 0 16,63 0 15,-21 0-31,22 0 0,-1 0 16,0 0-16,22 0 0,-1 0 0,1 0 15,-1 0-15,1 0 0,20 0 16,1-21-16,0 21 0,-1 0 0,1 0 15,0-21-15,-1 21 16,1 0-16,-21 0 0,-1-22 0,1 22 16,-1 0-16,-21 0 0,22 0 15,-43 0-15,21-21 0,-20 21 0,-1 0 16,-21-21 15,-21 21-15,-1 0-1,1-21-15,0 21 16,0 0-16</inkml:trace>
  <inkml:trace contextRef="#ctx0" brushRef="#br0" timeOffset="65591.95">1630 10541 0,'0'0'0,"0"-21"0,-21 21 0,-1 0 16,1 0 0,21 21-1,0 0 1,0 0-16,0 1 0,0-1 15,0 0-15,21 0 0,1 0 0,-1 0 16,0 1-16,21-1 0,-21 0 16,22 0-16,-1 0 0,-21-21 0,22 21 15,-1-21-15,0 0 0,-21 0 16,22 0-16,-22 0 0,0 0 0,21 0 16,-20 0-16,-1 0 0,0 0 15,-42 0 16,0 0-31,-1 0 16,1 0-16,0 22 0,-21-22 0,21 21 16,-1 0-16,-20 0 0,0 0 15,21 0-15,-22 1 0,1-1 0,0 0 16,-1 0-16,1 0 0,0 0 16,-1 1-16,22-1 0,0 0 0,0 0 15,0 0-15,-1 0 0,22 1 16,0-1-16,0 0 0,22-21 31</inkml:trace>
  <inkml:trace contextRef="#ctx0" brushRef="#br0" timeOffset="66359.98">3027 10287 0,'0'0'0,"-21"0"0,-1 0 15,1 0-15,0 0 0,0 0 16,0 0-16,0 0 0,-1 0 0,1 0 15,0 0 1,42 0 15,0 0-31,22 0 0,-1 0 0,0 0 16,22 0-16,-1 0 0,1-21 16,21 21-16,-22 0 0,22 0 15,-1-21-15,-20 21 0,-1 0 0,1 0 16,-22 0-16,1 0 0,-22 0 15,21 0-15,-63 0 16,0 0 0,0 21-16</inkml:trace>
  <inkml:trace contextRef="#ctx0" brushRef="#br0" timeOffset="66603.33">3217 10287 0,'0'0'0,"0"21"0,0 0 16,0 1-16,0-1 16,0 21-16,0 0 0,0 1 0,0-1 15,0 0-15,0 22 0,0-22 0,0 1 16,0-1-16,-21 0 0,0 1 16,21-1-16,0 0 0,-21-21 0,21 22 15,-21-22-15,-1 0 0,22 0 16,0 0-16,0 1 0,0-44 31,0 1-15</inkml:trace>
  <inkml:trace contextRef="#ctx0" brushRef="#br0" timeOffset="67258.97">3641 10372 0,'0'21'16,"0"0"0,0 21-16,0 1 0,-22-22 0,22 21 15,-21 1-15,0-1 0,21 0 0,0 1 16,-21-1-16,0 0 0,21-21 16,-21 22-16,21-22 0,0 21 15,0-21-15,0 1 0,0-1 16,0 0-16,0-42 31,21 0-31,0-1 16,0 1-16,-21 0 0,21 0 15,0-21-15,1 20 0,-1 1 16,0-21-16,0 21 0,0 0 0,0-22 16,1 22-16,-1 0 0,0 21 0,0 0 15,0 0-15,0 0 0,1 21 16,-1 0-16,-21 0 0,21 1 15,-21-1-15,0 21 0,0-21 16,0 0-16,0 22 0,0-22 16,0 0-16,0 0 0,0 0 0,0 1 15,21-22 1,0 0 0,0 0-16,1-22 15,-22 1-15,21 0 16,0 0-16,-21 0 0,0 0 15,21-1-15,0-20 0,0 21 0,-21 0 16,22-22-16,-22 22 0,21 0 16,-21 0-16,0 0 0,21 21 0,0 0 15,-21 21 1,0 0-16,0 0 16,0 0-16,0 1 0,0-1 0,0 0 15,0 0-15,0 0 0,0 0 16,0 1-16,0-1 0,0 0 15,0-42 17,0 0-17,0-1-15,0 1 0,0 0 16</inkml:trace>
  <inkml:trace contextRef="#ctx0" brushRef="#br0" timeOffset="67423.94">4254 10456 0,'0'0'0,"0"-21"0,0 0 16,-21 21 0,42 0 15,22 0-15,-22 0-16,0 0 0,0 0 0,0 0 15,1 21-15,20-21 0</inkml:trace>
  <inkml:trace contextRef="#ctx0" brushRef="#br0" timeOffset="67742.95">4699 10478 0,'0'21'31,"-21"-21"-31,0 0 0,-1 0 16,1 0-16,0 21 0,0 0 15,0-21-15,21 21 0,-21-21 16,21 21-16,0 1 15,0-1-15,21-21 16,0 0-16,0 21 0,0 0 16,0-21-16,22 21 0,-22-21 15,0 21-15,0 1 0,0-22 0,1 21 16,-1-21-16,-21 21 0,0 0 16,0 0-16,0 0 0,-21 1 15,-1-22-15,1 21 0,-21-21 16,21 0-16,-22 21 0,1-21 15,21 0-15,0 0 0,-22 0 0,22 0 16,0 0-16,0 0 0,21-21 16,0 0-1</inkml:trace>
  <inkml:trace contextRef="#ctx0" brushRef="#br0" timeOffset="68147.39">6350 10245 0,'0'0'0,"0"-21"0,0-1 0,0 1 15,0 0-15,0 0 0,0 42 32,0 0-32,0 22 15,0-1-15,0 0 0,0 1 0,0 20 16,0 1-16,0-1 0,0 1 15,0-1-15,-21-21 0,21 22 0,0-22 16,-21 1-16,21 41 16,0-63-16,0 22 0,0-22 15,-22 0-15,22 0 0,-21-21 16</inkml:trace>
  <inkml:trace contextRef="#ctx0" brushRef="#br0" timeOffset="68483.99">6138 10668 0,'0'-42'0,"0"84"0,0-127 0,-21 22 16,0 21-16,21-22 0,0 22 0,0-22 15,0 22-15,0 0 0,0-1 0,0 1 16,21 21-16,0-22 16,0 22-16,22-21 0,-22 21 0,21 0 15,22-1-15,42 22 0,-43 0 16,1 22-16,-1-1 0,1 0 15,-1 21-15,1-21 0,-22 22 16,0-1-16,-21 0 0,1 22 0,-22-22 16,0 1-16,-22-1 0,-62 43 15,41-43-15,-20 0 0,-43 22 16,43-43-16,20 0 0,-20-21 16,42 21-16,-22-21 0,22 0 0,0 0 15,0 0-15,42 0 31,0 0-31,0 0 16,0 0-16,22 0 0,-22-21 0,21 21 16,-21 0-16</inkml:trace>
  <inkml:trace contextRef="#ctx0" brushRef="#br0" timeOffset="68856.09">6752 10732 0,'0'-22'31,"0"1"-31,0 0 16,21 0-16,0 0 16,-21 0-16,22-1 0,20 1 0,-21 0 15,0 21-15,22-21 0,-22 21 16,21 0-16,-21 0 0,22 0 0,-22 0 16,0 0-16,21 21 0,-21 0 15,1 22-15,-1-22 0,0 0 0,-21 21 16,0-21-16,0 1 0,0 20 0,0-21 15,0 0-15,0 0 0,0 22 16,0-22-16,-21 0 0,21 0 16,-21-21-16,-1 0 0,1-21 31,21 0-31,0 0 16,0 0-16,0-1 15,0-20-15,0 21 0,0 0 0,21 0 16,-21-1-16,22 1 0,-1 0 15,0 0-15,0-21 0,0 20 0,0 1 16,22 0-16,-22 0 0,21 0 16,-21 0-16</inkml:trace>
  <inkml:trace contextRef="#ctx0" brushRef="#br0" timeOffset="69235.95">7747 10351 0,'0'0'0,"21"0"0,-21 21 15,0 0-15,-21 0 16,0 0-16,0 22 0,21-1 15,-22-21-15,1 21 0,0 1 0,0-1 16,21 0-16,0-20 0,-21 20 16,21-21-16,0 0 0,0 22 0,0-22 15,0 0-15,21 0 0,0-21 16,0 0-16,22 0 0,-22 0 16,21 0-16,-21 0 0,22 0 0,-1 0 15,0-21-15,22-21 0,-22 20 16,0 1-16,-20 0 0,20-21 15,-21 21-15,0-22 0,0 22 0,-21-21 16,0-1-16,0 1 0,0 0 16,-21 21-16,0-22 0,0 22 15,-21 0-15,-1 0 0,22 21 0,-21 0 16,-22 0-16,22 0 0,0 21 0,-1 0 16,22 0-16,-21 0 0,-1 22 15,22-1-15,0-21 0,21 22 16,0-22-16,0 21 0,0-21 0,21 0 15,0 1-15,1-1 0,-1 0 16,21-21-16,0 0 0,1 0 0,20 0 16,-20 0-16,20 0 0</inkml:trace>
  <inkml:trace contextRef="#ctx0" brushRef="#br0" timeOffset="69498.87">8699 10456 0,'0'0'0,"22"-21"0,-22 0 0,0 0 0,0 0 15,0 0-15,-22 21 16,1 0-16,0 21 0,0 0 16,0 0-16,0 21 0,21-20 0,-22 20 15,1 0-15,0 1 0,0-22 16,21 21-16,0 0 0,-21-20 0,21 20 16,0-21-16,0 0 0,0 0 15,0 1-15,0-1 0,0 0 0,21-21 16,0 21-16,21-21 0,-20 0 15,20 0-15,0 0 0,1 0 16,-1-21-16,0 0 0,1 21 16,-22-21-16,21-1 0,0 1 0,-20 0 15,20 0-15</inkml:trace>
  <inkml:trace contextRef="#ctx0" brushRef="#br0" timeOffset="70348.03">9080 10626 0,'0'0'15,"0"-21"1,0-1-1,0 1 1,22 21 0,-1-21-16,0 0 0,0 21 15,0-21-15,0 0 0,-21-1 0,22 1 16,-44 21 15,1 0-31,0 21 16,-21 1-16,21-1 0,-1 21 15,-20-21-15,21 0 0,0 22 0,0-22 16,-1 21-16,1-21 0,0 22 0,21-22 16,0 0-16,0 0 0,0 0 15,0 1-15,0-1 0,21 0 16,0-21-16,1 0 0,-1 0 0,21 0 16,-21 0-16,22 0 15,-1 0-15,-21 0 0,21-21 0,1 0 16,-1-1-16,0 1 0,-20 0 0,20 0 15,0 0-15,-21-22 0,1 22 16,20-21-16,-21 21 0,-21 0 0,0-1 16,21 1-16,-21 0 0,0 0 0,-21 21 31,0 21-31,21 0 0,-21-21 0,0 21 16,21 22-16,-22-22 0,22 0 0,0 0 15,0 0-15,0 1 16,0-1-16,0 0 0,0 0 0,0 0 0,43 0 15,-22 1-15,0-22 16,0 21-16,-42-21 47,0 0-47,0-21 0,0-1 16,-1 22-16,22-21 0,-21 21 0,0 0 15,0 0-15,21 21 31,0 1-31,0-1 16,0 0-16,0 0 0,0 0 16,21-21-16,0 21 15,0-21-15,1 0 0,-1 0 16,21 0-16,-21 0 0,22 0 0,-1 0 16,0-21-16,22 0 0,-22 0 15,0 21-15,22-21 0,-22 0 0,1-1 16,-1 1-16,-21 0 0,21-21 0,-20 21 15,-1-1-15,-21 1 0,0-21 16,0 21-16,0 0 0,0-1 16,-21 22-16,-1 0 0,1 0 15,21 22-15,-21-1 0,21 0 16,-21 0-16,21 0 0,0 0 0,0 1 16,0-1-16,0 0 0,0 0 0,0 0 15,0 0-15,0 1 16,21-1-16,-21 0 0,0 0 15,-21-21-15,0 0 16,0 0-16,-1 0 0,1 0 0</inkml:trace>
  <inkml:trace contextRef="#ctx0" brushRef="#br0" timeOffset="73488.48">11959 10499 0,'0'-21'0,"0"42"0,0-64 0,0 1 16,0 21-16,21-21 0,0-1 16,1 22-16,-1-21 0,-21-1 15,21 22-15,-21-21 0,21 21 0,-21 0 16,0-1-16,0 1 0,0 0 16,-21 0-16,0 21 0,0 0 0,-1 0 15,1 0-15,-21 21 0,0 0 0,20 0 16,-20 22-16,21-1 0,0 0 15,-22 22-15,22-1 0,0 1 0,0-1 16,21 1-16,0-1 0,-21 1 16,21-1-16,0-20 0,0-1 0,0 0 15,0 1-15,0-1 0,21-21 0,0 22 16,0-22-16,22-21 16,-1 21-16,0-21 0,1 0 0,-1 0 0,21 0 15,1 0-15,-22-21 0,22 21 16,-22-21-16,0-1 0,1 1 15,-1 0-15,0-21 0,1 21 0,-22-22 16,0 22-16,0-21 0,-21-1 0,0 22 16,0-21-16,0 21 0,0 0 15,0-1-15,-21 44 16,0-1-16,0 21 16,21-21-16,-21 22 0,-1-22 15,1 21-15,0-21 0,0 22 16,21-22-16,-21 21 0,21-21 0,0 0 15,0 1-15,0-1 0,21 0 16,0 0-16,0-21 0,22 0 0,-22 0 16,21 0-16,-21 0 0,22 0 0,-1 0 15,0 0-15,-21-21 0,22 21 16,-1-21-16,0 0 0,-20-1 0,20 1 16,-21 0-16,0 0 0,0-21 0,1 20 15,-22-20-15,0 21 0,0-21 16,0-1-16,0 1 0,-22 0 0,1 20 15,0-20-15,0 21 0,-21 0 16,20 0-16,-20 21 0,21 0 16,0 0-16,-22 21 0,22 0 0,-21 0 15,21 21-15,0-20 0,-1 20 0,1 0 16,0 1-16,21-1 0,0 0 16,0-21-16,0 22 0,0-22 0,0 0 15,21 21-15,0-42 0,1 22 0,-1-1 16,21-21-16,-21 0 0,22 0 15,-1 0-15,0 0 0,1 0 0,-1 0 16,21-21-16,-20-1 0,20 22 16,1-21-16,-22 0 0,0 0 0,1 0 15,-1-22-15,0 22 0,-20 0 0,-1 0 16,0-21-16,0 20 0,-21 1 16,0 0-16,0 42 15,0 0 1,0 1-16,0-1 0,0 0 0,0 0 15,0 21-15,0-20 0,0-1 16,-21 0-16,21 0 0,0 0 0,-21 0 16,21 1-16,0-1 0,0 0 15,21-21 1,0 0 0,0-21-16,-21 0 0,21-1 0,1 1 15,-1 0-15,-21 0 0,21 0 16,0 0-16,0-1 0,0-20 15,-21 21-15,22-21 0,-1 20 0,0 1 16,-21 0-16,0 0 0,21 21 16,0 0-16,-21 21 15,0 0-15,0 0 0,21 1 0,-21-1 16,0 0-16,0 0 0,22 0 16,-22 0-16,0 1 0,0-1 0,21 0 15,0 0-15,0-21 0,0 21 0,0-21 16,1 0-16,-1 0 0,0 0 0,21 0 15,1 0-15,-22 0 16,21 0-16,-21 0 0,22-21 0,-22 21 0,21-21 16,-21 0-16,0 0 0,1-22 15,-1 1-15,0 21 0,0-43 16,-21 22-16,0-22 0,21 22 0,0-21 16,-21-1-16,22 1 0,-1 20 15,-21-20-15,0 20 0,0 1 0,21 21 16,-21 0-16,0 0 0,0-1 0,0 44 15,0-1 1,-21 21-16,0 0 0,-1 1 0,1-1 16,21 22-16,-21-22 0,0 21 0,0 1 15,21-22-15,-21 1 0,21-1 16,0 0-16,0 1 0,0-1 0,0-21 16,0 0-16,21 0 0,0 1 15,0-1-15,0-21 0,0 0 16,1 21-16,-1-21 0,21 0 0,-21 0 15,0 0-15,1 0 0,20-21 0,-21 0 16,0 21-16,0-22 0,1 1 16,-1 0-16,0 0 0,0 0 0,-21-22 15,0 22-15,21 0 0,-21 0 16,0 0-16,21 0 0,-21-1 0,0 44 31,0-1-31,-21 0 16,21 0-16,-21 0 0,21 22 15,0-22-15,0 0 0,0 0 0,0 0 16,0 0-16,0 1 16,0-1-16,21-21 0,0 21 15,1-21-15,-1 0 0,0 0 16,0 0-16,21 0 0,-20 0 16,-1-21-16,21 0 0,-21-1 0,22 1 15,-22 0-15,0 0 0,0-21 16,0 20-16,22-20 0,-22 0 0,0 21 15,-21-22-15,0 22 0,21 0 0,-21 0 16,0 42 0,-21 0-16,0 0 15,0 0-15,-1 1 0,1-1 0,21 21 16,-21-21-16,0 22 0,21-22 16,0 0-16,0 0 0,-21 0 0,21 0 15,0 1-15,21-22 31,0 0-31,0 0 16,-21-22-16,21 1 0,1 21 16,-1-21-16,0 0 0,0-21 0,0 20 15,22 1-15,-22 0 0,0-21 0,0 21 16,-21-1-16,21 1 0,0 21 16,-21 21-1,0 1 1,0-1-16,0 0 0,0 0 15,0 0-15,0 0 0,0 1 0,0-1 16,0 0-16,0 0 0,0 0 16,0 0-16,22-21 0,-1 22 0,0-22 15,0 0-15,0 0 0,22 0 0,-22 0 16,0 0-16,21 0 0,-21 0 16,1 0-16,20 0 0,-21 0 15,0-22-15,0 1 0,1 0 0,-1 0 16,0 0-16,0 0 0,-21-1 0,21-20 15,0 21-15,1 0 0,-1-22 16,0 43-16,-21-21 0,0 0 0,0 42 31,0 0-31,0 1 0,0-1 0,0 21 16,0-21-16,0 0 0,0 1 16,0 20-16,0-21 0,0 0 0,0 0 15,0 1-15,0-1 0,21 0 16,0-21-1,0 0-15,1 0 0,-1 0 0,0 0 16,21 0-16,-21 0 0,1-21 16,20 21-16,-21-21 0,0-1 15,22 1-15,-22 0 0,0 0 0,0-21 16,-21-1-16,21 22 0,-21-21 0,0-1 16,0 1-16,0 0 0,0-1 15,-21 1-15,0 21 0,0 0 0,0 0 16,-1-1-16,-20 22 0,0 0 0,21 0 15,-22 0-15,22 0 0,-21 43 16,21-22-16,-1 0 0,1 21 0,0 1 16,21-1-16,0 0 0,0-20 15,0 20-15,0 0 0,0-21 0,0 22 16,0-22-16,0 0 0,21 0 0,0 0 16,22 1-16,-22-22 15,0 0-15,21 21 0,-20-21 0,20 0 16,0 0-16,1 0 0,-1 0 0,0-21 15,1-1-15,-1 22 0,0-21 16,1 0-16,-22-21 0,21 21 0,0-1 16,-20-20-16,20 21 0,-21-21 0,0-1 15,0 22-15,1-21 16,-22 21-16,21-1 0,-21 1 0,0 0 16,0 42-1,0 0-15,0 1 0,-21-1 16,-1 21-16,22-21 0,-21 22 0,21-22 0,0 21 15,0-21-15,0 22 16,0-22-16,0 0 0,0 0 0,0 0 16,0 0-16,0 1 0,21-1 15,1-21-15,-1 0 16,0 0-16,0 0 0,0 0 0,0 0 16,1-21-16,-1-1 0,0 22 15,0-21-15,0 0 0,0-21 16,1 21-16,-1-1 0,0-20 0,0 21 15,0-21-15,0 20 0,-21-20 16,0 21-16,22 21 0,-22-21 0,0 42 31,0 0-31,0 0 0,-22 0 16,22 1-16,0-1 0,-21 21 0,21-21 16,0 0-16,-21 1 0,21-1 0,0 0 15,0 0-15,0 0 0,0 0 16,21-21-16,0 0 15,1 22-15,-1-22 0,0 0 0,21 0 16,1 0-16,-1 0 0,0 0 16,1 0-16,-1-22 0,21 1 0,-20 0 15,-1 0-15,-21 0 0,22-22 0,-22 22 16,21-21-16,-21 0 0,-21-1 16,21 1-16,-21 0 0,0 20 15,0-20-15,0 21 0,-21 0 16,0 0-16,0 21 0,0 0 0,0 0 15,-22 21-15,22 0 0,0 21 0,21-21 16,0 22-16,0-1 0,0 0 16,0 1-16,0-1 0,0 0 0,0-20 15,0 20-15,0-21 0,0 0 0,0 0 16,0 1-16,0-1 0,0 0 16,0 0-16,-21-21 15,0 0-15,-1 0 0,1 0 16,0 0-16,0 0 0,0 0 15,0-21-15,-1 21 0,1-21 0,0 0 0,0-1 16,0 1-16,0 0 0,-1-21 16,1 21-16,0-22 0</inkml:trace>
  <inkml:trace contextRef="#ctx0" brushRef="#br0" timeOffset="73688.28">15811 9970 0,'0'0'0,"-21"0"0,-21 0 0,0-22 15,20 22-15,1 0 0,0-21 16,0 21 0,0 0-16,0-21 15,-1 21-15,-20 0 16,21 0-16,-21 0 0</inkml:trace>
  <inkml:trace contextRef="#ctx0" brushRef="#br0" timeOffset="73890.97">13991 10181 0,'0'0'0,"-21"21"0,0 1 15,63-22 1,0 0-16,1 0 15,20 0-15,1 0 0,-1 0 16,1 0-16,-1 0 0,1 0 0,-1 0 16,1 0-16,-22 0 0,22 0 0,-22 0 15,0-22-15,-21 22 0,22 0 16</inkml:trace>
  <inkml:trace contextRef="#ctx0" brushRef="#br0" timeOffset="74483.95">1990 12573 0,'0'-106'15,"0"127"17,0 1-32,0-1 0,-22 0 15,22 21-15,0-21 0,-21 22 16,21-1-16,0 0 0,0 22 16,-21-22-16,21 1 0,-21-1 0,21-21 15,-21 21-15,21-20 0,0 20 0,0-21 16,0 0-16,0-42 31,21 0-15,0 0-16,0 0 0</inkml:trace>
  <inkml:trace contextRef="#ctx0" brushRef="#br0" timeOffset="74635.95">2265 12721 0,'0'0'0,"21"-21"0,-21 0 16,0 0-16,21 21 47,0 0-32,0 0-15,1 0 0,-1-21 0,21 21 16,-21 0-16</inkml:trace>
  <inkml:trace contextRef="#ctx0" brushRef="#br0" timeOffset="75999">3281 12488 0,'0'-84'15,"0"168"-15,-21-189 0,21 83 16,0 1-16,0 0 0,0 0 15,0 42 17,0 0-32,0 22 0,0-22 15,0 21-15,0 0 0,0 1 16,0-1-16,0 0 0,0 1 0,0 20 16,0-20-16,0-1 0,0 0 15,0 1-15,0-1 0,0 0 0,0-21 16,0 1-16,21-1 0,0-21 15,0 0-15,0 0 0,0 0 16,22 0-16,-22-21 0,21-1 0,1 1 16,-1 0-16,-21 0 0,21-21 15,1-1-15,-1 22 0,-21-21 0,22-1 16,-1-41-16,-21 41 16,0-20-16,0 21 0,1-1 0,-22 1 15,0 0-15,21-1 0,-21 1 0,0 21 16,0 0-16,0-1 0,0 44 31,0 20-31,0-21 0,0 21 16,-21-20-16,21 20 0,0 0 15,0 22-15,-22-22 0,22 64 16,-21-64-16,21 1 0,0-1 16,0 0-16,0 1 0,0-1 0,0-21 15,21 0-15,22-21 0,-22 0 16,0 0-16,21 0 0,-20 0 0,20 0 15,-21-21-15,21 0 0,-20 0 0,20 0 16,0-1-16,1-20 0,-22 21 16,0-21-16,21 20 0,-42-20 0,21 21 15,-21 0-15,0-22 0,0 22 16,0 0-16,0 42 31,-21 0-15,21 22-16,-21-22 0,21 0 0,0 21 15,0-20-15,-21-1 0,21 21 16,-21-21-16,21 0 0,0 1 0,0-1 16,-21 0-16,21-42 31,0 0-31,21-22 16,0 22-16,-21 0 0,21 0 15,0-22-15,0 22 0,1-21 16,-1 21-16,0 0 0,0-1 0,-21 1 15,21 0-15,0 21 0,1 0 16,-1 0-16,0 0 16,-21 21-16,0 0 0,21 1 15,-21-1-15,21 0 0,-21 21 0,0-21 16,0 22-16,0-22 0,21 0 0,-21 21 16,22-20-16,-1-1 0,0 0 15,0 0-15,0-21 0,0 0 0,1 0 16,-1 0-16,21 0 0,-21-21 15,22 21-15,20-42 16,-42-1-16,0 22 0,22-42 16,-22 20-16,0 1 0,0 21 15,-21-22-15,0 1 0,0-21 0,21 20 16,-21 1-16,22 0 0,-22-1 0,21 1 16,-21 0-16,0 20 0,0 1 15,0 0-15,0 0 0,0 42 16,0 0-16,0 0 15,0 1-15,0 20 0,0 0 0,0 1 16,-21-1-16,21 0 0,0 1 0,-22-1 16,22 0-16,0-21 0,0 22 15,0-1-15,0 0 0,0-20 0,0 20 16,22-21-16,-1 0 0,0-21 16,0 21-16,0-21 0,0 0 15,22 0-15,-22 0 0,21 0 0,-21-21 16,22 0-16,-22 0 0,0 0 15,21 0-15,-20-1 0,-1 1 0,0 0 16,0 0-16,0 0 0,0 0 0,-21-1 16,22 1-16,-22 0 0,0 42 31,0 0-31,0 1 0,0-1 16,-22 21-16,22-21 0,-21 0 15,21 1-15,0-1 0,0 0 16,0 0-16,0 0 0,21-21 31,1 0-31,-1-21 16,-21 0-16,21 0 0,-21 0 15,0-1-15,21 1 0</inkml:trace>
  <inkml:trace contextRef="#ctx0" brushRef="#br0" timeOffset="76152">5800 12340 0,'0'0'0,"0"-21"31,-22 21-31,22-21 0,-21 21 47,0 0-31</inkml:trace>
  <inkml:trace contextRef="#ctx0" brushRef="#br0" timeOffset="76352">4826 12488 0,'0'0'16,"-42"22"0,63-22-1,0 0-15,0 0 0,21 0 16,1 0-16,-1 0 0,0-22 0,22 1 15,-1 21-15,1-21 0,-1 21 0,22-21 16,-21 0-16,20 21 0,-20-21 16</inkml:trace>
  <inkml:trace contextRef="#ctx0" brushRef="#br0" timeOffset="76791.92">6202 12150 0,'0'0'15,"0"-21"-15,0 42 31,-21 0-31,21 0 16,0 21-16,-22-20 0,22 20 0,-21 0 16,21 1-16,-21-1 0,21 0 15,0 1-15,0-22 0,0 21 0,0 0 16,-21-20-16,21 20 0,0-21 0,0 0 16,0 22-16,0-22 15,0 0-15,21-21 0,0 0 0,0 0 16,1 0-16,-1 0 0,0-21 0,0 0 15,0-1-15,0 1 16,22 0-16,-22 0 0,0-21 0,0 20 16,0-20-16,22 0 0,-22 21 0,-21-43 15,21 22-15,0-1 0,0 1 16,-21-21-16,0 20 0,22 1 0,-22 21 16,0 0-16,0-1 0,0 44 15,0-1-15,-22 21 16,22 0-16,0 1 0,-21-1 0,21 0 15,-21 1-15,0-1 0,21 0 16,0 1-16,0-1 0,0-21 0,0 22 16,0-1-16,0-21 0,0 0 0,0 0 15,0 1-15,21-1 0,0-21 16,0 0-16,1 0 0,20 0 0,0 0 16,-21 0-16,22-21 0,-1-1 15,0 22-15</inkml:trace>
  <inkml:trace contextRef="#ctx0" brushRef="#br0" timeOffset="77149">8149 12129 0,'0'-22'16,"0"44"-16,-21-65 0,0 22 0,0 0 0,-1 0 16,1 21-16,0 0 0,0 0 15,0 21-15,0 0 0,21 21 16,-22-20-16,22 20 0,-21 0 0,21 1 16,-21-1-16,21 0 0,0 22 15,0-22-15,-21 0 0,21 1 0,-21-1 16,21 0-16,-21 1 0,21-1 0,0 0 15,0 1-15,-22-22 0,22 42 32,22-84-17,-1-21-15,0 21 16,0 0-16,0-22 0,0 1 0,1 21 16</inkml:trace>
  <inkml:trace contextRef="#ctx0" brushRef="#br0" timeOffset="77739.91">8213 12107 0,'0'0'0,"0"22"16,0-1-16,0 21 0,0 0 0,0 1 15,0-1-15,0 0 0,0 1 0,0-1 16,0 0-16,0 1 0,0-1 16,0 0-16,0 1 0,0-22 15,0 21-15,-22-21 0,22 1 0,0-1 16,0 0-16,22-42 31,-1 0-31,0-22 0,0 22 16,-21 0-16,21 0 0,0 0 15,1-22-15,-1 22 0,-21 0 0,21 0 16,0-22-16,-21 22 16,21 21-16,0 0 0,-21 21 15,0 1-15,0-1 16,0 0-16,0 0 0,0 0 15,0 0-15,0 1 0,0-1 16,22 0-16,-22 21 0,21-21 0,-21 1 16,21-1-16,0 0 15,0-21-15,0 0 0,1 21 0,-1-21 16,21 0-16,-21 0 0,22 0 0,-1-21 16,0 21-16,1-21 0,-1 0 15,0-1-15,1 1 0,-22 0 0,21-21 16,-21 21-16,0-22 0,1 22 0,-1-21 15,-21 21-15,0-1 0,0 1 16,0 0-16,0 0 0,-21 21 16,-1 0-16,1 0 0,21 21 15,-21-21-15,0 21 0,0 0 16,0 22-16,21-22 0,0 0 0,0 0 16,0 0-16,0 1 0,0-1 15,0 0-15,0 0 0,21 0 0,0 0 16,0-21-16,0 0 0,0 0 0,1 0 15,20 0-15,-21 0 0,0 0 16,22-21-16,-22 0 0,0 0 0,0 0 16,0 0-16,0 21 0,-21-22 0</inkml:trace>
  <inkml:trace contextRef="#ctx0" brushRef="#br0" timeOffset="77951.89">7768 12361 0,'0'0'16,"-21"22"-16,21-1 0,21-21 16,21 0-1,1 0-15,-1 0 0,0 0 16,22-21-16,-1 21 0,1-22 0,-1 1 15,1 0-15</inkml:trace>
  <inkml:trace contextRef="#ctx0" brushRef="#br0" timeOffset="78774.75">10837 12404 0,'0'0'0,"-42"0"0,21 21 0,0-21 0,-1 0 16,22 21-16,0 0 16,22-21 15,-1-21-31,-21 0 15,21 0-15,-21 0 16,21-1-16,-21 1 0,21 0 0,-21 0 16,0-21-16,0 20 0,0-20 0,0 21 15,0 0-15,0-22 0,-21 22 16,0 0-16,0 0 0,-22 21 0,22 0 16,-21 0-16,0 0 0,20 21 15,-20 0-15,0 22 0,21-22 16,-1 0-16,-20 21 0,21-21 0,0 1 15,21 20-15,0-21 0,-21 0 16,21 0-16,0 1 0,0-1 0,0 0 16,21-21-16,0 0 15,0 0-15,21 0 16,-20 0-16,-1 0 0,21-21 0,-21 21 16,22-21-16,-22 21 0,21-22 15,-21 22-15,0-21 0,1 21 16,-1 0-16,0-21 0,0 0 0,0 21 15,-21 21 17,0 0-32,0 0 15,0 22-15,0-22 0,0 21 16,0 1-16,0-1 0,0 0 0,0 1 16,0 20-16,0 1 0,0-1 0,0-21 15,0 22-15,0 21 0,0-22 16,0 1-16,0-1 0,0 1 0,-21-1 15,0 1-15,0 20 0,0-20 0,21-1 16,-43 1-16,22-1 0,0 1 16,0-1-16,0-20 0,-22-1 15,22 0-15,0-21 0,0 1 0,-22-1 16,22-21-16,-21 0 0,21 0 16,-22 0-16,22-21 0,-21-1 0,21-20 15,-22 21-15,22-21 0,-21-22 0,0 1 16,20-1-16,1 1 0,0-22 15,0 21-15,21-20 0,0 20 0,0-20 16,21-1-16,0 0 0,22 1 0,-1 20 16,0 1-16,22-1 0,-1 1 15,1-1-15,-1 22 0,22-1 16,0 1-16,-1 0 0,1-1 0,0 1 16</inkml:trace>
  <inkml:trace contextRef="#ctx0" brushRef="#br0" timeOffset="78964.36">11451 12192 0,'0'0'0,"0"106"32,-21-85-32,21 21 15,0-20-15,-21-22 0,21 21 0,-21 0 16,21 0-16,-22-21 0,22 21 0,0-42 62,0 0-62,0 0 16,0 0-16</inkml:trace>
  <inkml:trace contextRef="#ctx0" brushRef="#br0" timeOffset="79133.11">11366 11980 0,'0'0'0,"0"-21"0,0 42 46,0 1-46,0-1 16,22 0-16,-1-21 0,-21 21 16,21-21-16,0 0 0,0 21 15,0-21-15,-21 21 0,22-21 0,-1 0 16</inkml:trace>
  <inkml:trace contextRef="#ctx0" brushRef="#br0" timeOffset="80064.89">11642 12277 0,'0'21'0,"0"-42"0,21 63 16,-21-21-16,0 0 0,0 22 15,0-22-15,21-21 0,-21 21 16,21 0 0,0-21-1,0 0-15,1 0 16,-1 0-16,0 0 0,-21-21 16,21 21-16,0-21 0,0 0 15,22 0-15,-22-1 0,0 1 0,21-21 16,-20 21-16,-1 0 0,21-1 15,-21 1-15,0-21 0,-21 21 16,-21 42 15,0 0-31,0 0 0,21 0 0,-21 1 16,0-1-16,-1 21 0,22-21 0,0 0 16,0 1-16,0-1 15,0 0-15,0 0 0,0 0 0,0 0 0,0 1 16,22-1-16,-1 0 15,21-21-15,-21 0 0,0 0 16,22 0-16,-22 0 0,21 0 0,1 0 16,-1 0-16,0 0 0,-21-21 0,22 0 15,-1 21-15,-21-22 0,22 1 16,-22 0-16,0 0 0,-21 0 0,0 0 16,21-1-16,-21 1 0,0 0 15,0 0-15,0 0 0,-21 21 16,0 0-16,0 21 15,-1 0-15,1 0 16,21 0-16,0 1 0,0-1 0,0 0 0,0 0 16,0 0-16,0 0 0,0 1 15,21-1-15,1-21 0,-1 0 16,-21 21-16,21-21 0,0 0 16,21 0-16,-20 0 0,-1 0 0,21 0 15,0 0-15,-20-21 0,20 21 16,-21-21-16,0-1 0,0 1 0,1 0 15,-1 0-15,0 0 0,0 0 16,-21-43-16,0 43 0,0 0 16,0 0-16,0-1 0,0 44 15,0-1 1,0 0-16,-21 0 16,21 21-16,-21-20 0,21-1 0,-21 0 15,21 0-15,0 0 0,0 0 16,0 1-16,-22-1 15,1-21 1,21-21 0,0-1-1,0 1-15,0 0 0,0 0 16,0 0-16,21 0 0,1-22 0,-1 22 16,0-21-16,0-1 0,21 22 15,-20-21-15,20 0 0,0 20 0,-21-20 16,22 42-16,-1-21 0,0 21 0,1 0 15,-1 0-15,-21 21 0,22 0 16,-22 22-16,0-22 0,0 21 0,0 0 16,-21 1-16,0-22 0,0 21 15,0 22-15,0-22 0,-21-21 16,0 0-16,0 1 0,0-1 0,-1 0 16,1-21-16,0 0 0,21 21 15,-21-21-15,0 0 16</inkml:trace>
  <inkml:trace contextRef="#ctx0" brushRef="#br0" timeOffset="80636">14457 11853 0,'0'-21'0,"0"42"0,0-63 15,0 63 16,-21 0-31,-1 1 16,1 20-16,0 0 0,0 1 0,0 20 16,0-21-16,-1 22 0,1-22 15,0 1-15,0 20 0,21-21 16,-21 1-16,21-22 0,0 21 0,0-21 16,0 1-16,21-1 0,0 0 0,0-21 15,22 0-15,-22 0 0,21 0 0,0 0 16,1 0-16,-1 0 0,0-21 15,1 21-15,-1-21 0,-21-1 0,22 1 16,-22 0-16,21-21 0,-21 21 16,0-22-16,1 1 0,-22 21 0,0-22 15,21 22-15,-21 0 0,0 0 16,0 0-16,-21 42 16,21 0-16,-22 0 0,22 0 15,-21 22-15,0-22 0,21 0 16,0 21-16,0-20 0,0-1 0,-21 0 15,21 0-15,0 0 0,21-21 32,0 0-17,0-21-15,1 0 16</inkml:trace>
  <inkml:trace contextRef="#ctx0" brushRef="#br0" timeOffset="80790.96">14901 11959 0,'0'0'0,"-21"-21"0,0-21 0,21 21 16,-21 21-16,0-22 0,21 1 16,-22 21-1,22 21 17,0 1-17</inkml:trace>
  <inkml:trace contextRef="#ctx0" brushRef="#br0" timeOffset="80975.84">14055 12171 0,'-22'21'0,"44"-42"0,-86 42 0,43-21 0,21 21 0,21-21 31,21 0-31,-20 0 16,41 0-16,-21 0 15,22 0-15,-1 0 0,1-21 0,21 21 16,-22 0-16,1-21 0,-1 21 0,1 0 16</inkml:trace>
  <inkml:trace contextRef="#ctx0" brushRef="#br0" timeOffset="81596.39">15134 12171 0,'0'21'0,"0"-42"0,0 63 0,0-21 15,0 1-15,0-1 0,0 0 16,0 0-16,0 0 0,-21 0 15,21 1-15,-21-1 0,21 0 16,-21 0-16,21 0 0,0 0 0,0 1 16,-22-22-16,22 21 0,-21 0 31,21-42-15,0 0-1,0-1-15,0 1 0,21 0 0,1 0 16,-1 0-16,0 0 0,0-22 15,0 22-15,0-21 0,1 21 0,20-1 16,-21-20-16,0 21 0,22 0 0,-22 0 16,21-1-16,-21 22 0,0 0 15,22 0-15,-22 0 0,0 22 16,0-1-16,0 0 0,1 0 0,-22 21 16,0-20-16,21 20 0,-21-21 0,0 21 15,0-20-15,0-1 0,0 0 16,0 0-16,0 0 0,0 0 15,-21-21-15,21 22 0,-22-22 0,1 0 16,0 0 0,21-22-1,0 1-15,0 0 16,0 0-16,0 0 0,21 0 0,0-22 16,1 22-16,20-21 0,-21 21 15,21-22-15,-20 22 0,20-21 16,0 21-16,1-1 0,-1 22 0,0 0 15,-21 0-15,22 0 0,-22 22 16,0-1-16,0 0 0,-21 21 0,0-21 16,0 22-16,0-22 0,0 21 15,0-21-15,0 1 0,-21-1 0,0 0 16,21 0-16,-21 0 0,0-21 0,-1 21 16,44-21 30,-1 0-46,0-21 0,0 0 16,0 21-16,0-21 0</inkml:trace>
  <inkml:trace contextRef="#ctx0" brushRef="#br0" timeOffset="81875.58">16341 12298 0,'0'0'0,"42"0"0,-21 0 0,0-21 16,22 21-16,-22-21 0,0 21 15,0-22-15,0 1 0,0 21 0,1-21 16,-22 0-16,0 0 15,0 0-15,0-1 0,0 1 16,0 0-16,0 0 0,-22 21 16,1 0-16,0 0 0,-21 0 15,21 21-15,-1 0 0,1 0 16,-21 22-16,21-22 0,0 21 0,-1 1 16,1-1-16,0-21 0,0 21 0,21-20 15,0-1-15,0 0 0,0 0 16,0 0-16,21 0 0,0 1 0,0-22 15,1 21-15,-1-21 0,21 0 16,-21 0-16,22 0 0,-1 0 0,0 0 16,1 0-16,-1 0 0,0 0 15,1-21-15,-1 21 0</inkml:trace>
  <inkml:trace contextRef="#ctx0" brushRef="#br0" timeOffset="82110.5">17632 12192 0,'0'0'0,"21"0"0,-21 21 32,0 0-32,-21 1 15,0-1-15,-1 0 0,22 21 16,-21-21-16,0 1 0,0-1 0,21 0 16,0 0-16,-21 0 0,21 0 0,-21 1 15,21-1-15,0 0 31,21-21-31,0 0 0,0 0 16,0 0-16,22-21 16,-22 0-16,21 21 0</inkml:trace>
  <inkml:trace contextRef="#ctx0" brushRef="#br0" timeOffset="82403.69">18119 12171 0,'0'-21'0,"0"42"0,0-63 0,0 20 16,0 1-16,-22 21 0,1 0 15,0 0-15,0 0 0,-21 0 0,20 0 16,-20 21-16,21-21 0,-21 22 16,20-1-16,1 0 0,21 0 0,0 0 15,0 0-15,0 1 0,21-1 16,1-21-16,-1 21 0,0-21 16,0 21-16,0 0 0,22-21 0,-22 21 15,0-21-15,0 22 16,-21-1-16,0 0 0,0 0 15,0 0-15,0 0 0,-21-21 16,21 22-16,-42-22 0,20 0 16,1 0-16,0 21 0,0-21 0,0 0 15,0 0-15,-1 0 0,-20 0 0,21 0 16,0-21-16,0 21 0,-1-22 16,1 1-16</inkml:trace>
  <inkml:trace contextRef="#ctx0" brushRef="#br0" timeOffset="82575.69">17441 11938 0,'0'0'0,"-21"-21"16,42 21 31,0 0-47,1 0 15,-1 21-15</inkml:trace>
  <inkml:trace contextRef="#ctx0" brushRef="#br0" timeOffset="83219.57">19600 11959 0,'0'0'0,"-21"-21"0,0 0 0,0 0 15,21 0-15,-21-1 0,-1 22 16,22-21-16,-21 0 0,0 21 0,0 0 16,0 0-16,0 0 0,-1 0 0,-20 21 15,21-21-15,0 43 0,-22-22 16,22 21-16,0 22 0,-21-22 0,21 0 16,-1 22-16,-20-22 0,21 22 15,0-22-15,0 0 0,21 1 16,0-1-16,0 0 0,0-21 0,0 43 15,21-43-15,0 21 0,21-42 16,1 22-16,-1-1 0,21-21 16,1 0-16,-22 0 0,22 0 0,-1 0 15,1 0-15,-22 0 0,0-21 16,22-1-16,-22 1 0,-21 0 0,22 0 16,-22-21-16,21-1 0,-21 1 0,-21 0 15,22-22-15,-22 22 0,0-22 16,0 1-16,0-43 0,-22 42 15,1 22-15,0 21 0,-21 0 16,-1 0-16,1 21 0,-21 0 0,20 0 16,-20 21-16,20 0 0,1 21 15,0 1-15,-1-1 0,22 0 16,-21 1-16,21 20 0,0-21 0,-1 1 16,22-1-16,0 0 0,0-20 15,0 20-15,0-21 0,22 0 0,-1 0 16,21 1-16,0-1 0,22 0 0,-22-21 15,22 0-15,-22 0 0,22 0 16,-1 0-16,-21 0 0</inkml:trace>
  <inkml:trace contextRef="#ctx0" brushRef="#br0" timeOffset="84023.39">20172 12361 0,'0'0'0,"21"-21"16,-21 0-16,21 0 0,-21 0 0,21 0 15,-21-1-15,0 44 31,0-1-31,0 0 16,0 0-16,0 0 0,0 0 0,0 22 16,0-22-16,-21 0 0,21 0 0,0 0 15,0 1-15,0-1 0,0 0 16,21-21-16,0 21 16,1-21-16,-1 0 0,0 0 15,0 0-15,0 0 0,0-21 16,1 21-16,-1-21 0,21 0 15,-21-1-15,0 1 0,1 0 0,-1 0 16,0-21-16,21 20 0,-21-20 16,1 21-16,-1-21 0,0 20 0,0 1 15,-21 0-15,-21 42 32,0-21-32,21 21 0,-21 22 15,-1-22-15,1 0 0,0 0 0,0 22 16,21-22-16,0 21 15,0 0-15,0-20 0,0-1 0,0 0 16,21 0-16,0 0 0,22-21 16,-22 0-16,21 21 0,0-21 15,-20 0-15,20 0 0,0 0 16,-21 0-16,22 0 0,-22-21 0,21 0 16,-21 21-16,22-21 0,-22 0 15,0-22-15,0 22 0,0 0 0,1-21 16,-1 21-16,-21-22 0,21 22 0,-21 0 15,0 0-15,-21 21 16,0 0 0,-1 21-16,1 0 0,0 0 15,0 0-15,0 22 0,21-22 0,0 0 16,-21 0-16,21 0 0,0 1 16,0-1-16,0 0 0,0 0 15,0 0-15,21-21 0,-21 21 0,21-21 16,0 0-16,0 0 0,0 0 0,1 0 15,-1 0-15,21 0 0,-21 0 16,0 0-16,22-21 0,-22 0 0,21 0 16,-21 0-16,22 0 0,-1-1 0,0-20 15,1 21-15,-22-21 0,21 20 16,-21-20-16,22 21 0,-43 0 0,0 0 16,0 42-1,-21 0-15,-1 0 0,1 0 16,0 22-16,0-22 0,0 0 15,21 0-15,-21 21 0,21-20 16,0-1-16,0 0 0,21 0 16,0-21-16,0 0 0,0 21 15,22-21-15,-22 0 0,21 0 0,0 0 16,1 0-16,-1 0 0,-21 0 0,22 0 16</inkml:trace>
  <inkml:trace contextRef="#ctx0" brushRef="#br0" timeOffset="85363.91">1841 14457 0,'0'0'16,"-21"0"-16,0-21 0,0 21 0,0-21 15,0-1-15,21 1 0,-22 21 16,22-21-16,0 0 0,0 0 16,0 0-16,0-1 0,22 1 0,20 0 15,-21 0-15,0 0 0,0 21 16,22 0-16,-22-21 0,0 21 0,21 0 16,-20 0-16,-1 21 0,21 21 15,-21-21-15,0 22 0,1-1 0,-1 21 16,-21 1-16,0-1 0,0-20 15,0 20-15,-21-20 0,-1 20 16,-20-21-16,0 1 0,-1-1 16,1 0-16,0 1 0,-22-22 0,22 21 15,-22-21-15,22 1 0,-21-1 16,20-21-16,1 0 0,0 0 0,20 0 16,-20 0-16,21 0 0,0-21 15,0-1-15,21 1 0,0 0 0,0-21 16,0 21-16,0-22 0,0 22 15,42-21-15,-21 21 0,0-22 16,0 22-16,22 0 0,-22 21 0,21 0 16,1 0-16,-22 0 0,21 0 15,-21 21-15,0 0 0,22 22 16,-22-22-16,0 0 0,0 21 0,-21-21 16,21 22-16,-21-22 0,22 0 15,-22 21-15,0-20 0,0-1 16,21 0-16,-21 0 0,21 0 0,0 0 15,-21 1-15,21-22 0,0 0 16,1 0-16,-1-22 16,0 1-16,0 0 0</inkml:trace>
  <inkml:trace contextRef="#ctx0" brushRef="#br0" timeOffset="85512.62">2328 14817 0,'21'0'62,"1"0"-62,-1 0 16,0 0-16</inkml:trace>
  <inkml:trace contextRef="#ctx0" brushRef="#br0" timeOffset="87592.13">3683 14245 0,'0'0'0,"0"-21"16,0 0-16,0 0 15,0 0-15,0-1 16,-21 22-16,0 0 0,-1 0 16,1 0-16,-21 0 0,21 0 0,-22 0 15,22 0-15,-21 22 0,0-1 16,20 0-16,-20 21 0,21 22 0,-21-1 15,20 1-15,1-1 0,0 1 16,21-1-16,0 1 0,0-1 16,0-20-16,0-1 0,0 21 15,0-41-15,0 20 0,42 0 0,-20-21 16,-1 1-16,21-1 0,0 0 16,1-21-16,-1 0 0,0 0 0,22 0 15,-22 0-15,1-21 0,20 0 16,-21-1-16,1 1 0,-1 0 0,0 0 15,-20 0-15,20 0 0,-21-22 16,0 22-16,0-21 0,1 21 0,-1-1 16,-21-20-16,21 21 0,-21 0 0,0 0 15,0 42 17,0 0-32,0 0 0,0 0 15,-21 0-15,21 1 0,0 20 0,-21-21 16,21 0-16,0 0 0,0 22 0,0-22 15,0 0-15,0 0 0,21 0 16,0 1-16,0-22 0,0 21 0,0-21 16,1 0-16,20 0 0,0 0 15,-21 0-15,22-21 0,-1 21 0,0-22 16,1 1-16,-1 0 0,0 0 16,1 0-16,-22 0 0,21-22 0,-21 22 15,-21 0-15,0-21 0,0-1 16,0 22-16,0-21 0,-21-1 15,0 1-15,0 21 0,-21-21 0,-1 20 16,1 1-16,0 0 0,-1 21 16,1 0-16,21 21 0,-22 0 0,1 1 15,21-1-15,0 21 0,0 0 16,-1 1-16,22-1 0,-21 0 0,21 1 16,0-1-16,0-21 0,0 22 0,21-22 15,1 0-15,-1 0 0,21 0 16,-21 0-16,22 1 0,20-22 0,-21 0 15,22 0-15,-22 0 16,22 0-16,-1-22 0,1 1 0,-1 21 0,-20-21 16,20 0-16,-21 0 0,1 0 0,-22-1 15,21 1-15,-21 0 16,1 0-16,-22-21 0,0 20 0,0 1 16,0 0-16,0 0 0,0 42 31,0 0-31,0 0 0,-22 1 15,22-1-15,-21 0 0,21 21 16,-21-21-16,21 1 0,0-1 0,0 0 16,-21 0-16,21 0 15,21-21 1,0 0 0,0-21-16,1 21 15,-1-21-15,0 0 0,-21 0 0,21-1 16,0 1-16,0 0 0,1 0 0,-22 0 15,21 0-15,0-1 0,0 1 16,0 0-16,0 21 0,1 0 16,-1 0-16,0 0 0,-21 21 15,21 0-15,-21 1 0,21-22 16,-21 21-16,0 0 0,21 0 0,1 0 16,-1 0-16,0 1 15,0-22-15,0 21 0,0-21 0,22 0 16,-22 21-16,21-21 0,1 0 0,-1 0 15,0 0-15,1 0 0,-1 0 16,0 0-16,1-21 0,-1 21 0,0-21 16,-21-1-16,1 1 0,-1 21 0,0-21 15,0 0-15,0 0 0,-21-22 16,0 22-16,0 0 0,0-21 0,0 21 16,-21-22-16,0 22 0,0-21 0,-22 21 15,1-1-15,21 22 0,-21 0 16,-1 0-16,1 0 0,0 0 0,20 0 15,-20 22-15,21-1 0,-21 0 16,20 21-16,1-21 0,0 22 16,21 20-16,0-42 0,0 22 15,0-22-15,0 0 0,21 0 16,0 0-16,1 1 0,-1-22 0,21 0 16,-21 21-16,22-21 0,-1 0 0,-21 0 15,21 0-15,1 0 0,-22-21 16,21-1-16,-21 22 0,1-21 0,-1 0 15,21-21-15,-42 21 0,21-1 16,0-20-16,1 0 0,-22-1 0,0-20 16,0 21-16,0-1 0,21-20 0,-21 20 15,0-20-15,0 21 0,0-1 16,0 22-16,0 0 0,0 0 16,0 0-16,0 42 15,-21 21-15,21-21 16,0 22-16,-22-1 0,1 21 0,21-20 15,0 20-15,0 1 0,0-22 0,0 0 16,0 1-16,0-1 0,0 0 16,0 1-16,21-22 0,1 0 0,-1 0 15,0 0-15,0 1 0,0-22 16,0 0-16,1 0 0,20 0 0,-21 0 16,0 0-16,0 0 0,22-22 15,-22 1-15,0 21 0,0-21 0,0 0 16,-21 0-16,22-22 0,-1 22 15,-21 0-15,21 0 0,-21 0 0,0 0 16,0-1-16,0 1 0,0 42 16,0 1-1,0-1-15,0 0 0,0 0 0,0 0 16,0 0-16,0 1 0,0-1 16,0 0-16,0 0 0,0 0 15,21 0-15,0-21 16,0 0-1,1 0-15,-22-21 0,0 0 16</inkml:trace>
  <inkml:trace contextRef="#ctx0" brushRef="#br0" timeOffset="87728.05">6710 14626 0,'0'-21'16,"0"42"-16,-21-63 0,21 21 15,-22 21-15,1 0 0,0 0 16,42 0 31</inkml:trace>
  <inkml:trace contextRef="#ctx0" brushRef="#br0" timeOffset="88987.7">7345 14182 0,'0'0'0,"-21"-21"0,21-1 15,-22 22-15,1 0 16,0 0-16,0 0 0,0 0 16,0 22-16,-1-1 0,22 21 15,-21 0-15,0 1 0,0-1 0,0 0 16,0 22-16,-1-22 0,22 22 0,-21-22 16,0 0-16,0 1 0,21-1 15,0 0-15,0-20 0,0 20 0,0-21 16,0 0-16,0 0 0,21 1 0,0-22 15,0 0-15,1 0 0,20 0 16,0 0-16,-21 0 0,22 0 16,-1 0-16,-21-22 0,22 22 0,-1-21 15,-21 0-15,21 0 0,1 0 16,-22 0-16,0-22 0,21 22 0,-20 0 16,-1-21-16,-21 20 0,21 1 15,-21-21-15,0 21 0,0 0 16,0 42-1,-21 0-15,21 0 16,-21 0-16,21 0 0,0 1 0,-22-1 16,22 21-16,-21-21 0,21 0 0,0 1 15,0-1-15,0 0 0,0 0 16,0 0-16,21-21 0,1 0 0,-1 21 16,0-21-16,0 0 0,0 0 15,22 0-15,-22 0 0,21-21 16,-21 21-16,22-21 0,-22 0 0,21 21 15,-21-21-15,22 0 0,-22-1 0,0 1 16,0-21-16,0 21 0,0 0 16,-21-1-16,0 1 0,22 0 0,-22 0 15,0 42 1,0 0 0,-22 0-16,22 1 0,-21-1 0,21 0 15,-21 0-15,21 21 0,-21-20 16,21-1-16,0 0 0,0 0 15,0 0-15,21-21 16,0 21-16,0-21 0,1 0 16,-1 0-16,0 0 0,0 0 0,0 0 15,0-21-15,1 0 16,-22 0-16,21 21 0,-21-21 0,0 0 16,0-1-16,0 1 0,0 0 0,-21-21 15,-1 21-15,22-1 0,-21 1 16,0 0-16,21 0 0,-21 0 0,21 0 15,0-1-15,0 1 0,0 0 0,0 0 16,0 0-16,21 21 0,0-21 16,0-1-16,1 22 0,20 0 15,-21-21-15,0 21 0,22 0 16,-22 0-16,21 21 0,-21 1 0,22-1 16,-22 0-16,0 21 0,21-21 15,-21 22-15,-21-22 0,0 21 0,22 1 16,-22-22-16,0 21 0,0-21 0,0 0 15,0 1-15,0-1 0,-22 0 16,22 0-16,-21 0 0,21 0 0,0 1 16,-21-22-16,0 0 15,21-22 1,0 1 0,0 0-16,0 0 0,0 0 15,0-22-15,21 22 0,0-21 16,0 21-16,22-22 0,-22 1 0,21 0 15,1-1-15,-1 1 0,21 0 16,-20-1-16,20 22 0,1 21 0,-22 0 16,0 0-16,1 0 0,-1 0 0,0 21 15,-20 22-15,-1-1 0,0-21 16,-21 22-16,21-1 0,-21 0 0,0-21 16,0 22-16,0-1 0,-21-21 0,0 0 15,21 1-15,-21-1 16,-1 0-16,1-21 0,0 21 0,0-21 15,0 0 1,0 0-16,-1-21 16,1 0-16,0 0 0</inkml:trace>
  <inkml:trace contextRef="#ctx0" brushRef="#br0" timeOffset="89175.02">8488 14055 0,'-43'-21'31,"22"21"-15,0 0 0,0 0-1</inkml:trace>
  <inkml:trace contextRef="#ctx0" brushRef="#br0" timeOffset="89355.18">7133 14393 0,'0'0'0,"-63"43"15,84-43 1,0 0-1,21 0-15,1 0 0,20 0 16,-21-21-16,22 21 0,21-22 0,-22 22 16,22-21-16</inkml:trace>
  <inkml:trace contextRef="#ctx0" brushRef="#br0" timeOffset="89699.59">10520 14309 0,'0'0'0,"0"-21"16,-21 42 15,-1 0-31,22 0 0,-21 21 16,21-20-16,0 20 0,0-21 15,-21 21-15,21 1 0,-21-22 0,21 21 16,0-21-16,0 1 0,-21-1 16,21 0-16,0 0 0,0 0 15,21-42 1,0 21-1,0-21-15</inkml:trace>
  <inkml:trace contextRef="#ctx0" brushRef="#br0" timeOffset="90007.78">10943 14309 0,'0'0'0,"21"-21"0,-21-22 31,-21 43-31,0 0 0,0 0 16,0 0-16,-1 0 0,-20 21 15,21-21-15,0 22 0,0-1 0,-1-21 16,22 21-16,0 0 0,0 0 16,0 0-16,22-21 0,20 22 15,-21-22-15,21 21 0,-20-21 0,20 21 16,-21 0-16,0 0 0,22 0 16,-22-21-16,0 22 0,-21-1 15,0 0-15,0 0 0,0 0 0,0 0 16,-21-21-16,0 22 15,-1-22-15,-20 0 0,21 0 16,-21 0-16,-1 0 0,22 0 0,-21 0 16,21 0-16,-22-22 0,22 22 15,0-21-15,0 0 0,0 0 0,-1 21 16</inkml:trace>
  <inkml:trace contextRef="#ctx0" brushRef="#br0" timeOffset="90176.02">10541 14118 0,'21'0'47,"0"0"-47,0 0 15,1 0-15,20 0 0</inkml:trace>
  <inkml:trace contextRef="#ctx0" brushRef="#br0" timeOffset="90803.72">13102 14161 0,'0'0'0,"-42"0"0,-43 0 32,106 0-32,0-22 15,1 22-15,-1-21 0,21 0 16,0 0-16,1 0 0,-1-22 15,0 22-15,-20 0 0,20-21 16,-21 21-16,-21-1 0,0 1 0,0 0 16,0 0-16,0 0 0,-42 21 0,-1 0 15,1 0-15,0 0 0,-1 0 16,-20 21-16,21 0 0,-22-21 0,22 21 16,-1 22-16,22-22 0,-21 0 15,21 0-15,21 21 0,0-20 0,0-1 16,0 21-16,21-21 0,0 0 15,21 22-15,-20-22 0,20 21 0,0-21 16,1 22-16,-1-1 0,0-21 16,1 22-16,-1-1 0,-21-21 15,0 21-15,0 1 0,-21-22 0,0 0 16,0 0-16,-21 0 0,-21 1 0,0-1 16,-1 0-16,-20 0 0,-1-21 15,1 0-15,-1 0 0,1 0 0,20 0 16,-20 0-16,21-21 0,-1 0 15,1 0-15,21-1 0,0 1 0,-1-21 16,1 0-16,21 20 0,0-20 0,0 0 16,0-1-16,0 1 0,0 0 15,0-1-15,21 22 0,1-21 0,-1 21 16,0 0-16,0 21 0,0-22 16,22 22-16,-22 0 0,21 0 15,0 0-15,1 0 0,-1 0 0,22 0 16</inkml:trace>
  <inkml:trace contextRef="#ctx0" brushRef="#br0" timeOffset="91700.12">13737 14309 0,'42'0'0,"-84"0"0,127 0 0,-64 0 16,21 0-16,-21-21 0,1 21 16,20-22-16,-42 1 0,21 0 15,-21 0-15,0 0 16,0 0-16,-21 21 0,21-22 15,-21 1-15,0 0 0,-22 21 0,22 0 16,0 0-16,0 0 0,0 0 0,-22 0 16,22 0-16,0 21 0,0 0 15,0 1-15,-1-1 0,-20 21 0,21 0 16,0 1-16,0-22 0,-1 21 16,22 1-16,0-1 0,-21-21 0,21 21 15,0-20-15,0-1 0,0 0 16,21 0-16,-21 0 0,22-21 0,-1 0 15,0 0-15,21 0 0,-21 0 0,1 0 16,-1-21-16,21 0 16,-21 0-16,22 21 0,-22-21 0,21-22 0,-21 22 15,0-21-15,1 21 16,-22-22-16,0 22 0,0-21 0,0 21 16,0-22-16,0 22 0,0 0 0,0 0 15,0 42 1,0 0-1,-22 0-15,22 22 0,0-22 16,-21 21-16,21-21 0,0 22 16,0 20-16,0-21 0,0-20 0,21-1 15,1 0-15,-1-21 0,0 21 16,0-21-16,0 0 0,22 0 16,-22 0-16,21 0 0,0 0 15,1-21-15,-22 21 0,21-21 0,-21 0 16,22-22-16,-22 22 0,0-21 0,0 21 15,0-22-15,-21 1 0,0 0 16,22-22-16,-1 22 0,-21-1 0,21 1 16,0-21-16,-21 20 0,21 1 15,0 0-15,-21 20 0,0-20 0,0 84 32,0-20-32,-21 20 15,0 0-15,21-21 0,-21 22 0,0-1 16,0 0-16,-1 1 15,22-1-15,0 0 0,-21 1 0,21-1 16,0 0-16,0-20 0,0 20 0,0-21 16,0 0-16,0 0 0,21-21 15,-21 22-15,22-22 0,-1 0 16,0 0-16,0-22 0,0 22 16,0-21-16,1 0 0,-1 0 0,0 0 15,0 0-15,0-22 0,0 22 16,-21 0-16,22 0 0,-22 0 15,21 21-15,0 0 0,-21 21 16,0 0 0,0 0-16,0 0 0,0 0 15,0 1-15,0-1 0,0 0 0,-21 0 16,21 0-16,0 0 0,0 1 16,0-44 15,0 1-31,21 0 15,-21 0-15</inkml:trace>
  <inkml:trace contextRef="#ctx0" brushRef="#br0" timeOffset="91855.07">14859 14034 0,'0'0'0,"0"-22"0,0 1 0,0 0 16,0 42 30,0 0-30</inkml:trace>
  <inkml:trace contextRef="#ctx0" brushRef="#br0" timeOffset="92032.66">14287 14161 0,'-21'0'0,"42"0"0,-63 0 16,42 21-16,21-21 31,0 21-31,1-21 0,20 0 16,-21 0-16,21 0 0,1 0 0,-1 0 16,22 0-16</inkml:trace>
  <inkml:trace contextRef="#ctx0" brushRef="#br0" timeOffset="92428.51">15155 14224 0,'21'0'0,"22"0"31,-22-21-31,0 21 0,-21-21 16,21 21-16,-21-21 15,0-1-15,-21 22 16,0 0-16,0 0 15,0 0-15,-22 0 0,22 0 16,-21 0-16,21 0 0,-1 0 0,1 22 16,0-1-16,21 0 15,0 0-15,0 0 0,21 0 16,0 1-16,1-22 16,-1 21-16,0 0 0,0 0 15,0 0-15,0-21 0,1 21 0,-1 1 16,0-22-16,-21 21 0,0 0 15,-21 0 1,0-21-16,-22 0 0,22 0 0,-21 0 16,21 0-16,-22 0 0,1 0 15,0 0-15,20 0 0,-20 0 0,21 0 16,21-21 0,0 0-16,0 0 0,21 21 15,0-22-15,22 1 0,-22 0 16</inkml:trace>
  <inkml:trace contextRef="#ctx0" brushRef="#br0" timeOffset="93877.28">15684 14012 0,'0'0'0,"43"-42"0,-43 21 16,21-21-16,-21-1 0,0 22 0,0-21 16,0 21-16,0-22 0,0 22 15,0 0-15,0 0 0,0 0 0,-21 21 16,0 0-1,-1 21-15,1 21 0,0-21 0,0 22 16,0 20-16,-22-21 16,22 22-16,0-1 0,-21 1 0,21-1 15,-22 1-15,22 21 0,0-1 0,-21 22 16,20-21-16,1-1 0,0 1 16,0 21-16,0-21 0,0 20 0,-1 1 15,1-21-15,-21 21 0,21-22 0,-22 1 16,1 0-16,0-1 0,-1 1 15,1-21-15,21-1 0,0-21 0,0 1 16,21-1-16,0-21 0,0 0 16,21-21-16,0 0 0,21 0 0,1-21 15,-1 0-15,0 0 0,22 0 16,-1-22-16,-20 1 0,20 21 16,1-21-16,-22-1 0,0 1 0,1 0 15,-22-22-15,21 22 0,-42-22 0,0 1 16,0-1-16,0-20 0,0 20 15,0 1-15,-21-1 0,0 1 0,-22 20 16,22 1-16,-21 0 0,21-1 16,-22 22-16,22 0 0,0 0 0,0 0 15,0-1-15,21 1 0,0 0 16,21 0 0,0 0-16,0 21 0,22-21 15,-1 21-15,0-22 0,1 1 16,-1 0-16,21 0 0,-20 0 15,-1 0-15,0-22 0,1 22 0,-1 0 16,0-21-16,1 20 0,-22-20 16,0 21-16,0 0 0,-21 0 0,0-1 15,0 1-15,21 0 0,-21 0 0,0 0 16,0 0-16,-21 21 31,21 21-15,0 0-16,0 0 0,0 0 15,0 22-15,0-22 0,0 0 16,0 21-16,0-21 0,0 1 0,0-1 16,21 0-16,1 0 0,-1 0 15,0 0-15,0-21 0,21 0 16,-20 0-16,20 0 0,0 0 0,1 0 16,-1 0-16,0 0 0,-21-21 0,22 0 15,-1 0-15,0 0 0,-20 0 16,20-22-16,-21 22 0,0-21 0,0 21 15,1-22-15,-22 22 0,21 0 16,-21-21-16,0 20 0,0 1 16,0 0-16,-43 21 0,22 0 15,0 0-15,0 21 16,0 0-16,-22 1 0,43-1 16,-21 63-16,0-62 15,21 20-15,0 0 0,0 1 0,0-1 16,21 0-16,0 1 0,1-22 0,20 21 15,-21-21-15,21 0 0,1 1 16,-1-1-16,0-21 0,22 0 0,-22 0 16,1 0-16,-1 0 0,21 0 15,-20 0-15,20-21 0,-20 21 0,-1-22 16,21 1-16,-20-21 0,-1 21 16,0-22-16,1 1 0,-1 0 0,-21-1 15,0 1-15,1 21 0,-22-21 16,0-1-16,0 22 0,0 0 0,-22 0 15,1 0-15,0-1 0,0 22 16,-21 0-16,20 0 0,-20 0 0,21 0 16,-21 0-16,-1 0 0,22 22 15,-21-1-15,21 0 0,-1 0 0,1 21 16,0-20-16,21-1 0,0 21 0,0-21 16,0 0-16,0 1 0,0 20 15,21-21-15,0-21 0,1 21 0,-1 0 16,0-21-16,0 0 0,0 0 15,0 0-15,1 0 0,-1 0 0,0-21 16,0 21-16,21-21 0,-20 0 16,-1 0-16,0-22 0,0 1 15,21-21-15,1 20 0,-22-20 16,0 20-16,0 1 0,0-21 16,1-1-16,-1 22 0,21-85 15,-21 63-15,-21 22 0,0-22 16,0 22-16,0 21 0,0 0 0,0 0 15,-21 21-15,0 21 16,0 21-16,0-21 0,-1 22 16,1 20-16,0-21 0,0 22 15,0-1-15,21-20 0,-21 20 16,21 1-16,0-22 0,0 22 0,0-22 0,0 0 16,21 1-16,0-1 15,0 0-15,0 1 0,0-22 0,1 0 16,20 0-16,-21-21 0,21 0 0,-20 0 15,-1 0-15,21 0 0,-21 0 16,22 0-16,-22-21 0,0 0 0,0 0 16,21-1-16,-20-20 0,-22 21 15,21-21-15,-21-1 0</inkml:trace>
  <inkml:trace contextRef="#ctx0" brushRef="#br0" timeOffset="94088.01">16425 13758 0,'0'0'0,"-21"22"0,0-22 0,-21 0 0,20 21 16,1-21-16,21 21 0,-21-21 15,21 21-15,21-21 31,0 0-31,1 0 0,20 0 16</inkml:trace>
  <inkml:trace contextRef="#ctx0" brushRef="#br0" timeOffset="94311.51">18521 14161 0,'0'0'15,"21"0"-15,-42 0 63</inkml:trace>
  <inkml:trace contextRef="#ctx0" brushRef="#br0" timeOffset="-185765.57">1418 0 0</inkml:trace>
  <inkml:trace contextRef="#ctx0" brushRef="#br0" timeOffset="-179011.93">1397 0 0</inkml:trace>
  <inkml:trace contextRef="#ctx0" brushRef="#br0" timeOffset="-165469.68">1397 0 0</inkml:trace>
  <inkml:trace contextRef="#ctx0" brushRef="#br0" timeOffset="-100484.42">1079 0 0</inkml:trace>
  <inkml:trace contextRef="#ctx0" brushRef="#br0" timeOffset="-87312.91">4805 10901 0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3:07:34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10626 7472 0,'0'0'0,"-85"21"16,-21-21-16,0 0 0</inkml:trace>
  <inkml:trace contextRef="#ctx0" brushRef="#br0" timeOffset="179.89">10096 7768 0,'0'0'16,"22"0"-16,-1-21 16,21 63-16,0-42 15,1-21-15,41 0 0,-41-21 0,-1 21 16,22-1-16,-1 1 0,1 0 16,-1 21-16,-21 0 0,1 0 0,-22 0 15,0 21-15,-21 0 0,0 1 16,-21-22-16,-21 21 0,-22 0 0,1 0 15,20 21-15,-63-20 0,1 20 0,-22-21 16</inkml:trace>
  <inkml:trace contextRef="#ctx0" brushRef="#br0" timeOffset="243.86">9377 8213 0,'21'21'15,"106"-21"1,-21 0-16,21-21 0,190 0 16</inkml:trace>
  <inkml:trace contextRef="#ctx0" brushRef="#br0" timeOffset="436.75">11493 8276 0,'22'0'0,"-44"0"16,86 21-16,-43 1 0,0-22 0,-21 21 15,-84 42-15,20-20 0,-42-22 0,-21 21 16,-21 0-16,-21 1 0,84-1 16,-190 43-16,127-22 0,0-20 15,21-1-15,42 0 0,0 1 0,43-1 16,21 0-16,42 1 0,21-22 16,22 0-16,42 0 0,-1-21 0,44 21 15,20-21-15,0 0 0,22 0 0,-22 21 16,43 1-16,-22-22 0,-42 21 0,1 0 15,-22 21-15,-22-21 0,-41 22 16,-1-22-16</inkml:trace>
  <inkml:trace contextRef="#ctx0" brushRef="#br0" timeOffset="488.72">11832 9716 0,'-42'21'15,"84"-42"-15,-169 42 0,42 0 0,-20 0 0,-22 0 16,0 0-16,21 1 0,0 20 0</inkml:trace>
  <inkml:trace contextRef="#ctx0" brushRef="#br0" timeOffset="524.7">10774 9970 0,'0'0'0,"42"-22"0,22-20 0,-1 0 16</inkml:trace>
  <inkml:trace contextRef="#ctx0" brushRef="#br0" timeOffset="775.55">12615 3620 0,'0'0'16,"-21"42"-16</inkml:trace>
  <inkml:trace contextRef="#ctx0" brushRef="#br0" timeOffset="815.53">12001 3471 0,'0'0'16</inkml:trace>
  <inkml:trace contextRef="#ctx0" brushRef="#br0" timeOffset="952.46">11705 3260 0,'0'0'0,"42"0"0,22-21 16,21-1-16,42 22 0,0-21 0,21 0 15,21 21-15,-21 0 0,22 0 16,-43 21-16,21 0 0,-42 22 0,-22-22 15,1 21-15,-43 1 0,-42-1 0,43 0 16,-86 1-16,1 20 0,-43-21 16,-21 1-16</inkml:trace>
  <inkml:trace contextRef="#ctx0" brushRef="#br0" timeOffset="1015.42">12277 4085 0,'21'0'0,"0"21"16,0 1-1</inkml:trace>
  <inkml:trace contextRef="#ctx0" brushRef="#br0" timeOffset="1117.35">13758 4847 0,'0'0'15,"-63"21"-15,-22 22 0,-21-22 0,-42 21 16,-21 22-16,-1-22 0,-20 0 0,-1-20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3:36:3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1016 0,'21'0'16,"-42"0"-16,42-21 0,0 21 0,0-21 0,0 0 15,-21-1-15,0 1 0,0 0 16,0 0-16,0 0 16,0 0-16,-21 21 15,0 0-15,0 0 16,-22 0-16,22 0 0,-21 0 0,21 0 15,-22 21-15,1 0 0,21 21 16,-21-21-16,-1 22 0,22-1 0,-21 0 16,21 1-16,-22-1 15,22 0-15,21 1 0,-21-1 0,21 22 0,0-43 16,0 21-16,0 0 0,0 1 16,21-22-16,21 0 0,-20 21 15,20-20-15,0-22 0,-21 21 0,22 0 16,20-21-16,-20 0 0,-1 0 15,0 0-15,1 0 0,-1-21 16,-21 0-16,21-1 0,1 22 0,-22-21 16,0 0-16,21-21 0,-20 21 15</inkml:trace>
  <inkml:trace contextRef="#ctx0" brushRef="#br0" timeOffset="499.71">3175 974 0,'0'0'0,"0"-43"0,0 22 0,0 0 15,0 0-15,0 0 0,0 0 16,0-1 0,-21 22-16,21 22 15,0-1-15,0 0 0,0 21 16,-21-21-16,21 22 0,0-1 16,0 22-16,0-22 0,0 0 0,0 1 15,0-1-15,0 0 0,0 1 16,0-1-16,0 0 0,0-21 0,0 22 15,-22-22-15,22 0 0,0 0 16,0 0-16,0 1 0,0-44 31,0 1-15,0 0 0,0-21-16,0 21 0,0-1 0,0 1 15,22-21-15,-1 21 0,0-22 16,0 22-16,0-21 0,22 21 0,-22 0 15,0-1-15,21 22 0,-21-21 16,22 21-16,-22 0 0,21 0 0,-21 0 16,1 21-16,-1 1 0,0-1 15,0 0-15,-21 0 0,0 0 0,0 22 16,0-22-16,0 0 0,0 0 16,0 0-16,0 0 0,-21 1 0,0-1 15,21 0-15,-21 0 0,21 0 16,-22-21-16,22 21 0,0-42 47,0 0-47,22 0 15</inkml:trace>
  <inkml:trace contextRef="#ctx0" brushRef="#br0" timeOffset="1079.38">4170 1249 0,'0'-64'16,"0"43"0,0 0-16,-21 0 15,-1 0-15,1 21 16,0 0-16,0 0 15,0 0-15,0 0 0,-1 21 16,1 0-16,0 0 0,0 0 16,0 1-16,0-1 0,-1 21 0,1-21 15,0 22-15,0-22 0,21 21 16,0-21-16,-21 0 0,21 1 0,0-1 16,0 0-16,0 0 15,0 0-15,0 0 0,21 1 16,0-22-1,0 0-15,0 0 0,1 0 0,-1-22 16,0 1-16,21 0 0,-21 21 0,1-21 16,-1 0-16,0 0 0,0-22 15,0 22-15,0 0 0,-21 0 16,0-22-16,22 22 0,-22 0 16,21 0-16,-21 0 0,0 0 0,0-1 15,0 44 1,0-1-16,0 0 15,0 0-15,0 0 16,0 0-16,0 22 0,0-22 16,0 0-16,0 0 0,0 0 0,0 1 15,21-1-15,0 0 16,0-21-16,0 0 0,1 0 16,20 0-16,-21 0 15,0 0-15,0 0 0,1 0 0,20-21 16,-21 0-16,0 21 0,22-22 15</inkml:trace>
  <inkml:trace contextRef="#ctx0" brushRef="#br0" timeOffset="1391.2">4678 1185 0,'0'0'0,"0"-21"0,0 0 0,0 0 16,-21 42 15,21 0-31,0 0 16,-22 1-16,22 20 0,0-21 0,0 21 15,0-20-15,0 20 0,0 0 16,0 1-16,0 20 0,0 1 0,0-1 16,0 1-16,0-1 0,0 1 0,-21-1 15,21 1-15,-21-1 0,21 1 16,0-1-16,0 1 0,-21-22 0,21 21 16,-21 1-16,21-22 0,-21 1 0,21-1 15,0-21-15,0 21 16,0-20-16,0-1 0,-22-21 0,22 21 15,0-42 1,0 0-16,0-1 16,0 1-16,0 0 0,0-21 0,0-1 15,0 1-15,0 0 0,0-22 16</inkml:trace>
  <inkml:trace contextRef="#ctx0" brushRef="#br0" timeOffset="1715.3">4593 1566 0,'0'0'0,"0"-21"0,0-21 0,0 21 0,0 0 16,0-22-16,0 22 16,21 0-16,-21 0 0,21 0 0,22-22 15,-22 22-15,0 0 16,0 0-16,22 21 0,-22 0 0,21-21 16,-21 21-16,22 0 0,-1 0 15,-21 0-15,0 21 0,0 0 0,1 0 16,-1 0-16,-21 0 0,0 1 0,0 20 15,0-21-15,0 0 0,-21 0 16,-1 1-16,-20-1 0,21 0 0,-21 0 16,-1 0-16,1 0 0,0 1 15,-1-1-15,1-21 0,0 21 16,-1-21-16,22 0 0,0 0 0,0 0 16,0 0-16,42-21 31,-21 0-31,42 21 0,-21-22 15,0 1-15,22 0 0,-1 0 0</inkml:trace>
  <inkml:trace contextRef="#ctx0" brushRef="#br0" timeOffset="2023.45">5376 868 0,'0'0'0,"0"-21"0,0 0 16,0-1-16,0 1 15,0 42 1,-21 1 0,21-1-16,0 0 0,0 21 15,0-21-15,0 22 0,0-1 16,0 0-16,0 1 0,0-1 16,0 0-16,0 1 0,0-22 0,0 21 0,0-21 15,-21 1-15,21 20 0,0-21 16,0 0-16,0 0 0,0 1 15,21-22 17,-21-22-32,21 1 15,-21 0-15,21 21 16,-21-21-16,0 0 0</inkml:trace>
  <inkml:trace contextRef="#ctx0" brushRef="#br0" timeOffset="2211.23">5165 1207 0,'0'0'0,"-22"0"0,1 0 16,21 21-16,21-21 31,1 0-15,-1 0-16,21 0 0,-21 0 15,0 0-15,1 0 0,-1 0 16,21 0-16,-21-21 0,0 21 0,1-22 15,20 22-15,-21 0 0</inkml:trace>
  <inkml:trace contextRef="#ctx0" brushRef="#br0" timeOffset="2587.19">5673 1207 0,'0'21'16,"21"-21"15,0 0-31,-21-21 0,21 21 16,0-22-16,0 1 0,1 0 15,-1 0-15,-21 0 0,0 0 16,21 21-16,-21-22 0,0 1 16,-21 21-1,0 0 1,-1 21-16,1 1 0,0-1 0,0 0 15,0 0-15,21 0 0,-21 0 16,21 22-16,-22-22 0,22 0 0,0 0 16,0 22-16,0-22 0,0 0 15,0 0-15,0 0 0,22 0 16,-1-21-16,0 22 0,0-22 16,21 0-16,-20 0 0,-1 0 0,21 0 15,-21 0-15,22 0 0,-22 0 0,0 0 16,21-22-16,-21 22 0,1-21 15,-1 0-15</inkml:trace>
  <inkml:trace contextRef="#ctx0" brushRef="#br0" timeOffset="2942.95">6117 1207 0,'0'0'0,"0"-22"16,0 1-16,0 0 0,0 0 16,0 0-16,0 0 15,21-1 1,0 22-16,1 0 0,-1 0 15,0 0-15,0 0 0,0 0 16,0 22-16,1-1 0,-1 0 16,0 0-16,-21 0 0,21 0 0,0 1 15,-21 20-15,0-21 0,0 0 16,0 0-16,0 1 0,0-1 0,0 0 16,0 0-16,0 0 0,-21-21 15,0 21-15,21-42 47,0 0-47,0 0 16,0 0-16,0 0 0,0-1 15,0 1-15,0 0 0,0 0 0,0 0 16,21 21-16,-21-21 0,21-1 0,-21 1 16,21 21-16,1-21 15,-1 0-15,0 21 0,0-21 0,0 21 16,0 0-16</inkml:trace>
  <inkml:trace contextRef="#ctx0" brushRef="#br0" timeOffset="3255.46">6879 1291 0,'0'0'0,"-21"0"16,21 21-16,21-21 31,0 0-31,22 0 16,-22 0-16,0 0 0,21 0 0,-21 0 16,22 0-16,-22 0 0,0 0 15,0 0-15,0 0 0,1 0 0,-22-21 78</inkml:trace>
  <inkml:trace contextRef="#ctx0" brushRef="#br0" timeOffset="4687.47">8022 1207 0,'-21'0'31,"0"0"-31,0-22 31,-1 22-31,1 0 16,21-21-16,0 0 16,0 0-16,0 0 15,0 0-15,0-1 0,0 1 16,0 0-16,21 0 0,1 0 15,-1 0-15,0-1 0,0 1 0,0 0 16,22 0-16,-22 0 0,21 0 16,-21-1-16,22 22 0,-22 0 0,21-21 15,-21 21-15,22 0 0,-22 0 0,0 0 16,0 21-16,0 1 0,-21-1 16,0 0-16,0 0 0,0 21 15,0 1-15,0-1 0,0 0 16,-63 22-16,42-22 0,-22 1 15,1-1-15,0 0 0,-1 1 16,1-22-16,0 21 0,-1-21 0,1 22 16,0-22-16,-22 21 0,22-21 15,21-21-15,-1 21 16,1-21-16,21 22 0,-21-22 16,21-22-1,0 1-15,21 0 16,0 0-16,1 0 0,-1 0 15,0 21-15,0-22 0,0 1 16,0 0-16,1 0 0,-1 21 0,21 0 16,-21 0-16,0 0 0,1 0 15,-1 0-15,-21 21 0,21-21 16,0 21-16,0 0 0,0 1 0,1-1 16,-1-21-16,0 21 0,-21 0 15,21-21-15,0 21 0,0-21 0,22 0 16,-22 0-16,0 0 0,0 0 0,0 0 15,1 0-15,20 0 0,-21 0 16,-21-21-16,21 21 0,0 0 0,-21-21 16,22 0-16,-22 0 15,0-1-15,0 1 16,0 0-16,0 0 31</inkml:trace>
  <inkml:trace contextRef="#ctx0" brushRef="#br0" timeOffset="5427.7">3069 2265 0,'0'0'0,"-21"0"0,0 0 31,21 21-15,21-21-16,0 0 0,0 0 16,22 0-16,-1 21 0,0-21 15,1 0-15,41 0 0,64 21 16,-42-21-16,0 0 0,0 0 16,21 0-16,-21 0 0,42 0 0,0 0 15,0 0-15,22 0 0,-1 0 0,0 0 16,1 0-16,-1 0 0,21 0 15,1-21-15,-22 21 0,212 0 16,-190-21-16,20 21 0,-41 0 16,20 0-16,-20-21 0,20 21 0,-21 0 15,-20 0-15,20 0 0,-42 0 0,0-21 16,-21 21-16,0 0 16,-1 0-16,-41 0 0,21 0 0,-43 0 15,0 0-15,1 0 0,-1 0 0,-21 0 16,0 0-16,0 0 15,-21-21 17,-21 21-17,0 0-15,0 0 0,0-22 16,0 22-16,-1-21 16,1 0-16,0 21 15,0 0-15</inkml:trace>
  <inkml:trace contextRef="#ctx0" brushRef="#br0" timeOffset="8285.5">10541 1058 0,'-21'0'16,"42"0"-16,-63 0 0,63 0 47,0 0-47,21 0 0,22 0 16,-1 0-16,1 0 0,20 0 15,1 0-15,0-21 0,-1 21 0,1 0 16,0-21-16,-1 21 0,-20 0 15,-1-21-15,-20 21 0,41 0 16,-62 0-16,-1 0 0,-42 0 31,-1 0-31,1 0 0,0 0 16,-21 0-16,-1 0 0,22 0 0,-21 0 16</inkml:trace>
  <inkml:trace contextRef="#ctx0" brushRef="#br0" timeOffset="8520.27">10647 1164 0,'0'0'0,"0"21"31,21-21-31,0 0 16,0 0-16,22 0 0,-22 0 0,42 0 15,-20 0-15,-1 0 0,21 0 16,-20 0-16,20-21 0,-20 21 0,20-21 15,-21 21-15,1-21 0,-1 21 16,0-21-16,-20 21 0,-1-21 0,0 21 16,0-22-16,-21 1 15,0 0-15,0 0 0,0 0 16</inkml:trace>
  <inkml:trace contextRef="#ctx0" brushRef="#br0" timeOffset="8920.68">11430 720 0,'0'0'0,"-21"0"32,21 21-17,0 0-15,0 0 16,0 0-16,21 1 0,0-1 16,0 21-16,0-21 0,-21 0 0,22 1 15,20-1-15,-21-21 0,0 21 16,0-21-16,22 0 0,-22 0 0,0 0 15,21 0-15,-20 0 0,20 0 16,-21 0-16,0 0 0,0-21 0,1 21 16,-22-21-16,0-1 15,0 1-15,0 0 16,-22 21-16,1 0 0,0 0 16,0 0-16,0 21 0,-22 0 15,22 1-15,0 20 0,0-21 0,-21 21 16,20-20-16,1 20 0,0 0 15,0 1-15,21-22 0,-21 21 0,0-21 16,21 22-16,-22-22 0,22 0 16,0 0-16,0 0 0,22-21 31,-1 0-31,0 0 0,0-21 16,21 21-16,-20-21 0,20 0 0</inkml:trace>
  <inkml:trace contextRef="#ctx0" brushRef="#br0" timeOffset="9158.61">12382 826 0,'0'0'0,"-21"0"0,0 0 31,42 0-15,0 0-16,1 0 0,-1 0 15,0 0-15,0 0 0,0 0 0,22 0 16,-22-22-16,0 22 0,0 0 16,0 0-16,0 0 0,1 0 15,-1 0-15,0 0 16</inkml:trace>
  <inkml:trace contextRef="#ctx0" brushRef="#br0" timeOffset="9420.46">12509 847 0,'0'0'0,"-21"0"0,0 0 16,21 21-1,0 0-15,-21-21 16,21 21-16,0 0 0,0 1 0,-21-1 16,21 21-16,0-21 0,0 22 15,0-1-15,0-21 0,0 21 0,0-20 16,0 20-16,-21-21 0,21 21 15,0-20-15,0-1 0,-22 0 0,22 0 16,0 0 0,0-42 15,22 21-31,-1-21 16,0 0-16,0 0 0,0-1 15</inkml:trace>
  <inkml:trace contextRef="#ctx0" brushRef="#br0" timeOffset="10639.35">12721 910 0,'0'0'0,"0"-21"0,0 0 16,0 42 15,0 0-31,0 22 0,0-22 0,0 21 16,0 0-16,0 1 0,0-22 0,0 21 15,0 1-15,0-22 0,0 21 16,0-21-16,0 0 0,0 1 0,0 20 15,0-21-15,0 0 16,0 0 0,21-21-16,0-21 15,1 0 1,-1 0-16,0 0 0,-21 0 16,21-1-16,0 1 0,0 0 0,-21-21 15,22 21-15,-1-1 0,0 1 16,-21 0-16,21 21 0,0 0 15,-21 21 1,0 0-16,0 1 16,0-1-16,0 0 0,0 0 15,0 0-15,0 0 0,0 1 16,0-1-16,0 0 0,21 0 16,1-21-1,-1 0-15,0 0 0,21 0 16,-21 0-16,22 0 0,-1 0 0,-21-21 15,22 0-15,-22 21 0,21-21 16,-21-1-16,0 1 0,1 0 0,-1 0 16,-21 0-16,0-22 0,0 22 0,0 0 15,0 0-15,0 0 0,0 0 16,-21 21-16,-1 0 16,22 21-16,-21-21 15,21 21-15,-21 0 0,21 0 16,0 0-16,0 1 0,0-1 0,0 0 15,0 0-15,0 0 0,0 0 16,0 1-16,0-1 0,21 0 16,0 0-16,1-21 15,-1 0-15,0 0 0,0 0 16,0 0-16,0 0 0,22 0 0,-22 0 16,0 0-16,0 0 0,0 0 15,1-21-15,-1 0 0,0 0 0,0 21 16,-21-43-16,21 22 0,0 0 15,-21 0-15,22 0 0,-22-1 0,0 1 16,0 0-16,21 0 0,-21 0 0,0 42 47,0 0-47,0 0 0,0 0 16,0 1-16,0-1 0,-21 0 0,21 0 15,0 0-15,-22 0 0,22 1 0,0-1 16,0 0-16,0 0 15,0 0-15,22-21 16,-1 0-16,0 0 0,0 0 16,0 0-16,0 0 0,1 0 15,-22-21-15,21 0 0,0 21 0,0-21 16,0 0-16,0-1 0,-21 1 16,22 0-16,-1 0 0,0 0 15,-21 0-15,0-1 0,0 1 0,21 0 16,-21 0-16,0 42 15,0 0 1,0 0-16,0 1 0,0-1 16,0 0-16,0 0 0,0 0 15,0 0-15,0 1 0,0-1 16,21-21 0,0 0-16,1 0 0,-1 0 15,0 0-15,0 0 16,0 0-16,0-21 0,1-1 15,-1 22-15,0-21 0,0 0 0,0-21 16,0 21-16,-21-1 16,22-20-16,-1 21 0,-21 0 0,21 0 15,-21-1-15,21 22 0,0 0 16,0 22 0,-21-1-16,22 0 0,-22 0 0,0 0 15,0 0-15,0 22 0,0-22 16,0 0-16,0 0 0,0 0 0,0 1 15,0-1-15,0 0 0,0 0 16,0-42 31</inkml:trace>
  <inkml:trace contextRef="#ctx0" brushRef="#br0" timeOffset="10800.42">14753 1439 0,'-21'0'47,"0"0"-47,0 0 15</inkml:trace>
  <inkml:trace contextRef="#ctx0" brushRef="#br0" timeOffset="19135.75">12425 1672 0,'0'0'0,"-21"0"0,-1 0 0,1 0 15,0 0-15,0 0 16,0 0-16,0 21 0,-1-21 0,1 0 16,0 0-16,0 0 0,0 0 15,21 22 1,21-22 0,0 21-1,21-21-15,1 0 16,-1 0-16,22 21 0,-1-21 0,1 0 0,20 0 15,22 0-15,0 0 0,0 0 16,42 0-16,-21 0 0,0 0 16,-21 0-16,21 0 0,-21 0 0,-1 0 15,1 0-15,-21 0 0,0 0 16,-1 0-16,-20 0 0,-1-21 0,1 21 16,-22 0-16,0 0 0,1 0 15,-22 0-15,0 0 0,0-21 0,-42 21 31,0 0-15,-21 0-16,20 0 0,-20 0 16,0 0-16,-22 0 0,22 0 15,-22 0-15,1 0 0,21 0 0</inkml:trace>
  <inkml:trace contextRef="#ctx0" brushRef="#br0" timeOffset="19638.49">12065 1863 0,'0'0'0,"-21"0"15,42 0 17,0 0-32,21 21 0,1-21 15,20 0-15,1 0 0,-1 0 16,22 0-16,0 0 0,-1 0 0,22 0 16,0 0-16,0 0 0,21 0 15,0-21-15,0 21 0,0 0 16,-21 0-16,-1 0 0,1 0 0,0-21 15,-21 21-15,-1 0 0,1 0 16,-21 0-16,-1 0 0,-21 0 0,22 0 16,-43 0-16,21 0 0,-20 0 15,-1 0-15,0 0 16,-21-22 93</inkml:trace>
  <inkml:trace contextRef="#ctx0" brushRef="#br0" timeOffset="23027.53">2773 3471 0,'0'-21'47,"21"21"-16,0 0-31,0 0 0,0 0 0,1-21 16,-1 21-16,21 0 0,-21 0 16,0 0-16,1 0 0,-1 0 0,0 0 15,21 0-15,-21 0 16,1 0-16,-1 0 15,-42 0 32,-1 0-31</inkml:trace>
  <inkml:trace contextRef="#ctx0" brushRef="#br0" timeOffset="23707.9">2815 3471 0,'-21'22'15,"21"-1"16,0 0-31,0 0 16,0 0-16,0 0 16,-21 1-16,21-1 0,0 0 15,0 0-15,0 0 16,-21 0-16,21 1 0,-22-1 16,22 0-1,0-42 48,0 0-63,22 21 15,-1-22-15,0 22 16,0 0-16,0-21 16,0 21-16,1 0 0,-1 0 0,0-21 15,0 21-15,0 0 16,0 0-16,1 0 0,-1 0 15,0 0-15,0 0 0,0 21 16,0-21-16,-21 21 0,22 1 16,-1-1-16,-21 0 15,0 0-15,0 0 0,0 0 16,0 1-16,0-1 0,0 0 16,-21 0-16,-1 0 0,1 0 15,0 1-15,0-1 0,-21 0 0,20 0 16,-20 0-16,21-21 0,-21 21 15,-1-21-15,1 0 0,0 22 0,-1-22 16,1 0-16,21 0 16,-22 0-16,22 0 0,-21 0 0,21 0 0,0-22 15,-1 22 1,22-21-16,0 0 16,22 0-1,-1 0 1,0 21-16,0 0 15,21 0-15</inkml:trace>
  <inkml:trace contextRef="#ctx0" brushRef="#br0" timeOffset="24107.44">3768 3366 0,'0'0'0,"0"-22"16,0 1 0,0 42-1,0 1 1,0-1-16,0 0 0,0 0 15,0 21-15,0-20 0,0 20 0,0 0 16,0 1-16,0-1 0,0-21 16,0 21-16,0 1 0,0-22 0,0 21 15,0-21-15,0 22 0,0-22 0,-22 0 16,22 0-16,0 0 0,-21-21 16,21 22-16,0-1 0,0-42 31,0-1-16,21 1-15,1 0 16,-1 0-16,0 0 0,0 0 0</inkml:trace>
  <inkml:trace contextRef="#ctx0" brushRef="#br0" timeOffset="24554.95">4276 3556 0,'0'0'0,"-22"0"32,22 21-32,-21-21 0,21 21 15,-21 1-15,21-1 0,-21 0 16,21 0-16,0 0 0,0 22 0,-21-22 16,21 0-16,0 0 0,-21 21 15,21-20-15,0-1 0,0 0 16,0 0-16,0 0 0,0 0 0,0 1 15,21-22-15,0 21 16,0-21-16,0 0 0,0 0 0,1 0 16,20 0-16,-21-21 0,21-1 0,-20 22 15,20-21-15,-21 0 0,0 0 16,22 0-16,-22 0 0,0-1 0,-21 1 16,0 0-16,21 0 0,-21 0 15,0-22-15,0 22 0,-21 0 0,0 0 16,0 0-16,-1 0 0,1-1 15,0 22-15,0 0 0,-21 0 16,20 0-16,1 0 0,0 0 0,0 0 16,0 0-16,0 0 0,-1 0 15,1 0-15,21 22 0,-21-22 16</inkml:trace>
  <inkml:trace contextRef="#ctx0" brushRef="#br0" timeOffset="24855.31">3768 3556 0,'0'0'0,"-22"0"0,1 0 16,42 0-1,22 0 1,-22 0-16,21 0 0,1 0 16,-1 0-16,21-21 0,-20 21 0,-1 0 15,0 0-15,1-21 0,-1 21 0,0 0 16,-20 0-16,20-21 0,-21 21 16,0 0-16,0 0 0,1 0 15</inkml:trace>
  <inkml:trace contextRef="#ctx0" brushRef="#br0" timeOffset="25574.74">5673 3535 0,'0'0'0,"21"0"0,0-21 0,-21 0 16,21-1-16,0 1 16,-21 0-1,-21 21 16,0 0-31,0 0 0,0 21 0,-1 0 16,1 1-16,0-1 0,0 0 16,0 21-16,-22-21 0,22 22 0,0-1 15,0 0-15,0-20 0,0 20 0,21 0 16,0 1-16,0-1 16,0-21-16,0 21 0,0-20 0,0 20 15,0-21-15,21 0 0,0 0 16,0 1-16,0-22 0,22 0 0,-1 0 15,-21 0-15,21 0 0,1 0 0,-1 0 16,0 0-16,1-22 0,-22 1 16,21 0-16,-21 0 0,22 0 0,-22 0 15,0-1-15,-21 1 0,0 0 16,0 0-16,0-21 0,0 20 0,-21 1 16,0 0-16,-22 0 0,22 21 15,-21-21-15,0 21 0,-1 0 0,1 0 16,0 0-16,-1 0 0,22 0 15,-21 0-15,21 21 0,-22 0 0,22 0 16,0 0-16,0-21 0,21 22 16,0-1-16,0 0 0,0 0 0,0 0 15,0 0-15,0 1 0,0-1 16,21-21 0,0 0-16,0 0 0,0 0 15,1-21-15,-1 21 0,0-22 16,0 1-16,21 21 0,-20-21 0</inkml:trace>
  <inkml:trace contextRef="#ctx0" brushRef="#br0" timeOffset="25819.12">6308 3577 0,'0'-21'15,"-22"21"1,22 21 78</inkml:trace>
  <inkml:trace contextRef="#ctx0" brushRef="#br0" timeOffset="26103.89">6350 3874 0,'0'0'0,"-42"0"15,20 0 17,22-22 61,22 22-77,-1-21-16</inkml:trace>
  <inkml:trace contextRef="#ctx0" brushRef="#br0" timeOffset="26783.5">7027 3535 0,'0'0'0,"0"-21"15,0 0 1,21-1 0,1 22-16,-1-21 0,0 21 15,0 0-15,0-21 0,0 21 16,1-21-16,-1 21 0,0 0 0,0 0 15,0 0-15,0 0 0,1 21 16,-22 0-16,21 0 0,-21 1 16,0-1-16,0 0 0,0 0 15,0 0-15,-43 0 0,22 1 16,0-1-16,0 0 0,-21 0 0,20 0 16,-20 0-16,21-21 0,0 22 15,0-22-15,-1 0 0,1 21 0,0-21 16,21-21 31,21 21-47,0 0 0,-21-22 15,22 22-15,-1 0 0,0 0 16,0 0-16,0 0 0,0 0 0,22 0 16,-22 0-16,0 0 0,0 0 0,0 0 15,1 0-15,-1 0 0,0 0 16,0 22-16,0-22 0,0 21 0,1 0 15,-1 0 1,-21 0-16,0 0 0,0 1 16,0-1-16,0 0 0,-21 0 15,-1-21-15,1 21 16,0 0-16,0-21 0,0 22 0,-22-22 16,22 0-16,-21 0 0,0 21 0,20-21 15,-20 0-15,0 0 0,21 0 16,-22 0-16,22 0 0,-21 0 0,21 0 15,-1 0-15,1 0 0,0 0 16,0 0-16,21-21 16,21-1 15,0 1-31,0 21 0,1 0 0,20-21 16</inkml:trace>
  <inkml:trace contextRef="#ctx0" brushRef="#br0" timeOffset="27270.51">7937 3514 0,'0'0'0,"0"-21"15,-21 21 16,0 21-15,0-21-16,21 21 0,-21 0 0,21 0 16,-21 0-16,-1 1 0,1-1 0,21 21 15,-21-21-15,0 0 0,21 1 16,0 20-16,0-21 0,-21 0 0,21 0 16,0 1-16,0-1 0,0 0 15,21-21-15,0 0 0,0 0 16,0 0-16,1 0 0,-1 0 0,21 0 15,-21 0-15,0 0 0,22 0 16,-1 0-16,-21-21 0,22 21 0,-22-21 16,0-1-16,21 22 0,-21-21 0,1 0 15,-1 0-15,0 0 16,0 0-16,-21-22 0,0 22 0,0 0 16,0-21-16,0 20 0,0-20 0,-21 21 15,-21 0-15,20 0 0,1-1 16,0 22-16,-21 0 0,21 0 0,-22 0 15,22 0-15,0 0 0,-21 22 16,20-22-16,1 21 0,-42 21 16,63-21-16,-21 0 0,-1 1 15,22-1-15</inkml:trace>
  <inkml:trace contextRef="#ctx0" brushRef="#br0" timeOffset="27787.26">9059 3662 0,'0'0'0,"0"-21"0,0 0 15,0-1-15,0 1 16,0 0-16,-21 21 15,21 21 1,0 0 0,0 22-16,0-22 0,0 21 15,0-21-15,0 22 0,0 20 0,21-20 16,-21 20-16,0 1 0,0-1 16,0 1-16,0-1 0,0 1 0,0-1 15,0 1-15,0-22 0,0 0 16,0 1-16,0-1 0,0-21 15,0 21-15,0-20 0,0-1 0,0 0 16,0 0-16,0-42 31,0 0-31,0 0 0,0-1 0,0 1 16,0 0-16,0 0 0,21-21 16,-21-1-16</inkml:trace>
  <inkml:trace contextRef="#ctx0" brushRef="#br0" timeOffset="28123.38">9038 4001 0,'0'0'0,"-21"-22"0,21-20 16,-42-64 0,20 85-16,22 0 0,0 0 15,0 0-15,0-1 0,0 1 16,0 0-16,22 0 0,20 0 0,-21 0 16,43-1-1,-43 1-15,21 21 0,0-21 0,-20 21 16,20 0-16,0 0 0,-21 0 15,22 0-15,-22 0 0,0 21 0,21 0 16,-42 1-16,22-1 0,-22 0 0,0 0 16,0 21-16,0-20 0,-22-1 15,1 0-15,0 0 0,-21 0 0,-22 22 16,22-22-16,0 0 0,20 0 16,-20-21-16,21 21 0,0-21 15,0 0-15,-1 0 0,1 0 0,21-21 31,21 0-15,1 21-16,-1-21 0,0 0 0,0 21 16,21-22-16,-20 1 0</inkml:trace>
  <inkml:trace contextRef="#ctx0" brushRef="#br0" timeOffset="28771.31">9779 3598 0,'0'0'15,"0"22"1,0-1 0,0 0-16,0 0 0,0 0 15,0 0-15,0 1 16,0-1-16,0 0 0,0 0 16,0 0-16,0 0 0,0 1 15,-21-1 1,0-21-16,21 21 0,-22-21 15,1-21 1,21 0-16,0-1 16,0 1-16,0 0 0,-21 0 0,21 0 15,0-22-15,0 22 0,0-21 16,0 21-16,21 0 0,0-22 0,1 22 16,-1 0-16,21 0 0,-21 0 0,22 21 15,-1 0-15,0 0 16,1 0-16,-1 0 0,0 0 0,1 21 0,-1-21 15,0 21-15,-21 21 0,22-21 16,-22 1-16,0-1 0,0 0 16,-21 0-16,0 21 0,0-20 0,0-1 15,0 0-15,0 0 0,0 0 16,0 0-16,-21-21 16,0 0-16,0 0 15,0 0 1,21-21-1,0 0-15,0 0 0,0 0 16,21 0-16,0-22 0,-21 22 16,21 0-16,21-21 0,-20-1 0,20 22 15,0-21-15,1 21 0,-1-1 16,0 1-16,1 21 0,-1 0 16,0 0-16,1 21 0,-1-21 0,-21 43 15,0-22-15,0 0 0,1 21 16,-22 1-16,0-22 0,0 21 0,0-21 15,0 1-15,0-1 0,-43 42 16,22-63-16,0 21 0,0 1 16,0-1-16,-1-21 15,1 0-15</inkml:trace>
  <inkml:trace contextRef="#ctx0" brushRef="#br0" timeOffset="29566.16">2794 5757 0,'0'0'0,"0"-21"0,0 0 16,-21 21-1,0 0-15,-1 0 16,1 0-16,-21 21 0,21 0 16,0 1-16,-22-1 0,22 21 15,0 0-15,-21 1 0,20-1 16,1 0-16,0 1 0,21-1 0,0 22 16,0-22-16,0 21 0,0-20 15,0 20-15,21-20 0,0-1 0,1 0 16,20-21-16,0 22 0,-21-22 15,22-21-15,-1 21 0,0-21 0,1 0 16,-1 0-16,0-21 0,1 0 0,-1 0 16,-21-1-16,22 1 0,-22 0 15,0 0-15,0-21 0,-21 20 0,0 1 16,0 0-16,0-21 0,0 21 16,-21-1-16,0 1 0,-22 0 0,22 0 15,-21 21-15,21-21 0,-22 21 16,1 0-16,21 0 0,-21 0 0,20 0 15,-20 21-15,21 0 0,0 0 16,21 0-16,0 1 0,0-1 16,0 0-16,0 21 0,0-21 0,0 1 15,0-1-15,0 0 0,0 0 16,21 0-16,0 0 0,0-21 0,0 0 16,1 0-16,-1 0 0,0 0 15,0-21-15,21 21 0,-20-21 0,-1 0 16</inkml:trace>
  <inkml:trace contextRef="#ctx0" brushRef="#br0" timeOffset="29771.15">3429 5927 0,'0'0'16,"-21"0"-1,0 0 1,-1 0-1,22 21 1,22 0 0,-1-21-1,0 0 1,-21 21-16</inkml:trace>
  <inkml:trace contextRef="#ctx0" brushRef="#br0" timeOffset="29991.19">3535 6371 0,'-21'0'0,"-1"21"16,1-21-16,21-21 62,0 0-46,21 21 0,1-21-16,-1 21 0</inkml:trace>
  <inkml:trace contextRef="#ctx0" brushRef="#br0" timeOffset="30577.19">4000 6011 0,'0'-21'16,"0"0"-16,0 0 15,0 0 1,22 21-16,-1-21 0,0 21 16,0-22-16,0 22 15,0 0-15,1 0 0,-1 0 16,0 0-16,0 22 0,0-22 0,-21 21 15,0 0-15,0 0 0,0 0 16,0 22-16,0-22 0,0 0 16,-21 0-16,0 0 0,0 0 0,0 22 15,-22-22-15,22-21 0,0 21 0,0 0 16,0-21-16,-1 0 16,22-21-1,0 0 1,22 0-16,-1 21 15,0-21-15,0 21 16,0 0-16,0 0 0,1 0 0,-1 0 16,21 0-16,-21 0 0,0 0 15,1 21-15,-1-21 0,0 21 16,0-21-16,0 21 0,-21 0 0,0 0 16,0 1-16,0-1 15,0 0-15,-21 0 0,0 0 0,0 0 16,0 1-16,-1-1 0,1 0 0,-21-21 15,21 21-15,0 0 16,-1-21-16,1 0 0,-21 0 0,21 0 16,0 0-16,-1 0 0,1 0 0,0-21 15,0 21-15,0-21 16,21 0 0,0 0-1,21-1-15,0 22 0,0-21 16,0 21-16,1-21 0,20 0 0</inkml:trace>
  <inkml:trace contextRef="#ctx0" brushRef="#br0" timeOffset="31035.45">4974 5906 0,'-21'0'15,"0"0"-15,0 0 0,-1 0 16,1 0-16,0 0 0,0 0 0,0 21 16,0 0-16,-1 0 0,1 0 0,0 0 15,0 1-15,21-1 0,0 21 16,-21-21-16,21 0 0,0 22 16,0-22-16,0 0 0,0 0 0,0 22 15,0-22-15,21 0 0,0 0 16,0 0-16,0 0 0,1-21 0,-1 22 15,0-22-15,0 0 0,0 0 16,22 0-16,-22 0 0,0 0 0,21-22 16,-21 1-16,1 0 0,-1 21 0,21-21 15,-21 0-15,0-22 0,1 22 16,-1 0-16,0 0 0,-21-21 0,0 20 16,0-20-16,0 0 0,0 21 0,0-22 15,-21 22-15,0-21 0,-1 21 16,-20-1-16,21 22 0,-21 0 0,-1 0 15,1 0-15,0 0 0,-1 0 16,1 22-16,0-1 0,20 0 16,-20 0-16,21 0 0,0 0 0,0 22 15,21-22-15,0 0 0,0 0 16,0 0-16,21 1 0,21-22 16,-21 0-16</inkml:trace>
  <inkml:trace contextRef="#ctx0" brushRef="#br0" timeOffset="31516.28">6604 5630 0,'0'0'0,"0"-21"0,0 0 32,0 42-32,0 22 15,0-22-15,21 21 0,-21 0 16,0 1-16,0-1 0,0 0 16,0 1-16,0-1 0,0 0 0,0 1 15,0-1-15,0 0 0,0-20 0,0 20 16,-21-21-16,21 21 0,0-20 15,0-1-15,0 0 16,-21 0-16,21-42 31,21 0-31,0 0 16</inkml:trace>
  <inkml:trace contextRef="#ctx0" brushRef="#br0" timeOffset="31935.5">7133 5906 0,'0'0'0,"0"21"31,0 0-31,-21 0 0,21 0 0,0 22 16,0-22-16,-21 0 0,21 21 15,0-21-15,-21 1 0,21 20 0,0-21 16,0 0-16,0 22 0,0-22 0,0 0 15,0 0-15,21 0 0,0 0 16,0-21-16,0 0 0,0 0 16,1 0-16,-1 0 0,0 0 0,0-21 15,21 0-15,-20 21 0,-1-21 16,0-21-16,0 20 0,0 1 0,0 0 16,-21-21-16,0 21 0,0-22 15,0 22-15,0-21 0,0 21 16,0-22-16,-21 22 0,0 0 0,0 0 15,0 0-15,0 21 0,-1 0 0,-20 0 16,21 0-16,0 0 0,0 0 16,-1 0-16,1 0 0,0 0 0,0 0 15,21 21-15,-21-21 16,21 21-16,-21-21 31</inkml:trace>
  <inkml:trace contextRef="#ctx0" brushRef="#br0" timeOffset="32202.5">6456 5863 0,'0'0'15,"-21"0"1,21-21-16,21 21 0,21-21 15,-21 21-15,22 0 0,-1-21 16,21 21-16,1-21 0,-22-1 0,22 22 16,-1-21-16,1 21 0,-22-21 0,22 21 15,-22-21-15,-21 21 16,21 0-16,-20 0 0,-1 0 0</inkml:trace>
  <inkml:trace contextRef="#ctx0" brushRef="#br0" timeOffset="33035.72">9144 5546 0,'0'0'0,"0"-21"0,0 42 63,0 0-63,0 0 0,0 0 15,0 0-15,0 22 0,0-22 0,21 0 16,-21 21-16,0-20 0,0-1 15,21 0-15,0 0 0,-21 0 0,22-21 16,-1 21-16,-21 1 0,21-22 0,0 0 16,0 0-16,0 0 0,1 0 0,-1 0 15,0 0-15,0-22 0,21 1 16,-20 0-16,-1 0 0,21 0 16,-21 0-16,0-1 0,1 1 0,-1 0 15,0 0-15,-21 0 0,21 0 16,-21-43-16,0 43 15,0 0-15,-21 21 16,0 0-16,21 21 16,-21 0-16,21 0 0,-22 22 15,22-22-15,0 21 0,0 0 16,-21 1-16,21-1 0,0 0 0,0-20 16,-21 20-16,21 0 0,-21 1 0,21-22 15,-21 21-15,21-21 0,0 22 16,0-22-16,0 0 0,-21 0 15,21 0-15,0 0 0,0 1 16,0-44 31,-22 22-47,22-21 0,0 0 16</inkml:trace>
  <inkml:trace contextRef="#ctx0" brushRef="#br0" timeOffset="33319.49">9080 6096 0,'0'0'0,"22"0"16,-1 0 0,0 0-16,0 0 0,21 0 0,-20 0 15,20 0-15,0 0 0,1 0 0,-1 0 16,0 0-16,1-21 0,-1 0 15,0 21-15,1 0 0,41-21 16,-63 21-16,1 0 0,-1 0 16,0 0-16,-42 0 31,0 0-31,-1 0 16,1 0-1,21-22 1</inkml:trace>
  <inkml:trace contextRef="#ctx0" brushRef="#br0" timeOffset="33723.26">10350 5736 0,'0'0'15,"-21"0"17,21 21 46,0 1-78,0-1 15,0 0 1</inkml:trace>
  <inkml:trace contextRef="#ctx0" brushRef="#br0" timeOffset="33917.11">10266 6075 0,'0'21'16,"0"-42"-16,-21 42 0,21 0 31,21-21 16,-21-21-31,21 21-16,0-21 0</inkml:trace>
  <inkml:trace contextRef="#ctx0" brushRef="#br0" timeOffset="37912.51">11112 5503 0,'0'0'0,"0"-42"31,0 63 0,0 0-31,0 1 0,0 20 16,0 0-16,0 1 0,0-1 16,0 0-16,0 1 0,0-1 15,0 21-15,0-41 0,0 20 0,-21 0 16,21-21-16,0 1 0,-21-1 15,21 0-15,0 0 0,0-42 47,21 0-47,-21 0 16,21-1-16,-21 1 0,22 21 16,-1-21-16</inkml:trace>
  <inkml:trace contextRef="#ctx0" brushRef="#br0" timeOffset="38203.32">11515 5588 0,'0'-21'16,"21"0"-1,0 21 1,0 0-16,0 0 0,0 0 16,1-21-16,-1 21 15,0 0-15,0 0 0,0 0 0,0 0 16,-21-22-16,22 22 16,-44 0 15,1 0-31,0 0 15</inkml:trace>
  <inkml:trace contextRef="#ctx0" brushRef="#br0" timeOffset="38671.24">11557 5503 0,'-21'0'0,"42"0"0,-42 22 0,0-22 16,21 21-16,-22 0 16,1 0-16,21 0 0,-21 0 15,21 1-15,0-1 0,-21 0 0,21 0 16,-21 0-16,21 22 0,0-22 15,-21 0-15,21 0 0,0 0 16,21-42 31,-21 0-47,21 21 0,0-21 16,0 0-16,0 21 15,-21-22-15,22 22 0,-1 0 0,0-21 16,0 21-16,0 0 15,0 0-15,1 0 0,-1 0 16,0 0-16,0 0 0,0 21 0,0-21 16,1 22-16,-1-1 0,0 0 15,-21 0-15,0 0 0,0 0 0,0 1 16,0-1-16,0 0 0,-21 0 0,0 0 16,-1 0-16,1 1 0,0-1 15,0-21-15,-21 21 0,20 0 16,1-21-16,-21 0 0,21 0 0,0 0 15,-1 0-15,1 0 0,0 0 0,0 0 16,0 0-16,0 0 16,21-21 15,21 21-15,-21-21-16,21 21 0,0 0 15</inkml:trace>
  <inkml:trace contextRef="#ctx0" brushRef="#br0" timeOffset="39147.39">12150 5694 0,'0'-21'16,"0"42"15,0 0-31,0 0 0,0 0 15,0 1-15,0 20 16,0 0-16,0 1 0,0-1 0,0 0 16,0 1-16,0-1 0,0 0 0,0 1 15,0-1-15,0 21 0,0-20 16,0 20-16,0-20 0,0 20 0,-22 1 16,1-22-16,21 0 0,-21 1 0,21-1 15,-21 0-15,21 1 0,0-22 16,0 0-16,0 0 0,0 0 0,0 0 15,21-21 17,-21-21-32,0 0 15,21-21-15,0 21 0,-21-1 16,22-20-16,-22 0 0</inkml:trace>
  <inkml:trace contextRef="#ctx0" brushRef="#br0" timeOffset="39519.54">12171 6011 0,'-21'-21'0,"42"42"0,-42-63 0,-1 21 15,22 0-15,0 0 16,0-1-16,0 1 0,0 0 16,0 0-16,0 0 0,0 0 15,22-1-15,-1 1 16,0 21-16,-21-21 0,21 21 15,0 0-15,0 0 0,1-21 0,-1 21 16,21 0-16,0 0 16,-20 0-16,-1 21 0,0 0 15,0 0-15,-21 1 0,0-1 16,0 21-16,0-21 0,-21 0 16,0 1-16,0-1 0,-22 0 0,22 0 15,0 0-15,-21 0 0,20-21 16,-20 22-16,21-22 0,0 0 0,0 21 15,42-21 32,0-21-47,0 21 0,0-22 0,0 1 16,1 0-16</inkml:trace>
  <inkml:trace contextRef="#ctx0" brushRef="#br0" timeOffset="40167.22">12658 5736 0,'0'0'0,"0"21"31,0 1-31,0-1 0,0 0 16,0 0-16,0 0 0,0 0 16,0 1-16,0-1 0,0 0 15,0 0-15,0 0 0,0 0 0,-22 1 16,22-1-16,0 0 15,0-42 32,0 0-47,0-1 16,0 1-16,0 0 0,0 0 0,0 0 16,0 0-16,0-1 0,0-20 15,0 21-15,0 0 0,22-22 16,-1 22-16,-21 0 0,21 0 0,0 21 15,0-21-15,0 21 0,1 0 16,-1 0-16,0 0 0,0 0 0,0 21 16,0 0-16,1-21 0,-1 21 0,0 22 15,-21-22-15,21 0 0,-21 0 16,21 0-16,-21 0 0,0 1 0,0-1 16,0 0-16,0 0 0,0 0 0,0 0 15,-21-21 1,0 22-16,0-44 31,21 1-15,0 0-16,0 0 0,0 0 0,21 0 15,-21-1-15,21-20 0,0 21 0,22-21 16,-1 20-16,-21-20 0,21 21 16,1-21-16,-1 20 0,0 22 0,1-21 15,-1 21-15,0 0 0,1 21 16,-22-21-16,0 43 0,0-22 0,0 21 15,-21 1-15,0-22 0,0 21 16,0 0-16,0 1 0,0-22 0,-21 21 16,0-21-16,0 1 0,0-1 0,21 0 15,-43 0-15,43 0 16,-21 0-16,0-21 0,0 0 0,0 22 16,0-22-16,-1 0 0</inkml:trace>
  <inkml:trace contextRef="#ctx0" brushRef="#br0" timeOffset="40875.76">2900 6837 0,'0'21'16,"0"0"15,21-21-31,0 21 16,0-21-16,0 0 0,1 0 15,20 22-15,-21-22 0,21 0 0,1 0 16,-1 0-16,22 0 0,-1 0 16,22 21-16,21-21 0,-22 0 15,22 0-15,21 0 0,0 0 0,0 0 16,42 0-16,1 0 0,-1 0 0,22 0 16,20 0-16,1 0 0,0 0 15,20 0-15,22 0 0,-21 0 0,21 0 16,21 0-16,-21 0 0,22 0 0,-1 0 15,0 0-15,0 0 16,0 0-16,0 0 0,22 0 0,-22 0 16,21-21-16,-21 21 0,22 0 0,-1 0 15,-21-22-15,22 22 0,-43-21 0,21 21 16,-21 0-16,-21 0 0,-1-21 16,-20 21-16,-21 0 0,-22 0 0,0-21 15,-21 21-15,-21-21 0,-42 21 16,0 0-16,-22 0 0,-20 0 0,-22 0 15,0 0-15,-42 0 16,0 0 0,-22 0-16,1 0 0,0 0 0,-1 21 15</inkml:trace>
  <inkml:trace contextRef="#ctx0" brushRef="#br0" timeOffset="41687.49">5546 8361 0,'0'0'0,"-22"0"31,22-21-31,0 0 0,0-1 16,0 1-16,0 0 0,0 0 16,0 0-16,0 0 15,0-1-15,0 1 0,0 0 0,0 0 16,-21 0-16,-21 0 0,21 21 16,0-22-16,-22 1 0,22 21 15,0 0-15,-21 0 0,20 0 0,1 0 16,0 21-16,-21 1 0,21 20 0,-1-21 15,22 21-15,-21-20 0,0 20 16,21 0-16,-21 1 0,21-1 0,0 0 16,0 1-16,0-1 0,0-21 0,0 21 15,0-20-15,21-1 0,0 0 16,0 0-16,1-21 0,-1 0 16,0 0-16,0 0 0,21 0 0,-20 0 15,-1-21-15,21 0 0,-21 0 16,22-1-16,-22-20 0,21 21 15,0-21-15,1-1 0,41-41 16,-62 41-16,-1-20 0,21 20 16,-21-20-16,-21 21 0,0-22 0,0 22 15,0-1-15,0 1 0,0 0 16,0 21-16,0-1 0,0 1 0,0 0 16,0 42-1,0 0-15,0 22 16,0-22-16,0 21 0,0 22 0,0-22 15,0 0-15,0 22 0,0-22 0,0 22 16,0-22-16,0 0 16,0 1-16,21-1 0,1-21 0,-22 22 15,0-22-15,21 0 0,0-21 0,0 21 16,-21 0-16,42-21 0,-20 0 16,-1 0-16,0 0 0,0 0 15,0-21-15,0 0 0,1 0 0,20 0 16</inkml:trace>
  <inkml:trace contextRef="#ctx0" brushRef="#br0" timeOffset="42551.31">6265 8149 0,'0'0'0,"0"-21"0,0 0 0,0 0 0,0 0 15,0-1-15,-21 22 32,21 22-32,-21-1 0,21 0 15,0 0-15,-21 21 0,21-20 16,-21 20-16,21-21 0,0 21 0,0 1 15,0-22-15,0 21 0,0-21 0,0 1 16,0-1-16,0 21 0,21-21 16,0 0-16,0 1 0,0-22 15,0 0-15,22 0 0,-22 0 16,0 0-16,0-22 0,22 1 16,-22 0-16,0 0 0,21 0 0,-21 0 15,1-1-15,-1-20 0,0 21 16,0-21-16,-21 20 0,0-20 0,0 0 15,0-1-15,0 22 0,-21-21 16,0 0-16,0 20 0,-1 1 0,1 0 16,-21 21-16,21 0 0,-22 0 15,22 0-15,-21 0 0,0 42 16,20-20-16,1-1 0,0 21 0,0-21 16,21 22-16,-21-1 0,21 0 15,0-21-15,0 22 0,0-1 0,0-21 16,0 0-16,21 22 0,0-22 0,0-21 15,0 21-15,1 0 0,-1-21 16,21 0-16,-21 0 0,22 0 0,-1 0 16,-21-21-16,21 0 0,1 0 0,-1 0 15,0-1-15,1 1 0,-1 0 16,-21-21-16,22 21 0,-22-1 16,0-20-16,0 21 0,0-21 0,-21 20 15,0 1-15,21-21 0,-21 21 16,0 42-1,0 0 1,0 0-16,0 0 0,-21 1 0,21 20 16,0-21-16,0 0 0,0 22 15,0-22-15,0 0 0,0 0 16,0 0-16,0 0 0,0 1 0,0-1 16,21-21-16,1 0 15,-1 0-15,0 0 0,21 0 0,-21 0 16,22 0-16,-22-21 0,21 21 0,-21-22 15,22 1-15,-22 0 0,0 0 16,0 0-16,0-22 0,1 22 0,-1 0 16,-21-21-16,0 21 0,0-1 0,0-20 15,0 21-15,0 0 0,0 0 16,0 42 0,0 0-16,0 0 15,0 0-15,0 0 0,0 22 16,0-22-16,0 21 0,0-21 0,0 22 15,0-22-15,0 0 0,0 0 16,0 0-16,0 1 0,0-1 0,0 0 16,21-21-1,0 0-15,0 0 0,0 0 0,1 0 16,-1 0-16,21-21 0,-21 0 0,0-1 16,22 1-16,-22 0 0,0 0 15,21 0-15</inkml:trace>
  <inkml:trace contextRef="#ctx0" brushRef="#br0" timeOffset="43000.49">7789 7938 0,'0'0'0,"0"-22"0,0 1 0,0 42 47,-21 1-47,21-1 0,0 21 16,0-21-16,0 22 0,0-1 0,0-21 15,0 21-15,0 1 0,-21-22 16,21 0-16,0 43 0,0-43 15,-21 0-15,21 0 0,-21-21 0,21 21 16,-22-21 0,22-21-1,0 0-15,0 0 16,0 0-16,0-1 0,22 1 0,-1 0 16,0 0-16,0 0 15,0 0-15,0-1 0,1 1 0,-1 0 16,21 21-16,-21 0 0,22 0 0,-22 0 15,0 0-15,0 0 0,21 21 16,-20 0-16,-1 1 0,0-1 0,-21 0 16,21 0-16,-21 21 0,0-20 0,0-1 15,0 0-15,-21 0 0,0 0 16,0 0-16,-1 1 0,-20-1 16,21 0-16,-21-21 0,20 21 0,-20-21 0,21 0 15,0 0-15,0 0 0,-1 0 16,1 0-16,21-21 15,0 0 1,0 0-16,0-1 0,21 1 16,1-21-16,-1 21 0,0 0 15</inkml:trace>
  <inkml:trace contextRef="#ctx0" brushRef="#br0" timeOffset="43251.35">8297 7832 0,'21'-21'16,"-42"42"-16,42-64 0,1 22 0,-22 0 0,21 21 0,-21 21 31,0 0-31,0 22 16,0-22-16,0 21 0,0-21 15,0 22-15,0-1 0,0 0 0,0 1 16,0-1-16,0 0 0,-21 1 16,21-1-16,0-21 0,0 22 0,-22-22 15,22 0-15,-21 0 0,21 0 0,0 0 16,0 1-1,21-22-15,1 0 16,-1-22-16,21 1 0,-21 0 16,0 0-16,1 0 0,20 0 15</inkml:trace>
  <inkml:trace contextRef="#ctx0" brushRef="#br0" timeOffset="43567.52">8826 8065 0,'0'0'0,"22"-22"0,20 1 15,-42 0-15,21 21 16,-21-21-16,-21 21 15,0 21-15,0-21 0,-1 21 16,-20 0-16,21 1 0,0-1 0,0 0 16,-1 0-16,1 0 0,21 0 0,-21 1 15,21-1-15,0 0 16,21-21-16,0 21 0,1-21 0,-1 0 16,0 0-16,0 21 0,21-21 0,-20 0 15,-1 0-15,21 0 0,-21 21 0,0-21 16,1 22-1,-22-1 1,-22-21-16,1 0 0,0 21 16,0-21-16,0 0 0,0 0 15,-1 0-15,-20 0 0,21 0 0,0 0 16,0 0-16,-1 0 0,1 0 16,21-21-1,0 0-15,0-1 0,0 1 16</inkml:trace>
  <inkml:trace contextRef="#ctx0" brushRef="#br0" timeOffset="43882.5">8382 7916 0,'21'0'31,"0"0"-31,22 0 0,-22 0 15,21-21-15,0 21 0,1 0 16,20-21-16,-20 21 0,-1 0 16,0-21-16,1 21 0,-1 0 0,0 0 15,-21-21-15,1 21 0,-1 0 0,0 0 16,-21-21-16,21 21 0</inkml:trace>
  <inkml:trace contextRef="#ctx0" brushRef="#br0" timeOffset="46443.38">17653 699 0,'0'0'0,"0"-22"0,0 44 47,0 20-47,0-21 0,0 21 15,0 1-15,0-1 0,0 0 0,0 1 16,0-1-16,0-21 0,0 22 16,0-1-16,0-21 0,0 0 0,0 0 15,0 1-15,21-22 32,0 0-32,-21-22 0,21 1 15,1 0-15,-22 0 0,21 0 0,0 0 16,-21-22-16,21 22 0,-21 0 15,21-21-15,0 20 0,-21-20 0,0 21 16,22 0-16,-22 0 0,21-1 16,-21 44-1,0-1-15,21 0 16,-21 0-16,0 21 0,0-20 16,0 20-16,0-21 0,0 0 0,0 22 15,21-22-15,-21 0 0,0 0 16,0 0-16,21-21 0,0 0 15,1 0-15,-1 0 16,0 0-16,0 0 0,0-21 16,0 0-16,1 21 0,20-21 0,-21-22 15,0 22-15,0 0 0,1-21 16,-22 21-16,21-22 0,-21 22 16,21-21-16,-21 21 0,0-22 15,0 22-15,0 0 0,0 0 0,0 42 31,0 0-15,-21 0-16,21 0 0,0 1 0,-21 20 16,21 0-16,0-21 0,0 22 15,0-22-15,0 21 0,0-21 16,0 1-16,0-1 0,21 0 16,0 0-16,0 0 0,0-21 0,0 21 15,1-21-15,-1 0 0,0 0 16,0 0-16,21 0 0,-20 0 0,20 0 15,0-21-15,-21 0 0,22 21 0,-1-21 16,-21 0-16,22 0 0,-22-1 16,21-20-16,-21 21 0,0 0 0,-21-22 15,0 22-15,22 0 0,-22 0 16,0 0-16,0 0 0,0-1 0,-22 22 16,1 0-1,0 0-15,0 22 0,0-1 16,21 0-16,0 0 15,0 21-15,-21-20 0,21-1 0,0 0 16,0 21-16,0-21 0,0 1 0,0-1 16,0 0-16,21 0 0,0 0 15,0-21-15,0 21 0,0-21 0,22 0 16,-22 0-16,21 0 0,1 0 16,-1 0-16,0 0 0,22 0 0,-1-21 15,-20 0-15,20 21 0,1-21 16,-22 0-16,0 0 0,1-1 0,-1 1 15,0 0-15,-21 0 0,1-21 16,-22 20-16,0 1 0,0-21 0,0 21 16,0 0-16,0-1 0,-22 22 15,1 0-15,0 0 16,0 0-16,0 0 0,0 22 0,-1-1 16,1 0-16,0 0 0,0 0 15,0 22-15,0-22 0,-1 21 0,1-21 16,21 0-16,0 1 0,0-1 15,0 0-15,0 0 0,21-21 16,22 0 0,-22 0-16,0 0 15,0-21-15,22 0 0,-22 0 0,21-1 0,-21 1 16,22-21-16,-22 0 0,0-1 16,21 1-16,-21 0 0,1-1 15,-1 1-15,0 0 0,0-22 16,0 22-16,-21-1 0,0 1 0,21 0 15,-21 21-15,0-1 0,0 1 16,0 42 0,-21 22-16,0-22 0,0 21 0,0 1 15,0-1-15,-1 0 0,1 22 16,21-22-16,-21 22 0,21-22 0,-21 21 16,21-20-16,0-1 0,0 22 15,21 20-15,0-63 0,0 22 16,1-1-16</inkml:trace>
  <inkml:trace contextRef="#ctx0" brushRef="#br0" timeOffset="46811.73">18584 1778 0,'0'0'0,"0"-42"16,0 21-16,-21-22 0,21 22 15,0 42 1,0 0-16,0 1 0,0 20 15,0-21-15,0 21 0,0 1 16,0-1-16,0 0 0,0 1 0,0-1 16,0 0-16,0 1 0,0-22 15,0 21-15,-21-21 0,21 1 0,-21-1 16,21 0-16,0 0 0,0 0 0,-21 0 16,-1-21-1,1 0 1</inkml:trace>
  <inkml:trace contextRef="#ctx0" brushRef="#br0" timeOffset="47107.32">18330 2159 0,'0'85'32,"21"-64"-32,-21 0 0,22 0 0,-1 0 15,0 43-15,0-43 16,0 0-16,0 0 0,1-21 15,-1 0-15,21 0 16,-21 0-16,0-21 0,22 0 0,-22 21 16,21-21-16,1 0 0,-1 0 15,0-1-15,-21 1 0,22-21 0,-22 21 16,0 0-16,0-1 0,0 1 16,-21 0-16,-42 42 15,21 0-15,0 1 16,-22 20-16,1-21 0,0 21 15,-22 1-15,22-1 0,0 0 0,-1 1 16,1-1-16,0 22 0,-1-22 0</inkml:trace>
  <inkml:trace contextRef="#ctx0" brushRef="#br0" timeOffset="47423.49">17822 3281 0,'0'0'0,"0"-42"31,0 20-31,0 1 0,21 21 0,1 0 16,-1 0-16,21-21 0,-21 0 0,22 21 15,-1 0-15,-21 0 0,21-21 16,22 21-16,-22 0 0,1 0 0,-22 0 16,21 0-16,-21-21 0,0 21 15,1 0-15,-44 0 16,-20 0 0,21 0-16,-21 21 0,20-21 15</inkml:trace>
  <inkml:trace contextRef="#ctx0" brushRef="#br0" timeOffset="47606.76">18055 3154 0,'0'0'16,"0"21"-16,0 0 0,0 0 16,0 22-16,0-22 15,0 0-15,0 21 0,0-20 0,0 20 16,0-21-16,0 21 0,0-20 0,0 20 16,0-21-16,0 0 0,0 0 15,0 1-15,0-1 0,0 0 0,-21 0 16,42-42 15,0 0-31</inkml:trace>
  <inkml:trace contextRef="#ctx0" brushRef="#br0" timeOffset="48170.98">18373 3217 0,'0'0'15,"0"-21"-15,21 0 16,-21 42-16,21 0 0,-21 1 15,0 20-15,0-21 0,0 21 16,0 1-16,0-22 0,0 21 0,0 1 0,21-22 16,-21 0-16,0 21 15,0-21-15,0 1 0,21-22 0,-21 21 16,21-21-16,1 0 16,-1 0-16,0 0 15,0 0-15,0-21 0,0 21 0,-21-22 16,22 1-16,-1 0 0,0 0 15,0 0-15,0 0 0,0-1 0,1-20 16,-1 21-16,0 0 0,0 21 16,-21 21-1,0 0-15,0 0 0,0 0 16,0 1-16,0-1 0,0 0 16,0 0-16,0 0 0,0 0 0,21 1 15,0-1-15,1-21 16,-1 0-16,0 0 0,0 0 15,0 0-15,0 0 0,1 0 16,-1-21-16,21-1 0,-21 22 16,22-21-16,-22 0 0,21 0 0,-21 0 15,0 0-15,1-1 0,-1 1 0,-21 0 16,0 0-16,0 0 0,0 42 16,0 0-1,0 21-15,0-20 16,0-1-16,0 0 0,0 0 0,0 0 15,0 0-15,0 1 0,21-1 0,0 0 16,0-21-16,22 0 0,-22 21 16,0-21-16,21 0 0,1 0 0,-22 0 15,21 0-15,0 0 0,-20-21 16,20 0-16,-21 21 0,21-21 16,-20-1-16,-1 1 0,0 0 0,-21 0 15</inkml:trace>
  <inkml:trace contextRef="#ctx0" brushRef="#br0" timeOffset="49167.51">17843 4191 0,'-63'-21'15,"42"21"1,0 0-1,-1 0 1,22 21 0,0 0-16,22-21 15,-1 21-15,21-21 0,-21 22 16,22-22-16,20 0 0,1 21 16,-1-21-16,43 0 0,-21 0 0,42 0 15,-22 0-15,22 0 0,-21 0 16,21 0-16,0 0 0,-21 0 0,21 0 15,0 0-15,0 0 0,-21-21 0,0 21 16,-22 0-16,1 0 16,-21 0-16,-1 0 0,-21 0 0,-20 0 15,20 0-15,-21 0 16,-21-22-16,-21 22 78,0 0-62,0 0 202,-1 0-171,1 0-31,0 0-16,0 0 16,0 0-16,0 22 0</inkml:trace>
  <inkml:trace contextRef="#ctx0" brushRef="#br0" timeOffset="49535.22">18796 4636 0,'0'0'0,"-21"-22"0,0 1 31,-1 21-31,22 21 0,0 1 0,0 20 16,0-21-16,0 21 0,0 22 0,0-22 15,22 22-15,-22-22 0,0 22 0,0-22 16,21 21-16,-21-20 0,0-1 15,0 0-15,0 1 0,0-22 0,0 21 16,0-21-16,0 22 0,-21-22 16,21 0-16,0 0 0,0 0 15,-22-21-15,1 0 16,0 0 0</inkml:trace>
  <inkml:trace contextRef="#ctx0" brushRef="#br0" timeOffset="49852.11">18521 5165 0,'0'0'0,"21"21"31,0 0-31,-21 0 0,21 0 0,0 1 16,-21 20-16,22-21 0,-1 0 0,0 0 15,-21 1-15,21-1 0,0 0 16,0 0-16,1-21 0,-22 21 0,21-21 15,0 0-15,0 0 0,0 0 0,0 0 16,1 0-16,-1-21 0,0 0 16,21 21-16,-21-21 0,22 0 0,-22-1 15,21-20-15,-21 21 0,22 0 16,-22 0-16,0-1 0,-21 1 0,0 0 16,-42 21-1,21 21-15,-22 0 0,22 1 16,-21 20-16,-1-21 0,-20 21 15,21 1-15,-1-1 0,1-21 0,0 22 16,-1-1-16,22 0 0</inkml:trace>
  <inkml:trace contextRef="#ctx0" brushRef="#br0" timeOffset="50931.97">17822 6519 0,'0'0'0,"0"-21"0,0 0 0,21 0 16,1 21-16,-22-21 0,21 21 15,0-21-15,0-1 16,0 1-16,0 21 0,1-21 0,-1 0 16,0 0-16,21 0 0,-21 21 15,1-22-15,-1 1 0,0 0 0,0 0 16,0 0-16,0 0 0,-21-1 0,0-20 15,0 21-15,0 0 0,0 0 16,0-1-16,0 1 0,0 0 0,-21 21 16,0 0-1,0 21-15,21 0 0,-21 1 16,0 20-16,21-21 0,0 21 16,-22 1-16,22-1 0,-21 22 0,21-1 15,0 1-15,0-1 0,0 1 16,0-1-16,0 1 0,0-1 0,0 22 15,0-22-15,0 1 0,0-1 0,21 22 16,1-22-16,-22 1 0,0-1 16,21-20-16,0-1 0,0 0 0,-21-20 15,21 20-15,-21-21 0,21-21 0,1 0 16,-1 0-16,0 0 0,0 0 16,0-21-16,0 0 0,22 0 0,-22-22 15,0 22-15,21-21 0,-20-1 0,-1-20 16,-21 21-16,0-1 15,0 1-15,0-22 0,-21 22 0,-1-21 16,1 20-16,-21 1 0,0-22 0,-1 22 16,-20 0-16,20-1 0,1 22 15,-21 0-15,20 0 0,22 21 0,-21 0 16,21 0-16,-1 0 0,1 0 0,42 0 31,1 0-15,-1 0-16,0 0 0,21 0 15,-21 0-15,22-21 0,-1 0 0,0 21 16,1-22-16,20 1 0,-20 0 16,-22 0-16,21 0 0,0 0 0,-20-1 15,-1 1-15,0 0 0,0 0 16,0 0-16,-21 0 0,21 21 0,1-22 16,-22 1-16,21 21 0,0-21 15,0 21-15,0 0 16,0 0-16,1 21 0,-1 0 15,0 1-15,0-1 0,0 21 16,0-21-16,1 22 0,-1-1 0,-21 0 16,0-21-16,21 22 0,-21-1 15,0-21-15,0 22 0,0-22 16,0 0-16,0 0 0,0-42 47,0 0-47,0 0 0,0-1 0,0 1 15,0-21-15,0 0 0,0-1 16,21 22-16,-21-21 0,21-1 0,0 1 16,-21 21-16,22 0 0,-1 0 0,0-1 15,0 22-15,0 0 0,0-21 16,1 21-16,-1 0 0,0 0 0,0 0 16,0 0-16,0 0 0,1 21 0,-1-21 15,0 22-15</inkml:trace>
  <inkml:trace contextRef="#ctx0" brushRef="#br0" timeOffset="51071.27">19410 6350 0,'0'0'0,"0"21"0,21-21 0,-21 21 16,0 1-16,0-1 0,0 0 16,0 0-16,0 0 0,0 0 15,0 1-15,-21-1 16,21 0-16,-21-21 0,21 21 16,0-42 15</inkml:trace>
  <inkml:trace contextRef="#ctx0" brushRef="#br0" timeOffset="51222.83">19452 6181 0,'0'-21'0,"0"42"0,-21-64 0,21 22 0,-21 0 16,21 0-16,0 0 0,-21 21 31,21 21-31,0 0 15,0 0-15,0 0 0,21 1 16</inkml:trace>
  <inkml:trace contextRef="#ctx0" brushRef="#br0" timeOffset="72931.19">931 2794 0,'-21'-21'15,"21"0"1,0 0 0,0-1-1,0 1 16,0 42 32,0 1-63,0-1 16,0 0-16,0 0 0,21-21 15,-21 21-15,0 0 0,21 22 0,-21-22 16,0 0-16,22 0 0,-22 0 15,0 1-15,0 20 0,0-21 16,0 0-16,0 22 0,0-22 0,21 21 16,-21 0-16,0-20 0,21 20 15,-21 0-15,0-21 0,0 22 16,21-22-16,-21 21 0,0-21 16,0 22-16,21-22 0,0 0 0,1 0 15,-22 0-15,21 1 0,0-1 16,0 0-16,0-21 0,0 21 0,1 0 15,-1-21-15,0 0 0,21 21 16,1-21-16,-1 0 0,0 0 0,1 0 16,-1 0-16,0 0 0,1 0 15,-22 0-15,21 0 0,0 0 0,-20 0 16,20 0-16,-21 0 16,0 0-16,0 0 0,22 0 0,-22 0 15,0 0-15,0 0 16,0 0-16,1 0 31,-22-21 0,0 0 1,-22 21-32,1 0 15,21-21-15</inkml:trace>
  <inkml:trace contextRef="#ctx0" brushRef="#br0" timeOffset="75658.58">1757 3260 0,'-43'0'32,"43"21"-1,0 0-15,22 0-16,-1 0 0,0 1 15,0-22-15,0 21 16,-21 0-16,21 0 0,1-21 0,-1 21 15,0 0-15,0 1 16,0-1-16,0-21 0,1 21 0,-1-21 16,0 21-16,0-21 0,0 21 15,0-21-15,1 0 0,20 21 0,-21-21 16,0 0-16,0 0 16,1 0-16,-1 22 15,-21-1-15,0 0 16,-21-21-1,-1 21-15,1-21 0,21 21 16,-21-21-16,0 21 0,0 1 0,0-22 16,-1 21-16,1-21 0,0 21 15,0 0-15,0 0 0,0 0 0,-1 1 16,-20-1-16,21 0 0,0 0 16,-22 21-16,22-20 0,0-1 0,0 0 15,0 0-15,0 0 0,-1 0 16,1 1-16,21-1 0,-21 0 0,0 0 15,21 0 1,0 0 0,-21-21-16,21 22 15,-21-22 95</inkml:trace>
  <inkml:trace contextRef="#ctx0" brushRef="#br0" timeOffset="78299.07">1524 11049 0,'0'0'0,"-21"21"0,-22-21 16,22 0-16,0 0 0,0 0 0,0 0 15,0 21-15,-1-21 0,1 0 16,42 0 15,22 0-31,-1 0 0,22 0 16,-1 0-16,22 0 15,-1 0-15,1 0 0,0 0 0,-1-21 0,22 21 16,-21-21-16,21 21 16,0-21-16,-22 21 0,22-21 0,-21 21 15,-1-21-15,1 21 0,-21 0 0,-1-22 16,-21 22-16,22 0 0,-22 0 15,-21 0-15,1-21 0,-1 21 0,0 0 16,-42 0 0,0 0-1,-1 0-15,-20 0 0,21 0 16,0 0-16,0 0 0,-22 0 16,22 0-16,-21 21 0,21-21 0,-22 0 15</inkml:trace>
  <inkml:trace contextRef="#ctx0" brushRef="#br0" timeOffset="78671.5">1757 11113 0,'0'0'0,"-21"0"0,-64 0 31,64 0-31,21 21 15,21-21 1,0 0-16,21 0 16,1 0-16,-1 0 0,0 0 0,22 0 15,-22 0-15,43 0 0,-22 0 16,22 0-16,0-21 0,-1 21 0,1 0 16,0-22-16,-1 22 0,-20-21 15,21 21-15,-43-21 0,21 21 0,-20 0 16,-1-21-16,0 21 0,-20 0 15,-1 0-15,0 0 0,-21-21 16,21 21-16,-21-21 16,-21-1-1,0 22 1,21-21-16,-21 21 16,21-21-16,-22 21 0,22-21 15</inkml:trace>
  <inkml:trace contextRef="#ctx0" brushRef="#br0" timeOffset="79143.52">2900 10541 0,'0'-21'0,"0"42"0,0-63 0,-21 42 0,21 21 47,0 0-47,0 0 0,21 0 15,0 1-15,0 20 0,0-21 16,-21 0-16,21 0 0,1 1 0,-1-1 16,0 0-16,21 0 0,-21 0 15,1 0-15,20-21 0,-21 0 0,21 22 16,-20-22-16,-1 0 0,21 0 0,-21 0 16,0 0-16,1 0 0,-1-22 15,0 22-15,0-21 0,-21 0 16,0 0-16,-21 21 15,0 0-15,0 0 16,-1 0-16,-20 0 0,21 0 0,0 0 16,-22 21-16,22 0 0,0-21 15,-21 21-15,21 22 0,-1-22 0,1 0 16,0 21-16,21-20 0,-21 20 16,21 0-16,-21 1 0,21-1 0,0 0 15,-21 1-15,-1-1 0,22-21 0,-21 21 16,21-20-16,0-1 0,0 0 15,0 0-15,0 0 0,0 0 16,0 1-16,21-44 47,-21 1-47</inkml:trace>
  <inkml:trace contextRef="#ctx0" brushRef="#br0" timeOffset="79839.23">5524 10710 0,'0'0'0,"-21"-21"0,-21 0 16,21 21-16,0-21 0,-1 0 0,1 0 16,0-1-16,0 1 0,21 0 0,0 0 15,0 0-15,0 0 0,0-1 16,0 44 15,21-1-31,21 0 0,-20 0 16,-1 21-16,21-20 0,-21-1 0,0 21 15,22-21-15,-22 0 0,0 1 16,21 20-16,-20-21 0,-1-21 0,0 21 16,21 0-16,-21-21 0,22 0 15,-22 0-15,0 0 0,21 0 0,-20 0 16,-1 0-16,0 0 0,21-21 0,-21 21 15,1-21-15,-22 0 0,21 0 16,-21 0-16,21 21 0,-21-22 0,0 1 16,0-21-16,0 21 15,0 0-15,0-1 0,-21 22 16,0 0-16,-1 0 16,22 22-16,-21-1 0,0 21 15,21-21-15,0 0 0,0 22 16,-21-22-16,21 21 0,-21 1 0,21-22 15,-21 21-15,21-21 0,0 22 0,-22-1 16,22 0-16,-21-21 0,21 22 16,-21-1-16,21-21 0,-21 22 0,21-22 15,0 0-15,0 0 0,0 0 0,-21 0 16,0 1-16,21-1 16,-22-21 15,1-21-31,0-1 15,21 1-15</inkml:trace>
  <inkml:trace contextRef="#ctx0" brushRef="#br0" timeOffset="80087.17">5440 11134 0,'0'0'0,"0"21"16,21-21-16,0 0 15,0 0-15,22 0 0,-22 0 16,21 0-16,0 0 0,1-21 16,-1 21-16,43-21 0,-43-1 15,0 22-15,1-21 0,-1 21 16,-21 0-16,22 0 0,-22-21 0,0 21 16,-21-21 15,21 21-16</inkml:trace>
  <inkml:trace contextRef="#ctx0" brushRef="#br0" timeOffset="80423.52">6350 10922 0,'0'21'31,"0"0"-31,0 1 0,0-1 16,0 0-16,0 0 0,0 21 0,0 1 15,0-22-15,0 21 16,0 22-16,0-22 0,0 43 16,0-22-16,0-20 0,0-1 0,0 21 15,0-20-15,0-1 0,0 22 16,0-22-16,0 0 0,0 1 0,0-1 15,0 0-15,0-21 0,0 1 0,0 20 16,0-21-16,0 0 16,21-21-16,0-21 15,-21 0-15,0 0 0,0 0 16,21-1-16,-21-20 0,22 21 16,-22-21-16,0-1 0,0 1 0,21 0 15</inkml:trace>
  <inkml:trace contextRef="#ctx0" brushRef="#br0" timeOffset="80735.22">6350 11007 0,'0'0'0,"0"-21"0,-21-43 32,42 64-17,0-21-15,0 21 0,0-21 0,22 21 16,-22 0-16,21 0 0,-21 0 15,22 0-15,-22 0 0,21 0 16,-21 0-16,1 21 0,-1 0 0,-21 0 16,0 0-16,0 1 0,0-1 0,0 0 15,-43 0-15,22 21 0,0-20 16,-21-1-16,21 0 0,-22 21 0,22-21 16,0-21-16,0 22 0,0-1 15,-1-21-15,1 0 0,42-21 47,1-1-47,-1 1 0,0 0 0,0 0 16</inkml:trace>
  <inkml:trace contextRef="#ctx0" brushRef="#br0" timeOffset="81447.25">6964 10880 0,'-21'0'16,"-1"0"0,22 21-1,0 0-15,0 0 0,0 0 16,0 1-16,0-1 0,0 0 16,0 0-16,0 0 0,0 0 15,0 1-15,0-1 0,0 0 16,0 0-16,0 0 0,0 0 15,-21-42 17,21 0-17,-21 21-15,21-21 0,0 0 16,0 0-16,0-1 0,0 1 0,0 0 16,0 0-16,0 0 0,0 0 0,0-1 15,0 1-15,0 0 0,21 0 16,0 0-16,1 0 0,20-1 0,-21 22 15,0-21-15,22 21 0,-22 0 16,0 0-16,0 0 0,0 0 0,0 0 16,1 21-16,-1-21 0,0 22 0,-21-1 15,0 0-15,21 0 0,0 0 16,-21 0-16,0 1 16,0-1-16,0 0 0,0 0 15,0 0-15,0 0 16,-21-42 31,21 0-47,0 0 15,0 0-15,0 0 0,0-1 0,0-20 16,0 21-16,21 0 0,0-22 0,1 22 16,-1 0-16,0 0 15,0 0-15,0 0 0,22-1 0,-22 22 16,21 0-16,-21 0 0,0 0 0,22 22 15,-22-1-15,0 21 0,0-21 16,0 0-16,1 1 0,-22 20 0,0-21 16,0 21-16,0-20 0,0 20 0,0 0 15,0-21-15,-22 1 0,1 20 16,0-21-16,21 0 0,-21 0 0,21 1 16,-21-22-16,21 21 0,-21-21 15,-1 0 1,1 0-16</inkml:trace>
  <inkml:trace contextRef="#ctx0" brushRef="#br0" timeOffset="81939.5">4911 11748 0,'0'0'0,"-22"0"31,44 0-15,-1 0-16,0 0 0,21-22 0,1 22 16,-1 0-16,0 0 0,1-21 0,20 21 15,1-21-15,20 21 0,-20 0 16,20-21-16,1 21 0,21 0 16,0 0-16,-22-21 0,149 21 15,-127-21-15,21-1 0,0 22 0,0 0 16,0-21-16,0 21 0,0 0 15,-21-21-15,0 21 0,0 0 0,-22 0 16,22-21-16,-42 21 0,20 0 16,-20 0-16,-22 0 0,0 0 0,-20 0 15,-1 0-15,0 0 0,-42 0 32,0-21-32,-1 21 15,1 0-15,21-21 0,-21 21 16</inkml:trace>
  <inkml:trace contextRef="#ctx0" brushRef="#br0" timeOffset="82971.36">4614 11853 0,'0'0'0,"-21"0"0,0 0 16,21-21 0,21 0-1,0 21 1,22 0-16,-1 0 0,21 0 16,1-21-16,-1 21 0,1 0 15,21 0-15,-1-21 0,22 21 16,0 0-16,0 0 0,21-21 0,-21 21 0,21 0 15,-22 0-15,1 0 0,0-22 0,0 22 16,0-21-16,0 21 0,-1 0 16,1 0-16,-21 0 0,21 0 0,0-21 15,-1 21-15,-20-21 0,0 21 0,-22 0 16,22 0-16,-22-21 0,1 21 16,-22 0-16,22 0 0,-22-21 0,0 21 15,-20 0-15,-1 0 0,0 0 16,0 0-16,-42 0 31,0 0 0,0 0-15,-1 0 421,1 0-421</inkml:trace>
  <inkml:trace contextRef="#ctx0" brushRef="#br0" timeOffset="84723.45">3260 13187 0,'0'0'16,"0"-21"-16,0 0 0,0-1 0,0 1 0,-22 21 16,-20 0-16,21 0 15,-21 0-15,-1 21 0,-20 1 0,20-1 0,-20 21 16,-1 0-16,1 1 0,-1 20 15,22 1-15,-21 20 0,20 1 16,22 0-16,-21-1 0,42-20 16,0 21-16,0-22 0,0 1 0,0-1 15,42-21-15,-21 1 0,22-1 16,-1-21-16,0 0 0,22 1 0,-22-22 16,22 0-16,-22 0 0,21 0 15,-20-22-15,-1 1 0,22 0 0,-22 0 16,-21 0-16,0 0 0,0-1 0,-21 1 15,0 0-15,-21 0 0,0 0 16,0 21-16,-21-21 0,-1 21 0,-20 0 16,20 0-16,-20 0 15,-1 21-15,22-21 0,0 21 0,-1 0 16,1 0-16,21-21 0,21 21 16,0 1-16,0-1 0,0 0 15,21-21-15,0 0 0,22 0 16,-22 0-16,21 0 0,0 0 0,1 0 15,-1-21-15,0 0 0,1-1 16,-1 1-16</inkml:trace>
  <inkml:trace contextRef="#ctx0" brushRef="#br0" timeOffset="84887.49">3641 13695 0,'-22'-21'15,"1"21"1,0 0-16,21 21 31,0 0-31,21-21 16,0 21-16,1-21 0,-1 21 15,0 1-15</inkml:trace>
  <inkml:trace contextRef="#ctx0" brushRef="#br0" timeOffset="85059.53">3810 14034 0,'0'0'0,"-21"21"0,0-21 0,-1 0 16,1 0-1,42 0 17,1 0-32,-1-21 0,0-1 15,0 1-15,0 0 0,22 0 0</inkml:trace>
  <inkml:trace contextRef="#ctx0" brushRef="#br0" timeOffset="85523.54">4318 13504 0,'0'0'0,"0"-21"16,-21 0-16,21 0 16,0 0-1,21 21 1,0 0-16,0 0 0,0 0 15,1 0-15,-1 0 0,0 21 0,0 0 16,0 0-16,-21 22 0,0-22 16,0 21-16,0 0 0,-21-20 0,0 20 15,0 0-15,-22 1 0,22-22 16,-21 21-16,0-21 0,20 0 16,-20 1-16,21-1 0,0 0 15,21-42 1,0 0-16,21 21 15,21-22-15,-21 1 0,22 0 16,-1 21-16,0 0 0,1 0 0,-1 0 16,0 0-16,1 0 0,-1 0 0,0 21 15,-20 0-15,20 1 0,-21-1 16,0 0-16,-21 0 0,0 0 0,0 0 16,-21 22-16,0-22 0,-21 0 15,-1 0-15,1 0 0,0 1 16,-1-1-16,-20 0 0,20-21 0,1 21 15,0-21-15,-1 0 0,1 0 16,0 0-16,-1 0 0,22 0 16,21-21-16,0 0 15,0 0-15,21-22 0,1 22 16,20 0-16,0 0 0</inkml:trace>
  <inkml:trace contextRef="#ctx0" brushRef="#br0" timeOffset="85866.53">5186 13589 0,'0'0'0,"0"21"16,0 0-1,0 1-15,0 20 0,-21-21 0,-1 21 16,1-20-16,0 20 0,0 0 16,0 1-16,21-22 0,-21 21 0,21-21 15,0 43-15,0-43 16,0 0-16,0 0 0,21-21 0,0 0 15,0 0-15,0 0 0,22 0 0,-1 0 16,0-21-16,1 0 0,-1 0 16,0 0-16,1-1 0,-1 1 0,0-21 15,-21 21-15,1-22 0,-22 22 16,0-21-16,0 21 0,-22 0 0,1-1 16,-21 1-16,0 0 0,-1 21 15,1 0-15,0 0 0,-1 0 16,1 0-16,21 21 0,-22-21 0,22 21 15,0 1-15,0-1 0,21 0 16,0 0-16,21-21 16,0 0-16,0 0 0</inkml:trace>
  <inkml:trace contextRef="#ctx0" brushRef="#br0" timeOffset="86187.08">6625 13314 0,'0'0'15,"-21"-21"-15,21 0 0,0-22 0,-21 22 16,0 21 0,-1 21-1,1 0-15,21 1 0,-21 20 0,21-21 16,0 21-16,0 1 0,0 20 15,0-20-15,0 20 0,-21-21 0,0 22 16,21-22-16,-21 22 0,-1-22 16,22 0-16,-21 1 0,0-22 15,0 21-15,21-21 0,0 1 0,0-1 16,-21-21-16,42 0 16,0 0-16,0-21 15,0-22-15,22 22 0,-1-21 0,0 21 16</inkml:trace>
  <inkml:trace contextRef="#ctx0" brushRef="#br0" timeOffset="86527.34">7112 13420 0,'0'0'15,"0"21"1,0 0-16,0 0 16,-21 0-16,0 22 0,-1-1 0,1-21 15,0 22-15,0-1 0,0 0 16,0 1-16,-1-1 0,22 0 0,0-21 15,0 22-15,0-22 0,0 0 0,0 0 16,22 0-16,20 1 0,-21-22 16,21 0-16,-20 0 0,20 0 0,0 0 15,1-22-15,-22 1 0,21 0 16,0 0-16,-20 0 0,-1 0 0,0-22 16,0 22-16,-21-21 0,0 21 0,0-22 15,0 22-15,-42 0 0,21-21 16,-1 20-16,-20 1 0,0 21 0,-1-21 15,1 21-15,0 0 0,-1 0 16,1 0-16,0 0 0,21 0 16,-1 0-16,1 0 0,0 0 0,0 0 15,21-21 1</inkml:trace>
  <inkml:trace contextRef="#ctx0" brushRef="#br0" timeOffset="86715.26">6308 13399 0,'-22'-22'0,"44"44"0,-44-65 0,44 43 16,-1 0-16,21 0 16,0 0-16,1 0 0,-1-21 15,0 21-15,22 0 0,-1 0 0,1 0 16,-22 0-16,22-21 0,-1 21 0,-20 0 15,20 0-15,-21-21 0</inkml:trace>
  <inkml:trace contextRef="#ctx0" brushRef="#br0" timeOffset="87206.73">8763 13208 0,'0'0'0,"-42"0"0,-1 0 0,1 0 15,0 0-15,-1 0 0,22 0 16,0 0-16,0 0 0,0 0 0,-1 0 16,22 21-16,0 0 15,0 1-15,0-1 0,0 0 16,22 0-16,-1-21 0,0 21 15,21-21-15,-21 21 0,1-21 16,20 0-16,0 0 0,1 0 0,-1 0 16,0-21-16,1 0 0,-1 21 0,0-21 15,1 0-15,-1 0 0,0 21 16,-21-22-16,1 1 0,-1 0 0,-21 0 16,0 0-16,0 0 0,-21 21 15,-1 0-15,1 0 0,0 0 16,-21 0-16,21 0 0,-22 21 15,22 0-15,-21 21 0,21-21 0,-1 22 16,22-22-16,0 21 0,-21 64 16,0-64-16,21 22 0,-21-22 15,21 1-15,0 20 0,0-21 16,-21-20-16,0 20 0,21 0 0,-22-21 16,22 1-16,0-1 0,-21-42 31,0-1-16</inkml:trace>
  <inkml:trace contextRef="#ctx0" brushRef="#br0" timeOffset="87587.48">8340 13674 0,'0'0'16,"21"0"15,0 0-31,0 0 0,21 0 16,-20 0-16,20 0 0,21-21 0,-20-1 15,20 22-15,1-21 0,-1 21 0,1-21 16,-1 0-16,1 0 0,-1 0 16,22-1-16,-43 1 0,22 0 0,20 0 15,-41 0-15,-22 21 16,0 0-16,0 0 0,-21 21 16,0 0-16,0 0 15,0 0-15,0 22 0,0-1 16,0 0-16,-21 1 0,21-1 15,-21 22-15,21-22 0,-21 0 0,21 22 0,0-22 16,0 22-16,0-1 16,0 1-16,0-22 0,-21 21 0,21 1 15,-22-1-15,1 1 0,21-1 0,0-20 16,0 20-16,-21-42 0,21 22 16,0-22-16,0 21 15,21-42-15,0-21 16,1 0-16,-1-21 0,0-1 15,0 1-15,0 0 0</inkml:trace>
  <inkml:trace contextRef="#ctx0" brushRef="#br0" timeOffset="87843.72">9504 13695 0,'-21'-64'16,"42"128"-16,-42-170 0,21 64 0,0-1 0,0 22 15,0 0-15,21-21 0,0 21 16,-21-1-16,21 22 0,0-21 0,0 21 15,1 0-15,-1 0 0,0 0 16,0 0-16,-21 21 0,0 1 0,21-1 16,-21 63-16,0-62 15,-21 20-15,21 0 0,-42 1 0,21-1 16,-1-21-16,1 0 0,0 22 0,-21-22 16,42 0-16,-21-21 0,21-21 31,21 0-16,0-22-15,0 22 0,21-21 16</inkml:trace>
  <inkml:trace contextRef="#ctx0" brushRef="#br0" timeOffset="88380.13">10033 13377 0,'21'0'0,"-42"0"16,42 22-16,-21-1 0,0 0 15,0 0-15,0 21 16,0-20-16,0-1 0,0 21 0,0-21 0,0 0 15,0 22-15,0-22 0,0 0 0,-21-21 16,21 21-16,0 0 16,-21-21-1,21-21 1,0 0-16,0 0 0,0 0 16,0 0-16,0-22 0,0 22 0,0-21 15,0-1-15,0 22 0,21-21 16,0 21-16,0-22 0,0 22 15,1 0-15,-1 0 0,0 21 0,0 0 0,21 0 16,-20 0-16,-1 0 16,0 21-16,0 0 0,0 0 0,0 1 15,1 20-15,-1-21 0,0 21 0,-21-20 16,0 20-16,0 0 0,0-21 16,0 1-16,0 20 0,0-21 0,0 0 15,0 0-15,0-42 31,0 0-31,0 0 16,0 0-16,0-22 0,0 22 16,0-21-16,21 0 0,21-1 0,-20 1 15,-1 0-15,21-1 0,0 22 16,1-21-16,-1 21 0,0 21 0,1 0 16,-1 0-16,0 0 0,1 0 0,-1 42 15,-21-21-15,0 0 0,1 22 16,-22-1-16,0 0 0,0 22 15,0-22-15,-22 0 0,-20 1 0,21-1 16,0-21-16,-22 22 0,22-22 0,0 0 16,-21 0-16,21 0 0,-1 0 15,1-21-15</inkml:trace>
  <inkml:trace contextRef="#ctx0" brushRef="#br0" timeOffset="88871.65">4762 14647 0,'-84'0'0,"168"0"0,-232 0 0,85 0 15,-1 0-15,22 0 0,21 0 16,0 0-16,42 0 16,21 0-16,0 0 0,22 0 15,21 0-15,20 0 0,1 0 16,0-21-16,42 21 0,22-21 0,-1 21 16,21-21-16,1 21 0,21-21 15,20 0-15,1 21 0,0-22 0,21 22 16,0-21-16,0 21 0,0-21 0,21 0 15,0 21-15,1-21 0,-22 0 16,296-1-16,-296 1 0,0 21 16,-21-21-16,0 0 0,-1 0 0,-20 21 15,-21-21-15,-1-1 16,-21 22-16,-20-21 0,-22 21 0,0-21 0,0 21 16,-43 0-16,1-21 0,0 0 15,-22 21-15,-21 0 0,1 0 16,-22 0-16,0 0 0,0 0 15,-63 0 1,21 0-16,-22 0 0,-20 0 16,-1 0-16,1 0 0,-22 0 0</inkml:trace>
  <inkml:trace contextRef="#ctx0" brushRef="#br0" timeOffset="89352.25">5524 14690 0,'0'0'16,"-127"21"-16,22 0 0,-1-21 0,21 0 0,0 21 15,22-21-15,21 0 0,-1 0 0,22 21 16,42-21-1,22 0-15,-1 0 0,21 0 16,1 0-16,21 0 0,20 0 16,22 0-16,22 0 0,-1 0 15,21-21-15,0 21 0,43-21 0,0 21 16,-1-21-16,1 0 0,21 21 16,0-21-16,0-1 0,21 1 0,0 0 15,0 0-15,21 0 0,-21 0 0,21-1 16,-21-20-16,21 21 0,-21 0 15,0 0-15,-21-1 0,21 1 0,-42 0 16,-1 0-16,1 0 0,-22 0 0,-20 21 16,-22-22-16,0 1 0,-21 21 15,-42 0-15,-1-21 0,-20 21 0,-1 0 16,-41 0-16,-1 0 0,0 0 16,-42 0-1,0 0 1,-1-21-1,22 0 1</inkml:trace>
  <inkml:trace contextRef="#ctx0" brushRef="#br0" timeOffset="89755.23">12404 13716 0,'0'0'0,"0"-21"0,-22 21 31,22 21-15,0 0-16,0 0 0,0 1 0,0 20 15,0-21-15,0 0 0,0 22 16,0-22-16,22 0 0,-1 21 0,0-21 16,21 1-16,-21-1 0,22 0 0,-22 0 15,21 0-15,1-21 0,-1 0 16,0 21-16,1-21 0,-1 0 15,0 0-15,1 0 0,-1 0 0,0 0 16,-21-21-16,1 21 0,-1 0 16,-42 0-1,-22 0-15,22 0 16,-21 21-16,-22 1 0,22-1 16,0 0-16,-22 0 0,1 21 0,-1-20 15,22 20-15,-22 0 0,1 1 0,20 20 16,1-21-16,0 1 0,-1-22 15,1 21-15,21 1 0,-21-22 0,20 0 16,22 0-16,43-21 31,-22-21-31</inkml:trace>
  <inkml:trace contextRef="#ctx0" brushRef="#br0" timeOffset="90180.23">12827 13293 0,'0'0'0,"-21"0"15,42-21 1,0 21 0,21 0-16,22 0 0,-22 0 0,22 0 15,20 0-15,-20 0 0,21-22 16,-1 22-16,-20 0 0,20 0 0,1 0 15,-21 0-15,20-21 0,1 21 16,-22 0-16,1 0 0,-1 0 16,1 0-16,-43 0 0,21 0 0,-20 0 15,-65 0 1,22 0-16,0 0 0,-21 0 16,-1 0-16,1 0 0,-22 0 0,22 0 15,-21 0-15,-22 21 0</inkml:trace>
  <inkml:trace contextRef="#ctx0" brushRef="#br0" timeOffset="90363.14">13039 13272 0,'-43'21'0,"86"-42"0,-107 42 0,43-21 16,21 21-1,21-21-15,0 0 0,22 0 0,-22 0 16,21 0-16,22 0 0,-22 0 16,21 0-16,1 0 0,-1 0 15,-20 0-15,20 0 0,1 0 0,-1 0 16,-20 0-16,20 0 0,-21-21 15,1 0-15,-1 21 0,0-22 0,-20 22 16,-1-21-16,0 21 0,-21-21 16,21 0-16</inkml:trace>
  <inkml:trace contextRef="#ctx0" brushRef="#br0" timeOffset="90655.55">13822 12891 0,'0'0'0,"-21"0"16,-1 0-16,22-22 0,-21 22 15,21 22-15,0-1 16,0 0-16,21 0 16,1 0-16,20 0 0,-21 1 0,0-22 15,22 21-15,-22-21 0,21 0 0,0 0 16,-20 0-16,20 0 0,0 0 16,-21 0-16,1 0 0,-1 0 0,0 0 15,-21 21-15,0 0 0,0 0 16,0 0-16,-21 1 0,-22-1 15,22 21-15,-21-21 0,0 22 0,-22-1 16,22 0-16,-22 1 0,22-1 16,0 0-16,-1 1 0,1-1 0,0 0 15,-1-21-15,22 22 0,0-22 0,0 0 16,21 0-16</inkml:trace>
  <inkml:trace contextRef="#ctx0" brushRef="#br0" timeOffset="91108.51">16679 13356 0,'64'0'0,"-128"0"0,170 0 0,-85 0 16,0 0-16,-42 0 15,0 0 1,0 0-16,0 0 15,0-21 1,-1 21-16</inkml:trace>
  <inkml:trace contextRef="#ctx0" brushRef="#br0" timeOffset="96250.66">9440 11303 0,'21'-21'15,"-42"42"-15,64-63 0,-22 42 16,-21-21-16,21 21 0,0-22 0,0 22 16,0 0-16,1 0 0,-1 0 15,0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3:25:13.3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1968 1715 0,'0'21'62,"0"0"-62</inkml:trace>
  <inkml:trace contextRef="#ctx0" brushRef="#br0" timeOffset="2622.82">677 550 0,'0'-21'0,"-21"0"15,0 21-15,21-21 0,-21 21 16,21-21-16,-21 21 15,-1 0-15,1 0 16,0 21 0,21 0-1,0 0-15,0 0 16,0 22-16,0-22 0,0 0 16,0 0-16,0 22 0,21-22 15,0 0-15,1 21 0,-1-21 16,0 1-16,0-1 0,21 0 0,1-21 15,-1 21-15,-21-21 0,22 0 16,-1 0-16,0 0 0,1 0 0,-22-21 16,21 0-16,0 0 0,-20-1 15,20 1-15,-21 0 0,0 0 16,0 0-16,1 0 0,-22-22 0,0 22 16,0 0-16,0 0 0,0-22 15,0 22-15,0 0 0,0 0 16,-22 21-16,22-21 0,0 0 15,-21 21-15,0 0 0,0 0 16,0 0-16,21 21 16,0 0-16,-21 0 15,21 0-15,0 0 0,0 22 0,0-1 16,0-21-16,0 22 0,0-1 16,0 0-16,0 22 0,0-22 15,0 0-15,0 1 0,0-1 0,0 0 16,0 1-16,0-1 0,0 0 15,0-20-15,0 20 0,0-21 16,0 0-16,0 22 0,-22-22 16,22 0-16,0 0 15,-21 0-15,0-21 0,0 21 16,0-21-16,0 0 16,-1 0-16,1 0 0,0 0 0,0-21 15,0 21-15,0-21 0,-1 0 16,1 0-16,0 0 0,0-1 0,0 1 15,21 0-15,-21 0 16,21 42 31,21 0-47,0 0 0,0 1 16,0-1-16,0 0 15,1-21-15,-22 21 0,21 0 0,0-21 16,0 21-16,0-21 0,0 0 15,1 0-15,-1 0 0,0 0 0,0 0 16,0 0-16,0 0 0,22 0 16,-22-21-16,0 21 0,21-21 0,-20 0 15,-1 0-15,0 0 0,0-1 16,0 1-16,0 0 0,-21-21 16,22 21-16,-22-1 0,0-20 0,0 21 15,0 0-15,0 0 16,21 21-16,-21-22 0,0 44 31,0-1-15,0 0-16,0 0 0,0 0 15,0 22-15,0-22 0,0 0 0,0 21 16,0-21-16,0 1 0,0-1 16,0 0-16,0 0 0,0 0 15,0 0-15,0 1 16,0-44 15,0 1-31,0 0 16,0 0-16,0 0 0,0 0 15,0-22-15,0 22 0,21 0 16,-21-21-16,21 20 0,0 1 16,0-21-16,1 21 0,-1 0 0,0-1 15,0 1-15,0 0 0,0 21 16,1 0-16,-1 0 0,0 0 0,0 0 15,0 0-15,0 21 0,-21 0 16,22 1-16,-1-1 0,-21 0 0,21 0 16,-21 0-16,0 22 0,0-22 15,0 0-15,0 0 0,0 0 16,0 0-16,0 1 16,0-1-16,0 0 15,0-42 16,0 0-31,0-1 16,0 1-16,0-21 0,0 21 16,0 0-16,0-22 0,0 22 0,21-21 15,0 21-15,0-1 0,-21-20 16,22 21-16,-1 0 0,0 21 0,0-21 16,0 21-1,0 0-15,-21 21 0,22 0 16,-22 0-16,0 0 15,21 0-15,-21 22 0,0-22 0,0 0 16,0 0-16,0 22 0,0-22 16,0 0-16,0 0 0,0 0 0,0 0 15,0 1-15,0-1 16,0 0-16,0-42 47,21 0-32</inkml:trace>
  <inkml:trace contextRef="#ctx0" brushRef="#br0" timeOffset="3019.22">2328 931 0,'0'0'0,"0"-21"0,-21 0 31,0 21-31,0 0 16,21 21-16,0 0 15,0 1-15,0-1 16,0 21-16,0-21 0,0 22 0,0-1 16,0 21-16,0-20 0,0-1 15,0 22-15,0-22 0,0 21 0,0 1 16,0 21-16,0-22 0,-21 22 15,21-1-15,-22-20 0,22 21 0,0-1 16,-21-20-16,0 20 0,0 1 16,21-21-16,-21 20 0,21-20 0,-21 20 15,-1-20-15,22-22 0,-21 22 16,21-22-16,-21 0 0,0 1 0,21-1 16,0-21-16,0 0 15,0 1-15,-21-22 0,21-43 31,0 22-31,0-21 0,0-1 16,0-20-16,0-1 0,21 1 0</inkml:trace>
  <inkml:trace contextRef="#ctx0" brushRef="#br0" timeOffset="3387.72">2138 1164 0,'0'-42'16,"0"21"-16,0 0 0,0-1 16,0 1-16,0 0 0,0 0 15,0 0-15,21 0 0,0-1 16,0 22-16,0-21 0,22 0 16,-1 21-16,0 0 0,1 0 0,-1 0 15,0 0-15,1 0 0,-1 21 16,-21 0-16,0 1 0,1-1 15,-1 21-15,-21 0 0,0-20 0,0 20 16,-21 0-16,-1-21 0,1 22 16,-21-22-16,0 0 0,-1 21 0,1-20 15,0-1-15,20-21 0,-20 21 16,0 0-16,21-21 0,-1 0 16,1 0-16,21-21 31,21 0-31,1 0 15,-1-1-15,21 1 16,-21 0-16,22 0 0</inkml:trace>
  <inkml:trace contextRef="#ctx0" brushRef="#br0" timeOffset="3887.23">3069 593 0,'-21'-21'32,"0"21"-32,21 21 0,-21 0 15,21 0-15,0 0 0,-22 0 16,22 22-16,-21-1 0,21 0 0,0 1 16,0 20-16,-21-20 0,21-1 15,0 21-15,0-20 0,-21-1 16,21 0-16,0 1 0,0-22 0,0 0 15,0 21-15,21-20 16,0-1-16,0-21 0,1 0 16,-1 0-16,21 0 0,-21 0 0,0 0 15,1-21-15,20-1 0,-21 1 0,0 0 16,0 0-16,1 0 0,-1-22 16,0 22-16,0-21 0,0 21 15,0 0-15,-21-22 0,0 22 0,0 0 16,0 42 15,0 0-31,-21 0 0,21 1 16,0-1-16,-21 21 0,21-21 0,-21 0 15,21 1-15,0-1 0,0 0 16,0 0-16,0 0 0,0 0 16,0 1-16,21-22 31,0 0-31,0-22 15,1 1-15,-22 0 16,21 0-16</inkml:trace>
  <inkml:trace contextRef="#ctx0" brushRef="#br0" timeOffset="4047.24">3492 868 0,'-21'0'15,"42"0"-15,-63 0 0,21 0 16,0 0-16,0 0 15,21 21 1,0 0-16,21-21 31,0 0-31</inkml:trace>
  <inkml:trace contextRef="#ctx0" brushRef="#br0" timeOffset="5750.22">4170 889 0,'0'0'15,"0"-21"-15,-21 21 0,21-21 16,-22 21-16,1 0 16,0 0-1,0 21-15,0 0 0,21 0 0,-21 0 16,-1 1-16,1-1 16,21 21-16,-21-21 0,0 22 0,21-1 15,-21-21-15,21 0 0,0 22 16,0-22-16,0 0 0,0 0 0,0 0 15,0 0-15,21 1 0,0-22 16,0 0-16,0 21 0,1-21 0,20 0 16,-21 0-16,21 0 0,-20 0 15,20 0-15,-21-21 0,21-1 0,1 1 16,-22 21-16,21-21 0,-21-21 0,22 21 16,-22-1-16,0-20 0,0 21 15,0-21-15,-21 20 0,0-20 16,22 21-16,-22 0 0,0-22 15,0 22-15,0 0 0,0 42 32,-22 0-32,1 1 0,21-1 15,-21 0-15,21 0 0,-21 21 16,21 1-16,-21-22 0,21 21 0,0-21 16,0 22-16,0-22 0,0 0 15,0 0-15,21 0 0,0 1 0,21-1 16,-20-21-16,-1 0 0,21 0 0,-21 0 15,22 0-15,-1 0 16,-21 0-16,21-21 0,-20 21 0,20-22 16,-21 1-16,21-21 0,-20 21 15,-1-22-15,21 1 0,-21 0 0,0-22 16,1 22-16,-1-22 0,-21 1 16,21-1-16,0 22 0,-21 0 0,0-22 15,0 22-15,0 21 0,21-22 0,-21 22 16,0 0-16,0 0 0,0 0 15,0 42 1,0 0 0,0 0-16,-21 22 0,21-1 0,0 0 15,-21 1-15,21-1 0,0 21 16,0-20-16,0 20 0,0-20 16,0 20-16,0-21 0,0 1 15,0-1-15,0-21 0,0 22 0,21-22 16,0 0-16,-21 0 0,21 0 0,22-21 15,-22 0-15,0 0 0,0 0 16,22 0-16,-22 0 0,21 0 0,-21 0 16,22-21-16,-22 0 0,21 0 15,-21-22-15,22 1 0,-22 0 0,0-1 16,0-20-16,21 21 0,-20-22 16,-1 1-16,0-1 0,-21 1 0,21 20 15,-21-20-15,21 20 0,-21-20 16,0 21-16,0 20 0,0-20 15,0 21-15,0 0 0,0 0 0,-21 21 32,0 21-32,0 21 0,21-21 15,0 22-15,-21-1 0,-1 0 16,22 1-16,0-1 0,0 0 0,0 22 16,0-22-16,0 22 0,0-1 15,0-21-15,0 22 0,0-22 0,0 1 16,0-1-16,0 0 0,22-21 15,-1 22-15,0-22 0,0 0 0,0 0 16,0 0-16,1-21 0,-1 0 16,0 0-16,0 0 0,0 0 15,22 0-15,-22 0 0,0 0 0,0-21 16,0 0-16,22 0 0,-22-21 16,0 20-16,0-20 0,-21 0 0,21 21 15,0-22-15,1 22 0,-22-21 16,0 21-16,0-1 0,0 1 0,0 0 15,0 42 1,0 0-16,0 1 16,0-1-16,0 0 0,0 0 0,0 21 15,0-20-15,-22-1 0,22 21 16,0-21-16,0 0 0,0 1 16,0-1-16,0 0 0,0 0 15,22 0-15,-1-21 16,0 0-16,0 0 0,0 0 15,0 0-15,1 0 0,-1-21 16,0 0-16,0 0 0,0 0 0,-21-1 16,21 1-16,1-21 0,-1 21 15,0 0-15,-21-1 0,21 1 0,0 0 16,-21 0-16,0 0 16,0 0-16,0-1 0,0 44 46,0-1-30,0 0-16,0 0 0,-21 0 16,0 22-16,21-1 0,-21-21 0,0 21 15,21 1-15,0-1 0,-22 22 16,22-22-16,0 21 0,0 1 0,0-1 16,0 1-16,0-1 0,0 1 0,0 21 15,0-22-15,0 22 16,0-22-16,0 1 0,0-1 0,0 22 0,0-22 15,0 1-15,22-1 0,-22 1 0,0-1 16,0 1-16,0-1 16,0-20-16,0-1 0,0 0 0,0 1 15,0-1-15,-22-21 0,1 0 0,0-21 16,0 22-16,0-22 0,0 0 16,-1-22-16,1 1 0,21 0 15,-21 0-15,21 0 0,0-22 0,-21 1 16,21-21-16,-21-1 0,21 1 15,-21-1-15,21 1 0</inkml:trace>
  <inkml:trace contextRef="#ctx0" brushRef="#br0" timeOffset="6006.92">5059 974 0,'0'0'0,"21"-21"15,0 21-15,-21-22 0,42 22 16,-20-21-16,-1 21 0,0-21 16,21 21-16,-21-21 0,22 21 0,-22-21 15,21 21-15,-21-21 16,22 21-16,-22 0 0,0-22 0,0 1 15,0 21-15,1 0 0</inkml:trace>
  <inkml:trace contextRef="#ctx0" brushRef="#br0" timeOffset="6216.2">4911 635 0,'-43'21'16,"64"-21"31,1 0-47,-1 0 15,0 0-15</inkml:trace>
  <inkml:trace contextRef="#ctx0" brushRef="#br0" timeOffset="6691.11">7070 593 0,'0'0'0,"0"-21"0,0-1 16,21 22-16,-21 22 31,0-1-31,0 0 16,0 21-16,0-21 0,0 22 0,0 20 15,0-20-15,0-1 0,0 21 16,-21-20-16,-1-1 0,22 22 0,-21-43 15,21 21-15,0 0 16,-21-20-16,21-1 0,-21 0 0,21 0 16,0-42 15,21 0-31,0 0 0</inkml:trace>
  <inkml:trace contextRef="#ctx0" brushRef="#br0" timeOffset="7087.54">7345 762 0,'0'0'0,"0"21"16,0 0-16,-21 1 15,-1-1-15,1 0 0,0 21 16,-21-21-16,21 22 0,-1-22 0,1 0 16,0 21-16,-21-20 0,42-1 15,-21 0-15,-1 0 0,22-42 31,22 0-15,-1 0-16,0-1 0,-21 1 16,21 0-16,0-21 0,0-1 0,1 22 15,-1-21-15,0 21 0,0 0 16,0-1-16,-21 1 0,21 21 16,1 0-16,-1 0 15,-21 21-15,0 22 0,0-22 16,21 0-16,-21 21 0,21 1 0,-21-22 15,0 21-15,0-21 0,21 22 16,-21-22-16,21 0 0,-21 0 0,0 0 16,22 1-16,-1-22 0,0 0 15,-21 21-15,21-21 0,0 0 0,0 0 16,1 0-16,-1-21 0,0-1 16,0 22-16,0-21 0,22-21 0,-22 21 15</inkml:trace>
  <inkml:trace contextRef="#ctx0" brushRef="#br0" timeOffset="7319.2">7895 508 0,'0'0'16,"0"-21"-16,0 0 0,0 0 0,-21 21 15,0 0 1,21 21-16,-21 0 0,-1 0 16,22 21-16,0-20 0,-21 20 0,21 0 15,-21 1-15,21 20 0,-21-21 16,21 22-16,-21-22 0,21 1 0,0-1 15,0 0-15,-21 1 0,21-1 0,0-21 16,0 0-16,0 0 0,0 1 16,0-1-16,21-21 15,0 0-15,0 0 0,0-21 16,22-1-16,-22 1 0,21 0 16</inkml:trace>
  <inkml:trace contextRef="#ctx0" brushRef="#br0" timeOffset="8023.21">8467 783 0,'0'0'0,"0"-21"0,0 0 16,0 0-16,0 0 0,0-1 15,0 1-15,-22 0 16,1 21-16,0 0 0,0 0 16,0 0-16,0 0 0,-1 21 15,1 0-15,0 1 0,0-1 16,-21 21-16,20 0 0,1 1 15,0-1-15,0 0 0,21 1 0,0-1 16,-21 0-16,21 1 0,0-22 0,0 21 16,0-21-16,0 1 0,0-1 15,21-21-15,0 21 0,0-21 0,0 0 16,1 0-16,-1 0 0,0 0 16,0 0-16,0-21 0,22 21 0,-22-21 15,0-1-15,0 1 0,0-21 16,0 21-16,1-22 0,-1 1 0,0 0 15,0-1-15,0 1 0,0 21 16,-21-21-16,0 20 0,22-20 16,-1 21-16,-21 0 0,0 42 31,0 0-31,0 0 16,0 0-16,0 1 0,0-1 0,0 21 15,0 0-15,0-20 0,0 20 16,0-21-16,0 21 0,0-20 0,0 20 15,0-21-15,0 0 0,0 0 16,21-21-16,0 22 0,0-1 0,0-21 16,1 0-16,20 0 0,-21 0 15,21 0-15,-20 0 0,20-21 0,0-1 16,-21 22-16,22-21 0,-22-21 16,21 21-16,-21-22 0,22 22 15,-22-21-15,0 0 0,0-1 0,0 22 16,1-21-16,-22 21 0,0-1 15,21 1-15,-21 0 0,0 42 16,0 0 0,0 1-16,0-1 0,0 0 15,0 21-15,0-21 0,0 22 0,0-22 16,0 21-16,0-21 0,0 1 16,0-1-16,0 0 0,0 0 0,0 0 15,0 0 1,21-21-16,0 0 15,0 0-15,-21-21 0,21 0 0,1 0 16,-1 0-16,-21 0 0,21-1 16</inkml:trace>
  <inkml:trace contextRef="#ctx0" brushRef="#br0" timeOffset="8391.09">9356 339 0,'-43'0'0,"86"0"0,-107 0 0,43 0 15,-21 0-15,20 0 0,1 0 16,0 21-16,0 0 0,0 0 16,21 0-16,-21 1 0,21-1 0,0 0 15,0 0-15,0 0 0,0 0 16,21-21-16,21 22 0,-21-1 0,0-21 16,1 0-16,20 0 0,-21 0 0,0 0 15,22 0-15,-22 0 0,0 0 16,0-21-16,0-1 0,0 22 0,-21-21 15,22 0-15,-22 0 0,0-21 16,0 20-16,0 1 0,0-21 0,-22 21 16,1 0-16,0-1 0,0 1 15,0 0-15,0 21 0,-1 0 0,1 0 16,0 0-16,0 21 16,0 0-16,21 1 0,-21-1 0,21 0 15,-22 0-15,22 21 0,0-20 0,0-1 16,0 0-16,0 0 0,22 0 15,-1 0-15,0 1 0,0-22 0,0 0 16,0 21-16</inkml:trace>
  <inkml:trace contextRef="#ctx0" brushRef="#br0" timeOffset="8690.64">9948 360 0,'0'0'0,"0"-21"0,0-22 31,0 65-15,0-1-16,0 0 15,-21 0-15,21 21 0,0-20 16,0 20-16,-21 0 0,0-21 0,21 22 16,-21-1-16,21 0 0,0 22 15,-22-22-15,22 1 0,-21-1 0,21 0 16,0 1-16,0-1 0,0 0 15,0-21-15,0 1 0,0 20 16,0-21-16,0 0 0,21-21 16,1 0-16,-1 0 15,0 0-15,0 0 0,0-21 0,22 0 16,-22 0-16,0 0 0,0-1 0</inkml:trace>
  <inkml:trace contextRef="#ctx0" brushRef="#br0" timeOffset="8906.51">9779 762 0,'0'0'15,"-21"0"-15,0 0 0,-1 0 0,1 0 16,42 0 15,1 0-15,-1 0-16,21 0 0,-21 0 0,22 0 15,-1 0-15,-21 0 0,21-21 16,1 21-16,-1 0 0,0 0 0,-20-21 16,20 21-16,-21 0 0</inkml:trace>
  <inkml:trace contextRef="#ctx0" brushRef="#br0" timeOffset="11222.91">12848 0 0,'0'42'156,"0"1"-140,21 20-16,-21-20 0,0 20 15,0-21-15,0 1 0,0-1 16,0 0-16,0 22 0,21-22 0,-21 1 0,0-1 15,0 0-15,0 1 16,0 20-16,0-21 0,0 22 0,0-1 16,0-20-16,0 20 0,0 1 15,0-22-15,0 22 0,0-1 0,0-21 16,0 22-16,0-22 0,0 22 0,0-1 16,0 1-16,-21-1 0,21 1 15,0-1-15,-21 1 0,21-1 0,0 1 16,0-22-16,0 22 0,0-1 15,0 1-15,0-22 0,-21 21 0,21 1 16,0-1-16,0 1 0,-21-1 0,21 1 16,0-1-16,0 1 0,0-22 15,0 22-15,-21-1 0,-1-20 0,22 20 16,0-21-16,0 22 0,-21-1 16,21 1-16,-21-22 0,21 22 15,0-1-15,0-20 0,-21 20 0,21-21 16,0 22-16,0-22 0,0 1 0,0-1 15,0 21-15,0-20 0,0-1 16,0 22-16,0-22 0,0 21 0,0-20 16,0 20-16,0-20 0,0 20 0,0-21 15,0 1-15,0 20 0,0-20 16,0-1-16,0 0 0,0 22 0,0-22 16,0 0-16,0 22 0,0-22 0,0 22 15,0-22-15,0 22 0,0-22 16,0 0-16,0 22 0,0-22 15,0 0-15,0 1 0,0 20 0,0-20 16,0-1-16,0 0 0,0 1 0,0 20 16,0-21-16,0 1 0,0 20 15,0-20-15,0-1 0,0 21 0,0-20 16,0-1-16,-21 0 0,21 1 0,0-1 16,0 0-16,0 1 0,0-1 15,0 22-15,0-22 0,0 0 0,0 1 16,0 20-16,0-21 0,0 1 15,0 20-15,0-20 0,0-1 0,0 21 0,0-20 16,0-1-16,0 0 16,0 1-16,0-1 0,0 0 0,0 22 15,21-22-15,-21 1 0,0 20 0,0-21 16,0 1-16,0 20 0,0-20 16,0-1-16,0 0 0,0 1 0,0 20 15,0-21-15,0 1 0,0-1 0,0-21 16,0 22-16,0-1 0,0 0 0,0 1 15,0-1-15,21 0 0,-21 1 16,0-1-16,0 0 0,0 1 0,0-1 16,0 0-16,0 1 0,0-1 15,0 0-15,0 1 0,0-22 0,0 21 16,0 0-16,0 1 0,0-22 16,0 21-16,0 1 0,0-1 0,0 0 15,0 1-15,0-1 0,0 0 0,0 1 16,0-1-16,0 0 0,0 1 15,0-1-15,0 0 0,-21 1 0,21-1 16,0 0-16,0 1 0,0-1 0,0 0 16,0 1-16,0 20 0,0-21 0,0 1 15,0-1-15,0 22 0,-21-22 16,21 0-16,0 1 0,0-1 0,0 21 16,-21-20-16,21-1 0,0 0 15,0 1-15,0-1 0,0 0 0,0 22 16,0-22-16,0 1 0,0 20 0,-22-21 15,22 22-15,0-22 0,0 22 16,-21-22-16,21 64 0,0-64 16,0 22-16,0-22 0,0 22 0,0-22 15,0 21-15,0-20 0,0 20 0,0-20 16,0 20-16,0-21 0,0 22 16,0-22-16,0 22 0,0-22 0,0 0 15,0 22-15,0-22 0,0 1 16,0-1-16,0 21 0,0-20 0,0-1 0,0 22 15,0-22-15,0 21 0,0-20 16,0-1-16,0 22 0,0-22 16,0 21-16,0-20 0,0-1 0,0 0 15,0 22-15,0-22 0,0 1 0,0-1 16,-21 21-16,21-20 0,0-1 0,0 22 16,0-22-16,0 0 0,0 22 15,0-22-15,0 0 0,0 1 0,0-1 16,0 0-16,0 1 0,0-1 0,0 0 15,0 1-15,-21 20 0,21-20 0,0-1 16,0 0-16,0 22 0,0-22 16,0 0-16,0 1 0,0 20 0,0-20 15,0-1-15,-21 0 0,21 22 0,0-22 16,0 0-16,0 1 0,-21 20 16,21-20-16,0-1 0,0 21 15,0-20-15,0-1 0,0 22 0,0-22 16,-22 21-16,22-20 0,0-1 0,0 22 15,-21-22-15,21 0 0,0 1 0,0 20 16,0-21-16,0 1 0,0 20 16,-21-20-16,21-1 0,0 21 0,0-20 15,-21-1-15,21 22 0,0-22 0,0 0 16,0 1-16,0-1 0,0 0 0,0 1 16,0-1-16,0 0 0,0 1 15,0-1-15,0 0 0,0 1 16,0-1-16,0 0 0,0-21 0,0 22 15,0-1-15,0 0 0,0 1 16,0-1-16,0-21 0,-21 22 0,21-1 16,0-21-16,0 21 0,0-20 0,0 20 15,0-21-15,0 64 0,0-64 16,0 21-16,0-21 0,0 22 16,0-1-16,-21-21 0,21 22 15,0-22-15,0 21 0,0 0 0,0-20 16,0 20-16,0 0 0,0-21 15,0 22-15,0-22 0,0 21 0,0-21 16,0 22-16,0-22 0,0 0 0,0 21 0,-22-20 16,22 20-16,0-21 15,-21 0-15,21 22 0,0-22 0,0 0 16,-21 0-16,21 0 0,-21-21 16,21-21-1</inkml:trace>
  <inkml:trace contextRef="#ctx0" brushRef="#br0" timeOffset="12651.19">13610 381 0,'0'21'31,"0"0"-31,0 1 16,0-1-16,0 0 16,0 0-16,0 0 15,0 0-15,21 1 0,0-22 16,1 0-16,-1 0 0,0 0 16,0 0-16,21 0 0,-20 0 0,20 0 15,0 0-15,1-22 0,20 1 16,-21 0-16,1 21 0,-1-21 0,0 0 15,-20 0-15,20-1 0,-42 1 0,0 0 16,0 0-16,0 0 16,-42 0-16,20 21 0,-20 0 0,0 0 15,-1 0-15,-20 0 16,21 0-16,-1 0 0,-20 0 0,20 21 16,1 0-16,21 0 0,-21 0 15,20 0-15,1 1 0,0 20 0,0-21 16,21 0-16,0 0 0,0 1 15,0 20-15,0-21 0,0 0 0,21-21 16,0 21-16,0 1 0,22-22 0,-22 21 16,21-21-16,-21 0 0,22 0 15,-22 0-15,21 0 0,-21 0 0,22 0 16,-22 0-16,-42 0 31,0 0-15,-1 0-16,-20 0 0,21 0 15,-21 0-15,20 21 0,-20 0 0,0-21 16,21 21-16,-1 0 0,1 22 16,-21-22-16,21 42 0,0-20 15,-1-1-15,22-21 0,0 22 16,0-22-16,0 21 0,0-21 0,0 0 16,22 1-16,-1-22 0,0 21 15,21 0-15,-21-21 0,22 0 16,-1 0-16,0 0 0,1 0 0,-1 0 0,22 0 15,-22 0-15,0-21 16,22 0-16,-22-1 0,0 1 0,1 0 16,-1 0-16</inkml:trace>
  <inkml:trace contextRef="#ctx0" brushRef="#br0" timeOffset="12880.05">14393 762 0,'0'-21'16,"0"42"-16,0-21 31,0 21-15,21 0-16,1 1 0,-1-1 0,-21 0 15,21 0-15,0 21 0,-21-20 16,0-1-16,21 0 0,0 0 16,-21 0-16,0 0 0,22 1 15,-1-1-15,0-21 16,0 0-1</inkml:trace>
  <inkml:trace contextRef="#ctx0" brushRef="#br0" timeOffset="13107.02">14753 741 0,'0'0'15,"0"21"1,-21-21-16,0 21 0,0 0 15,-1-21-15,1 22 0,-21-1 16,21 21-16,0-21 0,-22 0 0,22 1 16,0 20-16,0-21 0,0 0 15,-1 22-15,1-22 0,21 0 0,-21 0 16,21 0-16,0 0 0,21-21 31,22 0-31,-22-21 0,0 0 0,0 21 16,21-21-16</inkml:trace>
  <inkml:trace contextRef="#ctx0" brushRef="#br0" timeOffset="13459.36">15049 762 0,'0'0'16,"0"-21"-16,0 0 0,0 42 31,0 0-31,0 0 15,0 0-15,-21 1 0,21 20 0,-21 0 16,21 1-16,0-1 0,0 0 16,0 1-16,0-1 0,0 21 0,0-20 15,0 20-15,0-20 0,0 20 0,21 1 16,-42 84-16,-21-64 16,42-41-16,0 20 0,21 1 0,0-1 15,21 1-15,-42-1 0,0-20 0,0 20 16,-21-21-16,0 22 0,0-22 15,0 1-15,21-1 0,0 0 0,-21-21 16,21 1-16,-22-1 0,22 0 0,0-42 16,0 0-1,0-1-15,22-20 0,-1 21 16,0-21-16,-21-1 0,21 1 0,0 0 16,0-22-16,1 1 0,-22-1 0</inkml:trace>
  <inkml:trace contextRef="#ctx0" brushRef="#br0" timeOffset="13783.75">15092 1016 0,'0'0'0,"-21"-42"0,-1-1 15,22 1-15,-21 0 0,21 21 0,0-1 16,0 1-16,0-21 0,21 21 16,1 21-16,-1-21 0,21-1 0,-21 22 15,22 0-15,-1-21 0,0 21 16,22 0-16,-22 0 0,0 0 0,-20 0 15,20 21-15,-21 1 0,0 41 16,0-42-16,-21 22 0,0 20 16,-21-21-16,0-20 15,-21 20-15,-1-21 0,22 21 0,-42-20 16,20-1-16,-20 0 0,21 0 0,-1-21 16,22 21-16,-21-21 0,21 0 15,-1 0-15,1 0 0,0 0 0,0 0 16,21-21-1,0 0-15,21 21 0,0-21 16,0 0-16,1-22 0,20 22 16,0 0-16,1 0 0</inkml:trace>
  <inkml:trace contextRef="#ctx0" brushRef="#br0" timeOffset="14260.27">15790 508 0,'0'0'0,"0"-21"15,0 42 32,0 21-47,-21-20 16,21-1-16,0 21 0,0 0 0,0 1 16,0-1-16,0 22 0,0-22 15,0 0-15,0 1 0,0-1 16,0-21-16,0 21 0,0-20 0,0 20 15,21-21-15,-21 0 0,21-21 16,1 0-16,-1 0 0,0 0 16,0 0-16,0-21 0,0 0 15,22 0-15,-43 0 0,21-1 16,0-20-16,0 0 0,22-22 16,-22 22-16,-21 21 0,0 0 15,21-1-15,-21 1 0,0 0 0,0 42 31,0 0-31,0 22 16,0-22-16,0 0 0,0 21 16,0-20-16,0-1 0,0 0 0,0 0 15,0 0-15,0 0 0,0 1 16,0-1-16,0 0 0,0-42 47,0 0-32,0-22-15,0 22 0,21 0 0,-21-21 16</inkml:trace>
  <inkml:trace contextRef="#ctx0" brushRef="#br0" timeOffset="14423.17">16171 572 0,'21'0'0,"-42"0"0,21 0 31,-21 0-31,0 0 31,21 21-15,21-21 0,-21 21-16,21-21 0,0 0 15,1 0-15,-1 21 0</inkml:trace>
  <inkml:trace contextRef="#ctx0" brushRef="#br0" timeOffset="15935.86">16679 635 0,'-21'0'31,"0"0"-31,0 0 16,0 0-16,-1 0 0,1 21 16,0 0-16,0 1 0,21-1 0,0 21 15,-21-21-15,21 0 0,0 22 16,-21-1-16,21-21 0,0 22 15,0-22-15,0 21 0,0-21 0,0 0 16,21 1-16,0-1 0,0 0 16,0 0-16,0-21 0,22 21 15,-22-21-15,0 0 0,0 0 16,22 0-16,-22 0 0,0-21 0,0 0 16,0 0-16,0 21 0,1-21 0,-1-22 15,0 22-15,0 0 0,-21-21 16,21 20-16,0-20 0,-21 0 0,22 21 15,-22-22-15,0 22 0,0 0 16,0 0-16,-22 21 31,22 21-31,-21 0 16,21 21-16,0-20 0,-21-1 16,21 21-16,0-21 0,0 22 15,0-22-15,0 0 0,0 21 0,0-21 16,0 1-16,21-22 0,0 21 15,1-21-15,-1 0 0,0 0 16,0 0-16,0 0 0,0 0 16,1 0-16,20-21 0,-21-1 0,0 1 15,22 0-15,-22 0 0,0-21 16,21-1-16,-21 1 0,1 0 0,-1-1 16,0 1-16,0 0 0,0-1 0,0 1 15,1 0-15,-22-1 16,0 1-16,0 0 0,0 20 0,0 1 15,0 0-15,0 0 0,-22 21 16,1 21 0,0 0-16,21 22 15,-21-22-15,21 21 0,0-21 0,0 22 16,0-1-16,0 0 0,0 1 16,0-1-16,0 21 0,0-20 0,0-1 15,0 0-15,0-20 0,0 20 16,21-21-16,0 21 0,-21-20 15,21-1-15,1-21 0,-1 21 0,0-21 16,21 0-16,-21 0 0,1 0 16,-1 0-16,21-21 0,-21 21 0,0-21 15,1-22-15,-1 22 0,0-21 16,0-1-16,0 1 0,0 0 0,1-1 16,-1 1-16,0-21 0,-21 20 0,0 1 15,0-22-15,21 22 0,-21 0 16,0-1-16,0 1 0,0 21 0,0 0 15,0 0-15,0-1 0,0 44 32,0 20-32,0-21 15,0 0-15,-21 22 0,21-1 0,0 0 16,0 1-16,-21-1 16,21 0-16,0 22 0,-21-22 0,21 0 15,0 22-15,0-22 0,0 1 0,0-1 16,0-21-16,0 21 0,0-20 15,0-1-15,21 0 0,0 0 0,0-21 16,0 0-16,0 0 16,1 0-16,-1 0 0,0-21 0,21 21 15,-21-21-15,1 0 0,-22-1 16,21 1-16,0-21 0,0 21 0,0-22 16,0 22-16,-21-21 15,0 21-15,22 0 0,-22-1 16,0 44-1,0-1 1,0 0-16,0 0 0,0 0 0,-22 22 16,22-22-16,0 0 0,0 0 15,0 0-15,0 0 0,0 1 0,0-1 16,22 0-16,-1-21 0,0 0 16,0 21-16,0-21 0,0 0 0,1 0 15,-1 0-15,21 0 0,-21 0 16,0-21-16,1 21 0,-1-21 0,0 0 15,0-1-15,0 1 0,0-21 16,-21 21-16,0 0 0,22-22 16,-22 22-16,21-21 0,-21 21 0,0-1 15,0 1-15,0 42 47,-21 1-47,-1-1 0,22 0 0,-21 0 16,0 21-16,21 1 0,-21-22 15,0 21-15,0 1 0,-1 20 0,22-21 16,0 1-16,-21 20 0,21-20 0,0 20 16,0 1-16,0-1 0,0 1 15,0-1-15,21 1 0,-21 20 0,0-20 16,0-22-16,0 22 0,0-1 16,0-21-16,0 1 0,0-1 15,0 0-15,0 1 0,0-1 16,0-21-16,0 0 0,0 1 15,-21-22-15,21-22 32,0 1-32,0 0 15,0 0-15,0 0 0,0 0 0,0-22 16,0 22-16</inkml:trace>
  <inkml:trace contextRef="#ctx0" brushRef="#br0" timeOffset="16174.97">17357 783 0,'0'0'0,"21"-21"31,-21 0-31,21 0 0,42 21 15,-20 0-15,-1 0 0,0 0 0,-20 0 16,20 0-16,0 0 0,1-21 16,-22 21-16,21-22 0,-21 22 15,0 0-15,1-21 0</inkml:trace>
  <inkml:trace contextRef="#ctx0" brushRef="#br0" timeOffset="16386.88">16870 466 0,'0'0'0,"-21"0"0,21 21 31,21-21 16</inkml:trace>
  <inkml:trace contextRef="#ctx0" brushRef="#br0" timeOffset="16922.84">19135 593 0,'0'0'0,"0"-21"0,-43 21 0,43-22 0,0 1 16,0 0-16,0 0 0,0 0 15,0 42 17,21 0-32,-21 21 15,0 1-15,0-1 0,0 0 0,0 1 16,0-1-16,0 22 16,0-22-16,0 21 0,0-20 0,0-1 15,-21 0-15,21 1 0,0-22 0,-42 21 16,42-21-16,0 1 0,0-1 15,-21-21 1,21-21-16,0-1 16,21 1-16,0 0 15,0 0-15,0-21 0</inkml:trace>
  <inkml:trace contextRef="#ctx0" brushRef="#br0" timeOffset="17348.24">19494 699 0,'0'0'0,"0"21"15,-21 0 1,0 0-16,0 0 0,0 0 0,-22 1 16,22-1-16,0 21 0,-21-21 15,21 22-15,-1-22 0,-20 0 0,21 0 16,21 0-16,-21 0 0,0 1 16,21-1-16,-22-21 0,22 21 15,0-42 16,22 0-31,-1-1 0,0 22 0,-21-42 0,21 21 16,0 0-16,0-22 16,22 22-16,-22-21 0,0 21 0,0-22 15,22 22-15,-22 0 0,0 0 0,21 0 16,-21 21-16,1 0 0,-1 0 16,0 21-1,-21 0-15,0 0 16,0 0-16,0 22 0,0-22 0,0 0 15,0 21-15,0-20 0,0-1 0,0 21 16,21-21-16,0 0 0,-21 1 16,21-1-16,1 0 0,-1-21 15,0 0-15,0 0 0,0 0 16,0 0-16,1 0 16,-1-21-16,0 0 0,0-1 15,0 1-15,0 0 0</inkml:trace>
  <inkml:trace contextRef="#ctx0" brushRef="#br0" timeOffset="17590.71">19960 487 0,'0'0'0,"0"-42"0,0 20 0,0 1 15,0 0-15,-21 42 32,21 0-32,-21 22 0,21-22 0,-21 21 15,21 1-15,0-1 16,0 21-16,-22-20 0,22 20 0,-21 1 15,21-22-15,0 0 0,0 22 16,0-43-16,-21 21 0,21 1 0,0-22 16,0 0-16,0 0 0,0 0 0,21-21 31,0 0-15,1 0-16,-1-21 0,-21 0 15,21 0-15</inkml:trace>
  <inkml:trace contextRef="#ctx0" brushRef="#br0" timeOffset="18291.03">20489 804 0,'0'0'0,"21"0"0,1-21 0,-22-21 32,0 21-32,0 0 15,-22 21-15,1 0 16,0 0-16,0 0 15,-21 0-15,20 21 0,1 0 0,-21 0 16,21 21-16,0 1 0,-1-1 16,-20-21-16,21 22 0,0-1 0,0 0 15,-1 1-15,1-1 0,21-21 16,0 21-16,0-20 16,0-1-16,0 0 0,0 0 15,21-21-15,1 0 0,20 0 16,-21 0-16,0 0 0,0-21 15,1 0-15,20 21 0,-21-43 16,21 22-16,-20 0 0,20-21 0,-21-1 16,0 1-16,22 0 0,-22-1 15,0 22-15,0-21 0,0 21 0,0-22 16,-21 22 0,0 0-16,0 42 15,0 0 1,0 1-16,0 20 0,0-21 0,0 21 15,0-20-15,0 20 0,0-21 16,0 21-16,0-20 0,0-1 0,0 0 16,0 0-16,22 0 0,-1 0 15,0-21-15,0 0 0,0 22 0,0-22 16,1 0-16,-1 0 0,0 0 16,0 0-16,0-22 0,22 22 0,-22-21 15,0 0-15,0 0 0,0 0 16,0-22-16,1 22 0,-1-21 15,0 21-15,0-22 0,-21 1 0,0 21 16,21 0-16,-21 0 0,0-1 16,21 22-16,-21 22 15,0-1-15,0 21 16,0-21-16,0 22 0,0-22 0,0 0 16,0 21-16,0-21 0,0 1 15,0-1-15,0 0 0,0 0 0,0 0 16,0 0-1,0-42 1,22 0 0,-1 21-16,0-21 0,-21-21 0,0 20 15</inkml:trace>
  <inkml:trace contextRef="#ctx0" brushRef="#br0" timeOffset="18664.16">21209 423 0,'-64'0'16,"128"0"-16,-149 0 0,64 22 0,0-1 0,0-21 15,21 21-15,0 0 0,-21 0 16,21 0-16,0 1 0,0-1 0,0 0 16,0 0-16,0 0 0,21 0 0,0-21 15,0 22 1,0-22-16,0 0 0,1 0 0,-1 0 15,0 0-15,0 0 16,0-22-16,-21 1 0,0 0 0,21 0 16,-21 0-16,0-22 0,0 22 15,0 0-15,0 0 0,-21 0 16,0 0-16,0 21 0,0 0 16,0 0-16,-1 0 15,1 0-15,21 21 0,-21-21 0,21 21 16,-21 0-16,21 0 0,0 0 15,0 1-15,0-1 16,0 0-16,21-21 16,0 0-16,0 0 0,22 0 0,-22 0 15</inkml:trace>
  <inkml:trace contextRef="#ctx0" brushRef="#br0" timeOffset="18999.93">21971 296 0,'0'0'0,"0"-21"16,0 42-1,-21 1 1,0-1-16,21 0 16,-22 21-16,22-21 0,-21 22 0,0-22 15,21 21-15,0 1 0,0-1 16,-21 21-16,21-20 0,-21-1 0,21 22 15,-21-22-15,21 21 0,0-20 16,0-1-16,0 0 0,0 1 0,0-1 16,0 0-16,0-20 0,0-1 15,0 0-15,0 0 0,0 0 0,21-21 16,0 0-16,0 0 16,0 0-16,0 0 0,1 0 15,-1-21-15,0 21 0,0-21 16,0 0-16,0-22 0,22 22 15,-43 0-15,21-21 0</inkml:trace>
  <inkml:trace contextRef="#ctx0" brushRef="#br0" timeOffset="19284.23">21632 720 0,'0'0'0,"-42"0"0,21 21 0,42-21 32,21 0-32,-21 0 15,22 0-15,-1 0 0,0 0 0,1 0 16,-1-21-16,0 21 0,1-21 16,-1 21-16,0 0 0,1-22 0,-22 22 15,0 0-15,0 0 0,0 0 16,1-21-16,-1 21 0,-64 0 47,22 0-47,-21 0 0</inkml:trace>
  <inkml:trace contextRef="#ctx0" brushRef="#br0" timeOffset="21015">868 1778 0,'0'0'0,"-21"0"16,-22 21-16,22-21 0,0 0 0,0 0 16,-22 21-16,22-21 0,0 0 15,0 0-15,0 0 16,42 0 15,0 0-15,0 0-16,22 0 0,-22 0 0,0 0 15,21 0-15,-21 0 0,22 0 16,-22 0-16,21 0 0,1 0 0,-1 0 16,0 0-16,1 0 0,-1 0 15,21 0-15,1 0 0,-22 0 16,22 0-16,-1 0 0,1 0 0,-1 0 16,1 0-16,20 0 0,-20 0 15,-1 0-15,1 0 0,-1 0 16,22 0-16,0 0 0,-1 0 0,1 0 15,0 0-15,21 0 0,-1 0 16,-20 0-16,21 0 0,-21 0 0,20 0 16,-20 0-16,21 0 0,-21 0 15,20 0-15,1 0 0,0 0 0,0-21 16,0 21-16,0 0 0,-1 0 16,1 0-16,0 0 0,0 0 0,0-21 15,21 21-15,-21 0 0,21 0 16,-22 0-16,1 0 0,21 0 0,-21 0 15,0 0-15,0 0 0,21 0 16,-21 0-16,-1 0 0,1 0 16,0 0-16,0 0 0,0-21 0,0 21 15,-1 0-15,1 0 0,0 0 16,0 0-16,0-21 0,-22 21 0,22 0 16,-21 0-16,21 0 0,-22 0 15,1-21-15,21 21 0,-21 0 0,20 0 16,-20 0-16,21 0 0,-21 0 15,20-22-15,-20 22 0,0 0 0,21 0 16,-22 0-16,1 0 0,0 0 16,20 0-16,-20 0 0,0 0 0,-1 0 15,1-21-15,0 21 0,-1 0 16,1 0-16,-21 0 0,-1 0 16,22 0-16,-22 0 0,1 0 0,-1 0 15,1-21-15,-1 21 0,1 0 16,-1 0-16,1 0 0,-1 0 0,-20-21 15,20 21-15,-21 0 0,22 0 16,-22 0-16,1-21 0,-1 21 0,0 0 16,1 0-16,-22 0 0,21-21 15,-21 21-15,22 0 0,-22 0 0,0 0 16,0 0-16,0 0 0,0 0 0,-21-22 31,0 1 16</inkml:trace>
  <inkml:trace contextRef="#ctx0" brushRef="#br0" timeOffset="22655.06">13462 1566 0,'0'0'0,"-21"0"15,21 22 17,21-22-1,0 0-31,0 0 15,0 21-15,1-21 16,-1 0-16,0 0 0,0 0 16,0 0-16,0 0 0,1 0 0,-1 0 15,21 0-15,-21 0 16,22 0-16,-22 0 0,21 0 0,0 0 16,1 0-16,-1 0 0,0 0 15,1 0-15,-1 0 0,0 0 0,1 0 16,-1 0-16,0 0 0,1 0 15,-1 0-15,0 0 0,1 0 0,-1 0 16,22 0-16,-22 0 0,0 0 0,22 0 16,-22 0-16,22 0 0,-1 0 15,-21 0-15,22 0 0,-1 0 0,1 0 16,-1 0-16,1 0 0,21 0 16,-22 0-16,1 0 0,-1 0 0,1 0 15,-22 0-15,21 0 16,1 0-16,-22 0 0,22 0 0,-22 0 15,22 0-15,-22 0 0,21 0 16,1 0-16,-22 0 0,22 0 0,-1 0 16,-20 0-16,20 0 0,1 0 15,-1 0-15,-21 0 0,22 0 0,-1 0 16,-20 0-16,20 0 0,1 0 16,-22 0-16,22 0 0,-22 0 0,21 0 15,1 0-15,-1 0 0,1 0 0,-1 0 16,22 0-16,-21 0 15,-1 0-15,1 0 0,-1 0 0,1 0 16,-1 0-16,-21 0 0,22 0 16,-1 0-16,1 0 0,-22 0 0,22 0 15,-1 0-15,1 0 0,20 0 16,-20 0-16,-1 0 0,1 0 0,21 0 16,-22 0-16,1 0 0,-1 0 15,1 0-15,-22 0 0,21 0 0,1 0 16,-22 0-16,22 0 0,-1 0 15,-20 0-15,20 0 0,1 0 0,-1 0 16,1 0-16,-1 0 0,1 0 16,-1 0-16,1 0 0,-1 0 0,-21 0 15,22 0-15,-22 0 16,1 0-16,-1 0 0,21 0 0,-20 0 16,20 0-16,-20 0 0,20 0 15,1 0-15,-1 0 0,1 0 0,-1 0 16,1 0-16,-1 0 0,1 0 15,-1 0-15,1 0 0,-1 0 0,1 0 16,-22 0-16,0 0 0,22 0 16,-22 0-16,0 0 0,1 0 0,20 0 15,-20 0-15,-1 0 0,21 0 16,-20 0-16,-1 0 0,22 0 0,-22 0 16,21 0-16,-20 0 0,20 0 15,-20 0-15,20 0 0,-21 0 16,1 0-16,-22 0 0,21 0 15,-21 0-15,22 0 0,-22 0 0,0 0 16,0 0-16,0 0 0,1 0 16,-1 0-16,0 0 0,0 0 0,0 0 15,0 0-15,1 0 16,-1 0-16,0 0 0,0 0 16,0 0-1,-21-21 1</inkml:trace>
  <inkml:trace contextRef="#ctx0" brushRef="#br1" timeOffset="29843.31">1333 3048 0,'0'0'0,"-21"0"15,42 0 17,1 0-17,-1 0-15,21 0 0,-21 0 16,22 0-16,-22 0 0,21 0 16,-21-21-16,0 0 0,22 21 0,-22 0 15,0 0-15</inkml:trace>
  <inkml:trace contextRef="#ctx0" brushRef="#br1" timeOffset="31434.73">4106 3090 0,'0'-21'16,"-21"21"15,21 21 16</inkml:trace>
  <inkml:trace contextRef="#ctx0" brushRef="#br1" timeOffset="32866.89">4551 3344 0,'-21'22'15,"-1"-22"-15,22 21 16,0-42 31,0-1-47,22 22 15</inkml:trace>
  <inkml:trace contextRef="#ctx0" brushRef="#br1" timeOffset="32982.92">5207 2963 0,'0'0'0,"0"-21"16</inkml:trace>
  <inkml:trace contextRef="#ctx0" brushRef="#br1" timeOffset="33270.22">5757 2794 0,'0'0'0,"0"-21"0,0 0 0</inkml:trace>
  <inkml:trace contextRef="#ctx0" brushRef="#br1" timeOffset="33931.17">6202 2942 0,'63'-21'31,"-42"21"-15,1 0-16,-1 0 0,0 0 0,0 0 16,0 0-16,0 0 15,1 21-15,-1 0 0,-42-21 0</inkml:trace>
  <inkml:trace contextRef="#ctx0" brushRef="#br1" timeOffset="34255.23">7197 2879 0,'0'0'0</inkml:trace>
  <inkml:trace contextRef="#ctx0" brushRef="#br2" timeOffset="46395.17">1270 3048 0,'0'21'0,"0"0"31,21-21-31,0 0 16,0 0-16,1 0 0,-1 0 15,0 0-15,0 0 0,21-21 0,-20 0 16,20 21-16,-21-21 16,0 0-16,22 0 0,-22-1 0,0 22 15,0-21-15,0 0 0,0 0 16,-21 0-16,22 0 0,-22-1 16,-22 22 15,1 22-16,0-1-15,21 0 16,-21 0-16,21 0 0,0 0 0,0 1 16,0 20-16,0-21 15,0 21-15,0-20 0,0 20 0,0 0 16,0 1-16,0-1 0,0 0 16,0 1-16,-21-1 0,21-21 0,0 21 15,0-20-15,0 20 0,-21-21 16,21 0-16,0 0 0,0 1 15,-22-22-15,1 0 16,0 0 0,0-22-16,0 22 0,0-21 15,-1 0-15,1 0 0,0 0 16,0-22-16,21 22 0,-21 0 0,0 0 16,-1 0-16,1 0 15,21 42 16,0 0-31,0 0 0,0 0 16,0 0-16,0 1 0,0-1 16,0 0-16,21 0 0,1 0 0,-22 0 15,21-21-15,0 22 0,21-22 16,-21 0-16,1 0 0,-1 0 16,21 0-16,-21 0 0,22 0 0,-1 0 15,-21 0-15,21-22 0,-20 1 16,20 0-16,-21 0 0,21 0 0,-20 0 15,-1-22-15,0 22 0,0-21 16,0-1-16,0 1 0,-21 0 16,22 21-16,-22-22 0,0 1 15,0 0-15,0 20 0,0-20 0,0 21 16,0 0-16,0 0 0,0-1 16,0 1-16,0 42 31,0 1-16,0-1-15,0 0 0,0 21 16,-22 1-16,22-22 0,0 21 0,0 0 16,0 1-16,-21-1 0,21 0 15,0 1-15,0-1 0,0-21 16,0 0-16,0 22 0,0-22 16,0 0-16,0 0 0,21-21 46,1 0-46,-22-21 0,21 0 16,0 0-16,0 0 0</inkml:trace>
  <inkml:trace contextRef="#ctx0" brushRef="#br2" timeOffset="46651.2">1926 3196 0,'21'0'31,"0"0"-31,1 0 0,-22-21 16,21 21-16,0 0 0,0 0 15,0-21-15,0 21 0,1 0 16,-1 0-16,0-21 0,0 21 15,0 0 1,0 0 0</inkml:trace>
  <inkml:trace contextRef="#ctx0" brushRef="#br2" timeOffset="55721.17">3238 4699 0,'0'0'16,"-63"42"-1</inkml:trace>
  <inkml:trace contextRef="#ctx0" brushRef="#br2" timeOffset="62467.02">5778 4614 0,'0'0'0,"-21"22"16,42-22 124</inkml:trace>
  <inkml:trace contextRef="#ctx0" brushRef="#br2" timeOffset="76819.25">4191 3048 0,'0'-21'47,"21"21"-47,0-21 16,0 0-16,1 21 0,-1-22 16,0 1-16,0 0 0,0 0 0,0 21 15,1-21-15,-22 0 16,0-1-16,0 1 0,-22 21 15,1 0 1,0 0-16,-21 0 0,-1 21 0,22-21 16,-21 22-16,0-1 0,20 0 0,-20 0 15,21 0-15,-21-21 0,20 21 16,22 1-16,0-1 0,0 0 16,0 0-16,22 0 15,-1-21-15,0 21 0,21-21 16,-21 22-16,1-1 0,-1-21 15,21 21-15,-21 0 0,0 0 0,1 0 16,-1 1-16,0 20 0,-21-21 16,0 0-16,0 0 0,0 22 15,-21-22-15,0 0 0,-22 0 16,22 0-16,-21 1 0,21-1 16,-22-21-16,1 0 0,21 0 0,-22 0 15,22 0-15,-21 0 0,0 0 16,-1-21-16,22-1 0,0 1 15,0 0-15,0 0 0,-1 0 16,22-22-16,0 22 0,0 0 0,0 0 16,0 0-16,0 0 0,0-1 15,22 22-15,-1-21 0,21 21 16,-21 0-16,22-21 0,-22 21 16</inkml:trace>
  <inkml:trace contextRef="#ctx0" brushRef="#br2" timeOffset="77428.88">4593 3133 0,'0'0'0,"0"21"32,0 0-32,-21 0 0,0 0 15,0 1-15,21-1 16,0 0-16,0 0 0,0 0 0,0 0 15,0 1-15,0-1 0,0 0 16,21-21-16,0 0 16,0 0-16,0 0 0,22 0 15,-22-21-15,21 21 0,-21-21 0,22-1 16,-22 1-16,21 0 0,-21 0 16,0 0-16,22 0 0,-22-1 0,-21 1 15,21 0-15,-21 0 0,21 0 16,-21 0-16,0-1 0,0 44 47,0-1-47,0 0 15,0 21-15,0-21 0,0 22 16,0-1-16,0 0 0,0 1 0,0-1 16,0 0-16,0 1 0,0 20 0,0-20 15,0-1-15,0 21 0,0-20 16,21-1-16,-21 22 0,0-1 0,0-21 15,0 22-15,0-1 0,0-20 16,0 20-16,-21-20 0,0-1 0,0 0 16,0 1-16,0-22 0,-1 21 0,-20-21 15,21 0-15,-21-21 16,-1 0-16,1 0 0,-22 0 0,22 0 16,-21 0-16,20-21 0,-20 0 15,-22-42-15,43 20 0,-1-20 16,1-43-16,21 64 15,21-1-15,0-20 0,0 20 0,0 1 16,0 0-16,21-1 0,0 22 0,0-21 16,22 0-16,20 20 0,1-20 15,-1 0-15,1-1 0,20 1 0</inkml:trace>
  <inkml:trace contextRef="#ctx0" brushRef="#br2" timeOffset="77904.64">5524 2985 0,'-63'42'31,"63"-21"-31,-21 0 0,21 22 16,0-22-16,0 21 0,-21-21 0,21 22 15,0-22-15,0 0 0,-22 21 0,22-21 16,0 1-16,0-1 0,0 0 15,0 0-15,0-42 32,0 0-17,0 0-15,0-1 0,0 1 16,0 0-16,0 0 0,0-21 0,0 20 16,0-20-16,0 21 0,22-21 15,-1 20-15,0 1 0,21 0 16,-21 0-16,22 0 0,-22 21 0,21-21 0,1 21 15,-22 0-15,21 0 0,0 0 16,-20 0-16,20 21 0,-21 0 16,0 0-16,-21 0 0,0 0 15,0 22-15,0-22 0,0 21 0,0-21 16,0 22-16,-21-22 0,0 0 16,21 21-16,-21-20 0,0-1 0,-1 0 15,1-21-15,21 21 0,21-42 47,1 0-47,-1 0 16,0-1-16</inkml:trace>
  <inkml:trace contextRef="#ctx0" brushRef="#br2" timeOffset="78176.33">6498 2921 0,'0'0'0,"0"-21"15,-21 21-15,0 0 16,0 0-16,-1 0 0,1 0 16,0 0-16,-21 21 0,21-21 0,-1 21 15,1 0-15,0 1 0,0 20 16,0-21-16,0 0 0,21 22 0,0-1 16,-22-21-16,22 21 0,0-20 15,0 20-15,0-21 0,0 0 0,22 0 16,-1 1-16,0-22 0,0 0 15,0 21-15,22-21 0,-22 0 16,21 0-16,-21 0 0,22-21 0,-1-1 16,0 1-16,1 0 0,-22 0 15,21-21-15,0 20 0,1-20 0</inkml:trace>
  <inkml:trace contextRef="#ctx0" brushRef="#br2" timeOffset="79566.85">6900 2667 0,'0'0'0,"0"21"16,0 0-16,0 1 16,0-1-16,0 0 0,0 21 0,0-21 15,0 22-15,-21-1 16,21-21-16,0 22 0,-21-1 0,21 0 16,0-21-16,0 22 0,-21-1 15,21-21-15,-21 22 0,21-22 0,-22 0 16,22 0-16,0 0 15,-21-21 1,21-21-16,0 0 16,0 0-16,0 0 0,0-22 15,21 22-15,-21 0 0,22-21 0,-1 20 16,0 1-16,0-21 0,0 21 16,0 0-16,1-1 0,20 1 0,-21 21 15,0 0-15,0 0 16,1 0-16,-1 0 0,0 0 0,-21 21 15,21 1-15,-21-1 0,0 0 16,21 21-16,-21-21 0,0 1 16,0 20-16,0-21 0,0 21 0,0-20 15,0-1-15,0 0 0,0 0 16,0 0-16,0 0 0,21-21 0,1 0 16,-1 0-16,0 0 0,0 0 0,0 0 15,0 0-15,1-21 0,-1 0 16,0 0-16,21 0 0,-21-22 0,1 22 15,-1 0-15,0-21 16,0 21-16,0-22 0,0 22 0,-21-21 16,0 21-16,0-1 0,0 1 15,0 0-15,-21 21 16,0 0-16,21 21 16,-21-21-16,21 21 0,0 1 15,0-1-15,0 0 16,0 0-16,0 0 0,21 0 0,0 1 15,0-1-15,-21 0 0,22 0 0,-22 0 16,21 0-16,0 1 0,-21-1 16,21 0-16,0 0 0,-21 0 15,21 0-15,1-21 0,-1 0 16,0 0-16,0 0 0,0 0 16,0 0-16,22-21 0,-22 21 0,0-21 15,21 0-15,-20-21 0,-1 20 16,0 1-16,21-21 0,-21 21 0,1-22 15,-1 22-15,0 0 0,-21-21 0,21 21 16,-21-1-16,21 1 0,-21 42 31,0 1-15,-21-1-16,0 0 0,21 0 0,-21 0 16,21 22-16,-21-22 0,21 0 15,0 21-15,0-21 0,0 1 16,0-1-16,0 0 0,0 0 0,21 0 15,0-21-15,0 0 0,0 0 16,0 0-16,1 0 0,-1 0 16,0 0-16,0 0 0,0-21 0,0 0 15,1 0-15,-22 0 0,0-1 16,0-20-16,0 21 0,0 0 0,0 0 16,0-22-16,0 22 0,0 0 15,-22 0-15,1 0 0,0 21 0,0-22 16,0 22-16,0 0 0,-1 0 15,22-21-15,0 0 16,22 21 0,-1 0-16,0-21 0,0 21 15,21 0-15,-20 0 0,20 0 0,0 0 16,1 0-16,-22 0 0,21 0 0,0 0 16,1 21-16,-22 0 0,21-21 15,-21 21-15,1 1 0,-1-1 0,0 21 16,-21-21-16,0 0 0,0 1 15,0-1-15,0 0 0,0 21 16,0-21-16,0 1 0,0-1 0,0 0 16,0 0-16,-21-21 15,0 0-15,-1 0 0,22-21 32,0 0-17,0 0-15,0-1 0,0 1 0,0 0 16,0-21-16,22 21 0,-1-1 15,0-20-15,21 21 0,-21 0 0,64-43 16,-43 43-16,1 0 16,-1 21-16,0 0 0,-20 0 0,20 0 15,-21 0-15,0 0 0,0 0 0,1 42 16,-1-21-16,-21 1 0,21-1 16,-21 21-16,0-21 0,0 0 0,0 22 15,0-22-15,0 0 0,-21 0 16,0 0-16,21 1 0,-22-1 15,22 0-15,-21-21 0,0 0 0,21 21 16,0-42 15,21 0-31,-21 0 16,21-1-16,1-20 0,-1 21 0</inkml:trace>
  <inkml:trace contextRef="#ctx0" brushRef="#br2" timeOffset="79778.75">9610 2879 0,'0'0'0,"0"21"32,0 0-17,0 0-15,0 0 0,0 1 0,-22-1 16,22 0-16,-21 0 0,21 0 16,0 22-16,0-22 0,0 0 0,0 0 15,-21 0-15,21 0 16,0 1-16,0-44 31,0 1-31,0 0 0,21 0 16,-21 0-16</inkml:trace>
  <inkml:trace contextRef="#ctx0" brushRef="#br2" timeOffset="79950.25">9673 2731 0,'-21'0'0,"42"0"0,-42-22 0,0 22 0,0 0 15,-1 0-15,22-21 16,22 21 15,-1 0-15,0 0-16,0 0 0,21 0 16,-20 0-16</inkml:trace>
  <inkml:trace contextRef="#ctx0" brushRef="#br2" timeOffset="80566.53">10118 2963 0,'0'0'0,"-22"0"16,22-21-1,22 21-15,-1-21 16,0 21-16,0 0 0,0 0 0,22 0 15,-22 0-15,0 0 0,0 0 0,21 0 16,-20 0-16,-1 21 0,-21 0 16,0 1-16,0 20 15,0-21-15,0 0 0,0 0 0,-21 22 16,-1-1-16,1-21 0,-21 22 16,0-1-16,-1 0 0,1-21 0,0 22 15,-1-1-15,-20-21 0,20 0 16,1 1-16,0-1 0,-1-21 0,22 0 15,0 21-15,0-21 0,21-21 16,21 0 0,0-1-16,0 22 15,22-21-15,-22 0 0,21 21 16,1-21-16,-22 21 0,21 0 0,0 0 0,1 0 16,-1 0-16,-21 0 0,22 0 15,-1 21-15,-21 0 0,21 0 16,-20 1-16,20-1 0,-21 21 0,21-21 15,-20 22-15,-1-1 0,-21 0 0,0-21 16,21 22-16,-21-1 0,0 0 16,0 1-16,-21-1 0,0 0 0,-1 1 15,-20-1-15,0 0 0,-1-20 16,-20 20-16,-1-21 0,1 0 0,-1 0 16,1-21-16,-1 0 0,1 0 15,-22 0-15,43 0 0,-22 0 0,1 0 16,21-21-16,-1 0 0,1 0 15,21 0-15,-22-22 0,22 22 0,0-21 16,21 21-16,0-22 0,0 22 16,0-21-16,0 21 0,21-22 0,0 1 15,1 21-15,20-21 0,0-1 0,22 1 16,-1 0-16,1-1 0</inkml:trace>
  <inkml:trace contextRef="#ctx0" brushRef="#br2" timeOffset="81143.21">10731 3112 0,'0'0'0,"0"-22"16,0 1-16,22 0 0,-1 21 0,-21-21 16,21 0-16,-21 0 0,21 21 15,0-22-15,-21 1 0,0 0 0,21 0 16,-21 0-16,0 0 15,-21 21 1,0 0-16,0 0 0,0 21 16,0 0-1,-1 0-15,1 0 0,21 0 0,0 1 16,-21 20-16,21-21 0,0 0 0,0 0 16,0 1-16,0-1 0,0 0 15,0 0-15,0 0 0,21 0 0,0-21 16,-21 22-16,22-22 0,20 0 15,-21 0-15,0 0 0,22 0 0,-22 0 16,21-22-16,0 1 0,1 21 16,-22-21-16,42 0 0,-20 0 0,-1-22 15,0 22-15,1 0 0,-22-21 0,21 21 16,-21-22-16,1 22 0,-1 0 16,-21-21-16,0 20 0,0 1 15,-21 21-15,-22 0 16,22 0-16,-21 0 0,21 0 15,-1 21-15,-20 1 0,42-1 0,0 0 16,0 0-16,0 0 0,0 22 16,0-22-16,0 0 0,21 0 0,-21 0 15,21 22-15,1-22 0,-1 0 0,-21 0 16,0 0-16,0 0 0,0 1 16,0-1-16,-21-21 15,-1 0-15,1 0 0,0 0 16,-21 0-16,21 0 0,-22 0 0,22 0 15,-21 0-15,21 0 0,-22 0 0,22 0 16,-21 21-16</inkml:trace>
  <inkml:trace contextRef="#ctx0" brushRef="#br2" timeOffset="82043.69">847 4403 0,'0'0'0,"0"-21"0,0-1 0,21 22 0,-21-21 15,21 0-15,-21 0 16,-21 21 15,0 21-31,-1 0 0,1 0 16,-21 22-16,21-1 0,0 0 15,-22 1-15,22-1 0,0 22 16,0-1-16,0 1 0,-1-1 0,22 22 16,-21-43-16,21 22 0,0-1 15,0-21-15,0 1 0,43-22 0,-22 0 16,0 0-16,21 0 0,1-21 15,-1 0-15,0 0 0,1 0 16,-1-21-16,0 0 0,1 0 0,-1 0 16,21-22-16,-20 1 15,-1 0-15,0-1 0,1 1 0,-1 0 16,-21-22-16,0 22 0,1 0 0,-22-1 16,0-20-16,0 20 0,-22 1 15,1-21-15,-21 20 0,21 1 16,-22-22-16,1 22 0,0 21 0,-1-21 15,1 20-15,0 22 0,-1 0 16,1 0-16,0 22 0,-1-1 16,1 0-16,21 21 0,-21 1 0,20 20 15,1-21-15,21 22 0,0-1 16,0 1-16,0-1 0,0 1 0,0-1 16,21 1-16,1-22 0,-1 1 15,21-1-15,-21-21 0,22 21 16,-1-20-16,0-22 0,1 21 15,-1-21-15,0 0 0,1 0 16,20 0-16,-21-21 0,1-1 0,20 1 16,-20 0-16,-1-21 0,0 21 15,1-22-15</inkml:trace>
  <inkml:trace contextRef="#ctx0" brushRef="#br2" timeOffset="83295.97">1778 4636 0,'0'0'0,"0"-22"0,21 22 0,-21-21 16,-21 21 15,21 21-31,-21 1 0,21-1 0,0 0 16,-21 0-16,21 0 0,-22 22 15,22-1-15,-21-21 0,21 21 0,0-20 16,0 20-16,0-21 0,-21 0 16,21 0-16,0 1 0,0-1 0,-21-21 15,21-21 1,0-1-1,21 1-15,0-21 16,0 21-16,-21-22 0,22 22 16,-1-21-16,0 21 0,-21-22 0,21 22 15,0 0-15,0 0 0,-21 0 16,22 0-16,-1 21 0,0 0 16,0 0-16,0 21 15,-21 0-15,0 0 0,0 0 16,0 0-16,21 22 0,-21-22 15,0 21-15,0 1 0,0-22 0,22 21 16,-1-21-16,0 0 0,-21 1 16,21-1-16,0 0 0,0 0 0,1-21 15,-1 0-15,21 0 0,-21 0 16,22 0-16,-1 0 0,-21 0 0,21-21 16,1 0-16,-1 0 0,-21-22 0,22 22 15,-22-21-15,0-1 16,21 22-16,-42-21 0,21 0 0,1-1 15,-22 1-15,21 0 0,-21-1 16,0 1-16,0 0 0,0-1 0,0 1 16,0 21-16,0 0 0,0-1 15,0 1-15,0 42 32,0 1-32,0 20 0,0-21 0,0 0 15,-21 22-15,21-1 16,0 0-16,0 1 0,0-1 0,0 0 0,0 1 15,0-1-15,0 0 16,0 1-16,0-1 0,0-21 0,0 21 16,21-20-16,0-1 0,0 0 15,0-21-15,0 0 0,1 0 0,-1 0 16,0 0-16,0 0 0,0 0 16,22-21-16,-22 0 0,0-1 0,0 1 15,21 0-15,-20-21 0,-1 21 0,0-22 16,-21 22-16,21 0 0,-21-21 15,21 42-15,-21-22 0,0 1 0,0 42 47,0 1-47,0-1 16,0 0-16,0 0 0,0 0 0,0 0 16,0 1-16,0-1 0,0 0 15,0 0-15,0 0 0,0 0 0,0 1 16,21-22-1,1 0-15,-1 0 16,0-22-16,0 1 0,0 21 0,0-21 16,1 0-16,-22 0 0,21 0 15,0-1-15,-21 1 0,0 0 0,0 0 16,21 0-16,-21 0 0,0-1 16,21 22-16,-21 22 46,0-1-46,0 0 0,0 21 16,0-21-16,0 22 0,-21-1 16,21 0-16,-21 1 0,21-1 0,0 0 15,0 22-15,-21-22 0,21 22 16,-21-1-16,21 1 0,-22-1 0,22 1 16,0 20-16,0-20 0,0 21 15,0-22-15,0 22 0,0-22 0,-21 1 16,21 20-16,-21-20 0,0-1 15,21 1-15,-21-1 0,0 1 0,-1-22 16,1 1-16,0-1 0,-21-21 16,21 0-16,-1 0 0,1-21 0,-21 0 15,21-21-15,0 21 0,-1-42 16,1 0-16,0-1 0,0 1 0,0-22 16,21 1-16,0-22 0,0 22 15,0-22-15,0-21 0,21 22 0,0-1 16,0 0-16,0 1 0,22-1 15,-22 21-15,21 1 0,1 21 0,-1-22 16,0 22-16,1-1 0,20-20 16,-21 21-16,22 20 0,-1-20 15,1 0-15,-1-1 0</inkml:trace>
  <inkml:trace contextRef="#ctx0" brushRef="#br2" timeOffset="84310.4">4403 4932 0,'0'0'0,"21"0"31,21-21-31,-21 21 0,22-21 16,-1-1-16,0 1 0,1 0 15,20 0-15,-21 0 0,1-22 0,20 22 16,-20 0-16,-1 0 0,0-21 15,-21 20-15,22 1 0,-22-21 0,0 21 16,0-22-16,-21 22 0,0-21 16,0 21-16,0 0 0,0-22 0,0 22 15,0 0-15,-21 21 0,0-21 16,0 21-16,0 0 0,-1 0 0,1 0 16,-21 21-16,21 0 0,0 21 15,-1-20-15,-20 20 0,21 21 0,0-20 16,0 20-16,-1 1 0,22 20 15,-21-20-15,0 21 0,0 20 0,21-20 16,0 0-16,-21-1 0,21 22 0,-21-21 16,21 21-16,0 0 15,0-1-15,0-20 0,-22 21 0,22 0 16,0-22-16,-21 22 0,21-21 0,-21 0 16,21-1-16,0 1 0,0 0 15,0-22-15,0-21 0,0 22 0,0-22 16,0-21-16,0 1 0,21-1 0,22-21 15,-22 0-15,0 0 0,21-21 16,1-22-16,-1 22 0,0-21 0,22-22 16,-22 1-16,22-1 0,-22-20 0,21 20 15,-20-21-15,-1 1 0,0-1 16,1 0-16,-22 1 0,0-22 0,-21 21 16,0 1-16,0-1 0,-42 21 15,21 1-15,-22-1 0,1 1 16,-22 21-16,22-1 0,-21 1 0,-1 21 15,1-22-15,-1 22 0,1 21 16,20 0-16,1 0 0,0 0 0,-1 0 16,22 0-16,42 0 31,22 0-31,-22 0 0,21 0 0,0 0 16,1 0-16,-1-21 0,22 0 15,190-127 1,-191 105-16,-21 1 15,1 0-15,-1 21 0,-21-22 16,0 1-16,1 21 0,-22 0 0,21-22 16,-21 22-16,0 0 15,-21 21 1,-1 0-16,1 21 16,0 0-16,21 0 15,0 1-15,0-1 0,0 0 16,0 0-16,0 0 0,-21-21 0,21 21 15,0 1-15,0-1 0,0 0 16,-21-21 0,21-21 15,21 0-31</inkml:trace>
  <inkml:trace contextRef="#ctx0" brushRef="#br2" timeOffset="84487.3">5567 4487 0,'-43'-21'31,"22"21"-31,21 21 32,21-21-17,1 0 1,-1 0-16,0 0 0,0 0 0</inkml:trace>
  <inkml:trace contextRef="#ctx0" brushRef="#br2" timeOffset="84895.06">5863 4636 0,'0'21'0,"0"-42"0,21 63 0,-21-21 15,0 0-15,0 0 0,0 1 16,0-1-16,0 0 0,0 0 0,0 0 15,-21 0-15,21 1 16,-21-22-16,0 0 16,21-22-1,-21 1-15,21 0 16,0 0-16,0 0 0,0 0 0,0-1 16,21 1-16,0 0 0,0 0 15,0 0-15,0-22 0,22 22 0,-1 21 16,-21-21-16,22 0 0,-1 21 15,0 0-15,-21 0 0,22 0 0,-22 0 16,21 0-16,-21 0 0,1 21 0,-1 0 16,0 0-16,-21 1 15,0-1-15,0 0 0,0 0 0,0 0 0,0 22 16,-21-22-16,0 0 0,21 0 16,-22 0-16,22 0 0,-21 1 15,21-1-15,0-42 31,21-1-31,1 22 16,-1-21-16,0 0 0,0 0 0</inkml:trace>
  <inkml:trace contextRef="#ctx0" brushRef="#br2" timeOffset="85398.77">7027 4551 0,'0'0'0,"0"-21"0,0 0 0,0-1 15,0 1-15,-21 0 16,0 21-16,0 0 0,-22 0 0,22 0 16,-21 0-16,21 0 0,-22 0 15,1 21-15,0-21 0,21 21 0,-22 1 16,22-1-16,-21 21 0,21-21 0,-1 22 16,1-22-16,0 21 0,0 0 15,21-20-15,0 20 0,0 0 0,0-21 16,0 1-16,0-1 0,21 0 15,0 0-15,0-21 0,1 0 0,-1 0 16,21 0-16,-21 0 0,22 0 0,-1 0 16,-21-21-16,21 0 15,1 0-15,-1-1 0,-21-20 0,22 21 16,-1-21-16,-21 20 0,0-20 0,22 0 16,-22-1-16,0 1 0,0 0 15,0-1-15,0 1 0,1-21 0,-22 20 16,0 1-16,21-22 0,-21 22 15,21 0-15,-21 21 0,0-22 0,0 22 16,0 0-16,0 63 16,-21-21-1,0 22-15,21-1 0,-22 22 0,1-22 16,21 21-16,-21-20 0,21 20 0,0 1 16,-21-22-16,21 22 0,0-22 15,0 0-15,0 1 0,0-1 0,0-21 16,0 21-16,21-20 0,0-1 15,0 0-15,1-21 0,-1 0 0,0 0 16,0 0-16,21 0 0,1 0 0,-1 0 16</inkml:trace>
  <inkml:trace contextRef="#ctx0" brushRef="#br2" timeOffset="85555.69">7726 4530 0,'0'0'0,"-21"0"0,-22 0 0,22-21 15,0 21-15</inkml:trace>
  <inkml:trace contextRef="#ctx0" brushRef="#br2" timeOffset="86087.38">7789 4466 0,'0'0'0,"21"0"0,1 0 15,-1 0 1,0 0-16,0 0 0,0-21 16,0 21-16,1-21 0,-1 21 15,0-21-15,0 0 0,0 21 0,0-22 16,-21 1-16,0 0 0,0 0 15,0 0-15,-21 21 16,0 0-16,0 0 16,-21 0-16,-1 0 0,1 21 0,21-21 15,-22 21-15,1 0 16,0 0-16,21 1 0,-1 20 0,1-21 16,0 0-16,21 0 0,0 1 0,0-1 15,0 0-15,0 0 16,21-21-16,0 0 0,1 0 15,-1 0-15,21 0 0,-21 0 16,22 0-16,-22 0 0,21 0 0,-21 0 16,0 0-16,1 0 0,-1 0 0,0 0 15,-42 21 1,0 0-16,-1-21 16,1 22-16,-21-1 0,21 0 0,-22 0 15,22 0-15,-21 0 16,21 1-16,-22 20 0,22-21 0,0 0 15,0 0-15,21 22 0,0-22 0,0 0 16,0 0-16,0 0 16,21-21-16,0 0 0,0 0 15,22 0-15,-1 0 0,0 0 16,1 0-16,-1-21 0,0 0 0,1 0 16,-1 0-16,0-22 0,22 22 0,-22 0 15</inkml:trace>
  <inkml:trace contextRef="#ctx0" brushRef="#br2" timeOffset="86331.24">8594 4149 0,'0'0'0,"0"-21"15,0-1-15,0 1 0,0 0 16,-22 21-16,1 21 0,21 0 16,-21 1-16,0-1 0,0 21 0,21 0 15,-21 1-15,21 20 0,-22-20 16,1-1-16,21 0 0,-21 1 0,21-1 15,0 0-15,-21 1 0,21-1 16,0 0-16,-21-21 0,21 22 0,0-22 16,0 0-16,0 0 0,0 0 0,21-21 31,0 0-31,0 0 16,0-21-16,1 0 0,-1 0 0</inkml:trace>
  <inkml:trace contextRef="#ctx0" brushRef="#br2" timeOffset="88175.19">8657 4678 0,'-21'0'16,"42"0"31,0 0-47,0 0 0,1 0 15,20 0-15,-21-21 0,0 21 16,0-21-16,1 21 0,20-22 15,-21 1-15,0 21 0,0-21 0,-21 0 16,0 0-16,0 0 16,-21 21-1,0 0-15,0 0 0,0 21 16,0-21-16,-1 21 0,-20 0 16,21 0-16,0 0 0,0 22 0,21-22 15,0 0-15,-22 0 0,22 0 0,0 22 16,0-22-16,0 0 0,0 0 15,22 0-15,-1-21 0,0 0 16,0 0-16,21 0 0,-20 0 16,20 0-16,0 0 0,1 0 15,-1 0-15,0-21 0,-21 0 0,22 0 16,-1 0-16,-21 0 0,22-1 16,-22-20-16,0 21 0,0 0 0,0 0 15,-21-22-15,0 22 0,0 0 0,21 0 16,-21 0-16,-21 42 31,21 0-31,0 0 0,0 0 16,0 0-16,-21 1 0,21-1 15,0 0-15,-21 0 0,21 21 0,0-20 16,0-1-16,0 0 0,0 0 16,0 0-16,0 0 0,-21 1 15,21-1-15,0 0 16,0-42-1,0 0 1,0-1-16,0 1 0,0 0 0,0 0 16,21-21-16,-21 20 0,0-20 15,21 21-15,0 0 0,0-22 0,-21 22 16,22 0-16,-1 0 0,0 0 0,0 0 16,0-1-16,0 22 0,1 0 15,-1 0-15,0 0 0,0 0 16,0 22-16,-21-1 15,0 0-15,0 0 0,21 0 16,-21 22-16,22-22 0,-22 0 0,0 0 16,0 0-16,0 22 0,0-22 15,0 0-15,0 0 0,0 0 16,21-42 15,-21 0-15,21 0-16,0 0 0,-21-1 15,21 1-15,0 0 0,1 0 0,-1-21 16,0 20-16,21 1 0,-21 0 16,1-21-16,20 21 0,0-1 0,-21 22 15,22-21-15,-1 21 0,-21 0 16,0 0-16,22 0 0,-22 0 16,-21 21-16,0 1 0,0-1 15,0 0-15,0 0 0,0 0 0,0 0 16,0 1-16,0-1 0,0 0 15,0 0-15,0 0 0,0 0 0,0 1 16,0-1-16,0 0 0,21-21 0,0 21 16,0-21-16,1 0 0,20 0 15,-21 0-15,21 0 0,-20 0 16,20 0-16,0 0 0,-21-21 0,22 0 16,-22 0-16,21-1 0,-21 1 0,1 0 15,20 0-15,-21 0 0,0-22 16,0 22-16,-21 0 0,0 0 0,0 0 15,0 0-15,0-1 0,0 1 16,-21 21-16,0 0 16,0 0-16,21 21 0,-21 1 0,0-1 15,21 0-15,-22 0 0,22 0 16,0 0-16,0 1 0,0 20 0,0-21 16,0 0-16,0 0 0,0 1 15,0-1-15,22 0 0,-1 0 16,0-21-16,0 0 0,0 21 0,0-21 15,1 0-15,-1 0 0,21 0 16,-21-21-16,0 21 0,22-21 0,-22 0 16,0 0-16,0-1 0,0 1 0,1 0 15,-1 0-15,0 0 0,0 0 16,-21-22-16,0 22 0,0 0 16,0 0-16,0 42 31,-21 0-31,0-21 0,21 21 0,-21 0 15,21 1-15,0-1 0,0 0 16,0 0-16,0 0 16,0 0-16,-22-21 0,22 22 15,22-22 17,-22-22-32,21 22 0,0-21 0,-21 0 15,21 21-15,0-21 0,0 0 16,1 0-16,-1-1 0,0 1 15,0 0-15,0 21 0,0-21 16,1 21-16,-22 21 16,0 0-16,0 0 15,0 1-15,0-1 0,0 0 16,0 0-16,0 0 16,21 0-16,-21 1 0,21-22 0,-21 21 15,21-21-15,0 0 16,0 0-16,1 0 0,-1 0 15,0 0-15,0-21 0,0-1 16,0 1-16,-21 0 0,22 0 16,-1-21-16,0 20 0,0-20 0,0 0 15,-21-1-15,21 1 0,1 0 0,-1-22 16,0 22-16,0-22 16,0 22-16,0-21 0,-21 20 0,0 1 15,0 21-15,0-22 0,0 22 0,0 0 16,0 42-1,-21 0-15,0 1 16,0 20-16,21 0 0,-21 1 16,0-1-16,21 21 0,0-20 0,0 20 15,-22-20-15,22-1 0,0 0 0,0 1 16,0-1-16,0-21 0,0 21 16,0 1-16,0-22 0,0 0 0,0 0 15,0 0-15,0 1 0,22-1 16,-22 0-16,21-21 0,0 0 0,0 0 15,0 0-15,0 0 0,1 0 16,-1-21-16,0 21 16,0-21-16,0-1 0,0 1 0,1 0 15,-1 0-15,0 0 0,0 0 0</inkml:trace>
  <inkml:trace contextRef="#ctx0" brushRef="#br2" timeOffset="88399.06">11557 4339 0,'0'0'16,"-42"0"-16,20 0 0,44 0 16,-1 0-1,0 0-15,21 0 0,-21 0 16,22 0-16,-1 0 0,0 0 16,22 0-16,-22-21 0,22 21 15,-22 0-15,0-21 0,22 21 0,-22 0 16,1 0-16,-22 0 0,21 0 0,-21 0 15,-42 0 1,0 0 0</inkml:trace>
  <inkml:trace contextRef="#ctx0" brushRef="#br2" timeOffset="89443.27">741 6138 0,'0'0'0,"42"22"16,-21-22-1,0 0-15,1 0 0,-1 0 16,0-22-16,0 22 0,0-21 15,22 0-15,-22 0 0,0 0 16,-21 0-16,0-1 16,0 1-16,-21 0 15,-22 21-15,1 0 0,21 0 16,-21 0-16,-1 21 0,1 0 16,-22 1-16,22-1 0,21-21 15,-21 42-15,20-21 0,-20 0 0,42 1 16,0 20-16,0-21 0,0 0 15,0 0-15,0 22 0,21-22 16,0-21-16,1 21 0,20 0 0,-21-21 16,21 0-16,1 0 0,-22 0 15,21 0-15,1 0 0,-22 0 16,21-21-16,-21 21 0,0-21 0,1 21 16,-22-21-16,0 0 15,-22 21 1,1 0-16,-21 0 0,21 0 15,0 21-15,-22-21 0,22 21 16,-21 0-16,-1 0 0,22 0 16,0 22-16,-21-22 0,21 0 0,-1 21 15,1-20-15,21 20 0,0-21 16,0 0-16,0 0 0,0 1 0,0-1 16,21-21-1,1 0-15,-1 0 0,21 0 16,-21-21-16,22-1 0,-22 22 15,21-21-15,-21 0 0,22 0 0,-22 0 16,21 0-16,-21-1 0,0 1 16,1 21-16,-22-21 0,0 42 47,0 0-47,-22 1 0,1 20 0,0-21 15,21 21-15,0-20 0,-21 20 16,0 0-16,21-21 0,-21 22 0,21-1 15,0 0-15,0-20 0,0 20 16,0-21-16,0 0 0,0 0 0,0 1 16,21-22-1,0 0-15,0 0 0,0-22 16,22 22-16,-1-21 0</inkml:trace>
  <inkml:trace contextRef="#ctx0" brushRef="#br2" timeOffset="90456.26">2815 6731 0,'0'0'0,"-21"0"0,42-21 31,-21 0-15,42 0-16,-20-1 0,-1 1 16,21 0-16,-21-21 0,22 21 0,-22-22 15,21 1-15,-21 0 0,0-1 16,22 22-16,-22-21 0,0-1 0,-21 1 15,0 0-15,21 21 0,-21-22 0,0 1 16,0 21-16,0-22 0,0 22 16,-21 0-16,0 0 0,0 21 15,0 0-15,-1 0 16,1 0-16,0 21 0,0 0 0,21 22 16,-21-22-16,0 21 0,-1 0 15,1 22-15,0-1 0,0 1 0,0-1 16,0 22-16,21-21 0,-22 20 15,1-20-15,21 20 0,-21 1 0,21 0 16,0-1-16,0 1 0,-21 21 0,21 0 16,-21-22-16,21 22 0,0 0 15,0-21-15,-21 21 0,21-1 0,0-20 16,0 21-16,0-43 0,0 22 16,0-21-16,0-1 0,0 1 0,0-22 15,21 0-15,0 1 0,0-22 16,-21 0-16,21 0 0,0 0 15,1-21-15,20 0 0,-21 0 0,0-21 16,22 0-16,-22 0 0,21-22 0,0 22 16,1-42-16,-1 20 0,0-20 15,22-1-15,-22-20 0,22 20 0,-22-20 16,0 20-16,-20-21 0,-1 22 0,-21-22 16,0 22-16,0-22 0,-21 0 15,-1 1-15,-20-1 0,0 22 0,-22-1 16,22 1-16,-22 20 0,22 1 0,-21 0 15,20 20-15,-20 1 0,20 21 16,1 0-16,0 0 0,21 0 16,-22 0-16,22 0 0,0 0 15,42 0 1,0 0-16,0 0 0,22 0 16,-22 0-16,21 0 0,-21-21 15,22 0-15,-1 21 0,0-21 0,22-22 16,-22 22-16,22 0 0,-1-21 15,-20 21-15,-1-22 0,21 1 0,-20 21 16,-22-22-16,21 1 0,-21 21 16,1-21-16,-1 20 0,-21 1 15,0 0-15,-21 42 32,-1 0-32,1 1 15,21-1-15,0 0 16,0 0-16,0 0 0,-21 0 0,21 1 15,0-1-15,0 0 0,-21 0 16,42-42 31,0 21-47,-21-21 0,0 0 16,21-22-16,-21 22 0</inkml:trace>
  <inkml:trace contextRef="#ctx0" brushRef="#br2" timeOffset="90639.27">3704 6265 0,'0'0'16,"-21"0"15,0 0-15,21 22-16,0-1 15,0 0-15,21 0 16,0-21-16,0 0 0,0 21 15,1-21-15,-1 0 0,0 21 0,0-21 16,0 0-16</inkml:trace>
  <inkml:trace contextRef="#ctx0" brushRef="#br2" timeOffset="91676.25">4043 6477 0,'0'0'0,"0"64"31,0-43-31,0 0 0,0 0 0,0 0 16,0 0-16,-21 1 15,21-1-15,-22 0 0,22 0 16,-21-21-16,21-21 47,0 0-31,0 0-16,0-1 0,21 1 15,1 0-15,-1-21 0,0 21 0,0-1 16,0-20-16,0 21 0,1 0 15,-1 21-15,0-21 0,0 21 0,0 0 16,0 0-16,1 0 0,-1 0 16,0 21-16,0 0 0,0 0 0,0 0 15,1 22-15,-22-22 0,21 0 0,0 21 16,-21-21-16,21 1 0,0-1 16,-21 0-16,21 0 0,1-21 0,-22 21 15,21-21-15,0 21 0,0-21 31,0 0-31,-21-21 16,0 0-16,21 0 0,-21 0 16,22 0-16,-1-1 0,0 1 0,-21-21 15,21 0-15,0 20 0,22-20 0,-22 0 16,0-1-16,0 22 0,21-21 16,-20 21-16,20 0 0,-21-1 0,21 1 15,-20 21-15,-1 0 0,0 0 0,0 0 16,0 0-16,0 0 0,-21 21 15,0 1-15,0-1 0,22 0 0,-22 0 16,0 21-16,0-20 0,21-1 16,-21 0-16,0 0 0,0 0 15,0 0-15,21-21 32,-21-21-17,0 0-15,0 0 0,0 0 16,0 0-16,0-1 0,0 1 15,0 0-15,0 0 0,-21 0 0,0 0 16,-1-1-16,1 1 0,0 21 16,0 0-16,0 0 0,0 0 15,-22 0-15,22 0 0,0 0 0,-21 0 16,20 21-16,1 1 0,-21-1 16,21 21-16,0-21 0,21 22 0,-22-1 15,22 0-15,-21-21 0,21 22 0,0-1 16,0-21-16,0 22 0,21-22 15,1 0-15,-1 0 0,0 0 0,0 0 16,0-21-16,0 0 0,22 0 0,-22 0 16,0 0-16,0 0 0,22-21 15,-22 21-15,0-21 0,0 0 0,0 0 16,0 0-16,1-22 0,-1 1 16,0 21-16,0-22 0,0-20 0,-21 21 15,21-1-15,1 1 0,-22-22 0,21 22 16,-21-21-16,21 20 15,-21-20-15,0 20 0,21 1 0,-21-21 16,0 41-16,0-20 0,0 21 0,0 0 16,0 42-1,-21 0-15,21 21 0,-21 1 16,0-1-16,21 22 0,0-22 16,-22 21-16,22-20 0,0 20 0,-21 1 15,21-22-15,0 22 0,0-22 0,0 21 16,0-20-16,0-22 15,0 21-15,0-21 0,21 1 0,1-1 16,-1 0-16,21-21 0,-21 0 16,0 0-16,1 0 0,20-21 15,0 0-15,22-1 0,-22 1 0</inkml:trace>
  <inkml:trace contextRef="#ctx0" brushRef="#br2" timeOffset="94160.24">5969 6138 0,'0'0'0,"-21"22"0,-22-1 32,43 0-32,22-21 15,-1 0 1,21 0-16,-21 0 0,22-21 0,-22 0 15,21-1-15,0 22 0,43-42 16,-43 21-16,1 0 0,-1 21 16,-21-21-16,0-1 0,1 1 0,-1 0 15,-21 0-15,0 0 16,0 0-16,-21 21 0,-1 0 0,-20 0 16,21 0-16,-21 0 0,20 0 15,-20 0-15,21 21 0,-21 0 16,20-21-16,1 42 0,-21-21 0,21 1 15,0-1-15,21 0 0,0 21 16,0-21-16,0 1 0,0-1 16,0 0-16,0 0 0,21-21 0,0 21 15,0 0-15,0-21 0,0 0 16,1 22-16,20-22 0,-21 0 0,0 0 16,0 0-16,1 0 0,-1 0 0,0 0 15,-42 0 1,0 0-1,-1 0-15,1 0 0,0 0 16,0 21-16,-21-21 0,20 21 0,-20 0 16,21 0-16,0 0 0,-22 22 15,22-22-15,0 21 16,21-21-16,-21 1 0,21-1 0,0 42 16,21-42-16,0 1 15,0-22-15,1 0 0,-1 0 16,42 0-16,-42 0 0,22 0 15,-22 0-15,21 0 0,1-22 0,-1 1 16,0 0-16,1 0 0,-1-21 16,0 20-16,1-20 0,20 0 0,-21-1 15,1 1-15,-22 21 0,21-21 16,1-22-16,-22 22 0,0-1 16,0 1-16,0 0 0,-21-1 0,21 1 15,-21 21-15,0-21 0,0 20 16,0 1-16,-21 21 15,0 21-15,0 1 16,21-1-16,-21 21 0,0-21 16,21 22-16,-22-1 0,1 0 0,21 1 15,0-22-15,-21 21 0,21 0 16,0 1-16,-21-1 0,21 0 0,0 1 16,0-1-16,0-21 0,21 22 0,0-22 15,0 0-15,1 0 0,20 0 16,-21-21-16,21 0 0,1 0 0,-1 0 15,0 0-15,1 0 0,-1-21 16,0 21-16,1-21 0,-1 0 16,0 0-16,-20-22 0,20 22 0,-21 0 15,0-21-15,0 20 0,1 1 16,-22-21-16,0 21 0,0 0 0,0-1 16,0 1-16,-22 21 0,1 0 15,0 0-15,0 0 0,0 0 16,0 0-16,-1 21 0,1-21 15,21 22-15,0-1 0,0 0 16,0 0-16,0 21 0,0-20 16,0-1-16,0 0 0,0 21 0,0-21 0,21 1 15,1-1-15,-1 0 16,0-21-16,0 0 0,0 0 16,22 0-16,-22 0 0,21 0 0,0 0 15,1-21-15,-22 0 0,21-1 16,1 1-16,-1 0 0,-21 0 0,0 0 15,0 0-15,1-22 0,-1 22 0,-21 0 16,21 0-16,-21 0 0,0-1 16,0 1-16,-21 21 31,21 21-15,-21 1-16,21-1 0,0 0 0,0 0 15,0 21-15,0-20 0,0-1 16,0 0-16,0 21 0,-22-21 15,22 1-15,0-1 0,0 0 0,0 0 16,0-42 15,0 0-15,0 0-16,22-1 0,-22 1 16,21 0-16,0-21 0,0 21 0,-21-22 15,21 22-15,0-21 0,1 21 0,-1-22 16,0 22-16,0 0 0,0 21 15,0-21-15,1 21 0,-1 0 0,0 0 16,0 0-16,0 0 0,0 0 16,1 21-16,-1 0 15,-21 0-15,0 0 0,0 1 16,21-1-16,-21 0 0,0 21 0,21-21 16,-21 1-16,0-1 0,0 0 15,0 0-15,0 0 0,0 0 0,0 1 16,21-44 15,0 1-15,-21 0-16,0 0 0,22 0 0,-1 0 15,-21-22-15,21 22 16,0 0-16,-21-21 0,21 20 0,0 1 16,1 0-16,-1 0 0,0 0 0,0 0 15,0-1-15,0 22 0,1 0 16,-1 0-16,0 0 0,-21 22 15,0-1-15,0 0 16,0 0-16,0 0 0,0 0 16,0 1-16,0 20 0,0-21 0,0 0 15,0 22-15,0-22 0,0 0 0,0 0 16,0 0-16,0 0 0,0 1 16,21-1-16,0-21 0,0 0 0,1 0 15,-1 0-15,0 0 0,21 0 16,-21 0-16,22 0 0,-1 0 15,-21-21-15,22-1 0,-1 1 0,0 0 16,-21 0-16,22-21 0,-22 20 0,21 1 16,-21-21-16,1 0 15,-22-1-15,0 22 0,0 0 0,0 0 16,0 0-16,-22-1 0,1 22 16,0 0-16,0 0 0,0 0 15,0 0-15,-1 22 0,1-1 16,0-21-16,21 21 0,0 0 0,-21 0 0,21 0 15,0 22-15,0-22 0,0 0 16,0 21-16,0-20 0,21-1 16,0 0-16,0 0 0,1 0 0,-1 0 15,0-21-15,21 0 0,-21 22 16,22-22-16,-1 0 0,-21 0 0,22 0 16,-22 0-16,21-22 0,-21 1 0,0 21 15,1-21-15,-1 0 0,0 0 16,0-22-16,0 22 0,0 0 15,-21-21-15,0 21 0,0-1 0,0 1 16,0 0-16,0 0 0,0 42 47,0 0-47,0 0 0,0 1 0,-21-1 16,21 0-16,-21 0 0,21 0 15,0 0-15,0 1 0,0-1 0,-21 0 16,21 0-16,0 0 0,-21-21 15,21 21-15,0-42 32,0 0-17,21 0-15,0 0 0,-21 0 0,21-1 16,0-20-16,1 21 0,-1 0 0,0-22 16,21 22-16,-21-21 0,22 21 15,-1 0-15,0-1 0,1 1 16,20 0-16,-20 21 0,-1 0 0,0 0 15,1 0-15,-22 0 0,21 21 16,-21 0-16,-21 1 0,0-1 0,21 0 16,-21 21-16,0-21 0,0 1 0,0-1 15,0 21-15,0-21 0,-21 0 16,0 22-16,21-22 0,-21 0 0,0 0 16,21 0-16,-21-21 0,-1 0 15,22 22-15,0-44 31,0 1-31,22 0 16,-1 21-16,0-42 16,0 21-16,0-1 0,0 1 0</inkml:trace>
  <inkml:trace contextRef="#ctx0" brushRef="#br2" timeOffset="94411.24">10604 5757 0,'0'0'0,"22"-21"0,-22 0 0,0 42 31,0 0-31,-22 22 16,1-1-16,21 0 0,0-20 15,-21 20-15,0 0 0,0 1 16,21-1-16,0 0 0,-21 1 0,-1-1 16,22-21-16,-21 21 0,21-20 15,0 20-15,-21-21 0,21 0 0,0 0 16,0 1-16,0-1 0,21-21 31,0 0-31,1 0 16,-1-21-16,0 21 0,0-22 0</inkml:trace>
  <inkml:trace contextRef="#ctx0" brushRef="#br2" timeOffset="94799.22">10943 6138 0,'0'0'0,"21"-21"0,0 21 16,-21-21-16,0 0 0,22 21 15,-22-21-15,-22 21 16,1 0-16,0 0 16,0 0-16,0 0 0,0 0 0,-1 0 15,1 21-15,-21 0 0,21 0 16,0-21-16,21 21 0,0 1 16,0-1-16,0 0 15,21-21-15,0 21 0,0-21 16,0 0-16,0 21 0,1-21 15,20 0-15,-21 0 0,0 21 0,22 1 16,-22-22-16,0 21 0,0-21 16,-21 21-16,21-21 0,-21 21 15,0 0-15,0 0 0,-21-21 16,0 22-16,0-22 0,0 0 0,-22 0 16,22 21-16,-21-21 0,21 0 15,-22 0-15,22 0 0,0 0 0,0 0 16,0 0-16,-1 0 0,1 0 0,21-21 47,0-1-47,0 1 15,21 0-15,1 0 0,-22 0 0</inkml:trace>
  <inkml:trace contextRef="#ctx0" brushRef="#br2" timeOffset="95051.3">10435 5927 0,'0'0'0,"-21"0"0,42 0 31,0 0-31,22 0 0,-22 0 0,0 0 16,21 0-16,-21 0 0,22 0 15,-1 0-15,-21 0 0,22 0 16,-22-21-16,21 21 0,-21 0 0,0 0 15,1 0-15,-1 0 0,0 0 16,0 0 15,0 0-31</inkml:trace>
  <inkml:trace contextRef="#ctx0" brushRef="#br2" timeOffset="95371.49">11642 5948 0,'0'0'0,"0"-21"15,0 42 1,-22 0-1,22 0-15,-21 0 16,0 22-16,21-22 0,-21 0 0,0 21 16,21-20-16,0-1 0,-21 21 0,21-21 15,-22 0-15,22 1 16,0-1-16,0 0 0,0 0 0,0 0 16,0 0-16,0 1 0,22-22 0,-1 0 15,-21 21-15,21-21 0,0 0 16,0 0-16,0 0 0,1 0 15,-1-21-15</inkml:trace>
  <inkml:trace contextRef="#ctx0" brushRef="#br2" timeOffset="95674.13">12128 5927 0,'0'0'0,"0"-21"15,0 42 17,0 0-32,22 0 15,-1 0-15,-21 0 0,0 1 16,21 20-16,-21-21 0,0 0 0,0 0 16,0 1-16,0 20 0,0-21 0,0 0 15,-21 0-15,0 22 0,-1-22 16,1 0-16,-21 0 0,21 0 0,0 1 15,-1-1-15,1-21 0,0 21 0,0 0 16,0-21 0</inkml:trace>
  <inkml:trace contextRef="#ctx0" brushRef="#br2" timeOffset="97151.11">13335 2604 0,'0'0'15,"-21"21"-15,0-21 0,21 21 16,-22 0-16,1-21 0,21 21 16,0 0-1,21-21 1,1 0-16,-1 0 0,0 0 0,0-21 15,0 0-15,0 21 0,22-21 16,-22 0-16,0 0 0,21 21 0,-20-22 16,-1 1-16,0 0 0,-21-21 15,21 21-15,-21-1 0,0 1 0,21 0 16,-21 0-16,0 0 0,-21 21 31,0 0-31,0 21 16,0 21-16,-1 1 0,22-22 15,-21 42-15,21-20 0,-21-1 16,21 0-16,0 22 0,0-22 0,-21 0 16,21 1-16,0-1 0,-21 0 15,21 1-15,0-22 0,0 0 0,0 0 16,0 0-16,0 1 0,0-1 0,-21-21 47,21-21-47,-22-1 15,1 1-15,0 21 0,0-21 0,0 0 16,0 0-16,21 0 0,-43-1 16,22 1-16,0 21 0,0 0 15,0 0 1,21 21-16,0 1 0,0-1 16,0 0-16,0 0 15,21 0-15,0 0 0,0 1 0,0-1 16,0-21-16,22 21 0,-22-21 15,21 0-15,1 0 0,-1 0 0,-21 0 16,21 0-16,1 0 0,-1 0 0,0-21 16,1 0-16,-1 21 15,0-22-15,1 1 0,-1 0 0,-21 0 0,22-21 16,-22 20-16,21-20 0,-21 21 16,0-21-16,-21-1 0,22 1 15,-22 0-15,21-1 0,-21 1 0,0 0 16,0-1-16,0 22 0,0 0 0,0 0 15,0 0-15,0 42 16,0 0-16,0 0 16,0 21-16,0 1 0,0-1 0,-21 0 15,-1 1-15,1-1 0,21 0 0,-21 1 16,0-1-16,21-21 0,0 22 16,0-22-16,0 0 0,0 0 0,0 0 15,0 0-15,0 1 0,21-22 16,0 0-1,0 0-15,1 0 0,-1-22 0,0 1 16,0 0-16,0 0 0,0 0 16</inkml:trace>
  <inkml:trace contextRef="#ctx0" brushRef="#br2" timeOffset="97315">13970 2773 0,'0'0'16,"-21"0"-16,0 0 0,21-21 15,21 21 1,0 0-16,0-21 16,0 21-16,22 0 0,-22 0 15,21-22-15,0 22 0,1-21 16,-22 0-16,21 21 0,1-21 0</inkml:trace>
  <inkml:trace contextRef="#ctx0" brushRef="#br2" timeOffset="98684.57">16298 2667 0,'0'0'0,"21"-21"32,1 21-32,-1-21 0,0 0 15,0-1-15,21 1 0,1 0 0,-1 0 16,0 0-16,1-22 0,-1 22 15,-21-21-15,22 21 0,-22 0 16,0-1-16,-21 1 0,0 0 0,0 0 16,0 0-16,-21 0 0,0 21 15,-1 0-15,-20 0 0,0 0 0,-1 0 16,1 0-16,0 0 0,-1 0 16,22 21-16,-21 0 0,0 0 0,20 0 15,1 0-15,0 22 0,21-1 16,0-21-16,0 22 0,21-1 15,0 0-15,1 1 0,-1-1 0,21 0 16,-21 1-16,22-1 0,-22-21 16,0 21-16,21 1 0,-21-22 0,1 21 15,-1-21-15,-21 1 0,0-1 0,0 0 16,0 0-16,-21 0 0,-1 0 16,-20 1-16,21-22 0,-43 0 0,22 21 15,0-21-15,-22 0 0,22 0 16,-22 0-16,22-21 0,0 21 0,-1-22 15,1 1-15,21 0 0,-21 0 0,42-21 16,-22 20-16,1-20 0,21 0 16,0-1-16,0 1 0,0 0 0,0-1 15,0 1-15,0 21 0,0-21 16,0 20-16,0 1 0,21 21 16,1 0-1,-22 43-15,21-22 16,-21 21-16,21-21 0,-21 22 15,0-1-15,0 0 0,21-21 0,0 22 16,-21-1-16,21-21 0,-21 22 16,22-22-16,-1 0 0,0 0 0,0 0 15,0 0-15,22 1 0,-22-22 16,21 0-16,-21 0 0,22 0 0,-1 0 16,0 0-16,1 0 0,20 0 0,-21-22 15,1 22-15,-1-21 0,0 0 16,-20 0-16,20 0 0,-21 0 0,21-1 15,-20 1-15,-1 0 0,0-21 16,-21 21-16,0-1 0,21 22 16,-21-21-16,-21 42 31,0 1-31,21-1 16,0 0-16,-21 0 0,21 0 15,0 0-15,0 1 0,0-1 16,0 0-16,21 0 15,0-21-15,0 0 16,0 0-16,0 0 0,1 0 16,-1 0-16,0 0 0,21-21 0,-21 0 0,1 21 15,20-21-15,-21-1 16,0 1-16,-21 0 0,21 0 0,-21 0 16,22 21-16,-22-21 0,0-1 15,21 1-15,-21 0 0,0 0 16,0 42-1,0 0 1,-21 0-16,-1 22 0,22-22 16,-21 0-16,21 21 0,0 1 15,-21-22-15,0 21 0,21 1 0,-21 20 16,21-21-16,-21 22 0,21-1 0,0 1 16,0-1-16,-22 1 15,22-22-15,-21 22 0,21-1 0,0 1 0,-21-1 16,0 1-16,0-1 0,0 1 15,21-1-15,-43 1 0,22-1 16,0 1-16,0-22 0,0 0 0,-22 1 16,22-22-16,-21 0 0,21 0 15,-22-21-15,22 0 0,-21 0 0,-1 0 16,1-21-16,0 0 0,-1-21 0,1-1 16,0 1-16,-1 0 0,1-22 15,0 22-15,21-22 0,-22 1 16,22 20-16,21-20 0,0 21 0,0-22 15,0 22-15,0-1 0,21 1 16,0 0-16,1-1 0,20 22 0,0-21 16,1 0-16,-1-1 0,21 22 0,1-21 15,-22-1-15,22 1 0,-1 0 16,1 21-16</inkml:trace>
  <inkml:trace contextRef="#ctx0" brushRef="#br2" timeOffset="99155.61">17653 2773 0,'0'0'0,"-21"0"15,0 21 1,-1 0-16,22 0 0,0 1 16,-21-1-16,21 21 0,0-21 15,-21 0-15,21 1 0,0-1 0,0 0 16,0 0-16,0 0 0,0 0 15,0 1-15,0-1 0,-21-21 32,21-21-1,0-1-31,0 1 0,0 0 16,0 0-16,21 0 0,-21 0 0,21-22 15,0 22-15,22 0 16,-22-21-16,0 20 0,21 1 0,1 0 15,-22 0-15,21 21 0,-21 0 16,22 0-16,-22 0 0,0 0 0,0 0 16,22 21-16,-43 0 0,21 0 0,-21 1 15,0 20-15,0-21 0,0 0 16,0 0-16,0 22 0,-21-22 0,21 0 16,-22-21-16,22 21 0,-21 0 15,21 1-15,-21-22 0,42 0 47,0-22-31,1 22-16,20-21 0</inkml:trace>
  <inkml:trace contextRef="#ctx0" brushRef="#br2" timeOffset="100806.76">18711 2731 0,'0'-22'0,"0"44"0,0-65 15,0 22-15,-21 21 0,0 0 16,0 0-16,0 0 0,-1 0 16,-20 0-16,0 21 0,21-21 15,-22 43-15,22-22 0,-21 0 0,21 21 16,-1-21-16,1 22 0,0-22 16,0 21-16,21-21 0,0 1 0,0 20 15,0-21-15,0 0 0,0 0 0,21-21 16,0 22-16,0-1 0,1-21 15,20 0-15,-21 0 0,21 0 0,1 0 16,-1 0-16,0 0 0,1-21 16,-1 21-16,0-22 0,1 1 0,-22 0 15,21 0-15,-21-21 0,22 20 16,-22-20-16,0 0 0,0-1 0,0 1 16,1-21-16,-22 20 0,0-20 0,21 20 15,0-20-15,-21 21 0,21-1 16,-21 22-16,0 0 0,0 0 15,0 0-15,0 42 16,-21 21 0,0-21-16,21 22 0,-21-1 15,21 21-15,0-20 0,-22-1 0,22 0 16,-21 22-16,21-22 0,-21 1 16,21-22-16,0 21 0,0 0 0,0-20 15,-21-1-15,21 0 0,0 0 0,0 0 16,0 0-16,0-42 47,21 0-47,0 0 15,-21 0-15,21 0 0,1 21 0,-1-22 16,0 1-16,0 0 0,-21 0 16,21 0-16,0 21 0,1 0 0,-22-21 15,21 21 1,-21 21-16,0 0 0,0 0 15,0 0-15,0 0 16,0 1-16,0-1 0,0 0 0,0 0 16,0 0-16,21 0 0,0 1 15,0-22-15,0 21 16,1-21-16,-1 0 0,0 0 16,21 0-16,-21 0 0,22 0 15,-22 0-15,21-21 0,-21-1 0,22 22 16,-22-21-16,21 0 0,-21 0 15,1 0-15,-1-22 0,0 22 0,0-21 16,0 21-16,-21-22 0,0 22 0,0-21 16,0 21-16,0 0 0,0-1 15,0 44 1,0-1 0,0 0-16,0 0 0,0 21 0,0-20 15,0-1-15,0 21 16,-21-21-16,21 0 0,0 1 0,0-1 15,0 0-15,0 0 0,0 0 0,21-21 16,0 21-16,1-21 16,-1 0-16,0 0 0,0 0 0,21 0 15,-20 0-15,-1 0 0,0 0 16,0 0-16,21-21 0,-20 0 0,-1 0 16,0 21-16,0-21 0,0-22 0,0 22 15,1 0-15,-1 0 0,0-21 16,-21 20-16,0 1 0,0 0 15,0 42 17,0 0-32,-21 1 0,21-1 15,-21 0-15,21 0 0,-22 21 16,22-20-16,0-1 0,0 0 0,0 0 16,0 0-16,0 0 0,0 1 15,0-1-15,22-21 16,-1 0-16,0 0 0,0 0 15,0 0-15,0 0 0,1 0 16,20-21-16,-21-1 0,0 22 16,-21-21-16,21 0 0,-21 0 15,0 0-15,0 0 0,0-22 16,0 22-16,-21 0 0,0 0 0,0 0 16,0-1-16,0 22 0,21-21 15,-22 0-15,1 21 0,0 0 0,21-21 16,0 0-1,21 21 1,0 0-16,22 0 0,-22-21 16,21 21-16,-21 0 0,22 0 0,-1 0 15,-21 0-15,22 0 0,-22 0 0,21 0 16,-21 0-16,0 21 0,1 0 16,-1-21-16,-21 21 0,0 0 15,21 0-15,-21 1 0,0-1 16,0 0-16,0 0 0,0 0 0,0 0 15,-21 1-15,21-1 0,-21 0 16,-1 0-16,1-21 16,0 0-1,0 0 1,21-21 0,0 0-16,0 0 15,21-1-15,0 1 16,0 0-16,22 0 0,-22 0 15,21-22-15,1 22 0,-1 0 0,0 0 16,1 0-16,-1 0 0,0 21 16,1 0-16,-22 0 0,21 0 15,-21 0-15,0 21 0,-21 0 0,0 0 16,0 0-16,0 22 0,0-22 0,0 0 16,0 21-16,0-21 0,0 1 15,0-1-15,0 0 0,0 0 0,0 0 16,-21 0-16,21-42 62,21 21-62,1-21 16,-1 0-16</inkml:trace>
  <inkml:trace contextRef="#ctx0" brushRef="#br2" timeOffset="101007.29">21463 2709 0,'0'0'0,"21"0"0,-21 22 32,-21-1-32,0 0 0,21 0 15,0 0-15,-21 0 0,21 1 0,-22-1 16,1 0-16,21 0 16,0 0-16,0 0 0,0 1 15</inkml:trace>
  <inkml:trace contextRef="#ctx0" brushRef="#br2" timeOffset="101203.73">21569 2498 0,'0'0'15,"-21"-21"-15,-1 21 0,1 0 0,0 0 32,42 0-1,0 0-15,1 21-16,-1-21 0</inkml:trace>
  <inkml:trace contextRef="#ctx0" brushRef="#br2" timeOffset="101791.17">21844 2709 0,'0'0'0,"21"0"31,0 0-15,0 0-16,1 0 0,-1 0 0,21 0 15,-21 0-15,0 0 0,1 0 16,-1 22-16,0-1 0,0 0 0,-21 0 16,0 0-16,0 22 0,0-22 15,0 0-15,0 21 0,0-21 0,0 1 16,-21-1-16,-21 21 0,20-21 16,1 0-16,-21 1 0,0 20 0,20-21 15,-20 0-15,-43 22 16,43-22-16,21-21 0,-21 0 15,20 21-15,1-21 0,42 0 32,1 0-32,-1 0 15,0 0-15,21 0 0,-21 0 0,22 0 16,-22 0-16,21 0 0,-21 0 16,22 0-16,-1 21 0,-21 0 0,0-21 15,22 21-15,-22 22 0,0-22 16,21 0-16,-20 21 0,-1 1 0,0-22 15,-21 21-15,0 1 0,0-22 16,0 21-16,0 0 0,0-20 16,-21 20-16,0 0 0,-22-21 0,22 22 15,-21-22-15,-22 0 0,22 21 16,-22-20-16,1-22 0,-1 21 0,22 0 16,-21-21-16,20 0 0,1 0 0,21 0 15,0 0-15,-22 0 0,43-21 16,-21 21-16,21-21 0,0-1 0,0 1 15,0 0-15,0 0 0,21-21 0,0 20 16,22-20-16,-22 0 16,21-1-16,22 1 0,-22 0 0,85-64 15</inkml:trace>
  <inkml:trace contextRef="#ctx0" brushRef="#br2" timeOffset="102130.8">22521 3006 0,'0'-21'16,"21"-1"0,1 22-16,-1-21 15,0 21-15,-21-21 0,42 21 0,-21-21 16,1 0-16,-1 0 0,0-1 16,21 1-16,-21 0 0,1 0 15,-1 0-15,-21 0 0,0-1 16,-21 22-1,-1 0-15,-20 22 0,0-1 16,21 21-16,-22-21 0,22 22 16,-21-22-16,21 21 0,-1-21 0,22 22 15,0-22-15,0 21 0,0-21 0,0 0 16,0 1-16,22-1 0,20-21 16,-21 21-16,21-21 0,22 0 0,-22 0 15,22 0-15,-22 0 0,22-21 16,-22 21-16,0-21 0,1-1 0,-1 1 15,0 0-15,1 0 0,-22 21 16</inkml:trace>
  <inkml:trace contextRef="#ctx0" brushRef="#br2" timeOffset="103523.28">13314 4276 0,'21'21'0,"64"21"31,-64-21-31,0-21 0,0 0 16,0 0-16,0 0 0,1 0 0,20 0 15,-21-21-15,0 0 0,0 21 0,22-21 16,-22 0-16,0 0 16,0-1-16,-21 1 0,0 0 0,0 0 15,0-21-15,0 20 0,0 1 16,0-21-16,-21 21 0,0 0 0,0-1 16,0 1-16,-1 21 0,-20 0 0,21 0 15,0 0-15,-22 0 0,22 21 16,-21 1-16,21 20 0,-22 0 0,1-21 15,21 22-15,-21-1 0,20 0 16,1 1-16,-21-1 0,21 0 16,21 1-16,0-22 0,0 21 0,0-21 0,0 1 15,0-1-15,21 0 16,0-21-16,0 0 0,0 0 16,22 0-16,-22 0 0,21-21 15,-21 21-15,22-21 0,-1-1 0,-21 1 16,22 0-16,-22 0 0,0-21 0,0 20 15,0 1-15,-21-21 0,0 21 16,21-22-16,-21 22 0,0-21 0,0 21 16,0 0-16,0-1 0,0 1 15,-21 42 1,21 1-16,0 20 16,0-21-16,-21 21 0,21 1 15,0-1-15,-21-21 0,21 22 16,0-1-16,-21-21 0,21 21 15,0-20-15,0 20 0,0-21 0,0 0 16,0 0-16,21-21 0,0 0 16,0 0-16,0 0 0,1 0 15,20 0-15,-21 0 0,21-21 0,-20 0 16,20 0-16,0 0 0,1 0 0,-22-22 16,21 22-16,-21-21 0,22 21 15,-22-22-15,0-20 0,0 20 0,0 1 16,-21 0-16,0-1 0,21 1 15,-21 0-15,0 21 0,0-1 0,0 1 16,-21 42 0,0-21-1,0 43-15,0-22 0,21 21 0,-21 1 16,-1-1-16,22 0 0,-21 1 16,21 20-16,0-21 0,0 1 0,0-1 15,0-21-15,0 22 0,0-22 0,0 21 16,0-21-16,0 0 0,21-21 15,1 22-15,-1-22 0,0 0 16,21 0-16,-21 0 0,22 0 0,-22 0 16,21 0-16,1 0 0,-22-22 0,21 1 15,0 0-15,1 0 0,-22 0 16,21 0-16,1-22 0,-22 1 16,0 0-16,21-1 0,-21 1 0,1 0 15,-1-1-15,0-20 0,-21 20 0,0 1 16,21 0-16,-21 21 0,0-1 15,0 1-15,0 0 0,0 42 16,0 0 0,0 1-16,0 20 0,0 0 0,0 1 15,-21-1-15,21 0 0,0 22 16,0-22-16,0 0 0,0 1 0,0-22 16,0 21-16,0-21 0,0 1 0,0-1 15,0 0-15,0 0 16,0 0-16,21-21 15,0 0-15,0 0 0,1 0 16,20-21-16,-21 0 0,21 21 16</inkml:trace>
  <inkml:trace contextRef="#ctx0" brushRef="#br2" timeOffset="104575.72">15706 4530 0,'21'0'31,"-21"-21"-31,21-1 0,0 22 16,-21-21-16,21 0 0,0 0 0,-21 0 16,0 0-16,22-1 0,-1-20 15,-21 21-15,0-21 0,21-1 0,-21 1 16,21 0-16,-21-1 0,0 1 0,0 21 15,0-22-15,0 22 0,0 0 16,0 0-16,0 0 0,-21 42 31,0 0-31,21 0 0,-21 0 16,21 22-16,-22-1 0,1 0 0,21 22 16,0-22-16,-21 1 0,0 20 15,21-21-15,0 1 0,0-1 0,0-21 16,0 22-16,0-1 0,0-21 15,0 0-15,21 0 0,0 1 0,0-22 16,1 0-16,-1 21 0,0-21 0,0 0 16,0 0-16,22 0 0,-22 0 15,0-21-15,0-1 0,0 22 0,22-21 16,-22 0-16,0 0 0,0-21 0,-21 20 16,21-20-16,0 0 0,1 21 15,-22-22-15,0 1 0,21 0 16,-21-1-16,21 1 0,-21 21 15,0 0-15,0-1 0,0 1 0,0 42 16,0 1 0,-21-1-16,0 0 0,21 21 15,0-21-15,-22 22 0,1-1 0,21-21 16,-21 22-16,21-1 0,-21-21 16,21 21-16,0-20 0,0-1 0,0 0 15,0 0-15,0 0 0,21-21 31,0 0-15,0-21-16,1 21 16,-1-21-16,0 0 0,0 0 15,0 21-15,-21-22 0,21 1 0,1 0 16,-1 0-16,0 0 0,0 0 16,0-1-16,0 22 0,-21 22 15,0-1 1,0 0-16,0 0 15,0 0-15,0 0 0,0 1 0,0-1 16,22 0-16,-22 0 0,21 0 0,0-21 16,-21 21-16,21 1 15,0-22-15,0 0 0,1 0 0,-1 0 16,0 0-16,0 0 0,21 0 16,-20 0-16,20 0 0,-21-22 0,21 1 15,-20 21-15,20-21 0,-21 0 0,21 0 16,-20 0-16,20-22 0,-21 22 15,0-21-15,0 21 0,1-22 0,-1 22 16,-21-21-16,0 21 0,0-1 16,0 1-16,0 0 0,-21 42 15,-1-21-15,1 21 16,21 1-16,-21 20 0,0-21 16,21 21-16,-21-20 0,21-1 0,0 21 15,0-21-15,0 0 0,0 1 16,0-1-16,0 0 0,0 0 15,21-21-15,0 0 0,0 21 0,0-21 16,22 0-16,-22 0 0,21 0 16,-21 0-16,22 0 0,-1 0 0,0-21 15,1 0-15,-22 21 0,21-21 0,-21 0 16,22-1-16,-22 1 0,-21 0 16,0 0-16</inkml:trace>
  <inkml:trace contextRef="#ctx0" brushRef="#br2" timeOffset="104779.09">15684 4297 0,'-42'21'0,"84"-42"0,-105 63 0,21-42 15,63 0 1,0 0-16,21 0 0,-21 0 15,22-21-15,-1 21 0,0-21 16,22 21-16,-22-21 0,1 0 0,20 21 16,-21-22-16</inkml:trace>
  <inkml:trace contextRef="#ctx0" brushRef="#br2" timeOffset="105702.8">18246 4233 0,'0'0'16,"0"-21"-16,-22 0 0,22 0 0,0 0 16,0 0-16,0-1 0,0 1 0,0 0 15,0 0-15,22 0 16,-22 0-16,21 21 0,0-22 0,0 1 15,0 21-15,22 0 16,-22-21-16,0 21 0,21 0 0,-21 0 16,1 21-16,-1 0 0,0 1 0,0-1 15,0 21-15,0 0 0,1 1 16,-22-1-16,0-21 0,0 22 0,0-1 16,0 0-16,0-21 0,0 22 15,0-22-15,0 21 0,-22-21 0,1 1 16,0-1-16,0-21 31,21-21-15,0-1-16,0 1 15,21-21-15,-21 21 0,21 0 16,0-22-16,1 22 0,-22-21 16,21-1-16,0 1 0,0 21 0,0-21 15,0-1-15,22 22 0,-22 0 16,0 0-16,0 0 0,0 21 0,1 0 15,20 21-15,-21 0 0,-21 0 0,21 0 16,-21 22-16,21-1 0,-21 0 16,0 1-16,0-1 0,0 0 0,0 1 15,0-1-15,0-21 0,0 21 16,0-20-16,-21-1 0,21 0 0,-21-21 16,21 21-16,0-42 31,0 0-16,0 0-15,0-1 16,0 1-16,21-21 0,0 21 0,1-22 16,-1 1-16,0 0 0,21-1 15,-21 1-15,22 0 0,-22-1 0,21 22 16,1-21-16,-1 21 0,0 21 16,-21 0-16,22 0 0,-22 0 0,21 21 15,-21 0-15,1 21 0,-22-20 16,21 20-16,-21 0 0,21-21 0,-21 22 15,0-1-15,0 0 0,0-20 16,0-1-16,0 21 0,-21-21 0,0 0 16,21 1-16,0-1 15,0 0-15,21-21 32</inkml:trace>
  <inkml:trace contextRef="#ctx0" brushRef="#br2" timeOffset="106063.65">19833 4445 0,'0'-21'16,"21"0"0,0 21-16,1-21 0,-1-1 15,0 1-15,0 21 0,0-21 16,0 0-16,-21 0 0,22 0 15,-1-1-15,0 1 0,-21 0 0,0-21 16,21 21-16,-21-1 0,0 1 16,0 0-16,0 0 0,-21 21 15,0 21 1,0 0-16,-1 0 0,1 1 0,0 20 16,0-21-16,0 21 0,0 1 15,-1-1-15,22-21 0,0 22 16,0-22-16,0 21 0,0-21 0,0 0 15,0 1-15,0-1 0,22 0 16,20-21-16,-21 21 0,0-21 0,22 0 16,-1 0-16,-21 0 0,21 0 0,1 0 15,-1 0-15,0 0 0,22-21 16,-22 21-16,22-21 0</inkml:trace>
  <inkml:trace contextRef="#ctx0" brushRef="#br2" timeOffset="106314.87">20955 3895 0,'0'0'0,"0"-21"16,0-1-16,-21 22 0,-106 0 31,106 22-31,-1-1 0,1 21 0,0 0 16,0 1-16,0 20 0,0-20 15,-1 20-15,22-21 0,0 1 0,0-1 16,0 0-16,0 1 0,0-22 0,0 21 15,0-21-15,0 1 0,0-1 16,22-21-16,-1 21 0,0-21 16,0 0-16,0 0 0,0 0 15,22 0-15,-22-21 16,0 0-16,0 21 0,0-22 0</inkml:trace>
  <inkml:trace contextRef="#ctx0" brushRef="#br2" timeOffset="106762.22">21209 3895 0,'0'0'0,"0"-21"0,0-1 0,-21 22 31,21 22-31,-21-22 0,21 42 0,0-21 16,-22 21-16,22 1 0,-21-1 16,21 0-16,0 22 0,-21-22 0,21 1 15,0-1-15,0 0 0,-21 1 16,21-1-16,0 0 0,0-21 15,-21 1-15,21-1 0,0 0 0,-21 0 16,21 0-16,0-42 31,0 0-15,0 0-16,21 0 16,0-1-16,-21-20 0,21 21 0,0 0 15,0-22-15,1 1 0,20 21 0,-21-21 16,0-1-16,22 22 0,20-21 15,-21 42-15,-20 0 16,-1 0-16,0 21 0,0 0 16,0 21-16,-21-20 0,21 20 0,-21 0 15,0-21-15,0 22 0,0-22 0,-21 21 16,0-21-16,21 1 0,-21-1 16,0 0-16,21 0 0,-21-21 15,21 21-15,-22-21 16,22-21-1,-21 0 1</inkml:trace>
  <inkml:trace contextRef="#ctx0" brushRef="#br2" timeOffset="106947.23">20574 4233 0,'0'0'0,"-21"0"0,0 0 0,-1 0 15,1 0-15,42 0 16,1 0 0,20 0-16,0 0 0,1 0 0,-1 0 15,21 22-15,1-22 0,-1 0 0,-20 0 16,20 0-16,1 0 0,-1 0 16</inkml:trace>
  <inkml:trace contextRef="#ctx0" brushRef="#br2" timeOffset="107362.91">21992 4233 0,'0'0'0,"0"-21"15,-21 21 1,0 0-16,0 0 16,-1 21-16,1-21 0,0 22 15,0-1-15,0 0 0,0 0 0,-1 0 16,22 0-16,0 22 0,-21-22 15,21 0-15,0 0 0,0 0 16,0 22-16,0-22 0,0 0 16,21-21-16,1 21 0,-1-21 15,0 0-15,21 0 0,-21 0 0,1 0 16,20 0-16,-21 0 0,21 0 16,-20 0-16,-1 0 0,21-21 0,-21 21 15,0-21-15,1 0 0,-1 0 16,-21-1-16,0 1 0,0-21 0,0 21 15,0-22-15,0 22 0,0-21 0,0 21 16,-21-22-16,-1 22 16,1 0-16,0 21 0,0 0 0,0-21 0,-22 21 15,22 0-15,0 0 0,-21 21 16,21 0-16,-1 0 0,1 22 16,21-22-16,0 0 0,0 0 15,0 0-15,0 1 0,21-1 16,1 0-16,-1-21 0,0 21 0</inkml:trace>
  <inkml:trace contextRef="#ctx0" brushRef="#br2" timeOffset="108203.27">22860 4297 0,'0'-21'15,"0"42"-15,21-63 0,-21 20 0,0-20 0,0 21 0,0 0 16,-21 0-16,0-1 15,0 22-15,-1-21 0,1 21 0,0 0 16,0 0-16,0 0 0,-22 21 16,22 1-16,0-1 0,0 0 0,-21 21 15,20-21-15,1 22 0,0-1 16,0-21-16,21 22 0,0-1 0,0-21 16,0 21-16,0-20 0,0-1 0,0 0 15,0 0-15,0 0 0,21-21 16,0 21-16,0-21 0,1 0 0,-1 0 15,0 0-15,0 0 0,21 0 16,-20 0-16,-1-21 0,0 21 16,0-21-16,0 0 0,0 0 0,1-22 15,-1 22-15,0-21 0,0 0 16,0-1-16,0-20 0,-21-1 0,22 1 16,-1 20-16,0-20 0,0-1 15,0 22-15,0-21 0,1 20 0,-22 1 16,0 21-16,21 0 0,-21-1 0,0 1 15,0 0-15,-21 42 16,21 0 0,-22 1-16,1-1 15,0 21-15,0 0 0,21 1 0,-21 20 16,0 1-16,21-22 0,-22 22 16,22-22-16,0 21 0,0-20 0,0 20 15,0-42-15,0 22 0,0-1 0,0-21 16,22 22-16,-1-22 0,0 0 15,0 0-15,21-21 0,-20 21 0,-1-21 16,21 0-16,-21 0 0,22 0 16,-22 0-16,0 0 0,21-21 0,1 0 15,-22 21-15,21-21 0,0 0 0,1-1 16,-1 1-16,0-21 0,-20 21 16,20-22-16,0 1 0,1 21 15,-22-21-15,0-1 0,0 1 16,0 0-16,-21 20 0,0 1 0,0-21 15,-21 21-15,0 21 16,-21 0-16,20 0 0,1 0 0,0 21 16,0 0-16,0 0 0,21 22 0,0-22 15,0 21-15,0-21 0,0 22 16,0-1-16,0-21 0,21 21 0,-21-20 16,21 20-16,0-21 0,0 0 15,-21 0-15,0 1 0,22-1 0,-22 0 16,0 0-16,-22-21 31,1 0-15,0 0-16,0 0 15,0 0-15,0 0 0,-1 0 16,1 0-16,-21 0 0,21 0 0,0 0 16,-22 0-16,1 0 0</inkml:trace>
  <inkml:trace contextRef="#ctx0" brushRef="#br2" timeOffset="108967.27">13610 5715 0,'-42'-21'32,"42"42"-32,0 0 0,-21-21 15,-1 43-15,22-22 0,-21 0 16,21 0-16,0 21 0,0-20 0,-21-1 15,21 0-15,0 0 0,-21 0 16,21 0-16,0 1 0,0-1 16,-21-21-16,0 0 31,21-21-15,0-1-16,0 1 15</inkml:trace>
  <inkml:trace contextRef="#ctx0" brushRef="#br2" timeOffset="109147.16">13462 5567 0,'0'0'15,"0"-21"-15,0 0 0,0-1 16,0 44 15,-21-22-31,21 21 0,0 0 16,0 0-16,0 0 15,21-21-15,-21 21 16,21-21-16,0 22 0,0-22 16</inkml:trace>
  <inkml:trace contextRef="#ctx0" brushRef="#br2" timeOffset="109603.29">13758 5757 0,'0'0'0,"0"22"0,0-1 15,0 0-15,0 0 0,0 0 16,0 0-16,0 1 0,0-1 16,0 0-16,0 0 0,0 0 0,0 0 15,0 1-15,0-1 16,0 0-16,0 0 16,0 0-16,0-42 46,0 0-30,0 0-16,0 0 0,0-1 16,0 1-16,0-21 0,0 21 0,21 0 15,-21-22-15,22 1 0,-1 21 16,21 0-16,-21-1 0,22 1 0,-22 0 16,21 0-16,-21 21 0,22 0 15,-1 0-15,-21 21 0,0 0 16,0 0-16,1 1 0,-1 20 0,-21-21 15,0 21-15,0-20 0,0 20 0,0-21 16,-21 0-16,-1 22 0,1-22 16,21 0-16,-21-21 0,0 21 0,21 0 15,-21-21-15,21 21 16,21-21 0,-21-21-1,21 0-15,0 21 0,22-21 16</inkml:trace>
  <inkml:trace contextRef="#ctx0" brushRef="#br2" timeOffset="110514.85">14690 5736 0,'21'-21'0,"-42"42"0,63-63 16,-21 21-16,-21 0 0,0-1 16,-21 22-1,0 0-15,0 0 16,-1 0-16,1 22 0,0-1 0,-21 0 15,21 0-15,-1 0 0,1 22 16,0-1-16,0-21 0,0 21 0,0-20 16,21 20-16,0-21 0,0 21 0,0-20 15,0-1-15,0 0 0,0 0 16,21 0-16,21-21 16,-21 0-16,0 0 0,22 0 0,-22 0 15,21 0-15,-21 0 0,22 0 16,-22-21-16,21 21 0,-21-21 0,22 0 15,-22 0-15,21-1 0,-21 1 0,1 0 16,-1-21-16,0-1 0,-21 22 16,21-21-16,-21 0 0,21-1 0,-21 1 15,0-22-15,0 22 0,0 0 16,0 21-16,0-22 0,0 22 0,0 0 16,-21 21-1,0 0-15,21 21 16,0 0-16,0 0 0,-21 1 0,21 20 15,0 0-15,-21 1 0,21-1 0,0 0 16,0 1-16,0-1 0,0 0 16,0 1-16,0-1 0,0-21 0,0 21 15,0-20-15,0-1 0,21 0 16,0 0-16,0-21 0,-21 21 0,21-21 16,0 0-16,1 0 0,20 0 0,-21 0 15,0 0-15,0 0 0,1-21 16,20 21-16,-21-21 0,0 0 0,0 21 15,1-21-15,-1-1 0,0 1 0,0-21 16,0 21-16,-21 0 16,21-22-16,-21 22 0,22 0 0,-22 0 15,0 0-15,0 42 32,-22 0-32,22 0 0,-21 0 15,21 0-15,0 22 0,0-22 16,0 0-16,0 0 0,0 0 0,0 1 15,0-1-15,21-21 16,1 21-16,-1-21 16,0 0-16,0 0 0,0 0 0,0 0 15,1 0-15,-1 0 0,0-21 16,0 21-16,0-21 0,0-1 0,1 22 16,-1-21-16,-21 0 0,21-21 0,-21 21 15,0-1-15,0 1 0,0 0 16,0 0-16,0 0 0,0 0 15,0 42 1,0 0 0,0 0-16,0 0 0,0 0 0,0 1 15,0-1-15,0 0 0,0 0 16,0 0-16,0 0 0,0 1 16,0-1-16,21 0 15,0-21-15,0 0 0,1 0 0,-1 0 16,0 0-16,0 0 0,21 0 15,1 0-15,-22 0 0,21 0 16,1 0-16,-1 0 0</inkml:trace>
  <inkml:trace contextRef="#ctx0" brushRef="#br2" timeOffset="111210.26">16468 5884 0,'0'0'0,"21"-21"0,-21 0 16,0 0-16,0-21 0,0 20 15,0 1-15,0 0 0,0 0 0,-21 0 16,-1 0-16,1 21 0,0 0 0,0 0 15,0 0-15,0 0 0,-1 0 16,1 0-16,0 21 0,-21 0 16,21 0-16,-1 0 0,1 22 15,0-22-15,0 21 0,0-21 0,21 22 16,0-22-16,-21 21 0,21-21 0,0 0 16,0 1-16,0-1 0,0 0 15,0 0-15,0 0 0,21-21 16,0 0-16,0 0 0,0 0 0,0 0 15,22 0-15,-22 0 0,0-21 16,0 21-16,22-21 0,-22 0 0,0 0 16,0-1-16,0 1 0,0-21 15,1 0-15,-1 20 0,0-41 16,0 21-16,-21-1 0,21 1 0,0 0 16,-21-22-16,22 22 0,-22 21 15,21-22-15,-21 22 0,0 0 0,0 0 16,-21 42 15,-1 0-31,22 21 0,-21-20 16,21 20-16,0 0 0,-21 1 15,21 20-15,0-21 0,-21 1 0,21-1 16,0 0-16,0-20 0,0 20 0,0-21 16,0 21-16,0-20 0,21-1 15,0 0-15,0-21 0,1 21 16,-1-21-16,21 0 0,-21 0 15,0 0-15,22 0 0,-22-21 16,0 0-16,21 21 0,-20-21 0,-1-1 16,0 1-16,0 0 0,0-21 15,0 21-15,1-1 0,-22-20 0,21 21 16,-21 0-16,21 21 0,-21-21 16,0 42-1,0 0-15,0 0 16,0 0-16,0 0 0,-21 1 15,21-1-15,0 0 0,0 0 16,0 0-16,0 0 31,21-21-31,0 0 16,0 0 0,0-21-16,1 0 0</inkml:trace>
  <inkml:trace contextRef="#ctx0" brushRef="#br2" timeOffset="111371.26">17145 5609 0,'0'0'0,"-21"-21"0,0 0 0,-1 21 15,1-21-15,0 21 0,0 0 16,21 21 15,21-21-15,0 0-16,0 21 0,1-21 15</inkml:trace>
  <inkml:trace contextRef="#ctx0" brushRef="#br2" timeOffset="111846.28">17314 5694 0,'0'21'15,"0"0"1,0 0-16,0 1 15,0-1-15,0 0 0,0 0 16,0 0-16,0 0 0,0 1 0,0 20 16,0-21-16,0 0 0,0 0 15,0 1-15,0-1 0,0 0 16,-21-21 0,21-21 15,0 0-31,0-1 15,0 1-15,0 0 0,0 0 16,21 0-16,0 0 0,1-22 0,-1 22 0,0-21 16,0 21-16,0-22 15,22 22-15,-22 0 0,21 0 0,-21 0 16,22-1-16,-22 22 0,21 0 16,-21 0-16,22 0 0,-22 0 0,0 22 15,0-1-15,0 21 0,0-21 16,-21 22-16,0-22 0,0 21 0,0-21 15,0 0-15,0 22 0,0-22 0,-21 0 16,21 0-16,-21-21 0,0 21 16,0-21-16,21 22 0,-21-22 15,-1 21-15,22-42 47,22-1-47,-1 22 0,0-21 0</inkml:trace>
  <inkml:trace contextRef="#ctx0" brushRef="#br2" timeOffset="112875.21">18605 5800 0,'0'0'0,"22"0"0,-22-21 16,0-1-16,-22 1 15,1 21-15,0 0 16,21-21-16,-21 21 0,0 0 15,0 0-15,-1 0 32,22-21 46,0 0-47,0 0 47,-21 21-78,0 0 63,0 0-48,0 0 1,0 0-16,-1 0 0,1 0 16,0 0-16,0 21 15,21 0-15,-21-21 0,0 21 0,-1 0 16,1 0-16,21 1 0,-21-1 15,21 21-15,-21-21 0,21 0 0,-21 1 16,21 20-16,0-21 0,0 0 0,21 0 16,0 1-16,0-1 15,0-21-15,1 0 0,-1 0 0,21 0 16,-21 0-16,22 0 0,-22 0 16,21 0-16,-21 0 0,22-21 0,-22 21 15,0-22-15,0 1 0,0 0 16,0 0-16,1 0 0,-22 0 15,21-1-15,-21 1 0,0 0 0,0-21 16,0 21-16,0-1 16,0 44 15,0-1-31,0 0 0,0 0 16,0 0-16,-21 22 0,21-22 0,-22 21 15,1-21-15,21 22 0,-21-22 16,21 21-16,-21 0 0,21 1 0,0-1 15,0 22-15,0-22 0,0 21 16,21 64-16,-21-63 16,21-1-16,-21 1 0,0-1 0,21-20 15,1 84-15,-22-85 0,0 22 16,0-1-16,0-21 0,0 22 16,0-22-16,0 1 0,0 20 0,-22-21 15,1 1-15,0-22 0,21 21 0,-21-21 16,0 1-16,0-1 0,-1 0 15,1-21-15,0 0 0,0 0 0,0 0 16,0-21-16,-1 0 0,1-1 0,0-20 16,0 0-16,0-1 0,0 1 15,21-21-15,-22 20 0,22-20 16,0 20-16,0-20 0,0 21 0,0-22 16,0 1-16,22 20 0,-1-20 0,0-1 15,-21 22-15,21-22 0,0 22 16,0 0-16,1-22 0,-1 22 0,0 0 15,21 20-15,-21-20 0</inkml:trace>
  <inkml:trace contextRef="#ctx0" brushRef="#br2" timeOffset="113920.27">19918 5990 0,'0'0'0,"21"0"47,0 0-47,0-21 0,0 0 0,1 0 15,-1 0-15,0-1 0,21 1 16,-21 0-16,22-21 0,-22-1 0,0 22 15,21-21-15,-20 0 0,-1-1 0,0 1 16,-21 21-16,0-22 0,0 22 16,0-21-16,0 21 0,0 0 0,0-1 15,-21 1 1,0 21-16,-1 0 0,1 0 0,0 21 16,0 1-16,0 20 0,0 0 15,-1 1-15,1 20 0,21 1 16,0-1-16,-21 22 0,0-22 0,21 22 15,-21 0-15,21-22 0,-21 22 16,-1 21-16,1-22 0,21 22 0,-21 0 16,0 0-16,0 0 0,21 21 0,-21-22 15,-1 1-15,1 0 0,21 0 16,-21 0-16,21-22 0,0 1 0,0 0 16,0-22-16,-21 1 0,21-1 0,0-20 15,0-1-15,0 0 0,0-21 16,21 1-16,0-22 0,0 0 15,22 0-15,-22-22 0,21 1 0,1-21 16,20 21-16,-21-22 0,1 1 0,20 0 16,-20-1-16,20-20 0,-21 21 15,1-22-15,-1-21 0,-21 22 0,0-22 16,1 1-16,-22-1 0,0 0 0,0 1 16,-22-1-16,1 0 0,-21 1 15,0-1-15,-1 21 0,1-20 0,0 20 16,-1 22-16,1 0 0,-22-1 15,22 22-15,0 0 0,-22 0 0,22 21 16,21 0-16,-22-21 0,22 21 16,0 0-16,42 0 15,0-22 1,1 22-16,20 0 0,-21-21 0,21 21 16,1-21-16,-1 0 0,0 21 15,1-21-15,20 0 0,1-22 0,-1 22 16,1 0-16,-1-21 0,1 20 15,-22-20-15,0 0 0,1 21 0,-1-22 16,-21 22-16,0 0 0,1 0 0,-22 0 16,0-1-16,0 1 15,0 42 1,-22 1-16,22-1 16,-21 0-16,21 21 0,-21-21 15,0 1-15,21-1 0,0 0 0,-21 0 16,21 0-16,-21-21 15,21 21-15,-22-21 0,22-21 47,22 21-47</inkml:trace>
  <inkml:trace contextRef="#ctx0" brushRef="#br2" timeOffset="114098.92">20764 5652 0,'0'0'0,"0"-22"16,-21 1-16,0 0 16,21 0-1,0 42 32,21-21-47,0 21 0</inkml:trace>
  <inkml:trace contextRef="#ctx0" brushRef="#br2" timeOffset="114563.2">21040 5736 0,'0'0'0,"0"21"0,-22 1 0,22-1 15,0 0-15,0 0 0,-21 0 16,21 0-16,0 1 0,-21-1 0,21 0 15,0 0-15,0 0 16,0 0-16,-21-21 16,0 0 15,21-21-15,0 0-16,0 0 15,0 0-15,0 0 0,21-1 0,0 1 16,0-21-16,-21 21 0,21 0 0,1-1 15,-1 1-15,0 0 0,0 0 16,21 0-16,-20 21 0,-1 0 0,0 0 16,0 0-16,0 0 0,0 21 15,1 0-15,-1 0 0,0 0 0,-21 1 16,0-1-16,0 21 0,0-21 16,0 0-16,0 22 0,0-22 0,0 0 15,0 0-15,-21 0 0,0-21 16,-1 22-16,22-1 0,-21-21 15,0 21-15,21-42 47,21 0-47,0 21 16,1-22-16,-1 22 0</inkml:trace>
  <inkml:trace contextRef="#ctx0" brushRef="#br2" timeOffset="115070.21">21886 5715 0,'0'0'0,"0"-21"0,0 0 15,0 0-15,0-1 0,-21 22 16,0 0-16,0 0 0,0 0 16,-1 0-16,-20 0 0,21 0 0,-21 0 15,20 22-15,-20-1 0,21 21 16,0-21-16,-22 0 0,22 22 0,0-22 15,21 0-15,0 21 0,0-20 0,0-1 16,0 0-16,0 0 16,0 0-16,21 0 0,0-21 15,1 0-15,-1 0 0,21 0 16,-21 0-16,0 0 0,1 0 16,20-21-16,-21 21 0,0-21 0,0 0 15,1 0-15,-1 0 0,0-1 16,-21-20-16,21 0 0,0-1 0,0 1 15,-21 0-15,0-1 0,22 1 0,-1 0 16,-21-1-16,21 1 0,-21 0 16,0 21-16,21-22 0,-21 22 0,0 0 15,0 0-15,0 0 0,0 42 32,0 0-32,-21 0 0,0 0 15,0 22-15,-1-1 0,22 0 16,-21 1-16,0-1 0,21 21 0,-21-20 15,21-1-15,0 0 0,0 1 16,0-22-16,0 21 0,0-21 0,0 1 16,0-1-16,21 0 15,0-21-15,0 0 0,1 0 16,-1 0-16,0-21 0,0 0 16</inkml:trace>
  <inkml:trace contextRef="#ctx0" brushRef="#br2" timeOffset="115621.21">22288 5503 0,'0'0'0,"0"-21"32,22 21-17,-1 0-15,0 0 0,0-21 16,0 21-16,0-21 0,1 21 15,-1 0-15,0-21 0,-21 0 16,-21 21 0,0 0-1,-1 0-15,1 0 16,0 0-16,0 0 0,0 0 0,0 21 16,-1-21-16,1 21 0,0 0 15,0 0-15,21 0 0,0 1 0,0-1 16,0 0-16,0 0 0,0 0 15,0 0-15,21-21 0,0 22 16,0-22-16,1 0 0,-1 21 0,0-21 16,0 0-16,0 0 0,0 0 15,1 0-15,-44 21 32,1-21-17,0 21-15,-21 0 0,21-21 16,-1 43-16,1-22 0,0 0 15,0 0-15,0 0 0,0 22 0,-1-22 16,22 0-16,-21 0 0,21 0 16,0 0-16,0 1 0,0-1 15,21-21-15,1 21 16,-1-21-16,0 0 0,0 0 0,21 0 16,-20 0-16,-1 0 0,21 0 0,-21-21 15,22 21-15,-1-21 0,-21-1 0,21 22 16,1-42-16,-1 21 0,0 0 15</inkml:trace>
  <inkml:trace contextRef="#ctx0" brushRef="#br2" timeOffset="115875.43">23050 5334 0,'0'-21'0,"0"42"0,0-84 0,0 41 0,0 1 16,-21 42 15,0 1-31,0-1 0,0 21 0,21 0 15,-21 1-15,-1-1 0,1 22 16,21-22-16,-21 21 0,0-20 16,0 20-16,21-20 0,0-1 0,-21 0 0,21 1 15,-22-22-15,22 0 16,0 0-16,-21 0 0,21 0 0,21-21 31,1 0-31,-1 0 16,0-21-16,0 21 0,0-21 15,22 0-15</inkml:trace>
  <inkml:trace contextRef="#ctx0" brushRef="#br2" timeOffset="116231.26">23072 5842 0,'-22'0'16,"44"0"30,-1 0-46,0 0 16,-21-21-16,21 21 0,0 0 16,-21-21-16,0 0 0,21 21 15,-21-22-15,22 22 0,-22-21 0,0 0 16,0 0 0,-22 21-16,1 0 15,0 0-15,21 21 0,-21 0 0,0 0 16,0 1-16,-1-1 0,22 21 15,0-21-15,-21 0 0,21 1 0,0-1 16,0 0-16,0 0 0,0 0 16,0 0-16,21-21 15,-21 22-15,22-22 0,-1 0 16,0 0-16,0 0 0,0 0 16,22 0-16,-22 0 0,0-22 0,21 22 15,-21-21-15,1 0 0,20 0 0,-21 21 16</inkml:trace>
  <inkml:trace contextRef="#ctx0" brushRef="#br2" timeOffset="116875.12">23474 5715 0,'0'0'0,"0"-21"0,-21 42 31,21 0-15,-22-21-16,22 43 0,-21-22 0,21 0 15,0 0-15,0 0 0,0 0 16,0 22-16,0-22 0,0 0 0,0 0 15,-21 0-15,21 1 0,0-1 16,0-42 31,0-1-47,0 1 16,0 0-16,0 0 0,0-21 0,21 20 15,-21 1-15,21-21 0,1 21 16,-22-22-16,21 22 0,0 0 15,0 0-15,0 0 0,-21 0 16,21 21-16,1 0 0,-1 0 16,0 0-16,0 0 0,-21 21 0,21 0 15,-21 0-15,21 0 0,-21 0 16,0 1-16,0 20 0,0-21 0,0 0 16,0 0-16,0 1 0,0-1 15,0 0-15,0 0 0,0 0 0,0 0 16,0-42 31,0 0-32,0 0-15,0 0 0,0 0 0,22-1 16,-22 1-16,21 0 0,0 0 0,21-21 16,-21 20-16,1-20 0,-1 21 15,21 0-15,-21 0 0,0 21 0,1 0 16,-1 0-16,0 0 0,0 0 15,-21 21-15,0 0 0,0 0 16,0 21-16,0-20 0,-21 20 0,0-21 16,0 0-16,21 0 0,-22 1 15,22-1-15,-21 0 0,21 0 16,0 0-16,0-42 47,21 21-47,1-21 15,-1 0-15</inkml:trace>
  <inkml:trace contextRef="#ctx0" brushRef="#br2" timeOffset="117871.58">24024 5800 0,'21'0'31,"0"0"-31,1 0 16,-1-21-16,0-1 15,0 1-15,-21 0 16,0 0-16,0 0 16,0 0-16,0-1 15,-21 22 1,0 22-16,0-22 16,-1 21-16,22 0 0,-21 0 15,21 21-15,-21-20 0,0-1 0,21 0 16,0 21-16,0-21 0,0 1 0,0-1 15,0 0-15,0 0 16,0 0 0,21-21-16,0 0 0,0 0 0,1 0 15,-1 0-15,0 0 0,0 0 16,0 0-16,0-21 0,1 21 0,-1-21 16,0 0-16,0 0 0,-21-1 15,21 1-15,0 0 0,-21 0 0,0 0 16,0 0-16,22-1 0,-22 1 15,0 0-15,0 0 16,-22 21 0,22 21-16,0 0 15,-21 0-15,21 1 0,-21-1 16,0 0-16,21 0 0,0 0 16,0 0-16,-21 1 0,21-1 0,0 0 15,-21 0-15,21 0 0,0-42 63,0 0-63,21 0 15,0 0-15,-21-1 0,21 1 0,0 0 16,-21 0-16,21 0 0,1 0 16,-1-1-16,-21 1 0,21 0 0,0 0 15,0 21 1,-21 21-1,0 0 1,0 0-16,0 1 0,0 20 0,0-21 16,0 0-16,0 0 0,0 1 0,0-1 15,0 0-15,0 0 16,21 0-16,1-21 16,-1 0-1,0 0-15,0 0 16,-21-21-16,21 0 0,0 0 0,-21 0 15,22-1-15,-22 1 16,21 0-16,0-21 0,0-1 0,-21 1 16,21 0-16,0-1 0,1 1 15,-22 21-15,21-21 0,-21-1 0,21 22 16,-21-21-16,0 21 0,0-1 0,0 1 16,0 42 15,-21-21-31,0 22 15,21 20-15,0-21 0,-22 0 0,22 22 16,-21-1-16,21 0 0,0-21 0,0 22 16,0-1-16,-21-21 15,21 22-15,0-22 0,0 21 0,0-21 16,0 0-16,21 1 16,0-1-16,1-21 0,-1 0 15,0 0-15,0 0 0,0 0 0,0 0 16,1 0-16,-1-21 15,0 21-15</inkml:trace>
  <inkml:trace contextRef="#ctx0" brushRef="#br2" timeOffset="118116.12">24638 5630 0,'-21'0'0,"21"-42"15,21 42 1,0 0-16,0-21 16,0 21-16,22 0 0,-22 0 0,0-21 15,21 21-15,-20 0 0,-1 0 16,21 0-16,-21-21 0,0 21 0,1 0 16,-1 0-16,-42 0 46</inkml:trace>
  <inkml:trace contextRef="#ctx0" brushRef="#br2" timeOffset="119159.23">14372 6922 0,'0'0'0,"0"-43"31,0 22-31,0 0 16,0 0-16,0 0 16,-21 21-1,-21 0-15,20 0 0,1 0 16,-21 0-16,0 21 0,-1-21 0,1 21 16,0 0-16,-1 0 0,1 0 15,0 1-15,20-1 0,-20 0 0,21 21 16,0-21-16,21 1 0,0-1 15,0 0-15,0 0 0,0 0 16,0 0-16,21 1 0,21-22 0,-21 0 16,1 0-16,20 0 0,0 0 15,-21 0-15,22 0 0,-1 0 16,0 0-16,-20 0 0,-1 0 16,0 0-16,0 0 0,-21-22 0,21 22 15,-42 0 1,0 0-16,0 0 0,-22 0 15,22 22-15,-21-1 0,0 0 0,20 0 16,-20 0-16,21 0 0,0 1 16,0-1-16,-1 0 0,1-21 0,0 21 15,21 0-15,0 0 0,0 1 16,21-22 0,0 0-16,22 0 0,-22 0 15,0-22-15,21 1 0,1 21 16,-1-21-16,-21 0 0,22 0 15,-1 21-15,-21-21 0,21-1 0,-20 1 16,-1 21-16,0 0 0,-21-21 16,0 42-1,0 0-15,-21 1 0,0-1 0,-1 21 16,1-21-16,0 22 0,0-1 16,-21 0-16,20-21 0,1 22 0,0-1 15,0 0-15,0-20 0,21-1 16,0 21-16,0-21 0,0 0 0,0 1 15,21-22 1,0 0-16,0 0 0,22 0 16,-22 0-16,21-22 0,0 1 0</inkml:trace>
  <inkml:trace contextRef="#ctx0" brushRef="#br2" timeOffset="120167.97">15536 7345 0,'0'0'0,"-21"0"0,0 21 0,0-21 0,0 0 15,21 21-15,0 0 16,0 1-16,21-22 16,0 0-1,0 0-15,21-22 0,-20 1 0,20 0 16,-21 0-16,21 0 0,-20 0 16,-1-1-16,21-20 0,-21 21 0,0 0 15,22 0-15,-22-22 16,-21 22-16,21 0 0,-21 0 0,21-22 15,-21 22-15,0 0 0,0-21 0,0 21 16,0-1-16,-21 1 0,0 0 16,21 0-16,-21 0 0,0 21 0,-1 0 15,1 0-15,0 0 0,0 21 16,0 0-16,21 21 0,-21-20 16,-1 20-16,1 21 0,0-20 0,21 20 15,-21 1-15,0-1 0,21 1 16,-21-1-16,21 22 0,0-22 0,0 1 15,-22-1-15,22 22 0,0-21 16,0 20-16,0 1 0,0 0 0,0-1 16,0-20-16,0 20 0,-21 1 15,21-21-15,0 20 0,0-20 0,0-1 16,0-20-16,0 20 0,0-21 0,0-20 16,0 20-16,0-21 0,21-21 15,1 0-15,20 0 0,-21-21 16,21 0-16,1 0 0,-1-22 0,0 1 15,22 21-15,-22-22 0,1 1 16,20-21-16,-21 20 0,1 1 0,-1-22 16,-21 1-16,0 21 0,-21-22 15,0-21-15,0 22 0,-21-1 16,0 22-16,-21-21 0,-1-1 0,-20 22 16,21-1-16,-1 22 0,-20-21 0,20 21 15,-20 21-15,21 0 0,-1 0 16,1 0-16,0 0 0,-1 0 0,22 0 15,0 0-15,0 0 0,21 21 16,21-21 0,0 0-16,0 0 0,22 0 15,-1 0-15,-21-21 0,21 0 0,22 21 16,-22-22-16,1-20 0,20 21 16,43-21-16,-64-1 0,22 22 15,-22 0-15,0-21 0,-20 20 16,-1-20-16,0 21 0,0 0 15,-21 0-15,0-1 0,0 1 0,-21 42 47,21 1-47,0-1 0,0 0 16,0 0 0,0 0-16,0 0 0,-21 1 0,21-1 15,-21 0-15,21 0 0,0 0 16,-22-21-1,22-21 17,0 0-32,0 0 15,0 0-15</inkml:trace>
  <inkml:trace contextRef="#ctx0" brushRef="#br2" timeOffset="120338.8">16277 7112 0,'0'0'0,"0"-21"31,-21 21-31,0 0 0,21 21 31,0 0-15,0 0-16,21-21 16,0 22-16,0-22 0,0 21 0,1 0 15</inkml:trace>
  <inkml:trace contextRef="#ctx0" brushRef="#br2" timeOffset="120747.29">16616 7366 0,'0'0'0,"0"21"0,0 0 0,0 1 0,0-1 16,0 0-16,-21 0 16,21 0-16,0 0 0,0 1 0,-22-22 15,22 21-15,0 0 16,0-42 31,0 0-47,0-1 15,0-20-15,0 21 0,0 0 16,22 0-16,-1-22 16,0 1-16,0 21 0,0-22 0,0 1 0,22 21 15,-22 0-15,21 0 0,-21-1 16,22 1-16,-22 21 0,0 0 15,21 0-15,-20 0 0,-1 21 0,0-21 16,-21 43-16,0-22 0,21 0 0,-21 21 16,0 1-16,0-22 0,0 21 15,0-21-15,0 1 0,0 20 0,-21-21 16,0 0-16,21 0 0,0 1 16,0-1-16,21-21 31,0 0-31,0-21 0,0 21 15,22-22-15</inkml:trace>
  <inkml:trace contextRef="#ctx0" brushRef="#br2" timeOffset="121239.2">17759 7260 0,'0'0'0,"0"-21"15,0 0-15,0 0 0,0 0 0,0-1 16,-21 1-16,-1 21 0,1-21 0,0 21 15,0 0-15,0 0 0,0 0 16,-22 0-16,22 0 0,-21 0 0,21 21 16,-22 0-16,22 22 0,0-22 15,-21 21-15,20 1 0,1-22 0,0 21 16,21 0-16,0-20 0,0 20 0,0-21 16,0 0-16,0 0 0,21 1 15,0-1-15,1-21 0,-1 0 16,0 0-16,21 0 0,-21 0 0,22 0 15,-22 0-15,21-21 0,-21 21 16,22-22-16,-22 1 0,21-21 0,-21 21 16,1-22-16,-1 22 0,-21-21 0,21-22 15,0 22-15,-21 0 0,0-22 16,21 22-16,-21 0 0,21-22 0,-21 22 16,0-22-16,22-126 15,-22 147-15,0 22 16,0 0-16,0 42 15,-22 0 1,22 22-16,-21-1 0,21 0 0,-21 1 16,0 63-16,0-43 0,21 1 15,0-1-15,0-21 0,0 22 16,0-22-16,0 22 0,0-22 0,0 0 16,0-20-16,0 20 0,21-21 15,0 0-15,0 0 0,0-21 0,1 0 16,-1 0-16,21 0 0,-21 0 0</inkml:trace>
  <inkml:trace contextRef="#ctx0" brushRef="#br2" timeOffset="124216.27">18436 7197 0,'0'-21'31,"0"-1"-31,21 1 16,0 0-16,1 0 0,-1 21 16,0-21-16,0 0 0,0-1 0,0 1 15,22 0-15,-22 0 0,0 0 0,0 0 16,-21-1-16,0 1 15,21 0-15,-42 21 16,0 0 0,0 21-16,0-21 15,0 21-15,-1 1 0,-20-1 0,21 0 16,0 0-16,0 0 0,-1 22 0,1-22 16,21 0-16,0 0 0,0 0 15,0 0-15,0 1 0,0-1 0,21-21 16,1 0-16,-1 21 0,21-21 15,-21 0-15,64 0 0,-64 0 16,21 0-16,-20 0 0,20 0 0,-21 0 16,0-21-16,0 21 15,-21 21 1,-42 0 0,21-21-16,0 21 0,0 0 15,-1 1-15,1-1 0,-21 0 0,21 0 16,0 0-16,-1 22 0,1-22 15,0 0-15,21 0 0,0 0 0,0 0 16,0 1-16,0-1 0,0 0 16,42-21-16,-20 0 0,-1 0 0,21 0 15,0 0-15,-20 0 0,20 0 0,0 0 16,1-21-16,20 0 0,-21 21 16,1-22-16,-1 1 0,22-21 0,-22 21 15,0 0-15,-21-22 0,22 1 16,-22 0-16,21-1 0,-21 1 15,1 0-15,-22-1 0,0 1 0,21 0 16,-21-1-16,0 1 0,0 0 16,0 20-16,0-20 0,0 21 15,0 0-15,-21 0 0,-1 21 0,1 0 16,0 21 0,21 0-16,-21 0 0,21 21 15,0-20-15,0 20 0,-21 0 0,21 1 16,-21-1-16,21 0 0,-22 1 15,22-1-15,0 0 0,0 1 0,0-1 16,0 0-16,0 1 0,0-22 16,0 0-16,0 0 0,22 0 0,20 0 15,-21 1-15,0-22 0,22 0 0,-1 0 16,0 0-16,1 0 0,-1 0 16,0 0-16,22-22 0,-22 22 0,0-21 15,1 0-15,-1 0 0,0 0 16,-20 0-16,-1-1 0,21-20 0,-42 21 15,21 0-15,-21-22 0,0 22 0,0 0 16,0 0-16,0 0 0,0 0 16,-21 21-16,0 0 0,0 0 15,0 0-15,-1 0 0,1 21 16,0 0-16,0 0 16,21 21-16,-21-20 0,21-1 0,0 0 15,0 21-15,0-21 0,0 1 16,0-1-16,0 0 0,21 0 15,0 0-15,0-21 0,0 0 0,22 0 16,-22 0-16,0 0 0,0 0 16,22 0-16,-22 0 0,0-21 0,0 0 15,0 21-15,22-21 0,-43 0 16,21-1-16,0 1 0,0 0 0,-21 0 16,0 0-16,0 0 0,21-1 0,-21 1 15,0 0-15,0 42 31,0 0-15,0 1-16,-21-1 0,21 0 16,0 0-16,0 0 0,0 0 0,0 1 15,0-1-15,-21 0 0,21 0 16,0 0-16,0-42 47,0 0-32,21 0-15,-21 0 0,21-1 16,-21 1-16,21 0 0,1-21 16,-22 21-16,21-1 0,0-20 0,-21 21 15,21 0-15,0 0 0,0 21 16,1-22-16,-1 22 0,0 0 16,0 22-16,0-1 15,-21 0-15,21 0 0,-21 0 16,0 0-16,22 1 0,-22-1 0,21 0 15,-21 0-15,0 0 0,21 0 16,-21 1-16,21-1 0,-21 0 0,0 0 16,21-21-16,-21 21 0,21-21 15,1 0 1,-1 0 0,0-21-16,-21 0 0,21 0 15,0 0-15,0-1 0,-21 1 16,22 0-16,-1 0 0,0 0 0,0 0 15,0-22-15,0 22 0,-21 0 16,43 0-16,-43 0 0,21-1 0,0 1 16,0 21-16,-21 21 15,0 1 1,0-1-16,0 0 0,0 0 0,0 0 16,0 22-16,0-22 0,0 0 15,0 0-15,0 0 0,0 0 0,0 1 16,0-1-16,0 0 0,21 0 15,1-21-15,-1 0 0,-21 21 16,21-21-16,0 0 0,0 0 0,22 0 16,-22 0-16,0 0 0,0 0 0,0 0 15,22-21-15,-22 0 0,0 21 16,0-21-16,21 0 0,-20-1 16,-1 1-16,0-21 0,0 21 0,-21 0 15,21-22-15,-21 22 0,0 0 0,0 0 16,0 0-16,0-1 0,-21 22 15,0 0-15,0 0 16,0 0-16,-1 0 0,1 22 16,0-1-16,0 0 0,0 0 15,21 21-15,0-20 0,0-1 0,0 0 16,0 0-16,0 0 0,0 0 0,0 1 16,0-1-16,21 0 0,0 0 15,0-21-15,0 21 0,1-21 0,-1 0 16,0 0-16,21 0 0,-21 0 0,1 0 15,-1 0-15,0 0 0,0 0 16,0-21-16,0 0 0,1 0 0,-1 21 16,0-21-16,0-1 0,0-20 15,-21 21-15,0 0 0,21-22 16,-21 22-16,22 0 0,-22-21 16,0 21-16,21-1 0,-21 44 46,0-1-46,-21 0 0,21 21 0,-22-21 16,22 1-16,-21-1 0,21 42 16,0-42-16,0 1 0,0-1 15,0 0-15,0 0 0,0 0 16,0 0-16,0-42 31,0 0-15,0 0-1,0 0-15,21 0 0,1-1 0,-1 1 16,-21 0-16,21-21 0,0 21 0,0-22 16,0 22-16,1-21 0,-1 21 15,0-1-15,0 1 0,0 0 0,0 0 16,1 21-16,-1 0 0,0 0 16,0 0-16,-21 21 15,0 0-15,0 22 0,0-22 0,0 0 16,0 21-16,0-21 15,0 22-15,0-22 0,0 0 0,21 0 16,-21 0-16,21 1 0,1-1 16,-1-21-16,0 0 15,0 0-15,0 0 0,0 0 16,1 0-16,-1 0 0,0-21 16,0 21-16,0-22 0,0 1 0,1 0 15,-1 0-15,0-21 0,0-1 16,0 22-16,-21-21 0,21-1 15,1 1-15,20-43 0,-21 43 16,-21 0-16,21-1 0,0 22 16,-21-21-16,22 21 0,-22-22 0,0 22 15,0 0-15,-22 42 32,1 0-32,0 1 0,0-1 0,21 21 15,-21-21-15,0 22 0,21-1 16,-22-21-16,22 21 0,0 1 0,-21-1 15,21-21-15,0 22 0,0-1 0,0 0 16,0 1-16,0-22 0,0 0 16,0 21-16,0-21 0,0 1 0,21-1 15,1-21-15,-22 21 0,21-21 16,0 0-16,21 0 0,-21 0 0,1 0 16,20 0-16,0 0 0,-21 0 15,22 0-15,-1-21 0,-21 0 16,22-1-16,-22 1 0,0 0 0,42-21 15,-63-1-15,22 1 16,-1 21-16,-21 0 0,0-22 0,0 22 16,0 0-16,0 0 0,-21 21 31,21 21-31,0 0 16,0 22-16,0-22 15,0 0-15,0 0 0,0 21 0,0-20 16,0-1-16,0 0 0,0 0 15,0 0-15,0 0 0,0 1 0,-22-1 16,1 0 0,0-21-16,0 0 15,21-21 1,0 0 0,0-1-16,0 1 0,0 0 15,0 0-15</inkml:trace>
  <inkml:trace contextRef="#ctx0" brushRef="#br2" timeOffset="124459.29">22479 7049 0,'0'0'0,"-21"0"16,42 0-1,0 0-15,0 0 16,0 0-16,22 0 0,-22-22 0,21 22 15,1 0-15,-1 0 0,0 0 16,1 0-16,-1-21 0,0 21 0,1 0 16,-22 0-16,0 0 0,0 0 15,0 0-15,0 0 32</inkml:trace>
  <inkml:trace contextRef="#ctx0" brushRef="#br2" timeOffset="124787.25">23643 6943 0,'0'0'0,"-21"0"31,0 0-31,0 0 0,21 21 0,-22-21 16,1 21-16,21 0 16,-21 0-16,0 1 0,21-1 0,0 21 15,-21-21-15,0 22 0,21-1 0,-22-21 16,22 21-16,0-20 0,0 20 16,0-21-16,0 0 0,0 0 0,0 1 15,0-1-15,22 0 16,-1-21-16,0 0 0,0 0 15,0 0-15,0 0 0,1 0 0,-1 0 16,0 0-16,21-21 0,-21 21 16,1-21-16,20-1 0,-21 22 0</inkml:trace>
  <inkml:trace contextRef="#ctx0" brushRef="#br2" timeOffset="125059.26">24066 6922 0,'0'0'16,"22"0"0,-1 0-16,0 0 15,0 0-15,0 0 0,0 0 0,1 0 16,-1 21-16,-21 0 0,21-21 16,-21 21-16,21 0 0,-21 22 0,0-22 15,0 21-15,0-21 16,0 22-16,-21-22 0,0 21 0,0 0 15,21-20-15,-22 20 0,1-21 0,0 0 16,0 0-16,0 1 0,0-1 16,-1-21-16,22 21 0,-21-21 0,0 0 15,21 21-15,-21-21 0,0 21 16,0-21-16</inkml:trace>
  <inkml:trace contextRef="#ctx0" brushRef="#br2" timeOffset="126652.28">529 9440 0,'0'0'0,"-21"0"0,0 0 16,0 0-16,-1 0 15,44 0 17,20 0-32,-21 0 0,21 0 15,-20-21-15,20 21 0,0-21 16,-21 0-16,22 21 0,-22-21 15,21 0-15,-21 21 0,1-22 0,-22 1 16,0 0-16,0 0 16,0 0-1,-22 21 1,1 0-16,0 0 16,21 21-16,-21-21 15,21 21-15,0 0 0,-21 0 16,21 22-16,0-22 0,0 0 0,0 21 15,0 1-15,0-1 16,0-21-16,0 22 0,0-1 0,0 0 16,0-21-16,0 22 0,0-22 15,0 21-15,0-21 0,0 1 0,0-1 16,0 0-16,-21-21 16,-1 0-1,1 0-15,0 0 0,0 0 16,0 0-16,-22-21 0,22 0 0,0 21 15,-21-22-15,21 1 0,-1 0 16,1 0-16,0 0 0,0 0 16,0 21-16,21-22 0,-21 22 0,21 22 31,21-1-15,0 0-16,0 0 0,0 0 15,0 0-15,1 1 0,20-1 0,-21 0 16,21-21-16,-20 21 0,20-21 15,0 0-15,-21 0 0,22 0 0,-1 0 16,0 0-16,-20-21 0,20 0 16,0 21-16,-21-21 0,22-22 0,-1 22 15,0 0-15,-20-21 0,20 20 16,0-20-16,-21 0 0,1-1 0,20 1 16,-21 0-16,0-1 0,-21 1 15,21 0-15,-21 21 0,0-22 0,22 1 16,-22 0-16,0 20 15,0 1-15,0 0 0,0 0 0,0 42 32,0 0-32,-22 0 0,22 22 0,0-22 15,0 21-15,-21 1 0,21-1 16,0 0-16,0 22 0,-21-22 0,21 0 16,-21 1-16,21-1 0,-21-21 15,21 22-15,0-22 0,0 0 16,0 0-16,21-21 15,0 0-15,0-21 16,0 0 0,1 0-16</inkml:trace>
  <inkml:trace contextRef="#ctx0" brushRef="#br2" timeOffset="126863.28">1058 9525 0,'0'0'0,"21"0"31,22 0-15,-22-21-16,0 21 0,21-21 0,1 21 16,20-21-16,-20 21 0,20-22 15,1 1-15,-1 21 0,1-21 0,-1 21 16,1-21-16,20 0 0,-20 21 0</inkml:trace>
  <inkml:trace contextRef="#ctx0" brushRef="#br2" timeOffset="127158.73">2857 9144 0,'0'-21'0,"0"42"0,-21-42 15,0 21-15,0 21 16,21 0 0,0 0-16,-21 1 0,21-1 15,0 21-15,0-21 0,0 22 0,0-22 16,0 21-16,-21 0 0,21-20 16,-22 20-16,22 0 0,0-21 0,0 22 15,0-22-15,0 0 0,0 0 0,0 0 16,0 1-16,0-44 47,0 1-47,-21 21 0</inkml:trace>
  <inkml:trace contextRef="#ctx0" brushRef="#br2" timeOffset="127771.48">2307 9546 0,'0'0'16,"-21"0"-16,0 0 0,42 0 31,21 0-31,-21 0 0,22 0 16,-1-21-16,0 21 0,1-21 15,20 21-15,-20-21 0,20 0 16,-21-1-16,22 1 0,-22 21 0,1-21 16,-1 0-16,-21 0 0,21-22 15,-20 22-15,-1 0 0,0 0 0,-21 0 16,0-22-16,0 22 0,0 0 15,0 0-15,0 0 0,0 42 32,0 0-32,0 0 15,0 0-15,0 1 0,0 20 0,0-21 16,0 21-16,0-20 0,0 20 16,0-21-16,0 21 0,0-20 15,0 20-15,0-21 0,0 21 0,0-20 16,0-1-16,-21 21 0,21-21 15,-21 0-15,21 1 0,0-44 47,0 1-47,0 0 0,0 0 16,0 0-16,0 0 0,0-22 16,0 22-16,21 0 0,0 0 0,-21-22 15,21 22-15,0 0 0,0 0 16,1 0-16,20 21 0,-21-21 0,0 21 15,0 0-15,22 0 0,-22 0 0,0 0 16,0 21-16,0 0 16,-21 0-16,0 0 0,0 0 0,0 22 15,0-22-15,0 0 0,0 21 16,0-20-16,0-1 0,-21 21 0,0-21 16,21 0-16,0 1 0,-21-1 15,21-42 16,21-1-15,0 1-16,0 0 0</inkml:trace>
  <inkml:trace contextRef="#ctx0" brushRef="#br2" timeOffset="128227.22">3598 9462 0,'0'0'0,"-21"0"0,0-22 15,0 22-15,21-21 0,0 0 16,0 0-16,0 0 16,0 0-16,0-1 0,21 1 15,0 21-15,21 0 0,-20-21 16,-1 21-16,21 0 0,-21 0 15,0 0-15,22 0 0,-22 0 0,0 21 16,21 0-16,-20 1 0,-1-1 16,0 0-16,0 0 0,-21 21 0,0-20 15,0-1-15,0 21 0,0-21 16,0 0-16,0 1 0,-21-1 0,21 0 16,-21 0-16,0 0 0,-1-21 15,22-21 1,0 0-1,0 0-15,0 0 16,0-1-16,0 1 0,0-21 16,22 21-16,-22 0 0,0-1 15,21 1-15,0 0 0,-21 0 0,21 0 16,0 21-16,0-21 0,1-1 16,-1 22-16,0-21 0,0 21 15,0-21-15,0 21 0,1 0 16</inkml:trace>
  <inkml:trace contextRef="#ctx0" brushRef="#br2" timeOffset="128706.72">4466 9229 0,'0'0'0,"-21"0"0,0 0 0,0 0 15,-1 0-15,1 0 16,0 0-1,0 0-15,21 21 0,0 0 0,-21 0 16,0 0-16,21 1 0,-22-1 16,22 0-16,0 21 0,0-21 0,0 22 15,0-22-15,0 21 0,0-21 0,0 1 16,0 20-16,0-21 0,0 0 16,43 0-16,-22 1 0,0-22 15,0 0-15,0 0 0,1 0 16,-1 0-16,21-22 0,-21 1 15,0 21-15,22-21 0,-22 0 0,0-21 16,21 20-16,-20 1 0,-1 0 0,0-21 16,0 21-16,-21-1 0,0-20 15,0 21-15,0-21 0,0 20 0,0 1 16,-21 0-16,-21 0 0,20 0 16,-20 0-16,21 21 0,-21 0 0,20 0 15,-20 0-15,0 0 0,21 0 0,-1 21 16,-20 0-16,21 0 15,21 0-15,-21 0 0,0 22 0,21-22 16,-22 21-16,22-21 0,0 22 0,0-1 16,0-21-16,0 22 0,0-22 15,0 21-15,0-21 0,0 0 0,0 1 16,22-22-16,-22 21 0,21-21 0,0 0 16,0 0-16,21 0 0</inkml:trace>
  <inkml:trace contextRef="#ctx0" brushRef="#br2" timeOffset="129327.2">4932 9313 0,'0'0'0,"0"-21"16,0 0-16,-21 21 31,21 21-15,-22-21-16,22 21 0,0 1 0,0-1 15,0 0-15,0 0 0,-21 21 0,21-20 16,0-1-16,0 21 0,-21-21 16,21 0-16,0 1 0,0-1 0,0 0 15,0 0-15,21-21 16,0 0-16,1 0 16,-1 0-16,0-21 0,0 0 15,-21 0-15,21-1 16,0 1-16,1 0 0,-1 0 0,0 0 15,-21 0-15,21-1 0,0 1 0,0 0 16,-21 0-16,22 0 0,-22 0 16,21-1-16,-21 44 31,0-1-15,0 0-16,0 0 0,0 0 0,-21 22 15,21-22-15,0 0 0,-22 21 0,22-21 16,0 1-16,0-1 0,0 0 15,0 0-15,22 0 0,-1-21 16,0 0-16,0 0 16,0 0-16,0 0 0,1-21 15,-1 0-15,0 21 0,0-21 16,0 0-16,0-1 0,-21 1 0,22 0 16,-22 0-16,21-21 0,-21 20 15,0 1-15,0 0 0,0-21 0,0 21 16,0-1-16,0 1 0,0 0 0,0 0 15,-21 21-15,-1-21 16,1 21 0,0 21-16,21 0 15,0 0 1,0 0 0,21-21-16</inkml:trace>
  <inkml:trace contextRef="#ctx0" brushRef="#br2" timeOffset="129703.25">5863 9292 0,'0'0'16,"21"-21"-16,22 21 0,-43-21 15,21 21-15,-42 0 16,-1 0-16,1 0 16,-21 0-16,21 0 15,0 0-15,-1 0 0,1 21 0,0-21 16,0 21-16,0 0 0,0-21 0,21 22 15,0-1-15,0 0 16,0 0-16,21 0 16,0-21-16,0 21 0,21-21 0,-20 22 15,-1-22-15,0 21 0,0-21 16,21 21-16,-20-21 0,-1 21 16,-21 0-16,21-21 0,-21 21 15,-21-21 1,0 22-16,-1-22 0,-20 21 0,21-21 15,-21 0-15,-1 0 0,22 0 16,-21 21-16,-1-21 0,22 0 16,0 0-16,-21 0 0,21 0 0,-1 0 15,22-21 17,22 21-32,-1 0 0</inkml:trace>
  <inkml:trace contextRef="#ctx0" brushRef="#br2" timeOffset="130186.56">7218 9123 0,'0'0'0,"0"-21"16,21 0-16,0-22 0,-21 22 16,0 0-16,0 42 31,0 0-31,-21 0 0,0 22 0,0-22 16,21 21-16,-22 1 0,1-1 0,21 0 15,0 1-15,-21-1 16,0 0-16,0-21 0,21 22 0,-21-1 0,-1 0 15,22-20-15,0-1 0,-21 21 16,21-21-16,-21-21 0,21 21 16,-21-21-16,21-21 31</inkml:trace>
  <inkml:trace contextRef="#ctx0" brushRef="#br2" timeOffset="130607.29">6731 9377 0,'-21'-21'0,"42"42"0,-63-63 0,42-1 0,-22 22 16,22 0-16,0-21 0,0 20 16,0-20-16,0 21 0,22 0 0,-1 0 15,0-22-15,21 22 0,1 0 16,-1 21-16,0-21 0,1 0 16,-1 21-16,21 0 0,-20 0 0,-1 21 15,22 0-15,-22 21 0,0-21 0,22 22 16,-22-1-16,0 0 0,1 1 15,-1-1-15,-21 0 0,22-20 0,-22 20 16,-21 0-16,0 1 0,21-22 0,-21 21 16,0-21-16,0 0 0,0 1 15,0-1-15,-21 0 0,0-21 16,-1 0 0,1-21-16,21 0 0,0-1 15,0 1-15,0-21 0,0 21 16,0-22-16,0 22 0,0-21 15,0 0-15,0-1 0,0 1 0,21 0 16,1-22-16,-1 22 0,-21-22 0,21 22 16,0 0-16,0 20 0,22-20 15,-22 21-15,0 0 0,-21 0 0,21 21 16,0 0-16,0 0 0,1 21 16,-22 0-16,21-21 0,-21 42 15,21-21-15,-21 1 0,0 20 0,0-21 16,0 21-16</inkml:trace>
  <inkml:trace contextRef="#ctx0" brushRef="#br2" timeOffset="130958.53">7959 9377 0,'0'0'16,"0"42"-1,0-21-15,0 1 0,-22-22 16,22 21-16,0 0 0,22 0 15,-1-21 1,0 0-16,0 0 0,0 0 16,0 0-16,22 0 0,-22-21 0,0 21 0,21-21 15,-20 21-15,-1-21 0,0-1 16,0 22-16,0-21 0,0 0 16,-21 0-16,0 0 0,0 0 0,0-1 15,0-20-15,0 21 0,0 0 16,0 0-16,-42-1 0,21 22 0,0 0 15,0-21-15,-22 21 0,22 0 0,-21 0 16,21 0-16,-22 21 0,22 1 16,-21-1-16,21-21 0,-1 21 0,1 0 15,0 0-15,21 0 0,0 1 0,0-1 16,0 0 0,21-21-16,22 21 0,-22-21 15</inkml:trace>
  <inkml:trace contextRef="#ctx0" brushRef="#br2" timeOffset="132126.56">8869 9208 0,'42'0'31,"-21"0"-31,0-22 0,1 1 0,-1 0 16,0 0-16,0 21 0,0-42 0,0 20 15,-21 1-15,0 0 0,0 0 16,0-21-16,0 20 0,0-20 0,0 21 16,-21 0-16,0 0 0,-21-1 0,-1 22 15,22 0-15,-21 0 16,0 0-16,-1 0 0,22 0 0,-21 0 16,21 22-16,-1-1 0,1 0 15,21 0-15,0 0 0,0 0 0,0 22 16,0-22-16,21 21 0,1-21 0,20 1 15,-21 20-15,21-21 0,-20 0 16,20 0-16,-21 22 0,21-22 0,22 21 16,-43-21-16,0 1 0,0-1 15,-21 0-15,0 0 0,0 0 16,0 0-16,0 1 0,-21-22 0,0 21 16,0 0-16,-21-21 0,-1 0 0,22 21 15,-21-21-15,-1 0 16,1 0-16,0 0 0,21 0 0,-22-21 15,22 21-15,-21-21 0,21 0 0,-1-1 16,1 1-16,0 0 0,21 0 16,0 0-16,-21 0 0,21-1 0,0 1 15,0 0-15,0 0 0,0 0 16,21 42 15,-21 0-31,21 0 16,0 22-16,1-22 0,-22 0 0,21 0 15,0 0-15,-21 0 0,21 1 0,0 20 16,0-42-16,1 21 16,-1 0-16,0 0 0,0-21 0,21 0 15,-20 0-15,20 0 0,-21 0 0,21 0 16,-20 0-16,20 0 0,0-21 16,-21 0-16,22 0 0,-22 0 0,21 0 15,-21 21-15,22-43 0,-22 22 0,0 0 16,0 0-16,0 0 0,1-1 15,-22-20-15,21 21 0,-21 0 0,0 0 16,0-1-16,-21 44 47,-1-1-47,22 0 0,-21 0 16,21 0-16,0 22 0,0-22 15,0 0-15,0 0 0,0 0 16,0 0-16,21 1 0,1-22 0,-1 21 15,0-21-15,0 0 16,0 0-16,0 0 0,1 0 16,-1-21-16,0-1 0,0 22 15,0-21-15,0 0 0,1 0 16,-1 0-16,0 0 0,-21-1 16,0 1-16,21 0 0,-21 0 0,21 0 0,-21 0 15,0-1-15,0 44 31,0-1-15,-21 0-16,21 0 0,-21 0 16,21 0-16,0 1 0,0-1 0,0 0 15,0 0-15,0 0 0,0 0 16,0 1-16,0-1 16,21-21-1,0 0-15,0 0 0,1 0 0,-1 0 16,0 0-16,0-21 0,21-1 15,-20 22-15,20-21 0</inkml:trace>
  <inkml:trace contextRef="#ctx0" brushRef="#br2" timeOffset="132870.76">10181 9102 0,'0'0'16,"0"-21"-16,0-1 0,0 1 15,-21 21-15,0 0 0,0 0 16,-1 0-16,1 21 0,0 1 0,0-1 15,0 0-15,21 0 0,-21 21 16,-1-20-16,22-1 0,-21 21 0,21-21 16,0 0-16,0 22 0,0-22 15,0 0-15,0 0 0,0 0 0,21 1 16,1-22-16,-22 21 0,21-21 16,0 0-16,0 0 0,21 0 15,-20 0-15,-1 0 0,21 0 0,-21 0 16,22 0-16,-22 0 0,21-21 0,-21-1 15,22 1-15,-22 0 0,0 0 0,21 0 16,-21-22-16,1 22 0,-1-21 16,0 0-16,0-22 0,0 22 0,0-64 15,1 64-15,-22-22 16,0 22-16,0-1 0,0 22 16,0-21-16,0 21 0,-22 21 15,1 0-15,0 0 0,0 21 16,21 21-16,0-21 15,0 22-15,0-1 0,-21 0 0,21 1 16,0-1-16,0 22 0,0-43 16,0 21-16,0 0 0,0 1 0,0-22 15,0 21-15,-21-21 0,21 1 16,0-1-16,0 0 0,0 0 0,0 0 16,0-42 15,0 0-16,0 0-15,0 0 0,21-1 16,0-20-16,-21 21 0,21 0 0,0 0 16,0-1-16,1 1 0,-1 0 15,0 0-15,0 21 0,21-21 0,-20 21 16,-1 0-16,0 0 0,0 0 16,0 21-16,0 0 0,-21 0 15,22 22-15,-22-22 0,0 0 0,0 0 16,0 0-16,0 22 0,21-22 15,0 0-15,-21 0 0,21 0 0,0-21 16,-21 21-16,21 1 0,1-22 0,-1 0 16,21 0-16,-21 0 0,0 0 15,22 0-15,-22 0 0,21-22 0,-21 22 16,22-21-16,-22 0 0,21 21 16,-21-21-16,22 0 0,-22-22 0,0 22 15,0 0-15,0 0 0,-21 0 16,0-22-16,0 22 0,0 0 15</inkml:trace>
  <inkml:trace contextRef="#ctx0" brushRef="#br2" timeOffset="135827.15">1291 10605 0,'-21'0'16,"21"-22"-1,-21 22-15,21-21 32,21 21-32,21-21 0,-21 0 0,22 21 0,-1-21 15,0 0-15,1-1 16,-1 1-16,-21 0 0,22 0 0,-22 0 15,0 21-15,0-21 0,-21-1 16,0 1-16,-21 0 16,0 21-16,0 0 15,-22 0-15,1 0 0,0 0 0,-1 21 16,1 0-16,-22 1 0,22-1 16,0 0-16,21 21 0,-43 22 15,43-43-15,0 21 16,21-21-16,0 1 0,0 20 0,0-21 15,0 0-15,21 0 0,0 1 16,0-22-16,0 21 0,1-21 0,20 0 16,-21 0-16,21 0 0,-20 0 15,20 0-15,0 0 0,-21 0 0,22-21 16,-22-1-16,0 22 0,0 0 16,-21-21-16,0 0 15,-21 21 1,0 0-16,0 0 0,0 0 0,-22 21 15,22 0-15,0-21 0,-21 22 16,20 20-16,1-21 0,0 0 16,0 0-16,0 22 0,21-22 0,0 0 15,0 21-15,0-20 0,0-1 0,0 0 16,21-21-16,0 21 16,21-21-16,-20 0 0,-1 0 15,0 0-15,21 0 0,-21-21 16,22 21-16,-1-21 0,0 0 0,-20-1 15,20 1-15,0-21 0,1 21 16,-1 0-16,-21-22 0,21 1 0,-20 21 16,-1-22-16,0 1 0,0 0 15,0-1-15,-21-20 0,0 21 0,0-1 16,0 1-16,0 21 0,0-22 16,0 22-16,0 0 0,0 0 0,0 42 31,0 0-16,0 0-15,0 22 0,0-22 0,0 21 16,0 1-16,0-1 0,0 0 16,0 22-16,0-22 0,0 0 0,0 1 15,0-22-15,0 21 0,0 1 16,0-22-16,0 21 0,0-21 16,0 0-16,0 1 0,0-1 0,21-21 15,1 0-15,-1 0 16,0 0-16,0 0 0,21 0 0,-20-21 15,20-1-15,-21 1 0,21 0 16,1 0-16,-22 0 0,21 0 0,-21-1 16,22-20-16,-22 21 0,0 0 15,0-22-15,0 22 0,-21 0 0,0 0 16,0 0-16,0 0 0,0-1 16,-21 22-1,0 0-15,0 0 0,0 22 0,0-1 16,-1 0-16,22 0 0,-21 0 15,0 0-15,21 22 0,-21-22 0,21 21 16,0-21-16,0 22 0,0-22 16,0 0-16,0 0 0,0 0 0,21 1 15,0-22-15,0 21 0,1-21 0,-1 0 16,0 0-16,21 0 16,-21 0-16,22 0 0,-22 0 0,21-21 15,-21-1-15,22 22 0,-22-21 16,0 0-16,21 0 0,-20 0 0,-1 0 15,0-22-15,-21 22 0,21 0 0,-21-21 16,21 20-16,-21 1 0,0 0 16,0 0-16,21 0 0,-21 0 0,0 42 31,0 0-31,0 0 16,0 0-16,0 0 0,0 22 15,0-22-15,0 0 0,0 0 16,0 0-16,0 1 0,0-1 15,0 0-15,0 0 0,0 0 16,22-21 15,-22-21-31,21 21 16,-21-21-16,0 0 0,21 0 16,-21-1-16,21 1 0,-21 0 0,0-21 15,21 21-15,0-1 16,1 1-16,-22 0 0,21 21 0,0-21 15,-21 0-15,21 21 16,0 0-16,0 0 0,-21 21 0,0 0 16,22-21-16,-1 21 0,-21 0 0,21 1 15,0-1-15,-21 0 0,21 0 16,-21 0-16,21 0 0,-21 1 0,0-1 16,22 0-16,-1 0 0,0-21 15,-21 21-15,21-21 16,0 0-16,0 0 15,1 0-15,-1-21 0,-21 0 16,21 0-16,0 21 0,21-21 16,-20-1-16,-1-20 0,0 21 0,0 0 0,21 0 15,-20-1-15,-1-20 16,0 21-16,0 0 0,0 21 0,-21-21 16,0-1-16,21 22 0,1 0 15,-22 22 1,0-1-16,0 0 0,0 0 0,0 0 15,0 0-15,0 22 0,0-22 16,0 0-16,0 0 0,0 0 0,0 1 16,0-1-16,0 0 0,21 0 0,-21 0 15,21 0-15,0-21 0,0 0 16,0 22-16,1-22 0,20 0 0,-21 0 16,21 0-16,-20 0 0,-1 0 0,21-22 15,-21 1-15,0 21 16,1-21-16,20 21 0,-21-21 0,-21 0 15,21 0-15,0-1 0,-21 1 0,22 0 16,-22 0-16,0 0 0,0 0 16,0-22-16,0 22 0,0 0 0,0 0 15,-22 0-15,1 21 0,0 0 16,0 0 0,0 21-16,21 0 0,-21 0 15,21 0-15,0 0 0,0 1 0,0 20 16,0-21-16,0 0 15,0 0-15,21 1 0,0-1 0,0 0 16,0-21-16,0 21 0,1-21 0,-1 0 16,21 0-16,-21 0 0,22 0 15,-1 0-15,-21 0 0,21 0 0,-20 0 16,20-21-16,-21 21 0,0-21 0,22 0 16,-22-1-16,0 22 0,0-42 15,0 21-15,0 0 0,-21 0 0,22-1 16,-22 1-16,21-21 0,-21 21 15,0 0-15,0 42 16,0 0 0,0 0-16,0 21 0,0-20 15,-21-1-15,21 0 0,-22 0 16,22 0-16,-21 0 0,21 1 16,0-1-1,0-42 16,21 21-31,1-22 0,-22 1 16,21 21-16,0-21 0,-21 0 16,21 0-16,0 0 0,-21-1 0,21 1 15,1 0-15,-1 0 0,0 21 16,0-21-16,0 21 16,0 21-16,-21 0 15,0 0-15,0 0 0,22 1 16,-22-1-16,0 21 0,21-21 15,-21 0-15,0 1 0,21-1 16,0-21-16,-21 21 0,21-21 0,0 21 16,1-21-16,-1 0 15,0 0-15,0 0 0,0 0 0,0-21 16,1 0-16,-1 21 0,0-21 0,-21-1 16,21 1-16,0 0 15,0-21-15,1 21 0,-1-22 0,0 1 16,-21 0-16,0-1 0,21 1 0,-21-22 15,0 22-15,0 0 0,0-1 16,0 1-16,21 0 0,-21 21 0,0-1 16,0 1-16,0 0 0,0 42 15,0 22 1,0-22-16,0 21 0,-21 0 16,21 22-16,0-22 0,-21 22 0,21-22 15,-21 0-15,21 22 0,-21-43 16,21 21-16,0 1 0,0-22 0,0 0 15,0 0-15,0 0 0,0 1 0,21-22 16,0 0-16,0 0 0,0 0 16,0 0-16,1 0 0,20 0 15,-21 0-15,0 0 0,22 0 0,-22-22 16,21 1-16,-21 0 0,0 0 16,1 0-16,-1 0 0</inkml:trace>
  <inkml:trace contextRef="#ctx0" brushRef="#br2" timeOffset="136027.06">5334 10478 0,'0'0'0,"-21"0"0,0 0 0,21 21 16,-22-21-16,44 0 16,20 0-16,-21 0 15,21 0-15,-20 0 0,20-21 16,0 21-16,-21-22 0,22 22 15,-22-21-15,21 21 0,-21-21 0,1 21 16,-1 0-16,-21-21 0,21 21 16,0 0-16</inkml:trace>
  <inkml:trace contextRef="#ctx0" brushRef="#br2" timeOffset="137032.25">6456 10414 0,'0'0'0,"21"0"31,0 0-15,0-21-16,0 21 15,1-21-15,-1 0 0,21-1 0,-21 22 16,0-21-16,1 0 0,-22 0 0,0 0 16,21 21-16,-21-21 0,0-1 15,-21 1-15,-22 21 16,22 0-16,0 0 0,-21 0 0,20 0 16,-20 0-16,0 0 0,-1 21 15,22 1-15,-21-1 0,21 0 0,0 0 16,-22 0-16,22 0 0,21 22 15,0-22-15,-21 0 0,21 21 16,0-20-16,0-1 0,0 0 0,0 0 16,21 0-16,0 0 0,0-21 0,1 0 15,-1 22-15,0-22 0,0 0 16,21 0-16,-20 0 0,-1 0 16,0 0-16,0 0 0,0 0 0,0-22 0,-21 1 15,-21 0 1,0 21-1,0 0-15,0 0 0,0 0 0,-22 0 16,22 0-16,0 0 0,-21 0 0,20 21 16,1 0-16,0 1 0,0-1 15,0 0-15,21 0 0,0 0 16,-21 22-16,21-22 0,0 0 0,0 21 16,0-21-16,0 1 0,0-1 0,0 0 15,21-21-15,0 21 0,0-21 16,0 0-16,22 0 0,-22 0 0,21 0 15,0 0-15,1 0 0,-1 0 0,0-21 16,1 0-16,20 0 0,-20 21 16,20-22-16,-21 1 0,1 0 15,-1 0-15,-21 0 0,22 0 0,-22-1 0,21-20 16,-42 21-16,21 0 16,0-22-16,-21 22 0,0 0 0,0-21 15,0 21-15,0-1 0,0 1 0,0 0 16,22 42 15,-22 0-31,21 1 0,0-1 0,-21 0 16,21 21-16,0-21 0,0 1 15,1 20-15,-22-21 0,21 0 0,0 0 16,0 1-16,0-1 0,-21 0 0,21-21 16,-21 21-16,22-21 15,-22 21-15,21-21 16,0 0-1,-21-21-15,0 0 16,0 0-16,0 0 0,21-1 16,-21 1-16,21 0 0</inkml:trace>
  <inkml:trace contextRef="#ctx0" brushRef="#br2" timeOffset="137243.13">7451 10478 0,'-22'84'16,"44"-168"-16,-22 62 0,0 1 0,-22 21 15,1 0 1,0 0-16,0 21 0,0-21 15,0 22-15,-1-1 0,1 0 16,0 0-16,0 21 0,0-20 16,0-1-16,-1 21 0,1-21 0,0 0 15,0 22-15,0-22 0,0 0 16,-1 0-16,1 0 0,21 1 16,21-22-1,1 0-15,-1 0 16,0 0-16,21-22 0,-21 22 15</inkml:trace>
  <inkml:trace contextRef="#ctx0" brushRef="#br2" timeOffset="137599.16">7747 10329 0,'0'22'31,"0"-1"-31,0 0 0,0 0 16,0 21-16,0-20 0,0 20 0,0 0 16,0 1-16,0-1 0,0 0 0,0 1 15,0 20-15,0-21 0,0 22 0,0-22 16,0 22-16,0-1 0,0 22 16,0-22-16,-21 1 0,21 21 15,-21-22-15,-1 1 0,1-1 0,21 22 16,-21-43-16,0 22 0,0-1 0,21 1 15,-21-22-15,-1 0 0,1 1 16,21-1-16,0-21 0,-21 0 0,0-21 16,21-21-1,0-21 1,0 21-16,0-1 0,0-20 16,21 0-16,-21-1 0,21-20 0,0 21 0,1-22 15,-1 1-15,0-1 0</inkml:trace>
  <inkml:trace contextRef="#ctx0" brushRef="#br2" timeOffset="137878.71">7683 10647 0,'0'0'0,"-21"-42"15,21 20-15,-21 1 0,21-21 0,0 21 16,-21 0-16,21-1 0,0 1 16,0 0-16,0 0 15,21 21-15,0-21 0,22 21 16,-1 0-16,0 0 0,1 0 0,-1 0 15,0 0-15,1 21 0,-1-21 16,0 21-16,-21 21 0,1-20 0,-1 20 16,0-21-16,-21 21 0,0 1 15,0-22-15,0 0 0,-21 21 16,0-20-16,-22-1 0,1 0 0,21 0 0,-22 0 16,1-21-16,0 21 0,21-21 15,-22 0-15,22 0 0,0 0 16,0 0-16,21-21 15,0 0-15,0 0 0</inkml:trace>
  <inkml:trace contextRef="#ctx0" brushRef="#br2" timeOffset="139091.32">13017 9229 0,'0'0'0,"-21"0"0,0 0 16,0 0-16,0 0 0,0 0 0,-1 21 31,22 0-31,0 0 15,22-21 1,-1 0-16,0 0 16,21 0-16,-21 0 0,1 0 0,20-21 15,0 21-15,-21-21 0,22 0 16,-22 21-16,0-21 0,0-1 0,0 22 16,1-21-16,-1 0 0,-21 0 0,0 0 15,21 0-15,-21-1 16,-21 22 15,21 22-31,-21 20 16,21-21-16,0 21 0,0-20 0,0 20 15,-22 0-15,22 1 0,-21-1 16,21 0-16,0 1 0,0-1 0,0 0 16,-21 1-16,21-1 0,-21 0 15,21-21-15,0 22 0,-21-22 0,21 0 16,0 0-16,0 0 0,-21-21 31,-1 0-31,1 0 0,0-21 16,0 0-16,0 0 0,0-21 15,-1 20-15,1-20 0,0 21 0,0-21 16,0 20-16,0 1 0,-1 0 16,22-21-16,-21 42 0,0 0 15,21 21 1,0 0-1,0 0-15,21 22 0,0-22 0,-21 0 16,22 21-16,-1-21 0,0 1 16,21-1-16,-21 0 0,1 0 0,62 0 15,-63-21-15,22 0 16,-1 0-16,0 0 0,1 0 16,-1 0-16,0-21 0,-20 21 0,20-21 15,0 0-15,-21 0 0,22-22 0,-22 22 16,21-21-16,-21 21 0,1-22 15,-1 1-15,-21 21 0,21-22 0,-21 1 16,21 0-16,-21-1 0,0 1 16,0 21-16,0-21 0,0-1 0,0 22 15,0 0-15,0 0 0,0 0 0,0 42 32,-21 0-32,21 0 0,-21 21 0,21-20 15,0 20-15,-21 0 0,-1 1 16,22-1-16,0 0 0,0 22 15,-21-22-15,21 0 0,0 1 0,-21-1 16,21 0-16,0-20 0,0 20 0,0-21 16,0 0-16,0 0 0,21-21 15,0 0-15,1 0 0,-1 0 16,0 0-16,0 0 0,0-21 0,-21 0 16,21 0-16,1 0 0,-22 0 15,0-1-15</inkml:trace>
  <inkml:trace contextRef="#ctx0" brushRef="#br2" timeOffset="139267.51">13525 9504 0,'0'0'0,"0"-21"32,22 21-17,-1 0-15,0 0 0,0 0 0,0 0 16,0 0-16,22 0 0,-1 0 0,0 0 15,1-21-15,-1 21 0,0 0 16,1 0-16,-1 0 0</inkml:trace>
  <inkml:trace contextRef="#ctx0" brushRef="#br2" timeOffset="139659.41">15684 9229 0,'0'0'0,"-21"0"0,21-21 15,0-1-15,-21 22 16,21 22 0,0-1-16,-21 21 0,21-21 15,0 0-15,-21 22 0,21-1 16,0 0-16,0 1 0,0-22 0,0 21 16,-21 1-16,21-1 0,-22 0 15,22-21-15,0 22 0,0-22 0,0 0 16,0 0-16,0 0 0,0-42 47,-21 0-47,21 0 0</inkml:trace>
  <inkml:trace contextRef="#ctx0" brushRef="#br2" timeOffset="140271.04">15198 9504 0,'0'0'16,"-22"0"-16,44 0 31,-1 0-31,0 0 0,21 0 0,1 0 16,-1 0-16,0 0 0,22 0 15,-22 0-15,22-21 0,-22 21 0,21-21 16,-20-1-16,20 22 0,-20-21 16,-1 0-16,21 21 0,-41-21 0,20 0 15,0 0-15,-21-1 0,-21 1 16,0 0-16,0 0 0,0-21 15,0 20-15,0 1 0,-21 21 16,21-21-16,-21 21 0,0 0 0,0 0 16,0 21-16,21 0 15,-22 1-15,22 20 0,0-21 16,0 21-16,0 1 0,-21-22 0,21 21 16,0 1-16,-21-1 0,21 0 15,0 1-15,0-1 0,0-21 16,0 21-16,0-20 0,-21-1 0,21 0 15,0 0-15,0 0 0,-21-21 16,21-21 0,0 0-1,0 0-15,0 0 0,0-1 16,0-20-16,0 21 0,0-21 0,21 20 16,0-20-16,0 21 15,22-21-15,-22 20 0,0 1 0,21 0 16,1 0-16,-22 0 0,21 21 0,0 0 15,-20 0-15,20 0 0,-21 0 0,21 0 16,-20 21-16,-1 0 0,-21 0 16,0 0-16,0 22 0,0-22 0,0 21 15,0-21-15,0 22 0,0-22 16,0 0-16,-21 0 0,21 0 0,-22 1 16,22-1-16,-21 0 0,21 0 15,21-42 16,1 21-15,-1-21-16,0 0 0,0 21 0</inkml:trace>
  <inkml:trace contextRef="#ctx0" brushRef="#br2" timeOffset="140666.82">16595 9504 0,'0'-42'16,"0"20"-1,0 1-15,0 0 0,21 0 16,0 0 0,0 0-16,0 21 0,0 0 0,1 0 15,-1 0-15,0 0 0,0 0 0,0 0 16,22 21-16,-22-21 0,0 21 16,0 0-16,-21 0 0,21 0 0,0 22 15,-21-22-15,22 21 0,-22-21 16,0 22-16,0-22 0,0 0 15,0 21-15,0-20 0,-22-22 0,1 21 16,21 0-16,-21-21 16,0 0-16,21-21 15,0 0 1,0-1-16,0 1 0,0 0 16,0 0-16,0 0 0,21-22 0,0 22 15,-21 0-15,0-21 0,21 21 16,1-1-16,-22 1 0,21 0 15,0 0-15,0 21 0,0-21 0,-21 0 16,21 21-16,1 0 0,-1 0 16,0-22-16,0 22 0,0 0 0,0 0 15,1 0-15</inkml:trace>
  <inkml:trace contextRef="#ctx0" brushRef="#br2" timeOffset="142079.01">17632 9313 0,'-21'-21'16,"-1"21"0,1 0-16,0 0 15,0 0-15,0 0 0,0 0 0,-1 21 16,1 1-16,0-1 0,0 0 16,0 0-16,0 0 0,21 22 15,0-22-15,0 21 0,-22-21 0,22 0 16,0 1-16,0 20 0,0-21 0,0 0 15,22-21-15,-1 21 0,0 1 16,0-22-16,0 0 0,0 0 0,1 21 16,20-21-16,-21 0 0,21 0 15,-20 0-15,20-21 0,-21-1 0,21 22 16,-20-21-16,-1 0 0,0 0 0,0-21 16,0 20-16,0 1 15,-21-21-15,0 21 0,0-22 0,0 22 16,0-21-16,0 21 0,0 0 0,0-22 15,-21 22-15,0 0 0,0 21 16,0-21-16,-43 0 0,43 21 16,-21 0-16,21 0 0,-22 21 15,22 0-15,-21 0 0,21 0 0,-1 0 16,1 1-16,21 20 0,0-21 0,0 21 16,0-20-16,0 20 0,0-21 15,0 21-15,0-20 0,21 20 0,1-21 16,-1 0-16,0 0 0,21 1 15,-21-22-15,1 21 0,20-21 16,0 0-16,-21 0 0,22 0 0,-1 0 16,-21 0-16,22-21 0,-22-1 15,21 22-15,-21-21 0,0 0 0,1 0 16,-1-21-16,0 20 0,0 1 0,0-21 16,0 21-16,1 0 0,-22-22 15,0 22-15,0 0 0,0 0 16,-22 21 15,22 21-31,-21 0 0,21 0 16,-21 0-16,21 1 0,0 20 0,0-21 15,0 0-15,0 22 16,0-22-16,0 0 0,0 0 0,0 0 16,0 0-16,21 1 0,0-1 15,1-21-15,-1 0 16,0 0-16,0 0 0,0 0 0,0 0 15,1-21-15,-1-1 0,0 22 16,0-21-16,0 0 0,0-21 0,1 21 16,-1-1-16,0-20 0,-21 21 0,21-21 15,-21 20-15,21 1 0,-21 0 16,0 0-16,0 0 0,0 0 0,21 21 16,-21-22-16,0 44 31,0-1-31,-21 0 15,21 0-15,0 0 0,0 0 0,0 1 16,0 20-16,0-21 0,0 21 16,0-20-16,0-1 0,0 0 0,0 0 15,0 0-15,0 0 0,21 1 16,1-22-16,-1 21 0,0-21 16,0 0-16,21 0 0,-20 0 0,-1 0 15,0 0-15,0-21 16,0-1-16,0 22 0,1-21 0,-1 0 15,0 0-15,0-21 0,0 20 0,0 1 16,1-21-16,-1 21 0,-21 0 16,0-1-16,0 1 0,0 0 0,0 0 15,0 0-15,0 42 47,0 0-47,0 0 16,0 0-16,0 22 0,0-22 0,0 0 15,0 0-15,0 0 0,0 22 0,0-22 16,0 0-16,0 0 0,0 0 16,21-21-16,0 0 0,-21 22 15,21-22-15,0 0 0,1 0 16,20 0-16,-21 0 0,0 0 16,22-22-16,-22 22 0,21-21 0,-21 0 15,22 0-15,-1 0 0,-21 0 16,21-1-16,1-20 0,-22 21 0,0-21 15,0 20-15,-21 1 0,0-21 0,0 21 16,0 0-16,0-1 0,-21 1 16,0 21-16,0 0 0,0 0 0,-22 0 15,22 0-15,0 0 0,21 21 16,0 1-16,0-1 0,0 21 16,0-21-16,0 0 0,0 22 0,0-22 15,0 21-15,0-21 0,0 22 16,21-22-16,-21 0 0,0 0 15,0 22-15,0-22 0,21-21 0,-21 21 16,0 0-16,-21-21 31,0 0-31,0 0 0,0 0 16,-1 0-16,1 0 16,0-21-16,0 21 0</inkml:trace>
  <inkml:trace contextRef="#ctx0" brushRef="#br2" timeOffset="144138.84">13335 10245 0,'0'0'0,"-21"0"0,-22 0 31,22 0-31,0 0 0,21 21 0,0 0 16,0 0-16,0 0 16,21 1-16,0-22 0,1 0 15,-1 21-15,0-21 0,0 0 0,21 0 16,-20 0-16,20 0 0,-21-21 15,21 21-15,1-22 0,-22 1 16,0 21-16,21-21 0,-20 0 0,-1 21 16,-21-21-16,0 0 0,21-1 15,-21 1-15,0 0 0,0 0 16,-21 21 0,0 21-1,21 0-15,0 0 16,0 22-16,0-1 0,0 0 15,0 22-15,0-22 0,0 22 0,0-22 16,0 22-16,0-22 0,-22 21 0,22-20 16,-21-1-16,21 0 15,0-20-15,0 20 0,0-21 0,-21 0 16,21 0-16,-21-21 0,0 22 16,0-22-16,-1 0 0,1 0 15,0 0-15,0-22 16,0 1-16,-22 0 0,22 0 0,0 0 15,0 0-15,0-22 0,0 22 16,-1 0-16,1-21 0,0 20 0,0-20 16,0 21-16,21 0 0,-21 21 15,21 21 1,0 0-16,0 21 16,0-20-16,0-1 0,21 0 15,0 21-15,0-21 0,-21 1 16,21-1-16,22 0 0,-22 0 0,0 0 15,0-21-15,0 21 0,0-21 0,1 0 16,-1 0-16,21 0 0,-21 0 16,0 0-16,1 0 0,-1 0 0,21 0 15,-21 0-15,22-42 0,-1 21 16,-21 0-16,0 0 0,0-1 16,22 1-16,-22-21 0,0 21 0,0 0 15,0-22-15,-21 22 0,22 0 16,-22 0-16,0 0 0,21 21 0,-42 21 47,-1 0-47,22 0 0,-21 0 0,21 22 15,0-22-15,0 0 0,0 21 0,0-21 16,0 1-16,0-1 0,0 0 16,0 0-16,21 0 0,1 0 15,-1-21-15,0 0 0,0 0 0,0 0 16,22 0-16,-22 0 0,0 0 15,21 0-15,-21 0 0,22-21 0,-22 0 16,21 21-16,-21-21 0,1 0 0,-1 0 16,0-1-16,0-20 0,-21 21 15,0 0-15,21-22 0,-21 22 16,0 0-16,0 0 0,0 0 16,-21 42-1,21 0 1,-21 0-16,21 22 0,-21-22 15,21 0-15,0 0 0,0 0 0,0 0 16,0 1-16,0-1 0,0 0 0,0 0 16,0 0-16,0 0 0,0 1 15,0-44 32,0 1-47,21 0 16,-21 0-16,21 0 0,-21 0 0,0-1 15,21 1-15,0 0 0,-21 0 16,22 0-16,-1 0 0,-21-1 0,0 1 16,21 21-16,0 0 0,0 0 31,0 21-31,-21 1 0,0-1 16,0 0-16,0 21 0,0-21 15,22 1-15,-22-1 0,0 0 16,21 0-16,-21 0 0,0 0 15,0 1-15,21-22 0,0 0 16,0 0 0,0 0-16,1 0 0,-1-22 15,0 1-15,0 0 16,0 0-16,0 0 0,1 0 16,-22-22-16,21 22 0,0 0 15,0-21-15,0 20 0,-21 1 0,21 0 16,1 0-16,-22 0 0,21 21 15,0 0 1,-21 21 0,0 0-16,0 0 0,0 0 15,0 1-15,0-1 0,0 21 16,0-21-16,0 0 0,0 22 16,0-22-16,21 0 0,0 0 15,0 0-15,1-21 0,-1 22 0,21-22 16,-21 0-16,0 0 0,22 21 0,-1-21 15,-21 0-15,22 0 0,-1 0 16,0 0-16,1-21 0,-1-1 0,-21 22 16,21-21-16,-20 0 0,-1 0 0,0 0 15,0 0-15,-21-1 0,0-20 16,0 21-16,0-21 0,0 20 0,0 1 16,0 0-16,0 0 0,0 0 15,0 0-15,-21 21 0,0 0 0,0 0 16,-1 21-16,1 0 0,0 0 15,21 0-15,-21 0 0,21 22 16,-21-22-16,21 0 0,0 21 0,0-20 16,0-1-16,0 0 0,0 0 0,0 0 15,0 0-15,21 1 0,0-22 16,0 0-16,0 21 0,1-21 0,-1 0 16,0 0-16,0 0 0,21 0 0,-20 0 15,20-21-15,-21 21 0,21-22 16,-20 1-16,-1 21 0,0-21 15,0 0-15,-21 0 0,21 0 0,-21-1 16,0-20-16,0 21 0</inkml:trace>
  <inkml:trace contextRef="#ctx0" brushRef="#br2" timeOffset="144364.72">14436 10351 0,'0'0'0,"0"-22"16,21 22 15,0 0-31</inkml:trace>
  <inkml:trace contextRef="#ctx0" brushRef="#br2" timeOffset="145831.89">17441 10287 0,'-21'-21'16,"42"42"-16,-63-63 0,21 21 0,0-1 15,-1 1-15,1 21 0,0 0 0,0 0 16,0 0-16,0 0 0,-1 0 15,1 0-15,-21 0 0,21 21 0,0 1 16,-22-1-16,22 21 0,0-21 16,0 43-16,0-22 0,-1 0 0,1 22 15,21-1-15,0-20 0,0 20 16,-21-20-16,21 20 0,0-21 16,0 1-16,0-1 0,0-21 0,0 22 15,21-22-15,0 0 0,1 0 0,-1 0 16,21 0-16,-21-21 0,22 0 15,-1 0-15,21 0 0,-20 0 0,-1-21 16,22 21-16,-1-21 0,-21 0 16,22 0-16,-22 0 0,1-22 0,-1 22 15,0-21-15,-21 21 0,1-22 0,-1 1 16,-21 0-16,0-1 0,0-20 16,0 20-16,0 1 0,0-21 0,-21 20 15,-1 1-15,1 21 0,-21-22 16,21 22-16,-22 0 0,1 21 15,0 0-15,-1 0 0,1 0 0,0 0 16,-1 0-16,1 0 0,0 21 16,-1 22-16,1-22 0,21 21 0,0 22 15,-22-22-15,43 0 0,-21 22 0,21-22 16,0 0-16,0 1 0,0-1 16,0 0-16,21-20 0,-21 20 0,22-21 15,20 0-15,-21 0 0,21 1 16,1-22-16,-1 0 0,0 0 0,1 0 15,-1 0-15,22 0 0,-22 0 0,0 0 16,1-22-16,-1 1 0,0 0 16,1 0-16,-22 0 0,21 0 15,-21-1-15,0 1 0,1-21 0,-1 21 16,-21 0-16,0-1 0,21-20 16,-21 21-16,0 0 0,0 0 15,0 42 16,0 0-31,0 0 0,0 0 16,0 22-16,0-22 0,0 0 0,0 0 16,0 0-16,0 0 0,0 1 15,0-1-15,0 0 0,21 0 0,0 0 16,0-21 0,1 0-16,-1 0 15,0 0-15,0 0 0,0-21 0,0 21 16,1-21-16,-1 0 0,0 0 15,0-1-15,0 1 0,0 0 0,1 0 16,-22-21-16,21 20 0,0 1 0,0-21 16,-21 21-16,0 0 0,0-1 15,21 1-15,-21 42 16,0 1 0,0 20-16,0-21 15,0 0-15,0 0 0,0 1 0,0 20 16,0-21-16,0 0 15,0 0-15,0 1 0,21-22 0,-21 21 16,22 0-16,-1-21 0,0 0 0,0 21 16,0-21-16,22 0 0,-22 0 15,21 0-15,0 0 0,-20 0 0,20-21 16,-21 0-16,21 21 0,-20-21 0,20-1 16,-21 1-16,0-21 0,0 21 15,1-22-15,-22 1 0,0 0 16,21-1-16,-21 1 0,0-21 0,21 20 15,-21 1-15,0 0 0,0-1 16,0 1-16,0 21 0,0 0 0,0-1 16,-21 22-1,0 0-15,21 22 0,0-1 16,0 21-16,-22 0 0,22 1 0,0-1 16,-21 0-16,21 22 0,0-22 15,0 1-15,0-1 0,0 0 0,0 1 16,0-22-16,0 21 0,0-21 0,0 0 15,21 1-15,1-1 0,-1 0 16,0-21-16,0 0 0,0 0 16,0 0-16,1 0 0,-1 0 15,0 0-15,0-21 0,0 21 0,0-21 16,1-1-16,-22 1 0,21 0 16,0 0-16,-21 0 0,0-22 0</inkml:trace>
  <inkml:trace contextRef="#ctx0" brushRef="#br2" timeOffset="146010.76">18775 10478 0,'0'0'0,"-43"0"16,65 0 15,-1 0-31,0 0 0,0 0 16,21 0-16,1 0 0,-1 0 15,0 0-15,1-22 0,-1 22 16,0-21-16</inkml:trace>
  <inkml:trace contextRef="#ctx0" brushRef="#br2" timeOffset="146788.32">20087 10329 0,'0'0'0,"-21"22"31,42-22 0,0 0-31,0 0 0,1-22 16,-1 1-16,0 21 0,21-21 0,1 21 15,-22-21-15,21 0 0,-21 21 0,0-21 16,1-1-16,-1 1 0,-21 0 16,0 0-16,0 0 0,-21 0 15,-1 21-15,1 0 16,0 0-16,-21 0 0,21 0 0,-22 0 16,1 0-16,21 21 0,-22 0 15,22 0-15,-21 0 0,21 0 16,0 22-16,-1-1 0,22-21 0,0 22 15,0-1-15,0-21 0,0 21 0,0 1 16,0-22-16,0 0 0,0 0 16,22 0-16,-1 1 0,21-1 0,-21-21 15,0 0-15,22 0 0,-22 0 16,0 0-16,21 0 0,-20 0 0,-1 0 16,0 0-16,-21-21 0,0-1 15,-21 1 1,0 21-16,-1 0 0,1 0 0,-21 0 15,0 0-15,20 0 0,-20 0 16,21 0-16,-21 21 0,-1 22 16,22-22-16,0 0 0,21 0 15,0 0-15,0 1 0,0-1 16,0 0-16,0 0 0,0 0 0,0 0 16,21 1-16,0-1 0,0-21 0,1 21 15,-1-21-15,0 0 0,21 0 16,1 0-16,-1 0 0,0 0 0,1 0 15,-1-21-15,0 0 0,1 21 0,-1-22 16,0 1-16,1 0 0,-1 0 16,0 0-16,-21 0 0,1-22 0</inkml:trace>
  <inkml:trace contextRef="#ctx0" brushRef="#br2" timeOffset="146999.21">20743 10478 0,'0'42'31,"0"-84"-31,21 42 0,1 21 15,-22 0-15,21 0 0,-21 0 16,21 0-16,0 1 0,0-1 0,-21 0 16,21 0-16,1 0 0,-1 0 0,0 1 15,-21-1-15,21-21 0,0 21 16,0-21-16,1 0 16,-1 0-16,0 0 15,0 0 1,-21-21-16,0 0 0,21-1 15,-21 1-15</inkml:trace>
  <inkml:trace contextRef="#ctx0" brushRef="#br2" timeOffset="147223.07">21167 10456 0,'0'-21'16,"0"148"-16,0-233 0,-22 85 0,1 21 16,0 21-16,0 1 0,0-22 0,0 21 15,-22 21-15,22-21 16,0 0-16,-21 1 0,20 20 0,1-21 15,-21 0-15,21 22 0,0-22 0,-1 0 16,1 0-16,0 0 0,21 0 16,0 1-16,21-22 31,0 0-31,1 0 0,-1 0 16,21 0-16,-21-22 0,0 1 0,22 21 15,-22-21-15,21 0 0</inkml:trace>
  <inkml:trace contextRef="#ctx0" brushRef="#br2" timeOffset="147612.85">21484 10414 0,'0'0'0,"21"0"16,-21 21 15,0 0-31,0 22 16,0-22-16,0 21 0,-21-21 0,21 22 15,0-1-15,0 0 0,0 1 0,0-1 16,0 22-16,0-22 0,0 21 16,0-20-16,0 20 0,0 1 0,-21 20 15,21-20-15,-21-1 0,0 1 0,21-1 16,-22 1-16,1-1 15,0 1-15,21-22 0,-21 1 0,21-1 16,-21 0-16,21 1 0,-21-22 0,21 0 16,0-42 15,21 0-31,0-1 0,-21 1 16,21-21-16,0 21 0,0-22 15,1 1-15,-1 0 0,0-22 16,0 1-16,0-1 0,0 1 0</inkml:trace>
  <inkml:trace contextRef="#ctx0" brushRef="#br2" timeOffset="147931.68">21611 10710 0,'-21'-42'0,"42"84"0,-42-126 0,21 41 0,-21 22 16,21-21-16,0 21 0,0-22 16,0 22-16,0 0 0,0 0 0,0 0 15,0 0-15,21-1 0,-21 1 16,21 0-16,21 21 0,-20 0 0,-1-21 15,21 21-15,-21 0 0,22 0 0,-22 0 16,21 21-16,-21 0 0,0 0 16,-21 1-16,0 20 0,22 0 15,-22-21-15,0 22 0,0-1 0,0 0 16,-22-20-16,-20 41 16,0-42-16,21 0 0,-1-21 0,-20 22 15,21-22-15,0 0 0,0 0 16,-1 21-16,1-21 0,0 0 15,21-21 17,21 21-32,0 0 15,1 0-15,-22-22 16</inkml:trace>
  <inkml:trace contextRef="#ctx0" brushRef="#br2" timeOffset="148107.57">21992 10795 0,'0'21'0,"-21"-21"32,0 0-17,0 0 1,-1 0-16</inkml:trace>
  <inkml:trace contextRef="#ctx0" brushRef="#br2" timeOffset="149940.56">868 11811 0,'0'0'0,"-21"0"0,-1 0 0,1 0 15,0 21-15,0-21 0,0 0 32,42 0-1,0-21-31,0 0 16,0 21-16,1-21 0,20 0 15,-21-1-15,0 1 0,0 0 16,1 0-16,-22 0 0,0 0 15,0-1-15,0 1 0,-22 21 32,1 0-32,0 0 15,0 21-15,21 1 16,-21 20-16,21-21 0,0 21 0,0-20 16,0 20-16,0 0 0,0 1 15,0-1-15,0 0 0,0 1 0,21-22 16,-21 21-16,21-21 0,-21 0 15,0 1-15,21-1 0,-21 0 0,0-42 47,0 0-47,0-1 16,-21 22-16,0-21 16,21 0-16,-21 0 0,0 0 0,-1 0 15,1-1-15,0 1 0,0 21 16,0-21-16,0 21 0,21 21 31,0 0-31,0 1 0,21 20 16,0-21-16,0 0 15,21 0-15,-20 1 0,-1-1 0,21 0 0,-21-21 16,22 0-16,-1 0 0,0 0 16,1 0-16,-1 0 0,0-21 0,1 21 15,20-21-15,-21-22 16,22 22-16,-22 0 0,1-21 0,20-1 15,1-20-15,-43 42 16,21-22-16,-42 22 0,21-21 0,-21 21 16,0-22-16,0 22 0,0-21 15,0 21-15,0-1 0,-21 1 0,21 0 16,-21 0-16,0 0 0,0 21 16,21 21-16,-22 0 15,22 0-15,-21 0 0,21 22 16,-21-1-16,21 0 0,0 22 0,0-1 15,0-20-15,-21 20 16,0 22-16,21-22 0,-21 1 0,-1-1 16,22 1-16,0-1 0,-21 64 15,0-63-15,21-1 16,0 1-16,0-22 0,0 22 0,0-1 16,0-20-16,0-1 0,21 0 15,0 1-15,1-1 0,-1-21 0,21 0 16,-21-21-16,0 0 0,22 0 15,-22 0-15,0 0 0,0-21 0,22 0 16,-22 0-16,0-22 0,0 22 16,0-21-16,-21 21 0,0-22 15,0 1-15,0 0 0,0-1 0,0 1 16,0 0-16,-21-1 0,0 1 16,0 0-16,0-1 0,-22 1 15,1 0-15,0-1 0,-1 22 0,22 0 16,-21-21-16,21 21 0,-22 21 15,43-22-15,-21 22 0,21-21 16,21 21 0,0-21-16,22 21 0,-22 0 0,21 0 15,1-21-15,-1 0 0,0 21 16,22-21-16,-22-1 0</inkml:trace>
  <inkml:trace contextRef="#ctx0" brushRef="#br2" timeOffset="152393.16">2794 11811 0,'-21'-21'16,"21"0"-1,0 0-15,21-1 16,0 22-16,0-21 0,-21 0 0,21 0 15,1 0-15,-1 0 16,0-1-16,-21 1 0,0 0 16,0 0-16,-21 21 15,0 0 1,-1 21-16,1 0 0,-21-21 0,21 21 16,-22 1-16,22-1 0,-21 21 15,21-21-15,0 0 0,-1 1 0,22-1 16,0 0-16,0 0 0,0 0 15,0 0-15,22-21 0,-1 0 16,21 22-16,-21-22 0,0 0 0,1 0 16,20 0-16,-21 0 0,0 0 15,22 0-15,-22 0 0,0 0 16,0-22-16,0 22 0,-21-21 16,-21 21 15,0 0-31,0 21 0,0 1 15,-1-22-15,1 21 0,21 0 0,-21 0 16,21 0-16,-21 22 0,21-22 16,0 0-16,0 0 0,0 0 0,0 0 15,0 1-15,0-1 0,21 0 16,0-21-16,0 0 0,1 0 0,-1 0 16,0 0-16,0 0 0,21 0 15,-20 0-15,-1-21 0,0 0 0,21-1 16,-21 1-16,1 0 0,20 0 15,0-21-15,-21-1 0,22 22 16,-1-21-16,-21-1 0,22 22 0,-22-21 16,0 0-16,0-1 0,-21 1 15,0 0-15,21 20 0,-21-20 0,0 21 16,0 0-16,0 0 0,0-1 16,-21 44-1,21-1-15,-21 0 0,0 0 0,0 0 16,-1 22-16,1-1 0,21 0 15,-21 1-15,21-1 0,-21 0 16,21 1-16,0-1 0,0-21 0,0 21 16,0 1-16,0-22 0,21 21 15,0-21-15,0 1 0,1-22 0,-1 21 16,21-21-16,0 0 0,1 0 16,-1 0-16,0 0 0,1-21 0,-1-1 15,0 1-15,1 0 0,-1 0 0,0 0 16,1 0-16,-22-1 0,0 1 15,0-21-15,0 21 0,-21 0 0,22-1 16,-22 1-16,0 0 0,0 0 16,0 0-16,-22 21 0,1 0 15,0 0-15,0 0 16,0 0-16,0 21 0,-1 0 16,22 0-16,-21 0 0,21 22 15,0-22-15,0 0 0,0 43 16,0-43-16,0 0 0,0 0 15,0 0-15,21 0 0,1 1 0,-1-22 16,0 0-16,0 0 0,0 0 16,0 0-16,1 0 0,-1 0 0,0-22 15,0 1-15,21 0 0,-20 0 0,-1 0 16,0 0-16,0-1 0,-21 1 16,21 0-16,-21-21 0,0 21 0,0-1 15,0 1-15,0 0 0,0 0 16,0 0-16,-21 21 31,21 21-31,0 0 16,0 0-16,0 0 0,0 1 15,0-1-15,0 21 0,0-21 0,0 0 16,0 22-16,0-22 0,0 0 16,0 0-16,0 0 0,0 1 15,21-22 16,-21-22-31,21 1 0,-21 0 16,0 0-16,0 0 16,0 0-16,0-1 0,22 1 0,-22 0 15,21-21-15,0 21 0,-21-1 0,21-20 16,-21 21-16,21 0 0,0 21 16,1-21-16,-1 21 0,0 0 15,0 0-15,0 0 16,-21 21-16,0 0 0,21-21 15,-21 21-15,22 21 0,-22-20 0,0-1 16,21 0-16,-21 0 0,21 0 16,0 0-16,0 1 0,-21-1 0,21 0 15,1-21-15,-1 0 0,0 0 0,0 0 16,0 0 0,0 0-16,1 0 0,-1-21 15,0 0-15,0-1 0,0 1 0,0 0 16,1 0-16,-1 0 0,0 0 15,-21-22-15,21 22 0,0 0 0,-21 0 16,0 0-16,21-1 0,-21 1 16,22 21-16,-22 21 31,0 1-31,0-1 0,0 0 16,0 0-16,0 0 0,0 0 15,0 1-15,0-1 0,0 0 0,0 0 16,0 0-16,0 0 0,0 1 15,21-22-15,0 21 0,0-21 16,0 0-16,0 0 0,22 0 0,-22 0 16,21 0-16,-21 0 0,22 0 0,-1 0 15,0-21-15,1 21 0,-1-22 16,0 1-16,1 0 0,-22 0 0,21 0 16,-21 0-16,1-1 0,-22 1 15,0 0-15,0 0 0,0 0 0,0 0 16,0-1-16,0 1 15,-22 21-15,1 0 0,-21 0 0,21 0 16,0 0-16,-1 0 0,1 0 0,21 21 16,-21 1-16,21-1 0,-21 21 15,21 0-15,0-20 0,0-1 16,0 0-16,0 21 0,0-21 16,21 1-16,0-1 0,0-21 0,1 21 15,-1 0-15,0-21 0,21 0 16,-21 0-16,22 0 0,-22 0 0,21 0 15,1 0-15,-22 0 0,21-21 0,-21 21 16,22-21-16,-22 0 0,0-1 16,0 1-16,0 0 0,0-21 15,22-1-15,-22 22 0,-21 0 16,0 0-16,0 0 0,0 0 16,0 42-1,-21 0 1,21 0-16,0 0 0,0 0 0,-21 1 15,21-1-15,-22 0 0,22 0 16,-21 0-16,21 0 0,0 1 0,0-1 16,0 0-16,-21-21 0,21 21 15,0-42 1,21 21 0,0-21-16,-21 0 0,22-1 15,-1 1-15,0 0 0,0-21 0,0 21 16,0-22-16,1 22 0,-1 0 0,-21-21 15,42-1-15,-21 22 16,0 21-16,1 0 0,-1 0 0,-21 21 16,0 0-1,0 1-15,0-1 0,0 0 16,0 0-16,0 0 0,0 0 0,0 22 16,0-22-16,0 0 0,0 0 15,0 0-15,0 1 16,21-22-16,0 0 15,21 0-15,-20 0 0,20 0 0,-21-22 16,21 22-16,1-21 0,-22 0 16,21 0-16,1 0 0,20-43 15,-42 43-15,22-21 0,-1-43 16,-21 43-16,0-1 0,-21 1 16,0 0-16,0-1 0,0 1 0,0 0 15,0-1-15,0 22 0,-21 21 31,0 21-31,0 1 0,21 20 0,-21 0 16,21-21-16,0 22 0,0-1 0,0 0 16,0 1-16,0-1 15,0 0-15,0-20 0,0 20 0,0-21 16,0 21-16,0-20 0,21-1 0,0 0 16,-21 0-16,21 0 0,0-21 15,0 0-15,1 0 0,-1 0 16,0 0-16,0 0 0,0-21 15,0 0-15,-21 0 0,22 0 16,-22-1-16</inkml:trace>
  <inkml:trace contextRef="#ctx0" brushRef="#br2" timeOffset="152559.07">6519 11642 0,'0'0'0,"-21"0"0,21 21 31,21-21-31,22 0 16,-22 0-16,21 0 0,0 0 0,-20 0 16,20 0-16,0 0 0,1 0 15,-1-21-15,0 21 0,1-21 0,-1 21 16,0-22-16</inkml:trace>
  <inkml:trace contextRef="#ctx0" brushRef="#br2" timeOffset="153574.76">7980 11663 0,'0'0'0,"0"-21"0,-21 0 16,-1 21-16,22-22 0,0 1 0,0 0 16,0 0-16,0 0 0,0 0 15,0-1-15,0 1 0,22 21 0,-1-21 16,0 21-16,0 0 0,0 0 0,0 0 15,1 0-15,-1 0 0,0 21 16,0 0-16,0 1 0,0-1 0,1 0 16,-22 21-16,0-21 0,0 22 0,21-22 15,-21 21-15,0-21 0,0 22 16,0-22-16,0 0 0,0 0 0,0 0 16,0 1-16,-21-22 31,21-22-16,0 1-15,0 0 0,0 0 16,0 0-16,0 0 0,0-22 16,21 22-16,-21 0 0,21-21 0,0-1 15,0 22-15,22-42 0,-22 41 16,21-20-16,-21 21 0,0 21 16,1-21-16,-1 21 0,0 0 0,0 0 15,0 21-15,-21 0 0,0 0 16,0 22-16,0-22 0,0 21 15,0-21-15,0 22 0,0-22 0,0 0 16,0 21-16,0-21 0,0 1 16,0-1-16,0 0 0,0 0 0,0 0 15,21-21 17,1 0-32,-22-21 15,21 21-15,0-21 0,-21 0 0,21 0 16,0-1-16,0 1 0,1 0 15,-1 0-15,-21 0 0,21 0 0,0-1 16,0-20-16,0 21 0,1 0 0,-22 0 16,21-1-16,0 22 15,-21 22 17,0-1-32,0 0 0,0 0 15,0 21-15,0-20 0,0-1 16,-21 21-16,21-21 0,0 0 0,0 1 0,0-1 15,0 0-15,0 0 0,0 0 16,21 0-16,0-21 0,0 0 0,0 22 16,1-22-16,-1 0 0,0 0 0,21 0 15,-21 0-15,1-22 0,-1 1 16,21 21-16,-21-21 0,0 0 0,22-21 16,-22 20-16,0-20 0,-21 21 15,0-21-15,0 20 16,0-20-16,0 21 0,-21-21 0,0 20 15,0-20-15,-1 21 0,-20 0 0,21 21 16,-21 0-16,-1 0 0,22 0 16,-21 0-16,21 0 0,-1 21 0,1-21 15,0 21-15,21 0 0,0 0 0,0 1 16,0-1-16,21-21 0,0 21 16,1-21-16</inkml:trace>
  <inkml:trace contextRef="#ctx0" brushRef="#br2" timeOffset="154691.76">9885 11557 0,'-21'0'0,"42"0"0,-64 0 0,43 21 0,-21-21 16,0 21-16,0-21 0,0 22 15,0-22-15,42 0 32,0-22-32,21 1 0,-21 0 15,1 0-15,20 0 16,0 0-16,1-1 0,-22 1 0,21-21 16,0 21-16,-20-22 0,-1 1 0,21 21 15,-42-21-15,0-1 0,21 1 16,-21 21-16,0 0 0,0-43 15,0 43-15,-21 21 16,21-21-16,-21 21 0,0 0 0,0 21 16,-1 0-16,1 0 0,21 22 0,-21-1 15,0 21-15,0 1 0,21-1 16,-21 1-16,-1-1 0,22 22 0,-21-21 16,0 20-16,0-20 0,0 20 15,0 22-15,-1-21 0,1 0 16,0 20-16,0-20 0,0 21 0,0 0 15,-1 0-15,1-1 0,0 1 0,21 0 16,0-21-16,-21 21 0,21-22 16,0 1-16,0-22 0,0 1 0,0-1 15,21 1-15,0-22 0,0-21 0,1 1 16,-1-1-16,0-21 0,21 0 0,1-21 16,-1-1-16,0-20 0,22 0 15,-22-1-15,22 1 0,-22-21 16,21-1-16,-20 1 0,-1-1 0,-21 1 15,22-22-15,-22 0 0,-21 1 16,0 20-16,0-21 0,0 1 0,-43-1 16,22 22-16,-21-22 0,0 21 0,-1 1 15,-20 21-15,20-22 0,-20 22 16,21 21-16,-1-1 0,-20 1 0,42 0 16,-22 0-16,1 21 0,21 0 0,0-21 15,21 0 1,21 21-1,0 0-15,21-22 0,-21 1 16,22 21-16,-1-21 0,0 0 16,1 0-16,-1 0 0,22-1 0,-22 1 15,0 0-15,1 0 0,-22 0 0,21 0 16,-21-1-16,0 1 0,1 0 16,-1 0-16,-21 0 0,0 0 0,0-1 15,21 1 1,-21 42-1,0 1 1,-21-1-16,21 0 16,0 0-16,0 21 0,0-20 15,0-1-15,0 0 0,0 21 0,0-21 0,0 1 16,0-1-16,0 0 16,21 0-16,0-21 0,0 21 0,0-21 15,1 0-15,-1 0 0,0-21 16,0 0-16,21 21 15,-20-21-15,-1 0 0,0-1 0,-21 1 16,21 0-16,-21 0 0,0 0 0,0-22 16,0 22-16,0 0 0,0 0 15,0-21-15,-21 20 0,0 1 0,0 21 16,-1-21-16,-20 21 0,21 0 16,0 0-16,0 0 0,-1 0 0,1 0 15,0 21-15,0-21 0,0 21 0,21 1 16,-21-1-16,21 0 0,0 0 15,0 0-15,0 0 16,0 1-16,21-1 0,0 0 0,0-21 16,0 21-16,0-21 0,1 0 0,-1 0 15,21 0-15,-21 0 0,22 0 16,-22 0-16,21 0 0,0-21 0</inkml:trace>
  <inkml:trace contextRef="#ctx0" brushRef="#br2" timeOffset="155903.07">11028 11599 0,'0'-21'0,"0"42"0,0-63 0,0 21 16,-21 21 15,21 21-31,-22-21 0,1 21 16,21 0-16,0 1 0,0-1 16,0 0-16,0 0 0,0 21 0,0-20 15,0-1-15,0 0 0,0 0 16,0 0-16,21 0 0,1-21 15,-1 0-15,-21 22 0,21-22 0,0 0 16,0 0-16,0 0 0,1 0 16,-1 0-16,0-22 0,0 1 0,0 21 15,0-21-15,1 0 0,-1 21 0,-21-21 16,21 0-16,-21-1 0,21 1 16,-21 0-16,0 0 0,0 0 0,0 0 15,0-1-15,0 1 16,0 42-1,0 1 1,0-1-16,0 0 0,0 0 0,0 0 16,0 22-16,0-22 15,0 0-15,21 0 0,0 0 16,1-21-16,-1 21 0,0-21 16,0 0-16,0 0 15,0 0-15,1 0 0,-1 0 0,0-21 16,0 0-16,0 0 0,0 21 15,1-21-15,-1 0 0,-21-1 16,0 1-16,0 0 0,0 0 0,0 0 16,0 0-16,0-1 0,0 44 31,-21-1-15,21 0-16,-22 0 0,22 0 0,0 0 15,0 1-15,0-1 0,0 0 16,-21 0-16,21 0 15,0-42 17,21 0-17,-21 0-15,22 0 16,-1-1-16,0 1 16,-21 0-16,21 0 0,0 0 0,0 0 15,1 21-15,-1 0 31,-21 21-31,0 0 16,21 0-16,-21 0 0,0 0 16,21 1-16,0-1 15,0-21-15,1 21 0,-1-21 0,0 0 16,21 21-16,-21-21 0,1 0 0,20 0 16,-21 0-16,21 0 0,-20 0 15,20 0-15,0-21 0,-21 21 16,22-21-16,-22 0 0,0 21 0,0-22 15,-21 1-15,0 0 0,0 0 0,0 0 16,0 0-16,0-1 16,0 1-16,-21 0 0,0 0 0,0 21 15,0 0-15,-1 0 0,1 0 0,-21 0 16,21 0-16,0 0 0,-22 21 16,22 0-16,0 0 0,0 1 15,0-22-15,21 42 0,0-21 0,0 0 0,0 0 16,0 1-1,0-1-15,0 0 0,21 0 16,0-21-16,0 0 0,0 0 16,0 0-16,1 0 15,-1-21-15,0 21 0,21-21 0,-21 0 16,1-1-16,-1 1 0,0-21 16,-21 21-16,21 0 0,-21-22 15,21 1-15,0 0 0,-21-1 0,0 1 16,22-22-16,-22 22 0,21-21 0,-21 20 15,0 1-15,0 0 0,21-1 16,-21 22-16,0 0 0,0 0 0,0 0 16,0 42-1,0 0-15,0 21 16,-21 1-16,21-1 0,0 21 0,0-20 16,0 20-16,0-20 0,0 20 0,0-21 15,0 22-15,0-22 0,0-21 16,0 22-16,0-1 0,0-21 0,21 0 15,0 1-15,-21-1 0,21 0 0,0-21 16,1 0-16,-1 0 0,0 0 16</inkml:trace>
  <inkml:trace contextRef="#ctx0" brushRef="#br2" timeOffset="157039.04">13293 11621 0,'0'-22'16,"21"22"-16,0-21 0,0 0 16,0 0-16,-21 0 0,21 0 15,1-1-15,-1 1 0,-21 0 16,0 0-16,21 0 0,-21 0 0,0-1 15,21 1-15,-42 42 32,21 1-32,-21 20 15,21-21-15,0 21 0,0 1 16,0-22-16,0 21 0,0 1 16,0-22-16,0 21 0,0 22 15,-21-43-15,21 0 0,0 0 0,0 0 16,0 0-16,0 1 0,0-1 15,-22-21 1,1 0 0,0 0-16,0-21 0,0 21 15,21-22-15,-21 1 0,-1 0 0,1 21 16,0-21-16,21 0 0,-21 21 16,21-21-16,-21 21 15,21 21 1,0 0-16,21 0 15,0-21-15,0 21 0,0-21 16,1 21-16,-1-21 0,0 0 0,0 0 16,0 0-16,22 0 0,-22 0 0,21 0 15,0 0-15,1 0 0,-1 0 16,0 0-16,1-21 0,-1 0 0,0 21 16,1-21-16,-22 0 0,21 0 15,1-1-15,-22 1 0,0-21 0,21 21 16,-42 0-16,21-22 0,1 22 15,-22-21-15,21 21 0,-21-1 0,0-20 16,0 21-16,0 0 0,0 0 16,0 42 15,0 0-31,0 21 0,0-21 0,-21 22 16,21-22-16,-22 21 0,22 1 0,-21-1 15,0 0-15,21 1 0,-21 20 16,0 1-16,21-1 0,-21 1 0,-1-1 15,-20 64-15,42-42 0,-21-22 16,0 1-16,0-1 0,21 1 16,0-1-16,0 1 0,0-1 0,0 1 15,0-22-15,0 0 0,0 1 16,0-22-16,21 0 0,-21 0 16,42-21-16,-21 0 0,0 0 0,1 0 15,20 0-15,-21-21 0,21 0 16,1 0-16,-1-22 0,-21 22 0,22-21 15,-1 0-15,-21-1 0,0 22 0,0-42 16,1 20-16,-22 1 0,0-22 16,0 22-16,-22-21 0,1-1 0,0 22 15,0-22-15,-21 22 0,-1 0 0,22-1 16,-21 1-16,21 21 0,-1 0 16,-20-1-16,42 1 0,-21 21 0,21-21 15,21 21 16,0 0-31,0 0 0,1-21 16,-1 21-16,21 0 0,-21 0 0,22 0 16,-1-21-16,-21 21 0,21 0 15</inkml:trace>
  <inkml:trace contextRef="#ctx0" brushRef="#br2" timeOffset="159660.07">15430 11557 0,'22'0'31,"-1"0"-15,21-21-16,-21 21 0,0-21 15,1 0-15,-1-1 0,0 22 0,0-21 16,0 0-16,-21 0 0,0 0 15,0 0-15,0-1 0,0 1 16,0 0-16,-21 21 16,0 0-16,0 0 15,0 0-15,-1 0 0,1 21 0,0 0 16,0 1-16,0-1 0,0 0 16,-1 21-16,22-21 0,0 1 15,0-1-15,0 0 0,0 0 0,0 0 16,0 0-16,22 1 0,-1-22 15,-21 21-15,42-21 0,-21 0 0,0 0 16,1 0-16,-1 0 0,0 0 0,0 0 16,0 0-16,0 0 0,-21-21 31,-21 21-15,0 0-16,0 0 0,0 0 15,0 0-15,-1 21 0,1-21 16,0 21-16,0 0 0,21 0 15,0 0-15,0 1 16,0-1-16,0 0 0,0 0 0,0 0 16,0 0-16,0 1 0,21-22 15,0 21-15,0-21 16,1 0-16,20 0 0,-21 0 0,0 0 16,0-21-16,22 21 0,-22-22 15,21 22-15,-21-21 0,22 0 0,-1 0 16,-21 0-16,22 0 0,-1-1 0,-21-20 15,21 21-15,-20-21 0,-1-1 16,0 22-16,0-21 0,0-1 0,-21 1 16,0 0-16,21 21 0,-21-22 15,0 22-15,0 0 0,0 0 16,-21 42 0,0 0-16,21 0 15,-21 0-15,0 22 0,21-22 0,-21 21 16,21 1-16,0-1 0,0 0 0,0 1 15,0-22-15,0 21 0,0-21 16,0 22-16,0-22 0,0 0 0,21 0 16,0 0-16,0-21 0,21 21 15,-20-21-15,20 0 0,0 0 0,1 0 16,-1 0-16,0 0 0,1-21 16,-1 21-16,0-21 0,1 0 0,-1 21 15,0-21-15,-21 0 0,1-1 16,-1 1-16,0 0 0,-21 0 0,21 0 15,-21 0-15,0-1 0,0 1 16,0 0-16,-21 21 0,0 0 16,0 0-16,-1 0 0,1 0 15,0 21-15,0 0 16,0 1-16,21-1 0,-21 0 0,21 0 16,0 0-16,0 22 0,0-22 15,0 0 1,21 0-16,0 0 0,0-21 0,-21 21 15,21-21-15,0 0 0,1 0 0,-1 0 16,0 0-16,0 0 0,0 0 16,0 0-16,1 0 0,-1-21 0,0 21 15,0-21-15,0 0 0,0 21 0,1-21 16,-1 0-16,-21-1 0,21 1 16,-21 0-16,21 0 0,-21 0 0,0 0 15,0 42 16,0 0-15,0 0-16,0 0 0,0 0 16,0 1-16,0-1 0,0 0 0,-21 0 15,21 0-15,0 0 0,0 1 16,0-1-16,0 0 16,0-42 15,21 0-16,-21-1-15,0 1 0,0 0 0,21 21 16,-21-21-16,21-21 0,1 20 16,-22 1-16,21 0 0,0 0 0,0 0 15,0 0-15,0-1 0,22-20 16,-22 42-16,0 0 0,0 0 16,0 21-16,-21 0 15,22 1-15,-22-1 0,0 0 16,0 0-16,0 0 0,0 0 15,21 1-15,-21-1 0,21 0 0,-21 0 16,0 0-16,0 0 0,21 1 16,-21-1-16,21-21 0,-21 21 15,21-21-15,1 0 0,-1 0 16,0 0-16,0-21 16,0 0-16,0-1 0,1 22 15,-1-21-15,0 0 0,0 0 16,0 0-16,0 0 0,1-22 15,-1 22-15,0 0 0,0 0 0,0 0 0,0-1 16,1 1-16,-1 21 0,0-21 16,-21 42-1,0 0 1,0 1-16,0-1 16,-21 21-16,21-21 0,-21 0 0,21 1 15,-22-1-15,22 0 0,0 21 16,0-21-16,0 1 0,0-1 0,0 0 15,22 0-15,-1 0 0,0-21 0,0 21 16,0-21-16,0 0 0,1 0 0,-1 0 16,21 0-16,-21 0 0,22 0 15,-22-21-15,21 0 0,0 21 16,1-21-16,20-21 0,-42 20 16,1 1-16,-1 0 0,0-21 15,0 21-15,-21-1 0,0 1 0,0 0 16,0 0-16,0 0 0,-21 21 15,0-21-15,0 21 0,-1 0 16,1 0-16,0 0 0,0 21 0,0 0 16,0 0-16,21 0 15,-22 0-15,22 1 0,0 20 0,0-21 16,0 0-16,0 0 0,0 1 16,22-1-16,-1 0 0,0-21 15,0 21-15,0-21 0,0 0 16,22 0-16,-22 0 0,21 0 0,-21 0 15,22 0-15,-22-21 0,21 21 16,-21-21-16,22 0 0,-22-1 0,21 22 16,-21-21-16,1-21 0,-1 21 15,0 0-15,0-1 0,0 1 0,-21 0 16,0 0-16,0 42 31,0 0-31,0 0 16,0 1-16,-21-1 0,21 0 15,-21 0-15,21 0 0,-21-21 16,21 21-16,0 1 0,0-1 16,21-42 15,0-1-15,0 1-16,0 0 15,1 0-15,-1 0 0,-21 0 16,21-1-16,0 1 0,0 0 0,22 0 15,-43 0-15,21 21 16,0 0-16,0 0 0,-21 21 16,0 0-16,0 0 15,0 0-15,0 1 16,0-1-16,0 0 0,0 0 16,0 0-16,0 0 0,0 1 0,0-1 15,21 0-15,0-21 16,1 0-16,-1 0 0,0 0 0,0 0 15,21 0-15,-20 0 0,20 0 16,-21 0-16,21 0 0,-20-21 0,20 0 16,-21-1-16,0 22 0,22-42 15,-22 21-15,0 0 0,0-22 0,0 22 16,0-21-16,-21 0 0,22-1 16,-1-41-16,0 41 0,-21 1 15,0 21-15,0-22 0,0 22 16,-21 64-1,21-22 1,-21 21-16,-1-21 0,1 22 16,21-1-16,-21 0 0,0 1 15,21-1-15,-21-21 0,21 21 0,0 1 16,0-22-16,0 42 16,0-41-16,0-1 0,0 0 0,0 0 0,0 0 15,21-21-15,0 0 0,0 0 16,0 0-16,22 0 0,-22 0 15,0 0-15,21-21 0,-20 0 0,-1 21 0,21-21 16,-21 0-16,0-1 16,1 1-16,-22 0 0,21 0 0</inkml:trace>
  <inkml:trace contextRef="#ctx0" brushRef="#br2" timeOffset="159845.04">19325 11642 0,'0'0'0,"0"21"32,21-21-32,0 0 0,1 0 15,-1 0-15,0 0 0,21 0 0,-21 0 16,1 0-16,20 0 16,-21-21-16,21 21 0,-20 0 0,-1-21 15,0 21-15,0 0 0</inkml:trace>
  <inkml:trace contextRef="#ctx0" brushRef="#br2" timeOffset="160554.95">20299 11684 0,'0'-42'15,"0"21"1,0-1-16,21 1 15,0 0-15,0 21 0,0-21 16,22 21-16,-22 0 0,21 0 0,-21-21 16,22 21-16,-22 0 0,0 0 15,21 0-15,-42 21 0,22 0 0,-22 0 16,21 0-16,-21 1 0,0-1 16,0 21-16,0-21 0,0 0 0,0 22 15,-21-22-15,21 0 0,-22 21 0,22-20 16,0-1-16,0 0 0,0 0 15,-21 0-15,21 0 0,-21-21 32,21-21-17,0 0-15,0 0 0,0 0 16,0 0-16,0-1 0,21-20 16,0 21-16,1 0 0,-1-22 0,0 22 15,0 0-15,0 0 0,0-21 0,22 20 16,-22 1-16,0 0 0,21 21 15,-20-21-15,20 21 0,-21 0 0,0 0 16,0 0-16,1 0 0,-1 21 16,0 0-16,-21 0 0,0 22 15,0-22-15,0 0 0,0 0 0,0 22 16,0-22-16,0 0 0,0 0 16,0 0-16,0 0 0,0 1 0,0-1 15,0 0-15,-21-21 0,21 21 16,0-42 15,0 0-15,0 0-16,0-1 15,21 22-15,-21-21 16</inkml:trace>
  <inkml:trace contextRef="#ctx0" brushRef="#br2" timeOffset="161002.96">21399 11536 0,'0'0'0,"0"-21"0,0 0 0,-21 21 31,0 21-15,0 0-16,21 0 0,-21 0 15,0 0-15,21 22 0,0-22 16,-22 0-16,22 0 0,-21 22 0,21-22 15,0 0-15,0 0 0,0 0 16,0 0-16,0 1 0,0-1 0,21-21 16,1 21-16,-1-21 0,0 0 0,0 0 15,0 0-15,0 0 0,1 0 16,-1 0-16,0-21 0,0 21 16,21-21-16,-20-1 0,-1 22 0,0-21 15,0 0-15,-21 0 0,0-21 16,21 20-16,-21-20 0,0 21 0,0-21 15,0 20-15,-21-20 0,21 21 16,-21 0-16,0 0 0,0-1 0,-1 22 16,1 0-16,0 0 0,0 0 0,0 0 15,0 0-15,-22 22 0,22-1 16,0 0-16,0 0 0,0 0 16,-1 0-16,22 1 0,-21-1 0,21 0 15,0 0-15,0 0 16,21-21-1,22 0-15,-22 0 0,21 0 0</inkml:trace>
  <inkml:trace contextRef="#ctx0" brushRef="#br2" timeOffset="161295.23">22056 11303 0,'0'0'0,"21"-21"0,-21 0 16,0 0-16,0-1 0,-21 44 31,21-1-15,-22 0-16,22 21 0,0 1 15,-21-1-15,21 0 0,-21 1 0,21-1 16,0 0-16,0-21 0,0 22 0,-21-1 16,21-21-16,0 22 0,0-22 15,0 0-15,0 0 0,0 0 0,0 0 16,0 1-16,21-22 0,-21 21 15,21-21-15,0 0 0,1 0 16,-1-21-16,0-1 16,-21 1-16,0 0 15,21 0-15</inkml:trace>
  <inkml:trace contextRef="#ctx0" brushRef="#br2" timeOffset="161467.22">21865 11557 0,'0'0'0,"21"0"47,0 0-47,1 0 0,-1 0 0,0-21 16,0 21-16,0 0 0,22 0 16,-22 0-16,0-21 0,21 21 0,-21 0 15,22-21-15</inkml:trace>
  <inkml:trace contextRef="#ctx0" brushRef="#br2" timeOffset="162607.06">22923 11705 0,'64'-42'31,"-43"21"-31,0 0 0,0-1 16,-21 1-16,0 0 0,22 0 15,-22-21-15,21 20 0,-21-20 0,0 21 16,21-21-16,-21 20 0,21-20 16,-21 0-16,21-1 0,-21 22 15,0 0-15,0 0 0,0 0 0,0 42 31,-21 0-31,0 0 0,0 22 0,21 20 16,-21-21-16,-1 22 0,1-1 0,0 1 16,0-1-16,0 1 0,0-1 15,-1 1-15,1 21 0,0-1 16,0-20-16,0 20 0,-22 1 0,22 0 16,0-1-16,0 1 0,0 0 15,21 21-15,-21-22 0,21 22 0,-22-21 16,1 105-16,21-126 15,0 20-15,0-20 0,0-22 0,0 22 16,0-22-16,21-21 0,1 0 0,20-21 16,-21 0-16,21 0 0,1-21 15,-1 0-15,22 0 0,-22-21 0,0 20 16,1-20-16,-1 0 0,0-22 0,1 1 16,-22-1-16,21 1 0,-21-22 15,-21 22-15,0-86 16,0 65-16,0-1 0,-21 22 0,0-1 15,0 1-15,-22 20 0,22-20 0,-21 20 16,0 22-16,20-21 0,-20 21 16,0 0-16,-1-1 0,22 22 15,0-21-15,0 21 0,21-21 16,0 0 0,21 21-16,0 0 15,22-21-15,-22 0 0,21 21 0,-21-22 16,22 22-16,-1-21 0,-21 0 15,21 0-15,1 0 0,-1 21 0,-21-21 16,22-1-16,-1 1 0,0 0 0,-21 0 16,22 0-16,-22 0 0,21-1 15,-42 1-15,21 0 0,1 21 16,-22-21-16,0 0 0,-22 21 31,1 0-31,0 0 16,0 21-16,21 0 0,-21 0 15,21 0-15,0 1 16,0-1-16,0 0 0,0 0 16,21-21-1,0 0-15,0 0 0,0 0 16,1 0-16,-1 0 0,0 0 0,0 0 0,0-21 16,0 0-16,1 21 0,-22-21 15,0-1-15,0 1 16,0 0-16,0 0 15,0 0-15,0 0 0,0-1 0,-22 1 16,1 0-16,0 0 0,0 21 0,0 0 16,21-21-16,-21 21 0,-1 0 15,1 0-15,0 21 16,21 0-16,-21 0 0,21 0 16,0 1-16,0-1 0,0 0 15,0 0-15,21-21 0,0 0 16,0 21-16</inkml:trace>
  <inkml:trace contextRef="#ctx0" brushRef="#br2" timeOffset="163854.76">24024 11578 0,'0'0'15,"-21"0"1,0 0-16,0 0 15,21 21-15,-22-21 0,22 22 16,0-1-16,-21 0 0,21 0 16,-21 0-16,21 0 0,0 1 0,0-1 15,0 0-15,0 0 16,21 0-16,0-21 16,1 0-16,-1 0 0,0 0 15,0 0-15,0 0 0,0 0 16,1-21-16,-1 21 0,0-21 15,0 21-15,0-21 0,-21 0 16,21-1-16,-21 1 0,22 0 0,-22 0 16,0 0-16,0 0 0,0-1 15,0 44 17,0-1-17,0 0-15,0 0 0,0 0 16,0 0-16,0 1 0,0-1 15,0 0 1,21-21-16,0 0 16,0 0-16,0 0 0,0 0 15,1 0-15,-22-21 16,21 21-16,-21-21 0,21-1 16,-21 1-16,0 0 0,0 0 15,0 0-15,21 21 0,-42 0 47,21 21-47,0 0 16,-21 0-16,21 0 0,-21-21 15,21 22-15,0-1 16,0-42 31,21-1-32,0 1-15,0 0 16,0 0-16,0 21 16,-21-21-16,22 21 0,-1 0 15,0 0-15,-21 21 32,21-21-32,-21 21 0,0 0 0,0 0 15,21 1-15,-21-1 16,21-21-16,1 21 15,-1-21-15,0 0 0,0 0 16,0 0-16,0 0 0,1 0 16,-1 0-16,21 0 0,-21 0 0,0-21 15,1 21-15,-1-21 0,0 21 0,0-22 16,-21 1-16,0 0 0,0 0 16,0 0-16,0 0 15,0-1-15,-21 1 0,0 0 16,0 21-16,-1-21 15,1 21-15,0 0 0,0 0 0,0 0 16,0 21-16,-1 0 0,1-21 0,0 21 16,21 1-16,-21-1 0,21 21 15,0-21-15,0 0 0,0 1 16,0-1-16,0 0 0,21-21 16,0 21-16,0-21 0,1 0 15,-1 0-15,0 0 0,0 0 16,0 0-16,0-21 0,-21 0 15,22 21-15,-1-21 0,-21-1 16,0 1-16,21 0 0,0 0 0,-21-21 16,21 20-16,0-20 0,-21 0 15,0-1-15,0 1 0,22 0 0,-22-1 16,0 1-16,21 0 0,-21 21 0,0-1 16,0 1-16,0 0 0,0 42 15,-21 22 1,-1-22-16,22 21 0,-21 0 15,21 1-15,0-1 0,-21 0 0,21 1 16,0-1-16,0-21 0,0 22 16,0-22-16,0 21 0,0-21 0,0 0 15,0 1-15,21-1 0,-21 0 16,21-21-16,1 0 16,-1 0-16,0 0 15</inkml:trace>
  <inkml:trace contextRef="#ctx0" brushRef="#br2" timeOffset="165255.26">762 13864 0,'0'0'0,"-42"-21"31,20 21-31,22 21 16,0 0-16,0 22 15,0-22-15,0 21 0,-21-21 16,21 22-16,0-1 0,-21 0 0,21-20 16,0 20-16,0 0 0,-21-21 15,21 22-15,-21-22 0,21 0 16,0 0-16,0 0 0,21-21 31,0-21-31,0 0 0,0 0 16,1-21-16,-1 20 0,21-20 15,-21 21-15,-21 0 0,21-22 0,1 22 16,-1-21-16,-21 21 0,21 0 16,-21-1-16,21 22 15,0 0 1,-21 22-16,0-1 0,0 0 15,0 0-15,0 21 0,21-20 0,-21-1 16,0 0-16,22 0 0,-22 0 16,0 0-16,21 1 0,0-1 15,0 0-15,0-21 0,0 0 16,1 0-16,-1 0 16,0 0-16,21-21 0,-21 21 0,22-21 15,-22-1-15,21 1 0,-21 0 16,1 0-16,-1 0 0,0-22 0,-21 22 15,0 0-15,0-21 0,0 21 16,0-1-16,0 1 0,0 0 0,0 0 16,0 0-16,0 42 31,0 0-31,0 0 0,0 0 16,0 1-16,0 20 0,0-21 15,0 0-15,21 0 0,0 1 16,0-1-16,1 0 0,-1 0 15,21 0-15,-21 0 0,0-21 0,1 0 16,20 0-16,-21 0 0,21 0 16,22 0-16,-43-21 0,0 0 15,22 0-15,-22 0 0,21 0 16,-21-1-16,0 1 0,1 0 0,-1-21 16,-21 21-16,0-1 0,0-20 15,0 21-15,0 0 0,0 0 0,-21-1 16,-1 1-16,1 21 0,0 0 15,0 0-15,0 0 0,0 21 0,-1 1 16,1 20-16,0-21 16,21 0-16,0 22 0,0-22 0,0 0 15,0 21-15,0-21 0,0 1 16,21-1-16,0 0 0,1 0 0,-1 0 16,0-21-16,0 21 0,0-21 15,0 0-15,1 0 0,-1 0 0,21 0 16,0 0-16,1-21 0,20 21 15,-20-21-15,20 0 0,1 0 0</inkml:trace>
  <inkml:trace contextRef="#ctx0" brushRef="#br2" timeOffset="167150.18">3768 14076 0,'0'0'0,"21"0"15,0 0-15,0 0 16,0 0-16,-21-21 0,21 0 15,-21-1-15,22 1 16,-22 0-16,0 0 0,0 0 0,0 0 16,0-1-16,0-20 0,0 21 15,-22-21-15,1 20 0,0-20 0,0 21 16,0 0-16,-22 0 0,22-1 0,0 22 16,0 0-16,-21 0 0,20 0 15,-20 22-15,21-1 0,0 21 0,0-21 16,-22 22-16,22-1 15,0 0-15,0 1 0,0-1 0,-1 0 16,22 1-16,0-1 0,0-21 16,0 21-16,0-20 0,0-1 0,22 0 15,-1 0-15,0 0 0,21-21 16,-21 0-16,22 0 0,-22 0 0,64-42 16,-43 42-16,0-21 0,-21 0 15,22-1-15,-1-20 0,-21 21 16,0-21-16,22-1 0,-22 1 0,-21 0 15,21-1-15,0-20 0,-21-1 16,0 22-16,0-22 0,0 1 16,0 21-16,0-1 0,0 1 0,0 0 15,0 20-15,0-20 0,-21 21 16,0 21-16,0 0 16,0 21-16,21 0 15,-22 22-15,22-1 0,-21 0 0,21 22 16,0-22-16,0 22 0,0-1 15,0-21-15,0 22 0,0-1 0,0-20 16,21-1-16,-21 0 0,22 1 16,-22-22-16,21 21 0,0-21 0,0 1 15,0-1-15,0-21 0,1 0 0,-1 0 16,0 0-16,0 0 0,0 0 16,0 0-16,1-21 0,-1-1 0,21 1 15,-21 0-15,0 0 0,1 0 16,-1-22-16,0 22 0,0-21 15,0 21-15,-21 0 0,0-22 0,0 22 16,0 0-16,0 42 31,-21 0-31,21 0 16,0 1-16,-21-1 0,21 21 0,0-21 16,0 0-16,0 1 0,0 20 0,0-21 15,0 0-15,21-21 0,0 21 16,0 1-16,1-22 0,-1 0 0,21 0 15,-21 0-15,0 0 0,22 0 16,-22 0-16,21-22 0,1 22 16,-22-21-16,21 0 0,-21 0 0,0 0 15,1 0-15,-1-22 0,0 22 16,-21-21-16,0 21 0,0-22 0,0 1 16,0 0-16,-21-1 0,0 22 0,-1 0 15,-20-21-15,21 42 0,-21-22 16,20 22-16,-20 0 0,0 0 0,21 22 15,-22-1-15,1 0 0,21 21 16,0-21-16,-1 22 0,1-1 0,21-21 16,0 22-16,0-1 0,0 0 15,0-21-15,0 1 0,21-1 0,1 0 16,-1 0-16,0 0 0,21-21 16,-21 0-16,22 0 0,-1 0 15,0 0-15,1 0 0,-1 0 0,22 0 16,-22-21-16,0 0 0,1 0 0,-22 0 15,21-1-15,-21 1 16,0 0-16,1-21 0,-1 21 0,-21-1 16,21-20-16,-21 21 0,0 0 0,0 0 15,0-1-15,0 44 16,0-1 0,-21 0-16,21 0 0,0 0 15,0 22-15,0-22 0,-21 0 16,21 0-16,0 0 0,0 0 15,0 1-15,0-1 0,0 0 0,0 0 16,21-21 0,0-21-1,-21 0-15,21 0 16,0-1-16,-21 1 0,21 0 0,-21 0 16,0 0-16,22-22 0,-1 22 15,-21-21-15,21 21 0,0 0 16,0-1-16,-21 1 0,21 0 0,1 21 15,-1 0-15,-21 21 16,0 0-16,0 1 0,0 20 16,0-21-16,0 0 0,0 22 15,0-22-15,0 0 0,21 0 0,0 0 16,-21 0-16,21 1 0,0-1 16,-21 0-16,22-21 0,-1 0 0,0 21 15,21-21-15,-21 0 0,1 0 0,20 0 16,-21 0-16,21-21 0,-20 0 15,-1 21-15,21-21 0,-21-1 16,0-20-16,43-21 0,-43 20 16,0 1-16,0 0 0,-21-1 15,22-20-15,-22 20 0,0-20 0,0 21 16,0-1-16,0 1 0,0 21 0,0 0 16,0-1-16,0 1 0,-22 42 15,1-21 1,21 43-16,-21-22 0,21 21 15,-21 1-15,21-1 0,0 0 16,0 1-16,0-1 0,0 0 0,0 22 0,0-43 16,0 21-16,0 1 0,0-22 15,0 21-15,0-21 0,0 0 0,0 1 16,21-1-16,0 0 0,0-21 0,1 0 16,-1 0-16,0 0 15,0 0-15,0 0 0,0-21 16,1 21-16,-1-21 0,0-1 0,0 1 15,0 0-15,0 0 0,-21 0 16,22 0-16,-22-1 0,21 1 0,-21 0 16,0 42 15,0 0-31,0 1 0,0-1 0,0 0 16,0 0-16,0 0 15,0 0-15,0 1 0,0-1 0,0 0 16,0 0-1,-21-21 17</inkml:trace>
  <inkml:trace contextRef="#ctx0" brushRef="#br2" timeOffset="167334.82">5630 13695 0,'0'0'15,"0"-21"-15,21 21 16,1-21-16,-1 21 0,0 0 16,21 0-16,-21 0 0,22-22 0,-1 22 15,-21 0-15,22 0 0,-1-21 16,0 0-16,1 21 0,-22 0 16,21-21-16,-21 21 0,22 0 0,-22-21 15</inkml:trace>
  <inkml:trace contextRef="#ctx0" brushRef="#br2" timeOffset="169363.22">7514 14055 0,'-21'0'0,"42"0"0,-42-21 16,21-1-16,0 1 15,21-21-15,0 21 0,0-22 16,1 22-16,20-21 0,-21-22 0,0 22 16,22 0-16,-22-22 0,0 22 15,0-22-15,0 22 0,0 0 0,-21-1 16,0 22-16,0 0 0,0 0 16,-21 0-16,0 21 0,-21 0 0,21 0 15,-22 0-15,22 0 0,-21 21 0,21 0 16,-1 0-16,1 22 0,0-22 15,21 21-15,0 0 0,0 22 0,0-22 16,21 1-16,0-1 0,1 0 16,-1 1-16,0-1 0,0-21 0,0 21 15,0-20-15,1-1 0,-1 0 0,-21 0 16,0 0 0,-21-21-1,-1 0-15,1 0 0,0 0 16,0-21-16,-21 21 0,20-21 15,1 0-15,0 0 0,0 21 0,0-22 16,0 22-16,-1 0 0,22-21 16,0 42-1,0 1-15,22-1 16,-1-21 0,0 0-16,21 21 0,-21-21 0,22 0 0,-1 0 15,0 0-15,22 0 0,-22 0 16,22 0-16,-22-21 0,22 21 15,-22-21-15,21-1 0,-20 22 0,-22-21 16,21 0-16,-21 0 0,1 0 16,-1 0-16,0-1 0,-21 1 0,21-21 15,-21 21-15,0 0 0,0-1 0,0 1 16,0 0-16,0 0 0,0 0 16,-21 63-1,21-21 1,-21 22-16,21-1 0,-21 21 15,21-20-15,0 20 0,0 1 0,-22-1 16,22 1-16,0-1 0,0 1 0,-21 20 16,21 1-16,0 0 0,0-1 15,0 1-15,0 0 0,0-1 0,0 1 16,-21 0-16,21-22 0,-21 22 16,21-22-16,-21 1 0,21-1 0,0-20 15,0-1-15,0-21 0,0 0 0,0-42 31,0 0-31,0 0 0,0-21 0,0-1 16,0 1-16,0 0 0,0-1 16,21-20-16,-21-1 0,21 1 0,-21-22 15,0 22-15,0-22 0,0 0 0,0-21 16,0-63-16,0 106 16,0-22-16,0 21 0,0-20 15,0 20-15,0 22 0,0-22 0,0 22 16,0 0-16,21-1 0,-21 1 15,21 0-15,-21 21 0,22-22 0,-1 22 16,0 0-16,0 0 0,21 21 16,-20 0-16,-1 0 15,21 0-15,-21 0 0,22 21 0,-22 0 0,21 21 16,-21-20-16,0 20 16,-21-21-16,0 21 0,0-20 0,0-1 0,0 21 15,-21-21-15,0 0 0,0-21 16,0 22-16,0-1 0,-1-21 15,1 0-15,0 0 0,0 0 16,0 0-16,0 0 16,21 21 15,21-21-31,0 21 16,0-21-16,0 0 0,22 0 0,-22 0 15,21 0-15,-21 0 0,22 0 0,20 0 16,-21 0-16,1-21 0,20 0 15,-20 21-15,20-21 0,-21-1 16,1 1-16,-1 0 0,0 0 16,-20-21-16,-1 20 0,0-41 15,-21 21-15,0 20 0,0-20 0,0 21 16,0 0-16,-21 0 0,-22-22 16,22 43-16,0 0 0,0 0 15,0 21-15,21 1 0,-21-1 16,21 21-16,0-21 0,0 22 15,0-22-15,0 21 0,21-21 0,0 22 16,-21-22-16,21 0 0,0 0 16,0 0-16,1-21 0,-1 21 15,21-21-15,-21 0 0,0 0 0,1 0 16,-1 0-16,0-21 16,0 21-16,0-21 0,0 0 0,-21 0 15,22 0-15,-1-1 0,0 1 0,0 0 16,-21-21-16,21 21 0,0-1 15,1-20-15,-22 21 0,0 0 0,21 0 16,-21-1-16,21 22 16,-21 22 15,0-1-15,21-21 15,-21-21-16,0-1-15,0 1 16,-21 21 0,0 0-16,0 21 15,21 1 1,-22-22-16,22 21 0,0 21 0,0-21 16,0 0-16,0 22 0,0-22 15,0 21-15,0-21 0,0 1 0,0-1 16,0 0-16,22 0 0,-1 0 15,0-21-15,0 0 0,0 21 16,0-21-16,1 0 0,-1 0 0,0 0 16,0 0-16,21 0 0,-20-21 0,20 0 15,-21 0-15,21 0 0,-20 0 16,-1-1-16,0 1 0,0-21 0,0 21 16,-21-22-16,0 22 0,21-21 0,-21 21 15,0 0-15,0-1 0,0 44 31,0-1-15,0 21-16,-21-21 0,21 0 0,0 22 16,0-22-16,0 0 0,0 21 0,0-20 15,0-1-15,0 0 16,0 0-16,0 0 16,0-42 15,21 0-31</inkml:trace>
  <inkml:trace contextRef="#ctx0" brushRef="#br2" timeOffset="169528.08">9969 13504 0,'-21'0'16,"42"0"-16,-63 0 0,21 0 0,0 0 15,0 0-15,-1 0 16,44 0 15,-1 0-31,0 0 0,0 0 0,21 0 16,1 0-16</inkml:trace>
  <inkml:trace contextRef="#ctx0" brushRef="#br2" timeOffset="170597.19">10668 13123 0,'0'0'16,"-21"-21"-16,0 0 0,-1 21 0,1-21 16,0 21-16,0 0 0,0 0 0,0 21 15,-1 0-15,1 0 16,21 22-16,0-22 0,-21 21 0,21 1 16,-21-1-16,21 0 0,-21 22 0,21-22 15,0 22-15,0-1 0,-21 1 16,-1-1-16,22 1 0,-21-1 0,21 1 15,-21-1-15,0 1 0,21-1 16,-21 1-16,0-1 0,-1 1 0,22-1 16,-21 1-16,21-1 0,-21 1 0,21-1 15,-21-21-15,21 1 0,0-22 16,0 21-16,0-21 0,0 1 16,21-22-16,0 0 0,0 0 15,1-22-15,20 1 0,-21 0 0,0-21 16,0 21-16,1-22 0,-1 1 15,0 0-15,-21-22 0,0 22 16,0-22-16,0 22 0,0 0 0,-21-22 16,-22 22-16,22-1 0,0 1 0,0 0 15,-21 21-15,20-1 0,1 1 16,0 0-16,0 0 0,21 0 31,21 21-31,21 0 16,-20-21-16,-1 21 0,21-22 15,-21 22-15,22-21 0,-22 0 0,21 0 16,0 0-16,1 0 0,-22-1 0,21 1 16,1 0-16,-22 0 0,21 0 15,-21 0-15,0 21 0,-21-22 0,0 1 16,22 21-16,-22-21 0,0 42 31,0 0-15,-22 1-16,22-1 0,0 0 15,0 0-15,0 0 0,0 22 16,0-22-16,0 0 0,22 0 0,-1 0 16,0 0-16,0 1 15,0-22-15,0 0 0,1 0 0,-1 0 16,21 0-16,-21 0 0,22 0 0,-1-22 16,-21 22-16,0-21 0,43-21 15,-43 21-15,0 0 0,-21-22 16,0 22-16,21 0 0,-21-21 0,0 20 15,0 1-15,0 0 0,0 0 16,0 42 15,0 0-31,0 0 0,0 1 16,0 20-16,-21-21 0,21 21 0,0 1 16,0-1-16,0 0 0,-21 1 15,0-1-15,21 0 0,-21 1 0,21 20 16,0-20-16,-22 84 0,22-64 15,0 1-15,0-1 0,0 1 16,0-1-16,0 1 0,0-1 0,-21 1 16,21-1-16,0-21 0,-21 22 0,21-1 15,0-20-15,-21-1 0,21 22 0,-21-22 16,0-21-16,-1 21 0,1-20 16,21-1-16,-21-21 0,0 0 0,0 0 15,0 0-15,-1-21 0,1-1 0,21 1 16,0-21-16,-21 0 15,21-1-15,0-20 0,0 20 0,0-20 16,0-1-16,0-20 0,21 20 0,0-20 16,1-1-16,-1 0 0,21 1 15,-21-1-15,22 0 0,-1 22 0,-21-1 16,21 1-16,1-1 0,-22 22 0,21-22 16,-21 22-16,1 0 0,20 21 15,-42-1-15,21 1 0</inkml:trace>
  <inkml:trace contextRef="#ctx0" brushRef="#br2" timeOffset="172335.2">2963 15177 0,'0'0'0,"0"-22"0,0 1 15,0 0-15,0 0 0,0 0 0,0 0 16,0-22-16,0 22 0,0 0 15,0 0-15,0 0 0,0-22 16,0 22-16,-21 0 0,0 0 0,0 0 16,0-1-16,-1 1 0,1 21 15,-21 0-15,0 0 0,-1 0 0,1 0 16,0 0-16,-22 21 0,22 1 16,-1-1-16,-20 0 0,21 21 0,-1-21 15,1 22-15,0-1 0,20 22 16,1-22-16,0 0 0,21 22 0,0-22 15,0 0-15,0 1 0,21-1 16,22-21-16,-22 0 0,21 1 16,0-1-16,1-21 0,-1 0 15,22 0-15,-22 0 0,0-21 0,1-1 16,-1 1-16,0-21 0,-21 21 16,22-22-16,-22 22 0,0-21 0,0 21 15,-21-22-15,0 22 0,0-21 16,0 21-16,0 0 0,0-1 0,0 1 15,0 0-15,-21 21 32,21 21-32,0 0 0,0 22 15,0-22-15,0 21 0,21 1 0,0-22 16,-21 21-16,22-21 16,-1 22-16,0-22 0,0 0 0,0 0 15,0-21-15,1 0 0,-1 0 16,21 0-16,-21 0 0,0-21 15,1 0-15,20 0 0,-21-1 0,0 1 16,0 0-16,1-21 0,20-1 16,-42 1-16,0 21 0,0 0 15,0 0-15,0-1 0,0 1 0,0 0 16,-21 21-16,0 0 16,21 21-1,0 0-15,-22 1 16,22-1-16,0 21 0,0-21 0,-21 0 15,21 22-15,0-22 0,0 0 16,-21 0-16,21 0 0,0 1 0,0-44 31,21 22-15,-21-21-16,21 0 0,1 0 16,-22-21-16,21 20 0,0 1 15,-21 0-15,21-21 0,0 21 0,-21-1 16,21 1-16,1 0 15,-1 21-15,0 0 16,0 0-16,-21 21 16,0 0-16,21 1 0,-21-1 0,21 0 15,-21 0-15,22 21 0,-22-20 16,0-1-16,21 0 0,0 0 0,0 0 16,0 0-16,0-21 15,1 0-15,-1 0 0,0 0 0,21 0 16,-21-21-16,1 0 15,20 0-15,-21 0 0,0 0 0,0-1 16,22 1-16,-22 0 0,0-21 16,0-1-16,-21 22 0,21 0 15,-21 0-15,0 0 16,0 42 15,0 0-31,0 0 0,0 0 16,0 1-16,0-1 0,0 0 0,0 0 15,0 0-15,0 0 0,22 1 16,-22-1-16,21-21 0,0 21 0,0-21 16,0 0-16,0 0 0,1 0 15,-1 0-15,0-21 0,21 0 16,-21-1-16,22 1 0,-22 0 0,21 0 16,-21 0-16,1 0 15,-1-1-15,-21 1 0,0 0 16,0 0-16,0 0 0,0 0 15,-21 42 17,21 0-32,0 0 0,0 21 15,0-20-15,0 41 0,-22-21 0,22 22 16,0-22-16,0 22 0,0 20 16,0-20-16,0-1 0,22 22 0,-22 0 15,21-1-15,0 1 0,0 0 0,-21 21 16,21-22-16,0 1 15,-21 0-15,22 20 0,-22-20 0,0 0 0,0-1 16,0 1-16,0-21 16,0 20-16,0-41 0,-22 20 0,1-21 15,0 1-15,0-22 0,0 0 0,0 0 16,-22-21-16,22 0 0,0-21 16,0 0-16,-22-21 0,22 20 0,-21-41 15,21-1-15,-22 1 0,1-85 16,21 84-16,0-20 0,0-22 15,21 21-15,0-21 0,0 0 16,0 22-16,0-1 0,0 0 0,0 22 16,21-22-16,0 22 0,0-1 0,0 22 15,22-22-15,-1 22 0,0 0 16,22-1-16,-1 1 0,1 0 16,-1 21-16,22-22 0,-22 22 15</inkml:trace>
  <inkml:trace contextRef="#ctx0" brushRef="#br2" timeOffset="175482.94">5842 14901 0,'0'0'16,"0"-21"-16,0-21 0,0 21 0,0 0 15,0-22-15,-21 43 0,0-21 16,-1 0-16,1 21 0,0 0 15,0 0-15,0 0 0,0 21 16,-1 0-16,1 0 0,-21 1 16,21-1-16,0 21 0,-1 0 0,1 1 15,0-1-15,21 22 0,-21-22 16,21 21-16,-21-20 0,21 20 0,0-20 16,0-1-16,0 0 0,0 1 15,21-22-15,0 21 0,0-21 0,0 0 16,22-21-16,-22 0 0,21 0 15,1 0-15,-22 0 0,21 0 0,0 0 16,1-21-16,-1-21 0,0 21 0,1 0 16,-1-22-16,0 22 0,1-21 15,-22-1-15,0 1 0,0 21 16,0-21-16,1 20 0,-22 1 0,0 0 16,0 0-16,0 42 31,-22 0-31,22 22 0,-21-22 15,21 21-15,0 0 0,0-20 0,0 20 16,0 0-16,0-21 0,0 22 0,0-22 16,0 0-16,0 0 0,21 0 15,1-21-15,-1 0 0,0 0 0,0 0 16,21 0-16,-20 0 0,-1 0 16,21-21-16,-21 0 0,22 0 15,-22 0-15,21 0 0,-21-1 0,0-20 16,1 21-16,-22-21 0,0 20 15,0-20-15,0 0 0,0-1 0,-22 1 16,1 21-16,-21-21 0,21 20 16,-22 1-16,22 0 0,0 0 0,-21 21 15,21 0-15,-22 0 0,22 0 0,0 21 16,0 0-16,0 0 0,-1 22 16,1-1-16,21 0 0,0 1 15,0-1-15,0 0 0,0 1 0,0-1 16,0-21-16,43 43 15,-22-43-15,0 0 0,42-21 16,-41 0-16,20 0 0,-21 0 16,21 0-16,1 0 0,-1 0 0,0-21 15,-20 0-15,20 0 0,0-1 0,-21 1 16,22-21-16,-22 21 0,0 0 16,0-22-16,0 22 0,-21-21 15,0 21-15,0-1 0,0 44 31,0-1-31,0 0 0,0 0 16,0 0-16,0 0 0,0 1 16,0-1-16,0 0 0,0 0 0,0 0 15,-21 0-15,21 1 16,21-22 15,1-22-31,-1 1 16,0 0-16,0 0 0,0 0 0,0 0 15,1-1-15,-1 1 0,0 0 0,0 0 16,0 0-16,0 0 0,1-1 16,20 22-16,-42 22 15,21-1 1,-21 0-16,0 0 0,21 0 16,-21 0-16,0 1 0,0 20 0,21-21 15,-21 0-15,22 0 0,-1 22 16,0-22-16,0-21 0,0 21 15,0-21-15,22 0 0,-22 0 16,0 0-16,21 0 0,1 0 0,-22 0 16,21 0-16,1 0 0,-1-21 0,0 0 15,1 0-15,-1-1 0,0 1 16,22-21-16,-43 21 0,-21-22 16,0 22-16,0-21 0,0 21 0,0-22 15,0 22-15,-21-21 0,0 21 16,-1 0-16,1-1 0,-21 22 15,21 0-15,-22 0 0,22 0 16,-21 0-16,0 0 0,20 22 0,-20-1 16,21 0-16,-43 42 0,43-20 15,21-22-15,0 21 0,0 1 16,0-22-16,0 21 0,0-21 0,0 0 16,0 1-16,0-1 0,21 0 15,1-21-15,-1 0 0,0 0 0,0 0 16,0 0-16,22 0 0,-22 0 0,0 0 15,21-21-15,-21 0 0,22-1 16,-22 1-16,0 0 0,0-21 16,43-22-16,-43 22 0,0 0 15,0-1-15,0 1 0,-21 0 16,22-1-16,-1-41 0,0 41 16,-21 1-16,0 21 0,0-22 15,0 22-15,0 0 0,0 42 31,-21 0-31,21 22 0,0-22 16,0 21-16,0 1 0,-21-1 0,21 21 16,0-20-16,0-1 0,0 22 15,0-22-15,0 0 0,0 1 16,21-1-16,-21-21 0,21 21 0,0-20 16,0-1-16,0-21 0,1 21 15,-1-21-15,0 0 0,0 0 0,0 0 16,0-21-16,1 21 0,-1-21 0,21-1 15,-21 1-15,0 0 0,22-42 16,-43 41-16,21-20 0,0 0 16,0-1-16,-21 22 15,0 0-15,0 0 0,0 42 32,0 0-32,0 0 0,0 1 15,0 20-15,0-21 0,0 21 0,0-20 16,0 20-16,21-21 0,-21 21 15,22-20-15,-22-1 0,0 0 0,21 0 16,0-21-16,0 21 0,0-21 16,0 0-16,1 0 0,-1 0 15,21 0-15,-21-21 0,22 21 0,-22-21 16,21 0-16,-21 0 0,22-22 0,-22 22 16,0-21-16,0 21 0,0-22 15,0 1-15,1-22 0,-22 22 0,21-43 16,-21 43-16,0 0 15,0-1-15,0 1 0,0 21 16,0 0-16,0 0 0,-21-1 0,-1 22 16,1 22-16,0-1 15,0 21-15,21-21 0,0 22 16,0-1-16,0 0 0,0 1 16,0-1-16,0 21 0,0-20 15,0-1-15,0 0 0,0 1 0,0-1 16,0-21-16,0 0 0,21 22 0,0-22 15,0-21-15,1 21 0,-1-21 16,21 0-16,-21 0 0,22 0 0,-22 0 16,21 0-16,0-21 0,-20 0 15,20 0-15,-21-1 0,21 1 0,-20 0 16,-1 0-16,0-21 0,0 20 16,0-20-16,0 21 0,-21-21 15,0 20-15,0 1 0,22 0 0,-22 0 16,0 42-1,0 0-15,0 0 16,0 1-16,0-1 0,0 0 0,0 21 16,0-21-16,0 22 0,0-22 0,0 0 15,0 21-15,0-20 0,0-1 16,21 0-16,0 0 0,0-21 16,0 0-16,0 21 0,1-21 0,20 0 15,-21 0-15,21 0 0,1 0 16,-22-21-16,21 0 0,-21 21 15,22-21-15,-22 0 0,21-1 0,-21-20 16,1 21-16,-1 0 0,0-22 16,-21 22-16,0 0 0,21-21 0,-21 21 15,0-1-15,0 44 16,0-1 0,0 0-16,0 0 0,0 0 0,0 0 15,0 1-15,-21 20 0,21-21 16,0 0-16,0 0 0,0 1 0,0-1 15,0 0-15,21-21 16,0 0-16,0 0 0,1 0 16,-1 0-16,21 0 0,-21 0 0,0 0 15,22 0-15,-22-21 0,0 0 16,0-1-16,0 1 0,1 0 16,-22 0-16,0-21 0,0 20 0,0-20 15,0 0-15,0-1 0,0 22 0,0-21 16,-22 21-16,1-22 15,0 22-15,-21 0 0,21 21 0,-22 0 16,22-21-16,-21 21 0,21 0 0,-22 0 0,22 21 16,-21 0-16,21 0 15,-1 22-15,1-1 0,21-21 0,0 64 16,0-43-16,0 1 0,0-22 16,0 21-16,21-21 0,1 0 0,-1 1 15,0-1-15,0 0 0,21 0 16,-20-21-16,-1 0 0,21 0 15,-21 0-15,22 0 0,-1 0 0,-21 0 16,21-21-16,1 0 0,-22 21 0,0-21 16,21-1-16,-20-20 0,-1 21 15,0 0-15,-21-22 0,21 22 0,0-21 16,-21 0-16,21 20 0,-21 1 0,0 0 16,0 0-16,0 0 0,0 42 31,0 0-31,0 21 0,0-20 15,0-1-15,0 21 0,0-21 16,0 0-16,-21 22 0,21-22 16,-21 0-16,21 0 0,0 0 0,0 1 15,0-1-15,0-42 47,0-1-47,0 1 0,0 0 16,21-21-16,0 21 0,-21-22 0,22 22 15,-1-21-15,0-1 0,21 22 16,-21-21-16,1 0 0,20-1 16,-21 22-16,0 21 0,0 0 0,1 0 15,-22 21 1,0 0-16,0 22 0,0-22 16,0 21-16,0-21 0,0 22 0,0-22 15,0 21-15,21-21 0,0 1 16,-21-1-16,21 0 0,0 0 0,0 0 15,1-21-15,41 0 0,-42 0 16,0 0-16,1 0 16,20 0-16,-21-21 0,0 0 0,0 0 15,1 21-15,-1-21 0,0-1 0,0-20 0,-21 21 16,0 0-16,0-22 16,0 1-16,0 21 0,0-21 0,0 20 0,0 1 15,-21-21-15,0 21 0,0-22 16,-1 22-16</inkml:trace>
  <inkml:trace contextRef="#ctx0" brushRef="#br2" timeOffset="175711.31">10033 14838 0,'0'0'0,"-21"0"15,21-21 64,-21 21-79,-1 0 0,1 0 15</inkml:trace>
  <inkml:trace contextRef="#ctx0" brushRef="#br2" timeOffset="175928.27">8848 14944 0,'0'0'0,"21"0"31,0 0-31,0 0 0,0-21 0,22 21 15,-22 0-15,21-22 0,0 22 16,-20-21-16,20 21 0,0 0 0,-21-21 16,1 21-16,-1 0 0,0-21 15,-21 0 1</inkml:trace>
  <inkml:trace contextRef="#ctx0" brushRef="#br2" timeOffset="176106.65">8361 14796 0,'0'0'0,"-21"0"15,-1 0-15</inkml:trace>
  <inkml:trace contextRef="#ctx0" brushRef="#br2" timeOffset="177339.06">13504 13526 0,'0'0'0,"0"-22"0,0 1 16,0 0-16,0 0 0,0 0 15,-21 21-15,21-21 0,-21 42 32,21 0-32,-21 0 0,21 0 15,0 22-15,0 41 0,0-20 16,0-22-16,-21 0 0,21 1 15,0-1-15,0 0 0,0 1 0,0-22 16,0 21-16,0-21 16,0 1-16,0-1 0,21-21 15,0 0 1,0 0-16,-21-21 0,21-1 16,0 22-16,-21-21 0,22 0 0,-1 0 15,-21-21-15,21 20 0,-21-20 16,21 21-16,-21-21 0,21 20 0,-21-20 15,21 0-15,-21 21 0,0-1 0,22 1 16,-1 21 0,-21 21-16,0 1 0,0-1 15,0 0-15,21 0 16,-21 21-16,0-20 0,21 20 0,-21-21 16,0 21-16,21 22 0,-21-43 15,21 0-15,1 0 0,-1 1 16,-21-1-16,21-21 0,0 0 0,0 21 15,0-21-15,22 0 0,-22 0 16,0 0-16,0 0 0,22-21 16,-22 0-16,21 21 0,-21-22 0,0 1 15,1-21-15,20 21 0,-21-22 0,0 22 16,0-21-16,1 0 0,-1-43 16,0 43-16,-21-1 0,21 1 15,-21 21-15,0-22 0,0 22 16,0 0-16,-21 42 31,0 0-31,0 22 0,21-22 16,0 21-16,0 1 0,-22-1 15,22-21-15,0 21 0,0 1 0,0-1 16,0 0-16,0-20 0,22 20 0,-1-21 16,0 0-16,0 0 0,0 1 15,0-1-15,1-21 0,-1 0 16,0 21-16,0-21 0,21 0 0,-20 0 15,-1 0-15,21-21 0,-21 21 0,0-21 16,22-1-16,-22 1 0,0 0 16,21 0-16,-20-21 0,-1 20 15,-21-20-15,0 21 0,0-21 0,0 20 16,0 1-16,0 0 0,0 0 0,-21 21 16,-1 0-1,1 0-15,0 21 0,0 0 0,21 0 16,-21 22-16,21-22 0,-21 0 0,21 0 15,0 22-15,0-22 0,0 0 16,0 0-16,0 0 0,21 0 0,0-21 16,-21 22-16,21-22 0,21 0 15,-20 21-15,-1-21 0,21 0 0,0 0 16,1 0-16,-1 0 0,0 0 16,22 0-16,-22-21 0,1-1 15,-1 1-15</inkml:trace>
  <inkml:trace contextRef="#ctx0" brushRef="#br2" timeOffset="178401.02">16573 14034 0,'0'0'0,"-21"0"0,21-43 31,0 22-31,0 0 0,0 0 16,0 0-16,0-1 0,0-20 15,21 21-15,1-21 0,-22 20 0,0-20 16,0 21-16,0-21 0,0-1 16,0 1-16,0 21 0,0-22 0,-22 22 15,1 0-15,0 0 0,-21 0 16,21 21-16,-22 0 0,1 0 0,0 0 16,-1 21-16,1 0 0,0 0 15,-1 0-15,22 22 0,-21-1 0,21 0 16,-1 1-16,1 20 0,21-20 0,0-1 15,0 0-15,0 1 0,0-22 16,0 21-16,0-21 0,21 0 0,1-21 16,20 22-16,-21-22 0,21 0 15,-20 0-15,20 0 0,0 0 16,1-22-16,-1 22 0,0-21 0,1 0 16,-1 0-16,0 0 0,-21-22 15,22 22-15,-22-21 0,0 0 0,0-1 16,0 1-16,1 0 0,-1-22 0,0 22 15,0-1-15,-21 1 16,0 0-16,21-1 0,-21 1 0,0 21 16,0-21-16,0 20 0,0 1 15,-21 42 1,21 1-16,0 20 0,-21-21 16,0 21-16,21 1 0,0 20 0,0-20 15,-21 20-15,21-21 0,0 1 16,0-1-16,0 0 0,0 1 0,0-1 15,0-21-15,0 22 0,0-22 16,21-21-16,-21 21 0,21 0 0,0-21 16,0 0-16,0 0 0,1 0 15,-1 0-15,0 0 0,21-21 0,-21 0 16,1 0-16,-1 21 0,0-43 0,0 22 16,0 0-16,0 0 0,1-22 15,-22 22-15,0-21 0,0 21 16,0 0-16,0-1 15,-22 44 1,22-1-16,-21 0 16,21 0-16,0 21 0,-21-20 15,21-1-15,0 21 0,0-21 0,0 0 16,0 1-16,21-1 0,-21 0 16,21 0-16,1 0 0,20-21 0,-21 0 15,21 21-15,-20-21 0,20 0 0,0 0 16,-21 0-16,22 0 0,-1-21 15,-21 0-15,22 21 0,-22-21 0,0 0 16,0-22-16,0 22 0,-21-21 16,0 0-16,0-1 0,0 1 0,-21 0 15,0 20-15,0-20 0,-22 21 0,22-21 16,-21 42-16,21-22 16,-22 22-16,1 0 0,21 0 0,-21 22 15,-1-1-15,22 0 0,-21 0 16,21 21-16,-1-20 0,1 20 0,21-21 15,0 21-15,0-20 0,0-1 16,0 0-16,43 0 0,-22-21 16,21 0-16</inkml:trace>
  <inkml:trace contextRef="#ctx0" brushRef="#br2" timeOffset="179016.26">19135 13547 0,'84'-43'32,"-63"22"-32,22 0 15,-1 0-15,-21 0 0,22 0 0,-1-1 16,-21 1-16,0 0 0,0 21 0,-21-21 16,0 0-16,-21 21 15,-21 0-15,21 0 0,-22 0 16,1 0-16,0 0 0,-1 21 15,1-21-15,0 21 0,21 0 0,-22 0 16,43 1-16,-21-1 0,21 21 0,0-21 16,0 0-16,0 22 0,0-1 15,0-21-15,0 0 0,21 22 16,-21-22-16,21 21 0,1-21 0,-1 1 16,-21 20-16,0-21 0,0 0 15,0 0-15,0 1 0,0-1 0,0 0 16,-21 0-16,-1 0 0,1-21 15,-21 21-15,0-21 0,20 0 0,-20 0 16,21 0-16,-21 0 0,-1 0 0,1 0 16,21-21-16,-22 0 0,22 0 15,0 0-15,0 0 0,0-1 16,0-20-16,21 21 0,0-21 0,0 20 16,0-20-16,0 21 0,0-21 0,0 20 15,21 1-15,0 0 0,0 21 16,0-21-16,22 21 0,-22 0 15,21 0-15,-21 0 0,22 0 0,-1 0 16,0 0-16,22 0 0</inkml:trace>
  <inkml:trace contextRef="#ctx0" brushRef="#br2" timeOffset="179323.1">19643 13526 0,'0'0'15,"0"21"-15,0 0 0,-22 127 31,1-106-31,0 1 0,21-1 16,-21 0-16,21 1 0,-21-1 16,0 22-16,21-22 0,-22 21 0,1 1 15,0-1-15,0 22 0,0 0 0,21-22 16,-21 22-16,-1 0 0,1-22 16,21 22-16,-21-1 0,0-20 0,21 21 15,0-22-15,0 1 0,-21-1 0,21-21 16,0 1-16,0-1 0,0-21 15,0 0-15,0 1 0,0-44 16,0 1 0,0 0-16,21-21 0,-21-1 15,0 1-15,21 0 0,0-22 0,0 1 0,-21-1 16,22 1-16,-22-22 0,21 0 16,-21 1-16</inkml:trace>
  <inkml:trace contextRef="#ctx0" brushRef="#br2" timeOffset="180415.01">19410 14224 0,'21'-127'0,"21"-85"31,-42 170-31,-63 423 0,147-804 0,-62 402 0,-1-22 16,21 22-16,-21 0 0,22 0 0,-1 0 15,0 21-15,1 0 0,41 0 16,-63 21-16,22-21 0,-22 21 16,21 21-16,-21-21 0,-21 22 0,0-22 15,0 21-15,0-21 0,0 22 0,0-22 16,0 0-16,-21 0 15,0 0-15,0 1 0,0-22 0,-22 0 16,22 21-16,0-21 0,0 0 0,0 0 16,0 0-16,-1 0 0,1 0 15,21-21-15,-21 21 0,21-22 16,-21 22-16,42 0 31,0 22-31,0-22 16,22 0-16,-22 0 0,0 0 15,21 0-15,-20 0 0,-1 0 0,21 0 16,0 0-16,1 0 0,-22-22 16,21 22-16,1-21 0,-1 0 15,-21 21-15,21-21 0,-20 0 0,20 0 16,-42-1-16,21-20 0,-21 21 16,0 0-16,0-22 0,0 22 0,0 0 15,0-21-15,0 21 0,-21-1 16,0 22-16,0 0 0,-1 0 15,1 0-15,21 22 0,0-1 16,-21 0-16,21 21 0,0-21 16,0 1-16,0 20 0,0-21 15,0 21-15,0-20 0,21-1 0,-21 0 16,21 0-16,1-21 0,-1 21 16,0-21-16,21 21 0,-21-21 0,1 0 15,-1 0-15,0 0 0,0 0 0,0 0 16,0-21-16,1 0 0,-1 0 15,0 0-15,0 0 0,0-1 0,0 1 16,1-21-16,-1 21 0,0-22 16,0 22-16,0-21 0,0 0 15,22 20-15,-43 1 0,21 0 0,0 21 16,0 0-16,0 0 0,-21 21 16,0 0-1,0 1 1,0-1-16,0 0 15,0-42 17,0 0-17,0-1 1,0 1-16,0 0 0,0 0 16,0 0-16,0 0 0,-21 21 15,0 0 1,0 0-16,21 21 0,0 0 15,-21 0-15,21 0 0,-21 22 16,21-22-16,-22 21 0,22 0 16,0-20-16,0 20 0,0-21 0,0 0 15,0 22-15,0-22 0,22 0 16,-1-21-16,0 21 0,0-21 0,0 0 16,0 0-16,1 0 0,-1 0 15,0 0-15,0 0 0,0 0 0,0 0 16,1-21-16,-1 0 0,0 0 0,-21-1 15,21 1-15,0 0 0,0-21 16,-21 21-16,0-22 0,22 22 16,-22-21-16,21 21 0,-21-1 0,0 1 15,0 0-15,0 42 16,0 0-16,0 1 16,0-1-16,0 0 0,0 0 15,0 21-15,-21-20 0,21-1 0,0 0 16,0 0-16,-22 0 0,22 0 0,0 1 15,0-1 1,0-42 15</inkml:trace>
  <inkml:trace contextRef="#ctx0" brushRef="#br2" timeOffset="181696.4">21294 13504 0,'0'0'0,"-43"-21"31,43 0-15,21 21-16,1-21 16,20 21-16,-21 0 0,0-21 15,22 21-15,-1-21 0,-21 21 0,21-22 16,1 1-16,-22 0 0,21 0 0,1 0 15,-22 0-15,21-22 16,-21 22-16,0 0 0,1-21 0,-1 20 16,0-20-16,-21 0 0,0 21 15,0-1-15,0 1 0,0 0 0,-21 0 16,0 21-16,-1 0 0,1 0 16,0 21-16,0 0 0,0 22 0,0-22 15,-1 21-15,1 22 0,0-22 0,21 0 16,-21 22-16,0-1 0,0 1 15,21-1-15,0 1 0,-22-1 0,22 22 16,0-22-16,-21 1 0,21 21 16,0-22-16,0 1 0,0 20 15,-21-20-15,0 20 0,0 1 0,0-21 16,-1 20-16,1-20 0,0-1 16,0 1-16,0-22 0,0 22 0,-1-22 15,1-21-15,21 21 0,0-20 0,21-22 16,1 0-1,-1-22-15,21 1 0,-21 0 16,22 0-16,-1-21 0,0-1 0,1 1 16,20 0-16,-42-1 0,22-20 15,-1-1-15,-21 1 0,0-64 16,-21 63-16,0 1 0,0 20 0,0 1 16,-21 0-16,0-1 0,-21 1 15,20 21-15,-20 0 0,21 0 16,-21-1-16,20 22 0,1 0 0,21-21 15,21 21 17,1 0-32,-1 0 0,21 0 15,-21 0-15,22 0 0,-1-21 0,0 21 16,1-21-16,20 0 0,-21 0 16,1 21-16,-1-22 0,0 1 0,-20 0 15,20 0-15,-21 0 0,0 0 16,0-1-16,1 1 0,-22 0 15,-22 21 17,22 21-32,-21 0 15,21 1-15,0-1 0,0 42 16,0-42-16,0 1 0,0-1 16,0 0-16,21 0 0,-21 0 0,22 0 15,-1 1-15,0-22 0,0 0 16,0 21-16,22-21 0,-22 0 0,0 0 15,21 0-15,-21 0 0,1-21 0,20 21 16,-21-22-16,0 1 16,0 0-16,1 0 0,-1 0 0,-21 0 15,0-1-15,21 1 0,-21 0 0,21 0 16,-21-21-16,0 20 16,0 44 15,0-1-31,0 0 0,0 21 15,-21-21-15,21 1 0,-21 20 16,0 0-16,21 1 0,-22-22 16,1 21-16,21 0 0,-21 1 0,0-1 0,21 0 15,0 22-15,-21-1 0,21 1 16,-21-1-16,21 1 0,-22-1 0,22 1 16,0-1-16,0 1 0,0-1 15,0 1-15,-21-1 0,21 22 16,0-21-16,0-1 0,0 1 0,0-1 15,0 1-15,0-1 0,0-21 0,0 1 16,0-1-16,0-21 0,0 22 16,0-22-16,-21-21 0,0 0 15,0 0-15,0-21 16,21-1-16,-22-20 0,1 21 16,21-21-16,0-22 0,0 22 0,0-22 15,0 1-15,0-1 0,0 1 16,0-1-16,21 1 0,1-22 0,-1 0 15,0 1-15,0-1 0,0 0 16,0 1-16,1 20 0,-1 1 16,0-1-16,21 1 0,-21-1 0,1 22 15,-1 0-15,0-1 0,0 22 16,0-21-16,-21 21 0,0-1 16</inkml:trace>
  <inkml:trace contextRef="#ctx0" brushRef="#br2" timeOffset="185282.95">13864 14923 0,'-21'-64'16,"21"43"-16,-21 0 15,0 21-15,21-21 0,-22-1 16,1 22-16,0-21 15,0 21-15,0 0 0,0 0 16,-1 0-16,1 21 0,0 1 16,0-1-16,0 21 0,0-21 15,-1 22-15,1-1 0,-21 64 16,21-43-16,0 1 0,21-1 16,0-20-16,0 20 0,0-21 0,0 1 15,0-1-15,21 0 0,0-20 0,0-1 16,0 0-16,0 0 0,22-21 15,-1 0-15,-21 0 0,22 0 0,-1 0 16,0-21-16,22 21 0,-22-21 16,22 0-16,-22-22 0,21 22 0,-20 0 15,20-21-15,-42-1 0,22 22 16,-22-21-16,0-1 0,0 1 16,-21 21-16,0 0 0,0 0 0,0-1 15,-21 22 1,0 0-16,0 22 0,21-1 0,-21 0 15,-1 0-15,1 21 0,0-20 16,21-1-16,0 21 0,-21-21 0,21 22 16,0-22-16,0 0 0,0 21 15,0-21-15,0 1 0,21-22 16,0 21-16,0 0 0,22-21 0,-22 0 16,21 0-16,-21 0 0,22 0 0,-1 0 15,0 0-15,-20 0 0,20-21 16,0 0-16,-21-1 0,1 1 0,20 0 15,-21 0-15,-21 0 0,21 0 16,-21-1-16,0-20 0,0 21 0,0-21 16,0 20-16,-21-20 0,0 21 0,0-21 15,0 20-15,-1 1 0,-20 0 16,0 21-16,21 0 0,-22 0 0,1 0 16,0 21-16,20 0 0,-20 22 15,21-22-15,-21 21 0,20 1 16,1-1-16,0 0 0,21 1 0,0-1 15,0-21-15,0 21 0,0-20 0,21-1 16,22 0-16,-22 0 0,21 0 16,0-21-16,1 0 0,-1 0 15,0 0-15,1 0 0,-1 0 0,0 0 16,1-21-16,-1 21 0,0-21 0,1 0 16,-22 0-16,21-1 0,-21 1 15,22 0-15,-22-21 0,0 21 16,-21-22-16,21 22 0,-21 0 15,0 42 1,0 0 0,0 0-16,0 1 0,0-1 15,0 0-15,-21 0 0,21 0 0,0 0 16,0 1-16,0-1 16,0 0-16,0 0 0,0 0 15,21-21 16,0 0-31,1-21 0,-22 0 0,21 0 16,0 0-16,-21-1 0,21 1 16,0 0-16,0 0 0,-21 0 15,22 21-15,-1-21 0,0-1 0,0 22 16,0 0-16,0 0 16,1 0-16,-22 22 15,0-1-15,21 0 0,0 0 16,-21 0-16,21 0 0,0 1 15,0-1-15,1 0 0,-1 0 0,0 0 16,21-21-16,1 21 0,-22 1 16,21-22-16,0 0 0,1 0 0,-1 0 15,0 0-15,-20 0 0,20 0 0,0 0 16,1 0-16,-1 0 0,-21-22 16,21 1-16,-20 21 0,-1-21 0,0 0 15,0-21-15,-21 20 0,0-20 16,0 21-16,0-21 15,0 20-15,-21-20 0,0 21 0,0-21 16,-1 20-16,1 1 0,0 21 0,0 0 16,-21 0-16,20 0 0,1 0 15,0 0-15,0 21 0,-21 1 0,20-1 16,1 0-16,0 21 0,0-21 16,21 22-16,0-22 0,-21 21 15,21-21-15,0 22 0,0-22 0,0 0 0,0 0 16,21 0-16,0 1 0,0-22 15,0 21-15,1-21 0,-1 0 16,21 0-16,-21 0 0,0 0 0,1 0 16,-1 0-16,21 0 0,-21-21 15,0-1-15,1 1 0,-22 0 0,21 0 16,0-21-16,-21 20 0,21-20 0,-21 0 16,0-1-16,0 1 0,0 0 15,0-22-15,0 22 0,0 0 0,0-22 16,0 43-16,0-21 0,0 20 15,0 1-15,0 0 0,0 42 32,0 0-32,0 22 0,-21-1 0,0-21 15,21 43-15,-21-22 0,21 0 16,0 1-16,0-1 0,0 0 16,0 1-16,0-1 0,0 0 0,0-20 15,0 20-15,21-21 0,0 0 0,0 0 16,0 1-16,0-22 0,22 21 15,-22-21-15,0 0 0,21 0 0,-20 0 16,20 0-16,-21 0 0,0 0 16,22-21-16,-22-1 0,0 1 0,21 0 15,1-21-15,-22 21 0,0-22 16,-21 22-16,0-21 0,21 21 16,-21-22-16,0 22 0,21 0 0,-21 0 15,0 42 1,-21 0-1,21 0-15,-21 0 0,21 22 16,0-22-16,0 0 0,0 0 16,0 0-16,0 22 0,0-22 0,0 0 15,0 0-15,21 0 0,0-21 16,0 22-16,1-22 0,-1 0 16,0 0-16,0 0 0,21 0 0,-20 0 15,-1 0-15,21 0 0,-21-22 0,0 22 16,1-21-16,-1 0 0,0 0 15,-21-21-15,21 20 0,0-20 0,0 0 16,1-22-16,-1 22 0,-21-22 16,21 22-16,-21-21 0,21 20 0,-21 1 15,0 0-15,0-1 0,0 22 16,0 0-16,0 0 0,0 42 31,0 0-31,-21 21 16,21 1-16,-21-1 0,21 22 15,0-22-15,0 0 0,0 22 0,0-22 16,0 0-16,0 1 16,0-1-16,0 0 0,0-20 0,0 20 15,0-21-15,0 0 0,0 0 0,21 1 16,0-22-16,0 0 16,0 0-16,1 0 0,20 0 0,-21-22 15,0 1-15,0 0 0,1 21 16,-1-42-16,0 21 0,0-1 15,21 1-15,-20-21 0,-1 21 16,-21 0-16,21-1 0,-21 1 0,21 0 16,-21 0-16,0 42 31,0 0-31,-21 0 16,21 1-16,-21 20 0,21-21 0,0 0 15,0 0-15,0 1 0,0-1 16,0 0-16,0 0 0,0 0 15,21-21-15,0 0 0,0 21 16,0-21-16,1 0 0,-1 0 16,21 0-16,-21 0 0,0 0 0,22 0 15,-22-21-15,0 0 0,21 0 0,-20 0 16,-1 0-16,0-1 0,0 1 16,0 0-16,22-42 0,-43 41 15,0 1-15,21 0 0,-21 0 16,0 42-1,0 0 1,-21 0-16,21 1 0,0-1 16,0 0-16,0 21 0,0-21 0,0 1 15,0-1-15,0 0 16,0 0-16,0 0 0,21-21 16,0 0-16,0 0 15,0 0-15,0 0 0,1 0 0,-1 0 16,21 0-16,-21 0 0,0-21 15,-21 0-15,22 0 0,-1 21 0,-21-43 16,21 22-16,-21 0 0,0-21 16,0 21-16,0-22 0,0 1 15,0 0-15,0 20 0,-21-20 0,0 21 0,-1 0 16,1 0-16,0 21 0,0 0 16,0 0-16,0 0 0,-22 21 15,22 0-15,0 0 0,0 0 0,0 22 16,21-1-16,-22-21 0,22 21 15,0 1-15,0-22 0,0 21 0,0-21 16,0 1-16,0-1 0,22 0 16,-22 0-16,21 0 0,0-21 0,0 0 15,21 21-15,-20-21 0,-1 0 0,21 0 16,-21 0-16,22 0 0,-22 0 16,0-21-16,0 21 0,0-21 0,0 0 15,1 0-15,-1 0 0,0-1 16,-21 1-16,21 0 0,0-21 0,0 21 15,-21-22-15,22 22 0,-22-21 16,21 21-16,-21-1 0,0 1 16,0 0-16,21 21 0,-21 21 15,0 0-15,0 1 16,0-1-16,0 21 0,0-21 16,0 22-16,0-22 0,0 0 15,-21 21-15,21-21 0,0 1 0,0-1 16,0 0-16,0 0 0,0 0 15,21-42 17,0 21-32,-21-21 15,21 0-15,-21 0 0,21-1 16,1 1-16,-1 0 0,-21-21 16,21 21-16,21-43 0,-21 22 15,1 21-15,-1-1 0,0 1 16,0 0-16,21 0 0,-20 42 15,-22 0 1,0 0-16,0 1 0,0 20 16,0-21-16,0 0 0,0 22 0,0-22 15,0 0-15,0 21 0,0-21 16,0 1-16,0-1 0,0 0 16,0 0-16,21 0 15,0-21 1,0 0-16,0 0 0,22 0 0,-22 0 15,0 0-15,0 0 0,21-21 0,-20 0 16,-1 0-16,21 21 0,-21-21 16,0-1-16,22-20 0,-22 21 0,21-43 15,1-20-15,-43 63 16,0-22-16,0 22 0,0-21 16,0 21-16,0-1 0,-22 22 15,1 0-15,0 22 16,21-1-16,-21 0 15,21 0-15,0 21 0,0 1 0,0-22 16,0 21-16,0-21 0,0 22 16,0-22-16,0 21 0,0-21 0,0 1 15,0-1-15,0 0 0,0 0 16,0 0-16,0 0 16,-21-21-16,0 0 15,-1 0-15,1 0 16,0 0-1,21-21 1,0 0-16,0 0 16,-21 0-16</inkml:trace>
  <inkml:trace contextRef="#ctx0" brushRef="#br2" timeOffset="185563.29">17907 14838 0,'0'0'0,"-42"-21"31,20 21 0,1 0 0,0 0-31,0 0 16,0 0-16</inkml:trace>
  <inkml:trace contextRef="#ctx0" brushRef="#br2" timeOffset="185807.09">16870 15028 0,'0'0'0,"21"0"47,0 0-47,21 0 0,-20 0 15,-1-21-15,21 21 0,-21 0 16,22 0-16,-22-21 0,0 21 0,0 0 16,0 0-16,0 0 0,1-21 15,-1 21-15,-21-21 0</inkml:trace>
  <inkml:trace contextRef="#ctx0" brushRef="#br2" timeOffset="185987.28">16785 14859 0,'0'0'0,"-21"0"15,0 0-15,0 0 16,21 21 15,21-21-15,0 0-16,0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47:34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4128 0,'0'0'0,"0"-22"0,21 22 16,-21-21-16,0 0 31,21 21-31,0 0 47,-21-21 63</inkml:trace>
  <inkml:trace contextRef="#ctx0" brushRef="#br0" timeOffset="963.44">2879 3874 0,'0'0'0,"0"-22"47,-22 22 0,22 22-31,-21-1-16,21 0 15,0 0-15,0 0 0,0 0 16,0 1-16,0-1 0,0 0 15,0 0-15,0 0 0,0 0 16,0 1-16,0-1 0,0 0 16,0 21-16,0-21 0,0 1 0,0-1 15,0 21-15,0-21 0,0 0 16,0 22-16,0-22 0,0 0 16,0 21-16,0-20 0,0-1 0,0 21 15,0-21-15,0 22 0,0-22 16,0 21-16,0 0 0,0 22 0,0-22 15,0 1-15,0 20 0,0-21 16,0 1-16,0 20 0,0-20 0,0-1 16,0 0-16,0 22 0,0-22 15,0 0-15,0 1 0,0-1 0,0 0 16,0 1-16,0-1 0,0 0 16,0 1-16,21 20 0,-21-20 0,0-1 15,0 21-15,0-20 0,0-1 16,0 0-16,0 1 0,0 20 15,0-20-15,0-1 0,0 0 0,0 22 16,0-22-16,0 22 0,0-22 16,0 21-16,0-20 0,0 20 0,0-20 15,0-1-15,0 21 0,0-20 16,0-1-16,0 0 0,0 1 0,0-1 16,0 0-16,0 22 0,0-22 0,22 1 15,-22 20-15,0-21 0,0 22 16,0-22-16,0 22 0,0-22 0,0 22 15,0-22-15,0 0 0,0 22 16,0-22-16,0 0 0,0 22 16,0-22-16,0 1 0,0 20 0,0-21 15,0 22-15,0-22 0,0 1 16,21-1-16,-21 21 0,21-20 0,-21-1 16,0 0-16,0 1 0,0-1 15,0 0-15,21 1 0,-21-22 0,0 21 16,0 1-16,21-1 0,-21 0 0,0 1 15,0-1-15,0 0 0,0 1 16,0-22-16,0 21 0,0 0 16,0 1-16,0-1 0,0-21 0,0 22 15,0-1-15,0-21 0,0 21 0,0 1 16,0-22-16,0 21 0,0-21 16,0 22-16,0-1 0,0-21 15,0 22-15,0-1 0,0-21 0,0 21 16,0-20-16,0-1 0,0 21 0,0-21 15,0 0-15,0 1 16,0-1-16,0-42 31,0-1-31,-21 1 0,21-21 0</inkml:trace>
  <inkml:trace contextRef="#ctx0" brushRef="#br0" timeOffset="5232.1">2963 3874 0,'-21'0'63,"0"0"-47,0 0 15,42 0 31,0 0-62,0 0 16,0 0-16,1 0 16,-1 0-16,0 0 0,0 0 0,21 0 15,-20 0-15,-1 0 16,21 0-16,-21 0 0,22 0 0,-1 0 15,0 0-15,1 0 0,-1 0 16,0 0-16,1 0 0,-1-22 0,0 22 16,1 0-16,-1 0 0,21 0 15,-20 0-15,-1 0 0,0 0 0,1 0 16,-1 0-16,0 0 0,1 0 16,-1 0-16,0 0 0,1 0 0,-1 0 15,0 0-15,22 0 0,-22 0 16,22 0-16,-1 0 0,-20 0 0,20 0 15,1 0-15,-22 0 0,21 0 16,1 0-16,-22-21 0,22 21 16,-22 0-16,0 0 0,1 0 15,-1 0-15,0 0 0,1 0 0,-1 0 16,0 0-16,1 0 0,-1 0 16,0 0-16,1 0 0,-1 0 0,22 0 15,-22-21-15,21 21 0,-20 0 16,20 0-16,-20 0 0,-1 0 0,21 0 15,-20 0-15,-1 0 0,22 0 16,-22-21-16,0 21 0,1 0 0,-22 0 16,21 0-16,22 0 0,-22 0 15,0 0-15,1-21 0,-1 21 0,21 0 16,-20 0-16,20 0 0,-20 0 16,20 0-16,1 0 0,-22-21 15,0 21-15,22 0 0,-22 0 0,0 0 16,1 0-16,20 0 0,-42 0 15,22 0-15,-1 0 0,-21 0 0,22 0 16,-22 0-16,21 0 0,0 0 16,-20 0-16,20 0 0,-21 0 0,21 0 15,-20 0-15,20 0 0,0 0 16,1 0-16,-1 0 0,-21 0 0,21 0 16,1 0-16,-1 0 0,0 0 15,1 0-15,-22 0 0,21 0 0,1 0 16,-22 0-16,21 0 0,-21 0 15,22 0-15,-22 0 0,0 0 16,0 0-16,0 0 0,0 0 0,22 0 16,-22 0-16,0 0 0,0 0 15,0 0-15,1 0 0,-1 0 16,0 0-16,0 0 16,-21-22 124,21 22 95,-21 22-204,0-1-31,0 0 15,0 0 1,0 0-16,0 0 16,0 1-16,0-1 15,0 0-15,0 0 0,-21 0 16,21 0-16,0 1 0,0-1 0,0 0 16,0 0-16,0 0 0,-21 0 15,21 22-15,0-22 0,0 0 0,0 0 16,0 22-16,0-22 0,0 0 15,0 0-15,0 21 0,0-20 0,0-1 16,0 0-16,0 21 16,0-21-16,0 1 0,0 20 0,0-21 0,0 0 15,0 22-15,0-1 0,0-21 16,0 21-16,0 1 0,0-1 16,0 0-16,0 1 0,0-1 0,21 22 15,-21-22-15,0 0 0,0 1 16,0-1-16,0 0 0,21-21 0,-21 22 15,21-1-15,-21 0 0,0-20 16,0 20-16,22 0 0,-22 1 0,0-1 16,21 0-16,-21 1 0,0-1 0,0 21 15,0-20-15,21-1 0,-21 0 16,21 1-16,-21-1 0,0 0 16,0 1-16,21-22 0,-21 21 0,21 1 15,-21-1-15,22 0 0,-22-21 16,0 22-16,0-1 0,21 0 0,-21 1 15,21-1-15,-21 22 0,21-43 16,-21 21-16,0 0 0,21 1 0,0-1 16,1 43-16,-22-64 0,0 21 15,21 1-15,0-22 0,-21 21 16,0 0-16,0 1 0,21-22 0,-21 21 16,21 1-16,-21-1 0,0 0 15,0 22-15,0-22 0,21 0 0,-21 1 16,22-1-16,-22 0 0,0-20 15,0 20-15,21 0 0,-21 1 16,21-22-16,-21 21 0,0 0 0,0 1 16,21-22-16,-21 21 0,0 1 0,21-1 15,-21 0-15,0 1 0,0-1 16,0 0-16,0 1 0,0-1 0,0 0 16,0 1-16,0-1 0,0 0 0,0 1 15,0-22-15,21 21 0,-21 0 16,0-20-16,0 20 0,0 0 0,0-21 15,0 22-15,0-1 0,0 0 16,0 1-16,0-22 0,0 21 16,0 1-16,0-1 0,0-21 0,0 21 15,22 1-15,-22-22 0,0 21 16,0-21-16,0 1 0,0 20 0,0-21 16,0 0-16,0 0 0,0 22 0,0-22 15,0 0-15,0 0 0,0 0 16,0 1-16,0-1 0,0 0 0,21 0 15,-21 0-15,0 0 0,0 1 0,0-1 16,0 0-16,0 0 0,0 0 16,0 0-16,0 1 0,0-1 15,0 0 1,0 0 62,0 0 0,-21-21 63,-1 0-126,1-21 17,0 0-17,0 0 1,0 21-16,0 0 0,-1-21 16</inkml:trace>
  <inkml:trace contextRef="#ctx0" brushRef="#br0" timeOffset="6807.39">3133 9885 0,'0'21'0,"0"0"16,-22-21-16,22 21 15,-21-21-15,0 22 0,0-22 16,21 21-16,-21 0 16,21 0-1,-21-21-15,21 21 32,21-21-17,0 0 1,0 0-16,0 0 15,0 0-15,1 0 0,-1 0 0,0 0 16,0 0-16,21 0 0,-20 0 16,20 0-16,0 0 0,22 0 0,-22 0 15,22 0-15,-22 0 0,21 0 0,1 0 16,-1 0-16,22 0 0,-21 0 16,-1 0-16,1 0 0,20-21 0,1 21 15,0 0-15,-1 0 0,22 0 16,-21-21-16,21 21 0,-22 0 0,1 0 15,0 0-15,-1 0 0,1-21 16,-22 21-16,22 0 0,0-21 16,-1 21-16,1 0 0,0 0 0,21 0 15,-22 0-15,1 0 0,-22 0 16,22 0-16,-21 0 0,20 0 0,-20 0 16,-1 0-16,1 0 0,-1-22 0,1 22 15,63 0-15,-64 0 16,1 0-16,-1 0 0,1 0 0,-22 0 15,22 0-15,-22 0 0,21 0 16,-20 0-16,20 0 0,-20 0 0,-1 0 16,21 0-16,-20 0 0,-1 0 15,22 0-15,-22 0 0,0 0 16,22 0-16,-22 0 0,22 0 0,-22 0 16,21 0-16,-20 0 0,20 0 15,-20 0-15,-1 0 0,0 0 0,22 0 16,-22 0-16,-21 0 0,22 0 0,-1 0 15,0 0-15,-21 0 0,22 0 16,-22 0-16,21 0 0,-21 0 0,1 0 16,20 0-16,-21 0 0,0 0 0,22 0 15,-22 0-15,0 0 0,0 0 16,21 0-16,-20 0 0,-1 0 0,0 0 16,0 0-16,0 0 0,0 0 15,1 0-15,-1 0 0,0 0 16,0 0-1,0 0-15,0 0 0,1 0 16,-1 0 0,0 0-16,0 0 0,0 0 15,0 0-15,1 0 16,-1 0-16,0 0 0,0 0 16,0 0-16,0 22 15,1-22-15,-1 0 16,-21-22 109,0 1-110,0 0 1,0 0-16</inkml:trace>
  <inkml:trace contextRef="#ctx0" brushRef="#br0" timeOffset="8216.4">3154 2794 0,'0'21'16,"21"-21"31,-21-21-47,21 21 15,0-21-15,22 0 0,-22 21 0,21-21 16,-21-1-16,22 1 0,-1 0 15,-21 0-15,21 0 0,-20 0 0,-1-1 16,-21 1-16,0 0 16,0 0-16,0 0 0,-21 21 15,-1-21-15,1 21 0,-21 0 0,21 0 16,-22 0-16,1 0 0,0 0 16,21 21-16,-22-21 0,22 21 15,-21 0-15,21 0 0,-1 0 0,1 1 16,0-1-16,21 21 0,0-21 15,0 0-15,0 1 0,0-1 16,0 0-16,0 0 0,21 0 0,-21 0 16,21 1-16,1-1 0,-1 0 15,0 0-15,0 0 0,21-21 0,-20 21 16,20 1-16,0-1 0,-21 0 16,22 0-16,-22 0 0,0 0 0,21 1 15,-42 20-15,0-21 16,0 0-16,0 22 0,0-1 0,-21 0 15,0-21-15,-21 1 16,21 20-16,-22-21 0,1 0 16,0-21-16,20 21 0,-20-21 0,0 22 15,-1-22-15,1 0 0,21 0 0,-21-22 16,20 1-16,-20 0 0,21 0 16,0 0-16,-22 0 0,22-22 0,0 22 15,0-21-15,0 21 0,21-22 16,0 22-16,0 0 0,0 0 0,0 0 15,0-1-15,21 22 16,0 0-16,0 0 0,0 0 16,1 0-16,-1 0 15,0 0-15,0 0 0,21 0 0,-20 0 16</inkml:trace>
  <inkml:trace contextRef="#ctx0" brushRef="#br0" timeOffset="8636.41">3704 3302 0,'0'0'0,"21"0"0,0 0 0,1 0 16,-1 0-16,0 0 16,0-21-16,0 21 15,0-21-15,1 0 0,-1-1 16,0 1-16,0 21 0,-21-21 0,21 0 15,-21 0-15,21 0 0,-21-1 16,0 1-16,0 0 16,-21 21-16,0 0 15,0 0-15,0 0 0,0 0 0,-1 0 16,1 0-16,0 0 0,0 0 16,0 21-16,-22 0 0,22 1 0,21-1 15,-21 0-15,0 0 0,21 21 16,-21-20-16,21 20 0,0-21 15,0 0-15,0 22 0,0-22 16,0 0-16,21 0 0,0 0 0,0-21 16,0 21-16,1 1 0,-1-22 15,0 0-15,0 0 0,0 0 0,0 0 16,22 0-16,-22 0 0,0 0 16,0 0-16,0-22 0,1 1 0,-1 21 15,0-21-15,0-21 0,21 21 0</inkml:trace>
  <inkml:trace contextRef="#ctx0" brushRef="#br0" timeOffset="8940.01">4466 2540 0,'0'0'16,"0"21"-16,-42 22 15,21-22-15,21 21 0,-22 0 0,1-20 16,21 20-16,-21 0 0,21 22 0,0-22 16,-21 0-16,21 1 0,0-1 15,0 0-15,-21 1 0,21-1 0,0 0 16,0-20-16,0 20 0,0-21 16,0 0-16,0 0 0,0 1 0,0-1 15,21-21 1,0 0-16,-21-21 15,21-1 1,0 1-16,1 0 0,-22 0 16</inkml:trace>
  <inkml:trace contextRef="#ctx0" brushRef="#br0" timeOffset="9348.41">4508 3217 0,'0'0'0,"0"22"15,0-1 1,22-21-16,-1 0 16,0 0-16,0 0 0,0 0 15,0 0-15,22 0 0,-22-21 16,0-1-16,21 22 0,-20-21 0,-1 0 16,0 0-16,0 21 0,0-21 15,-21 0-15,0-1 0,0 1 16,0 0-1,-21 21-15,0 0 0,0 0 16,0 0-16,-1 0 0,1 0 16,-21 0-16,21 21 0,-22-21 15,22 21-15,0 1 0,0 20 16,21-21-16,0 0 0,-21 0 0,21 22 16,0-22-16,0 0 0,0 21 15,0-20-15,0-1 0,21 0 16,0 0-16,0-21 0,0 0 15,1 0-15,-1 0 0,21 0 0,-21 0 16,22 0-16,-1 0 0,0 0 16,-21-21-16,22 0 0,-1 0 0,-21-1 15,0 1-15,22 0 0,-22 0 16,0-21-16</inkml:trace>
  <inkml:trace contextRef="#ctx0" brushRef="#br0" timeOffset="9820.43">5228 3048 0,'-21'0'31,"21"21"-31,-21-21 16,21 21-16,0 1 0,0-1 15,0 0-15,0 0 0,0 21 0,0-20 16,0-1-16,0 0 0,0 21 16,0-21-16,0 1 0,0-1 0,0 0 15,0 0-15,0 0 0,0 0 31,0-42 1,-21 0-32,21 0 15,0 0-15,0 0 0,0-1 16,0-20-16,0 21 0,0 0 0,0-22 16,21 22-16,0-21 0,0 21 15,0 0-15,0-1 0,1 1 0,-1 0 16,21 0-16,-21 21 0,22 0 15,-22 0-15,21 0 0,-21 0 0,0 0 16,1 0-16,-1 21 0,0 0 16,0 0-16,0 1 0,-21-1 15,0 0-15,0 21 0,0-21 0,0 1 16,0-1-16,0 21 0,0-21 16,0 0-16,0 1 0,0-1 0,-21-21 15,21 21-15,-21-21 0,21 21 16,21-21 15,0-21-15,0 0-16,1 0 0</inkml:trace>
  <inkml:trace contextRef="#ctx0" brushRef="#br0" timeOffset="10072.43">6054 3027 0,'-22'21'32,"22"0"-32,0 0 0,0 1 15,-21-1-15,21 0 0,-21 0 0,21 0 16,-21 22-16,21-22 0,0 0 16,0 0-16,0 0 0,-21 0 0,21 1 15,0-1-15,0 0 16,0-42 15,21 0-31,-21-1 16,21 1-16,-21 0 0,0 0 0</inkml:trace>
  <inkml:trace contextRef="#ctx0" brushRef="#br0" timeOffset="10463.65">6096 2731 0,'0'0'0,"-21"0"0,0 0 0,-1 0 0,1 0 16,0 21-1,0 0-15,21 0 0,-21-21 16,21 21-16,0 0 0,0 1 16,0-1-16,0 0 0,0 0 0,0 0 15,21-21-15,0 0 16,0 0-16,0 0 0,1 0 15,-1 0-15,0 0 0,0 0 16,0 0-16,0-21 0,-21 0 16,22 21-16,-22-21 0,21 0 0,-21-1 15,0 1-15,0 0 16,0 0-16,0 0 16,-21 21-16,-1 0 0,1 0 15,0 0-15,0 0 0,0 0 16,0 21-16,-1 0 15,1 0-15,21 0 0,-21 1 0,21-1 16,0 0-16,0 0 0,0 0 16,0 0-16,0 1 0,21-1 15,0-21-15,-21 21 0,22-21 0</inkml:trace>
  <inkml:trace contextRef="#ctx0" brushRef="#br0" timeOffset="10911.93">6413 3112 0,'0'-22'0,"0"1"16,-21 21 15,0 0-31,0 0 16,21 21-16,0 1 15,0-1-15,-21 0 0,21 0 0,0 0 16,-21 0-16,21 22 16,0-22-16,0 0 0,0 0 0,0 0 15,0 1-15,0-1 0,0 0 16,21-21-16,0 21 0,0-21 16,0 0-16,0 0 0,1 0 15,20-21-15,-21 21 0,0-21 16,0 0-16,1-1 0,-1 1 15,0 0-15,0 0 0,0-21 0,0 20 16,-21 1-16,0-21 0,22 21 0,-22 0 16,0-22-16,0 22 15,0 0-15,0 42 63,21-21-48,0 0-15</inkml:trace>
  <inkml:trace contextRef="#ctx0" brushRef="#br0" timeOffset="11647.45">7112 3048 0,'-21'0'31,"0"0"-31,21 21 16,-22-21 0,22 21-16,0 1 0,0-1 15,0 0-15,0 0 0,0 0 16,0 22-16,0-22 0,0 0 0,0 0 16,-21 0-16,21 0 0,0 1 15,0-1-15,0 0 0,0 0 16,-21-21 15,0-21-15,21 0-16,-21 0 15,21-1-15,0 1 0,0 0 0,0 0 16,0-21-16,0 20 0,0 1 16,0 0-16,0 0 0,21 0 0,21 0 15,-21-1-15,1 1 0,20 0 16,-21 21-16,0 0 0,22-21 0,-22 21 15,0 0-15,0 0 0,21 0 0,-20 0 16,-1 21-16,0-21 16,0 21-16,0 0 0,-21 1 15,0-1-15,21 0 0,-21 0 16,0 0-16,0 0 0,0 1 16,0-1-16,0 0 0,0 0 15,0 0-15,0 0 0,0 1 0,0-1 16,-21-21-1,0 0 17,21-21-32,0-1 0,0 1 15,0 0-15,0 0 0,0 0 0,0-22 16,21 22-16,0-21 0,1 21 16,-1-22-16,0 22 0,0 0 0,21-21 15,1 21-15,-1 21 16,0-22-16,1 1 0,-1 21 0,0 0 15,1 0-15,-22 0 0,21 21 16,-21 1-16,1-1 0,-22 0 0,0 21 16,0-21-16,0 22 0,0-1 0,0-21 15,0 22-15,0-1 0,-22 0 16,1 1-16,0-1 0,0-21 0,-21 0 16,20 22-16,1-22 0,0 0 15,-21-21-15,21 21 0,21 0 0,-22-21 16,1 21-16</inkml:trace>
  <inkml:trace contextRef="#ctx0" brushRef="#br0" timeOffset="12324.45">3217 4805 0,'-42'0'16,"42"21"-1,0 0 1,21-21 0,0 0-16,22 0 0,20 0 0,1 0 15,20 0-15,22 0 0,21 0 16,-21 0-16,42 0 0,21-21 0,22 21 15,-1-21-15,1 21 0,21-21 16,-1 21-16,22 0 0,-21 0 0,-1 0 16,1-21-16,-21 21 15,20 0-15,-20 0 0,-1 0 0,-42 0 16,1 0-16,-1 0 0,-21 0 16,-21 0-16,-22 0 0,1 0 0,-22 0 15,1 0-15,-43 0 0,21 0 16,-20 0-16,-44 0 31,1 0-31,-21 0 0,21 0 0,-22 0 16,1 0-16,0 21 0,-1 0 0</inkml:trace>
  <inkml:trace contextRef="#ctx0" brushRef="#br0" timeOffset="12763.9">3577 5630 0,'0'0'16,"0"-21"-16,0 0 15,21 21 1,22 0-16,-1-21 0,0 21 16,1 0-16,20 0 0,1 0 0,20 0 15,-20 0-15,42 0 0,-1 0 16,1 0-16,42 0 0,-21 0 0,43 0 16,-22 0-16,21 0 0,1 21 15,20-21-15,-21 0 0,22 0 0,-22 0 16,1 21-16,-22-21 0,21 0 15,0 0-15,-20 0 0,-22 0 0,0 21 16,-22-21-16,1 0 16,-21 0-16,0 0 0,-22 0 0,1 0 15,-22 0-15,0 0 0,-21 0 16,1 0-16,-1 0 0,-21 22 0,-21-22 31,-1 21-31,-20-21 0,0 0 0,-1 21 16</inkml:trace>
  <inkml:trace contextRef="#ctx0" brushRef="#br0" timeOffset="13251.34">3556 6668 0,'0'0'0,"-21"0"32,42 0-17,21 0 1,1 0-16,-1 0 0,21 0 15,22 0-15,-21 0 0,20 0 0,22 0 16,0 0-16,21 0 0,0 0 16,21 0-16,0 0 0,0 0 0,22 0 15,-22 0-15,21 0 0,1 0 16,-1 0-16,0 0 0,1-22 0,-1 22 16,0 0-16,-21 0 0,22 0 0,-22 0 15,-21 0-15,0 0 0,-21 0 16,0 0-16,-1 0 0,-20-21 0,0 21 15,-22 0-15,-20 0 0,20 0 16,-42 0-16,22 0 0,-22 0 0,-42 0 31,-1 0-15,-20 21-16,21-21 0,-21 0 0,-1 0 16,-20 0-16,20 0 0,-20 0 15,-1 0-15</inkml:trace>
  <inkml:trace contextRef="#ctx0" brushRef="#br0" timeOffset="13791.79">3598 7599 0,'0'0'0,"-148"0"31,127 0-31,0 0 0,0 0 0,-1 0 16,65 0 31,-22 0-47,42 0 0,-20 0 0,41 0 15,1 0-15,0 0 0,21 0 16,-1 0-16,1 0 0,0 0 0,42 0 16,-21 0-16,43 0 0,-22 0 15,0 0-15,0 0 0,0 0 0,0 0 16,22 0-16,-22 0 0,0 0 0,-21 0 15,21 0-15,-21 0 0,0 0 16,0 0-16,-21 21 0,21-21 16,-21 0-16,-21 0 0,-1 0 0,1 0 15,-22 0-15,1 0 0,-1 0 16,-20 0-16,-1 21 0,-21-21 0,0 0 16,1 0-16,-22 21 15,-22-21 1,1 0-16,-21 0 0,0 0 0,-1 0 15,-20 0-15,20 0 0</inkml:trace>
  <inkml:trace contextRef="#ctx0" brushRef="#br0" timeOffset="14292.36">3471 8488 0,'0'21'0,"21"-21"31,1 0-31,-1 0 0,21 0 16,-21 0-16,22 0 0,-1 0 0,21 0 16,-20 0-16,20 0 0,22 0 15,-22 0-15,22 0 0,21 0 0,-21 0 16,42 0-16,-22 0 0,22 0 0,0 0 16,22 0-16,-22 0 0,0-21 15,21 21-15,0 0 0,0 0 0,0 0 16,0-21-16,1 21 0,-22 0 0,21 0 15,-21 0-15,0 0 0,0 0 16,0 0-16,0 0 0,-21 0 0,-1 0 16,1 0-16,-21 0 15,0 0-15,-1 0 0,-20 0 0,-1 0 16,1 0-16,-1 0 0,-20 0 0,-1 0 16,-21 0-16,0 0 0,0 0 15,-21 21-15,-42-21 16,21 0-16,-21 0 0,-1 0 15,1 0-15,0 21 0</inkml:trace>
  <inkml:trace contextRef="#ctx0" brushRef="#br0" timeOffset="14859.78">4085 9229 0,'0'0'0,"-63"63"31,63-42-31,-22-21 0,22 22 16,22-22 15,-1 0-15,0 0-16,21 0 0,1 0 0,-1 0 15,21 0-15,1 0 0,21 0 0,-1 0 16,22 0-16,21 0 0,0 0 15,21 0-15,-21 0 0,21 0 0,22 0 16,-22 0-16,21 0 0,-21-22 16,22 22-16,-22 0 0,0-21 15,0 21-15,22 0 0,-43 0 0,21-21 16,-21 21-16,-21-21 0,-1 21 16,1 0-16,-21 0 0,0 0 0,-22 0 15,1 0-15,-22 0 0,0 0 0,1 0 16,-22 0-16,0 0 0,-42 0 47,0 0-47,-1 0 15,1 0 1,0 0 0</inkml:trace>
  <inkml:trace contextRef="#ctx0" brushRef="#br0" timeOffset="14979.98">7768 9271 0,'0'-21'47,"0"0"-31,0 0-16,21 21 0</inkml:trace>
  <inkml:trace contextRef="#ctx0" brushRef="#br0" timeOffset="18212.43">16319 3577 0,'0'0'15,"-21"-21"1,0 0-16,21 0 16,0 0-16,-21-1 15,21 1 1,0 0-1,-21 21-15,0 21 63,-1 0-63,1 1 16,21 20-16,0-21 0,0 0 0,0 0 15,-21 22-15,21-22 0,0 21 16,0-21-16,0 22 0,0-22 15,0 21-15,-21 1 0,21-1 16,0 21-16,0-20 0,0 20 0,0-20 16,-21 20-16,21 1 0,0-22 15,0 21-15,0-20 0,-21 20 0,21-20 16,0-1-16,0 21 0,0-20 0,0 20 16,0 1-16,0-1 0,0 1 15,0-1-15,0-20 0,0 20 0,0 1 16,0-1-16,21-21 0,-21 22 15,0-1-15,0-20 0,0 20 0,21 1 16,-21-22-16,0 22 16,0-1-16,0 1 0,0-1 0,0-21 15,0 22-15,0-1 0,0-20 16,-21 20-16,21 1 0,-21-1 0,-1 1 16,22-1-16,-21 1 0,21 20 0,0-20 15,-21-1-15,21 22 0,-21-21 16,21-22-16,0 21 0,0 1 0,-21-1 15,21 1-15,0-1 0,-21 1 16,21-1-16,0 1 0,0-22 0,0 22 16,-22-1-16,22-20 0,0 20 15,0 1-15,-21-22 0,21 21 0,0-20 16,0 20-16,0-20 0,0 20 16,-21 1-16,21-1 0,0 1 15,-21-22-15,21 21 0,0 1 0,0-22 16,0 1-16,0 20 0,0-21 15,-21 1-15,21-1 0,0 22 0,0-22 16,0 0-16,0 1 0,0-1 0,0 0 16,0-21-16,0 22 0,0-1 15,0-21-15,0 0 0,0 22 0,0-22 16,0 0-16,0 0 0,0 0 16,0 1-16,0-1 0,0 0 0,0 0 15,0 0-15,0 0 16,0 1-1,0-1 1,0 0-16,0 0 0,0 0 0,0 0 16,0 1-16,0-1 0,0 0 15,0 0-15,0 21 0,0-20 0,0-1 16,0 0-16,0 0 16,0 0-16,0 0 0,0 1 15,0-44 32,0 1-47,0 0 0,0 0 16,0-21-16,0 20 0,0-41 15,0 21-15,0-22 0,0 1 0</inkml:trace>
  <inkml:trace contextRef="#ctx0" brushRef="#br0" timeOffset="20337.41">16341 3471 0,'0'0'16,"-106"0"-1,85 0 1,-1 0-16,1 0 0,0 0 0,0 0 0,0 22 15,0-22 1,42 0 15,0 0-31,0 0 16,21 0-16,1 0 16,-1 0-16,22 0 0,-22 0 0,21 0 15,1-22-15,-1 22 0,22 0 16,-21 0-16,20-21 0,22 21 0,0 0 15,0 0-15,21-21 0,0 21 16,0-21-16,-21 21 0,21 0 0,0 0 16,21 0-16,-21 0 0,21-21 15,-21 21-15,0 0 0,0 0 16,0 0-16,0 0 0,0 0 0,0 0 16,21 0-16,-21 0 0,0 0 15,0 0-15,0 0 0,0 0 0,0 0 16,0 0-16,0 0 15,-21 0-15,21 0 0,-21 0 0,0 0 16,-22 0-16,1-21 0,0 21 16,-1 0-16,-20 0 0,20 0 0,-20 0 15,21 0-15,-1 0 0,-20 0 16,20 0-16,1 0 0,-21 0 0,20 0 16,-20 0-16,-1 0 0,1 0 15,-22 0-15,0 0 0,22 0 0,-22 0 16,-21 0-16,22 0 0,-22 0 15,21 0-15,-21 0 0,1 0 0,-1 0 16,0 0-16,0 0 16,-21 21-16,21-21 15,-21 21 1,0 0-16,0 0 16,0 0-16,0 1 15,0-1-15,0 0 0,0 21 0,0-21 16,0 1-16,0 20 0,0-21 15,-21 21-15,21-20 0,-21 20 0,21-21 16,0 21-16,0 1 0,0 20 16,0-20-16,0 20 0,-21 1 0,21-22 15,0 21-15,0 1 0,0-1 16,0 1-16,0-1 0,0 1 16,0 21-16,0-22 0,0 22 0,0-1 15,0 1-15,0 0 0,0-1 16,0-20-16,0 21 0,21 20 0,0-20 15,-21 0-15,0 21 0,0-22 16,21 22-16,-21-21 0,0-1 0,21 22 16,-21-21-16,0 21 0,0-22 15,0 22-15,0-21 0,0 0 0,0 20 16,0-20-16,0 0 0,0-1 0,0 1 16,0 0-16,0-1 0,0 1 15,0 0-15,0-1 0,0-20 0,0 21 16,0-22-16,0 1 15,0 20-15,0-20 0,0 20 0,0-20 16,0-1-16,0 1 0,0-1 0,-21 1 16,21-1-16,0-20 0,-21 20 15,0-20-15,21 20 0,-21 1 0,21-22 16,0 21-16,0-20 0,-21 20 16,21-20-16,0 20 0,0-21 0,-22 1 15,22-1-15,0 0 0,0-20 0,0 20 16,0-21-16,0 21 0,0-20 15,0-1-15,0 0 0,-21 0 0,21 0 16,0 0-16,-21 1 0,21-1 16,0 0-16,0 0 15,-21-21-15,0 0 32,0 0-32,-1 0 15,1 0-15,0 21 0,0-21 16,0 0-16,0 0 15,-1 0-15,1 0 0,0 21 0,-21-21 16,21 0-16,-1 0 0,-20 22 16,21-22-16,-21 0 0,-1 0 0,-20 21 15,20 0-15,1-21 0,-21 21 16,-1-21-16,22 21 0,-22-21 16,1 21-16,-1 1 0,1-22 0,-1 21 15,-20 0-15,20-21 0,-21 21 0,22 0 16,-22-21-16,1 21 0,-22-21 15,21 0-15,0 0 0,-20 0 0,20 22 16,0-22-16,1 0 0,20 0 0,-21 0 16,22 0-16,-22 0 0,22 0 15,-22 21-15,0-21 0,1 0 0,-1 0 16,0 0-16,1 0 0,-22 0 16,21 0-16,1 0 0,-22 0 0,21 0 15,0 0-15,-20 0 0,20 0 16,0 0-16,22 0 0,-22 0 15,22 0-15,-22 0 0,21 0 0,1 0 16,-1 0-16,-20 0 0,20 0 0,-20 0 16,-1 0-16,0-21 0,1 21 15,-1 0-15,0 0 0,1 0 16,20 0-16,-21 0 0,22-22 0,21 22 16,-22 0-16,22 0 0,-1-21 0,-20 21 15,21 0-15,-22 0 0,22-21 0,-22 21 16,1-21-16,-1 21 0,1 0 15,-1 0-15,1 0 0,20-21 0,1 21 16,0 0-16,21 0 16,-22 0-16,22 0 0,0 0 0,-21 0 15,20 0-15,1 0 0,0 0 0,0 0 16,0 0-16,0 0 0,-1 0 16,1 0-16,0 0 0,0 0 0,0 0 15,0 0-15,-1 0 0,22-21 47,22 21-47,20-22 16,-21 22-16,21-21 0,1-21 0,20 21 15,-20-22-15,20 1 0</inkml:trace>
  <inkml:trace contextRef="#ctx0" brushRef="#br0" timeOffset="21524.06">17251 2540 0,'0'0'0,"21"-42"15,-21 21-15,0-1 16,-21 44 15,0-1-15,21 21-16,-22-21 0,1 22 0,0 20 16,21-21-16,-21 1 0,21-1 15,-21 0-15,0 1 0,21-1 0,0 0 16,-22 1-16,1-22 0,21 21 15,0-21-15,0 1 0,0-1 0,-21 0 16,21 0-16,0 0 0,0-42 47,21 0-47,-21 0 16,0 0-16,21-1 0,-21 1 15,22-21-15,-22 21 0,21 0 0,-21-22 16,0 1-16,21 0 0,-21-1 15,21 1-15,-21 0 0,0-1 0,21 1 16,-21 0-16,21-1 0,-21 1 16,22 0-16,-22 20 0,0 1 15,21 0-15,0 21 0,0 0 16,0 0-16,0 0 0,1 21 16,20 0-16,-21 22 0,0-1 15,0 0-15,-21 1 0,22-1 0,-22 22 16,21-22-16,-21 0 0,0 1 15,0-1-15,0 0 0,0 1 0,0-1 16,0-21-16,0 21 0,0-20 16,0-1-16,0 0 0,0 0 0,0 0 15,0 0 1,-21-21-16,-1 0 16,22-21-16,-21 0 15,0 0-15,0 0 0,0 0 16,0-1-16</inkml:trace>
  <inkml:trace contextRef="#ctx0" brushRef="#br0" timeOffset="21957.29">16891 2985 0,'0'0'0,"0"21"32,21-21-32,0 0 15,22 0-15,-22 0 0,21 0 16,0 0-16,1-21 0,20 21 0,-20-22 15,20 22-15,1-21 0,-1 21 16,-21-21-16,22 21 0,-22-21 16,1 0-16,-1 21 0,-21-21 15,21-1-15,-20 22 0,-1-21 0,0 0 16,0 21-16,-21-21 0,21 0 16,-21 0-16,0 42 46,0 0-46,0 21 16,0-21-16,0 22 0,-21-1 0,21-21 16,0 22-16,0 20 0,0-21 15,0 1-15,-21 20 0,21-20 0,0 20 16,0-21-16,-21 22 0,21-22 16,0 1-16,0-1 0,0-21 15,0 21-15,0-20 0,0-1 0,0 0 16,0 0-16,0-42 47,0 0-47,0 0 0,0-1 0,0 1 15,0-21-15</inkml:trace>
  <inkml:trace contextRef="#ctx0" brushRef="#br0" timeOffset="22260.33">17716 2900 0,'0'0'0,"0"-21"0,0 0 0,0-1 16,0 1-16,0 0 0,22 21 16,-1-21-16,0 0 0,0 0 0,0-1 15,0 22-15,22-21 0,-22 21 16,21 0-16,-21 0 0,22 0 0,-22 0 16,21 21-16,-21 1 0,-21-1 15,0 0-15,0 0 0,0 0 0,0 22 16,-21-22-16,0 0 0,0 0 15,-21 0-15,20 22 0,-20-43 16,0 21-16,21 0 0,-1 0 0,-20 0 16,21-21-16,0 0 0,42 0 47,-21-21-47,21 21 15,0-21-15,0 21 0,22-21 0</inkml:trace>
  <inkml:trace contextRef="#ctx0" brushRef="#br0" timeOffset="22556.4">18457 2794 0,'0'0'0,"-21"0"31,0 0-31,21 21 0,-21 0 16,0 1-16,21-1 0,0 0 15,0 21-15,-22-21 0,22 22 0,0-1 16,0 0-16,-21 1 0,21-1 16,0 0-16,-21 22 0,21-22 0,0 1 15,0-1-15,-21 0 0,21 1 16,0-1-16,0 0 0,0-21 0,-21 1 16,21-1-16,0 0 0,0 0 15,0-42 16,0 0-15,0 0-16,21-22 0,-21 22 0</inkml:trace>
  <inkml:trace contextRef="#ctx0" brushRef="#br0" timeOffset="22852.42">18309 2985 0,'0'0'0,"0"-22"0,0-62 31,21 63-31,0-1 0,1 1 0,20 21 16,-21-21-16,21 21 0,1 0 0,-1 0 16,0 0-16,1 0 15,-1 0-15,-21 0 0,0 21 0,1 0 16,-22 1-16,0 20 0,0-21 16,0 0-16,-22 0 0,1 22 0,-21-22 15,0 0-15,-1 0 0,1 0 16,0 1-16,-22-1 0,22 0 0,-1 0 15,22 0-15,-21-21 0,21 0 16,0 21-16,-1-21 0,22-21 31,43 0-31,-22 0 16,21 0-16,-21 0 0,22-1 0</inkml:trace>
  <inkml:trace contextRef="#ctx0" brushRef="#br0" timeOffset="23364.32">19156 2540 0,'0'0'15,"0"-21"-15,-21 21 0,-1 0 0,1 0 16,0 0 0,0 21-16,21 0 0,0 0 15,0 1-15,-21 20 0,21-21 16,0 21-16,0 1 0,-21-1 15,21 0-15,0-20 0,0 20 16,0 0-16,0 1 0,0-22 0,0 21 16,0-21-16,0 0 0,0 1 15,0-1-15,0 0 0,21-21 16,0 21-16,0-21 0,0 0 16,0 0-16,1 0 0,-1-21 0,21 21 15,-21-21-15,0 0 0,22-1 16,-22 1-16,0 0 0,0 0 15,0 0-15,1 0 0,-1-1 0,0 1 16,-21 0-16,0 42 31,0 0-15,0 1-16,-21-1 16,21 0-16,-21 0 0,21 0 0,-22 0 15,22 1-15,0-1 16,0 0-16,-21-21 0,21 21 0,0-42 62,0 0-62,0 0 16,21-1-16,-21 1 0,22-21 16,-22 21-16,21 0 0</inkml:trace>
  <inkml:trace contextRef="#ctx0" brushRef="#br0" timeOffset="23548.4">19558 2815 0,'-21'0'16,"0"0"-1,-1 0-15,22 21 63,22-21-63,-1 0 15,0 0 1</inkml:trace>
  <inkml:trace contextRef="#ctx0" brushRef="#br0" timeOffset="24756.37">20002 2773 0,'0'0'0,"0"-21"15,-21 21 1,0 0-16,0 0 16,0 0-1,0 0-15,21 21 0,0 0 16,-22 0-16,1 0 0,0 22 16,21-22-16,0 0 0,-21 0 0,21 22 15,-21-22-15,21 0 0,0 0 16,0 21-16,0-20 0,0-1 0,0 0 15,0 0-15,21 0 16,0-21-16,0 21 0,0-21 16,1 0-16,20 0 0,-21 0 15,0 0-15,22 0 0,-22 0 16,21 0-16,-21 0 0,22-21 16,-1 21-16,0-21 0,1 0 0,-1 21 15,-21-21-15,21 0 0,1-1 16,-22 1-16,0 0 0,0 0 0,0 0 15,1 0-15,-22-1 0,21 1 16,-21 0-16,0-21 0,0 21 0,0-1 16,0 1-16,-21 21 15,-1 0-15,1 0 16,0 0-16,0 21 0,0-21 16,0 22-16,-1-1 0,1 0 0,0 21 15,0-21-15,0 1 0,21-1 16,0 0-16,-21 0 0,21 0 15,0 0-15,0 1 0,0-1 0,0 0 16,0 0-16,0 0 16,21-21-16,0 0 0,0 0 15,0 0-15,22 0 0,-22 0 16,0-21-16,0 21 0,0-21 0,0 0 16,22 0-16,-22-1 15,-21 1-15,21 0 0,0 0 0,-21-21 0,21 20 16,-21 1-1,0 0-15,0 42 32,-21 0-32,21 1 0,0-1 15,-21 0-15,21 0 0,-21 21 16,21-20-16,0-1 0,0 0 0,0 0 16,0 0-16,21 0 0,0 1 15,0-1-15,1-21 0,20 0 0,-21 21 16,21-21-16,1 0 0,-1 0 15,0 0-15,1-21 0,-22 21 0,21-21 16,-21-1-16,1 1 0,-1 0 16,0 0-16,0-21 0,0 20 0,-21-20 15,21 0-15,-21-1 16,22 1-16,-22 0 0,0-1 0,0 22 16,0-21-16,0 21 0,0 0 15,0-1-15,0 1 0,0 42 31,0 1-31,0 20 0,-22-21 16,22 21-16,0-20 0,0 20 16,0-21-16,-21 21 0,21-20 0,0 20 15,-21-21-15,21 21 0,0 1 16,0-22-16,0 0 0,0 0 0,0 22 16,0-22-16,21 0 15,0-21-15,1 0 0,-1 0 16,0 0-16,0 0 0,0-21 15,0 21-15,1-21 0,-22-1 16,21 1-16,0 0 0,0 0 0,0 0 16,0 0-16,1-1 0,-1 1 15,0 0-15,-21 0 0,21 21 0,-21-21 16,21 21-16,-21 21 31,0 0-31,0 0 16,0 0-16,0 1 0,0-1 15,0 0-15,0 0 0,0 0 16,0 0-16,0 1 31,21-44 1,-21 1-32,22 21 0,-22-21 15,21 0-15,0 21 0</inkml:trace>
  <inkml:trace contextRef="#ctx0" brushRef="#br0" timeOffset="24968.42">21717 2752 0,'0'0'0,"-21"-21"31,0 21-31,21-22 16,0 44 31,-22-22-32,1 21 1</inkml:trace>
  <inkml:trace contextRef="#ctx0" brushRef="#br0" timeOffset="25227.1">20934 2942 0,'0'0'0,"-21"0"0,-1 0 16,44 0 0,-1 0-1,0 0-15,21 0 0,-21 0 16,1-21-16,20 21 0,-21 0 0,0 0 15,22 0-15,-22 0 16,0-21-16,-42 21 47</inkml:trace>
  <inkml:trace contextRef="#ctx0" brushRef="#br0" timeOffset="27988.08">21929 2985 0,'21'-22'15,"-21"1"17,-21 21-1,-1 0-31,1 0 0,0 0 15,0 21-15,0 1 0,0-1 16,-1-21-16,1 21 0,0 0 0,0 0 16,0 0-16,21 1 0,0-1 15,-21 0-15,21 21 0,0-21 16,0 1-16,0-1 0,21 0 16,0-21-16,0 0 0,0 0 15,0 0-15,1 0 0,-1 0 16,0 0-16,0-21 0,0 21 15,-21-21-15,0-1 0,21 1 16,-21 0-16,0 0 0,0 0 16,0 0-16,0-1 0,0 1 15,0 0-15,0 0 0,0 0 0,0 0 16,0-1-16,22 1 0,-1 21 16,0-21-16,0 21 0,0 0 15,0 0-15,1 0 0,-1 0 16,0 0-16,0 0 0,0 21 15,0 0-15,1 1 0,-22-1 0,21 0 16,-21 0-16,0 21 0,0-20 16,0-1-16,0 0 0,0 0 15,0 0-15,0 0 0,0 1 16,0-1-16,0 0 0,-21-21 31,-1 0-15,22-21-16,0 0 15,0-1-15,0 1 0,0 0 0,0 0 16,0 0-16,0 0 0,22-22 16,-1 22-16,0 0 0,0 0 0,21-22 15,-20 22-15,20 0 0,0 21 16,1-21-16,-1 21 0,0 0 16,1 0-16,-1 0 0,0 21 15,-21 0-15,1 0 0,-1 1 0,0-1 16,-21 21-16,0-21 0,0 0 15,0 22-15,0-22 0,-21 21 0,0-21 16,-1 1-16,22-1 0,-21 0 16,21 0-16,-21-21 0,21 21 0,21-21 47,0-21-47</inkml:trace>
  <inkml:trace contextRef="#ctx0" brushRef="#br0" timeOffset="33536.26">8657 2773 0,'-21'-42'31,"21"20"-15,0 1-16,0 0 31,-21 21 0,21 21-15,0 0-16,0 1 16,0-1-16,0 0 0,0 21 15,0-21-15,0 22 0,0-22 0,0 21 16,0-21-16,0 22 0,-21-22 15,21 21-15,-22 1 0,22-1 0,0 0 16,0-21-16,-21 22 0,21-22 16,0 21-16,0-21 0,-21 1 0,21-1 15,0 0-15,0 0 16,0-42 15,0 0-31,0 0 16,0-1-16,0-20 15,0 21-15</inkml:trace>
  <inkml:trace contextRef="#ctx0" brushRef="#br0" timeOffset="34164.21">8594 2667 0,'0'0'0,"-22"0"31,22 21 1,0 0-17,22 1-15,-1-1 0,0-21 0,0 21 16,0 0-16,0 0 0,1 0 15,-1 1-15,21-1 0,-21 0 0,22 0 16,-22 0-16,21-21 0,-21 21 16,22 1-16,-1-1 0,-21 0 0,21-21 15,-20 21-15,20-21 0,-21 21 16,0 0-16,22-21 0,-22 0 16,0 0-16,0 0 0,0 0 15,-42 0 48,0 22-63,0-22 0,0 21 0,-1-21 15,1 0-15,-21 21 0,21-21 16,-22 21-16,1 0 0,0 0 0,-22 1 16,22-1-16,0 0 0,-1 0 15,1 0-15,0 0 0,-1-21 0,22 22 16,-21-1-16,21 0 15,-1 0-15,1-21 0,0 21 0,0 0 32,0-21-32,21 22 15,0-44 48,0 1-63,0 0 15,0 0-15</inkml:trace>
  <inkml:trace contextRef="#ctx0" brushRef="#br0" timeOffset="37499.85">8572 2879 0,'0'0'0,"0"-21"15,0 42 32,0 0-47,0 0 16,0 0-16,0 0 0,0 1 0,0-1 15,0 0-15,0 0 0,0 0 16,22 22-16,-22-22 0,0 0 0,0 0 16,0 0-16,0 0 0,0 22 15,0-22-15,0 0 0,0 0 16,0-42 31,0 0-32,0 0-15,0 0 0,0-22 16,0 22-16,0 0 0,0-21 16,0 20-16,0 1 0,0-21 0,0 21 15,0-22-15,0 22 0,21 0 16,-21 0-16,0 0 0,0 0 16,0 42 15,0 0-16,0 0-15,0 0 0,0 0 0,0 22 16,0-22-16,0 0 0,0 21 16,0-20-16,0 20 0,0 0 15,0-21-15,0 22 0,0-22 0,0 0 16,-21 0-16,21 0 0,0 1 16,0-1-16,0 0 15,0-42 16,0 0-31,0-1 0,0-20 16,0 21-16,0 0 0,0-22 16,0 22-16,0-21 0,0 21 15,0-22-15,0 22 0,0-21 0,0 21 16,21 0-16,-21-1 16,0 1-16,21 0 0,0 0 0,-21 0 15,21 0 1,-21 42 15,0 0-31,0 0 0,0 0 16,0 0-16,0 1 0,0-1 0,0 0 15,-21 21-15,21-21 0,0 1 16,0 20-16,0-21 0,0 0 0,0 22 16,-21-22-16,21 0 0,0 0 15,0-42 32,21 0-31,-21 0-16,0-22 0,0 22 0,0 0 15,21 0-15,-21-22 0,21 22 16,-21 0-16,22-21 0,-22 21 0,0-1 16,0 1-16,21 0 0,-21 0 31,0 42-16,0 0 1,0 0-16,0 1 0,0-1 0,0 0 16,-21 0-16,21 0 15,0 0-15,0 1 0,-22-1 0,22 0 16,0 0-16,-21 21 0,21-20 16,0-1-16,0 0 0,0 0 0,0 0 15,0 0 1,0-42 15,0 0-31,0 0 16,0 0-16,21 0 0,-21-22 15,22 22-15,-1 0 0,-21 0 16,0 0-16,0-1 0,21 1 0,-21 0 16,21 0-16,-21 0 0,0 0 15,0-1 1,0 44 15,0-1-31,0 0 16,0 0-16,0 0 0,0 0 0,0 1 15,-21-1-15,21 0 0,-21 0 16,21 0-16,-21 0 0,21 1 0,0-1 16,0 0-16,0 0 0,0 0 15,0-42 32,0 0-47,0 0 0,0 0 16,21-1-16,-21 1 0,21 0 15,-21 0-15,21 0 0,-21 0 0,21-1 16,-21 1-16,21 0 16,1 0-16,-22 0 31,0 42 0,0 0-31,0 0 16,0 0-16,-22 1 0,1-1 15,21 0-15,-21-21 0,21 21 16,0 0-16,-21 0 0,21 1 0,-21-1 16,21 0-16,0-42 46,21 0-30,0-1-16,-21 1 0,0 0 16,21 0-16,0 21 0,-21-21 0,22 0 15,-22-1-15,0 1 16,21 0-16,0 0 0,-21 0 16,0 42 30,0 0-30,0 0-16,0 0 0,-21 1 16,0-1-16,21 0 0,-22 0 15,22 0-15,0 0 0,-21 1 16,21-1-16,0-42 47,0-1-47,21 1 15,-21 0 1,22 0-16,-1 0 0,0 0 16,-21-1-16,21 22 0,-21-21 15,21 0-15,0 21 0,-21-21 16,0 42 15,0 0-15,-21 0-16,21 1 15,0-1-15,-21-21 0,21 21 16,-21 0-16,21 0 0,21-42 63,0 0-63,-21 0 15,21 0-15,1-1 16,-22 1-16,21 21 15,-21-21-15,0 42 79,0 0-64,0 1 1,21-22 31,0 0-47,0 0 15,0 0-15,1 0 16,-1 0-16,0 0 0,0 0 16,0 0-1,-42 0 32,0 0-31,0 0-16,0 0 0,-1 0 15,1 0-15,-21 0 0,21 0 0,0 0 16,-1 0-16,1 0 16,0 0-16,21-22 0,-21 22 15,0 0-15,42 0 78,0 0-62,0 0-16,0 22 0,1-22 16,-1 0-16,0 0 0,0 0 15,0 21-15,0-21 0,1 0 0,-1 0 16,0 0-16,0 0 0,0 0 15,0 0-15,-42 0 63,0 0-47,0 0-16,0 0 0,0 0 0,-1 0 15,-20 0-15,21 0 0,0 0 16,-22 0-16,22 0 0,-21 0 0,0 0 15,20 0-15,1 0 0,0 0 16,0 0-16,0 0 0,0 0 0,-1 0 16,44 0 31,-1 0-47,0 0 0,0 0 15,0 0-15,0 0 16,1 0-16,-1 0 0,0 0 15,0 0-15,0 0 0,0-21 0,1 21 16,-1 0-16,0 0 16,0 0-16,-21-22 0,0 1 31,-21 21-15,0 0-16,0-21 0,-1 21 0,1 0 15,0 0-15,0-21 16,0 0-1,0 21-15,-1 0 16,22-21 78,22 21-94,-1 0 15,0 0-15,-42 0 47,0-22-31,-1 22-16,1 0 0,0 0 16,0-21-16,0 21 15,0-21-15,-1 21 16,22-21-16,-21 21 15,21-21 1</inkml:trace>
  <inkml:trace contextRef="#ctx0" brushRef="#br0" timeOffset="42120.39">8509 4805 0,'0'21'0,"0"0"15,0 0-15,0 1 16,0-1-16,0 0 15,0 0 1,0 0-16,0 0 16,0 1-1,21-44 79,-21 1-94,21 0 16,-21 0-16,21 0 15,-21 0-15,0-1 16,22 1-16,-1 21 0,-21-21 16,21 0-16,-21 0 15,21 0-15,0-1 0,0 22 16,-21-21-16,22 0 15,-1 21 1,-21-21-16,0 0 0,21 21 16,0 0-16,0-21 0,0-1 15,1 22-15,-1-21 0,0 21 16,0-21-16,0 0 16,0 21-16,1-21 0,-1 21 0,0-21 15,0 21-15,-21-22 0,21 22 16,0-21-16,1 0 0,-1 21 0,0-21 15,0 0-15,0 21 0,0-21 16,1-1-16,-1 1 0,0 0 16,0 21-16,0-21 0,0 0 0,1 0 15,-1-1-15,21 22 0,-21-21 16,22-21-16,-22 42 0,21-21 16,-21 0-16,22-1 0,-22 22 15,21-21-15,-21 0 0,22 0 0,-1 21 16,-21-21-16,21 0 0,-20 21 15,20-22-15,-21 1 0,0 21 0,22 0 16,-22-21-16,0 21 0,21 0 16,-21-21-16,1 21 0,-1 0 0,0-21 15,0 21-15,0-21 0,0 21 16,1 0-16,-1 0 0,0-22 16,21 22-16,-21 0 0,22-21 15,-22 21-15,0 0 0,21-21 0,-20 21 16,-1-21-16,0 21 0,0 0 0,21-21 15,-20 21-15,-1 0 0,21 0 16,-21-21-16,0 21 0,22 0 0,-22-22 16,21 22-16,-21-21 0,22 21 15,-1 0-15,-21-21 0,22 21 0,-1 0 16,0 0-16,1-21 0,-22 21 16,21 0-16,0-21 0,-20 21 0,20-21 15,-21 21-15,0 0 0,0 0 16,1 0-16,-1-22 0,0 22 15,0 0-15,0 0 0,0-21 16,22 21-16,-22 0 0,21-21 0,1 21 16,-1-21-16,-21 21 0,21 0 15,1 0-15,-1 0 0,0-21 0,1 21 16,-1 0-16,0 0 0,1 0 16,-1 0-16,-21 0 0,22 0 0,-22 0 15,21 0-15,-21 0 0,0 0 16,22 0-16,-22 0 0,21 0 0,-21 0 15,22 0-15,-1 0 0,-21 0 16,22 0-16,-1 0 0,-21 0 0,21 0 16,1 0-16,-22 0 0,21 0 15,-21 0-15,22 0 0,-22 0 16,0 0-16,21 0 0,-20 0 0,-1 0 16,21 0-16,-21 0 0,22 21 15,-22-21-15,21 0 0,-21 0 0,22 21 16,-1-21-16,0 0 0,-21 0 15,22 21-15,-1-21 0,0 21 0,1-21 16,-1 0-16,0 22 0,1-22 16,-22 0-16,21 0 0,-21 21 0,1-21 15,20 0-15,-21 0 0,0 21 16,0-21-16,1 0 0,20 0 16,-21 21-16,0-21 0,0 0 15,1 0-15,20 21 0,0 0 16,1-21-16,-22 0 0,21 22 15,-21-22-15,22 0 0,-1 21 0,-21-21 16,21 0-16,1 21 0,-22-21 0,21 0 16,-21 21-16,1-21 0,20 0 15,-21 21-15,0-21 0,0 0 0,1 0 16,-1 21-16,21-21 0,-21 22 16,0-22-16,1 0 0,-1 21 15,0 0-15,0-21 0,0 21 16,0-21-16,-21 21 0,22-21 15,-1 21-15,0 1 0,0-22 16,-21 21-16,21-21 0,0 21 0,1 0 16,-1 0-16,0-21 15,0 21-15,0 1 0,0-1 16,1 0-16,-1-21 0,0 21 16,0-21-16,0 21 0,0 0 0,1-21 15,-22 22-15,21-22 0,0 21 16,0 0-16,0-21 0,0 21 0,1-21 15,-1 21-15,0 0 0,0-21 16,0 22-16,0-22 0,1 21 0,-1 0 16,0-21-16,0 21 15,0-21-15,0 21 16,1-21-16,-1 21 0,0-21 16,0 0-16,-21 22 0,21-22 15,0 0-15,1 21 0,-1-21 16,0 0-16,-21 21 15,21-21-15,0 21 16,0-21-16,1 21 16,-1 0-1,0-21 1,0 22-16,-21-1 16,21-21-16,-21 21 15,21-21-15,1 21 16,-22 0-16,21-21 15,-21 21-15,21-21 0,-21 22 16,21-22-16,-21 21 0,21 0 16,0-21-1,-21 21-15,0-42 141,0 0-141,0 0 16</inkml:trace>
  <inkml:trace contextRef="#ctx0" brushRef="#br0" timeOffset="43481.45">15833 4276 0,'0'-21'31,"0"-1"0,-22 22 0,22 22 32,0-1-47,22-21-16,-22 21 0,0 0 15,21 0-15,0 0 16,-21 1-16,21-22 0,-21 21 15,0 0-15,0 0 0,21-21 16,-21 21-16,21 0 0,-21 1 16,0-1-16,22 0 0,-1 0 15,-21 0-15,0 0 16,21 1-16,-21-1 16,21 0-16,-21 0 15,0 0-15,0 0 16,21-21-16,-21 22 15,21-22-15,-21 21 0,0 0 32,0 0 46,-21-21-16,0 0-62,0 0 16,0 0 0,0 0-16,-1 0 15,1 0-15,0 21 16,0-21-16,0 0 15,0 21-15,-1-21 0,1 0 16,0 0-16,0 22 0,0-22 0,0 21 16,-1-21-16,-20 0 0,21 0 15,0 21-15,0-21 0,-1 0 0,1 0 16,0 21-16,0-21 16,0 0-16,21 21 0,-21-21 0,-1 0 15,44 0 63,-1 0-78,0 0 16,0-21-16,0 21 0,0-21 0,22 21 16,-22-21-16,0 21 0,21-21 15,-20 21-15,-1 0 0,21-22 0,-21 22 16,0 0-16,1-21 0,-1 21 15,21 0-15,-21 0 0,0-21 0,1 21 16,-1 0-16,0 0 16,0 0-16,0-21 0,0 21 15,1 0-15,-22-21 16,0 0 0,0-1 93</inkml:trace>
  <inkml:trace contextRef="#ctx0" brushRef="#br0" timeOffset="52879.41">15325 10964 0,'42'-21'16,"-42"0"-16,0 0 15,0 0 1,0 0-16,0-1 16,0 44 46,0-1-62,0 0 16,0 0-16,0 0 0,0 0 15,0 22-15,21-22 0,-21 21 0,0 1 16,0-1-16,0 0 0,0 22 16,0-22-16,0 0 0,0 1 0,0-22 15,0 21-15,0-21 0,0 22 16,0-22-16,0 0 0,0 0 0,0 0 15,21 1-15,-21-1 16,0-42 31,0-1-47,0 1 0,0 0 16,0 0-1,0 0-15</inkml:trace>
  <inkml:trace contextRef="#ctx0" brushRef="#br0" timeOffset="53285.1">15706 11303 0,'0'21'16,"0"0"-1,21-21-15,-21 22 16,21-22-16,-21 21 16,21-21-16,0 0 15,0 0 1,-21-21-16,0-1 15,0 1 1,0 0-16,0 0 16,-21 21-1,0 0 1,21 21 0,0 0-1</inkml:trace>
  <inkml:trace contextRef="#ctx0" brushRef="#br0" timeOffset="54184.4">17187 11176 0,'0'-21'16,"0"0"-1,0 0 1,21-1-16,1 22 16,-1-21-16,0 21 0,0-21 0,0 0 15,0 21-15,1-21 0,-22 0 0,21 21 16,-21-22-16,0 1 0,21 21 15,-21-21-15,-21 0 16,0 21-16,-1 0 0,1 0 16,-21 0-16,0 0 0,20 0 0,-20 0 15,0 21-15,21-21 0,-22 21 16,22 0-16,-21-21 0,21 22 16,21-1-16,0 0 0,0 0 15,0 0-15,21 0 16,0-21-16,0 22 0,0-1 15,0-21-15,22 21 0,-22-21 16,0 21-16,21-21 0,-20 21 0,20-21 16,-21 21-16,21 1 0,-20-22 15,-1 21-15,0 0 0,21 0 0,-21 0 16,-21 0-16,0 1 16,0-1-16,0 0 0,0 0 0,0 0 15,-21-21-15,-21 21 0,21 1 16,-22-1-16,1-21 0,0 21 0,-1 0 15,22-21-15,-21 0 0,0 0 16,-1 0-16,22 0 0,-21 0 16,21 0-16,-1 0 0,-20 0 0,21-21 15,0 0-15,0 0 0,-1-1 16,22 1-16,-21 0 0,0 0 0,21-21 16,0 20-16,0 1 0,0 0 15,0 0-15,0 0 16,21 21-16,0 0 15,1 0-15,-1 0 0,0-21 16,21-1-16,-21 22 16</inkml:trace>
  <inkml:trace contextRef="#ctx0" brushRef="#br0" timeOffset="54548.42">17843 10901 0,'0'0'15,"0"-21"-15,0 0 16,0 42 31,0 0-32,0 0-15,0 21 0,0-20 16,0 20-16,0-21 0,0 21 0,0 1 16,0-1-16,0 0 0,0 1 15,0-1-15,0-21 0,0 22 0,0-22 16,0 0-16,0 0 0,0 0 16,0 0-16,0-42 46,0 0-46,0 0 0,0 0 16,0 0-16</inkml:trace>
  <inkml:trace contextRef="#ctx0" brushRef="#br0" timeOffset="55072.35">18097 11049 0,'0'21'31,"0"0"-15,0 1-16,0-1 0,0 0 0,0 0 15,0 0-15,0 0 0,0 1 16,0 20-16,-21-21 0,21 0 0,0 0 16,0 1-16,0-1 0,0 0 15,0 0-15,0 0 0,0 0 0,21 1 16,1-22-16,-1 21 0,0-21 15,21 0-15,-21 0 0,1 0 16,-1 0-16,21 0 0,-21-21 0,0 21 16,1-22-16,20 1 0,-21 0 15,0 0-15,0 0 0,1 0 0,-1-1 16,-21 1-16,0-21 0,0 21 16,0-22-16,0 22 0,0-21 15,0 21-15,-21-22 0,-1 22 0,1 0 16,0 0-16,0 21 0,0-21 15,0 21-15,-22 0 0,22 0 0,0 0 16,0 0-16,0 0 0,-1 21 16,1 0-16,0 0 0,0 0 0,21 1 15,-21 20-15,21-21 0,-21 21 16,21-20-16,0 20 0,0 0 0,0-21 16,0 1-16,0 20 0,0-21 0,0 0 15,0 0-15,21 1 0,0-1 16,0-21-16,0 21 0,0-21 15,1 0-15,-1 0 0,0 0 16,0 0-16,21 0 0,-20 0 0,20-21 16,-21 0-16,0 21 0,22-22 0</inkml:trace>
  <inkml:trace contextRef="#ctx0" brushRef="#br0" timeOffset="55920.29">18944 11091 0,'0'-21'32,"-21"42"-17,21 1 1,0-1-16,0 0 0,0 0 0,0 0 16,0 0-16,0 1 0,-21 20 15,21-21-15,0 0 0,0 22 0,0-22 16,0 0-16,0 0 0,0 0 15,0 0-15,0 1 0,0-1 16,0 0-16,21-21 16,0 0-16,0 0 15,0-21-15,1 0 16,-1-1-16,-21 1 0,21 0 16,0 0-16,0 0 0,0 0 15,-21-22-15,22 22 16,-1 0-16,0 0 0,0-22 0,-21 22 15,21 0-15,-21 0 0,21 21 16,-21-21-16,0 42 31,0 0-31,0 0 16,0 0-16,0 1 0,0-1 16,0 0-16,0 0 0,0 0 0,0 22 15,0-22-15,0 0 16,0 0-16,0 0 0,0 0 15,22-21-15,-1 0 0,0 0 16,0 0-16,0 0 16,0 0-16,1 0 0,-1 0 0,0 0 15,0 0-15,0-21 0,22 0 16,-22 0-16,0 21 0,0-21 0,0 0 16,0-22-16,-21 22 0,22 0 15,-22-21-15,21 20 0,-21-20 0,0 21 16,0-21-16,0 20 0,0 1 15,0 0-15,-21 0 16,-1 0-16,1 21 0,0 0 0,0 0 0,0 0 16,0 0-1,-1 0-15,1 0 0,0 21 0,21 0 16,0 0-16,21-21 31,0 0-31,1 0 16,-1 0-16,0 0 0,0 0 15,0 0-15,0-21 0,1 21 0,-1-21 16,21 0-16,-21 0 16,0 21-16,1 0 0,-22-22 15,21 22-15,0 0 16,0 0 15,-21 22 0,-21-22-31,0 21 0,0-21 16</inkml:trace>
  <inkml:trace contextRef="#ctx0" brushRef="#br0" timeOffset="58585.45">15325 12679 0,'0'0'0,"21"0"0,-21-21 0,-21 21 63,-1 0-63,1-21 15,21-1 1,-21 22-16,21-21 16,0 0-16,0 0 15,21 21-15,0-21 0,1 21 16,-1-21-16,0 21 0,0 0 15,21-22-15,-20 22 0,20 0 16,-21 0-16,21-21 0,-20 21 0,20 0 16,-21 0-16,0 21 0,0-21 15,1 22-15,-1-1 0,0 0 0,-21 0 16,21 0-16,-21 22 0,0-1 0,0 0 16,0 1-16,-21-1 0,0 0 15,0 1-15,-1-1 0,1 0 0,-21 1 16,21-1-16,-22-21 0,22 21 15,0-20-15,-21-1 0,21 0 0,-1 0 16,1 0-16,0-21 0,0 0 16,0 0-16,0 0 0,-1 0 0,1 0 15,0 0-15,0 0 0,0-21 16,0 21-16,-1-21 0,22 0 16,0 0-16,0-1 0,-21 1 0,21 0 15,0 0-15,0 0 0,0 0 16,21-22-16,1 22 0,-22 0 0,21 21 15,0-21-15,0 0 0,0 21 16,0 0-16,1 0 0,-1 0 0,21 0 16,-21 0-16,0 21 0,1 0 15,-1 0-15,0 0 0,0 0 0,0 1 16,0-1-16,-21 0 0,22 0 16,-22 0-16,21-21 0,-21 21 0,0 1 15,21-1-15,0-21 0,-21 21 16,21-21-1,0 21-15,1-21 16,-1 0 0,-21-21-16,0 0 0,21 21 15,-21-21-15</inkml:trace>
  <inkml:trace contextRef="#ctx0" brushRef="#br0" timeOffset="58943.71">16002 12891 0,'0'0'16,"21"21"-16,0-21 0,0 0 15,1 0 1,-1 0-16,-21-21 15,0-1-15,0 1 16,0 0 0,-21 21-16,-1 0 0,1 0 15,0 0-15,0 21 32,21 0-32,0 1 31,21-22 0,-21-22-31,21 1 16,0 0-16</inkml:trace>
  <inkml:trace contextRef="#ctx0" brushRef="#br0" timeOffset="61119.8">17738 12488 0,'0'0'0,"0"-21"0,0 0 0,0 0 15,21 0-15,-21 0 16,0-1-16,0 44 47,0-1-47,0 21 0,0-21 15,0 22-15,0-22 0,-21 21 16,21 0-16,-22 22 0,1-22 0,0 22 16,0-22-16,0 22 0,0-22 15,-1 0-15,1 1 0,0-1 0,0-21 16,0 0-16,21 22 0,-21-43 16,21 21-16,-22 0 0,1-21 0,0 0 15,0 0 1,0-21-16,0 0 0,-1-1 15,22 1-15,-21 0 0,0-21 0,21-1 16,0 1-16,0 0 0,-21-1 16,21 1-16,0 0 0,0 21 0,0-22 15,0 22-15,0 0 0,0 0 16,21 0-16,0 21 0,0 0 16,1 0-16,20 0 15,-21 0-15,0 21 0,0 0 0,1 21 16,20-21-16,-21 1 0,0 20 15,0-21-15,1 21 0,-1-20 0,0 20 16,0-21-16,0 21 0,0-20 16,-21-1-16,22 0 0,-1 0 15,0-21-15,0 21 0,0-21 0,0 0 16,1 0-16,-1 0 0,0 0 16,0 0-16,0 0 0,0-21 0,1 0 15,-22 0-15,21 0 0,0-1 16,0 1-16,0 0 0,-21-21 0,0 21 15,21-1-15,-21 1 0,22 0 16,-22 0-16,0 0 0,0 0 0,0 42 47,0 0-47,0 0 0,0 0 16,0 0-16,0 22 0,0-22 15,0 0-15,0 0 0,0 0 0,21 1 16,-21-1-16,21 0 0,0 0 15,0-21-15,0 21 0,1-21 0,20 0 16,-21 0-16,0 0 16,0 0-16,1 0 0,20 0 0,-21 0 15,0-21-15,0 0 0,22 0 0,-22 0 16,0-1-16,0 1 16,0 0-16,-21-21 0,0 21 0,0-22 0,0 22 15,0-21-15,0 21 0,0-22 16,-21 22-16,0 0 0,0-21 15,0 20-15,-22 1 0,22 21 16,-21-21-16,21 21 0,0 0 0,-22 0 16,22 0-16,0 0 0,0 0 0,0 0 15,-1 0-15,1 21 0,0 0 16,0 1-16,0 20 0,21-21 0,0 21 16,0 1-16,0-1 0,0-21 15,0 22-15,0-1 0,21-21 0,0 21 16,21-20-16,-20-1 0,20 0 15,0 0-15,1 0 0,-1 0 16,0-21-16,22 0 0,-22 0 0,22 0 16,-1 0-16,-21 0 0,22 0 15,-1-21-15,-20 0 0,-1 0 0,22 0 16,-22 0-16,0-1 0,-21 1 16,22-21-16,-22 21 0,0-22 0,-21 22 15,0-21-15,0 0 0,0 20 16,0-20-16,0 21 0,0 0 0,-21 0 15,0-1-15,0 22 0,-1 0 16,1-21-16,0 21 0,0 0 0,0 0 16,-43 21-16,43 1 15,0-1-15,0 0 0,0 0 0,-1 21 16,22 1-16,-21-22 0,21 21 0,0 1 16,0-22-16,0 0 15,0 21-15,0-21 0,0 1 0,0-1 16,21 0-16,1-21 0,-1 0 15,0 0-15,0 0 0,0 0 16,0 0-16,22-21 0,-22 0 16,0-1-16,0 1 0,0 0 0,1 0 15,-22-21-15,21-1 0,0 22 16,0-21-16,0 21 0,-21-22 0,0 22 16,21 0-16,-21 0 0,22 21 0,-22-21 15,0 42 16,0 0-15,0 0-16,0 0 0,0 22 0,0-22 16,0 0-16,0 21 0,0-21 15,0 1-15,0 20 0,21-21 0,0 0 16,0 0-16,0 1 0,22-1 0,-22-21 16,21 21-16,0-21 0,1 0 15,-1 0-15,0 0 0,1 0 0,-1 0 16,0-21-16,22 0 15,-22-1-15,1 1 0,20-21 0,-21 21 16,-20-22-16,-1 22 16,0-21-16,-21 0 0,21 20 0,-21 1 0,0-21 15,0 21-15,0 0 16,-42-1-16,21 22 0,-1-21 0,1 21 16,-21 0-16,21 0 0,-22 0 0,1 0 15,21 21-15,-21-21 0,20 22 16,1-1-16,0 21 0,-21-21 0,42 22 15,-21-22-15,21 21 0,0 0 16,0-20-16,0 20 0,0-21 0,0 0 16,21 0-16,-21 1 0,21-1 15,0 0-15,21-21 0,-20 0 0,-1 0 16,0 0-16,0 0 0,0 0 16,22-21-16,-22 0 0,0-1 15,0 1-15,0 0 0,0 0 0,-21-21 16,22-1-16,-1 1 0,-21 0 15,21-1-15,-21 1 0,0 0 0,0-1 16,0 1-16,21 0 0,-21-1 16,21 1-16,-21 0 0,0 20 0,0 1 15,0 0-15,0 0 0,0 0 16,0 42 0,0 0-16,0 21 15,0-20-15,0 20 0,0 0 16,-21-21-16,21 22 0,0 20 0,0-20 15,0-1-15,0 0 0,0 22 16,0-22-16,0 0 0,0 1 0,0-22 16,21 21-16,0-21 0,1 1 15,-1-1-15,21-21 0,-21 0 0,22 0 16,-22 0-16,21 0 0,0 0 16,1-21-16,-1-1 0,0 1 0</inkml:trace>
  <inkml:trace contextRef="#ctx0" brushRef="#br0" timeOffset="61867.37">21209 12552 0,'0'21'0,"21"-42"47,0 0-47,0 21 15,1-21-15,-1-1 0,0 1 16,0 21-16,0-21 0,0 0 0,-21 0 16,0 0-16,0-1 0,-21 22 15,0 0 1,0 0-16,0 0 0,0 0 0,-22 22 15,22-22-15,0 21 0,0 0 16,-22 0-16,22 0 0,0 0 0,21 1 16,0-1-16,-21 0 0,21 0 15,0 0-15,0 0 0,0 1 16,21-1-16,0 0 0,0 0 16,22 0-16,-22 0 0,0 1 15,0-22-15,22 21 0,-22 0 0,21 0 16,-21-21-16,0 21 15,1 0-15,-1 1 0,0-22 0,-21 21 16,0 0-16,0 0 16,-21 0-16,0-21 0,-22 21 15,1-21-15,21 0 0,-22 22 16,1-22-16,0 0 0,-1 0 0,1 0 16,0 0-16,-1 0 0,1-22 0,21 22 15,-21-21-15,20 0 0,1 0 16,0 0-16,0 0 0,21-1 0,0 1 15,0 0-15,0 0 0,0 0 16,21 21 0,0 0-16,0 0 15,1 0-15,-1 0 0,0 0 16,0 0-16,0 0 16,0 0-16,1 0 0,-1 0 0</inkml:trace>
  <inkml:trace contextRef="#ctx0" brushRef="#br0" timeOffset="62212.17">21611 12806 0,'0'0'0,"21"0"0,22 0 0,-22-21 0,0 0 16,0-1-16,0 22 0,0-21 15,22 0-15,-22 0 0,0 0 0,0 0 16,-21-1-1,21 1-15,-21 0 16,-21 21-16,0 0 0,0 0 16,0 0-16,-22 0 0,22 21 15,0 0-15,-21 1 0,21-1 0,-1 0 16,1 0-16,0 21 0,21-20 16,0-1-16,0 21 0,0-21 0,0 0 15,0 22-15,0-22 0,21 0 16,0 0-16,1-21 0,20 21 15,-21-21-15,0 0 0,0 0 0,22 0 16,-22 0-16,21 0 0,-21 0 0,22 0 16,-1-21-16,-21 0 0,22 0 15,-22 0-15,0 0 0</inkml:trace>
  <inkml:trace contextRef="#ctx0" brushRef="#br0" timeOffset="62623.94">22161 12679 0,'-21'-21'16,"21"0"0,0-1-16,21 22 15,1-21-15,-1 21 16,0 0-16,0 0 0,0 0 16,0 0-16,1 0 15,-1 0-15,0 0 0,0 0 0,0 21 16,0-21-16,1 22 0,-1-1 15,-21 0-15,21-21 0,-21 21 0,21 0 16,-21 0-16,0 1 0,0-1 0,0 0 16,0 0-16,0 0 0,0 0 15,-21-21-15,0 22 0,0-1 16,-1-21-16,22-21 31,0-1-31,0 1 16,0 0-16,0 0 0,0 0 15,0 0-15,0-1 16,22 22-16,-1-21 0,-21 0 0,21 21 16,-21-21-16,21 21 0,0 0 0,0-21 15,1 0-15,-1 21 0,0 0 16,0-22-16,0 22 0,0-21 0,1 21 16,-1-21-16,0 21 0,0-21 15</inkml:trace>
  <inkml:trace contextRef="#ctx0" brushRef="#br0" timeOffset="63035.7">22860 12531 0,'21'0'15,"-21"-21"1,21 21-16,0 0 16,-21 21-1,0 0-15,22 0 16,-22 0-16,0 0 15,0 1-15,0-1 0,0 0 0,0 0 16,0 0-16,0 0 0,21 1 16,-21-1-16,0 0 0,0 0 0,0 0 15,21-21 1,0 0 0,0-21-1,-21 0-15,21 0 16,1 0-16,-22-1 0,21 1 0,0 0 15,-21-21-15,21 21 0,0-1 16,-21 1-16,21 0 0,1 0 0,-22 0 16,21 0-1,0 21-15,0 0 16,0 0 0,-21 21 30,21-21-46</inkml:trace>
  <inkml:trace contextRef="#ctx0" brushRef="#br0" timeOffset="63759.29">23389 12679 0,'0'0'0,"21"0"0,0 0 15,1 0 1,-1 0-16,0-21 15,-21 0-15,21 21 0,0-22 0,-21 1 16,0 0 0,21 21-16,-21-21 0,0 0 15,-21 21 1,0 0-16,0 0 16,0 0-16,0 21 0,21 0 15,-22 0-15,22 0 0,-21 1 16,21-1-16,0 0 0,0 0 0,0 0 15,0 0-15,0 1 0,0-1 16,0 0-16,0 0 0,0 0 0,0 0 16,0 1-16,21-1 15,1-21-15,-1 0 0,0 0 16,0 0-16,0 0 0,0 0 16,1 0-16,-1-21 15,0 21-15,0-22 0,-21 1 0,0 0 16,21 21-16,-21-21 0,21-21 15,-21 20-15,22 1 0,-22 0 0,0 0 16,0-21-16,21 20 0,-21 1 16,21 21-16,-21-21 0,0 0 0,21 21 15,0-21-15,0 21 16,1 0-16,-1 0 0,0 0 16,0 0-16,0 0 0,0 0 15,-21 21-15,22-21 0,-1 21 16,-21 0-16,0 0 0,0 1 15,21-22-15,-21 21 0,21 0 16,-21 0-16,0 0 0,0 22 0,0-22 16,0 0-16,0 0 15,0 0-15,0 0 0,-21-21 32,0 0-32,0 0 0,21-21 15,-22 0 1,22 0-16,0 0 0,0 0 15,0-22-15,0 22 0,0 0 16,0 0-16,0 0 0,22-1 0,-22 1 16,21-21-16,0 21 0,0 0 15,0-1-15,0 1 16,1 21-16,-1 0 0,0-21 0,0 21 16,0 0-16,0-21 15,1 21-15</inkml:trace>
  <inkml:trace contextRef="#ctx0" brushRef="#br0" timeOffset="86651.94">15219 13991 0,'0'0'0,"-21"21"0,-1-21 16,1 0-16,0 0 16,0 0-1,21-21 1,0 0-1,21 21-15,0-21 0,0 21 0,1 0 16,-1-21-16,0 0 0,0 21 16,0 0-16,22 0 0,-22-22 15,0 22-15,21 0 0,-21 0 16,22 0-16,-1 0 0,-21 0 0,0 22 16,22-1-16,-22 0 0,-21 0 15,21 0-15,-21 0 0,0 1 0,0-1 16,0 0-16,-21 0 0,0 21 15,0-20-15,-22-1 0,22 0 0,-21 21 16,-1-21-16,22 1 0,-21-1 16,21-21-16,0 21 0,-1-21 0,22-21 47,0 0-47,0-1 15,0 1-15,22 21 0,-1-21 16,0 21-16,0 0 0,0 0 0,0 0 15,1 0-15,-1 0 0,21 0 16,-21 0-16,0 0 0,1 0 0,-1 0 16,0 21-16,-21 0 0,0 1 15,21-1-15,-21 0 0,0 0 0,0 0 16,0 22-16,0-22 0,-21 0 16,0 0-16,0 0 0,-1 0 15,-20 1-15,0-1 0,21 0 16,-22 0-16,1 0 0,0-21 0,20 0 15,-20 0-15,0 0 0,21 0 0,-1 0 16,-20 0-16,21 0 0,0 0 16,0 0-16,-1-21 0,1 0 0,0 21 15,0-21-15,21 0 0,-21-1 16,21 1 0,21 21-1,0 0 1,0 0-16</inkml:trace>
  <inkml:trace contextRef="#ctx0" brushRef="#br0" timeOffset="86864.18">15875 14288 0,'0'0'0,"21"0"0,0 0 15,-21-22-15,0 1 16,21 21-16,1 0 16</inkml:trace>
  <inkml:trace contextRef="#ctx0" brushRef="#br0" timeOffset="87536.17">16552 14118 0,'0'0'0,"0"-21"0,0 42 63,0 0-63,0 1 15,0-1-15,0 0 0,0 0 0,-21 21 16,21-20-16,0 20 0,-21-21 16,21 21-16,-21-20 0,21 20 0,0-21 15,0 0-15,0 0 0,0 1 16,0-1-16,0 0 0,0 0 15,0-42 1,0 0 0,0 0-16,0-1 0,0-20 15,0 21-15,0-21 0,0 20 16,0-20-16,21 0 0,-21 21 16,21-22-16,0 22 0,0 0 15,22-21-15,-22 42 0,21-22 0,-21 1 16,22 21-16,-22 0 0,21 0 15,-21 0-15,1 0 0,-1 21 0,0-21 16,0 22-16,-21-1 0,21 0 0,-21 0 16,0 21-16,0-20 0,0 20 15,0-21-15,0 0 0,0 22 16,0-22-16,0 0 0,-21 0 16,21 0-16,-21 0 0,21 1 0,-21-22 0,21-22 46,0 1-46</inkml:trace>
  <inkml:trace contextRef="#ctx0" brushRef="#br0" timeOffset="87951.46">17081 14351 0,'22'21'16,"-1"-21"0,0 0-16,0 0 0,0-21 15,0 0-15,1 21 0,-1-21 0,21 0 16,-21-1-16,0 22 0,1-21 0,-1 0 16,-21 0-16,0 0 0,0 0 15,0-1 1,-21 22-16,-1 0 15,1 0-15,0 0 0,0 0 0,0 22 16,0-22-16,-1 21 0,1 0 16,0 0-16,0 0 0,0 22 0,21-22 15,0 21-15,-21-21 0,21 22 16,0-22-16,0 21 0,0-21 16,0 0-16,21 1 0,0-1 0,0 0 15,0 0-15,0 0 0,1-21 16,20 0-16,-21 0 0,0 0 0,22 0 15,-22 0-15,0 0 0,21-21 16,-21 0-16,22 0 0,-22 0 0,21-1 16,-21 1-16,22-21 0,-22 21 15</inkml:trace>
  <inkml:trace contextRef="#ctx0" brushRef="#br0" timeOffset="88232.44">17865 14012 0,'0'0'0,"0"-21"15,-22 21 17,22 21-32,0 1 15,0-1-15,0 0 0,-21 0 16,21 0-16,0 22 0,0-22 0,-21 21 16,21 0-16,0 1 0,0-1 0,0-21 15,0 22-15,0-1 0,0-21 16,0 0-16,0 0 0,0 1 0,0-1 15,0 0-15,0 0 16,21-21-16,0 0 16,1 0-16,-22-21 15,21 21-15,0-21 0,0 0 0,-21-1 16,0 1-16,21 0 0,-21 0 16</inkml:trace>
  <inkml:trace contextRef="#ctx0" brushRef="#br0" timeOffset="88467.78">17547 14309 0,'0'0'0,"21"0"0,0 0 15,1 0-15,41 0 0,-42 0 16,0 0-16,1 0 0,-1 0 15,21 0-15,-21-21 0,0 21 0,1 0 16,20-22-16,-21 22 0,0 0 16,0-21-16,1 21 0,-1-21 0,0 21 15,21-21-15,-21 21 16</inkml:trace>
  <inkml:trace contextRef="#ctx0" brushRef="#br0" timeOffset="89075.99">18203 14245 0,'0'0'0,"0"21"0,0 1 15,-21-1-15,21 0 16,0 0-16,0 0 0,-21 22 0,21-22 16,0 0-16,0 0 0,0 0 15,0 0-15,-21 22 0,21-22 0,0 0 16,0 0-16,0 0 15,0 1-15,21-22 16,0 0 0,0 0-16,0 0 15,1-22-15,-22 1 0,21 21 0,0-21 16,0 0-16,0-21 0,0 20 16,1 1-16,-1-21 0,0 21 0,0 0 15,0-1-15,0 1 0,1 0 16,-1 0-16,-21 42 31,0 0-31,0 0 0,0 1 16,0-1-16,0 0 0,0 0 15,0 0-15,0 0 0,0 1 0,0-1 16,0 0-16,0 0 0,0 0 16,21 0-16,0-21 15,0 0-15,0 0 0,1 0 0,-1 0 16,21 0-16,-21 0 0,0 0 15,1 0-15,-1-21 0,21 0 0,-21 0 16,0 0-16,1 0 0,-1-1 16,-21-20-16,0 21 0,0-21 0,0-1 15,0 22-15,0-21 16,0 21-16,0-22 0,-21 22 0,-1 21 0,1-21 16,0 0-16,0 21 15,0 0-15,0 0 0,-1 0 0,1 21 16,0 0-16,21 0 15,0 0-15,0 1 0,0-1 16,0 0-16,21 0 0,0 0 0,1 0 16,-1 1-16,0-22 0,0 21 15</inkml:trace>
  <inkml:trace contextRef="#ctx0" brushRef="#br0" timeOffset="89523.95">19325 14288 0,'0'0'0,"0"-22"0,0-41 32,-21 63-32,0 0 15,0 0-15,-1 0 0,1 21 16,0 0-16,21 22 16,-21-22-16,0 0 0,21 21 0,0-21 15,0 22-15,-21-22 0,21 0 0,0 21 16,0-20-16,0-1 0,0 0 15,0 0-15,0 0 0,0 0 0,21 1 16,0-22-16,0 21 16,0-21-16,0 0 0,1 0 0,-1 0 15,21 0-15,-21-21 0,0 21 16,1-22-16,-1 1 0,0 0 16,0 0-16,0 0 0,-21 0 0,0-22 15,0 22-15,0-21 0,0 21 16,0-22-16,0 1 0,-21 21 0,0 0 15,0-1-15,0 1 0,-1 0 16,1 21-16,0 0 0,0 0 0,0 0 16,0 0-16,-1 21 0,1 0 15,21 1-15,0-1 0,0 0 0,0 0 16,0 0-16,0 0 0,0 22 16,0-22-16,21 0 15,1 0-15,-1-21 0,0 0 0,21 0 16,-21 0-16,22 0 0</inkml:trace>
  <inkml:trace contextRef="#ctx0" brushRef="#br0" timeOffset="89920.47">19727 14478 0,'-42'-63'32,"21"41"-32,21 1 0,-21 21 15,21-21-15,0 0 16,0 0-16,21 21 15,0 0-15,0 0 0,0 0 16,0 0-16,1 0 0,-1 0 16,0 21-16,0 0 0,0 0 0,-21 0 15,21 1-15,1-1 0,-1 0 16,-21 0-16,21 0 0,-21 0 0,21 22 16,-21-22-16,0 0 15,0 0-15,0 0 0,0 1 16,-21-22-1,0 0 1,0-22-16,21 1 16,-22 0-16,22 0 0,0 0 15,0 0-15,0-1 0,0 1 16,0 0-16,0-21 0,0 21 0,0-1 16,22 1-16,-22 0 0,21 0 15,0 21-15,0-21 0,-21 0 16,21-1-16,0 22 0,22-21 0,-22 0 15,0 0-15,0 0 0,22 0 16</inkml:trace>
  <inkml:trace contextRef="#ctx0" brushRef="#br0" timeOffset="90476.92">20383 14012 0,'0'0'0,"0"-21"32,-21 21-17,21 21-15,-21 1 16,21-1-16,-21 0 15,21 0-15,0 0 0,0 0 0,0 1 16,0 20-16,0-21 0,0 21 0,0-20 16,0 20-16,0-21 0,0 21 15,-21-20-15,21 20 0,0-21 0,0 0 16,0 0-16,0 1 0,-21-1 16,21 0-16,0 0 15,0-42 1,0 0-1,-22 0-15,22-1 0,0 1 16,0 0-16,0 0 0,0-21 16,0-1-16,22 22 0,-1-21 0,0 21 15,0-1-15,0 1 0,22 0 16,-22 0-16,21 21 0,-21 0 0,22-21 16,-22 21-16,0 0 0,0 0 15,0 0-15,0 0 0,-21 21 16,-21-21-1,0 21-15,0-21 0,0 0 16,0 0-16,-22 21 0,22-21 16,0 0-16,0 0 0,0 0 0,21 21 15,-22-21-15,22 22 16,0-1-16,0 0 0,0 0 16,22 0-16,-1-21 0,-21 21 15,21 1-15,0-1 0,-21 0 16,21-21-16,0 21 0,-21 0 0,22 0 15,-22 1-15,21-22 16,-21 21-16,21-21 0,-21-21 47</inkml:trace>
  <inkml:trace contextRef="#ctx0" brushRef="#br0" timeOffset="90968.46">21548 14266 0,'0'0'15,"0"-21"-15,21 21 0,-21-21 0,0 42 32,0 0-17,0 22-15,0-22 16,0 0-16,0 21 0,0-20 0,0-1 16,0 21-16,0-21 0,0 0 15,0 22-15,0-22 0,-21-21 16,21 21-16,0 0 0,0 0 0,0 1 31,0-44-15,0 1-16,21 0 15,-21 0-15,21 0 0,0 0 0,0-1 16</inkml:trace>
  <inkml:trace contextRef="#ctx0" brushRef="#br0" timeOffset="91387.82">22077 14266 0,'0'0'16,"21"0"-16,-21-21 0,-21 21 31,0 0-31,-1 0 0,1 0 16,0 0-16,-21 21 0,21-21 16,-1 22-16,1-22 0,0 21 0,0-21 15,21 21-15,0 0 16,0 0-16,21-21 15,0 21 1,22-21-16,-22 0 0,0 0 16,21 22-16,-21-22 0,1 0 15,20 21-15,-21-21 0,0 21 0,0-21 16,1 21-16,-22 0 16,21-21-16,-21 21 0,0 1 15,0-1-15,-21-21 16,-1 0-16,1 21 0,0-21 0,-21 0 15,21 0-15,-22 0 0,22 0 0,-21 0 16,21 0-16,-1 0 0,1 0 16,0 0-16,0 0 15,21-21 1,21 0 15,0-1-31,0 22 0,1-21 0,-1 21 16</inkml:trace>
  <inkml:trace contextRef="#ctx0" brushRef="#br0" timeOffset="91881.02">22733 14245 0,'0'0'0,"42"-21"16,-42 0-16,0 0 31,-21 21-31,0 0 0,0 0 0,-22 0 16,22 0-16,0 0 0,-21 0 0,21 0 15,-1 21-15,-20-21 0,21 21 16,21 0-16,-21-21 0,0 21 0,21 1 16,0-1-16,0 0 15,0 0-15,0 0 0,21-21 16,0 21-16,0 1 0,0-22 15,0 21-15,1-21 0,20 21 0,-21-21 16,0 0-16,0 21 16,22-21-16,-22 0 0,0 21 0,0-21 15,-21 21-15,21-21 16,-21 22-16,-21-22 16,0 21-16,0-21 15,0 0-15,-22 0 0,22 0 0,-21 0 16,0 0-16,20 0 0,-20 0 0,21 0 15,0 0-15,0 0 0,-1 0 16,1 0-16,0 0 0,21-21 47,21 21-31,0 0-16,1-22 0,-1 22 0,21-21 15,-21 0-15,22 21 0</inkml:trace>
  <inkml:trace contextRef="#ctx0" brushRef="#br0" timeOffset="92919.63">23093 14266 0,'0'-42'32,"0"63"-1,0 0-16,0 1-15,0-1 0,-21 0 16,21 0-16,0 21 0,0-20 0,0-1 16,-22 0-16,22 21 0,0-21 15,0 1-15,0-1 0,0 0 0,0 0 16,0 0-16,22-21 0,-1 0 16,0 0-16,0 0 15,0 0-15,0 0 0,1 0 0,-1 0 16,0-21-16,0 0 0,0 0 15,0 0-15,1-1 0,-22 1 0,21 0 16,0-21-16,0 21 16,0-22-16,-21 22 0,0-21 0,21 21 0,-21-1 15,0 1-15,22 21 16,-44 21 15,22 1-31,-21-1 0,21 0 16,-21 0-16,21 0 0,0 22 0,0-22 15,0 0-15,0 0 0,0 21 16,0-20-16,0-1 0,0 0 0,0 0 16,0 0-16,0 0 15,21-21-15,0 0 0,1 22 16,-1-22-16,0 0 0,0 0 16,0 0-16,0 0 0,1 0 0,20-22 15,-21 22-15,0-21 0,0 0 0,1 0 16,-1 0-16,0 0 0,0-1 15,-21-20-15,0 21 0,21 0 0,-21 0 16,0-22-16,0 22 0,0 0 16,0 0-16,-21 21 0,0 0 15,0 0 1,21 21-16,-21 0 0,21 0 16,-22 0-16,22 1 0,0-1 15,-21 0-15,21 0 0,0 0 0,0 0 16,0 1-16,0-1 15,0 0-15,0 0 0,0 0 0,0 0 16,21-21-16,1 22 0,-22-1 16,21-21-16,0 0 0,0 0 0,0 0 15,0 0-15,1 0 0,-1 0 0,0 0 16,21 0-16,-21 0 0,1 0 16,-1-21-16,21 21 0,-21-22 0,0 1 15,1 21-15,-1-21 0,0-21 16,0 21-16,0-1 0,0-20 0,1 21 15,-1-21-15,-21-1 0,21 22 16,-21 0-16,0 0 0,0 0 16,0-1-16,-21 22 15,0 0 1,-1 0-16,1 0 0,0 22 16,0-22-16,0 21 0,21 0 0,-21 0 15,21 0-15,0 22 0,0-22 16,0 0-16,0 0 0,0 0 0,21 0 15,0 1-15,-21-1 0,21 0 16,0 0-16,-21 0 0,21 0 16,-21 1-16,-21-22 31,0 0-15,0 0-1,0 0-15,0 0 0,-1 0 0,1 0 16,0 0-16,21-22 0,-21 1 15,0 21-15,21-21 0,0 0 16</inkml:trace>
  <inkml:trace contextRef="#ctx0" brushRef="#br0" timeOffset="93352.47">21886 13822 0,'-21'0'47,"21"21"-31,0 0 31,0 0-32,0 1 1,-21-1-16</inkml:trace>
  <inkml:trace contextRef="#ctx0" brushRef="#br0" timeOffset="98311.5">3471 11134 0,'21'0'16,"-42"0"140</inkml:trace>
  <inkml:trace contextRef="#ctx0" brushRef="#br0" timeOffset="99068.32">3514 11197 0,'0'0'0,"0"21"0,-22-21 0,22 22 16,-21-22-16,42 0 47,1-22-47,20 22 0,-21-21 16,0 0-16,22 0 0,-1 0 15,-21 0-15,21-1 0,1 1 16,-22-21-16,21 21 0,-21 0 0,22-1 15,-22 1-15,-21 0 0,0 0 16,0 0-16,0 0 0,0-1 0,0 1 16,0 0-16,-21 0 15,21 0-15,-21 21 0,-1 0 0,1 0 16,0 0-16,0 0 16,0 0-16,0 21 0,-1 0 15,22 0-15,-21 0 0,21 1 16,-21-1-16,0 21 0,21-21 0,-21 22 15,0-1-15,21 21 0,-22-20 16,1 20-16,21 1 0,-21 20 16,21-20-16,0-1 0,-21 22 15,21-21-15,-21 20 0,0 86 16,21-86-16,0 22 0,0-21 16,-22 21-16,22-22 0,-21 22 15,21-21-15,0-1 0,0 1 0,0 0 0,0-22 16,0 1-16,0-1 0,0-20 15,21-1-15,1-21 0,-1 21 0,0-20 16,0-22-16,0 0 0,0 0 16,22 0-16,-22-22 0,21 1 0,-21 0 15,22-21-15,-22-1 0,21 1 16,1 0-16,-22-22 0,21 22 16,0-22-16,-20 1 0,-1-1 15,0 1-15,0-1 0,-21 1 0,0-1 16,0 1-16,0-22 0,-21 22 0,0-1 15,-22 1-15,1 20 0,-21-20 16,20 21-16,-20 20 0,20-20 0,-20 21 16,21-21-16,-22 42 0,22-22 15,21 1-15,-22 21 0,22 0 0,0 0 16,0 0-16,21-21 0,21 21 31,0 0-31,0 0 0,0 0 16,22 0-16,-22 0 0,21 0 15,-21-21-15,22 21 0,-22-21 16,21 21-16,-21-21 0,1-1 0,-1 22 16,0-21-16,0 0 0</inkml:trace>
  <inkml:trace contextRef="#ctx0" brushRef="#br0" timeOffset="99644.46">4614 11155 0,'0'0'16,"0"-64"-1,0 43-15,0 0 16,-21 0-16,0 0 0,0 21 0,0-21 16,-22 21-16,22 0 0,0-22 15,-21 22-15,20 0 0,1 0 0,-21 0 16,21 22-16,0-22 0,-22 21 15,22 0-15,0 0 0,0 21 0,0-20 16,-1 20-16,1 0 0,21 22 16,0-22-16,-21 0 0,21 1 0,0-1 15,0 0-15,0 1 0,0-22 16,0 21-16,0-21 0,0 1 16,21-22-16,-21 21 0,21-21 0,1 0 15,-1 0-15,0 0 16,21 0-16,-21-21 0,1 21 0,-1-22 15,21 1-15,-21-21 0,0 21 16,22-22-16,-22 22 0,21-21 0,-21 0 16,1-1-16,-1 1 0,0 0 15,0-1-15,-21 1 0,0 21 0,0-22 16,0 22-16,21 21 0,-21-21 0,0 0 16,0 42-1,0 0-15,0 0 16,-21 1-16,21 20 15,0-21-15,0 21 0,0 1 0,0-1 16,0 0-16,0-20 0,0 20 16,0-21-16,0 21 0,0-20 0,0-1 15,0 0-15,0 0 0,21 0 16,0-21-16,-21 21 0,22-21 16,-1 0-16,0 0 0,0-21 15,0 0-15,0 21 0,1-21 16,-22 0-16</inkml:trace>
  <inkml:trace contextRef="#ctx0" brushRef="#br0" timeOffset="100083.51">5270 11070 0,'0'0'0,"22"0"16,-22-21 0,-22 21-1,1 0-15,0 0 0,0 0 16,-21 21-16,20-21 0,1 21 0,0 1 15,-21-1-15,42 0 0,-21 0 16,21 0-16,-22-21 0,22 21 0,0 1 16,0-1-16,22 0 15,-1-21 1,0 0-16,0 0 16,21 0-16,-20 21 0,-1-21 0,0 0 15,0 0-15,21 0 0,-20 21 0,-1-21 16,0 21-16,0 1 15,-21-1-15,21-21 0,-21 21 0,0 0 16,0 0-16,-21 0 16,0 1-16,0-22 0,0 21 0,-22 0 15,22 0-15,0-21 0,-21 21 16,20-21-16,-20 0 0,21 0 16,0 0-16,-22 0 0,22 0 0,0 0 15,0 0-15,0 0 0,0-21 16,-1 21-1,22-21-15,0 0 16,0 0-16,22-1 16,-1 22-16,0-21 0,0 0 15,0 0-15,0 0 0</inkml:trace>
  <inkml:trace contextRef="#ctx0" brushRef="#br0" timeOffset="100439.51">5969 10668 0,'0'0'0,"-42"0"31,20 0-31,1 0 0,21 21 0,-21 0 16,21 1-16,-21 20 0,21-21 15,0 0-15,0 22 0,0-1 0,0-21 16,0 21-16,0 1 0,0-1 0,0 0 16,0 1-16,0-1 0,0 0 15,0 1-15,0-1 0,0-21 0,0 22 16,0-22-16,0 0 16,0 0-16,0 0 0,21-21 15,0 0 1,0 0-16,1-21 15,-1 21-15,-21-21 0,0 0 16,21 0-16,-21-1 0,21 1 16,-21 0-16</inkml:trace>
  <inkml:trace contextRef="#ctx0" brushRef="#br0" timeOffset="100681.49">5715 11113 0,'-21'21'0,"42"-42"0,-63 42 15,20-21-15,22 21 0,0 0 16,22-21 0,20 0-1,-21 0-15,0 0 0,0 0 16,22 0-16,-22 0 0,0 0 0,0 0 16,22-21-16,-22 0 0,0 21 15,0 0-15,0-21 0,0 21 16,1 0-16,-22-22 0,21 22 0,0 0 15,-21-21 1,21 21-16</inkml:trace>
  <inkml:trace contextRef="#ctx0" brushRef="#br0" timeOffset="101407.81">6138 11197 0,'0'0'0,"43"43"16,-22-43-1,0 0-15,0 0 0,0 0 16,0 0-16,1 0 0,-1-22 16,0 1-16,0 0 0,0 21 15,0-21-15,-21 0 0,22 0 0,-1-1 16,-21 1-16,21 0 16,-21 0-16,0 0 0,0 0 15,-21 21-15,0 0 16,-1 0-16,1 0 15,0 21-15,0-21 0,21 21 0,0 0 16,-21 0-16,0 0 0,21 1 16,0-1-16,0 21 0,0-21 0,0 0 15,0 22-15,0-22 0,0 0 16,0 0-16,0 0 0,0 1 0,0-1 16,0 0-16,21 0 0,0-21 15,0 21-15,0-21 0,0 0 16,1 0-16,-1 0 0,0 0 0,0 0 15,0 0-15,0-21 16,1 21-16,-22-21 0,21 0 0,0 0 16,-21-1-16,21 1 0,-21 0 15,0 0-15,21-21 0,0 20 0,-21-20 16,22 21-16,-1 0 0,-21 0 16,21-1-16,0 1 0,0 21 0,0-21 15,1 0-15,-1 21 0,21 0 0,-21 0 16,0 0-16,22 0 0,-22 0 15,21 0-15,-21 0 0,1 0 16,-1 21-16,21 0 0,-21 0 16,0 1-16,-21-1 0,22 0 0,-22 21 0,21-21 15,-21 1-15,0 20 0,0-21 16,0 0-16,0 0 0,0 1 16,0-1-16,-21 0 0,-1 0 0,1 0 15,0-21-15,0 0 16,21-21 15,0 0-31,0 0 0,21 0 0,0-1 16,0-20-16,1 21 0,-1-21 15,0-1-15,0 22 0,0-21 16,0 21-16,1-22 0,-1 22 0,0 0 16,0-21-16,0 20 0,0 22 15,1-21-15,-22 0 0,21 0 0,0 21 16,0-21-16,-21 0 15</inkml:trace>
  <inkml:trace contextRef="#ctx0" brushRef="#br0" timeOffset="104008.47">18182 15685 0,'0'21'16,"21"-21"46,-21-21-62,21 21 0,1-22 16,-22 1-16,21 21 15,-21-21-15,0 0 16,0 0-16,-21 21 16,-1 0-1,1 0-15,0 0 0,-21 0 16,21 0-16,-1 21 0,1-21 0,0 21 15,0-21-15,0 21 0,0 0 16,-1-21-16,1 22 0,21-1 16,0 0 15,21-21-15,1 0-16,20 0 0,-21 0 15,0 0-15,0 0 0,22 0 0,-22 0 16,21 21-16,1-21 0,-22 21 15,21-21-15,-21 21 0,0-21 0,1 22 16,-1-1-16,0-21 0,-21 21 16,0 0-16,0 0 0,0 0 0,0 1 15,-21-1-15,0-21 0,-22 42 16,1-21-16,0 0 16,20 1-16,-20-22 0,0 21 15,-1 0-15,22-21 0,-21 0 0,0 0 16,20 0-16,-20 0 0,21 0 15,-21 0-15,20-21 0,1 21 0,0-21 16,0-1-16,0 1 0,0-21 16,-1 21-16,22 0 0,0-1 0,0 1 15,0 0-15,0 0 0,0 0 16,0 0-16,22 21 0,-1-22 16,0 22-16,0 0 0,0-21 15,0 21-15,1-21 0</inkml:trace>
  <inkml:trace contextRef="#ctx0" brushRef="#br0" timeOffset="104363.47">18796 15452 0,'0'-21'16,"0"42"-16,0-64 0,-21 43 31,0 0-15,21 22-16,0-1 0,0 0 15,0 0-15,-22 0 0,22 0 0,0 1 16,-21 20-16,21-21 0,0 21 16,-21-20-16,21 20 0,0-21 0,0 21 15,-21 1-15,21-22 0,0 21 16,0-21-16,0 1 0,-21-1 0,21 0 15,0 0-15,0 0 0,21-42 47,-21 0-31,21 0-16,0 0 0,-21-1 0,21 1 16,1 0-16</inkml:trace>
  <inkml:trace contextRef="#ctx0" brushRef="#br0" timeOffset="104863.99">19008 15685 0,'0'0'0,"0"-22"0,0 44 47,0-1-47,0 0 0,-22-21 15,22 21-15,0 0 0,-21 0 16,21 1-16,0-1 0,0 0 15,0 0-15,0 0 0,0 0 16,0 1-16,0 20 0,0-21 0,0 0 16,21 0-16,1-21 0,-22 22 15,21-1-15,0-21 0,0 0 0,0 0 16,0 0-16,22 0 0,-22 0 16,21-21-16,-21 21 0,22-22 0,-22 1 15,21 0-15,-21 0 0,1 0 16,-1-22-16,0 22 0,-21 0 0,0 0 15,0 0-15,0-22 0,0 22 0,0 0 16,0 0-16,0-21 16,-21 20-16,0 1 0,-1 0 0,1 21 15,-21-21-15,21 21 0,0 0 16,-22 0-16,22 0 0,0 0 0,-21 0 16,20 21-16,1 0 0,0 0 15,0 1-15,21-1 0,-21 0 0,0 0 16,21 21-16,-22-20 0,22 20 15,0 0-15,0-21 0,0 22 0,0-22 16,0 0-16,0 21 0,0-20 16,0-1-16,22 0 0,-1-21 15,0 0-15,0 0 16,21 0-16,-20 0 0,-1-21 0,21 21 16,-21-21-16</inkml:trace>
  <inkml:trace contextRef="#ctx0" brushRef="#br0" timeOffset="105679.48">19748 15727 0,'0'0'0,"0"-21"16,0 42 15,-21 0-16,21 0-15,-21 0 16,21 1-16,0-1 0,0 0 0,0 0 16,0 0-16,0 0 0,0 1 15,0-1-15,0 0 0,0 0 0,0 0 16,0 0-16,0 1 0,0-1 16,21-21-1,0 0-15,1 0 16,-1-21-16,0 21 15,-21-22-15,21 1 16,0 0-16,0 0 0,-21 0 0,22 0 0,-1-1 16,0-20-16,0 21 15,-21 0-15,21 0 0,0-1 0,-21 1 16,0 0-16,22 21 16,-22 21 15,0 0-31,0 1 15,0-1-15,0 0 0,0 0 16,-22 0-16,22 0 0,0 1 0,0 20 16,0-21-16,0 0 0,0 0 15,22 1-15,-1-1 16,0-21-16,0 21 0,0-21 16,0 0-16,1 0 15,-1 0-15,0-21 0,0 0 16,0-1-16,0 1 15,-21 0-15,22-21 0,-22 21 0,21-22 16,-21 22-16,0-21 0,21 21 16,-21-1-16,0-20 0,0 21 0,0 0 15,0 0-15,0-1 0,0 1 16,-21 21-16,0 0 0,-1 0 16,1 0-16,0 0 15,0 21-15,0 1 16,21-1-1,0 0-15,21-21 16,0 0 0,0 0-16,0 0 15,1 0-15,-1 0 0,0 0 0,-21-21 16,21 21-16,0-21 0,0 21 16,1 0-16,-1 0 0,0-22 0,0 22 15,0 0 1,-21-21-16</inkml:trace>
  <inkml:trace contextRef="#ctx0" brushRef="#br0" timeOffset="106451.73">18690 16002 0,'0'21'15,"0"0"-15,0 1 16,0-1 0,21-21 30,0 0-46,1 0 16,-1 0-16,0 0 0,0 0 16,0-21-1</inkml:trace>
  <inkml:trace contextRef="#ctx0" brushRef="#br0" timeOffset="127424.48">21103 10880 0,'0'0'16,"0"-21"-16,-21 21 46,21 21-46,0 0 0,-21 0 16,0 0-16,21 0 0,-22 1 16,22 20-16,-21-21 0,0 21 0,0 1 15,0-1-15,0 0 0,-1 1 16,1-1-16,-21 0 0,21 1 0,0-22 16,-1 0-16,22 21 0,-21-20 15,21-1-15,-21-21 0,21 21 0,0 0 16,21-42 15,0 0-31,-21 0 16,22-1-16,-1-20 0,0 21 0,0-21 15,0-1-15,0-20 0,1 20 0,-1 1 16,0-21-16,21 20 0,-21 1 16,1 0-16,-1 20 0,-21-20 0,21 21 15,0 0-15,0 21 16,0 0-1,-21 21-15,22 0 0,-22 0 16,0 22-16,21-22 0,-21 21 16,21-21-16,-21 22 0,0-22 0,0 21 15,0 0-15,21-20 0,-21-1 0,0 21 16,21-21-16,-21 0 16,0 1-16,0-1 0,0 0 15,21-21-15,-21-21 31,0 0-15</inkml:trace>
  <inkml:trace contextRef="#ctx0" brushRef="#br0" timeOffset="127856.58">20955 11261 0,'0'0'0,"0"21"0,-21-21 15,21 21-15,0 0 16,21-21-1,0 0 1,0 0-16,0 0 0,1 0 0,-1 0 16,21 0-16,-21 0 0,22-21 15,-1 0-15,0 0 0,1 0 0,-1-1 16,21 1-16,-20 0 0,-1 0 16,22 0-16,-22 0 0,-21-1 0,21 1 15,-20 0-15,-1 21 0,0-21 16,-21 0-16,-21 21 47,21 21-47,0 0 15,-21 0-15,21 22 0,0-22 16,0 21-16,0 0 0,0 1 0,0-1 16,0 0-16,0 1 0,0-1 15,0 0-15,0 1 0,0-1 0,0-21 16,0 22-16,0-22 0,0 0 15,0 21-15,0-21 0,0 1 16,0-1-16,21-21 31,-21-21-31,0-1 16,0 1-16,21-21 16</inkml:trace>
  <inkml:trace contextRef="#ctx0" brushRef="#br0" timeOffset="128156.46">21696 11176 0,'0'0'0,"0"-42"0,0 21 16,0-1-16,0 1 16,21 0-16,0 21 0,0 0 15,0 0-15,1-21 0,-1 21 16,0 0-16,0 0 0,21 0 0,-20 0 16,20 0-16,-21 0 0,0 0 15,0 0-15,1 21 0,-1-21 0,-21 21 16,0 0-16,0 1 15,0-1-15,0 0 0,-21 0 0,-1 0 16,-20 0-16,0 1 0,-1-1 16,1 0-16,0 0 0,-1 0 0,1-21 15,0 21-15,21-21 0,-1 0 0,1 22 16,21-44 15,21 1-31,1 21 16,-1-21-16,0 0 0,0 0 0,0 21 15</inkml:trace>
  <inkml:trace contextRef="#ctx0" brushRef="#br0" timeOffset="128443.46">22161 11007 0,'22'0'0,"-22"21"31,0 0-31,0 0 0,0 0 0,0 1 16,0 20-16,0 0 0,0-21 16,0 22-16,0 20 0,0-20 0,0-1 15,0 0-15,0-21 0,0 22 16,0-1-16,0-21 0,0 22 16,0-22-16,0 0 0,0 0 0,0 0 15,0-42 32,0 0-47,0 0 0,0 0 16,0-1-16,0 1 0</inkml:trace>
  <inkml:trace contextRef="#ctx0" brushRef="#br0" timeOffset="128808.38">22161 11134 0,'0'0'16,"0"-21"-16,0-1 15,0 1-15,0 0 16,22 0 0,-1 21-16,0 0 0,0-21 0,0 21 15,0 0-15,22 0 0,-22 0 0,0 0 16,0 0-16,0 0 0,1 0 16,-1 0-16,0 21 0,-21 0 0,21-21 15,-21 21-15,0 0 0,0 1 16,0-1-16,-21 21 0,0-42 0,0 21 15,-1 0-15,1 1 0,0-1 16,0 0-16,0-21 0,0 21 16,-1-21-16,1 0 0,0 21 15,0-21 1,0 0-16,42 0 62,0 0-62,0-21 0,0 21 16,1 0-16</inkml:trace>
  <inkml:trace contextRef="#ctx0" brushRef="#br0" timeOffset="129148.48">22881 10795 0,'0'0'0,"0"-21"0,21 21 31,-21 21-15,-21-21-16,21 21 0,0 0 16,0 1-16,-21-1 0,21 21 0,-21-21 0,0 0 15,21 22-15,-22-22 0,22 21 16,0 1-16,0-22 0,0 21 15,0-21-15,0 0 0,0 22 16,0-22-16,0 0 0,0 0 16,0 0-16,22-21 15,-1 0-15,0 0 0,0 0 16,0 0-16,0 0 0,1 0 16,-1-21-16,0 21 0,0-21 15,-21 0-15,21 21 0,0-21 16,1 0-16,-22-1 0</inkml:trace>
  <inkml:trace contextRef="#ctx0" brushRef="#br0" timeOffset="129692.78">23283 10753 0,'0'0'0,"0"-21"15,0 42 17,0 0-32,0 0 0,0 0 15,0 0 1,0 1-16,0-1 0,0 0 0,0 0 16,0 0-16,0 0 0,0 1 15,0-1-15,0 0 0,0 0 16,-21-21 31,0 0-47,21-21 15,0 0-15,0 0 0,0-1 0,0 1 16,0 0-16,0 0 0,0 0 16,0 0-16,0-1 0,0 1 0,0 0 15,21 0-15,0 0 0,-21 0 16,43-1-16,-22 1 0,0 21 15,0-21-15,0 0 0,0 21 16,1 0-16,-1 0 0,0 0 0,0 0 16,0 21-16,0 0 0,1 0 15,-22 1-15,0-1 0,0 0 0,0 0 16,0 21-16,0-20 0,0-1 16,0 21-16,0-21 0,0 0 0,-22 1 15,1-22-15,21 21 0,0 0 0,-21 0 16,0-21-1,0 0-15</inkml:trace>
  <inkml:trace contextRef="#ctx0" brushRef="#br0" timeOffset="145023.25">16468 3598 0,'0'0'0,"0"-21"32,-22 0-1,1 21-16,0 0 1,0-21-16,0 21 0,0 0 31,-1 0-31,1 0 0,0 0 16,0 0 0,0 0-16,0 0 0,-1 0 15,22 21-15,-21-21 16,0 0-16,0 21 0,0-21 15,0 21 1,-1-21-16,22 22 0,0-1 16,-21-21-16,21 21 15,-21-21-15,21 21 16,-21 0 0,21 0-16,0 1 15,0-1-15,0 0 16,0 0-1,0 0-15,0 0 16,0 1-16,0-1 16,0 0-16,0 0 15,0 0 1,0 0-16,21 1 16,-21-1-16,21 0 15,0 0-15,-21 0 16,22-21-16,-22 21 15,21-21-15,0 22 0,-21-1 16,21-21-16,0 0 0,-21 21 16,21-21-16,1 0 0,-22 21 0,21-21 15,0 0-15,0 21 0,0-21 16,-21 21-16,21-21 0,1 0 0,-1 0 16,0 0-16,0 0 15,0 0-15,0 0 0,1 0 16,-1 0-16,0 0 0,0 0 15,0 0-15,0 0 16,1 0-16,-1-21 16,0 21-16,0 0 0,0-21 15,0 21-15,1-21 16,-1 21-16,-21-21 0,21 21 16,0 0-16,-21-21 0,21-1 15,-21 1-15,21 21 16,-21-21-16,22 0 15,-22 0-15,21 21 0,-21-21 16,21 21-16,-21-22 0,21 22 16,-21-21-16,0 0 15,21 21-15,-21-21 0,21 0 16,-21 0-16,0-1 16,0 1-16,0 0 0,0 0 15,0 0 1,0 0-16,0-1 15,0 1-15,0 0 0,0 0 16,0 0 0,-21 21-16,21-21 0,-21 21 0,21-22 15,-21 22-15,21-21 0,0 0 16,-21 21-16,0-21 16,-1 21-16,22-21 15,-21 0-15,0 21 0,0 0 16,0 0-1,0 0-15,-1 0 0,1 0 0,0 0 16,0 0-16,0 0 16,0 0-16,-1 0 0,1 0 0,0 0 15,0 0-15,0 0 0,-22 0 16,22 0-16,0 21 0,0-21 0,0 21 16,-22-21-16,22 0 0,0 21 15,0-21-15,0 21 0,0-21 0,21 21 16,-22-21-16,1 22 0,0-22 15,0 21-15,21 0 0,-21-21 0,21 21 16,-21 0-16,21 0 0,0 1 16,0-1-16,0 0 15,0 0-15,0 0 16,0 0-16,0 1 16,0-1-16,0 0 15,0 0-15,21-21 0,0 21 0,-21 0 16,21 1-16,0-22 0,-21 21 15,21 0-15,1 0 0,-1-21 0,-21 21 16,21-21-16,0 21 0,0-21 16,0 0-16,1 22 0,-1-22 0,0 21 15,0-21-15,21 0 0,-20 0 16,-1 0-16,0 0 0,0 0 16,0 0-16,0 0 0,1 0 0,-1 0 15,0 0-15,0 0 0,0 0 16,0 0-16,1 0 0,-1-21 15,-21-1-15,21 22 0,0-21 16,0 21-16,-21-21 0,21 0 0,1 0 16,-22 0-16,0-1 15,21 22-15,-21-21 0,21 0 0,-21 0 16,21 21-16,-21-21 0,0 0 16,0-1-16,0 1 0,0 0 15,0 0-15,0 0 16,0 0-16,0-1 0,0 1 15,0 0-15,0 0 16,-21 21-16,21-21 0,-21 0 16,0 21-16,-1-22 15,1 1-15,0 21 0,21-21 16,-21 21-16,0 0 0,21-21 16,-21 21-16,-1 0 0,1 0 15,0 0-15,0 0 0,0 0 16,0 0-16,-1 0 0,1 0 15,0 0-15,0 0 0,0 0 16,0 0-16,-1 0 0,1 21 16,0-21-16,0 21 15,21 0-15,-21-21 0,21 22 16,-21-1-16,-1 0 16,22 0-16,0 0 0,-21 0 15,21 1-15,0-1 16,0 0-16,0 0 0,0 0 15,0 0-15,0 1 0,0-1 16,0 0-16,21 0 16,1 0-16,-22 0 15,21-21-15,0 22 0,0-1 0,0-21 16,0 0-16,1 21 16,-1-21-16,0 0 0,0 0 15,21 0-15,-20 0 0,-1 0 16,0 0-16,0 0 0,0 0 15,0 0-15,1-21 0,-1 21 16,0-21-16,0-1 0,0 1 16,-21 0-16,21 21 15,-21-21-15,22 0 0,-22 0 16,0-1-16,0 1 16,0 0-16,0 0 0,0 0 15,0 0-15,-22 21 16,22-22-16,-21 22 0,0-21 15,0 21-15,0 0 0,0-21 16,-1 21-16,1 0 16,0 0-16,0 0 0,0 0 0,0 0 15,-1 0-15,1 0 16,0 0-16,0 0 16,21 21-16,0 0 15,-21-21-15,21 22 0,0-1 0,-21-21 16,21 21-16,0 0 15,0 0-15,0 0 0,0 1 16,0-1-16,21 0 16,0 0-1,0-21-15,-21 21 16,21-21-16,0 0 0,1 0 0,-22 21 16,21-21-16,0 0 0,0 0 15,0 0-15,0 0 0,1-21 16,-1 21-1,-21-21-15,0 0 16,0 0 0,0 0-16,0-1 15,-21 22 1,-1 0 0,1 0-1,21 22 1,-21-22-16</inkml:trace>
  <inkml:trace contextRef="#ctx0" brushRef="#br0" timeOffset="-167096.24">9631 318 0,'0'0'0,"0"21"0,21-21 0,-21 21 15,21-21-15,-21 21 0,21-21 16,0 0 0,1 0-1,-1 0-15,0-21 16,-21 0-16,21 21 0,-21-21 0,21-1 15,0 1-15,-21 0 0,0 0 16,22-21-16,-22 20 0,0 1 16,0 0-16,0-21 0,-22 21 15,1-1-15,0 1 0,-21 21 16,21 0-16,-22 0 0,1 0 16,0 21-16,-1 1 0,1-22 15,0 42-15,-1-21 0,1 0 16,0 22-16,20-22 0,-20 0 0,21 21 15,0-21-15,0 22 0,-1-22 16,22 0-16,0 0 0,0 0 16,0 1-16,0-1 0,22 0 15,-1 0-15,0-21 0,0 21 16,0-21-16,22 21 0,-22-21 0,21 0 16,-21 22-16,22-22 0,-1 0 15,0 21-15,1-21 0,-1 0 0,-21 0 16,21 21-16,1-21 0,-1 21 0,-21-21 15,0 21-15,1-21 0,-1 21 16,0 1-16,0-1 0,-21 0 16,0 0-16,0 0 15,-21 22-15,0-22 0,-22 0 0,22 21 16,-21-21-16,0 22 0,-1-22 16,1 0-16,21 0 0,-22-21 0,1 21 15,21-21-15,-21 0 0,-1 0 16,22 0-16,-21 0 0,21 0 0,-22-21 15,22 21-15,-21-21 0,21 0 16,-1 0-16,1 0 0,-21-22 0,21 22 16,21 0-16,-21 0 15,21 0-15,-22 21 0,22-22 0,0 1 0,0 0 32,22 21-32,-1 0 0,0 0 15,0 0-15,0 0 0,0 0 16,1 0-16,20 0 0,-21 0 0</inkml:trace>
  <inkml:trace contextRef="#ctx0" brushRef="#br0" timeOffset="-166324.61">10181 635 0,'-21'0'47,"21"21"-47,-21-21 0,21 21 15,0 1-15,-21-1 0,21 0 0,-22 0 16,22 0-16,0 0 0,0 1 16,0 20-16,0-21 0,0 0 0,0 0 15,0 1-15,22-1 0,-1-21 16,0 21-16,0-21 0,0 0 0,22 0 15,-22 0-15,0 0 0,21-21 16,-21 21-16,1-21 0,20-1 0,-21 1 16,0 0-16,0 0 15,1 0-15,-22 0 0,0-1 0,21 1 16,-21 0-16,0 0 0,0 0 16,0 0-16,0-1 0,0 1 15,0 42 32,0 1-47,0 20 16,0-21-16,0 0 15,0 22-15,0-22 0,0 21 16,0 0-16,0 22 0,0-22 0,0 1 16,0 20-16,0-21 0,0 22 15,0-1-15,0-20 0,0 20 0,0 1 16,21 20-16,-21-20 0,21 21 15,-21-22-15,0 1 0,21-1 0,0 22 16,-21-22-16,0-20 0,0 20 0,0 1 16,0-22-16,0 21 0,0-20 15,0 20-15,0-20 0,0-1 0,-21 0 16,0-21-16,0 22 0,0-22 0,0 0 16,-1-21-16,1 0 15,-21 0-15,21 0 0,-22-21 0,1 0 0,0 0 16,-22-22-16,22 1 15,-22 0-15,1-22 0,-1 22 0,22-22 16,-21-20-16,41 20 0,-20 1 0,21-1 16,21-21-16,0 22 0,0-22 15,0 22-15,0-1 0,0 22 0,21-22 16,21 1-16,-20 21 0,20-1 16,-21 1-16,21 0 0,1-1 0,-1 1 15,0 21-15,1-22 0,-1 22 16,-21 0-16,22 0 0,-1 0 0,-21 0 15,21-1-15,-20 1 0,20 0 16</inkml:trace>
  <inkml:trace contextRef="#ctx0" brushRef="#br0" timeOffset="-165772.18">10901 720 0,'-21'-43'0,"-1"43"16,1-21 0,0 21-1,21 21 1,0 1-16,0-1 16,0 0-16,0 0 0,0 0 15,0 0-15,0 22 0,0-22 0,0 21 16,0-21-16,0 1 0,0-1 15,0 0-15,0 0 0,0 0 0,0 0 16,0 1 0,0-44-1,-21 22 1,21-21-16,0 0 0,0 0 0,0 0 16,0-22-16,0 22 0,0-21 15,0 21-15,0-22 0,0 1 16,21 21-16,21 0 0,22-43 15,-43 43-15,21 0 0,1 0 16,-1 0-16,0 21 0,43 0 16,-43 0-16,1 0 0,-22 0 15,0 21-15,0 0 0,0 0 0,1 0 16,-22 0-16,0 22 0,0-22 16,0 21-16,0 1 0,0-22 0,-22 21 15,1-21-15,0 22 0,0-22 16,0 0-16,0 0 0,-1 0 0,22 0 15,-21-21-15,21 22 16,0-44 15,21 1-31,1 21 0,-1-21 16,-21 0-16,21 0 0</inkml:trace>
  <inkml:trace contextRef="#ctx0" brushRef="#br0" timeOffset="-165465.08">11790 614 0,'0'0'0,"0"-64"15,-21 64-15,-1 0 16,1 0-16,0 0 16,0 0-16,0 0 0,0 0 15,21 22-15,-22-22 16,1 21-16,21 0 0,0 21 0,0-21 15,-21 22-15,21-22 0,0 21 16,-21-21-16,21 22 0,0-1 0,0-21 16,0 22-16,0-22 0,21 0 15,0 0-15,0 0 0,1-21 0,-1 0 16,21 0-16,-21 0 0,22 0 16,-1 0-16,-21 0 0,21 0 0,1-21 15,-22 0-15,21-21 0,-21 20 16,22-20-16,-22 21 0,0-21 15,0-1-15</inkml:trace>
  <inkml:trace contextRef="#ctx0" brushRef="#br0" timeOffset="-164988.64">12255 275 0,'0'0'16,"-21"0"-16,0 0 15,21 21-15,-21 1 16,21-1-16,0 0 0,-21 21 15,21-21-15,0 22 0,0-1 0,0-21 16,0 22-16,0-1 16,0 0-16,0-21 0,0 22 0,0-1 15,0-21-15,0 22 0,0-22 16,0 0-16,0 0 0,0 0 0,0 0 16,0 1-16,0-44 31,-21 1-31,21 0 15,0 0-15,0 0 0,0 0 16,0-22-16,0 22 0,0 0 16,0 0-16,0-22 0,21 22 15,0 0-15,0 0 0,21 0 0,-20 0 16,-1-1-16,21 22 0,-21-21 16,22 21-16,-22 0 0,0 0 0,0 0 15,21 0-15,-20 21 16,-1 1-16,0-1 0,-21 0 0,21 0 15,-21 21-15,0-20 0,0-1 0,0 21 16,0-21-16,0 0 0,0 1 16,-21 20-16,0-21 0,0-21 0,21 21 15,0 0-15,0-42 47,0 0-47,21 21 0</inkml:trace>
  <inkml:trace contextRef="#ctx0" brushRef="#br0" timeOffset="-164416.2">13039 699 0,'0'0'0,"-22"0"0,-105 0 31,106 0-31,0 0 0,21-22 16,0 1-16,0 0 0,0 0 15,0 0-15,21 0 16,0-1-16,1 1 0,-1 21 16,21-21-16,-21 0 0,0 21 15,22 0-15,-22-21 0,21 21 16,-21 0-16,22 0 0,-22 0 16,21 21-16,-21 0 0,1 0 0,-1 0 15,-21 1-15,0-1 0,0 0 16,0 21-16,0-21 0,0 22 0,0-22 15,0 0-15,-21 0 0,-1 0 0,1 1 16,0-1-16,0 0 0,0-21 16,0 0-1,-1 0-15,22-21 16,0 0-16,0-1 0,0 1 16,0-21-16,0 21 0,0 0 15,0-1-15,0 1 0,22 0 16,-1 0-16,0 0 0,0 0 15,0 21-15,0-22 0,1 1 0,-1 21 16,21 0-16,-21-21 0,0 21 16,1 0-16,-1 0 0,0 0 0,0 0 15,21 0-15</inkml:trace>
  <inkml:trace contextRef="#ctx0" brushRef="#br0" timeOffset="-163968.21">13822 466 0,'-21'-21'32,"-1"21"-32,1 0 15,0 0-15,21 21 0,-21-21 16,0 21-16,0 0 0,21 0 0,0 0 16,-22 1-16,1-1 0,21 21 15,-21-21-15,21 0 0,0 22 0,0-22 16,0 21-16,0-21 0,0 1 15,0 20-15,0-21 0,21-21 0,0 21 16,-21 0-16,43-21 0,-22 0 16,0 0-16,0 0 0,0 0 15,22 0-15,-22-21 0,0 0 0,21 0 16,-20 0-16,-1 0 0,0-1 0,0 1 16,0-21-16,0 21 0,-21-22 15,0 1-15,0 0 0,0-1 16,0 22-16,-21-21 0,0 0 0,-21 20 15,21 1-15,-22 0 0,22 21 16,-21 0-16,21 0 0,-22 0 0,22 0 16,0 21-16,0 0 0,0 1 15,-1-1-15,1 21 0,21-21 0,-21 0 16,21 22-16,0-22 0,0 0 16,0 21-16,0-20 0,0-1 0,21 0 15,0 0-15,1 0 0,-1-21 0,0 21 16,0-21-16,21 0 15</inkml:trace>
  <inkml:trace contextRef="#ctx0" brushRef="#br0" timeOffset="-163460.68">14372 550 0,'0'0'0,"0"-21"0,0 0 0,0 0 15,-21 21 16,21 21-15,-21 0-16,21 0 16,0 1-16,0 20 0,0-21 0,0 0 15,0 0-15,0 1 0,0 20 16,0-21-16,0 0 0,0 0 0,0 1 16,0-1-16,0 0 15,0-42 16,0 0-31,-21-1 16,21 1-16,0 0 0,0 0 16,0-21-16,0 20 0,0 1 15,21-21-15,0 21 0,0-22 0,0 22 16,22-21-16,-22 21 0,21 0 16,0-1-16,1 22 0,-1 0 0,-21 0 15,22 0-15,-1 0 0,-21 0 16,43 43-16,-43-22 0,0 0 15,0 0-15,-21 0 0,0 1 16,0 20-16,0-21 0,0 0 0,0 0 16,0 1-16,-21-1 0,0 0 15,0 0-15,21 0 0,0 0 16,-22-21-16,44 0 47,-1-21-47,-21 0 0,42 21 15,-21-21-15</inkml:trace>
  <inkml:trace contextRef="#ctx0" brushRef="#br0" timeOffset="-163224.2">15240 466 0,'0'0'0,"0"-21"16,0 42-1,-21-21 1,0 21-16,21 0 0,0 0 0,0 0 15,-22 1-15,22-1 16,0 0-16,0 0 0,-21 21 0,21-20 16,0-1-16,0 0 0,0 0 15,0 0-15,0 0 0,0 1 16,21-44 15,-21 1-15,22 0-16,-22 0 0</inkml:trace>
  <inkml:trace contextRef="#ctx0" brushRef="#br0" timeOffset="-163021.18">15240 254 0,'-21'0'15,"-43"0"1,43 0-16,0 0 15,42 21 32,0-21-47,0 0 0,1 0 16,-1 0-16</inkml:trace>
  <inkml:trace contextRef="#ctx0" brushRef="#br0" timeOffset="-162260.45">15854 677 0,'0'0'0,"-21"0"0,-1 0 15,22-21 1,0 0-16,0 0 16,22 21-16,-1-21 15,0 21-15,21 0 0,-21 0 16,1 0-16,-1 0 0,21 0 0,-21 0 15,0 0-15,1 0 0,-1 0 16,0 21-16,-21 0 0,0 0 16,0 0-16,0 1 0,-21 20 0,0-21 15,-1 21-15,1-20 16,-21 20-16,0-21 0,20 21 0,-20-20 16,0-1-16,-1 0 0,22 0 15,-21 0-15,21 0 0,0-21 0,-1 0 16,1 0-16,21-21 31,21 21-31,1 0 16,-1 0-16,0 0 0,0 0 15,0 0-15,0 0 0,22 0 0,-22 0 16,0 0-16,21 0 0,-20 21 16,20 1-16,-21-1 0,21 0 0,-20 0 15,20 0-15,-21 0 0,0 1 16,22 20-16,-1 0 15,-42 1-15,0-22 0,0 21 0,0-21 16,0 22-16,0-22 0,-21 21 16,-22 22-16,-20-1 15,21-21-15,-1-20 0,1-1 0,-22 0 16,22-21-16,-21 21 0,20-21 16,-20 0-16,-22 0 0,22 0 0,-1-21 15,1 0-15,-1 0 0,1-1 16,-1 1-16,22 0 0,-1 0 0,1 0 15,21 0-15,0-1 0,0 1 0,21 0 16,0 0-16,0 0 0,0 0 16,0-1-16,21 1 0,0 0 15,0 0-15,21 0 0,1 0 16,-1-1-16,0 1 0,22-21 0,-1 21 16,1-22-16</inkml:trace>
  <inkml:trace contextRef="#ctx0" brushRef="#br0" timeOffset="-161728.53">16700 635 0,'0'0'16,"22"-21"-16,-22 0 0,0 0 0,0-1 16,0 1-16,0 0 0,0 0 15,-22 21-15,1-21 0,0 21 0,0 0 16,0 0-16,0 0 0,-1 0 15,1 0-15,0 0 0,0 21 16,-21 0-16,20 0 0,1 0 0,-21 22 16,21-22-16,0 21 0,-1-21 15,1 22-15,0-1 0,21 0 0,-21 1 16,21-22-16,0 21 0,0-21 16,0 1-16,0-1 0,21 0 0,0 0 15,0-21-15,1 0 0,-1 0 16,0 0-16,21 0 0,-21-21 15,22 0-15,-22 0 0,0-1 16,21 1-16,-20-21 0,-1 0 0,0 20 16,0-20-16,0 0 0,0-1 0,1 1 15,-22 0-15,0-1 0,0 22 16,21-21-16,-21 21 0,0 0 0,0 42 31,0 0-15,0 21-16,0-21 0,0 1 15,0 20-15,0-21 0,0 21 0,0 1 16,0-22-16,0 21 0,0-21 16,0 22-16,0-22 0,0 0 15,0 0-15,21 0 0,0 1 16,0-22-16,0 0 0,1 0 16,-1 0-16,21 0 0,-21 0 15,0-22-15,1 1 0,-1 0 0,0-21 16,21 21-16</inkml:trace>
  <inkml:trace contextRef="#ctx0" brushRef="#br0" timeOffset="-161448.1">17357 212 0,'0'0'0,"-22"-21"0,1 21 16,-21 0-1,21 0-15,0 0 16,21 42-16,-22-21 0,1 0 15,21 22-15,0-22 0,0 21 0,0 0 16,0 1-16,-21-1 0,21 0 16,0-20-16,0 20 0,0 0 0,-21 1 15,21-1-15,0-21 0,0 21 16,0-20-16,0 20 0,0-21 0,0 0 16,0 0-16,0 1 15,21-22 1,0 0-16,0-22 15,1 22-15,-1-21 0,0 0 0,21 0 16,-21 0-16</inkml:trace>
  <inkml:trace contextRef="#ctx0" brushRef="#br0" timeOffset="-161203.15">17738 508 0,'0'0'15,"-22"0"1,1 21-1,21 0-15,-21 1 0,0-1 16,0 0-16,21 0 16,-21 0-16,21 0 0,0 22 0,-22-22 15,22 0-15,-21 21 0,21-20 16,0-1-16,0 0 0,0 0 0,0 0 16,0 0-16,21-21 15,1 0-15,-1 0 16,0 0-16,0 0 0,0-21 15,0 0-15,22 0 0,-1 0 0</inkml:trace>
  <inkml:trace contextRef="#ctx0" brushRef="#br0" timeOffset="-160484.67">18076 572 0,'0'0'16,"21"-22"-16,-21 1 16,-21 21-1,0 0 1,21 21-16,0 1 0,-21-1 15,0 0-15,21 0 0,-21 0 16,21 0-16,0 1 0,-22-1 0,22 0 16,0 21-16,0-21 0,0 1 15,0-1-15,0 0 0,0 0 16,0 0-16,22-21 16,-1-21-1,-21 0 1,0 0-16,0 0 0,0-1 15,0-20-15,0 21 0,0-21 0,21 20 16,-21-20-16,0 21 0,0 0 16,21-22-16,0 22 0,0 0 0,1 0 15,20 0-15,-21 0 0,0-1 16,22 1-16,-1 21 0,-21 0 0,21 0 16,1 0-16,-1 0 0,0 21 15,1 1-15,-1-1 0,-21 0 0,0 0 16,1 21-16,-1-20 0,0-1 15,-21 21-15,0-21 0,0 0 0,0 22 16,0-22-16,0 0 0,0 0 16,0 0-16,0 1 0,0-1 15,-21-21-15,21 21 0,-21-21 16,-1 0 0,22-21-16,-21 0 0,0-1 15,21 1-15,0 0 16,0 0-16,0 0 0,0-22 0,0 22 15,0 0-15,21-21 0,0-1 16,1 22-16,-1-21 0,21 21 16,-21-22-16,22 22 0,-22 0 15,21 0-15,0 0 0,1 0 0,-1-1 16,0 22-16,1 0 0,20 0 16,-20 0-16,-22 22 0,21-1 0,0 0 15,-20 0-15,-1 0 0,0 22 16,-21-22-16,0 21 0,0-21 0,0 22 15,0-1-15,0-21 0,-21 21 0,0-20 16,-1 20-16,1-21 0,0 21 16,21-20-16,-21-1 0,0 0 0,21 0 15,-21-21-15,21 21 0,-22-21 16,22-21 15,0 0-31,0 0 0</inkml:trace>
  <inkml:trace contextRef="#ctx0" brushRef="#br0" timeOffset="-160236.3">18182 191 0,'0'0'15,"-21"0"-15,0-22 0,0 22 16,-1 0-16,1 0 0,0 0 16</inkml:trace>
  <inkml:trace contextRef="#ctx0" brushRef="#br0" timeOffset="-160020.18">17230 423 0,'0'22'15,"21"-22"-15,0 0 0,21 0 16,-21 0-16,22 0 0,-1 0 0,0 0 16,1 0-16,-1 0 0,-21 0 15,22 0-15,-1 0 0,-21 0 0,0 0 16,0 0-16</inkml:trace>
  <inkml:trace contextRef="#ctx0" brushRef="#br0" timeOffset="-158739.2">9123 1545 0,'0'0'0,"21"0"47,0 0-47,0 0 0,0 0 0,1 0 16,-1 0-16,0 0 0,0 0 15,0 0-15,0 0 0,1 0 0,-1 0 16,0 0-16,0 0 0,21 0 16,-20 0-16,20 0 0,-21 0 0,43 0 15,-22 0-15,21 0 0,1 0 16,-1-21-16,22 21 0,0 0 0,-1 0 15,1 0-15,0 0 0,-1 0 0,1 0 16,0 0-16,-1-21 16,22 21-16,-21 0 0,0 0 0,20 0 0,1 0 15,-21 0-15,21-21 0,0 21 16,-1-21-16,1 21 0,21 0 16,0-22-16,21 22 0,-21 0 15,22 0-15,-22-21 0,21 21 0,-21 0 16,21 0-16,0-21 0,0 21 0,-21 0 15,21 0-15,-21-21 0,0 21 16,22 0-16,-22 0 0,21 0 0,-21-21 16,0 21-16,0-21 0,0 21 15,0 0-15,0 0 0,-21-22 0,21 22 16,0 0-16,0 0 0,-22-21 16,22 21-16,-21 0 0,0 0 0,0-21 15,0 21-15,21 0 0,-21 0 16,21 0-16,0-21 0,0 21 15,-22 0-15,22 0 0,0 0 0,0 0 16,0 0-16,0 0 0,0 0 16,-21 0-16,21 0 0,-21 0 0,-21 0 15,21 0-15,-1 0 0,-20 0 16,21 0-16,-21 0 0,-1 0 0,22 0 16,-42 0-16,20 0 0,-20 0 15,-1 0-15,1 0 0,-22 0 0,0 0 16,-20 0-16,20 0 0,-21 0 15,0 0-15,0 0 0,1 0 16,-1 0 0,-21 21-1,21-21 1,-42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52:18.5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1291 0,'21'-21'15,"-21"0"-15,0 0 16,0 42 31,0 0-47,0 0 15,0 0-15,0 1 0,0 20 16,0-21-16,0 21 0,0 1 16,0-1-16,0 0 0,-21-20 15,21 20-15,0 0 0,0 1 16,0-1-16,0-21 0,0 0 0,0 0 16,0 1-16,0-1 0,0-42 31,0-1-16,21-20-15,-21 21 0,0-21 16,0 20-16,22-20 0,-22 21 16,21-21-16,0 20 0,-21-20 0,0 21 15,21 0-15,0 0 16,-21-1-16,21 22 0,1 0 16,-1 0-16,0 0 15,-21 22-15,21-22 16,0 21-16,-21 21 0,21-21 0,-21 22 15,22-22-15,-1 21 0,-21 0 16,21-20-16,0 20 0,0-21 16,0 21-16,1-20 0,-1-1 0,0 0 15,0-21-15,21 0 0,-20 0 16,-1 0-16,21 0 0,-21 0 0,22-21 16,-22 0-16,21-1 0,-21 1 15,0-21-15,1 0 0,-1-1 16,0 22-16,-21-21 0,0-1 15,0 1-15,0 0 0,0-1 0,0 1 16,0 21-16,-21-21 0,0 20 16,-1 1-16,1 21 0,0 0 15,-21 0-15,21 0 0,-1 0 0,1 0 16,-21 0-16,21 21 16,0 1-16,21-1 15,0 0-15,21 0 16,0-21-16,0 0 0,0 0 15,22 0-15,-22 0 0,21 0 0</inkml:trace>
  <inkml:trace contextRef="#ctx0" brushRef="#br0" timeOffset="511.88">2371 1080 0,'0'0'0,"-85"0"31,64 0-31,0 21 16,21 0-16,0 0 16,0 0-16,0 22 0,0-22 15,0 21-15,0-21 0,0 22 16,0-1-16,0-21 0,0 21 16,0-20-16,0 20 0,21 0 0,-21-21 15,0 22-15,0-22 0,0 21 16,0-21-16,0 1 0,0-1 15,0 0-15,0-42 32,0 0-32,0-1 0,0-20 15,0 21-15,0-21 0,0 20 16,0-20-16,0 21 0,0 0 0,21-22 16,0 22-16,0 0 0,0-21 15,22 21-15,-1-1 0,-21 1 0,43 21 16,-22 0-16,0 0 15,1 0-15,-1 0 0,0 0 0,1 0 16,-1 21-16,-21 1 0,0-1 16,1 21-16,-22-21 0,0 0 0,0 22 15,0-1-15,0-21 0,-22 22 16,1-22-16,0 21 0,0-21 0,0 0 16,0 1-16,21-1 0,0 0 15,-22-21-15,22-21 31,22 0-31,-1-1 16,0 1-16,0 0 0</inkml:trace>
  <inkml:trace contextRef="#ctx0" brushRef="#br0" timeOffset="1280.83">3662 1312 0,'0'0'0,"0"-21"0,0-21 31,-21 21-31,-1 21 0,1 0 16,0-21-16,-21 21 15,21 0-15,-1 0 0,1 0 0,-21 0 16,0 21-16,20 0 0,-20 0 16,21 0-16,-21 22 0,20-22 0,1 21 15,0-21-15,0 22 0,0-1 16,21 0-16,0 1 0,0-22 15,0 21-15,0 0 0,0-20 0,0-1 16,0 0-16,21 0 0,0 0 16,0-21-16,0 0 0,1 0 0,-1 0 15,0 0-15,21-21 0,-21 0 16,1 0-16,20-22 0,-21 22 0,0-21 16,0 21-16,22-22 0,-22 22 15,0-21-15,0 0 0,-21-1 0,21 22 16,1-21-16,-22 21 0,0-1 15,0 1-15,0 0 0,0 42 32,0 0-32,0 1 15,0-1-15,0 0 0,0 0 0,0 21 16,0-20-16,0 20 0,0-21 16,0 21-16,0-20 0,0-1 0,21 21 15,0-21-15,0 0 0,0 1 16,0-22-16,22 21 0,-22-21 0,0 0 15,21 0-15,1 0 0,-22 0 16,21-21-16,1-1 0,-22 1 16,21 0-16,-21 0 0,0-21 15,22-22-15,-22 22 0,0-1 16,0 1-16,-21 0 0,0-1 16,0 1-16,21-21 0,-21 20 0,0 1 15,22 21-15,-22-22 0,0 22 16,0 0-16,0 42 31,0 22-31,0-22 0,0 21 16,0 0-16,0 1 0,0-1 15,0 0-15,-22 1 0,22-1 0,-21 0 16,21 1-16,0-1 0,0-21 16,0 22-16,0-1 0,0-21 0,0 0 15,0 0-15,0 1 16,21-22-16,1 0 0,-1 0 0,0 0 15,0-22-15,0 1 16,0 0-16,1 0 0,20 0 0,-21 0 16,0-1-16,-21 1 0</inkml:trace>
  <inkml:trace contextRef="#ctx0" brushRef="#br0" timeOffset="1464.89">4254 1355 0,'0'0'0,"-63"21"31,84-21 0,0 0-31,0 0 0,1 0 0,20 0 16,-21 0-16,0 0 0,0 0 16,1 0-16,-1 0 0,0 0 0,21-21 15,-21 21-15</inkml:trace>
  <inkml:trace contextRef="#ctx0" brushRef="#br0" timeOffset="1848.49">6308 1355 0,'0'0'0,"-22"-21"0,22-1 15,-21 22-15,21-21 0,0 0 16,0 0-16,0 0 0,-21 21 16,0 0-1,21 21 1,0 0-16,0 0 0,0 22 15,0-22-15,-21 0 0,21 21 0,-21-21 16,21 22-16,0-22 0,0 21 16,0-21-16,0 22 0,0-22 0,0 0 15,0 0-15,0 0 16,21-21 0,0 0-16,-21-21 15,21 0-15,0 0 0,0 0 16</inkml:trace>
  <inkml:trace contextRef="#ctx0" brushRef="#br0" timeOffset="2221.01">6816 1270 0,'0'0'0,"21"-42"32,-42 42-17,-22 0-15,22 0 0,-21 0 0,21 0 16,-22 21-16,1-21 0,21 21 0,0 0 15,-1-21-15,1 21 0,0-21 16,21 22-16,0-1 0,0 0 16,21-21-1,22 21-15,-22-21 0,21 0 16,0 21-16,1-21 0,-1 21 16,22-21-16,-22 22 0,0-22 0,-21 21 15,22-21-15,-22 21 0,0-21 0,-21 21 16,0 0-16,0 0 0,-21 1 15,-21-1-15,20-21 0,-20 21 16,0 0-16,-1-21 0,-20 21 16,21-21-16,-1 0 0,1 0 0,21 0 15,-22 0-15,22 0 16,0 0-16,0 0 0,21-21 16,0 0-16,0 0 15,0 0-15,0-1 0,21 1 16</inkml:trace>
  <inkml:trace contextRef="#ctx0" brushRef="#br0" timeOffset="2412.88">6223 995 0,'0'0'15,"-21"0"-15,0 0 0,-1 0 16,1 0-16,21 21 31</inkml:trace>
  <inkml:trace contextRef="#ctx0" brushRef="#br0" timeOffset="3218.01">9250 1376 0,'0'-21'15,"21"0"1,0 21-16,0-22 0,0 1 16,1 21-16,-1-42 0,21 21 0,-21 0 15,22-1-15,-1-20 16,-21 21-16,21-21 0,-20 20 0,-1 1 15,-21-21-15,0 21 0,0 0 16,-21-1-16,-1 22 0,1 0 0,-21 0 16,-22 0-16,22 0 0,-21 0 15,-1 0-15,1 22 0,-1-1 0,1-21 16,-1 42-16,22-21 0,-1 0 16,1 1-16,21-1 0,0 21 0,21-21 15,0 0-15,21 1 0,21-1 16,1 0-16,-1 0 0,21 0 0,1 0 15,-1 1-15,1-1 0,-1 0 16,1 0-16,-1 0 0,1 0 16,-1 1-16,-20-1 0,-1 0 15,0 0-15,-20 0 0,-22 0 0,0 1 16,0-1-16,-22 21 0,-20-21 0,0 0 16,-1 22-16,-20-22 0,-1 0 15,1-21-15,21 21 0,-22-21 0,1 0 16,-1 0-16,1 0 0,20 0 15,1-21-15,0 0 0,-1 0 0,1 0 16,21-22-16,0 22 0,-1-21 16,22-1-16,0 22 0,0-21 0,0 21 15,0 0-15,0-1 0,22 1 16,-1 0-16,0 0 0,21 21 16,-21 0-16,22 0 0,-1 0 15,22 0-15,-22 0 0,21 0 0</inkml:trace>
  <inkml:trace contextRef="#ctx0" brushRef="#br0" timeOffset="3872.88">10012 1312 0,'0'0'0,"-21"0"32,-1 22-32,1-22 15,21 21-15,-21 0 0,0 0 16,21 0-16,0 0 15,0 1-15,-21-1 0,21 0 0,0 21 16,0-21-16,0 1 0,0-1 0,0 0 16,0 0-16,0 0 0,21 0 15,0-21-15,0 0 0,22 0 0,-1 0 16,-21 0-16,21-21 0,1 0 16,-1 0-16,0 0 0,-20 0 0,20-22 15,0 22-15,-21 0 0,1 0 16,-1-22-16,0 22 0,0 0 0,-21 0 15,21 0-15,-21 0 16,0-1-16,0 44 31,0-1-15,0 0-16,0 0 0,0 21 0,0-20 16,0 20-16,0 0 0,0 22 15,0-1-15,0 1 0,0-1 0,21 1 16,-21 20-16,0-20 0,0 21 15,22-1-15,-22 1 0,0 21 0,0-22 16,21 22-16,-21-21 0,0 21 0,0-22 16,0 1-16,0 0 0,0-1 15,0 1-15,0-21 0,0 20 16,0-20-16,0-22 0,-21 22 0,-1-22 0,1 0 16,0-21-16,0 22 15,0-22-15,0-21 0,-1 21 0,-20-21 16,21 0-16,-21 0 0,-22 0 0,22-21 15,-22 0-15,-20-22 0,20 1 16,-21 0-16,1-1 0,20-20 0,1-1 16,-1 1-16,22-1 0,0 1 0,-1-1 15,22 1-15,0-22 0,21 22 16,0-1-16,0 1 0,0-1 0,0 1 16,21-1-16,21 1 0,1-1 15,-1 1-15,0-1 0,43 22 0,-21-22 16,20 1-16,1-1 0,0 22 15,-1-21-15,-20 20 0</inkml:trace>
  <inkml:trace contextRef="#ctx0" brushRef="#br0" timeOffset="4353">10753 1376 0,'0'0'0,"0"-21"0,0 0 15,-22 21-15,22-22 0,-21 22 16,0 0-16,0 0 15,21 22-15,-21-1 16,21 0-16,0 0 0,-21 0 16,21 0-16,0 1 0,0-1 15,0 21-15,0-21 0,0 0 0,0 22 16,0-22-16,0 0 0,0 0 16,0 22-16,0-22 0,0 0 15,0 0-15,0-42 31,0 0-31,0 0 0,0-1 16,0 1-16,0-21 0,0 21 16,0 0-16,0-22 0,0 22 15,21-21-15,-21 21 0,21-1 16,21 1-16,-21 0 0,1-21 0,20 21 16,-21 21-16,21-22 0,1 1 15,-1 21-15,0 0 0,1 0 0,-1 0 16,-21 21-16,22 1 0,-22-1 15,0 0-15,0 21 0,-21-21 0,0 22 16,0-22-16,0 21 0,0 1 0,-21-22 16,-21 21-16,20-21 0,1 22 15,0-22-15,0 0 0,21 0 0,0 0 16,0-42 0,21 0-1,0 0-15,0 0 16,1-22-16</inkml:trace>
  <inkml:trace contextRef="#ctx0" brushRef="#br0" timeOffset="4616.47">11663 1270 0,'0'0'0,"0"-21"16,-21 21-1,-1 0-15,1 0 16,0 0-16,0 0 0,0 0 0,-22 21 15,22 21-15,0-20 0,0-1 16,0 21-16,0-21 0,-1 22 0,22-1 16,0 0-16,0-21 0,0 22 15,0-1-15,0-21 0,0 22 16,22-22-16,-1 0 0,0 0 0,0-21 16,21 0-16,-20 0 0,-1 0 15,21 0-15,0 0 0,1-21 0,-1 0 16,0 0-16,1-22 0,-1 22 15,0-21-15</inkml:trace>
  <inkml:trace contextRef="#ctx0" brushRef="#br0" timeOffset="5064.97">12086 974 0,'0'0'0,"-21"0"31,0 21-31,21 0 0,0 0 16,0 22-16,0-1 0,-21 0 0,21 1 15,0 20-15,0-21 0,0 1 16,0-1-16,-22 0 0,22 1 0,0-1 16,0 0-16,0 1 0,0-22 15,0 21-15,0-21 0,0 1 0,0-1 16,0-42 15,0-1-31,0 1 16,0 0-16,0 0 0,0-21 15,0 20-15,0-20 0,22 21 0,-1-21 16,0 20-16,0 1 0,0-21 16,22 21-16,-22 0 0,21-1 0,0 1 15,1 0-15,-1 21 0,-21 0 0,22 0 16,-22 0-16,21 21 0,-21-21 16,0 21-16,1 1 0,-22 20 0,0-21 15,0 0-15,0 22 0,0-22 16,0 0-16,0 21 0,-22-21 0,1 1 15,0 20-15,21-21 0,-21-21 16,21 21-16,-21 0 0,42-21 47,0-21-47,0 0 0,0 0 0,1 0 16</inkml:trace>
  <inkml:trace contextRef="#ctx0" brushRef="#br0" timeOffset="5440.96">12679 1334 0,'0'0'0,"0"-22"0,0 1 15,0 0 1,0 0-16,21 0 16,0 21-16,0 0 0,0 0 15,1 0-15,-1 0 0,0 0 16,0 0-16,21 0 0,-20 21 0,-1 0 15,0 21-15,21-20 0,-21 20 16,1-21-16,-22 21 0,21-20 0,-21 20 16,0 0-16,0-21 0,0 22 15,0-22-15,0 0 0,0 0 0,-21-21 16,21 21-16,0-42 31,0 0-31,0 0 0,0 0 0,0 0 16,0-1-16,0 1 15,0-21-15,0 21 0,0 0 0,0-22 16,21 22-16,0 0 0,0 0 0,-21 0 16,21-1-16,0 1 0,1 0 15,-1 21-15,0 0 0,0-21 16,0 21-16,0 0 0,1 0 16</inkml:trace>
  <inkml:trace contextRef="#ctx0" brushRef="#br0" timeOffset="5854.17">13695 1228 0,'-43'0'15,"22"0"1,0 21-16,0-21 0,0 21 16,0 0-16,-1 0 0,1 1 0,0 20 15,0-21-15,0 0 0,21 22 16,0-22-16,-21 21 0,21-21 0,0 22 15,0-22-15,0 0 0,0 21 16,21-21-16,0 1 0,0-22 16,0 21-16,22-21 0,-22 0 0,21 0 15,-21 0-15,0 0 0,22 0 16,-22 0-16,21-21 0,-21-1 0,1 1 16,20 0-16,-21-21 0,0 21 15,-21-22-15,21 22 0,-21-21 0,0-1 16,0 1-16,0 0 0,0-1 15,-21 1-15,21 0 0,-21 21 0,-21-1 16,21 1-16,-1 0 0,-20 21 0,21 0 16,-21 0-16,20 21 0,-20 0 15,0 1-15,21-1 0,-22 0 0,22 21 16,0-21-16,0 1 0,0-1 16,21 21-16,-22-21 0,22 0 0,0 1 15,22-1 1</inkml:trace>
  <inkml:trace contextRef="#ctx0" brushRef="#br0" timeOffset="6376.95">14309 1312 0,'0'0'0,"-64"0"15,43 0-15,0 0 16,0 0-16,-1 0 16,22 22-16,0-1 15,0 0-15,0 0 0,0 0 0,0 0 16,0 22-16,-21-22 0,21 0 0,0 21 16,0-20-16,0 20 0,0-21 15,0 0-15,0 0 0,-21 1 0,21-1 16,-21-21-1,21-21 1,0-1-16,0-20 16,0 21-16,0 0 0,0-22 15,0 22-15,0-21 0,21 21 16,0-22-16,0 1 0,22 21 16,-22-21-16,21 20 0,1 1 0,-1 0 15,0 0-15,1 0 0,-22 21 16,21 0-16,0 0 0,1 0 0,-22 21 15,21 0-15,-21 0 0,22 0 0,-22 1 16,0 20-16,-21-21 0,0 21 16,0-20-16,0 20 0,0 0 0,0-21 15,0 1-15,0 20 0,0-21 16,-21 0-16,0 0 0,21 1 16,-21-22-16,-1 0 15,22-22 1,22 1-1,-1 0-15,0 0 0,0 0 16</inkml:trace>
  <inkml:trace contextRef="#ctx0" brushRef="#br0" timeOffset="6581.11">15092 1312 0,'0'0'0,"0"22"15,0-1 1,-21 0-16,-1 0 0,22 0 0,-21 0 15,0 1-15,21-1 0,0 21 16,-21-21-16,21 0 0,-21 1 16,21-1-16,0 0 0,0 0 0,0 0 15,21-42 17,-21 0-32,21 0 15</inkml:trace>
  <inkml:trace contextRef="#ctx0" brushRef="#br0" timeOffset="6765.18">15049 1080 0,'0'0'0,"-84"0"32,63 0-17,-1 0-15,22 21 31,22-21-15,-1 0-16</inkml:trace>
  <inkml:trace contextRef="#ctx0" brushRef="#br0" timeOffset="7537">15579 1482 0,'0'0'16,"-22"0"-16,22-21 0,0-1 16,0 1-16,0 0 15,0 0 1,22 21-16,-1-21 0,0 21 0,0 0 16,0 0-16,0-21 0,22 21 15,-22 0-15,0 0 0,21 0 0,-20 0 16,-1 0-16,0 21 0,-21 0 15,0 0-15,0 0 0,0 0 16,-21 22-16,0-22 0,-1 21 0,-20-21 16,0 22-16,-22-1 15,22 0-15,-22-20 0,1 20 0,-1 0 0,22-21 16,-21 1-16,20-1 0,1 0 16,21 0-16,0-21 0,-1 0 15,44-21 16,20 21-31,-21 0 0,21 0 0,1 0 16,-1 0-16,0 0 0,22 0 0,-22 0 16,22 0-16,-22 21 0,22-21 15,-22 21-15,21 0 0,-20 1 0,20-1 16,-20 21-16,-1-21 0,0 22 16,1-1-16,-22 0 0,0 1 0,0-1 15,-21 64-15,0-43 0,0 1 16,-21-1-16,0 1 0,0-22 15,-22 22-15,1-1 0,-22-21 16,22 1-16,-21-1 0,20 0 0,-20-20 16,-1 20-16,1-21 15,-1 0-15,1-21 0,-1 0 0,-20 0 0,20 0 16,1-21-16,-1 0 0,-21 0 0,22-22 16,-1 1-16,22 0 0,-21 21 15,20-22-15,22 1 0,0 0 0,0-1 16,21 22-16,0-21 0,0-1 0,0 22 15,21-21-15,0 0 0,21 20 16,1-20-16,-1 0 0,0-1 16,22 1-16,-1 0 0,22-1 15,-21-20-15</inkml:trace>
  <inkml:trace contextRef="#ctx0" brushRef="#br0" timeOffset="8036.92">16446 1461 0,'0'0'0,"0"-22"0,0 1 16,22 0-16,-22 0 0,0 0 0,0 0 16,0-1-16,0 1 0,0 0 0,-22 0 15,22 0-15,-21 0 16,0 21-16,0 0 0,0 0 0,0 0 16,-1 0-16,1 0 0,0 0 15,-21 21-15,21 0 0,-22 0 0,22 0 16,-21 22-16,21-22 0,-22 21 15,22 0-15,0-20 0,0 20 0,21 0 16,0 1-16,0-1 0,0-21 0,0 21 16,0-20-16,0-1 0,21 0 15,-21 0-15,42-21 0,-21 0 0,1 0 16,20 0-16,-21 0 0,21 0 16,-20 0-16,20-21 0,-21-21 0,21 20 15,1 1-15,-22-21 16,21 0-16,-21-1 0,22 1 0,-22 0 15,0-1-15,0 1 0,0 0 0,-21-1 16,0 22-16,22 0 0,-22 0 16,-22 42-1,1 0 1,0 0-16,21 22 0,0-22 0,-21 21 16,21-21-16,0 22 0,0-1 15,0-21-15,0 21 0,0-20 0,0 20 16,0-21-16,21 0 0,0 0 15,0 1-15,-21-1 0,43-21 0,-22 0 16,0 0-16,0 0 0,0 0 16,22-21-16,-22-1 0,21 1 15,-21 0-15</inkml:trace>
  <inkml:trace contextRef="#ctx0" brushRef="#br0" timeOffset="8295.96">17124 868 0,'0'-21'0,"0"42"0,0-63 0,-21 42 32,-1 21-32,22 0 0,-21 21 15,21 1-15,0-1 0,-21 0 0,21 22 16,-21-22-16,21 22 0,-21-22 16,21 21-16,0-20 0,0-1 15,0 0-15,0 1 0,0-22 0,0 21 16,0-21-16,0 22 0,0-22 0,0 0 15,21-42 17,0 0-32,-21 0 15,21-1-15,0 1 0,22 0 0</inkml:trace>
  <inkml:trace contextRef="#ctx0" brushRef="#br0" timeOffset="8508.7">17399 1207 0,'0'0'0,"0"21"31,0 0-15,-21 0-16,21 0 0,-21 0 0,-1 22 15,1-22-15,0 0 0,21 21 16,0-20-16,-21-1 0,21 21 0,-21-21 16,21 0-16,0 1 0,0-1 15,0 0-15,21-21 16,0 0-1,0 0-15,22 0 0,-22-21 0,21 0 16,0 21-16</inkml:trace>
  <inkml:trace contextRef="#ctx0" brushRef="#br0" timeOffset="9192.95">17801 1334 0,'0'0'0,"0"-22"0,-21 22 31,0 22-31,0-1 0,-1-21 15,22 21-15,-21 0 0,0 0 0,0 0 16,21 22-16,0-22 0,-21 0 16,21 0-16,0 22 0,0-22 0,0 0 15,0 0-15,0 0 16,0 0-16,0 1 0,21-22 31,0 0-31,-21-22 16,0 1-16,0 0 0,0 0 15,21 0-15,-21-22 0,0 22 0,21-21 16,-21 21-16,22-22 0,-1 1 0,-21 21 16,21-21-16,21 20 0,-21-20 15,1 21-15,-1 0 0,0 0 0,0 21 16,21 0-16,-20 0 0,-1 0 16,0 0-16,0 0 0,21 21 0,-20 0 15,-1 21-15,0-21 0,0 22 16,0-22-16,0 21 0,1 1 15,-22-22-15,0 21 0,0-21 16,0 22-16,0-22 0,0 21 0,0-21 16,0 0-16,0 1 0,0-1 15,-22-21-15,1 0 16,0 0-16,21-21 16,-21-1-16,21 1 15,0 0-15,0 0 0,0 0 0,0 0 16,0-22-16,21 22 0,0-21 15,0-1-15,22 1 0,-22 0 16,21 21-16,22-22 0,-22 1 16,22 0-16,-22 20 0,21 1 0,-20 0 15,20 21-15,-20 0 0,20 0 16,-21 21-16,1 0 0,-22 1 0,21 20 16,-21-21-16,-21 21 0,0 1 15,0-1-15,0 0 0,0 1 0,0-1 16,0-21-16,-21 22 0,0-22 0,0 21 15,0-21-15,0 0 0,-1 1 16,1-1-16,0-21 0,0 0 16,0 0-1,21-21 1,-21-1-16,21 1 0,0 0 16,0-21-16</inkml:trace>
  <inkml:trace contextRef="#ctx0" brushRef="#br0" timeOffset="9380.18">18267 783 0,'0'0'0,"-43"0"16,22 0-16,0 0 0,0 0 0,0 0 31</inkml:trace>
  <inkml:trace contextRef="#ctx0" brushRef="#br0" timeOffset="9569.02">16976 1037 0,'0'0'15,"-43"21"-15,22 1 0,21-1 16,21-21 0,0 0-1,22 0-15,-1 0 0,0 0 16,22 0-16,-22 0 0,43 0 0,-22 0 16,22 0-16</inkml:trace>
  <inkml:trace contextRef="#ctx0" brushRef="#br0" timeOffset="10013.01">20595 1376 0,'-21'0'0,"42"0"0,-84 0 16,20 0-16,1-21 0,21 0 0,-22 21 16,22-22-16,-21 1 0,21 0 15,0 0-15,-1 0 0,1 0 0,21-1 16,0-20-16,0 21 0,0-21 16,0 20-16,43-20 0,-22 21 0,21-21 15,22 20-15,-1 1 16,1 0-16,-1 0 0,1 21 0,-1 0 15,-21 0-15,1 21 0,-1 0 16,-21 0-16,-21 22 0,0-1 0,0 22 16,0-22-16,-42 21 0,21-20 15,-22 20-15,22-20 0,-21 20 0,0-21 16,-22 1-16,22-1 0,-1 0 16,1 1-16,21-22 0,-21 21 0,20-21 15,1 1-15,0-1 0,0 0 16,0 0-16,42-21 31,0 0-31</inkml:trace>
  <inkml:trace contextRef="#ctx0" brushRef="#br0" timeOffset="10175.95">20214 2096 0,'0'0'0,"-21"21"15,0-21-15,0 0 0,-1 0 32,1 0-17,0 0-15,0 0 0,0 0 16</inkml:trace>
  <inkml:trace contextRef="#ctx0" brushRef="#br0" timeOffset="10876.89">1566 3789 0,'0'0'0,"-21"0"0,0 0 0,0 0 16,0 0-16,-1 0 0,44 0 31,-1 0-31,21-21 0,22 21 16,-1 0-16,22 0 0,-1-21 15,1-1-15,21 22 0,0-21 0,21 21 16,-21 0-16,-1-21 0,1 21 16,0 0-16,-21 0 0,-22 0 0,1 0 15,-22 0-15,-21 0 16,0 0-16,-42 0 15,0 0-15,-21 21 0,-1-21 16</inkml:trace>
  <inkml:trace contextRef="#ctx0" brushRef="#br0" timeOffset="11137.02">2159 3768 0,'-21'0'31,"21"21"-16,0 0 1,0 21-16,0-20 16,0 20-16,0 21 0,0-20 15,0 20-15,0-20 0,21 20 0,-21-21 16,0 22-16,0-22 0,0 1 16,0-22-16,0 21 0,21-21 0,-21 0 15,0 1-15,21-1 16,-21-42-1,21 21-15,1-22 16,-22 1-16,21-21 0</inkml:trace>
  <inkml:trace contextRef="#ctx0" brushRef="#br0" timeOffset="11580.99">2582 3810 0,'0'0'0,"0"-21"15,0 0 1,0 42-1,0 0-15,0 21 0,0-20 16,0 20-16,21 0 0,-21 22 16,22-22-16,-22 22 0,21-22 15,-21 0-15,0 22 0,0-22 0,0 0 16,0 1-16,0-22 0,0 21 16,0-21-16,0 1 0,0-1 15,0-42 1,0-1-1,0-20-15,0 21 0,0-21 16,21 20-16,0-20 0,-21 0 16,21-22-16,0 22 0,1 0 0,-1-1 15,21 1-15,-21 0 0,22 20 16,-1 1-16,-21 21 0,21 0 0,1 0 16,-22 0-16,21 0 0,-21 21 15,1 22-15,-1-22 0,0 21 0,-21-21 16,0 22-16,0-1 0,0 0 15,0 1-15,0-22 0,0 21 0,0-21 16,-21 1-16,0-1 16,21 0-16,-22 0 0,22 0 0,0-42 31,22 0-31,-1 0 16,0 0-16,-21-1 0,42-20 15</inkml:trace>
  <inkml:trace contextRef="#ctx0" brushRef="#br0" timeOffset="11908.97">3429 4149 0,'0'21'0,"0"0"15,21 0 1,0-21-16,0 0 16,1 0-16,-1 0 0,21 0 15,-21 0-15,22-21 0,-22 21 0,21-21 16,-21 0-16,22 0 0,-22-1 15,21 1-15,-21 0 0,0-21 0,-21 21 16,0-1-16,0 1 0,0 0 16,0 0-16,-21 21 15,-21 0-15,21 0 0,-22 21 16,22 0-16,-21 0 0,0 1 0,-1 20 16,22 0-16,0 1 0,0-1 15,0 0-15,21 1 0,-22-1 16,22-21-16,0 21 0,0-20 15,0-1-15,22 0 0,-1 0 0,0-21 16,21 0-16,-21 0 0,22 0 0,-1 0 16,0 0-16,22-21 0,-22 0 15</inkml:trace>
  <inkml:trace contextRef="#ctx0" brushRef="#br0" timeOffset="12385.6">5334 4043 0,'0'0'16,"0"-21"-16,0 0 0,0-1 0,0 1 16,0 0-16,21 0 0,-21 63 31,0-21-15,0 22-16,0-1 0,0 0 0,0 22 15,0-1-15,0 1 0,0-1 16,0 22-16,0-21 0,0 41 0,-21 1 15,21 0-15,0 21 0,-21-21 16,21 21-16,-21 21 0,21-21 0,-22 0 16,22 0-16,0 0 0,0 0 15,0 0-15,0-21 0,0 0 0,0 0 16,0-22-16,0 1 0,0-22 0,0 1 16,0-22-16,0 1 0,0-22 15,0 0-15,0 0 0,0-42 16,0-21-16,0-1 0,0 1 15,22-22-15,-22 1 0,21-22 16,-21 1-16</inkml:trace>
  <inkml:trace contextRef="#ctx0" brushRef="#br0" timeOffset="12737.02">5080 4678 0,'0'0'0,"-21"-42"0,-22-64 16,1-191-1,42 255 1,21 0-16,0-22 0,1 43 16,20-21-16,0-1 0,1 22 15,-1 0-15,21 21 0,1 0 0,-1 0 16,22 0-16,-21 0 0,-1 21 16,1 22-16,-22-1 0,21 0 0,-41 1 15,20 20-15,-42-21 0,0 22 16,0-22-16,-21 1 0,0-1 0,-22 21 15,1-41-15,0 20 0,-1-21 0,1 21 16,0-20-16,-1-1 0,1-21 16,0 0-16,20 0 0,-20 0 0,21 0 15,0 0-15,0 0 0,21-21 32,0-1-32,0 1 15,21 0-15,0 21 0,0-21 0,21 0 16,-20 21-16,20-21 0,-21-1 0,21 1 15</inkml:trace>
  <inkml:trace contextRef="#ctx0" brushRef="#br0" timeOffset="13128.99">6032 4276 0,'0'0'0,"0"-64"15,0 43 1,0 0-16,0-21 15,22 20-15,-1 1 0,0 0 0,0 0 16,0 0-16,0 0 0,1-1 16,-1 1-16,21 21 0,-21 0 15,22 0-15,-22 21 0,21 1 0,-21-1 16,22 21-16,-22 0 0,0 1 0,0-1 16,0 0-16,-21 1 0,0-1 15,0 0-15,0 1 0,0-1 0,-21-21 16,21 22-16,0-22 0,-21 0 0,0 0 15,0-21 1,21-21 0,0 0-16,0 0 15,0-1-15,0-20 0,0 21 16,0-21-16,0 20 0,0-20 0,0 21 16,21-21-16,0 20 0,0 1 15,0-21-15,0 21 0,1 0 0,-1 21 16,42-43-16,-42 22 15,22 0-15,-1 21 0,0-21 0,-20 21 16</inkml:trace>
  <inkml:trace contextRef="#ctx0" brushRef="#br0" timeOffset="13685.45">7260 3958 0,'0'-21'31,"-21"21"-31,0 0 0,0 0 0,-1 0 15,1 0-15,0 21 0,0-21 16,0 21-16,0 1 0,-1 20 0,1-21 16,0 21-16,21 1 0,-21-1 15,0 0-15,21 1 0,-21-1 0,21 0 16,0-20-16,0 20 0,0 0 16,0-21-16,0 1 0,21-1 0,0 0 15,0 0-15,21 0 0,-20-21 16,-1 0-16,21 0 0,-21 0 15,22 0-15,-22 0 0,0 0 0,0 0 16,21 0-16,-20-21 0,-1 21 16,-21-21-16,0 0 15,0 0 1,0-1 0,0 1 202</inkml:trace>
  <inkml:trace contextRef="#ctx0" brushRef="#br0" timeOffset="14224.98">7281 3979 0,'0'0'0,"0"-21"31,-21 0-31,0 21 15,0 0-15,0 0 16,-1 0-16,1 0 0,0 21 16,0 0-16,0 1 0,0-1 0,-1 21 15,1 0-15,0-20 0,0 41 16,0-21-16,21 1 0,-21-1 16,21 0-16,-22 1 0,22-1 0,0 0 15,0-20-15,0 20 0,43 0 16,-22-21-16,0 1 0,0-22 15,22 0-15,-22 0 0,21 0 0,-21 0 16,22 0-16,-22 0 0,21 0 16,0-22-16,-20 1 0,20 21 0,-21-21 15,21-21-15,-20 21 0,-1-1 16,0-20-16,-21 21 0,0-21 0,0-1 16,0 1-16,0 0 0,0-1 15,0 1-15,0 0 0,-21-1 0,0 22 16,-1-21-16,1 21 0,0 21 0,0-22 15,-21 22-15,20 0 0,-20 0 16,21 22-16,-21-1 0,20-21 0,-20 42 16,21-21-16,0 0 0,-22 22 15,22-22-15,0 21 0,0-21 16,21 1-16,0 20 0,0-21 0,0 0 16,0 0-16,0 1 0,21-22 15,0 21-15,0-21 0,1 0 0,20 0 16,0 0-16</inkml:trace>
  <inkml:trace contextRef="#ctx0" brushRef="#br0" timeOffset="14501.01">8149 4085 0,'0'-21'16,"0"42"-16,0-63 0,0 21 0,0 0 0,0-1 15,0 1-15,-21 21 16,0-21-16,0 21 0,-1 0 15,1 0-15,-21 0 0,21 21 16,-22 0-16,22 22 0,-21-22 0,0 21 16,20-21-16,1 22 0,-21-1 0,21 0 15,21 1-15,0-1 0,-21 0 16,21 1-16,0-22 0,21 42 16,0-41-16,0-1 0,21-21 15,-20 21-15,20-21 0,21 0 16,-20 0-16,-1 0 0,0 0 0,1-21 0,-1 21 15,22-21-15,-22-1 0</inkml:trace>
  <inkml:trace contextRef="#ctx0" brushRef="#br0" timeOffset="14872.7">8551 4233 0,'0'0'0,"-21"0"15,0 0-15,0 0 16,21 22-16,21-22 31,0 0-31,0 0 16,0-22-16,1 1 0,20 21 0,-21-21 15,0 0-15,22 0 0,-22 0 16,0-1-16,0 1 0,0-21 16,0 21-16,-21 0 0,22-1 0,-22 1 15,0 0-15,-22 21 16,-20 0-16,21 0 0,0 0 15,-22 21-15,22 0 0,-21 1 16,21 20-16,0-21 0,-1 21 0,1 1 16,0-1-16,0-21 0,21 22 0,-21-1 15,21-21-15,0 21 0,0-20 16,0-1-16,0 0 0,21 0 0,0 0 16,0-21-16,0 0 0,1 0 15,20 0-15,-21 0 0,21 0 0,22 0 16,-22 0-16,1-21 0,20 0 15,1 0-15,-22 0 0</inkml:trace>
  <inkml:trace contextRef="#ctx0" brushRef="#br0" timeOffset="15223.89">9567 4001 0,'0'-64'16,"0"128"-16,-21-149 0,0 85 15,0 0-15,0 0 0,-1 0 0,1 0 16,0 21-16,-21 0 0,21 0 0,-1 1 15,-20-1-15,21 0 16,0 0-16,21 0 0,0 22 0,0-22 16,0 0-16,0 0 0,0 0 15,21 0-15,0 1 0,0-22 16,0 21-16,22-21 0,-22 0 0,0 21 16,0-21-16,0 0 0,1 21 15,-1-21-15,-21 21 0,0 0 16,0 1-1,-21-1 1,-1-21-16,-20 0 0,21 0 0,-21 0 16,20 0-16,-20 21 0,0-21 15,21 0-15,-1 0 0,-20 0 0,21 0 16,0 0-16,21-21 31,0 0-31,0-1 0,21 22 0,21-21 16,-21 0-16</inkml:trace>
  <inkml:trace contextRef="#ctx0" brushRef="#br0" timeOffset="15588.68">10223 3916 0,'0'0'0,"-21"-21"15,-21 21-15,21 0 16,0 0-16,-22 0 0,22 0 15,-21 0-15,21 0 0,-22 21 16,22-21-16,0 21 0,0 0 0,0 0 16,-1-21-16,22 22 0,0-1 0,0 0 15,0 0-15,22 0 0,-1 0 16,0 1-16,21-1 0,1 0 16,-1-21-16,0 21 0,1 0 0,-1-21 15,0 21-15,1-21 0,-22 22 0,0-1 16,0-21-16,0 21 0,-21 0 15,-21 0-15,0-21 16,-21 21-16,-1-21 0,-20 0 0,20 22 16,-20-22-16,21 0 0,-22 21 15,22-21-15,-1 0 0,1 0 16,21 0-16,0 0 0,0 0 0,-1 0 16,22-21-16,0-1 15,0 1-15,22 0 0</inkml:trace>
  <inkml:trace contextRef="#ctx0" brushRef="#br0" timeOffset="16676.06">12255 3725 0,'0'0'0,"-21"0"16,-106 0-1,85 0-15,21 22 16,-22-22-16,22 21 0,0 0 16,0 21-16,-21-21 0,42 22 0,-22-22 15,22 21-15,-21 1 0,21-22 0,0 21 16,0 0-16,0-20 0,0-1 0,21 0 15,1 0-15,-1 0 16,0-21-16,21 0 0,-21 0 0,22 0 16,-22 0-16,21-21 0,1 0 0,-1 0 15,0 0-15,-21-1 0,22 1 16,-22 0-16,0-21 0,0 21 0,-21-1 16,0 1-16,0-21 0,0 21 15,-21 0-15,0-1 0,-21 1 0,20 0 16,-20 0-16,0 21 0,21 0 15,-22 0-15,22 0 0,0 0 0,0 0 16,42 0 0,0 0-16,21 0 15,1 0-15,-1 0 0,0 0 16,1 0-16,-1 0 0,22 0 16,-1-21-16,-21 21 0,22-21 0,-1-1 15,-20 1-15,20 0 0,-20 0 16,-1 0-16,-21 0 0,0 21 0,0-22 15,-21 1-15,22 21 0,-22-21 16,-22 21 0,1 0-16,0 21 0,0 0 15,21 1-15,-21-1 0,0 21 16,21-21-16,-22 22 0,22-1 0,0 21 16,0 1-16,0-1 0,0 1 15,0 21-15,0-1 0,0 1 16,0 0-16,0 20 0,0 1 0,0 0 15,0 21-15,0 0 0,0 0 16,0 0-16,0 0 0,0 21 0,0-21 16,-21 21-16,21-21 0,0 22 0,-21-1 15,21-21-15,0 0 0,0 0 16,0 0-16,0-21 0,-21-22 0,21 22 16,0-21-16,-21-22 0,21 1 0,0-22 15,0 0-15,-21 1 0,21-22 0,-22-21 16,1-21-1,0 0-15,21-1 0,-21-20 0,0 0 0,0-22 16,-1 1-16,1-22 0,-21 0 16,21-20-16,-22-1 0,1-21 0,0 21 15,-1-21-15,22 0 0,0-21 16,0 21-16,21 0 0,0 0 0,0 0 16,0 0-16,0 21 0,21 0 15,0 0-15,0 0 0,1 22 0,20 20 16,0-20-16,1 20 0,-1 22 0,0-1 15,-21 1-15,22 0 16,-1 21-16,0-1 0,-20 1 0,-1 21 0,0-21 16,0 21-16,0 0 0,-21-21 15,21 0-15</inkml:trace>
  <inkml:trace contextRef="#ctx0" brushRef="#br0" timeOffset="17540.57">14668 3852 0,'0'0'0,"22"-21"0,-22-21 0,0 21 16,0 0-16,0-1 0,0 1 15,-22 21 1,22 21-1,0 1-15,0-1 0,0 0 0,0 21 16,0-21-16,0 22 16,0-22-16,0 21 0,0 1 0,0-22 15,0 21-15,0-21 0,0 22 0,0-22 16,-21 0-16,21 0 0,0 0 16,-21 0-16,21-42 31,-21 0-31,21 0 0,0-21 15,0 20-15,0-20 0,0 21 16,0-21-16,0-1 0,21 1 0,0 0 16,-21 20-16,21-20 0,22 0 0,-22 21 15,21-22-15,-21 22 0,22 0 16,20 21-16,-20 0 0,-1 0 16,0 0-16,22 21 0,-22 0 15,0 0-15,-20 1 0,20 20 0,-21-21 16,0 21-16,0 1 0,-21-22 15,0 21-15,0 1 0,0-22 0,0 21 16,0-21-16,0 22 0,-21-22 16,21 0-16,-21-21 15,0 0-15,0 0 16,21-21-16,-21 0 0,21-1 16,0 1-16,0 0 0,0-21 0,0 21 15,0-22-15,0 1 0,0 0 16,42 20-16,-21-20 0,0 0 15,0 21-15,22-1 0,-1 1 0,-21 0 16,22 21-16,-1 0 0,0 0 16,1 0-16,-1 0 0,0 0 0,1 21 15,-22 0-15,21 1 0,-21-1 16,0 21-16,1-21 0,-22 22 0,0-22 16,0 21-16,0-21 0,0 22 15,0-22-15,-22 21 0,1-21 0,21 0 16,-21 1-16,0-1 0,21 0 15,-21-21-15,21-21 32,0 0-32,0-1 15,21 22-15,0-21 0</inkml:trace>
  <inkml:trace contextRef="#ctx0" brushRef="#br0" timeOffset="18028.29">16531 3704 0,'0'0'0,"21"-21"0,0 0 0,-21 0 16,0 0-16,0-1 0,-21 22 16,0-21-16,0 21 0,-21 0 15,20 0-15,-20 0 0,0 0 16,-1 21-16,1-21 0,-21 22 0,20-1 16,1 21-16,0-21 0,20 22 15,-20-22-15,21 21 0,-21 0 0,20 1 16,22-1-16,0 0 0,0 1 15,0-22-15,0 21 0,0 1 0,22-22 16,-1 0-16,0 0 0,21 0 16,-21-21-16,22 0 0,-1 0 0,0 0 15,1 0-15,-22-21 0,21 0 16,1 0-16,-1 0 0,0-1 0,-21-20 16,22 21-16,-22-21 0,0 20 0,0-20 15,-21 21-15,0-21 0,0-1 16,0-20-16,0 20 15,0 22-15,0 0 0,0 0 16,0 0-16,0 42 16,0 0-16,0 0 15,0 0-15,0 22 0,0-22 0,0 21 16,0-21-16,0 22 0,0-1 16,0 0-16,0-20 0,0 20 0,0-21 15,0 0-15,0 0 0,0 1 0,21-22 16,1 0-16,-1 0 0,0 0 15,0 0-15,0 0 0,0 0 16,22-22-16,-22 1 0,0 0 0,21-21 16,-20 21-16,-1-22 0</inkml:trace>
  <inkml:trace contextRef="#ctx0" brushRef="#br0" timeOffset="18256.16">17145 3408 0,'0'0'0,"0"-21"0,0-22 0,0 22 16,0 0-16,0 42 15,-21 0-15,21 22 16,-21-22-16,-1 21 0,22 1 0,0-1 16,0 21-16,-21-20 0,21-1 15,-21 0-15,21 1 0,0-1 16,-21 0-16,21-20 0,0 20 0,0 0 16,0-21-16,0 22 0,0-22 15,0 0-15,0 0 16,21-21-16,0 0 15,-21-21-15,21 0 0,1 0 0,-1 0 16,-21-1-16</inkml:trace>
  <inkml:trace contextRef="#ctx0" brushRef="#br0" timeOffset="18421.06">16891 3725 0,'0'0'0,"-21"0"0,42 0 31,0 0-31,21 0 0,-20 0 16,20 0-16,-21 0 0,21 0 0,1 0 16,20 0-16,-20 0 0,-1-21 15,0 21-15,22-21 0,-22 21 0</inkml:trace>
  <inkml:trace contextRef="#ctx0" brushRef="#br0" timeOffset="18688.91">17695 3577 0,'0'0'0,"-42"-21"16,21 21-1,0 0-15,-1 0 0,1 21 16,0-21-16,0 21 0,0 1 0,0 20 16,-1-21-16,1 21 0,0-20 15,0 20-15,0-21 0,21 21 0,0 1 16,0-22-16,0 21 0,0-21 15,0 22-15,21-22 0,0 0 0,0 0 16,22 0-16,-22-21 0,21 0 16,0 0-16,1 0 0,-1 0 0,22-21 15,-22 0-15,0 0 0,1 0 16,-1-22-16,0 22 0,1-21 16</inkml:trace>
  <inkml:trace contextRef="#ctx0" brushRef="#br0" timeOffset="19132.66">18161 3471 0,'0'0'15,"0"-42"-15,0 21 0,0 0 0,0 0 16,0-1-16,-21 22 16,21 22-16,-21 20 0,21-21 15,-22 21-15,22-20 0,0 20 0,0 0 16,0 1-16,0-1 0,0 0 0,0-21 16,0 22-16,-21-1 0,21-21 15,0 22-15,0-22 0,0 21 0,0-21 16,0 0-16,0 1 15,0-1-15,-21-21 0,21-21 32,0-1-17,0 1-15,0 0 0,0-21 0,0 21 16,0-1-16,21-20 0,0 21 16,1-21-16,-1-1 0,0 22 0,21-21 15,-21 21-15,22-1 0,-1 1 16,0 0-16,-20 21 0,20 0 0,0 0 15,-21 0-15,22 21 16,-22 0-16,0 1 0,0-1 0,-21 0 0,0 21 16,0-21-16,0 22 0,0-22 15,0 0-15,0 0 0,0 0 16,0 1-16,0-1 0,0 0 0,-21 0 16,21-42 30,21 0-46,0 0 0,1-1 16,-1 1-16</inkml:trace>
  <inkml:trace contextRef="#ctx0" brushRef="#br0" timeOffset="19344.54">18881 3598 0,'0'43'31,"0"-22"-31,-22 0 0,22 0 15,0 0-15,0 1 0,0-1 0,-21 0 16,21 0-16,0 0 16,0 0-16,-21 1 0,21-44 47,0 1-32,0 0-15</inkml:trace>
  <inkml:trace contextRef="#ctx0" brushRef="#br0" timeOffset="19508.43">18859 3408 0,'0'0'0,"-21"-21"0,0 21 16,0 0 0,0 0-1,21 21-15,0 0 16,21-21 15,0 21-31</inkml:trace>
  <inkml:trace contextRef="#ctx0" brushRef="#br0" timeOffset="19988.16">19240 3556 0,'0'21'0,"0"0"15,-21 1-15,21-1 16,0 0-16,0 0 16,0 0-16,0 0 0,0 1 15,0-1-15,0 0 16,0 0-16,0 0 0,0 0 0,0 1 16,0-1-16,0 0 15,-21-21 16,21-21-15,0 0-16,0-1 16,0 1-16,0 0 0,0 0 0,21-21 15,0 20-15,1-20 0,-1 21 0,21-21 16,-21 20-16,22 1 0,-1 0 16,0 0-16,1 0 0,-1 21 0,0 0 15,1 0-15,-22 0 16,21 21-16,0-21 0,1 21 0,-22 0 15,0 22-15,0-22 0,0 0 16,-21 0-16,0 0 0,0 22 0,0-22 16,0 0-16,0 0 0,-21 0 15,0 0-15,0-21 0,0 22 16,0-22-16,-1 0 16,1 0-16,42-22 31,1 1-31,-1 21 15</inkml:trace>
  <inkml:trace contextRef="#ctx0" brushRef="#br0" timeOffset="20760.73">20616 3620 0,'0'0'16,"21"-22"-16,1 1 0,-22 0 0,0 0 15,-22 0-15,1 21 0,0-21 16,0 21-16,0 0 0,-22 0 15,22 0-15,-21 0 0,0 0 0,-1 21 16,22 0-16,-21 0 0,21 0 16,-22 0-16,22 22 0,0-22 0,0 0 15,0 21-15,21-20 0,0-1 16,0 21-16,0-21 0,0 0 16,0 1-16,21-22 0,0 21 0,0 0 15,21-21-15,-20 0 0,20 0 16,-21 0-16,21 0 0,1 0 0,-22-21 15,21 0-15,-21-1 0,22 1 0,-22 21 16,0-42-16,0 21 0,0 0 16,1-1-16,-1 1 0,-21 0 0,0 0 15,21 0-15,-21 0 0,0-1 16,21 22-16,-21 22 31,0-1-31,0 0 0,0 0 0,-21 0 16,21 22-16,-21-1 15,21 0-15,0 1 0,0 20 0,0 22 16,0-22-16,0 22 0,21 0 0,0-1 16,-21 1-16,21-22 0,0 43 15,-21-21-15,22 21 0,-1 0 0,0-1 16,-21 1-16,21 0 0,0 0 16,0 0-16,1 21 0,-22-21 0,21-1 15,0 1-15,-21 0 0,21-21 0,-21-1 16,0 22-16,0-21 0,0-22 15,21 22-15,-21-21 0,0-1 0,0-21 16,0 1-16,0-22 0,0 0 16,-21 0-16,0-21 0,0 0 15,21-21-15,-21 0 0,-1 0 16,1-22-16,0 1 0,-21-21 0,-1-1 16,1 1-16,0-22 0,-1 0 0,-20 1 15,-1-22-15,-20-21 0,20 21 16,-211-487-1,254 487-15,0 1 16,21 20-16,0 0 0,21 1 0,0 20 16,0-21-16,22 22 0,-22-1 15,21-20-15,43-43 0,-22 84 16,-20-20-16,20 21 0,-21-1 16,1 1-16,-1 21 0,0 0 15,1-1-15,-22 22 0,0-21 0,0 21 16,-42 0-1,-21 0-15,-1 0 16,1 0-16,-21 0 0</inkml:trace>
  <inkml:trace contextRef="#ctx0" brushRef="#br0" timeOffset="21749.85">1990 5990 0,'0'0'0,"-85"43"31,64-22-31,42-42 16,0-1-1,0 1-15,0 0 16,1 0-16,-1 0 0,21-22 0,-21 22 16,0-21-16,1 21 0,-22 0 15,0-1-15,0 1 0,0 0 16,0 0-16,-22 21 0,-20 0 0,0 0 16,-1 0-16,1 21 0,0 0 15,-22 0-15,1 1 0,20-1 0,1 21 16,0-21-16,-1 22 15,22-22-15,0 0 0,21 21 0,0-21 0,21 1 16,0-1-16,1 21 16,20-21-16,0 0 0,1 1 0,-1-1 15,21 0-15,-20 0 0,-1 0 16,0 0-16,-20 22 0,20-22 16,-21 21-16,0-21 0,-21 22 0,0-22 15,0 21-15,-21 1 0,-21-22 16,-1 21-16,1-21 0,-21 0 0,20 1 15,-20-1-15,-1 0 0,1-21 16,-1 0-16,1 0 0,20 0 0,-20 0 16,42-21-16,-22 0 0,22-22 15,-21 22-15,42-21 0,-21-1 16,21 1-16,0 21 0,0-21 16,0-1-16,0 22 0,21-21 15,0 21-15,21-1 0,1 1 0,-1 0 16,0 0-16,22 0 0,-22 21 15,22-21-15,-22 21 0,22 0 0</inkml:trace>
  <inkml:trace contextRef="#ctx0" brushRef="#br0" timeOffset="22089.58">2222 6392 0,'64'0'16,"-43"-21"-1,0 21-15,0-21 0,1 0 16,-1 0-16,0 0 0,0-22 0,0 22 16,0 0-16,-21 0 0,0 0 15,0-1-15,0 1 0,-21 0 16,0 21-16,0 0 0,0 0 16,0 0-16,-22 0 0,22 21 15,0 0-15,-21 1 0,20 20 0,1-21 16,0 21-16,21 1 0,0-1 15,-21 0-15,21 22 0,0-22 0,0 1 16,0-1-16,21-21 0,-21 0 16,21 22-16,22-43 0,-22 21 15,21-21-15,0 0 0,1 0 0,-1 0 16,0-21-16,22-1 0,-1 1 16,43-42-16,-63 20 0,20-20 15,-21 21-15</inkml:trace>
  <inkml:trace contextRef="#ctx0" brushRef="#br0" timeOffset="22321.01">3217 5736 0,'0'0'0,"-21"0"15,0 0 1,21 43 0,-21-22-16,0 21 0,21 0 0,0 1 15,0-1-15,-22 0 0,22 1 0,0 20 16,-21-20-16,21-1 0,-21 0 15,21 22-15,0-22 0,0 0 0,-21 1 16,21-1-16,0 0 0,0-20 16,0-1-16,0 0 0,0 0 0,21-21 31,0-21-31,-21 0 0,21 0 16,1-1-16</inkml:trace>
  <inkml:trace contextRef="#ctx0" brushRef="#br0" timeOffset="22680.28">3323 6371 0,'0'0'0,"0"21"0,-21-21 0,21 22 15,0-1 1,21-21 0,0-21-16,0-1 15,1 1-15,20 21 0,-21-21 16,21 0-16,1 0 0,-22 0 0,21-1 15,-21 1-15,1 0 0,-1 0 0,-21 0 16,0 0-16,0-1 16,-21 22-1,-1 0-15,-20 0 0,21 0 16,-21 22-16,20-1 0,-20 0 0,0 0 16,21 0-16,-22 22 0,22-1 15,0-21-15,0 21 0,0 1 0,21-22 16,0 21-16,0-21 0,0 22 15,0-22-15,0 0 0,21-21 0,0 21 16,0-21-16,21 0 0,-20 0 16,20 0-16,0-21 0,1 0 0,20 0 15,-21 0-15,22-1 0,-22-20 16,22 21-16</inkml:trace>
  <inkml:trace contextRef="#ctx0" brushRef="#br0" timeOffset="23107.99">4064 6160 0,'-21'0'31,"0"21"-31,-1 0 16,22 0-16,0 0 0,0 22 15,-21-22-15,21 0 0,0 0 16,0 21-16,0-20 0,0-1 0,0 0 16,0 21-16,0-21 0,0 1 0,0-1 15,-21-21 1,21-21 15,0-1-31,0 1 0,0 0 16,0 0-16,0-21 0,0 20 15,0-20-15,21 21 0,0 0 0,1-22 16,-1 22-16,0 0 0,21 0 0,-21 0 16,22 0-16,-22 21 0,21 0 15,1 0-15,-22 0 0,21 0 0,-21 0 16,0 0-16,1 21 0,-1 0 15,0 0-15,-21 0 0,0 0 0,0 1 16,0-1-16,0 21 0,0-21 16,0 22-16,-21-22 0,0 0 15,21 21-15,0-21 0,-22 1 0,1-1 16,0 0-16,21-42 31,0 0-31,21-1 0,0 1 16,1 0-16,-1-21 0</inkml:trace>
  <inkml:trace contextRef="#ctx0" brushRef="#br0" timeOffset="23308.62">4868 6138 0,'0'0'0,"0"22"16,-21-1-1,0-21-15,21 21 0,-21 0 0,0 0 16,21 0-16,-22 1 0,22-1 0,0 0 15,-21 0-15,21 0 0,0 0 16,0 1-16,21-44 47</inkml:trace>
  <inkml:trace contextRef="#ctx0" brushRef="#br0" timeOffset="23492.76">4847 6011 0,'0'0'0,"0"-21"16,-21-21-1,0 42-15,21-21 16,0 42 15,21-21-15,-21 21-16,21-21 0,0 0 0,0 0 15</inkml:trace>
  <inkml:trace contextRef="#ctx0" brushRef="#br0" timeOffset="23907.79">5207 6054 0,'21'0'47,"-21"21"-32,0 0-15,0 0 0,0 0 0,0 1 16,0-1-16,0 0 0,0 21 16,0-21-16,0 1 0,0 20 15,0-21-15,0 21 0,0-20 0,0-1 16,0 0-16,0 0 0,21-21 15,0 0-15,1 0 0,-1 0 0,0 0 16,0 0-16,21 0 0,-20-21 16,-1 21-16,21-21 0,-21-22 0,22 22 15,-22 0-15,0 0 0,0 0 0,0 0 16,0-22-16,-21 22 0,0 0 16,0-21-16,0 20 0,0 1 0,0 0 15,0 0 1,22 21 31,-1 21-47,0-21 15</inkml:trace>
  <inkml:trace contextRef="#ctx0" brushRef="#br0" timeOffset="24555.99">6159 6054 0,'0'0'15,"0"-21"1,-21 21-16,0 0 16,21 21-16,-21-21 15,21 21-15,0 0 0,0 0 16,-21 0-16,21 1 0,0-1 0,0 0 16,0 0-16,0 0 0,0 22 15,0-22-15,0 0 0,0 0 0,-21 21 16,21-20-16,0-1 0,-22 0 0,22 0 15,0 0-15,0-42 32,0 0-32,22-21 15,-22 20-15,21 1 0,0-21 0,0 21 16,0-22-16,0 1 0,1 0 16,-1 21-16,0-22 0,0 22 15,0-21-15,0 21 0,1-1 0,-1 1 16,0 21-16,0 0 0,0 0 0,22 0 15,-22 0-15,0 21 0,0 1 16,0-1-16,0 0 0,1 0 0,-22 0 16,0 0-16,21 22 0,-21-22 15,0 0-15,0 0 0,0 22 0,0-22 16,0 0-16,0 0 0,0 0 0,0 0 16,-21-21-1,-1 0 1,22-21-16,-21 21 0,21-21 15,0 0-15,0 0 0,0 0 16,0-1-16,0 1 0,21 0 0,1-21 16,20 21-16,-21-22 0,21 22 15,1-21-15,-1 21 0,22-1 0,-22 1 16,0 0-16,22 21 0,-22 0 0,0 0 16,1 0-16,-1 0 0,0 21 15,-20 0-15,-1 1 0,21-1 0,-42 21 16,21-21-16,-21 0 0,21 22 15,-21-22-15,0 21 0,0-21 0,0 22 16,0-22-16,0 21 0,0-21 16,-21 1-16,0-1 0,0 0 15,0-21-15,0 0 16</inkml:trace>
  <inkml:trace contextRef="#ctx0" brushRef="#br0" timeOffset="25218.11">9186 5906 0,'0'0'16,"21"0"-16,85-64 15,-85 43 1,1 0-16,-1 0 0,0-1 0,-21 1 15,21-21-15,-21 21 0,21 0 0,-21-22 16,0 22-16,0 0 0,0 0 16,0-22-16,-21 43 0,0-21 0,0 0 15,-22 21-15,22 0 0,-21 0 16,0 21-16,-1 0 0,1 1 0,21-1 16,-22 21-16,1-21 0,21 22 0,0 20 15,21-21-15,0-20 0,0 20 16,0 0-16,42 1 0,-21-22 0,22 0 15,-22 0-15,21 0 0,0 0 16,1 1-16,-1-1 0,0 0 16,1 0-16,-22-21 0,21 21 0,1 0 15,-22 1-15,0-1 0,-21 0 16,0 0-16,0 0 0,-21 0 0,0 1 16,-22-1-16,1 0 0,0 0 0,-22 0 15,1 0-15,-22 1 0,0-1 16,1-21-16,20 0 0,-21 0 0,22 0 15,-1 0-15,22 0 0,0-21 16,-1-1-16,22 1 0,0 0 0,21 0 16,0-21-16,0 20 0,0 1 0,21 0 15,0 0-15,22 0 0,-1 0 16,0-1-16,22 1 0,-1 0 16,1 0-16,-1 0 0,1 0 0,21 21 15,-22-22-15,22 1 0</inkml:trace>
  <inkml:trace contextRef="#ctx0" brushRef="#br0" timeOffset="25537">9906 5884 0,'0'0'0,"-21"0"31,0 0-31,21 22 16,0-1-16,-22 21 0,22-21 15,-21 22-15,21-22 0,0 21 16,0 22-16,0-22 0,0 21 0,0 22 15,21 0-15,1-1 0,-22 22 0,21 0 16,-21 21-16,21-21 0,-21 42 16,0-21-16,0 0 0,-21 21 0,0-21 15,-1 0-15,-41 127 0,42-148 16,0-21-16,-22-1 0,22-20 16,0-1-16,-21 1 0,20-22 0,1-21 15,21 1-15,-21-22 0,21-22 16,0 1-16,0 0 0,0-21 15,0-22-15,0 1 16,21-1-16,-21-20 0,21-1 0,1 0 16,-1-21-16,0-21 0,0 0 0,0 22 15,-21-22-15</inkml:trace>
  <inkml:trace contextRef="#ctx0" brushRef="#br0" timeOffset="26312.38">9673 6096 0,'0'0'0,"0"-42"0,0 21 0,-21-1 15,21 1-15,0 0 0,0 0 0,0 0 16,21 0-16,21 21 16,1 0-16,-1 0 0,0 0 0,22 0 15,-22 0-15,22 0 0,-1 0 16,-20 0-16,-1 21 0,0 0 16,1 21-16,-22-21 0,0 1 0,-21 20 15,0-21-15,0 0 0,-21 22 16,0-22-16,-22 0 0,1 0 0,0 0 15,-1 0-15,1 1 0,0-22 0,-22 21 16,43 0-16,-21-21 0,-1 0 16,22 0-16,0 21 0,0-21 0,0 0 15,42 0 17,0 0-32,0 0 0,21 0 0,-20 0 15,20 0-15,0 0 0,1 0 16,20 0-16,-21-21 0,22 0 15,-22 21-15,22-21 0,-22-1 0,22 22 16,-1-21-16,-21 0 0,1 0 16,20 0-16,-20 0 0,-1-1 0,-21 1 15,21 0-15,-20 0 0,-1 0 0,0 0 16,0-1-16,-21 1 16,0 0-16,0 0 0,0 0 15,-21 21-15,0 0 16,0 0-16,-1 21 0,1 0 15,0 0-15,0 0 0,21 1 16,0-1-16,-21 0 0,0 0 16,21 0-16,0 22 0,0-22 0,0 0 15,0 0-15,0 0 0,0 0 0,21 1 16,0-22-16,0 21 0,21-21 16,-20 21-16,20-21 0,0 0 0,1 0 15,62-21-15,-62 0 0,-1 21 16,0-22-16,1 1 0,-1 0 15,0 0-15,-20 0 0,20 0 0,-21-1 16,0 1-16,0 0 0,-21-21 16,0 21-16,0-1 0,0 1 0,0 0 15,0 0-15,0 0 0,-21 21 16,0 0-16,0 0 0,0 0 16,0 0-16,-1 21 0,1 0 15,21 0-15,0 0 0,-21 1 0,21 20 16,0-21-16,0 0 0,0 0 15,0 1-15,0-1 0,0 0 0,21 0 16,-21 0-16,21-21 0,1 21 16,20-21-16,-21 0 0,21 0 0,1 0 15,-1 0-15,0 0 0,1 0 0,-1-21 16,22 0-16,-1 0 0</inkml:trace>
  <inkml:trace contextRef="#ctx0" brushRef="#br0" timeOffset="26770.01">12171 6033 0,'0'0'0,"42"-85"15,-42 64-15,0 0 16,0-1-16,-21 22 0,0-21 0,0 0 16,-1 21-16,-20 0 0,21 0 15,-21 0-15,20 0 0,-20 0 0,0 21 16,21 0-16,-22 1 0,22-1 16,-21 21-16,21-21 0,-1 0 15,1 22-15,0-22 0,21 21 0,0-21 0,0 1 16,0 20-16,0-21 0,0 0 15,0 0-15,21 1 0,22-22 16,-22 0-16,0 0 0,0 0 0,21 0 16,-20 0-16,20-22 15,-21 1-15,21 0 0,1 0 0,-1 0 16,-21 0-16,22-22 0,-22 22 0,21-21 16,-21-1-16,0-20 0,1 21 15,-1-22-15,0 1 0,0-1 0,-21 1 16,0-1-16,21 1 0,-21 20 15,0 1-15,0 0 0,0 20 0,0 1 16,0 0-16,0 42 16,-21 0-16,21 22 0,0-1 15,-21 0-15,21 1 0,0 20 0,-21 1 16,21-22-16,0 22 16,0-1-16,0-21 0,0 22 0,0-22 15,21 1-15,0-1 0,0-21 0,0 21 16,1-20-16,-1-1 0,0 0 15,21-21-15,-21 0 0,22 0 0,-1 0 16,-21 0-16,22 0 0,-1 0 0,0-21 16</inkml:trace>
  <inkml:trace contextRef="#ctx0" brushRef="#br0" timeOffset="27793">14139 5906 0,'0'0'0,"0"-22"0,0-62 15,0 63-15,0-1 16,21-20-16,-21 21 0,0 0 16,22-22-16,-22 22 0,21 0 15,-21 0-15,0 0 0,0 0 0,0 42 32,0 21-32,0-21 0,0 22 15,-21-1-15,21 0 0,-22 1 16,22-1-16,-21 21 0,21-20 0,0-1 15,-21-21-15,21 22 0,-21-22 0,21 0 16,0 0-16,0 0 0,0 0 16,21-21 15,0-21-31,-21 0 0,21 0 16,1 0-16,-1 0 0,0-1 0,-21 1 15,21-21-15,0 21 0,-21-22 16,21 1-16,1 21 0,-22-21 0,0 20 15,21 1-15,-21 0 0,21 21 16,0 0-16,-21 21 16,21-21-16,-21 43 0,21-22 0,-21 0 15,0 21-15,0-21 0,22 22 16,-1-22-16,-21 21 0,21-21 0,0 1 16,-21 20-16,21-21 0,0 0 15,1-21-15,-1 21 0,0-21 0,0 0 16,21 0-16,-20 0 0,-1 0 15,0 0-15,21 0 0,-21-21 16,1 0-16,20 21 0,-21-21 0,0 0 16,0-22-16,1 22 0,-1-21 0,0 21 15,-21-22-15,0 1 0,0 0 16,0-1-16,0 1 0,0 21 0,0-21 16,0 20-16,0 1 0,0 0 15,0 0-15,0 42 16,0 0-16,0 0 15,0 1-15,0 20 0,0 0 0,0 1 16,0-22-16,0 21 0,0 0 16,0 1-16,0-1 0,0-21 15,0 22-15,0-22 0,21 0 0,-21 0 16,21 0-16,0 0 0,1 1 16,-1-22-16,0 0 0,21 0 0,-21 0 15,22 0-15,-1 0 0,-21 0 0,22-22 16,-1 1-16,-21 0 0,21 0 15,1 0-15,-22 0 0,0-1 0,0-20 16,0 21-16,-21-21 0,0 20 16,22-20-16,-22 21 0,0 0 0,0 42 47,-22 0-47,22 0 0,0 22 0,0-22 15,-21 0-15,21 0 0,0 0 0,0 0 16,0 1-16,0-1 15,0 0-15,21-21 16,1 0 0,-1 0-16,-21-21 15,21 0-15,-21-1 0</inkml:trace>
  <inkml:trace contextRef="#ctx0" brushRef="#br0" timeOffset="27956.84">15663 5588 0,'0'0'0,"-21"-21"15,0 0-15,0 0 0,0 21 16,-1 0-16,1 0 16,0 0-16,21 21 15,0 0-15,0 0 16,42-21-16,-20 21 16,-1-21-16,0 0 0,0 0 0,21 0 15</inkml:trace>
  <inkml:trace contextRef="#ctx0" brushRef="#br0" timeOffset="28224.92">16341 5440 0,'0'-21'16,"-85"21"0,64 21-16,0 0 0,-1 0 15,1 0-15,0 22 0,0-22 0,0 21 16,21 1-16,-21-1 0,21 0 15,-22 1-15,1-1 0,21 0 0,0 1 16,0-1-16,0 0 0,0-21 0,0 1 16,0 20-16,0-21 0,0 0 15,0 0-15,21-21 16,1 0 0,-1 0-16,0 0 15,21-21-15,-21 0 0,22 0 0,-22-21 16,21 20-16</inkml:trace>
  <inkml:trace contextRef="#ctx0" brushRef="#br0" timeOffset="28689.44">16573 5609 0,'22'-42'0,"-44"84"0,44-126 16,-1 41-16,-21 1 0,0 21 15,0 0-15,-21 21 32,21 42-32,-22-21 0,22 21 0,0 1 15,0-1-15,-21 0 0,21 22 16,0-22-16,0 1 0,0-1 15,0 21-15,0-20 0,-21-1 0,21-21 16,-21 22-16,21-22 0,0 0 16,0 0-16,0 0 0,0 0 0,21-21 31,-21-21-15,21 0-16,0 0 0,1 0 0,-1 0 15,0-22-15,0 22 0,0-21 16,0-1-16,1 22 0,-1 0 15,0-21-15,0 21 0,0-1 0,0 22 16,1 22 0,-22 20-16,0-21 15,21 0-15,-21 0 0,0 22 16,0-22-16,0 0 0,0 21 0,0-20 16,21-1-16,0 0 0,0 0 0,-21 0 15,21-21-15,1 21 0,-1-21 16,0 0-16,21 0 0,-21 0 0,22 0 15,-22 0-15,21 0 0,-21 0 16,22-21-16,-22 0 0,0 21 0,21-21 16,-20 0-16,-1 0 0,-21-22 15,21 22-15,-21 0 0,0-21 0,0-1 16,0 22-16,0-42 16</inkml:trace>
  <inkml:trace contextRef="#ctx0" brushRef="#br0" timeOffset="28912.01">16150 5694 0,'0'0'15,"-42"21"-15,21-21 0,-1 21 0,44-21 16,-1 0 0,0 0-16,21 0 0,1 0 0,-1 0 15,0-21-15,1 0 16,20 21-16,1-21 0,-22 0 0,21 21 15,-20-22-15,-1 22 0,0-21 16,-20 21-16,-1 0 0,0-21 0,-42 21 31,0 0-31</inkml:trace>
  <inkml:trace contextRef="#ctx0" brushRef="#br0" timeOffset="30057">2328 8446 0,'0'0'0,"-21"21"0,-21 0 32,63-42-1,0 0-31,21-1 15,-20 1-15,-1 0 0,0 0 0,0-21 16,-21 20-16,0 1 0,0-21 16,0 0-16,0 20 0,-21-20 0,-21 21 15,20-21-15,-20 20 0,0 1 16,-1 0-16,1 0 0,0 21 16,-1 0-16,1 0 0,0 0 0,21 21 15,-22 21-15,22-20 0,-21 20 16,21 0-16,-1 1 0,22 20 0,0-21 15,0 1-15,0-1 0,0 0 16,0 1-16,0-1 0,0-21 16,22 0-16,-1 1 0,-21-1 15,21-21-15,0 0 0,0 0 0,22 0 16,-22 0-16,0 0 0,0-21 16,21-1-16,-20 1 0,20 0 0,-21 0 15,21-21-15,-20 20 0,20-20 16,-21 21-16,0-21 0,0-1 0,1 1 15,-22 21-15,21-22 0,-21 22 16,0 0-16,0 0 0,0 0 0,0 42 31,0 0-31,0 0 0,0 22 0,21-1 16,-21 0-16,21 1 16,0-1-16,-21-21 0,21 21 0,1 1 15,-1-22-15,0 0 0,0 0 16,21 0-16,-20 1 0,20-22 0,-21 0 15,21 0-15,-20 0 0,20 0 0,0 0 16,1-22-16,-1 1 0,0 0 16,-21 0-16,22-21 0,-22 20 0,21-20 15,-21 0-15,-21-1 0,22 1 16,-22 0-16,21-1 0,-21 1 0,0 0 16,0 21-16,0-22 0,0 22 15,0 0-15,0 0 0,-21 21 0,-1 0 16,22 21-16,0 21 15,0-21-15,0 22 16,0 20-16,0-20 0,0-1 16,0 21-16,0 1 0,0-1 0,0 1 15,0-1-15,0 1 0,0 21 0,0-22 16,0 22-16,0-1 0,0 1 16,0 0-16,0-22 0,22 22 0,-22-22 15,0 22-15,0-21 0,0-22 16,21 21-16,-21-41 0,0 20 0,0-21 15,0-42 1,0 0-16,0 0 16,21-22-16,-21 1 0,0 0 0,21-22 15,-21 22-15,0-43 0,0 22 16,0-1-16,0-21 0</inkml:trace>
  <inkml:trace contextRef="#ctx0" brushRef="#br0" timeOffset="30344.96">3175 8467 0,'-21'-64'16,"42"128"-16,-42-170 0,0 42 0,21 22 0,0 0 15,0-1-15,0 1 0,0 21 16,0-21-16,0 20 0,0 1 0,0 0 16,42 0-16,-21 21 0,0-21 15,22 21-15,-1 0 0,0 0 0,22 0 16,-22 21-16,0 0 0,1 21 16,-1-20-16,-21 20 0,0 0 15,-21 1-15,0 20 0,0-21 16,-21 1-16,-21-1 0,21 0 0,-22-20 15,1 20-15,-21-21 0,20 0 16,1 0-16,0 1 0,20-1 0,-20-21 16,21 0-16,0 0 0,21-21 31,0-1-31,21 1 16,21 0-16,-21 0 0,22 0 15,-1 0-15,0-1 0,1 1 0</inkml:trace>
  <inkml:trace contextRef="#ctx0" brushRef="#br0" timeOffset="30633.02">3958 8107 0,'21'-21'0,"-42"42"0,42-63 0,-21 63 31,0 0-15,0 0-16,0 21 0,0 1 15,0-1-15,0 0 0,0 1 16,0 20-16,0-20 0,0 20 0,0 1 15,0 20-15,0-20 0,0 20 0,0 1 16,0 0-16,0-1 0,0 1 16,0 0-16,0-1 0,0 1 15,0 0-15,-21-1 0,21-20 0,-21-22 16,21 1-16,0-1 0,0-21 16,0 0-16,0-42 15,0 0-15,0-21 0,0-1 16,21 1-16,-21 0 0,0-1 15,21-20-15,-21-1 0,0 1 0,0-22 16,0 22-16</inkml:trace>
  <inkml:trace contextRef="#ctx0" brushRef="#br0" timeOffset="30908.69">3937 8424 0,'0'-63'0,"0"126"0,-21-295 16,21 189-1,0 22-15,0-21 0,0 21 0,0-1 16,21 1-16,0 0 0,0 21 15,0 0-15,22 0 0,-22 0 0,21 0 16,-21 0-16,22 21 0,-1 0 16,-21 22-16,22-22 0,-22 21 0,0 1 15,0-1-15,-21-21 0,0 21 0,0 1 16,0-22-16,-42 21 0,21-21 16,-1 22-16,-20-22 0,21 0 0,-21 0 15,-1 0-15,22-21 0,-21 22 16,21-22-16,-22 0 0,22 0 15,0 0-15,21-22 16,0 1-16,0 0 16,0 0-16,21 0 0,0-22 0,22 22 15</inkml:trace>
  <inkml:trace contextRef="#ctx0" brushRef="#br0" timeOffset="31352.94">4614 7811 0,'0'0'0,"0"-22"0,0 1 15,0 0-15,0 0 0,0 42 32,0 0-17,0 0-15,0 1 0,-21 20 0,21 0 16,0 1-16,0 20 0,0-21 16,0 22-16,0-22 0,0 22 0,0-22 15,0 0-15,0 1 0,0-1 16,0-21-16,0 22 0,0-22 0,0 0 15,21 0-15,0-21 0,1 0 16,-1 0-16,0 0 0,21 0 16,-21 0-16,1-21 0,-1 0 0,0 0 15,0-1-15,0 1 0,0 0 16,1-21-16,-1 21 0,-21-22 16,0 22-16,21 0 0,-21 0 0,0 0 15,0 42 16,0 0-31,0 21 0,0-21 0,0 1 16,0-1-16,0 21 0,0-21 16,0 0-16,0 1 0,-21-1 0,21 0 15,0 0-15,0 0 16,21-42 15,0 0-31,0 0 16,-21-22-16</inkml:trace>
  <inkml:trace contextRef="#ctx0" brushRef="#br0" timeOffset="31504.68">5059 8086 0,'0'0'0,"0"-43"0,0 22 0,0-21 15,0 21-15,0 0 0,0-1 16,-21 22 0,21 22 15,21-1-31,0 0 15,0-21-15,0 0 0,0 21 0,1-21 16</inkml:trace>
  <inkml:trace contextRef="#ctx0" brushRef="#br0" timeOffset="31786">5567 7959 0,'0'0'15,"0"-21"-15,0-1 16,0 1-16,-21 21 0,-1 0 15,1 0-15,0 0 0,0 0 16,0 0-16,0 0 0,-1 21 0,1 1 16,21-1-16,-21 0 0,0 0 15,21 0-15,-21 22 0,21-22 0,0 21 16,0 0-16,-21 1 16,21-1-16,0 0 0,0 1 0,0-1 15,0-21-15,0 22 0,0-22 0,21 0 16,0 0-16,0 0 0,21 0 15,-20-21-15,20 0 0,0 0 0,1 0 16,20 0-16,-21 0 0,22-21 0,-1 21 16,-20-21-16,20 0 0,1 0 15</inkml:trace>
  <inkml:trace contextRef="#ctx0" brushRef="#br0" timeOffset="33573.94">6392 8128 0,'0'0'0,"21"-42"0,-21-1 0,0 22 16,0 0-16,0 0 0,0 0 15,-21 0-15,0 21 0,0 0 0,0 0 16,0 0-16,-1 0 0,1 0 0,-21 0 16,21 21-16,0 0 0,-1 21 15,-20 1-15,21-22 0,0 21 0,0 0 16,-1 1-16,1-1 0,21 0 16,0 1-16,0-1 0,0 0 0,0-20 15,0 20-15,0-21 0,0 0 16,0 0-16,21-21 0,1 22 0,-1-22 15,0 0-15,0 0 0,0 0 16,0 0-16,22-22 0,-22 22 0,0-21 16,0 0-16,0 0 0,22 0 15,-22-22-15,0 22 0,0-21 0,-21 21 16,21-22-16,1 1 0,-22 0 0,0-1 16,0 1-16,0 0 0,0-1 15,0 22-15,21 0 0,-21 0 0,0 0 16,0 42-1,0 0-15,0 21 0,0-20 16,0 20-16,-21 0 0,21 1 0,0-1 16,0-21-16,0 21 0,0 1 15,0-1-15,0-21 0,0 0 0,21 22 16,0-22-16,0 0 0,0 0 16,0-21-16,22 21 0,-1-21 15,0 0-15,1 0 0,-1 0 0,0 0 16,1-21-16,-22 0 0,21 0 0,1 0 15,-22 0-15,21-22 0,-21 22 16,0-21-16,1-22 0,-22 22 0,0-85 16,0 63-16,0 1 15,0-1-15,0 1 0,0 21 0,0-1 16,0 1-16,0 0 0,0 20 0,0 1 16,0 0-16,-22 21 15,22 21 1,-21 22-16,21-22 0,-21 21 0,21 0 15,0 1-15,0 20 0,0-20 16,0 20-16,0 1 0,0-1 0,0-21 16,0 22-16,0-22 0,0 1 15,0 20-15,21-42 0,0 22 0,1-22 16,20 0-16,0 0 0,-21 0 0,22-21 16,-1 0-16,-21 0 0,22 0 15,-1 0-15,-21 0 0,0 0 16,22-21-16,-22 0 0,21 0 0,-21 0 0,0-1 15,1-20-15,-1 21 16,0-21-16,0-1 0,-21 1 0,21 0 16,-21-1-16,0 22 0,0-21 15,0 21-15,0-1 0,0 44 16,0-1 0,0 0-16,0 0 0,0 21 15,-21-20-15,21 20 0,-21-21 0,21 21 16,0-20-16,0 20 0,0-21 0,0 0 15,0 0-15,0 1 0,21-1 16,0 0-16,0 0 0,1-21 0,20 0 16,0 0-16,-21 0 0,22 0 0,-1 0 15,-21 0-15,22 0 16,-1-21-16,-21 21 0,21-21 0,-20 0 16,20-1-16,-21 1 0,0-21 0,-21 21 15,21-22-15,-21 1 0,22 21 16,-22-21-16,0-1 0,21 22 0,-21 0 15,0 0-15,21 0 0,-21 42 32,0 0-32,0 0 0,0 0 0,0 0 15,0 22-15,0-22 0,0 21 16,0-21-16,0 22 0,0-22 0,0 0 16,0 0-16,0 0 0,0 1 15,0-1-15,0 0 0,21-21 16,0 0-16,0 21 0,22-21 0,-22 0 0,0 0 15,21 0-15,-20 0 16,20-21-16,-21 21 0,0-21 0,22 0 16,-22-1-16,0 1 0,0 0 0,0 0 15,0-21-15,-21-1 0,0 1 16,0 0-16,0-1 0,0 1 0,0 0 16,-21-1-16,0 1 0,-21 21 0,21 0 15,-1-1-15,-20 1 16,21 21-16,-21 0 0,-1 0 0,22 21 15,-21 1-15,21-1 0,-22 21 0,22 0 16,0 1-16,0-1 0,21 43 16,0-43-16,0 0 0,0 1 15,0-22-15,21 0 0,0 21 16,0-20-16,0-22 0,22 21 0,-22-21 16,21 0-16,-21 0 0,22 0 0,-1 0 15,22 0-15,-22-21 0,21-1 16,-20 22-16,-1-21 0,0 0 0,1-21 15,-1 21-15,0-22 0,-20 22 16,-1-21-16,0-1 0,0 1 0,0 21 16,0-43-16,-21 43 15,0 42 1,0 1 0,-21-1-16,21 0 0,-21 21 0,21 1 15,-21-22-15,21 21 0,0-21 16,0 22-16,0-22 0,0 0 0,0 0 15,0 0-15,0 0 0,0 1 16,0-1-16,0 0 16,0-42 15,0 0-31,21-1 0,0 1 16,0-21-16,1 21 0,-1-22 15,0 1-15,0 0 0,0-1 16,0 1-16,22 0 0,-22-1 0,0 1 15,21 0-15,-20 21 0,-1-1 16,21 1-16,-21 21 0,0 0 16,-21 21-16,22 1 0,-22 20 0,0-21 15,0 21-15,0 22 0,0-22 16,0 1-16,0-1 0,0 0 0,21-21 16,0 22-16,0-22 0,-21 0 15,21 0-15,0 0 0,1 1 16,20-22-16,-21 0 0,0 0 0,0 0 0,1 0 15,20 0-15,-21 0 0,0-22 16,0 22-16,1-21 0,-1 0 16,0 0-16,0 0 0,0 0 0,-21-22 15,0 22-15,21-21 0,-21-1 16,0 1-16,0 0 0,0-22 0,-21 1 16,0 20-16,0-20 0</inkml:trace>
  <inkml:trace contextRef="#ctx0" brushRef="#br0" timeOffset="33776.12">8678 7239 0,'0'0'0,"-21"0"15,21 21 32,-21-21-47,0 0 0,0 0 16,-1 0-16,-20 0 0</inkml:trace>
  <inkml:trace contextRef="#ctx0" brushRef="#br0" timeOffset="33966.43">7281 7874 0,'0'0'0,"-21"21"0,-64 43 16,107-64 0,-1 0-16,0 0 15,0 0-15,21 0 0,1 0 0,-22-21 16,21-1-16,1 22 0,20-21 16,-21 21-16,1-21 0,-1 0 0,-21 21 15,22-21-15,-1 0 0</inkml:trace>
  <inkml:trace contextRef="#ctx0" brushRef="#br0" timeOffset="34692.16">12954 7789 0,'21'0'47,"0"0"-47,0-21 0,1 0 16,-1 21-16,0-21 0,0 0 16,0 0-16,22-1 0,-22 1 0,0 0 15,21-21-15,-21 21 0,1-1 0,-22-20 16,0 21-16,0 0 15,0 0-15,-22 21 0,-20 0 0,0 0 16,-22 0-16,1 21 0,-22 0 16,22 0-16,-1 0 0,-21 22 0,43-22 15,-21 21-15,20-21 0,1 22 0,21-22 16,0 21-16,-1-21 0,22 0 16,0 1-16,0 20 0,22-21 15,-1 0-15,0 0 0,21 1 0,1-1 16,-1-21-16,0 21 0,22 0 15,-22 0-15,22 0 0,-1 1 0,1-1 16,-22 0-16,0 0 0,1 0 16,-22 22-16,-21-22 0,0 21 0,0-21 15,-43 0-15,1 22 0,0-22 0,-22 0 16,1 0-16,-1 0 0,1 1 16,-1-1-16,1-21 0,-1 0 0,22 0 15,0 0-15,-1 0 0,1 0 16,21-21-16,0-1 0,-1 1 0,1 0 15,21 0-15,0-21 0,0 20 0,0-20 16,0 21-16,0 0 0,0-22 16,21 22-16,22 0 0,-22 0 0,0 0 15,21 0-15,-20-1 0,20 1 16,0 21-16,1-21 0,20 0 16,-21 21-16</inkml:trace>
  <inkml:trace contextRef="#ctx0" brushRef="#br0" timeOffset="35004.99">13462 7811 0,'0'0'0,"21"0"0,0 0 16,-21 21-1,0 0-15,0 0 0,0 0 16,0 22-16,0-1 0,21 0 16,-21 1-16,0 20 0,0 1 0,0-1 15,22 22-15,-22-1 0,21 1 16,-21 21-16,21 0 0,-21 21 0,0 0 15,0 0-15,0 0 0,0 21 16,-21-21-16,-22 21 0,22-21 0,-21 0 16,21 0-16,-22-21 0,1 0 0,21 0 15,-21-43-15,20 1 0,1-1 16,21-21-16,-21-20 0,21-44 16,0-20-16,0 0 15,21-1-15,0-20 0,1-1 0,-1 1 16,0-22-16,21 1 15,-21-1-15,1-21 0,20 0 0,-21-21 0,0 21 16</inkml:trace>
  <inkml:trace contextRef="#ctx0" brushRef="#br0" timeOffset="36356">13568 8361 0,'0'0'0,"0"-85"0,0-232 31,21 274-31,0 1 0,0 0 0,0 21 16,22-22-16,-22 22 0,21 21 0,1 0 15,-1 0-15,-21 0 0,21 0 16,1 0-16,-22 21 0,0 0 0,0 22 16,0-22-16,-21 21 0,0 1 0,0-1 15,0 0-15,0 1 0,0-1 16,-21 0-16,0 1 0,0-22 16,0 21-16,0-21 0,-1 0 15,1-21-15,0 0 0,0 0 0,0 0 16,0 0-16,-1 0 0,22-21 15,-21 0-15,21 0 0,-21 0 16,21 0-16,0-1 0,0 1 16,-21 21-16,21-21 0,0 42 31,0 0-31,21 1 16,0-22-16,-21 21 0,21 0 15,1 0-15,-1 0 0,0 0 0,21-21 16,-21 22-16,22-22 0,-22 0 15,21 21-15,1-21 0,20 0 16,-21 0-16,1 0 0,20-21 0,-20 21 16,20-22-16,-21 1 0,1 0 15,20 0-15,-42 0 0,22-22 0,-1 1 16,-21 0-16,0-1 0,1 22 16,-1-21-16,-21 0 0,21-1 0,-21 22 15,0-21-15,0 21 0,0-1 0,0 1 16,0 0-16,0 0 0,-21 21 15,0 0-15,-1 0 0,1 0 16,0 21-16,0 0 16,21 0-16,0 1 0,-21-1 0,21 21 15,-21-21-15,21 22 0,0-1 16,0 0-16,0-21 0,0 22 0,21-1 16,0-21-16,0 22 0,0-22 15,0 0-15,1-21 0,20 21 0,-21-21 16,21 0-16,1 0 0,-1 0 0,0 0 15,22-21-15,-1 0 0,-20 0 16,20-1-16,1-20 0,-1 21 0,-20-21 16,-1-1-16,0 1 0,1 21 15,-1-64-15,-21 64 16,-21 0-16,0 0 0,0-1 0,0 1 0,-21 21 16,0 0-1,-22 0-15,22 0 0,0 0 0,0 0 16,0 0-16,0 21 0,-1 1 0,1-1 15,21 0-15,0 21 0,-21-21 16,21 22-16,0-1 0,0 0 0,0-20 16,0 20-16,21 0 0,0-21 15,1 22-15,-1-22 0,21 0 0,-21 0 16,22-21-16,20 21 0,-21-21 0,1 0 16,20 0-16,1 0 0,42-21 15,-22 0-15,-20 0 16,-1 0-16,1 0 0,-1-1 15,1-20-15,-1 21 0,-20-21 0,-1 20 16,-21-20-16,0 0 0,-21 21 0,0-1 16,0 1-16,0-21 0,-21 21 15,0 0-15,-21-1 0,20 22 16,-20 0-16,21 0 0,-21 0 0,20 0 16,-20 0-16,21 0 0,-21 22 15,20-1-15,1 0 0,0 0 0,0 0 16,0 22-16,21-1 0,-21-21 15,21 21-15,0-20 0,0 20 0,0-21 16,0 0-16,21 0 0,0 1 16,0-1-16,0-21 0,0 0 15,1 0-15,-1 0 0,21 0 0,-21 0 16,22-21-16,-1 21 0,-21-22 16,21-20-16,-20 21 0,20 0 0,-21-22 15,0 1-15,22 0 0,-22-1 0,0-20 16,0 21-16,0-22 0,0 1 15,-21-1-15,0 1 0,22-1 0,-22 1 16,21-1-16,-21 1 0,0 20 16,0 1-16,0 21 0,0 0 0,0-1 15,0 1-15,0 42 16,0 1-16,0 20 0,0 0 16,-21 1-16,21-1 0,0 21 15,-22-20-15,22 20 0,0 1 16,0-22-16,0 22 0,0-1 0,0-21 15,0 22-15,0-1 0,0-20 0,0-1 16,22 0-16,-1 1 0,0-1 16,0-21-16,0 0 0,22 1 0,-1-1 15,-21-21-15,21 0 0,-20 0 16,-1 0-16,21 0 0,-21-21 0,0-1 16,1 22-16,-1-21 0,0 0 0,0 0 15,0 0-15,0 0 0,1-1 16,-1 1-16,0 0 0</inkml:trace>
  <inkml:trace contextRef="#ctx0" brushRef="#br0" timeOffset="36569.03">17865 8149 0,'0'0'15,"21"0"-15,-42 0 16,-1 0 31,1 0-47,0 0 16,0 0-16</inkml:trace>
  <inkml:trace contextRef="#ctx0" brushRef="#br1" timeOffset="104937.71">16404 127 0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53:35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2371 868 0</inkml:trace>
  <inkml:trace contextRef="#ctx0" brushRef="#br0" timeOffset="2575.46">2307 1016 0,'0'-21'0,"0"0"0,0 0 31,0-1-15,0 1-16,0 0 0,0 0 16,0 0-1,0 0-15,0-1 16,0 44 46,0-1-62,0 0 0,0 0 16,-21 0-16,21 22 0,0-1 0,0 0 16,0 1-16,-21-1 0,21 0 15,0 1-15,0-1 0,0 0 16,0 1-16,0-1 0,-21 0 0,21 1 16,0-1-16,-22 0 0,22-21 15,0 22-15,0-22 0,0 0 0,0 0 16,0 0-16,0 1 0,22-44 31,-22 1-15,21 0-16,-21 0 15,21 0-15,-21-22 0,21 22 0,0-21 16,-21 21-16,21-22 0,1 1 16,-1 0-16,0 21 0,0-22 0,-21 22 15,21 0-15,0 0 0,1 0 16,-22-1-16,21 1 0,0 21 15,0 0 1,0 21-16,0 1 0,-21-1 16,22 0-16,-22 0 0,0 0 0,21 0 15,-21 22-15,21-22 0,-21 0 16,0 21-16,0-20 0,21-1 0,0 21 16,0-21-16,1 0 15,-1-21-15,0 22 0,0-22 0,0 0 16,22 0-16,-22 0 0,0 0 15,21 0-15,-21-22 0,1 22 0,-1-21 16,21 0-16,-21-21 0,-21 21 16,21-22-16,-21 22 0,22-21 15,-22-1-15,0 1 0,0-21 0,0 20 16,0 1-16,0-22 0,0 22 16,0 0-16,-22-1 0,1 1 15,21 21-15,0 0 0,-21 0 16,0-1-16,21 1 0,-21 21 0,21 21 47,0 1-47,0-1 0,0 0 0,0 0 15,0 0-15,0 0 0,0 1 16,21 20-16,-21-21 0</inkml:trace>
  <inkml:trace contextRef="#ctx0" brushRef="#br0" timeOffset="3395.89">3704 1439 0,'0'0'0,"21"-21"16,-21 0-16,21 21 15,-21-21-15,0 0 0,0 0 16,22-22-16,-22 22 0,0-21 0,0 21 15,0-22-15,0 1 0,0 21 16,0-22-16,-22 22 0,1-21 0,21 21 16,-21 21-16,-21 0 0,21 0 15,-1 0-15,1 0 0,-21 0 16,21 21-16,-22 21 0,1-21 16,21 22-16,-21-1 0,20 0 0,1 1 15,-21-1-15,21 0 0,21 1 16,0-1-16,-21 0 0,21 1 15,0-1-15,0-21 0,0 22 0,0-22 16,21 0-16,0 0 0,0 0 16,0-21-16,0 0 0,22 0 0,-22 0 15,0 0-15,21 0 0,-20-21 16,20 0-16,-21 0 0,21 0 0,-20-1 16,-1-20-16,21 21 0,-21-21 15,0 20-15,1-20 0,-22 0 16,21-1-16,0 22 0,-21-21 15,21 21-15,-21 0 0,0-1 0,0 1 16,0 0-16,0 42 16,0 0-1,0 22-15,0-22 16,0 0-16,0 0 0,0 22 0,0-22 16,0 21-16,0-21 0,0 0 15,0 22-15,0-22 0,0 0 0,0 0 16,0 22-16,21-22 0,0-21 15,1 21-15,-1 0 0,0-21 16,0 0-16,0 0 16,22 0-16,-22 0 0,0-21 0,0 0 15,0 0-15,0-1 0,-21-20 16,22 21-16,-1-21 0,0 20 16,0-20-16,-21 21 0,21-21 0,-21 20 15,21 1-15,-21 0 0,0 0 16,0 42-1,0 0 1,0 0-16,0 1 0,0-1 16,0 0-16,0 21 0,0-21 15,0 1-15,0-1 0,0 0 16,0 0-16,0 0 0,0 0 16,0 1-1,0-44 1,0 1-1,22 21-15,-22-21 0,21 0 16</inkml:trace>
  <inkml:trace contextRef="#ctx0" brushRef="#br0" timeOffset="3764.12">4254 847 0,'-42'106'32,"42"-85"-32,0 0 0,0 0 0,0 0 15,0 0-15,21-21 16,0 0-16,1 0 16,-1 0-16,0 0 0,0-21 15,0 0-15,0 0 0,1 0 0,-22 0 16,0-1-16,0 1 0,0-21 15,0 21-15,0 0 0,0-1 0,-22 1 16,1 21-16,0 0 16,0 0-16,0 0 0,0 0 0,-1 0 15,1 21-15,0 1 0,0-1 16,21 21-16,0-21 0,0 22 0,0-1 16,0-21-16,0 0 0,0 22 15,0-22-15,0 0 0,21 0 16,0 0-16,0-21 0,1 0 0,-1 0 15,0 0-15,0 0 0</inkml:trace>
  <inkml:trace contextRef="#ctx0" brushRef="#br0" timeOffset="4351.14">4847 804 0,'0'0'0,"0"-63"32,0 84 15,21 0-47,-21 0 15,0 22-15,0-22 0,0 21 16,0 1-16,0-22 0,0 21 0,0 0 15,0 1-15,0-1 0,0 0 16,-21 1-16,0-1 0,21 0 0,0 1 16,0-1-16,-21-21 0,21 22 15,0-22-15,0 21 0,0-21 0,0 0 16,0 1-16,0-1 0,21 0 16,0-21-16,0 0 0,0 0 15,1 0-15,-1 0 0,21 0 16,-21-21-16,0 0 0,22-1 0,-22-20 15,21 21-15,-21-21 0,1 20 16,-1-20-16,0 0 0,0 21 0,-21-22 16,0 22-16,21-21 15,-21 21-15,0-1 0,21 22 0,-21-21 16,0 42 0,0 1-1,0-1-15,0 0 0,0 0 16,0 21-16,0-20 0,0-1 0,0 0 15,0 0-15,0 0 0,0 0 16,0 1-16,0-1 0,0 0 16,22 0-1,-1-21-15,0 0 16,0-21 0,0 0-16,0 0 15,-21-1-15</inkml:trace>
  <inkml:trace contextRef="#ctx0" brushRef="#br0" timeOffset="4555.17">5482 804 0,'0'0'0,"-42"-21"31,42 42 0,0 1-15,0-1 0</inkml:trace>
  <inkml:trace contextRef="#ctx0" brushRef="#br0" timeOffset="4788.16">4699 1207 0,'0'0'0,"-64"42"31,86-42 0,-1 0-31,0 0 0,21 0 16,-21 0-16,22 0 0,-1 0 0,-21 0 15,22-21-15,-22 21 0,21-21 16,-21 21-16,0-22 0,22 22 0,-22-21 16</inkml:trace>
  <inkml:trace contextRef="#ctx0" brushRef="#br0" timeOffset="5495.62">5673 1207 0,'0'0'0,"0"-22"16,0 1 0,-22 21-1,22 21-15,-21 1 0,21-1 16,0 0-16,0 0 0,0 0 15,0 22-15,-21-22 0,21 0 16,0 21-16,0-21 0,-21 1 16,21-1-16,0 21 0,0-21 0,0 0 15,0 1-15,0-1 16,0-42 15,0-1-31,0 1 16,0-21-16,0 21 0,0 0 15,0-22-15,0 22 0,21-21 0,-21-1 16,21 1-16,22 21 0,-22-21 16,0-1-16,21 22 0,-21 0 0,22-21 15,-1 42-15,0-22 0,-20 22 16,20 0-16,-21 0 0,21 0 16,1 0-16,-22 22 0,21-1 15,-21 0-15,1 21 0,-1-21 0,0 22 16,0-22-16,0 21 0,-21-21 15,0 22-15,0-22 0,0 0 0,0 21 16,0-20-16,0-1 0,0 0 16,-21 0-16,21 0 0,-21 0 0,0-21 15,21 22-15,0-1 16,0-42 15,0-1-31,21 1 16,0 0-16,0 0 0</inkml:trace>
  <inkml:trace contextRef="#ctx0" brushRef="#br0" timeOffset="6320.07">7070 1185 0,'0'0'0,"21"-42"0,-21 21 15,0 0-15,0-22 0,0 1 0,0 21 16,-21 0-16,-1-22 0,1 43 15,-21-21-15,21 21 0,-22 0 16,1 0-16,21 0 0,-21 0 16,-1 21-16,1 22 0,0-22 0,-1 21 15,1 1-15,0-1 0,20-21 16,-20 21-16,21 1 0,0-1 0,0 0 16,21 1-16,0-22 0,0 21 15,0-21-15,0 1 0,0-1 0,21 0 16,0-21-16,21 21 0,-21-21 15,22 0-15,-1 0 0,0 0 0,1 0 16,-1-21-16,0 0 0,1 0 16,-1-1-16,0 1 0,-20 0 0,-1-21 15,21 21-15,-21-22 0,0 22 16,-21 0-16,0 0 0,22 0 16,-22-1-16,21 1 0,-21 0 0,0 0 15,0 42 16,0 0-31,0 0 16,0 1-16,0 20 0,0-21 0,0 21 16,0 1-16,0-1 0,0 0 15,0 1-15,0 20 0,0-20 0,0 20 16,0 1-16,0 20 0,0-20 16,21 20-16,0-20 0,0 21 15,0-1-15,1 1 0,-22 0 0,21-1 16,0 22-16,0-21 0,-21-1 15,21 1-15,-21 0 0,21-1 0,-21-20 16,0 21-16,0-22 0,0 22 16,0-22-16,0 1 0,0-22 0,0 0 15,0 22-15,0-43 0,0 21 0,-21-20 16,0-1-16,0 0 0,0-21 16,0 0-16,-1 0 0,-20 0 0,0-21 15,21-22-15,-43 22 0,22-21 0,-22 0 16,1-22-16,-1 1 0,1-22 15,-22 0-15,22 22 0,20-22 0,-20 0 16,20 1-16,22-1 0,0 0 16,0 22-16,21-22 0,0 1 15,0 20-15,21-21 0,0 22 0,0-1 16,1 1-16,20-22 0,-21 22 16,21-1-16,1-20 0,-1 20 15,22 22-15,-22-22 0,21 22 0,-20 0 16,20-1-16,-20 22 0,-1 0 0,-21 0 15,21 0-15,-20 21 0,-1 0 0,-42 0 47,-1 0-47,1 0 0,0 0 16</inkml:trace>
  <inkml:trace contextRef="#ctx0" brushRef="#br0" timeOffset="7452.49">8678 1080 0,'0'0'0,"21"-22"32,1 22-32,-1 0 15,0-21-15,0 21 0,0-21 16,22 0-16,-22 21 0,0-21 0,0 0 15,-21-1-15,0 1 16,0 0-16,-21 21 16,-21 0-16,-1 0 0,22 0 15,-21 0-15,-1 0 0,1 0 0,0 0 16,-1 21-16,1 0 16,21 1-16,0-1 0,0 0 0,-1 0 15,22 0-15,0 0 0,0 1 16,0-1-16,22 0 0,-1 0 15,0 0-15,21 0 0,1 1 16,-22-1-16,21 0 0,0 0 0,-20 0 16,20 0-16,-21 1 0,0-1 15,0 0-15,-21 0 0,0 21 0,0-20 16,-21-1-16,0 0 0,-21 0 16,21 0-16,-22-21 0,1 21 15,0 1-15,-1-22 0,1 0 0,21 0 16,-22 0-16,22 0 0,-21 0 15,21-22-15,0 22 0,21-21 16,-22 0-16,22-21 0,-21 21 0,21-1 16,0-20-16,0 0 0,0 21 15,0-22-15,0 1 0,0 21 0,0-22 16,0 22-16,0 0 16,0 42-1,0 0-15,0 22 16,21-22-16,-21 21 0,22-21 0,-1 22 15,-21-22-15,0 21 0,21-21 16,0 22-16,0-22 0,0 0 16,1 0-16,-1 0 0,0 1 0,0-1 15,0-21-15,22 0 0,-1 0 16,-21 0-16,21 0 0,1-21 0,20-1 16,-20 22-16,-1-21 0,0-21 15,1 21-15,20 0 0,-42-22 0,22 1 16,-1 0-16,-21-1 0,21-20 15,-20 20-15,-1-20 0,-21 21 0,0-22 16,0 22-16,0-1 0,0 1 16,0 21-16,0 0 0,0 0 0,0 42 31,0 0-31,0 0 0,-21 21 0,21 1 16,0-1-16,0 22 0,-22-22 15,22 0-15,0 22 0,0-22 0,0 0 16,0-20-16,0 20 0,0-21 15,0 21-15,0-20 0,0-1 0,0 0 16,22 0-16,-1-21 0,0 21 16,0-21-16,0 0 0,0-21 15,1 21-15,-1-21 0,-21 0 16,0 0-16</inkml:trace>
  <inkml:trace contextRef="#ctx0" brushRef="#br0" timeOffset="7624.15">9080 1185 0,'0'0'0,"-21"22"15,42-22 1,22 0 0,-22 0-16,0 0 0,21 0 0,1-22 15,-1 22-15,0-21 0,1 0 16,-1 21-16,0 0 0</inkml:trace>
  <inkml:trace contextRef="#ctx0" brushRef="#br0" timeOffset="8439.12">9969 1461 0,'0'0'0,"22"0"15,-22 21-15,21-21 16,0 0-16,0-21 15,0 21-15,-21-22 0,0 1 0,21 0 16,1 0-16,-22 0 0,0-22 16,0 22-16,0-21 0,0 0 0,0-1 15,0 1-15,-22 0 0,1-1 16,0 1-16,0 21 0,-21 0 16,20-1-16,-20 22 0,0 0 15,21 0-15,-22 22 0,1-1 0,0 0 16,20 0-16,-20 21 0,21 1 15,-21-1-15,20 0 0,1 22 0,0-22 16,21 1-16,0-1 0,0-21 16,0 21-16,0 1 0,0-22 0,0 0 15,21 0-15,0 0 0,1 1 16,20-1-16,-21-21 0,21 0 0,1 0 16,-1 0-16,0-21 15,1-1-15,-1 22 0,-21-21 0,22 0 16,-1-21-16,0 21 0,-21-22 15,22 22-15,-22-21 0,0-1 0,0 1 16,-21-21-16,0 20 0,21 1 16,-21 0-16,0-1 0,0 22 0,0 0 15,0 0-15,-21 21 16,0 21-16,0 0 0,21 0 16,-21 22-16,0-1 0,21 0 15,-22 1-15,22-1 0,0 0 0,0 1 16,0-1-16,0-21 0,0 21 15,0 1-15,0-22 0,0 0 0,22 0 16,-1 0-16,0 1 0,0-1 16,21-21-16,-20 0 0,-1 0 15,21 0-15,-21-21 0,22-1 0,-22 22 16,21-42-16,-21 21 0,0 0 16,22-22-16,-22 1 0,0 0 0,0-1 15,0-20-15,1-1 0,-1 1 16,-21-1-16,21 1 0,-21-1 0,0 22 15,0 0-15,0-1 0,0 22 16,0 0-16,0 0 0,0 42 16,0 0-16,0 0 15,0 22-15,0-1 0,0 0 0,0 22 16,0-22-16,0 22 16,0-22-16,0 0 0,0 1 0,0-1 15,-21 0-15,21-20 0,0 20 16,0-21-16,0 0 0,0 0 0,0 1 15,0-1-15,21-21 16,0 0-16,0 0 16,0-21-16,-21-1 0,22 22 0,-1-21 15,-21 0-15</inkml:trace>
  <inkml:trace contextRef="#ctx0" brushRef="#br0" timeOffset="8612">10562 1185 0,'0'0'0,"-21"0"0,0 0 16,0 22 0,42-22-1,0 0 1,0 0-16,0 0 0,22 0 0,-22 0 16,21 0-16,0 0 0,1 0 15,-1 0-15,0 0 0,-20 0 0</inkml:trace>
  <inkml:trace contextRef="#ctx0" brushRef="#br0" timeOffset="8967.12">11007 1376 0,'0'0'0,"0"42"32,21-42-17,0 0-15,21 0 16,-21-21-16,22 21 0,-22-21 15,21 0-15,-21 0 0,22-1 0,-22 1 16,0-21-16,0 21 0,0-22 16,-21 22-16,0-21 0,0 21 0,0 0 15,0-1-15,-21 1 16,0 21-16,0 0 0,-21 0 0,20 0 16,-20 21-16,21 1 0,-21-1 15,20 21-15,1-21 0,0 22 0,0-22 16,0 21-16,21 0 0,0-20 15,0-1-15,0 21 0,0-21 0,21 0 16,21 1-16,-21-1 0,22-21 0,-1 21 16,0-21-16,1 0 0,-1 0 15,0 0-15,1 0 0,-1 0 0,-21-21 16,22 21-16,-1-21 0,-21-1 16,0 1-16,22 0 0</inkml:trace>
  <inkml:trace contextRef="#ctx0" brushRef="#br0" timeOffset="9588.14">11726 1164 0,'0'0'0,"0"-84"31,0 105-15,-21 0-1,0 21-15,21-21 0,-21 1 16,21-1-16,0 21 0,0-21 16,0 0-16,-21 1 0,21 20 0,0-21 15,0 0-15,0 0 0,-22 1 0,22-1 16,0 0-16,0-42 47,0 0-47,0-1 15,0 1-15,22 0 0,-1-21 16,-21 21-16,21-22 0,0 1 0,0 21 16,0-22-16,1 22 0,-22 0 15,21-21-15,0 42 0,0-21 0,0 21 16,0 0-16,1 0 0,-1 0 15,0 21-15,0-21 0,0 21 0,22 21 16,-22-21-16,0 22 0,-21-22 16,0 21-16,0-21 0,0 22 0,0-22 15,0 0-15,0 0 0,0 0 0,0 1 16,0-1-16,0 0 16,-21-21-16,21 21 0,-21-21 15,21-21 1,0 0-1,0 0-15,21-1 0,0 1 0,0 0 16,0-21-16,0 21 0,1-22 16,-1 1-16,21 0 0,0-1 0,-20 1 15,20 0-15,0 20 0,22-20 16,-22 42-16,0 0 0,-20 0 0,20 0 16,0 42-16,-21-20 15,1 20-15,-22-21 0,0 21 0,0 1 16,0-1-16,0 0 0,0-20 15,0 20-15,0-21 0,-22 21 0,1-20 16,21-1-16,-21 0 0,21 0 16,0 0-16,21-42 31,-21 0-31,21 21 16,1-21-16</inkml:trace>
  <inkml:trace contextRef="#ctx0" brushRef="#br0" timeOffset="10404.12">12954 1270 0,'0'0'0,"-21"21"0,-22 0 32,65-21-1,-1 0-31,0 0 0,21 0 15,-21 0-15,22-21 0,-1 21 0,-21-21 16,22 0-16,-1 0 0,-21 0 16,21-1-16,-20 1 0,-22 0 0,0 0 15,0 0-15,0 0 0,0-1 16,-22 22-16,-20 0 16,21 0-16,-21 0 0,20 0 15,-20 22-15,0-1 0,21 0 0,-22 21 16,22-21-16,0 22 0,0-22 15,21 21-15,0-21 0,0 1 0,0 20 16,0-21-16,0 0 0,21 0 0,0 1 16,0-1-16,22-21 0,-1 0 15,0 21-15,1-21 0,20 0 0,-21 0 16,1 0-16,20-21 0,-20 21 16,-1-21-16,0-1 0,-21 1 0,22 0 15,-1 0-15,-21-21 16,0 20-16,1-20 0,-22 0 0,0-1 15,0 22-15,21-21 0,-21 21 16,0 0-16,0-1 0,0 1 0,0 42 31,0 1-31,0-1 0,-21 0 0,21 0 16,0 21-16,-22-20 0,22 20 16,0-21-16,0 21 0,0-20 0,-21 20 15,21-21-15,0 0 0,-21 0 16,21 1-16,0-1 0,0 0 0,0 0 15,0-42 17,0 0-17,0 0-15,21-22 16,-21 22-16,21 0 0,1-21 0,-1-1 16,0 1-16,0 0 0,21-22 15,-20 22-15,20 21 0,-21-22 0,21 22 16,-20 0-16,-1 0 0,21 21 15,-21 0-15,0 21 0,1 0 0,-1 0 16,0 0-16,0 22 0,0-22 16,-21 21-16,0 1 0,0-22 0,0 21 15,0-21-15,0 22 0,0-22 16,-21 0-16,0 0 0,21 0 16,0 0-16,-21 1 0,42-44 46,-21 1-46,21 0 16,0 0-16,22 0 0</inkml:trace>
  <inkml:trace contextRef="#ctx0" brushRef="#br0" timeOffset="10672.04">14647 614 0,'0'0'0,"0"-21"0,0 0 16,0-1-16,-21 44 31,21-1-31,0 21 0,0-21 0,-21 22 16,21-1-16,0 0 0,-21 22 15,21-1-15,0 1 0,0-22 0,0 22 16,0-1-16,0-21 0,0 1 16,-21-1-16,21 0 0,0 1 0,0-22 15,0 0-15,0 0 0,0 0 16,21-21-16,-21 22 0,21-22 15,0 0-15,0 0 0,0 0 16,-21-22-16,22 22 0,-1-21 16,21 0-16,-21 0 0,0-21 0</inkml:trace>
  <inkml:trace contextRef="#ctx0" brushRef="#br0" timeOffset="10907.81">14478 868 0,'0'0'0,"-85"0"31,106 0-31,22 0 16,-1 21-16,0-21 0,1 0 0,-1 0 15,22 0-15,-1 0 0,-21 0 16,22 0-16,-1 0 0,1 0 0,-1 0 16,1 0-16,-22 0 15,1 0-15,-1 0 0,-21 0 0,0 0 16,-42 0-1,-21 0-15,21 0 16,-22 0-16,1 0 0</inkml:trace>
  <inkml:trace contextRef="#ctx0" brushRef="#br0" timeOffset="11692.16">2180 2519 0,'0'0'0,"-21"-21"15,42 21 17,0 0-17,0 0-15,22 0 0,-1 0 16,22 0-16,84 0 0,-64 0 15,1 0-15,0 0 0,21 0 16,-1 0-16,1 0 0,42 0 0,-21 0 16,43-21-16,-22 21 0,42-22 15,1 22-15,-1-21 0,43 21 0,-21-21 16,21 21-16,21-21 0,-21 21 16,21 0-16,0-21 0,21 21 15,0-21-15,0 21 0,21 0 16,1-22-16,-1 1 0,0 21 0,22-21 15,-1 21-15,1 0 0,-1-21 16,1 21-16,-1 0 0,1-21 0,-1 21 16,1-21-16,-22 21 0,1 0 15,-1-22-15,-21 22 0,0-21 0,0 21 16,1-21-16,-44 21 0,22-21 16,-21 21-16,0 0 0,-21-21 0,-1 21 15,-20 0-15,-22 0 0,1 0 16,-22-21-16,0 21 0,-42 0 0,0 0 15,-1 0-15,-41 0 0,-22 0 0,1 0 16,-22 0-16,-64 0 16,22 0-16,-42 0 15,-1 0-15,1 0 0,-1 0 16</inkml:trace>
  <inkml:trace contextRef="#ctx0" brushRef="#br0" timeOffset="12288.11">1757 3916 0,'0'0'0,"-21"0"16,-1 0-16,44 0 47,-1 0-47,0 0 0,21 0 0,1 0 16,-1 0-16,21 0 0,-20 0 15,20 0-15,-20 0 0,20 0 0,1 0 16,-22 0-16,0 0 0,1 0 15,-22 0-15,0 0 0,-63 0 16,20 0 0</inkml:trace>
  <inkml:trace contextRef="#ctx0" brushRef="#br0" timeOffset="12547.4">1905 4022 0,'0'0'0,"0"21"15,0 0 1,0 0-16,0 0 0,0 22 0,0-22 16,0 21-16,0 1 0,0-1 15,0 0-15,0 1 0,0-1 0,-21 0 16,21 1-16,0-1 16,0 0-16,0 1 0,0-1 0,0 0 0,0-21 15,0 22-15,0-22 16,0 0-16,21-21 15,0 0-15,-21-21 16,21 0-16,0 0 16,-21-22-16,0 22 0,22 0 0</inkml:trace>
  <inkml:trace contextRef="#ctx0" brushRef="#br0" timeOffset="13005.53">2159 4149 0,'0'0'16,"0"-21"-16,21 21 15,-21 21 1,0 21-16,0-21 0,0 22 16,0-1-16,0 0 0,0 1 0,0-1 15,0 0-15,0 1 0,0-1 16,0-21-16,0 21 0,0 1 16,0-22-16,0 21 0,0-21 0,0 1 15,0-1-15,0 0 0,21-21 16,-21-21-1,0 0-15,0-1 16,0-20-16,0 21 0,0 0 0,21-22 16,-21 1-16,22 21 0,-22-21 15,21-1-15,0 22 0,0-21 0,21 21 16,-20-1-16,20 1 16,0 0-16,1 0 0,-1 21 0,0 0 15,1 0-15,-1 0 0,0 21 16,1-21-16,-1 21 0,-21 22 0,0-22 15,0 0-15,1 21 0,-22 1 16,0-1-16,0-21 0,-22 21 0,1 1 16,0-1-16,0 0 0,0-20 15,0-1-15,-1 0 0,22 0 0,-21 0 16,21-42 0,0 0-1,21 0-15,1 0 16,-1-1-16,0-20 0,-21 21 0,42 0 15</inkml:trace>
  <inkml:trace contextRef="#ctx0" brushRef="#br0" timeOffset="13437.13">3133 4487 0,'-22'0'0,"1"0"16,21-21-1,0 0-15,0 0 0,0 0 16,21 0 0,1-1-16,-1 1 0,0 21 0,0-21 15,21 21-15,-20 0 0,20 0 16,-21 0-16,21 0 0,1 0 0,-22 21 16,21 0-16,-21 1 0,22-1 0,-22 21 15,0-21-15,-21 0 0,0 22 16,0-22-16,0 0 0,0 0 0,0 22 15,0-22-15,0 0 16,-21-21-16,0 0 0,21-21 31,0 0-31,0-1 0,0 1 16,0 0-16,0 0 16,21 0-16,-21-22 0,21 22 0,0 0 15,-21-21-15,21 21 0,1-1 16,-1 1-16,-21 0 0,21 21 0,0-21 15,0 21-15,0 0 0,1 0 16,-1 0-16,0 0 0,0 0 16,0 0-16,0 0 0,1-21 0,-1 21 15,0 0-15</inkml:trace>
  <inkml:trace contextRef="#ctx0" brushRef="#br0" timeOffset="13827.76">4127 4593 0,'0'0'15,"-21"0"-15,0 0 0,21-21 16,0 0 0,21 0-16,0 0 0,1 21 15,-1-22-15,0 1 0,0 0 16,0 0-16,0-21 0,-21 20 0,22 1 15,-22 0-15,21 0 0,-21 0 16,0 0-16,0-1 0,0 1 16,-21 21-16,-1 0 15,1 0-15,0 21 0,0 1 0,0-22 16,0 42-16,-1-21 0,1 0 16,0 22-16,0-1 0,0-21 0,21 21 15,0 1-15,0-22 0,0 21 16,0-21-16,0 1 0,0-1 0,0 0 15,21 0-15,0-21 0,21 0 0,-20 0 16,20 0-16,0 0 0,1 0 16,-1 0-16,21 0 0,1-21 0,-1 0 15,1 0-15,-1-1 0,1 1 16,-1 0-16,1 0 0</inkml:trace>
  <inkml:trace contextRef="#ctx0" brushRef="#br0" timeOffset="14739.47">5143 4318 0,'0'0'0,"22"-21"0,-22-21 0,0 20 0,0 1 15,0 0-15,-22 21 0,1-21 16,0 0-16,0 21 0,0 0 0,-22 0 16,22 0-16,0 0 0,-21 21 15,21 0-15,-22 0 0,22 0 0,0 22 16,0-22-16,0 21 0,-1 1 16,1-22-16,21 21 0,-21-21 15,21 22-15,0-22 0,0 0 0,0 0 16,0 0-16,0 0 0,21 1 15,0-22-15,1 0 0,20 0 0,-21 0 16,0 0-16,22 0 0,-22-22 16,21 22-16,-21-21 0,22 0 0,-1 0 15,-21-21-15,21 20 0,-20-20 16,-1 21-16,0-21 0,0-1 0,0 1 16,0 21-16,1-22 0,-22 22 15,21 0-15,-21 0 0,0 42 16,0 0-1,0 0-15,0 1 0,-21-1 16,-1 0-16,22 21 0,0-21 16,0 22-16,0-22 0,0 0 15,0 21-15,0-20 0,0-1 0,0 0 16,22-21-16,20 21 0,-21 0 16,21-21-16,1 0 0,-22 0 0,21 0 15,1 0-15,-1 0 0,0 0 0,1 0 16,-1 0-16,0 0 0,1-21 15,-22 0-15,21 21 0,-21-21 0,22 0 16,-22-1-16,0-20 0,0 21 16,0-21-16,0-1 0,-21 1 0,0 0 15,0-1-15,0 1 0,0 0 0,0-1 16,-21 1-16,0 21 16,0 0-16,0 21 0,0 0 0,-22 0 15,22 0-15,0 0 0,-21 21 16,20 0-16,-20 0 0,21 21 0,0-20 15,0 20-15,-22 0 0,43-21 16,-21 22-16,21-1 0,-21 0 0,21 1 16,0-22-16,0 0 0,0 21 0,0-20 15,21-1-15,0-21 0,0 21 16,22-21-16,-22 0 0,21 0 0,-21 0 16,22 0-16,-22 0 15,21-21-15,1 0 0,-22-1 0,0 1 16,21 0-16,-21-21 0,1-1 0,-1 1 15,0 0-15,0-22 0,0 1 16,-21-1-16,0 1 0,0-1 0,0 1 16,0-1-16,0 1 0,0 20 15,0-20-15,0 21 0,0-1 0,0 22 16,0 0-16,0 0 0,0 42 16,0 0-16,0 0 15,0 22-15,0-1 0,0 0 16,0 1-16,0-1 0,0 21 0,0 1 15,0-1-15,0 22 0,0-21 16,0-1-16,0 1 0,0-22 16,0 0-16,0 22 0,0-43 0,21 21 15,1-21-15,-1 22 0,0-43 16,0 21-16,21-21 0,-20 0 0,-1 0 16,0 0-16,0 0 0,0 0 0,0-21 15,22 0-15,-22-1 0,0 1 16</inkml:trace>
  <inkml:trace contextRef="#ctx0" brushRef="#br0" timeOffset="14936.29">6752 4212 0,'0'21'31,"0"-42"47,0 0-78</inkml:trace>
  <inkml:trace contextRef="#ctx0" brushRef="#br0" timeOffset="15625.95">7959 3895 0,'0'0'0,"21"0"0,21-21 31,-21 21-31,-21-22 0,21 22 16,1-21-16,-22 0 0,21 21 16,-21-21-16,0 0 0,0 0 15,-21 21 1,-1 0-16,-20 0 0,0 0 16,-1 0-16,1 21 0,0-21 15,-22 21-15,22 0 0,0 0 0,-1 22 16,22-22-16,0 0 0,0 0 15,21 21-15,0-20 0,0-1 0,0 0 16,21 0-16,0 0 0,21 0 16,-20 1-16,20-1 0,21 0 15,-20-21-15,-1 21 0,0 0 0,1 0 0,-1 1 16,0-1-16,-20 0 0,-1 0 16,-21 0-16,0 0 0,0 1 15,-21 20-15,-1-21 0,-20 0 16,0 0-16,-22-21 0,1 22 0,-1-1 15,1-21-15,20 0 0,-20 0 16,21 0-16,-1 0 0,1 0 0,0 0 16,20-21-16,1-1 0,0 1 0,21 0 15,0 0-15,0 0 0,0-22 16,0 22-16,0 0 0,21 0 0,0-21 16,1 20-16,-1 1 0,21 0 15,0 0-15,1 21 0,-1-21 0,0 0 16,22-1-16,-1 1 0</inkml:trace>
  <inkml:trace contextRef="#ctx0" brushRef="#br0" timeOffset="15892.15">8636 3598 0,'0'0'0,"0"-21"0,0 0 16,-21 21-1,0 0-15,21 21 16,-22 0-16,22 1 0,0 20 0,0-21 16,-21 21-16,21 1 0,-21-1 0,21 0 15,0 1-15,0 20 0,-21-20 16,21-1-16,-21 21 0,21-20 16,0-1-16,0-21 0,0 22 15,0-22-15,0 0 0,0 0 0,21-21 16,0 0-1,0 0-15,0 0 0</inkml:trace>
  <inkml:trace contextRef="#ctx0" brushRef="#br0" timeOffset="16272.79">8805 4149 0,'21'0'31,"1"0"-15,-1 0-16,21 0 0,-21-21 15,0 21-15,22-22 0,-22 1 16,21 21-16,-21-21 0,22 0 0,-22 0 16,0 0-16,0-1 0,0 1 15,-21 0-15,0 0 0,0 0 16,-21 21-1,0 0-15,-21 0 16,21 0-16,-22 21 0,22 0 16,-21 0-16,21 0 0,-22 22 15,22-22-15,0 0 0,21 21 0,0-20 16,-21 20-16,21-21 0,0 0 16,0 0-16,0 1 0,0-1 0,21 0 15,0 0-15,0-21 16,0 0-16,22 0 0,-22 0 0,21 0 15,-21 0-15,22-21 0,-1 0 0,0 0 16</inkml:trace>
  <inkml:trace contextRef="#ctx0" brushRef="#br0" timeOffset="16647.78">9504 4064 0,'0'0'0,"21"0"63,0 0-63,0 0 15,0-21-15,1 0 0,20 21 16,-21-21-16,0-1 0,0 22 16,1-21-16,-1 0 0,0 21 0,-21-21 15,-21 21 1,0 0-16,-22 0 15,22 0-15,-21 0 0,21 21 16,-22 0-16,22 0 0,0 1 0,0-1 16,-22 0-16,43 21 0,-21-21 0,21 1 15,0 20-15,0-21 0,0 0 16,0 0-16,0 1 0,0-1 0,0 0 16,21 0-16,1-21 0,-1 0 15,21 21-15,0-21 0,1 0 0,-1 0 16,0 0-16,22 0 0,-22-21 15,1 0-15,20 21 0,-21-21 0,1 0 16</inkml:trace>
  <inkml:trace contextRef="#ctx0" brushRef="#br0" timeOffset="16983.43">10308 3958 0,'0'0'0,"0"-21"16,0-21-1,0 21-15,-21 42 16,21 0-1,0 0-15,-21 0 0,21 0 0,0 1 16,0 20-16,0 0 0,0 1 16,0 20-16,0-21 0,-21 22 0,21-22 15,0 22-15,-22-1 0,22 1 16,0 20-16,0 1 0,0 0 0,0-1 16,-21 1-16,21 21 0,0-21 15,-21 20-15,21-20 0,0 21 16,-21-21-16,21-1 0,0 22 0,0-42 15,0 20-15,-21-20 0,21-1 0,-21 1 16,21-22-16,-22-21 0,22 22 16,0-22-16,0-42 15,22-1-15,-1 1 16,0-21-16,0 0 0,0-1 0,0-20 16,1-1-16,-1-20 15,0 20-15,21-42 0,-21 22 0</inkml:trace>
  <inkml:trace contextRef="#ctx0" brushRef="#br0" timeOffset="17273.61">10287 4276 0,'0'0'0,"0"-43"0,0-20 0,-21 21 0,21 20 16,0-20-16,0 0 0,0-1 16,0 22-16,0-21 0,21 21 0,0 0 15,0-22-15,22 22 0,-22 0 16,21 0-16,0 0 0,1-1 0,20 1 15,-20 21-15,-1 0 0,0 0 16,22 0-16,-22 21 0,0 1 16,1 20-16,-22-21 0,0 21 0,0 1 15,-21-1-15,0 0 0,0 22 16,-21-22-16,0 1 0,0-1 0,-22-21 16,1 21-16,0-20 0,-1-1 15,1 0-15,0 0 0,-1 0 0,1-21 16,0 0-16,-1 0 0,1 0 0,21 0 15,-21 0-15,-1 0 0,1 0 16</inkml:trace>
  <inkml:trace contextRef="#ctx0" brushRef="#br0" timeOffset="18075.16">6752 4212 0,'0'-21'16,"21"21"0,-21 21 15,21-21 16,1 0-47,-1 0 15,-21-21-15,21 21 0,0-21 16,-21 0-16,0 0 16,0-1-1,-21 22 1,0 0-16,0 0 0,-1 22 15,22-1-15,-21 0 0,21 0 16,0 0-16,0 0 16,0 1-16,21-1 0,1-21 0,-1 0 15,0 0-15,0 0 0,21 0 16,-20 0-16,-1 0 0</inkml:trace>
  <inkml:trace contextRef="#ctx0" brushRef="#br0" timeOffset="18760.14">11959 3514 0,'0'0'0,"0"-43"31,0 22-31,-21 21 16,0 0-1,0 21-15,-1 1 0,1-1 0,-21 0 16,21 21-16,0 1 0,21-1 15,-22 0-15,1 1 0,0-1 16,21 0-16,0 1 0,0 20 0,-21-21 16,21 22-16,0-22 0,0 1 15,0-1-15,0 0 0,0 1 0,0-22 16,0 21-16,21-21 0,0 0 16,0 1-16,1-1 0,-1-21 0,0 0 15,21 0-15,-21 0 0,22 0 16,-22 0-16,21 0 0,-21 0 0,22-21 15,-1-1-15</inkml:trace>
  <inkml:trace contextRef="#ctx0" brushRef="#br0" timeOffset="19089.23">12721 3450 0,'0'0'0,"-21"0"0,42 0 31,0 21-31,0 1 16,1-1-16,-1 0 0,21 0 16,-21 0-16,22 22 0,-22-22 15,21 21-15,-21 0 0,22 1 0,-22-1 16,21 0-16,-21 1 0,-21-1 15,0 22-15,0-22 0,0 0 0,0 1 16,-42-1-16,21 0 0,0 1 16,-22-22-16,1 21 0,0-21 0,-1 0 15,1 22-15,21-43 0,-22 21 16,22 0-16,0-21 0,0 0 0,0 0 16,0 21-16</inkml:trace>
  <inkml:trace contextRef="#ctx0" brushRef="#br0" timeOffset="20336.03">466 4466 0,'0'0'0,"21"-21"15,0-64 1,-21 64-16,0 0 16,0 42-16,0 0 15,0 1-15,0 20 0,0-21 16,0 21-16,0 1 0,0-1 16,0 0-16,0 22 0,0-22 0,0 1 15,0 20-15,-21-21 0,21 1 16,0-1-16,0 0 0,0-20 15,-21-1-15,21 0 0,0 0 0,0 0 16,0-42 31,0 0-47,21 0 16,-21 0-16</inkml:trace>
  <inkml:trace contextRef="#ctx0" brushRef="#br0" timeOffset="20523.81">804 4784 0,'0'0'0,"21"0"0,1-21 31,-22 42 16,0 0-31,0 0-1,0 0-15,0 0 0,-22 22 0,22-22 16</inkml:trace>
  <inkml:trace contextRef="#ctx0" brushRef="#br0" timeOffset="21139.13">296 6329 0,'0'0'16,"-21"-21"-16,-21-64 15,21 64-15,21 0 0,0-22 0,0 22 16,0 0-16,0 0 0,0 0 16,0 0-16,21 21 0,0 0 0,0 0 15,0 0-15,0 0 0,22 0 16,-1 21-16,-21 0 16,22 0-16,-1 21 0,0 1 0,-21-1 15,22 0-15,-22 22 0,-21-22 16,0 22-16,0-1 0,0 1 0,0-1 15,-21 1-15,0-22 0,-22 22 16,1-22-16,0 0 0,-22 1 16,22-22-16,-1 0 0,-20 0 0,21 0 15,20-21-15,-20 0 0,21 0 16,-21 0-16,20-21 0,1 0 16,0 0-16,21 0 0,0-22 15,-21 1-15,21 21 0,0-22 0,0 1 16,0 0-16,21 21 0,0-1 15,0 1-15,22 0 0,-22 21 16,21 0-16,-21 0 0,22 0 16,-1 21-16,-21 0 0,22 1 0,-22 20 15,0-21-15,0 21 0,0-20 16,0 20-16,-21-21 0,0 0 16,0 22-16,22-22 0,-22 0 0,21 0 15,0 0-15,0-21 16,0 0-16,0 0 15</inkml:trace>
  <inkml:trace contextRef="#ctx0" brushRef="#br0" timeOffset="21299.16">1037 6668 0,'0'0'0,"21"0"0,-21-22 15,21 22 48</inkml:trace>
  <inkml:trace contextRef="#ctx0" brushRef="#br0" timeOffset="23000.15">2455 5969 0,'0'0'0,"-21"0"0,21-21 0,-21 21 16,0 21-16,0 0 16,21 22-16,0-22 0,0 0 15,0 21-15,0-21 0,0 22 0,21-22 16,0 0-16,0 21 0,0-20 15,0-1-15,1 0 0,20-21 0,-21 21 16,21-21-16,1 0 16,-1 0-16,0-21 0,1 21 0,-1-21 15,0 0-15,1-1 0,-22 1 16,21-21-16,1 21 0,-22-22 0,0 22 16,0-21-16,-21 21 0,0-22 15,0 1-15,0 21 0,0 0 0,-21 0 16,0-1-16,0 22 0,-1 0 15,1 22-15,0-1 0,0 21 0,0-21 16,21 22-16,0-1 0,-21 21 16,21-20-16,0 20 0,0 1 0,0-1 15,0 1-15,0-22 16,0 22-16,0-1 0,0-21 0,0 22 16,0-22-16,0-21 0,0 22 15,0-22-15,0 0 0,0 0 0,0 0 16,-22-21-16,1 0 15,0 0-15,0 0 0,0 0 0,0-21 16,-22 0-16,22 0 0,-21 0 16,-43-22-16,43 1 15,-1 0-15,1 21 0,0-22 0,-1 22 16,1-21-16,21 21 0,0 21 16,21 21 15,21 21-31,21-21 0,-21 0 0,22 22 15,-1-22-15,0 0 0,22 21 16,-22-20-16,22-1 0,-22 0 0,22 0 16,-22-21-16,21 21 0,-20-21 15,20 0-15,-20 0 0,20 0 0,-21 0 16,22-21-16,-22 0 0,1 0 16,20 0-16,-42-1 0,22 1 0,-1-21 15,-21 21-15,0-22 0,-21 1 16,0 21-16,0-21 0,0-1 0,0 22 15,0 0-15,0-21 0,-21 42 16,0 21 0,21 0-1,0 0-15,0 0 0,0 22 0,0-1 16,0-21-16,0 21 0,0-20 16,0 20-16,0-21 0,0 0 0,0 22 15,0-22-15,0 0 16,21-21-1,0 0-15,0 0 16,-21-21-16,22 0 0,-1-1 0,-21 1 16,0-21-16,21 21 0,-21-22 15,21 1-15,0 0 0,-21-1 0,0 1 16,21 21-16,1-21 0,-22 20 16,21 22-16,0-21 0,0 21 15,0 0-15,0 21 16,-21 1-16,22-1 0,-1 21 0,0-21 15,-21 22-15,21-22 0,0 21 16,-21-21-16,21 22 0,-21-22 0,0 0 16,22 21-16,-1-21 0,0-21 15,-21 22-15,21-1 0,0-21 16,0 0-16,1 0 16,-1 0-16,0-21 0,0-1 15,-21 1-15,21 0 0,0 0 0,1-21 16,-22-1-16,21 22 0,0-21 15,0-1-15,0 1 0,-21 0 16,21 21-16,-21-22 0,22 22 0,-22 0 16,21 21-1,-21 21 1,0 0-16,0 0 0,0 1 16,0 20-16,21-21 0,-21 21 0,0-20 15,0 20-15,0 0 0,21-21 0,0 22 16,-21-22-16,21 21 0,1-21 15,-1 1-15,0-22 0,0 21 0,0 0 16,0-21-16,22 0 16,-1 0-16,0 0 0,1 0 0,-1-21 15,0 0-15,-20 21 0,20-43 16,0 22-16,-21 0 0,22-21 0,-22-1 16,0 22-16,-21-21 0,0-1 15,21 1-15,-21 0 0,0 21 0,0-22 16,0 22-16,0 0 0,0 0 0,-21 21 15,21 21 1,0 0 0,0 21-16,0 1 0,0-1 15,0 0-15,0 1 0,0 20 0,0 1 16,0-1-16,0 1 16,0-1-16,0 22 0,21 0 0,-21-1 15,0 22-15,0 0 0,0 0 0,0 0 16,0-1-16,-21 22 0,0-21 15,0 21-15,21-21 0,-21 0 0,-1 0 16,22-22-16,-21 1 0,0-21 0,21-1 16,0 1-16,-21-22 0,0-21 15,21 0-15,-21-21 0,21-21 16,0 0-16,0 0 0,0-22 0,0 1 16,21-21-16,0 20 0,0-41 15,0 20-15,0-21 0,-21-20 16,22 20-16,-1-21 0,0 0 0</inkml:trace>
  <inkml:trace contextRef="#ctx0" brushRef="#br0" timeOffset="23304.12">4953 6541 0,'0'0'0,"-42"-85"16,42 64-16,0-22 0,0 22 0,0 0 0,0 0 15,0 0-15,0 0 0,21-1 16,0 22-16,0-21 0,0 21 0,22 0 15,-1 0-15,-21 0 0,21 0 0,1 0 16,-1 21-16,0 1 16,1 20-16,-1-21 0,-21 21 0,0 1 15,-21 20-15,0-20 0,0-1 16,-21 0-16,0 1 0,-21-1 0,21-21 16,-22 21-16,1-20 0,0-1 15,-1 0-15,1 0 0,21-21 0,-22 0 16,22 0-16,0 0 0,0 0 0,21-21 31,21 0-31,0-22 0,0 22 0,1-21 16,-1 21-16,0-22 0,21 1 15</inkml:trace>
  <inkml:trace contextRef="#ctx0" brushRef="#br0" timeOffset="23751.9">5736 6033 0,'0'0'0,"21"0"0,-21-22 31,0 44-15,0 20-16,0-21 15,0 0-15,0 22 0,-21-1 0,21 0 16,-21 1-16,21-1 0,-21 21 0,21-20 16,0-1-16,0 22 15,0-22-15,0 0 0,0 22 16,0-43-16,21 0 0,0 0 15,0-21-15,0 0 0,22 0 0,-22 0 16,0 0-16,21 0 0,1-21 16,-22 0-16,21 0 0,-21-22 0,22 22 15,-22-21-15,0 21 0,0-22 0,0 1 16,1 21-16,-22-21 0,21 20 16,-21 1-16,0 0 0,0 42 31,0 0-31,0 1 0,0-1 0,0 0 15,0 21-15,-21-21 0,21 22 16,-22-22-16,22 21 0,0-21 0,0 1 16,0-1-16,0 0 0,0 0 15,0 0-15,0 0 16,0-42 0,0 0-1,0 0-15,22 0 0,-1 0 0,-21-22 16,0 1-16,21 0 0,0-1 0</inkml:trace>
  <inkml:trace contextRef="#ctx0" brushRef="#br0" timeOffset="23896.57">6308 6223 0,'0'0'0,"0"-21"0,0 0 15,-22 21 1,22 21 15,0 0-31,22 0 16,-1-21-16,0 0 15,0 0-15,21 21 0,-20-21 0,20 0 16</inkml:trace>
  <inkml:trace contextRef="#ctx0" brushRef="#br0" timeOffset="25372.5">7175 6202 0,'0'-21'16,"-21"21"-16,0 0 15,0 0-15,0 0 0,0 0 0,-1 21 16,-20-21-16,21 21 0,0 0 16,0 0-16,-22 22 0,22-22 0,0 21 15,21 1-15,-21-1 0,21 0 16,0 1-16,0-1 0,0 0 0,0-21 16,0 22-16,21-22 0,0 0 0,0 0 15,0 0-15,22 1 0,-1-22 16,-21 0-16,22 0 0,-1 0 0,0 0 15,1-22-15,-22 1 0,21 0 16,0 0-16,-20 0 0,20-22 16,-21 22-16,0-21 0,22 0 15,-22-1-15,0 1 0,-21 0 0,21-1 16,0 22-16,-21-21 0,21 21 0,-21-1 16,0 1-16,0 42 31,-21 1-31,21-1 0,-21 0 15,0 0-15,21 21 0,0 1 0,0-1 16,-21-21-16,21 22 0,0-1 16,0-21-16,0 21 0,0-20 15,0-1-15,0 0 0,21 0 0,0 0 16,21 0-16,-20-21 0,20 0 16,0 0-16,1 0 0,-1 0 0,21 0 15,-20-21-15,-1 21 0,0-21 16,1-21-16,-1 21 0,0-22 0,-20 1 15,20 0-15,-21-22 0,0 22 16,0-22-16,1 22 0,-1-22 0,-21 1 16,0 21-16,0-1 0,0 1 15,0 0-15,0 20 0,0-20 16,0 21-16,0 42 16,-21 0-1,21 22-15,0-22 0,-22 21 16,22-21-16,0 22 0,0-1 15,-21 0-15,21 1 0,0 20 0,0-21 16,0 1-16,0-1 0,0 0 0,0 1 16,21-22-16,1 21 0,-1-21 15,0 1-15,0-1 0,0-21 0,22 0 16,-22 0-16,21 0 0,0 0 16,-20 0-16,20-21 0,0-1 0,-21 1 15,22-21-15,-22 0 0,21-1 16,-21 1-16,22-22 0,-22 22 0,0-21 15,0-1-15,0 22 0,1-22 16,-22 1-16,0-1 0,21 22 0,-21 0 16,21-1-16,-21 22 0,0-21 15,0 21-15,0 42 16,0 0 0,0 21-16,-21-21 0,0 22 15,21-1-15,0 22 0,-22-22 0,1 0 16,21 22-16,-21-22 0,21 22 0,0-22 15,-21 21-15,21-20 16,-21-1-16,21 22 0,0-22 0,0-21 0,0 21 16,21-20-16,0 20 15,21-21-15,-20-21 0,20 21 0,0-21 0,-21 0 16,22 0-16,-1 0 0,0-21 16,1 0-16,-1 0 0,0-22 15,-20 22-15,20-21 0,-21 0 0,0-1 16,0 1-16,1 0 0,-1 20 15,0-20-15,-21 21 0,0 0 0,0 0 16,0-1-16,0 44 31,0-1-31,0 0 0,0 21 0,-21-21 16,0 22-16,21-1 0,0 0 16,0-20-16,0 20 0,0-21 0,0 0 15,0 22-15,0-22 0,0 0 16,21 0-16,0-21 0,0 21 15,21-21-15,1 0 0,-22 0 0,21 0 16,1 0-16,-1 0 0,-21-21 16,21 0-16,1 0 0,-22 0 0,21-22 15,-21 1-15,1 0 0,-1-1 0,0 1 16,-21 21-16,0-22 0,0 22 16,21-21-16,-21 21 0,0 0 0,0-1 15,-21 22 1,0 0-16,0 22 15,-1-1-15,1 21 0,0-21 0,0 22 16,0-1-16,0 0 16,-1 22-16,22-22 0,0 22 0,0-1 15,-21 1-15,21-1 0,0 22 0,0-1 16,0 1-16,0 0 0,0 21 16,0-22-16,0 22 0,0-21 15,0 21-15,0-1 0,21-20 0,-21 21 0,0-21 16,0 20-16,0-20 0,0-21 15,-21 20-15,0-20 0,-21-22 0,21 22 16,-22-22-16,22-21 0,-21 21 16,-1-20-16,1-22 0,21 0 0,-21 0 15,20 0-15,1 0 0,0-22 16,0 1-16,21-21 0,0 21 0,0-22 16,0 1-16,0 0 0,0-1 0,0 1 15,0-21-15,0-1 0,0 1 16,0-22-16,0 21 0</inkml:trace>
  <inkml:trace contextRef="#ctx0" brushRef="#br0" timeOffset="25615.67">8022 6287 0,'0'0'0,"0"-22"0,21 22 0,22-21 16,-22 0-16,21 21 0,0-21 16,1 21-16,-1-21 0,-21 0 15,22 21-15,-1-22 0,-21 22 0,21-21 16,-20 0-16,20 21 0,-21-21 16,-21 0-16,0 0 0,0-1 15,0 1-15,-42 21 0,21-21 16</inkml:trace>
  <inkml:trace contextRef="#ctx0" brushRef="#br0" timeOffset="25787.17">7578 5821 0,'0'0'0,"0"21"15,0 0-15,21 0 31,0-21-15,0 0-16</inkml:trace>
  <inkml:trace contextRef="#ctx0" brushRef="#br0" timeOffset="27587.8">10901 5927 0,'42'-85'16,"-84"170"-16,84-191 0,-42 85 16,0 42-1,0 0-15,-21 21 16,21 1-16,-21-1 0,0 0 15,21 1-15,-22-1 0,22 0 16,-21 1-16,0-1 0,0 22 16,21-43-16,0 21 0,-21 0 0,21 1 15,0-22-15,-21 0 0,21 0 0,0-42 32,21 0-17,0 0-15,0-22 0,0 22 16,0-21-16,1 21 0,-22-22 0,21 1 15,0 21-15,0-21 0,0-1 16,0 22-16,1 0 0,-1 0 0,-21 0 16,21 21-16,0 0 15,0 21-15,-21 0 16,0 0-16,0 0 0,0 22 16,0-22-16,21 21 0,-21-21 15,22 22-15,-22-22 0,0 21 0,21 0 16,0-20-16,0 20 0,0-21 15,0 0-15,22 0 0,-22-21 0,0 0 16,21 0-16,1 0 0,-22 0 0,21 0 16,1 0-16,-22-21 0,21-21 15,-21 21-15,22 0 0,-22-22 0,21 1 16,-21 21-16,0-22 0,1 1 16,-1 0-16,-21-22 0,0 22 0,21 0 15,-21-22-15,0 1 16,0 20-16,0 1 0,0 0 0,0-1 15,0 22-15,0 0 0,-21 21 16,21 21-16,0 0 16,-21 22-16,21-1 0,0 0 0,0 1 15,-22-1-15,22 0 0,0 22 16,0-22-16,0 0 0,0 1 0,0-1 16,22 0-16,-1 1 0,0-22 15,0 21-15,0-21 0,22 22 0,-22-43 16,21 21-16,0-21 0,1 0 15,20 0-15,-20 0 0,-1 0 0,0-21 16,1 0-16,-1-1 0,0 1 16,1 0-16,-1 0 0,-21-21 15,0 20-15,0-20 0,1 0 0,-1 21 16,-21-22-16,0 1 0,0 0 16,0-1-16,0 1 0,0 21 0,-21 0 15,-1-1-15,1 22 0,0 0 16,-21 0-16,21 0 0,-1 0 0,-20 22 15,0-1-15,21 21 0,-22-21 0,1 22 16,21-1-16,0-21 0,-22 21 16,43 1-16,-21-1 0,21-21 0,0 22 15,0-1-15,0-21 0,0 21 16,0-20-16,21-1 0,0 0 16,1-21-16,-1 0 0,0 0 0,0 0 15,21 0-15,-20 0 0,-1-21 16,21 0-16,-21-1 0,0 1 0,22 0 15,-22 0-15,0 0 0,0-22 16,0 22-16,1-21 0,-22 0 0,0 20 16,21-20-16,-21 0 0,21 21 0,-21-1 15,0 1-15,0 0 0,0 42 32,0 0-32,0 1 0,0-1 15,0 21-15,0-21 0,0 0 16,0 1-16,0 20 0,0-21 0,0 0 15,0 22-15,0-22 0,0 0 16,0 0-16,21 0 0,0 0 0,0-21 16,1 0-16,-1 0 0,0 0 15,0 0-15,21 0 0,-20 0 0,-1-21 16,21 0-16,-21 21 0,22-21 0,-22 0 16,0-22-16,0 22 0,0 0 15,0-21-15,1 21 0,-1-22 16,0 22-16,-21 0 0,0-21 0,0 20 15,0 1-15,0 42 32,0 1-32,0-1 0,0 0 15,0 0-15,0 0 0,-21 0 0,21 1 16,0 20-16,0-21 0,0 0 16,0 0-16,0 22 0,0-22 0,21 0 15,-21 0-15,42 0 0,-21 1 16,1-22-16,20 21 0,-21-21 0,21 0 15,-20 0-15,20 0 0,0-21 16,1 21-16,-22-22 0,63-20 16,-62 21-16,20-21 0,-21 20 0,0-20 15,0 0-15,22-1 0,-22-62 16,0 41-16,0-21 0,-21 22 16,0-1-16,0 1 15,0-1-15,0 22 0,0 0 0,0 21 16,0-1-16,0 1 0,-21 42 15,0 1 1,21 20-16,0 0 0,-21 22 0,21-22 16,0 22-16,0-1 0,0 1 15,0-22-15,0 21 0,0-20 0,0 20 16,0-20-16,0-1 0,21 0 16,-21 1-16,21-22 0,0 21 15,0-21-15,1 0 0,-1 1 16,0-1-16,0-21 0,0 0 0,0 0 15,22 0-15,-22 0 0,0-21 0,21-1 16,-20 1-16,-1 0 0,21 0 16,-21 0-16,0 0 0,1-1 0,-1 1 15,0 0-15,-21 0 0,0 0 16,0-22-16,0 22 0,0 0 0,0 0 16</inkml:trace>
  <inkml:trace contextRef="#ctx0" brushRef="#br0" timeOffset="27784.16">13716 5884 0,'0'22'15,"21"-22"-15,0 0 0,0 0 16,22 0-16,-22 0 0,21 0 0,-21 0 16,22 0-16,-1-22 0,-21 22 15,22-21-15,-1 21 0,-21-21 16,21 21-16,-20 0 0,-22-21 0,0 0 15,0 0-15,-22 21 16,1-22-16,0 22 0</inkml:trace>
  <inkml:trace contextRef="#ctx0" brushRef="#br0" timeOffset="27976.18">13060 5694 0,'0'0'15,"-21"0"-15,-1 0 16,1 21-16,42-21 63,22 0-63,-22 0 0,21 0 0,1 0 15</inkml:trace>
  <inkml:trace contextRef="#ctx0" brushRef="#br0" timeOffset="28284.7">15219 5546 0,'0'0'0,"-43"-21"31,22 21-31,0 0 0,0 21 0,-21 0 16,20 0-16,1 21 0,0-20 16,0 20-16,0 0 0,0 1 15,21 20-15,0-21 0,-22 1 16,22-1-16,-21 0 0,21 1 0,0-1 16,0-21-16,0 22 0,0-22 15,0 21-15,21-21 0,1 0 16,-1 1-16,0-1 0,0-21 0,21 21 0,1-21 15,-22 0-15,64 0 16,-43 0-16,0-21 0,1 21 16</inkml:trace>
  <inkml:trace contextRef="#ctx0" brushRef="#br0" timeOffset="28540.1">15811 5525 0,'0'0'16,"22"0"-16,-1 0 0,-21 21 16,21 0-16,0 0 0,-21 0 15,21 22-15,0-1 0,1-21 0,-1 43 16,0-22-16,-21 0 0,0 1 16,0-1-16,0 21 0,0-20 0,0-22 15,0 21-15,0 1 0,-21-22 16,0 21-16,-1-21 0,1 0 15,0 1-15,0-1 0,-21 0 0,20 0 16,1-21-16,-21 21 0,21 0 16,0 1-16</inkml:trace>
  <inkml:trace contextRef="#ctx0" brushRef="#br0" timeOffset="29684.16">339 8742 0,'0'0'0,"-43"-42"16,43 20-1,0 1-15,21 0 16,1 0-16,-1 21 0,0-21 15,0 0-15,21 21 0,-20-22 16,20 22-16,0 0 0,1 0 16,-1 0-16,-21 0 0,21 22 0,-20-1 15,20 21-15,-42-21 16,0 22-16,0-1 0,0 21 0,-21-20 16,0-1-16,-22 22 0,-20-22 15,20 0-15,-20 1 0,21-22 16,-1 21-16,1-21 0,0 0 0,20-21 15,1 22-15,0-22 0,21-22 16,0 1 0,21 0-16,0 0 15,1 21-15,20-21 0,-21 0 16,21-1-16,1 22 0,-1 0 16,0 0-16,1 0 0,-1 0 0,22 0 15,-22 22-15,0-1 0,-21 0 0,22 0 16,-22 21-16,0 1 15,-21-22-15,0 21 0,0 1 0,0-22 16,-21 21-16,0 0 0,-22 1 16,1-1-16,0-21 0,-1 22 15,-20-22-15,21 21 0,-22-42 0,22 21 16,-1 0-16,1-21 0,0 0 16,-1 0-16,1 0 0,0 0 15,21 0-15,-22-21 0,22 21 0,0-21 16,21 0-16,0 0 15,0 0-15,0-1 16,21 1 0,0 21-16,0-21 0,22 0 15,-22 21-15,21-21 0</inkml:trace>
  <inkml:trace contextRef="#ctx0" brushRef="#br0" timeOffset="29869.05">1397 9165 0,'21'0'15,"-42"0"-15,63 0 32,-42-21-17,21 21 1</inkml:trace>
  <inkml:trace contextRef="#ctx0" brushRef="#br0" timeOffset="30621.41">2815 8848 0,'21'0'0,"0"0"16,1 0 0,-1 0-16,0 0 15,0 0-15,0 0 0,0 0 16,1-21-16,20-1 0,-21 22 16,21-21-16,1 0 0,-22 0 15,21 0-15,1 0 0,-22-1 0,0 1 16,0 21-16,-21-21 0,0 0 15,-42 21-15,21 0 16,-22 0-16,1 0 0,0 0 0,-1 21 16,-20 0-16,20 0 15,-20 22-15,21-22 0,-22 21 0,22 1 16,-1-22-16,22 21 0,0 0 16,21 1-16,0-1 0,0 0 0,0-20 15,21-1-15,22 21 0,-22-42 16,21 21-16,0 0 0,1-21 0,-1 0 15,0 0-15,1 0 0,-1 0 16,0 0-16,1 0 0,-22 0 0,21 0 16,-21 0-16,-42 0 15,0 0 1,-21 0-16,-1 22 0,1-1 16,0-21-16,-1 21 0,-20 0 0,21 0 15,-22 0-15,22 1 16,21-1-16,-22-21 0,22 21 0,21 0 15,0 0-15,0 0 0,0 1 16,21-1-16,22 0 0,-22-21 16,21 21-16,-21-21 0,22 0 15,-1 0-15,0 0 0,1 0 0,-22 0 16,21 0-16,0 0 0,1-21 16,-1 0-16,0 21 0,1-21 0,-1-1 15,0 1-15,1 0 0,-1 0 16</inkml:trace>
  <inkml:trace contextRef="#ctx0" brushRef="#br0" timeOffset="30819.46">3704 9102 0,'0'0'0,"0"-43"16,0 22-16,0 0 0,0 0 15,21 0-15,0 21 16,1 21 0,-1 21-16,-21-21 0,21 1 15,0 20-15,0-21 0,-21 21 0,21-20 16,1-1-16,-22 21 0,0-21 15,21 0-15,-21 1 0,21-1 0,-21 0 16,21 0-16,-21 0 16,21-21-16,0 0 15,1-21-15</inkml:trace>
  <inkml:trace contextRef="#ctx0" brushRef="#br0" timeOffset="31023.7">4191 9038 0,'0'0'0,"0"-21"0,-21 21 32,0 0-32,-1 21 0,1 0 15,-21 1-15,21-1 0,0 21 16,-22-21-16,22 0 0,-21 22 16,21-22-16,-22 21 0,22-21 0,-21 22 15,21-22-15,-1 21 0,1-21 16,21 1-16,0-1 0,21-21 15,1 0-15,-1 0 16,21 0-16</inkml:trace>
  <inkml:trace contextRef="#ctx0" brushRef="#br0" timeOffset="31356.15">4508 9059 0,'0'0'0,"22"-21"0,-22 0 0,-22 42 31,22 0-15,-21 1-16,21 20 0,-21-21 16,21 21-16,0 1 0,0-1 15,0 22-15,0-1 0,0 1 0,0 20 16,0 1-16,0 0 0,0-1 16,0 1-16,0 0 0,21 20 0,-21 1 15,0 0-15,0 0 0,-21 0 0,0 0 16,21-22-16,-21 22 0,0-21 15,-1-1-15,1 1 0,0-21 0,21-1 16,-21 1-16,21-22 0,0-21 16,0 0-16,0 0 0,0-42 15,0 0-15,0 0 16,0-21-16,21-1 0,0 1 0,-21-22 16,0 22-16,21-21 0,1-22 15,-22 0-15,21 1 0</inkml:trace>
  <inkml:trace contextRef="#ctx0" brushRef="#br0" timeOffset="31663.14">4424 9313 0,'0'0'0,"0"-63"0,0-191 31,0 212-31,0 20 0,21-20 16,21 21-16,-21 0 0,22 21 15,-1 0-15,0 0 0,1 0 16,-1 0-16,22 0 0,-22 21 15,0 21-15,1-21 0,-1 22 0,-21-1 16,0 0-16,-21 1 0,0-22 16,0 21-16,0 1 0,-21-1 0,0-21 15,-21 0-15,-1 22 0,1-22 0,0 0 16,-1-21-16,1 21 0,0-21 16,-1 0-16,1 0 0,21 0 0,0 0 15,-1 0-15,1 0 0,0 0 16,42 0-1,0-21-15,1 21 16,20-21-16,-21 0 16,21-1-16</inkml:trace>
  <inkml:trace contextRef="#ctx0" brushRef="#br0" timeOffset="32120.15">5461 8551 0,'0'0'15,"0"-21"-15,-21 21 16,0 0-16,-1 0 0,1 21 16,21 1-16,-21-1 0,0 0 15,21 21-15,0 1 0,0 20 16,0-21-16,-21 22 0,21-22 0,0 22 16,0-1-16,0-20 0,0-1 15,0 21-15,0-41 0,0 20 0,21 0 16,0-21-16,0 1 0,0-1 15,1 0-15,-1-21 0,0 0 0,21 0 16,-21 0-16,22 0 0,-1 0 0,-21-21 16,22 21-16,-22-21 0,21-1 15,0-20-15,-20 21 0,20-21 0,-21 20 16,0-20-16,0 0 0,-21 21 16,0-22-16,22 22 0,-22 0 0,0 0 15,0 42 1,0 0-16,0 0 15,-22 0-15,22 1 0,0 20 0,0-21 16,-21 0-16,21 0 0,0 22 16,0-22-16,0 0 0,0 0 15,0 0-15,0 1 16,21-22-16,1 0 16,-22-22-16,21 1 15,0 0-15,-21-21 16</inkml:trace>
  <inkml:trace contextRef="#ctx0" brushRef="#br0" timeOffset="32284.11">6032 8784 0,'0'0'0,"0"-21"15,-21 0 1,0 21 0,21 21-16,0 0 15,0 0-15,0 1 16,0-1-16,21-21 0,0 21 0,1 0 15,-1-21-15,21 0 0,-21 21 16,0-21-16,22 0 0,-22 0 16</inkml:trace>
  <inkml:trace contextRef="#ctx0" brushRef="#br0" timeOffset="33753.03">6667 8763 0,'0'0'0,"0"-21"0,0 0 16,-21 21-16,0 0 0,0 0 15,0 0-15,-22 0 16,22 0-16,0 21 0,0 0 0,0 0 16,0 22-16,-1-22 0,22 21 15,0 0-15,0 1 0,-21-1 0,21 0 16,0 1-16,0-1 0,0 0 0,21-20 16,1 20-16,-1-21 0,0 0 15,0 0-15,21 1 0,-20-1 16,20-21-16,0 0 0,1 0 0,-1 0 15,0 0-15,22 0 0,-22 0 16,0-21-16,1 21 0,-1-22 0,0 1 16,-20 0-16,20-21 0,-21 21 15,0-22-15,0 22 0,1-21 0,-1-1 16,0 1-16,-21 0 0,0 21 16,0-22-16,0 22 0,0 0 0,0 42 31,0 0-31,0 0 15,0 22-15,-21-22 0,21 21 16,0 1-16,0-22 0,0 21 16,0-21-16,0 0 0,0 22 0,0-22 15,0 0-15,21 0 0,0-21 0,0 21 16,0 1-16,22-22 0,-22 0 16,21 0-16,-21 0 0,22 0 0,-1 0 15,0-22-15,1 1 0,-1 21 16,-21-21-16,22-21 0,-1 21 0,-21-22 15,21 22-15,-20-42 0,20 20 0,-21-20 16,0-1-16,0 1 0,-21-1 16,22 22-16,-1-22 0,-21 1 15,0 21-15,0-1 0,0 1 16,21 0-16,-21 20 0,0 1 0,0 42 31,0 22-31,0-22 0,0 21 16,-21-21-16,21 43 0,0-22 0,0 22 15,-21-22-15,21 22 0,-22-1 16,22 1-16,0-22 0,0 0 0,0 22 16,0-22-16,0-21 0,0 22 15,0-22-15,22 21 0,-1-21 0,21-21 16,0 21-16,-20-21 0,20 0 0,0 0 16,1 0-16,-1 0 0,0-21 15,1 0-15,-22 0 0,21 0 16,0-22-16,-20 1 0,20 0 15,-21-1-15,21-20 0,-20-1 0,-1 1 16,0-1-16,0 1 0,-21-1 16,0-20-16,21 20 0,-21 1 0,0-1 15,0 22-15,0 0 0,0-1 0,0 22 16,-21 21-16,0 0 16,0 0-16,21 21 0,0 22 0,-21-22 15,21 21-15,-22 0 0,22 22 16,0-22-16,0 22 0,0-1 0,0 1 15,0-1-15,0 1 0,0-22 16,0 22-16,0-22 0,0 0 16,22 22-16,-1-43 0,-21 21 0,42-21 15,-21 1-15,0-1 0,22 0 16,-22-21-16,21 0 0,1 0 0,-1 0 16,0 0-16,-21 0 0,22-21 0,-1 0 15,-21-1-15,22-20 0,-22 21 16,21-21-16,-21 20 0,0-20 15,1 0-15,-1 21 0,-21-22 0,0 22 16,0 0-16,0 42 31,0 0-31,-21 0 0,21 1 16,0-1-16,0 21 0,-22-21 0,22 0 16,0 22-16,0-22 0,0 0 15,0 0-15,0 0 0,22 1 0,-1-1 16,21 0-16,-21-21 15,22 0-15,-22 0 0,21 0 0,0 0 16,1 0-16,-22 0 0,0-21 16,21 21-16,-20-21 0,-1-22 0,0 22 15,-21 0-15,21-21 0,0-1 0,-21 1 16,0 0-16,0 20 0,21-20 16,-21 0-16,0 21 0,0-1 0,0 1 15,0 0-15,22 21 0,-22-21 16,0 42-1,0 0 1,-22 22-16,1-1 0,21 0 16,-21 1-16,21 20 0,0-21 0,0 22 15,0-1-15,0 1 0,0 21 16,0-22-16,0 22 0,0-1 0,0-20 16,0 21-16,0-1 0,0 1 0,0-22 15,21 22-15,0 0 0,1-22 16,-22 22-16,21 0 0,0-22 0,0 22 15,-21-22-15,21 22 0,0-22 0,-21 1 16,0-22-16,0 1 16,0-1-16,0 0 0,-21-21 0,0 1 15,0-1-15,0 0 0,0-21 0,-1 0 16,1 0-16,0 0 0,0 0 16,0 0-16,0-21 0,-1 0 0,1 21 15,0-43-15,0 22 0,0-21 16,0 21-16,-1-43 0,-20 22 0,21-22 0</inkml:trace>
  <inkml:trace contextRef="#ctx0" brushRef="#br0" timeOffset="34007.44">7768 8932 0,'0'0'0,"0"-63"32,21 42-32,64 0 0,-43 21 0,1 0 15,-1-22-15,0 22 0,1 0 16,-1-21-16,0 21 0,1-21 0,-1 21 16,-21-21-16,21 0 15,-20 21-15,-1-21 0,-21-1 16,0 1-16,-21 0 0,-1 0 15</inkml:trace>
  <inkml:trace contextRef="#ctx0" brushRef="#br0" timeOffset="34175.21">7302 8446 0,'0'0'0</inkml:trace>
  <inkml:trace contextRef="#ctx0" brushRef="#br0" timeOffset="35036.11">10308 8382 0,'0'0'0,"0"-21"16,0 0-16,-21 0 0,21-1 0,-21 1 15,0 21 1,21 21-16,0 1 16,0 20-16,0-21 0,0 21 0,-22 1 15,22-1-15,0 0 0,0 1 16,0-1-16,0 0 0,-21 22 0,21-22 16,0 1-16,0-1 0,0 0 15,-21 1-15,21-22 0,0 0 0,-21 0 16,21 0-16,0-42 31,21 0-31,0 0 16,-21-22-16,21 22 0,1-21 15,-1 0-15,0-1 0,0 1 0,-21 0 16,21 20-16,0-20 0,1 21 16,-1 0-16,0 0 0,0 21 0,0 0 15,0 0-15,-21 21 16,22 0-16,-22 0 0,21 21 15,-21-20-15,21 20 0,-21 0 16,0-21-16,0 22 0,21-1 0,0-21 16,0 0-16,1 22 0,-1-22 15,21-21-15,-21 21 0,22-21 0,-1 0 16,0 0-16,1 0 0,20-21 16,-21 21-16,22-21 0,-22 0 0,1-22 15,20 22-15,-21-21 0,1-1 16,-1 1-16,0 21 0,-20-21 0,-1-1 15,0-20-15,-21 20 0,0 1 16,0-21-16,-21-1 0,0 22 0,-22-22 16,22 1-16,-21 20 0,-22 1 0,22 0 15,0 21-15,-1-1 0,1 22 16,0 0-16,-1 0 0,22 22 0,0 20 16,-21-21-16,20 21 0,22 1 15,-21 20-15,21-20 0,0-1 16,0 0-16,0 1 0,0-22 15,0 21-15,21-21 0,1 0 0,-1 1 16,21-1-16,0-21 0,22 0 0,-22 0 16</inkml:trace>
  <inkml:trace contextRef="#ctx0" brushRef="#br0" timeOffset="35712.3">12107 8424 0,'0'0'0,"0"-21"0,0 0 0,0 0 15,0 0-15,0 0 16,-21-1-16,0 1 0,0 21 0,0 0 16,-1 0-16,-20 0 0,21 0 0,0 0 15,-22 21-15,22 1 0,0-1 16,0 0-16,0 21 0,0-21 0,-1 22 16,1-22-16,21 21 0,0-21 15,-21 22-15,21-1 0,0-21 0,0 22 16,0-22-16,0 0 0,0 21 15,21-42-15,0 21 0,1 1 0,-1-22 16,0 0-16,21 0 0,-21 0 0,22 0 16,-22 0-16,21-22 0,-21 1 15,22 0-15,-22 0 0,21 0 0,-21 0 16,1-1-16,-1 1 16,0 0-16,0-21 0,-21 21 0,0-22 15,21 22-15,-21 0 0,0-21 0,21 20 16,-21 1-16,0 42 31,0 1-31,0-1 0,-21 0 16,21 21-16,0-21 0,-21 1 0,21 20 15,0 0-15,0-21 0,0 22 16,21-22-16,0 0 0,1 21 0,-1-20 16,0-1-16,0-21 0,21 21 15,-20-21-15,20 0 0,-21 0 16,21 0-16,-20-21 0,-1 0 0,21-1 15,-21 1-15,0 0 0,1 0 16,-1 0-16,0-22 0,0 22 0,0 0 16,0-21-16,1-1 0,-1 22 15,0-21-15,0 21 0,0 0 0,-21-1 16,21 1-16,1 21 0,-22 21 16,0 1-1,0-1-15,0 0 0,0 0 0,0 0 16,0 0-16,-22 1 0,22-1 15,-21 0-15,21 0 0,0 0 0,0 0 16,0 1-16,0-1 0,0 0 16,21-21-1,1 0-15,-1-21 16,0 0-16,0-1 16,0 1-16</inkml:trace>
  <inkml:trace contextRef="#ctx0" brushRef="#br0" timeOffset="36079.98">13123 8043 0,'0'0'16,"-21"-21"-16,0 0 0,-21 21 0,20 0 15,1 0-15,0 0 0,-21 0 0,21 0 16,-1 21-16,1 0 16,0 1-16,21-1 0,0 21 0,0-21 15,0 0-15,0 1 0,0-1 16,0 0-16,21 0 0,0-21 0,1 21 15,-1-21-15,0 0 0,0 0 16,0 0-16,22 0 0,-22 0 0,0 0 16,0-21-16,0 21 0,0-21 0,1 0 15,-1-22-15,-21 22 0,0 0 16,0-21-16,0-1 0,0 22 0,0-21 16,0 21-16,-21 0 0,-1-1 15,1 1-15,0 21 0,0 0 0,-21 0 16,20 0-16,1 21 15,-21 1-15,21-1 0,0 21 0,-1-21 16,1 22-16,0-1 0,21-21 0,-21 21 16,21 1-16,0-22 0,0 0 15,42 0-15,-21 0 0,1 1 0,20-1 16,21-21-16,-20 0 0</inkml:trace>
  <inkml:trace contextRef="#ctx0" brushRef="#br0" timeOffset="36372.3">13801 8001 0,'0'0'0,"0"-21"0,0 0 15,0 0-15,0 42 32,0 0-32,0 21 0,0 1 15,0-1-15,-22 0 0,22 1 0,-21-1 16,0 0-16,21 22 15,0-22-15,-21 0 0,21 1 0,-21-1 0,21 0 16,-21 1-16,21-1 0,0 0 16,0 1-16,0-1 0,0-21 0,0 22 15,0-22-15,21 0 0,0 0 16,0-21-16,0 0 0,0 0 16,1 0-16,-1-21 0,0 21 15,0-42-15,0 20 0,0 1 16,1 0-16,-1-21 0</inkml:trace>
  <inkml:trace contextRef="#ctx0" brushRef="#br0" timeOffset="36556.69">13631 8403 0,'0'0'16,"-42"0"-16,0 0 0,20 0 0,1 0 16,0 0-16,21 21 15,21-21 1,0 0-16,1 0 0,-1 0 15,21 0-15,0 0 0,1 0 0,-22 0 16,21 0-16,1 0 0,-1 0 16,0 0-16,1 0 0,-1 0 0,21-21 15,-20 21-15</inkml:trace>
  <inkml:trace contextRef="#ctx0" brushRef="#br0" timeOffset="36823.72">14838 8128 0,'0'0'0,"0"-21"16,0 0-16,-21 21 31,21 21-31,-22 0 0,1 0 16,21 22-16,-21-22 0,0 21 16,21 0-16,-21 1 0,21-1 0,-21 0 15,21-20-15,0 20 0,-22 0 16,22-21-16,-21 22 0,21-22 15,0 21-15,0-21 0,0 1 0,0-1 16,0 0-16,21 0 0,1-21 0,-1 21 16,0-21-16,0 0 15,0 0-15,0 0 0,22 0 0,-22-21 16,0 21-16,21-21 0</inkml:trace>
  <inkml:trace contextRef="#ctx0" brushRef="#br0" timeOffset="37063.94">15663 7980 0,'0'0'0,"21"-21"0,1 0 0,-1 21 15,-21 21-15,21 0 16,-21 21-16,0 1 0,0 20 16,0 1-16,0-22 0,0 21 0,0 1 15,0-22-15,0 1 0,0-1 16,0 0-16,0 1 0,0-22 15,0 21-15,0-21 0,0 0 0,0 1 16,-21-1-16,0-21 16,21 21-16,-22-21 0,1 0 0,-21 0 15,21 0-15,-22 0 0</inkml:trace>
  <inkml:trace contextRef="#ctx0" brushRef="#br0" timeOffset="-86857.39">16827 5503 0,'0'0'0,"-42"-42"31,21 21-31,21 0 16,0 0-16,0-1 16,0 1-16,0 0 15,21 0-15,21 0 16,-20 0-16,20 21 0,-21-22 0,21 22 16,22-21-16,-22 21 0,22 0 15,-1 0-15,1 0 0,-1 0 0,22 0 16,-22 21-16,1 1 0,-1-1 15,1 0-15,-22 0 0,1 0 16,-22 0-16,0 22 0,-21-1 16,0 0-16,-21 1 0,0-1 0,-22 22 15,1-1-15,-22-21 0,1 22 0,-1-1 16,-20 1-16,20-22 0,-20 22 16,20-1-16,1 1 0,-1-1 0,22 1 15,-1-1-15,1 1 0,21-1 16,0 1-16,21-1 0,0 1 0,0-22 15,0 0-15,0 1 0,21-1 16,21-21-16,-21 22 0,22-22 16,-1-21-16,0 21 0,22 0 0,-22-21 15,1 0-15,-1 0 0,-21 0 16,21 0-16,-20 0 0,-1 0 0,0 0 16,-21-21-16,0 0 15,-21 21 1,0 0-16,-22 0 0,22 0 0,-21 21 15,21-21-15,-22 21 0,22 0 16,0 0-16,0 1 0,0 20 0,-1 0 16,1 1-16,0-1 0,0 21 15,0-20-15,0 20 0,21 1 0,0-1 16,0 1-16,0-1 0,0 22 0,0-22 16,0 22-16,0-21 0,21 20 15,0 22-15,0-21 0,0-1 0,22 1 16,-22 0-16,0 21 0,21-1 15,-21-20-15,1 21 0,-22-21 16,0 20-16,0-20 0,0 0 0,0-1 16,-43 1-16,22 0 0,-21-22 0,21 1 15,-22 20-15,1-20 16,0-22-16,-1 22 0,1-22 0,0-21 16,-1 22-16,22-22 0,-21-21 0,21 0 15,-1 0-15,-20 0 0,21 0 0,0-21 16,0-1-16,-1-20 0,1 0 0,0-1 15,0-20-15,0-22 0</inkml:trace>
  <inkml:trace contextRef="#ctx0" brushRef="#br0" timeOffset="-86141.41">18732 6964 0,'0'0'0,"0"21"32,22-21-32,-1 0 15,0 0 1,0-21-16,0 0 15,0 21-15,-21-21 0,22 21 0,-1-22 16,0 1-16,-21 0 16,0 0-16,-21 21 31,0 0-31,-22 0 0,22 21 0,-21-21 16,21 21-16,-1 0 0,-20 1 15,21-1-15,0 0 0,0 0 0,-1 0 16,22 0-16,0 1 0,0-1 15,0 0-15,0 0 0,22 0 16,-1 0-16,21 1 0,-21-1 0,0 0 16,1 0-16,20 0 0,-21 22 15,0-22-15,0 0 0,1 0 0,-22 0 16,0 0-16,0 1 0,0-1 16,-22 0-16,-20 0 0,21 0 0,-21 0 15,-1-21-15,1 22 0,-22-22 0,22 0 16,0 0-16,-1 0 0,1 0 15,0 0-15,21-22 0,-22 22 0,22-21 16,0 0-16,21 0 0,0 0 16,0 0-16,0-1 0,0 1 15,0 0-15,21 21 16,0-21-16,22 21 16,-22 0-16,0-21 0,21 21 0,-21-21 15,22 21-15</inkml:trace>
  <inkml:trace contextRef="#ctx0" brushRef="#br0" timeOffset="-85768.4">19113 7303 0,'0'-22'31,"0"1"-31,22 21 15,-1-21-15,0 0 0,0 0 0,0 21 16,-21-21-16,21-1 0,1 1 16,-1 0-16,-21 0 0,-21 21 31,-1 0-15,1 0-16,0 21 0,0 0 15,21 0-15,-21 22 0,0-22 0,-1 21 16,22-21-16,0 22 0,0-1 0,0-21 15,0 0-15,0 22 0,0-22 16,0 0-16,22 0 16,-1 0-16,0-21 0,0 0 15,0 0-15,22 0 0,-1 0 0,-21-21 16,21 0-16,1 0 0,-22 0 0,21 0 16,1-1-16,-22 1 0,21-21 15,-21 0-15</inkml:trace>
  <inkml:trace contextRef="#ctx0" brushRef="#br0" timeOffset="-85525.43">19791 6773 0,'0'0'16,"21"-42"-16,-21 21 0,0 0 0,0 42 31,0 0-31,0 0 16,0 0-16,-21 22 0,21-1 0,-21-21 15,-1 22-15,22 20 0,0-21 16,-21 1-16,0 20 0,21-20 0,0 20 15,-21-21-15,0 1 0,21-1 16,-21 0-16,21 1 0,0-22 0,0 0 16,0 0-16,0 0 0,21-21 15,0 0-15,0 0 16,-21-21-16,21 21 0,0-21 0,1 0 16,-22 0-16,21-22 0</inkml:trace>
  <inkml:trace contextRef="#ctx0" brushRef="#br0" timeOffset="-85148.41">19897 7218 0,'0'21'0,"0"0"16,0 0-16,21-21 31,0 0-31,0 0 0,0 0 0,0-21 16,1 21-16,-1-21 15,0 0-15,0 21 0,0-21 0,-21 0 16,21-1-16,1 1 0,-22 0 0,0 0 16,0 0-16,0 0 15,-22 21 1,1 0-16,0 0 0,0 0 16,0 21-16,0 0 0,-1 0 0,1 0 15,0 0-15,0 22 0,0-22 16,0 21-16,21-21 0,-22 1 0,22 20 15,-21-21-15,21 0 0,0 0 16,0 1-16,0-1 0,21 0 16,1-21-16,-1 0 0,0 0 0,0 0 15,0 0-15,22 0 0,-22 0 16,0-21-16,21 0 0,-21 21 16,22-22-16,-22 1 0,0 0 15</inkml:trace>
  <inkml:trace contextRef="#ctx0" brushRef="#br0" timeOffset="-84700.8">20383 7070 0,'0'0'0,"0"21"31,0 0-31,-21 0 16,21 0-16,-21 1 0,21 20 16,0-21-16,0 0 0,-21 0 15,21 22-15,0-22 0,0 0 0,0 0 16,0 0-16,0 1 15,0-1-15,-21-21 32,21-21-17,0-1-15,0 1 0,0-21 16,0 21-16,0 0 0,0-1 16,21-20-16,0 21 0,0-21 0,22 20 15,-22 1-15,21 0 0,0 0 16,1 0-16,-1 0 0,0-1 0,1 22 15,-1 0-15,0 0 0,1 0 0,-22 0 16,21 0-16,-21 0 16,1 22-16,-1-1 0,0 0 0,-21 0 15,0 0-15,0 22 0,0-22 16,0 21-16,0-21 0,0 22 0,-21-22 16,0 0-16,21 0 0,0 0 0,0 0 15,-22-21-15,22-21 47,22 0-47,-22 0 0,21 0 16,0 0-16,0-1 0</inkml:trace>
  <inkml:trace contextRef="#ctx0" brushRef="#br0" timeOffset="-84461.61">21209 7027 0,'0'0'0,"21"0"0,-21 22 31,0-1-31,0 0 16,0 0-16,0 0 15,0 0-15,0 1 0,-21-1 0,21 21 16,-21-21-16,21 0 0,-21 1 16,21-1-16,0 0 0,0 0 0,0 0 15,-22-21-15,22 21 16,0-42-1,22 0 1,-1 0-16,-21 0 0,21 0 16</inkml:trace>
  <inkml:trace contextRef="#ctx0" brushRef="#br0" timeOffset="-84089.4">21251 6710 0,'0'0'0,"-21"0"0,-85 63 16,85-63 0,21 22-16,0 20 0,0-21 0,0 0 15,0 0-15,0 1 0,0-1 16,21-21-16,0 21 16,1-21-16,-1 0 0,0 0 0,0 0 15,21 0-15,-20 0 0,-1-21 16,0 0-16,21 21 0,-21-22 0,1 1 15,-22 0-15,21 0 0,-21-21 16,0 20-16,0-20 0,0 21 0,0-21 16,0 20-16,-21 1 0,-1 0 0,1 21 15,0 0-15,0 0 16,-21 0-16,20 0 0,1 21 0,-21 0 16,21 22-16,0-22 0,-1 0 15,1 21-15,0-20 0,21 20 0,-21-21 16,21 0-16,0 22 0,0-22 15,0 0-15,0 0 0,21-21 0,0 21 16,0 0-16,1-21 0,-1 22 0</inkml:trace>
  <inkml:trace contextRef="#ctx0" brushRef="#br0" timeOffset="-83693.41">21611 6985 0,'0'0'0,"21"-21"15,-21 0-15,0 42 32,-21 0-17,21 0-15,-21 0 0,21 1 0,0-1 16,-21 0-16,21 21 0,-21-21 16,21 22-16,0-22 0,0 21 0,0-21 15,0 1-15,0-1 0,0 0 16,0 0-16,21-21 0,0 0 15,0 0-15,0 0 0,0 0 0,22 0 0,-22 0 16,0 0-16,21-21 16,-20 0-16,-1-22 0,21 22 0,-21 0 15,0-21-15,1-1 0,-1 22 16,-21-21-16,0 21 0,21-22 0,-21 22 16,0 0-16,0 0 0,-21 21 15,0 0 1,-1 0-16,1 21 0,0 0 15,21 0-15,0 1 16,0-1-16,21-21 16,0 0-1</inkml:trace>
  <inkml:trace contextRef="#ctx0" brushRef="#br0" timeOffset="-83040.41">22288 6985 0,'0'0'0,"-42"0"16,21 0-1,0 21-15,21 0 0,-21 1 16,21-1-16,0 0 16,0 0-16,0 21 0,0-20 0,0 20 15,-22-21-15,22 0 16,0 22-16,-21-22 0,21 0 0,0 0 15,0 0-15,0 0 0,-21-21 16,21-21 0,0 0-1,0 0-15,0 0 0,0 0 16,0-22-16,0 22 0,0-21 0,21 21 16,-21-22-16,21 22 0,1 0 15,-1 0-15,0 0 0,0-1 0,0 22 16,22 0-16,-22-21 0,0 21 15,0 0-15,0 0 0,0 0 0,22 0 16,-22 21-16,0-21 0,0 22 16,0-1-16,1 0 0,-1 0 15,-21 0-15,21 22 0,-21-22 0,0 0 16,0 21-16,0-21 0,0 1 16,-21 20-16,0-21 0,-1 0 0,1-21 15,0 21-15,21 1 0,-21-22 16,0 0-16,21-22 15,0 1-15,0 0 16,0-21-16,0 21 16,21-22-16,21 22 0,-21-21 0,1-1 15,20 1-15,0 21 16,1-21-16,-1 20 0,21 1 0,-20 0 16,-1 21-16,0 0 0,1 0 0,-1 0 15,-21 0-15,22 21 0,-22 0 16,0 1-16,-21-1 0,0 21 0,0 0 15,0 1-15,0-1 0,0 0 16,0 1-16,0-1 0,-21 0 0,0-20 16,-1 20-16,1-21 0,0 0 15,0 0-15,0 1 0,0-1 0,-22-21 16,22 21-16,-21-21 0,-1 21 0</inkml:trace>
  <inkml:trace contextRef="#ctx0" brushRef="#br0" timeOffset="-82629.27">18754 8107 0,'0'0'16,"0"-21"-16,0-106 16,0 106-1,0 42 1,0 0-16,0 0 15,21 21-15,-21 1 0,0-1 0,0 0 16,0 1-16,0-1 0,0 22 0,0-22 16,0-21-16,0 21 0,0 1 15,0-22-15,0 21 0,0-21 16,0 1-16,0-1 0,21-21 31,-21-21-31,21-1 0,0 1 16,0 0-16</inkml:trace>
  <inkml:trace contextRef="#ctx0" brushRef="#br0" timeOffset="-82029.42">19113 8234 0,'0'0'0,"22"0"15,-44 21 1,1 0-16,0 0 16,0 1-16,0-1 0,0 0 15,-1 0-15,1 0 0,0 0 0,0 1 16,0-1-16,0-21 0,-1 21 15,1 0-15,0-21 0,21 21 0,-21-21 16,21-21 15,21 0-31,0 0 0,0 0 0,1-1 16,-1 1-16,0-21 0,0 21 16,0 0-16,0-1 0,1 1 0,20 0 15,-21 21-15,0 0 0,0 0 16,1 0-16,-1 21 0,0 0 15,-21 1-15,0 20 16,0-21-16,21 0 0,-21 22 0,21-22 16,-21 0-16,0 0 0,21 0 15,1 0-15,-1 1 0,0-1 16,-21 0-16,21-21 0,0 0 0,0 0 16,1 0-16,-1 0 0,21 0 0,-21 0 15,0 0-15,22-21 0,-22 0 16,0-1-16,21 1 0,-20-21 0,-1 21 15,0-22-15,0-20 0,0 21 16,0-22-16,-21 1 0,22-1 0,-22 22 16,0-1-16,0 1 0,0 0 15,0 21-15,0-1 0,-22 22 16,1 0-16,0 0 16,0 22-16,21-1 0,-21 0 15,0 21-15,21 1 0,-22-1 0,22 21 16,0-20-16,0-1 0,0 0 15,0 1-15,-21-1 0,21 0 0,0-20 16,0 20-16,0-21 0,0 0 0,0 0 16,0 1-16,21-22 15,1 0-15,-1 0 0,0 0 16,21 0-16,-21 0 0,22 0 16,-22-22-16,21 22 0</inkml:trace>
  <inkml:trace contextRef="#ctx0" brushRef="#br0" timeOffset="-81393.19">20299 8361 0,'0'0'0,"21"-21"0,42-85 31,-63 85-31,0 0 0,0-1 16,-21 22 0,0 0-16,0 0 0,0 0 0,0 22 15,-1-1-15,1 0 0,-21 0 16,21 0-16,0 0 0,21 1 0,-22 20 15,1-21-15,0 21 0,21-20 16,-21-1-16,21 21 0,0-21 16,0 0-16,0 1 0,0-1 0,0 0 15,21-21-15,0 0 16,0 0-16,1 0 0,-1 0 16,0 0-16,21-21 0,-21 21 0,1-21 15,-1-1-15,0 1 0,21 0 16,-21-21-16,1 21 0,-1-22 0,0 22 15,0-21-15,0 21 0,0-1 16,-21 1-16,0 42 16,0 1-1,0-1-15,0 0 16,0 0-16,0 0 0,0 0 0,0 1 16,0-1-16,0 0 0,0 0 0,0 0 15,0 0-15,22-21 16,-1 0-16,0 0 0,0 0 0,0 0 15,0 0-15,22 0 0,-22 0 16,21-21-16,-21 21 0,22-21 0,-22 0 16,21 0-16,-21 0 0,1-1 0,20 1 15,-21 0-15,0 0 0,0 0 16,1 0-16,-22 42 31,0 0-31,0 0 16,0 0-16,0 0 0,0 1 0,0-1 15,-22 0-15,22 0 0,0 0 16,0 0-16,22-21 16,-1 0-1,0 0-15,0 0 0,0 0 16,0-21-16,1 0 0,-1 0 0,0 0 16,0 0-16,0-22 0,0 22 15,1-21-15</inkml:trace>
  <inkml:trace contextRef="#ctx0" brushRef="#br0" timeOffset="-81057.03">21251 7938 0,'-21'-22'0,"42"44"0,-63-44 0,21 1 0,-22 21 16,22 0-16,0 0 0,0 0 15,0 21-15,0 1 0,-1-22 0,1 42 16,0-21-16,21 0 0,0 0 16,0 1-16,0 20 0,0-21 15,21 0-15,0 0 0,1-21 16,-1 0-16,0 0 0,21 0 0,-21 0 15,1 0-15,20 0 0,-21 0 0,0-21 16,0 0-16,1 0 0,-1 0 16,0 0-16,-21-1 0,0-20 15,0 21-15,0 0 0,0-22 16,0 22-16,-21 21 0,0-21 0,-1 21 16,1 0-16,-21 0 0,21 0 0,0 0 15,-1 21-15,1 0 0,0 1 16,0-1-16,21 0 0,0 21 0,-21-21 15,21 22-15,0-22 0,0 0 16,0 0-16,0 0 0,21 1 0,0-1 16,0-21-16,0 0 0,1 0 15,20 0-15,-21 0 0,21 0 0</inkml:trace>
  <inkml:trace contextRef="#ctx0" brushRef="#br0" timeOffset="-80788.28">21675 7980 0,'42'-42'0,"-84"84"0,147-169 15,-83 106-15,-22 0 0,0-1 16,0 44 0,0-1-1,0 0-15,-22 0 0,1 21 0,0 1 16,21-1-16,-21 0 0,0 22 16,0-22-16,-1 1 0,22-1 0,-21 0 15,21 1-15,-21-1 16,21-21-16,0 21 0,0-20 0,0-1 0,0 0 15,21-21-15,0 21 16,1-21-16,-1 0 0,0 0 16,0 0-16,0-21 0,22 21 0,-22-21 15,21 0-15,-21-1 0,0 1 16,1-21-16,-1 21 0,0-22 0,-21 22 16</inkml:trace>
  <inkml:trace contextRef="#ctx0" brushRef="#br0" timeOffset="-80604.73">21675 8128 0,'-43'0'0,"86"0"0,-107 0 16,43 0-16,21 21 16,21-21-1,21 0-15,-20 0 16,-1 0-16,21 0 0,0 0 16,1 0-16,-1 0 0,0 0 15,-20 0-15,20 0 0,0 0 0,-21 0 16,1 0-16,20 0 0,-21 0 0,0 0 15,0 0-15</inkml:trace>
  <inkml:trace contextRef="#ctx0" brushRef="#br0" timeOffset="-80408.87">22691 8361 0,'0'0'0,"-22"0"47,1 0-31</inkml:trace>
  <inkml:trace contextRef="#ctx0" brushRef="#br1" timeOffset="92697.99">10901 0 0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54:24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741 0,'0'0'0,"-21"0"16,0 0-16,-1 0 16,1 0-16,42 0 62,22 0-62,-1 0 0,22 0 16,-1 0-16,1 0 0,20 0 15,1-21-15,0 21 0,20-21 16,-20 21-16,-21 0 0,20-22 16,-20 22-16,-1 0 0,1 0 15,-1 0-15,-20 0 0,-22 0 0,21 0 16,-21 0-16,-42 0 47,0 0-47,0 0 0,0 0 0,-1 22 15,-20-22-15</inkml:trace>
  <inkml:trace contextRef="#ctx0" brushRef="#br0" timeOffset="351.98">2815 762 0,'0'0'0,"-21"-21"0,0 21 16,0 0-16,-1 0 15,1 21 1,21 0-16,-21 22 0,21-22 15,0 21-15,-21 0 0,21 22 16,0-22-16,0 22 0,0-22 16,0 22-16,0-22 0,0 21 15,-21-20-15,0 20 0,21-20 16,0 20-16,-22-21 0,22 1 0,-21-1 16,21 0-16,0-20 0,0 20 15,0-21-15,0 0 0,0-42 31,0 0-31,0 0 16,0 0-16,0-22 0,0 22 16</inkml:trace>
  <inkml:trace contextRef="#ctx0" brushRef="#br0" timeOffset="923.38">3133 804 0,'0'0'16,"21"-21"-16,-21 42 31,0 22-31,0-22 16,0 21-16,0 1 0,0-1 15,0 21-15,0-20 0,0-1 16,0 22-16,0-22 0,0 0 15,0 1-15,0-1 0,0 0 16,-21 1-16,21-1 0,0 0 0,-22 1 16,22-22-16,0 21 0,0-21 15,0 0-15,0 1 0,0-44 32,0 1-32,0 0 15,0 0-15,0 0 0,0-22 16,0 22-16,0-21 0,22 21 0,-22-22 15,21 1-15,0 21 0,0-21 16,0-1-16,0 1 0,22 21 16,-1-22-16,0 22 0,1 0 15,-1 0-15,22 0 0,-22 21 16,0 0-16,1 0 0,-1 21 0,0 0 16,-21 0-16,1 22 0,-1-22 15,0 21-15,-21 0 0,0-20 0,0 20 16,0 0-16,0-21 0,0 22 15,-21-22-15,0 21 0,21-21 0,-22 22 16,22-22-16,-21 0 0,21 0 16,-21 0-16,21 1 15,0-44 17,0 1-32,0 0 15,0 0-15,0 0 0,21 0 0</inkml:trace>
  <inkml:trace contextRef="#ctx0" brushRef="#br0" timeOffset="1359.78">4064 1312 0,'0'-21'15,"0"-21"1,0 21-16,0 0 15,21 21-15,0-22 0,-21 1 16,21 21-16,1-21 0,-1 21 16,0 0-16,0 0 0,21 0 0,-20 0 15,-1 0-15,0 0 0,21 21 16,-21 0-16,1 1 0,-1 20 0,0-21 16,-21 0-16,0 22 0,0-1 15,0-21-15,0 21 0,0-20 0,0 20 16,0-21-16,-21 0 0,0 0 15,21 1-15,0-1 0,-22 0 16,22-42 15,0 0-31,0-1 16,0 1-16,0 0 0,22 0 0,-22 0 16,0-22-16,21 22 0,0-21 15,0 21-15,0-22 0,-21 22 0,21 0 16,1-21-16,20 21 0,-21-1 15,0 1-15,22 0 0,-1 0 16,-21 0-16,21 0 0,1 21 16,-22-22-16,21 1 0,1 21 0</inkml:trace>
  <inkml:trace contextRef="#ctx0" brushRef="#br0" timeOffset="1833.87">5143 1545 0,'22'-21'31,"-1"0"-15,-21 0-16,21 21 0,0-21 15,0-1-15,0 1 0,1 0 0,-1 0 16,0-21-16,0 20 0,0 1 16,-21 0-16,0 0 0,0 0 0,0 0 15,0-1-15,0 1 0,0 0 16,-21 0-16,0 21 0,0 0 0,0 0 16,-1 0-16,1 21 0,0 0 15,-21 0-15,21 1 0,-1-1 16,1 21-16,0-21 0,0 22 0,21-1 15,0-21-15,-21 21 0,21 1 16,0-1-16,0-21 0,0 22 16,0-22-16,21 21 0,0-21 0,0 0 15,0 1-15,22-1 0,-1 0 16,-21-21-16,22 0 0,-1 0 0,21 0 16,-20 0-16,20-21 0,1 0 15,-1-1-15,1 1 0,20 0 0,-20 0 16,-1 0-16,1-22 0,-1 22 15,-20-21-15,-1 21 0</inkml:trace>
  <inkml:trace contextRef="#ctx0" brushRef="#br0" timeOffset="2760.93">6244 1291 0,'0'0'0,"0"-21"0,0-21 0,0 21 15,0-1-15,0 1 0,-21 0 16,0 0-16,0 0 0,-1 21 0,1 0 16,-21 0-16,21 0 0,0 0 15,-22 0-15,22 21 0,0 21 0,-21-21 16,20 22-16,1-22 0,0 21 15,0 1-15,0-22 0,0 21 0,-1 0 16,22-20-16,0 20 0,0-21 16,0 21-16,0-20 0,0-1 0,0 0 15,22 0-15,-1 0 0,0 0 16,21-21-16,-21 0 0,1 0 0,20 0 16,-21 0-16,0-21 0,22 0 15,-22 0-15,0 0 0,0 0 16,21-1-16,-42 1 0,22-21 15,-1 21-15,-21-22 0,21 22 0,-21-21 16,0 0-16,0 20 0,0-20 16,0 21-16,0 0 0,0 0 0,0-1 15,0 44 17,0-1-32,0 0 0,0 21 15,0-21-15,0 22 0,0-22 16,21 21-16,-21-21 0,21 22 0,0-22 15,-21 21-15,22-21 0,-1 22 16,0-22-16,0 0 0,0 21 16,0-20-16,22-22 0,-1 21 0,0-21 15,22 0-15,-1 0 0,-20 0 16,20 0-16,1-21 0,-1 21 0,1-22 16,-1 1-16,-20 0 0,20-21 15,-21 21-15,-20-22 0,20 22 0,-21-21 16,0 21-16,0-22 0,1 22 15,-22-21-15,0 21 0,0-1 16,0 1-16,0 0 0,-22 0 16,1 0-16,0 21 0,-21 0 0,-1 0 15,1 0-15,-21 0 0,20 21 0,-20 0 16,20 0-16,1 22 0,0-22 16,-1 21-16,22-21 0,-21 22 15,21-1-15,0-21 0,-1 21 0,22 1 16,0-22-16,0 21 0,0-21 15,0 1-15,22 20 0,-1-42 0,0 21 16,21 0-16,-21-21 0,22 0 16,-22 0-16,21 0 0,1-21 0,-1 0 15,0 0-15,1 0 0,-1-1 16,0-20-16,-21 21 0,22-21 0,-22-1 16,21 1-16,-21-22 0,1 22 15,-1-21-15,0-1 0,-21 1 16,0-1-16,21-21 0,-21 22 15,21-1-15,-21 1 0,21 21 0,-21-1 16,0 1-16,0 21 0,0 0 16,0 42-1,0 0-15,0 21 0,0 22 16,0-1-16,0 1 0,0-1 16,0 1-16,0-1 0,0 1 0,0-22 15,0 22-15,0-22 0,22 0 0,-1 1 16,-21-1-16,0 0 0,21-21 15,0 22-15,0-22 0,0 0 0,1 0 16,-1-21-16,0 0 16,0 0-16,21 0 0,-20 0 0,20 0 15,-21-21-15,21 0 0,1 0 16,-1 0-16</inkml:trace>
  <inkml:trace contextRef="#ctx0" brushRef="#br0" timeOffset="2959.95">8191 1397 0,'0'21'47,"-21"-21"-31,21 21-1,-21-21-15,0 0 16,0 0-16,21-21 15,0 0 1</inkml:trace>
  <inkml:trace contextRef="#ctx0" brushRef="#br0" timeOffset="3634.95">9525 1312 0,'0'0'0,"21"-21"0,43-21 15,-64 21 1,21 21-16,0-21 0,-21-1 16,21 1-16,0 0 0,0 0 15,-21-21-15,0 20 0,0 1 16,0 0-16,0 0 0,0 0 15,-21 21-15,0 0 0,0 0 16,-21 0-16,20 0 0,-20 21 16,21 0-16,-21 0 0,20 0 0,-20 1 15,21 20-15,0-21 0,0 0 16,-1 0-16,22 1 0,0-1 0,0 0 16,0 0-16,22 0 0,-1 0 15,21-21-15,-21 22 0,22-1 0,-1 0 16,0 0-16,1-21 0,-1 21 15,0 0-15,1 1 0,-1-1 0,-21 0 16,0 0-16,0 0 0,-21 0 16,0 1-16,-21 20 0,0-21 0,0 0 15,-21 0-15,-22 1 0,22-1 16,-22-21-16,1 21 0,-22-21 0,22 0 16,-1 0-16,1 0 0,-1 0 15,22 0-15,-22 0 0,43-21 0,-21 0 16,21-1-16,-1 1 15,1-21-15,21 21 0,0-22 0,0 22 16,0 0-16,0-21 0,0 21 16,21-1-16,1 1 0,-1 0 0,0 0 15,21 0-15,-21 0 0,22 21 0,-22-22 16</inkml:trace>
  <inkml:trace contextRef="#ctx0" brushRef="#br0" timeOffset="3939.78">10181 741 0,'0'0'0,"0"-21"0,0 42 31,0 0-31,-21 0 16,21 22-16,-21-1 0,21 0 0,-21 22 15,21-1-15,-22-20 0,22 20 16,0 1-16,0-22 0,-21 21 0,21-20 16,-21-1-16,21 0 0,0 1 15,0-22-15,0 21 0,0-21 16,0 22-16,0-22 0,0 0 16,0 0-16,21-21 15,0 0-15,1-21 0,-22 0 16,21 21-16,0-21 0</inkml:trace>
  <inkml:trace contextRef="#ctx0" brushRef="#br0" timeOffset="4890.97">10308 1397 0,'0'21'15,"0"0"1,21-21-1,0 0-15,1 0 0,-1 0 16,0 0-16,0 0 0,21-21 16,-20 21-16,-1-21 0,0 0 0,0 21 15,0-21-15,0 0 0,1 21 16,-1-22-16,-21 1 0,0 0 0,0 0 16,0 0-16,0 0 15,0-1-15,-21 22 0,-1 0 16,1 0-16,0 0 0,-21 22 15,21-1-15,-1-21 0,1 21 0,-21 21 16,21-21-16,0 1 0,-1-1 16,22 21-16,-21-21 0,21 22 15,0-22-15,0 21 0,0-21 0,0 0 16,0 22-16,0-22 0,21 0 16,1 0-16,-1 0 0,0 1 0,21-22 15,1 0-15,-1 0 0,0 0 16,1 0-16,-1 0 0,21 0 0,1-22 15,-1 22-15,1-21 0,-22-21 16,22 21-16,-1 0 0,-20-1 16,20-20-16,-42 21 0,22-21 0,-1 20 15,-21-20-15,0 21 0,-21-21 0,0 20 16,0 1-16,0 0 16,0 0-16,0 0 0,-21 21 15,0 0-15,0 0 16,0 21-16,-22-21 0,22 21 0,0 0 15,0 0-15,0 22 0,-1-22 0,1 0 16,0 21-16,21-20 0,-21-1 16,21 21-16,0-21 0,0 0 0,0 22 15,21-22-15,0 0 0,22 0 16,-22 0-16,21-21 0,0 0 0,1 22 16,-1-22-16,22 0 15,-22 0-15,0-22 0,22 1 0,-22 0 16,0 0-16,1 0 0,-22 0 0,21-1 15,-21 1-15,1-21 0,-1 21 16,0-22-16,0 22 0,-21 0 16,0-21-16,0 21 0,0-1 0,0 1 15,0 0-15,0 42 32,0 0-32,0 1 15,0 20-15,0-21 0,-21 21 16,21-20-16,0 20 0,0 21 0,0-20 15,0 20-15,0 1 16,0-1-16,0 1 0,0-1 0,0 22 16,0-22-16,0 22 0,0-21 0,0 20 15,0 1-15,0 0 0,-21 20 16,0-20-16,-1-21 0,22 20 0,-21 1 16,0-22-16,0 22 0,0-21 0,0-22 15,-1 0-15,22 1 0,0-1 16,-21-21-16,21 0 0,-21-21 0,21-21 31,0 0-31,0 0 16,0 0-16,21-1 0,0 1 15,1-21-15,-22 0 0,21-1 0,0 1 16,0 0-16,0-22 0</inkml:trace>
  <inkml:trace contextRef="#ctx0" brushRef="#br0" timeOffset="5235.1">11874 1439 0,'0'0'15,"0"-42"-15,-21 21 0,21 0 0,0 0 0,0-1 16,0 1-16,0 0 0,21 0 16,1 0-16,-1 0 0,0 21 0,0-22 15,21 22-15,-20 0 0,20 0 16,0 0-16,1 0 0,-1 0 15,-21 0-15,21 0 0,-20 22 16,20-1-16,-21 0 0,0 21 0,0-21 16,-21 22-16,0-22 0,0 21 15,0-21-15,0 22 0,-42-22 0,21 21 16,-21-21-16,20 1 0,-20-1 16,0 0-16,-1 0 0,1 0 0,0-21 15,-1 0-15,22 21 0,0-21 0,0 0 16,0 0-16,42 0 15,0-21 1,0 0-16,0 21 16,22-21-16,-22 0 0,21 0 0</inkml:trace>
  <inkml:trace contextRef="#ctx0" brushRef="#br0" timeOffset="5531.97">12912 1037 0,'0'0'16,"0"-21"-16,0-21 16,-22 42-16,1 0 15,21 21-15,-21 0 16,0 0-16,21 22 16,0-22-16,0 0 0,-21 21 15,21 1-15,-21-1 0,21-21 0,-22 21 16,22 1-16,-21-1 0,21 0 0,0-20 15,0 20-15,0-21 0,0 21 16,0-20-16,0 20 0,0-21 0,21 0 16,-21 0-16,22 1 0,-1-22 15,0 21-15,0-21 0,0 0 0,0 0 16,22 0-16,-22 0 0,21-21 16,-21-1-16,22 1 0</inkml:trace>
  <inkml:trace contextRef="#ctx0" brushRef="#br0" timeOffset="5822.96">13631 931 0,'0'0'0,"21"0"31,1 0-31,-1 22 0,0-22 16,0 21-16,0 0 0,0 0 15,-21 21-15,22-20 0,-1 20 0,0-21 16,-21 21-16,0 1 0,0-22 16,0 21-16,0 1 0,0-22 15,0 21-15,0 0 0,0-20 0,0 20 16,-21 0-16,0-21 0,-1 22 16,1-22-16,0 0 0,0 0 0,0 0 15,21 1-15,-21-22 0,-1 0 16,1 21-16,0-21 0,0 0 15,0 0-15</inkml:trace>
  <inkml:trace contextRef="#ctx0" brushRef="#br0" timeOffset="6883.01">1714 2604 0,'0'0'0,"0"-22"0,22 22 47,-1 0-47,0 0 16,0 0-16,0 0 0,0 22 15,1-22-15,-1 0 0,0 0 0,21 21 16,-21-21-16,22 0 0,-1 0 15,22 0-15,-22 0 0,21 0 16,22 0-16,-21 0 0,41 0 0,-20 0 16,21 0-16,0 0 0,0 0 15,-1 0-15,22 0 0,0 0 0,0 0 16,22 0-16,-1 0 0,0 0 16,0 0-16,0 0 0,22 0 15,-1 0-15,21 0 0,-20 0 0,20 0 16,1-21-16,-1 21 0,1 0 15,-22 0-15,22-22 0,-1 1 0,22 21 16,-22 0-16,212-21 16,-190 21-16,0 0 0,-1 0 0,1-21 15,0 21-15,-22 0 0,22 0 16,0 0-16,-1 0 0,1 0 0,-22 0 16,22 0-16,0-21 0,-1 21 15,1 0-15,-21 0 0,20 0 0,1 0 16,-22 0-16,1 0 0,-1 0 15,1 0-15,-1 0 0,1 0 0,-22 0 16,1 0-16,-22 0 16,0 0-16,0 0 0,-21 0 0,0 0 15,0 0-15,-21 0 0,0-21 0,0 21 16,-22 0-16,-20 0 0,-1 0 16,1 0-16,-22 0 0,0 0 0,-20 0 15,-1 0-15,0 0 0,0 0 16,-42 0 31,0 0-47,0 0 15,-1 0-15,1 0 0,0 0 16</inkml:trace>
  <inkml:trace contextRef="#ctx0" brushRef="#br0" timeOffset="6999.19">13610 2455 0,'21'0'15,"0"0"1,-42 0 15,0 0-31</inkml:trace>
  <inkml:trace contextRef="#ctx0" brushRef="#br0" timeOffset="8071.99">698 4149 0,'0'0'0,"0"-21"0,0-1 16,0 1-16,0 42 47,0 22-32,0-22-15,0 21 0,0-21 0,0 22 16,0-1-16,0 22 0,0-22 15,0 0-15,22 1 0,-22-1 0,21 0 16,-21 1-16,0 20 0,0-21 16,21 1-16,-21-1 0,21-21 15,-21 22-15,0-22 0,0 0 0,0 0 16,0 0-16,0-42 47,0 0-47,0 0 15</inkml:trace>
  <inkml:trace contextRef="#ctx0" brushRef="#br0" timeOffset="8719.07">1270 4593 0,'0'0'0,"0"21"0,0 1 15,-21-22-15,21 21 16,21-42 31,-21-1-32,21 22-15,-21-21 16,0 0-16,0 0 16,-21 0-1,0 21-15,0 0 0,-1 0 16,1 21 0,21 0-16,-21-21 0,21 21 15,0 0-15,0 1 0,0-1 0,0 0 16,0 0-16,0 0 15,21-21 17,0 0-32,1-21 15,-22 0-15,0 0 16,0 0 0,0-1-1,-22 22-15,1 0 16,0 0-1,0 22 1,21-1 0,0 0-1,21-21 17</inkml:trace>
  <inkml:trace contextRef="#ctx0" brushRef="#br0" timeOffset="10887.39">3789 3747 0,'0'0'0,"-21"0"0,-1 0 0,1 21 0,0 0 16,21 0-1,21-21 1,0 0-16,22 0 0,-1 0 16,0 0-16,1 0 0,-1 0 15,22 0-15,-22 0 0,21 0 16,-20 0-16,20 0 0,-20 0 0,20 0 16,1 0-16,-22 0 0,21 0 15,1-21-15,-22 21 0,1 0 0,-22 0 16,21 0-16,-21 0 0,-63 0 47,21 0-47,0 0 0,-22 0 15,22 0-15,-21 0 0,21 21 16,-22-21-16</inkml:trace>
  <inkml:trace contextRef="#ctx0" brushRef="#br0" timeOffset="11312.15">4276 3895 0,'0'-21'16,"-22"21"-16,1 0 47,21 21-32,0 0-15,0 0 0,0 21 16,0-20-16,0 20 0,0 0 0,0 1 15,0-1-15,0 21 0,0-20 16,0-1-16,21 0 0,-21 1 0,0-1 16,0 0-16,0 1 0,0-1 15,22 0-15,-22-20 0,0 20 0,0 0 16,0-21-16,0 22 0,-22-1 16,22-21-16,-21 0 0,0 1 0,0-1 15,0 0-15,0-21 0,-1 0 16,-20 0-16,21 0 0,-21 0 0,20 0 15,-20-21-15,0 21 0,21-43 16,-22 22-16,1 0 0,21 0 16,0-21-16,-1 20 0,1 1 0,0-21 15,21 21-15,0 0 0,0-1 16,0 1-16,0 0 0,0 0 16,21 21-16,0 0 0,1-21 15,-1 21-15,0 0 0,0 0 16,0 0-16</inkml:trace>
  <inkml:trace contextRef="#ctx0" brushRef="#br0" timeOffset="11859.84">4932 4551 0,'0'0'0,"21"-21"0,0 21 15,0-21-15,-21-1 0,0 1 16,0 0-16,0 0 0,0 0 16,0 0-16,0-1 0,-21 1 0,0 0 15,0 21-15,0-21 0,-22 21 16,22 0-16,-21 0 0,21 0 0,-22 21 16,1 0-16,21 0 0,-22 1 15,22 20-15,-21-21 0,21 21 16,0 1-16,-1-22 0,1 21 15,0 1-15,21-1 0,-21 0 0,21 1 16,0-1-16,0-21 0,0 0 16,0 22-16,21-22 0,0-21 0,0 0 15,1 0-15,-1 0 0,21 0 16,-21 0-16,0-21 0,22-1 0,-1 1 16,-21 0-16,22 0 0,-22-21 15,21 20-15,-21-20 0,0 21 0,1-21 16,-1-1-16,0 22 0,-21-21 15,0 21-15,21-1 0,-21-20 0,21 42 16,-21-21-16,21 21 16,-21 21-1,0 0-15,0 0 0,0 1 0,0-1 16,0 0-16,0 0 0,0 21 16,22-20-16,-22-1 0,21 21 0,-21-21 15,0 0-15,21 1 0,0-1 16,-21 0-16,21 0 0,0 0 0,1-21 15,-1 0-15,0 0 16,0 0-16,-21-21 0,21 0 16,0 0-16,-21 0 0</inkml:trace>
  <inkml:trace contextRef="#ctx0" brushRef="#br0" timeOffset="12099.7">5397 4339 0,'0'0'15,"22"0"-15,-22 21 16,21-21-16,-21 22 16,21-1-16,-21 0 0,21 0 15,-21 21-15,21-20 0,-21-1 0,0 0 16,21 0-16,-21 21 0,22-20 16,-22-1-16,0 0 0,0 0 0,0 0 15,0 0-15,0 1 16,21-44 15,0 1-31,0 0 16</inkml:trace>
  <inkml:trace contextRef="#ctx0" brushRef="#br0" timeOffset="12311.58">5948 4318 0,'0'0'0,"0"21"31,0 0-31,-21-21 0,-1 22 16,1-1-16,0 0 0,-21 0 0,21 0 16,-22 22-16,22-22 15,0 0-15,-21 0 0,20 0 0,1 0 16,-21 1-16,21-1 0,0 0 0,-1 0 16,22 0-16,0 0 0,22-21 31,-1 0-31</inkml:trace>
  <inkml:trace contextRef="#ctx0" brushRef="#br0" timeOffset="12827.82">6519 4445 0,'0'0'0,"0"-21"0,0 0 16,0 0-16,0-1 0,0 1 15,0 0-15,0 0 16,-21 0-16,0 21 16,0 0-16,0 0 0,-1 0 15,1 0-15,0 0 0,0 0 0,0 21 16,-22 21-16,22-21 0,0 1 16,0 20-16,0 0 0,0-21 0,-1 22 15,1-1-15,0-21 0,21 22 16,-21-1-16,21-21 0,0 0 15,0 22-15,0-22 0,21-21 0,0 21 16,0-21-16,22 0 0,-22 0 16,0 0-16,0 0 0,22-21 0,-22 0 15,0-1-15,0 1 0,21 0 16,-20 0-16,-1 0 0,0 0 0,0-22 16,0 1-16,0 21 0,-21-22 0,22 1 15,-1 21-15,-21-21 0,0 20 16,0 1-16,0 0 0,0 42 31,0 0-31,0 1 0,0 20 16,0-21-16,0 21 0,0-20 15,0-1-15,0 21 0,0-21 0,0 0 16,0 22-16,0-22 0,21 0 0,0 0 16,0-21-16,0 21 0,1-21 15,-1 0-15,21 0 0,0 0 0,-20 0 16,20-21-16,0 0 0,1 21 15,-22-21-15,21-21 0</inkml:trace>
  <inkml:trace contextRef="#ctx0" brushRef="#br0" timeOffset="13667.34">8551 4149 0,'21'-43'0,"-42"86"0,42-107 0,-21 22 15,0 21-15,0 0 0,0-1 16,0 1-16,0 42 31,0 22-31,0-1 0,0 0 0,0 1 16,-21-1-16,21 0 0,0 1 15,-21 20-15,21-20 0,-21-1 0,21 0 16,0-21-16,-21 22 0,21-22 16,-21 0-16,21 0 0,-22 0 15,22 1-15,0-44 32,0 1-32,22 0 15,-1 0-15,0 0 0,0-22 16,0 1-16,0 21 0,1-21 0,-1-1 15,21 1-15,-21 0 0,0-1 16,22 22-16,-22 0 0,0 0 0,0 0 16,0 21-16,1 0 0,-1 0 15,0 21-15,-21 0 0,21 0 0,-21 0 16,21 22-16,-21-22 16,0 21-16,0 0 0,0-20 0,21 20 15,-21-21-15,22 21 0,-1-20 0,-21-1 16,21 0-16,21 0 0,-21 0 15,1-21-15,20 0 0,0 0 0,1 0 16,-22 0-16,21 0 0,0 0 16,1-21-16,-22 0 0,21 0 0,-21 0 15,22-1-15,-22-20 0,0 21 16,0-21-16,0-1 0,-21-20 0,0 20 16,0 1-16,0-21 15,0 20-15,-21-20 0,0 20 0,0 1 0,0 0 16,0 21-16,-22-1 0,22 1 15,0 0-15,0 0 0,0 21 16,-1 0-16,-20 0 0,21 0 16,0 21-16,0 0 0,21 0 15,0 22-15,0-22 0,0 21 0,0 1 16,0-1-16,21 0 0,0 1 16,0-1-16,0-21 0,22 21 0,-22-20 15,21-1-15</inkml:trace>
  <inkml:trace contextRef="#ctx0" brushRef="#br0" timeOffset="14355.94">10350 4212 0,'0'0'0,"0"-21"16,0-64 0,0 43-16,0 21 0,0 0 0,-21 0 15,0-1-15,0 1 0,0 21 16,0 0-16,-22 0 0,1 21 15,21 1-15,-22-1 0,22 21 16,-21 0-16,21 1 0,-22-1 0,22 0 16,0 1-16,0-1 0,0 0 15,0 1-15,21-1 0,0 0 16,0-20-16,0 20 0,0-21 0,21-21 16,0 21-16,0 0 0,0-21 15,22 0-15,-22 0 0,21 0 0,-21 0 16,22 0-16,-1-21 0,-21 0 15,21 0-15,1 0 0,-22 0 0,21-1 16,-21 1-16,1-21 0,-1 0 0,0 20 16,0-20-16,0 0 0,0-1 15,-21 1-15,0 0 0,22 21 0,-22-22 16,21 43-16,-21-21 0,0 42 16,0 0-1,0 22-15,0-22 16,0 21-16,0-21 0,0 22 0,0-1 15,0-21-15,0 22 0,0-22 16,21 21-16,-21-21 0,0 0 0,21 1 16,0-22-16,0 21 0,1 0 15,-1-21-15,0 0 0,0 0 16,21 0-16,-20 0 0,-1 0 0,0-21 16,0 0-16,21-1 0,-20 22 15,-1-42-15,0 21 0,0 0 0,0-22 16,22 22-16,-22-21 0,0 0 15,-21 20-15,21 1 0,0 0 0,0 0 16,-21 42 0,0 0-1,0 0-15,0 1 0,0 20 16,0-21-16,0 0 0,0 22 0,0-22 16,0 0-16,0 0 0,0 0 0,0 0 15,0 1-15,0-1 16,22-21-1,-1 0 1,0-21-16,0-1 0,-21 1 0,21 0 16,0 0-16</inkml:trace>
  <inkml:trace contextRef="#ctx0" brushRef="#br0" timeOffset="14728.74">11345 3704 0,'0'0'0,"-21"0"0,-64 0 16,43 21-16,21-21 0,0 22 16,0-1-16,-1 0 0,1 0 0,0 0 15,21 0-15,0 1 0,0-1 16,0 0-16,0 0 0,0 0 0,21-21 16,0 21-16,1-21 0,-1 0 15,0 0-15,21 0 0,-21 0 0,1 0 16,-1 0-16,0 0 15,0-21-15,0 21 0,0-42 16,1 21-16,-22 0 0,0-1 16,0 1-16,0 0 0,0 0 0,-22 0 15,1 0-15,0 21 0,0-22 16,0 1-16,0 21 0,-1 0 0,1 0 16,0 0-16,-21 0 0,21 0 0,-1 21 15,1 1-15,21-1 0,0 0 16,-21 0-16,21 0 0,0 0 0,0 1 15,0-1-15,21 0 0,0 0 16,22-21-16,-22 21 0,21 0 16,1-21-16</inkml:trace>
  <inkml:trace contextRef="#ctx0" brushRef="#br0" timeOffset="15044.56">12001 3683 0,'0'0'0,"0"-21"0,0 0 0,0 0 16,0-1-16,0 44 31,0-1-31,-21 0 0,0 0 16,21 0-16,0 22 0,0-22 16,-21 21-16,0 0 0,0 22 0,21-22 15,0 1-15,-22 20 0,1-21 16,0 22-16,21-22 0,0 1 0,0-1 15,0 0-15,0-21 0,0 22 16,0-22-16,0 0 0,0 0 0,0 0 16,21-21-16,0 22 0,1-22 15,-1 0-15,0 0 0,0 0 16,0-22-16,0 22 0,1-21 0,-1 0 16,21 0-16,-21 0 0,0 0 15,1-22-15</inkml:trace>
  <inkml:trace contextRef="#ctx0" brushRef="#br0" timeOffset="15280.41">11896 4001 0,'0'0'0,"0"21"0,0 0 16,21-21-1,0 0-15,21 0 0,1 0 0,-1 0 16,0 0-16,1 0 0,-1 0 15,0-21-15,22 21 0,-22-21 0,0 21 16,1 0-16,-22-22 0,21 22 16,-21-21-16,1 21 0,-1 0 15,0 0-15,-21 21 32,-21 1-32</inkml:trace>
  <inkml:trace contextRef="#ctx0" brushRef="#br0" timeOffset="16167.09">1566 6011 0,'0'0'0,"-21"0"0,-127 22 32,106-22-32,20 21 0,-20-21 15,21 0-15,-21 0 0,20 0 16,1 0-16,0 0 0,0 0 0,21-21 16,-21-1-16,21 1 15,0 0-15,0 0 0,0 0 16,42 0-16,-21-1 0,0 1 0,1 21 15,-1 0-15,21 0 0,-21 0 16,22 0-16,-22 21 0,21 1 16,-21 20-16,0-21 0,1 21 0,-1 1 15,-21-1-15,0 0 0,0 1 16,-21-1-16,-22 0 0,22 22 16,-21-22-16,-1 1 0,1-1 15,0 0-15,-1 1 0,1-22 16,21 0-16,0 0 0,-22 0 0,22-21 15,0 0-15,0 0 16,0-21-16,21 0 0,-21 0 0,21 0 16,0-22-16,0 22 0,0-21 15,0-1-15,0 22 0,0-21 16,0 21-16,0-22 0,0 22 0,0 0 16,21 21-16,0 0 0,0 0 15,0 0-15,0 0 0,1 0 0,20 21 16,-21 0-16,0 22 0,22-22 15,-22 21-15,0-21 0,0 22 16,-21-1-16,0 0 0,21-20 16,-21 20-16,21-21 0,-21 0 15,0 22-15,22-22 0,-1-21 0,0 21 16,0-21-16,0 0 0,0 0 16,22 0-16,-22-21 0,0 21 0,21-21 15</inkml:trace>
  <inkml:trace contextRef="#ctx0" brushRef="#br0" timeOffset="16306.97">1884 6392 0,'0'0'0,"0"-21"0,0 0 47,21 21-32,-21-21-15,21 21 16,0 0-16</inkml:trace>
  <inkml:trace contextRef="#ctx0" brushRef="#br0" timeOffset="17184.16">3238 6096 0,'0'0'0,"-21"0"15,0 0-15,-21 21 0,21 43 32,21-43-32,0 0 0,21-21 15,0 0-15,0 0 16,0 0-16,0 0 0,22 0 0,-22 0 15,21 0-15,1-21 0,-1 0 16,-21 0-16,21-1 0,1 1 0,-22 0 16,21-21-16,-21 21 0,1-1 15,-22-20-15,0 21 0,0-21 0,0 20 16,0 1-16,0 0 0,-22 21 16,1 0-16,21 21 15,-21 0-15,21 1 0,-21 20 16,21 0-16,0 1 0,0-1 0,0 0 15,0 1-15,0 20 0,-21-21 16,21 22-16,0-22 0,0 22 16,0-22-16,-21 0 0,21 1 15,0-22-15,0 21 0,0-21 0,0 1 16,-22-22 0,1 0-16,21-22 0,0 1 15,-21 0-15,0 0 0,21 0 16,-21-22-16,0 1 0,-1 21 0,1-21 15,0 20-15,0 1 0,21 0 16,0 0-16,-21 21 0,0 0 16,21 21-1,0 0-15,0 0 0,0 1 0,0 20 16,0-21-16,0 21 0,21-20 16,0 20-16,21-21 0,-21 0 0,22 0 15,-22 1-15,21-22 0,1 0 16,-1 0-16,0 0 0,22 0 0,-22 0 15,0-22-15,22 1 0,-22 0 16,1 0-16,-1-21 0,0-1 0,1 1 16,-1 0-16,-21-1 0,0 1 0,0 0 15,1-1-15,-22-20 0,21 20 16,-21-20-16,0 21 0,0-1 0,0 22 16,0-21-16,0 21 0,0 42 31,0 0-31,0 21 15,0-21-15,0 22 0,0-1 0,0 0 16,0 1-16,-21-1 0,21 22 16,-22-22-16,22 0 0,0 1 0,0-1 15,0 0-15,0 1 0,0-22 16,0 0-16,0 0 0,22-21 16,-1 0-1,0-21-15,0 0 0,-21 0 0,21-1 16,0-20-16</inkml:trace>
  <inkml:trace contextRef="#ctx0" brushRef="#br0" timeOffset="17363.53">4043 6202 0,'0'0'0,"21"0"15,0 0-15,0 0 16,0 0-16,1 0 0,20 0 0,0 0 15,1 0-15,-1 0 0,21 0 0,1 0 16,-1-21-16,1 0 0,21 21 16,-22-22-16,1 22 0,-1 0 0</inkml:trace>
  <inkml:trace contextRef="#ctx0" brushRef="#br0" timeOffset="17618.9">5588 6075 0,'0'0'0,"0"-21"0,0 42 31,0 0-31,0 0 16,0 0-16,0 1 0,0-1 15,-21 0-15,0 0 0,21 0 16,-22 22-16,22-22 0,0 0 0,-21 21 15,21-21-15,0 1 0,0-1 16,0 0-16,0 0 0,21-21 16,1 0-16,20 0 0,-21-21 15,21 0-15</inkml:trace>
  <inkml:trace contextRef="#ctx0" brushRef="#br0" timeOffset="17939.75">6223 6138 0,'21'-21'16,"-42"42"-16,84-63 0,-41 21 0,-22 0 0,0 0 15,0-1-15,-22 22 16,1 0 0,-21 22-16,21-1 0,-22-21 0,1 21 15,0 0-15,21 0 0,-1 0 0,1 1 16,21-1-16,0 0 0,0 0 16,0 0-16,21 0 0,22-21 15,-22 0-15,21 22 0,-21-22 16,22 0-16,-1 21 0,-21-21 0,0 21 15,22-21-15,-22 21 0,-21 0 16,0 0-16,0 1 16,0-1-16,-21 0 0,0 0 15,-22-21-15,1 21 16,21-21-16,-22 0 0,1 0 0,0 0 16,-1 0-16,1 0 0,21 0 15,-21-21-15,20 21 0,-20-21 0,21-21 16,0 20-16,21 1 0,-21-21 0</inkml:trace>
  <inkml:trace contextRef="#ctx0" brushRef="#br0" timeOffset="18102.77">5673 5842 0,'0'-21'31,"21"21"0,0 0 1</inkml:trace>
  <inkml:trace contextRef="#ctx0" brushRef="#br0" timeOffset="18779.29">8043 6329 0,'0'0'0,"-42"0"0,21 0 0,42 0 31,0 0-31,0-21 0,0 0 16,22-1-16,-22 1 0,21 0 16,-21 0-16,1 0 0,-1 0 0,0-1 15,-21-20-15,0-21 16,0 41-16,-21-20 0,0 21 16,-1-21-16,-20 20 0,0 1 0,-1 0 15,1 21-15,0 0 0,-1 0 16,1 0-16,0 21 0,-1 0 0,1 22 15,21-1-15,-21-21 0,20 43 16,1-22-16,0 0 0,21 1 0,0-1 16,0 0-16,0 1 0,0-1 15,21-21-15,-21 22 0,21-22 0,1 0 16,20-21-16,-21 0 0,21 0 0,-20 0 16,20 0-16,0 0 0,1-21 15,-1 0-15,0-1 0,1 1 0,-1-21 16,0 21-16,1-22 15,-22 22-15,21-21 0,-21 0 0,0-1 16,1 1-16,-1 0 0,-21-1 16,0 1-16,0 0 0,0 20 15,0-20-15,0 63 16,0 0-16,0 1 16,0 20-16,0-21 0,0 21 0,0 1 15,0-1-15,0 0 0,0 1 16,0-1-16,0-21 0,0 22 0,0-1 15,0-21-15,21 0 16,-21 22-16,21-43 0,-21 21 0,21-21 16,0 0-16,1 0 0,-1 0 0,0 0 15,0-21-15,0 21 0,0-43 16,1 22-16,-1 0 0,0-21 0,21 20 16,-21-20-16</inkml:trace>
  <inkml:trace contextRef="#ctx0" brushRef="#br0" timeOffset="18990.97">8848 5757 0,'21'-63'0,"-42"126"0,42-168 0,-21 62 0,0 22 16,0-21-16,0 63 16,0 21-1,0-21-15,0 43 0,0-22 16,0 1-16,0 20 0,0-21 16,-21 22-16,21-22 0,0 22 0,0-22 15,-22 0-15,22 1 0,0-1 16,-21 0-16,21-20 0,0 20 0,0-21 15,0 0-15,0 0 0,21-21 16,1 0-16,20 0 0,-21 0 0,21-21 16,1 0-16,-1 0 0,0 0 0</inkml:trace>
  <inkml:trace contextRef="#ctx0" brushRef="#br0" timeOffset="19319.49">9483 5906 0,'0'0'15,"0"-43"-15,0 22 16,0 0-16,0 0 0,-22 21 15,1 0-15,0 0 0,0 21 16,-21 0-16,20 0 0,-20 0 0,21 1 16,0-1-16,0 0 0,21 0 15,0 0-15,0 22 0,0-22 0,21 0 16,0 0-16,0 0 0,0-21 16,0 21-16,22-21 0,-22 22 15,0-22-15,21 21 0,-20 0 0,-1-21 16,0 21-16,-21 0 15,0 0 1,-21-21-16,0 22 16,-22-22-16,22 0 0,-21 0 15,-1 0-15,22 0 0,-21 0 0,0 0 16,20 0-16,1 0 0,0 0 16,0 0-16,21-22 15,21 22-15,0-21 0,0 0 16,22 21-16,-22-21 0,21 0 15</inkml:trace>
  <inkml:trace contextRef="#ctx0" brushRef="#br0" timeOffset="19670.96">10181 5821 0,'0'0'0,"-21"0"15,0 0-15,0 0 0,-22 0 16,22 21-16,-21 0 0,21 22 0,-22-22 15,22 21-15,0-21 0,-21 43 16,20-22-16,22-21 0,0 22 16,0-22-16,0 0 0,0 21 15,22-21-15,-1-21 0,0 22 0,21-22 16,1 0-16,-1 0 0,0 0 0,1 0 16,-1 0-16,21 0 0,-20-22 15,-1 22-15,0-21 0,-20 0 0,20 0 16,-21 0-16,0-22 0,0 22 15,-21-21-15,0 21 0,0-22 16,0 1-16,0 0 0,-21 21 0,-21-22 16,21 22-16,0 0 0,-22 21 15,22 0-15,-21 0 0,-1 0 0,1 0 16,0 21-16,-1 0 0,1 0 16,21 1-16,-21-22 0,20 21 0,1-21 15,0 0-15,21 21 0</inkml:trace>
  <inkml:trace contextRef="#ctx0" brushRef="#br0" timeOffset="21640.24">11557 5842 0,'21'0'0,"-42"0"0,84-21 16,-41 0-16,-1 21 0,21-21 0,-42-1 15,21 1-15,-21 0 0,0 0 16,0 0-16,0 0 0,0-1 0,-21 22 15,0 0-15,0 0 16,0 0-16,-1 0 0,-20 22 0,21 20 16,-21-21-16,20 21 0,-20 1 15,21-1-15,-21 0 0,20 22 0,1-22 16,0 1-16,0-1 0,21 0 16,0 1-16,0-1 0,0-21 0,21 21 15,0-20-15,22-1 0,-1 0 16,0-21-16,22 0 0,-1 0 15,1 0-15,-1 0 0,22 0 0,0-21 16,-22 0-16,22-1 0,-1 1 16,1 0-16,-21-21 0,-1 21 0,1-1 15,-22-20-15,0 0 0,-21 21 16,1-22-16,-1 1 0,-21 0 0,0-1 16,0 1-16,0 0 0,0 20 15,-21-20-15,-1 21 0,1 0 0,0 21 16,0 0-16,0 0 0,0 0 15,-22 21-15,22 0 0,0 21 0,-21-20 16,20 20-16,1 0 0,-21 1 16,21-1-16,0 0 0,-1-21 15,1 22-15,21-1 0,0-21 0,0 0 16,0 1-16,0-1 0,0 0 16,0 0-16,21-21 0,22 0 0,-22 0 15,21 0-15,-21 0 0,22 0 0,-1 0 16,-21-21-16,22 0 0,-1 0 15,-21-1-15,21 1 0,-20 0 0,-1-21 16,0-1-16,0 1 0,0 0 16,-21-1-16,0 1 0,0 0 0,0-1 15,0 22-15,0 0 16,0 0-16,0 42 16,0 0-16,0 0 0,-21 22 15,21-1-15,-21 0 0,21-20 16,-21 20-16,21 0 0,0 1 0,0-22 15,0 21-15,0-21 0,0 22 16,0-22-16,21 0 0,0 0 0,0-21 16,0 21-16,22-21 0,-22 0 0,21 0 15,-21 0-15,22 0 0,-1 0 16,-21-21-16,22 21 0,-1-21 0,0 0 16,-21 0-16,22-22 0,-22 22 15,21-64-15,-21 43 16,1-21-16,-22-1 0,21 22 15,-21-22-15,0 1 0,0-1 0,0 22 16,0 0-16,0 20 0,0 1 0,0 0 16,0 42-1,0 0-15,-21 1 0,21 20 16,-22-21-16,22 43 0,-21-22 16,21 0-16,0 22 0,0-22 0,0 0 15,0 1-15,0-1 0,0 0 16,0 1-16,0-1 0,0-21 0,0 0 15,21 1-15,1-1 0,-1 0 16,0-21-16,21 0 0,-21 0 16,22 0-16,-1 0 0,0 0 0,1 0 15,-1-21-15,0 0 0,1-1 16,-22 1-16,21 0 0,1-21 0,-22-1 16,21 1-16,-21 0 0,0-1 15,1-20-15,-1-1 0,-21 22 0,0-21 16,21-1-16,-21 22 0,21 21 15,-21-22-15,0 22 0,0 0 0,-21 21 32,0 42-32,21-21 0,0 22 15,-21-1-15,21 0 0,-22 22 0,22-22 16,0 1-16,0 20 16,0-21-16,0 1 0,0-1 0,0 0 15,0 1-15,0-22 0,22 21 16,-22-21-16,21 1 0,0-1 0,21 0 15,-21-21-15,22 0 0,-1 0 0,0 0 16,1 0-16,20 0 0,43 0 16,-42-21-16,-22 0 0,21-1 15,-20 1-15,-1 0 0,0 0 16,1 0-16,-22-22 0,21 1 0,-21 21 16,1-21-16,-22 20 0,0-20 15,0 21-15,0 0 0,0 0 16,-22 21-1,1 0-15,0 0 0,0 0 0,0 21 16,0 0-16,-1 21 0,22-21 16,0 1-16,0-1 0,0 21 0,0-21 15,0 0-15,22 1 0,-1-1 16,-21 0-16,42 0 0,-21 0 0,0 0 16,22-21-16,-22 0 0,85 22 15,-64-22-15,22 0 16,-22 0-16,21 0 0,1 0 0,-1-22 0,1 22 15,-22-21-15,1 0 16,-1 0-16,0 0 0,1-22 0,-22 22 16,0-21-16,-21 21 0,0-22 15,0 1-15,0 21 0,-21-21 0,0 20 16,-1 1-16,-20 0 0,0 0 16,-1 21-16,1 0 0,0 0 0,-22 0 15,43 21-15,-21 0 0,-1 22 16,22-22-16,0 21 0,0-21 0,0 22 15,21-22-15,0 21 0,0-21 0,0 0 16,0 1-16,0-1 0,21 0 16,0 0-16,0-21 0,0 0 15,1 0-15,-1 0 0,21 0 0,0 0 16,-20 0-16,20 0 0,0 0 16,-21-21-16,22 0 0,-22 0 0,21-1 15,-21-20-15,22 0 0,-22-1 16,0 1-16,0-21 0,-21 20 0,0-20 15,21-1-15,-21 1 0,22-1 16,-22 1-16,0 20 0,0 1 0,0 0 16,0-1-16,0 22 0,0 42 15,0 1 1,-22-1-16,22 21 0,-21 0 16,21 1-16,-21-1 0,21 22 15,0-1-15,-21-21 0,21 22 16,0-1-16,0-20 0,0-1 0,0 0 15,0 1-15,0-1 0,21-21 16,-21 22-16,21-22 0,0-21 0,1 21 16,-1 0-16,0-21 0,0 0 15,0 0-15,22 0 0,-1 0 0,0 0 16,22-21-16,-1 0 0</inkml:trace>
  <inkml:trace contextRef="#ctx0" brushRef="#br0" timeOffset="22399.91">17357 5757 0,'0'0'0,"-22"-21"0,1 0 0,0 0 0,0 0 16,0 0-16,0-22 0,-1 22 16,1 0-16,0 0 0,0 0 0,0-1 15,0 22-15,-1 0 0,1 0 16,0 0-16,0 0 0,-21 0 0,20 22 15,-20-1-15,0 0 0,21 21 16,-22-21-16,1 22 0,0-1 0,20 0 16,1 1-16,0-1 0,0 0 0,21-20 15,0 20-15,0-21 16,0 21-16,0-20 0,21-1 0,0 0 16,0 0-16,1-21 0,-1 0 15,21 21-15,-21-21 0,22 0 0,-22 0 16,0 0-16,0-21 0,21 0 15,-20 21-15,-1-21 0,0 0 0,0-22 16,-21 22-16,21-21 0,0-1 16,1 22-16,-22-21 0,0 0 0,21-1 15,0 1-15,-21 21 0,0 0 16,0-1-16,0 1 0,0 42 16,0 1-1,0-1-15,0 0 0,-21 0 16,21 21-16,-21-20 0,21 20 0,0-21 15,-22 21-15,22-20 0,0 20 16,0-21-16,0 0 0,0 0 0,0 1 16,0-1-16,22 0 0,-1 0 15,0-21-15,0 0 0,0 0 0,22 0 16,-22 0-16,21 0 0,0 0 16,-20 0-16,20 0 0,0-21 0,1 0 15,20 0-15,-21-1 0,1 1 16,-1 0-16,0-21 0,1-1 0,-1 1 15,0 0-15,1-1 0,-22 1 16,0 21-16,0-21 0,-21 20 16,0 1-16,0 0 0,-21 0 15,0 21-15,-21 0 0,-1 0 0,22 21 16,-21 0-16,21 22 0,-1-22 16,22 21-16,0 0 0,0 1 0,0-22 15,0 21-15,22-21 0,-1 22 16,0-22-16,0 0 0,0 0 0,0 0 15,1-21-15,-22 22 0,0-1 16,-22-21 0,-20 0-16,21 0 15,-21 0-15,-1 0 0,1 0 16,0 0-16,-1 0 0,1 0 0,0 0 16,-1 0-16</inkml:trace>
  <inkml:trace contextRef="#ctx0" brushRef="#br0" timeOffset="22899.39">6943 7408 0,'0'0'0,"0"-42"0,0 0 16,0-1-16,0 1 0,21 0 0,-21 21 16,0-22-16,0 22 0,0 0 15,0 0-15,0 42 16,21 0-16,-21 21 16,0 1-16,0 20 0,21 1 0,-21-1 15,0 1-15,0-1 0,0 1 16,0-22-16,0 22 0,0-22 0,0 0 15,-21 22-15,21-22 0,0-21 0,-21 22 16,21-22-16,0 0 0,21-42 31,-21 0-15,21-22-16,-21 22 0,21 0 16,-21-21-16</inkml:trace>
  <inkml:trace contextRef="#ctx0" brushRef="#br0" timeOffset="23379.7">6943 7324 0,'-22'-21'16,"44"42"-16,-44-64 0,22 1 0,0 21 0,0 0 16,0 0-16,0-1 0,22 22 15,-1-21-15,21 0 0,-21 21 0,22 0 16,-1 0-16,0 0 0,22 0 16,20 21-16,-41 0 0,-1 22 15,-21-22-15,0 21 0,1 1 16,-22 20-16,0-21 0,0 1 15,-22-1-15,1 0 0,-21-20 0,0 20 16,-1-21-16,1 21 0,0-20 16,20-22-16,-20 21 0,21-21 0,0 0 15,0 0-15,21-21 16,0-1-16,21 1 16,0 0-16,21 21 0,-21-21 0,22 21 15,-1 0-15,0 0 0,1 0 16,-1 0-16,0 0 0,1 0 0,20 21 15,-20 0-15,-1 0 0,-21 1 16,21-1-16,-20 0 0,-22 0 16,0 0-16,0 22 0,-22-22 0,-20 21 15,21-21-15,-43 22 0,22-1 16,-21-21-16,20 21 0,-20-20 0,-22-1 16,22 0-16,-1 0 0,1 0 15,-1 0-15,1-21 0,-1 0 0,22 0 16,-1 0-16,1-21 0,0 0 15,-1 0-15,22 21 0,0-42 0,0 20 16,0 1-16,21 0 0,0 0 0,0 0 16,0 0-16,21-1 0,0-20 15,21 21-15,1 0 0,-1 0 0</inkml:trace>
  <inkml:trace contextRef="#ctx0" brushRef="#br0" timeOffset="23835.98">7895 7239 0,'0'0'0,"0"21"31,0 0-31,0 1 0,0 20 0,0-21 16,0 21-16,-21 1 0,21-1 0,-21 0 15,21 1-15,0-1 16,0 0-16,0 1 0,0-1 0,0-21 15,0 22-15,0-1 0,21-21 16,0 0-16,0 0 0,0 1 0,1-1 16,-1-21-16,21 0 0,-21 0 0,22 0 15,-1 0-15,-21-21 0,21 21 16,-20-22-16,20 1 0,-21 0 0,0 0 16,0-21-16,1 20 0,-1 1 15,-21 0-15,21-21 0,-21 21 0,0-1 16,0 1-16,0 42 31,0 1-31,0-1 16,0 0-16,-21 0 0,21 0 15,0 0-15,0 1 0,0-1 0,0 0 16,0 0-16,0 0 0,0 0 16,0 1-16,0-1 15,0-42 1,0-1-16,0-20 15,21 21-15,-21 0 0,21 0 16</inkml:trace>
  <inkml:trace contextRef="#ctx0" brushRef="#br0" timeOffset="23989">8509 7408 0,'0'0'0,"0"22"31,0-1-31,0 0 0,0 0 15,0 0-15,0 0 0,0 1 16,21-1-16,0-21 16,0 0-16,1 21 0,-1-21 0</inkml:trace>
  <inkml:trace contextRef="#ctx0" brushRef="#br0" timeOffset="24405.76">8848 7641 0,'0'0'0,"0"43"31,0-22-31,0 0 16,0 0-16,-22 0 16,22 0-16,0 1 0,0-1 15,0 0-15,0 0 0,0 0 16,0 0-16,0 1 0,0-1 0,-21 0 16,21-42 15,0 0-16,0-1-15,21-20 16,1 21-16,-1 0 0,0-22 16,0 22-16,0-21 0,0 21 15,1-22-15,20 22 0,0 0 0,-21 0 16,22 21-16,-1 0 0,0 0 0,1 0 16,-22 0-16,21 0 0,-21 21 15,22 0-15,-22 0 0,0 1 0,0-1 16,0 0-16,-21 0 0,0 0 15,0 0-15,0 1 0,0-1 16,0 0-16,0 0 0,0 0 0,-21-21 16,0 21-16,0-21 15,42 0 17,0-21-32</inkml:trace>
  <inkml:trace contextRef="#ctx0" brushRef="#br0" timeOffset="24891.99">10012 7641 0,'0'-42'15,"0"84"-15,0-105 0,0 42 0,0-1 16,0 1-16,-21 0 0,-1 21 16,1 0-16,0 0 0,0 0 15,-21 0-15,20 0 0,1 21 16,-21 0-16,21 1 0,0-1 0,-22 0 15,22 21-15,0-21 0,0 22 16,21-22-16,0 21 0,0-21 16,0 22-16,0-22 0,0 21 0,0-21 15,0 1-15,0-1 0,21 0 0,0 0 16,0-21-16,0 0 0,22 0 0,20-21 16,-42 0-16,22 0 15,-1-1-15,0 1 0,-20 0 0,20-21 16,0 21-16,-21-22 0,22 1 15,-22 0-15,0-22 0,0 22 16,0-22-16,1-20 0,-22 20 0,0 1 0,0-1 16,0 1-16,0 20 15,0 1-15,0 21 0,0 0 0,-22-1 16,1 22-16,0 0 0,0 22 16,0-1-16,21 21 0,0 0 0,-21 1 15,21 20-15,0 1 0,0-1 0,0 1 16,0-1-16,0 1 0,0-22 15,21 0-15,0 1 0,-21-1 0,21 0 16,0-20-16,0-1 0,1 0 16,20 0-16,0-21 0,-21 0 15,22 0-15,-1 0 0,0 0 0,1-21 0,20 0 16,-20 0-16,20-1 0</inkml:trace>
  <inkml:trace contextRef="#ctx0" brushRef="#br0" timeOffset="25696.74">11832 7535 0,'0'0'0,"-85"0"31,64-21-31,21 0 16,0 0-1,0 0-15,0 0 0,0-1 16,0 1-16,0 0 0,0 0 16,0-21-16,0 20 0,0-20 0,0 21 15,0 0-15,0 0 0,0-1 0,21 22 31,-21 22-31,0-1 16,0 21-16,0-21 0,0 22 16,-21 20-16,21-21 0,-21 1 0,0-1 15,21 0-15,-21 1 0,21-1 16,-21-21-16,21 22 0,0-22 0,-22 0 16,22 0-16,0 0 0,0 0 15,22-42 1,-1 0-1,0 0-15,0 0 16,0-22-16,0 22 0,1-21 16,-1 0-16,0-1 0,21 22 0,-21-21 0,1-1 15,-1 22-15,21 0 0,-21 21 16,0 0-16,1 0 16,-1 21-16,-21 0 15,0 22-15,0-22 0,0 0 0,0 21 16,21 1-16,-21-22 0,0 21 15,21 1-15,-21-22 0,0 0 0,21 21 16,0-21-16,1 1 0,-1-1 0,0 0 16,0-21-16,21 0 0,1 0 15,-22 0-15,21 0 0,1 0 0,-1 0 16,0-21-16,1 21 0,-1-21 16,0-1-16,-21 1 0,22-21 15,-22 21-15,21-22 0,-42 22 0,21-21 16,-21-22-16,0 22 0,0-21 15,0 20-15,-21-20 0,0 20 0,0-20 16,0 42-16,0-22 0,-22 22 16,22 0-16,0 0 0,-21 21 0,20 0 15,1 0-15,0 0 0,0 21 16,0 0-16,0 0 0,21 22 0,0-22 16,0 21-16,0-21 0,0 22 0,0-1 15,0-21-15,21 22 0,0-1 16,21-21-16,-21 0 0,22 0 15,20 1-15</inkml:trace>
  <inkml:trace contextRef="#ctx0" brushRef="#br0" timeOffset="26350.99">13610 7472 0,'0'0'15,"0"-42"-15,0 20 0,-21-20 0,0 21 16,0-21-16,-1 20 0,1-20 0,0 42 15,-21-21-15,21 21 0,-22 0 16,22 0-16,-21 21 0,21-21 0,-22 42 16,1-20-16,21 20 0,-22 0 15,22 1-15,0-1 0,-21 0 0,21 1 16,21-1-16,0-21 16,0 21-16,0 1 0,0-22 0,0 0 15,0 21-15,21-42 0,0 22 0,0-1 16,21-21-16,-20 0 0,20 0 15,-21 0-15,21 0 0,-20 0 0,20-21 16,-21-1-16,21 22 0,-20-21 16,-1 0-16,0-21 0,0 21 0,21-22 15,-42 22-15,22-21 0,-1-1 16,0 22-16,-21-21 0,0 21 0,21 0 16,-21-1-16,0 1 0,0 42 31,0 1-31,0-1 0,0 0 0,0 0 15,-21 21-15,21-20 0,-21 20 16,21-21-16,0 0 0,0 0 0,0 22 16,0-22-16,0 0 0,21 0 15,0-21-15,0 21 0,0-21 0,1 0 16,-1 0-16,21 0 0,-21 0 16,0 0-16,1 0 0,-1 0 0,21-21 15,-21 21-15,0-21 0,1 0 0,-1 0 16,0-22-16,21 22 0,-42 0 15,21-21-15,1 21 0,-1-1 0,0 1 16,-21 0-16,0 0 16,0 42-1,0 0-15,0 0 16,0 1-16,0-1 0,0 0 16,0 0-16,0 0 0,0 0 0,0 1 15,-21-1-15,21 0 0,0 0 16,21-21-1,0 0 1,0 0-16,0 0 0,1-21 16</inkml:trace>
  <inkml:trace contextRef="#ctx0" brushRef="#br0" timeOffset="26718.95">14309 7154 0,'0'0'0,"-22"-21"0,1 0 0,0 0 0,0 0 15,-21 0-15,20 21 0,1 0 16,0 0-16,0 0 0,0 0 0,0 21 16,21 0-16,0 0 0,0 21 0,0-20 15,0 20-15,0-21 0,0 21 16,0-20-16,21-1 0,0 0 0,-21 0 16,42 0-16,-21-21 0,1 0 15,-1 0-15,0 0 0,21 0 16,-21 0-16,22 0 0,-22-21 15,0 0-15,0 0 0,0 0 0,1-1 16,-1 1-16,-21-21 0,0 21 16,0 0-16,0-22 0,0 22 0,0 0 15,0 0-15,-21 0 0,-1-1 16,1 22-16,0 0 0,0 0 0,0 0 16,0 22-16,-1-1 0,1 0 15,21 21-15,0-21 0,0 22 0,0-22 16,0 0-16,21 21 0,1-20 0,-1-1 15,21 0-15,-21 0 16,22-21-16,-22 21 0,21-21 0</inkml:trace>
  <inkml:trace contextRef="#ctx0" brushRef="#br0" timeOffset="27024.29">14986 7176 0,'0'0'0,"0"-22"0,0-20 0,0 21 16,0-21-16,0 20 0,0 1 0,0 0 15,0 0-15,0 42 32,-21 0-32,0 22 0,21-22 15,-22 21-15,22 0 0,0 22 16,-21-22-16,0 22 0,0-22 16,21 22-16,-21-22 0,0 21 0,21-20 15,0-1-15,0 0 0,0-20 16,0 20-16,0-21 0,0 0 0,0 0 15,21-21-15,0 0 0,0 0 16,0 0-16,0 0 0,1 0 16,20 0-16,-21-21 0,0 0 0,0 0 15,22 0-15,-22 0 0,0-1 16,0 1-16,22-21 0,-22 21 0,0-22 16</inkml:trace>
  <inkml:trace contextRef="#ctx0" brushRef="#br0" timeOffset="27272.84">14880 7366 0,'0'0'0,"-21"0"0,42 0 32,0 0-32,0 0 0,1 0 15,-1 0-15,21 0 0,-21 0 0,22-21 16,-22 21-16,21-21 0,-21 21 15,22 0-15,-22-21 0,0 21 0,0 0 16,0 0-16,0 0 0,-21-22 16,-21 22 15,0 0-31,0 0 16</inkml:trace>
  <inkml:trace contextRef="#ctx0" brushRef="#br0" timeOffset="36156">2709 9250 0,'0'0'0,"-21"0"0,0-21 16,0 21-16,0 0 15,-1 0-15,1 0 16,0 0-16,42 0 31,0 0-31,22 0 0,-1 0 0,22 0 16,-22 0-16,21 0 0,1 0 16,-1 0-16,1 0 0,-1 0 0,22-21 15,-21 21-15,-1 0 0,1 0 16,-22 0-16,0 0 0,1 0 15,-1 0-15,-21 0 0,0 0 16,-42 0 0,0 0-1,-21 0-15,20 0 0,1 0 0,0 21 16,-21-21-16,21 0 0,-1 0 16,1 0-16,0 0 0</inkml:trace>
  <inkml:trace contextRef="#ctx0" brushRef="#br0" timeOffset="36445.48">3090 9229 0,'-21'0'0,"0"0"16,0 21 0,21 0-16,0 0 15,0 0-15,0 22 16,0-22-16,0 0 0,0 21 0,0 1 15,0-1-15,0 0 0,0 1 16,0-1-16,0 0 0,0 1 0,0-1 16,0 0-16,0 1 0,0-22 15,0 21-15,0-21 0,0 1 16,0-1-16,-21-21 0,21-21 47,0-1-47,0 1 0,0 0 0,0 0 15</inkml:trace>
  <inkml:trace contextRef="#ctx0" brushRef="#br0" timeOffset="36992.01">3302 9271 0,'0'0'0,"21"-21"0,-21 0 16,0 42 15,0 0-31,0 0 16,0 22-16,0-22 0,0 0 0,0 21 15,0 1-15,21-1 0,-21-21 16,0 21-16,0 1 0,0-1 0,0 0 16,0 1-16,0-22 0,0 0 15,0 21-15,0-20 0,0-1 16,0 0-16,-21-42 47,21 0-32,0-1-15,0 1 16,0-21-16,0 21 0,0-22 0,21 22 16,0-21-16,22 21 0,-22-22 15,0 22-15,21-21 0,1 21 0,-1 0 16,-21-1-16,22 22 0,-1-21 15,0 21-15,-21 0 0,22 0 0,-1 0 16,-21 21-16,0 1 0,1-1 0,-1 0 16,0 0-16,-21 21 0,0-20 15,0 20-15,0 0 0,0-21 16,0 22-16,0-1 0,-21-21 16,0 0-16,-1 22 0,1-22 0,21 0 15,-21 0-15,0-21 16,0 0-1,21-21 1,0 0-16,0 0 16,0 0-16,0-1 0,21 1 15</inkml:trace>
  <inkml:trace contextRef="#ctx0" brushRef="#br0" timeOffset="37441.11">4106 9589 0,'0'0'15,"-21"0"-15,0 0 0,21-22 0,0 1 16,-21 21-16,21-21 0,0 0 16,0 0-16,0 0 15,21-1-15,0 22 0,0-21 16,0 21-16,22 0 0,-22 0 15,0 0-15,0 0 0,22 0 16,-22 21-16,0-21 0,0 22 16,0-1-16,0 21 0,1-21 15,-22 22-15,0-22 0,21 21 0,-21-21 16,0 22-16,0-1 0,0-21 0,0 0 16,0 0-16,-21 1 0,-1-1 15,22 0-15,0 0 0,0-42 31,0 0-31,0 0 16,0-1-16,0 1 0,22-21 16,-22 21-16,21 0 0,-21-22 0,0 1 15,21 21-15,0-22 16,0 22-16,0 0 0,-21 0 0,22 21 16,-1-21-16,0 21 0,-21-21 15,21 21-15,0 0 0,0 0 0,1 0 16,-1 0-16,0 0 0</inkml:trace>
  <inkml:trace contextRef="#ctx0" brushRef="#br0" timeOffset="37803.24">4995 9779 0,'0'0'15,"21"0"16,-21-21-31,0 0 0,22 0 16,-1 21-16,0-22 0,-21 1 0,21 0 16,0 0-16,0-21 0,-21 20 15,0 1-15,22 0 0,-22 0 0,0 0 16,0 0-16,-22 21 16,1 0-16,0 0 0,0 0 15,0 0-15,0 0 0,-1 21 0,1 0 16,-21 0-16,21 0 15,21 22-15,-21-22 0,21 21 0,0 0 0,0-20 16,0 20-16,0-21 16,0 21-16,0-20 0,0 20 0,0-21 15,0 0-15,21 0 0,0 1 16,0-22-16,-21 21 0,21 0 0,0-21 16,1 0-16,-1 0 0,21 0 0,-21 0 15,0 0-15,22 0 0,-1 0 16</inkml:trace>
  <inkml:trace contextRef="#ctx0" brushRef="#br0" timeOffset="38319.94">5905 9567 0,'-21'-84'16,"42"168"-16,-63-189 0,21 105 15,0 0-15,0-22 0,-1 22 16,1 0-16,0 0 0,0 0 0,0 0 15,0 0-15,-1 22 0,1-1 16,0 0-16,0 0 0,0 21 0,0-20 16,-1 20-16,1-21 0,0 21 15,0 1-15,21-1 0,0-21 0,0 22 16,0-22-16,0 0 0,0 0 0,0 0 16,0 0-16,0 1 0,21-22 15,0 0-15,0 0 0,22 0 16,-22 0-16,0 0 15,21 0-15,-20-22 0,20 1 0,-21 21 16,21-21-16,-20-21 0,20 21 16,-21-1-16,0-20 0,0 21 0,1-21 15,-1-1-15,-21 1 0,21 21 0,-21-22 16,0 22-16,0 0 0,0 0 16,0 0-16,-21 42 31,21 0-31,0 21 15,0-20-15,0 20 16,0-21-16,0 21 0,0-20 0,0 20 16,0-21-16,0 21 0,0-20 0,21-1 15,0 0-15,0-21 0,0 21 16,1 0-16,-1-21 0,21 0 0,-21 0 16,22 0-16,-1 0 0,0 0 15,1 0-15,-1 0 0,21-21 0,1 0 16,-22 21-16,22-21 0,-1 0 15</inkml:trace>
  <inkml:trace contextRef="#ctx0" brushRef="#br0" timeOffset="38819.85">6921 9652 0,'0'0'0,"0"-42"0,0 21 0,0-22 15,0 22-15,-42-42 0,21 63 16,0-22-16,0 1 16,-1 21-16,1 0 0,0 0 0,0 0 15,0 0-15,0 0 0,-1 0 16,-20 21-16,21 1 0,0-1 0,0 21 15,-1-21-15,1 22 0,21-22 0,-21 21 16,0 0-16,21-20 0,-21 20 16,21-21-16,0 21 0,0-20 0,0-1 15,0 0-15,0 0 0,21 0 16,0-21-16,0 0 0,0 0 16,1 0-16,-1 0 0,21 0 15,-21 0-15,0-21 0,22 0 0,-22 21 16,21-42-16,-21 20 0,22 1 15,-22-21-15,0 0 0,21-1 16,-20 1-16,-1 0 0,-21-1 0,21 1 16,-21 0-16,21-22 0,-21 22 15,0-1-15,21-41 0,-21 63 16,21-22-16,-21 22 0,0 0 16,0 0-16,0 42 15,0 0 1,0 0-16,0 22 0,0-1 15,0 0-15,0 1 0,0-1 0,0 21 0,0-20 16,0-1-16,0 22 16,0-22-16,0 0 0,0-21 0,0 22 15,22-1-15,-22-21 0,21 0 16,0 1-16,0-22 0,0 21 16,0-21-16,1 0 0,-1 0 15,0 0-15,21-21 0,-21-1 0,1 1 16,-1 0-16,0 0 0,0 0 0,0 0 15</inkml:trace>
  <inkml:trace contextRef="#ctx0" brushRef="#br0" timeOffset="39019.51">7705 9504 0,'0'-21'78,"0"0"-62,0-1-16</inkml:trace>
  <inkml:trace contextRef="#ctx0" brushRef="#br0" timeOffset="39787.78">9207 9292 0,'22'0'16,"-1"0"0,0 0-16,0 0 0,-21-21 15,21 21-15,0-21 0,1 0 16,-1 0-16,0-1 16,-21 1-16,0 0 15,0 0-15,0 0 0,-21 21 16,-22 0-16,22 0 0,0 0 15,-21 0-15,-1 0 0,1 21 16,0 0-16,-1 0 0,1-21 0,21 21 16,0 1-16,0-1 0,-1 0 15,1 0-15,21 0 0,0 0 0,0 1 16,0-1-16,0 0 16,21-21-16,1 21 0,-1-21 0,0 21 15,0-21-15,21 0 0,-20 21 16,20 1-16,0-22 0,1 0 15,-1 21-15,-21-21 0,21 21 0,1-21 16,-22 21-16,0 0 0,0-21 16,0 21-16,-21 1 0,0-1 0,0 0 15,-21 0-15,0 0 16,0 0-16,-21 1 0,-1-22 0,1 21 16,0-21-16,-1 0 0,-20 0 15,20 0-15,1 0 0,0 0 16,-1 0-16,1 0 0,21 0 0,-21-21 15,20-1-15,-20 1 0,21 0 0,0 0 16,21 0-16,0-22 0,-21 22 16,21 0-16,0 0 0,0 0 15,0 0-15,21 21 0,0 0 16,21-22-16,-21 22 16,1 0-16,20 0 0,0-21 0,1 21 15</inkml:trace>
  <inkml:trace contextRef="#ctx0" brushRef="#br0" timeOffset="40079.72">9737 9059 0,'0'-21'0,"0"42"0,0-63 0,0 0 16,0 21-16,0-1 0,0 1 15,0 0-15,21 0 0,-21 0 0,21 21 31,-21 21-31,0 21 0,0-21 0,0 22 16,0-1-16,0 0 0,0 22 16,0-22-16,0 1 0,0 20 0,-21-21 15,21 1-15,-21-1 0,-1 0 16,22 1-16,-21-1 0,21-21 0,-21 22 16,21-22-16,0 0 0,0 0 15,0 0-15,0-42 16,0 0-1,21 21-15,0-21 0</inkml:trace>
  <inkml:trace contextRef="#ctx0" brushRef="#br0" timeOffset="41011.98">10054 9356 0,'0'0'0,"-21"21"0,0-21 0,21 21 0,-21-21 15,21 21 1,21-21 0,0 0-16,0 0 15,0 0-15,22 0 0,-22 0 0,0-21 16,21 21-16,1-21 0,-22 0 0,21 21 16,-21-21-16,0-1 0,1 22 15,-1-21-15,0 0 0,-21 0 16,0 0-16,-21 21 15,0 0-15,-1 0 16,-20 0-16,21 0 0,-21 0 16,-1 0-16,22 21 0,-21 0 0,21-21 15,-1 21-15,1 22 0,0-22 0,21 0 16,-21 0-16,21 0 16,0 0-16,0 1 0,0-1 0,0 0 15,21 0-15,0 0 0,0 0 16,22-21-16,-1 0 0,-21 22 0,22-22 15,-1 0-15,21 0 0,-20 0 16,-1-22-16,0 1 0,22 21 0,-22-21 16,1 0-16,-1 0 0,0 0 15,1-1-15,-1 1 0,-21 0 0,0 0 16,0 0-16,1 0 0,-22-22 0,0 22 16,0 0-16,0 0 0,0 0 15,-22-1-15,1 22 0,0 0 16,0 0-1,0 0-15,0 0 0,-1 22 0,1-22 16,0 21-16,0 0 0,21 21 16,-21-21-16,0 1 0,21-1 0,0 0 15,0 21-15,0-21 0,0 1 16,0-1-16,0 0 0,0 0 0,21 0 16,0-21-16,0 0 0,21 21 15,-20-21-15,20 0 0,21 0 0,-20 0 16,20-21-16,-20 21 0,-1-21 15,21 0-15,-20 0 0,-1 0 16,0 21-16,-20-22 0,20 1 0,-21 0 16,0-21-16,0 21 0,1-1 15,-1 1-15,-21 0 0,0 0 16,0 0-16,0 42 31,21 0-15,0 0-16,-21 22 0,21-22 15,0 21-15,-21 0 0,0 1 0,0-1 16,0 22-16,0-1 0,0 1 16,0-1-16,-21 22 0,0-22 0,21 22 15,-21 0-15,0 20 0,-22-20 0,22 21 16,0 0-16,-21-22 16,21 22-16,-22-21 0,22 0 0,0-1 15,-21 1-15,20-22 0,1 1 0,21-1 16,0 1-16,-21-22 0,21-21 15,0 1-15,0-1 0,0-42 16,21-1-16,0 1 16,1-21-16,-1 0 0,0-1 15,21-20-15,-21 20 0,1-41 0,-1 20 16,21 1-16</inkml:trace>
  <inkml:trace contextRef="#ctx0" brushRef="#br0" timeOffset="41331.99">11536 9483 0,'0'0'0,"-21"-43"0,21-105 31,0 106-31,0 21 0,0 0 0,0-22 16,0 22-16,21 0 0,0 0 16,0 21-16,0-21 0,-21-1 0,21 22 15,1 0-15,20 0 0,-21 0 0,0 0 16,0 0-16,22 0 15,-22 22-15,0-1 0,21 0 0,-20 0 0,-1 0 16,0 22-16,-21-22 16,0 0-16,0 21 0,0-21 0,0 22 15,-21-22-15,0 21 0,-1-21 0,-20 1 16,21 20-16,-21-21 0,20 0 16,-20 0-16,0 1 0,21-1 0,-1-21 15,1 21-15,0-21 0,0 21 16,21-42-1,0 0-15</inkml:trace>
  <inkml:trace contextRef="#ctx0" brushRef="#br0" timeOffset="41839.85">13081 8551 0,'0'0'16,"0"-21"-16,0 0 16,0 0-16,-21 21 15,0 0-15,-1 0 16,1 0-16,0 0 0,0 21 0,-21 0 0,20 22 15,1-1-15,-21 0 0,21 22 16,0-1-16,-1 1 0,-20-1 16,21 22-16,0-22 0,0 22 0,-1-21 15,1 20-15,0-20 0,0 20 16,21 1-16,-21-21 0,21-1 0,0 22 16,0-43-16,0 22 0,21-22 15,0 0-15,21 1 0,-20-22 0,-1 0 16,63-21-16,-41 0 0,-1 0 15,0 0-15,1-21 0,20 0 16,-20-1-16</inkml:trace>
  <inkml:trace contextRef="#ctx0" brushRef="#br0" timeOffset="42512.68">13398 8869 0,'-21'-42'31,"21"20"-31,0 1 0,21 21 15,1 0-15,-1-21 0,0 21 16,0-21-16,0 21 0,0 0 16,22 0-16,-22 0 0,0 0 15,0 21-15,0 0 0,1-21 0,-1 43 16,0-22-16,-21 0 0,0 21 16,0-21-16,0 22 0,-21-22 15,0 0-15,-1 21 0,-20-20 0,0-1 16,-1 21-16,-20-21 0,21-21 0,-1 21 15,22 1-15,-21-22 0,21 0 0,-1 0 16,1 0-16,42 0 31,1 0-31,-1-22 16,21 22-16,-21 0 0,22-21 0,-22 21 16,21 0-16,0 0 0,1 0 15,-1 0-15,0 0 0,1 0 0,-1 0 16,0 21-16,1-21 0,-22 22 0,21-1 15,-21 0-15,1-21 0,-22 21 16,0 0-16,0 0 0,0 1 0,0-1 16,-43 0-16,22 0 0,0 0 15,-21-21-15,-1 21 0,1 1 16,0-22-16,-1 0 0,1 21 0,0-21 16,-1 0-16,-20 0 0,42 0 15,-22 0-15,1 0 0,21 0 0,-22 0 16,22 0-16,0 0 0,0 0 0,0 0 15,21-21-15,0-1 32,21 22-17,0-21-15,0 21 0,0 0 0,22 0 16,-1-21-16</inkml:trace>
  <inkml:trace contextRef="#ctx0" brushRef="#br0" timeOffset="43737.78">14520 8996 0,'0'-21'0,"0"42"0,0-63 0,0 20 16,-21 1-1,0 21-15,0 0 0,0 0 16,-1 0-16,22 21 0,-21 1 15,0-1-15,0 0 0,0 21 16,0-21-16,-1 22 0,1-22 16,0 21-16,0 1 0,21-22 0,0 0 15,0 21-15,0-21 0,0 1 0,0-1 16,0 0-16,0 0 0,21 0 16,43-21-16,-43 21 0,21-21 15,-21 0-15,22 0 0,-22 0 16,21 0-16,0-21 0,-20 21 0,20-21 15,-21 21-15,0-21 0,0 0 0,1 0 16,-22-1-16,21 1 0,-21 0 16,0-21-16,0 21 0,0-22 0,-43 22 15,22-21-15,0 21 16,0-22-16,-21 22 0,20 0 0,-20 0 16,0 21-16,21-21 0,-1 21 15,-20 0-15,21 0 0,42 0 31,0 0-31,0 0 16,22 0-16,-1 0 0,0 0 0,1 0 16,-1 0-16,0 0 0,1 0 15,-1-22-15,0 22 0,1-21 0,-1 21 16,0 0-16,1 0 0,20 0 16,-42 0-16,1 21 15,-22 1 1,0-1-16,0 0 0,0 0 15,-22 0-15,22 0 0,-21 1 16,0-1-16,21 0 0,0 0 0,0 21 16,-21-20-16,21-1 0,0 0 0,0 0 15,0 0-15,0 0 0,0 1 16,21-1-16,0-21 16,0 21-16,22-21 0,-22 0 15,0 0-15,21 0 0,-20 0 16,20 0-16,-21 0 0,21-21 0,-20 21 0,-1-21 15,21-1-15,-21 1 16,-21 0-16,21 0 0,-21 0 0,0-22 16,0 22-16,0-21 0,-21 0 15,0 20-15,0-20 0,0 21 0,-43-43 16,22 43-16,0 21 16,-1-21-16,22 21 0,-21-21 0,21 21 15,-1 0-15,44 0 31,-1 0-31,21 0 16,0 0-16,1 0 0,-1 0 0,0 0 16,1 0-16,20 0 0,-20 0 0,20 0 15,-21 0-15,1 0 16,-1-21-16,0 21 0,1 0 0,-1 0 16,-21 0-16,0 0 0,1 0 15,-1 0-15,-21 21 0,0 0 16,0 0-16,0 0 0,0 1 15,0-1-15,0 0 0,0 0 0,-21 0 16,-1 22-16,22-22 0,-21 0 16,21 0-16,0 0 0,0 0 0,0 1 15,0-1-15,0 0 0,0 0 16,0 0-16,21 0 0,1 1 16,-1-22-16,0 0 0,0 0 15,0 0-15,0 0 0,22 0 16,-22 0-16,0 0 0,0-22 0,0 1 15,1 0-15,20 0 0,-42 0 16,21 0-16,0-22 0,-21 1 0,0 0 16,0-1-16,0 1 0,0 0 15,0-1-15,-21 1 0,0 21 0,-21-22 16,20 22-16,1 0 0,-21 0 0,21 21 16,-22 0-16,22 0 15,0 0-15,0 0 0,0 21 0,0-21 16,-1 21-16,22 0 0,0 1 0,0-1 15,0 0-15,0 0 0,22-21 32,-1 0-32,0 0 0</inkml:trace>
  <inkml:trace contextRef="#ctx0" brushRef="#br0" timeOffset="44110.97">16468 8424 0,'0'0'0,"-22"-21"15,65 21 17,-22 0-32,0 21 0,0-21 15,22 22-15,-22-1 0,21 0 0,-21 0 16,22 0-16,-22 22 0,21-22 15,-21 21-15,0 22 0,-21-22 0,22 21 16,-1-20-16,-21 20 0,21 1 16,-21-22-16,0 22 0,0-22 0,0 0 15,-21 1-15,0-1 0,-22 0 16,22 1-16,-21-1 0,-1-21 0,1 21 16,-21-20-16,20 20 0,1-21 15,0 0-15,20 22 0,-20-43 16,21 21-16,0 0 0,0-21 0,21 21 15,-22-21-15,1 0 16,0 0 0,0 0-16</inkml:trace>
  <inkml:trace contextRef="#ctx0" brushRef="#br0" timeOffset="47386.99">7662 9440 0,'0'22'78,"0"-1"-62,0 0-1,21-21 17,1 0-17,-1 0-15,-21-21 31,0 0-15,0-1-16,0 1 16,-21 21-1,-1 0 1,1 0-16,21 21 16,-21 1-1,21-1 1,0 0-1,21-21 1,0 0-16,1 0 16,-1-21-1,0 21-15,-21-21 16,0-1 0,0 1-1,-21 21-15,0 0 16,-1 0-16,1 0 15,21 21 1,0 1 0,21-22-1,-21 21-15,22-21 16</inkml:trace>
  <inkml:trace contextRef="#ctx0" brushRef="#br0" timeOffset="52298.96">18627 8594 0,'0'-21'15,"0"-1"-15,21 22 16,-21-21-16,0 42 78,0 1-62,0-1-16,0 0 0,0 0 15,0 0-15,0 0 16,0 22-16,0-22 0,0 21 0,0-21 15,0 22-15,0-1 0,0-21 16,0 22-16,0-1 0,0 0 0,0 1 16,0-1-16,0-21 0,0 21 0,0 1 15,0-1-15,0 0 0,0-20 16,0 20-16,0 0 0,0 1 0,0-1 16,0 0-16,-21 1 0,21-1 15,0 0-15,0 1 0,-22-1 0,22 0 16,0-21-16,0 22 15,-21-1-15,21-21 0,-21 22 0,21-22 16,-21 0-16,21 0 0,0 0 0,0 0 16,0 1-16,0-1 0,0 0 15,0-42 17,0 0-17,0-1-15,0 1 0</inkml:trace>
  <inkml:trace contextRef="#ctx0" brushRef="#br0" timeOffset="54043.01">18669 8594 0,'-21'0'16,"42"0"62,0 0-78,0 0 16,0 0-16,1 0 0,-1 0 15,0 0-15,0 0 0,21 0 16,-20 0-16,-1 0 0,0 0 16,0 0-16,0 0 0,0 0 0,1 0 15,-1 0-15,0 0 0,21 0 16,-21 0-16,22 0 0,-1 0 16,0 0-16,1 0 0,-1 0 0,22 0 15,-1 0-15,-21 0 0,22-21 16,-1 21-16,-20 0 0,20 0 0,-20 0 15,-1 0-15,21 0 0,-20 0 16,20 0-16,-20 0 0,-1 0 0,21 0 16,-20 0-16,20 0 0,-20 0 15,20 0-15,-21 0 0,22 0 0,-1 0 16,1-22-16,-22 22 0,22 0 16,-22 0-16,0 0 0,1 0 0,-1 0 15,-21 0-15,0 0 0,1 0 16,-1 0-16,0 0 0,0 0 15,0 0 1,0 0-16,-21 22 78,0-1-78,0 0 16,0 0-16,22 0 15,-22 0-15,0 1 0,0-1 16,0 0-16,0 21 0,0-21 16,21 1-16,-21 20 0,0-21 0,21 21 15,-21-20-15,0 20 0,0-21 16,0 21-16,0-20 0,0 20 0,0-21 16,0 21-16,0-20 0,0 20 15,0-21-15,0 0 0,0 0 0,0 1 16,0-1-16,0 0 0,0 0 0,0 0 15,0 22-15,0-22 0,0 0 16,0 0-16,0 0 0,0 0 0,0 1 16,0-1-16,0 0 0,0 0 15,0 0-15,0 0 0,0 1 0,0-1 16,0 0 0,0 0-16,0 0 0,0 0 0,0 1 15,0-1-15,0 0 16,0 0-16,-21-21 15,21 21 1,-21-21-16,21 21 16,-22-21-1,1 0 1,0 22-16,0-22 31,0 0-31,0 0 16,-1 21-16,1-21 15,0 0 1,0 0-16,0 0 16,0 0-1,-1 21-15,1-21 0,0 0 16,0 0-16,0 0 16,0 0-16,-1 0 0,1 0 15,0 0-15,0 0 0,0 0 16,0 21-16,-1-21 0,1 0 0,-21 0 15,21 0-15,0 0 0,-1 0 16,1 0-16,0 0 0,0 0 16,-21 0-16,20 0 0,1 0 0,0 0 15,0 0-15,0 0 0,0 0 0,-22 0 16,22 0-16,0 0 0,-21 0 16,20 0-16,-20 0 0,0 0 0,-1 0 15,1 0-15,0 0 0,-1 0 16,1 0-16,0 0 0,-1 0 0,1 0 15,0 0-15,-1 21 0,1-21 16,0 0-16,-1 0 0,1 0 0,0 0 16,21 0-16,-22 0 0,1 0 0,0 0 15,20 0-15,-20 0 0,0 0 16,21 0-16,-22 0 0,22 0 16,0 0-16,0 0 0,0 0 15,-1 0-15,1 21 16,0-21-16,0 0 15,0 0-15,0 0 16,-1 0-16,44 0 47,-22-21-47,21 0 16,0 21-16,-21-21 0,21 0 15,-21 0-15</inkml:trace>
  <inkml:trace contextRef="#ctx0" brushRef="#br0" timeOffset="56356.89">18859 8340 0,'0'-21'31,"0"-1"-31,-21 1 16,0 21 0,0 0-16,0 0 15,0 0-15,-1 0 0,1 0 16,0 0-16,0 0 0,0 0 16,0 21-16,-1-21 0,1 22 0,0-22 15,0 21-15,0 0 0,0 0 16,-1 0-16,1 0 0,0 1 0,0-1 15,0 0-15,21 0 16,-21 0-16,21 0 0,-22 1 0,1-1 16,21 0-16,0 0 0,0 0 15,0 0-15,0 1 0,0-1 0,0 21 16,0-21-16,0 22 0,0-22 16,0 0-16,0 21 0,21-21 0,1 1 15,-22-1-15,21 21 0,0-21 16,0 0-16,0 1 0,0-1 15,1 0-15,-1-21 0,21 21 16,-21-21-16,0 0 0,1 21 0,-1-21 16,21 21-16,-21-21 0,0 0 15,22 0-15,-22 0 0,0 0 0,21 0 16,-20 0-16,-1 0 0,0-21 16,0 21-16,21-21 0,-20 21 15,-1-21-15,0 0 0,0 21 0,0-21 16,0 21-16,1-22 0,-1 1 15,0 0-15,-21 0 0,21 0 0,0 0 16,-21-1-16,0 1 0,21 0 16,-21-21-16,22 21 0,-22-22 0,0 22 15,21 0-15,-21-21 0,0 20 16,0 1-16,0 0 0,0 0 0,0 0 16,0-22-16,0 22 0,0 0 15,0 0-15,-21 0 0,21 0 16,-22-1-16,1 1 0,0 0 15,0 0-15,21 0 0,-21 21 16,0-21-16,-1 21 16,1 0-16,0 0 0,0-22 0,0 22 15,0 0-15,-22 0 0,22 0 16,0 0-16,-21 0 0,20 22 0,-20-22 16,21 0-16,0 0 0,-22 21 15,22 0-15,0-21 0,0 21 0,0-21 16,0 21-16,-1-21 0,1 21 15,0 1-15,0-1 0,0-21 0,21 21 16,-21 0-16,-1 0 0,1 0 16,21 1-16,-21-1 15,0 0-15,21 0 0,0 0 0,0 0 16,0 1-16,-21-1 0,21 0 16,0 21-16,0-21 0,0 1 0,0-1 15,0 21-15,0-21 0,21 0 16,-21 1-16,0-1 0,21 0 0,0 0 15,0 0-15,-21 0 0,22-21 16,-1 22-16,0-1 0,0-21 0,0 21 16,0-21-16,1 0 0,-1 0 15,21 0-15,-21 21 0,0-21 0,22 0 16,-22 0-16,21 0 16,-21 0-16,1 0 0,20-21 0,-21 0 15,0 21-15,0-21 0,22 21 16,-22-22-16,0 1 0,0 0 0,0 21 15,-21-21-15,22-21 0,-1 20 0,0 1 16,-21-21-16,21 21 0,0 0 16,-21-22-16,0 22 0,21-21 0,-21 21 15,22-1-15,-22-20 16,0 21-16,0 0 0,0 0 0,0-1 16,0 1-16,-22 0 15,1 0-15,21 0 16,-21 0-16,0 21 0,0 0 15,21-22-15,-21 22 0,-1 0 0,22-21 16,-21 21-16,0 0 0,0 0 16,0 0-16,0-21 0,-1 21 0,1 0 15,0 0-15,0 0 0,0 0 16,0 0-16,-1 0 0,1 0 0,0 0 16,0 21-16,0 0 0,0-21 15,-1 22-15,1-1 0,0 0 0,0 0 16,0 0-16,0 0 15,-1 1-15,22-1 0,0 0 16,0 0-16,-21 21 0,21-20 16,0-1-16,0 0 0,0 21 0,0-21 15,0 1-15,0-1 0,0 21 16,0-21-16,0 0 0,0 1 0,21-1 16,1-21-16,-1 21 0,-21 0 0,21-21 15,0 0-15,21 21 0,-20-21 16,-1 0-16,0 0 0,0 0 0,21 0 15,-20 0-15,-1-21 0,21 21 16,-21-21-16,0 0 0,1 21 0,-1-21 16,0-1-16,0 1 0,0 0 15,-21 0-15,21 0 0,-21 0 0,22-1 16,-22 1-16,0-21 16,0 21-16,0 0 0,0-1 0,0 1 15,0 0-15,0 0 0,0 0 16,-22 0-16,1-1 0,0 22 15,0 0-15,0-21 16,0 21-16,-1 0 0,1 0 0,0 0 16,0 0-16,0 0 15,0 21-15,-1-21 0,1 22 0,0-1 16,0-21-16,0 21 0,21 0 16,-21 0-16,-1 0 0,22 1 15,0 20-15,0-21 0,-21 0 16,21 0-16,0 1 0,0-1 15,0 0-15,0 0 0,21 0 16,-21 0-16,22-21 16,-1 0-16,0 22 0,0-22 15,0 0-15,0 0 0,1 0 16,-1 0-16,0 0 0,0-22 16,0 22-16,0-21 0,-21 0 15,22 0-15,-22 0 0,0 0 16,0-1-16,0 1 15,0 0-15,0 0 0,-22 21 16,22-21 0,-21 21-16,0 0 15,21 21-15,-21-21 16,21 21-16,0 0 16,-21 0-1,42-21 16,0 0-15,-21 22 0</inkml:trace>
  <inkml:trace contextRef="#ctx0" brushRef="#br0" timeOffset="64975.01">13885 10054 0,'-21'0'31,"0"0"-15,0 0-1,0 0 1,-1 0-16,1 0 16,0 0-16,0 0 15,0 0-15,0 0 0,-1 0 16,1 0 0,0 0-1,42 0 32,0 0-47,1 0 16,-1 0-16,0 0 0,0 0 15,0 0-15,0 0 0,22 0 0,-1 0 16,22 0-16,-1 0 0,1 0 16,20 0-16,1 0 0,0 0 0,20 0 15,-20 0-15,21 0 0,-21 0 0,20 0 16,-20 0-16,21 0 0,-21 0 15,20 0-15,-41 0 0,21 0 0,-1-21 16,-20 21-16,-22 0 0,22 0 16,-22 0-16,-21 0 0,21 0 0,-20 0 15,-1 0-15,0 0 0,0 0 16,0-21-16,-21 0 62,-21 21-46,0 0 0</inkml:trace>
  <inkml:trace contextRef="#ctx0" brushRef="#br0" timeOffset="65775.05">13822 10160 0,'0'0'16,"-21"0"-16,-1 0 15,1 0-15,0 0 16,0 0 0,0 0-16,0 0 15,-1 0-15,1 0 16,0 0-16,0 0 16,0 0-16,21-21 46,21 21-14,0 0-32,0 0 0,0 0 0,22 0 15,-22 0-15,21 0 0,1 0 0,-1 0 16,0 0-16,22 0 0,20 0 16,-20 0-16,21 0 0,-1 0 0,1 0 15,-22 0-15,22 0 16,0 0-16,-1 0 0,1 0 0,-21 0 15,20 0-15,1-21 0,-22 21 0,1 0 16,-1 0-16,1 0 0,-1 0 16,-20 0-16,20 0 0,-20 0 0,-22 0 15,21 0-15,-21 0 0,22 0 16,-22-21-16,0 21 0,0 0 0,0 0 16,0 0-1,1 0-15,-22-22 31</inkml:trace>
  <inkml:trace contextRef="#ctx0" brushRef="#br0" timeOffset="66395.64">15727 9779 0,'0'0'0,"-21"0"16,-1 0-1,22 21 17,0 0-17,0 1-15,0-1 16,22 0-16,-1-21 15,-21 21-15,21 0 0,0 0 0,0-21 16,-21 22-16,21-1 0,1-21 16,-1 21-16,0-21 0,0 21 15,0-21-15,0 0 0,1 21 16,-1-21-16,0 0 0,0 0 16,0 0-16,0 0 0,1 0 15,-1 0 1,-42 0 15,-1 0-31,1 0 0,0 0 16,0 0-16,0 21 15,0 1-15,-1-22 0,22 21 16,-21 0-16,0-21 0,0 21 0,0 0 16,0 0-16,-1 1 0,1-1 15,-21 0-15,21 0 0,0 0 0,-1-21 16,-20 21-16,21 1 0,0-1 15,21 0-15,-21-21 0,-1 21 0,1-21 32,0 0-17,0 0-15,21-21 16,-21 0 0</inkml:trace>
  <inkml:trace contextRef="#ctx0" brushRef="#br0" timeOffset="67210.94">13695 9885 0,'21'0'16,"-21"-21"-16,21 21 15,0 0-15,0 0 16,-21 21 31,-21 0-32,0 0-15,0 0 0,0-21 0,0 22 16,-1-1-16,-41 21 16,21-21-16,20 0 0,-20 1 0,0-1 15,-1-21-15,1 21 16,21 0-16,0-21 0,0 0 0,-1 0 0,1 0 16,42 0 15,1 0-16,-1 0-15,0 0 0,0 0 0,0 0 16,0 0-16,1 21 0,-1 0 16,0-21-16,0 22 0,0-1 0,22 0 15,-22 0-15,0 21 0,0-20 16,0-1-16,22 0 0,-22 0 0,0 0 16,0 0-16,21-21 0,-20 22 15,-1-1-15,0-21 0,-21 21 16,21-21-16</inkml:trace>
  <inkml:trace contextRef="#ctx0" brushRef="#br0" timeOffset="74291.98">20214 7811 0,'0'-22'0,"0"44"62,0-1-62,0 0 16,0 0-16,0 0 0,0 0 0,0 22 16,0-22-16,0 21 0,0 1 15,0-1-15,0 0 0,0-21 0,0 22 16,0-1-16,0-21 0,0 22 15,0-22-15,0 0 0,0 0 0,0 0 16,0 0-16,0 1 16,21-22 15,0-22-15,-21 1-16,0 0 0,22 0 15,-1 0-15</inkml:trace>
  <inkml:trace contextRef="#ctx0" brushRef="#br0" timeOffset="74851.53">21040 7938 0,'21'-43'31,"-21"22"-15,-21 21 0,-1 0-16,1 0 0,0 0 0,0 0 15,0 0-15,0 0 0,-1 0 0,-20 21 16,21 0-16,0-21 0,0 22 16,-22-1-16,22 0 0,21 0 0,0 0 15,-21 0-15,21 1 16,0-1-16,0 0 15,21-21-15,0 21 0,0-21 16,1 0-16,-1 21 0,0 0 0,0-21 16,0 22-16,22-22 0,-22 21 15,0-21-15,21 21 0,-21-21 0,1 21 16,-1-21-16,0 21 0,0-21 0,0 21 16,0 1-16,1-1 15,-22 0 1,0 0-16,-22-21 0,1 0 15,0 0-15,-21 21 0,21-21 0,-1 0 16,1 0-16,-21 0 0,21 0 16,-22 0-16,22 0 0,0 0 15,-21 0-15,21 0 0,-1 0 0,-20 0 16,21 0-16,0 0 0,0 0 16,-1 0-16,1 0 15,42-21 16,1 21-31,-1 0 0,21 0 16,-21-21-16,22 0 0,-22 21 16</inkml:trace>
  <inkml:trace contextRef="#ctx0" brushRef="#br0" timeOffset="75707.64">21230 8319 0,'21'0'31,"0"0"-31,1 0 0,-1-22 16,0 22-16,0-21 16,0 0-16,0 21 0,1-21 0,-1 0 15,0 0-15,-21-1 16,0 1-16,0 0 0,0 0 0,0-21 15,0 20-15,0 1 0,0 0 16,-21 21-16,0 0 16,-1 0-16,1 0 0,0 21 15,21 0-15,0 1 0,-21-1 16,21 0-16,-21 21 0,21-21 0,0 1 16,0 20-16,0-21 0,0 0 15,0 0-15,0 1 0,0-1 0,0 0 16,21 0-16,0-21 15,0 21-15,0-21 0,1 0 16,-1 0-16,0 0 0,0 0 16,0 0-16,0-21 0,1 0 15,-1 0-15,0 21 0,0-21 0,0-1 16,0 1-16,1-21 0,-1 21 16,0-22-16,0 22 0,0-21 0,0 21 15,1 0-15,-1-1 0,0 1 16,0 0-16,0 21 0,0 0 15,1 0-15,-1 0 16,-21 21-16,0 0 0,0 1 16,0-1-1,0-42 32,0-1-31,0 1-16,0 0 15,-21 0 1,21 0-16,-22 21 16,1 0-16,0 0 0,0 0 15,0 21-15,21 0 0,-21-21 16,-1 21-16,1 22 0,21-22 0,-21 0 16,0 21-16,21-21 0,-21 22 15,21-1-15,-21-21 0,21 22 16,0-22-16,0 21 0,0-21 0,0 0 15,0 1-15,21-1 0,0-21 16,0 21-16,21-21 0,-20 0 0,-1 0 16,21 0-16,-21 0 0,22 0 15,-1 0-15,-21 0 0,21 0 0,-20-21 16,-1 21-16,0-21 0,0 21 16,-21-22-16,21 22 0,-21-21 15,-21 21 16</inkml:trace>
  <inkml:trace contextRef="#ctx0" brushRef="#br0" timeOffset="98163">21209 10245 0,'0'0'0,"-21"0"0,0 0 15,-1 0-15,44 0 78,-1 0-78,0 0 0,0 0 16,21 0-16,-20 0 0,20 0 16,0 0-16,-21 0 0,22 0 15,-1 0-15,0 0 0,-20 0 0,20 0 16,-21 0-16,0 0 0,0 0 15,1 0-15,-44 0 79,1 0-79,0 0 0,0 0 15</inkml:trace>
  <inkml:trace contextRef="#ctx0" brushRef="#br0" timeOffset="98436.03">21251 10266 0,'0'0'16,"-21"21"-16,0-21 16,42 0 15,0 0-16,0 0-15,1 0 0,20 0 0,-21 0 16,21 0-16,1 0 0,-22 0 16,21 0-16,-21 0 0,1 0 0,20 0 15,-21 0-15,0 0 16,-21-21 0,0 0-1,0 0 1</inkml:trace>
  <inkml:trace contextRef="#ctx0" brushRef="#br0" timeOffset="98875.35">21632 10054 0,'-21'21'31,"21"1"-31,0-1 15,0 0-15,0 0 16,21-21-16,-21 21 0,21-21 16,1 0-16,-22 21 0,21-21 0,0 0 15,0 0-15,21 0 0,-20 22 16,-1-22-16,0 0 0,0 0 0,0 0 16,0 0-16,1 0 15,-1 0 1,-42 0 15,-1 0-31,1 0 0,0 0 16,0 21-16,0-21 0,0 21 0,-1-21 15,1 21-15,0 0 0,0 0 16,0 1-16,0-1 0,-1 0 0,1 0 16,0 0-16,0 0 0,0 1 15,21-1-15,-21-21 0,21 21 0,0 0 16,0 0-1,0-42 17,21 21-17,-21-21-15,21 21 0</inkml:trace>
  <inkml:trace contextRef="#ctx0" brushRef="#br0" timeOffset="99475.28">22140 10202 0,'0'-42'16,"0"21"-1,0 0 1,21 21-1,-21-21-15,22 21 0,-1 0 16,0 0-16,0 0 16,0 0-16,0 0 0,1 0 0,-1 0 15,0 0-15,0 0 16,0 21-16,0 0 0,-21 0 16,22 0-16,-22 0 0,0 1 15,0-1-15,0 0 16,-22 0-16,1 0 0,0 0 0,0-21 15,0 22-15,0-1 0,-22 0 16,22 0-16,0 0 0,-21-21 16,20 21-16,1-21 0,0 0 15,0 22-15,0-22 0,0 0 16,42 0 31,0 0-47,0 0 15,0 0-15,0 0 0,1 0 0,-1 0 16,0 0-16,0 0 0,0 0 16,0 0-16,1 0 0,-1 0 0,0-22 15,0 22-15,0 0 0,0 0 16,-21-21 46,0 0-46,0 0-16,22 21 16</inkml:trace>
  <inkml:trace contextRef="#ctx0" brushRef="#br0" timeOffset="100088.94">22881 10118 0,'0'0'15,"21"-21"-15,0-1 16,1 22-16,-22-21 16,21 0-1,-42 21 16,-1 0-15,1 0-16,0 0 0,0 0 16,0 21-16,0-21 0,-1 21 15,1-21-15,0 22 0,0-22 0,0 21 16,0 0-16,21 0 0,0 0 16,0 0-1,21 1 1,0-22-16,0 0 0,0 21 15,0-21-15,1 0 0,-1 0 16,-21 21-16,21-21 0,0 0 0,0 0 16,0 21-16,1-21 0,-1 0 15,0 21-15,0-21 16,0 21 0,-21 1-1,0-1-15,-21-21 16,0 0-16,0 0 0,-22 21 0,22-21 15,-21 0-15,21 0 0,-22 21 16,22-21-16,-21 0 0,21 0 0,-22 0 16,22 0-16,0 0 0,0 0 0,0 0 15,0 0-15,-1 0 0,1 0 16,42 0 46,1 0-62,-1 0 0,-21-21 16,21 21-16</inkml:trace>
  <inkml:trace contextRef="#ctx0" brushRef="#br0" timeOffset="101018.95">23029 10287 0,'0'0'0,"21"0"15,1-21-15,-1 21 16,-21-21-16,21 21 0,0-21 0,0-1 16,0 22-16,1-21 0,-22 0 15,21 21-15,0-21 16,-42 21 15,0 0-15,-1 0-16,22 21 15,-21 0-15,0 0 16,21 1-16,0-1 0,0 0 16,0 0-16,0 0 15,0 0-15,0 1 0,0-1 16,0 0-16,21-21 15,0 21-15,1-21 0,-1 0 16,0 21-16,0-21 0,0 0 16,0 0-16,1 0 0,-1-21 15,0 0-15,0 0 16,-21 0-16,21-1 16,0 1-16,-21 0 0,22-21 0,-1 21 15,-21-1-15,21 1 0,0 0 16,0 0-16,0 21 0,1-21 0,-1 21 15,0 0-15,0 0 0,0 0 16,0 0-16,1 0 16,-1 0-16,-21 21 0,0 0 15,0 0 1,0-42 62,0 0-78,0 0 16,-21 21-16,21-21 0,-22 21 15,1-22-15,0 22 16,0 0-16,0 0 16,0 0-16,-1 0 15,22 22-15,-21-1 0,0-21 0,21 21 16,0 0-16,-21 0 0,0 0 15,21 1-15,-21-1 0,21 0 0,0 0 16,0 0-16,-22 0 0,22 1 0,0-1 16,0 0-16,0 0 0,22 0 15,-1 0-15,0-21 16,0 22-16,0-22 0,0 0 16,1 0-16,-1 0 0,0 0 0,0 0 15,0 0-15,0 0 0,1 0 0,-1 0 16,-21-22-16,21 22 15,0-21-15,-21 0 0</inkml:trace>
  <inkml:trace contextRef="#ctx0" brushRef="#br0" timeOffset="113107.01">931 11726 0,'0'0'0,"-21"0"47,0 0-47,0 0 31,0 0-15,-1 0-16,22-21 31,0 0-16,0 0-15,22 0 16,-1 21-16,0-21 0,0 21 16,0-22-16,22 22 0,-22 0 15,0 0-15,21 0 0,-21 0 0,1 0 16,20 0-16,-21 0 0,0 0 16,0 22-16,22-1 0,-22 0 15,-21 0-15,0 0 0,0 22 16,0-22-16,-21 0 0,0 21 15,-1-21-15,1 22 0,-21-22 0,21 0 16,-22 21-16,22-20 0,0-1 16,0-21-16,0 21 0,0-21 15,-1 21-15,22-42 32,0 0-32,0 0 15,0-1-15,0 1 16,22 21-16,-1-21 0,0 21 0,0 0 15,0 0-15,0 0 0,1 0 16,-1 0-16,0 0 0,0 0 0,0 0 16,0 0-16,22 0 0,-22 21 15,0-21-15,0 21 16,-21 1-16,21-1 0,-21 0 0,0 0 16,0 0-16,0 22 0,0-22 15,-21 0-15,0 21 0,0-21 0,0 1 16,-22 20-16,22-21 0,-21 0 15,21 0-15,-22-21 0,22 22 0,-21-1 16,21-21-16,-22 0 0,22 0 16,-21 0-16,21 0 0,-22 0 15,22 0-15,0 0 0,-21-21 0,21-1 16,-1 22-16,1-21 0,0 21 16,21-21-16,0 0 0,-21 21 15,21-21-15,0 0 31,21 21-31,0 0 16,0-22-16,1 22 0,-1-21 16,0 21-16,0 0 0</inkml:trace>
  <inkml:trace contextRef="#ctx0" brushRef="#br0" timeOffset="113371.01">1672 11959 0</inkml:trace>
  <inkml:trace contextRef="#ctx0" brushRef="#br0" timeOffset="114095.2">3006 11494 0,'0'0'0,"0"-22"15,-22 22-15,1 0 16,0-21-16,0 21 31,42 0 0,0 0-31,0 0 16,22 0-16,-22 0 0,21 0 0,1-21 16,-1 0-16,0 21 0,1-21 15,20 21-15,-21 0 0,1-21 0,-1 21 16,0 0-16,-20 0 0,-1 0 16,0 0-16,-42 0 31,0 0-31,-1 0 0,1 0 15,0 21-15,0-21 0,0 0 16,0 0-16,-1 21 0,1-21 0</inkml:trace>
  <inkml:trace contextRef="#ctx0" brushRef="#br0" timeOffset="114364">3196 11430 0,'-21'0'16,"21"21"-16,0 0 15,0 1-15,0-1 16,0 0 0,0 0-16,0 21 0,0-20 0,0-1 15,0 21-15,0 0 0,0 1 16,0-1-16,0 0 0,0 1 0,0-1 16,0 0-16,0-20 0,0 20 15,0-21-15,0 21 0,0-20 0,0-1 16,0 0-16,0-42 31,0 0-31,0-1 16,21-20-16,-21 21 0,21-21 0</inkml:trace>
  <inkml:trace contextRef="#ctx0" brushRef="#br0" timeOffset="114835.43">3492 11494 0,'0'0'0,"0"21"31,0 0-15,0 0-16,0 0 0,0 22 0,0-22 15,0 21-15,0-21 0,0 22 16,0-1-16,0-21 0,0 21 0,0 1 16,0-1-16,0-21 0,0 22 15,0-22-15,0 0 0,0 0 16,0 0-16,22 0 15,-1-21 1,-21-21-16,0 0 16,0 0-16,0 0 0,0 0 0,21-22 15,-21 22-15,21-21 0,0 21 16,-21-22-16,21 22 0,1 0 0,-1-21 16,0 20-16,0 1 0,21 0 0,-20 0 15,-1 0-15,21 21 0,-21 0 16,22 0-16,-22 0 0,0 0 0,0 21 15,0 0-15,0 0 0,1 0 16,-1 1-16,-21-1 0,0 21 0,0-21 16,0 22-16,0-22 15,0 0-15,0 21 0,0-21 0,0 1 16,0-1-16,0 0 0,0 0 0,0 0 16,-21-21-1,21-21 1,0 0-16,0 0 15,0 0-15,0-1 0,21 1 0,0-21 16</inkml:trace>
  <inkml:trace contextRef="#ctx0" brushRef="#br0" timeOffset="115060.01">4276 11663 0,'0'0'0,"0"21"15,21 0 1,-21 0-16,0 1 0,0-1 15,0 0-15,0 0 0,0 0 0,0 0 16,0 1-16,0-1 0,0 0 16,0 0-16,0 0 0,0 0 0,0 1 15,0-1-15,-21-21 32,21-21-17,0-1-15,0 1 0,0 0 16,0 0-16,0-21 0</inkml:trace>
  <inkml:trace contextRef="#ctx0" brushRef="#br0" timeOffset="115229.82">4403 11409 0,'0'0'16,"-22"0"0,22 21-1,0 0 1,0 0-1,22 1 1,-1-22 0</inkml:trace>
  <inkml:trace contextRef="#ctx0" brushRef="#br0" timeOffset="115640.03">4805 11621 0,'21'-22'31,"-21"1"-15,0 0-16,-21 21 31,0 0-31,-1 0 0,1 0 0,0 21 16,-21 0-16,21-21 0,-1 22 15,-20-1-15,21 0 0,0 0 0,0-21 16,21 21-16,0 0 0,0 1 15,21-1 1,21-21-16,-21 21 0,0-21 16,22 0-16,-22 0 0,21 21 0,-21-21 15,22 0-15,-22 21 0,0-21 0,0 21 16,0-21-16,1 22 0,-22-1 16,0 0-16,0 0 0,-22 0 15,1-21-15,0 21 16,-21 1-16,-1-1 0,1 0 0,0-21 15,-22 21-15,22-21 0,0 0 0,-1 21 16,1-21-16,21 0 0,-22 0 16,22 0-16,0 0 0,21-21 15,0 0-15,0 0 16,21 0-16</inkml:trace>
  <inkml:trace contextRef="#ctx0" brushRef="#br0" timeOffset="116439.29">6244 11557 0,'0'0'0,"21"-42"16,-21 63 15,0 0-31,0 0 0,0 0 0,0 1 16,0 20-16,0-21 0,0 21 0,-21 1 15,21-1-15,-21 0 0,0 1 16,21-1-16,0 0 0,0-20 0,-21 20 16,21-21-16,0 0 0,0 0 15,0-42 16,0 0-31,21 0 0,-21 0 16,21-22-16,0 1 0,-21 21 0,21-21 16,-21 20-16,21-20 0,1 0 15,-1 21-15,0-1 0,0 1 0,-21 0 16,21 0-16,0 21 0,1 0 16,-1 0-16,0 21 0,-21 0 15,21 0-15,-21 1 0,0-1 0,21 0 16,-21 21-16,0-21 0,0 22 15,21-1-15,-21-21 0,22 22 0,-1-22 16,-21 0-16,21 21 0,0-42 16,21 21-16,-20 1 0,20-22 15,0 0-15,1 0 0,-1-22 0,0 1 16,1 0-16,20 0 0,-21 0 16,1-22-16,-1 22 0,-21-21 15,22 0-15,-22 20 0,0-20 0,-21 0 16,0-1-16,0 1 0,0 0 15,-21-1-15,0 1 0,-1 21 0,1-21 0,-21 20 16,21 1-16,-22 0 0,1 21 16,0 0-16,21 0 0,-22 0 0,22 0 15,0 21-15,-21 0 16,20 1-16,22-1 0,0 21 0,0-21 16,0 0-16,0 22 0,0-22 0,22 0 15,-1 0-15,0 0 0,21 1 16,-21-1-16,22 0 0,-1-21 0</inkml:trace>
  <inkml:trace contextRef="#ctx0" brushRef="#br0" timeOffset="117116.04">7874 11663 0,'0'0'0,"0"-21"0,-106-85 31,85 106-31,0 0 15,-22 0-15,22 0 0,0 0 16,-21 21-16,21 0 0,-1 0 0,1 1 16,0 20-16,0-21 0,0 21 15,0-20-15,-1 20 0,1 0 0,0 1 16,21-1-16,0-21 0,0 21 16,0-20-16,0 20 0,0-21 0,0 0 15,0 0-15,21-21 0,0 0 16,1 0-16,-1 0 0,0 0 15,21 0-15,-21-21 0,1 0 0,-1-21 16,0 21-16,21-1 16,-21-20-16,1 0 0,-1 21 0,-21-22 15,21 1-15,0 21 0,-21-22 0,21 22 16,-21 0-16,0 0 0,0 0 16,0 0-16,21 21 0,-21 21 15,0 0 1,0 0-16,0 0 0,0 0 0,0 1 15,0-1-15,0 21 0,0-21 0,0 22 16,0-22-16,0 21 0,0-21 16,22 0-16,-22 1 0,21-1 0,0 0 15,0 0-15,0-21 16,0 0-16,22 0 0,-22 0 0,0 0 16,0-21-16,22 0 0,-22 0 0,0-1 15,21-20-15,-21 21 0,1 0 16,-1-22-16,0 22 0,-21-21 0,0 21 15,21 0-15,-21-1 0,21 1 16,-21 0-16,0 42 16,0 0-1,0 1-15,0-1 16,0 0-16,0 0 0,0 21 16,-21-20-16,21-1 0,0 0 15,0 0-15,0 0 0,0 0 16,0-42 15,0 0-31,21 0 0,-21-21 16,0 20-16,21 1 0,-21 0 15</inkml:trace>
  <inkml:trace contextRef="#ctx0" brushRef="#br0" timeOffset="117267.01">8361 11494 0,'0'-22'0,"0"44"0,-21-44 16,-1 22-16,22-21 0,-21 21 15,0 0-15,21 21 32,21-21-17,0 0-15,1 0 16,-1 0-16,0 0 0,0 0 0</inkml:trace>
  <inkml:trace contextRef="#ctx0" brushRef="#br0" timeOffset="117539.03">8932 11261 0,'-21'-43'15,"0"43"-15,0 0 0,21 22 16,0-1-16,0 0 16,-21 0-16,-1 21 0,22-20 0,-21 20 15,0 0-15,21 1 0,-21 20 0,21-21 16,-21 1-16,21-1 0,0-21 15,-21 22-15,21-1 0,0-21 0,0 21 16,0-20-16,0-1 0,0 0 16,0 0-16,0 0 0,21-21 15,0 0-15,0 0 0,0 0 16,0 0-16,1-21 0,-1 0 16,0 0-16,21 0 0,-21-1 0,1 1 15</inkml:trace>
  <inkml:trace contextRef="#ctx0" brushRef="#br0" timeOffset="117719.16">8721 11663 0,'0'0'0,"-22"0"0,1 0 16,0 21-16,42-21 31,0 0-31,1 0 0,-1 0 0,0 0 16,21 0-16,-21 0 0,22 0 0,-1-21 15,0 0-15,1 21 16,-1-21-16,0 21 0,1-22 0</inkml:trace>
  <inkml:trace contextRef="#ctx0" brushRef="#br0" timeOffset="118012.28">10499 11430 0,'0'0'16,"0"-21"-16,0 42 31,0 0-31,0 0 0,0 1 0,0-1 16,0 21-16,0-21 0,-22 0 15,22 22-15,-21-22 0,21 0 0,0 21 16,0-20-16,-21-1 0,21 0 0,-21 0 16,21 0-16,0 0 0,21-21 31,0 0-31</inkml:trace>
  <inkml:trace contextRef="#ctx0" brushRef="#br0" timeOffset="118387.5">11070 11472 0,'-63'0'31,"41"0"-31,1 22 0,-21-1 0,21-21 16,0 21-16,-1-21 0,1 21 0,0-21 15,21 21-15,0 0 16,21 1-1,0-22-15,22 21 0,-22-21 16,21 0-16,-21 21 0,22-21 16,-1 0-16,-21 21 0,22-21 0,-1 0 15,-21 21-15,0-21 0,0 21 0,1-21 16,-22 22-16,0-1 16,0 0-16,-22-21 0,1 0 15,-21 21-15,21-21 0,-22 0 0,1 0 16,0 0-16,-1 0 0,1 0 15,0 0-15,21 0 0,-22 0 0,22 0 16,0 0-16,0 0 0,0 0 16,-1 0-16,22-21 0,0 0 15,0 0-15,0-1 0,0 1 16,0 0-16</inkml:trace>
  <inkml:trace contextRef="#ctx0" brushRef="#br0" timeOffset="118571.71">10626 11261 0,'-22'0'32,"1"0"-1,0 0-31,0 0 15,21 21-15</inkml:trace>
  <inkml:trace contextRef="#ctx0" brushRef="#br0" timeOffset="119284.35">13779 11684 0,'0'0'15,"22"0"-15,-1-21 0,-21 0 0,21 0 16,-21-1-16,0 1 0,0-21 16,0 21-16,0 0 0,0-22 0,0 22 15,-21-21-15,0 21 0,-1-22 16,1 22-16,-21 0 0,0 0 0,-22 0 15,-63-1-15,64 22 16,-1 22-16,1-1 0,-1 0 0,1 0 16,20 21-16,22 1 0,-21-1 0,21 0 15,-1 22-15,22-22 0,0 1 16,0-1-16,0 0 0,22 1 0,-1-22 16,0 21-16,0-21 0,0 0 15,22-21-15,-1 22 0,-21-22 16,21 0-16,1 0 0,41-22 15,-41 1-15,-1 0 0,0 0 16,-20 0-16,20-22 0,-21 22 0,21-21 16,-20 21-16,-1-22 0,-21 1 15,0 0-15,0-1 0,0 22 0,21-21 16,-21 21-16,0 0 0,0-1 0,0 44 31,0-1-31,0 21 0,0-21 0,0 22 16,0-1-16,0 0 0,21-21 15,-21 22-15,21-1 0,-21-21 0,21 0 16,-21 22-16,0-22 0,22 0 16,-1-21-16,0 21 0,0-21 15,0 0-15,0 0 0,1 0 0,20 0 16,-21 0-16,21-21 0,1 0 0,-1 0 16,-21 0-16,22-1 0</inkml:trace>
  <inkml:trace contextRef="#ctx0" brushRef="#br0" timeOffset="119523.83">14309 11599 0,'21'-63'16,"-64"148"-16,65-107 0,-1-83 0,0 83 15,-21-20-15,0 21 0,0 0 16,0 42 0,-21 21-1,21-21-15,0 22 0,0-1 16,0 22-16,0-22 0,0 0 16,0 22-16,0-1 0,0 22 0,0-22 15,21 22-15,-21 0 0,0-1 16,0 1-16,0 0 0,0-1 0,0-20 15,0 21-15,0-22 0,0-21 0,0 22 16,0-22-16,0-21 0,0 1 16,0-1-16,0-42 15,0-22-15,21 1 16,-21 0-16,0-1 0,21-20 16,-21-1-16</inkml:trace>
  <inkml:trace contextRef="#ctx0" brushRef="#br0" timeOffset="119807.55">14372 11748 0,'-21'-64'0,"42"128"0,-42-149 16,0 43-16,21-1 0,0 22 16,-21 0-16,21-21 0,0 20 0,0 1 15,21 0-15,0 21 0,21-21 0,-21 0 16,22 21-16,-1 0 0,22 0 16,-22 0-16,0 0 0,1 21 0,-1 0 15,0 0-15,1 0 0,-22 1 16,0 20-16,-21-21 0,0 0 0,0 0 15,-21 22-15,-22-22 0,22 0 16,-21 0-16,0 0 0,-1 1 16,-20-1-16,20 0 0,1-21 0,0 0 15,21 21-15,-1-21 0,1 0 16,0 0-16,21-21 16,0 0-16,21 21 0,0-21 0,22-1 15,-22 1-15,21 0 0,-21 0 16,22 0-16</inkml:trace>
  <inkml:trace contextRef="#ctx0" brushRef="#br0" timeOffset="120071.97">15007 11409 0,'0'0'0,"21"-21"0,-21 0 15,0 42 17,0 0-17,0 0-15,0 21 0,0-20 0,0 20 16,0 0-16,0 1 0,0 20 0,0-21 15,0 22-15,0-1 0,0 1 16,0-1-16,0 22 0,0-21 0,0-1 16,21 1-16,-21-22 0,22 21 15,-22-20-15,0-1 0,0 0 0,0-20 16,0 20-16,0-21 0,21-21 16,-21 21-16,21-21 0,0-21 15,0 21 1,0-42-16,-21 21 0,22-22 0,-1 1 15,0 0-15</inkml:trace>
  <inkml:trace contextRef="#ctx0" brushRef="#br0" timeOffset="120348.3">15176 11726 0,'0'0'0,"-21"-42"0,0 0 0,0-1 16,21 1-16,0 21 0,0 0 0,0-22 16,0 22-16,0 0 15,21 0-15,0 21 0,22 0 0,-22-21 16,21 21-16,-21 0 0,22 0 15,-1 0-15,-21 21 0,21 0 0,-20 0 16,-1 0-16,0 1 0,-21-1 16,0 0-16,0 0 0,0 0 15,-21 0-15,0 1 0,-1-1 0,1 0 16,-21 0-16,0 0 0,-1 0 0,1-21 16,0 22-16,20-22 0,1 0 15,-21 0-15,42-22 31,21 1-31,0 0 16,22 0-16,-1-21 0,0 20 0</inkml:trace>
  <inkml:trace contextRef="#ctx0" brushRef="#br0" timeOffset="120747.91">15896 11070 0,'-21'0'16,"0"21"-1,0 1-15,-1 20 0,1-21 16,0 21-16,21 1 0,-21-1 0,21 0 16,-21 1-16,21-1 0,0 0 15,0 1-15,0-1 0,0-21 0,0 22 16,0-22-16,0 0 0,21 0 0,-21 0 16,21 0-16,0-21 0,0 0 15,1 0-15,-1 0 0,0 0 16,0 0-16,0 0 0,0-21 0,1 0 15,-1 0-15,0 0 0,0 0 16,0-1-16,-21 1 0,0-21 0,21 21 16,-21 0-16,0-1 0,22 1 15,-22 42 1,0 1-16,0-1 0,-22 0 16,22 0-16,0 0 0,-21 0 15,21 1-15,0-1 0,0 0 0,0 0 16,0 0-1,21-21 1,1 0 0,-1-21-16,0 0 15,0 0-15,-21 0 0</inkml:trace>
  <inkml:trace contextRef="#ctx0" brushRef="#br0" timeOffset="120903.07">16192 11282 0,'0'0'0,"0"-21"0,0 0 16,0-1-16,-21 22 15,0 0-15,0 0 16,21 22-16,0-1 16,0 0-1,0 0-15,21-21 16,0 21-16,0-21 0,22 0 16,-22 21-16,21 1 0</inkml:trace>
  <inkml:trace contextRef="#ctx0" brushRef="#br0" timeOffset="121827.08">16976 11515 0,'0'-85'16,"0"64"-16,0 0 16,0 0-16,0-22 0,0 22 15,-22-21-15,22 21 0,0-1 16,-21 1-16,0 21 0,0 0 15,0 0-15,0 0 0,-1 43 16,-20-22-16,21 21 0,0-21 16,0 22-16,-1-1 0,1 0 0,0 1 15,0-1-15,21-21 0,0 21 0,0-20 16,0 20-16,0-21 0,0 0 16,21 0-16,0 1 0,0-22 15,1 0-15,-1 0 0,21 0 16,-21 0-16,0-22 0,1 1 0,-1 0 15,0 0-15,0 0 0,0-22 0,0 22 16,1-21-16,-1 0 16,-21-1-16,0 1 0,0 0 0,0-1 15,0 22-15,0 0 0,0 0 16,0 42 0,0 0-16,0 0 0,0 0 0,0 22 15,0-1-15,0-21 0,0 22 16,0-22-16,0 21 0,0-21 15,0 22-15,21-22 0,0 0 0,0 0 16,-21 0-16,21-21 0,22 0 0,-22 21 16,0-21-16,21 0 0,-20 0 0,20 0 15,-21-21-15,21 0 16,-20 0-16,20 0 0,-21-22 0,21 1 16,-20 0-16,-1-1 0,0-20 15,0-1-15,0 1 0,-21 21 0,0-22 16,0 22-16,0-1 0,0 1 15,0 21-15,0 0 0,-21 42 16,21 0-16,0 21 16,0-20-16,0 41 0,-21-21 15,21 1-15,0 20 0,-21-20 0,21 20 16,0-21-16,-21 1 0,21-1 16,0-21-16,0 22 0,0-22 15,0 0-15,0 0 0,0 0 0,0 0 16,0-42 15,0 0-31,21 0 16,-21-21-16,21 20 0,0-20 0,-21 21 15,42-21-15,-20 20 0,-1-20 16,21 21-16,-21 0 0,22 0 0,-22 21 16,21 0-16,-21 0 0,0 0 0,22 0 15,-22 0-15,0 0 0,0 21 16,-21 0-16,21 0 0,-21 21 0,0-20 15,0-1-15,0 0 0,0 0 16,0 21-16,-21-20 0,0-1 16,-21 0-16,21 0 0,-22-21 0,1 21 15,0 0-15,20-21 0,-20 0 16,0 0-16,21 0 0,-1 0 0,1 0 16,0 0-16,21-21 15,0 0-15,21 0 16,0 0-16,22 0 0,-22-1 15,21 1-15</inkml:trace>
  <inkml:trace contextRef="#ctx0" brushRef="#br0" timeOffset="122059.81">18267 11028 0,'0'0'0,"21"-21"31,-21 42-31,0 0 16,0 0-16,0 22 0,0-1 0,0 0 15,0 1-15,0-1 0,0 21 16,0-20-16,-21-1 0,21 0 0,-21 1 16,21-1-16,0-21 0,0 22 0,0-22 15,0 0-15,0 0 0,0 0 16,21-21-16,0 0 0,0 0 16,0 0-16,22 0 0,-22-21 15,21 0-15,0 21 0,1-21 0,-1-22 16,0 22-16</inkml:trace>
  <inkml:trace contextRef="#ctx0" brushRef="#br0" timeOffset="122403.95">18775 11388 0,'0'-21'0,"0"42"0,-21-42 31,-1 21-31,22 21 0,0 0 16,0 0-16,0 0 16,22-21-1,-1 0-15,0 0 0,0 0 16,21 0-16,-20 0 0,-1 0 15,21-21-15,-21 0 0,0 0 0,1 0 16,-1-1-16,-21 1 16,0 0-16,0 0 0,0 0 0,0 0 15,-21 21-15,-1 0 16,1 0-16,-21 21 0,0 0 16,-1 0-16,1 0 0,0 22 0,-1-1 15,22 0-15,-21 1 0,42-22 16,0 21-16,0-21 0,0 22 0,0-22 15,21 0-15,0 0 0,21-21 16,1 21-16,-1-21 0,22 0 0,-22 0 16,21 0-16,1 0 0,21-21 15,-22 0-15,-21 0 16,-20 0-16,20-1 0,0-20 0,-21 21 16,1 0-16,-1 0 0</inkml:trace>
  <inkml:trace contextRef="#ctx0" brushRef="#br0" timeOffset="124439.42">4614 13145 0,'0'0'16,"21"-22"-16,1 1 0,-22-21 0,0 21 15,0 0-15,0-22 0,0 22 0,0 0 16,0 0-16,-22 21 16,1 0-16,0 0 0,0 0 15,0 21-15,-22 0 16,22 0-16,-21 22 0,21-1 0,0 0 16,-22 1-16,22-1 0,0 21 15,0-20-15,0 20 0,21 1 0,0-1 16,0 1-16,0-22 0,0 22 15,0-22-15,21 0 0,0 1 0,0-22 16,21 21-16,-20-21 0,20-21 16,0 0-16,22 0 0,-22 0 0,0 0 15,22-21-15,-22 0 0,22 0 0,-22-22 16,22 22-16,-22-21 0,0 0 16,1-22-16,-22 22 0,21-1 15,-21-20-15,-21 21 0,0-1 16,0-20-16,0 20 0,0-20 0,-21 21 15,-21-1-15,21 1 0,-22 0 16,1-1-16,0 22 0,-22 0 0,22 21 16,-22 0-16,22 0 0,-22 21 15,22 0-15,0 22 0,-1-1 0,1 0 16,0 1-16,21-1 0,-1 21 16,22-20-16,0 20 0,0 1 0,0-1 15,0 1-15,0-22 0,0 0 16,22 1-16,-1-1 0,0 0 15,21-20-15,22-1 0,-22-21 0,22 0 0,-22 0 16,21 0-16,1 0 16,-1-21-16,1-1 0,-1-20 0,-20 21 15,20-21-15,-20-1 0,20 1 16,-21 0-16,1-1 0,-22 22 0,21-21 16,-21 21-16,1-1 0,-22 1 15,0 0-15,0 42 16,0 0-1,0 1-15,0-1 0,0 21 16,-22-21-16,22 22 0,-21-22 0,21 21 16,0-21-16,-21 0 0,21 22 15,0-22-15,0 0 0,0 0 16,0-42 15,0 0-31,0 0 0,0 0 0,0-1 16,0 1-16,0-21 0,0 21 15,21-22-15,0 1 0,-21 21 0,22-21 16,-1 20-16,0 1 0,0-21 16,0 21-16,0 21 0,1-21 0,-1 21 15,0 0-15,0 0 0,0 0 16,-21 21-16,21 0 0,1 0 0,-22 0 16,0 0-16,21 1 0,-21 20 0,21 0 15,-21-21-15,0 22 16,21-22-16,0 21 0,0-21 0,1 1 15,-1-1-15,0 0 0,0 0 16,0-21-16,0 0 0,1 0 0,20 0 16,-21 0-16,21 0 0,-20-21 15,-1 0-15,21-22 0,-21 22 0,0-21 16,1 21-16,-1-22 0,-21 1 0,21 0 16,-21-1-16,21 1 0,-21-21 15,0 20-15,0-20 0,0 20 0,0 1 16,0-21-16,0 41 0,0-20 15,0 21-15,0 0 0,0 42 32,0 0-32,0 0 0,0 22 0,0-22 15,0 21-15,0 0 0,0 1 0,0 20 16,0-20-16,0-1 0,0 0 16,0 1-16,0-1 0,0 0 0,0 1 15,0-1-15,21 0 0,-21-21 16,21 1-16,1-1 0,-1 0 15,0-21-15,0 0 0,21 0 0,-20 0 16,-1 0-16,0-21 0,42-22 16,-41 22-16,20 0 0,-21-21 15,0-1-15,0 22 0,1-21 0,-1 21 16,-21-22-16,21 22 0,-21 0 16,0 0-16,0 0 15,0 42 1,0 0-16,-21 0 0,21 0 15,-21 1-15,21-1 0,0 0 16,0 0-16,0 0 0,0 0 0,21 1 16,0-22-16,0 21 0,21-21 15,-20 0-15,-1 0 0,21 0 0,0 0 16,-20 0-16,20 0 0,0-21 16,-21-1-16,22 22 0,-22-21 15,21 0-15,-21 0 0,1 0 0,-22 0 16,21-1-16,-21 1 0,21 21 15,-21-21-15,0 0 0,0 0 16,0 42 15,0 0-31,0 0 0,0 0 16,0 1-16,0 20 0,0 0 16,0 1-16,0-1 0,0 21 0,0-20 15,0 20-15,0 1 0,0-22 0,0 22 16,0-1-16,21 1 0,0-1 15,-21 22-15,21-22 0,1 22 16,-1-22-16,-21 22 0,21 0 0,0-22 16,0 1-16,-21 20 0,0-20 15,0-1-15,21 1 0,-21-22 0,0 22 16,0-22-16,0 0 0,0-20 0,-21-1 16,21 0-16,-21-21 0,0 0 15,0 0-15,21-21 0,-21 0 0,-1-22 16,1 1-16,0 0 0,0-22 15,0 22-15,0-22 0,-1-20 16,22 20-16,0-21 0,0 1 0,0-1 16,0 0-16,0 1 0,0-1 0,0 0 15,22 22-15,-22-22 0,21 22 0,0-1 16,0 1-16,0-1 0,0 22 16,1 0-16,-1-1 0,0 1 15,0 0-15,0 20 0,0 1 16,1 0-16,-1 0 0,0 0 0,0 0 0</inkml:trace>
  <inkml:trace contextRef="#ctx0" brushRef="#br0" timeOffset="125631.85">8784 13399 0,'0'21'32,"21"-21"-17,0 0 1,1 0-16,20-21 0,0-1 16,1 1-16,-1 0 0,0 0 0,22 0 15,-22 0-15,22-22 0,-22 22 16,0-21-16,1-1 0,-1 1 15,-21 0-15,0-1 0,0 1 0,-21 0 16,0-1-16,0 1 0,0 21 0,0 0 16,-21 0-16,0 21 0,0 0 15,0 0-15,0 21 0,-22 0 16,22 0-16,0 21 0,0 1 0,0 20 16,-1 1-16,22-1 0,-21 1 15,21-1-15,0 22 0,0 0 0,0-1 16,0 1-16,0 21 0,0-22 0,0 22 15,0-21-15,0 21 0,0 0 16,0 21-16,0-22 0,0 1 0,0 0 16,-21 0-16,0-21 0,0 20 15,21-20-15,-21-21 0,21 20 0,0-20 16,-22-22-16,22 0 0,0 1 0,0-22 16,0 0-16,22-21 0,-1 0 15,21-21-15,-21-21 0,22 20 16,-1-20-16,0-21 0,1 20 0,-1-20 15,0-1-15,22 22 0,-22-43 16,0 22-16,1-1 0,-22-20 0,0 20 16,0-21-16,-21 22 0,0-22 0,-21 22 15,0-22-15,-21 22 0,-1-1 16,1 1-16,0-1 0,-22 1 0,1 20 16,-1 1-16,22 0 0,-22-1 15,22 22-15,0 0 0,-1 0 0,22 21 16,0 0-16,21-21 0,21-1 31,0 1-31,0 0 16,22 21-16,-1-21 0,0-21 15,1 20-15,-1 1 0,22-21 0,-22 21 16,0 0-16,22-22 0,-22 22 16,0-21-16,22 21 0,-43-22 0,21 22 15,-20 0-15,-1 0 0,0 0 0,-21-1 16,0 44 15,-21-22-31,0 42 16,-1-21-16,22 0 0,0 22 0,-21-22 15,21 21-15,-21 0 0,21-20 16,0 20-16,0 0 0,0 1 16,0-22-16,21 21 0,0-21 0,-21 0 15,22 1-15,-1-22 0,21 0 16,-21 0-16,0 0 0,22 0 0,-22-22 15,21 1-15,-21 0 0,22 0 16,-22 0-16,0-22 0,21 22 0,-42-21 16,0 21-16,0-22 0,0 1 0,0 0 15,0 21-15,0-22 0,-21 1 16,-21 21-16,21 0 0,0-1 0,-22 22 16,1 0-16,21 0 0,-22 0 15,22 0-15,-21 0 0,21 0 0,0 22 16,-1-1-16,1 0 0,21 0 15,0 0-15,0 0 0,0 1 16,0-1-16,21 0 0,1 0 16,20-21-16,-21 0 0,21 21 15,1-21-15,-1 0 0,-21 0 0,22 0 16</inkml:trace>
  <inkml:trace contextRef="#ctx0" brushRef="#br0" timeOffset="126003.03">10456 13335 0,'-21'-42'32,"21"21"-32,-21-1 0,21 1 15,0 0-15,0 0 16,0 0-16,0 0 0,21-1 0,0 22 16,0-21-16,22 21 0,-22 0 15,0 0-15,0 0 0,0 21 16,22 1-16,-22-1 0,0 21 0,0-21 15,0 22-15,1-22 0,-1 21 16,-21-21-16,0 22 0,0-22 0,0 21 16,0-21-16,0 0 0,0 1 15,-21-1-15,-1-21 32,22-21-32,0-1 15,0-20-15,0 21 0,0 0 0,0-22 16,0 22-16,22-21 0,-22 21 0,0-22 15,21 22-15,-21 0 0,21-21 16,-21 21-16,21 21 0,0-22 0,0 1 16,-21 0-16,22 21 0,-1-21 15,0 21-15,0 0 0,21-21 0</inkml:trace>
  <inkml:trace contextRef="#ctx0" brushRef="#br0" timeOffset="127303.78">12827 12933 0,'0'0'0,"21"-191"32,-21 170-32,0 0 0,-21 21 15,0 0-15,0 0 0,-1 0 16,-20 0-16,21 21 0,-21 22 15,20-22-15,-20 21 0,0 0 0,21 1 16,-22-1-16,22 22 0,0-22 16,0 21-16,0-20 0,-1 20 0,22-20 15,0 20-15,0-21 0,0 22 16,0-22-16,0 22 0,22-22 0,-1 0 16,21-20-16,-21 20 0,22-21 15,-22 0-15,21-21 0,0 0 0,1 0 16,-1 0-16,22-21 0,-22 21 0,21-42 15,1 21-15,-1-22 0,1 22 16,-22-21-16,22-1 0,-22 1 0,0 0 16,1-1-16,-22-20 0,-21 21 15,0-1-15,0-20 0,0-1 0,-21 1 16,-22-1-16,1 22 0,0-22 16,-1 22-16,1 0 0,0-1 15,-22 22-15,22 0 0,-22 0 16,22 21-16,0 21 0,21 0 15,-22 22-15,22-1 0,0 21 0,-21-20 16,20 20-16,1 1 0,21-1 16,0-20-16,-21 20 0,21 1 0,0-22 15,0 0-15,0 22 0,0-22 0,21 0 16,0-20-16,1 20 0,-1-21 16,21 0-16,0 0 0,1-21 0,-1 0 15,0 0-15,22 0 0,-22 0 16,22-21-16,-1 0 0,1 0 0,-1-21 15,1 20-15,-22 1 0,22-21 16,-22 21-16,-21-22 0,21 22 16,-20 0-16,-1 0 0,-21 0 0,0 0 15,0-1 1,0 44 0,0-1-16,-21 0 15,21 0-15,0 0 0,0 0 0,0 1 16,-22-1-16,22 0 0,0 21 15,0-21-15,0 1 0,0-1 0,0 0 16,0 0-16,0 0 0,0 0 16,0-42 15,0 0-31,22 0 0,-1-21 16,0 20-16,-21 1 0,21 0 15,0 0-15,0-21 0,-21 20 0,22 1 16,-1 0-16,-21 0 0,21 0 15,0 21-15,-21-21 0,21 21 16,-21 21-16,0 0 16,0 0-16,0 0 0,21 0 15,-21 1-15,0-1 0,0 0 0,0 0 16,22 0-16,-22 22 0,0-22 16,21 0-16,0 0 0,-21 0 15,21-21-15,0 21 0,0-21 0,1 0 16,20 0-16,-21 0 0,21 0 15,1 0-15,-1-21 0,-21 21 0,22-21 16,-1 0-16,21 0 0,-20-22 16,-22 22-16,21 0 0,-21-21 0,22 21 15,-43-22-15,0 1 0,21 21 16,-21 0-16,0-22 0,0 22 0,-21 0 16,0 21-16,-1 0 0,1 0 15,0 21-15,0-21 0,0 21 16,0 0-16,-1 1 0,22-1 0,0 21 15,0-21-15,0 0 0,0 1 16,0-1-16,22 21 0,-1-21 0,0-21 16,0 21-16,0 1 0,0-22 15,1 0-15,20 0 0,-21 0 16,0 0-16,22 0 0,-22 0 0,21 0 16,-21-22-16,22 1 0,-22 21 15,0-21-15,21 0 0,-21 0 0,22 21 16</inkml:trace>
  <inkml:trace contextRef="#ctx0" brushRef="#br0" timeOffset="128768.72">16341 12806 0,'0'0'0,"0"-21"15,21-43 1,-21 43-16,0 0 0,0 0 0,0 0 15,0-1-15,0 1 0,0 42 32,0 1-32,-21 20 15,-1 0-15,1 22 0,21-22 16,-21 22-16,0-1 0,0 1 0,0-1 16,-1-21-16,-20 22 0,21-22 15,-21 22-15,20-22 0,-20 0 0,21 1 16,-21-22-16,20 21 0,1-21 0,0 22 15,0-43-15,0 21 0,0-21 16,-1 0 0,1-21-16,21 0 0,-21-1 15,21 1-15,0 0 0,0-21 0,0-1 16,0 1-16,0 0 0,0-1 0,0 1 16,0 0-16,0-22 0,0 43 15,21-21-15,0-1 0,-21 22 0,22 21 16,-1 0-16,0 0 0,0 0 15,0 0-15,0 21 0,1 22 0,-1-22 16,0 21-16,-21-21 16,21 22-16,0-22 0,-21 21 0,21 1 15,1-22-15,-22 21 0,21-21 0,0 0 16,0 1-16,0-1 0,0 0 16,1 0-16,20 0 0,0-21 0,-21 0 15,22 0-15,-1 0 0,0 0 16,1-21-16,-1 0 0,22 21 0,-43-21 15,63-22-15,-41 1 0,-22 21 16,0 0-16,0-22 0,0 22 16,-21 0-16,0 0 0,0 0 0,0 0 15,0 42 17,0 0-17,0 0-15,-21 0 0,21 0 0,0 1 0,-21-1 16,21 0-16,0 0 0,0 0 15,0 0-15,0 1 0,0-1 16,21 0-16,0 0 0,-21 0 0,22-21 16,-1 0-16,0 0 0,21 0 15,-21 0-15,1 0 0,20 0 0,-21 0 16,0-21-16,22 0 0,-1 0 0,-21 0 16,21-1-16,-20 1 0,-1-21 15,0 21-15,0-22 0,0 22 0,-21-21 16,0 21-16,0 0 15,0-1-15,0 1 0,0 0 0,0 42 16,-21 0 0,21 1-16,-21-1 0,21 0 15,0 0-15,-21 0 0,21 0 0,0 1 16,-21-1-16,21 21 0,0-21 16,0 0-16,0 1 0,0-1 15,0 0-15,21-42 31,0 0-15,0-1-16,0 1 16,0-21-16,1 21 0,-22-22 15,21 22-15,0-21 0,0 21 0,0 0 16,0-22-16,1 22 0,-1 21 16,-21-21-16,21 21 0,0 0 15,-21 21-15,0 0 16,0 0-16,0 1 0,0 20 15,0-21-15,0 0 0,21 0 16,-21 1-16,21 20 0,1-21 0,-1 0 16,0 0-16,0-21 0,21 22 0,-20-1 15,20-21-15,-21 0 0,21 0 16,1 0-16,-22 0 0,21 0 0,1 0 16,-1 0-16,-21-21 0,21-1 15,1 1-15,-22 0 0,21 0 16,-21 0-16,1-22 0,-22 22 15,0-21-15,21 0 0,-21-1 0,0 22 16,0-21-16,0 21 0,-21-1 0,21 1 16,-22 21-16,1 0 0,0 0 15,0 21-15,0 1 0,21-1 0,-21 21 16,21-21-16,-22 22 0,22-22 0,0 21 16,0-21-16,0 22 0,0-22 15,0 21-15,22-21 0,-1 0 0,0 1 16,21-1-16,-21-21 0,22 21 15,-1-21-15,-21 0 0,22 0 0,-1 0 16,0 0-16,1 0 0,-22-21 0,21 21 16,-21-21-16,22-1 15,-22 1-15,0-21 0,0 21 0,0 0 16,-21-22-16,0-20 0</inkml:trace>
  <inkml:trace contextRef="#ctx0" brushRef="#br0" timeOffset="128996.6">17187 12827 0,'-21'0'15,"42"0"-15,-63 0 0,21 0 0,0 0 0,42 0 47,0 0-47,0 0 0,0 0 16,0 0-16,1 0 0,20 0 0,-21 0 15,0 0-15</inkml:trace>
  <inkml:trace contextRef="#ctx0" brushRef="#br0" timeOffset="129944.06">19833 12827 0,'0'0'0,"21"-21"0,43-64 31,-64 106-15,0 1-16,0-1 0,0 21 0,-21 0 15,-1 1-15,-20-1 0,21 0 16,0 1-16,0-1 0,-22 0 15,22 1-15,21-22 0,0 21 16,0-21-16,0 1 0,0-1 0,0 0 16,21 0-16,0 0 0,1-21 0,20 0 15,-21 0-15,21 0 0,-20 0 16,20 0-16,-21-21 0,0 0 0,0 0 16,1 0-16,-1-1 0,-21 1 15,0 0-15,0-21 0,0 21 0,-21-22 16,-1 22-16,1-21 0,-21 21 15,21-1-15,-22 1 0,22 21 0,0 0 16,0 0-16,0 0 0,63 0 31,-21 0-31,0 0 0,22-21 16,-1 21-16,0-21 0,1 21 16,20-21-16,-20 0 0,-1 21 15,21-22-15,-20 1 0,-1 0 16,0 0-16,-20 21 0,20-21 0,-21 21 15,-21-21-15,0 42 32,0 0-32,-21 0 15,21 0-15,-21 22 0,21-22 16,-21 21-16,21 0 0,0 1 0,0-1 16,0 22-16,0-22 0,0 0 15,0 22-15,0-1 0,0 22 0,0-22 16,21 22-16,0 0 0,-21-1 0,21 1 15,0-21-15,0 20 16,-21 1-16,22 0 0,-22-1 0,21-20 16,-21 20-16,0-20 0,0-1 0,0 1 15,0-1-15,-21-20 0,-1-1 16,1-21-16,0 22 0,0-22 0,0 0 16,0-21-16,-1 0 0,1 0 15,0-21-15,0 0 16,21-1-16,-21-20 0,0 0 0,21-1 15,0 1-15,-22-21 0,1-1 16,21 1-16,0-1 0,-21 1 16,21-22-16,0 21 0,0-20 0,0 20 15,0-20-15,21 20 0,0 1 16,1-1-16,20 1 0,-21 20 0,21 1 16,-20 0-16,20-1 0,0 22 0,1-21 15,-1 21-15,21-22 0,-20 22 16,-1-21-16,0 21 0,22-1 0,-22-20 15</inkml:trace>
  <inkml:trace contextRef="#ctx0" brushRef="#br0" timeOffset="130599.67">21548 12742 0,'0'0'0,"0"-42"0,0 21 16,0 0-16,-22 0 0,1 21 15,0 0-15,0 0 16,0 0-16,0 21 0,-1 0 0,1 0 16,0 0-16,0 22 0,0-22 15,0 21-15,21 0 0,0 1 0,-22-1 16,22 0-16,0 1 0,-21-1 16,21 0-16,0-20 0,0 20 0,0-21 15,21 21-15,1-20 0,-1-1 0,0 0 16,21 0-16,-21-21 0,1 0 15,20 0-15,0 0 0,1 0 0,-22 0 16,21 0-16,0 0 16,1-21-16,20 0 0,-20 0 0,-1-1 15,-21 1-15,21-21 0,1 21 0,-22-22 16,0 22-16,0-21 0,0 0 16,1-1-16,-22 1 0,0 21 0,0-22 15,0 22-15,0 0 0,-22 21 31,22 21-31,-21 0 16,0 1-16,21 20 0,-21-21 16,21 21-16,0-20 0,0 20 15,0 0-15,0-21 0,0 1 0,0 20 0,0-21 16,21 0-16,0 0 16,0 1-16,1-22 0,20 0 15,-21 0-15,0 0 0,0 0 0,22 0 16,-22 0-16,0-22 0,0 1 15,22-21-15,-22 21 0,0 0 16,-21-22-16,21 22 0,-21-21 16,0-1-16,0 1 0,0 0 0,-21 21 15,0-1-15,0 1 0,-22 0 0,22 0 16,0 21-16,-21 0 0,20 0 16,-20 0-16,21 21 0,-21 0 0,20 0 15,22 1-15,0-1 0,0 0 16,0 0-16,0 0 0,0 0 15,22 1-15,-1-1 0,0 0 16,21-21-16,-21 21 0,22-21 0,-1 0 16</inkml:trace>
  <inkml:trace contextRef="#ctx0" brushRef="#br0" timeOffset="131275.29">23072 12912 0,'0'0'16,"0"-21"-16,0-1 0,0 1 0,-22 0 15,1 0-15,0 0 0,-21 21 0,21 0 16,-22 0-16,1 0 0,0 0 0,20 21 16,-20 0-16,21 21 0,-21-20 15,20 20-15,1-21 0,0 21 16,0-20-16,21 20 0,0-21 0,0 21 16,0-20-16,0-1 0,0 0 15,21 0-15,0 0 0,0-21 0,1 21 16,-1-21-16,21 0 0,-21 0 15,0 0-15,22 0 0,-22 0 0,21-21 16,-21 0-16,22 0 0,-22 0 0,0 0 16,0-22-16,22 1 15,-22-22-15,0 22 0,-21-21 0,21-1 16,0 1-16,0-1 0,-21 1 16,0 20-16,0-20 0,0 20 0,0 22 15,0 0-15,0 0 0,0 0 16,0 42-1,-21 0-15,0 0 0,0 0 16,21 22-16,-21-22 0,21 21 0,-21 1 16,21 20-16,0-21 0,0 22 0,0-22 15,0 1-15,0 20 0,0-21 16,0 1-16,21-1 0,0-21 0,0 22 16,-21-22-16,21 0 15,22 0-15,-22-21 0,0 0 0,0 0 16,0 0-16,0 0 0,22 0 15,-22 0-15,21-21 0,-21 0 0,1 0 16,20-1-16,-21 1 0,0 0 0,0-21 16,-21 21-16,0-1 0,0-20 15,0 21-15,0 0 0,0 0 0,0-1 16,-21 22-16,0 0 16,0 22-16,0-1 0,0 0 0,-1 0 15,1 0-15,21 22 0,-21-22 16,21 0-16,0 21 0,0-21 0,0 1 15,0-1-15,0 0 0,21 0 16,0-21-16,1 21 0,-1-21 16,0 0-16,21 0 0,-21 0 0,22 0 15,-22 0-15,21 0 0,1 0 16,-22-21-16,21 0 0,-21 21 0,0-21 16,1 21-16</inkml:trace>
  <inkml:trace contextRef="#ctx0" brushRef="#br0" timeOffset="132043.85">14245 14182 0,'0'0'0,"-190"21"31,168 0-31,1-21 0,0 0 0,0 0 16,0 21-1,0-21-15,42 0 32,0 0-32,21 0 15,-21 0-15,22 21 0,20-21 0,-20 0 16,41 0-16,-20 0 0,20 0 15,1 22-15,0-22 0,21 0 16,-1 0-16,44 0 0,-22 0 0,42 0 16,0 0-16,1 0 0,-1 0 0,21 0 15,1 0-15,-1 0 0,22 0 16,-21 0-16,20 0 0,-20 0 16,20 0-16,-20 0 0,-22 0 15,22 0-15,-22 0 0,0 0 0,1 0 16,-22 0-16,0 0 0,-21 0 0,0 0 15,-21 0-15,0 0 0,0 0 16,-22 0-16,1 0 0,-22 0 0,-20 0 16,-1 0-16,0 0 0,-20 0 15,-1 0-15,-64 0 32,22 0-32,-21 0 15,0 0-15</inkml:trace>
  <inkml:trace contextRef="#ctx0" brushRef="#br0" timeOffset="132715.47">14160 14711 0,'0'0'0,"-42"21"0,-85-21 32,106 21-32,0-21 0,0 0 0,42 0 62,0 0-46,21 0-16,1 0 0,-1 0 0,0 0 15,22 0-15,-1 0 0,1 0 16,20 21-16,-20-21 0,21 0 0,20 0 16,-20 0-16,42 0 0,0 0 15,21 0-15,0 0 0,22 0 0,-1 0 16,22 0-16,-1 0 0,1 0 0,20 0 16,-20 0-16,20 0 0,1 0 15,-21 0-15,20 0 0,-20 0 0,-1 0 16,-20-21-16,20 21 15,-21 0-15,-20 0 0,-1-21 0,-21 21 16,0 0-16,-21 0 0,-1 0 16,-20-21-16,-21 21 0,-1 0 0,-21 0 15,1 0-15,-22 0 0,0-21 0,0 21 16,0 0-16,1 0 16,-44 0 15,-20 0-31,0 0 15,-1 0-15,1 0 0,-21 0 16,20 0-16</inkml:trace>
  <inkml:trace contextRef="#ctx0" brushRef="#br0" timeOffset="133315.12">14287 15113 0,'0'0'15,"-21"21"1,21 0-16,0 1 31,21-22-15,1 0-16,20 21 0,0-21 0,1 0 15,-1 0-15,21 0 0,1 0 16,-1 0-16,22 0 0,0 0 0,-1 0 16,22 0-16,21 0 0,0 0 0,21 0 15,1 0-15,-1 0 0,21 0 16,22 0-16,-22 0 0,21 0 0,1 0 16,-1 0-16,22 0 0,169 0 15,-212 0-15,1 0 0,-1 0 16,0 0-16,-20 0 0,-22 0 15,0 0-15,-22-21 0,1 21 16,-21 0-16,-22 0 0,-20 0 16,-1 0-16,0 0 0,-20 0 0,-1 0 15,-42-22 17,-22 22-32,22 0 15,-42 0-15,-1 0 0,1 0 0,-1 0 16,-21 0-16,1 0 0,-1 0 0</inkml:trace>
  <inkml:trace contextRef="#ctx0" brushRef="#br0" timeOffset="133855.82">14118 15600 0,'0'0'0,"-42"21"0,-22-21 16,43 0-16,21 21 15,-21-21-15,0 0 0,0 21 16,-1 1-1,22-1-15,0 0 16,22-21-16,20 0 16,0 0-16,1 0 0,20 0 15,1 0-15,20 0 0,22 0 0,-21 0 16,21 0-16,-1 0 0,22 0 16,0 0-16,22 0 0,20 0 0,-21 0 15,21 0-15,1 0 0,-1 0 0,22 0 16,-1 0-16,1 0 0,-1 0 15,22-21-15,-1 21 0,1 0 0,0 0 16,-22 0-16,1 0 16,-1 0-16,-20 0 0,-1-21 0,-21 21 15,-21 0-15,0 0 0,-21 0 0,-21 0 16,-1 0-16,-20 0 0,-43 0 16,21 0-16,-21 0 0,-21-22 15,-21 22-15,0 0 16,0 0-16,0 0 0,0 0 0,-22 0 15,22 0-15,-21 0 0,-1 0 16,-20-21-16,21 21 0,-22 0 16,-21 0-16,1 0 0</inkml:trace>
  <inkml:trace contextRef="#ctx0" brushRef="#br0" timeOffset="134409.5">14245 16298 0,'0'0'0,"-21"0"0,42 0 32,21 0-32,1 0 0,-1 0 15,0 0-15,22 0 0,-1 0 16,1 0-16,-1 0 0,22 0 0,21 0 15,0 0-15,42 0 16,-21 0-16,21-21 0,0 21 0,22 0 0,-1 0 16,0 0-16,22 0 15,-22 0-15,22 0 0,20 0 0,-20 0 16,20 0-16,-20 0 0,-1 0 0,22 0 16,-21 0-16,-22 0 0,21 0 15,-20 0-15,-22 0 0,0 0 0,-21 0 16,0 0-16,-21 0 0,-21 0 15,-1 0-15,-20 0 0,-1 21 0,-42-21 16,1 0-16,-44 0 31,1 0-31,-21 0 0,21 0 0,-22 0 16,-20 0-16,21 0 0,-22 0 16,1 0-16,-1 0 0,-21 0 0</inkml:trace>
  <inkml:trace contextRef="#ctx0" brushRef="#br0" timeOffset="135139.48">14224 16743 0,'0'0'0,"-21"21"15,42-21 17,0 0-32,0 0 0,0 0 15,22 0-15,-1 0 0,0 0 0,1 0 16,-1 0-16,22 0 0,-1 0 16,22 0-16,-22 0 0,43 0 15,0 0-15,0 0 0,21 0 0,0 0 16,0 0-16,21 0 0,-21 0 0,21 0 15,0 0-15,22 0 0,-22 0 16,0 0-16,21 0 0,1 0 0,-1 0 16,0 0-16,1 0 15,-22 0-15,21 0 0,-21-21 0,0 21 16,1 0-16,-22-21 0,21 21 16,-21 0-16,-21 0 0,-1 0 0,1 0 15,-21 0-15,-22-21 0,1 21 0,-1 0 16,-20 0-16,-22 0 0,0 0 15,0-22-15,-21 1 32,-21 21-17,0 0 1,0 0-16,0 0 16,-1 0-1,22 21 63,-21-21-62</inkml:trace>
  <inkml:trace contextRef="#ctx0" brushRef="#br0" timeOffset="137955.62">12509 14309 0,'0'0'0,"-21"21"0,-63 0 15,62-21-15,1 0 16,42 0 0,1 0-1,20 0-15,-21 0 0,21 0 0,1 0 16,-1 0-16,22 0 0,-22-21 15,21 21-15,1 0 0,-22 0 0,22-21 16,-1 21-16,-20-21 0,-1 21 16,0 0-16,1 0 0,-22 0 15,21-22-15,-21 22 0,0 0 16,-42 0 31,0 0-47,0-21 0,0 0 15</inkml:trace>
  <inkml:trace contextRef="#ctx0" brushRef="#br0" timeOffset="138491.75">13060 14076 0,'-21'-21'16,"-1"21"-1,22 21 17,0 0-32,22 0 15,-1 0-15,0-21 0,-21 22 16,42-1-16,-21 0 0,1-21 0,41 21 15,-42-21 1,22 21-16,-22-21 0,0 0 0,21 0 16,-21 0-16,1 0 0,-1 0 0,0 0 15,0 0-15,0 0 0,-42 0 47,0 21-47,-21-21 16,20 22-16,1-1 0,-21 0 15,21-21-15,-22 21 0,22 0 0,-21 22 16,21-22-16,-22 0 0,22 0 16,0 0-16,0 0 0,-21 1 15,42-1-15,-22-21 0,1 21 0,21 0 16,-21-21 0,0 0 30,21-21-14,0 0-32,0 0 15</inkml:trace>
  <inkml:trace contextRef="#ctx0" brushRef="#br0" timeOffset="139187.35">14859 13843 0,'-21'0'31,"42"0"0,0 0-31,0 0 0,22 0 16,-22 0-16,21 0 0,-21 0 16,22 0-16,-1 0 0,0 0 0,1 0 15,-22 0-15,21 0 0,-21 0 16,0 0-16,-42 0 31,0 0-31,0 0 0,-21 0 16,20 0-16,1 0 0</inkml:trace>
  <inkml:trace contextRef="#ctx0" brushRef="#br0" timeOffset="139431.04">15071 13843 0,'0'21'16,"0"0"-1,0 1-15,-22-22 0,22 21 16,0 0-16,0 0 0,0 0 0,0 0 15,0 1-15,0-1 0,0 0 16,0 0-16,0 0 0,0 0 16,0 1-1,-21-22 1,21-22 15,0 1-15</inkml:trace>
  <inkml:trace contextRef="#ctx0" brushRef="#br0" timeOffset="139860.03">15219 13864 0,'0'0'0,"21"0"0,-21-21 16,0 42 15,0 0-31,0 1 16,0-1-16,0 0 0,0 0 15,0 0-15,0 0 0,0 1 0,0-1 16,0 0-16,0 0 16,0 0-16,0 0 0,0-42 62,21 0-62,-21 0 16,21 21-16,-21-21 0,0 0 0,21-1 15,1 22-15,-22-21 0,21 21 16,0 0-16,0 0 16,0 0-16,0 0 0,1 0 15,-1 21-15,-21 1 16,0-1-16,0 0 0,0 0 16,0 0-16,0 0 15,0 1-15,0-1 0,0 0 16,0-42 31</inkml:trace>
  <inkml:trace contextRef="#ctx0" brushRef="#br0" timeOffset="140215.04">15579 14055 0,'0'0'0,"0"-43"16,-22 43-1,22-21-15,0 0 16,22 21 0,-1 0-16,0 0 15,0 0-15,0 21 0,0-21 16,1 21-16,-1 1 16,-21-1-16,21 0 0,-21 0 15,0 0-15,0 0 16,0 1-1,0-44 17,0 1-17,0 0-15,0 0 16,0 0-16,0 0 0,0-1 16,0 1-16,21 21 15,-21-21-15,21 21 0,0 0 16,1 0-1,-1 0-15</inkml:trace>
  <inkml:trace contextRef="#ctx0" brushRef="#br0" timeOffset="140512.06">15875 14055 0,'-21'-64'16,"42"128"-16,0-64 0,-21 21 0,21-21 31,0 0-31,1 0 16,-1 0-16,0-21 15,0 0-15,0-1 16,-21 1-16,0 0 16,-21 21 15,0 0-31,0 0 0,0 21 16,-1-21-16,1 21 0,21 1 0,-21-1 15,0 0-15,21 0 16,0 0-16,0 0 0,0 1 15,0-1-15,21-21 16,0 0-16,0 0 0,1 0 0,-1 0 16,0 0-16,0 0 0,21 0 15,-20 0-15,20 0 0,-21 0 0,21 0 16,1-21-16</inkml:trace>
  <inkml:trace contextRef="#ctx0" brushRef="#br0" timeOffset="140948.09">16552 14034 0,'0'-22'0,"0"44"0,21-44 15,-21 1-15,0 0 0,-21 21 16,0 0-16,0 0 16,0 0-16,-22 0 0,22 21 15,0 0-15,0-21 0,0 22 16,0-1-16,21 0 0,0 0 16,0 0-16,0 0 0,0 1 15,0-1-15,21-21 16,0 0-16,0 0 15,0 0-15,0 0 0,1 0 16,-1 0-16,0-21 16,0 21-16,0-22 0,-21 1 0,0 0 15,21 0-15,1-21 16,-22 20-16,0 1 0,0 0 0,21 0 16,-21-21-16,0 20 0,0 1 15,0 0-15,-21 42 47,21 0-47,0 1 16,0-1-16,0 0 0,0 0 15,0 21-15,0-20 0,0-1 16,0 0-16,0 0 0,0 0 16,0 0-16,0 1 0,21-1 0,-21 0 15,21-21-15,0 0 0,0 0 0,0 0 16,1 0-16,-1 0 0,21 0 15,-21 0-15</inkml:trace>
  <inkml:trace contextRef="#ctx0" brushRef="#br0" timeOffset="141119.51">17018 14097 0,'-21'0'16,"0"0"15,42 0 16,0 0-32,0-21-15</inkml:trace>
  <inkml:trace contextRef="#ctx0" brushRef="#br0" timeOffset="141471.28">17484 14012 0,'0'0'0,"0"-21"16,0 0-16,-22 0 16,1 21-1,0 0-15,0 0 0,0 0 0,0 0 16,-1 0-16,1 21 0,0 0 16,21 0-16,-21-21 0,21 22 15,0-1-15,0 0 16,0 0-16,21-21 0,0 0 0,0 21 15,1-21-15,-1 0 0,0 21 0,0-21 16,0 0-16,0 0 16,1 22-16,-1-22 0,0 0 0,-21 21 15,0 0 1,-21-21-16,-22 0 16,22 0-16,-21 0 0,21 0 0,0 0 15,-22 0-15,22 0 0,-21 21 16,63-42 15,21 21-31,-21 0 0,1-21 0</inkml:trace>
  <inkml:trace contextRef="#ctx0" brushRef="#br0" timeOffset="142049.26">17865 13907 0,'0'0'0,"0"-22"0,0 1 16,0 42 15,0 1-31,0-1 0,0 0 0,0 0 16,0 0-16,-22 0 0,22 22 15,-21-22-15,21 0 0,0 0 0,0 0 16,0 1-16,0-1 0,0 0 16,21-21-16,1 0 15,-22 21-15,21-21 0,21 0 0,-21 0 16,0 0-16,22 0 0,-22-21 15,0 0-15,21 21 0,-20-21 16,-1 21-16,0-22 0,0 1 0,-21 0 16,0 0-16,21 0 15,-21 0-15,0-1 0,-21 22 16,0 0 0,0 0-1,0 22-15,21-1 16,0 0-16,0 0 0,0 0 15,0 0-15,0 1 0,0-1 16,21-21 0,0 0-16,0 0 0,0 0 15,0 0-15,1 0 0,-1 0 16,0 0-16,0 0 0,21-21 16,-20-1-16,-1 22 0,0-21 0,-21 0 15,21 21-15,0-21 0,-21 0 16,0 0-16,0 42 31,0 0-31,0 0 16,0 0-16,0 0 15,0 1-15,0-1 0,21 0 16,1-21-16,-1 0 16,21 0-16,-21 0 15,0 0-15,1-21 0,20 21 0</inkml:trace>
  <inkml:trace contextRef="#ctx0" brushRef="#br0" timeOffset="142803.68">12869 14859 0,'0'0'0,"-84"21"15,62-21-15,1 0 0,21 21 16,-21-21-16,21 22 16,21-22-16,0 0 0,1 21 15,20-21-15,21 0 16,-20 0-16,20 0 0,1 21 0,20-21 15,-20 0-15,-1 0 0,22 0 16,-21 0-16,-22 0 0,21 0 0,-20 0 16,-1 0-16,-21 0 0,0-21 0,1 21 15,-22-21-15,0-1 16,-22 22-16,1 0 16,0 0-16,-21 0 0,21 0 15,-1-21-15,1 21 0,0 0 0,0 0 16,42 0 15,0 0-31,0 0 0,1 21 16,-1-21-16,0 22 0,0-1 15,0-21-15,-21 21 0,0 0 0,0 0 16,0 0-16,0 1 0,0-1 16,0 0-16,-21 0 0,0 0 0,0-21 15,0 21-15,-1 1 0,1-22 0</inkml:trace>
  <inkml:trace contextRef="#ctx0" brushRef="#br0" timeOffset="143203.51">15473 14478 0,'21'0'32,"0"0"-32,0 0 15,22 0-15,-22 0 0,0 0 0,21 0 16,-21 0-16,22 0 0,-22 0 0,21 0 16,-21 0-16,1 0 0,-1 0 15,-21-21 1,-21 21-1</inkml:trace>
  <inkml:trace contextRef="#ctx0" brushRef="#br0" timeOffset="143360.06">15790 14436 0,'0'21'16,"0"0"-16,0 0 16,0 0-16,0 1 0,0 20 15,0-21-15,0 0 0,0 22 0,0-22 16,0 0-16,-21 0 0,21 0 15,0 0-15,0 1 0,-21-22 16,21 21-16,-21-21 16,0 0-16</inkml:trace>
  <inkml:trace contextRef="#ctx0" brushRef="#br0" timeOffset="143931.97">12594 15346 0,'0'21'15,"0"0"-15,0 0 16,21-21-16,0 0 0,1 0 16,20 0-16,-21 22 0,43-22 15,-22 0-15,21 0 0,1 0 0,21 0 16,-22 0-16,22 0 0,-22 0 15,22 0-15,-22 0 0,1 0 16,-22 0-16,1-22 0,-1 22 16,-21 0-16,0 0 0,0 0 0,-21-21 15,0 0 1,-21 21-16,0 0 0,0-21 16,0 0-16,0 21 0,-1-21 0,1 21 15,0 0-15,0 0 0,21-22 16,-21 22-16,42 0 31,0 0-31,0 22 0,0-1 16,1 0-16,-22 0 15,0 0-15,0 0 0,0 1 16,0-1-16,0 0 0,0 0 16,-22-21-16,1 21 0,-21 0 15,21-21-15,-22 22 0,22-1 0,-21-21 16,0 0-16</inkml:trace>
  <inkml:trace contextRef="#ctx0" brushRef="#br0" timeOffset="144414.35">12721 15854 0,'0'0'0,"-21"0"0,-43 42 31,86-42 0,20 0-31,0 21 16,1-21-16,-1 0 0,21 0 0,1 0 16,-1 0-16,22 0 0,0 22 15,-1-22-15,1 0 0,0 0 0,-22 0 16,22 0-16,-22 0 0,1 0 15,-22 0-15,1 0 0,-1 0 0,-21 0 16,0 0-16,0 0 0,-42 0 31,0 0-31,0 0 0,0 0 0,0 0 16,-22 0-16,22 0 0,0 0 16,0 0-16,0 0 0,-1 0 31,22 21-16,22-21 1,-1 21-16,-21 0 16,21-21-16,-21 21 0,0 0 15,0 1-15,0-1 16,-21 0-16,0 0 0,-1 0 16,-20 0-16,21-21 0,-21 22 15</inkml:trace>
  <inkml:trace contextRef="#ctx0" brushRef="#br0" timeOffset="144928.06">12890 16531 0,'-21'0'0,"42"0"47,1 0-47,20 0 16,0 0-16,1 0 0,20 0 0,1 0 16,-1 0-16,1 0 0,-1 0 15,22 0-15,-22 0 0,22 0 0,-22 0 16,22 0-16,-21 0 0,-22 0 0,21 0 15,-20 0-15,-1 0 16,-21 0-16,0 0 0,-42 0 31,0-21-31,0 21 0,0 0 16,0 0-16,-1 0 0,1 0 0,0-21 16,21 0-16,-21 0 15,0-1-15,42 44 78,0-22-78,0 21 16,0 0-16,-21 0 16,0 0-16,0 0 15,-21-21-15,0 22 0,0-22 16</inkml:trace>
  <inkml:trace contextRef="#ctx0" brushRef="#br0" timeOffset="145447.87">12954 16828 0,'21'21'32,"0"0"-32,0-21 0,1 0 0,-1 0 15,21 21-15,0-21 0,1 0 0,-1 0 16,22 0-16,-22 0 0,21 0 15,-20 0-15,20 0 0,1 0 0,-22 0 16,0 0-16,1-21 16,-1 0-16,0 21 0,1 0 0,-22 0 15,0-21-15,-21-1 16,-21 22 31,42 0 15,-21 22-62,21-22 16,-21 21-16,0 0 16,0 0-16,-21 0 15,0-21-15,0 21 0,0-21 16,-1 0-16,-20 22 0,21-22 0,0 0 15,-22 0-15</inkml:trace>
  <inkml:trace contextRef="#ctx0" brushRef="#br0" timeOffset="152523.5">3408 15282 0,'21'-21'0,"-42"42"0,42-63 0,-21 21 0,0 0 16,0 0-16,21-1 15,-21 1-15,0 0 0,0 0 16,0 42 15,0 21-15,0-20-16,0 20 0,0 0 0,0 1 16,0-1-16,-21 0 0,21 1 15,0-1-15,0 0 0,0-21 0,0 22 16,0-22-16,0 21 0,0-21 15,0 1-15,-21-22 0,21 21 0,0 0 16,-21-21 0,21-21-1,0 0 1,21-1-16,0 1 0,0 0 16</inkml:trace>
  <inkml:trace contextRef="#ctx0" brushRef="#br0" timeOffset="152987.98">3852 15282 0,'0'-42'16,"0"21"-16,0 42 31,0 0-31,0 0 16,-21 1-16,21 20 0,0-21 15,-21 21-15,0-20 0,21 20 16,0-21-16,-21 21 0,21-20 16,0-1-16,0 21 0,0-21 0,0 0 15,0 1-15,0-1 0,21 0 16,0-21-16,0 0 0,0 21 0,0-21 16,22 0-16,-22 0 0,21 0 15,-21-21-15,1 21 0,20-21 0,-21 0 16,0-1-16,0 1 0,1 0 15,-1 0-15,-21-21 0,0 20 0,0-20 16,0 0-16,0-1 0,0 22 16,0-21-16,-21 0 0,-1-1 0,1 1 15,0 21-15,0 0 16,-21-1-16,20 1 0,-20 21 0,21 0 16,0 0-16,-22 21 0,22 22 15,0-22-15,0 0 0,0 21 0,0 1 16,21 20-16,0-42 15,-22 22-15,22-22 0,0 21 0,0-21 16,22 1-16,-1-1 16,0-21-16,0 0 0,21 0 0</inkml:trace>
  <inkml:trace contextRef="#ctx0" brushRef="#br0" timeOffset="154811.79">5143 15071 0,'0'0'0,"0"-21"0,0-1 16,-21 22-16,21-21 0,-21 21 16,0-21-16,0 21 15,0 0 1,21 21-16,-22 0 0,22 1 15,0 20-15,0 0 0,-21 1 16,21-1-16,-21 0 0,0 1 16,21 20-16,-21-21 0,0 1 0,-1-1 15,1 0-15,0 1 0,21-22 16,-21 21-16,0-21 0,21 1 0,-21-1 16,21 0-16,0 0 15,-22-21-15,1 0 0,0 0 16,21-21-1,-21 0-15,21 0 0,-21-1 0,21 1 16,-21 0-16,21-21 0,0 21 0,0-22 16,0 1-16,0 21 0,0-22 15,0 22-15,0 0 0,0 0 16,0 0-16,21 21 16,0 0-16,0 0 0,-21 21 15,21-21-15,0 21 0,-21 0 16,22 0-16,-1 22 0,-21-22 0,21 0 15,0 0-15,0 0 0,-21 1 16,21 20-16,1-42 0,-1 21 0,0 0 16,0 0-16,0-21 0,0 0 15,1 22-15,-1-22 0,0 0 0,0 0 16,0 0-16,0 0 0,1-22 0,-1 1 16,0 21-16,0-21 0,0 0 15,-21 0-15,21 0 0,1-22 0,-22 22 16,21 0-16,-21 0 15,0-22-15,0 22 0,0 0 0,0 0 16,21 21-16,-21-21 16,0 42-1,0 0-15,0 0 16,-21 0-16,21 1 0,0-1 0,0 0 16,0 0-16,0 0 0,0 0 0,0 1 15,0-1-15,0 0 0,0 0 16,21 0-16,0 0 0,0-21 0,0 0 15,1 22-15,20-22 16,-21 0-16,0 0 0,0 0 0,22 0 16,-22-22-16,0 1 0,21 0 0,-20 21 15,-1-21-15,0 0 0,0 0 16,0-1-16,0-20 0,-21 21 0,0 0 16,0-22-16,0 22 0,0 0 15,0 0-15,0 0 0,0 0 0,0-1 16,0 44 15,0-1-31,0 0 0,0 0 16,0 0-16,0 0 0,0 22 0,-21-22 15,21 0-15,0 0 0,-21 0 16,21 1-16,0-1 0,0 0 16,0 0-16,0 0 0,-21-21 15,21-21 32,21 0-47,-21 0 0,21 0 16,-21-1-16,21-20 0,1 21 15,-1 0-15,-21-22 0,21 22 0,0 0 16,0 0-16,22 0 0,-22 0 16,0-1-16,0 1 0,0 21 15,0 0-15,1 0 0,-1 0 0,0 0 16,-21 21-16,21 1 0,-21-1 15,0 0-15,0 0 0,0 0 0,21 0 16,-21 1-16,0-1 0,0 0 16,0 0-16,0 0 0,0 0 0,21 1 15,-21-1-15,0 0 0,22-21 0,-1 21 16,0-21-16,0 0 16,0 0-16,0 0 15,1 0-15,-1 0 0,0 0 16,0-21-16,0 0 0,0 21 15,1-21-15,-1-1 0,0 1 0,0 0 16,0 0-16,0 0 0,-21 0 16,0-1-16,22 1 0,-22-21 0,21 21 15,-21 0-15,0-1 16,0 1-16,-21 21 16,-1 0-1,1 21-15,0 1 16,21-1-16,0 0 15,0 0-15,0 0 0,0 0 16,0 1-16,0-1 0,0 0 0,0 0 16,0 0-1,0 0-15,0 1 0,0-1 0,0 0 16,21-21 0,0 0-16,1 0 0,-1 0 15,0 0-15,21 0 0,-21 0 16,1 0-16,20 0 0,-21-21 15,21 21-15,-20-21 0,20-1 0,0 1 16,1 21-16,-22-21 0,21-21 16,0 21-16,1-1 0,-1 1 0,-21-21 15,22 21-15,-22 0 0,0-1 16,0 1-16,0 0 0,-21 0 0,-21 21 31,0 21-31,0-21 16,0 21-16,-22 0 0,22 1 0,0-1 15,0 0-15,0 21 0,-1-21 16,22 1-16,0-1 0,0 0 16,0 0-16,0 0 0,0 0 15,22-21-15,-1 22 16,0-22-16,0 0 0,21 0 16,-20 0-16,-1 21 0,0-21 15,0 0-15,-21 21 16,-21 0 15,0-21-31,0 0 16,-1 0-16,1 0 0,0 0 0,0 0 15,0 0-15,0 21 0,-1-21 16,1 0-16,0 0 16,0-21-1,21 0-15,-21 21 16,21-21-16,-21 0 0</inkml:trace>
  <inkml:trace contextRef="#ctx0" brushRef="#br0" timeOffset="155119.98">5778 14944 0,'0'0'0,"-21"0"0,0 0 16,21 21 46,0 0-62,21-21 16,0 0-16,1 0 0,-1 0 15,0 21-15</inkml:trace>
  <inkml:trace contextRef="#ctx0" brushRef="#br0" timeOffset="155976.07">8572 15409 0,'0'0'0,"-21"0"15,0 0 1,0 0 0,42 0 15,0 0-31,0 22 15,1-22-15,-1 0 0,21 0 0,-21 21 16,22-21-16,-1 0 0,0 0 16,1 0-16,-1 0 0,21 0 0,-20 0 15,-1 0-15,0 0 16,1 0-16,-1 0 0,-21 0 0,0 0 16,1 0-16,-1 0 0,-42 0 31,-1 0-31,1 0 0,0 0 15,0 0-15,-21 0 0,20 0 16,1 0-16,-21 0 0,21 0 0,-22 0 16</inkml:trace>
  <inkml:trace contextRef="#ctx0" brushRef="#br0" timeOffset="156235.35">8572 15473 0,'0'0'0,"0"21"31,22-21-31,-1 0 16,0 0-16,0 0 0,21 0 0,-20 0 15,20 0-15,0 0 0,1 0 16,-1 0-16,0 0 0,1 0 0,-1 0 16,-21 0-16,21 0 0,1 0 0,-22 0 15,0 0-15,0 0 0,0 0 16,1 0-16,-1 0 31,-21-21-31,0 0 0,0 0 16,0-1-16,0 1 0</inkml:trace>
  <inkml:trace contextRef="#ctx0" brushRef="#br0" timeOffset="156639.12">9229 15155 0,'0'0'0,"-22"0"0,1 0 31,0 22-31,21-1 16,0 0-16,0 0 0,0 0 15,0 0-15,21 1 0,0-1 16,1 0-16,-1-21 0,0 21 0,0 0 16,0 0-16,0-21 0,1 0 15,-1 22-15,0-22 0,0 0 0,0 0 16,22 0-16,-22 0 0,0 0 15,0 0-15,0-22 0,-21 1 16,21 21-16,-21-21 16,-21 21-1,0 0-15,0 0 16,0 21-16,0 0 0,-1 1 16,1-22-16,0 21 0,0 21 0,21-21 15,-21 0-15,21 1 16,-21-1-16,21 0 0,0 0 0,-22 0 15,22 0-15,0 1 0,-21-22 16,21 21-16,21-42 47,1 21-47</inkml:trace>
  <inkml:trace contextRef="#ctx0" brushRef="#br0" timeOffset="157087.1">10266 15050 0,'0'-43'32,"-21"43"-32,-1 0 15,1 21 1,21 1-16,0-1 0,0 21 15,0-21-15,0 22 0,0-1 0,0-21 16,0 21-16,0 1 0,0-22 16,0 21-16,0-21 0,0 1 0,0 20 15,0-21-15,0 0 16,0 0-16,0 1 16,21-22-1,1-22 1,-22 1-16,21 0 15,0 0-15,0 0 16,0 0-16</inkml:trace>
  <inkml:trace contextRef="#ctx0" brushRef="#br0" timeOffset="157516.07">10583 15050 0,'0'0'0,"0"21"31,0 0-31,0 0 0,-21 0 16,21 0-16,-21 1 0,21-1 15,-21 0-15,21 21 0,0-21 0,0 1 16,0 20-16,0-21 0,0 0 16,0 0-16,0 1 0,0 20 0,21-21 15,-21 0-15,21 0 0,0-21 16,0 0-16,1 0 0,-1 0 15,0 0-15,0 0 0,21 0 16,-20 0-16,-1-21 0,0 21 16,0-21-16,21 0 0,-20 0 15,-1-22-15,0 22 0,-21 0 0,0-21 16,0 21-16,0-22 0,0 1 16,0 0-16,-21 20 0,0-20 0,-1 21 15,-20 0-15,21 0 0,-21 21 16,20 0-16,1 0 0,0 0 15,0 21-15,0 0 0,0 0 16,-1 0-16,22 22 0,0-22 0,-21 0 16,21 0-16,0 0 0,0 0 15,0 1-15,0-1 0,21-21 16,1 0-16,20 0 0</inkml:trace>
  <inkml:trace contextRef="#ctx0" brushRef="#br0" timeOffset="159040.09">11493 14880 0,'0'0'15,"-21"-42"1,21 21-16,-21 21 0,0 0 16,21 21-1,-21 0-15,21 0 0,-21 0 16,21 1-16,0 20 0,0-21 16,0 21-16,0 1 0,0-22 0,0 21 15,0 1-15,0-1 0,0-21 16,0 21-16,0 1 0,0-22 0,0 0 15,0 0-15,0 0 0,0 1 0,0-1 16,21-21-16,-21 21 16,21-21-16,0 0 0,0 0 15,0 0-15,1-21 16,-1 0-16,0 21 0,0-22 16,-21 1-16,21 0 0,0 0 15,-21-21-15,22 20 0,-22 1 0,0 0 16,0-21-16,21 21 0,-21-1 15,0 44 17,0-1-32,0 0 0,0 0 15,0 0-15,0 0 0,-21 1 0,21-1 16,0 0-16,0 0 0,0 0 16,0 0-16,21 1 0,0-1 15,0-21 1,0 0-16,0 0 0,1 0 0,-1 0 15,0 0-15,0 0 0,0 0 16,0-21-16,1-1 0,-22 1 16,21 0-16,-21 0 0,0 0 0,21 0 15,-21-1-15,0 1 0,21-21 16,-21 21-16,0 0 0,0 42 31,0 0-15,-21 0-16,21 0 0,-21 0 15,21 1-15,0-1 0,0 0 0,0 0 16,-21 0-16,21 0 16,0 1-16,0-1 15,0-42 32,0-1-47,0 1 16,0 0-16,0 0 0,21 0 15,0 0-15,-21-1 0,21 1 0,-21 0 16,21 0-16,0 21 16,1 21-1,-22 0 1,0 0-16,0 1 16,21-1-16,-21 0 0,0 0 0,0 0 15,0 0-15,0 1 16,21-1-1,0-21 1,0 0 0,-21-21-16,21 21 0,-21-22 15,22 1-15,-1 0 0,-21 0 16,21 0-16,-21 0 0,0-1 16,21 1-16,0 0 0,-21 0 0,21 21 15,-21-21-15,0 42 31,0 0-31,0 0 16,0 0-16,0 1 0,0-1 16,0 0-16,0 0 0,0 0 15,0 0-15,0 1 16,0-1-16,22-21 16,-1 0-16,0 0 15,0 0-15,0 0 0,0 0 16,1 0-16,-1 0 0,0-21 15,0 21-15,-21-22 0,21 1 16,0 21-16,1-21 0,-22 0 0,21 0 16,-21 0-16,21-1 0,-21 1 15,0 0-15,0 0 0,-21 21 32,21 21-32,0 0 15,-21 0-15,-1-21 0,22 22 16,-21-1-16,21 0 0,0 0 0,0 0 15,0 0-15,0 1 16,0-1-16,21-21 16,1 0-16,-1 0 15,0 0-15,0 0 16,0 0-16,-21-21 0,21 21 16,-21-22-16,22 22 0,-22-21 15,21 21-15,-21-21 0,21 21 0,-21 21 31,0 0-31,0 1 16,-21-1 0,0-21-1,21-21 17,0-1-17</inkml:trace>
  <inkml:trace contextRef="#ctx0" brushRef="#br0" timeOffset="159259.39">12340 14859 0,'0'0'0,"-21"0"0,0 0 15,0 0-15,-1 0 16,1 0-16,0 21 0,0-21 15,21 21 1,0-42 31</inkml:trace>
  <inkml:trace contextRef="#ctx0" brushRef="#br0" timeOffset="159523.35">11239 15177 0,'0'0'0,"-21"0"16,42 0-1,1 0-15,20 0 0,-21 0 16,21 0-16,1 0 0,-1 0 0,0 0 15,-20-22-15,20 22 0,-21 0 16,21 0-16,-20 0 0,-1 0 0,-42 0 47,-1 0-47,1 0 16</inkml:trace>
  <inkml:trace contextRef="#ctx0" brushRef="#br0" timeOffset="168411.81">10795 15790 0,'0'0'0,"0"-21"15,0 0 1,-21 21-16,0 0 31,21 21-15,0 0-16,0 1 16,-22-1-16,22 21 15,-21-21-15,21 0 0,0 1 0,0 20 16,0-21-16,-21 21 0,21-20 15,-21 20-15,21 0 0,-21-21 0,0 22 16,21-22-16,-22 21 0,1-21 16,0 22-16,0-22 0,0 0 0,0 0 15,-1 22-15,-20-22 0,21 0 16,-21 0-16,20-21 0,-20 21 0,0 0 16,-22 1-16,22-22 0,0 21 15,-22-21-15,22 21 0,-22-21 16,1 0-16,-1 0 0,1 21 0,-1-21 15,-20 0-15,20 0 0,-21 0 0,1 0 16,-1 0-16,0 0 0,-20 0 16,20 0-16,0 0 0,1 0 0,-1 0 15,0 0-15,1 0 0,-1-21 16,0 21-16,-21-21 0,22 21 0,-22-21 16,0-1-16,21 1 0,-20 21 0,20-21 15,0 0-15,1 0 0,-1-22 16,21 22-16,-20 0 0,41 0 0,-20 0 15,-1-22-15,22 22 16,0 0-16,-1 0 0,1 0 0,-21-22 16,20 22-16,22 0 15,-21 0-15,21 0 0,-1 21 0,22-21 16,-21 21-16,42 0 62,-21 21-62,0 0 32,0 0-17,0-42 17</inkml:trace>
  <inkml:trace contextRef="#ctx0" brushRef="#br0" timeOffset="169097.71">6794 15960 0,'0'-21'16,"-21"21"15,21 21-15,0 0-16,-21 0 0,21 0 15,0 0-15,0 1 0,0 20 16,-21-21-16,21 21 0,0-20 0,0 20 16,0-21-16,0 21 0,0 1 15,0-22-15,0 0 0,-21 21 0,21-20 16,0-1-16,0 0 15,0 0-15,0 0 0,-21-21 47,21-21-47,0 0 16,0 0-16,0 0 0,0-1 16,0 1-16,0 0 0,0 0 0,0-21 15,0 20-15,0 1 0,0-21 16,21 21-16,-21-22 0,0 22 0,21 0 15,0-21-15,-21 21 0,21-1 16,-21 1-16,0 0 0,21 21 0,1-21 16,-22 0-16,21 0 15,0 21-15,-21-22 16,21 22 0,0 0-16,0 0 0,1 0 15,-1 0-15,0 0 0,0 0 16,21 0-16,-20 0 0,20 0 15,0 22-15,-21-22 0,22 21 0,-1-21 16,-21 0-16,22 21 0,-22-21 16,0 0-16,0 21 0,0-21 0,-21 21 15,-21-21 63,0 0-62,0 21-16,0-21 0,-1 22 0</inkml:trace>
  <inkml:trace contextRef="#ctx0" brushRef="#br0" timeOffset="193184.06">15854 910 0,'0'0'0,"-21"0"16,-1 0 0,1 0-1,21 21 1,-21-21-16,0 0 0,0 0 16,21 22-16,-21-22 0,-1 0 15,1 21-15,0-21 0,0 21 16,0-21-1,42 0 17,0 0-32,0 0 15,22 0-15,-1 0 0,-21 0 16,21-21-16,1 21 0,20-21 0,-20 21 16,20-22-16,-21 22 0,22-21 15,-1 0-15,1 21 0,-1-21 16,-20 21-16,-1 0 0,0 0 15,-20-21-15,-1 21 0,0 0 0,0 0 16,-42 0 31,0 0-31,0 0-16,-1 0 15,1 0-15,0 0 0,0 21 0,0-21 16</inkml:trace>
  <inkml:trace contextRef="#ctx0" brushRef="#br0" timeOffset="193539.71">15854 974 0,'0'0'15,"-21"21"-15,42-21 47,0 0-31,0 0-16,0 0 0,22 0 16,-22 0-16,0 0 0,21 0 15,-21-21-15,22 21 0,-22 0 0,21 0 16,-21 0-16,1-21 0,-1 21 15,0 0-15,0 0 0,0 0 0,-21-22 47,0 1-31,0 0 0,0 0-16</inkml:trace>
  <inkml:trace contextRef="#ctx0" brushRef="#br0" timeOffset="193991.82">16341 487 0,'0'0'0,"-22"0"16,1 0-1,21 21 1,0 0-1,0 0-15,0 1 0,21-1 16,1 0-16,-1 0 16,0 0-16,0-21 0,21 21 0,-20 1 15,-1-22-15,21 21 0,-21 0 16,22-21-16,-1 0 0,-21 0 0,21 0 16,1 0-16,-22 0 0,21 0 15,-21 0-15,1 0 0,-1 0 0,0 0 16,-42 21 31,0 0-47,-1 0 0,1 1 15,0-1-15,0 0 0,0 21 16,-22-21-16,22 22 0,0-22 16,-21 21-16,21-21 0,-1 22 15,-20-22-15,21 21 0,0-21 0,0 1 16,-1-1-16,22 0 0,0 0 0,-21 0 15,21 0-15,0 1 16</inkml:trace>
  <inkml:trace contextRef="#ctx0" brushRef="#br0" timeOffset="194436.05">18394 508 0,'0'0'0,"21"0"31,0 0-16,21 0-15,-20 0 0,20 0 0,-21 0 16,21-21-16,1 21 0,-1 0 16,0-21-16,1 21 0,-22 0 0,21 0 15,-21 0-15,1 0 0,-44 0 47,1 0-47,-21 0 0,21 0 16,-22 21-16,1-21 0</inkml:trace>
  <inkml:trace contextRef="#ctx0" brushRef="#br0" timeOffset="195012.07">18394 508 0,'0'0'0,"-21"0"0,-1 0 16,22 21-16,-21-21 15,21 21 1,-21-21-16,21 22 0,0-1 15,0 0-15,-21 0 16,21 0-16,-21 0 0,21 1 0,-21-1 16,21 0-16,0 0 0,0 0 15,0 0-15,-22 1 0,22-1 0,0 0 16,0 0-16,0 0 16,0-42 15,22 0-16,-1 21-15,-21-21 0,21 21 0,0-21 16,0 21-16,0-22 16,1 22-16,-1 0 0,0-21 15,21 21-15,-21 0 0,1 0 0,-1 0 16,21 0-16,-21 0 0,22 0 16,-22 21-16,21-21 0,-21 22 0,22-22 15,-22 21-15,0 0 0,0 0 16,0-21-16,0 21 0,-21 0 0,0 1 15,0-1-15,0 21 0,0-21 16,0 0-16,-21 1 0,0-1 0,-21 0 16,21 0-16,-22 0 15,1 0-15,0-21 0,-1 22 0,-20-1 16,20-21-16,22 0 0,-21 0 16,0 0-16,20 0 0,1 0 0,-21 0 15,21 0-15,0 0 0,-1 0 0,22-21 16,-21 21-16,21-22 0,-21 22 15,21-21-15,-21 21 0,21-21 16,0 0 0,21 21-1,0-21-15,0 21 16,1 0-16</inkml:trace>
  <inkml:trace contextRef="#ctx0" brushRef="#br0" timeOffset="195643.59">19304 699 0,'-21'0'31,"0"0"-15,-1 21 0,22 0-16,0 0 15,0 0-15,0 0 16,0 1 0,22-22-16,-1 0 15,0 0-15,0 0 16,0 0-16,0-22 15,-21 1-15,22 21 0,-22-21 0,0 0 16,0 0-16,0 0 16,0-1-16,-22 22 15,1-21-15,0 21 16,0 0-16,0 0 16,0 21-16,-1-21 0,22 22 15,0-1-15,0 0 16,0 0-16,0 0 15,22-21 1,-1 0-16,0 0 0,0 0 16,0 0-16,0-21 15,1 21-15,-22-21 0,0 0 16,0 0 0,-22 21-16,1-22 0,0 22 15,0 0-15,0 0 16,0 0-16,-1 0 15,22 22-15,-21-1 0,21 0 16,0 0 0,21-21-1,1 0-15,-1 0 0,0 0 16,0 0-16,21 0 0,-20 0 0</inkml:trace>
  <inkml:trace contextRef="#ctx0" brushRef="#br0" timeOffset="196076">20278 233 0,'0'0'0,"-22"0"0,1 0 16,0 0-16,21 21 15,-21 0-15,0 0 16,21 1-16,0-1 0,0 21 0,-21-21 16,-1 0-16,1 22 0,21-1 15,-21 0-15,0-20 0,0 41 16,-22-21-16,22 1 0,0 20 16,-21 1-16,-1-22 0,22 22 0,-21-1 15,21 1-15,-22-22 0,22 0 16,0 22-16,0-22 0,0 0 15,0-20-15,-1 20 0,1 0 0,0-21 0,21 1 16,-21-1-16,21 0 0,-21 0 16,21 0-16,-21 0 15,-1-21 1,22-21 0,22 0-1,-1 0-15,0 21 16,0-21-16,0 0 0,0-1 0,22 1 15</inkml:trace>
  <inkml:trace contextRef="#ctx0" brushRef="#br0" timeOffset="196684.45">20278 995 0,'0'0'0,"-22"0"32,1 21-17,21 0 1,-21 0-16,21 1 0,0-1 16,-21 0-16,21 0 15,0 0-15,0 0 16,21-21-1,0 0-15,0 0 0,1 0 16,-1 0-16,0 0 16,-21-21-16,21 21 0,-21-21 0,21 0 15,-21 0 1,0 0-16,0-1 0,0 1 0,0 0 16,-21 21-1,0 0-15,0 0 16,0 0-16,-1 21 0,22 0 15,-21 1-15,21-1 0,-21 0 16,21 0-16,0 0 0,0 0 16,21-21-1,0 0-15,1 0 32,-1 0-32,0-21 0,-21 0 0,0 0 15,0 0 1,0 0-16,0-1 15,-21 22 1,0 0-16,-1 0 16,22 22-1,0-1-15,0 0 16</inkml:trace>
  <inkml:trace contextRef="#ctx0" brushRef="#br0" timeOffset="197947.21">15960 1016 0,'0'0'0,"-22"21"0,1-21 16,0 0-16,0 0 0,0 0 15,0 0-15,-1 0 0,1 0 16,0 0-16,0 0 0,0 0 0,0 0 16,-1 0-16,1 0 0,0 0 15,0 0-15,0 0 0,0 0 0,-1 0 16,1 0 0,42 0 15,1 0-16,-1 0-15,0 0 16,0 0-16,0 0 0,0 0 16,22 0-16,-22 0 0,21 0 0,1 0 15,-1 0-15,0 0 0,1 0 16,20 0-16,-21 0 0,22 0 0,-22 0 16,22 0-16,-22 0 0,0 0 15,-20 0-15,20 0 0,-21 0 0,0 0 16,0 0-1,1 0-15,-22-21 94,0 0-78,0 0-16,0 0 15</inkml:trace>
  <inkml:trace contextRef="#ctx0" brushRef="#br0" timeOffset="198640.46">16319 572 0,'0'0'16,"-21"0"-16,0-22 15,21 44 48,21-22-63,0 21 0,1 0 15,-1-21-15,21 21 16,-21 0-16,0 0 0,1-21 0,20 22 16,-21-1-16,21-21 0,1 21 15,-22 0-15,21-21 0,-21 21 0,22-21 16,-22 21-16,0-21 0,21 0 16,-20 22-16,-1-22 0,0 0 15,0 0 1,-21 21-16,0 0 31,0 0-15,-21-21-16,0 21 0,0 0 15,-1-21-15,1 22 16,0-1-16,-21 21 0,21-21 16,-22 0-16,22 1 0,-21-1 15,-1 0-15,1 21 0,21-21 0,-21 1 16,20 20-16,-20-21 0,21 0 15,-21 0-15,20 1 0,1-1 0,0 0 16,0 0-16,0 0 0,21 0 16,-21-21-16,21 22 15,-22-22-15,22-22 78,22 1-78,-1 21 16,-21-21-16,21 21 0,-21-21 16,21 21-16,0-21 0,0 0 15,1-1-15,-22 1 16,21 21-16,0-21 0</inkml:trace>
  <inkml:trace contextRef="#ctx0" brushRef="#br0" timeOffset="202891.06">16256 995 0,'0'0'0,"-21"0"0,0 0 0,-1 0 16,1 0-1,42 0 32,1-21-47,20 21 16,-21 0-16,21 0 0,-20-21 0,20 21 15,0 0-15,1 0 0,-1-22 16,-21 22-16,21 0 0,-20 0 0,20 0 16,-21 0-16,0 0 15,-42 0 1,0 0-16,0 22 16,0-22-16,-22 0 0,1 21 0,0-21 15,20 0-15,-20 0 16,0 21-16,-1-21 0,22 0 0,-21 0 15,0 0-15,20 0 0,1 0 16,0 0-16,0 0 0,0 0 16,0 0-1,21-21 1,21 21 0,0 0-16,21 0 15,-21 0-15,1 0 0,-1 0 16,21 0-16,0 0 0,-20 0 0,20 0 15,0 0-15,1 0 0,-22 0 16,21 0-16,-21 0 0,0 0 16,1 0-16,-1 0 0,0 0 15,-42 0 32,0 0-47,-1 0 0,1 0 16,0 0-16,-21 0 0,21 0 0,-22 0 15,22 0-15,-21 0 0,-1 0 16,1 0-16,0 0 0,-1 0 0,22 0 16,-21 0-16,0 0 0,20 0 15,1 0-15,0 0 0,0 0 16,0 0-16,0 0 0,42 0 47,0 0-47,21 0 15,-21 0-15,22 0 0,-22-21 0,21 21 16,1 0-16,20 0 0,-21 0 16,22 0-16,-22 0 0,22 0 15,-22 0-15,0 0 0,1-22 0,-1 22 16,0 0-16,-20 0 0,20 0 16,-21 0-16,0-21 0,0 21 0,-21-21 31,-21 21-16,0 0 1,0 0-16,-21 0 0,20 0 0,-20 0 16,0 0-16,-1 0 0,1 0 15,0 0-15,-1 0 0,1 21 0,0-21 16,-1 0-16,1 0 0,21 0 16,-21 0-16,20 0 0,1 0 0,0 0 15,0 0-15,42 0 47,0 0-47,0 0 16,22 0-16,-22 0 0,21-21 15,1 21-15,-1 0 0,0 0 0,22 0 16,-22 0-16,0-21 0,1 21 16,-1 0-16,0 0 0,-20 0 0,-1 0 15,0 0-15,0 0 0,-42 0 31,0 0-15,0 0-16,-1 0 16,1 0-16,0 0 0,0 0 15,0 0-15,0 0 16,-1 0 0,22-21 15,0 0-16,0-1 1,-21 22-16,0-21 16,0 0-16,0 21 15,0 0-15,21-21 0,-22 21 16,1 0-16,0-21 0,0 21 0,0 0 16,0-21-16,-1 21 15,1-22-15,0 22 0,0 0 0,0-21 16,0 21-1,-1-21-15,44 21 47,-1 0-31,0 21-16,0-21 0,0 21 16,22 1-16,-22-22 0,21 21 15,-21 0-15,22 0 0,-1 0 0,0-21 16,1 21-16,-22 1 0,21-1 0,0 0 15,-20-21-15,20 21 16,-21-21-16,0 0 0,-21 21 0,21-21 16,-42 0 31,21 21-47,-21-21 15,0 0-15,0 0 0,0 22 16,-1-1-16,1-21 15,0 21-15,0 0 0,-21-21 0,20 21 16,-20 0-16,21 1 0,-21-1 16,-1 21-16,22-21 0,-21 0 0,-1 1 15,22-1-15,-21 21 0,21-21 16,0 0-16,-22 1 0,22-1 16,21 0-16,-21-21 0,0 21 15,42-21 48,0-21-48,0 0-15,0 21 0,1-21 16,-1-1-16,0 1 0,21 0 0,1-21 16,-1 21-16,-21-22 15,21 1-15,1 0 0,-1-1 0,0 1 16,1 21-16,-1-22 0,-21 1 15,0 21-15,1 0 0,-1 0 0,0-1 16,-21 1 0,0 42-1,0 1 1,0-1-16,-21 0 0,0 0 0,-1 0 16,1 0-16,0 22 0,0-1 15,0-21-15,0 22 0,-22-1 0,22-21 16,-42 43-16,20-22 15,22-21-15,0 0 0,-21 0 16,20 1-16,22-1 0,-21 0 16,0 0-16,21 0 0,-21-21 0,21 21 15,-21 1 1,42-44 31,-21 1-47,21 21 0,0-21 0,0 0 15,22 0-15,-22 0 0,0-22 16,21 22-16,-20-21 0,20 21 0,0-22 16,-21 1-16,22 21 0,-22-22 15,21 22-15,-21 0 0,1 0 16,-22 0-16,0 42 31,0 0-31,0 0 0,-22 0 16,1 1-16,0-1 0,-21 0 0,21 0 15,-22 21-15,1-20 0,0-1 16,-1 21-16,1-21 0,21 0 16,-22 1-16,22-1 0,-21 0 0,21 0 15,0 0-15,-1 0 16,1-21-16,21 22 0,21-22 47,1-22-32,-1 1-15,0 0 0,21 0 16,-21 21-16,22-42 0,-22 20 16,21 1-16,1 0 0,-1-21 0,0-1 15,1 1-15,-1 21 0,0-21 16,-21-1-16,22 22 0,-22-21 0,-21 21 16,21-1-16,-21 1 0,0 0 15,0 0-15,0 0 0,0 0 16,-21 21 15,0 0-15,0 0-1,-1 0 1,1 0 0,0 0-16,0 0 15,0 0-15,0 0 16,-1-22-16,1 22 0,21-21 0,-21 21 15,0-21-15,0 21 0,0-21 16,-1 21-16,1-21 0,0 21 0,0-21 16,0-1-16,0 22 0,-22-21 15,22 21-15,0-21 0,0 21 16,0 0-16,-1-21 0,1 0 16,0 21-16,0 0 15,42 21 32,0-21-47,0 0 0,1 21 16,-1 0-16,0-21 0,0 21 0,21-21 15,-20 22-15,20-1 16,-21 0-16,21-21 0,1 21 0,-22 0 0,21 0 16,1 1-16,-22-1 0,0-21 15,0 21-15,0 0 0,0-21 16,1 21-16,-44-21 47,1 0-47,0-21 0,0 0 15,0 21-15,0-21 0,-1 0 16,1 21-16,0-22 0,0 1 16,0 0-16,-22 0 0,22 0 15,0 0-15,0-1 0,-21 1 0,20 0 16,1 0-16,0 21 15,0-21-15,21 42 47,21-21-47,0 21 0,0 0 16,1-21-16,-22 21 0,42 1 0,-21-22 16,0 21-16,0 0 0,1 0 15,-1 0-15,0-21 0,0 21 0,-21 1 16,21-22-16,0 21 0,1-21 15,-1 0-15,0 0 16,-21-21 15,-21-1-15,0 1-16,-1 21 0,1-21 16,0 0-16,0 0 0,0 21 15,0-21-15,-1-1 0,22 1 0,-21 21 16,0-21-16,21 0 15,0 42 17,21 0-32,0-21 0,1 21 15,-1 1-15,0-1 0,0-21 16,21 21-16,-20 0 0,-1-21 0,21 21 16,-21 0-16,0 1 0,22-22 15,-22 21-15,0 0 0,21-21 16,-20 21-16,-1-21 0,0 21 15,0-21 1,-21 21 15,0 1-15,0-1 0,-21-21-16,21 21 0,-21-21 0,0 21 15,21 0-15,-22-21 0,1 21 16,0 1-16,0-1 0,-21 0 0,20 0 15,-20 0-15,21 0 0,-21 1 16,20-1-16,-20 0 0,21 0 16,-21 0-16,20 0 0,1-21 0,-21 22 15,21-1-15,0-21 0,-1 21 16,1-21-16,0 21 0,0-21 16,21 21-16,-21-21 15,21 21 1,0-42 78,21 21-94,-21-21 0,21 21 0,0-21 15,0 0-15,1 0 0,-1-1 16,21 1-16,-21 0 0,22 0 0,-1-21 15,-21 20-15,21 1 0,1-21 16,-1 21-16,0 0 0,1-22 16,-22 43-16,0-21 0,0 0 0,0 21 15,1 0-15,-22-21 0,21 21 16,-21-21-16,-21 21 109,21-22-77,0 1-1,0 0 0,21 21-15,-21-21-16,0 0 31,21 21-15,-21-21-1,21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1:59:02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825 296 0,'0'0'0,"0"-21"16,0 0-16,0 0 15,-21 21 16,21-21-31,0 42 32,0 0-17,0 0-15,0 0 0,21 1 0,-21-1 16,22 0-16,-22 0 0,0 0 16,0 0-16,21-21 0,-21 22 0,21-1 15,0 0-15,-21 0 16,21-21-16,0 0 0,1 0 0,-1 0 15,0 0-15,0 0 16,21 0-16,-20 0 16,-1-21-16,0 21 0,0-21 0,0 0 15,0-1-15,1 1 0,-1 0 16,-21 0-16,0 0 0,0 0 0,0-22 16,0 22-16,0 0 0,0-21 15,0 20-15,0 1 0,0 0 16,0 0-16,0 42 47,0 0-47,0 0 0,0 1 15,0-1-15,0 0 0,0 21 16,0-21-16,0 22 0,-21-1 0,21 0 16,0 1-16,-22-22 0,22 21 15,0 1-15,0-1 0,0 0 16,0 1-16,-21-22 0,21 21 0,0 0 15,-21 1-15,21-1 0,0-21 16,0 22-16,0-1 0,-21-21 16,21 0-16,-21 22 0,21-22 0,0 0 15,-21 0-15,21 0 16,-22-21 0,1 0-16,0 0 15,0-21 1,0 0-16,0 21 0,21-42 15,-22 20-15,1 1 0,0 0 16,0-21-16,0 21 0,21-1 16,-21 1-16,-1 0 0,22 0 0,-21 21 15,21-21-15,0 42 47,0 0-47,0 0 0,0 0 16,0 1-16,0-1 0,21 0 0,1 0 15,-1 0-15,-21 0 16,21 1-16,0-1 0,0 0 0,0-21 16,1 21-16,-1-21 0,0 0 15,21 0-15,-21 0 0,22 0 16,-1 0-16,-21-21 0,22 21 0,-1-21 16,-21 0-16,21-1 0,-20 1 15,-1 0-15,0 0 0,0-21 16,0 20-16,0-20 0,-21 21 0,0-21 15,0 20-15,0 1 0,22 0 16,-22 0-16,0 0 16,0 42 15,0 0-15,0 0-16,0 0 0,0 1 15,0-1-15,0 0 0,0 21 16,0-21-16,0 1 0,0 20 0,0-21 15,0 0-15,0 0 0,0 1 16,0-1-16,0 0 0,0 0 16,0-42 31,0 0-47,0 0 15,0-1-15,-22 1 0,22 0 16,0 0-16,0 0 0,0-22 15,0 22-15,0 0 0,0 0 16,0 0-16,22 0 0,-1-1 0,0 1 16,0 0-16,0 0 0,0 0 15,22 0-15,-22 21 0,0-22 16,21 22-16,-20 0 0,-1 0 0,21 0 16,-21 0-16,0 0 0,1 22 15,-1-1-15,0 0 0,0 0 0,-21 21 16,0-20-16,21 20 15,-21-21-15,21 21 0,-21 1 0,0-22 16,0 0-16,0 21 0,0-20 16,0-1-16,0 0 0,0 0 15,0 0-15,0 0 16,0-42 0,-21 0-1,21 0-15,0 0 0,0 0 16,0-1-16,0-20 0,0 0 15,0 21-15,0-22 0,0 1 16,0 21-16,21-22 0,1 22 0,-1-21 16,21 21-16,-21 0 0,22-1 15,-1 1-15,0 21 0,1 0 16,-1-21-16,0 21 0,1 0 16,-1 0-16,0 21 0,1 0 0,-22 1 15,21-1-15,-21 0 0,-21 21 16,0-21-16,0 22 0,0-1 0,0 0 15,0-20-15,-21 20 0,0-21 16,0 0-16,0 0 0,21 1 0,0-1 16,-22 0-16,22 0 0,-21-21 15,21 21 1,0-42 0,0 0-1,21 0-15,-21 0 16,22-1-16,-1 1 0</inkml:trace>
  <inkml:trace contextRef="#ctx0" brushRef="#br0" timeOffset="420.07">2921 614 0,'-21'0'31,"0"0"0,21 21-31,0 0 0,0 0 16,0 1-16,0 20 0,0-21 16,0 21-16,0 1 0,0-1 0,0 0 15,0 22-15,0-22 0,0 22 16,0-1-16,0 1 0,0-1 0,0 1 15,0-1-15,0 1 0,0 20 16,21 1-16,-21 0 0,0-22 0,0 22 16,0-22-16,0 22 15,0-21-15,0-1 0,0 1 0,0-22 16,0 21-16,0-20 0,0 20 16,0-20-16,0-1 0,0-21 0,0 21 15,0-20-15,0-1 0,0 0 16,0-42-1,0 0 1,0-22-16,0 22 0,21-21 0,-21-22 16,21 22-16,0-22 0</inkml:trace>
  <inkml:trace contextRef="#ctx0" brushRef="#br0" timeOffset="845.97">2984 847 0,'0'0'0,"0"-21"0,-21-43 32,21 43-32,21 0 15,1 0-15,20 21 0,-21-22 16,0 22-16,22 0 0,-1-21 15,0 21-15,-21 0 0,22 0 0,-1 0 16,-21 0-16,22 21 16,-22 1-16,0-22 0,0 42 0,-21-21 15,0 0-15,0 22 0,-21-1 16,0-21-16,-22 21 0,22 1 0,-21-22 16,0 21-16,-1-21 0,-20 1 15,20 20-15,1-21 0,0 0 0,-1-21 16,1 21-16,21 1 0,0-22 15,0 0-15,-1 0 0,1 21 16,42-42 15,1-1-31,-1 22 16,-21-21-16,42 21 0,-21-21 16,0 0-16,1 0 0,-1 0 0</inkml:trace>
  <inkml:trace contextRef="#ctx0" brushRef="#br0" timeOffset="1387.29">3852 445 0,'0'0'0,"0"-22"31,0 44-16,-21-22 1,21 21-16,0 0 0,0 21 0,-21-21 16,21 1-16,-21 20 0,21 0 15,0 1-15,0-1 0,-21 0 0,21 1 16,-22-1-16,22 0 0,0 1 16,0-22-16,0 21 0,0 0 15,0-20-15,0-1 0,0 0 0,0 0 16,22 0-16,-1-21 0,0 0 15,0 0-15,0 0 0,0 0 16,1 0-16,41-21 16,-42 0-16,0 0 0,1 0 15,-1-22-15,0 22 0,0-21 16,0-1-16,0 1 0,-21 21 0,0 0 16,22-22-16,-22 22 0,21 0 15,-21 42 16,0 0-31,0 1 0,0 20 0,0-21 16,0 0-16,0 22 16,-21-22-16,21 0 0,0 21 0,-22-21 0,22 1 15,0-1-15,0 0 16,0 0-16,0-42 47,0 0-47,0 0 15,0-22-15,22 22 0</inkml:trace>
  <inkml:trace contextRef="#ctx0" brushRef="#br0" timeOffset="1571.51">4254 677 0,'0'0'0,"-21"0"16</inkml:trace>
  <inkml:trace contextRef="#ctx0" brushRef="#br0" timeOffset="3302.68">4868 720 0,'0'0'0,"-21"-21"0,0-1 16,0 22-1,0 0-15,-1 0 0,1 0 16,0 0-16,0 0 16,0 22-16,21-1 0,-21 0 15,-1 0-15,1 0 0,21 0 16,-21 22-16,21-1 0,-21-21 0,21 22 16,0-1-16,0-21 0,0 21 15,0-20-15,0-1 0,0 21 0,0-21 16,21 0-16,0-21 0,0 22 15,1-22-15,-1 0 0,21 0 0,-21 0 16,22 0-16,-22 0 0,21 0 16,-21 0-16,22-22 0,-1 1 0,-21 0 15,0 0-15,0-21 0,22 20 16,-22-20-16,-21 0 0,21-1 0,0 1 16,-21 21-16,21-21 0,-21-1 15,0 22-15,22 0 0,-22 0 16,0 0-16,21 21 15,-21 21 1,0 0 0,0 0-16,0 21 0,0-20 0,0 20 15,-21-21-15,21 21 0,0-20 16,0 20-16,0 0 0,0-21 0,0 1 16,0 20-16,0-21 0,0 0 15,21 0-15,0-21 0,0 22 0,0-1 16,0-21-16,1 0 0,-1 0 15,21 0-15,-21 0 0,22 0 0,-22-21 16,21-1-16,-21 1 16,22 0-16,-22 0 0,21-21 0,-21-1 15,22 1-15,-22-22 0,21 22 16,-21-21-16,22-1 0,-22 22 0,0-22 16,0 22-16,0 0 0,-21-1 15,0 1-15,0 21 0,21 0 0,-21-1 16,0 1-16,0 0 0,0 0 15,-21 42 1,0 0 0,21 22-16,0-22 0,-21 21 15,21-21-15,-21 22 0,0-1 16,21 0-16,0 22 0,-22-22 0,22 0 16,-21 1-16,21 20 0,0-20 15,0-1-15,0 0 0,0-21 0,21 22 16,1-22-16,-1 0 0,0 0 15,0 0-15,0 1 0,22-22 0,-22 0 16,21 0-16,0 0 0,-20 0 16,20 0-16,-21-22 0,21 1 0,-20-21 15,-1 21-15,21-22 0,-21-20 16,0 21-16,1-22 0,-1 1 0,0 20 16,0-20-16,0-1 0,-21 22 15,0-22-15,21 22 0,-21 0 16,0-1-16,0 1 0,0 21 15,0-21-15,0 20 0,0 1 16,0 42 0,0 1-16,0-1 15,0 0-15,0 21 0,0-21 16,0 22-16,-21-1 0,21 0 0,-21 1 16,21-1-16,0 0 0,0 1 15,0-1-15,-21 0 0,21 22 0,0-22 16,0 1-16,0-22 0,0 63 15,0-62-15,0-1 16,0 0-16,21 0 0,0 0 16,22-21-16,-22 0 0,0 0 15,0 0-15,0 0 0,0 0 16,1 0-16,20-21 0,-21 0 0,0 0 16,0 0-16,1-22 0,-1 22 15,0-21-15,21-1 0,-42 22 0,21-21 16,1 21-16,-22 0 0,0-1 15,21 1-15,-21 42 32,-21 1-32,21-1 15,0 0-15,-22 0 0,22 21 16,-21-20-16,21-1 0,0 21 16,0-21-16,0 22 0,0-22 0,0 0 15,0 0-15,0 0 0,0 0 16,0 1-16,21-22 0,1 21 0,-1-21 15,21 0-15,-21 0 0,0 0 16,22 0-16,-22 0 0,21-21 0,-21-1 16,1 1-16,20 0 0,-21 0 15,0-21-15,0-1 0,1 1 0,-1 0 16,-21-22-16,0 22 0,21-1 16,-21 1-16,21 21 0,-21 0 0,21 0 15,-21-1-15,0 1 16,0 42-1,0 1 1,0 20-16,0-21 0,0 0 16,0 22-16,0-1 0,0 0 15,-21 1-15,21-1 0,-21 0 0,0 1 16,21 20-16,0-21 0,0 1 16,0 20-16,0 1 0,0-22 0,0 22 15,21-1-15,0 1 0,-21-1 16,21 1-16,0-1 0,-21 1 0,22-1 15,-1 1-15,0-1 0,0-21 16,0 22-16,-21-22 0,21 22 16,-21-22-16,0 22 0,0-22 0,0 0 15,0 1-15,0-1 0,0 0 16,-21-21-16,0 22 0,0-22 0,0 0 16,0-21-16,-22 21 0,22-21 15,0 0-15,0 0 0,0 0 16,21-21-16,-22 21 0,22-21 15,-21 0-15,21 0 0,0-1 0,0-20 16,-21 21-16,0-21 16,21-1-16,-21-20 0,0 20 0,21 1 15</inkml:trace>
  <inkml:trace contextRef="#ctx0" brushRef="#br0" timeOffset="3639.25">5757 635 0,'21'0'0,"22"0"0,-22 0 16,0 0-16,21 0 0,1-21 15,-1 21-15,0 0 0,-20 0 0,20 0 16,0 0-16,-21 0 0,1-21 16,20 21-16,-21 0 0,0 0 0,-21-21 31,-21 21-31,-21 0 15</inkml:trace>
  <inkml:trace contextRef="#ctx0" brushRef="#br0" timeOffset="3852.41">5355 487 0,'0'0'0</inkml:trace>
  <inkml:trace contextRef="#ctx0" brushRef="#br0" timeOffset="4432.25">7662 360 0,'0'0'0,"0"-21"0,43 21 31,-22 0-31,0 21 16,-21 0-16,0 0 0,0 0 16,0 22-16,0-22 0,0 21 0,0 1 15,0-1-15,0 0 16,0 1-16,0-1 0,0 0 0,-21 1 16,0-1-16,-1-21 0,22 21 15,0-20-15,-21-1 0,21 0 0,-21 0 16,21 0-1,0-42 1,0 0-16,0 0 16,21 0-16,0-1 0,1-20 0,-1 21 15</inkml:trace>
  <inkml:trace contextRef="#ctx0" brushRef="#br0" timeOffset="4916.22">8086 572 0,'0'0'0,"21"0"0,0 0 0,-42 21 47,0 0-47,-1 0 0,-20 0 0,21 0 15,-21 22-15,-1-22 0,22 21 16,-21 1-16,-1-22 0,22 21 0,-21-21 16,21 0-16,0 1 0,-1-1 15,1 0-15,0 0 0,21 0 0,0-42 47,21 0-47,0 0 16,22 0-16,-22-1 0,0-20 15,21 21-15,-20-21 0,20-1 16,-21 22-16,21 0 0,1-21 0,-22 20 16,0 1-16,21 0 0,-20 21 15,-1-21-15,0 21 0,0 0 0,0 0 16,0 0-1,-21 21-15,22 0 0,-22 0 0,0 1 16,0-1-16,0 0 0,0 21 16,0-21-16,0 22 0,0-22 0,21 21 15,-21-21-15,0 22 0,21-22 16,-21 0-16,0 0 0,0 0 16,21-21-16,0 22 0,0-22 15,1 0-15,-1 0 16,0 0-16,0 0 0,0-22 15,-21 1-15,21-21 0,1 21 16,-1-22-16,-21 1 0,21 0 0,-21-1 16</inkml:trace>
  <inkml:trace contextRef="#ctx0" brushRef="#br0" timeOffset="5159.34">8594 318 0,'-22'0'31,"22"42"-31,-21-21 0,21 0 16,0 22-16,-21-1 0,21-21 0,0 21 16,0 1-16,-21-1 0,0 0 15,21 1-15,-21-22 0,21 21 0,0 1 16,-22-1-16,22-21 0,-21 21 16,21-20-16,0-1 0,-21 0 0,21 0 15,0 0-15,0 0 16,21-21-1,0-21 1,1 0-16,-1 0 16</inkml:trace>
  <inkml:trace contextRef="#ctx0" brushRef="#br0" timeOffset="5935.59">9144 741 0,'0'0'0,"21"0"0,0-21 15,0-22 1,-21 22-16,0 0 0,0 0 16,0 0-16,0 0 15,0-1-15,-21 22 0,21-21 0,-21 21 16,0 0-16,0 0 0,0 0 0,-1 0 16,1 0-16,0 0 0,0 21 15,-21 1-15,20-1 0,1 0 0,-21 0 16,21 0-16,0 22 0,-22-1 15,22 0-15,0-21 0,0 22 0,0-1 16,-1 0-16,1 1 0,21-22 16,0 21-16,0-21 0,0 1 0,0-1 15,0 0-15,0 0 0,21-21 16,1 0-16,-1 0 0,0 0 0,21 0 16,-21 0-16,1 0 15,20-21-15,0 21 0,-21-21 0,22 0 16,-22-1-16,0-20 0,21 21 15,-20-21-15,-1-1 0,0 1 0,0 0 16,0 20-16,0 1 0,-21-21 16,0 21-16,22 21 0,-22-21 0,0-1 15,21 22-15,-21 22 32,0-1-32,0 0 15,0 0-15,0 0 0,0 22 0,0-22 16,0 21-16,0-21 0,0 22 15,0-22-15,0 0 0,0 21 16,0-21-16,0 1 0,0-1 0,0 0 16,21 0-16,0-21 15,0 0-15,0 0 0,1 0 16,-1 0-16,0 0 0,0-21 16,0 0-16,22 0 0,-22-1 0,0-20 15,0 21-15,0-21 0,0 20 16,1-20-16,-1 0 0,-21 21 0,21-1 15,-21 1-15,21 21 0,-21-21 16,0 42 0,0 0-1,0 1-15,0-1 0,0 0 16,0 0-16,0 0 0,-21 22 16,21-22-16,0 0 0,0 0 0,0 0 15,0 0-15,0 1 16,0-1-1,21-21-15,0 0 0,0 0 16,-21-21-16,22-1 16,-1 1-16,-21 0 0,0 0 0,21 0 15,0 0-15</inkml:trace>
  <inkml:trace contextRef="#ctx0" brushRef="#br0" timeOffset="6328.16">9821 381 0,'-21'0'0,"42"0"0,-63 0 0,21 0 16,0 0-16,-1 0 15,1 0-15,0 21 0,21 0 0,-21-21 16,21 22-16,-21-1 0,21 0 16,0 0-16,0 0 0,0 0 15,0 1-15,0-1 16,21-21-16,0 0 0,0 0 15,0 0-15,1 0 0,-1 0 16,0 0-16,0 0 0,0-21 0,0 21 16,-21-22-16,22 1 0,-22 0 15,21 0-15,-21 0 0,0 0 16,0-22-16,0 22 0,0 0 0,-21 0 16,-1 21-16,1-21 0,0 21 15,0 0-15,0 0 0,-22 0 0,22 0 16,0 21-16,0 0 0,0 0 15,0-21-15,21 21 0,0 0 16,0 1-16,0-1 0,0 0 0,0 0 16,0 0-16,21-21 15,0 0-15,0 0 16,0 0-16,22 0 0,-22 0 0</inkml:trace>
  <inkml:trace contextRef="#ctx0" brushRef="#br0" timeOffset="6691.33">10350 254 0,'0'0'0,"0"21"47,0 0-31,0 1-16,0-1 0,0 0 15,0 0-15,0 0 0,0 22 16,-21-22-16,21 21 0,0-21 0,-21 22 16,21-1-16,0-21 0,0 21 15,-21 1-15,21-1 0,-21 0 0,21-20 16,-21 20-16,21 0 0,0 1 0,0-22 16,0 21-16,0-21 0,0 0 15,0 1-15,0-1 0,0 0 0,21-21 16,0 0-1,0 0-15,0 0 16,0-21-16,1 21 16,-1-21-16,-21-1 0,21 1 0,0 0 15,0 0-15,-21 0 0,0 0 16</inkml:trace>
  <inkml:trace contextRef="#ctx0" brushRef="#br0" timeOffset="6975.5">10139 677 0,'0'0'0,"42"0"16,-21 0-1,22 0-15,-22 0 0,21 0 16,-21 0-16,0 0 0,22 0 0,-22 0 15,21 0-15,-21 0 0,1 0 16,20 0-16,-21 0 0,-21-21 0,21 21 16,0 0-16,-42 0 47,0 0-47,0 0 15</inkml:trace>
  <inkml:trace contextRef="#ctx0" brushRef="#br0" timeOffset="8752.04">1122 1524 0,'0'0'0,"0"-21"0,21 21 78,0 0-63,21 0-15,-20 0 0,-1 0 16,0 0-16,21 0 0,-21 0 16,1 0-16,20 0 0,0 0 0,-21 21 15,22-21-15,-1 0 0,0 0 16,1 0-16,-1 0 0,0 0 15,1 0-15,-1 0 0,0 0 16,1 0-16,20 0 0,-20 0 16,20 0-16,-21 0 0,22 0 0,-1 0 15,22 0-15,-21 0 0,-1 0 16,1 0-16,20 0 0,-20 21 0,-1-21 16,1 0-16,-1 0 0,1 0 15,-1 0-15,-20 0 0,20 0 0,-21 0 16,22 0-16,-1 0 0,1 0 15,21 0-15,-22 0 0,22 0 0,-1 0 16,1 0-16,0 0 0,-22 0 16,22 0-16,0 0 0,-22 0 0,1 0 15,20 0-15,-20 0 0,-1 0 16,22 0-16,-22 0 0,1 0 0,21 0 16,-22 0-16,1 0 0,20 0 15,-20 0-15,20 0 0,-20 0 0,-1 0 16,22 0-16,-21 0 15,20 0-15,-20 0 0,20 0 0,-20 0 16,21 0-16,-1 0 0,-20 0 16,-1 0-16,22 0 0,-22 0 0,1-21 15,-1 21-15,1 0 0,-1 0 16,22 0-16,-21 0 0,20 0 0,-20 0 16,20 0-16,1-21 0,0 21 15,-22 0-15,22 0 0,0 0 0,-22 0 16,1 0-16,20 0 0,-20 0 0,-1 0 15,1 0-15,-1 0 0,1 0 16,-1 0-16,1 0 0,-1 0 0,1 0 16,20 0-16,-20 0 15,-22 0-15,22 0 0,-1 0 0,1 0 16,-22 0-16,0 0 0,22 0 16,-22 0-16,1 0 0,-1 0 0,21 0 15,-20 0-15,-1 0 0,22 0 16,-1-21-16,-21 21 0,22 0 0,-1 0 15,1 0-15,-22 0 0,22 0 16,-22 0-16,22 0 0,-22 0 0,0 0 16,-21 0-16,22-21 0,-1 21 15,-21 0-15,0 0 0,22 0 16,-22 0-16,21 0 0,-21 0 0,1 0 16,20 0-16,-21 0 0,21 0 15,-20 0-15,-1 0 0,21 0 0,-21 0 16,0 0-16,1 0 0,-1 0 15,0 0-15,0 0 0,0 0 0,0 0 16,1 0-16,-1 0 16,0 0-16,0 0 0,0 0 0,22 0 15,-22 0-15,0 0 0,21 0 0,-21 0 16,22 0-16,-1 0 0,-21 0 16,0 0-16,1 0 0,-1 0 0,0 0 15,0 0-15,0 0 16,0 0-16,1 0 15,-1 0-15,0 0 16,0 0 0,0-22-16,0 22 15,1 0-15,-1 0 0,0 0 16,0 0 0,0 0-16,0 0 15,1 0-15,-1 0 16,0 0-16,0 0 31,-42 0 47,0 0-62,0 0-16,-1-21 0</inkml:trace>
  <inkml:trace contextRef="#ctx0" brushRef="#br0" timeOffset="30299.84">910 2625 0,'21'0'16,"0"0"15,-21-21 0,22-1-31,-1 22 16,-21-21-16,0 0 16,21 0-16,-21 0 15,21 0-15,-21-1 0,0 1 16,0 0-16,0 0 15,0 0-15,0 0 0,0-1 16,-21 22-16,0 0 16,0 0-16,-1 0 0,1 0 15,0 0-15,0 0 0,0 0 0,0 0 16,-22 0-16,22 22 0,0-22 16,0 21-16,0 0 0,-1-21 15,1 21-15,0 0 0,21 0 16,-21-21-16,21 22 0,0-1 15,0 0-15,0 0 0,21 0 16,0 0-16,0 1 0,1-22 16,-1 21-16,0-21 0,0 21 15,0 0-15,0-21 0,22 21 0,-22-21 16,0 21-16,0 1 0,0-22 16,1 21-16,-1 0 0,0-21 0,0 21 15,-21 0-15,0 0 16,0 1-16,0-1 0,0 0 0,0 0 15,-21 0-15,0 0 0,0 1 16,-1-22-16,-20 21 0,21 0 16,-21 0-16,-1-21 0,22 0 0,-21 0 15,-1 0-15,22 0 0,-21 0 16,21 0-16,0 0 0,-1-21 16,1 21-16,0-21 0,0 0 0,0-1 15,0 1-15,-1 0 0,22 0 16,-21 0-16,21 0 0,0-1 15,21 22 1,1 0-16,-1-21 16,21 21-16,-21 0 0,22 0 0</inkml:trace>
  <inkml:trace contextRef="#ctx0" brushRef="#br0" timeOffset="30992.25">1228 2731 0,'0'21'47,"-22"-21"-32,22 21-15,0 0 0,0 0 0,0 0 16,0 1-16,0-1 15,0 0-15,0 21 0,0-21 0,0 1 16,0-1-16,0 0 16,22-21-16,-1 0 0,0 21 15,0-21-15,0 0 0,0 0 0,1 0 16,20 0-16,-21-21 0,21 21 16,-20-21-16,20 0 0,0-1 15,-21 1-15,1 0 0,-1 0 0,0 0 16,0 0-16,-21-1 0,21 1 0,-21 0 15,0 0-15,0 0 16,0 0-16,-21 42 47,21 0-47,0 0 0,0 0 16,0 0-16,0 1 0,0 20 15,0-21-15,0 0 0,0 22 0,0-1 16,0 0-16,0 1 0,0-1 15,0 0-15,21 22 0,-21-22 16,21 22-16,1-1 0,-22-21 0,21 22 16,-21-22-16,21 22 0,-21-22 15,21 0-15,-21 1 0,0-1 16,0 0-16,0 1 0,0-1 16,0-21-16,0 22 0,0-22 0,-21 0 15,0 0-15,0 0 0,-1 0 16,-20-21-16,21 0 0,-21 0 0,-1 0 15,1 0-15,-22 0 0,22 0 16,-21 0-16,-1-21 0,22-21 0,-22 21 16,22 0-16,0-1 0,-1-20 15,22 21-15,0 0 0,0-22 0,0 22 16,21 0-16,0-21 0,0 21 16,0-1-16,0-20 0,21 21 15,0-21-15,0 20 0,21-20 16,1 0-16</inkml:trace>
  <inkml:trace contextRef="#ctx0" brushRef="#br0" timeOffset="31515.3">1905 2794 0,'0'0'0,"0"21"47,0 0-31,0 1-16,0 20 0,0-21 0,0 0 15,0 0-15,0 22 0,0-22 16,21 0-16,-21 0 0,21 22 0,-21-22 16,0 0-16,0 0 0,0 0 15,0 0-15,0-42 31,0 0-15,0 0-16,0 0 0,0 0 16,0-1-16,0 1 0,0-21 15,0 21-15,0 0 0,0-22 16,0 22-16,21-21 0,1 21 0,-1-1 16,0 1-16,21 0 0,-21 0 15,22 0-15,-1 0 0,-21 21 16,22 0-16,-1 0 0,0 0 0,1 21 15,-1 0-15,-21 0 0,21 0 16,-20 22-16,-22-22 0,0 21 0,0-21 16,0 0-16,0 22 0,0-22 15,-22 21-15,22-21 0,-21 1 0,21-1 16,-21 0-16,21 0 0,-21-21 16,21 21-16,0-42 46,0 0-46,21 21 0</inkml:trace>
  <inkml:trace contextRef="#ctx0" brushRef="#br0" timeOffset="31799.14">2921 2540 0,'0'0'0,"0"21"31,0 0-31,0 1 0,0-1 16,0 21-16,0-21 0,0 22 15,0-1-15,0 0 0,0 1 0,0-22 16,0 21-16,0 0 0,0 1 16,0-22-16,0 0 0,0 21 0,0-20 15,0-1-15,0 0 0,0 0 16,21-42 15,-21 0-31,21 0 16,-21-1-16,21 1 0</inkml:trace>
  <inkml:trace contextRef="#ctx0" brushRef="#br0" timeOffset="32020.01">2667 2921 0,'0'0'0,"0"21"0,21-21 32,0 0-32,0 0 0,22 0 15,-22 0-15,0 0 0,21 0 16,1 0-16,-22-21 0,21 21 0,-21 0 16,1 0-16,20-21 0,-21 21 15,0 0-15,0-21 16,-21 0 15</inkml:trace>
  <inkml:trace contextRef="#ctx0" brushRef="#br0" timeOffset="32595.68">3598 3048 0,'0'0'0,"21"0"16,1 0-16,-1-21 16,0 21-16,-21-21 0,0 0 0,21 21 15,-21-22-15,0 1 0,0 0 0,0 0 16,0 0-16,0 0 0,0-22 16,-21 22-16,0 0 0,0-21 0,-22 20 15,22 1-15,0 0 0,0 21 16,0 0-16,-22 0 0,22 0 0,0 0 15,0 21-15,0 0 0,-22 1 16,22 20-16,0-21 0,0 21 0,21 1 16,-21-1-16,21-21 0,-22 22 15,22-1-15,0 0 0,0-21 0,0 22 16,0-22-16,0 0 16,0 0-16,0 0 0,22-21 0,-1 0 15,0 0-15,0 0 0,0 0 16,0 0-16,1 0 0,-1-21 0,0 0 15,21 21-15,-21-21 0,1-21 16,20 20-16,-21 1 0,0 0 0,0 0 16,1-21-16,-1 20 0,-21-20 15,0 21-15,21-21 0,-21 20 0,0 1 16,0 0-16,0 42 16,0 0-1,0 22-15,0-22 16,0 0-16,0 21 0,0-20 15,0 20-15,0-21 0,0 0 0,0 22 16,0-22-16,0 0 0,0 0 16,21 0-16,-21 0 0,21-21 0,0 22 15,1-22-15,-1 0 0,0 0 16,0 0-16,0 0 0,0-22 0,1 1 16,-1 21-16,0-21 0</inkml:trace>
  <inkml:trace contextRef="#ctx0" brushRef="#br0" timeOffset="33104.39">4085 2794 0,'0'0'0,"21"-63"31,0 63-31,-21-22 0,22 22 16,-1 0-16,0 0 0,0 0 0,21 0 15,-20 0-15,-1 0 0,0 0 0,21 22 16,-21-22-16,1 21 0,-1 21 15,0-21-15,0 0 0,-21 22 0,0-22 16,0 21-16,0-21 0,0 1 16,0 20-16,-21-21 0,21 0 15,-21 22-15,0-22 0,-1 0 0,1 0 16,0-21-16,0 21 0,21 0 16,0-42 15,0 0-31,0 0 0,21 0 15,0 0-15,0-1 0,1 1 16,-1 0-16,0-21 0,0-1 0,21 22 16,-20-21-16,-1 0 0,0 20 15,0-20-15,0 21 0,-21 0 0,21 0 16,1-1-16,-22 44 31,0-1-31,0 0 0,-22 0 16,1 0-16,21 22 0,-21-22 15,21 0-15,0 21 0,-21-21 0,21 1 16,0 20-16,-21-21 0,21 0 0,0 0 16,0 1-16,0-1 0,21 0 15,0-21-15,0 0 0,22 0 16,-22 0-16,21 0 0,0 0 16,22 0-16,-22 0 0,1-21 15,-1 21-15,0-21 0</inkml:trace>
  <inkml:trace contextRef="#ctx0" brushRef="#br0" timeOffset="33872.94">402 3789 0,'21'0'32,"0"0"-32,1 0 0,-1 0 15,0 0-15,0 0 0,0 0 16,22 0-16,-1 0 0,0 21 0,1-21 16,20 0-16,1 0 0,-1 0 15,1 0-15,20 0 0,1 0 16,0 0-16,20 0 0,22 0 15,-21 0-15,21-21 0,0 21 0,0-21 16,21 21-16,22 0 0,-1 0 16,22-21-16,-22 21 0,21 0 0,-20-22 15,41 22-15,-41 0 0,20-21 16,-20 21-16,20 0 0,-21-21 0,1 0 16,-1 21-16,-21 0 0,0-21 15,-21 21-15,-21-21 0,0 21 0,0-22 16,-21 22-16,-1 0 0,-20-21 0,-22 21 15,22 0-15,-43 0 0,21 0 16,-21-21-16,0 21 0,1 0 0,-22-21 47,0 0-16,-22 21-31,22-21 16</inkml:trace>
  <inkml:trace contextRef="#ctx0" brushRef="#br0" timeOffset="34012.87">5842 3535 0,'0'0'15,"0"21"1,-21-21 31,0 0-32</inkml:trace>
  <inkml:trace contextRef="#ctx0" brushRef="#br0" timeOffset="35236.17">656 5398 0,'0'21'16,"21"-21"-16,0 0 15,1 0 1,-1 0-1,-21-21-15,0-1 16,0 1-16,0 0 16,0 0-16,-21 0 0,-1 0 15,1-1-15,0 22 16,0-21-16,-21 21 0,20 0 0,-20 0 16,0 0-16,21 0 0,-22 0 15,1 21-15,21 1 0,-22-1 16,22 0-16,-21 21 0,21-21 0,0 1 15,-1 20-15,1 0 0,0 1 16,21-22-16,-21 21 0,21 0 16,0 1-16,0-22 0,0 21 0,0-21 15,0 1-15,0-1 0,42-21 16,-21 0-16,1 0 0,-1 0 0,21 0 16,-21 0-16,22-21 0,-1-1 15,-21 1-15,21-21 16,-20 21-16,20-22 0,-21 1 0,21 21 15,-20-21-15,-1-1 0,0-20 16,0 20-16,-21 1 0,21-21 0,-21 20 16,21-20-16,-21 20 0,0-20 15,0 21-15,0-1 0,0 22 16,0-21-16,0 21 0,0 42 16,0 0-1,0 0-15,0 21 0,0 1 0,0-1 16,0 22-16,0-22 0,0 0 15,0 22-15,0-22 0,0 0 16,0 1-16,22-1 0,-22 0 16,0-20-16,0 20 0,21-21 15,-21 0-15,0 0 0,0 1 0,21-1 16,0-21-16,0 0 16,0-21-16,1-1 15,-22 1-15,0 0 0</inkml:trace>
  <inkml:trace contextRef="#ctx0" brushRef="#br0" timeOffset="35831.83">931 5398 0,'0'-22'16,"-21"22"-16,21-21 15,0 0-15,0 0 16,0 0-16,0 0 15,0-1-15,21 1 0,0 21 16,1-21-16,-1 0 16,0 21-16,0 0 0,21 0 0,-20 0 15,-1 0-15,0 21 0,21 0 16,-21-21-16,1 21 0,-1 22 0,-21-22 16,0 0-16,21 0 0,-21 22 15,0-22-15,0 0 0,0 21 16,-21-21-16,21 1 0,-21-1 15,21 0-15,-22-21 0,22 21 16,-21-21-16,21-21 31,0 0-31,0 0 0,0-1 16,0 1-16,0 0 16,21 0-16,1 0 15,-1 0-15,0-1 0,0 1 16,21 0-16,-20 0 0,20-21 0,-21 20 15,21 1-15,1 0 0,-22 0 16,21 21-16,-21-21 0,1 21 16,-1 0-16,0 0 0,0 0 15,-21 21-15,0 0 0,0 0 16,0 0-16,0 1 0,0-1 0,0 21 16,0-21-16,0 0 0,0 1 15,0-1-15,0 21 0,0-21 0,0 0 16,0 1-16,0-1 15,0 0-15,0 0 16,0-42 15,0 0-31,0 0 0,0-1 0,0 1 16,0 0-16,0-21 16</inkml:trace>
  <inkml:trace contextRef="#ctx0" brushRef="#br0" timeOffset="36160.65">1651 4847 0,'0'0'0,"-21"0"0,0 0 0,-1 0 15,1 0-15,21 21 0,0 1 16,-21-1-16,21 0 16,0 0-16,0 0 15,21-21-15,0 0 0,1 0 16,-1 0-16,0 0 15,0 0-15,0 0 0,-21-21 16,21 21-16,-21-21 0,0 0 0,0 0 16,0-1-16,0 1 15,0 0-15,-21 21 0,0 0 0,0-21 16,0 21-16,0 0 0,-1 0 16,1 21-16,0 0 0,21 0 15,-21 1-15,21-1 0,0 0 16,0 0-16,0 0 15,0 22-15,21-43 0,-21 21 0,21 0 16,0 0-16,1 0 0,20-21 16</inkml:trace>
  <inkml:trace contextRef="#ctx0" brushRef="#br0" timeOffset="36463.47">2053 5186 0,'0'0'0,"-21"-21"0,0 0 16,21 42 31,0 0-47,0 0 0,0 0 16,0 0-16,21 1 0,-21-1 15,21 0-15,-21 0 0,0 0 0,21 0 16,-21 1-16,21-1 0,-21 0 15,0 0-15,0 0 0,0 0 0,0 1 16,22-22 15,-22-22-15,0 1-16,21 21 0,-21-21 16,21 0-16</inkml:trace>
  <inkml:trace contextRef="#ctx0" brushRef="#br0" timeOffset="36703.33">2413 5080 0,'0'0'0,"0"-21"15,-21 21 1,0 21-16,-1 0 0,1 0 0,0 1 16,0-1-16,0 0 0,21 21 15,-21-21-15,-1 1 0,1 20 16,0-21-16,21 0 0,0 22 0,0-22 15,-21 0-15,21 0 0,0 0 16,21-21 15,0 0-31,0 0 0,-21-21 16,22 0-16,-1 21 0,0-21 0</inkml:trace>
  <inkml:trace contextRef="#ctx0" brushRef="#br0" timeOffset="37087.11">2519 5271 0,'0'21'0,"21"-21"31,0 0-31,0 0 16,0 0-16,1 0 15,-1 0-15,0-21 0,0-1 16,0 22-16,0-21 0,1 0 0,-1 0 15,-21 0-15,0 0 16,0-1-16,0 1 0,0 0 16,-21 21-16,-1 0 15,1 0-15,0 0 0,0 21 16,-21 0-16,20-21 0,1 22 16,21 20-16,-21-21 0,21 0 0,-21 0 15,21 22-15,-21-22 0,21 0 16,0 0-16,0 22 0,0-22 15,0 0-15,0 0 0,21 0 16,0-21-16,0 0 0,0 0 16,1 0-16,20 0 0,-21 0 0,21 0 15,-20 0-15,20 0 0,-21 0 16,21-21-16,-20 0 0,20 21 0,-21-21 16,0 0-16</inkml:trace>
  <inkml:trace contextRef="#ctx0" brushRef="#br0" timeOffset="37483.93">3069 5165 0,'0'0'0,"0"-43"31,0 22-31,0 0 0,0 0 16,0 0-16,21 0 16,0 21-16,1 0 0,-1 0 15,0 0-15,0 0 16,0 0-16,0 0 0,1 21 0,-1 0 15,0 0-15,0 0 0,0 22 16,0-22-16,1 0 0,-22 21 0,0-21 16,0 1-16,0 20 0,0-21 15,0 0-15,-22 0 0,22 1 0,-21-1 16,0 0-16,0-21 16,21 21-16,0-42 31,0 0-31,0 0 15,0-1-15,0-20 0,0 21 16,0 0-16,21-22 0,-21 22 16,21-21-16,0 21 0,-21-22 0,0 22 15,22 0-15,-1 0 0,0 0 0,-21 0 16,21 21-16,0 0 0,0 0 16,1-22-16,-1 22 0,0 0 0,0 0 15,0 0-15</inkml:trace>
  <inkml:trace contextRef="#ctx0" brushRef="#br0" timeOffset="37752.56">3873 5271 0,'43'0'15,"-22"0"1,0 0-16,0-22 15,-21 1-15,0 0 16,0 0-16,0 0 16,-21 21-1,0 0-15,0 0 0,0 0 16,-1 0-16,1 21 0,0-21 16,0 21-16,21 0 0,0 0 15</inkml:trace>
  <inkml:trace contextRef="#ctx0" brushRef="#br0" timeOffset="38652.15">4403 4953 0,'21'-85'16,"-42"170"-16,42-191 0,-21 85 16,0 42 15,0 0-31,0 22 0,-21-22 16,21 21-16,0-21 0,0 22 15,0-1-15,0-21 0,0 22 16,0-1-16,0-21 0,0 0 0,0 22 15,0-22-15,0 0 0,0 0 16,0 0-16,0 0 0,-22-21 16,1 0-16,0 0 15,0-21 1,21 0-16,0 0 16,0 0-16,0-22 0,0 22 0,0-21 15,0 0-15,21-1 0,0 1 16,0 0-16,1-1 0,-1 1 0,0 21 15,21-22-15,1 22 0,-22 0 16,21 0-16,0 0 0,1 21 0,-1 0 16,0 0-16,1 0 0,-22 21 0,21 0 15,-21 0-15,1 22 0,-1-22 16,0 21-16,0 0 0,-21-20 16,21 20-16,-21 0 0,0-21 15,0 22-15,0-22 0,0 0 0,0 0 16,0 0-16,0 1 0,0-1 15,-21-21 1,0 0-16,21-21 16,-21-1-16,21 1 15,0 0-15,0 0 0,0 0 0,0-22 16,0 22-16,0-21 0,21 0 16,-21-1-16,42 1 0,-21 0 0,1-1 15,-1 22-15,21-21 0,-21 21 16,22 21-16,-22-22 0,21 22 15,-21 0-15,22 0 0,-22 22 0,0-1 16,21 0-16,-21 21 0,1-21 16,-1 22-16,-21-1 0,0-21 0,0 22 15,0-22-15,0 21 0,0-21 16,0 22-16,-21-22 0,21 0 0,-22 0 16,1 0-16,21 0 15,-21-21-15,21-21 47,21 0-47,0 21 0</inkml:trace>
  <inkml:trace contextRef="#ctx0" brushRef="#br0" timeOffset="39595.12">6032 4911 0,'22'-21'16,"-44"42"-16,44-64 0,-22 22 0,0 0 15,0 0-15,0 0 0,0 0 0,-22 21 16,1-22-16,-21 22 0,21-21 16,0 21-16,-22 0 0,22 0 0,-21 21 15,21 1-15,-1-1 0,-20 0 0,21 0 16,0 21-16,0 1 16,-1-1-16,1-21 0,0 22 0,0-1 15,21 0-15,0-21 0,-21 22 16,21-22-16,0 0 0,0 0 0,0 0 15,21 1-15,0-22 0,0 0 16,0 0-16,1 0 0,20 0 0,-21 0 16,21 0-16,1 0 0,-1-22 0,-21 1 15,22 0-15,-1 0 0,-21 0 16,21 0-16,-20-22 0,-1 22 0,0-21 16,0-1-16,0 22 0,-21-21 15,0 0-15,0 20 0,0 1 16,0 0-16,0 0 0,0 42 31,0 0-31,0 0 16,0 22-16,0-22 0,0 21 15,-21-21-15,21 22 0,0-22 0,0 21 16,0-21-16,0 1 0,0 20 0,0-21 16,21 0-16,0 0 15,1-21-15,-1 0 0,21 0 0,-21 0 16,0 0-16,1 0 0,20 0 15,-21-21-15,0 0 0,0 21 16,22-21-16,-22 0 0,0-22 0,0 22 16,-21 0-16,0-21 0,0-1 15,0 22-15,0-21 0,0 0 0,0 20 16,0 1-16,0 0 0,0 0 16,0 0-16,-21 21 0,0 0 15,21 21 1,0 0-16,0 0 0,0 0 0,0 1 15,0 20-15,0-21 0,0 21 0,0-20 16,0-1-16,0 21 0,0-21 16,0 0-16,0 1 0,0-1 0,0 0 15,0 0-15,0 0 16,0 0-16,-21-21 16,21-21 15,0 0-31,0 0 0,0-21 15,0 20-15,0 1 0,0-21 16,0 21-16,0-22 0,21 1 0,0 21 16,0-21-16,0-1 0,1 22 0,-1 0 15,21 0-15,-21 0 0,22-1 16,-22 22-16,21 0 0,-21 0 0,22 0 16,-1 22-16,-21-1 0,0 0 15,22 21-15,-22-21 0,0 1 16,0 20-16,-21-21 0,0 21 0,0-20 15,0-1-15,0 0 0,0 0 16,0 21-16,-21-42 0,0 22 0,0-1 16,21 0-16,-22-21 15,22 21-15,-21-21 0,21-21 32,21 0-32</inkml:trace>
  <inkml:trace contextRef="#ctx0" brushRef="#br0" timeOffset="40685.26">7472 4932 0,'0'0'0,"21"-21"15,-21 0-15,0-1 0,0 1 16,0 0-16,0-21 0,0 21 0,0-1 16,0 1-16,-21 0 15,0 21-15,-1 0 0,1 0 0,0 0 16,0 0-16,0 0 0,0 21 0,-1 0 15,1 1-15,0 20 0,0-21 16,0 21-16,0 1 0,21-22 0,-22 21 16,1 1-16,21-1 0,-21-21 15,21 0-15,0 22 0,0-22 16,0 0-16,0 0 0,21-21 0,0 21 16,1-21-16,-1 0 0,0 0 15,0 0-15,0 0 0,0 0 0,1-21 16,-1 0-16,0 21 0,0-21 15,0 0-15,0-1 0,1 1 0,-1-21 16,-21 21-16,0-22 0,21 22 0,-21 0 16,0-21-16,0 21 0,0-1 15,0 1-15,0 0 0,0 42 32,-21 0-32,21 1 15,0-1-15,0 21 0,0-21 16,0 0-16,0 22 0,0-22 15,0 0-15,0 21 0,0-20 0,0-1 16,0 0-16,21 0 0,0-21 16,0 21-16,0 0 0,22-21 0,-22 0 15,21 0-15,22 0 0,-22 0 0,0 0 16,22 0-16,-22-21 0,22 21 16,-22-21-16,0 0 0,1 0 15,-1 0-15,0-1 0,-20-20 0,-1 21 16,0-21-16,0 20 0,-21-20 15,0 0-15,0 21 0,0-22 0,0 22 0,0 0 16,-21 0-16,0 21 16,0 0-16,-1 0 0,-20 0 0,21 0 15,0 21-15,-22 0 0,22 0 16,0 22-16,0-22 0,0 21 0,0-21 16,-1 22-16,1-22 0,21 21 0,-21-21 15,21 0-15,0 1 0,0-1 16,0 0-16,0 0 0,21-21 0,0 0 15,1 0-15,20 0 0,-21 0 16,0 0-16,22-21 0,-22 21 0,21-21 16,-21 0-16,0-1 0,1 1 15,-1 0-15,-21 0 0,0 0 0,21 0 16,-21-22-16,0 22 0,0 0 16,0 0-16,0 0 15,0 42 1,0 0-16,-21 0 15,21 0-15,0 0 0,0 22 16,-21-22-16,-1 21 0,1-21 0,21 22 16,0 20-16,0-20 0,0-1 15,0 21-15,0-20 0,0 20 0,0 1 16,21-1-16,-21 1 0,0 20 0,22-20 16,-22-1-16,21 1 15,-21-1-15,0 1 0,0-1 0,0 1 16,0-1-16,0 1 0,0-22 0,0 22 15,-21-22-15,-1 0 0,1 1 16,-21-22-16,21 0 0,0 0 0,-22-21 16,22 0-16,-21 0 0,21 0 0,-1-21 15,-20 0-15,21 0 0,0-22 16,0 22-16,-1-21 0,1 0 0,0-22 16,21 22-16,0-1 0,0-20 0,0-1 15,0 22-15,0-21 0,0 20 16,21-20-16,0 20 0,1-20 15,20 21-15,-21-1 0,0-20 0,22 20 16,-22 1-16,0 0 0,21-1 16,-21 1-16,1 0 0,20-1 0,-21-20 15,0 21-15,22-1 0</inkml:trace>
  <inkml:trace contextRef="#ctx0" brushRef="#br0" timeOffset="41031.24">8488 4974 0,'0'-21'16,"0"0"0,21 21-16,-21-21 15,21 21-15,0-21 16,-21-1-16,21 1 0,1 0 0,-1 0 16,0 21-16,-21-42 0,21 20 15,0 22-15,-21-21 0,0 0 0,0 0 16,0 0-16,-21 21 15,0 0 1,0 0-16,0 0 0,-1 21 16,1 21-16,0-21 0,0 22 15,0-22-15,21 21 0,0 1 0,0-1 16,-21-21-16,21 21 0,0 1 0,0-22 16,0 0-16,0 0 0,0 0 15,21 1-15,0-1 0,0-21 16,0 0-16,0 0 0,1 0 0,20 0 15,-21 0-15,21 0 0,1-21 16,-1-1-16,0 1 0,1 0 0</inkml:trace>
  <inkml:trace contextRef="#ctx0" brushRef="#br0" timeOffset="41292.26">9250 4530 0,'0'0'16,"0"-21"-16,-21 21 0,-1 0 0,1 0 31,0 21-31,0-21 0,0 21 16,21 21-16,0-21 0,-21 22 15,21-22-15,-22 21 0,22 1 0,-21-1 16,21 0-16,0 1 0,0-1 0,0-21 16,0 21-16,0 1 0,0-22 15,0 0-15,0 0 0,0 0 0,0 1 16,21-22-16,1 0 0,-1 0 15,0 0-15,0 0 0,0 0 0,0 0 16,1 0-16,-1-22 0,0 1 0,0 0 16</inkml:trace>
  <inkml:trace contextRef="#ctx0" brushRef="#br0" timeOffset="41576.28">9610 4466 0,'0'0'0,"42"0"16,-21 0 0,0 0-16,0 0 0,1 0 0,-1 0 15,0 21-15,0-21 0,0 22 16,-21-1-16,21 21 0,-21-21 0,22 22 16,-22-22-16,21 21 0,-21 22 15,0-22-15,0 0 0,0 1 16,0-1-16,-21 0 0,-1 1 0,1-1 15,21-21-15,-21 21 0,0-20 0,0-22 16,0 21-16,-1 0 0,22-42 31,22 0-15,-1-1-16</inkml:trace>
  <inkml:trace contextRef="#ctx0" brushRef="#br0" timeOffset="41851.33">10139 4890 0,'0'0'0,"0"21"15,0 0 1,21-21-16,0 0 0,0 0 16,0 0-16,-21-21 15,22 21-15,-22-21 16,0-1-16,0 1 15,0 0-15,-22 21 16,1 0-16,0 0 16,0 21-16,0-21 0,21 21 15,-21 1-15,-1-1 16,22 0-16,-21-21 16</inkml:trace>
  <inkml:trace contextRef="#ctx0" brushRef="#br0" timeOffset="42608.29">10922 4360 0,'0'0'0,"0"-21"0,21 0 0,-21 0 16,0 0-16,21 0 0,0 21 15,-21-22-15,22 22 16,-1 22-1,-21-1-15,0 0 0,0 0 16,0 0-16,0 22 0,0-1 16,0-21-16,0 21 0,0 1 15,-21-1-15,-1 0 0,1 1 16,21 20-16,-21-20 0,21-1 0,-21 0 16,21 1-16,0-1 0,0-21 0,0 21 15,0-20-15,0-1 0,0 0 16,21-21-16,0 0 0,0 0 0,1 0 15,-1 0-15,0 0 0,21-21 16,-21 0-16,1-1 0,20 1 0,-21 0 16,0 0-16,22-21 0,-22-1 0,0 22 15,0-21-15,0-1 0,0 22 16,1-21-16,-1 21 0,-21 0 0,0-1 16,0 44 15,0-1-31,0 0 15,-21 0-15,21 0 0,-22 22 16,22-22-16,0 0 0,-21 0 0,21 0 16,0 0-16,-21 1 0,21-1 15,0-42 17,0-1-17,21 1-15,-21 0 0</inkml:trace>
  <inkml:trace contextRef="#ctx0" brushRef="#br0" timeOffset="42767.91">11409 4403 0,'0'-21'0,"0"42"0,0-64 15,0 22 1,21 21 31,-21 21-32</inkml:trace>
  <inkml:trace contextRef="#ctx0" brushRef="#br0" timeOffset="42967.7">10753 4593 0,'0'0'0,"-22"21"0,1-21 15,42 0 17,1 0-32,-1 0 0,0 0 15,21 0-15,1 0 0,-1 0 0,0 0 16,1 0-16,-1 0 0,21 0 16,-20-21-16,-1 21 0</inkml:trace>
  <inkml:trace contextRef="#ctx0" brushRef="#br0" timeOffset="43668.27">11536 4593 0,'0'21'16,"0"1"-16,0-1 16,0 0-16,0 0 15,0 0-15,0 0 0,0 1 16,0-1-16,0 0 0,0 21 15,0-21-15,0 1 0,0-1 16,0 0-16,0 0 0,0 0 16,0-42 31,0 0-47,-21 21 0,21-21 0,0 0 15,0-22-15,0 22 0,0 0 16,0 0-16,0-22 0,0 22 0,21 0 15,0 0-15,0 0 0,0 0 16,0-1-16,1 22 0,-1-21 0,21 0 16,-21 21-16,22 0 0,-22 0 0,21 0 15,-21 0-15,22 0 16,-22 21-16,0 0 0,0 1 0,0-1 16,0 0-16,1 0 0,-22 0 0,21 22 15,-21-22-15,0 0 16,0 21-16,0-21 0,0 1 0,0-1 0,0 0 15,-21 0-15,21 0 16,-22-21-16,1 0 16,0 0-1,0 0-15,21-21 16,0 0-16,0 0 0,0 0 0,0-1 16,0 1-16,0-21 15,0 21-15,21 0 0,0-22 0,0 22 16,1 0-16,-1 0 0,21 0 15,-21-1-15,22 22 0,-22-21 0,21 21 16,0 0-16,-20 0 0,-1 0 0,21 0 16,-21 21-16,0 1 0,22-1 15,-22 0-15,-21 0 0,21 21 0,-21-20 16,0-1-16,0 21 0,0-21 16,0 0-16,0 22 0,0-22 0,-21 0 15,0 0-15,0 0 0,-1-21 16,22-21 15,22 0-15,-1 0-16</inkml:trace>
  <inkml:trace contextRef="#ctx0" brushRef="#br0" timeOffset="44016.29">12615 4741 0,'21'0'15,"1"0"1,-1 0 0,0 0-16,0 0 0,-21-21 15,21 21-15,0 0 0,1-21 16,-22 0-16,21 21 0,0-21 0,0 0 16,-21-1-16,0 1 15,0 0-15,-21 0 16,0 21-16,0 0 0,-1 0 15,1 0-15,-21 0 0,21 21 16,0 0-16,-1 0 0,1 1 0,0-1 16,0 0-16,0 0 0,21 21 15,0-20-15,0 20 0,0-21 0,0 0 16,0 22-16,0-22 0,21 0 0,0 0 16,0-21-16,0 21 15,22-21-15,-22 0 0,21 0 0,1 0 16,-1 0-16,0-21 0,1 0 15,-1 21-15,-21-21 0,21 0 0</inkml:trace>
  <inkml:trace contextRef="#ctx0" brushRef="#br0" timeOffset="45165.95">13420 4297 0,'0'0'0,"0"-21"0,0 0 16,-22 42 15,1-21-31,0 21 16,21 0-16,-21 21 0,0-20 0,0 20 15,21-21-15,-22 21 0,1 1 0,0-1 16,21 0-16,-21 1 0,21-1 15,-21 0-15,21 1 0,0-1 0,0-21 16,0 22-16,0-1 0,21-21 16,0 0-16,21 0 0,-20 1 0,20-22 15,0 0-15,1 0 0,-1 0 0,0 0 16,1 0-16,20 0 0,-21-22 16,1 1-16,-22 0 0,21-21 0,1 21 15,-22-22-15,0 22 0,0-21 16,0-1-16,-21 1 0,0 0 15,0-1-15,0-20 0,0 21 0,-21-1 16,0-20-16,0 20 0,0-20 16,-1 21-16,-20-1 0,0 22 0,21 0 15,-22 0-15,1 0 0,0 21 16,20 0-16,-20 21 0,0 0 0,21 0 16,-22 0-16,22 22 0,-21-1 15,21 0-15,-1 22 0,22-22 0,-21 0 16,21 22-16,-21-22 0,21 1 15,0-1-15,0 21 0,21-20 16,0-1-16,1-21 0,-1 22 0,21-22 16,-21 21-16,22-21 0,-1 0 15,0-21-15,1 22 0,-1-22 0,0 0 16,1 0-16,-1 0 0,0-22 0,1 22 16,-1-21-16,0 0 0,1 0 15,-1-21-15,0 20 0,1 1 0,-22-21 16,0 21-16,21-22 0,-42 22 15,21 0-15,1 0 0,-22 0 0,0 0 16,0-1-16,0 1 0,-22 21 16,1 0-1,0 0-15,0 21 16,0 1-16,21-1 0,-21 0 16,21 0-16,-22 0 0,22 22 0,-21-22 15,21 0-15,0 21 0,0-21 0,0 1 16,0-1-16,0 0 0,21 0 15,1-21-15,-1 21 0,0-21 0,0 0 16,0 0-16,22 0 0,-22 0 16,0 0-16,21-21 0,-21 21 0,1-21 15,20 0-15,-21 0 0,0-22 0,0 22 16,22 0-16,-22-21 0,0 20 16,-21-20-16,21 21 0,0 0 0,-21 0 15,0-1-15,0 1 16,0 0-16,0 0 15,0 42 1,0 0-16,-21 0 16,21 22-16,-21-22 0,21 0 15,0 21-15,0-20 0,0-1 16,0 21-16,0-21 0,0 0 0,0 22 16,0-22-16,0 0 0,0 0 15,0 0-15,21-21 16,0 0-16,1 0 0,-1 0 0,0 0 15,-21-21-15,21 0 0,0 21 0,0-21 16,1-21-16,-1 20 0,0-20 16,0 21-16</inkml:trace>
  <inkml:trace contextRef="#ctx0" brushRef="#br0" timeOffset="45428.99">14901 4149 0,'0'-21'0,"0"42"0,0-64 16,0 22-16,0 0 0,0 42 31,-21 0-31,21 22 0,-21-22 0,21 21 16,-21 1-16,21 20 0,0-21 15,0 1-15,-21-1 0,21 22 16,-22-22-16,22 0 0,0 1 0,0-1 0,0 0 16,0-21-16,0 22 15,0-22-15,0 0 0,0 0 0,0 0 16,0 1-16,22-22 15,-1 0 1,0 0-16,0 0 0,0-22 16,0 1-16,1 0 0,20 0 0,-21 0 15</inkml:trace>
  <inkml:trace contextRef="#ctx0" brushRef="#br0" timeOffset="45755.27">15282 4614 0,'0'0'15,"21"-21"-15,-21 0 0,22 21 0,-22-21 0,0 0 16,-22 21-1,1 0-15,0 0 0,-21 0 16,21 0-16,-1 21 0,1-21 16,-21 21-16,21-21 0,0 21 0,21 0 15,0 1-15,0-1 0,0 0 16,0 0-16,21 0 16,0-21-16,0 21 0,21-21 0,-20 22 15,-1-22-15,0 21 0,0-21 16,0 21-16,0-21 0,1 21 15,-22 0-15,0 0 16,0 1-16,-22-1 16,1-21-16,-21 0 0,21 21 15,0-21-15,-22 0 0,22 0 16,-21 0-16,21 0 0,-1 0 0,1 0 16,0 0-16,0 0 0,0 0 15,21-21-15,0 0 16,0-1-16,0 1 0,0 0 0,0 0 15</inkml:trace>
  <inkml:trace contextRef="#ctx0" brushRef="#br0" timeOffset="46004.93">14774 4297 0,'21'0'15,"1"0"-15,-1 0 16,0 0-16,0 0 0,21 0 16,-20 0-16,20 0 0,-21 0 0,21 0 15,1 0-15,-22 0 0,21 21 0,-21-21 16,22 0-16,-22 0 16,0 0-16,-21 21 31</inkml:trace>
  <inkml:trace contextRef="#ctx0" brushRef="#br0" timeOffset="46311.88">15769 4318 0,'0'0'0,"0"21"32,-21 0-32,21 1 15,-21-1-15,21 0 0,0 0 16,-21 21-16,-1-20 0,1 20 0,0-21 16,21 21-16,-21-20 0,21 20 15,-21-21-15,21 21 0,0 1 0,0-22 16,0 0-16,0 21 0,0-20 0,0-1 15,21 0-15,0-21 0,0 21 16,0-21-16,1 0 0,-1 0 16,0 0-16,0 0 15,0 0-15,0-21 0,1 0 0</inkml:trace>
  <inkml:trace contextRef="#ctx0" brushRef="#br0" timeOffset="46609.27">16150 4318 0,'0'0'0,"21"0"15,0 0 1,1 0-16,-1 0 0,0 21 16,0 0-16,0 1 15,-21 20-15,21-21 0,-21 0 0,0 0 16,0 22-16,0-22 0,0 0 15,0 21-15,0-20 0,0-1 16,-21 21-16,0-21 0,21 0 0,-21 1 16,0 20-16,0-21 0,21 0 15,-22-21-15,22 21 0,-21 1 0,0-22 16,21 21-16,0-42 31</inkml:trace>
  <inkml:trace contextRef="#ctx0" brushRef="#br0" timeOffset="46904.34">16616 4678 0,'0'21'31,"21"-21"-16,0 0 1,0 0 0,-21-21-16,-21 21 47,0 0-47,0 21 15,0-21 1,21 21-16,-22-21 0</inkml:trace>
  <inkml:trace contextRef="#ctx0" brushRef="#br0" timeOffset="48456.25">17293 4212 0,'0'0'15,"-21"0"-15,0 21 16,21 1 0,-21-22-16,-1 21 0,22 21 0,-21-21 15,21 0-15,0 1 16,0-1-16,0 0 0,0 0 16,0 0-16,21-21 0,1 0 15,-1 21-15,0-21 0,21 0 0,1 0 16,-1 0-16,0 0 0,22 0 15,-22-21-15,0 0 0,1 21 0,-1-21 16,0 0-16,1-22 0,-22 22 16,0 0-16,0-21 0,-21-1 0,0 22 15,0-21-15,0 0 0,0 20 0,0 1 16,0 0-16,-21 0 0,0 21 16,0 0-16,0 0 0,-1 0 15,1 21-15,0 0 0,21 22 16,-21-22-16,0 21 0,0 22 0,-1-22 15,22 0-15,-21 1 0,0 20 16,0-21-16,21 1 0,-21-1 0,0 22 16,21-22-16,-22 0 0,22 1 15,0 20-15,0-21 0,0 1 0,-21-22 16,21 21-16,-21-21 0,21 22 16,0-22-16,-21 0 0,0-21 0,21 21 15,-21-21-15,-1 0 0,1 0 16,0 0-16,0 0 0,0-21 0,0 21 15,-1-21-15,1 0 0,0 0 16,0-1-16,0-20 0,0 21 16,-1 0-16,1 0 0,21-1 0,0 1 15,-21 21 1,21 21-16,0 1 16,0-1-16,0 0 15,21 0-15,-21 0 0,21 0 0,1 1 16,-22-1-16,21-21 0,0 21 0,21 0 15,-21-21-15,1 0 0,20 21 16,-21-21-16,21 0 0,1 0 0,-22 0 16,21 0-16,1-21 0,-1 21 15,-21-21-15,21 0 0,-20 0 16,20-1-16,-21 1 0,0 0 16,0 0-16,1-21 0,-1 20 0,0-20 15,-21 21-15,0 0 0,0 0 16,0-1-16,21 22 0,-21 22 31,0-1-31,0 0 16,0 21-16,0-21 0,-21 1 0,21-1 15,0 21-15,-21-21 0,21 0 16,0 1-16,0-1 0,0 0 0,0 0 16,-21 0-16,21 0 15,-22-21 1,22-21-1,0 0-15,0 0 16,0-21-16,0 20 0,0 1 16,0-21-16,22 21 0,-1-22 15,0 22-15,21-42 0,-21 42 16,1 21-16,-1-22 0,0 22 16,0 0-16,0 0 0,0 0 0,1 0 15,-1 0-15,0 0 0,0 0 16,0 22-16,0-1 0,1 0 0,-22 21 15,0-21-15,0 1 0,0-1 0,0 21 16,0-21-16,0 0 16,0 1-16,0-1 0,0 0 0,0 0 15,0 0-15,-22-21 16,1 0 0,21-21-1,0 0-15,0 0 16,0-22-16,0 22 0,0-21 15,0 21-15,21-22 0,1 22 16,-1-21-16,0 21 0,0-22 0,0 22 16,22 21-16,-22-21 0,21 21 15,0 0-15,-20 0 0,20 0 16,-21 0-16,0 21 0,0 0 16,1 1-16,-1-1 0,-21 0 0,0 0 15,0 21-15,0-20 0,0-1 16,-21 21-16,-1-21 0,22 0 0,-21 1 15,0-1-15,21 0 0,-21-21 0,21 21 16,21-21 31,0-21-47,0 0 0,22 0 0</inkml:trace>
  <inkml:trace contextRef="#ctx0" brushRef="#br0" timeOffset="48824.26">18859 4636 0,'-42'21'32,"42"0"-32,0 0 0,0 0 15,0 0-15,0 1 0,0 20 16,0 0-16,-21 1 0,21-1 15,0 0-15,0 1 0,0-1 0,0 21 16,0-20-16,-21-1 0,21 0 16,0 22-16,0-22 0,0 22 0,-21-22 15,21 22-15,-22-1 0,22 1 16,-21-1-16,0 1 0,21-22 0,0 21 16,-21-20-16,0-1 0,21 0 0,-21 1 15,-1-1-15,1-21 0,0 0 16,21 22-16,-21-22 0,0 0 0,0-21 15,-1 21-15,1-21 0,21-21 32,0 0-32,0 0 0,21 0 15,1-1-15,-1-20 0,0 0 16,0-1-16</inkml:trace>
  <inkml:trace contextRef="#ctx0" brushRef="#br0" timeOffset="49156.25">18817 4720 0,'0'0'0,"0"-21"0,0 0 0,0 0 16,0 0-16,21-1 16,0 22-16,22 0 15,-22 0-15,0 0 16,21 0-16,-20 0 0,20 0 0,0 0 15,-21 22-15,22-1 0,-22 0 0,0 0 16,0 0-16,0 22 0,-21-22 16,0 0-16,0 21 0,0-21 0,-21 22 15,0-22-15,0 0 0,-21 0 16,20 0-16,-20-21 0,21 22 0,-21-22 16,20 0-16,-20 21 0,21-21 15,0 0-15,0 0 0,-1 0 16,1 0-16,21-21 15,0-1 1,0 1-16,21 0 0</inkml:trace>
  <inkml:trace contextRef="#ctx0" brushRef="#br0" timeOffset="49636.24">19558 4360 0,'21'-21'16,"-42"42"-16,21-21 47,-21 22-47,0 20 0,21-21 0,-22 0 16,22 22-16,-21-1 0,0-21 0,21 21 15,0 1-15,0-1 0,-21 0 16,21 1-16,0-1 0,0-21 0,0 22 15,0-1-15,0-21 0,0 0 16,0 0-16,21 1 0,0-1 0,-21 0 16,21-21-16,1 0 0,-1 0 15,0 0-15,0 0 0,0 0 0,0-21 16,1 0-16,-1-1 0,0 1 0,0 0 16,0 0-16,-21-21 0,0 20 15,21 1-15,-21-21 0,22 21 16,-22 0-16,0 42 31,0 0-31,0 0 16,0 0-16,0 0 0,0 1 0,-22-1 15,22 0-15,-21 0 0,21 0 16,0 0-16,0 1 16,0-44 15,0 1-31,0 0 15,21 0-15</inkml:trace>
  <inkml:trace contextRef="#ctx0" brushRef="#br0" timeOffset="49813.14">19854 4614 0,'0'0'0,"-21"0"31,21 22 16,0-1-31,21-21-16,0 0 0,1 0 15,-1 0-15,0 21 0</inkml:trace>
  <inkml:trace contextRef="#ctx0" brushRef="#br0" timeOffset="51356.14">20299 4657 0,'0'0'0,"0"-21"16,-21-1-16,-1 22 16,1 0-16,0 0 15,0 0-15,0 0 0,0 22 16,21-1-16,-22-21 0,22 21 0,-21 0 16,0 21-16,21-20 0,0-1 15,0 21-15,0-21 0,0 22 0,0-22 16,0 0-16,0 0 15,0 21-15,0-20 0,0-1 16,21 0-16,0-21 0,1 0 16,-1 0-16,0 0 0,0 0 15,0 0-15,0 0 0,1-21 0,-1 21 16,0-21-16,0-1 0,0 1 16,0-21-16,1 21 0,-22-22 0,21 22 15,0-21-15,0 21 0,-21-22 16,0 22-16,0 0 15,21 0-15,-21 42 32,0 0-32,-21 0 0,21 1 15,-21-1-15,21 0 0,0 21 16,0-21-16,0 1 0,0-1 0,0 0 16,0 0-16,0 0 0,0 0 0,21 1 15,-21-1-15,21-21 0,0 21 16,1-21-16,-1 0 0,0 0 0,0 0 15,0 0-15,0 0 0,22 0 16,-22-21-16,0 0 0,0 21 0,0-22 16,1 1-16,-1-21 0,0 21 15,0-22-15,0 22 0,-21-21 16,21 0-16,-21-1 0,22 1 0,-22 0 16,0-1-16,0 1 0,0 0 15,0-1-15,21 22 0,-21-21 0,0 21 16,0-1-16,-21 22 31,21 22-31,0-1 16,0 0-16,0 0 0,-22 21 0,22-20 0,0 20 15,0-21-15,-21 21 0,21-20 16,0 20-16,0-21 0,0 21 0,0 1 16,0-1-16,0-21 0,0 22 15,0-1-15,0-21 0,0 0 16,21 0-16,-21 1 0,22-1 0,-1 0 15,0-21-15,0 21 16,0-21-16,0 0 0,1 0 0,-1 0 16,0-21-16,0 21 0,0-21 15,0 0-15,1-1 0,-1 1 0,0-21 16,0 21-16,-21-22 0,21 1 0,0 0 16,1-1-16,-22-20 0,21 21 15,0-1-15,-21-20 0,0 20 0,0 1 16,21 0-16,-21-1 0,0 1 15,0 21-15,0 0 0,-21 21 32,21 21-32,-21 0 15,21 21-15,0-20 0,0-1 0,0 21 16,0-21-16,0 22 0,-21-1 16,21-21-16,0 21 0,0 1 0,0-22 15,0 21-15,0 1 0,0-22 16,0 21-16,0-21 0,0 22 0,0-22 15,0 0-15,0 0 0,21 0 0,0 0 16,0-21-16,0 0 16,0 0-16,1 0 0,-1 0 15,0 0-15,0-21 16,0 0-16,0 0 0,-21 0 0,22 0 16,-1-1-16,0-20 0,-21 21 0,0 0 15,21 0-15,-21-1 0,21 1 16,-42 21 15,0 21-31,21 1 16,-21-1-16,21 0 0,0 0 15,0 0-15,0 0 0,-21 1 0,21-1 16,0 0-16,0 0 0,0 0 16,21-21-1,0 21-15,0-21 0,0 0 0,0 0 16,1 0-16,-1 0 0,0 0 15,0 0-15,0-21 0,0 0 0,1 21 16,-1-42-16,0 21 0,0-1 16,0 1-16,0-21 0,-21 21 0,0 0 15,22-1-15,-22 1 0,0 0 0,0 0 16,0 0 0,0 42 15,0 0-31,-22 0 15,22 0-15,0 1 0,-21 20 0,0-21 16,0 21-16,21-20 0,-21 20 16,0 0-16,-1 1 0,22-1 0,0 0 15,-21 1-15,21-1 0,0 0 16,0 1-16,0 20 0,0-21 0,0 22 16,-21-22-16,21 22 0,0-1 15,0-20-15,0 20 0,0 1 0,0-22 16,0 43-16,-21-43 0,21 0 15,-21-21-15,0 22 0,21-22 16,-22-21-16,1 21 0,0-21 0,21 21 16,-21-21-16,0 0 15,21-21 1,0 0-16,0 0 0,0 0 16,0-1-16,0 1 0,0 0 0,0-21 15,21 21-15</inkml:trace>
  <inkml:trace contextRef="#ctx0" brushRef="#br0" timeOffset="51615.26">20786 4551 0,'63'0'16,"-21"0"0,-20-21-16,20 21 0,-21 0 0,21 0 15,1 0-15,-22-21 0,21 21 16,-21 0-16,1 0 0,20-22 0,-21 22 16,-21-21-16,0 0 15,0 0-15,-21 21 16</inkml:trace>
  <inkml:trace contextRef="#ctx0" brushRef="#br0" timeOffset="51795.3">20468 4297 0,'0'0'0,"-21"0"0,21 21 47</inkml:trace>
  <inkml:trace contextRef="#ctx0" brushRef="#br0" timeOffset="52775.74">22225 4445 0,'0'0'0,"0"-21"0,21 21 0,0-21 16,-21 0-16,21 21 15,-21 21 1,0 0-16,0 0 16,0 21-16,-21-20 0,21-1 0,-21 21 15,0-21-15,21 22 0,0-1 0,-21-21 16,21 21-16,-21-20 16,-1 20-16,22-21 0,0 0 0,0 0 15,-21 1-15,21-1 0,-21-21 16,0 21-16,21-42 31,0 0-31,0-1 0,0 1 16,0 0-16,0 0 0,21 0 15,-21-22-15,21 22 0,0 0 0,1 0 16,-1 0-16,0 0 0,-21-1 16,21 1-16,0 21 0,0 0 0,1 0 15,-1 0-15,0 0 0,0 0 16,0 0-16,-21 21 15,0 1-15,21-1 0,-21 21 0,22-21 16,-1 0-16,-21 22 0,21-22 16,0 21-16,-21-21 0,21 1 0,0-1 15,1 0-15,-1-21 0,0 0 16,0 21-16,21-21 0,1 0 0,-22 0 16,21-21-16,1 0 0,-1 21 15,0-21-15,1-1 0,-1-20 0,-21 21 16,21-21-16,-20 20 0,-1-20 15,0 0-15,-21-1 0,0 1 16,0 0-16,0-1 0,0-20 0,-21 21 16,0-1-16,-1 1 0,1 0 15,-21 20-15,21 1 0,0 0 0,-1 21 16,1 0-16,0 0 0,-21 21 16,42 0-16,-21 1 0,-1 20 0,1-21 15,21 21-15,-21-20 0,21 20 16,0-21-16,0 21 0,0-20 0,0-1 15,21 0-15,0 0 0,1 0 16,-1 0-16</inkml:trace>
  <inkml:trace contextRef="#ctx0" brushRef="#br0" timeOffset="53435.36">23474 4614 0,'0'0'0,"0"-21"0,0 0 15,0 0-15,0 0 0,-21 0 16,-1 21 0,1 0-16,0 0 0,0 0 15,0 21-15,0 0 0,-1-21 16,1 21-16,0 0 0,0 0 0,0 22 16,21-22-16,-21 0 15,-1 0-15,1 22 0,21-22 0,-21 0 16,21 0-16,0 0 0,0 0 15,0 1-15,0-1 0,21-21 16,0 0-16,1 0 16,-1 0-16,0-21 0,-21-1 15,21 22-15,0-21 0,0 0 0,1 0 16,-1 0-16,0 0 0,0-22 16,-21 22-16,21 0 0,0-21 15,1 20-15,-22 1 0,0 0 0,21 0 16,-21 0-16,21 21 0,-21 21 31,0 0-31,0 0 16,0 0-16,0 1 0,0-1 0,0 0 15,-21 0-15,21 0 0,0 22 16,0-22-16,0 0 0,0 0 0,0 0 16,21 0-16,0-21 15,0 0-15,0 0 0,1 0 16,20 0-16,-21 0 0,0-21 15,0 0-15,1 21 0,20-21 0,-21 0 16,0 0-16,0-1 0,1-20 16,-1 21-16,-21 0 0,21 0 0,0-1 15,-21 1-15,0 42 32,0 1-32,0-1 15,-21 0-15,21 0 16,-21 0-16,21 0 0,0 1 15,0-1-15,21-21 47,-21-21-47,21-1 0</inkml:trace>
  <inkml:trace contextRef="#ctx0" brushRef="#br0" timeOffset="53787.7">24003 4255 0,'0'0'0,"-21"0"16,0 0-16,-1 0 0,1 21 15,0 0-15,0 0 0,21 0 0,-21 0 16,21 1-16,0-1 16,0 0-16,21-21 15,0 0 1,0 0-16,0 0 0,1 0 15,-1 0-15,0 0 0,0-21 16,0 0-16,-21-1 16,0 1-16,0 0 0,0 0 0,0 0 15,0 0-15,0-1 0,0 1 16,-21 21-16,0 0 0,0 0 16,0 0-16,-1 21 0,22 1 15,-21-22-15,21 21 0,-21 0 0,21 0 16,0 0-16,0 0 15,0 1-15,21-22 0,0 21 16,1-21-16,-1 0 0,0 0 16</inkml:trace>
  <inkml:trace contextRef="#ctx0" brushRef="#br0" timeOffset="54104.21">24363 4212 0,'0'0'0,"21"-21"0,-21 0 31,0 42-15,0 21-1,0-20-15,0-1 0,0 21 16,-21-21-16,0 22 0,21-1 0,-22-21 16,22 21-16,0 1 0,0-1 15,-21-21-15,21 22 0,-21-1 16,21-21-16,0 21 0,0-20 0,0-1 15,0 21-15,0-21 0,0 0 16,0 1-16,0-1 0,21-21 16,0 0-1,1 0-15,-22-21 16,21-1-16,-21 1 0,0 0 16,0 0-16,0 0 0,21 0 15,-21-1-15</inkml:trace>
  <inkml:trace contextRef="#ctx0" brushRef="#br0" timeOffset="54363.35">24215 4530 0,'0'0'0,"-22"0"31,44 0-31,-1 0 16,0 0-16,0 0 0,0 0 0,0-21 15,1 21-15,20 0 0,-21 0 16,0 0-16,0 0 0,1 0 0,-1 0 16,0 0-16,0 0 0,0 0 31,-21-22-15</inkml:trace>
  <inkml:trace contextRef="#ctx0" brushRef="#br0" timeOffset="56811.29">25358 3556 0,'0'0'0,"0"-21"16,0 0-16,0 0 15,0-1-15,0 1 16,0 0-16,0 0 16,-22 21-16,1 0 15,0 0-15,21 21 16,-21 0-16,0 0 0,-22 1 0,22 20 15,0-21-15,-21 21 0,-1 1 16,1-1-16,21 0 0,-21 22 16,-1-1-16,1 1 0,0-1 0,-1 1 15,1 21-15,0-22 0,20 1 16,-20 20-16,21-20 0,0-1 0,21 1 16,0-1-16,0 1 0,0-1 15,0 1-15,21-1 0,0 1 0,0-1 16,22 1-16,-22-22 0,0 0 0,0 1 15,21-1-15,-20-21 0,-1 22 16,21-22-16,-21-21 0,0 0 0,22 0 16,-22 0-16,0 0 0,21 0 15,1-21-15,-22-1 0</inkml:trace>
  <inkml:trace contextRef="#ctx0" brushRef="#br0" timeOffset="60060.51">25506 4085 0,'-21'21'16,"21"1"-16,-22-1 15,1 0-15,21 0 0,-21 21 0,0 1 16,0-1-16,21 0 0,-21 1 16,-1-1-16,1 0 0,0 1 0,0-22 15,0 21-15,-22 1 0,22-22 16,0 21-16,0-21 0,0 0 0,21 1 15,-21-22-15,21 21 0,-22-21 16,1 0-16,21-21 16,0-1-16,0 1 15,0 0-15,0 0 0,0 0 16,0-22-16,0 22 0,21-21 0,1-22 16,-1 43-16,0-21 15,0 21-15,0 0 0,0 21 16,1 21-1,-22 0-15,21 0 0,-21 0 16,0 22-16,0-22 0,0 0 0,0 21 16,0-21-16,0 22 0,0-22 15,21 0-15,-21 21 0,21-20 16,-21-1-16,21 0 0,0 0 16,1 0-16,-1-21 0,0 0 0,0 0 15,0 0-15,22 0 0,-22-21 16,21 21-16,0-21 0,1 0 15,-1-22-15,-21 22 0,22 0 0,-22-21 16,21 21-16,-21-22 0,-21 1 0,0 0 16,0-1-16,0-20 0,0 20 0,0-20 15,-21-1-15,0 22 0,0-21 16,0 20-16,-22 1 0,1 21 0,21 0 16,-22-1-16,1 1 0,0 21 15,21 0-15,-22 21 0,22 1 16,-21-1-16,21 21 0,-1 0 15,1 1-15,0-1 0,0 22 0,21-22 16,0 0-16,0 22 0,0-22 16,0 0-16,0-20 0,0 20 0,21 0 15,0-21-15,0 1 0,1-1 0,-1 0 16,21 0-16,-21 0 0,22-21 16,-22 0-16,21 21 0,0-21 0,-20 0 15,20 0-15,0 0 0,1-21 16,-1 21-16,-21-21 0,21 0 0,1 21 15,-22-21-15,21 0 16,-21-1-16,1 1 0,-1 0 0,21-21 16,-42 21-16,21-1 0,0 1 15,-21 0-15,0 0 0,-21 21 32,0 21-17,21 0-15,0 0 0,-21-21 0,0 22 16,21-1-16,-21 0 0,21 0 15,0 0-15,0 0 0,0 1 0,0-1 16,0 0-16,0 0 0,0 0 16,0 0-16,21-21 0,0 0 15,0 0-15,21 0 16,1 0-16,-22-21 16,0 0-16,0 21 15,0-21-15,1 0 0,-1 0 0,-21-1 16,0 1-16,21 0 0,-21 0 0,21 0 15,-21 0-15,0-1 0,0 1 16,0 0-16,0 42 47,0 0-31,0 1-16,0-1 0,0 0 0,-21 0 15,21 0-15,0 0 0,0 1 16,0-1-16,0 0 0,0 0 15,21 0-15,0-21 16,0 0-16,1 0 16,-1 0-16,0 0 0,0 0 15,0 0-15,0-21 0,1 0 16,-1 21-16,0-21 0,0 0 0,0-1 16,-21 1-16,21 0 0,-21-21 15,0 21-15,22-1 0,-22 1 0,0 0 16,0 0-16,-22 21 15,1 0 1,0 21-16,21 0 16,0 0-16,0 1 15,0-1-15,0 0 0,0 0 16,0 0-16,0 0 0,0 1 16,0-1-16,0 0 0,21 0 15,0 0-15,1 0 16,-1-21-16,0 0 0,0 0 15,0 0-15,0 0 0,22 0 0,-22 0 16,21 0-16,-21 0 0,22 0 16,-22 0-16,21-21 0,-21 21 0,1-21 15,-1 0-15,0 21 16,0-21-16,0 0 0,0-1 0,-21 1 16,0 0-16,22 0 0,-22-21 0,21 20 15,-21 1-15,0 0 0,0-21 16,0 21-16,0-1 0,-21 22 15,-1 0-15,1 0 16,0 0-16,0 0 0,0 22 0,-22-22 16,22 21-16,0 0 0,-21 0 15,21 21-15,-1-20 0,1-1 0,0 0 16,0 0-16,21 0 0,0 0 16,0 1-16,0-1 0,0 0 0,0 0 15,0 0-15,21-21 16,-21 21-16,21-21 0,0 0 15,1 0-15,20 0 0,-21 0 0,0-21 16,0 21-16,1-21 0,-1 0 16,0 21-16,0-21 0,0 0 0,0-1 15,-21 1-15,22-21 0,-22 21 16,21 0-16,-21-1 0,0 1 0,0 0 16,0 42 15,0 0-16,-21 1-15,21-1 0,-22 0 0,22 0 16,0 0-16,0 0 0,0 1 16,0-1-16,0 0 0,22 0 15,-1-21-15,21 21 16,-21-21-16,0 0 0,1 0 16,20 0-16,-21 0 0,0 0 0,0 0 15,1 0-15,-1-21 0,0 21 0,0-21 16,0 0-16,0 0 0,-21-1 15,22 1-15,-22-21 0,21 21 0,-21-22 16,0 1-16,21 0 0,-21-1 16,21-20-16,-21 21 0,0-1 0,0 1 15,0 0-15,0 20 16,0 1-16,0 0 0,0 0 0,-21 42 31,21 0-31,-21 22 16,0-22-16,21 21 0,-22 0 15,22-20-15,-21 20 0,21 0 0,0 1 16,0-1-16,0-21 0,0 21 16,0-20-16,0 20 0,0-21 0,0 0 15,0 0-15,0 1 0,0-1 16,21 0-16,1-21 0,-1 0 16,0 0-16,0 0 15,0 0-15,0 0 0,1 0 16,-1-21-16,0 21 0,0-21 0,0-1 15,0 1-15,1 0 0,-1 0 16,0 0-16,0 0 0,-21-1 0,21 1 16,0 0-16,-21 0 0,0 0 0,0 0 15,0 42 1,0 0 0,-21 0-16,0 0 15,21 0-15,-21 1 0,21-1 16,-21 0-16,21 0 0,-21 0 15,21 0-15,0 1 16,0-1-16,21 0 16,0-21-1,0 0-15,0 0 0,0 0 0,1 0 16,-1 0-16,21-21 0,-21 0 16,0 21-16,1-22 0,-1 1 0,0 0 15,21 0-15,-21 0 0,1 0 16,-1-1-16,-21 1 0,21 0 0,-21 0 15,21 0-15,-42 42 47,0-21-47,0 21 0,21 0 16,0 0-16,-22 1 0,22-1 0,-21 0 16,21 0-16,-21 0 15,21 0-15,0 1 0,21-1 31,0-21-31,1 0 0,-1 0 16,0 0-16,0 0 0,0 0 16,0 0-16,1 0 0,-22-21 0,21 21 15,-21-22-15,21 1 0,-21 0 16,0 0-16,0 0 0,0 0 16,0-1-16,0 1 15,-21 21-15,21-21 0,-21 21 16,21-21-16,0 0 31,21 0-31,0 21 16,0 0-16,0-22 15,0 22-15,1 0 0,-1 0 0,0 0 16,0 0-16,0 0 0,0 0 16,1 0-16,-1 22 15,-21-1 1,0 0-16,0 0 0,0 0 15,0 0-15,0 1 16,0-1-16,0 0 16,0 0-16,0 0 15,0 0-15,0 1 16,0-1-16,0 0 16,0-42 30,0 0-46,0-1 16,21 1-16,-21 0 0,21 21 16,0-42-16,-21 21 0,21-1 15,1 1-15,-1 0 0,0-21 16,21 21-16,-21-1 0,22 1 16,-22 0-16,0 21 0,0 0 0,22 0 15,-22 0-15,0 0 16,0 21-16,-21 0 0,0 1 0,0-1 15,0 0-15,0 0 0,0 0 16,0 22-16,-21-22 0,21 0 0,-21 0 16,21 0-16,0 0 0,0 1 15,0-1-15,0 0 0,21-21 16,0 0-16,0 0 0,0 21 16,1-21-16,20 0 0,-21 0 15,0 0-15,0-21 0,22 21 0,-22-21 16,0 0-16,0 21 15,0-22-15,1 1 0,-1 0 0,0 0 16,0-21-16,-21 20 16,0 1-16,0 0 0,0 0 0,0 0 15,0 0-15,0-1 0</inkml:trace>
  <inkml:trace contextRef="#ctx0" brushRef="#br0" timeOffset="60320.28">28575 3916 0,'0'0'0,"-21"0"0,0 0 46,-1 0-30,1 0 0,0 0-1,0 0 1</inkml:trace>
  <inkml:trace contextRef="#ctx0" brushRef="#br0" timeOffset="60540.87">27241 4212 0,'0'0'0,"-21"0"0,0 21 32,42-21-32,0 0 0,1 0 15,20 0-15,-21 0 0,21 0 16,-20 0-16,20 0 0,0 0 15,-21-21-15,22 21 0,-22 0 0,21-21 16,-21 21-16,1-21 0,-1 21 0,0-21 16</inkml:trace>
  <inkml:trace contextRef="#ctx0" brushRef="#br0" timeOffset="61315.82">29676 4403 0,'-43'21'16,"43"0"0,0 0-1,21-21 17,1 0-32,-1 0 15,0 0-15,0 0 0,-21-21 16,21 0-1,-21 0-15,0 0 16,-21 21 0,0 0-1,0 0-15,0 0 16,21 21-16,-22-21 16,22 21-16,-21-21 0,21 21 15</inkml:trace>
  <inkml:trace contextRef="#ctx0" brushRef="#br0" timeOffset="62193.77">30226 4212 0,'0'0'0,"0"-21"0,0 0 16,-21 21 0,0 0-16,-1 0 0,1 21 15,0 0-15,0 0 16,0 1-16,21-1 0,-21 21 15,-1-21-15,22 0 0,-21 1 16,21-1-16,0 21 0,0-21 0,-21 0 16,21 1-16,0-1 15,0 0-15,21-21 0,0 0 16,1 0-16,-1 0 0,0 0 16,0 0-16,21 0 0,-20 0 0,-1 0 15,21-21-15,-21 21 0,0-21 16,1-1-16,-1 22 0,-21-21 0,0 0 15,21 0-15,-21-21 0,0 20 16,0 1-16,0 0 0,0 0 16,0 0-16,-21 0 0,0-1 15,-1 1-15,1 21 0,0-21 16,0 21-16,42 0 31,0 0-15,0 0-16,1 0 0,20 0 0,0 0 15,-21 0-15,22 0 0,-1 0 16,0-21-16,1 0 0,-1 21 0,0-21 16,-20-1-16,20 22 0,-21-21 15,0 0-15,0 0 0,-21 0 16,0 0-16,0-1 16,0 1-16,-21 21 31,0 0-31,0 0 15,21 21-15,0 1 0,-21 20 16,0-21-16,21 21 0,-22 1 16,22-1-16,-21 0 0,21 22 0,0-22 15,-21 1-15,0-1 0,21 0 16,0 22-16,-21-22 0,0 22 0,21-1 16,-22 1-16,22-1 0,0 22 15,0-22-15,0 22 0,0-22 16,0 1-16,0 21 0,0-22 0,0 22 15,0-22-15,-21 22 0,21-22 16,-21 1-16,21-1 0,-21 1 0,21-1 16,-21-20-16,0-22 0,-1 21 15,22-21-15,-21 1 0,0-1 0,-21-21 16,21 0-16,-1 0 0,-20 0 16,21 0-16,-21-21 0,-1-1 0,1 1 15,21 0-15,-22 0 0,1 0 0,0 0 16,21-22-16,-22 22 15,22 0-15,0-21 0,0 20 0,0 1 16,21-21-16,0 21 0,0 0 16,0-22-16,0 22 0,0-21 0,0 21 15,0-22-15,0 22 0,0-21 0,21-1 16</inkml:trace>
  <inkml:trace contextRef="#ctx0" brushRef="#br0" timeOffset="62960.27">31327 4064 0,'0'0'0,"21"0"0,0 0 0,-21-21 16,21 21-16,0-21 0,0 0 0,1 21 15,-1-22-15,0 1 0,0 21 16,-21-21-16,0 0 0,21 21 15,-21-21-15,0 0 0,0-1 16,-21 22-16,0 0 16,0 0-16,0 0 0,-22 0 15,22 0-15,-21 0 0,-1 0 16,1 22-16,0-1 0,-1 0 0,22 0 16,-21 0-16,21 0 0,0 1 15,-1 20-15,22-21 0,0 21 0,0-20 16,0 20-16,22-21 0,-1 0 15,21 22-15,-21-22 0,22 0 0,-1 0 16,0 0-16,-21 22 0,22-22 16,-1 0-16,-21-21 0,0 21 0,-21 0 15,0 0-15,0 1 16,-21-22-16,0 0 0,-21 21 16,21-21-16,-22 0 0,1 0 15,0 0-15,-22 0 0,22 0 0,-1 0 16,1 0-16,21 0 0,-21 0 15,20-21-15,1 21 0,0 0 0,0-22 16,21 1 0,0 0-1,21 21-15,0 0 16,22-21-16,-22 21 0,0 0 0,21-21 16</inkml:trace>
  <inkml:trace contextRef="#ctx0" brushRef="#br0" timeOffset="63308.29">31454 4360 0,'21'0'31,"0"-21"-15,0 21-16,0-21 15,0 21-15,-21-21 0,22 21 16,-22-21-16,21 0 0,-21-1 15,0 1-15,-21 21 32,-1 0-17,1 0-15,-21 0 0,21 21 16,0 1-16,-1-22 0,1 21 0,0 0 16,0 21-16,21-21 0,0 1 15,0-1-15,-21-21 0,21 21 0,0 0 16,0 0-16,0 0 15,21-21-15,0 22 0,0-22 16,0 0-16,1 0 0,-1 0 16,0 0-16,0 0 0,0 0 0,0 0 15,1 0-15</inkml:trace>
  <inkml:trace contextRef="#ctx0" brushRef="#br0" timeOffset="63619.28">31919 4233 0,'0'0'0,"0"-21"0,-21 21 31,0 0-15,0 21-16,0 1 0,-1-1 15,1 0-15,0 0 0,21 0 16,-21 0-16,21 1 0,-21-1 15,21 0-15,0 0 0,0 0 16,0 0-16,0 1 0,0-1 16,21-21-1,0 21-15,0-21 16,0 0-16,1 0 0,-1 0 16,0 0-16,0 0 0,0 0 0,0-21 15,1 21-15,-1 0 0,0-21 16,0 21-16</inkml:trace>
  <inkml:trace contextRef="#ctx0" brushRef="#br0" timeOffset="64511.62">32152 4297 0,'0'0'0,"-21"21"79,0 0-64,21 0-15,-21-21 0,-1 22 16,22-1-16,-21 0 0,21 0 15,-21 0-15,21 0 0,-21-21 16,21 22-16,21-22 31,0 0-31,0 0 0,1 0 16,20 0-16,-21 0 0,0-22 16,0 22-16,1-21 0,-1 0 0,-21 0 15,0 0 1,0 0-16,0-1 0,0 1 0,0 0 15,-21 21-15,-1 0 16,1 0-16,0 0 0,0 0 16,21-21 15,21 21-31,0 0 0,0 0 16,1 0-16,-1 0 0,0 0 15,0 0-15,0 0 0,0 0 16,1 0-16,-1 0 0,-21 21 31,0 0-31,0 0 16,0 1-16,0-1 15,0 0-15,0 0 16,0 0-16,0 0 16,0 1-16,-21-22 15,21 21 1,-22-21-1,22-21 1,0-1 0,0 1-16,0 0 15,0 0-15,22 0 16,-1 0-16,0-1 0,0 1 16,0 21-16,22-21 15,-22 21-15,0 0 0,0-21 0,0 21 16,0 0-16,1 0 0,-1 0 15,-21 21-15,0 0 16,0 0-16,0 1 0,0-1 16,0 0-16,0 0 15,-21 0-15,21 0 0,-22-21 0,1 22 16,0-22 15,42 0 0</inkml:trace>
  <inkml:trace contextRef="#ctx0" brushRef="#br0" timeOffset="65011.07">32914 4360 0,'0'-21'0,"0"42"0,0-63 0,0 21 16,0 0-16,-21 21 15,0 0-15,0 0 16,-1 0-16,1 0 16,0 0-16,0 21 0,0 0 15,0 0-15,21 0 0,-22 1 0,1 20 16,21-21-16,-21 0 0,21 0 16,0 1-16,0-1 0,0 0 15,21-21 1,0 0-16,1 0 15,-1 0-15,0 0 0,0-21 16,0 0-16,0 21 16,-21-22-16,22 1 0,-1 0 0,-21 0 15,21-21-15,-21-1 16,21 22-16,-21-21 0,0-1 0,21 1 16,-21-21-16,21 20 0,-21 22 15,0-21-15,0 21 0,0-1 16,0 1-16,0 0 0,-21 42 15,21 0 1,-21 1-16,21 20 0,-21-21 16,21 21-16,0-20 0,0 20 0,0 0 15,0-21-15,0 22 0,0-22 16,0 21-16,0-21 0,0 1 0,0-1 16,0 0-16,0 0 15,0 0-15,21-21 31,0 0-31</inkml:trace>
  <inkml:trace contextRef="#ctx0" brushRef="#br0" timeOffset="65367.37">33147 4297 0,'0'0'15,"0"-21"-15,-21 21 47,0 0-47,-1 0 0,22 21 16,-21-21-16,21 21 0,-21 0 0,0 0 15,21 1 1,0-1-16,0 0 0,0 0 16,21-21-1,0 21-15,0-21 16,1 21-16,-22 1 15,-22-22 17,1 0-32,0 0 15,0 0-15,0 0 16,0 0 0,21-22-1,21 22-15,-21-21 16,21 21-16</inkml:trace>
  <inkml:trace contextRef="#ctx0" brushRef="#br0" timeOffset="65731.25">33507 3831 0,'-85'64'31,"64"-43"-31,0 0 0,0 21 16,21 1-16,-22-1 0,1 0 0,0 1 16,21-1-16,-21 0 0,0 1 15,0-1-15,-1 0 0,22 1 16,-21-1-16,0 0 0,21-20 15,-21 20-15,21-21 0,0 21 16,0-20-16,0-1 0,0 0 0,0 0 16,0 0-16,0 0 0,0 1 15,0-1 1,21-42 0,0-1-1,0 1-15</inkml:trace>
  <inkml:trace contextRef="#ctx0" brushRef="#br0" timeOffset="66316.28">33507 4276 0,'0'0'0,"0"-21"0,-21 21 0,21-22 16,0 1 0,21 21-1,0 0-15,0 0 16,0 0-16,0 0 16,-21 21-1,0 1 1,0-1-16,0 0 15,-21 0-15,0-21 0,0 21 0,0 0 16,0-21-16,-1 22 0,1-22 16,0 0-16,21 21 0,-21-21 15,42 0 32,0 0-47,0 0 16,1 0-1,-1 0-15,0 0 0,0 0 16,0 21-16,0 0 16,1-21-16,-22 21 0,0 0 15,0 1 1,-22-22 0,1 21-16,0-21 0,0 21 15,0-21-15,0 0 0,-1 0 16,1 0-16,0 0 0,21 21 15,-21-21-15,21-21 47,21 21-47,-21-21 16</inkml:trace>
  <inkml:trace contextRef="#ctx0" brushRef="#br0" timeOffset="66815.89">33655 4022 0,'21'0'32,"0"0"-1,-21 21-31,0 0 16,0 0-16,0 0 0,0 1 15,0-1-15,0 0 0,0 0 16,0 0-16,21 0 0,-21 1 15,0-1-15,0 0 0,0 0 16,0 0-16,0 0 0,0 1 16,0-1-16,0 0 0,0 0 0,0 0 15,0 0-15,0 1 16,0-1-16,-21-21 0,21 21 16,-21-21-16,21 21 0,-21-21 15,0 21-15,0-21 16,-1 0-16,1 0 15,21-21 32,21 0-47</inkml:trace>
  <inkml:trace contextRef="#ctx0" brushRef="#br0" timeOffset="67368">33507 3683 0,'21'0'47,"0"0"-47,0 0 0,0 21 16,1 0-16,-1 1 15,0-22-15,-21 21 0,21 0 16,0 0-16,-21 0 0,21 0 0,-21 22 15,22-22-15,-1 21 0,-21-21 16,21 22-16,-21-1 0,0 0 16,0 1-16,21-1 0,-21 0 15,0 1-15,0-22 0,0 21 16,0 1-16,-21-22 0,21 21 0,-21-21 16,0 22-16,21-22 0,-22 21 15,1-21-15,0 0 0,21 1 16,-21-1-16,0 0 0,21 21 0,-21-21 15,-1 1-15,22-1 0,-21 0 16,0-21-16,0 21 0,0 0 0,21 0 16,-21-21-16,-1 22 15,1-22-15,0 0 0,0 0 16,0 0-16,21-22 31,0 1-31,0 0 0,21 0 16</inkml:trace>
  <inkml:trace contextRef="#ctx0" brushRef="#br0" timeOffset="68116.17">33189 3577 0,'0'0'0,"-21"0"0,0 0 16,21-21-16,0 0 16,21 21-16,0-21 15,22 21-15,-22 0 0,21 0 0,0-21 16,1 21-16,-1 0 0,22 0 15,-22 0-15,0 0 16,1 0-16,-1 0 0,0 0 0,1 0 16,-22 0-16,0 0 0,21 0 15,-21 0-15,-21 21 47,0 0-47,0 0 16,0 0-16,0 0 0,0 1 15,0-1-15,0 0 0,0 0 16,0 0-16,0 0 0,0 22 16,0-22-16,0 21 0,0-21 0,0 22 15,0 20-15,0-20 0,0-1 16,0 21-16,0-20 0,0-1 16,0 22-16,0-22 0,0 0 15,0 1-15,0-1 0,0 0 0,0 1 16,0-1-16,0-21 0,0 21 15,0 1-15,0-22 0,0 21 0,0 1 16,0-22-16,0 21 0,0 0 16,0 1-16,0-22 0,0 21 0,0-21 15,0 22-15,0-22 16,0 21-16,0-21 0,0 1 0,0-1 0,0 0 16,0 0-16,0 0 15,-21-21-15,0 0 0,0 21 16,0-21-16,0 0 0,-1 0 15,1 0-15,-21 0 0,21 0 0,-22 0 16,1 0-16,21 0 0,-21 0 16,20 0-16,-20 0 0,21 0 15,-21 0-15,20 0 0,1 0 0,0 0 16,0 0-16,0 0 0</inkml:trace>
  <inkml:trace contextRef="#ctx0" brushRef="#br0" timeOffset="76188.02">1355 6329 0,'0'0'16,"-22"-21"-16,1-22 16,21 22-16,0 0 15,0 0 1,0 42 15,0 0-31,0 22 16,0-22-16,0 21 0,0 22 0,0-22 15,0 21-15,0-20 0,0 20 16,0 1-16,0-22 0,0 0 0,0 22 16,0-22-16,0-21 0,0 22 15,0-22-15,0 0 0,0 0 16,0 0-16,0 1 0,0-44 47,21 1-47,-21 0 15,22 0-15,-22 0 0,0 0 0</inkml:trace>
  <inkml:trace contextRef="#ctx0" brushRef="#br0" timeOffset="76483.99">1397 6287 0,'0'0'15,"0"-22"-15,0 1 32,21 21-17,0 0-15,22 0 16,-22-21-16,0 21 0,21 0 0,1 0 15,-22 0-15,21 0 0,-21 0 16,22 0-16,-22 0 0,0 0 16,0 0-16,0 0 0,0 0 0,-21 21 15,0 0 1,-21-21 0,0 0-16,0 0 0,0 22 15,0-1-15,-1-21 0</inkml:trace>
  <inkml:trace contextRef="#ctx0" brushRef="#br0" timeOffset="76719.27">1355 6646 0,'0'0'0,"-22"22"0,22-1 31,22-21-31,-1 0 15,0 0-15,0 0 0,0 0 16,0 0-16,22 0 0,-22 0 16,21 0-16,-21 0 0,1-21 15,20 21-15,-21 0 0,0 0 0,0-22 16,1 22-16,-22-21 16,21 21-16</inkml:trace>
  <inkml:trace contextRef="#ctx0" brushRef="#br0" timeOffset="77048.31">2159 6265 0,'0'0'15,"-21"0"1,0 0-1,21 22-15,-22 20 16,22-21-16,0 21 0,0-20 16,0 20-16,0 0 0,0 1 15,-21-1-15,21 0 0,0 1 16,0-1-16,-21-21 0,21 21 0,-21-20 16,21-1-16,-21 21 0,21-21 15,0 0-15,0 1 16,0-44 15,21 22-31,0-21 16,0 21-16,0-21 0</inkml:trace>
  <inkml:trace contextRef="#ctx0" brushRef="#br0" timeOffset="77541.28">2476 6477 0,'-21'0'32,"21"21"-32,-21 0 15,0-21-15,0 22 0,21 20 0,-21-21 16,-1 0-16,22 22 0,0-22 16,-21 0-16,0 21 0,21-21 0,0 1 15,-21-1-15,21 0 0,0 0 16,0 0-16,0 0 0,21-21 0,0 22 15,0-22-15,1 0 0,-1 0 16,21 0-16,-21 0 0,22 0 16,-22 0-16,21-22 0,0 22 0,1-21 15,-1 0-15,-21 0 0,22 0 16,-1 0-16,-21-1 0,21 1 0,-20 0 16,-22 0-16,0-21 0,0 20 15,0-20-15,0 21 0,0-21 0,0-1 16,-22 22-16,1 0 0,-21-21 15,21 42-15,0-22 0,-1 22 0,-20 0 16,21 0-16,-21 22 0,20-22 16,1 21-16,-21 0 0,21 21 15,0-21-15,-1 22 0,1-22 16,0 21-16,0 1 0,0-22 0,21 21 0,0-21 16,0 22-16,0-22 0,-21 0 15,21 0-15,0 0 0,0 0 16,0 1-16,21-1 15,0-21-15,0 0 0,21 0 16,-20 0-16,20 0 0,0 0 16,1-21-16</inkml:trace>
  <inkml:trace contextRef="#ctx0" brushRef="#br0" timeOffset="78180.06">3260 6477 0,'0'0'0,"0"-21"16,-22 21 0,1 0-1,21 21-15,-21 0 16,21 0-16,0 1 0,0-1 0,-21 0 16,21 21-16,0-21 0,0 22 15,-21-22-15,21 21 0,0-21 0,0 1 16,0-1-16,0 21 0,0-21 0,0 0 15,0 1-15,0-1 16,21-21 0,0 0-16,0 0 0,0 0 15,-21-21-15,22 21 0,-1-22 16,0 1-16,0 0 0,0 0 16,0 0-16,1 0 0,-1-1 0,-21 1 15,21 0-15,0-21 0,0 21 0,0-1 16,-21 1-16,22 21 0,-1-21 15,0 21 1,-21 21 0,0 0-16,0 1 15,0-1-15,0 0 0,0 0 16,0 0-16,0 0 0,0 1 16,0-1-16,0 0 0,0 0 0,0 0 15,0 0-15,21-21 16,0 0-16,0 0 0,1 0 0,-1 0 15,0 0-15,0 0 0,0 0 16,22-21-16,-22 0 0,0 21 0,0-21 16,21 0-16,-20 0 0,-1-22 15,-21 22-15,21 0 0,-21-21 0,0 20 16,0-20-16,0 0 0,0 21 0,0-22 16,-21 22-16,0 0 0,-1 0 15,1 0-15,0-1 0,0 22 0,0 0 16,0 0-16,-1 0 0,1 0 15,0 22-15,0-1 16,21 0-16,-21 0 16,0-21-16,21 21 0</inkml:trace>
  <inkml:trace contextRef="#ctx0" brushRef="#br0" timeOffset="79375.25">5334 6244 0,'0'0'0,"21"-21"0,-21 0 0,21 21 16,-21-21-16,0 42 31,0 0-31,0 0 0,0 0 16,0 22-16,-21-1 0,0 0 16,21 22-16,-21-22 0,0 1 0,-1 20 15,22-21-15,-21 1 0,0-1 16,0 0-16,0 1 0,0-1 0,-1-21 15,22 0-15,0 1 0,-21-1 16,21-42 15,0-1-31,0 1 0,0 0 16,0-21-16,0 21 0,0-22 16,0 22-16,0-21 0,21-1 0,-21 1 15,0 0-15,22 21 0,-22-1 16,21 1-16,-21 0 0,0 0 0,21 21 15,0 21 1,-21 0-16,0 22 0,21-22 16,-21 0-16,21 21 0,-21-21 0,22 22 15,-22-22-15,0 21 16,21-21-16,0 1 0,-21-1 0,21 21 16,0-21-16,0-21 0,1 21 15,-1 1-15,21-22 0,-21 0 0,22 0 16,-22 0-16,21 0 0,0 0 0,1 0 15,-1-22-15,0 1 0,1 21 16,-22-21-16,21 0 0,1 0 0,-22-22 16,0 22-16,0-21 0,0 21 15,-21-22-15,0-20 0,0 21 16,0-1-16,0-20 0,-21 20 0,0 1 16,0-21-16,0 20 0,-1 1 15,-20 0-15,21 20 0,0-20 0,-22 21 16,22 0-16,-21 21 0,0 0 15,20 0-15,-20 0 0,21 0 0,-21 21 16,20 0-16,-20 0 0,21 22 16,0-1-16,0 0 0,-1 1 0,1 20 15,0-21-15,21 22 0,0-22 0,0 22 16,0-22-16,0 0 0,0 1 16,0-22-16,0 21 0,0-21 0,21 1 15,0-1-15,22 0 0,-22 0 16,21-21-16,-21 0 0,22 0 15,-1 0-15,0 0 0,1 0 0,20 0 16,-20-21-16,-1 21 0,0-21 16,22 0-16,-22-1 0,0 1 0,-20-21 15,20 21-15,-21 0 0,21-22 16,-20 22-16,-22-21 0,21 21 0,-21-1 16,0 1-16,21 21 0,-21-21 0,0 42 31,0 0-31,0 1 0,-21-1 15,21 0-15,-21 21 0,21-21 16,0 1-16,0-1 0,0 0 0,0 0 16,0 0-16,0 0 0,0 1 0,0-1 15,0 0 1,0-42 15,0 0-15,0-1-16,0 1 0,0 0 0</inkml:trace>
  <inkml:trace contextRef="#ctx0" brushRef="#br0" timeOffset="79556.3">6223 6287 0,'0'-22'15,"0"44"32,0-1-31,21 0-16,0-21 15,0 21-15</inkml:trace>
  <inkml:trace contextRef="#ctx0" brushRef="#br0" timeOffset="80127.25">6794 6731 0,'0'0'16,"22"-21"-16,-1 21 0,0-21 0,-21 0 16,0-1-16,21 1 0,-21 0 15,21 0-15,-21 0 0,0-22 0,0 22 16,0 0-16,0-21 0,0 21 15,-21-1-15,0 1 0,0 0 0,0 21 16,-1 0-16,1 0 0,0 0 16,-21 0-16,21 0 0,-22 21 0,22 0 15,-21 1-15,21-1 0,-1 21 16,-20 0-16,21 1 0,0-22 16,0 21-16,-1 1 0,22-1 0,0-21 15,0 21-15,0-20 0,0-1 16,0 0-16,0 0 0,0 0 0,22-21 15,-1 0-15,0 0 0,0 0 0,0 0 16,0 0-16,22 0 0,-22-21 16,21 21-16,-21-21 0,22 0 0,-22 0 15,0-1-15,21 1 0,-20 0 16,-1-21-16,0 21 0,0-22 0,0 22 16,0-21-16,-21 21 0,0-1 15,22 1-15,-22 0 0,0 0 16,21 0-16,-21 42 31,-21 0-31,21 0 0,-22 0 0,22 22 16,0-22-16,0 21 0,0-21 0,-21 22 15,21-22-15,0 0 0,0 21 16,0-20-16,0-1 0,0 0 0,0 0 16,0 0-16,21 0 15,1-21-15,-1 0 0,0 0 0,21 0 16,1 0-16,-1 0 0,0 0 0</inkml:trace>
  <inkml:trace contextRef="#ctx0" brushRef="#br0" timeOffset="80851.11">7705 6625 0,'0'0'0,"0"-21"0,0 0 16,0 0-16,0 0 0,0-1 0,0 1 15,-22 21-15,1-21 0,0 21 16,0 0-16,0 0 0,0 0 15,-1 0-15,1 0 0,0 0 16,0 21-16,0 0 0,0 1 0,-1-1 16,1 0-16,21 0 0,-21 21 15,0-20-15,0-1 0,0 21 16,21-21-16,-22 22 0,22-22 0,0 0 16,0 0-16,0 0 0,0 0 15,22-21-15,-1 0 16,0 0-16,0 0 0,21 0 15,-20 0-15,-1 0 0,21-21 0,-21 0 16,22 21-16,-22-21 0,0 0 0,0 0 16,0-1-16,0 1 0,1 0 15,-22 0-15,0 0 0,0 0 0,0-1 16,0 1-16,0 0 16,0 42 15,0 0-16,0 1-15,0-1 0,0 0 0,-22 0 16,22 0-16,0 22 0,-21-22 0,21 21 16,0 0-16,0 1 0,0-1 15,0 0-15,0 1 0,0 20 0,0 1 16,0-1-16,0 1 0,0-1 16,0 22-16,0-22 0,21 1 0,-21 21 15,0-22-15,0 1 0,0 20 0,0-20 16,0 20-16,0-20 0,0-1 0,0-20 15,-21 20-15,0-20 16,21-22-16,-21 21 0,0-21 0,0 0 16,21 1-16,-22-1 0,1-21 0,0 0 15,0 0-15,0 0 0,0 0 16,-1 0-16,1-21 0,0-1 16,0 1-16,0 0 0,21-21 0,-21-1 15,21 1-15,-22-21 0,22-1 0,0 1 16,0-1-16,0 1 0,0-1 15,0 1-15,22-22 0,-1 21 0,0 1 16,0-1-16,0 1 0,0-1 16,22 22-16,-22-21 0,21 20 0,-21-20 15,22 20-15,-22 22 0,21-21 16,-21 0-16,22 20 0,-22-20 16,0 21-16,0-21 0,22 20 0,-22 1 15,0 0-15</inkml:trace>
  <inkml:trace contextRef="#ctx0" brushRef="#br0" timeOffset="81295.27">8022 6668 0,'0'0'15,"-21"-22"-15,21-20 16,0 21-16,0 0 15,0 0-15,21-1 0,-21 1 16,21 21-16,0-21 0,1 0 0,-1 21 16,0 0-16,21 0 0,-21 0 15,1 0-15,-1 0 0,0 21 0,0 0 16,0 0-16,0 1 0,1-1 16,-1 0-16,-21 21 0,0-21 0,21 22 15,-21-22-15,0 21 0,0-21 0,0 1 16,0 20-16,0-21 0,-21-21 15,21 21-15,-21 0 0,-1-21 16,22-21 15,0 0-31,0 0 16,0 0-16,0 0 0,0-1 16,0 1-16,0 0 0,22 0 0,-22-21 15,21 20-15,-21 1 0,0 0 0,21 0 16,0 0-16,0 0 0,0-1 15,1 22-15,-1 0 0,0 0 16,0-21-16,0 21 0,0 0 16,1 0-16,-1 0 0</inkml:trace>
  <inkml:trace contextRef="#ctx0" brushRef="#br0" timeOffset="82523.25">9144 6604 0,'0'0'16,"21"0"-16,-21-21 0,21 0 0,-21 0 15,0-1-15,0-20 0,0 21 16,0 0-16,0-22 0,0 22 0,0 0 16,0 0-16,-21 0 0,0 21 15,0 0-15,0-21 0,-1 21 0,-20 0 16,21 0-16,0 0 0,-22 21 0,22 0 15,0 0-15,-21 0 0,21 22 16,-1-1-16,1-21 0,0 43 0,0-22 16,0 0-16,21 1 0,-21-22 15,21 21-15,0 0 0,0-20 0,0-1 16,0 0-16,21 0 0,0 0 0,0 0 16,0-21-16,0 0 0,1 0 15,-1 0-15,0 0 0,21 0 0,-21 0 16,1-21-16,20 0 0,-21 21 15,0-21-15,22-21 0,-22 20 16,0 1-16,0 0 0,0-21 0,0-1 16,1 22-16,-22-21 0,21 0 15,-21 20-15,0-20 0,0 21 0,0 0 16,0 0-16,0-1 0,0 1 0,0 42 31,-21 1-31,21-1 0,0 0 0,0 21 16,-22 1-16,22-22 0,0 21 15,-21 0-15,21-20 0,0 20 0,0 0 16,0-21-16,0 1 0,0 20 0,0-21 16,0 0-16,21-21 0,1 21 15,-1 1-15,0-22 0,21 0 16,-21 0-16,1 0 0,20 0 0,-21 0 16,21-22-16,-20 1 0,-1 21 15,0-21-15,0 0 0,0 0 0,0-22 16,1 22-16,-22-21 0,0 21 15,0-22-15,0 1 0,0 21 0,0-21 16,0 20-16,0 1 0,0 0 0,0 0 16,0 0-16,0 42 31,0 0-31,0 0 16,0 0-16,0 1 0,0-1 0,0 0 15,0 21-15,0-21 0,0 1 16,0 20-16,0-21 0,0 0 15,0 0-15,0 1 0,0-1 0,0 0 16,0 0-16,0 0 16,0-42 15,0 0-15,0 0-16,0 0 0,0-1 15,0 1-15,0-21 0,0 21 0,0-22 16,21 1-16,0 21 0,0-21 15,0-1-15,22 22 0,-22 0 16,0 0-16,21 0 0,-21-1 0,22 22 16,-22 0-16,0 0 0,0 0 15,0 0-15,1 22 0,-1-1 0,0 0 16,0 0-16,-21 21 0,0-20 0,0 20 16,21-21-16,-21 21 0,0-20 15,21-1-15,-21 21 0,0-21 0,0 0 16,0 1-16,0-1 0,0 0 15,0 0-15,-21-21 16,0 0-16,0-21 31,21 0-31,0 0 0,0-1 16,0 1-16,0-21 0,0 21 16,21-22-16,0 1 0,22 0 15,-22-1-15,21 1 0,22 0 0,-22-1 16,21 1-16,-20 21 0,20-21 15,-20 20-15,-1 1 0,21 21 0,-20 0 16,-22 0-16,21 0 0,-21 0 0,1 21 16,-1 1-16,0 20 15,0 0-15,-21-21 0,0 43 0,0-22 0,0 1 16,0-1-16,0 0 0,0-21 16,-21 22-16,0-1 0,21-21 15,-21 0-15,21 1 0,0-1 0,-22 0 16,1-21-16,0 0 31</inkml:trace>
  <inkml:trace contextRef="#ctx0" brushRef="#br0" timeOffset="83588.09">1058 7176 0,'0'0'15,"0"-22"-15,-21 22 16,21-21-16,21 21 47,0 0-31,1 0-16,-1 0 0,21 0 0,-21 21 15,22-21-15,-1 0 0,0 0 16,22 22-16,-1-22 0,1 0 15,-1 0-15,1 0 0,20 21 16,-20-21-16,21 0 0,-1 0 0,-20 0 16,42 0-16,-22 0 0,22 0 15,0 0-15,0 0 0,21 0 0,-21 0 16,21-21-16,-22 21 0,22-22 16,0 22-16,22 0 0,-22-21 0,21 21 15,-21 0-15,21 0 0,0-21 16,0 21-16,0 0 0,1 0 0,20-21 15,-21 21-15,0-21 0,0 21 16,1 0-16,20 0 0,-21-21 0,21 21 16,-20 0-16,-1 0 0,0-22 0,21 22 15,-21 0-15,1 0 16,20-21-16,-42 21 0,21 0 0,0 0 16,0-21-16,1 21 0,-1 0 0,0 0 15,-21-21-15,0 21 0,21 0 16,-21 0-16,0-21 0,0 21 0,21-21 15,-21 21-15,0 0 0,0 0 16,-21-22-16,21 22 0,0 0 0,-21 0 16,21-21-16,-21 21 0,0 0 0,-1 0 15,1-21-15,-21 21 0,-22 0 16,22 0-16,-43 0 0,22 0 16,-43 0-16,21 0 0,-20 0 0,-1-21 15,0 21 1,-21-21 62</inkml:trace>
  <inkml:trace contextRef="#ctx0" brushRef="#br0" timeOffset="83719.23">10647 6816 0,'21'0'31,"0"0"0</inkml:trace>
  <inkml:trace contextRef="#ctx0" brushRef="#br0" timeOffset="85079.98">12001 6731 0,'0'-21'16,"-21"21"-16,21-21 15,0 0 1,-21 21 15,0 0-31,21 21 16,0 0-1,-21 0-15,21 0 0,0 0 16,0 22-16,0-22 0,0 0 16,0 21-16,0-20 0,-21 20 0,21 0 15,0-21-15,0 22 0,0 20 16,0-20-16,0-1 0,0 21 0,0-20 15,0-1-15,0 22 0,0-22 0,0 0 16,0 22-16,0-22 0,0 0 16,0 1-16,0-1 0,0 0 0,0 22 15,0-22-15,0 1 0,-22 20 16,22-21-16,-21 22 0,21-22 0,-21 1 16,21-1-16,0 21 0,-21-20 15,21-1-15,-21 0 0,21-20 16,-21 20-16,21 0 0,0-21 0,0 1 15,0 20-15,0-21 0,0 0 0,0 0 16,0 1-16,0-44 31,0 1-15,0 0-16,0 0 0</inkml:trace>
  <inkml:trace contextRef="#ctx0" brushRef="#br0" timeOffset="86128.29">12023 6668 0,'21'0'15,"0"0"79,0 0-94,0 0 16,0 0-16,1 21 15,-1-21-15,0 0 0,0 0 0,21 0 16,-20 0-16,20 0 0,-21 0 16,21 0-16,1 0 0,-1 0 0,0 0 15,1 0-15,-1 0 0,0 0 16,22 0-16,-1 21 0,1-21 0,-1 0 15,1 0-15,-1 0 0,22 0 16,-21 0-16,20 0 0,1 0 16,-22 0-16,22 0 0,0 0 15,-22 0-15,22 0 0,0 0 0,20 0 16,-20 0-16,21 0 0,-21 0 16,-1 0-16,1 0 0,0 0 0,-1 0 15,1 0-15,-22 0 0,22 0 0,-21 0 16,20 0-16,1 0 0,0-21 15,20 21-15,1 0 0,-21 0 0,21 0 16,-22 0-16,22 0 0,-21 0 16,21-21-16,-22 21 0,22 0 0,0 0 15,-21 0-15,21 0 16,-22 0-16,22 0 0,-21 0 0,-22 0 16,22 21-16,-22-21 0,22 0 15,-21 0-15,20 0 0,1 0 0,-22 0 16,22 21-16,0-21 0,-1 0 15,1 0-15,-21 0 0,20 0 0,-20 0 16,-1 0-16,1 0 0,-22 0 16,22 0-16,-22 0 0,0 0 0,1 0 15,-1 0-15,0 0 0,1 0 16,-1 0-16,0 0 0,1 0 16,-1 0-16,21 0 0,-20 0 0,20 0 15,1 0-15,-1 0 0,1 0 0,-1 0 16,-20 0-16,-1 0 0,0 0 15,1 0-15,-22 0 0,0 0 16,0 0-16,0 0 0,0 0 31,1 0-31,-22-21 63,0 0-63</inkml:trace>
  <inkml:trace contextRef="#ctx0" brushRef="#br0" timeOffset="87004.31">19177 6752 0,'21'-21'31,"-21"0"-31,21 21 0,-21-21 16,0 0 31,0 42-16,0 0-15,0 0-16,21-21 15,-21 21-15,0 0 0,0 1 0,0-1 16,0 0-16,0 21 0,0-21 15,0 22-15,0-1 0,0-21 0,0 22 16,-21 20-16,21-21 0,0 22 0,-21-22 16,21 22-16,0-1 0,0-20 15,0 20-15,-21-21 0,21 22 16,-21-22-16,21 1 0,0 20 16,0-21-16,0 1 0,-21-1 0,21 0 15,0 1-15,0-1 0,0 0 16,0 1-16,0-1 0,0 0 0,0-20 15,0 20-15,0-21 0,0 21 0,0-20 16,0-1-16,0 0 0,0 0 16,0 0-16,0 0 15,0-42 48,0 0-48</inkml:trace>
  <inkml:trace contextRef="#ctx0" brushRef="#br0" timeOffset="88875.33">11769 8657 0,'0'0'0,"-22"0"15,1 0 1,42 0 46,1 0-62,-1 0 16,0 0-16,0 0 0,0 0 16,0 0-16,22 0 0,-22 0 0,21 0 15,-21 21-15,22-21 16,-22 0-16,21 0 0,1 0 0,-1 0 16,0 22-16,1-22 0,-1 0 15,0 0-15,1 0 0,20 0 0,-21 0 16,1 0-16,20 0 0,1 0 0,-1 0 15,1 0-15,20 0 0,1 0 16,0 0-16,-1 0 0,1 0 0,0 0 16,-1 0-16,1 0 0,-21 0 15,20 0-15,1 0 0,0 0 0,-1 0 16,1 0-16,0 0 0,-1 0 16,22 0-16,-21 0 0,-1 0 15,-20 0-15,21 0 0,-1 0 0,-20 0 16,20 0-16,1 0 0,-21 0 15,20 0-15,1 0 0,0 0 0,-1 0 16,-20 0-16,20 0 0,-20 0 16,21 0-16,-22 0 0,22 0 0,-22 0 15,1 0-15,20 0 0,-20 0 0,21 0 16,-22 0-16,22 0 0,-22 0 16,22 0-16,-22 0 0,22 0 0,-21 0 15,-1 0-15,22 0 0,-22 0 16,1 0-16,-1 0 0,1 0 0,-1 0 15,1 0-15,-1 0 16,1 0-16,-1 0 0,1 0 0,-22 0 16,22 0-16,-1 0 0,-21 0 0,22 0 15,-22 0-15,22 0 0,-22 0 16,0 0-16,-20 0 0,20 0 0,-21 0 16,21 0-16,-20 0 0,20 0 15,-21 0-15,0 0 0,0 0 0,1 0 16,-1 0-16,0 0 0,21 0 15,-21 0-15,1 0 0,-1 0 16,0-22-16,0 22 0,0 0 0,0 0 16,1 0-16,-1 0 15,0 0-15,0 0 0,0 0 16,0 0 0,1 0-1,-1 0-15,0 0 16,0 0-1,0 0-15,0 0 16,1 0-16,-1 0 16,0 0-16,0 0 15,0 0 1,0 0-16,1 0 16,-1 0-16,0 0 0,0 0 15,0 0 1,0 0-16,1 0 15,-1 0-15,-21-21 16,21 21-16,0 0 16,0 0-1,0 0 1,1 0 15,-1 0 0,0 0-15,0-21 15,-21 0 1,0 0-1,0 0-16,21-1 1,-21 1-16,0 0 16,0 0-16,0 0 15,0 0-15,0-1 16,21 1-16,-21 0 0,0 0 16,22 21-16,-22-21 0,0 0 15,0-1-15,0 1 16</inkml:trace>
  <inkml:trace contextRef="#ctx0" brushRef="#br0" timeOffset="89936.3">6964 9906 0,'0'0'0,"0"-21"0,0 0 15,0 0-15,0-1 16,-21 1-16,21 0 0,0 0 16,-22 0-16,22 0 0,0-1 15,0 1-15,0 0 16,-21 42 15,21 0-15,-21 1-16,21-1 0,-21 0 0,21 0 15,0 21-15,0 1 0,0-1 0,-21-21 16,21 22-16,0-1 16,0 21-16,0-20 0,-21-1 0,21 22 0,0-1 15,0 1-15,0-1 0,0 1 16,0-1-16,0 1 0,0 20 0,0-41 15,-22 20-15,22 1 0,0-1 16,-21 1-16,21-1 0,0 1 0,0-1 16,0 1-16,-21-1 0,21 1 0,-21-22 15,21 21-15,-21-20 16,21-1-16,0 0 0,-21 1 0,21-22 16,-22 0-16,22 21 0,-21-20 15,21-1-15,0-42 47,0-1-47,0 1 0,0 0 16,0 0-16,0-21 0,0 20 0,0-20 15,0 0-15</inkml:trace>
  <inkml:trace contextRef="#ctx0" brushRef="#br0" timeOffset="91843.81">6900 9758 0,'0'0'0,"-21"0"0,21 21 46,21-21-30,0 0-16,22 0 16,-22 0-16,0 0 0,0 0 0,22 0 15,-1 0-15,0 0 16,-21 0-16,22 0 0,20 0 0,-20 0 16,20 0-16,-21 0 0,43 0 15,-21 0-15,20 0 0,1 0 0,21 0 16,-22 0-16,22 0 0,-21 0 15,0 0-15,20 0 0,1 0 0,-21 0 16,21 0-16,21 0 0,-21 0 16,-1 0-16,-20 0 0,21 0 15,0 0-15,-22 0 0,22 21 0,-21-21 16,21 0-16,105 0 16,-126 0-16,21 0 0,-21 0 0,-1 0 15,1 0-15,-22 0 0,22 0 16,-21 0-16,-1 0 0,22 0 0,-22 0 15,1 0-15,-1 0 0,22 0 16,-22 0-16,1 0 0,-1 0 0,-20 0 16,20 0-16,1 0 0,-1 0 15,-20 0-15,20 0 0,-21 0 0,1 0 16,-1 0-16,22 0 0,-22 0 16,0 0-16,1 0 0,-1 0 0,0 0 15,1 0-15,20 0 0,-21 0 0,1 0 16,20 0-16,-20 0 0,20 0 15,-21 0-15,1 0 0,-1 0 16,22 0-16,-22 0 0,0 0 16,-21 0-16,22 0 0,-1 0 0,-21 0 15,22 0-15,-22 0 0,0 0 16,21 0-16,-21 0 0,1 0 0,20 0 16,-21 0-16,0 0 0,0 0 0,1 0 15,-1 0-15,0 0 0,0 0 16,-21-21-16,21 21 0,0 0 15,-21 21 64,0 0-64,-21 1-15,21-1 0,-21 0 0,21 0 16,-21 0-16,21 0 0,0 1 15,0-1-15,0 21 0,0-21 0,0 0 16,0 22-16,0-22 0,0 21 0,0 1 16,0-22-16,0 42 0,0-20 15,0-1-15,0 0 0,0 22 16,0-22-16,0 0 0,0 22 0,0-22 16,0 1-16,0-22 0,0 21 0,0 0 15,-21-20-15,21 20 0,-21 0 16,21-21-16,0 1 0,-22 20 15,22-21-15,-21 21 0,21-20 0,-21 20 16,21-21-16,0 21 0,0-20 16,0 20-16,-21-21 0,21 0 0,-21 22 15,21-22-15,0 0 0,0 0 0,0 0 16,0 0-16,0 1 0,0-1 16,0 0-16,0 0 0,-21 0 15,21 0-15,-22 1 16,22-1-1,-21-21-15,21 21 0,-21-21 16,0 0 0,0 21-16,0-21 0,-1 0 15,1 0-15,0 0 16,0 0-16,0 21 0,-22-21 0,22 0 16,0 0-16,-21 0 0,-1 0 0,1 0 15,0 0-15,-1 0 0,1 0 16,-21 0-16,20 0 0,-20 0 0,20 0 15,-20 0-15,21 0 0,-22 0 0,1 0 16,20 0-16,-20 0 0,20 0 16,-20 0-16,-1 0 0,1 0 0,-1 0 15,1 0-15,-1 0 0,-20 0 0,20 0 16,-20 0-16,20 0 16,-21 0-16,22 0 0,-22 0 0,22 0 15,-22 0-15,0 0 0,1 0 0,-1 0 16,0 21-16,22-21 0,-22 0 15,1 0-15,20 0 0,1 0 0,-22 0 16,21 0-16,1 0 0,-1 0 16,1 0-16,-1 0 0,1 0 0,-22 0 15,22 0-15,-22 0 0,22 0 0,-22 0 16,0 0-16,22 0 0,-1 0 16,1 0-16,-1 0 0,22 0 15,-22 0-15,22 0 0,-21 22 0,20-22 16,-20 0-16,20 0 0,-20 0 15,-1 21-15,1-21 0,-1 0 0,1 0 16,-1 0-16,1 0 0,-1 0 0,22 0 16,0 0-16,-1 0 0,1 0 15,0 0-15,-1 0 0,1 0 0,21 0 16,-21 0-16,20 0 0,-20 0 16,21 21-16,-21-21 0,20 0 0,-20 0 15,21 0-15,0 0 0,-22 0 0,22 0 16,0 0-16,0 0 0,0 0 15,0 0-15,-1 0 0,1 0 0,0 0 16,0 0-16,0 0 0,-22 0 16,22 0-16,0 0 0,0 0 15,0 0-15,0 0 0,-1 0 0,1 0 16,0 0-16,0 0 16,0 0-1,0 0-15,-1 0 0,1 0 16,0 0-1,21 21-15,-21-21 16,42 0 15,0 0-15,0 0-16,1 0 0,-1 0 16,0 0-16,0 0 0</inkml:trace>
  <inkml:trace contextRef="#ctx0" brushRef="#br0" timeOffset="92828.09">14901 10033 0,'0'0'0,"0"-63"31,0 41-31,0 1 15,-21 21-15,21-21 0,-21 21 16,0 0 0,0 21-1,21 0-15,0 1 16,0-1-16,-22 0 0,22 0 0,0 21 16,-21 1-16,21-22 0,0 21 15,0 22-15,0-22 0,0 22 0,0-1 16,0 1-16,0-1 0,0 1 15,0-22-15,21 21 0,-21 1 16,22-1-16,-22 1 0,0-1 0,0 1 16,0-1-16,0 1 0,0-1 15,0 1-15,0-22 0,0 22 0,0-22 16,0 0-16,0 1 0,0-1 16,0-21-16,0 22 0,0-22 0,0 0 15,0 0-15,0 0 0,0 0 16,0 1-1,-22-22 17,22-22-32,-21 22 0,21-21 0,0 0 15,0 0-15,0 0 0,-21 0 16,21-1-16,-21 1 0</inkml:trace>
  <inkml:trace contextRef="#ctx0" brushRef="#br0" timeOffset="94639.61">14859 9991 0,'-21'0'15,"42"0"48,0 0-48,0 0-15,0 0 0,1 0 0,-1 0 16,0-21-16,21 21 0,1 0 16,-1 0-16,0 0 0,22-22 0,-22 22 15,22 0-15,-1 0 0,1-21 16,-1 0-16,1 21 0,-1 0 0,1 0 15,-22 0-15,21-21 0,22 21 16,-21 0-16,-1 0 0,22 0 0,-1 0 16,1 0-16,-21 0 0,20 0 15,1 0-15,0-21 0,-22 21 16,22 0-16,-1 0 0,1-21 16,0 21-16,-1 0 0,22-22 0,-21 22 15,21 0-15,-22 0 0,1-21 16,0 21-16,-22 0 0,1 0 0,20 0 15,-20 0-15,-1-21 0,22 21 16,-21 0-16,20 0 0,-20-21 0,20 0 16,1 21-16,0 0 0,-1-21 15,-20 21-15,-1 0 0,22-22 0,-43 1 16,22 21-16,-1 0 0,-20 0 16,20-21-16,-20 21 0,20 0 15,-21 0-15,1 0 0,-1-21 16,0 21-16,1 0 0,20 0 0,-20 0 15,-1 0-15,0 0 0,1-21 16,20 21-16,-21 0 0,1 0 0,-1 0 16,0 0-16,1 0 0,-1 0 15,0 0-15,-20 0 0,20 0 0,-21 0 16,21 0-16,-20 0 0,-1 0 16,0 0-16,0-21 0,0 21 0,22 0 15,-22 0-15,0 0 0,0 0 16,0 0-16,0 0 0,1 0 0,-1 0 15,21 0-15,-21 0 0,0-22 16,1 22-16,-1 0 0,0 0 16,0 0-16,0 0 0,0 0 15,1 0-15,-1 0 0,0 0 0,0 0 16,0 0 0,-21 22-1,0-1 1,0 0-16,0 0 0,0 0 15,0 0-15,0 1 0,0 20 16,0-21-16,21 0 0,-21 0 16,0 1-16,22 20 0,-1-21 15,-21 0-15,0 22 0,0-22 0,21 0 16,-21 21-16,0-21 0,0 22 16,0-1-16,0-21 0,0 22 15,0 20-15,0-21 0,0 22 0,21-22 16,-21 22-16,0-22 0,0 22 15,0-22-15,0 0 0,0 22 0,21-22 16,-21 0-16,21 1 0,-21-1 16,0 0-16,22 1 0,-22-1 0,21 0 15,-21 1-15,21-1 0,-21 0 0,0 1 16,0-1-16,0 85 16,0-106-16,0 22 15,0-22-15,0 21 0,0-21 0,0 0 16,0 1-16,0-1 0,0 0 15,-21 0-15,0 0 0,-1 0 0,1-21 16,0 22-16,0-22 0,0 21 16,0-21-16,-1 0 0,-20 21 0,21-21 15,0 0-15,0 21 0,-1-21 16,-20 0-16,21 0 0,0 0 0,0 0 16,-22 0-16,22 21 0,0-21 0,-21 0 15,-1 0-15,1 0 0,21 0 16,-22 0-16,1 0 0,0 0 0,-1 0 15,1 0-15,-21 0 0,20 0 0,-20 0 16,20 0-16,-20 0 16,-22 0-16,22 0 0,-1 0 0,-20 0 15,20 0-15,1 0 0,-22 0 0,21 0 16,-20 0-16,20 0 0,1 0 16,-22 0-16,0 0 0,22-21 0,-22 21 15,1 0-15,20 0 0,-21 0 0,1-21 16,20 21-16,1 0 0,-22 0 15,22 0-15,-1 0 0,1 0 0,-22 0 16,21 0-16,-20 0 0,-1-21 16,22 21-16,-22 0 0,0 0 0,22 0 15,-22 0-15,22 0 0,-1 0 0,-21 0 16,22 0-16,-1 0 16,1-21-16,-22 21 0,22 0 0,-22 0 15,0 0-15,1 0 0,20-22 0,-20 22 16,-1 0-16,21 0 0,1 0 15,-22 0-15,22 0 0,20-21 0,-20 21 16,21 0-16,-22 0 0,22 0 16,-1 0-16,1 0 0,0 0 0,-22 0 15,22 0-15,0 0 0,-1-21 0,1 21 16,0 0-16,-1 0 0,1 0 16,0 0-16,20 0 0,-20 0 15,21 0-15,-21 0 0,20 0 16,-20 0-16,21 0 0,-21 0 0,20 0 15,1 0-15,0 0 0,0 0 0,0 0 16,0 0-16,-1 0 0,1 0 16,0 0-16,0 0 0,42 0 78,0 0-78,0 0 0,1 0 0,-1-21 15,21 21-15,-21-21 0</inkml:trace>
  <inkml:trace contextRef="#ctx0" brushRef="#br0" timeOffset="95488.13">20870 8234 0,'0'0'15,"-21"0"-15,21-21 0,0 0 0,-21-1 0,21 1 16,0 0-16,0 0 15,-21 0-15,21 42 32,0 0-17,0 0-15,0 22 16,0-22-16,0 21 0,0 0 0,0 1 16,0-1-16,0 0 0,0 1 15,0-1-15,0 0 0,0 22 0,0-22 16,0 1-16,0-22 0,0 21 15,0 0-15,0-20 0,0 20 0,0-21 16,0 0-16,0 0 0,0 1 16,-21-44 15,21 1-15,0-21-16,0 21 0,0 0 15,0-1-15,0-20 16</inkml:trace>
  <inkml:trace contextRef="#ctx0" brushRef="#br0" timeOffset="96979.28">20849 8065 0,'0'0'0,"0"-22"0,21 22 47,0 0-47,-21-21 0,43 21 16,-22 0-16,0 0 0,21 0 16,1 0-16,-22 0 0,42-21 0,-20 21 15,20 0-15,1 0 0,20 0 16,1 0-16,0-21 0,-1 21 15,1 0-15,0 0 0,-1 0 0,1 0 16,0 0-16,-1 0 0,22 0 16,0 0-16,0 0 0,0 0 0,0 0 15,-1 0-15,-20 0 0,21 0 16,-21 0-16,-1 0 0,-20 0 16,20 0-16,-20 0 0,21 0 15,-22 0-15,1 0 0,20 0 0,-20 0 16,-22 0-16,22 0 0,-22-21 15,21 21-15,-20 0 0,-22 0 0,21 0 16,1 0-16,-22-21 0,0 21 16,0 0-16,0 0 0,0 0 0,1 0 31,-1 0-15,0 0-1,0 0-15,0 0 16,0 0-16,1 0 15,-1 0-15,0 0 16,0 0-16,0 0 0,0 21 0,1-21 16,-1 0-16,0 0 15,0 0 17,-21 21-1,0 0-31,0 0 15,0 0-15,0 1 16,0-1-16,0 0 0,0 0 16,0 21-16,0-20 15,0-1-15,0 0 0,0 0 0,0 0 16,0 22-16,0-22 0,0 21 16,0-21-16,-21 0 0,21 22 0,0-22 15,0 21-15,0-21 0,0 22 0,0-22 16,-21 21-16,21-21 0,-21 22 15,21-22-15,-22 21 0,22-21 0,0 1 16,-21-1-16,0 21 0,0-21 16,21 0-16,-21-21 0,0 22 0,21-1 15,-22 0-15,1-21 16,21 21-16,-21-21 0,0 0 0,0 0 16,21 21-16,-21-21 0,-22 0 0,22 0 15,0 0-15,0 0 0,-22 0 16,22 0-16,-21 0 0,0 0 0,20 0 15,-20 0-15,0 0 0,-1 0 16,-20 0-16,21 0 0,-1 0 0,-20 0 16,20 0-16,-20 0 0,21 0 15,-22 0-15,22 0 0,-22 0 0,22 0 16,-22 0-16,22 0 0,-21 0 0,-1 0 16,1 0-16,20 0 15,-20 0-15,-22 0 0,22 0 0,-1 0 16,1 0-16,-1 0 0,1 0 15,-1 0-15,22 0 0,-22 0 0,22 0 16,-22 0-16,22 0 0,0 0 16,-22 0-16,22 0 0,0 0 0,-22 0 15,22-21-15,-1 21 0,-20 0 0,-1 0 16,22 0-16,-21 0 0,20 0 16,1 0-16,-22 0 0,22 0 0,0 0 15,21 0-15,-22 0 0,22 0 16,0 0-16,-21 0 0,20-21 15,1 21-15,0 0 0,0 0 0,0 0 16,0 0-16,-1 0 16,1 0-16,0 0 15,0 0-15,0 0 16,0 0 0,21-21-1,-22 21 1,1 0-1,21-21 64,-21 21-48,21-22-16,0 1 1,-21 21-16,21-21 0,0 0 16,0 0-1,0 0 1,-21 21 0,0 0-16,-1 0 15</inkml:trace>
  <inkml:trace contextRef="#ctx0" brushRef="#br0" timeOffset="99072.62">13631 13589 0,'0'-21'32,"0"0"-32,0 0 31,0-1-16,-21 22 17,0 22-17,21-1-15,0 0 16,0 0-16,0 21 0,0 1 16,0-1-16,0 0 0,-21 1 0,21 20 15,-21-20-15,21 20 0,-22 1 0,1-22 16,21 21-16,-21 1 0,0-1 15,21 1-15,-21-1 0,21 1 0,-21-1 16,21 1-16,-22-1 0,22 1 16,-21-1-16,21-20 0,0 20 15,0-20-15,0 20 0,0-21 0,0 1 16,0 20-16,0-20 0,0-1 16,0 0-16,0 1 0,0-1 0,0-21 15,0 21-15,0-20 0,0-1 16,0 0-16,0 0 0,0 0 0,0 0 15,0-42 17,0 0-32,0 0 15,0 0-15,0-22 0,0 22 16,0-21-16</inkml:trace>
  <inkml:trace contextRef="#ctx0" brushRef="#br0" timeOffset="101080.04">13483 13674 0,'0'0'15,"21"0"1,0 0 0,-21-21-1,22 21-15,-1 0 16,0 0-16,0-22 15,0 22-15,0 0 0,1 0 0,-1 0 16,0 0-16,21 0 0,-21 0 16,1 0-16,20 0 0,-21 0 0,21 0 15,1 0-15,-1 0 0,0 0 16,22 0-16,-1 0 0,1 0 0,-1 0 16,1 0-16,21 0 0,-22 0 15,22 0-15,-1 0 0,1 0 16,0-21-16,21 21 0,-22 0 15,22 0-15,0-21 0,0 21 0,0 0 16,-22 0-16,22-21 0,0 21 16,0-21-16,0 21 0,21 0 0,-22 0 15,22 0-15,-21-21 0,0 21 16,0 0-16,0 0 0,0-22 0,-1 22 16,1 0-16,-21 0 0,21-21 15,-22 21-15,22 0 0,-21 0 0,0-21 16,-1 21-16,1 0 0,-22 0 0,22 0 15,0 0-15,-22 0 16,22 0-16,21 0 0,-22 0 0,1 0 0,0 0 16,21 0-16,-22 0 15,-20 0-15,20 0 0,-20 0 0,21 0 16,-22 0-16,1 0 0,-1 0 16,22 0-16,-22 0 0,1 0 0,-1 0 15,1 0-15,20 0 0,-20 0 0,-1 0 16,1 21-16,-22-21 0,22 0 15,-22 0-15,0 0 0,1 0 0,-1 0 16,0 0-16,1 0 0,-22 0 16,21 0-16,1 0 0,-22 0 0,0 0 15,21 0-15,1 0 0,20 0 16,-42 0-16,0 0 16,22 0-16,-22 0 0,0 0 15,0 0-15,0-21 16,-21 42 46,0 0-62,0 1 0,0-1 16,-21 0-16,0 0 16,21 0-16,-21 0 0,21 22 15,0-22-15,0 0 0,-21 21 16,21-20-16,0 20 0,-21-21 0,21 21 15,0-20-15,0 20 0,0 0 0,0-21 16,-22 22-16,22-22 0,-21 21 16,21 1-16,0-22 0,-21 21 0,21 0 15,0 1-15,0-1 0,-21 0 16,21 1-16,-21-1 0,21 0 0,-21 1 16,21-22-16,0 21 0,0 1 15,-22-1-15,22-21 0,0 21 0,0 1 16,0-22-16,-21 0 0,21 21 0,0-20 15,0-1-15,0 0 16,0 0-16,0 0 0,0 0 16,0 1-16,0-1 0,0 0 15,0 0-15,0 0 0,0 0 16,-21-21-16,0 22 16,0-22-16,0 21 15,-1-21-15,1 0 0,0 21 16,0-21-16,0 0 0,0 0 15,-22 0-15,22 0 0,0 0 0,-21 0 16,20 0-16,-20 0 0,0 0 16,-1 0-16,-20 0 0,21 0 0,-22 21 15,22-21-15,-22 0 0,1 0 16,-1 21-16,1-21 0,20 0 16,-20 0-16,-1 0 0,-20 0 0,20 0 15,1 0-15,-22 0 0,0 0 16,1 0-16,-1 0 0,0 0 0,1 0 15,-1 0-15,0 0 0,1 0 16,20 0-16,-20 0 0,-1 0 0,0 0 16,1 0-16,-1 21 0,-21-21 0,21 0 15,1 0-15,-1 0 0,22 0 16,-22 22-16,0-22 0,22 0 0,-1 0 16,1 0-16,-1 0 0,1 0 15,-1 0-15,1 0 0,-1 0 16,1 0-16,-22 0 0,22 0 0,-1 0 15,1 0-15,-22 0 0,21 0 16,1 0-16,-1 0 0,1 0 0,-1 21 16,22-21-16,-21 0 0,20 0 15,1 0-15,-22 0 0,22 21 0,0-21 16,-1 0-16,1 0 0,0 21 0,-22-21 16,22 0-16,0 21 0,-22-21 15,1 21-15,20-21 0,1 0 0,-22 0 16,22 0-16,0 0 0,-1 22 15,1-22-15,0 0 0,-1 0 16,1 0-16,21 0 0,-21 0 0,20 0 16,-20 0-16,21 0 0,-21 0 15,20 0-15,1 0 0,-21 0 0,21 0 16,-22 21-16,1-21 0,21 0 16,-21 0-16,20 0 0,-20 0 0,21 0 15,-21 0-15,20 0 0,-20 0 0,21 0 16,-21 0-16,20 0 0,-20 0 15,21 0-15,0 0 0,-22 0 0,22 0 16,0 0-16,-21 21 0,21-21 16,-1 0-16,1 0 0,0 0 0,0 0 15,0 0-15,0 0 0,-1 0 16,1 0-16,0 0 16,0 0-16,0 0 0,0 0 15,-1 0-15,1 0 16,0 0-1,0 0-15,0 0 110,21-21-48,0 0-46,21 21-16,-21-22 0</inkml:trace>
  <inkml:trace contextRef="#ctx0" brushRef="#br1" timeOffset="114608.32">4635 7811 0,'22'0'109,"-22"-22"-109,21 1 16,0 21-16,0-21 0,0 21 0,0-21 15,22 0-15,-22 21 0,0-21 16,21-1-16,-20-20 0,-1 21 0,0 0 15,0 0-15,-21-1 0,0-20 16,21 21-16,-21 0 0,0 0 0,0-22 16,0 22-16,0 0 0,0 0 15,-21 21 1,0 21 0,21 0-1,-21 0-15,21 0 0,-21 1 16,21-1-16,-22 21 0,22-21 0,0 22 15,0-1-15,-21-21 0,21 21 16,-21 1-16,21-1 0,-21 0 0,21 1 16,0-1-16,0 22 0,0-22 15,-21 21-15,21-20 0,0 20 0,0 1 16,0-22-16,0 0 0,0 1 0,0-1 16,0 0-16,0 1 0,0-1 15,0-21-15,0 0 0,0 22 0,0-22 16,0 0-16,21-21 0,-21 21 15,21-21-15,0 0 16,0 0-16,1 0 0,-1 0 0,0 0 16,0-21-16,0 21 0,0-21 15,1 0-15,-1 0 0,0-1 0,0-20 16,0 21-16,0 0 0,1-22 0,-22 22 16,0-21-16,0 21 0,0-22 15,0 22-15,0-21 0,0 0 0,-22 20 16,1-20-16,0 21 0,-21-21 15,21 20-15,-22 1 0,1 0 16,21 21-16,-22 0 0,1-21 0,21 21 0,0 0 16,0 0-16,-1 0 15,1 0-15,42 0 32,1 0-32,-1 0 15,0-21-15,0 21 0,21-21 0,-20-1 16,-1 22-16,21-21 0,-21 0 15,0 0-15,22 0 0,-22 21 0,0-21 16,0-1-16,0 22 0,-21-21 0,22 0 16,-1 21-16,-21-21 0,21 21 15,-21-21 1,0 42 15,0 0-31,0 0 0,0 0 16,0 1-16,0-1 0,0 0 15,0 0-15,0 0 0,0 0 0,0 22 16,0-22-16,0 0 0,0 0 16,0 0-1,0-42 1,0 0 0,0 0-16,0 0 0,0 0 0,0-1 15,0 1-15,0-21 0</inkml:trace>
  <inkml:trace contextRef="#ctx0" brushRef="#br1" timeOffset="114820.66">5228 7578 0,'0'0'15,"0"-21"-15,-21 21 16,21 21 31,0 0-32,21 0 1</inkml:trace>
  <inkml:trace contextRef="#ctx0" brushRef="#br1" timeOffset="115328.03">5461 7726 0,'0'21'0,"0"0"0,-21-21 16,21 21-1,0 1-15,0-1 16,0 0-16,0 0 0,0 0 15,0 0-15,0 1 16,0-1-16,0 0 0,0 0 0,0 0 16,0 0-16,0 1 15,-21-22-15,21-22 32,0 1-17,-22 0-15,22 0 0,0 0 0,0 0 16,0-1-16,0 1 0,0 0 15,22-21-15,-1 21 0,-21-1 16,21 1-16,0 0 0,21 21 0,-20-21 16,-1 0-16,21 21 0,-21 0 0,0 0 15,22 0-15,-22 0 0,21 0 16,-21 0-16,1 0 0,20 21 0,-21 0 16,-21 0-16,21-21 0,-21 21 15,21 1-15,-21-1 0,0 0 0,0 0 16,0 0-16,0 0 0,-21 1 0,0-1 15,0 0 1,21 0-16,0-42 47,0 0-47,21 0 0</inkml:trace>
  <inkml:trace contextRef="#ctx0" brushRef="#br1" timeOffset="115879.32">6329 7726 0,'0'-42'16,"-21"42"-16,21-22 16,-22 22-16,1 0 0,0 0 15,0 0-15,0 0 0,0 0 16,-1 0-16,1 22 15,0-22-15,0 21 0,21 0 0,-21 0 16,0 0-16,21 0 0,0 1 0,0-1 16,0 0-16,0 0 0,0 21 15,0-20-15,0-1 0,0 0 0,0 0 16,0 0-16,21-21 16,0 0-16,0 0 0,0 0 15,0 0-15,1 0 0,-1 0 0,-21-21 16,21 0-16,0 0 15,0 0-15,0-1 0,-21 1 0,22 0 16,-1 0-16,0-21 0,-21 20 0,0-20 16,21 21-16,-21-21 0,21-1 15,-21 22-15,0-21 0,0-1 0,0 1 16,0 21-16,0 0 0,0-22 16,0 22-16,0 0 0,0 42 31,0 0-31,0 1 0,0-1 15,0 0-15,0 21 0,0 1 0,0-1 16,0-21-16,0 21 0,0 1 16,0-22-16,0 21 0,0-21 0,0 1 15,0 20-15,0-21 0,0 0 16,0 0-16,0 1 0,0-1 16,0 0-16,21-21 15,1 0-15,-1 0 0,0-21 16,0 0-16,0 21 15</inkml:trace>
  <inkml:trace contextRef="#ctx0" brushRef="#br1" timeOffset="116495.55">6794 7557 0,'0'0'16,"-21"21"0,42-21 15,1 0-31,-1-21 0,0 21 16,0 0-16,0-22 0,0 1 15,1 21-15,-1-21 0,0 0 16,0 0-16,-21 0 15,-21 21 1,0 0 0,0 21-16,-1-21 0,-20 21 15,21 0-15,-21 0 0,20-21 0,1 21 16,0 1-16,0-1 0,21 0 0,-21 0 16,21 0-16,0 0 15,0 1-15,0-1 0,21-21 16,0 0-16,0 0 0,0 0 15,1 0-15,-1 0 0,0 0 0,0 0 16,0 0-16,0 0 0,1 0 0,-1 0 16,0 0-1,-42 0 17,0 0-32,-1 0 15,1 0-15,0 21 0,0 0 0,0-21 16,-22 21-16,22 0 0,0 1 0,0-1 15,0 0-15,21 0 0,0 0 16,0 0-16,-21 1 0,21-1 0,0 0 16,0 0-16,0 0 15,21-21-15,0 21 0,0-21 16,0 0-16,0 0 0,1 0 0,20 0 16,-21-21-16,0 0 0,22 0 15,-22 0-15,0 0 0,21-1 16,-21 1-16,22-21 0</inkml:trace>
  <inkml:trace contextRef="#ctx0" brushRef="#br1" timeOffset="116763.31">7345 7408 0,'0'0'0,"-21"-21"16,-1 21-1,1 0-15,21 21 16,-21 1-16,21-1 0,0 0 15,0 0-15,0 21 0,0-20 16,0-1-16,0 21 0,0-21 16,0 22-16,0-22 0,0 0 0,0 21 15,0-21-15,0 1 0,0-1 0,0 21 16,0-21-16,0 0 16,0 1-16,-21-1 0,21-42 31,21-1-16,0 1-15</inkml:trace>
  <inkml:trace contextRef="#ctx0" brushRef="#br1" timeOffset="117871.28">7514 7811 0,'0'0'0,"-21"21"0,42-42 63,0 21-63,0-22 15,1 22-15,-1-21 0,21 0 16,-21 21-16,0-21 0,1 0 0,-22 0 16,21 21-16,-21-22 0,0 1 0,0 0 15,-21 21 1,-1 0-16,1 0 16,0 0-16,0 21 0,0 0 15,0-21-15,-1 22 0,1-1 0,0 0 16,21 0-16,0 0 0,0 0 0,0 1 15,0-1-15,0 0 0,0 0 16,0 0-16,0 0 0,0 1 16,21-1-16,0-21 0,-21 21 0,22-21 15,20 0-15,-21 0 0,0 0 16,0 0-16,22 0 0,-22 0 0,21-21 16,1 21-16,-22-21 0,21-1 15,0 1-15,-20 0 0,-1 0 0,21 0 16,-21 0-16,0-1 0,1 1 15,-22-21-15,0 21 0,21 0 0,-21-1 16,21 22-16,-21-21 0,0 42 47,0 1-47,0-1 16,0 0-16,0 0 0,0 0 0,0 0 15,0 1-15,0-1 0,0 0 16,0 0-16,0 0 0,0 0 15,-21-21-15,21 22 0,0-44 47,0 1-31,0 0-16,21 0 0,-21 0 0,0 0 16,0-1-16,21 1 0,-21 0 15,21 0-15,0 0 0,-21 0 16,22-1-16,-1 1 0,-21 0 0,21 21 15,0 0-15,0-21 0,0 21 16,1 0-16,-22 21 16,21 0-16,0 0 0,-21 1 15,0-1-15,0 0 0,0 0 0,0 0 16,0 0-16,0 1 0,0-1 16,0 0-16,0 0 0,0 0 0,0 0 15,0 1-15,21-22 16,-21-22 15,0 1-15,0 0-16,0 0 15,0 0-15,0 0 0,0-1 0,21 1 16,-21-21-16,21 21 0,1 0 16,-22-1-16,21 1 0,0 21 0,0-21 15,0 21-15,0 0 0,1 0 16,-1 0-16,0 0 0,0 21 15,-21 0-15,21 1 0,-21-1 16,21 0-16,-21 0 0,0 0 16,0 0-16,0 1 0,0-1 15,0 0-15,0 0 0,0 0 16,0 0-16,0-42 47</inkml:trace>
  <inkml:trace contextRef="#ctx0" brushRef="#br1" timeOffset="118275.3">8911 7768 0,'-42'0'31,"63"-21"0,0 21-31,0-21 0,0 0 16,1 21-16,-1-21 0,0-1 15,0 22-15,-21-21 0,21 0 0,0 21 16,-21-21-16,0 0 16,-21 21-1,-21 0-15,21 0 0,0 21 16,-1-21-16,1 21 0,0 0 0,0 0 15,0 1-15,21-1 16,0 0-16,0 0 0,0 0 0,0 0 16,0 1-16,0-1 0,0 0 15,0 0-15,21 0 0,0-21 16,-21 21-16,21-21 0,0 0 0,1 0 16,-1 0-16,0 0 0,0 0 15,0 0-15,0 0 0,1 0 0,-1-21 16,0 21-16,0-21 0,21 0 0,-20 0 15,-1 0-15,0-1 0,0 1 16,0 0-16</inkml:trace>
  <inkml:trace contextRef="#ctx0" brushRef="#br1" timeOffset="118704.32">9398 7557 0,'-21'42'15,"21"-21"-15,-21 0 16,21 0-16,0 1 0,-22-1 15,22 0-15,0 0 0,0 0 16,0 0-16,0 1 16,-21-1-16,21 0 0,0 0 15,0-42 32,0 0-47,0 0 16,0-1-16,0 1 15,0 0-15,0 0 0,0 0 0,0 0 16,21-1-16,1-20 0,-22 21 0,21 0 16,0 0-16,0-1 0,0 1 15,0 21-15,1 0 0,-1 0 0,0 0 16,0 0-16,0 0 0,0 0 0,-21 21 16,22 1-16,-22-1 0,21 0 15,-21 0-15,0 0 0,0 22 0,0-22 16,0 0-16,0 0 0,0 0 0,0 0 15,0 1 1,0-1-16,0 0 0,21-21 31,0 0-15,-21-21-16,21 0 0,0 21 0</inkml:trace>
  <inkml:trace contextRef="#ctx0" brushRef="#br1" timeOffset="118979.32">10012 7260 0,'0'0'0,"-21"21"32,21 1-32,0-1 15,-22 0-15,22 21 0,-21-21 0,21 1 16,0 20-16,0-21 0,-21 21 0,21-20 15,-21 20-15,21-21 0,-21 0 16,21 22-16,0-22 0,0 0 0,0 0 16,0 0-16,0 0 0,0 1 15,21-22 1,0 0 0,0 0-16,0-22 15</inkml:trace>
  <inkml:trace contextRef="#ctx0" brushRef="#br1" timeOffset="119228.86">9779 7535 0,'21'0'16,"0"0"-16,0 0 15,1 0-15,-1 0 0,0 0 16,0 0-16,0 0 0,0 0 0,1 0 16,-1 0-16,0 0 0,0 0 0,-21-21 31,21 21-15,-21-21-16</inkml:trace>
  <inkml:trace contextRef="#ctx0" brushRef="#br1" timeOffset="119540.31">10626 7324 0,'0'0'0,"-43"-21"31,43 42-31,-21 0 16,21 0-16,0 0 0,0 0 15,0 22-15,0-22 0,-21 0 0,21 21 16,0-20-16,-21 20 0,21-21 16,0 0-16,0 0 0,0 22 0,-21-22 15,21 0-15,0 0 16,0 0-16,0 1 15,21-22 1,0 0-16,0 0 0,0-22 16,0 1-16</inkml:trace>
  <inkml:trace contextRef="#ctx0" brushRef="#br1" timeOffset="119847.89">11028 7260 0,'0'0'0,"21"0"0,0 0 16,0 21-16,0 1 16,1-22-16,-22 21 0,21 0 0,0 0 15,21 0-15,-21 0 0,-21 22 0,22-22 16,-22 0-16,21 21 0,-21-20 15,0-1-15,0 0 0,0 0 0,-21 0 16,-1 0-16,1 1 0,0-1 16,0 0-16,-21 0 0,20-21 0,1 21 15,0-21-15,21 21 16,-21-21-16,21 22 0,-21-22 0</inkml:trace>
  <inkml:trace contextRef="#ctx0" brushRef="#br1" timeOffset="121155.6">5334 8742 0,'21'0'32,"0"-21"-17,0 21-15,1-21 0,-1-1 16,0 22-16,0-21 0,21 21 0,-20-21 16,-1 0-16,21 0 0,-21 0 15,0 21-15,1-22 0,-1 1 16,0 0-16,0 0 0,-21 0 15,0 0-15,0-1 0,0 1 16,0 0-16,0 0 0,-21 21 31,0 0-31,0 21 16,21 0-16,0 0 16,0 1-16,0 20 0,-22-21 0,22 21 15,0 1-15,-21-1 0,21 22 0,-21-22 16,21 21-16,0-20 0,-21 20 15,21-20-15,-21 20 0,21-21 16,-21 1-16,21 20 0,0-20 0,0-22 16,0 21-16,0 0 0,0-20 15,0 20-15,0-21 0,0 0 0,0 0 16,0 1-16,0-1 0,21-21 16,0 0-1,0 0-15,0-21 0,0-1 0,22 1 16,-22 0-16,21 0 0,-21 0 0,22 0 15,-22-22-15,0 22 16,0-21-16,-21-1 0,0 22 0,0-21 0,0 0 16,0 20-16,-21-20 15,0 21-15,0 0 0,-22 0 0,1-1 16,0 1-16,-1 21 0,1 0 0,0 0 16,-1 0-16,22 0 0,-21 0 15,21 21-15,0 1 0,-1-22 0,22 21 16,22-21-1,-1 0 1,0 0-16,0 0 0,0 0 0,22-21 16,-1-1-16,-21 22 0,21-21 15,1 0-15,-1 0 0,0-21 0,1 20 16,-22 1-16,21 0 0,-21 0 16,1 0-16,-1 0 0,0-1 15,0 1-15,-21 0 0,0 0 16,0 42 15,0 0-15,0 0-16,0 1 15,0-1-15,0 0 0,0 0 0,0 0 16,0 0-16,0 1 0,0-1 16,0 0-16,0 0 0,0 0 15,0-42 16,0 0-31,0 0 16,0 0-16,0-1 0,0 1 0</inkml:trace>
  <inkml:trace contextRef="#ctx0" brushRef="#br1" timeOffset="121336.33">6011 8446 0,'0'21'47,"21"-21"-16,1 21-31,-1-21 0,0 21 16</inkml:trace>
  <inkml:trace contextRef="#ctx0" brushRef="#br1" timeOffset="121795.3">6329 8615 0,'0'21'16,"-21"-21"-16,21 21 0,0 0 16,0 1-16,0-1 0,0 0 15,0 0-15,0 0 16,0 0-16,0 1 0,0-1 0,0 0 15,0 0-15,0 0 16,0-42 31,0 0-47,0 0 16,0 0-16,0-1 0,0 1 15,0 0-15,0 0 0,21 0 0,-21 0 16,21-1-16,0 1 0,0 0 0,0 0 15,1 21-15,-1-21 16,0 21-16,0 0 0,0 0 0,0 0 16,1 0-16,-1 21 0,0-21 0,-21 21 15,0 0-15,21 0 0,-21 1 16,0 20-16,0-21 0,0 0 0,0 0 16,0 1-16,-21-1 0,0 0 0,21 0 15,0 0-15,-21-21 16,21-21 15,0 0-15,21 21-16,0-21 0</inkml:trace>
  <inkml:trace contextRef="#ctx0" brushRef="#br1" timeOffset="122296.03">7197 8594 0,'0'0'0,"-43"-21"16,22 21-16,0 0 15,0 0-15,0 0 0,-1 0 16,-20 0-16,21 21 0,0 0 0,0-21 16,-1 21-16,1 0 0,0 0 15,0 1-15,21-1 0,0 0 16,-21 21-16,21-21 0,0 1 15,0-1-15,0 0 0,0 0 0,0 0 16,0 0-16,21-21 0,0 0 16,0 0-16,0 0 0,1 0 0,-1 0 15,0 0-15,0 0 0,0-21 16,0 0-16,1 21 0,-1-21 0,0-21 16,0 20-16,-21 1 0,21 0 15,0-21-15,-21 21 0,0-22 0,0 22 16,22-21-16,-22-1 0,21 1 0,-21 21 15,0-21-15,0 20 0,0-20 16,0 21-16,21 0 0,-21 42 47,0 21-47,0-21 0,-21 1 0,21 20 16,0-21-16,0 21 0,-21 1 0,21-1 15,0-21-15,0 22 0,-22-1 16,22-21-16,0 21 0,0-20 0,0-1 15,0 0-15,22 0 0,-1 0 16,0-21-16,0 0 16,0 0-16,0 0 0,1 0 0</inkml:trace>
  <inkml:trace contextRef="#ctx0" brushRef="#br1" timeOffset="123148.35">7683 8467 0,'0'0'0,"-21"21"0,21 0 15,0 0 1,21-21 15,1 0-31,-1 0 16,0 0-16,0 0 0,0-21 15,0 21-15,1 0 0,-1-21 16,0 0-16,0 21 0,-21-21 16,0-1-1,-21 22 1,0 0-16,0 0 0,-1 22 16,-20-22-16,21 21 0,0 0 0,0-21 15,-1 21-15,1 0 0,0 0 16,21 1-16,0-1 0,0 0 15,0 0-15,21-21 32,0 0-32,1 0 0,-1 0 0,0 0 15,0 0-15,0 0 16,0 0-16,-42 0 31,0 0-15,0 0-16,0 0 0,0 0 0,-1 21 15,1-21-15,0 21 0,0-21 0,0 22 16,0-1-16,-1 0 0,1 0 16,21 0-16,0 0 0,0 1 0,0-1 15,0 0-15,0 0 0,0 0 16,0 0-16,21-21 0,1 0 16,-1 0-16,0 0 0,0 0 0,21 0 15,-20 0-15,-1 0 0,21-21 16,-21 0-16,22 0 0,-22 0 0,0 0 15,21-1-15,-21 1 0,22 0 16,-22-21-16</inkml:trace>
  <inkml:trace contextRef="#ctx0" brushRef="#br1" timeOffset="123404.78">8276 8255 0,'-21'0'15,"21"21"-15,-21 0 0,21 1 16,0-1-16,0 21 0,0-21 0,0 22 16,-21-22-16,21 0 0,0 21 0,0-21 15,-22 1-15,22 20 0,0-21 16,0 0-16,0 0 0,0 1 0,0-1 16,0 0-16,0 0 0,0 0 15,22-21 1,-1 0-16,0-21 15,0 21-15,-21-21 0,21 0 16,0 21-16,-21-21 0</inkml:trace>
  <inkml:trace contextRef="#ctx0" brushRef="#br1" timeOffset="123786.96">8445 8615 0,'-21'42'15,"42"-42"32,1 0-47,-1-21 0,0 21 16,-21-21-16,21 21 0,-21-21 0,21 21 16,-21-21-16,0-1 0,0 1 15,0 0-15,-21 21 47,0 0-47,0 0 0,21 21 0,-21 0 16,-1-21-16,22 22 0,-21-1 15,21 0-15,0 0 0,0 0 0,0 0 16,0 1-16,0-1 0,0 0 16,0 0-16,21 0 15,1-21-15,-1 0 0,0 0 0,0 0 16,0 0-16,0 0 0,1 0 15,-1 0-15,21-21 0,0 0 0,-20 0 16,20 0-16,0-1 0,-21 22 16</inkml:trace>
  <inkml:trace contextRef="#ctx0" brushRef="#br1" timeOffset="124427.82">8975 8467 0,'-43'21'16,"22"-21"-16,21 21 0,-21-21 15,21 21-15,0 0 0,0 1 16,0-1-16,0 0 16,0 0-16,0 0 0,0 0 15,0 1 1,0-1-16,0-42 47,0-1-47,0 1 15,0 0-15,0 0 16,21 0-16,-21 0 0,21-1 16,-21 1-16,21 0 0,1 21 0,-22-21 15,21 0-15,0 21 0,0 0 16,0 0-16,0 0 0,1 0 16,-1 0-16,-21 21 0,21 0 15,0 0-15,-21 0 0,0 1 16,0-1-16,0 0 0,21 0 15,-21 0-15,0 0 0,0 1 16,0-1-16,0 0 16,0-42 15,0 0-15,0-1-16,0 1 0,0 0 15,0 0-15,21 0 0,1 0 16,-22-1-16,21 1 0,0 0 0,0 0 15,0 0-15,0 0 0,1 21 16,-1 0-16,0-22 0,0 22 0,0 0 16,0 0-16,1 22 15,-1-1-15,0-21 0,-21 21 16,0 0-16,0 0 0,0 0 0,0 1 16,0-1-16,0 0 0,0 0 0,0 0 15,-21 0-15,21 1 0,0-1 16,0-42 31,21 21-47,-21-22 0,21 1 0</inkml:trace>
  <inkml:trace contextRef="#ctx0" brushRef="#br1" timeOffset="124795.74">9694 8573 0,'-21'21'0,"42"-21"47,0 0-47,-21-21 0,22 21 16,-1-22-16,0 1 0,0 21 16,-21-21-16,21 0 0,0 0 15,-21 0-15,0-1 16,-21 22-1,0 0 1,0 22-16,0-1 0,0-21 0,-1 21 16,22 0-16,0 0 0,-21 0 15,21 1-15,0-1 0,0 0 0,0 0 16,0 0-16,0 0 0,0 1 16,0-1-16,21-21 0,-21 21 15,22-21-15,-1 0 0,0 0 0,0 0 16,0 0-16,0 0 0,22 0 0,-22 0 15,0 0-15,0-21 0,22 0 16,-22 21-16,0-22 0,0 1 16,0 0-16,0 0 0,-21 0 0</inkml:trace>
  <inkml:trace contextRef="#ctx0" brushRef="#br1" timeOffset="125240.32">10139 8446 0,'0'0'0,"0"21"31,0 0-31,-21-21 15,21 21-15,0 0 16,0 0-16,0 1 0,0-1 16,0 0-16,0 0 0,0 0 15,0 0-15,0 1 16,0-44 31,0 1-32,0 0-15,0 0 0,0 0 16,21 0-16,-21-22 16,21 22-16,0 0 0,-21 0 0,21 0 15,0-1-15,1 1 0,-1 21 0,0-21 16,0 0-16,0 21 0,0 0 16,1 0-16,-1 0 0,0 0 0,0 21 15,-21 0-15,0 0 0,0 1 16,0-1-16,0 0 0,21 0 0,-21 0 15,0 0-15,0 1 0,0-1 16,0 0-16,0 0 0,0 0 16,0 0-16,0 1 15,-21-22-15,21-22 47,0 1-47,0 0 0,0 0 16</inkml:trace>
  <inkml:trace contextRef="#ctx0" brushRef="#br1" timeOffset="125505.33">10647 8149 0,'0'-21'16,"0"42"15,-21 0-31,21 1 15,0-1-15,0 0 0,0 21 0,0-21 16,0 22-16,-22-22 0,22 0 0,0 21 16,0-20-16,0-1 0,0 21 15,0-21-15,0 0 0,-21-21 0,21 22 16,0-1-16,0 0 16,21-21 15,1 0-31,-22-21 0,21 21 15</inkml:trace>
  <inkml:trace contextRef="#ctx0" brushRef="#br1" timeOffset="125888.35">10901 8446 0,'0'0'0,"21"-22"16,-42 22-1,0 0 1,-1 0-16,1 0 0,0 0 15,0 22-15,0-22 16,21 21-16,-21-21 0,21 21 16,0 0-16,0 0 15,21 0 1,0-21 0,0 0-16,0 0 0,0 22 0,1-22 15,-1 0-15,0 0 0,0 0 16,0 21-16,-21 0 31,-21-21-31,0 0 16,0 21-16,0-21 15,-1 0-15,1 0 0,0 0 0,0 21 16,0-21-16,0 0 0,-1 0 0,22-21 47,0 0-32,0 0-15</inkml:trace>
  <inkml:trace contextRef="#ctx0" brushRef="#br1" timeOffset="126167.64">10520 8213 0,'21'0'32,"0"0"-32,0 0 0,0 0 15,1 0-15,-1 0 0,0 0 16,0 0-16,0 0 0,0-21 0,1 21 16,-1 0-16,0 0 0</inkml:trace>
  <inkml:trace contextRef="#ctx0" brushRef="#br1" timeOffset="126502.99">11239 8192 0,'0'0'0,"-21"0"0,0 0 31,21 21-31,-21-21 0,21 21 16,0 0-16,0 0 0,0 0 0,0 1 15,0-1-15,0 0 0,0 0 16,0 0-16,0 0 0,0 1 0,0-1 16,0 0-16,0 0 0,0 0 15,0 0-15,0 1 16,21-22 0,0 0-16,0 0 15,1 0-15,-1 0 16,0-22-16,-21 1 0,21 21 0</inkml:trace>
  <inkml:trace contextRef="#ctx0" brushRef="#br1" timeOffset="126791.3">11515 8149 0,'21'0'16,"-21"21"0,0 1-16,21-22 0,-21 21 15,21 0-15,-21 0 0,21 0 0,-21 0 16,0 1-16,0-1 0,0 0 16,0 0-16,0 0 0,0 0 0,0 1 15,0-1-15,0 0 0,-21 0 16,21 0-16,-21-21 0,21 21 15,-21-21-15,21 22 0</inkml:trace>
  <inkml:trace contextRef="#ctx0" brushRef="#br1" timeOffset="138384.32">12890 7070 0,'-21'0'16,"21"-21"46,21 21-62,1-22 16,-1 22-16,0-21 16,0 21-16,0 0 0,-21-21 15,21 21-15,-21-21 0,0 0 16,0 0-1,-21 21-15,0 0 0,0-22 16,0 22-16,-22 0 0,22 0 16,0 0-16,0 0 0,-21 0 0,20 0 15,1 22-15,0-22 0,0 21 0,0 0 16,0-21-16,-1 21 0,22 0 16,0 0-16,0 1 15,22-1 1,-1 0-16,0-21 15,0 21-15,0-21 0,0 21 16,1-21-16,-1 21 0,0 1 16,-21-1-16,21 0 0,0 0 0,-21 0 15,21 0-15,-21 1 0,0-1 16,0 0-16,0 0 0,0 0 0,-21 0 16,0 1-16,0-1 0,0 0 15,-22 0-15,22-21 0,-21 21 0,21 0 16,-22-21-16,22 0 0,0 0 0,-21 0 15,21 0-15,-1 0 0,1 0 16,0-21-16,0 0 0,0 0 0,0 0 16,21 0-16,-22-1 0,22 1 15,0 0-15,0 0 0,0 0 16,0 0-16,0-1 0,0 1 16,22 21-16,-1 0 0,0-21 15,0 21-15,0 0 0,0 0 16,1 0-16,-1 0 0</inkml:trace>
  <inkml:trace contextRef="#ctx0" brushRef="#br1" timeOffset="138764.32">13060 7324 0,'42'0'15,"-21"0"-15,0-21 16,1 21-16,-22-22 0,21 1 16,0 21-16,0-21 0,0 0 0,0 0 15,-21 0-15,22-1 0,-22 1 16,21 0-16,-21 0 0,-21 21 31,-1 0-31,1 0 0,0 0 16,0 0-16,0 21 0,0 0 0,-1 0 15,1 22-15,21-22 0,0 0 16,0 21-16,0-20 0,0 20 16,0-21-16,0 21 0,0-20 0,0-1 15,0 0-15,0 0 0,21 0 16,-21 0-16,22-21 0,-1 22 0,0-22 16,0 0-16,21 0 0,-20 0 15,-1 0-15,21 0 0,-21 0 0,22 0 16,-22-22-16,21 1 0,0 21 0,-20-21 15,20 0-15</inkml:trace>
  <inkml:trace contextRef="#ctx0" brushRef="#br1" timeOffset="139240.1">13885 7133 0,'0'0'0,"0"-42"31,-21 21-31,0 21 0,0 0 16,0 0-16,21-21 0,-22 21 15,1 0-15,0 0 0,0 0 0,0 21 16,21 0-16,-21 0 0,-1 0 0,1 0 16,0 22-16,21-22 0,-21 21 15,21 1-15,-21-22 0,21 21 0,0-21 16,0 22-16,0-22 0,0 0 16,0 0-16,0 0 0,0 0 15,21-21-15,0 0 16,0 0-16,0 0 15,1 0-15,-22-21 0,21 0 0,0 0 16,0 0-16,0 0 0,-21-1 16,21 1-16,1-21 0,-22 21 0,0-22 15,0 22-15,21-21 0,-21 21 16,0 0-16,21-1 0,-21 1 0,0 42 47,0 1-47,0-1 0,0 21 15,0-21-15,0 0 0,0 1 0,0 20 16,0-21-16,0 0 0,0 0 16,0 1-16,0-1 0,0 0 0,0 0 15,21-21 1,0 0-16,0 0 0,1 0 16,-1 0-16,0 0 0,0 0 15,0 0-15,0-21 0,1 0 16</inkml:trace>
  <inkml:trace contextRef="#ctx0" brushRef="#br1" timeOffset="139623.81">14097 7197 0,'0'0'0,"0"-21"0,0-1 15,0 1 1,21 21-16,0 0 0,0-21 15,22 21-15,-22 0 0,0 0 16,21 0-16,-20 0 0,20 21 0,-21 0 16,21 1-16,-20-1 0,-1 0 15,0 0-15,0 0 0,-21 0 0,0 1 16,0-1-16,0 0 0,0 0 0,0 0 16,-21 0-16,0 1 15,0-22-15,-1 21 16,1-21-16,21-21 15,0-1 1,0 1-16,0 0 0,0 0 16,0 0-16,21 0 15,-21-1-15,22 1 0,-1 0 0,0 21 16,-21-21-16,21 21 0,0-21 16,0 21-16,1-21 0,-1 21 15,0-22-15,0 22 16,0 0-16,0-21 0</inkml:trace>
  <inkml:trace contextRef="#ctx0" brushRef="#br1" timeOffset="139932.71">15049 7091 0,'0'0'0,"-21"-21"0,0 21 0,0 0 15,0 0-15,0 0 16,-1 0-16,1 0 0,0 0 16,0 21-16,0 0 0,21 0 0,0 0 15,0 1-15,-21-1 16,21 21-16,0-21 0,-22 0 0,22 22 16,0-22-16,0 0 0,0 21 15,0-20-15,0-1 0,0 0 0,22-21 16,-1 21-16,-21 0 0,21-21 0,0 0 15,21 0-15,-20 0 0,20 0 16,0 0-16,-21 0 0,22 0 0,-1 0 16,0-21-16,1 0 0,-1 0 15,-21 0-15</inkml:trace>
  <inkml:trace contextRef="#ctx0" brushRef="#br1" timeOffset="140412.54">15536 6922 0,'0'0'0,"0"-22"0,-21 44 32,21-1-17,-21 0-15,21 0 0,-21 21 16,21-20-16,0-1 0,0 21 0,-21 0 16,21-20-16,0 20 0,-22 0 15,22-21-15,0 22 0,0-22 0,0 21 16,0-21-16,0 1 0,0-1 15,-21 0-15,21 0 0,0-42 47,0 0-47,0 0 16,0-22-16,0 22 16,0 0-16,0-21 0,0 20 0,21-20 15,1 21-15,-1 0 0,0 0 0,21-1 16,-21 1-16,1 0 0,20 0 15,-21 21-15,21 0 0,-20 0 0,-1 0 16,21 0-16,-21 0 0,0 21 16,-21 0-16,22 0 0,-1 1 15,-21-1-15,0 0 0,0 0 0,0 21 16,0-20-16,0-1 0,0 0 16,0 0-16,-21 0 0,-1 0 0,22 1 15,0-1-15,-21-21 0,0 21 16</inkml:trace>
  <inkml:trace contextRef="#ctx0" brushRef="#br1" timeOffset="141680.26">16468 7260 0,'21'0'47,"0"0"-47,0 0 0,21 0 15,-20 0-15,-1-21 16,21 21-16,0-21 0,-20 0 16,20 0-16,-21-1 0,21 1 0,-20 0 15,-1 21-15,21-21 0,-42 0 0,21 0 16,-21-1-16,0 1 0,0 0 15,0 0-15,0 0 0,0 0 0,-21-1 16,0 22-16,21-21 0,-21 0 16,0 21-16,-1 0 15,1 0-15,21 21 0,-21 0 16,21 1-16,-21-1 0,21 21 16,0 0-16,-21-20 0,21 41 0,0-21 15,-21 1-15,21 20 16,0-20-16,0 20 0,-22 1 0,1-22 15,0 0-15,21 22 0,0-22 0,-21 0 16,0 1-16,0-1 0,21 22 16,0-22-16,-22 0 0,22-21 0,-21 22 15,21-1-15,0-21 0,0 0 16,0 1-16,0-1 0,21-21 16,1 0-16,-1 0 0,21-21 15,-21 21-15,0-22 0,1 1 16,20-21-16,-21 21 0,0 0 0,0-22 15,1 22-15,-1-21 16,0 21-16,0-22 0,-21 22 0,0-21 16,0-1-16,0 22 0,0-21 0,-21 21 15,0-22-15,0 22 0,-22 0 16,22 0-16,0 21 0,0 0 0,-22-21 16,22 21-16,0 0 0,42 0 46,0 0-46,1-21 0,-1 21 16,0-22-16,0 22 0,21-21 16,-20 0-16,-1 0 0,21 0 0,-21 0 15,22-1-15,-22 1 0,21-21 16,-21 21-16,0 0 0,1-1 16,-1 22-16,0-21 0,-21 0 0,21 0 31,-42 42 0,21 0-31,0 0 0,0 1 16,0-1-16,-21 21 0,21-21 0,0 0 15,0 22-15,0-22 0,0 0 0,0 0 16,21 0-16,0 1 0,0-22 16,0 21-16,1-21 0,-1 0 0,21 0 15,-21 0-15,22 0 16,-22 0-16,21 0 0,-21-21 0,22 21 15,-22-22-15,21 1 0,-21 0 16,0 0-16,-21 0 0,0 0 0,0-22 16,0 22-16,0-21 0,0 21 0,-21-1 15,-21 1-15,21 0 0,0 0 16,-22 0-16,22 21 0,-21 0 0,-1 0 16,22 0-16,-21 0 0,21 0 15,0 0-15,-1 21 0,1 0 0,0 0 16,21 0-16,0 1 0,0-1 0,0 0 15,0 0-15,0 0 16,0 0-16,21-21 0,0 22 0,1-22 16,-1 0-16,21 0 0,-21 0 15,22 0-15</inkml:trace>
  <inkml:trace contextRef="#ctx0" brushRef="#br1" timeOffset="142091.6">17843 7133 0,'0'0'15,"0"-42"-15,0 21 16,22 21 0,-1-21-16,0 21 15,0 0-15,0 0 0,0 0 16,1 0-16,-1 0 0,0 0 0,0 21 15,-21 0-15,21 0 0,-21 0 0,21 22 16,-21-22-16,0 21 0,0-21 16,0 22-16,0-22 0,-21 21 0,0-21 15,0 0-15,21 1 0,-21-1 16,21 0-16,-21-21 0,21 21 16,0-42-1,0 0 1,0 0-16,0-1 0,0-20 15,0 21-15,0 0 0,21-22 16,-21 1-16,21 21 0,0-21 0,-21 20 16,21 1-16,0 0 0,-21 0 15,22 0-15,-1 0 0,0 21 0,0 0 16,0 0-16,0 0 0,1 0 16</inkml:trace>
  <inkml:trace contextRef="#ctx0" brushRef="#br1" timeOffset="142976.31">13356 8213 0,'0'42'15,"21"-42"1,0 0 0,1 0-16,-1 0 0,0-21 15,21 0-15,-21 0 0,1 21 0,20-22 16,-21 1-16,0 0 0,0 0 16,1-21-16,-1 20 0,-21-20 15,0 21-15,0 0 0,0 0 16,-21 21-16,-1 0 15,1 0-15,0 0 0,-21 0 16,21 0-16,-22 21 0,22-21 16,0 21-16,-21 21 0,20-21 0,1 1 15,21-1-15,0 21 0,-21-21 16,21 0-16,0 22 0,0-22 0,0 0 16,21 0-16,-21 0 0,21-21 15,1 0-15,-1 0 0,0 0 16,0 0-16,0 0 0,0 0 0,1 0 15,-1 0-15,0 0 16,-21-21-16,-21 21 16,21-21-1,-43 21-15,22 0 0,-21 0 16,0 0-16,-1 0 0,1 0 0,0 21 16,-1-21-16,22 21 0,-21 1 15,-1-1-15,22 0 0,0 0 0,0 0 16,21 0-16,0 1 0,0-1 0,0 0 15,0 0-15,21 0 0,0 0 16,0-21-16,1 22 0,-1-22 0,0 21 16,0-21-16,21 0 0,-20 0 15,-1 0-15,21 0 0,-21 0 0,22-21 16,-22 21-16,21-22 0,-21 1 0,0 0 16,22 0-16,-22 0 0,0 0 15</inkml:trace>
  <inkml:trace contextRef="#ctx0" brushRef="#br1" timeOffset="143227.75">13928 7895 0,'0'0'0,"0"21"32,0 1-32,0-1 0,-22 21 15,22-21-15,-21 22 0,21-1 0,-21 0 16,21 1-16,-21-22 0,21 21 15,0 0-15,0 1 0,-21-22 0,21 21 16,0-21-16,-21 22 0,21-22 16,0 0-16,0 0 15,0 0-15,21-21 16,0 0-16,0 0 16,0-21-16,0 0 15</inkml:trace>
  <inkml:trace contextRef="#ctx0" brushRef="#br1" timeOffset="143587.32">13991 8382 0,'0'21'0,"0"0"16,0 1 0,21-22-1,0 0 1,1 0-16,-1-22 0,0 22 0,0-21 15,0 21-15,0-21 0,1 0 16,-22 0-16,21 0 0,-21-1 16,0 1-16,0 0 15,-21 21-15,-1 0 16,1 0-16,0 0 0,0 21 16,0-21-16,0 21 0,-1 1 15,22-1-15,0 0 0,-21 0 16,21 0-16,0 0 0,0 1 15,0-1-15,0 0 0,0 0 0,0 0 16,0 0-16,21-21 0,1 0 16,-1 0-16,0 0 0,0 0 15,0 0-15,22 0 0,-22 0 0,0 0 16,21 0-16,-21-21 0,1 21 0,20-21 16</inkml:trace>
  <inkml:trace contextRef="#ctx0" brushRef="#br1" timeOffset="144232.32">14520 8255 0,'-42'21'15,"42"0"-15,0 1 16,0-1-16,-21 0 0,21 0 16,0 0-16,0 0 15,0 1-15,0-1 0,0 0 16,-21-21-16,21 21 0,0 0 15,0-42 32,0 0-47,0 0 16,0 0-16,0-1 0,0 1 16,0 0-16,21 0 0,-21 0 15,21-22-15,-21 22 0,21 21 0,0-21 16,-21 0-16,21 0 0,1 21 15,-1 0-15,0 0 0,0 0 16,0 0-16,-21 21 0,0 0 16,21 0-16,-21 0 0,0 1 0,0-1 15,0 0-15,0 0 0,0 0 0,0 0 16,0 1-16,0-1 0,0 0 16,0 0-16,0 0 15,0-42 16,0 0-15,0 0-16,0 0 16,0-1-16,22 1 0,-1 0 15,-21 0-15,21 0 0,0-22 16,-21 22-16,21 0 0,0 21 0,1-21 16,-1 0-16,0 21 0,0 0 0,0 0 15,0 21-15,-21 0 16,22 0-16,-22 0 0,0 1 15,0-1-15,0 0 0,0 0 16,0 0-16,0 0 0,0 1 16,-22-1-16,22 0 15,-21-21 1,21-21 0,0 0-1,21 21-15,1-22 0</inkml:trace>
  <inkml:trace contextRef="#ctx0" brushRef="#br1" timeOffset="144587.88">15071 8361 0,'21'0'15,"0"-21"-15,-21 0 16,21 21-16,0-22 15,0 22-15,-21-21 0,0 0 0,22 21 16,-22-21-16,21 0 0,-21 0 16,0-1-16,-21 22 15,-1 0 1,1 22-16,0-1 0,21 0 16,-21 0-16,21 0 0,-21 0 0,21 1 15,-21-1-15,21 0 16,0 0-16,0 0 0,0 0 0,0 1 15,0-1-15,0 0 0,0 0 16,21-21 0,0 0-16,0 0 15,0 0-15,0 0 16,1-21-16,-1 21 0,0-21 16,0 0-16</inkml:trace>
  <inkml:trace contextRef="#ctx0" brushRef="#br1" timeOffset="145024.32">15452 8255 0,'0'21'15,"0"0"-15,-22 1 16,22-1-16,0 0 0,0 0 16,-21 0-16,21 0 15,0 1-15,0-1 0,0 0 16,-21-21-1,21 21-15,0-42 47,0 0-47,0 0 16,21-1-16,0 1 0,-21-21 16,22 21-16,-1 0 0,0-1 15,0 1-15,0 0 0,0 0 0,1 21 16,-1 0-16,0 0 0,0 0 0,0 0 15,-21 21-15,21 0 16,-21 0-16,0 1 0,0 20 0,0-21 16,0 0-16,0 0 0,0 1 15,-21-1-15,21 0 0,-21-21 0,21 21 16,0 0-16,0-42 62,0 0-62,21 0 0,-21 0 16,21-1-16</inkml:trace>
  <inkml:trace contextRef="#ctx0" brushRef="#br1" timeOffset="145288.42">15960 7959 0,'0'0'0,"0"21"31,0 0-15,0 0-16,0 0 0,0 1 0,-22 20 16,22-21-16,0 21 0,0 1 15,0-22-15,0 21 0,-21-21 0,21 22 16,0-22-16,-21 0 0,21 0 16,0 0-16,0 1 0,0-1 0,0 0 15,0 0-15,0 0 16,21-21-1,0 0-15,-21-21 16,22 0-16,-1 21 0,-21-21 16</inkml:trace>
  <inkml:trace contextRef="#ctx0" brushRef="#br1" timeOffset="145452.57">15875 8234 0,'0'0'0,"21"0"32,0 0-32,0 0 0,1 0 15,-22-21-15,21 21 0,0 0 16,21-21-16,-21 21 0</inkml:trace>
  <inkml:trace contextRef="#ctx0" brushRef="#br1" timeOffset="145983.31">16700 8086 0,'0'-21'32,"0"42"-32,0 0 0,0 0 15,0 0-15,0 0 16,-21 22-16,21-22 0,0 0 0,0 0 15,-21 22-15,21-22 0,-21 0 16,21 0-16,-21 0 0,21 0 0,0 1 16,0-1-16,0-42 62,0-1-62,21 1 0</inkml:trace>
  <inkml:trace contextRef="#ctx0" brushRef="#br1" timeOffset="146220.14">16997 8065 0,'0'42'31,"0"-21"-31,0 0 0,0 0 0,0 1 16,0-1-16,0 0 0,0 0 15,0 0-15,-21 0 0,21 1 0,0-1 16,-22 0-16,22 0 16,0 0-16,0-42 47</inkml:trace>
  <inkml:trace contextRef="#ctx0" brushRef="#br1" timeOffset="146412.32">16679 8297 0,'64'0'31,"-43"0"-31,0 0 0,0 0 16,0 0-16,22 0 0,-22 0 15,0 0-15,0 0 0,0-21 0,1 21 16,-1-21-16,0 21 0,-21-21 16</inkml:trace>
  <inkml:trace contextRef="#ctx0" brushRef="#br1" timeOffset="146664.32">17145 8107 0,'21'0'0,"0"0"16,0 0-16,1 0 0,-1-21 15,0 21-15,21 0 0,-21 0 0,1 0 16,20-21-16,-21 21 0,21 0 16,-20 0-16,-1 0 0,0 0 0,-63 21 31,20-21-16,1 0-15,0 0 0,0 0 16,0 0-16,0 0 0,-1 0 16,1 0-16</inkml:trace>
  <inkml:trace contextRef="#ctx0" brushRef="#br1" timeOffset="146888.34">17293 8086 0,'0'21'0,"0"0"15,0 0-15,0 0 16,0 1-16,0-1 15,0 0-15,0 0 0,0 0 16,0 0-16,0 1 0,-21-1 0,21 0 16,0 0-16,0 0 0,0 0 15,-21-21-15,21 22 0,0-1 16,-21-21-16,21 21 0,21-21 47,0 0-47,-21-21 0,21 0 15,0 21-15</inkml:trace>
  <inkml:trace contextRef="#ctx0" brushRef="#br1" timeOffset="147140.32">17653 8128 0,'0'21'16,"0"0"-16,0 1 15,0-1-15,0 0 0,-21 0 0,0 0 16,21 0-16,-22 1 0,1-1 0,21 0 16,-21 0-16,21 0 0,-21 0 15,21 1-15,-21-1 16,42-21 15,-21-21-31,21 21 0,0-22 0,-21 1 16,0 0-16,21 0 0,-21 0 15,22 0-15,-22-1 0</inkml:trace>
  <inkml:trace contextRef="#ctx0" brushRef="#br1" timeOffset="147359.75">17632 8128 0,'0'-21'15,"21"0"-15,0 21 16,0 0-16,0 0 16,-21 21-16,22 0 0,-22 0 15,21-21-15,-21 21 0,0 1 16,21-1-16,-21 0 0,21 0 0,-21 0 15,0 0-15,21 1 0,-21-1 16,0 0-16,0-42 63,0 0-63,21-1 0,1 1 15,-22 0-15,21 0 0</inkml:trace>
  <inkml:trace contextRef="#ctx0" brushRef="#br1" timeOffset="147799.62">18013 8086 0,'0'42'31,"-21"-21"-31,-1 0 0,1 1 16,0-1-16,0 0 0,0 0 15,0 0-15,-1-21 0,22 21 16,0 1-16,-21-22 15,42-22 17,1 1-17,-1 0-15,0 0 16,0 0-16,0 0 0,-21-1 16,21 1-16,1 21 0,-22-21 0,21 0 15,0 21-15,-21 21 47,0 0-47,0 0 16,0 1-16,0-1 0,0 0 0,0 0 15,0 0-15,-21 0 0,21 1 16,0-1-16,0 0 0,-21 0 0,21 0 16,0 0-16,0 1 15,0-44 32,21 22-47,0-21 16,-21 0-16,21 0 0,0 21 15</inkml:trace>
  <inkml:trace contextRef="#ctx0" brushRef="#br1" timeOffset="148087.7">18330 8043 0,'0'0'0,"0"22"47,0-1-47,0 0 15,0 0-15,-21 0 0,21 22 0,-21-22 16,21 0-16,0 0 0,-21 0 16,21 0-16,0 1 0,0-1 15,0 0-15,0 0 0,0 0 16,0 0-1,21-21-15,0 0 16,0 0-16,0 0 16,1 0-16,-1 0 0,-21-21 0,21 21 15,0-21-15,0 0 0,-21 0 16,21 21-16</inkml:trace>
  <inkml:trace contextRef="#ctx0" brushRef="#br1" timeOffset="148260.37">18478 8340 0,'0'21'16,"0"0"15,-21-21 0,21-21-15</inkml:trace>
  <inkml:trace contextRef="#ctx0" brushRef="#br1" timeOffset="149588.37">15938 8615 0,'0'0'0,"22"0"62,-1 0-62,0 0 0,0 0 0,0 0 16,22 0-16,-22 0 0,0 0 0,0 0 15,0 0-15,0 0 0,1-21 16,-1 21-16,0 0 0,-42 0 47,0 0-47,-1 0 0,1 0 16</inkml:trace>
  <inkml:trace contextRef="#ctx0" brushRef="#br1" timeOffset="149832.21">16129 8594 0,'0'21'15,"-21"0"-15,21 0 16,-21 0-16,21 1 16,0-1-16,0 21 0,0-21 15,0 0-15,-22 1 0,22-1 0,0 0 16,0 0-16,-21 0 0,21 0 15,0 1-15,0-1 0,0 0 16,0-42 31,0 0-47,21 21 16</inkml:trace>
  <inkml:trace contextRef="#ctx0" brushRef="#br1" timeOffset="150233.29">16256 8784 0,'-42'0'16,"42"-21"-16,0 0 16,21 21-1,0 0-15,-21-21 16,21 21-16,0 0 0,0 0 0,1 0 15,-1 0-15,0 0 0,0 0 0,0 0 16,-21 21-16,21-21 0,1 21 16,-22 0-16,0 0 0,0 1 0,0-1 15,0 0-15,0 0 0,0 0 16,0 0-16,0 1 0,-22-1 16,1-21-16,21 21 15,0-42 1,0 0-1,0-1-15,0 1 16,0 0-16,0 0 0,21 0 16,1 0-16,-22-1 0,0 1 15,21 0-15,0 0 0,0 21 16,0-21-16,0 21 0,1 0 16,-1 0-1,0 0-15</inkml:trace>
  <inkml:trace contextRef="#ctx0" brushRef="#br1" timeOffset="150773.79">16679 8848 0,'0'0'0,"0"21"0,21-21 32,1 0-32,-1 0 15,0-21-15,0 0 0,0 21 16,-21-22-16,21 1 0,1 0 15,-22 0-15,0 0 16,0 0 0,-22 21-1,1 21 1,0 0-16,0 0 16,21 0-16,-21 0 0,21 1 0,-21-1 15,-1 0-15,22 0 16,0 0-16,0 0 0,0 1 0,0-1 15,0 0-15,0 0 0,22-21 16,-1 0-16,0 0 16,0 0-16,0 0 0,0 0 0,1 0 15,-1 0-15,0 0 0,0 0 16,0-21-16,22 21 0,-22-21 16,0 0-16,0 21 0,0-22 0,0 1 15,1 0-15,-22 0 0,21 0 0,-21 0 16,21-1-16,-21 1 0,0 0 15,0 0-15,-21 21 32,0 0-32,-1 0 0,1 21 15,21 0-15,0 0 0,0 1 16,0-1-16,0 0 0,0 0 0,0 0 16,0 0-16,0 1 0,0-1 15,0 0-15,21-21 16,1 0-16,-1 0 0,0 0 15,0-21-15,0 21 16</inkml:trace>
  <inkml:trace contextRef="#ctx0" brushRef="#br1" timeOffset="151459.5">17865 8742 0,'0'0'0,"42"-21"15,-21 21-15,-21-21 16,21-1-16,0 1 0,1 21 15,-22-21-15,-22 21 32,1 0-17,0 0-15,0 0 0,0 0 16,0 21-16,-1 0 0,1-21 16,21 22-16,0-1 0,0 0 15,0 0-15,0 0 16,0 0-16,21-21 0,1 22 15,-1-22-15,0 21 0,0-21 16,-21 21-16,21-21 0,0 21 0,1-21 16,-1 0-16,-21 21 0,0 0 15,0 1 1,0-1 0,-21-21-16,-1 0 0,1 0 15,-21 0-15,21 0 0,0 0 0,-22 0 16,22 0-16,0 0 0,0 0 0,0 0 15,-1 0-15,1-21 0,0 21 16,21-22-16,0 1 16,0 0-16,21 21 15,0-21-15,1 21 0,-1-21 16,21 21-16,-21 0 0,0-21 16</inkml:trace>
  <inkml:trace contextRef="#ctx0" brushRef="#br1" timeOffset="151728.35">18246 8594 0,'0'0'0,"0"-21"16,0 42 15,0 0-31,0 0 16,0 0-16,0 0 0,0 22 0,-22-22 15,22 0-15,0 21 0,0-20 16,-21-1-16,21 21 0,-21-21 16,21 0-16,0 1 0,0-1 0,0 0 15,21-21 17,0-21-17</inkml:trace>
  <inkml:trace contextRef="#ctx0" brushRef="#br1" timeOffset="151920.24">18140 8827 0,'21'0'31,"-21"-22"-31,21 22 16,0 0-16,0 0 0,1 0 15,-1-21-15,0 21 16,0 0-16,0 0 0,-21-21 0,21 21 16,1 0-16,-1 0 0</inkml:trace>
  <inkml:trace contextRef="#ctx0" brushRef="#br1" timeOffset="152336">18394 8805 0,'0'-21'16,"0"0"-1,0 0-15,0 0 16,21 21 0,0 0-1,0 0-15,0 0 16,1 0-16,-22 21 0,21-21 15,-21 21-15,0 0 0,0 0 0,21 1 16,-21-1-16,0 0 0,21 0 16,-21 0-16,0 0 0,0 1 15,0-1-15,0 0 0,-21-21 16,21 21-16,-21-21 16,21-21-1,0 0 1,0 0-16,0-1 15,0 1-15,0 0 0,0 0 16,0 0-16,21 0 16,-21-1-16,21 22 0,-21-21 15,21 21-15,0 0 0,1-21 16,-1 21-16,0 0 16,0-21-16</inkml:trace>
  <inkml:trace contextRef="#ctx0" brushRef="#br1" timeOffset="152783.75">18881 8700 0,'0'0'0,"-22"0"15,1 0-15,0 0 16,21 21 0,0 0-16,0 0 0,-21 0 15,21 0-15,0 1 16,0-1-16,0 0 0,-21 0 15,21 0-15,0 0 0,0 1 16,0-1 0,21-21-16,0 0 0,0 0 15,0 0-15,1 0 16,-1 0-16,0-21 0,-21-1 16,21 22-16,-21-21 0,21 0 0,-21 0 15,0 0-15,0 0 0,21-1 16,-21 1-16,0 0 0,0 0 0,22 0 15,-22 0 1,0 42 15,0 0-31,0 0 16,0 0-16,0 0 0,0 1 0,-22-22 16,22 21-16,0 0 0,0 0 15,0 0-15,0 0 0,0 1 31,22-44-15,-1 1-16</inkml:trace>
  <inkml:trace contextRef="#ctx0" brushRef="#br1" timeOffset="153044.34">19304 8678 0,'-21'0'0,"42"0"0,-63 0 15,20 0 1,1 0-16,0 0 0,0 22 16,21-1-16,-21 0 15,0 0-15,21 0 0,0 0 16,0 1-16,0-1 0,0 0 0,0 0 16,0 0-16,0 0 0,0 1 15,0-1-15,21-21 16,0 0-1,0 0-15,0 0 0,0 0 16,1 0-16,-22-21 0,21 21 0,0-22 16,0 1-16</inkml:trace>
  <inkml:trace contextRef="#ctx0" brushRef="#br1" timeOffset="153735.94">19537 8467 0,'-21'0'16,"42"0"-16,-64 0 0,22 0 16,0 0-16,21 21 15,-21 0-15,21 0 0,0 0 16,-21 1-16,21-1 0,0 21 16,-21-21-16,21 0 0,0 1 0,0 20 15,0-21-15,0 0 0,0 22 0,0-22 16,0 0-16,0 0 0,0 0 15,0 0-15,0 1 0,0-1 16,21-21 0,0 0-16,0 0 0,0 0 15,0 0-15,-21-21 0,22 21 16,-1-22-16,-21 1 0,21 21 16,-21-21-16,21 0 0,-21 0 0,0 0 15,21-1-15,-21 1 0,0 0 16,0 0-16,0 42 47,0 0-47,-21-21 0,21 21 15,0 1-15,0-1 0,0 0 16,0 0-16,-21 0 0,21 0 16,0 1-16,0-1 15,21 0 1,0-21-1,0 0-15,1 0 0,-1 0 16,0-21-16,0 21 0,-21-21 16,21 21-16,0-22 0,-21 1 0,0 0 15,0 0-15,22 0 0,-22 0 16,0-1-16,21 1 0,-21 0 0,0 0 16,0 42 15,0 0-16,0 0-15,0 1 0,0-1 16,0 0-16,0 0 0,0 0 16,0 0-1,0 1-15,0-44 47</inkml:trace>
  <inkml:trace contextRef="#ctx0" brushRef="#br1" timeOffset="154111.73">19854 8763 0,'0'0'0,"0"-21"16,0 0-16,21 21 31,1 0-16,-22 21 1,0 0 0,0 0-16,0 0 0,0 1 15,0-1-15,0 0 0,0 0 16,0 0-16,0 0 31,0-42 0,0 0-15,21 0-16,-21 0 0,0 0 16,0-1-16,21 1 0,-21 0 15,21 21-15,-21-21 16,0 0 0,21 21-16,0-21 15</inkml:trace>
  <inkml:trace contextRef="#ctx0" brushRef="#br1" timeOffset="154475.51">20108 8763 0,'-21'21'16,"42"-21"15,-21-21-31,21 21 15,-21-21-15,22 21 0,-22-21 16,0 0-16,0-1 16,-22 22 46,22 22-62,0-1 0,-21 0 0,21 0 16,-21 0-16,21 0 15,0 1-15,0-1 0,0 0 0,0 0 16,0 0-16,0 0 16,21-21-1,0 0-15,1 0 16,-1 0 0,0 0-16,-21-21 0,21 21 15,0-21-15</inkml:trace>
  <inkml:trace contextRef="#ctx0" brushRef="#br1" timeOffset="154851.31">19240 8488 0,'0'0'0,"-21"0"0,42 0 32,1 0-32,20 0 0,-21 0 15,21-21-15,1 21 0,-1 0 0,0 0 16,1 0-16,-1 0 0,0 0 15,1 0-15,-1 0 0,-21 0 0,0-21 16,1 21-16,-1 0 0,0 0 16,-42 0 31,0 0-32</inkml:trace>
  <inkml:trace contextRef="#ctx0" brushRef="#br1" timeOffset="182536.04">12319 8827 0,'0'0'0,"21"-22"31,-42 44 16,21-1-47,-21-21 0,0 21 0,-1 0 16,1 21-16,-21-20 0,21-1 15,-22 21-15,1-21 0,0 22 16,-1-1-16,1-21 0,0 21 0,-1 1 16,1-1-16,21-21 0,-21 22 15,-1-1-15,22-21 0,-21 21 0,-1 1 16,22-22-16,-21 21 0,21 1 0,-22-22 15,1 21-15,21 0 0,-21-20 16,20 20-16,-20-21 0,21 0 0,0 0 16,0 22-16,-1-22 15,22 0-15,-21-21 0,21 21 16,0-42 15,0 0-15,0 0-1,0 0-15,0-1 0,0 1 16,0 0-16,0 0 16</inkml:trace>
  <inkml:trace contextRef="#ctx0" brushRef="#br1" timeOffset="183108.37">11197 9419 0,'0'0'0,"0"-21"31,21 21-15,0 21-1,-21 0-15,0 1 16,0-1-16,0 0 15,0 0-15,0 0 0,0 22 0,0-22 16,0 0-16,0 21 0,-21-21 0,21 22 16,-21-22-16,21 0 15,0 0-15,-21 0 0,0 22 0,0-22 16,21 0-16,0 0 16,0-42 46,21 21-46,0-21-16,0 21 0,0 0 0,22 0 15,-22-21-15,21 21 0,0 0 16,1 0-16,-22 0 0,21 0 0,1 0 16,-1 0-16,-21 0 0,21 0 15,-20 0-15,20 0 0,-21 0 16,0 0-16,0 0 0,1 0 0,-1 0 31,-21 21-31,0-42 63,0 0-48,0-1-15,0 1 0</inkml:trace>
  <inkml:trace contextRef="#ctx0" brushRef="#br1" timeOffset="183868.35">12213 9292 0,'0'0'0,"0"-21"32,-21 21-32,21-21 31,21 21-16,0 0 1,0 0 0,1 0-16,-22 21 31,0 0-31,0 0 16,0 1-16,0-1 0,0 0 15,0 0-15,-22-21 16,22 21-16,0 0 0,-21-21 0,21 22 15,0-1 1,21-21 0,1 0-16,-1 0 0,0-21 15,0 21-15,-21-22 0,21 22 16,0-21-16,1 0 0,-1 0 0,0 0 16,0 0-16,0 21 0,0-22 15,1 1-15,-22 0 0,21 0 16,-21 0-1,0 42 32,0 0-31,0 0-16,0 0 0,-21 1 16,21-1-16,0 0 0,0 0 15,0 0-15,-22 0 0,22 1 0,-21-1 16,21 0-16,0 0 0,-21 0 15,21 0-15,0 1 0,0-1 0,0 0 16,0 0 0,0-42 31,0 0-47,0 0 15,0-1-15,0 1 16,0 0-16</inkml:trace>
  <inkml:trace contextRef="#ctx0" brushRef="#br1" timeOffset="184892.61">12679 9356 0,'21'-21'16,"0"21"-16,-21-22 15,21 22-15,0-21 16,1 0 0,-1 0-16,-21 0 15,0 0 1,-21 21 15,-1 0-15,22 21-16,-21 0 0,21 0 15,-21-21-15,21 21 0,0 0 16,-21-21-16,21 22 0,0-1 0,0 0 16,0 0-16,0 0 15,0 0-15,0 1 16,0-1-1,21-21-15,0 0 16,0 0-16,1 0 0,-1 0 16,0 0-16,0 0 15,0 0-15,0 0 16,1-21-16,-1-1 0,0 22 0,0-21 16,0 21-16,22-21 0,-22 0 0,21 21 15,-21-21-15,22 0 0,-22-1 16,21 1-16,-21 21 0,0-21 0,-21 0 15,22 21-15,-22-21 16,-22 21 0,1 0-1,0 0-15,0 0 0,0 0 0,0 0 16,21 21-16,-22-21 0,1 21 16,0 0-16,21 0 15,0 1-15,0-1 31,21-21-15,0 0-16,1 0 0,-22 21 16,21-21-16,0 0 0,0 0 15,0 21 1,0-21-16,1 0 16,-22 21-1,-22 0 1,1-21-1,0 0-15,0 22 0,0-22 16,0 0-16,-1 0 0,1 0 0,0 0 16,0 0-16,0 0 15,0 0-15,-1 0 16,1 0 0,0 0-1</inkml:trace>
  <inkml:trace contextRef="#ctx0" brushRef="#br1" timeOffset="185983.32">7154 10329 0,'0'0'0,"-21"0"31,21-21-15,0 0-16,0 0 16,0 0-1,0 0-15,21-1 16,0 22-16,-21-21 0,22 21 16,-1 0-16,0 0 0,0 0 15,0 0-15,0 0 16,1 21-16,-1 1 0,0-1 0,0 0 15,0 0-15,-21 21 0,0-20 16,21 20-16,-21-21 0,0 21 0,0-20 16,0-1-16,0 21 0,0-21 0,0 0 15,-21 1-15,21-1 16,-21 0-16,0-21 16,0 0-16,21-21 15,0 0-15,0-1 16,0-20-16,0 21 15,0 0-15,0-22 0,0 22 0,0-21 16,21 21-16,0-22 0,0 22 0,-21 0 16,21 0-16,1 0 0,-1 21 15,0-21-15,0 21 0,0 0 0,0 0 16,1-22-16,-1 22 0,0 0 16,0 0-16,0 0 15</inkml:trace>
  <inkml:trace contextRef="#ctx0" brushRef="#br1" timeOffset="186595.32">7789 10414 0,'21'0'0,"22"-21"15,-22 21-15,-21-21 16,21 0-16,0-1 0,0 1 15,-21 0-15,22 21 0,-22-21 0,21 0 16,-21 0-16,0-1 16,-21 22-1,-1 0 1,1 0-16,0 22 0,0-1 16,0 0-16,0 0 0,-1 0 0,1 0 15,0 1-15,21 20 0,0-21 16,0 0-16,0 22 0,0-22 0,0 0 15,0 0-15,0 0 0,21-21 16,0 21-16,1 1 0,-1-22 0,0 0 16,0 0-16,21 0 0,-20 0 15,20 0-15,-21 0 0,21-22 16,-20 1-16,-1 0 0,21 0 0,-21 0 16,0 0-16,1-1 0,-1-20 15,0 21-15,0-21 0,0 20 16,0-20-16,-21 0 0,0-1 0,22 22 15,-22-21-15,0 0 0,0 20 16,0-20-16,0 21 0,0 0 0,0 0 16,0 42-1,0 0 1,0 0-16,0 0 0,0 0 16,0 22-16,0-22 0,0 21 15,0-21-15,-22 22 0,22-22 16,0 21-16,0 1 0,0-22 0,0 0 15,0 21-15,0-21 0,0 1 16,0-1-16,0 0 0,0 0 16,0-42 15,22 21-31,-22-21 0,21 0 16,-21-1-16,0 1 0</inkml:trace>
  <inkml:trace contextRef="#ctx0" brushRef="#br1" timeOffset="186800.39">8170 10245 0,'0'0'0,"21"0"32,1 0-32,-1 0 15,0 0-15,0 0 16,0 0-16,0 0 0,1 0 0,-1 0 15,0-21-15,0 21 0,0 0 0,0 0 16,1 0-16,-1-22 16,0 22-16</inkml:trace>
  <inkml:trace contextRef="#ctx0" brushRef="#br1" timeOffset="187312.3">8615 10224 0,'0'0'0,"0"-22"16,0 1-1,0 42 32,0 1-47,-21-1 16,21 0-16,-22 0 0,22 0 15,0 0-15,0 1 0,0-1 0,-21 0 16,21 0-16,0 0 0,0 0 16,0 1-16,0-1 0,0 0 15,21-21-15,1 0 16,-1 0-16,0 0 0,0 0 0,0 0 16,-21-21-16,21 0 0,1-1 15,-1 1-15,0 0 0,0 0 0,0 0 16,0 0-16,-21-1 0,0 1 0,0 0 15,0 0-15,0 0 0,0 0 16,0 42 31,0 0-47,0 0 0,-21 0 0,21 0 16,0 22-16,0-22 0,0 0 15,0 0-15,0 0 0,0 1 0,0-1 16,0 0-16,0 0 0,0 0 15,21-21-15,1 0 16,-1 0-16,0 0 16,0 0-16,0-21 0,-21 0 0,21 0 15,1 21-15,-1-21 0</inkml:trace>
  <inkml:trace contextRef="#ctx0" brushRef="#br1" timeOffset="187697.17">9059 10329 0,'-21'0'15,"42"0"-15,-42-21 0,21 0 16,0 0 0,21 21-16,0-21 15,1 21-15,-1 0 0,0 0 16,0 0-16,0 0 0,0 0 16,1 21-16,-1-21 0,-21 21 15,0 0-15,21 0 16,0-21-16,-21 22 0,0-1 0,0 0 15,0 0-15,0 0 0,0 0 16,0 1-16,0-1 0,0 0 0,0 0 16,-21-21-1,0 0 1,21-21-16,0 0 16,0 0-16,0-1 0,0 1 15,0 0-15,0 0 0,0 0 0,21 0 16,0-1-16,-21 1 15,0 0-15,21 0 0,0 21 0,1 0 16,-22-21 0,21 0-16,0 21 0,0 0 15,0 0-15,0 0 16,-21-22-16</inkml:trace>
  <inkml:trace contextRef="#ctx0" brushRef="#br1" timeOffset="188178.89">9610 10181 0,'-22'0'31,"22"21"-31,0 1 16,0-1-16,-21 0 16,21 0-16,0 0 15,0 0-15,0 1 0,0-1 0,0 0 16,0 0-16,0 0 0,0 0 15,0 1-15,0-1 16,0-42 31,0-1-47,0 1 0,0 0 16,0 0-16,0 0 0,0 0 0,0-1 15,0 1-15,0 0 16,21 0-16,1 0 0,-1 0 0,0-1 15,0 1-15,0 0 0,0 21 0,22 0 16,-1-21-16,-21 21 0,22 0 16,-1 0-16,-21 0 0,0 21 0,0 0 15,1 0-15,-1 1 0,0-1 16,-21 0-16,21 0 0,-21 21 0,0-20 16,0 20-16,0-21 0,-21 0 15,0 0-15,0 1 0,-1-1 16,22 0-16,-21 0 0,0-21 15,21-21 17,0 0-32,21 0 15</inkml:trace>
  <inkml:trace contextRef="#ctx0" brushRef="#br1" timeOffset="188631.06">10520 10181 0,'0'0'0,"0"-21"15,-21 21 1,-1 0 0,1 0-16,0 0 0,0 0 15,0 0-15,0 0 0,-1 21 0,1-21 16,0 21-16,0-21 0,0 22 15,0-1-15,21 0 0,0 0 16,0 0-16,21-21 16,0 21-16,0-21 15,0 0-15,22 0 0,-22 0 16,0 0-16,0 0 0,21 0 0,-20 0 16,-1 0-16,-21 22 0,21-22 15,0 0-15,-21 21 0,0 0 16,-21 0-1,0-21 1,0 0-16,-1 21 0,1-21 0,0 21 16,0-21-16,0 0 0,-22 0 15,22 0-15,0 0 0,0 0 16,0 0-16,0 0 0,-1 0 16,1 0-16,0 0 15,0 0-15,0 0 16,21-21-16</inkml:trace>
  <inkml:trace contextRef="#ctx0" brushRef="#br1" timeOffset="189447.81">11409 10181 0,'0'0'0,"0"-21"0,0 0 0,21 21 16,-21-21-16,21 21 16,-21 21 15,0 0-31,0 0 16,0 0-16,-21 1 0,21 20 0,-21 0 15,21-21-15,-21 22 0,21-1 16,0 0-16,0-20 0,0-1 0,-22 21 15,22-21-15,0 0 0,0 1 16,22-22 0,-1 0-16,-21-22 15,21 1-15,0 21 0,0-42 16,-21 21-16</inkml:trace>
  <inkml:trace contextRef="#ctx0" brushRef="#br1" timeOffset="189912.65">11663 10075 0,'0'43'15,"0"-22"-15,0 0 16,0 0-16,0 0 0,0 1 0,0-1 16,0 21-16,-21-21 0,21 22 15,0-22-15,-22 0 0,22 0 0,0 21 16,0-20-16,0-1 0,0 0 15,0-42 32,0 0-47,0-1 0,0 1 16,0 0-16,0 0 0,0 0 16,0 0-16,0-1 0,22 1 0,-1 0 15,0 0-15,0 0 0,0 21 16,0-21-16,1-1 0,-1 22 0,0 0 15,21 0-15,-21 0 0,1 0 0,-1 0 16,0 0-16,0 22 16,-21-1-16,21 0 0,-21 0 0,0 0 15,0 0-15,0 1 16,0 20-16,0-21 0,0 0 0,0 0 16,-21 1-16,0-1 0,0 0 15,21-42 32,0 0-47,0-1 0,21 1 16</inkml:trace>
  <inkml:trace contextRef="#ctx0" brushRef="#br1" timeOffset="190267.45">12150 10351 0,'0'0'0,"21"0"16,0 0-16,0 0 0,0-22 16,0 1-16,1 21 15,-1-21-15,21 21 0,-21-21 0,0 0 16,1 21-16,-1-21 0,-21-1 0,21 1 16,-21 0-1,-21 21 1,0 0-16,-1 0 15,1 0-15,0 21 0,0 0 16,0 1-16,0-22 0,-1 21 0,22 21 16,0-21-16,-21 0 0,21 22 15,0-22-15,0 0 0,0 0 0,0 0 16,0 1-16,21-1 0,-21 0 16,22-21-16,20 0 0,-21 21 0,0-21 15,0 0-15,1 0 0,20 0 16,-21-21-16,0 0 0,0 21 0,22-21 15,-22-1-15,0 1 0,0-21 0</inkml:trace>
  <inkml:trace contextRef="#ctx0" brushRef="#br1" timeOffset="190594.26">11366 10287 0,'22'0'31,"-1"0"-31,0 0 15,0 0-15,0 0 0,0 0 0,1 0 16,-1-21-16,21 21 0,-21-21 16,0 21-16,1 0 0,-1 0 0,0-21 15,0 21-15,0 0 0,0 0 32</inkml:trace>
  <inkml:trace contextRef="#ctx0" brushRef="#br1" timeOffset="191947.98">7535 11536 0,'0'0'0,"43"-42"31,-22 42-31,-21-22 0,0 1 0,21 21 16,-21-21-16,21 0 0,-21 0 15,0 0-15,0-1 0,0 1 0,0 0 16,0 0-16,-21 21 0,0-21 15,0 0-15,-1-1 0,-20 22 16,21 0-16,0 0 0,0 0 0,-1 0 16,1 22-16,0-1 0,0 0 15,0 0-15,0 21 0,-1-20 0,22 20 16,0-21-16,-21 21 0,21-20 16,-21 20-16,21-21 0,0 0 0,0 0 15,0 1-15,0-1 0,21-21 16,0 0-16,1 0 15,-1 0-15,0 0 0,0 0 0,0 0 16,0-21-16,1-1 0,20 1 16,-21 0-16,0 0 0,0 0 0,1 0 15,-1-1-15,0-20 16,0 21-16,-21 0 0,0 0 0,21-1 16,-21 1-16,0 0 0,0 42 31,0 0-31,0 1 15,0-1-15,0 0 0,0 21 16,0-21-16,0 1 0,21 20 0,-21-21 0,22 0 16,-1 0-16,0 1 0,0-1 15,0 0-15,0-21 0,1 21 0,20-21 16,0 0-16,1 0 0,-1 0 16,0 0-16,1 0 0,-1 0 0,0 0 15,1-21-15,-1 0 0,-21 21 16,21-21-16,-20-1 0,20 1 15,-21-21-15,-21 21 0,0 0 0,21-22 16,-21 22-16,0 0 0,0-21 16,0 20-16,-21 1 0,0 0 0,0 0 15,0 0-15,-1 21 0,1 0 16,-21 0-16,21 0 0,-22 0 0,22 21 16,-21 0-16,21 0 0,-22 0 15,22 22-15,0-22 0,0 0 0,0 21 16,21-20-16,0-1 0,0 21 15,0-21-15,0 0 0,21 1 16,0-22-16,0 21 0,0 0 0,22-21 16,-22 0-16,0 0 0,21 0 15,-20 0-15,-1 0 0,0 0 0,21-21 16,-21 0-16,1 21 0,-1-43 0,0 22 16,0 0-16,0-21 0,-21 20 15,21-20-15,-21 0 0,22-22 0,-1 22 16,-21 0-16,0-1 0,21 1 15,-21 0-15,0 20 0,0-20 0,0 21 16,-21 42 0,21 0-1,-21 22-15,21-22 0,0 21 16,0 22-16,0-22 0,0 0 16,0 1-16,0-1 0,0 0 0,0-21 15,0 22-15,0-22 0,0 21 16,0-21-16,0 1 0,0-1 15,21-21-15,0 0 0,0 0 16,0 0-16,0 0 0,1 0 16,20 0-16,-21 0 0,0-21 15,0-1-15,22 22 0,-1-21 16,0 0-16</inkml:trace>
  <inkml:trace contextRef="#ctx0" brushRef="#br1" timeOffset="192440.7">9229 11324 0,'0'-21'0,"0"42"0,0-63 0,0 21 0,0 0 16,-22-1-16,1 22 0,0 0 16,0 0-16,0 0 0,0 0 15,-22 0-15,22 22 0,-21-1 0,21 0 16,-22 0-16,22 0 0,-21 0 16,21 1-16,-1 20 0,1-21 15,21 21-15,0-20 0,0-1 0,0 0 16,0 21-16,0-21 0,0 1 15,0-1-15,21-21 0,1 0 16,-1 21-16,0-21 0,0 0 16,0 0-16,22 0 0,-22 0 0,0-21 15,21 0-15,-21 21 0,1-22 16,20-20-16,-21 21 0,0 0 0,-21-22 16,21 1-16,1 0 0,-1-1 15,-21 1-15,21 0 0,-21-22 0,21 22 16,0 0-16,-21-1 0,0 22 0,0-21 15,0 21-15,0-1 0,0 1 16,0 42 0,0 1-1,0 20-15,0-21 0,-21 21 16,21 1-16,-21-1 0,21 0 0,0 1 16,0-1-16,0 0 0,0 1 15,0-1-15,0-21 0,0 22 0,0-22 16,0 21-16,0-21 0,0 0 15,0 1-15,0-1 0,21-21 16,0 0 0,0 0-16,1 0 0,-1-21 15,0-1-15,0 22 0,0-21 0</inkml:trace>
  <inkml:trace contextRef="#ctx0" brushRef="#br1" timeOffset="192879.96">9652 11430 0,'0'0'0,"-21"0"0,0-21 15,21 0-15,0 0 16,0-1-16,0 1 16,21 0-16,0 21 15,0 0-15,0-21 0,0 21 0,1 0 16,-1 0-16,0 0 0,0 0 15,0 0-15,0 0 0,1 21 16,-22 0-16,21 0 0,0 1 0,0-1 16,-21 0-16,0 0 0,21 0 15,-21 0-15,0 1 0,0-1 0,0 0 16,0 0-16,-21 0 16,21 0-16,-21-21 0,0 0 0,0 22 15,21-44 16,0 1-31,0 0 0,0 0 16,21 0-16,-21-22 0,21 22 16,0 0-16,0-21 0,-21 21 15,21-1-15,1 1 0,-1-21 0,0 42 16,0-21-16,0 0 0,0 21 16,1 0-16,-1 0 15,0 0-15,-21 21 16,21-21-16,-21 21 15</inkml:trace>
  <inkml:trace contextRef="#ctx0" brushRef="#br1" timeOffset="193927.85">10350 11472 0,'0'0'0,"22"0"0,-1 0 16,-21-21-1,21 21-15,0-21 0,-21 0 0,21 21 16,0-21-16,-21 0 0,22-1 16,-22 1-16,21 0 0,-21 0 0,0 0 15,0 0-15,0-1 16,-21 22-16,-1 0 16,1 0-16,0 22 15,0-1-15,0 0 0,0 0 16,21 0-16,-22 22 0,22-22 15,0 0-15,0 0 0,0 0 16,0 0-16,0 1 0,0-1 0,0 0 16,0 0-16,22 0 15,-1-21-15,0 0 0,0 0 16,0 0-16,0 0 0,1 0 16,-1 0-16,21 0 0,-21-21 15,0 0-15,1 0 0,20 0 0,0-1 16,-21 1-16,22 0 0,-22-21 15,21 21-15,-21-22 0,1 22 0,-1 0 16,-21-21-16,0 20 0,0 1 16,0 0-16,0 0 0,0 0 0,-21 21 15,-1 0 1,1 21-16,0 0 0,21 0 0,0 22 16,-21-22-16,21 0 15,0 0-15,-21 21 0,21-20 0,0-1 16,0 0-16,0 0 0,21 0 15,-21 0-15,21-21 0,0 22 16,0-22-16,1 0 0,-1 21 16,0-21-16,0 0 15,-21 21-15,-21-21 32,0 0-17,0 0-15,-1 0 0,1-21 16,21 0-1,-21 21-15,21 21 47,0 0-31,21 0 0,0-21-16,1 0 15,-1 0-15,0 0 0,0 0 16,0 0-16,0 0 0,1 0 0,20 0 15,-21-21-15,21 0 0,1 21 16,-22-21-16,21-1 0,1 1 16,-1 0-16,0 0 0,-21 0 0,22-22 15,-1 22-15,-21-21 0,0 21 16,1 0-16,-22-1 0,0 1 0,0 0 16,-22 21-1,-20 0-15,21 0 0,0 21 16,0 0-16,-1 1 0,22-1 15,0 0-15,0 0 0,0 0 0,0 0 16,0 1-16,0-1 16,0 0-16,0 0 0,0 0 0,22-21 0,-22 21 15,21 1-15,0-22 0,-21 21 16,21-21-16,-21 21 16,21-21-16,-21 21 15,-21-21 1,0 0-16,0 0 0,0 0 15,-1 0-15,1 0 16,0 0-16,0 0 0,0-21 16,21 0-1</inkml:trace>
  <inkml:trace contextRef="#ctx0" brushRef="#br1" timeOffset="194948.26">15536 8721 0,'0'0'0,"-21"0"16,21-21-16,-21 21 0,0 0 16,21 21 15,0 0-31,0 0 16,0 21-16,0-20 15,21 20-15,0 0 0,0-21 0,-21 22 16,21-1-16,1 0 0,-1 1 15,0-1-15,0 0 0,0 1 0,0-22 16,1 21-16,-22 1 0,21-1 16,0-21-16,-21 21 0,21 1 0,-21-22 15,0 21-15,0-21 0,0 1 16,21 20-16,-21-21 0,0 0 16,0 0-16,0 1 0,0-44 62,0 1-62,0 0 16,0 0-16,-21 21 15,21-21-15,0 0 0,-21-1 16</inkml:trace>
  <inkml:trace contextRef="#ctx0" brushRef="#br1" timeOffset="195320.05">15388 9525 0,'0'0'0,"0"-21"16,21 21 15,0 0-31,1 0 0,-1 21 15,-21 0-15,21 0 0,0 1 16,0-1-16,0-21 0,1 21 16,-1 0-16,0 0 0,0 0 15,0 1-15,0-1 0,1-21 0,-22 21 16,21 0-16,0 0 16,-21 0-16,21-21 0,0 0 15,-21-21 48,0 0-63,21 21 0,-21-21 15,0 0-15,0 0 0,22 21 16</inkml:trace>
  <inkml:trace contextRef="#ctx0" brushRef="#br1" timeOffset="195604.79">16002 9462 0,'0'0'16,"0"21"15,-21 0-31,21 0 16,-21 0-16,-1 0 0,22 1 16,-21-1-16,21 0 0,-21 0 15,0 21-15,21-20 0,0-1 0,-21 0 16,21 0-16,-21 0 0,-1 0 15,22 1 1,0-44 31,0 1-31,22 0-16,-1 21 0,0-21 15,0 0-15</inkml:trace>
  <inkml:trace contextRef="#ctx0" brushRef="#br1" timeOffset="196011.3">16595 9335 0,'-22'0'0,"1"0"32,21 21-17,0 0 1,0 0-1,0 0-15,0 0 0,0 1 16,0-1-16,0 0 0,0 0 16,-21 0-16,21 0 0,-21 1 0,21-1 15,0 0-15,0 0 0,0 0 16,-21-21 0,21-21 15,0 0-31,0 0 15,0 0-15</inkml:trace>
  <inkml:trace contextRef="#ctx0" brushRef="#br1" timeOffset="196371.2">16531 9419 0,'0'0'0,"0"-21"0,0 0 31,21 21 0,0 0-15,1 0-16,-1 0 15,0 21-15,-21 0 0,21-21 16,-21 21-16,21 1 0,0-1 0,1 0 16,-22 0-16,0 0 15,21 0-15,-21 1 0,21-22 0,-21 21 16,21-21-16,-21 21 0,0 0 15,0-42 64,0 0-79,21 0 15,0-1 1,-21 1-16</inkml:trace>
  <inkml:trace contextRef="#ctx0" brushRef="#br1" timeOffset="196668.03">16954 9313 0,'0'0'16,"-21"22"30,21-1-46,0 0 16,0 0-16,-21 0 0,21 0 0,-21 1 16,21-1-16,-21 0 0,21 0 15,0 0-15,-21 0 0,21 1 0,-22-1 16,22 0-16,0 0 16,0 0-16,0 0 15,22-42 32,-1 0-31</inkml:trace>
  <inkml:trace contextRef="#ctx0" brushRef="#br1" timeOffset="197187.54">17145 9504 0,'-21'0'31,"0"0"-15,-1 21-1,1 0 1,21 0-16,0 1 0,0-1 15,-21 0-15,21 0 0,0 0 16,0 0-16,0 1 0,0-1 16,0 0-1,21-21-15,0 0 16,1 0-16,-1 0 0,0 0 16,0 0-16,0 0 15,0-21-15,1 21 0,-22-21 16,21 21-16,0-22 0,-21 1 15,0 0-15,21 0 0,-21 0 16,0 0-16,0-1 0,0 1 16,0 0-16,-21 0 0,0 21 15,0-21-15,-1 21 16,1 0-16,0 0 16,0 0-16,0 21 0,0-21 15,21 21-15,-22 0 0,1-21 0,0 21 16,21 1-16,-21-1 0,21 0 15,-21-21-15,21 21 16,0 0-16,0 0 0,0 1 16,0-1-16,0 0 15</inkml:trace>
  <inkml:trace contextRef="#ctx0" brushRef="#br1" timeOffset="197956.1">15261 10647 0,'0'0'0,"-21"0"0,0 0 16,42 0 15,0 0-31,0 0 0,22 0 0,-1 0 16,0-21-16,1 21 0,-1 0 15,0 0-15,1 0 0,-1 0 0,0-21 16,1 21-16,-22 0 0,21 0 15,-21 0-15,0 0 0,-21 21 32,-21 0-17,0-21-15,0 0 16,0 0-16,0 0 0,-1 21 16</inkml:trace>
  <inkml:trace contextRef="#ctx0" brushRef="#br1" timeOffset="198227.94">15579 10710 0,'-22'0'16,"22"22"-16,-21-1 0,0 0 15,21 0-15,0 0 16,0 0-16,0 1 0,0-1 16,0 0-16,-21 0 0,21 0 0,0 0 15,-21 1-15,21 20 0,0-21 16,0 0-16,0 22 0,0-22 0,0 0 15,0 21-15,0-21 0,0 1 16,0-1-16,0 0 16,0 0-16,0-42 31,21 0-15,0 0-16,0-1 15,-21 1-15</inkml:trace>
  <inkml:trace contextRef="#ctx0" brushRef="#br1" timeOffset="198508.78">15769 10986 0,'0'0'0,"0"21"32,0 0-32,0 0 15,0 0-15,0 0 16,0 1-16,0-1 0,0 0 15,0 0-15,0 0 0,0 0 16,0 1-16,0-1 16,-21-21-16,21-21 47,0-1-47,0 1 15,0 0-15,-21 21 0,21-21 16,0 0-16,0 0 0,0-1 0,0 1 15</inkml:trace>
  <inkml:trace contextRef="#ctx0" brushRef="#br1" timeOffset="198708.67">15790 10859 0,'21'21'78,"1"-21"-47,-1 0-31,-21 21 16</inkml:trace>
  <inkml:trace contextRef="#ctx0" brushRef="#br1" timeOffset="199412.36">16023 11070 0,'0'0'0,"0"21"16,0 1-16,0-1 16,0 0-16,0 0 0,0 0 15,0 0-15,0 1 16,0-1-1,0-42 17,0-1-32,-21 22 15,21-21-15,0 0 0,0 0 0,0 0 16,0 0-16,0-1 16,0 1-16,0 0 0,21 0 0,0 0 15,-21 0-15,21 21 16,1-22-16,-1 22 0,0-21 0,0 21 15,0 0-15,0 0 0,1 0 0,-1 0 16,0 0-16,0 21 0,0 1 16,0-22-16,1 21 0,-1 0 0,-21 0 15,0 0-15,0 0 0,0 1 16,0-1-16,0 0 0,0 0 0,0 0 16,0 0-16,0 1 0,0-1 15,0 0-15,-21-21 16,-1 0 15,22-21-31,0 0 0,0-1 16,0 1-16,0 0 0,0 0 0,0 0 15,0 0-15,0-1 0,22 1 0,-1 0 16,-21 0-16,21 0 0,21 0 16,-21-1-16,1 1 0,20 0 0,-21 21 15,21 0-15,-20 0 0,20 0 16,-21 0-16,0 0 0,0 0 0,22 0 15,-43 21-15,21 0 0,-21 1 16,21-22-16,-21 21 0,0 21 0,0-21 16,0 0-16,0 1 0,0 20 15,-21-21-15,0 0 0,21 0 16,-21 1-16,-1-1 0,1-21 0,21 21 16,0 0-16,-21-21 15,21-21 1,0 0-1,0 0-15,21-1 0,0 1 16,1 0-16,-22 0 0,21 0 16</inkml:trace>
  <inkml:trace contextRef="#ctx0" brushRef="#br1" timeOffset="199772.18">16870 11091 0,'0'0'0,"0"22"0,21-22 15,0 0 1,0 0-16,0 0 0,1 0 16,-1-22-16,0 22 0,0-21 0,0 0 15,0 21-15,1-21 0,-1 21 16,-21-21-16,0 0 0,0-1 16,0 1-16,0 0 15,-21 21-15,-1 0 16,1 0-16,0 0 0,0 21 15,0 0-15,0 1 16,-1-1-16,1 0 0,21 0 0,0 21 16,0-20-16,0-1 0,0 21 15,0-21-15,0 0 0,0 1 0,0 20 16,0-21-16,0 0 16,21-21-16,1 0 0,-1 21 0,21-21 15,-21 0-15,22 0 0,-22 0 16,21 0-16,0-21 0,1 0 0,-1 0 15,0 0-15,1 0 0,-1-1 16</inkml:trace>
  <inkml:trace contextRef="#ctx0" brushRef="#br1" timeOffset="200312.39">17949 10689 0,'0'0'0,"-42"0"32,21 21-32,0 1 15,-1-22-15,22 21 0,0 0 16,-21 0-16,0 0 0,0 22 0,21-22 16,-21 0-16,0 21 0,21-21 15,0 1-15,-22 20 0,1-21 16,21 0-16,0 22 0,0-22 0,0 0 15,0 21-15,0-21 0,0 1 16,0-1-16,21 0 0,1 0 16,-1-21-16,21 0 0,-21 0 15,0 0-15,22 0 0,-22 0 0,21-21 16,1 0-16,-22 21 0,21-21 16,-21-1-16,22-20 0,-22 21 0,0 0 15,0-22-15,0 22 0,-21 0 16,0-21-16,0-1 0,0 22 15,0-21-15,0 0 0,0-1 0,0 1 16,-21 0-16,0-1 0,0 1 16,-22 21-16,22 0 0,0-1 0,-21 22 15,21 0-15,-22 0 0,22 0 16,-21 22-16,-1-1 0,1 21 0,0-21 16,21 22-16,-22-22 0,22 21 15,0 0-15,0-20 0,0 20 0,21 0 16,0-21-16,0 22 0,0-1 15,0-21-15,21 22 0,0-22 0,0 0 16,0 0-16,0 0 0,1 0 16,20-21-16,-21 0 0,21 0 0,-20 0 15,20 0-15,0 0 0</inkml:trace>
  <inkml:trace contextRef="#ctx0" brushRef="#br1" timeOffset="200725.07">18436 11049 0,'0'0'0,"0"-21"0,-21-21 16,21 20-16,0 1 15,21 21 17,0 21-17,0-21-15,-21 22 0,22-22 16,-1 21-16,-21 0 0,0 0 15,0 0-15,21 0 0,-21 1 0,0-1 16,0 0-16,0 0 0,0 0 16,21 0-16,-21 1 0,0-1 0,0 0 15,21-42 17,0 0-17,-21-1-15,0 1 0,0 0 16,0-21-16,22 21 0,-22-1 0,21 1 15,-21 0-15,0 0 0,0 0 16,21 0-16,-21-1 0,21 22 0,0-21 16,0 21-1,1 0 1,-1 0-16,0 0 31</inkml:trace>
  <inkml:trace contextRef="#ctx0" brushRef="#br1" timeOffset="201083.76">18923 11113 0,'21'0'31,"-21"-22"-15,21 22-16,0-21 0,-21 0 15,22 21-15,-1-21 0,-21 0 0,0 0 16,21-1-16,-21 1 16,-21 21-1,0 0-15,-1 0 16,1 21-16,0 1 16,0-22-16,0 21 0,0 0 0,21 0 15,0 21-15,0-20 0,0-1 16,0 0-16,0 21 0,0-21 15,0 1-15,0-1 0,0 0 0,21 0 16,-21 0-16,21-21 0,0 21 16,0-21-16,0 0 0,1 0 0,-1 0 15,0 0-15,0 0 0,0 0 16,22-21-16,-22 21 0,0-21 0,0 0 16</inkml:trace>
  <inkml:trace contextRef="#ctx0" brushRef="#br1" timeOffset="201488.36">19240 11028 0,'-21'-42'31,"21"20"-31,0 1 16,21 21-16,1 0 16,-1 0-16,0-21 0,0 21 15,0 0-15,22 0 0,-22 0 16,0 0-16,0 21 0,0-21 0,-21 21 15,21 1-15,1-1 16,-22 0-16,0 0 0,0 0 0,0 0 16,0 1-16,0-1 15,0 0-15,0 0 0,-22-21 0,22 21 16,-21-21-16,21 21 0,-21-21 16,21-21-1,0 0 1,0 0-16,0 0 15,0 0-15,0-1 0,21 1 0,-21 0 16,21 0-16,1 21 0,-22-21 16,21 0-16,0 21 0,0-22 15,0 22 1,0 0-16,1 0 16,-1 0-1</inkml:trace>
  <inkml:trace contextRef="#ctx0" brushRef="#br1" timeOffset="201735.4">19918 11155 0,'0'0'16,"21"0"78,0 0-94</inkml:trace>
  <inkml:trace contextRef="#ctx0" brushRef="#br1" timeOffset="201935.82">20066 11176 0,'-21'21'31,"42"-21"32,0 0-48,-21-21-15</inkml:trace>
  <inkml:trace contextRef="#ctx0" brushRef="#br1" timeOffset="202357.81">20553 11028 0,'0'0'16,"-21"0"-16,-1 0 0,1 0 0,21-21 16,-21 21-16,21-21 0,-21 21 15,0 0-15,21-22 0,0 1 16,-21 0-16,21 0 15,-22 0-15,22 0 16,0-1-16,0 1 0,22 0 16,-1 0-16,0 0 0,0 21 15,0-21-15,22 21 0,-22 0 0,21-22 16,0 22-16,-20 0 0,20 0 16,-21 0-16,0 22 0,0-22 0,-21 21 15,0 0-15,0 0 0,0 21 16,0-20-16,0-1 0,0 0 0,-42 0 15,21 0-15,0 0 0,0 1 16,-1-1-16,1 0 0,0 0 0,0 0 16,0 0-16,21 1 0,-21-1 15,-1 0-15,22 0 32</inkml:trace>
  <inkml:trace contextRef="#ctx0" brushRef="#br1" timeOffset="202931.34">20489 11557 0,'0'0'0,"-21"21"0,21 0 31,21-21-15,0 0-16,1 0 0,-1 0 15,0 0-15,0-21 0,-21 0 16,21 21-16,-21-21 16,0 0-16,0 0 15,-21 21 1,0 0-16,0 0 15,0 21-15,-1-21 0,1 21 16,21 0-16,0 0 16,0 0-16,0 1 15,21-22 1,1 0 0,-1 0-16,0 0 15,-21-22-15,0 1 16,21 21-16,-21-21 0,0 0 15,-21 21 1,21-21-16,-21 21 0,0 0 16,-1 0-16,22 21 15,0 0-15,0 0 16,0 0-16,0 1 31,22-22-31,-1 0 16,0 0-1,-21-22 1,0 1 0,0 0-1</inkml:trace>
  <inkml:trace contextRef="#ctx0" brushRef="#br1" timeOffset="206141.24">32660 4847 0,'-21'0'0,"42"0"0,-63 0 16,21 0-16,-1 0 15,22 21 1,22-21-16,-1 0 16,21 0-16,-21 0 0,22 0 15,-1 0-15,21 0 0,1 0 16,-1 0-16,1 0 0,21 0 15,-22 0-15,22 0 0,-22 0 16,1 0-16,-22 0 0,22 0 0,-22 0 16,0 0-16,-21 0 0,1 0 15,-1 0-15,0 0 0,-42 0 47,0 0-31,-1 22-16,1-22 15,0 0-15</inkml:trace>
  <inkml:trace contextRef="#ctx0" brushRef="#br1" timeOffset="206583.91">32512 5059 0,'0'0'0,"-21"21"16,0-21-16,42 0 47,0 0-47,0 0 0,0 0 15,22 0-15,-1 0 0,0 0 0,22 0 16,-22 0-16,22 0 0,20 0 16,-20 0-16,20 0 0,1 0 15,0 0-15,-22 0 0,22 0 0,-22 0 16,1 0-16,-1 0 0,-20 0 16,-1 0-16,0 0 0,-20 0 15,-1 0-15,0 0 16,-42 0 62,0 0-62</inkml:trace>
  <inkml:trace contextRef="#ctx0" brushRef="#br1" timeOffset="-213943.56">16277 11896 0,'0'0'0,"0"-43"31,0 22-15,0 0-1,-21 21 32,21 21-31,-21-21-16,21 21 16,0 1-16,0-1 0,0 0 15,0 0-15,0 0 0,0 22 16,0-22-16,0 0 0,0 21 0,21-21 15,-21 22-15,0-22 16,0 0-16,21 21 0,-21-20 0,0 20 16,0-21-16,0 0 0,0 0 15,0 22-15,0-22 0,0 0 0,0 0 16,0 0-16,0 1 0,0 20 0,0-21 16,0 0-16,0 0 0,0 22 15,0-22-15,0 21 0,0-21 0,0 1 16,0 20-16,0-21 0,0 21 15,0-20-15,0-1 0,0 0 0,0 0 16,0 21-16,0-20 0,0-1 16,0 0-16,0 0 0,0 0 0,0 0 15,0 1 1,0-1-16,0 0 0,0 0 16,0 0-16,0 0 15,-21 1 48,21-1-48,-21-21 1,21 21-16,-21-42 78,21 0-62</inkml:trace>
  <inkml:trace contextRef="#ctx0" brushRef="#br1" timeOffset="-213420.36">15811 13102 0,'0'0'16,"-21"-21"-16,21 0 15,0 0-15,0 0 16,21 21 15,1 0-15,-1 0-16,0 21 0,0-21 16,0 21-16,0 0 0,1-21 0,-1 21 15,0 0-15,0 1 0,0-1 16,0 0-16,1-21 0,-1 21 0,0 0 15,-21 0-15,21-21 0,-21 22 0,21-22 16,-21 21-16,21-21 0,-21 21 16,0 0-1,22-21-15,-22 21 16,0 0 15,21-21 32,0 0-48,-21-21-15,0 0 16,0 0-16,21 21 0</inkml:trace>
  <inkml:trace contextRef="#ctx0" brushRef="#br1" timeOffset="-213096.43">16679 12975 0,'0'0'0,"-21"21"31,0-21-15,0 22-16,21-1 0,-21-21 15,-1 21-15,1 0 0,21 0 0,-21 0 16,0 1-16,0-1 0,0 0 16,-1 21-16,1-21 0,0 1 0,0-1 15,0 0-15,0 0 16,-1 0-16,1 0 0,21 1 16,-21-22-16,0 21 0,0-21 46,21-21-46,-21 21 0,21-22 16,0 1-16</inkml:trace>
  <inkml:trace contextRef="#ctx0" brushRef="#br1" timeOffset="-211380.96">17081 12615 0,'0'0'16,"-21"0"-1,0 0 1,21-21 15,0 0-31,0 0 16,0 0-16,21 21 15,0-21-15,1 21 16,-1 0 0,0 0-16,0 0 15,0 0 1,-21 21-16,0 0 16,0 0-16,0 0 0,0 0 0,0 1 15,0-1-15,0 0 0,0 0 16,0 21-16,0-20 0,0-1 0,0 0 15,0 0-15,0 0 0,21-21 16,-21 21-16,22-21 0,-1 0 16,0 0-16,0 0 15,0 0-15,0 0 0,1-21 16,-1 0-16,0 0 0,21 0 16,-21 0-16,1-1 0,-1 1 0,0 0 15,0-21-15,0 21 0,0-1 16,-21 1-16,0 0 0,22 0 0,-22 0 15,0 0-15,21 21 16,-21 21 15,0 0-15,-21 0-16,21 0 0,0 22 16,0-22-16,-22 0 0,22 21 15,0 1-15,0-1 0,0 0 0,0-21 16,0 22-16,0-1 0,0-21 15,0 22-15,0-22 0,0 0 0,0 0 16,0 0-16,-21 0 0,21 1 16,0-1-16,0-42 47,0-1-47,0 1 15,0 0-15,0 0 0,0 0 16</inkml:trace>
  <inkml:trace contextRef="#ctx0" brushRef="#br1" timeOffset="-210656.26">17822 12806 0,'0'0'16,"0"21"-16,21-21 31,-21-21-15,22 21-16,-22-21 0,0 0 15,21-1-15,-21 1 16,21 0-16,-21 0 16,0 0-16,0 0 0,0-1 15,0 1 1,0 42 15,0 1-31,0-1 16,0 0-16,-21 0 0,21 0 0,-21 0 15,21 22-15,-22-22 16,22 0-16,0 0 0,0 0 0,0 22 16,0-22-16,0 0 0,0 0 15,0 0-15,22-21 16,-1 0-1,0 0-15,0 0 0,0-21 16,0 21-16,22-21 0,-22 0 16,0 0-16,21 0 0,-20-22 0,20 22 15,-21-21-15,21 21 0,1-22 16,-22 22-16,0 0 0,0 0 0,0 0 16,-21-1-16,22 22 0,-22-21 15,-22 21 1,1 0-16,0 0 0,0 21 0,-21-21 15,20 22-15,1-1 16,0-21-16,0 21 0,0 0 0,21 0 16,0 0-16,0 1 0,0-1 15,0 0-15,21 0 0,0-21 16,0 21-16,0 0 0,22-21 16,-22 22-16,0-22 0,0 21 0,0-21 15,1 21-15,-22 0 16,0 0-1,-22-21-15,1 21 16,0-21-16,0 0 0,0 0 16,0 0-16,-1 0 0,1 0 0,0 0 15,0 0-15,0 0 16,0 0-16,-1 0 0,1 0 16</inkml:trace>
  <inkml:trace contextRef="#ctx0" brushRef="#br1" timeOffset="-209852.68">13801 13949 0,'21'-21'16,"-21"42"15,0 0-31,0 0 16,0 0-16,0 1 0,0 20 15,0-21-15,0 21 0,-21-20 0,21 20 16,-22 0-16,22 1 0,0-1 16,-21 0-16,0 1 0,21-1 0,-21-21 15,21 21-15,0-20 0,0-1 16,0 0-16,0 0 0,0-42 31,0 0-15,0 0-16,0-1 0,0-20 15,21 21-15,0-21 0,-21-1 0</inkml:trace>
  <inkml:trace contextRef="#ctx0" brushRef="#br1" timeOffset="-209571.45">13843 14034 0,'0'-22'16,"0"44"-16,0-65 15,21 43 1,0 21-1,0 1-15,1-22 16,-1 21-16,0 0 0,-21 0 0,21 0 16,0 0-16,0 1 15,1-1-15,-1 21 0,0-21 0,-21 22 16,0-22-16,21 0 0,-21 21 16,21-21-16,-21 1 0,0-1 0,0 0 15,0 0-15,0 0 0,0 0 16,21-42 15,-21 0-31,0 0 16,22 0-16,-22-22 0,21 22 0</inkml:trace>
  <inkml:trace contextRef="#ctx0" brushRef="#br1" timeOffset="-209288.36">14287 13907 0,'0'0'0,"0"-22"0,22 1 0,-22 42 47,0 1-47,0-1 0,0 0 15,0 0-15,0 0 0,-22 22 0,22-22 16,0 21-16,0 0 0,0-20 16,-21 20-16,0 0 0,21 1 0,-21-1 15,21 0-15,0 1 0,-21-22 16,21 21-16,-21-21 0,21 0 15,0 22-15,-22-22 16,22 0-16,22-21 31,-1-21-31,0 0 0,0 0 16,-21-1-16,21 1 0,0-21 16</inkml:trace>
  <inkml:trace contextRef="#ctx0" brushRef="#br1" timeOffset="-208901.39">14499 14245 0,'0'21'31,"0"1"-31,-21-1 0,21 0 16,0 0-16,0 0 0,0 0 16,0 1-16,0 20 0,0-21 0,0 0 15,0 0-15,0 1 0,0-1 16,21 0-16,0-21 15,0 0-15,1 0 0,-1 0 16,0 0-16,0 0 0,0 0 0,0-21 16,1 0-16,-1-1 0,0 1 15,0 0-15,0 0 0,-21-21 0,21 20 16,-21-20-16,0 21 0,0 0 16,0-22-16,0 22 0,-21 0 15,0 0-15,0 0 0,0 21 16,0 0-16,-1 0 0,1 0 15,0 0-15,21 21 16,-21 0-16,21 0 0,-21 0 16,21 1-16,-21-1 0,21 21 15,0-21-15,0 0 0,0 1 16,0-1-16,21-21 0,0 0 16,0 0-16,21 0 0</inkml:trace>
  <inkml:trace contextRef="#ctx0" brushRef="#br1" timeOffset="-207945.38">15473 14139 0,'0'-21'0,"-21"21"15,-1 0 1,-20-21-16,21 21 0,0 0 0,-22 0 15,22 0-15,-21 0 0,0 0 16,20 0-16,1 21 0,-21-21 0,21 21 16,0-21-16,-1 22 0,22-1 15,0 0-15,0 0 16,0 0-16,22 0 16,20-21-16,-21 22 0,21-1 15,1-21-15,-22 21 0,21 0 0,1 0 16,-22 0-16,0 1 0,0-1 15,0 0-15,-21 0 0,21 0 0,-21 0 16,0 1-16,0-1 0,-21 0 16,0-21-16,0 21 0,0 0 0,-22 0 15,1-21-15,21 22 16,-21-22-16,-1 0 0,22 0 0,-21 0 16,21 0-16,-22 0 0,22-22 0,0 22 15,0-21-15,0 0 0,-1 0 16,22 0-16,0 0 0,-21-1 0,21 1 15,0 0 1,21 21 0,-21 21-16,22 0 0,-1-21 15,0 22-15,-21-1 0,21 0 0,0 0 16,0 0-16,1-21 0,-1 21 16,0-21-16,0 22 0,0-22 0,0 21 15,22-21-15,-22 0 0,21 0 16,-21 0-16,1 0 0,20 0 0,-21 0 15,21 0-15,-20-21 0,20-1 16,-21 1-16,0 0 0,22 0 16,-22 0-16,0 0 0,0-1 0,-21-20 15,21 21-15,-21-21 0,21 20 16,-21 1-16,0-21 0,0 21 0,0 0 16,0 42 15,0 0-31,0 0 0,0 0 15,0 0-15,0 22 0,0-22 0,0 0 16,0 0-16,0 0 0,0 1 16,0-1-16,0 0 0,0 0 15,0 0-15,22-21 16,-1 0-16,0 0 0,0 0 0,0 0 16,0 0-16,1 0 0,-1 0 15,0-21-15,0 0 0,0 0 16,0-22-16,1 22 15,-22 0-15,0 0 0,0 0 0,0-22 16,0 22-16,0 0 0,0 0 16,0 42 15,0 0-31,0 0 0,0 1 16,0-1-16,0 0 0,0 21 15,-22-21-15,22 1 16,0-1-16,0 0 0,0 0 15,22-21 1,-1 0-16,0-21 16,0 0-16,0 21 0,0-21 15</inkml:trace>
  <inkml:trace contextRef="#ctx0" brushRef="#br1" timeOffset="-207688.56">16362 14224 0,'0'0'0,"0"-21"31,-21 21-31,-1 0 16,1 0-16,0 21 0,0 0 0,21 0 15,-21 1-15,0-1 0,21 21 16,0-21-16,0 22 0,0-22 0,0 21 16,0-21-16,0 0 0,0 1 15,0-1-15,0 0 0,0 0 0,0 0 16,21 0-16,0-21 0,0 0 15,0 0-15,22 0 0,-22 0 0,0 0 16,21 0-16,-21-21 0,1 21 16,20-21-16,-21 0 0,0-21 0,22 20 15,-22-20-15</inkml:trace>
  <inkml:trace contextRef="#ctx0" brushRef="#br1" timeOffset="-207285.39">16743 14118 0,'0'0'0,"0"-21"0,0 0 16,0 42 15,-21 0-31,21 0 0,0 1 16,0-1-16,0 21 0,0-21 15,0 22-15,0-22 0,0 21 0,0 0 16,0-20-16,0 20 0,0-21 16,0 0-16,-22 0 0,22 1 15,0-1-15,0 0 0,0 0 16,0-42 15,0 0-31,0 0 16,0-1-16,0 1 0,0-21 0,0 21 15,0 0-15,22-22 0,-1 22 16,0 0-16,0 0 0,0 0 0,22-1 16,-22 1-16,0 21 0,0 0 15,0 0-15,0 0 0,1 0 0,-1 0 16,0 21-16,0 1 0,0-1 15,-21 21-15,0-21 0,0 0 0,0 22 16,0-22-16,0 0 0,0 0 16,-21 0-16,0 1 0,0-1 15,0 0-15,-1 0 0,1-21 16</inkml:trace>
  <inkml:trace contextRef="#ctx0" brushRef="#br1" timeOffset="-204848.45">17018 14161 0,'0'0'0,"21"0"78,0 0-78,0 0 0,22 0 0,-22 0 16,21-22-16,-21 22 0,22-21 0,-1 0 15,0 21-15,-20-21 0,-1 21 16,0-21-16,0 21 0,-21-21 15,-21 21 1,0 0-16,0 0 16,-22 0-16,22 0 0,-21 0 15,21 0-15,-22 21 0,22-21 0,0 21 16,0 0-16,0-21 0,21 21 16,0 0-16,0 1 0,0-1 15,0 0-15,42 0 16,-21-21-16,0 0 0,0 21 0,22-21 15,-1 0-15,-21 0 0,22 0 16,-22 0-16,21 0 0,-21 0 0,0 0 16,1 0-16,-44 0 31,-20 0-31,21 0 0,-21 0 16,20 0-16,-20 21 0,0 1 15,21-1-15,-1-21 0,1 21 0,0 21 16,0-21-16,21 1 0,0-1 15,0 21-15,0-21 0,0 0 0,0 1 16,0-1-16,0 0 0,21 0 16,0-21-16,0 21 0,1-21 0,-1 21 15,21-21-15,-21 0 0,0 0 16,22 0-16,-1 0 0,-21-21 16,22 0-16,-1 0 0,-21 0 0,21 0 15,1-22-15,-22 1 0,21 21 16,-21-22-16,1 1 0,20 0 15,-21-1-15,-21 1 0,21 21 0,-21-21 16,21-1-16,-21 22 0,0-21 0,0 21 16,0-1-16,0 1 0,0 0 15,-21 21 1,21 21 0,-21 0-16,21 1 0,-21-1 0,21 0 15,0 21-15,0-21 0,0 1 16,-21 20-16,21 0 0,0-21 0,0 22 15,0-1-15,0-21 16,0 22-16,0-22 0,0 0 0,21 21 16,0-21-16,0 1 0,0-22 15,1 21-15,-1-21 0,21 0 16,-21 0-16,0 0 0,22 0 16,-22 0-16,0-21 0,21-1 0,-20 1 15,-1 0-15,0 0 0,21 0 16,-42 0-16,21-22 0,-21 22 0,22 0 15,-22 0-15,0 0 0,0-1 16,-22 22 0,1 0-16,0 0 0,0 22 15,21-1-15,-21 0 16,21 0-16,-21 0 0,21 0 16,0 1-16,0-1 0,0 0 15,0 0-15,0 0 0,21-21 0,0 21 16,0 1-16,0-22 0,0 0 15,1 0-15,-1 0 0,21 0 0,-21 0 16,22 0-16,-22 0 0,0 0 16,21-22-16,-21 1 0,1 0 0,-1 0 15,0 0-15,0 0 0,0-1 16,-21-20-16,0 21 0,0 0 16,0 0-16,0-1 0,21 22 15,-21 22 1,0-1-1,0 0-15,0 0 0,0 0 16,0 0-16,0 1 0,0-1 0,0 0 16,0 0-16,0 0 15,0 0-15,0 1 16,0-44 15,0 1-31,22 21 16,-22-21-16,0 0 0,0 0 0,21 0 15,0-22-15,-21 22 16,21 0-16,-21 0 0,21 0 0,0 21 16,-21-22-16,22 22 15,-1 0-15,0 0 0,0 22 16,-21-1-16,0 0 16,21 0-16,0 0 0,-21 0 0,0 1 15,22-1-15,-22 0 0,21 0 16,-21 0-16,0 0 0,21 1 15,0-22 1,0 0 0,-21-22-16,21 1 0,1 0 15,-22-21 1,21 21-16,0-1 0,-21-20 0,21 21 16,0 0-16,-21 0 0,21-1 15,1 1-15,-22 0 0,0 0 16,21 21-16,-21 21 31,0 0-31,0 0 16,0 1-16,0-1 0,0 0 0,0 0 15,0 0-15,0 22 0,21-22 16,-21 0-16,21 0 0,0 0 16,0 0-16,1-21 0,-1 0 15,0 22-15,0-22 0,0 0 16,22 0-16,-22 0 0,21 0 0,0-22 15,-20 1-15,20 21 0,-21-21 16,0 0-16,0 0 0,1 0 0,-22-1 16,21 1-16,-21 0 0,0-21 15,0 21-15,0-1 0,0 1 0,-21 21 16,-1-21-16,1 21 0,0 0 16,0 0-16,0 0 0,0 0 15,-1 21-15,22 0 16,0 22-16,0-22 0,0 0 0,0 21 15,0-20-15,0-1 0,0 0 16,22 0-16,-1 0 0,0 0 16,0 1-16,0-22 0,0 0 0,1 21 15,-1-21-15,21 0 0,-21 0 16,0 0-16,22 0 0,-22-21 0,0-1 16,0 1-16,0 0 0,1 0 15,-22 0-15,21 0 0,0-22 0,-21 22 16,21 0-16,-21 0 0,0 0 15,0-1-15,0 44 32,0-1-32,0 0 0,0 0 15,0 0-15,0 0 0,0 1 16,0-1-16,0 0 16,21 0-16,0 0 0,1-21 15,-1 21-15,0-21 16,0 0-16,0 0 0,0 0 15,1-21-15,-22 0 0,0 0 16,21 0-16,-21-22 0,21 22 0,0-21 16,-21 0-16,0 20 0,0-20 15,21 0-15,-21-1 0,0 1 0,0 0 16,0 21-16,0-22 16,0 22-16,0 0 0,0 0 0,0 42 31,0 21-31,0-21 15,0 1-15,0 20 0,0-21 0,0 0 16,0 22-16,0-22 0,0 21 16,0-21-16,0 22 0,0-22 0,0 0 15,0 21-15,0-21 0,0 1 16,21-1-16,1-21 0,-1 0 16,0 0-16,0 0 15,0 0-15,0 0 0,1-21 16,-1 21-16,0-22 0,-21 1 15,21 0-15,0 0 0,-21-21 16,0 20-16</inkml:trace>
  <inkml:trace contextRef="#ctx0" brushRef="#br1" timeOffset="-204633.35">20172 14097 0,'0'21'16,"0"0"-16,21-21 15,0 0 1,0 22-16,22-22 0,-22 0 0,0 0 16,21 0-16,-21 0 0,22 0 0,-1-22 15,0 22-15,1-21 0,-1 21 16,-21 0-16,22-21 0,-22 21 16,0 0-16,0-21 0</inkml:trace>
  <inkml:trace contextRef="#ctx0" brushRef="#br1" timeOffset="-203784.63">16954 14880 0,'0'0'0,"-21"0"0,21 21 16,21-21 15,1 0-31,-1 0 0,0 0 16,0 0-16,-21-21 0,21 21 0,0 0 15,1 0-15,-22-21 0,-22 21 47,1 0-47,0 0 0,0 0 0,0 0 16,-22 21-16,22-21 0,0 21 15,0 1-15,0-22 0,21 21 0,0 0 16,-21-21-16,21 21 0,0 0 0,0 0 16,0 1-16,0-1 15,21 0-15,0-21 0,0 0 16,0 0-16,0 0 16,1 0-16,-1 0 0,0 0 15,-42 0 16,0 0-31,-1 0 16,-20 0-16,21 0 0,0 0 0,-22 21 16,22 0-16,-21-21 0,21 21 15,0 1-15,-1-1 0,1 0 0,21 0 16,0 0-16,0 0 0,0 1 16,0-1-16,0 0 0,0 0 15,21 0-15,1-21 0,-1 21 16,21-21-16,-21 0 0,0 0 15,22 0-15,-22 0 0,0 0 16,21 0-16,-20 0 0,20 0 0,-21-21 16,21 21-16,-20-21 0,-1 0 15,21 0-15,-21 0 0,0 21 0,1-43 16,20 22-16,-21 0 0,0 0 0,-21 0 16</inkml:trace>
  <inkml:trace contextRef="#ctx0" brushRef="#br1" timeOffset="-203540.72">17378 15050 0,'0'-22'0,"0"1"16,21 21 0,0 21-1,0 1-15,-21-1 0,21-21 16,1 21-16,-1 0 0,0 0 16,0 0-16,0-21 0,0 22 15,1-1-15,-1 0 0,0-21 0,0 21 16,0-21-16,0 0 0,-21 21 15,0-42 32,0 0-47,0 0 0,0 0 16,0-1-16,0 1 16</inkml:trace>
  <inkml:trace contextRef="#ctx0" brushRef="#br1" timeOffset="-203332.42">17759 15007 0,'0'21'0,"0"-42"0,-21 21 31,-1 0-31,1 0 0,0 21 0,0 1 16,-21-1-16,20 0 0,-20 0 15,21 0-15,-21 22 0,20-22 0,1 21 16,0-21-16,0 0 0,0 22 16,0-22-16,-1 0 0,22 0 0,0 0 15,0 1-15,0-1 0,0 0 16,22-21-1,-1 0-15,0 0 0,0 0 16,21-21-16,1 0 0,-22 21 16,21-22-16</inkml:trace>
  <inkml:trace contextRef="#ctx0" brushRef="#br1" timeOffset="-202988.46">17970 15113 0,'0'0'0,"0"-21"16,0-21-1,-21 42-15,0 0 16,21 21 0,0 0-16,0 0 15,0 21-15,0-20 0,0 20 16,0 0-16,0 22 0,0-22 16,0 0-16,0 1 0,21 20 0,-21-20 15,0-1-15,21 21 0,-21-20 0,0 20 16,0-20-16,0 20 0,0 1 15,0-22-15,0 21 0,-21-20 0,0-1 16,0 22-16,0-43 0,21 21 16,0-21-16,-21 22 0,21-22 0,-22 0 15,22 0-15,0-42 32,0 0-32,0 0 0,0-1 15,22 1-15,-1-21 16,-21 0-16,21-1 0,0 1 0,0 0 15,0-22-15</inkml:trace>
  <inkml:trace contextRef="#ctx0" brushRef="#br1" timeOffset="-202669.06">18076 15219 0,'0'0'0,"0"-21"0,0 0 0,-21-1 0,21 1 15,-21 0-15,21 0 0,0 0 16,0 0-16,0-1 0,0 1 15,21 0 1,0 21-16,0 0 16,1 0-16,-1 0 0,0 0 0,21 0 15,-21 0-15,22 0 0,-22 0 16,0 0-16,0 21 0,0 0 0,1 1 16,-22-1-16,0 0 0,0 0 15,0 0-15,-22 0 0,1 1 0,0-1 16,-21 0-16,21 0 0,-22 0 15,22-21-15,-21 21 0,21-21 0,-1 0 16,1 22-16,0-22 0,0 0 16,21-22-1,0 1 1,0 0-16</inkml:trace>
  <inkml:trace contextRef="#ctx0" brushRef="#br1" timeOffset="-199164.33">19664 7218 0,'0'0'16,"42"-21"0,-42 0-16,21-1 31,-42 44 16,0-1-47,0-21 0,0 21 15,-1 21-15,1-21 0,-21 1 16,21-1-16,-22 21 0,22-21 0,-21 22 16,21-22-16,-22 21 0,22-21 15,-21 0-15,21 1 0,0-1 0,-1 0 16,1-21-16,0 21 0,21-42 62,21 0-46,0 21-16,-21-21 0,22 21 16,-1 0-16,0 0 0,0 0 15,0 0-15,0 21 16,1 0-16,-1 0 0,0 0 16,0-21-16,0 21 0,0 1 15,1-1-15,-22 0 0,21-21 0,0 21 16,-21 0-1,21-21-15,0 0 16,-21-21 31,0 0-47</inkml:trace>
  <inkml:trace contextRef="#ctx0" brushRef="#br1" timeOffset="-198331.37">19325 7493 0,'-21'0'16,"42"0"31,0 0-47,0 0 0,1 0 16,20 0-16,0 0 0,1 0 0,-1 0 15,0 0-15,22 0 0,-1 0 16,1 0-16,-1 0 0,1 0 0,-1 0 15,22 0-15,0-21 16,-1 21-16,1 0 0,21 0 0,0 0 16,-1 0-16,1 0 0,0-21 15,-21 21-15,21 0 0,-22 0 0,22 0 16,-21 0-16,21 0 0,-22 0 16,1 0-16,0 0 0,-1 0 0,-20 0 15,-1 0-15,1 0 0,-22 0 16,0 0-16,1 0 0,-1 0 0,-21 0 15,22 0-15,-22 0 0,0 0 16,0 0-16,0 0 0,0 0 0,1 0 16,-1 0-16,0 0 0,0 0 15,-21-21-15,21 21 16,0 0-16,1 0 47,-22 21 0,0 0-32,0 0 1,0 0-16,-22 0 0,22 1 16,0-1-16,0 0 0,-21 0 15,21 21-15,0-20 0,0-1 16,0 0-16,0 0 0,0 21 15,0-20-15,0-1 0,0 21 0,0-21 16,0 0-16,0 22 0,-21-22 0,21 0 16,0 0-16,0 0 0,0 1 15,-21-22-15,21 21 0,-21 0 16,0-21 46,21-21-46,-22 21-16,22-21 16</inkml:trace>
  <inkml:trace contextRef="#ctx0" brushRef="#br1" timeOffset="-197292.37">20828 10837 0,'-21'0'32,"21"22"15,21-22-32,0 0 1,0 0-16,0 0 0,1 0 15,-1 0-15,0 0 0,0 0 16,21 0-16,-20 0 0,-1 0 16,21 0-16,-21 0 0,22 0 0,-1 0 15,0 0-15,1 0 0,-1 0 16,21 0-16,1 0 0,-1 0 0,1 0 16,-1 0-16,22 0 15,-21 0-15,-1-22 0,22 22 0,-22 0 16,-20 0-16,20 0 0,1 0 0,-1 0 15,-21-21-15,22 21 0,-22 0 16,22 0-16,-22 0 0,0 0 0,22 0 16,-22 0-16,1 0 0,-1 0 15,0 0-15,1 0 0,-1 0 0,-21 0 16,21 0-16,-20 0 0,-1 0 16,21 0-16,-21 0 0,0 0 15,1 0-15,-22-21 47,0 0-16,0 0-31,0 0 16</inkml:trace>
  <inkml:trace contextRef="#ctx0" brushRef="#br1" timeOffset="-196360.79">23029 9440 0,'0'-21'15,"0"0"-15,-21 21 16,21-21-16,0 0 15,0 0 17,0 42 15,-21-21-47,21 21 0,-21 0 15,21 0-15,0 22 16,0-22-16,0 0 0,0 0 0,0 21 15,0 1-15,0-1 0,0-21 16,0 22-16,0-1 0,0 0 0,0 1 16,0-1-16,0-21 0,0 21 15,0 1-15,0-1 0,0-21 0,0 22 16,0-1-16,0-21 0,0 21 16,0-20-16,21 20 0,-21 0 15,0-21-15,0 22 0,0-22 0,0 21 16,0-21-16,0 1 0,0-1 15,0 21-15,0-21 0,0 0 0,0 1 16,0-1-16,0 0 16,0 0-16,0 0 0,0 0 15,-21-21-15,21 22 16,-21-22 0,21 21-16,0 0 31,0 0-16,0-42 48,0 0-47,0 0-1,0-1-15,21 22 16,-21-21-16,0 0 0,21 21 15,-21-21-15</inkml:trace>
  <inkml:trace contextRef="#ctx0" brushRef="#br1" timeOffset="-195216.36">22606 6350 0,'0'0'16,"0"-21"-1,0 42 17,0 0-32,-21 0 15,21 22-15,-21-22 0,21 0 16,0 21-16,0 1 0,-22-1 16,22-21-16,-21 22 0,21-22 0,0 21 15,0-21-15,-21 22 0,21-22 16,0 0-16,0 0 0,0 0 15,0 0-15,21-21 0,0 0 16,1 22-16,-1-22 0,0 0 0,0 0 16,0 0-16,22 0 0,-22 0 15,21-22-15,-21 22 0,0-21 0,22 21 16,-22-21-16,0 0 0,21 0 16,-20 0-16,-1-1 0,0 1 0,-21-21 15,0 21-15,0-22 0,0 22 16,0-21-16,0 0 0,0-1 15,0 1-15,0 21 0,-21-22 16,0 22-16,-1 0 0,22 0 0,-21 21 16,0 0-16,-21 0 0,21 0 0,-1 0 15,1 0-15,0 0 0,0 21 16,-21 0-16,20 0 0,1 1 0,0-1 16,0 0-16,21 21 0,-21-21 15,21 1-15,0-1 0,-21 0 0,21 21 16,0-21-16,0 1 15,21-1-15,0-21 0,0 0 0,0 21 16,0-21-16</inkml:trace>
  <inkml:trace contextRef="#ctx0" brushRef="#br1" timeOffset="-194849.45">23241 6625 0,'0'0'0,"0"21"15,0 1 1,21-22 15,-21-22-15,21 1-16,-21 0 15,0 0-15,-21 21 32,0 0-32,0 0 15,21 21 1,-21 0-16,21 0 16,0 1-1,21-22 16,0 0-15,-21-22-16</inkml:trace>
  <inkml:trace contextRef="#ctx0" brushRef="#br1" timeOffset="-194523.64">23812 6308 0,'0'0'0,"-21"0"0,21-21 32,21 21-32,1 0 15,-1 0-15,0 0 0,0 0 0,0 0 16,0 0-16,1 0 0,-1 0 0,21 0 15,-21 0-15,0 0 0,1 0 16,-1 0-16,0 0 16,-42 0 15,0 0-15,-1 0-16,1 0 0,0 0 15</inkml:trace>
  <inkml:trace contextRef="#ctx0" brushRef="#br1" timeOffset="-193996.35">23834 6287 0,'0'0'0,"-22"0"0,-41 0 31,42 21-31,0 0 0,21 0 16,-22 0-16,1 0 15,21 1-15,-21-22 0,21 21 0,0 0 16,-21 0-16,21 0 0,-21-21 15,21 21-15,0 1 16,21-44 31,0 22-47,0 0 0,-21-21 16,21 21-16,1-21 0,-1 21 0,0 0 15,-21-21-15,21 21 0,0 0 16,22 0-16,-22-21 0,0 21 15,0 0-15,0 0 0,0 0 0,1 0 16,-1 0-16,0 0 0,0 21 16,0-21-16,-21 21 0,21 0 0,-21 0 15,22-21-15,-22 22 0,0-1 0,0 0 16,0 0-16,0 0 16,0 0-16,0 1 0,-22-1 15,1 0-15,0-21 0,0 21 16,0 0-16,0-21 0,-1 0 0,1 21 15,0-21-15,0 0 0,0 0 16,-22 0-16,22 0 0,0 0 0,0 0 16,0 0-16,0 0 15,-1 0-15,1 0 0,0-21 16,21 0 15,21 21-15,0-21-16</inkml:trace>
  <inkml:trace contextRef="#ctx0" brushRef="#br1" timeOffset="-193420.76">24553 6435 0,'0'0'0,"21"-21"0,1-1 16,-22 1-16,0 0 0,21 21 15,-21-21-15,21 21 0,-21-21 16,-21 21 15,0 0-31,-1 0 0,1 0 16,0 0-16,0 0 0,0 0 15,0 21-15,21 0 0,-22-21 0,1 21 16,0-21-16,21 21 0,0 1 16,0-1-16,0 0 15,0 0-15,0 0 16,21 0-16,0-21 16,-21 22-16,22-22 0,-1 21 0,0-21 15,0 21-15,0 0 16,0-21-16,1 21 0,-1-21 0,0 21 15,-21 1-15,21-22 16,-21 21-16,0 0 16,-21-21-16,0 0 0,0 0 15,-1 21-15,1-21 0,0 0 0,0 0 16,-21 0-16,20 0 0,1 0 16,0 0-16,0 0 0,0 0 0,0 0 15,-1 0-15,1 0 0,21-21 16,-21 21-1,42 0 17,0 0-17,-21-21-15,22 21 0,-1-21 16,0 21-16,21 0 0</inkml:trace>
  <inkml:trace contextRef="#ctx0" brushRef="#br1" timeOffset="-192547.39">24871 6625 0,'0'0'0,"63"-42"31,-42 21-31,1 0 16,-1 21-16,-21-22 0,21 1 0,0 0 15,-21 0-15,0 0 16,0 0-16,0-1 16,-21 22-1,0 0-15,0 0 16,-1 0-16,22 22 16,-21-1-16,0 0 0,21 0 0,-21 0 15,21 22-15,0-22 0,0 0 0,0 0 16,0 0-16,0 0 0,0 1 15,0-1-15,0 0 0,21-21 16,0 0-16,0 0 0,1 21 16,-1-21-16,0 0 0,0 0 0,0 0 15,0 0-15,1-21 0,-1 21 16,0-21-16,0 0 0,0-1 0,0 1 16,1 0-16,-1 0 0,0 0 15,-21-22-15,21 22 0,0 0 16,0-21-16,-21 21 0,22-1 15,-1 1-15,-21 0 0,0 0 0,21 21 16,0 0 0,-21 21-1,0 0-15,0 0 16,0 1-16,0-1 16,0-42 30,0-1-30,0 1 0,0 0-16,-21 21 47,0 0-47,0 21 0,21 0 15,-22 1-15,22-1 0,0 0 16,-21 21-16,0-21 0,21 1 0,-21-1 15,21 21-15,0-21 0,0 0 16,0 1-16,0-1 0,0 0 16,0 0-16,21 0 15,0-21-15,0 0 0,1 0 0,-1 0 16,0 0-16,0 0 0,0 0 16,0 0-16,1 0 0,-1 0 15,0 0-15,-21-21 0,0 0 16,21 21-16,-21-21 15,21 21-15,-42 0 63</inkml:trace>
  <inkml:trace contextRef="#ctx0" brushRef="#br1" timeOffset="-189272.61">21315 8361 0,'0'0'0,"0"-21"16,-21 21-16,21 21 47,0 0-47,0 0 0,0 0 16,0 1-16,0 20 0,0-21 15,0 0-15,0 22 0,0-22 0,0 21 16,0-21-16,0 0 0,0 1 15,0-1-15,0 0 0,0 0 16,0 0-16,0 0 16,0-42 15,0 0-31,0 0 0,0 0 16,0 0-16,0-1 0,0 1 15</inkml:trace>
  <inkml:trace contextRef="#ctx0" brushRef="#br1" timeOffset="-188964.75">21294 8382 0,'-43'-42'31,"43"21"-15,0-1-16,21 1 15,1 21-15,20-21 0,-21 21 16,0-21-16,22 21 0,-1 0 15,0 0-15,1 0 0,-1 0 0,-21 0 16,21 0-16,-20 0 0,-1 21 16,0-21-16,-21 21 0,0 0 0,0 1 15,-21-1-15,0 21 0,-22-21 16,1 0-16,0 1 0,-1-22 0,1 21 16,0 0-16,-1 0 15,22 0-15,0-21 0,0 0 0,0 21 16,-1-21-16,44 0 31,-1 0-31</inkml:trace>
  <inkml:trace contextRef="#ctx0" brushRef="#br1" timeOffset="-188541.38">21759 8467 0,'-21'0'32,"21"21"-17,-21-21-15,21 21 0,0 0 16,-21 0-16,21 1 0,-21-1 16,21 0-16,0 0 0,0 0 0,0 0 15,0 1-15,0-1 16,0 0-16,21 0 0,0-21 15,0 0-15,0 0 16,0 0-16,1 0 0,-1-21 0,0 21 16,0-21-16,21 21 15,-20-21-15,-22-1 0,21 1 0,0 0 16,-21 0-16,21 0 0,-21 0 16,0-1-16,0 1 0,0 0 0,0 0 15,-21 0-15,0 21 0,0 0 16,-1-21-16,1 21 0,0 0 0,0 0 15,0 0-15,0 0 0,-1 0 16,1 21-16,0 0 0,21 0 16,-21-21-16,21 21 0,21-21 31,0 0-31</inkml:trace>
  <inkml:trace contextRef="#ctx0" brushRef="#br1" timeOffset="-187797.47">22183 8255 0,'0'0'0,"0"-21"32,0 42-17,0 0-15,0 0 16,0 22-16,0-22 0,0 0 15,0 0-15,0 22 0,0-22 16,0 0-16,0 21 0,0-21 16,0 1-16,0-1 0,0 0 0,0 0 15,0 0-15,0 0 16,0 1-16,21-22 31,-21-22-31,21 22 0,0-21 16,0 0-16,-21 0 0,21 0 0,1 0 15,-1-1-15,0 1 0,0-21 16,-21 21-16,21-22 0,0-20 16,-21 21-16,0 20 0,0 1 15,22 0-15,-22 0 0,0 0 16,0 42 0,0 0-1,0 0-15,-22 0 0,22 22 16,0-22-16,0 0 0,-21 21 0,21-20 15,-21 20-15,21-21 0,0 0 0,0 0 16,0 22-16,0-22 16,0 0-16,0 0 0,0 0 15,21-21-15,0 0 16,1 0-16,-1 0 0,0 0 0,0 0 16,21 0-16,-20-21 15,-1 21-15,0-21 0,21 0 0,-21 0 16,1 0-16,-1 21 0,0-22 0,0 1 15,-21 0-15,0 0 0,21 21 16,0 0-16,-21 21 31,0 0-31,0 0 16,0 1-16,-21-22 16,21 21-16,0 0 0,0 0 15,0-42 63,0 0-78,0 0 16,21-1-16</inkml:trace>
  <inkml:trace contextRef="#ctx0" brushRef="#br1" timeOffset="-187632.85">22818 8361 0,'0'-21'15,"-22"127"-15,44-191 0,-22 85 63,21 0-47,-21 21-16,21-21 31</inkml:trace>
  <inkml:trace contextRef="#ctx0" brushRef="#br1" timeOffset="-187175.79">23008 8467 0,'0'0'0,"0"21"16,0 0-1,0 0 1,0 0-1,0 1-15,0-1 16,0 0-16,-21-21 16,21 21-16,-21-21 31,0 0-15,21-21-1,0 0 1,0 0-1,21-1-15,0 1 0,0 21 16,-21-21-16,21 0 0,0 21 16,1-21-16,-1 21 0,0 0 0,0-21 15,0 21-15,0 0 0,1 0 16,-1 0-16,0 0 0,0 21 16,-21 0-16,0 0 15,0 0-15,0 0 16,0 1-16,-21-1 0,0 0 15,0-21-15,21 21 16,-22-21-16,44 0 47</inkml:trace>
  <inkml:trace contextRef="#ctx0" brushRef="#br1" timeOffset="-186604.43">23643 8467 0,'0'0'16,"0"-21"-16,0-1 0,0 1 15,-21 21 1,0 0-16,0 0 16,-1 0-16,1 0 15,0 0-15,21 21 0,-21-21 0,0 22 16,0-1-16,21 0 0,-22 0 15,22 0-15,-21 0 0,21 1 16,21-22 15,1 0-31,-1 0 16,0 0-16,0 0 0,0-22 16,0 22-16,-21-21 0,22 0 15,-1 21-15,-21-21 0,0 0 16,0 42 31,0 0-32,0 0-15,0 0 0,0 1 16,0-1-16,0 0 0,0 0 0,-21 21 16,21-20-16,0 20 0,0-21 15,0 21-15,0-20 0,0 20 0,0-21 16,0 21-16,0 1 0,0-22 15,0 0-15,0 21 0,-22-20 0,22-1 16,0 0-16,-21 0 0,0-21 16,0 21-16,0-21 0,0 0 0,-1 0 15,1 0-15,0 0 16,0 0-16,0 0 0,0 0 16,21-21-16,-22 0 15,22 0-15,0 0 16,0-1-16,0 1 0,0 0 15,0 0-15,22 0 0,-1 0 0</inkml:trace>
  <inkml:trace contextRef="#ctx0" brushRef="#br1" timeOffset="-186284.35">24024 8234 0,'0'0'0,"-21"0"16,0 0-1,21 21-15,-21 0 16,21 0-16,0 1 0,0-1 16,0 0-16,0 21 0,0-21 0,-22 1 15,22 20-15,0-21 0,0 0 16,-21 0-16,21 1 0,0-1 0,0 0 15,0 0-15,0 0 16,21-21 31,-21-21-47,22 0 0,-22 0 16,21 0-16</inkml:trace>
  <inkml:trace contextRef="#ctx0" brushRef="#br1" timeOffset="-185980.4">23961 8276 0,'0'-21'16,"0"42"-16,-22-42 0,1 21 15,21-21-15,0 0 0,0 0 16,21 21 0,1 0-16,-1-22 0,0 22 0,0 0 15,0 0-15,0 0 0,1 0 16,-1 0-16,21 0 0,-21 0 0,0 22 15,1-1-15,-22 0 16,0 0-16,0 0 0,0 22 0,0-22 16,0 0-16,-22 0 0,1 0 0,0 0 15,0-21-15,0 22 0,-22-1 16,22-21-16,0 21 0,0-21 16,0 0-16,21 21 0,-21-21 15,42 0 16,0 0-31</inkml:trace>
  <inkml:trace contextRef="#ctx0" brushRef="#br1" timeOffset="-185636.36">24088 8530 0,'0'21'16,"21"-21"-16,0 0 15,0 0-15,0 0 0,0 0 16,-21-21-16,22 21 0,-1 0 0,-21-21 16,0 0-16,21 21 15,-21-21-15,-21 21 32,0 0-17,-1 0-15,1 21 0,21 0 16,-21-21-16,21 21 0,-21 0 0,21 1 15,0-1-15,0 0 16,0 0-16,0 0 16,21-21-1,0 0 1,0 0-16,1 0 16,-1 0-16,0 0 15,-21-21-15,21 21 0</inkml:trace>
  <inkml:trace contextRef="#ctx0" brushRef="#br1" timeOffset="-185057.06">24299 8530 0,'0'-21'15,"0"0"1,21 21 0,1-21-1,-1 21-15,0 0 16,0 0-1,0 0-15,-21 21 0,0 0 16,21 0 0,-21 0-16,0 1 15,0-1-15,0 0 32,0-42 14,0 0-30,0-1 0,0 1-16,22 0 15,-1 0 1,0 21-16,0-21 16,0 21-16,0 0 0,1-21 15,-1 21-15,0 0 0,0-22 0,0 22 16,0-21-16,1 21 0,-1 0 15,-21 21 1,0 1 0,-21-1-1,21 0-15,-22-21 0,22 21 0,0 0 16,-21 0-16,0 1 16,21-1-16,0 0 15,0 0 1,0-42 31,21 0-47,0 21 0,-21-21 15,22-1-15,-1 22 0,-21-21 0</inkml:trace>
  <inkml:trace contextRef="#ctx0" brushRef="#br1" timeOffset="-184756.35">24828 8276 0,'0'0'0,"-63"21"32,63 1-32,0-1 15,21-21 17,0 0-32,0 0 15,1 0-15,-1 0 0,-21-21 16,21-1-16,-21 1 15,0 0 1,0 0-16,-21 21 16,0 0-1,-1 0-15,1 0 0,0 21 16,21 0-16,-21-21 0,21 21 16,0 1-16,0-1 0,0 0 31</inkml:trace>
  <inkml:trace contextRef="#ctx0" brushRef="#br1" timeOffset="-183735.94">25167 8424 0,'0'0'0,"-21"0"47,0 22-32,0-22-15,21 21 0,-22-21 0,22 21 16,-21 0-16,21 0 0,-21-21 16,21 21-16,-21 1 0,21-1 15,0 0-15,21 0 31,0-21-31,0 0 0,1 0 0,-1 0 16,0 0-16,0 0 0,0 0 16,0-21-16,1 21 0,-1 0 15,-21-21-15,21 0 16,-21-1-16,0 1 0,0 0 16,0 0-16,0 0 15,-21 0-15,0 21 0,-1-22 16,1 22-16,0 0 0,0 0 15,42 0 32,0 0-47,0 0 0,1 0 0,20 0 16,-21 0-16,0 0 0,22 0 16,-22 0-16,21 0 0,0-21 0,1 21 15,-1 0-15,0 0 0,1 0 16,-1 0-16,0 0 0,-20 0 0,-1 0 15,0 0-15,-42 0 32,0 0-32,-1 0 15,1 0-15,0 21 16,0-21-16,0 22 0,0-22 0,-1 21 16,1 0-16,0 0 0,0-21 15,21 21-15,-21 0 0,21 1 0,-21-22 16,21 21-16,0 0 0,0 0 15,0 0-15,0 0 16,21-21 0,0 0-16,0 0 15,0 0-15,0 0 0,1 0 16,-1 0-16,0-21 0,0 0 16,0 0-16,0 0 0,1 0 15,-22-1-15,21 1 0,0 0 16,-21-21-16,0 21 0,0-22 15,21 1-15,-21 21 0,21-22 0,-21 22 16,0-21-16,0 21 0,0 0 16,0-1-16,0 44 31,-21-22-31,21 21 0,-21 21 16,21-21-16,0 0 0,0 1 15,0 20-15,0-21 0,-21 0 0,21 22 16,0-22-16,-21 0 0,21 0 15,0 0-15,0 0 0,0 1 16,0-1-16,0 0 0,21 0 16,0-21-1,0 0-15,0 0 0,0 0 16,1 0-16,-1 0 0,0 0 16,0 0-16,0-21 0,0 21 15,1 0-15,-22-21 0,21 21 16,-21-21-1</inkml:trace>
  <inkml:trace contextRef="#ctx0" brushRef="#br1" timeOffset="-183584.17">26014 8573 0,'-21'21'15,"-1"-21"1,1 0 0,0 0 30,0 0-30,0 0-16,0 0 0,-1 0 16</inkml:trace>
  <inkml:trace contextRef="#ctx0" brushRef="#br1" timeOffset="-179448.37">23156 11621 0,'21'0'16,"1"-22"15,-1 22-15,-21-21-1,0 0-15,0 0 16,0 42 46,0 0-62,0 0 0,0 1 16,0-1-16,0 0 16,0 0-16,0 0 0,-21 0 0,21 1 15,-22-1-15,22 0 0,0 0 0,0 0 16,0 0-16,0 22 0,0-22 15,0 0-15,0 0 0,22 0 16,-22 1-16,21-22 16,0 21-16,0-21 0,0 0 0,0 0 15,1 0-15,-1-21 16,0-1-16,0 1 0,0 21 16,0-21-16,1 0 0,-1 0 0,0-22 15,-21 22-15,0 0 0,21 0 16,-21 0-16,0-22 0,0 22 0,0 0 15,0-21-15,0 21 0,0-1 16,-21 1-16,0 0 0,21 0 0,-21 21 16,21-21-16,-22 21 0,1-21 0,0 21 15,0 0-15,0 0 0,0 0 16,-1 21-16,1 0 0,0 0 16,0 0-16,21 0 0,0 1 15,-21-1-15,0 0 0,21 21 16,-22-21-16,22 1 0,0-1 0,0 0 15,0 0-15,0 0 16,0 0-16,22-21 16,-1 0-16</inkml:trace>
  <inkml:trace contextRef="#ctx0" brushRef="#br1" timeOffset="-179036.36">23770 11726 0,'0'22'16,"0"-1"-1,-21-21-15,21 21 16,21-21 15,0 0-31,-21-21 31,0 0-15,-21 21 0,0 0-1,0 0-15,0 0 16,-1 0-1,22 21-15,0 0 16,22-21 15,-1 0-31,0 0 0,0-21 0,0 21 16,0-21-16,1 21 0,20-22 16</inkml:trace>
  <inkml:trace contextRef="#ctx0" brushRef="#br1" timeOffset="-178712.35">24215 11557 0,'21'0'47,"0"0"-47,0 0 16,0 0-16,0 0 0,1 0 15,-1 0-15,0 0 0,0 0 16,0 0-16,0 0 16,-42 0 30,0 0-30,0 0-16,0 0 0,21-21 0</inkml:trace>
  <inkml:trace contextRef="#ctx0" brushRef="#br1" timeOffset="-178180.04">24193 11536 0,'0'0'0,"-42"42"16,21-21-1,21 1-15,0-1 16,-21 0-16,21 0 16,0 0-1,0 0 1,21-21 15,0 0 0,0 0-31,0 0 0,1 0 16,-1 0-16,0 0 16,0 0-16,0 0 15,0 0-15,1 0 0,-1 22 16,0-22-16,0 0 16,0 21-16,0-21 15,-21 21-15,0 0 0,0 0 16,0 0-1,-21-21-15,0 0 16,0 22-16,0-22 0,0 21 16,-1-21-16,1 0 0,0 21 0,0-21 15,0 21-15,0-21 0,-1 0 16,1 0-16,0 0 0,0 0 0,-21 0 16,20 0-16,1 0 0,0 0 15,0 21-15,0-21 16,42 0 15,0 0-15,0-21-16,0 0 0,1 21 0,-1-21 15,0 0-15,0 21 16</inkml:trace>
  <inkml:trace contextRef="#ctx0" brushRef="#br1" timeOffset="-177540.34">24955 11621 0,'43'-22'16,"-22"22"-1,-21-21-15,21 21 16,0-21 0,-21 0-16,21 21 0,-21-21 15,-21 21 1,0 0 0,0 0-16,-21 0 0,20 0 15,1 0-15,0 21 0,0 0 0,0-21 16,0 21-16,-1 0 0,1 1 15,21-1-15,0 0 16,0 0-16,0 0 16,21 0-16,1 1 15,-1-22-15,0 0 0,0 0 16,0 21-16,0-21 0,1 0 0,-1 0 16,0 21-16,0-21 0,0 0 15,0 0-15,-21 21 0,22-21 16,-22 21-1,0 0 1,-22-21 0,1 0-16,0 0 0,0 0 15,0 0-15,0 22 0,-1-22 16,1 0-16,0 0 0,-21 0 0,21 0 16,-1 0-16,1 0 0,0 0 15,0 0-15,0 0 0,0 0 0,-1 0 16,1 0-16,0 0 15,42 0 32,0 0-47,1 0 0,-1-22 16,0 22-16,21 0 0</inkml:trace>
  <inkml:trace contextRef="#ctx0" brushRef="#br1" timeOffset="-176712.62">25209 11790 0,'0'0'0,"22"0"16,-1 0 0,0 0-16,0 0 0,0-21 15,0 21-15,1-21 0,-1-1 16,0 22-16,-21-21 15,21 21-15,-21-21 0,21 0 16,-21 0-16,0 0 0,0-1 16,0 1-16,0 0 15,-21 21 1,0 0-16,0 21 16,0 0-16,-1-21 0,22 22 15,-21-1-15,21 0 0,-21 0 0,21 0 16,-21 0-16,21 1 0,0-1 15,0 0-15,0 0 0,0 0 16,0 0-16,0 1 16,21-22-16,0 0 0,0 0 15,1 0-15,-1 0 0,0 0 16,0 0-16,0 0 0,-21-22 16,21 22-16,1-21 0,-1 0 0,0 0 15,0 0-15,-21 0 0,21-1 16,0 1-16,-21 0 0,22 0 15,-1 0-15,0 21 0,-21-21 0,21-1 16,0 22-16,0 0 16,-21 22-1,0-1 17,0-42 30,0-1-46,-21 1-16,0 21 31,0 0-31,0 0 0,0 21 16,-1 1-16,1-1 15,21 0-15,-21 0 0,0 0 16,21 0-16,0 1 0,0-1 0,0 0 15,0 0-15,0 0 16,0 0-16,0 1 16,0-1-16,21-21 0,0 21 15,0-21-15,1 0 0,-1 0 16,0 0-16,0 0 0,0 0 0,0 0 16,1 0-16,-1-21 0,-21 0 15,21 21-15,0 0 16,-21-22-16,0 1 15,21 21 1</inkml:trace>
  <inkml:trace contextRef="#ctx0" brushRef="#br1" timeOffset="-169496.83">23791 12383 0,'0'21'16,"0"0"31</inkml:trace>
  <inkml:trace contextRef="#ctx0" brushRef="#br1" timeOffset="-168709.49">23834 12446 0,'21'0'78,"-21"-21"-63,21 21-15,-21-21 0,21 0 16,0-1-16,-21 1 16,0 0-16,21 21 0,-21-21 15,0 0-15,0 0 16,0 42 31,0 0-47,0 0 0,0 0 15,0 0-15,0 1 16,0-1-16,0 0 0,0 0 0,0 0 16,0 0-16,-21 1 0,21-1 0,0 0 15,0 0-15,0 0 0,0 0 16,0 1-16,0-1 0,0 0 15,0 0 1,0 0 0,-21 0 31,0-21-47,0 0 15,0 0-15,-1 0 16,1 0-16,0 0 0,0 0 0,0 22 15,0-22-15,-1 0 0,1 0 0,0 0 16,-21 0-16,21 0 0,-1 0 16,1 0-16,42 0 47,1 0-32,-1 0-15,0 0 0,21 0 16,-21 0-16,1 0 15,20 0-15,-21 0 0,21 0 0,-20 0 16,20 0-16,-21 0 0,0-22 16,0 22-16,1 0 0,-1 0 15,-21-21 79</inkml:trace>
  <inkml:trace contextRef="#ctx0" brushRef="#br1" timeOffset="-168005.13">24659 12488 0,'0'0'16,"21"0"-1,-21-21-15,21 21 16,-21-21-16,22 21 15,-22-21-15,0 0 16,0 0-16,-22 21 31,1 0-15,0 0-16,0 0 0,0 0 16,0 0-16,-1 0 0,1 21 0,0-21 15,0 21-15,0-21 0,0 21 0,-1 0 16,1 0-1,21 1-15,0-1 16,0 0 0,21-21-16,1 0 15,-22 21-15,21-21 0,0 0 0,0 0 16,0 21-16,0-21 16,1 0-16,-1 0 0,0 0 15,0 21-15,0-21 0,0 0 16,1 0-16,-1 22 0,0-22 15,-21 21-15,0 0 32,-21 0-17,0-21 1,-1 0-16,1 21 0,0-21 0,0 0 16,0 0-16,0 0 0,-1 0 15,1 0-15,0 0 0,0 0 0,0 0 16,0 0-16,-1 0 0,1 0 0,0 0 15,0 0-15,0 0 16,21-21 0,21 21 46,0 0-62,0 0 16</inkml:trace>
  <inkml:trace contextRef="#ctx0" brushRef="#br1" timeOffset="-167077.35">25061 12615 0,'0'-21'47,"0"0"-32,21 21-15,1 0 16,-22-21-16,21 0 0,0 21 16,-21-21-16,21 21 0,0-22 15,-21 1-15,0 0 16,-21 21 15,0 0-31,0 0 16,21 21-16,-21-21 0,-1 21 15,1 1-15,21-1 0,-21 0 16,21 0-16,0 0 0,0 0 16,0 1-16,0-1 15,0 0-15,0 0 16,21-21-16,0 0 0,1 0 15,-1 0-15,0 0 0,0 0 16,0 0-16,0 0 16,1 0-16,-1-21 0,0 21 0,-21-21 15,21 0-15,0 21 0,0-22 0,1 1 16,-22 0-16,21 0 0,0 0 16,0 0-16,-21-1 0,21 1 15,0 0-15,1 21 16,-1 0-1,-21 21 1,0 0 0,0-42 62,0 0-63,0 0 1,-21 21 0,-1 0-16,1 0 15,0 0 1,0 21-16,21 0 0,-21-21 16,21 21-16,0 1 0,-21-1 0,-1-21 15,22 21-15,-21 0 0,21 0 16,0 0-16,0 1 0,0-1 15,0 0-15,0 0 16,0 0-16,21-21 0,1 0 16,-1 0-1,0 0-15,0 0 0,0 0 0,0 0 16,1 0-16,-1-21 0,0 21 16,-21-21-16,21 21 0,-21-21 15,21 21-15,-21-21 0,21 21 16,-21-22-16,0 1 15</inkml:trace>
  <inkml:trace contextRef="#ctx0" brushRef="#br1" timeOffset="-163451.8">23304 13250 0,'-21'0'31,"0"0"-31,0 0 31,21-21 16,21 0-31,0 0-16,0 0 15,-21 0-15,22-1 0,-1 1 16,-21 0-16,0 0 0,0 0 16,0 0-16,0-1 0,0 1 15,0 42 16,0 1-31,0-1 16,0 0-16,0 0 0,0 0 0,-21 22 16,21-22-16,0 0 0,0 0 0,-22 0 15,22 0-15,0 22 0,0-22 16,0 0-16,0 0 0,0 0 0,0 1 16,0-1-16,0 0 15,0 0 1,0 0-16,-21-21 31,0 0-15,0 0-16,0 0 0,0 0 15,-1 0 1,1 0-16,0 0 0,-21 0 0,21 0 16,-1 0-16,1 0 0,0 0 15,0 0-15,42 0 31,0 0-31,0 0 0,1 0 16,20 0-16,-21 0 0,21 0 0,-20 0 16,20 0-16,-21 0 0,21 0 15,-20 0-15,-1 0 0,0 0 0,0 0 16,0 0-16,-21-21 94</inkml:trace>
  <inkml:trace contextRef="#ctx0" brushRef="#br1" timeOffset="-163196.3">23749 13293 0,'0'0'0,"-21"0"31,0 0-31,42 0 94,0-21-94</inkml:trace>
  <inkml:trace contextRef="#ctx0" brushRef="#br1" timeOffset="-162916.33">24109 13145 0,'21'0'47,"0"0"-31,0 0-16,0 0 0,1 0 15,-1 0-15,0 0 0,0 0 16,0 0-16,0 0 0,1 0 15,-1 0 1,-21-22 0,-21 22-1,-1 0 1,1 0-16,0 0 0</inkml:trace>
  <inkml:trace contextRef="#ctx0" brushRef="#br1" timeOffset="-162444.25">24193 13145 0,'0'0'0,"-21"0"0,21 21 0,-21-21 16,0 21-16,0-21 0,21 21 16,-21-21-16,-1 21 0,1-21 0,21 21 15,-21 1-15,0-22 16,0 0 0,21 21-1,21-21 1,0 0-1,0 0-15,0 0 16,1 0-16,-1 0 0,0 0 16,0 0-16,0 0 15,0 0-15,1 0 16,-1 0-16,0 21 0,0 0 16,0 0-1,-21 0-15,21-21 0,-21 22 16,0-1-1,0 0-15,-42 0 0,21-21 16,0 21-16,0 0 0,-1-21 16,1 22-16,0-22 0,0 0 0,0 0 15,0 21-15,-1-21 0,1 0 0,-21 0 16,21 0-16,0 0 0,-1 0 16,1 0-16,0 0 15,0 0-15,0 0 16,21-21 15,21 21-31,0-22 16,21 22-16,-20-21 0,-1 21 15</inkml:trace>
  <inkml:trace contextRef="#ctx0" brushRef="#br1" timeOffset="-161885.18">24828 13272 0,'0'-43'16,"22"43"-16,-22-21 16,0 0-16,21 0 15,0 21-15,-21-21 0,21 21 16,-21-22-16,-21 22 31,0 0-31,0 0 0,-22 22 16,22-22-16,0 21 0,0-21 0,-22 21 15,22 0-15,0-21 0,0 21 16,0 0-16,21 1 16,0-1-16,0 0 15,0 0-15,21 0 16,0-21-16,0 21 0,0-21 15,1 0-15,-1 22 0,0-22 0,0 0 16,0 21-16,0-21 0,1 0 16,-1 0-16,0 21 0,0-21 15,-21 21 1,0 0 0,-21-21-16,0 0 15,0 0-15,-1 0 0,1 0 16,-21 0-16,21 0 0,0 0 0,-1 0 15,1 0-15,0 0 0,0 0 16,0 0-16,0 0 0,-1 0 16,1 0-1,42 0 17,1 0-17,-1 0-15,0-21 0</inkml:trace>
  <inkml:trace contextRef="#ctx0" brushRef="#br1" timeOffset="-161048.1">25146 13399 0,'21'0'31,"0"0"-31,0 0 15,1-22-15,-1 1 0,0 21 16,-21-21-16,21 21 0,0-21 16,-21 0-16,0 0 0,21 21 15,-21-22-15,0 1 16,-21 21 0,0 0-16,0 0 15,0 0-15,0 0 0,-1 21 16,22 1-16,-21-1 0,0 0 0,21 0 15,0 0-15,0 0 0,0 1 16,0-1-16,0 0 0,0 0 16,0 0-16,21 0 0,0-21 15,1 22-15,-1-22 0,0 0 0,0 0 16,0 0-16,0 0 0,1 0 16,-1 0-16,0 0 0,-21-22 15,21 22-15,0-21 0,0 0 0,1 0 16,-1 0-16,0 0 15,0-22-15,0 22 0,-21 0 0,21 0 16,1 0-16,-1-1 0,0 22 16,0-21-16,-21 0 0,21 21 0,0 0 15,-21 21 17,0 0-32,0 1 15,0-1 1,0-42 46,22 21-62,-22-22 0,0 1 16,0 0-16,0 0 16,-22 21-16,1 0 15,0 0-15,0 21 16,0-21-16,0 21 0,21 0 15,-22 1-15,1-1 0,0 0 16,0 0-16,21 0 0,-21 0 0,0 1 16,21-1-16,0 0 0,0 0 0,0 0 15,0 0-15,21 1 16,0-22 0,0 0-16,0 0 0,0 0 0,1 0 15,-1 0-15,0 0 0,0 0 16,0-22-16,0 22 0,1 0 0,-1-21 15,0 21-15,0 0 16,-21-21-16,0 0 31</inkml:trace>
  <inkml:trace contextRef="#ctx0" brushRef="#br1" timeOffset="-158796.31">23918 14034 0,'-42'0'16,"21"0"0,0 0-1,-1 0-15,1 0 0,21-22 16,0 1-1,0 0-15,0 0 16,0 0-16,21 21 16,1-21-16,-1 21 0,0 0 15,0-22-15,0 22 0,0-21 0,1 21 16,-1 0-16,0 0 0,0 0 16,0 21-16,-21 1 15,0-1-15,0 0 0,21 0 16,-21 0-16,0 0 0,0 1 0,0 20 15,0-21-15,0 0 0,-21 0 16,0 1-16,21-1 0,-21 0 0,0 21 16,0-21-16,-22 1 0,22-22 15,0 21-15,0 0 0,0-21 0,-1 0 16,-20 0-16,21 0 0,0 0 0,0 0 16,-1-21-16,1 0 15,21-1-15,0 1 16,0 0-16,0 0 0,0 0 15,0 0-15,0-1 0,0 1 16,0 0-16,21 21 16,1 0-16,-1 0 0,0 0 15,0 0-15,0 0 0,0 0 16,1 21-16,-1 0 0,0 1 16,0-1-16,0 0 15,0 0-15,-21 0 0,22 0 16,-22 1-16,21-22 0,0 21 15,0-21 1,0 0-16,0 0 16,1 0-16,-1 0 15,0-21-15,0-1 16,0 1-16</inkml:trace>
  <inkml:trace contextRef="#ctx0" brushRef="#br1" timeOffset="-158264.41">24659 13949 0,'0'0'0,"21"-21"31,-21 0-15,-21 21-1,0 0 1,0 0-16,0 0 0,-1 0 16,1 21-16,0-21 0,0 21 15,0-21-15,21 21 0,-21-21 0,21 21 16,0 0 0,0 1-1,21-1-15,0-21 0,0 0 16,0 0-16,0 21 0,1-21 0,-1 21 15,0-21-15,0 0 0,0 21 16,0-21-16,1 21 16,-1-21-16,-21 22 0,0-1 15,-21-21 1,-1 0-16,1 21 0,-21-21 16,21 0-16,0 0 0,-22 0 15,22 0-15,0 0 0,0 0 0,0 0 16,-1 0-16,1 0 0,0 0 0,0 0 15,21-21 1,21 21 47,0 0-63,0 0 15,1 0-15</inkml:trace>
  <inkml:trace contextRef="#ctx0" brushRef="#br1" timeOffset="-157476.71">24723 14224 0,'21'0'32,"0"0"-32,0 0 15,0 0-15,0 0 0,1 0 16,-1 0-16,0 0 0,21-21 0,-21 21 15,22-21-15,-22 0 0,0-1 0,21 22 16,-20-21-16,-1 0 0,0 0 16,-21 0-16,0 0 0,21-1 0,-21 1 15,0 0 1,-21 21 0,0 0-16,0 21 15,21 0-15,-22-21 0,22 22 16,-21-1-16,21 0 0,0 0 0,0 0 15,0 0-15,0 1 16,0-1-16,0 0 0,0 0 16,21-21-16,1 0 15,-1 21-15,0-21 0,0 0 16,0 0-16,0 0 0,1-21 16,-1 0-16,0 21 15,-21-21-15,21 0 0,0 21 0,0-22 16,-21 1-16,22 0 0,-1 0 15,-21 0-15,21 0 0,0-1 0,0 1 16,-21 0-16,0 0 16,21 21-16,1 0 0,-22 21 31,0 0-31,0 0 16,0 1-1,21-22 1,0 0-1,-21-22 1,0 1 0,0 0-16,0 0 0,0 0 15,-21 0 1,0 21 0,-1 0-16,1 21 15,0 0-15,0 0 16,0 0-16,21 0 0,-21 1 15,21-1-15,-22 0 0,22 0 16,0 0-16,0 0 0,0 1 0,0-1 16,22 0-16,-1 0 15,0-21-15,0 0 0,0 0 16,0 0-16,1 0 0,-1 0 0,0 0 16,0 0-16,0 0 0,0-21 15,1 0-15,-1 21 0,0-21 16,0-1-16,0 22 0,-21-21 15,0 0-15,21 0 0,1 0 16</inkml:trace>
  <inkml:trace contextRef="#ctx0" brushRef="#br1" timeOffset="-155728.83">23262 14732 0,'0'0'0,"-21"0"16,21 21-1,-21-21-15,0 0 16,-1 0 0,1-21-16,21 0 15,0 0 1,0 0-16,0-1 16,0 1-16,0 0 15,21 21-15,1-21 0,-1 21 16,0 0-1,0 0-15,0 0 0,-21 21 16,21-21-16,-21 21 0,22 0 16,-22 1-16,0-1 0,0 0 15,0 0-15,0 0 0,0 22 0,0-22 16,0 0-16,-22 0 0,1 0 16,0 0-16,21 1 0,-21-1 0,0 0 15,0 0-15,-1-21 16,22 21-16,-21-21 0,0 0 0,0 0 15,0 0-15,0 0 0,-1 0 16,1-21 0,21 0-16,0 0 0,0 0 15,0-1-15,0 1 16,0 0-16,21 21 0,1-21 0,-1 21 16,0-21-16,0 21 15,0 0-15,0 0 16,-21 21-16,22-21 0,-1 21 0,-21 0 15,0 0-15,21 1 16,-21-1-16,21 0 0,0 0 16,-21 0-16,0 0 15,21 1-15,-21-1 0,22-21 0,-22 21 16,0 0-16,0-42 47,21 21-32,-21-21-15,21 0 0,-21-1 0</inkml:trace>
  <inkml:trace contextRef="#ctx0" brushRef="#br1" timeOffset="-155496.97">23601 14838 0,'21'-21'109,"0"21"-109,0 0 16,0-21-16</inkml:trace>
  <inkml:trace contextRef="#ctx0" brushRef="#br1" timeOffset="-155245.11">24130 14732 0,'0'0'0,"0"-21"31,21 21-15,0 0 0,0 0-16,1 0 0,-1 0 15,0 0-15,0 0 0,0 0 16,0 0-16,1 0 0,-22-21 16,21 21-1</inkml:trace>
  <inkml:trace contextRef="#ctx0" brushRef="#br1" timeOffset="-154773.39">24151 14732 0,'127'-42'0,"-254"84"0,106-42 16,21 21-16,-21-21 0,0 21 0,-1-21 15,1 22-15,0-22 0,0 21 16,0-21-16,21 21 15,21-21 32,0 0-31,0 0-16,0 0 16,1 0-16,-1 0 15,0 0-15,0 0 16,0 0-16,0 0 15,1 0-15,-22 21 0,21-21 16,0 0-16,-21 21 0,21 0 16,0 1-16,-21-1 15,0 0-15,0 0 16,0 0-16,-21-21 16,0 21-16,0-21 0,0 22 15,-1-22-15,1 0 0,0 21 0,0-21 16,0 0-16,0 21 0,-1-21 15,1 0-15,0 0 0,0 0 16,0 0 0,21-21 15,0 0-15,21 21-16,0-22 0,0 22 0,0-21 15</inkml:trace>
  <inkml:trace contextRef="#ctx0" brushRef="#br1" timeOffset="-153413.16">24913 14838 0,'0'-21'16,"0"0"-1,0-1 1,21 1-16,-21 0 16,21 21-16,1 0 0,-22-21 0,21 21 15,-21-21-15,-21 21 32,-1 0-32,1 0 0,0 0 15,0 0-15,-21 0 16,20 0-16,-20 21 0,21 0 0,0-21 15,0 21-15,-1-21 0,1 21 16,21 1-16,-21-22 0,21 21 0,0 0 16,21 0-16,0-21 15,1 0-15,-1 21 0,0 0 16,0-21-16,0 0 0,0 22 0,1-22 16,-1 0-16,0 21 0,0-21 15,0 21-15,0-21 0,-21 21 16,0 0-1,0 0-15,0 1 16,-21-22 0,0 0-16,0 21 0,0-21 15,-22 0-15,22 0 0,0 21 0,0-21 16,0 0-16,0 0 0,-1 0 16,1 0-16,0-21 15,21 0-15,-21 21 16,21-22-16,0 1 15,-21 21-15,21 21 47,0 1-31,21-1 0,0-21-16,0 21 0,0-21 0,1 21 15,-1-21-15,0 0 16,21 0-16,-21 0 0,1 0 0,-1 0 15,21 0-15,-21 0 0,22 0 16,-22 0-16,0 0 0,0 0 0,21 0 16,-20-21-16,-1 21 0,0-21 15,-21 0-15,21 21 0,0-22 0,0 1 16,-21 0-16,0 0 0,22 0 16,-22 0-16,21-1 0,-21 1 0,0 0 15,0 0-15,0 0 0,-21 21 31,-1 21-15,22 0-16,-21 0 0,0-21 16,21 21-16,0 1 0,0-1 0,0 0 15,0 0-15,0 0 0,0 0 0,0 1 16,0-1-16,21 0 16,0 0-16,1-21 0,-1 21 0,0-21 15,21 0-15,-21 0 0,1 0 16,-1 0-16,0 0 0,0 0 15,0 0-15,0-21 0,1 0 0,-1 0 16,0 0-16,-21-1 0,21 1 16,0 0-16,-21 0 0,0 0 15,21 0-15,1-1 0,-22 1 16,21 0-16,0 21 16,0 0-1,-21 21 16,0-42 48,0 0-48,-21 21-31,0 0 15,0 0-15,21 21 16,-22 0-16,1 0 16,0 1-16,21-1 0,-21 0 0,21 0 15,0 0-15,0 0 0,0 1 16,0-1-16,0 0 16,0 0-16,21-21 15,21 0 1,-20 0-16,-1 0 0,0 0 15,0-21-15,0 0 0,0 21 16,-21-21-16,22 21 16,-22-22-16,21 22 0,-21-21 15</inkml:trace>
  <inkml:trace contextRef="#ctx0" brushRef="#br1" timeOffset="-150824.33">23897 15685 0,'0'-22'63,"0"1"-48,0 0 1,0 0 0,21 21-16,0 0 15,1 0-15,-1 0 0,0 0 16,0 0-16,0 0 0,0 0 15,1 0-15,-1 0 0,0 21 16,-21 0-16,0 0 16,0 1-16,0-1 0,-21 0 15,0 0-15,-1 0 0,-20 0 16,0-21-16,21 22 0,-22-1 16,1 0-16,0 0 0,-1-21 0,22 21 15,0-21-15,0 0 0,0 0 16,21-21-1,21 0-15,0 21 16,0-21-16,0 21 0,0 0 0,1 0 16,-1-21-16,21 21 0,0 0 15,-20 0-15,-1 0 16,0 0-16,0 21 0,0-21 0,0 0 16,-21 21-16,22 0 0,-1 0 15,-21 0-15,0 1 16,0-1-16,0 0 15,0 0-15,-21 0 0,-1-21 0,1 21 16,0 1-16,-21-1 0,21-21 16,-22 21-16,22-21 0,-21 0 0,21 21 15,-1-21-15,-20 0 0,21 0 16,0 0-16,0 0 0,-1 0 0,1 0 16,0 0-16,0 0 15,21-21-15,-21 21 16,21-21 15,0 0-31,21 21 16,0-22-16,0 22 0,0-21 0</inkml:trace>
  <inkml:trace contextRef="#ctx0" brushRef="#br1" timeOffset="-150228.37">24638 15685 0,'0'-22'31,"0"1"-31,0 0 0,21 0 16,-21 0-16,0 0 31,-21 21-15,0 0-1,0 0-15,-22 21 0,22 0 0,0-21 16,0 21-16,0 0 0,-22-21 16,22 21-16,0 1 0,21-1 15,-21 0-15,21 0 16,0 0-1,21-21-15,0 21 0,0-21 16,0 0-16,1 0 0,-22 22 16,21-22-16,0 0 0,0 21 0,0-21 15,0 0-15,1 21 0,-22 0 16,21-21-16,0 21 0,-21 0 16,0 1-16,0-1 15,0 0-15,-21 0 16,0-21-16,-22 0 15,22 21-15,0-21 0,0 0 0,0 0 16,-1 0-16,1 0 0,0 0 16,0 0-16,0 0 0,0 0 15,-1 0 1,22-21 31,22 21-47,-1-21 15,0 0-15,0 21 0,0-21 0</inkml:trace>
  <inkml:trace contextRef="#ctx0" brushRef="#br1" timeOffset="-149369.17">24955 15939 0,'64'0'16,"-64"-22"-1,21 1-15,0 21 0,-21-21 16,21 0-16,1 0 0,-22 0 16,0-1-16,21 22 15,-21-21-15,0 0 0,0 0 16,0 0-1,-21 21 1,-1 21 0,22 0-16,-21-21 0,21 21 15,-21 0-15,21 1 0,-21-1 0,21 0 16,0 0-16,0 21 0,0-20 16,0-1-16,0 0 0,0 0 15,21-21 1,0 0-16,0 0 15,1-21-15,-1 21 16,-21-21-16,21 0 0,0-1 0,0 1 16,-21 0-16,21 0 15,1 0-15,20 0 0,-21-1 0,0 1 16,22-21-16,-22 21 0,0 21 0,0-21 16,0-1-16,0 22 0,1 0 15,-1 0-15,-21 22 31,0-1-15,0 0 0,0-42 31,0 0-32,0-1 1,0 1-16,-21 21 31,-1 0-31,1 0 16,21 21-16,-21 1 15,0-22-15,21 21 0,-21 0 16,21 0-16,-21 0 0,-1 0 0,22 1 16,0-1-16,0 21 15,0-21-15,0 0 0,0 1 16,0-1-16,22 0 15,-1-21-15,0 0 16,0 0-16,0-21 0,0 21 16,-21-21-16,22-1 0,-1 22 15,-21-21-15,21 0 0,-21 0 16,21 21-16,-21-21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56:29.3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12848 487 0,'-21'0'0,"0"0"16,0 0-16,-1 0 16,1 0-16,0 0 0,0 0 15,42 0 16,21 0-15,1 0-16,-1 0 0,22 0 16,-1 0-16,22 0 0,-1 0 0,1 0 15,0 0-15,-1 0 0,1 0 16,0 0-16,-1 0 0,86 0 16,-107 0-16,1 0 0,-1 0 15,-20 0-15,-1 0 0,0 0 16,-21 0-16,1 0 0,-44 0 31,1 0-15,0 0-16,-21 0 0,21 0 15,-22 0-15,1 0 0</inkml:trace>
  <inkml:trace contextRef="#ctx0" brushRef="#br0" timeOffset="280.51">13081 508 0,'-21'0'0,"42"0"0,-63 0 0,20 21 16,22 0 15,22-21-31,20 0 0,-21 0 0,21 0 16,1 0-16,-1 0 0,22 0 15,-22 0-15,21 0 0,-20 0 0,-1 0 16,22 0-16,-22 0 0,0 0 15,-21 0-15,22 0 0,-1 0 0,-21 0 16,0 0-16,1 0 0,-1 0 16,0 0-16,-21-21 31,0 0-31,0 0 16</inkml:trace>
  <inkml:trace contextRef="#ctx0" brushRef="#br0" timeOffset="734.01">13885 148 0,'0'0'15,"0"-21"-15,-21 42 32,21 0-32,0 1 15,0-1-15,0 21 0,0-21 0,0 22 16,21-22-16,-21 0 0,21 21 15,1-21-15,-1 1 0,21-1 16,-21 21-16,22-42 0,-1 21 0,0 0 16,1 1-16,-1-22 0,0 0 15,22 0-15,-22 0 0,0 0 0,1 0 16,-1 0-16,-21 0 0,22 0 0,-22 0 16,-21-22-1,-21 22 1,-22 0-16,22 0 15,-21 0-15,-1 0 0,1 22 0,0-1 16,-1-21-16,-20 42 0,21-21 16,-22 0-16,22 22 0,-22-1 15,22-21-15,0 22 0,-1-1 0,1 0 16,0 1-16,20-1 0,1-21 16,0 21-16,0-20 0,0-1 15,21 0-15,21-42 31,-21 0-15,21 21-16,0-22 0,22-20 0,-22 21 16,21 0-16</inkml:trace>
  <inkml:trace contextRef="#ctx0" brushRef="#br0" timeOffset="1482.02">15938 656 0,'22'21'16,"-1"-21"-16,0 0 16,0 0-16,0 0 0,0-21 15,1 21-15,-22-21 0,21 21 16,0-21-16,0 0 0,0 21 0,-21-21 15,0-1-15,0 1 0,0 0 16,0 0-16,0 0 0,0-22 16,0 22-16,-21 0 0,0 0 0,0 0 15,-22 21-15,22 0 0,-21 0 16,21 0-16,-22 0 0,1 21 0,0 0 16,-1 0-16,1 0 0,21 22 15,-21-22-15,20 21 0,-20 1 0,21-22 16,0 21-16,21-21 0,0 0 0,0 1 15,0-1-15,0 0 16,21 0-16,21-21 0,22 0 0,-43 0 16,21 0-16,-21 0 0,22 0 15,-1 0-15,-21-21 0,22 21 16,-22-21-16,0 0 0,21 21 16,-21-22-16,1 1 0,-22 0 0,21 21 15,-21-21-15,21 0 0,-21 0 0,0-1 16,0 1-16,0 42 31,0 1-15,0-1-16,0 0 0,0 21 0,0-21 15,0 22-15,-21-22 0,0 21 0,21 1 16,-22-1-16,22 21 0,-21-20 16,21 20-16,0-20 0,-21-1 0,21 21 15,0-20-15,-21-1 16,21 0-16,0 1 0,0-1 0,-21 0 15,21-20-15,-21 20 0,-1-21 0,22 0 16,-21 0-16,0 1 0,21-1 16,-21-21-16,0 0 0,0 0 0,-1 0 15,1 0-15,-21 0 0,21-21 16,-22 21-16,-20-22 0,21 1 16,-1 0-16,22 0 0,-21 21 0,-1-21 15,22 0-15,21-1 0,-21 22 16,21-21-16,0 0 0,21 21 15,0-21-15,1 21 0,20-21 16,0 0-16,1-1 0,-1 22 16,0-21-16</inkml:trace>
  <inkml:trace contextRef="#ctx0" brushRef="#br0" timeOffset="2013.24">16743 762 0,'21'-21'0,"-42"42"0,42-63 0,-21 21 0,0-1 16,0 1-16,0 0 0,21 0 16,-21 0-16,0 0 0,-21 42 31,0 0-15,21 0-16,-21 0 0,-1 22 0,-20-1 15,21 0-15,0 1 0,0 20 16,-1-21-16,-20 1 0,21 20 0,0-20 15,0-1-15,-1 0 0,22 1 16,0-22-16,-21 21 0,21-21 0,0 0 16,0 1-16,0-1 0,21 0 15,1-21-15,-1 0 0,21 0 0,-21 0 16,22 0-16,-22 0 0,21 0 0,0 0 16,1 0-16,-1-21 15,-21 0-15,22-1 0,-1 1 0,-21 0 16,0-21-16,22 21 0,-22-22 15,-21 1-15,21 0 0,-21-1 0,0 1 16,0-22-16,0 22 0,0-21 16,0 20-16,0 1 0,-21 21 0,0-22 15,21 22-15,-22 21 0,-20 0 16,21 0-16,0 0 0,-22 0 16,22 0-16,-21 21 0,21 1 0,-22-1 0,1 21 15,0-21-15,21 22 0,-22-1 16,22 0-16,-21 1 0,21-22 15,-1 21-15,22 0 0,0-20 16,0 20-16,0-21 0,0 0 0,0 0 16,22 1-16,-1-1 0,0-21 15,21 0-15,1 0 0,-22 0 0,21 0 16,22 0-16</inkml:trace>
  <inkml:trace contextRef="#ctx0" brushRef="#br0" timeOffset="2376.01">17589 783 0,'0'0'0,"22"0"0,-22-21 16,-22 21-1,1 0-15,0 21 16,21 0 0,-21 1-16,21-1 0,0 0 15,0 0 1,21-21-1,0 0-15,0 0 0,1 0 16,-1 0-16,0-21 0,-21 0 16,21 0-16,-21-1 15,0 1-15,0 0 16,0 0-16,-21 21 16,0 0-16,0 0 15,-1 0-15,1 0 0,0 0 0,0 0 16,0 21-16,21 0 0,0 0 15,-21-21-15,21 22 0,0-1 0,0 0 16,0 0-16,21-21 16,0 21-16,0-21 0,21 0 0,-20 0 15,20 0-15</inkml:trace>
  <inkml:trace contextRef="#ctx0" brushRef="#br0" timeOffset="2711.9">18394 487 0,'0'0'0,"-21"0"31,-1 21-31,22 0 16,-21 0-16,0 1 0,21-1 15,-21 0-15,0 21 0,0 1 0,-1-1 16,1 0-16,0 22 0,0-22 15,-21 22-15,20-22 0,1 21 0,-21-20 16,21 20-16,0-20 0,-22-1 16,22 0-16,0 1 0,-21-1 15,20 0-15,1-21 0,0 22 0,0-22 16,21 0-16,-21 0 0,0 0 16,21 1-16,21-44 31,0 22-16,0-21-15,0 0 0,22 0 16</inkml:trace>
  <inkml:trace contextRef="#ctx0" brushRef="#br0" timeOffset="3027.94">18415 1312 0,'0'0'0,"-64"64"31,64-43-31,0 0 16,22-21-16,-1 0 15,0 0-15,0 0 0,0 0 0,0 0 16,1 0-16,-1-21 0,0 0 16,0 21-16,-21-21 0,0 0 15,0-1-15,0 1 16,-21 21-16,0 0 15,0 0-15,-1 0 16,1 21-16,0-21 0,0 22 16,21-1-16,-21-21 0,21 21 15,-21-21-15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17:17.4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 1037 0,'0'0'0,"0"21"16,-21 1 15,0-22-31,-1 0 16</inkml:trace>
  <inkml:trace contextRef="#ctx0" brushRef="#br0" timeOffset="560.66">423 1058 0,'0'0'0,"-63"0"16,42 0-1,-1 0-15,1 0 16,0 0-1,0 0-15,0 0 16,42 0 31,0 0-31,0 0-16,22 0 0,-22 0 0,21 0 15,0 0-15,1 0 0,-1 0 16,0 0-16,1 0 0,-1 0 0,22 0 15,-22 0-15,0 0 0,1 0 16,20 0-16,-21 0 0,1 0 16,-1 0-16,0 0 0,1 0 0,-1 0 15,-21 0-15,22 0 0,-22 0 16,0 0-16,0 0 0,0 0 16,0 0 15,-21-21-31,0 0 31,0 0-15,0 0-1</inkml:trace>
  <inkml:trace contextRef="#ctx0" brushRef="#br0" timeOffset="1092.26">1101 762 0,'0'21'31,"0"0"-15,0 1-16,21-1 15,0 0-15,0-21 16,0 21-16,0 0 0,1 0 0,20-21 16,-21 22-16,21-22 0,1 0 15,-1 21-15,-21-21 0,22 0 0,-1 0 16,-21 0-16,21 0 0,-20 0 15,20 0-15,-21 0 0,0 0 16,0 0-16,-42 0 31,0 0-15,-21 0 0,21 0-16,-1 21 0,-20 0 0,21-21 15,0 21-15,0 0 0,-22 1 16,22 20-16,0-21 0,0 0 15,0 22-15,-1-22 0,-20 0 0,21 0 16,0 0-16,0 0 0,21 1 16,-22-1-16,1 0 0,0 0 15,0-21 17,0 0-17</inkml:trace>
  <inkml:trace contextRef="#ctx0" brushRef="#br0" timeOffset="3279.69">2561 635 0,'0'21'16,"0"0"15,21-21-31,0 0 16,1 0-16,-1 0 15,0 0-15,0 0 0,0 0 16,0-21-16,1 21 0,-1-21 15,0 0-15,0 21 0,0-21 0,0 0 16,1-1-16,-1 22 0,-21-21 16,0 0-16,0 0 0,0 0 15,0 0-15,0-1 16,-21 22-16,-1 0 0,1 0 16,0 0-16,0 0 15,0 22-15,21-1 16,0 0-16,0 21 0,0-21 15,0 1-15,0 20 0,0 0 16,0-21-16,0 22 0,0-1 16,0 0-16,0 1 0,0-1 15,0 0-15,0 1 0,0-1 0,0 0 16,-21 1-16,21-22 0,0 21 16,-22-21-16,22 1 0,0-1 0,0 0 15,-21 0-15,0 0 16,0-21-16,0 0 0,0 0 15,-1 0-15,1 0 0,-21-21 16,21 0-16,-22 21 0,22-21 0,-21 0 16,21-1-16,0 1 0,-1 0 15,1 0-15,0 0 0,0 21 0,21-21 16,-21 21 0,21 21-1,0 0 1,21 0-16,0 0 0,0 0 15,0-21-15,1 22 0,-1-1 16,0 0-16,0-21 0,0 21 16,22-21-16,-22 0 0,0 21 0,21-21 15,-21 0-15,22 0 0,-1 0 16,-21 0-16,22 0 0,-1 0 0,-21-21 16,21 0-16,-20 21 0,-1-21 15,21 0-15,-21-1 0,0-20 0,-21 21 16,22 0-16,-22-22 0,21 22 15,-21 0-15,0 0 0,0 0 16,0 0-16,0-1 0,0 1 16,0 42 15,0 1-31,0-1 0,0 0 16,0 0-16,0 21 0,0-20 15,0-1-15,0 21 0,0-21 0,-21 0 16,21 1-16,0-1 0,0 0 15,0 0-15,0 0 0,0 0 16,-22-21 0,22-21 15,0 0-31,0 0 0,0 0 16,0 0-16,0-1 0,0-20 15,0 21-15,22-21 0,-1 20 0,0 1 16,0-21-16,-21 21 0,21 0 15,0-1-15,22 1 0,-22 0 0,0 21 16,0 0-16,22 0 0,-22 0 16,0 0-16,0 0 0,21 0 0,-20 21 15,-22 0-15,21 1 0,-21 20 16,0-21-16,0 0 0,0 22 16,0-22-16,0 0 0,0 21 15,0-21-15,0 1 0,-21-1 0,-1 0 16,22 0-16,-21-21 15,0 0-15,0 0 16,21-21 0,0 0-16,0 0 15,0-1-15,0 1 0,0-21 16,21 21-16,0-22 0,0 22 0,1-21 16,-1 21-16,0-22 0,0 22 15,21 0-15,-20 0 0,-1 0 0,21 21 16,-21 0-16,22 0 15,-22 0-15,21 0 0,-21 0 0,0 21 16,1 0-16,-22 0 0,0 22 16,0-22-16,0 0 0,0 21 0,0-21 15,0 1-15,-22 20 0,1-21 16,21 0-16,-21 0 0,0 1 0,21-1 16,-21 0-16,21 0 15,-21-21-15,21-21 47,21 0-31</inkml:trace>
  <inkml:trace contextRef="#ctx0" brushRef="#br0" timeOffset="3680.71">4064 889 0,'0'-21'16,"0"0"0,0 42 15,0 0-31,0 0 16,0 0-16,0 1 0,0-1 15,0 21-15,0 0 0,0 1 0,0-1 16,0 0-16,0 1 0,0 20 15,0 1-15,0-1 0,0 1 0,0 20 16,-21-20-16,21 21 0,-21 20 16,-1-20-16,22 21 0,-21-21 0,21 20 15,-21 1-15,21 0 0,-21 0 0,21 0 16,-21-22-16,21 22 0,0-21 16,0 0-16,-21-22 0,21 22 0,0-22 15,-22-20-15,22-1 0,0 0 16,0 1-16,0-22 0,0 0 15,0-42 1,0-22-16,0 1 16,0 21-16,0-43 0,0 22 15,0-21-15,0-22 0,22 21 0</inkml:trace>
  <inkml:trace contextRef="#ctx0" brushRef="#br0" timeOffset="4080.8">4149 1143 0,'-22'-85'31,"22"64"-31,22 0 16,-1 0-16,0 0 0,21 0 15,-21-1-15,22 1 0,-1 21 0,0 0 16,1 0-16,-22 0 16,21 0-16,1 0 0,-22 21 0,0 1 15,-21-1-15,0 0 0,0 21 16,0-21-16,-42 22 0,20-1 0,-20-21 16,0 22-16,-1-22 0,1 21 15,0-21-15,-1 0 0,1 1 0,21-1 16,0-21-16,-22 21 0,22-21 15,0 0 1,42-21 15,0 0-31,1 21 0,-1-22 0,0 1 16,0 0-16,0 0 0,0 0 16,22 0-16</inkml:trace>
  <inkml:trace contextRef="#ctx0" brushRef="#br0" timeOffset="4580.74">4826 635 0,'0'0'0,"21"-21"32,-21 42-17,0 0-15,0 0 0,0 1 16,0-1-16,0 21 0,0 0 15,-21 1-15,21-1 0,-21 0 0,21 1 16,0-1-16,0 0 0,0 1 16,0-1-16,-21-21 0,21 22 15,0-22-15,0 0 0,0 0 0,0 0 16,0 0-16,21 1 16,0-22-16,0 0 0,0 0 15,0 0-15,1 0 16,-1-22-16,0 1 0,0 21 0,0-21 15,0-21-15,1 21 0,-1-1 16,0-20-16,0 21 0,-21-21 0,21 20 16,-21 1-16,21 0 0,-21 0 15,0 0-15,0 42 16,0 0 0,0 0-16,0 0 15,0 1-15,0-1 0,0 0 0,0 0 16,0 0-16,0 0 0,0 1 15,0-1-15,0 0 0,0 0 16,0-42 15,0 0-15,0 0-16,0-1 0,0 1 16,0 0-16</inkml:trace>
  <inkml:trace contextRef="#ctx0" brushRef="#br0" timeOffset="4743.97">5186 868 0,'0'0'0,"0"-21"0,0 0 16,0 42 46,0 0-46,21 0-16,0-21 0</inkml:trace>
  <inkml:trace contextRef="#ctx0" brushRef="#br0" timeOffset="5241.27">5778 889 0,'0'0'0,"0"-42"31,-21 21-31,0 21 15,0 0-15,0 0 16,0 0-16,-1 0 0,1 21 16,0 0-16,0 0 0,0 0 15,21 22-15,-21-22 0,21 21 0,-22-21 16,22 22-16,-21-22 0,21 0 16,0 21-16,0-21 0,0 1 15,0-1-15,0 0 0,21 0 16,1 0-16,-1-21 0,0 0 15,0 0-15,21 0 0,-20 0 0,-1 0 16,21 0-16,-21-21 0,22 0 16,-22 0-16,0 0 0,21-1 0,-21 1 15,1 0-15,-1 0 0,0-21 16,-21 20-16,21-20 0,0 21 0,-21 0 16,21 0-16,-21-1 15,0 1-15,0 42 16,0 1-1,0-1-15,0 0 0,0 0 0,0 21 16,0-20-16,-21-1 0,21 21 0,0-21 16,-21 0-16,21 1 0,0-1 15,0 0-15,0 0 0,21-42 47,0 0-31,-21 0-16,0-22 0</inkml:trace>
  <inkml:trace contextRef="#ctx0" brushRef="#br0" timeOffset="5412.17">6138 762 0,'0'0'0,"-21"-21"16,0 21-16,0 0 31,0 0-31,21 21 31,0 0-15</inkml:trace>
  <inkml:trace contextRef="#ctx0" brushRef="#br0" timeOffset="5728.68">6498 614 0,'0'0'0,"0"-42"31,-21 42-15,21 21-16,-21 0 16,21 0-16,0 0 0,0 0 0,-21 22 15,21-1-15,-22 0 16,22 1-16,0-1 0,0 0 0,-21 1 15,21-1-15,-21 0 0,21 1 16,0-1-16,-21-21 0,21 0 0,0 22 16,0-22-16,0 0 0,0 0 15,0 0-15,21-21 16,0 0 0,0 0-16,1-21 0,-1 21 15,0-21-15,0 0 0,0 0 0</inkml:trace>
  <inkml:trace contextRef="#ctx0" brushRef="#br0" timeOffset="6541.68">7006 593 0,'0'0'0,"0"-21"0,0-64 32,-21 85-1,21 21-31,-21 0 0,0 22 0,-1-22 15,22 21-15,-21 0 0,0 1 0,0-1 16,0 22-16,21-22 0,-21 0 16,-1 22-16,22-22 0,-21 0 0,21 1 15,0-22-15,0 21 0,0-21 16,0 1-16,0-1 0,0 0 0,0 0 16,21-21-16,1 0 15,-1 0-15,0 0 0,0 0 16,0 0-16,0 0 0,1-21 0,20 21 15,-21-21-15,0 0 0,0-1 16,22 1-16,-22-21 0,-21 21 0,21 0 16,0-1-16,0 22 0,-21-21 15,0 0-15,0 42 32,0 0-32,0 1 15,-21-1-15,21 0 0,0 0 16,0 21-16,-21-42 0,21 22 15,0-1-15,0 0 0,0 0 0,0 0 16,21 0-16,0-21 0,1 0 16,-1 0-16,0 0 0,0 0 15,0 0-15,22 0 0,-22 0 0,0 0 16,0 0-16,0-21 0,22 0 16,-22 0-16,0 0 0,-21 0 0,21-1 15,0 1-15,-21 0 0,0 0 16,0-21-16,21 20 0,-21 1 0,0 0 15,0 0-15,0 42 47,0 0-47,0 0 16,0 1-16,0 20 0,-21-21 0,21 21 16,0-20-16,0 20 0,-21 0 0,21 1 15,-21-1-15,21 0 0,-21 1 16,21 20-16,0 1 0,-21-22 0,21 21 15,0 1-15,0 21 0,0-22 16,0 1-16,-22-1 0,22-21 0,0 22 16,0-1-16,0 1 0,0-1 0,0-20 15,0 20-15,0-20 0,0 20 16,0-21-16,-21 1 0,21-22 16,0 21-16,-21-21 0,0 1 0,21-1 15,-21-21-15,0 0 16,21-21-16,-22-1 15,22 1-15,0-21 0,0 21 16,0-22-16,0 1 0,0-21 0,0 20 16,0-20-16,0 20 0</inkml:trace>
  <inkml:trace contextRef="#ctx0" brushRef="#br0" timeOffset="6779.73">6371 1058 0,'0'0'15,"-21"-21"1,42 21-16,0-21 16,22 21-16,-22-21 0,0 21 15,21 0-15,1-21 0,-1 21 0,-21 0 16,21-21-16,1 21 0,-22 0 0,0 0 15,0 0-15,0-22 0</inkml:trace>
  <inkml:trace contextRef="#ctx0" brushRef="#br0" timeOffset="7672.58">8318 656 0,'0'0'0,"0"-21"16,0 42 31,0 0-47,0 22 0,0-22 0,0 21 15,0 1-15,0-1 0,0 21 16,0-20-16,-21-1 0,21 0 0,0 1 16,0-1-16,-21-21 0,21 22 0,0-22 15,0 0-15,0 0 0,0 0 16,0-42 15,0 0-31,0 0 0,21 0 16,0-22-16,-21 22 0,22-21 15,-1-1-15,-21 22 0,21-21 0,0 0 16,0-1-16,-21 1 0,21 21 16,1-22-16,-1 43 0,-21-21 0,21 21 15,0 0 1,-21 21-16,0 1 0,0-1 15,0 0-15,0 21 0,0 1 0,0-1 16,0-21-16,0 21 0,0 1 16,0-1-16,21-21 0,-21 22 0,21-22 15,1 0-15,-22 0 0,21 0 16,0-21-16,0 0 0,21 21 16,-20-21-16,-1 0 0,21 0 0,-21 0 15,22-21-15,-1 0 0,0 0 16,1 0-16,-1 0 0,-21-22 0,21 1 15,-20 0-15,20-1 0,-21-20 16,0 20-16,0-20 0,1 21 16,-22-22-16,0 22 0,0-1 0,0 1 0,0 0 15,-22-1-15,1 22 0,0 0 16,-21 0-16,21 21 0,-22 0 0,22 0 16,-21 0-16,21 0 15,-22 0-15,22 0 0,-21 21 0,21 0 0,-1 0 16,1 1-16,0-1 15,21 0-15,0 0 0,0 0 0,0 22 16,0-22-16,0 0 0,0 0 0,0 21 16,0-20-16,21-1 0,0 0 15,1 0-15</inkml:trace>
  <inkml:trace contextRef="#ctx0" brushRef="#br0" timeOffset="8367.71">9567 826 0,'0'0'0,"0"-22"0,0 1 0,0 0 16,0 0-16,0 0 15,-21 21-15,0 0 16,0 0 0,0 21-16,21 0 0,-22 0 15,1 22-15,0-1 0,21-21 0,-21 21 16,0 1-16,0-1 0,21 0 15,0 1-15,-22-1 0,22-21 0,0 0 16,0 22-16,0-22 0,0 0 16,0 0-16,22-21 15,-1 0 1,0 0-16,0 0 0,0-21 16,0 0-16,1 0 0,-1-22 15,0 22-15,0 0 0,0-21 16,0-1-16,1 1 0,-1 0 0,-21 21 15,21-22-15,-21 1 0,21 21 16,-21 0-16,0-1 0,0 44 31,0-1-31,0 21 16,0-21-16,0 22 0,0-1 0,0-21 16,0 21-16,0-20 0,0 20 15,0-21-15,0 0 0,0 0 16,0 1-16,21-1 0,0 0 0,1-21 15,-1 0-15,0 0 0,0 0 16,0 0-16,0 0 0,1 0 0,20 0 16,-21-21-16,21 21 0,-20-21 15,-1-1-15,21-20 0,-21 21 0,0 0 16,1-22-16,-1 22 0,-21-21 16,0 21-16,21 0 0,-21-1 0,0 44 46,0-1-46,0 0 0,0 21 0,0-21 16,-21 1-16,21-1 0,0 0 16,0 0-16,0 0 0,0 0 15,0 1-15,0-44 47,0-20-31,0 21-16,0 0 0</inkml:trace>
  <inkml:trace contextRef="#ctx0" brushRef="#br0" timeOffset="8543.71">10181 699 0,'0'0'0,"-21"0"0,21-22 16,-21 22-16,0 0 0,-1 0 31,1 0-31,0 0 15,21 22 1,21-22 15</inkml:trace>
  <inkml:trace contextRef="#ctx0" brushRef="#br0" timeOffset="8844.24">10583 550 0,'-21'22'47,"21"-1"-47,-21 21 0,21-21 15,0 22-15,0-22 0,0 21 0,-21 0 16,21 22-16,-21-22 0,21 1 15,-22-1-15,22 0 0,-21 1 0,21-22 16,0 21-16,0-21 16,0 0-16,0 1 0,0-1 0,0 0 15,21-21 1,1 0-16,-1 0 16,-21-21-16,21 0 0,0-1 0,0 1 15,-21 0-15</inkml:trace>
  <inkml:trace contextRef="#ctx0" brushRef="#br0" timeOffset="9056.51">10456 868 0,'-21'0'16,"21"-21"15,21 21-31,0 0 15,1-21-15,-1 21 16,0 0-16,0 0 0,0 0 0,0 0 16,-21-22-16,22 22 15,-22-21-15</inkml:trace>
  <inkml:trace contextRef="#ctx0" brushRef="#br0" timeOffset="10543.79">12171 868 0,'0'-21'16,"21"21"0,0 0-16,0-21 0,0-1 15,1 22-15,-1-21 0,21 0 16,-21 21-16,0-21 0,1 0 0,20 0 16,-21-22-16,0 22 0,0 0 15,1 0-15,-22 0 0,0-1 16,0-20-16,0 21 0,-22 0 15,1 21-15,-21 0 0,0 0 16,-1 0-16,1 0 0,-22 0 0,22 21 16,-21-21-16,20 21 0,1 0 0,0 0 15,-1 1-15,22-1 0,0-21 16,21 21-16,0 0 0,0 0 0,0 0 16,42 1-16,-21-1 15,22 21-15,-1-21 0,0 0 0,1 22 0,-1-22 16,0 21-16,1-21 0,-1 22 15,0-22-15,-20 0 0,-1 21 16,0-20-16,-21-1 0,0 0 0,0 0 16,0 0-16,-21 0 0,0 1 15,-1-1-15,-20-21 0,0 21 0,-1-21 16,1 0-16,0 0 0,-1 0 16,1 0-16,21 0 0,-21-21 0,-1 0 15,22-1-15,0 1 0,0 0 16,0-21-16,-1 21 0,22-22 0,0 1 15,-21 0-15,21-1 0,0 22 16,0-21-16,0 21 0,0-1 16,0 44-1,21-1-15,1 0 16,-22 0-16,21 0 0,0 22 0,-21-22 16,21 21-16,0-21 0,-21 22 15,21-22-15,1 21 0,-22-21 0,21 22 16,-21-22-16,21 0 0,0 0 15,0 0-15,0 0 0,1-21 0,-1 0 16,0 22-16,0-22 0,0 0 0,22 0 16,-22 0-16,21 0 0,-21-22 15,22 1-15,-1 0 0,-21 0 0,43-21 16,-43 20-16,21 1 16,-21-21-16,0 21 0,-21 0 15,22-22-15,-22 22 0,21 0 16,-21 0-16,0 42 31,-21 0-15,21 0-16,-22 0 0,22 1 0,0 20 15,0-21-15,0 0 0,0 0 16,0 1-16,0-1 0,0 0 31,22-21-31,-1 0 0,0 0 0,0 0 0,21 0 16,-20-21-16,20 0 0,0 21 15,-21-22-15,22 1 0,-1 0 16,-21 0-16,0 0 0,22 0 0,-22-1 16,0 1-16,-21 0 0,21 0 15,-21 0-15,0 0 16,0 42 15,0 0-15,0 0-16,0 21 0,0-20 15,-21 20-15,21-21 0,0 21 0,0 1 16,0-1-16,-21 0 16,21 1-16,-21-1 0,21 0 0,0 22 15,0-1-15,0 1 0,0 84 16,0-84-16,0-1 0,0 22 16,0-22-16,0 22 0,0-22 0,0 22 15,0 0-15,-21-22 0,21 22 0,-22-22 16,22 22-16,-21-21 0,21-22 15,-21 21-15,0-20 0,0-22 0,-22 21 16,22-21-16,0 1 0,0-22 0,-21 0 16,20 0-16,1 0 0,-21 0 15,21 0-15,0-22 0,-22 1 16,22-21-16,0 0 0,0-22 0,-22 1 16,22-22-16,0 0 0,0 1 15,0-22-15,21 21 0,0 0 0,0-20 16,0 20-16,0 0 0,0 22 0,21-1 15,0 1-15,0-1 16,0 22-16,1 0 0,-1-1 0,0 1 16,0 0-16,0-1 0,-21 1 0,21 21 15</inkml:trace>
  <inkml:trace contextRef="#ctx0" brushRef="#br0" timeOffset="11374.6">13335 868 0,'0'-21'31,"0"42"-15,0 0-16,0 0 0,0 0 16,0 22-16,-21-22 0,21 0 15,0 21-15,0-20 0,0-1 0,0 0 16,-21 0-16,21 0 0,0 0 16,0 1-16,0-1 0,0 0 15,0-42 16,0 0-31,0-1 16,0 1-16,0 0 16,0 0-16,0 0 0,0 0 0,21-22 15,-21 22-15,21 0 0,0 0 0,-21-22 16,21 22-16,0 0 0,1 0 16,-1 0-16,0 21 0,0-21 0,21-1 15,-20 22-15,-1 0 0,0 0 16,0 0-16,-21 22 0,21-1 0,0 21 15,-21-21-15,0 0 0,0 22 16,0-22-16,0 21 0,0-21 16,0 1-16,0-1 0,0 0 0,0 0 15,0 0-15,0 0 0,0 1 16,-21-22 15,21-22-15,0 1-16</inkml:trace>
  <inkml:trace contextRef="#ctx0" brushRef="#br0" timeOffset="11652.25">13970 847 0,'0'-21'0,"0"-22"31,-21 43-31,0 0 15,-1 0-15,1 21 0,21 1 16,-21-1-16,0 0 0,0 21 16,0-21-16,-1 22 0,22-1 0,0-21 15,-21 22-15,21-22 0,-21 0 16,21 21-16,0-21 0,0 1 0,0-1 16,0 0-16,21-21 0,0 0 15,1 0-15,-1 0 0,0 0 16,21 0-16,-21 0 0,22-21 15,-1 0-15,0-1 0,1 1 16,-1 0-16,0-21 0,1-1 0,-22 22 16</inkml:trace>
  <inkml:trace contextRef="#ctx0" brushRef="#br0" timeOffset="12103.72">14393 635 0,'0'0'0,"0"-21"0,0 0 0,0 0 15,-21 21 1,0 0-16,0 0 15,21 21-15,-21 0 0,21 0 0,-22 0 16,1 22-16,21-1 0,0 0 16,0 1-16,-21-1 0,21 0 15,-21 1-15,21-1 0,-21 0 0,21 1 16,0-1-16,0-21 0,0 0 16,-21 0-16,21 1 0,0-1 0,0 0 15,0-42 16,0 0-31,0-1 16,0 1-16,0 0 0,21 0 16,-21-21-16,21 20 0,0-20 0,0 21 15,0 0-15,1-22 0,-1 22 16,0 0-16,21 0 0,-21 21 0,1 0 16,-1 0-16,21 0 0,-21 0 15,0 0-15,-21 21 0,22 0 16,-22 0-16,0 1 0,0-1 0,0 21 15,0-21-15,0 0 0,0 22 16,0-22-16,0 0 0,-22 0 0,1 0 16,21 1-16,0-1 0,-21-21 15,21 21-15,-21-21 0,42-21 47,0 21-47,0-21 0</inkml:trace>
  <inkml:trace contextRef="#ctx0" brushRef="#br0" timeOffset="12488.81">14711 1016 0,'0'0'16,"0"-21"-16,0-21 16,0 20-16,0 1 0,0 0 15,0 0-15,0 0 0,0 0 16,21 21-1,-21-22-15,21 22 0,0 0 0,0 0 16,1 0-16,-1 0 0,0 22 16,0-22-16,0 21 0,0 0 15,1 21-15,-1-21 0,-21 1 0,0 20 16,21-21-16,-21 21 0,0-20 16,0-1-16,0 0 0,0 0 0,0 0 15,0 0-15,0-42 31,0 0-15,0 0-16,0 0 0,0 0 16,0-1-16,0-20 0,0 21 0,21-21 15,0 20-15,-21 1 0,21-21 16,1 21-16,-22 0 0,21 21 16,0-22-16,0 22 0,0 0 15,0 0-15,1-21 0,-1 21 16,0 0-16</inkml:trace>
  <inkml:trace contextRef="#ctx0" brushRef="#br0" timeOffset="12924.41">15536 762 0,'0'0'0,"0"-21"0,-21 21 47,0 0-47,0 21 15,0 0-15,-1 0 0,1 1 0,0-1 16,-21 42-16,21-20 0,-1-22 16,1 21-16,0-21 0,21 22 15,0-22-15,-21 0 0,21 0 0,0 0 16,0 0-16,21 1 0,0-22 16,22 0-16,-22 0 0,0 0 15,21 0-15,1 0 0,-22 0 0,21 0 16,0-22-16,-20 1 0,-1 0 15,21 21-15,-21-21 0,0-21 16,-21 20-16,0 1 0,0-21 0,0 21 16,0-22-16,0 1 0,0 21 15,0 0-15,0-22 0,-21 22 0,0 21 16,0-21-16,0 21 0,0 0 16,-1 0-16,1 0 0,0 0 15,-21 21-15,-1 0 16,43 1-16,-21-1 0,0 21 0,21-21 15,-21 0-15,21 1 0,0-1 16,0 0-16,0 0 0,21 0 0,0-21 16,0 0-16,1 0 0,-1 21 0,21-21 15</inkml:trace>
  <inkml:trace contextRef="#ctx0" brushRef="#br0" timeOffset="13422.21">15960 847 0,'0'0'0,"0"-21"32,-22 21-32,1 0 0,21 21 15,0 0-15,0 0 0,-21 0 16,21 22-16,0-22 0,0 0 16,0 0-16,-21 21 0,21-20 0,0-1 15,0 0-15,0 0 0,0 0 16,-21 0-16,21 1 0,0-1 15,-21-21-15,21-21 47,0-1-47,0-20 0,0 21 16,0 0-16,0 0 0,0-22 16,0 22-16,21-21 0,0 21 0,0-22 15,0 22-15,0 0 0,22-21 16,-22 20-16,21 22 0,1-21 0,-1 0 15,21 21-15,-20 0 0,-1 0 16,0 0-16,1 0 0,-22 21 16,0 0-16,0 1 0,0 20 0,-21-21 15,0 21-15,0-20 0,0 20 16,0-21-16,0 0 0,-21 22 0,0-22 16,0 0-16,0 0 0,0 0 15,-1 0-15,1-21 0,21 22 0,-21-22 16,42 0 15,0-22-15,1 22-16,-22-21 0,21 0 15</inkml:trace>
  <inkml:trace contextRef="#ctx0" brushRef="#br0" timeOffset="13644.73">16764 826 0,'0'0'0,"0"21"47,-21 0-47,21 0 0,0 0 0,-21 0 15,-1 1-15,22 20 0,-21-21 16,21 0-16,0 0 0,-21 1 0,21-1 16,-21 0-16,21 0 0,0 0 15,0 0-15,0 1 16,0-44 15</inkml:trace>
  <inkml:trace contextRef="#ctx0" brushRef="#br0" timeOffset="13828.8">16722 677 0,'0'0'16,"-22"0"15,1 0-31,42 0 47,1 0-31</inkml:trace>
  <inkml:trace contextRef="#ctx0" brushRef="#br0" timeOffset="14488.9">16997 931 0,'0'0'0,"-21"0"15,21-21 1,0 0-1,21 21-15,0 0 0,0 0 0,21 0 16,-20 0-16,-1 0 0,21 0 16,-21 0-16,0 0 0,22 0 0,-22 21 15,0 0-15,0 1 0,0-1 16,-21 0-16,0 0 0,0 0 0,0 0 16,-21 22-16,0-22 0,0 0 15,-21 21-15,-1-20 0,22-1 0,-21 0 16,-1 0-16,1 0 0,0 0 15,21-21-15,-22 22 0,22-22 16,0 0-16,42-22 47,0 22-47,0 0 0,1 0 16,-1 0-16,0 0 0,0 0 15,0 0-15,0 0 0,1 0 0,-1 22 16,0-22-16,0 21 0,0 0 15,0 0-15,-21 0 0,22 0 0,-1 1 16,0 20-16,-21-21 0,0 21 16,0 1-16,0-1 0,0 0 15,0 22-15,0-22 0,0 22 0,0-22 16,0 22-16,-21-22 0,0 21 0,-1-20 16,1-22-16,0 21 0,-21-21 15,-1 22-15,22-22 0,-21 0 0,0-21 16,20 21-16,-20-21 0,0 0 0,-1 0 15,1 0-15,0 0 0,-1-21 16,-20 0-16,21 0 0,-1 0 0,1-1 16,21 1-16,-22 0 0,22 0 0,0 0 15,21 0-15,0-1 0,0-20 16,0 21-16,0 0 0,42 0 16,-20-22-16,-1 22 0,21-21 0,0-1 15,-20 22-15,20-21 0,21-22 16,-20 22-16,-1 0 0</inkml:trace>
  <inkml:trace contextRef="#ctx0" brushRef="#br0" timeOffset="15104.72">17526 1101 0,'0'-21'0,"0"-1"15,21 22 1,-21-21-16,0 0 15,21 0-15,0 0 0,1 21 16,-1-21-16,-21-1 0,21 1 16,-21 0-16,0 0 0,21 0 0,-21 0 15,21 21-15,-21-22 16,-21 22 0,0 0-16,21 22 15,-21-22-15,0 21 0,21 0 0,-22 21 16,1-21-16,21 1 0,0-1 15,-21 21-15,21-21 0,-21 0 16,21 1-16,0-1 0,0 0 0,0 0 16,0 0-16,0 0 15,21-21-15,0 0 0,0 0 0,22 0 16,-22 0-16,0 0 16,0 0-16,0 0 0,22 0 0,-22-21 15,0 0-15,21 0 0,-20 0 0,20 0 16,-21-22-16,21 1 0,-20 21 15,20-22-15,-21 1 0,0 21 0,-21-21 16,0 20-16,0 1 0,0 0 16,0 0-16,-21 21 15,0 0-15,0 21 16,0 0-16,-1 0 16,22 1-16,0-1 0,0 0 0,0 0 15,0 0-15,0 0 0,0 22 16,0-22-16,0 0 0,0 0 0,0 0 15,22 1-15,-1-1 0,-21 0 16,0 0-16,21 0 0,-42-21 47,0 0-47,-1 0 16,1 0-16,0-21 15,21 0-15,0 0 0,0 0 16</inkml:trace>
  <inkml:trace contextRef="#ctx0" brushRef="#br0" timeOffset="16305.14">19600 614 0,'0'0'16,"0"-21"-16,0 0 0,0-1 0,0 1 15,-21 21 1,0 0-16,0 0 16,0 0-16,-22 0 0,22 0 0,-21 21 15,21-21-15,-22 43 0,22-22 16,-21 0-16,-1 43 0,22-22 15,0 0-15,0 22 0,0-22 16,0 0-16,21 1 0,0 20 0,0-20 16,0-1-16,0-21 0,0 21 15,0-20-15,21-1 0,0 0 0,0 0 16,0 0-16,0-21 0,22 0 0,-22 0 16,21 0-16,1 0 15,-1 0-15,0 0 0,1-21 0,20 0 0,-21 0 16,1 0-16,-1-1 15,0-20-15,1 21 0,-1-21 0,-21-1 16,0 1-16,1 0 0,-1-22 16,-21 22-16,0-1 0,0 1 0,0 0 15,-21-1-15,-1 1 0,-20 0 0,21 21 16,0-1-16,-22 1 0,1 0 16,0 0-16,-1 21 0,22 0 0,-21 0 15,0 0-15,-1 21 0,1 0 16,21 0-16,-22 22 0,22-22 0,0 21 15,0 1-15,0-1 0,21 0 16,0 1-16,0-1 0,0 0 16,0 1-16,0-1 0,0 0 0,0-21 15,0 22-15,21-22 0,0 0 16,0 0-16,0 0 0,22 1 0,-22-22 16,21 0-16,1 0 0,-1 0 15,0 0-15,1 0 0,20-22 0,-21 1 16,1 0-16,-1 0 0,0 0 15,-20 0-15,20-1 0,-21-20 0,0 21 16,0 0-16,1-22 0,-1 22 16,-21 0-16,0 0 0,0 0 15,0 42 32,-21 0-47,21 0 0,-22 0 0,22 22 16,-21-22-16,21 0 0,0 21 0,0-20 15,-21-1-15,21 0 0,0 0 16,-21 0-16,21 0 0,0 1 31,0-44 1,0 1-32,0 0 0,0 0 15,0 0-15,0 0 0,21-22 16,0 22-16,-21 0 0,21-21 15,1 20-15,-1 1 0,0 0 0,0 0 16,0 0-16,0 0 0,1 21 16,-1 0-16,0 0 0,0 0 0,0 0 15,-21 21-15,21-21 0,-21 21 16,22 0-16,-22 21 0,0-20 0,0 20 16,0-21-16,0 21 0,0-20 15,0-1-15,0 0 0,-22 21 0,22-21 16,-21-21-16,21 22 0,0-1 15,-21-21-15,21 21 16,0-42 0,0 0-1,21-1-15,-21 1 0</inkml:trace>
  <inkml:trace contextRef="#ctx0" brushRef="#br0" timeOffset="17240.61">20786 529 0,'0'0'0,"0"-21"0,-22 21 31,1 21-15,21 0-16,-21 1 0,0-1 15,21 0-15,-21 21 0,0 1 0,-1-1 16,1 0-16,0 1 0,0-1 0,0 21 15,21-20-15,-21-1 0,-1 0 16,22 1-16,-21-22 0,21 0 0,0 21 16,0-20-16,0-1 0,0 0 15,21-21-15,1 0 16,-1 0-16,0 0 0,0 0 0,21 0 16,-20 0-16,-1-21 0,0 0 0,21-1 15,-21 22-15,1-42 0,-1 21 16,21 0-16,-21 0 0,0-22 15,1 22-15,-1 0 0,0 0 0,-21 0 16,21-1-16,-21 1 0,21 21 16,-21 21 15,0 1-31,0-1 16,-21 0-16,21 0 0,-21 21 15,21-20-15,0-1 0,0 0 0,0 0 16,0 0-16,0 0 15,21-21-15,0 0 0,0 22 0,1-22 16,-1 0-16,0 0 0,0 0 16,0 0-16,0 0 0,1-22 15,-1 1-15,0 21 0,0-21 0,0 0 16,0 0-16,1 0 0,-22-1 16,0 1-16,0 0 0,21 0 0,-21 0 15,0 0-15,0-1 16,0 44 15,0-1-15,0 0-16,0 21 0,0-21 0,-21 1 15,21 20-15,0-21 0,0 21 16,-22 1-16,22-1 0,-21 0 16,21 1-16,0 20 0,0-20 15,-21 20-15,21 1 0,-21-1 0,21 1 16,-21-1-16,21 22 0,0-22 0,0 1 15,-21-1-15,21 22 0,-22-22 16,1 1-16,21-1 0,-21 1 0,21-22 16,-21 1-16,0-1 0,21 0 15,-21-21-15,21 1 0,-22-1 16,22 0-16,-21-21 0,0 0 16,0-21-16,21 0 15,0-1-15,0 1 0,0-21 0,0 21 16,0-22-16,0 1 0,0 0 15,0-22-15,0 22 0,0-22 16,0 1-16,0-1 0,0-20 0,0-1 16,0 0-16,0 1 0,0-1 0,21 22 15,0-1-15,0 1 0,1-1 16,-1 22-16,0 21 0,0-22 0,21 22 16,-20-21-16,20 42 0,-21-21 15,0-1-15,0 22 0,1-21 0,-1 0 16,-21 0-16</inkml:trace>
  <inkml:trace contextRef="#ctx0" brushRef="#br0" timeOffset="19069.14">931 2752 0,'0'0'0,"-21"0"0,42-21 62,0-1-62,22 22 16,-22-21-16,21 0 0,1 0 0,-22 0 16,42 0-16,-20-22 0,-1 22 15,0 0-15,1-21 0,-1 20 0,-21-20 16,0 21-16,0-21 0,1 20 15,-22 1-15,0-21 0,0 21 0,0 0 16,-22-22-16,1 22 0,0 0 16,0 21-16,0-21 0,-22 0 15,22 21-15,0 0 0,-21 0 0,21 0 16,-1 21-16,-20 0 0,21 0 16,0 0-16,0 22 0,-1-1 15,1 0-15,0 22 0,0-1 16,0 22-16,21-22 0,-21 22 0,21-21 15,-22 20-15,22 1 0,-21-22 16,21 43-16,-21-21 0,21 0 0,0-1 16,0 22-16,-21-21 0,21-1 15,0 1-15,-21 0 0,21-22 0,0 22 16,0 0-16,0-22 0,0 22 16,21-22-16,0-20 0,-21 20 15,21-42-15,0 22 0,1-22 0,20 0 16,-21-21-16,0 0 0,0 0 15,22-21-15,-22 0 0,21-1 16,-21-20-16,22 0 0,-1-1 0,-21-20 16,22-1-16,-22 22 0,0-21 15,0-1-15,0 1 0,-21-1 0,0-21 16,0 22-16,0-1 0,-21-20 16,-21 20-16,21 1 0,-22-22 15,-20 43-15,20-22 0,1 1 0,-21 20 16,20 22-16,-20-21 0,20 21 15,1 0-15,0 21 0,21 0 0,-22 0 16,22 0-16,-21 0 0,21 0 16,21 21-16,0 0 15,21-21 1,0 0-16,0 0 0,21 0 16,-20 0-16,20 0 0,0-21 15,22 21-15,-22-21 0,22-1 0,-1 1 16,1 0-16,-1 0 0,-21 0 15,22 0-15,-22-1 0,1-20 16,-1 21-16,-21 0 0,0 21 0,0-21 16,-21-1-16,-21 22 31,0 0-31,0 22 16,0-22-16,21 21 0,-21 0 0,21 0 15,-22 0-15,22 0 0,0 1 16,0-1-16,0 0 0,0 0 15,0 0 1,0-42 31</inkml:trace>
  <inkml:trace contextRef="#ctx0" brushRef="#br0" timeOffset="19276.02">1651 2477 0,'0'0'0,"0"-22"16,0 44 31,0-1-32,0 0-15,21 0 16,0 0-16,0-21 0,-21 21 16</inkml:trace>
  <inkml:trace contextRef="#ctx0" brushRef="#br0" timeOffset="19736.75">1926 2752 0,'0'0'0,"0"21"0,0 0 16,0 0-16,-21-21 0,21 21 16,0 1-16,-21-1 15,21 0-15,0 0 16,0 0 0,0-42 30,0 0-30,0 0-16,0 0 0,0-1 16,0-20-16,21 21 0,-21 0 15,21 0-15,0-1 0,0 1 0,22 0 16,-22 0-16,0 0 0,21 21 16,1 0-16,-1 0 0,0 0 0,1 0 15,-22 21-15,21 0 0,-21 0 16,1 0-16,-1 22 0,-21-22 15,0 0-15,0 0 0,0 0 16,0 1-16,0-1 0,0 0 0,-21 0 16,-1 0-16,1-21 15,21 21-15,-21-21 0,21-21 63,0 0-63</inkml:trace>
  <inkml:trace contextRef="#ctx0" brushRef="#br0" timeOffset="20248.47">2921 2582 0,'0'0'16,"0"-21"-16,0 0 0,0 0 15,0 0-15,-21 0 16,0 21-16,-22 0 0,22 0 15,0 0-15,0 21 0,-22 0 0,22 0 16,0 0-16,-21 0 0,21 22 16,-22-1-16,22-21 0,0 22 0,0-22 15,21 21-15,0-21 0,0 22 16,0-22-16,0 0 0,0 0 16,0 0-16,21-21 0,0 0 15,0 0-15,0 0 0,1 0 16,20 0-16,-21 0 0,0-21 0,0 0 15,22 0-15,-22 21 0,0-43 16,0 22-16,22 0 0,-22-21 0,-21 21 16,21-22-16,0 1 0,0 0 15,-21-1-15,0 1 0,0-22 0,0 22 16,21 0-16,-21 21 0,0-22 16,0 1-16,0 21 0,0-22 0,0 22 15,0 0-15,0 42 31,0 0-31,0 1 0,0 20 16,-21 0-16,21 1 0,0 20 16,0-21-16,0 22 0,0-22 0,0 1 15,0-1-15,0 0 0,0 1 16,0-1-16,0-21 0,0 0 0,0 0 16,0 1-16,0-1 0,21-21 15,1 0 1,-22-21-16,21 21 15</inkml:trace>
  <inkml:trace contextRef="#ctx0" brushRef="#br0" timeOffset="20848.13">3387 2455 0,'21'-21'47,"0"21"-47,0-21 15,0 0-15,0 21 0,1-21 0,-1 21 16,0-21-16,0 21 0,-21-22 16,21 1-16,0 0 15,-42 21 16,0 0-31,-21 0 0,21 0 0,-22 21 16,22 0-16,-21 1 0,21 20 16,-1-21-16,-20 21 0,21-20 0,0 20 15,21-21-15,0 0 0,0 0 16,0 22-16,0-22 0,0 0 16,21 0-1,0-21-15,0 0 0,22 0 16,-22 0-16,0 0 0,21 0 0,-21 0 15,1 0-15,-1-21 0,0 21 16,0 0-16,0-21 0,-42 21 31,0 0-31,0 0 0,0 21 16,-1 0-16,-20-21 0,21 21 0,-21 1 16,20-1-16,-20 0 0,21 0 15,0 21-15,0-20 0,-1-1 0,22 0 16,0 0-16,0 0 0,0 0 15,0 1-15,0-1 0,22-21 16,-1 0-16,0 0 16,0 0-16,0 0 0,22 0 15,-22 0-15,21 0 0,-21 0 16,22-21-16,-1 21 0,-21-22 0,21 1 16,-20 0-16,20 0 0,-21-21 0,0 20 15,22-20-15</inkml:trace>
  <inkml:trace contextRef="#ctx0" brushRef="#br0" timeOffset="21115.97">4022 2096 0,'-22'42'16,"1"0"-1,21-21-15,-21 22 0,21-1 0,-21 0 16,21 1-16,0 20 0,0-20 15,-21 20-15,21-21 0,-21 1 0,21 20 16,-22-20-16,22-1 0,0-21 0,0 21 16,0-20-16,-21-1 0,21 0 15,0 0-15,0 0 0,0 0 0,21-21 47,-21-21-47,0 0 16,0 0-16,22 0 0</inkml:trace>
  <inkml:trace contextRef="#ctx0" brushRef="#br0" timeOffset="23099.99">4191 2773 0,'0'21'16,"21"-21"15,0-21-31,0 21 0,1-21 16,-22 0-16,21-1 0,0 22 15,0-21-15,-21 0 0,0 0 0,21 0 16,-21 0-16,0-1 0,-21 22 31,0 0-31,0 0 0,0 22 16,-1-1-16,1 0 16,21 0-16,-21 0 0,21 0 0,-21 1 15,21-1-15,0 0 0,0 0 0,0 0 16,0 0-16,0 1 0,0-1 15,21 0-15,0-21 0,0 21 16,1-21-16,-1 0 0,0 0 16,0 0-16,0 0 0,22 0 0,-1 0 15,-21-21-15,21 0 0,1 0 0,-1 21 16,0-22-16,-20 1 16,20 0-16,-21 0 0,0 0 0,0-22 0,1 22 15,-22 0-15,0 0 0,0 0 16,0 0-16,0-1 15,-22 22 1,1 0-16,0 22 16,0-1-16,21 0 0,0 0 15,-21 0-15,21 22 0,-21-22 16,21 0-16,0 0 0,0 0 0,0 0 16,0 1-16,0-1 0,0 0 0,-22 0 15,22 0-15,0-42 63,22 0-63,-1 0 0,-21 0 0,21-1 15,-21 1-15,21 0 0,0 0 16,-21-21-16,21 20 0,1-20 0,-1 21 16,0 0-16,-21-22 0,21 22 15,0 21-15,0-21 0,1 21 16,-1 0-16,0 0 0,-21 21 15,21 0-15,0 1 16,-21-1-16,0 0 0,0 0 0,21 0 16,-21 0-16,22 1 0,-22-1 15,0 0-15,0 0 0,21 0 0,0 22 16,0-22 0,0-21-1,0-21 1,1-1-1,-1 1-15,-21 0 16,0 0-16,21 0 0,0 0 0,0-1 16,0 1-16,1-21 0,-1 21 15,0 0-15,0-22 0,0 22 16,22 21-16,-22-21 0,0 0 0,0 21 16,0 0-16,0 0 0,1 0 15,-22 21-15,0 0 0,0 0 0,0 0 16,0 1-16,0-1 0,0 21 15,0-21-15,0 0 0,0 1 16,0-1-16,0 21 0,0-21 0,0 0 16,0 1-16,0-1 15,0 0-15,0 0 0,21 0 16,0-21-16,0 0 16,21 0-16,-20 0 0,-1 0 0,0 0 15,21 0-15,-21-21 0,22 0 0,-22 0 16,0 21-16,0-21 0,22-1 15,-22 1-15,0 0 0,-21-21 0,21 21 16,-21-1-16,21-20 0,-21 21 16,0 0-16,0 0 0,0-1 0,0 1 15,-21 21 1,0 0-16,0 0 16,0 0-16,-1 0 0,22 21 0,0 1 15,-21-1-15,21 0 0,-21 0 0,21 0 16,0 0-16,0 1 0,0-1 15,0 0-15,0 0 0,0 0 0,21-21 16,0 21-16,-21 1 0,22-22 0,-1 0 16,0 21-16,0-21 15,0 0-15,0 0 0,1 0 0,-1 0 16,0-21-16,0 21 16,0-22-16,-21 1 0,21 0 0,-21 0 15,22 0-15,-22 0 0,0-1 16,21-20-16,-21 21 0,21 21 15,-21-21-15,0 0 0,0 42 32,0 0-32,0 0 0,0 0 15,0 0-15,0 1 0,0-1 0,0 0 16,0 0-16,-21 0 0,21 0 16,-21 1-16,21-1 15,0-42 32,0-1-47,21 1 16,0 0-16,0 0 0,-21 0 15,21 0-15,0-1 0,1 1 0,-1 0 16,0 0-16,0 0 0,0 0 16,0-1-16,22 22 0,-22 0 0,0 0 15,0 0-15,0 0 0,-21 22 0,22-1 16,-1 21-16,-21-21 15,0 0-15,0 1 0,21-1 0,-21 0 16,21 0-16,-21 0 0,0 0 16,0 1-16,42-1 15,-20-21-15,-1 0 0,0 0 16,0 0-16,0 0 0,0 0 0,1 0 16,20 0-16,-21-21 0,0-1 15,0 1-15,1 0 0,20-42 16,-21 41-16,0-20 0,0 0 15,1-1-15,-1-20 0,-21 21 0,21-1 16,0 1-16,-21 0 0,0-1 0,21 22 16,-21-21-16,21 21 0,-21-1 15,0 44 1,-21-1 0,21 0-16,-21 0 0,0 21 15,0 1-15,21-22 0,-21 42 0,-1-20 16,22-1-16,-21 0 0,0 1 15,21-1-15,-21 0 0,21-20 0,0 20 16,0-21-16,0 21 0,0-20 0,0-1 16,0 0-16,0 0 15,21-21-15,0 0 0,0 0 16,1 0-16,-1 0 0,0 0 16,0-21-16,0 0 0,0 21 15,1-21-15,-1-1 0</inkml:trace>
  <inkml:trace contextRef="#ctx0" brushRef="#br0" timeOffset="23295.73">6943 2519 0,'0'0'0,"-22"0"0,1 0 0,42 0 31,1 0-15,20 0-16,-21 0 0,0 0 15,22 0-15,-22 0 0,0 0 0,21 0 16,-21-21-16,1 21 0,-1 0 0,0-21 16,0 21-1,0-22-15</inkml:trace>
  <inkml:trace contextRef="#ctx0" brushRef="#br0" timeOffset="24933.74">8784 2794 0,'0'0'0,"-21"0"0,0 21 16,42-42 15,0 21-31,-21-21 0,21 0 16,-21 0-16,21-1 15,-21 1-15,0 0 0,0 0 0,0 0 16,0-22-16,0 22 0,0-21 0,0 0 16,-21 20-16,0-20 0,0 21 15,-21 0-15,20 0 0,1 21 0,0 0 16,-21 0-16,21 0 0,-22 0 16,22 0-16,-21 21 0,21 0 0,-22 0 15,22 21-15,-21-20 0,21 41 0,-1-21 16,1 1-16,0-1 0,0 0 15,21 22-15,0-43 0,0 21 0,0 1 16,0-22-16,0 0 0,0 0 0,21 0 16,0 1-16,0-22 15,22 0-15,-22 0 0,21 0 0,1 0 16,-1 0-16,0-22 0,1 22 16,-1-21-16,0 0 0,1 21 0,-1-21 15,-21 0-15,21 0 0,-20-22 0,-1 22 16,0 0-16,-21-21 0,0 20 15,21 1-15,-21-21 0,0 21 0,0 0 16,0-1-16,0 44 31,-21-1-31,21 0 0,0 21 0,-21-21 16,21 1-16,-21 20 0,21-21 16,0 0-16,0 22 0,0-22 15,0 0-15,0 0 0,0 0 0,0 0 16,21 1-16,0-22 15,0 0-15,0 0 0,0 0 0,1 0 16,-1 0-16,0 0 0,0 0 0,0-22 16,22 1-16,-22 0 0,0 21 15,0-21-15,-21 0 0,21-22 0,0 22 16,-21 0-16,22 0 0,-22-21 16,0 20-16,21 1 0,-21-21 15,0 21-15,0 42 31,0 0-31,0 0 0,0 0 16,0 1-16,0 20 0,0-21 0,0 0 16,0 22-16,0-22 0,0 0 15,0 0-15,0 0 0,0 0 16,0 1-16,0-44 47,21 1-47,0 0 0,-21 0 0,0 0 15,21 0-15,-21-1 0,21 1 16,1 0-16,-22-21 0,21 21 16,0-1-16,-21 1 0,0 0 15,21 21-15,0 0 0,0 0 16,1 0-16,-22 21 0,21 0 16,0 1-16,-21-1 0,21 0 15,-21 0-15,21 0 0,0 0 0,1 1 16,-1-1-16,0 0 0,0 0 0,0 0 15,22 0-15,-22-21 0,21 22 16,-21-22-16,22 0 0,-1 0 0,-21 0 16,21 0-16,1 0 0,-22 0 0,21 0 15,1 0-15,-22 0 0,21-22 16,0 1-16,-20 0 0,20 0 16,0-21-16,-21 20 0,1-20 15,-1 21-15,-21-21 0,0-1 16,0 22-16,0-21 0,0 21 0,0-22 15,0 22-15,0 0 0,-21 0 16,-1 21-16,1 0 0,0 0 0,-21 0 16,21 0-16,-22 21 0,22 0 0,-21 0 15,-1 0-15,22 22 0,-21-1 16,21-21-16,0 22 0,-22-1 16,22-21-16,0 21 0,21-20 0,0 20 15,-21-21-15,21 0 0,0 0 0,0 1 16,0-1-16,0 0 0,21-21 15,0 0-15,0 0 0,0 0 16,1 0-16,-1 0 0,0 0 16,21-21-16,-21 21 0,22-21 0,-22-1 15,21 1-15,-21-21 0,1 21 16,20-22-16,-21 1 0,0 0 0,0-22 16,1 22-16,-1-22 0,0 22 0,0-21 15,0-1-15,0 22 0,1-1 16,-22 1-16,0 21 0,0-21 0,0 20 15,-22 22 1,22 22 0,-21 20-16,21-21 0,-21 21 15,21 1-15,-21 20 0,21-20 0,-21-1 16,21 21-16,0-20 0,0-1 16,0 22-16,0-22 0,0 0 0,0-21 15,0 22-15,0-22 0,0 0 16,0 0-16,21 0 0,0 1 0,0-1 15,0-21-15,1 0 0,-1 0 16,0 0-16,0 0 0,21 0 16,-20-21-16,-1-1 0,0 1 0,21 0 15,-21 0-15,1 0 0,-1 0 0</inkml:trace>
  <inkml:trace contextRef="#ctx0" brushRef="#br0" timeOffset="26004.25">11811 2836 0,'-42'22'15,"84"-44"-15,-106 44 0,22-22 0,42 21 0,-21-21 16,0 0-16,42-21 16,0-1-1,0 22-15,22-21 0,-22 0 0,21 0 16,22 0-16,-22 0 0,0-22 15,1 22-15,20-21 0,-21 21 0,1-22 16,-22 1-16,21 0 0,-21 20 16,1-20-16,-1 0 0,0 21 15,-21-22-15,21 22 0,-21 0 0,0 0 16,0 0-16,-21-1 16,0 22-16,0 0 0,-1 0 15,1 0-15,0 22 0,0-1 0,0 0 16,0 0-16,-1 21 0,1 1 15,0-1-15,0 22 0,0-22 0,0 21 16,-1 1-16,1-1 0,0 1 0,0 21 16,0-22-16,21 1 0,-21-1 15,-1 22-15,22-1 0,-21 1 0,21 0 16,0-1-16,-21 1 0,21 0 16,-21-1-16,21 22 0,0-21 15,0 0-15,-21 20 0,21-20 0,0 0 16,0-22-16,0 22 0,0-22 0,0 1 15,0-22-15,0 22 0,0-22 0,0 0 16,0-20-16,0-1 0,0 0 16,21 0-16,0-21 0,0 0 0,22 0 15,-22-21-15,21 0 0,0 0 0,1-22 16,-1 1-16,0 0 0,1-1 16,-1 1-16,0-22 0,1 1 15,-1-1-15,-21 1 0,0-22 0,1 22 16,-1-22-16,-21 22 0,0-22 0,0 21 15,-21-20-15,-1-1 0,-20 22 16,0-22-16,-1 21 0,1 1 0,-21-1 16,20 22-16,1 0 0,-22 21 15,22-1-15,21 1 0,-21 21 0,-1 0 16,22-21-16,0 21 0,42 0 47,21 0-47,-20-21 0,20 21 0,0-21 15,1 0-15,20 21 0,-21-22 16,22 1-16,-22 0 0,22 0 0,-22 0 16,43-22-16,-43 22 15,-21 0-15,22 0 0,-22 0 16,-21 0-16,21-1 0,-21 1 0,21 0 16,-21 0-16,0 0 0,0 0 15,0 42 16,-21-21-31,21 21 16,0 0-16,0 0 0,0 0 0,0 1 16,0-1-16,0 0 0,0 0 0,0 0 15,0 0 1,0 1-16,0-1 0,0 0 16,0-42 15,0 0-16,0-1-15,0 1 0</inkml:trace>
  <inkml:trace contextRef="#ctx0" brushRef="#br0" timeOffset="26189.73">12721 2498 0,'-21'0'31,"0"0"0,21 21-31,0 0 16,0 0-16,21-21 15,0 0-15,-21 21 0,21-21 16,0 0-16</inkml:trace>
  <inkml:trace contextRef="#ctx0" brushRef="#br0" timeOffset="26639.74">13060 2667 0,'0'0'0,"-43"127"31,43-106-31,-21 0 16,21 1-16,0-1 0,0 0 16,-21-21-16,21 21 0,0 0 0,-21 0 15,21 1-15,0-1 16,-21-21-1,0 0 17,21-21-17,0-1-15,0 1 0,0 0 0,21 0 16,0 0-16,-21 0 16,42-22-16,-21 22 0,1-21 0,-1 21 15,0-1-15,21 1 0,1 0 0,-22 0 16,21 0-16,0 21 0,-20 0 15,20 0-15,0 0 0,-21 0 0,1 0 16,-1 21-16,0 0 0,-21 21 16,21-20-16,-21-1 0,0 21 0,0-21 15,0 0-15,0 22 0,-21-22 0,0 0 16,0 0-16,21 0 0,-22 1 16,1-1-16,21 0 15,21-21 16,1-21-15,-1 21-16</inkml:trace>
  <inkml:trace contextRef="#ctx0" brushRef="#br0" timeOffset="27199.73">14012 2731 0,'0'0'0,"-21"-64"31,0 64-31,0 0 0,0-21 16,-1 21-16,1 0 0,0 0 15,0 0-15,-21 0 0,20 21 0,1 0 16,0 0-16,0 1 0,0-1 16,0 0-16,-1 0 0,1 21 0,0-20 15,21-1-15,-21 21 0,21-21 0,0 0 16,0 1-16,0-1 0,0 0 15,0 0-15,0 0 0,21-21 0,0 21 16,0-21-16,1 0 0,-1 0 0,0 0 16,0 0-16,0 0 0,0 0 15,1 0-15,-1-21 0,0 0 16,0 0-16,0 21 0,0-42 0,1 20 16,-1 1-16,0-21 0,0 0 15,0-1-15,0 1 0,1 0 0,-1-22 16,0 1-16,0 20 0,0-20 15,0 20-15,1 1 0,-1 0 0,0-1 16,-21 1-16,0 0 0,0 21 16,-21 21-1,21 21 1,-21 0-16,21 0 0,0 21 0,-22-20 16,22 41-16,-21-21 0,21 1 15,-21 20-15,21-20 0,0 20 16,0-21-16,0 1 0,0-1 15,0 0-15,0-20 0,0 20 0,0-21 16,0 0-16,0 0 0,21 1 0,0-22 16,1 21-16,-1-21 0,0 0 15,0 0-15,0 0 0,0 0 0,22 0 16,-22 0-16,0-21 0,0 21 0,0-22 16</inkml:trace>
  <inkml:trace contextRef="#ctx0" brushRef="#br0" timeOffset="28032.55">14774 2477 0,'0'0'0,"-21"0"0,0 0 16,0 0-16,21-22 31,0 1-15,0 0-16,21 0 15,0 21-15,21-21 0,-20 21 0,-1-21 16,21 21-16,0-22 0,-20 1 15,-1 21-15,0-21 0,0 21 16,0-21-16,-21 0 0,-21 21 16,0 0-1,0 0-15,-22 0 0,22 0 16,0 0-16,-21 0 0,21 0 0,-1 21 16,-20 0-16,21 0 0,0 0 15,0 22-15,-1-22 0,22 21 0,0-21 16,-21 22-16,21-1 0,0-21 0,0 22 15,0-22-15,0 0 0,21 0 16,1 0-16,-1 0 0,0-21 0,21 22 16,-21-22-16,22 0 0,-1 0 15,-21 0-15,22 0 0,-1 0 16,-21 0-16,0 0 0,0 0 0,1 0 16,-44 0-1,1 0-15,0 0 16,0 0-16,-21 0 0,-1 0 0,22 0 15,0 21-15,-21 0 0,20-21 16,1 21-16,-21 0 0,21 0 0,21 1 16,-21-1-16,-1 0 0,22 0 15,-21 0-15,21 0 0,0 1 0,0-1 16,0 0-16,21-21 16,1 21-16,-1-21 0,0 0 0,21 0 15,-21 0-15,22 0 0,-22 0 16,21 0-16,1 0 0,20 0 0,-21-21 15,1 21-15,20-21 0,-20 0 0,-1-1 16,21 1-16,-20 0 0,-1-21 16,0 21-16</inkml:trace>
  <inkml:trace contextRef="#ctx0" brushRef="#br0" timeOffset="28316.32">15748 2180 0,'0'0'0,"0"-42"16,0-64-1,0 127 1,-21 0 0,0 1-16,-1 20 0,22-21 0,0 21 15,-21 22-15,0-22 0,21 22 16,0-22-16,0 22 0,-21-1 0,21-21 16,0 1-16,0 20 0,0-20 0,0-1 15,0-21-15,0 21 0,0-20 16,0-1-16,0 0 0,0 0 0,0 0 15,0 0-15,0 1 16,0-44 15,0 1-31,21 0 16,-21 0-16,0 0 0</inkml:trace>
  <inkml:trace contextRef="#ctx0" brushRef="#br0" timeOffset="28793.75">15938 2773 0,'0'0'0,"-21"21"31,21-42 1,0 0-17,21 21-15,-21-21 0,0-1 16,22 1-16,-22 0 0,21 0 0,-21 0 16,0 0-16,0-1 0,0 1 15,0 0-15,0 0 16,-21 21 15,-1 21-31,1 0 0,21 0 0,-21 1 16,21 20-16,-21-21 0,21 0 15,0 0-15,0 22 0,-21-22 0,21 0 16,0 21-16,0-20 16,0-1-16,0 0 0,0 0 15,21-21-15,0 0 0,0 0 16,0 0-16,1 0 0,-1 0 15,0 0-15,21 0 0,-21 0 0,1 0 16,20-21-16,-21 21 0,21-21 16,-20 0-16,-1-1 0,21 1 15</inkml:trace>
  <inkml:trace contextRef="#ctx0" brushRef="#br0" timeOffset="29491.72">16489 2540 0,'0'0'0,"0"21"31,0 0-31,-21 1 16,21-1-16,-22 0 0,22 0 0,-21 0 15,21 0-15,0 1 0,0 20 16,0-21-16,0 0 16,-21 0-16,21 1 0,0-1 15,0 0 1,0-42 15,0 0-31,0-1 16,0 1-16,0 0 0,0 0 15,21-21-15,-21 20 0,0 1 16,21 0-16,-21 0 0,22-21 16,-1 20-16,0 1 0,-21 0 0,21 21 15,0-21-15,0 21 0,1 0 16,-1 0-16,0 0 0,0 0 15,0 0-15,-21 21 0,0 0 16,21 0-16,1 1 0,-22 20 0,0-21 16,21 21-16,-21-20 0,21-1 0,-21 21 15,0-21-15,0 0 0,0 1 16,0-1-16,0 0 0,0 0 16,0-42 15,0 0-16,0 0 1,0-1-16,0 1 0,0 0 0,0-21 0,21 21 16,0-1-16,0-20 0,1 0 15,-1 21-15,0-22 0,0 22 16,0 0-16,0 0 0,1 0 0,20-1 16,-21 22-16,0 0 0,0 0 15,22 22-15,-22-1 0,0 0 0,0 0 16,-21 21-16,0 1 0,0-1 0,0-21 15,0 22-15,0-1 0,0-21 16,0 0-16,0 0 0,0 22 0,0-22 16,-21 0-16,21 0 15,-21-21 1,21-21 15,21 21-31,0-21 0,0 0 16,1 0-16,-1 21 0,0-22 0</inkml:trace>
  <inkml:trace contextRef="#ctx0" brushRef="#br0" timeOffset="30331.73">17484 2709 0,'0'0'0,"-22"0"0,1 0 0,0 0 16,0 22-16,0-22 0,0 0 15,21 21-15,0 0 31,21-21-31,0 0 16,0 0-16,21 0 0,-20 0 0,-1-21 16,21 0-16,-21 21 0,22-22 15,-22 1-15,0 21 0,0-21 0,0 0 16,0-21-16,1 20 0,-22 1 0,0 0 16,0 0-16,0 0 0,0 0 15,0-1-15,-22 22 0,1 0 16,0 0-16,-21 0 0,21 22 15,-1-1-15,-20 0 0,21 0 0,0 21 16,0-20-16,-1 20 0,22-21 16,0 21-16,0-20 0,0 20 15,0-21-15,0 0 0,0 0 0,0 1 16,22-1-16,-1 0 0,0 0 16,0-21-16,21 0 0,-20 21 0,20-21 15,0 0-15,-21 0 0,22 0 0,-1 0 16,-21-21-16,22 21 0,-22-21 15,0 0-15,0 0 0,0-1 0,0 1 16,1-21-16,-1 21 0,-21-22 16,21 1-16,-21 21 0,0-21 0,0-1 15,0 22-15,0 0 0,0 0 16,0 42 15,0 0-31,-21 0 0,21 0 16,0 22-16,0-22 0,0 21 0,-21-21 15,21 1-15,0 20 0,-22-21 16,22 0-16,0 0 0,0 1 0,0-1 16,0 0-16,0 0 0,0-42 47,0 0-32,0 0-15,0-1 0,0 1 0,22-21 16,-22 21-16,21-22 0,0 1 15,21 0-15,-21 21 0,22-22 16,-22 1-16,21 21 0,1 0 0,-1-1 16,21 1-16,-20 21 0,-1 0 15,0 0-15,1 0 0,-22 21 0,0 22 16,21 20-16,-42-42 16,0 22-16,0-1 0,0 0 0,0-20 15,0 20-15,-21-21 0,21 0 0,-21 22 16,0-22-16,0-21 0,21 21 15,0 0-15,0 0 0,-21-21 0,21 21 16,-22-21-16,22-21 31,0 0-15,0 0-16,22 21 0,-1-21 16,0-22-16,0 22 0</inkml:trace>
  <inkml:trace contextRef="#ctx0" brushRef="#br0" timeOffset="30616.13">19029 2074 0,'0'0'0,"21"0"0,-21-21 32,0 42-32,0 1 0,-21-1 15,21 0-15,-21 21 0,21-21 0,-22 22 16,22-1-16,0 0 0,-21 22 15,0-22-15,0 22 0,21-22 0,-21 22 16,0-22-16,21 0 0,-22 1 16,22-22-16,-21 21 0,21-21 15,0 0-15,0 1 0,0-1 0,-21-21 0,21 21 16,21-21 0,0 0-1,-21-21-15,43 0 0,-22-1 16,0 1-16,21 0 0</inkml:trace>
  <inkml:trace contextRef="#ctx0" brushRef="#br0" timeOffset="31021.7">19473 2477 0,'0'0'0,"21"-22"32,-42 22-32,0 0 0,0 0 15,0 0-15,0 0 0,-22 0 16,22 0-16,0 22 0,0-1 0,-22 0 15,22 0-15,21 0 0,-21 0 16,21 1-16,0-1 0,0 0 16,0 0-16,0 0 15,21-21-15,0 0 0,1 0 16,20 21-16,-21-21 0,0 0 0,22 0 16,-22 22-16,21-22 0,-21 0 15,0 21-15,22-21 0,-22 21 0,0-21 16,-21 21-16,0 0 15,0 0-15,0 1 16,-21-22-16,0 0 0,0 21 16,-1-21-16,1 0 0,-21 0 15,21 0-15,0 0 0,-1 21 0,1-21 16,0 0-16,0 0 16,0 0-16,0 0 0,-1 0 15,1 0-15,21-21 16,-21 0-1,21-1-15,0 1 16,0 0-16</inkml:trace>
  <inkml:trace contextRef="#ctx0" brushRef="#br0" timeOffset="31315.73">18923 2265 0,'0'-21'15,"42"21"-15,-21 0 0,1 0 16,-1 0-16,0 0 0,21-21 0,-21 21 16,22 0-16,-22 0 0,21 0 0,1 0 15,-1 0-15,-21 0 0,21 0 16,-20 0-16,-1 0 0,0 0 0,0 0 15,0 0-15</inkml:trace>
  <inkml:trace contextRef="#ctx0" brushRef="#br0" timeOffset="31576.81">19960 2794 0,'-21'0'31,"0"0"32,0 0-47</inkml:trace>
  <inkml:trace contextRef="#ctx0" brushRef="#br0" timeOffset="39079.75">847 5144 0,'0'21'16,"-22"0"-1,1-21-15,0 0 0,0 0 0,0 0 16,0 21-16,-1-21 0,-20 0 16,21 0-16,-21 21 0,-1-21 15,1 0-15,-22 0 0,22 21 16,0-21-16,-1 0 0,1 0 16,0 0-16,21 0 0,-1 0 0,1 0 15,42 0 1,22 0-1,-22 0-15,42 0 0,-20 0 16,20 0-16,22 0 0,-22 0 0,1-21 16,21 21-16,-22 0 0,22-21 15,-22 21-15,22 0 0,0-21 0,-1 21 16,1-21-16,0 21 0,-1 0 16,1 0-16,-22-21 0,1 21 15,-22 0-15,22 0 0,-43 0 16,21 0-16,-21 0 0,1 0 0,-1 0 15,0 0-15,-21-22 16,0 1 15,-21 21-31,0-21 16,-1 21-16,22-21 0,0 0 16,-21 21-16</inkml:trace>
  <inkml:trace contextRef="#ctx0" brushRef="#br0" timeOffset="39500.75">1587 4826 0,'0'0'0,"-21"0"16,21 21 15,0 0-31,0 1 16,21-1-16,1 0 0,-1-21 0,21 21 15,-21 0-15,22 0 0,-22-21 16,21 22-16,0-1 0,-20-21 16,20 0-16,-21 21 0,0-21 15,0 0-15,1 0 0,-1 0 0,0 0 16,-21 21-16,-21-21 47,0 21-32,-1 0-15,1-21 0,0 22 0,0-1 16,0 0-16,0 21 0,-22-21 16,22 1-16,0 20 0,-21-21 0,20 21 15,1-20-15,0-1 0,0 0 16,-21 0-16,42 0 0,-22 0 16,1 1-16,21-1 15,21-42 16,1-1-31</inkml:trace>
  <inkml:trace contextRef="#ctx0" brushRef="#br0" timeOffset="40992.53">3196 4784 0,'0'21'0,"0"0"15,-21-21-15,42 0 47,0-21-47,0 21 0,1-21 16,20 0-16,-21-1 0,0 1 15,0 21-15,1-21 0,-1 0 0,0 0 16,0 21-16,-21-21 0,0-1 16,0 1-16,-42 0 15,21 21-15,-1 0 16,1 0-16,-21 0 0,21 0 16,0 0-16,-22 21 0,22-21 0,0 21 15,0-21-15,0 22 0,21-1 16,0 0-16,0 0 0,0 0 15,0 0-15,0 1 16,0-1-16,21 0 0,0 0 0,0 0 16,0 0-16,0 1 0,1 20 15,-1-21-15,0 21 0,21-20 0,-42 20 16,21-21-16,-21 21 0,22-20 16,-22 20-16,0-21 0,0 0 15,-22 22-15,1-22 0,0 0 0,0 0 16,0-21-16,-22 21 0,22 0 15,-21-21-15,21 0 0,0 0 0,-1 0 16,-20 0-16,21 0 0,0-21 16,0 0-16,-1 21 0,1-21 0,21 0 15,-21 0-15,0-22 0,21 22 0,-21-21 16,21 21-16,0-22 0,-21 22 16,21-21-16,0 21 0,0-1 0,0-20 15,0 21 1,0 42-1,0 0 1,21 0-16,0 1 0,-21-1 0,21 0 16,0 0-16,-21 21 0,21-20 15,1-1-15,-22 0 0,21 21 0,0-21 16,0 1-16,0-1 0,0 0 0,1-21 16,-1 21-16,21-21 0,-21 0 15,22 0-15,-22 0 0,21 0 0,0 0 16,1 0-16,-1-21 0,0 0 15,1 21-15,-1-21 0,-21-1 0,22 1 16,-1 0-16,-21 0 0,0-21 16,0 20-16,1 1 0,-22-21 0,0 21 15,0-43-15,0 43 16,0 0-16,0 0 0,-22 21 16,1 0-1,0 21-15,0 0 16,21 0-16,0 22 0,-21-22 0,0 0 15,21 21-15,0-21 0,-22 22 0,22-22 16,0 0-16,0 0 0,0 0 16,0 1-16,0-1 0,0 0 0,22 0 15,-1-21-15,-21 21 0,21-21 16,0 0-16,0 0 0,0 0 0,1 0 16,-1 0-16,0 0 0,0 0 15,21 0-15,-20 0 0,-1 0 16,21 0-16,-21-21 0,22 0 0</inkml:trace>
  <inkml:trace contextRef="#ctx0" brushRef="#br0" timeOffset="41484.62">4360 5038 0,'0'0'0,"0"-148"32,-21 126-32,0 1 0,0 21 15,0 0-15,-1 0 0,1 0 16,0 0-16,0 0 0,0 21 15,-22 1-15,22-1 0,0 0 0,0 21 16,21-21-16,-21 22 0,0-1 0,-1-21 16,22 22-16,0-1 0,-21 0 15,21-21-15,0 1 0,0 20 0,0-21 16,0 0-16,0 0 16,0 1-16,21-22 0,1 0 15,-1 0-15,0 0 0,0-22 16,0 1-16,0 0 0,22 21 15,-22-21-15,0 0 0,0 0 0,0-22 16,1 22-16,-1 0 0,0-21 16,0 20-16,-21 1 0,21 0 15,-21 0-15,21 0 0,-21 0 0,0 42 47,0 0-47,0 0 0,0 0 16,-21 0-16,21 1 0,0-1 0,-21 21 15,21-21-15,0 0 0,0 1 0,0-1 16,0 0-16,0 0 0,0 0 16,0 0-16,21-21 0,0 0 15,1 0-15,-1 0 0,0 0 0,0 0 16,0 0-16,0 0 0,1 0 16,-1 0-16,0-21 0,0 21 15,0-21-15,0 0 0,1 21 16,-1-21-16</inkml:trace>
  <inkml:trace contextRef="#ctx0" brushRef="#br0" timeOffset="41868.75">4741 5080 0,'0'0'15,"0"-21"-15,0 0 0,0 0 16,0-1-16,0 1 16,21 0-16,1 21 15,-1 0-15,0-21 0,0 21 0,0 0 16,0 0-16,1 0 0,-1 0 15,0 0-15,0 0 0,0 0 0,0 21 16,1 0-16,-1 0 0,-21 1 16,21-1-16,0 0 0,-21 0 0,0 21 15,0-20-15,0-1 0,0 0 0,0 0 16,0 21-16,-21-20 16,21-1-16,-21 0 0,0-21 0,21 21 15,-22-21 1,22-21-1,0 0-15,0 0 0,0-1 16,0 1-16,0 0 0,0 0 16,0 0-16,22 0 0,-22-1 15,21 1-15,-21 0 0,0 0 0,21 0 16,0 0-16,-21-1 0,21 1 16,0 21-16,-21-21 0,22 21 0,-1 0 15,0-21-15,0 21 0,0 0 16,0 0-16,1 0 0</inkml:trace>
  <inkml:trace contextRef="#ctx0" brushRef="#br0" timeOffset="42671.77">5736 4805 0,'0'-42'16,"0"20"-16,0 1 0,0 0 15,-21 21 17,0 0-32,0 0 0,-1 21 15,1-21-15,0 43 0,0-22 16,0 21-16,0-21 0,21 22 0,-22-1 16,1 0-16,21-21 0,-21 22 15,21-1-15,0-21 0,0 22 0,0-22 16,0 0-16,0 0 15,0 0-15,0 0 0,21 1 0,0-22 16,1 0-16,-1 0 0,0 0 0,21 0 16,-21 0-16,22 0 0,-22-22 15,21 22-15,-21-21 0,1 0 0,20 0 16,-21 0-16,0 0 0,0-1 0,1-20 16,-1 0-16,0-1 0,-21 22 15,0-42-15,21 20 0,-21 1 0,0 0 16,0-1-16,0 22 0,0-21 0,0 0 15,0 20-15,0 1 0,0-21 16,0 21-16,0 0 0,0 42 47,0 0-47,0 0 0,0 0 16,0 22-16,0-1 0,0 0 15,0 1-15,0-1 0,0 0 0,0 1 16,0-1-16,0 0 0,0 1 0,0-22 15,0 21-15,0 0 0,0-20 16,0-1-16,0 0 0,0 0 0,0 0 16,0 0-16,-21-21 0,21-21 47,0 0-47,0 0 0,0 0 15,0-22-15,0 22 0,0-21 16,0 21-16,21-22 0,0 1 0,0 21 15,1-21-15,-1 20 0,21 1 16,-21-21-16,0 42 0,22-21 0,-22 0 16,0 21-16,21 0 0,-20 0 0,-1 0 15,21 21-15,-21 0 0,0 0 16,1 0-16,-22 0 0,0 22 16,0-22-16,0 21 0,0 22 0,0-22 15,-22-21-15,1 0 16,0 1-16,0 20 0,21-21 0,-21-21 15,21 21-15,-21 0 0,-1-21 16,22-21 15</inkml:trace>
  <inkml:trace contextRef="#ctx0" brushRef="#br0" timeOffset="43903.75">7302 5038 0,'0'0'0,"0"21"0,22-21 47,-1-21-47,0 21 0,0-21 0,0-1 15,22 1-15,-22-21 0,21 21 16,-21 0-16,22-22 0,-22 22 0,21-21 15,-21-1-15,0 22 0,1-21 16,-1 21-16,0-22 0,-21 22 0,0-21 16,0 21-16,0 0 0,0-1 0,0 1 15,-21 21 1,0 0 0,-1 0-16,1 0 0,0 21 0,0 22 15,0-22-15,0 21 16,-1 1-16,1 20 0,0 1 0,21-1 15,0 1-15,-21 20 0,21-20 16,0 20-16,-21-20 0,21-1 0,0 22 16,0-21-16,0 20 0,0 1 0,0-22 15,-21 22-15,21 0 0,0-1 16,0-20-16,-22 21 0,22-1 0,0-20 16,0 20-16,0-20 0,0 21 0,0-22 15,0 1-15,0-1 0,0-21 16,0 1-16,0-1 0,0 0 0,0-20 15,22-1-15,-1 0 0,0-21 16,21 0-16,-21-21 0,1 0 16,20-22-16,0 22 0,1-42 15,-1 20-15,0-20 0,1 20 0,-1-20 16,0-1-16,1 1 0,-1-1 0,-21-20 16,0 20-16,0 1 0,-21-22 15,0 22-15,0-22 0,-21 21 0,0-20 16,-21 20-16,-1 22 0,1-22 15,0 22-15,-22 21 0,22-21 0,0 20 16,-1 1-16,1 0 0,0 0 0,-1 21 16,1 0-16,21 0 0,0 0 15,-1 0-15,1 0 0,21-21 16,21 21 15,1-21-31,-1-1 0,21 22 0,-21-21 16,22 0-16,-1 21 0,21-21 0,-20 0 15,-1-22-15,0 22 0,1 0 16,-1 0-16,0-21 0,1 20 0,-22-20 16,0 21-16,0 0 0,0 0 0,1-1 15,-22 1-15,0 0 0,0 0 16,0 0-16,0 42 31,-22 0-31,1-21 16,21 42-16,0-20 0,-21-1 0,0 0 15,21 21-15,-21-21 0,21 22 16,0-22-16,0 0 0,0 21 0,0-20 16,0-1-16,0 0 0,0 0 15,21 0-15,0-21 16,0 0-16,0 0 0,1 0 0,-1 0 16,0 0-16,0 0 0,0 0 15,0-21-15,1 0 0,-1 0 0,0 0 16,0-1-16,0 1 0,-21 0 0,0 0 15,0-21-15,0 20 0,0 1 16,0-21-16,0 21 0,0 0 0,0-1 16,0 1-16,-21 0 0,0 21 15,0 0-15,0 0 16,-1 0-16,1 0 0,0 0 0,0 21 16,0 0-16,0-21 15,21 22-15,0-1 0,0 0 16,0 0-16,0 0 0,21 0 15,0-21 1,0 0-16,0 0 0,0 0 16</inkml:trace>
  <inkml:trace contextRef="#ctx0" brushRef="#br0" timeOffset="44329.75">8530 4953 0,'0'-42'15,"0"21"-15,0-1 16,0 1 0,0 0-16,21 0 0,0 21 15,1-21-15,-1 21 16,0 0-16,0 0 0,21 0 0,-20 0 16,-1 0-16,0 0 0,21 21 0,-21 0 15,1 0-15,-1 0 0,0 22 16,0-22-16,-21 21 0,0 1 15,0-22-15,0 21 0,0-21 0,0 22 16,0-22-16,0 0 0,-21 0 16,21 0-16,-21-21 0,21 21 0,-21-21 15,21-21 17,0 0-32,0 0 15,0 0-15,0 0 0,0-1 0,0 1 16,0 0-16,0-21 0,21 21 15,-21-1-15,21 1 0,0 0 0,0 0 16,-21 0-16,21 0 0,1-1 16,-1 22-16,0-21 0,0 21 15,0 0-15,0 0 0,1 0 16,-1 0-16,0 0 0,21 0 16,-21 0-16</inkml:trace>
  <inkml:trace contextRef="#ctx0" brushRef="#br0" timeOffset="45457.02">10160 5271 0,'0'0'0,"21"0"15,0 0 1,-21-22-1,21 1-15,-21 0 0,22 0 0,-1 0 16,-21 0-16,21-1 0,0-20 0,-21 21 16,21-21-16,0-1 0,-21 1 15,0 0-15,22-1 0,-22 1 0,21 21 16,-21-22-16,0 22 0,0-21 0,0 21 16,0 0-16,0-1 15,-21 22 1,-1 0-16,22 22 0,-21-1 15,0 0-15,0 0 0,0 21 16,21-20-16,-21 20 0,-1 0 0,22 1 16,-21 20-16,21-21 0,0 1 0,0-1 15,0 0-15,0-20 0,0 20 16,0 0-16,0-21 0,0 1 0,21-1 16,1 0-16,-1 0 0,0-21 0,0 0 15,0 0-15,0 0 0,1 0 16,-1 0-16,21 0 0,-21 0 0,0 0 15,22-21-15,-22 0 0,0 0 0,21-1 16,-20-20-16,-1 21 16,0-21-16,0-1 0,0 1 0,-21 0 15,0-22-15,0 22 0,0-1 0,0 1 16,0 0-16,0-1 0,0 22 16,0 0-16,0 0 0,-21 21 31,21 21-31,0 0 15,0 22-15,0-22 0,0 21 0,0 0 16,-21 1-16,21-1 16,0 0-16,-21 1 0,21-1 0,0-21 0,0 22 15,0-22-15,0 21 0,-21-21 0,21 0 16,0 1-16,0-1 16,-22-21-16,22-21 31,0-1-16,22 1-15,-1 0 0,-21 0 16,21-21-16,-21 20 0,21 1 0,0 0 16,0-21-16,1 21 0,-1-1 15,0 22-15,-21-21 0,42 0 0,-21 21 16,1 0-16,-1 0 0,0 0 16,0 0-16,0 21 0,0-21 15,-21 21-15,0 1 0,0 20 0,0-21 16,0 0-16,0 0 15,0 1-15,0 20 0,0-21 0,0 0 16,0 0-16,22 1 0,-22-1 16,21-21-16,-21 21 0,21-21 15,0 0-15,0 0 0,0 0 16,22 0-16,-22 0 0,0 0 0,0 0 16,22 0-16,-22 0 0,21-21 15,-21 0-15,0-1 0,22 1 0,-22 0 16,0 0-16,0 0 0,0-22 0,-21 22 15,0-21-15,22 21 16,-22 0-16,0-22 0,0 22 0,0 0 16,0 0-16,-22 21 15,1 21 1,21 0-16,-21-21 0,21 42 0,-21-20 16,21-1-16,-21 0 0,21 21 0,0-21 15,0 1-15,0 20 0,0-21 16,0 0-16,0 0 0,0 1 0,0-1 15,0 0-15,21-21 0,0 0 16,0 21-16,0-21 16,1 0-16,-1 0 0,0 0 15,0 0-15,0-21 0,0 21 0,1-21 16,-1 0-16,0-1 0,-21 1 16,21 0-16,0 0 0</inkml:trace>
  <inkml:trace contextRef="#ctx0" brushRef="#br0" timeOffset="45692.65">10139 4826 0,'0'0'0,"106"21"15,-64-21 1,0 0-16,1 0 0,-1 0 16,0 0-16,1 0 0,-1 0 0,0 0 15,1-21-15,-22 21 0,21 0 0,-21-21 16,0 21-16</inkml:trace>
  <inkml:trace contextRef="#ctx0" brushRef="#br0" timeOffset="48592.76">12785 4720 0,'0'0'0,"-22"0"15,1 21-15,0-21 16,42 0 31,0 0-47,1 0 0,-1 0 16,0-21-16,21 0 0,-21 21 0,1-21 15,-1 21-15,21-21 0,-21 0 16,0-1-16,-21 1 15,22 21-15,-22-21 0,0 0 0,0 0 16,-22 0-16,1 21 16,0 0-16,0 0 0,-21 0 0,20 0 15,1 0-15,-21 0 0,21 21 0,-22 0 16,22-21-16,0 21 0,-21 0 16,21 22-16,-1-22 0,1 0 0,21 21 15,0-21-15,0 22 0,0-22 16,0 21-16,0-21 0,0 1 0,0-1 15,21 0-15,1-21 0,-1 21 0,0-21 16,21 0-16,-21 0 0,22 0 16,-22 0-16,0 0 0,21 0 15,-20 0-15,-1 0 0,-42 0 47,-1 0-47,1 0 0,-21 0 16,21 0-16,0 21 0,-1 0 0,1 1 15,0-1-15,0 0 0,0 0 16,21 21-16,-21-20 0,21 20 0,-22-21 16,22 21-16,0-20 0,0-1 0,0 0 15,0 0-15,0 0 0,22 0 0,-1-21 16,0 0-16,0 22 16,0-22-16,0 0 0,22 0 0,-22 0 15,21 0-15,1-22 0,-1 1 0,0 0 16,1 0-16,20 0 0,-21 0 15,1-22-15,-1 22 0,0-21 0,1-1 16,-22 1-16,21 0 0,-21-22 16,1 22-16,-1-22 0,-21 22 0,0 0 15,0-1-15,21-20 0,-21 42 0,0-22 16,0 1-16,0 21 0,0 0 16,0 0-16,0-1 0,-21 22 15,0 22 1,-1-1-1,22 0-15,0 21 0,-21-21 0,21 22 16,-21-1-16,0 0 0,21 1 0,0 20 16,0-20-16,-21-1 0,21 0 15,-21 22-15,21-22 0,0 0 0,0-20 16,0 20-16,0 0 0,0-21 16,0 1-16,21-1 0,0 0 0,-21 0 15,21-21-15,0 0 0,0 21 0,22-21 16,-22 0-16,0 0 0,21 0 15,-20-21-15,20 21 0,-21-21 0,0 0 16,22 21-16,-22-21 0,21-1 0,-21-20 16,0 21-16,1 0 15,-1-22-15,-21 22 0,0-21 0,21 21 16,-21 0-16,0-1 0,0 1 0,0 0 16,-21 21-1,0 0-15,-1 0 0,1 0 16,21 21-16,-21 0 15,21 1-15,-21-1 0,21 0 0,0 0 16,0 0-16,0 0 0,0 1 0,0-1 16,0 0-16,0 0 0,0 0 15,21 0-15,0-21 0,-21 22 16,21-22-16,1 0 0,-1 21 0,0-21 0,21 0 16,-21 0-16,22 0 15,-22 0-15,21 0 0,-21-21 0,22 21 16,-22-22-16,21 22 0,-21-21 0,1 0 15,-1 0-15,0-21 0,0 20 16,0 1-16,-21-21 0,0 21 0,0-22 16,0 22-16,0-21 0,0 21 15,0 0-15,0-1 0,0 44 32,0-1-17,0 21-15,0-21 0,0 0 0,0 22 16,0-22-16,0 0 15,0 21-15,-21-20 0,21-1 0,0 0 16,0 0-16,0 0 0,0 0 0,0 1 16,21-22 15,0 0-31,-21-22 0,0 1 16,22 0-16,-22 0 15,21 0-15,-21-22 0,0 22 0,21 0 16,0-21-16,-21-1 0,21 22 15,0-21-15,-21 21 0,22 0 0,-1-1 16,0 1-16,0 21 0,0 0 16,0 0-16,1 0 15,-22 21-15,0 1 0,21-1 16,-21 0-16,21 0 0,-21 21 0,0-20 16,0 20-16,0-21 0,21 0 15,-21 0-15,0 1 0,21-1 0,-21 0 16,0 0-16,21-21 0,-21 21 15,22-21 1,-1 0-16,-21-21 16,21 0-1,-21 0-15,21 0 0,-21-1 16,0 1-16,21-21 0,0 21 0,-21-22 16,22 1-16,-1 21 0,0-21 15,0 20-15,0 1 0,22 0 0,-22 0 16,21 0-16,-21 21 15,0 0-15,-21 21 16,0 0-16,0 0 0,0 22 16,0-22-16,0 21 0,0-21 15,0 0-15,0 22 0,0-22 0,0 21 16,0-21-16,0 1 0,0-1 0,0 0 16,0 0-16,0 0 0,0 0 15,22-21-15,-22 22 0,21-22 0,0 0 16,21 0-16,-21 0 0,22 0 15,-1 0-15,-21 0 0,22 0 16,-1-22-16,0 22 0,1-21 0,-22 0 16,21 0-16,-21 0 0,0 0 15,1-1-15,-1-20 0,0 21 0,-21-21 16,0 20-16,21-20 0,-21 21 0,0 0 16,0 0-16,0-1 0,-21 22 31,0 22-31,21-1 15,-21 0-15,-1 0 0,22 21 0,-21-20 16,21 20-16,0-21 0,0 21 0,0-20 16,0-1-16,0 21 15,0-21-15,0 0 0,0 1 0,0-1 16,21 0-16,1-21 0,-1 0 16,0 0-16,0 0 0,0 0 15,22 0-15,-22 0 0,0 0 0,0 0 16,0 0-16,0-21 0,1 0 0,-1-1 15,0 1-15,0-21 0,-21 21 16,21-22-16,0 22 0,1-21 0,-22 0 16,0 20-16,21-20 0,-21 21 15,0 0-15,21 21 0,-21-21 0,0 42 32,0 0-32,0 0 15,-21 0-15,21 0 0,-21 22 0,21-22 16,0 0-16,0 21 0,-22-20 0,22-1 15,0 0-15,-21 0 0,21 0 16,0 0-16,0 1 0,0-1 16,0-42 15,0-1-31,0 1 16,0-21-16,21 21 15,1 0-15,-22-22 0,21 22 0,0-21 16,0-1-16,0 1 0,22 21 15,-22-21-15,0 20 0,21-20 16,-21 21-16,1 21 0,20 0 0,-21 0 16,0 0-16,0 0 0,-21 21 15,0 0-15,22 0 0,-22 1 0,0 41 16,0-21-16,0 1 0,0-22 16,0 21-16,-22-21 0,22 1 15,0-1-15,0 21 0,0-21 0,0 0 16,0 1-16,22-22 15,-1 0-15,0 21 0,0-21 0,0 0 16,0 0-16,22 0 0,-22 0 16,21 0-16,-21-21 0,1-1 15,20 22-15,-21-21 0,0-21 0,0 21 16,22 0-16,-22-22 0,0 1 16,0 0-16,0-1 0,1-20 0,-22 20 15,21 1-15,0-21 0,-21 20 0,0 1 16,21 0-16,0 20 0,-21-20 15,21 21-15,-21 0 0,0 0 16,0 42 0,-21 0-1,21 0-15,-21 21 0,0 1 0,21-22 16,0 42-16,-21-20 0,0-1 16,21 0-16,-22 22 0,22-22 15,-21 43-15,21-43 0,0 1 16,0-22-16,0 21 0,0-21 15,0 0-15,0 22 0,0-22 0,0 0 16,21-21-16,1 0 16,-1 0-16,0 0 0,0 0 15,0 0-15,0 0 0,1 0 0,20-21 16,-21 21-16,0-21 0,0 0 16,1-1-16,-22 1 0,21 0 0,-21 0 15</inkml:trace>
  <inkml:trace contextRef="#ctx0" brushRef="#br0" timeOffset="48787.75">16785 4826 0,'0'0'0,"0"21"32,21-21-17,0 0-15,22 0 16,-22 0-16,0 0 0,0 0 0,22 0 15,-22 0-15,21 0 0,-21 0 0,0 0 16,1 0-16,-1-21 0,0 21 16,0 0-16,-21-21 0</inkml:trace>
  <inkml:trace contextRef="#ctx0" brushRef="#br0" timeOffset="49264.44">18373 4890 0,'0'0'0,"0"-22"15,0 1-15,0 42 47,0 1-47,0 20 0,-22-21 16,1 0-16,21 22 0,-21-22 0,21 0 15,0 21-15,-21-21 0,0 1 16,21-1-16,-21 0 0,21 0 16,0 0-16,0-42 31,0 0-16,0 0-15,0 0 16</inkml:trace>
  <inkml:trace contextRef="#ctx0" brushRef="#br0" timeOffset="49621.75">18330 4593 0,'0'0'0,"-21"0"0,0 0 16,0 0-16,0 0 0,-1 0 15,1 0-15,21 21 0,-21-21 16,21 22-16,0-1 0,0 0 16,21-21-1,22 0-15,-22 0 0,0 0 0,0 0 16,0 0-16,22 0 16,-22 0-16,0 0 0,21-21 0,-21 21 15,1-21-15,-22-1 0,0 1 16,0 0-16,0 0 15,-22 0-15,1 0 0,0 21 0,0 0 16,0-22-16,0 22 0,-22 0 16,22 0-16,0 0 0,0 22 0,0-1 15,21 0-15,-22 0 16,22 0-16,0 0 0,0 22 16,0-22-16,0 0 0,0 0 0,0 0 0,0 1 15,22-1-15,-1-21 16,0 21-16,0 0 0,0-21 0,22 0 15</inkml:trace>
  <inkml:trace contextRef="#ctx0" brushRef="#br0" timeOffset="50084.65">18881 4741 0,'0'0'0,"21"0"0,-21-21 15,-21 42 1,-1 1-16,22-1 15,-21 0-15,21 0 0,-21 0 16,21 22-16,-21-22 16,21 0-16,0 0 0,0 0 0,0 0 15,0 1-15,0-1 0,0 0 0,0 0 16,0 0-16,0-42 47,0 0-32,0 0-15,0 0 0,0-1 0,0-20 16,0 21-16,0-21 0,21-1 16,-21 22-16,21-21 0,0 21 0,1-22 15,-1 22-15,0 0 0,0 0 16,21 0-16,-20 21 0,20 0 0,-21-22 16,21 22-16,1 0 0,-22 22 15,21-22-15,1 21 0,-1 21 16,-21-21-16,0 22 0,22-1 0,-22 0 15,-21-21-15,0 22 0,0-1 16,0-21-16,0 22 0,0-22 0,0 0 16,-21 0-16,-1 0 0,1 0 0,0 1 15,0-22-15,0 0 16,0 0-16,-1 0 0,1 0 16,0 0-16,0 0 0</inkml:trace>
  <inkml:trace contextRef="#ctx0" brushRef="#br0" timeOffset="50912.13">2561 6350 0,'0'0'0,"0"-21"0,0 0 31,-21 21-15,0 0-16,0 21 16,21 0-16,-22 21 0,1-20 15,21 20-15,-21 0 0,21 1 16,-21-1-16,21 0 0,-21 1 0,21-1 16,0 0-16,0-21 0,0 1 15,0-1-15,0 0 0,0 0 0,0 0 16,21-21-1,0 0-15,0 0 0,0 0 16,1 0-16,-22-21 0,0 0 0,21 21 16,0-21-16</inkml:trace>
  <inkml:trace contextRef="#ctx0" brushRef="#br0" timeOffset="51168.82">2815 6287 0,'0'0'0,"0"-22"0,21 1 0,0 0 15,1 21-15,-22 21 16,0 0 0,0 22-16,0-1 0,0 0 0,0 1 15,0-1-15,0 22 0,0-22 16,0 0-16,0 22 0,0-22 0,0-21 16,0 22-16,0-22 0,0 21 15,0-21-15,-22 0 0,22 1 16,-21-44 15,0 1-15,21 0-16,-21 0 0,21 0 15</inkml:trace>
  <inkml:trace contextRef="#ctx0" brushRef="#br0" timeOffset="51380.41">2413 6583 0,'0'0'0,"0"21"16,21-21-16,0 0 15,0 0-15,43 0 0,-43 0 16,21 0-16,-20 0 0,20 0 16,-21 0-16,21 0 0,-20 0 0,20 0 15,-21-21-15,0 21 0,22 0 16,-22-21-16,0 21 0,-21-21 0,21 21 15,0-22-15,0 22 0</inkml:trace>
  <inkml:trace contextRef="#ctx0" brushRef="#br0" timeOffset="51613.74">3069 6371 0,'0'-21'0,"21"21"31,0 0-31,1 0 0,-1 0 16,0-21-16,0 21 0,21 0 0,1-21 15,-1 21-15,0 0 0,1 0 16,-1-21-16,0 21 0,1 0 16,-22 0-16,0 0 0,-42 0 31</inkml:trace>
  <inkml:trace contextRef="#ctx0" brushRef="#br0" timeOffset="51872.39">3344 6308 0,'0'21'31,"0"0"-31,0 0 16,0 0-16,0 22 0,0-22 15,0 21-15,0 1 0,0-1 0,-21 0 16,21 1-16,0-22 0,0 21 0,0 0 16,-21-20-16,21-1 15,-21 0-15,21 0 0,0 0 0,0 0 16,21-21 15,0-21-31,-21 0 16,21 21-16,0-21 0,1 0 15</inkml:trace>
  <inkml:trace contextRef="#ctx0" brushRef="#br0" timeOffset="52108.78">3810 6371 0,'0'106'31,"0"-64"-31,0 1 15,0-22-15,-21 21 0,21 1 0,-21-22 16,21 21-16,-22-21 0,22 0 16,0 1-16,0-1 0,0 0 0,0 0 15,0-42 17,0 0-17,0 0-15,0-1 0,22 1 16</inkml:trace>
  <inkml:trace contextRef="#ctx0" brushRef="#br0" timeOffset="52319.74">3852 6392 0,'0'0'0,"21"-21"0,1 21 15,-22-21-15,21 21 0,0 0 16,0 0-16,0 21 16,-21 0-16,21 1 0,1-1 0,-1 0 15,-21 21-15,0-21 0,21 1 16,0-1-16,-21 21 0,21-21 0,-21 0 15,0 1-15,0-1 0,0 0 16,0 0-16,21-42 47,-21 0-47,22 0 0</inkml:trace>
  <inkml:trace contextRef="#ctx0" brushRef="#br0" timeOffset="52771.71">4403 6308 0,'-22'21'0,"1"-21"15,0 21-15,0 0 0,0 22 16,0-22-16,-1 0 0,1 0 0,0 21 16,0-20-16,0-1 0,0 0 15,-1 0-15,22 0 0,0 0 16,-21-21-16,21 22 0,0-44 31,21 22-15,1-21-16,-1 0 0,0 0 0,0 0 15,0 0-15,0-22 0,1 22 16,-1 0-16,21-21 0,-21 20 0,0 1 16,1 0-16,-22 0 0,21 21 0,0 0 15,-21 21 16,0 0-31,0 0 0,0 1 0,0 20 16,0-21-16,-21 21 0,21-20 16,-21 20-16,21-21 0,-22 21 0,22 1 15,0-22-15,-21 0 0,21 21 16,-21-20-16,21-1 0,0 0 0,0 0 16,0 0-16,0 0 15,21-42 16,0 0-31,-21 0 0,22 0 0,-1 0 16,0-1-16</inkml:trace>
  <inkml:trace contextRef="#ctx0" brushRef="#br0" timeOffset="53064.9">4847 6308 0,'0'0'0,"21"0"16,-21-21-16,21 21 0,-21 21 15,0 0 1,0 0-16,0 0 0,0 22 16,-21-22-16,21 21 0,-21 0 0,0 1 15,21-1-15,-21-21 0,0 22 16,21-1-16,-22-21 0,22 21 16,0-20-16,0 20 0,0-21 0,0 0 15,0 0-15,22-21 16,-1 0-16,0 0 15,0 0-15,0 0 0,0 0 0,1 0 16,20 0-16,-21-21 0,0 0 16,0 21-16,1-21 0,-22 0 0,21 21 15,-21-21-15,21-1 0,-21 1 16,21 0-16</inkml:trace>
  <inkml:trace contextRef="#ctx0" brushRef="#br0" timeOffset="53516.77">6413 6117 0,'85'0'16,"-64"0"-16,22 0 15,20 0-15,-21 0 0,22 0 0,-22 0 16,22-21-16,-1 21 0,-20 0 16,20 0-16,-21 0 0,-20 0 15,20 0-15,-21 0 0,0 0 0,-42 0 47,0 0-47</inkml:trace>
  <inkml:trace contextRef="#ctx0" brushRef="#br0" timeOffset="53772.56">6921 6096 0,'-21'21'31,"0"-21"-31,21 21 15,0 1-15,0-1 0,-21 21 16,21-21-16,0 22 0,0-1 0,0 0 16,0 1-16,0-1 0,0 0 0,0 1 15,0-1-15,0 0 0,0 1 16,-21-22-16,21 21 0,0-21 0,-21 22 16,21-22-16,0 0 0,0 0 15,21-42 16,-21 0-31,21 0 16,0-1-16</inkml:trace>
  <inkml:trace contextRef="#ctx0" brushRef="#br0" timeOffset="54185.75">7133 6519 0,'0'0'16,"42"-63"-1,-20 42-15,-22 0 16,0-1-16,21 1 0,0 21 16,0-21-16,0 21 15,0 0-15,1 0 16,-1 0-16,0 21 0,0 0 16,0 1-16,0-1 0,1 21 15,-1-21-15,0 0 0,-21 22 0,0-22 16,0 21-16,0-21 0,0 1 15,0-1-15,0 21 0,0-21 0,-21-21 16,21 21-16,-21 1 0,-1-22 0,1 0 16,21-22 15,0 1-31,0 0 16,0 0-16,0 0 0,0-22 15,0 22-15,21 0 0,1 0 0,-22 0 0,21-22 16,0 22-16,0 0 15,0 0-15,0 21 0,1-21 0,-1 0 16,0-1-16,0 22 0,0-21 16,22 21-16,-22 0 0,0 0 0,0-21 15,0 21-15,0 0 0,1 0 16</inkml:trace>
  <inkml:trace contextRef="#ctx0" brushRef="#br0" timeOffset="54756.74">7959 6604 0,'0'0'16,"0"21"-16,21-21 0,0 0 16,0 0-1,0 0-15,-21-21 0,21 21 16,1-21-16,-1 0 0,0 0 0,0-1 16,0 1-16,0 0 15,-21 0-15,0 0 0,22 0 0,-22-1 16,0 1-16,0 0 0,0 0 15,-22 21 1,1 0-16,0 21 16,0 0-16,0 0 0,0 1 15,-1-1-15,22 0 0,-21 0 16,0 21-16,21-20 0,-21 20 0,21-21 16,0 0-16,0 0 0,0 22 0,0-22 15,0 0-15,21 0 16,0 0-16,0-21 0,22 0 0,-22 22 15,0-22-15,21 0 0,-20 0 0,20 0 16,0 0-16,-21-22 0,22 22 16,-1-21-16,-21 0 0,22 0 0,-22 21 15,21-42-15,-21 20 0,0 1 16,1 0-16,-1-21 0,0 21 16,-21-22-16,21 22 0,-21-21 0,0 21 15,0-1-15,0 1 0,0 0 0,-21 21 16,21-21-16,-21 21 15,0 0-15,-1 0 0,22 21 0,-21-21 16,21 21-16,-21 0 0,21 1 16,0 20-16,0-21 0,0 21 0,0-20 15,0-1-15,0 21 0,0-21 0,0 0 16,0 1-16,21-22 0,0 21 16,-21 0-16,22-21 0,-1 0 0,0 0 15,0 0-15,0 0 0,0 0 0,1 0 16,-1 0-16,21-21 0,-21 0 15,0 21-15,22-22 0</inkml:trace>
  <inkml:trace contextRef="#ctx0" brushRef="#br0" timeOffset="55836.76">10837 6160 0,'0'0'0,"21"0"47,1 0-47,-1-22 0,0 1 0,21 21 16,-21-21-16,1 0 0,20 0 0,-21 0 16,0-1-16,0 1 0,1 0 15,-22 0-15,0 0 16,0 0-16,-43 21 0,22 0 0,0 0 15,-21 0-15,20 0 0,-20 0 16,0 0-16,21 0 0,-22 21 0,22 0 16,-21-21-16,21 21 0,-1 0 0,1 0 15,21 1-15,0-1 0,0 0 16,0 0-16,0 0 0,0 0 16,21 1-16,1-1 0,20 0 15,-21 0-15,0-21 0,0 21 0,22 0 16,-22 1-16,21-1 0,-21 21 15,1-21-15,-1 0 0,0 1 0,0 20 16,-21-21-16,0 0 0,0 0 0,0 1 16,-21 20-16,0-21 0,-22 0 15,1 0-15,0 1 0,-1-1 16,-20-21-16,21 21 0,-1-21 0,1 0 16,0 0-16,-1 0 0,1 0 0,21-21 15,-22 21-15,22-21 0,0-1 16,0-20-16,0 21 0,0-21 15,21 20-15,-22-20 0,22 0 0,0-1 0,0 1 16,0-43-16,0 64 16,0-21-16,22 21 0,-1 0 0,0-1 15,0 1-15,-21 0 0,21 21 0,0 0 16,1 0 0,-1 21-16,0 0 0,-21 1 15,21 20-15,0-21 0,-21 0 16,21 22-16,-21-22 0,0 21 15,22 0-15,-1 1 0,-21-22 0,0 21 16,21 1-16,0-22 0,-21 0 0,21 21 16,0-21-16,1 1 0,-1-22 15,0 21-15,21-21 0,-21 21 0,1-21 16,20 0-16,0 0 0,1 0 16,-1-21-16,0 0 0,1-1 0,-1 1 15,0 0-15,1 0 0,-1-21 16,0 20-16,-21-20 0,22 0 0,-22-1 15,0 1-15,21-43 16,-20 43-16,-22 0 0,21 21 0,-21-22 16,0 1-16,0 21 0,0 0 15,0-1-15,0 1 0,0 42 32,-21 1-32,21-1 15,-22 21-15,22-21 0,-21 22 0,21-22 16,-21 21-16,21 0 0,0-20 0,0 20 15,-21 0-15,21 1 16,0-22-16,0 21 0,0-21 0,0 0 0,0 1 16,0-1-16,0 0 15,21-21-15,0 0 16,0 0-16,-21-21 0,22 21 16,-22-21-16,21-1 0,0 1 0</inkml:trace>
  <inkml:trace contextRef="#ctx0" brushRef="#br0" timeOffset="56060.66">11388 6265 0,'0'0'0,"-22"0"0,1 0 16,42 0 15,1-21-16,-1 21-15,0 0 0,0 0 0,0 0 16,0 0-16,22 0 0,-22 0 0,0 0 16,0 0-16,0 0 0,1 0 15,-1 0-15,0-21 0,0 21 0,0 0 16</inkml:trace>
  <inkml:trace contextRef="#ctx0" brushRef="#br0" timeOffset="56532.79">11853 6350 0,'0'0'0,"-21"0"15,0 0-15,0 0 16,21-21 0,0 0-1,0 0-15,0-1 0,21 22 16,0-21-16,0 21 0,0-21 15,1 21-15,-1 0 0,0 0 0,0 0 16,0 0-16,0 0 0,1 0 16,-1 0-16,0 0 0,0 0 15,0 0-15,0 21 0,1 0 0,-1 1 16,0-1-16,0 0 0,-21 0 0,0 21 16,0-20-16,0-1 0,0 0 15,0 21-15,0-21 0,0 1 0,-21-1 16,0 0-16,0-21 0,21 21 15,-22-21 1,1 0-16,21-21 16,0 0-16,-21 21 0,21-21 0,0-1 15,0 1-15,0 0 0,0 0 16,0-21-16,0 20 0,0 1 16,0 0-16,21 0 0,0 0 0,1 0 15,-1 21-15,0-22 0,0 1 16,0 21-16,0 0 0,22-21 0,-22 21 15,21 0-15,-21-21 0,1 21 0,-1 0 16,0 0-16,0 0 0,0 0 16,0 0-16</inkml:trace>
  <inkml:trace contextRef="#ctx0" brushRef="#br0" timeOffset="56976.57">12594 6181 0,'-21'0'31,"21"21"-31,0 0 15,-21 0-15,21 0 16,0 1-16,-21-1 0,21 0 0,0 0 16,0 0-16,0 0 0,0 1 0,0-1 15,0 0-15,0 0 16,0 0-16,21-21 0,0 21 16,0-21-16,0 0 15,0 0-15,1 0 0,-1 0 0,0 0 16,21-21-16,-21 0 0,1 21 0,-1-21 15,0 0-15,0 0 0,0-1 16,0 1-16,1-21 0,-1 21 16,-21 0-16,0-1 0,0 1 0,21 0 15,-21 0-15,0 0 16,0 0-16,-21 42 31,0 0-31,21 0 16,0 0-16,-22 0 0,22 1 15,-21 20-15,21-21 0,0 0 0,0 0 16,0 1-16,0 20 0,0-21 16,0 0-16,0 0 0,0 1 15,21-22-15,1 0 0,-1 0 16,0 0-16,21 0 0,-21 0 16,1 0-16,20 0 0,-21 0 0,21-22 15,-20 1-15,20 0 0,0 0 0</inkml:trace>
  <inkml:trace contextRef="#ctx0" brushRef="#br0" timeOffset="58269.75">13568 6138 0,'0'0'15,"21"0"-15,-21-21 0,-21 21 16,0 0 0,-1 21-16,1 1 15,0-1-15,0 0 16,0 0-16,21 0 0,-21 0 0,21 22 15,-22-22-15,22 0 0,0 21 16,0-20-16,0-1 0,0 21 0,0-21 16,0 0-16,0 1 0,22-1 15,-1-21-15,0 0 0,0 0 16,0 0-16,22 0 0,-22 0 0,0 0 16,21 0-16,-21-21 0,1-1 0,20 1 15,-21 0-15,0-21 0,0 21 16,1-22-16,-1 1 0,0 21 0,21-64 15,-21 43-15,1 21 16,-1-22-16,0 1 0,-21 0 16,0 20-16,0-20 0,21 21 0,-21 0 15,0 0-15,0-1 0,0 44 32,0-1-17,-21 0-15,21 21 0,-21-21 16,21 22-16,-21-22 0,21 21 0,0-21 15,0 22-15,-22-22 0,22 0 0,0 21 16,0-20-16,0 20 0,0-21 16,0 21-16,0-20 0,0-1 0,0 0 15,0 0-15,22 0 0,-1 0 16,0 1-16,0-22 0,0 0 16,0 0-16,22 0 0,-22 0 0,21 0 15,-21-22-15,1 22 0,20-21 0,-21 0 16,21 0-16,-20 0 0,-1-22 15,0 22-15,0 0 0,0 0 0,0-21 16,-21 20-16,22 1 0,-22 0 16,0 0-16,-22 21 31,1 0-31,0 21 16,21 0-16,-21 0 0,21 1 15,-21 20-15,21-21 0,-21 0 16,21 0-16,0 22 0,0-22 0,0 0 15,0 0-15,0 0 0,0 1 16,0-1-16,0 0 0,21 0 0,0-21 16,0 0-16,0 21 0,0-21 15,22 0-15,-22 0 0,0 0 0,0 0 16,0-21-16,1 0 0,-1 0 0,-21 0 16,21-1-16,0 1 0,0 0 15,0-21-15,-21 21 0,22-22 0,-22 22 16,0 0-16,21 0 0,-21 0 0,21-1 15,-21 44 32,0-1-47,0 0 0,0 0 16,0 0-16,0 0 0,0 1 16,0-1-16,0 0 0,0 0 0,0 0 15,0 0-15,21 1 0,0-1 16,0-21-16,1 21 15,-1-21-15,0 0 0,-21-21 32,0 0-32,0-1 15,21 1-15,-21 0 0,21-21 16,-21 21-16,0-1 0,21 1 16,1-21-16,-1 21 0,0 0 0,21-1 15,-21 1-15,1 21 0,-1-21 0,0 21 16,21 0-16,-21-21 0,1 21 15,20 0-15,-21 0 0,0 0 0,0 0 16,1 0-16,-1 21 0,0 0 16,0-21-16,0 21 0,0 22 0,1-22 15,-22 21-15,21-21 0,0 22 0,0-22 16,-21 21-16,0-21 16,0 1-16,0-1 0,0 0 0,0 0 15,-21-21-15,0 0 16,0 0-1,-1-21-15,22 0 16,0 0-16,0-1 0,0 1 0,0 0 16,0 0-16,0-21 0,0 20 15,22 1-15,-1-21 0,0 21 0,0 0 16,0-1-16,0 1 0,1 0 0,-1 21 16,0-21-16,0 21 0,21 0 15,-20-21-15,-1 21 0,21-21 0,-21 21 16,0 0-16,1 0 0,-1 0 0,0 0 15,0 0-15,0 0 16</inkml:trace>
  <inkml:trace contextRef="#ctx0" brushRef="#br0" timeOffset="58672">15896 6350 0,'0'0'0,"0"21"16,21-21-1,0 0 1,1 0-16,-1-21 0,0 21 0,0-21 16,0 21-16,22-21 0,-22 0 0,0 21 15,21-22-15,-21 1 0,1 0 0,-1 21 16,0-21-16,-21 0 16,0 0-16,0-1 0,-21 1 15,0 21-15,-1 0 16,1 0-16,-21 0 15,21 0-15,0 21 0,-1 1 0,1-22 16,21 21-16,-21 0 0,0 0 0,0 0 16,21 22-16,-21-22 0,21 21 15,0-21-15,0 22 0,0-22 0,0 21 16,0-21-16,0 0 0,21 22 0,0-22 16,0-21-16,0 21 0,22 0 15,-22-21-15,21 0 0,-21 0 16,22 0-16,-1 0 0,0 0 0,22 0 15,-22-21-15,22 0 0,-22 0 16,21 0-16,-20-1 0,-1 1 0,0-21 16,1 21-16,-22-22 0,0 1 15,21 21-15</inkml:trace>
  <inkml:trace contextRef="#ctx0" brushRef="#br0" timeOffset="59036.21">14097 6011 0,'21'0'16,"0"0"-16,22 0 15,-1 0-15,0 0 0,43 0 16,-43 0-16,1 0 16,-1-21-16,0 21 0,1-21 0,-1 21 15,0 0-15,-21 0 0,22-21 0,-22 21 16,0 0-16,0 0 15,-21-21-15,0 0 16,21 21-16</inkml:trace>
  <inkml:trace contextRef="#ctx0" brushRef="#br0" timeOffset="62320.36">296 8192 0,'0'0'0,"-21"0"0,-21 0 31,21 0-31,21 21 16,21-21 15,0 21-31,0-21 0,21 0 16,1 0-16,-1 0 0,22 0 16,-1 0-16,1 0 0,-1 0 15,1 0-15,-1-21 0,1 21 0,20-21 16,-20 21-16,-1 0 0,1-22 15,-1 22-15,1-21 0,-22 21 0,0-21 16,1 21-16,-1 0 0,-21 0 16,-21-21-16,0 0 15,-21 21 1,0-21-16,-21 21 0,20 0 16,1-22-16,-21 22 0,21 0 15,-22 0-15,22-21 0,0 21 16,-21 0-16,21 0 0,-1 0 15,1 0-15,0 0 0,42 0 32,22 0-17,-22 0-15,21 0 0,-21 0 16,22 0-16,-1 0 0,0 0 0,-21 21 16,22-21-16,-22 22 0,0-1 15,-21 0-15,0 0 0,0 0 0,-21 22 16,0-22-16,-22 21 0,1 0 15,0 1-15,-1-22 0,1 21 0,0-21 16,-1 22-16,1-22 0,0 0 16,21 0-16,-22 0 0,22-21 15,0 0-15,21 22 0,21-22 16</inkml:trace>
  <inkml:trace contextRef="#ctx0" brushRef="#br0" timeOffset="63597.77">2752 8128 0,'0'0'0,"-22"0"0,-41 0 32,42 0-32,42-21 62,0 21-62,0-21 16,0 0-16,1-1 0,-1 1 15,21 0-15,-21 0 0,0 0 0,1 0 16,-1-1-16,0 1 0,-21 0 0,0 0 16,21 0-16,-21-22 0,0 1 15,0 21-15,0 0 16,0 0-16,-21 21 0,0 0 15,0 0-15,-1 21 16,22 0-16,-21 0 0,21 0 0,-21 22 16,21-1-16,-21 0 15,21 1-15,0 20 0,0 1 0,0-22 16,0 21-16,0-20 0,0 20 16,0-20-16,0-1 0,0 21 0,0-41 15,0 20-15,0 0 0,0-21 0,0 1 16,0-1-16,0 0 0,0 0 15,-21-21 17,0 0-32,-1-21 0,1 21 0,0-21 15,0 0-15,0 21 0,0-22 16,-22 1-16,22 0 0,-21-21 16,21 21-16,-1 21 0,22-22 15,22 22 16,-1 0-31,0 0 16,0 22-16,21-22 0,-20 0 16,20 0-16,0 0 0,1 0 0,-1 0 15,0 0-15,1 0 0,20 0 16,-21-22-16,22 1 0,-22 21 0,22-21 16,-22 0-16,22 0 0,-22 0 0,0-22 15,1 22-15,-22 0 0,0 0 16,0-22-16,0 22 0,-21-21 15,0 21-15,0 0 0,0-22 16,0 22-16,0 0 0,0 0 0,0 0 16,0-1-16,-21 22 0,21-21 15,-21 21-15,0 21 16,21 1-16,-21 20 0,21 0 16,0 1-16,-22-1 0,22 21 0,-21-20 15,0 20-15,0 1 0,21-1 16,0 1-16,-21-1 0,0 1 0,-1-1 15,22 22-15,0 0 16,-21-22-16,0 22 0,21-1 0,-21 1 0,21 21 16,0-21-16,-21 20 0,0-20 0,21 21 15,-22 0-15,22-22 16,0 22-16,-21-21 0,21 0 0,-21-1 16,21 1-16,0-22 0,0 1 0,0-1 15,0 1-15,0-22 0,0 1 16,0-22-16,0 0 0,21-21 0,0 0 15,1 0-15,-1-21 0,21 0 16,-21-22-16,22 1 0,-1-22 0,0 22 0,1-21 16,20-1-16,1-21 15,-22 22-15,21-22 0,-20 1 0,-1-1 16,0 0-16,-20 1 0,-1-1 0,-21 21 16,0-20-16,0-1 0,-21 22 15,-64-86-15,43 86 0,-1-1 16,-20 22-16,-1 0 0,22-1 0,-22 22 15,22 0-15,0 0 0,-1 21 16,1-21-16,21 21 0,0 0 16,21-21-16,0-1 15,21 22 1,0 0-16,0-21 0,0 21 16,22-21-16,-1 0 0,0 0 0,1 0 15,-1 21-15</inkml:trace>
  <inkml:trace contextRef="#ctx0" brushRef="#br0" timeOffset="66335.42">4847 7832 0,'0'0'16,"-42"0"-16,-43 0 16,64 0-16,-21 21 0,20 0 15,22 0-15,0 0 16,22-21-1,-1 22-15,0-22 0,0 0 0,0 0 16,22 0-16,-22 0 0,21 0 16,0-22-16,1 22 0,-1-21 0,-21 0 15,22 0-15,-1 21 0,-21-21 16,21 0-16,-20 21 0,-22-22 0,0 1 16,0 0-1,-22 21-15,-20 0 16,21 0-16,-21 0 0,20 0 0,-20 21 15,0-21-15,-1 21 0,1 1 16,0-1-16,-1-21 0,22 21 0,-21 0 16,21 21-16,0-20 0,21-1 0,0 0 15,0 0-15,0 0 0,0 0 16,0 1-16,21-22 0,21 21 16,-21-21-16,0 0 0,22 0 15,-22 0-15,21 0 0,-21 0 0,22 0 16,-22 0-16,0 0 0,0 0 15,0 0-15,1 0 0,-22 21 16,0 0-16,-22 0 16,1 0-16,0 1 0,0-1 0,-21 0 15,20 0-15,-20 0 0,21 22 16,0-22-16,0 0 0,-1 21 0,1-21 16,21 1-16,0-1 0,0 0 0,0 0 15,0 0-15,0 0 0,21-21 16,1 22-16,-1-22 0,0 0 0,0 0 15,21 0-15,-20 0 0,20 0 16,-21 0-16,21-22 0,1 1 0,-1 21 16,-21-21-16,22 0 0,-1-21 15,0 20-15,1 1 0,-1-21 0,-21 0 16,21-1-16,1 1 0,-22 0 16,0-22-16,0 22 0,0-22 0,-21 22 15,0 0-15,0-1 0,0 1 0,0 0 16,0-1-16,0 1 0,0 21 15,0 0-15,0-1 0,0 1 0,0 42 32,0 1-17,-21 20-15,21-21 0,0 21 0,0 1 16,0-1-16,0 22 0,0-22 16,0 21-16,0-20 0,0 20 15,0-20-15,0-1 0,0 0 0,21 1 16,-21-1-16,22 0 0,-1-21 0,0 1 15,-21-1-15,42 0 0,-21-21 16,1 0-16,-1 21 0,0-21 0,21 0 16,-21 0-16,22 0 0,-1-21 0,0 21 15,-20-21-15,20 0 0,0-1 16,-21 1-16,22 0 0,-22-21 0,0 21 16,0-22-16,0 22 0,1-21 0,-22 21 15,0-1-15,21-20 0,-21 21 16,0 0-16,0 0 15,-21 21-15,-1 0 0,1 0 16,0 0-16,0 21 0,0 0 0,0 0 16,21 0-16,-22 0 0,1 1 15,21 20-15,-21-21 0,21 0 0,0 22 16,0-22-16,0 0 0,0 0 0,0 0 16,21 0-16,0 1 0,1-22 15,-1 21-15,0-21 0,0 0 16,0 0-16,0 0 0,1 0 0,20 0 15,-21-21-15,0-1 0,22 1 16,-22 0-16,21 0 0,-21 0 16,0 0-16,1-22 0,-1 22 0,0-21 15,-21 21-15,0-22 0,21 1 16,-21 21-16,21 0 0,-21-22 0,0 22 16,0 0-16,0 42 31,0 0-31,0 0 0,0 1 0,0 20 15,0-21-15,0 21 0,0-20 16,0 20-16,-21-21 0,21 21 0,0-20 16,0-1-16,0 21 0,-21-21 15,21 0-15,0 1 0,0-1 0,0 0 32,0-42-17,0 0 1,21-1-16,0-20 0,-21 21 15,0 0-15,0-22 0,21 22 16,1-21-16,-1 0 0,0 20 0,-21-20 16,21 21-16,0 0 0,0 0 15,1-1-15,-1 1 0,0 21 0,0 0 16,0 0-16,0 0 0,1 0 0,-1 0 16,0 21-16,-21 22 0,21-22 15,0 0-15,-21 21 0,21-20 0,1-1 16,-22 21-16,0-21 0,21 0 15,-21 1-15,21-1 0,-21 0 0,0 0 16,0 0-16,21-21 31,-21-21-15,0 0-16,21 0 16,-21 0-16,0-1 0,21 1 0,1-21 15,-22 21-15,21-22 0,0 1 0,0 21 16,0-21-16,0 20 0,1 1 15,-1 0-15,0 0 0,0 0 16,0 21-16,0 0 0,1 0 16,-1 21-1,-21 0-15,0 0 0,0 0 16,0 22-16,0-22 0,0 0 0,0 21 16,0-20-16,0-1 0,0 21 15,0-21-15,0 0 0,0 1 0,0-1 16,0 0-16,0 0 0,0 0 0,21-21 15,0 0-15,0 21 0,0-21 16,1 0-16,20 0 0,-21 0 0,21 0 16,-20 0-16,20-21 0,0 0 15,1 21-15,-1-21 0,0 0 0,1 0 16,-22-1-16,0 1 0,21-21 16,-21 21-16,1-22 0,-22 22 0,0-21 15,0 21-15,0 0 0,0-22 16,0 22-16,0 0 0,-22 21 15,1 0-15,0 0 0,0 0 16,0 21-16,0 0 0,21 0 16,0 1-16,-22-1 0,22 0 0,0 21 15,0-21-15,0 1 0,0-1 0,0 0 16,0 21-16,22-21 16,-22 1-16,21-1 0,0 0 0,0-21 15,0 0-15,0 0 0,22 0 0,-22 0 16,21 0-16,-21 0 0,22 0 15,-22 0-15,0-21 0,21 21 16,-20-21-16,-1-1 0,0 1 0,0 0 16,-21 0-16,21 0 0,-21-22 15,21 22-15,-21-21 0,0 21 0,0 0 16,0-1-16,0 1 0,0 0 0,0 0 16,0 42-1,0 0-15,0 0 16,0 1-16,0-1 0,-21 0 0,21 0 15,0 21-15,-21-20 0,21-1 16,0 0-16,0 0 0,0 0 16,0 0-16,0 1 0,-21-22 0,21 21 15,0 0-15,0-42 32,0 0-17,0-1-15,0-20 0,21 21 16,-21 0-16,21-22 0,0 22 15,-21-21-15,22 21 0,-1-22 16,0 22-16,0 0 0,0-21 0,0 42 16,1-21-16,-1 21 0,0-22 0,0 22 15,0 0-15,0 22 0,-21-1 16,22-21-16,-22 21 0,21 21 0,-21-21 16,0 1-16,0 20 0,21-21 15,0 0-15,0 22 0,-21-22 0,21 0 16,1 0-16,20 0 0,-21 0 0,0 1 15,0-1-15,22-21 0,-22 0 16,21 21-16,-21-21 0,22 0 0,-22 0 16,0 0-16,0 0 0,0-21 0,22 0 15,-22-1-15,0 1 0,0 0 16,-21 0-16,21-21 0,1-1 0,-1 1 16,0 0-16,-21-1 0,21-20 15,0 20-15,0 1 0,-21-21 0,22 20 16,-1 1-16,0 0 0,0-1 15,-21 22-15,0 0 0,0 0 0,0 0 16,0 42 0,0 0-1,-21 0-15,21 0 0,-21 22 0,0-1 16,-1-21-16,22 21 0,0 1 0,-21-1 16,0 0-16,21 1 15,0 20-15,0-20 0,0-1 0,-21 0 0,21-21 16,0 22-16,0-22 0,0 0 0,0 0 15,0 0-15,0 1 0,21-1 16,0-21-16,0 0 16,1 0-16,-1 0 0,0 0 15,0-21-15,0 21 0,0-22 16,1 1-16,-1 0 0,21 0 0,-21 0 16,-21 0-16,21-22 0</inkml:trace>
  <inkml:trace contextRef="#ctx0" brushRef="#br0" timeOffset="66524.75">9271 7895 0,'0'0'0,"0"21"32,0 1-17,21-22-15,0 0 0,0 0 16,1 0-16,-1 0 0,21 0 0,-21 0 15,0 0-15,22-22 0,-22 22 16,0 0-16,21-21 0,-20 21 0</inkml:trace>
  <inkml:trace contextRef="#ctx0" brushRef="#br0" timeOffset="66956.16">10753 7895 0,'0'-42'0,"-22"42"31,22 21-15,-21 0-16,21 0 15,0 22-15,0-22 0,0 0 0,-21 21 16,21-20-16,-21 20 0,21-21 0,0 0 15,0 22-15,0-22 0,0 0 16,0 0-16,0 0 0,21-21 31,0 0-15,0-21-16,1 0 0,-1 0 16,21 0-16,-21-1 0</inkml:trace>
  <inkml:trace contextRef="#ctx0" brushRef="#br0" timeOffset="67324">11282 7832 0,'0'0'0,"21"0"31,-42 0-31,0 0 0,-1 0 0,1 0 16,0 21-16,-21-21 0,21 21 0,-1-21 16,1 21-16,0-21 0,21 21 15,0 1-15,0-1 16,21-21-1,0 0-15,22 21 0,-22-21 16,0 0-16,21 21 0,-20 0 0,20-21 16,-21 21-16,21-21 0,-20 22 0,-1-22 15,0 21-15,0 0 0,0 0 16,-21 0-16,0 0 0,0 1 16,-21-1-16,-21-21 15,21 0-15,-22 0 0,22 21 16,-21-21-16,-1 0 0,1 0 0,21 0 15,-21 0-15,20 0 0,1 0 0,-21 0 16,21-21-16,0 21 16,21-21-16,0-1 15,0 1-15,0 0 16,0 0-16,0 0 0,0 0 0</inkml:trace>
  <inkml:trace contextRef="#ctx0" brushRef="#br0" timeOffset="67516.34">10710 7662 0,'0'0'16,"-21"0"0,42 0 30,0 0-46,1 0 16,-1 0-16</inkml:trace>
  <inkml:trace contextRef="#ctx0" brushRef="#br0" timeOffset="70517.06">12573 7980 0,'0'0'0,"-21"42"31,21-21-15,21-21 0,0 0-16,0-21 15,0 0-15,1 0 0,-1 0 0,21 21 16,-21-43-16,22 22 0,-22 0 16,21 0-16,-21 0 0,22-22 0,-22 22 15,0-21-15,0-22 0,-21 22 16,0 0-16,0-1 0,0 1 15,0 0-15,0 21 0,-21-22 0,21 22 16,-21 0-16,0 0 0,-1 21 16,1 0-16,0 0 0,0 21 15,0 0-15,0 21 0,-1 1 16,22-1-16,-21 0 0,21 1 0,-21 20 16,0 1-16,21-1 0,-21 1 15,0-1-15,-1 22 0,22-22 0,-21 22 16,0 0-16,21-1 0,-21 1 0,0 0 15,21-1-15,-21 22 0,-1 0 16,1 0-16,21 0 0,-21 0 0,21-22 16,-21 22-16,21 0 0,0-21 0,0-1 15,0 1-15,0 0 0,0-22 16,0 1-16,0-1 0,0-21 0,0 1 16,21-1-16,0-21 0,0 0 0,1 1 15,-1-22-15,0 0 0,0 0 0,0-22 16,22 1-16,-1-21 0,0 21 15,1-22-15,-1-20 0,0 21 16,22-22-16,-22 1 0,22-1 16,-22 1-16,0-22 0,-21 21 0,22 1 0,-43-22 15,0 1-15,0 20 0,0-21 16,-21 1-16,-1 20 0,-20 1 0,0-1 16,-1 22-16,-20-22 0,21 22 0,-22 21 15,22-21-15,-1 20 0,-20 1 16,21 0-16,-1 21 0,22-21 0,-21 0 15,21 21-15,-1 0 0,1-21 0,21-1 16,0 1 0,21 0-1,1 21-15,20-21 0,-21 0 0,21 0 16,1-1-16,20 1 0,1 0 16,-1-21-16,-20 21 0,20-1 0,1-20 15,-1 0-15,-21 21 0,22-22 0,-22 22 16,-21-21-16,1 21 0,20-1 15,-42 1-15,21 0 0,-21 0 16,0 0-16,0 0 0,-21 21 31,0 0-31,21 21 16,-21 0-16,-1 0 0,1 0 0,21 22 16,-21-22-16,21 21 0,0-21 15,0 22-15,0-22 0,0 21 0,0-21 16,0 22-16,0-22 0,21 0 0,0 0 15,22 0-15,-22-21 16,0 0-16,0 0 0,0 0 0,22 0 16,-22 0-16,21-21 0,-21 21 15,22-21-15,-22 0 0,0 0 0,0-1 16,0-20-16,1 21 0,-1-21 0,-21-1 16,0 22-16,0-21 0,0-1 15,0 22-15,0-21 0,-21 21 16,-1 0-16,22-1 0,-21 1 0,0 0 15,-21 21-15,21 0 0,-1 0 0,1 0 16,0 0-16,-21 0 0,21 0 16,-1 21-16,1 0 0,0 1 0,0-1 15,21 0-15,0 21 0,-21-21 16,21 22-16,0-22 0,0 21 0,0 1 16,0-22-16,0 21 0,0-21 0,21 0 15,0 1-15,0-1 0,22 0 16,-22 0-16,0-21 0,21 0 0,-21 0 15,22 0-15,-1 0 0,-21 0 0,22 0 16,-1 0-16,0-21 16,-21 0-16,22 0 0,-22-1 0,21-20 15,-21 21-15,1 0 0,-1-22 0,0 22 16,0-21-16,0 21 0,-21 0 16,0-22-16,0 22 0,0 0 15,-21 21 1,0 0-1,0 21-15,21 0 0,-21-21 16,21 43-16,0-1 16,-22-21-16,22 21 0,0-20 0,0-1 15,0 0-15,0 0 0,22 0 16,-22 0-16,21 1 0,0-1 0,0-21 16,0 0-16,0 0 0,1 0 15,-1 0-15,0 0 0,21 0 0,-21 0 16,22 0-16,-22-21 0,21-1 0,1 1 15,-22 0-15,21 0 0,-21-21 16,22 20-16,-22 1 0,0-21 0,0 21 16,-21 0-16,0-22 0,21 22 0,-21 0 15,0 0-15,-21 21 32,21 21-17,-21 0-15,21 0 0,-21 0 16,21 22-16,0-22 0,0 0 15,0 21-15,0-20 0,0-1 0,0 0 16,0 0-16,0 0 0,0 0 16,21 1-16,0-22 0,0 0 15,0 0-15,1 0 0,20 0 16,-21 0-16,0 0 0,0-22 16,1 1-16,-1 0 0,0 0 0,0 0 15,0 0-15,0-22 0,1 22 16,-22-21-16,21 21 0,0-1 0,0-20 15,-21 21-15,0 0 0,21 21 0,-21-21 16,0 42 15,0 0-31,-21 0 0,21 0 0,0 0 16,-21 1-16,21 20 0,-21-21 0,21 0 16,0 0-16,-21 1 0,21-1 15,0 0-15,0 0 0,0 0 0,0 0 16,21-21 15,0-21-31,-21 0 16,21 21-16,-21-21 0,0 0 15,21 0-15,-21-1 0,21 1 0,1-21 16,-22 21-16,21 21 0,0-21 16,0-1-16,0 22 0,0 0 15,1-21-15,-1 21 0,0 0 16,0 21-16,-21 1 0,21-1 15,-21 0-15,21 0 0,-21 0 16,22 0-16,-1 22 0,0-22 0,0 0 16,-21 0-16,21 0 0,0-21 0,1 22 15,-1-22-15,0 0 0,0 21 16,0-21-16,0 0 0,1 0 16,-1 0-16,0-21 0,0 21 15,0-22-15,-21 1 0,21 0 16,-21 0-16,22-21 0,-1 20 15,-21 1-15,21-21 0,0 21 0,0-22 16,0 22-16,1 0 0,-1 0 16,0 0-16,21 0 0,1-22 15,-1 43-15,0 0 0,-21 0 0,1 0 16,20 0-16,-21 0 0,0 0 16,0 21-16,1-21 0,-22 22 0,0-1 15,0 0-15,21 0 0,-21 0 16,0 0-16,0 1 15,0-1-15,0-42 47,0-1-31,0 1 0,0 0-16,0 0 0,0 0 15,0 0-15,-21-1 0,21 1 0,-22 0 16,22 0-16,-21 21 15,0 0-15,0 0 0,0 0 16,0 0 0,21 21-1,-22-21-15,22 21 0,0 0 32,0-42 61,-21 21-93,0 0 32,0 0-32,0 0 0,0 0 15,-1 0-15,1 21 16,0 1-16,0-1 0,0 0 0,0 0 15,-1 21-15,22-20 0,0-1 16,-21 21-16,21-21 0,0 22 16,0-22-16,0 0 0,0 0 0,0 0 15,0 0-15,21 1 0,1-22 16,-1 21-16,0-21 0,0 0 16,21 0-16,-20 0 0,-1 0 0,0 0 15,0 0-15,0-21 0,0-1 16,1 1-16,-1 0 0,0 0 15,21-43-15,-42 22 0,21 21 0,-21-21 16,22-1-16,-22 1 16,21-43-16,-21 43 0,21-22 15,-21 22-15,21 0 0,-21-22 0,0 22 16,0 0-16,0 20 0,0 1 16,21-21-16,-21 21 0,0 0 15,0 42 1,0 0-16,-21 21 0,21 1 15,0-22-15,0 42 0,-21-20 0,21-1 16,-21 0-16,21 1 0,-21 20 16,21-21-16,-22 1 0,22-1 0,0 0 15,0 1-15,0-22 0,0 42 16,0-20-16,0-22 16,0 0-16,22 0 0,-1-21 0,0 21 15,0-21-15,0 0 0,0 0 0,1 0 16,-1 0-16,21 0 0,-21-21 15,0 0-15,22 0 0,-22 0 0,0 0 16,21-1-16</inkml:trace>
  <inkml:trace contextRef="#ctx0" brushRef="#br0" timeOffset="71144.02">17145 7811 0,'0'0'0,"0"-22"0,0 1 0,0 0 16,0 0-1,-21 21-15,21-21 0,-21 21 16,21 21 15,0 0-31,-22 0 16,22 0-16,0 1 0,0-1 0,0 0 15,-21 0-15,21 0 0,0 0 16,-21 1-16,21-1 0,0 0 0,0 0 16,0 0-16,0 0 31,0-42-16,0 0 1,0 0-16,0 0 0</inkml:trace>
  <inkml:trace contextRef="#ctx0" brushRef="#br0" timeOffset="71337.31">17166 7514 0,'0'0'0,"0"-21"0,0-21 31,-21 42-31,0 0 16,42 0 31,0 0-47,0 0 0,0 0 16,1 0-16,20 0 0,-21 0 0</inkml:trace>
  <inkml:trace contextRef="#ctx0" brushRef="#br0" timeOffset="71601.47">17716 7324 0,'0'0'0,"0"-21"31,-21 21-31,0 21 16,0 0-16,21 0 0,-21 21 15,0 1-15,-1-1 0,22 0 0,-21 1 16,0-1-16,21 0 0,-21 1 15,0-1-15,0-21 0,-1 22 0,22-1 16,0 0-16,-21-21 0,21 22 0,0-22 16,0 0-16,0 0 0,0 0 15,21-21-15,1 0 0,-1 0 0,0 0 16,0 0-16,21 0 0,-20 0 16,-1-21-16,0 0 0,0 0 0,0 0 15,0 0-15,1-1 0</inkml:trace>
  <inkml:trace contextRef="#ctx0" brushRef="#br0" timeOffset="71772.67">17484 7684 0,'0'0'16,"21"0"15,0 0-31,0 0 0,0 0 0,22 0 16,-22 0-16,21 0 0,-21 0 15,22 0-15,-1-22 0,-21 22 0,21 0 16,-20 0-16,20-21 0</inkml:trace>
  <inkml:trace contextRef="#ctx0" brushRef="#br0" timeOffset="73380.75">19113 7514 0,'0'0'0,"0"-21"0,0 0 15,0 0-15,0 0 0,0 42 47,0 0-47,0 21 0,0-21 16,0 1-16,0 20 0,0 0 0,-21-21 16,21 22-16,-21-22 0,21 21 15,0-21-15,0 1 0,-21 20 0,21-21 16,0 0-16,0 0 0,0 1 15,0-1-15,0-42 32,21-1-17,0 22-15,-21-21 0,21 0 0,1 0 16,-1 0-16,0 0 0,-21-1 0,21 1 16,0-21-16,0 21 0,1 0 15,-1-1-15,-21-20 0,21 42 0,-21-21 16,21 0-16,-21 42 31,0 0-31,0 0 0,0 0 0,21 1 16,-21-1-16,0 0 0,0 0 15,21 0-15,-21 0 0,22 22 16,-22-22-16,21 0 0,0 0 0,0-21 16,0 21-16,0 1 0,1-22 15,-1 0-15,0 21 0,21-21 0,-21 0 16,22 0-16,-22 0 0,21 0 15,-21-21-15,22 21 0,-22-22 0,0 1 16,21 0-16,-20 0 0,-1 0 0,-21 0 16,21-1-16,0-20 0,-21 21 15,21 0-15,-21-22 0,0 22 16,0-21-16,21 21 0,-21 0 0,0-1 0,-21 44 47,21-1-47,0 0 0,0 0 15,0 21-15,-21-20 0,21-1 16,0 0-16,0 0 0,0 0 0,0 0 16,0 1-16,0-1 0,21-21 0,0 21 15,1-21-15,-1 21 16,0-21-16,0 0 0,0 0 16,0 0-16,1 0 0,-1 0 0,0 0 15,0-21-15,0 0 0,0 21 16,1-21-16,-1-1 0,0 1 15,0-21-15,0 21 0,-21 0 0,21-22 16,1 22-16,-22 0 0,0-21 16,0 20-16,0 1 0,0 0 15,-22 42 1,1 0 0,21 1-16,0-1 0,0 0 0,-21 0 15,21 0-15,0 0 0,0 22 16,0-22-16,0 0 0,0 0 0,0 0 15,0 1-15,0-1 0,21 0 0,0-21 16,1 21-16,-1-21 16,0 0-16,0 21 0,21-21 0,-20 0 15,20 0-15,-21 0 0,21 0 0,-20 0 16,20 0-16,-21-21 0,21 0 16,-20 21-16,-1-21 0,0-22 0,0 22 15,0 0-15,0-21 0,-21-1 0,22 1 16,-1 0-16,-21-1 0,0 1 15,21-21-15,-21 20 0,21 1 0,-21 0 16,0-1-16,0 1 0,0 21 16,0 0-16,0-1 0,0 44 15,-21-1 1,21 0-16,0 21 16,-21 1-16,0-1 0,21 0 0,-22 1 15,22 20-15,0-21 0,0 1 0,0-1 16,0-21-16,0 22 0,0-1 15,0-21-15,0 0 0,0 22 0,22-22 16,-1 0-16,0 0 0,0 0 0,0-21 16,0 21-16,1-21 0,-1 0 15,0 0-15,0 0 0,0 0 0,22 0 16,-22-21-16,0 21 0,0-21 16,21 0-16,-20 0 0,-1-22 0,0 22 15,21-21-15,-21 21 0,1-22 0,-1-20 16,0 21-16,0-1 15,0-20-15,0-1 0,1 22 0,-22-22 16,0 22-16,21 0 0,-21-1 0,0 22 16,0-21-16,0 21 15,-21 42 1,-1 0 0,1 0-16,21 22 0,-21 20 0,0-21 15,21 1-15,0 20 0,0 1 0,-21-22 16,21 22-16,0-22 0,0 0 15,0 1-15,0-1 0,0 0 0,0-21 16,0 22-16,21-22 0,0 0 16,0 0-16,0 0 0,1 1 15,20-22-15,0 0 0,-21 0 0,22 0 16,-1 0-16,0 0 0,1-22 0,-1 1 16,0 0-16,1 21 0,-1-21 15,0-21-15,-20 20 0,20 1 0,-21-21 16,-21 21-16,21 0 0,-21-22 15,0 22-15,0 0 0</inkml:trace>
  <inkml:trace contextRef="#ctx0" brushRef="#br0" timeOffset="73600.39">20172 7176 0,'0'0'0,"-21"0"0,-1 0 15,22 21 32</inkml:trace>
  <inkml:trace contextRef="#ctx0" brushRef="#br0" timeOffset="74559.64">4805 9546 0,'-21'-21'0,"-22"0"31,22 0-31,21 0 16,0-1-16,0 1 0,0 0 16,0 0-1,21 21-15,0-21 0,1 21 0,-1 0 16,21-21-16,-21 21 0,22 0 0,-1 0 16,-21 0-16,21 0 0,1 0 15,-22 21-15,21 0 0,-21 0 0,1 0 16,-1 22-16,-21-22 0,0 21 0,0 0 15,0-20-15,0 20 0,0 0 16,0-21-16,0 22 0,-21-22 0,-1 0 16,22 0-16,-21 0 0,0-21 15,0 0 1,21-21-16,0 0 16,0-21-16,0 21 0,0-1 15,0-20-15,0 21 0,21-21 16,0 20-16,-21-20 0,21 0 0,1 21 15,-22-1-15,21-20 0,0 21 0,0 0 16,0 21-16,0-21 0,1 21 16,-1 0-16,0 0 0,0 0 0,0 0 15,0 0-15,1 0 0</inkml:trace>
  <inkml:trace contextRef="#ctx0" brushRef="#br0" timeOffset="75140.75">5567 9610 0,'0'21'0,"0"-42"0,21 63 0,-21-21 16,21-21 0,0 0-16,0-21 15,1 0-15,-1 0 0,0 0 16,-21-1-16,21 1 0,0 0 0,0 0 16,-21 0-16,0 0 0,0-1 15,0 1-15,0 0 0,0 0 0,0 0 16,0 0-16,-21 21 0,0 0 15,0 0-15,0 0 0,0 0 16,-1 21-16,1 0 0,0 0 0,0 0 16,0 0-16,21 22 0,0-22 15,-21 21-15,21 1 0,0-22 0,0 21 16,0-21-16,0 22 0,0-22 16,21 0-16,0 0 0,0 0 0,0-21 15,0 0-15,43 21 0,-22-21 16,-21 0-16,22 0 0,-1-21 15,-21 0-15,22 21 0,-1-21 0,0 0 16,-21-22-16,22 22 0,-22-21 16,0 21-16,21-22 0,-20-41 15,-1 41-15,-21 1 0,21 0 16,-21-1-16,0 1 0,0 0 0,0-1 16,0 1-16,0 0 0,0 21 15,0-22-15,0 22 0,0 0 0,-21 42 31,21 0-31,0 0 0,-21 22 16,21-22-16,0 21 0,0 1 0,0-1 16,0 0-16,0 1 0,0 20 0,-22-21 15,22 1-15,0-1 0,-21 0 16,21 1-16,0-22 0,0 21 0,0-21 16,0 1-16,0-1 0,0 0 0,21-21 31,1 0-31,-1 0 0,-21-21 15,0 0-15,21-1 0,-21 1 0,21 0 16,-21-21-16</inkml:trace>
  <inkml:trace contextRef="#ctx0" brushRef="#br0" timeOffset="75328.75">6032 9419 0,'-42'0'31,"63"0"-31,0 0 16,1 0-16,-1 0 0,21-21 0,-21 21 16,0 0-16,1 0 15,20 0-15,-21-21 0,21 21 0,-20 0 16,20 0-16,-21-21 0,21 21 0,1 0 16,-1 0-16</inkml:trace>
  <inkml:trace contextRef="#ctx0" brushRef="#br0" timeOffset="76444.23">6710 9335 0,'0'21'32,"-21"-21"-32,21 21 0,-22 0 15,22 0-15,-21 0 0,21 1 0,0-1 16,-21 0-16,21 0 0,0 21 16,-21-20-16,21-1 0,0 0 0,0 21 15,0-21-15,0 1 0,0-1 0,0 0 16,21 0-16,0 0 15,0-21-15,1 0 0,-1 0 16,0 0-16,21 0 0,-21-21 0,1 0 16,-1 0-16,21 0 0,-21-1 15,0 1-15,1 0 0,-1-21 0,0 21 16,0-22-16,-21 22 0,21-21 0,-21 21 16,21-1-16,-21 1 0,0 0 15,0 0-15,0 0 0,0 42 47,0 0-47,0 0 16,-21 0-16,21 1 0,0 20 0,0-21 15,-21 0-15,21 22 0,0-22 0,0 0 16,0 0-16,0 0 0,0 22 16,21-22-16,0 0 0,1-21 15,-1 0-15,0 0 0,21 0 16,-21 0-16,1 0 0,-1 0 15,0 0-15,21-21 0,-21 0 0,1-1 16,-1 1-16,21-21 0,-21 21 0,0 0 16,1-22-16,-22 22 0,0 0 15,0-21-15,0 20 0,0 1 16,0 0-16,0 0 0,0 0 16,-22 21-16,1 0 15,0 21-15,0 0 16,21 0-16,-21 0 0,21 1 15,0 20-15,0-21 0,0 0 0,0 0 16,0 1-16,0-1 0,21 0 16,0 0-16,0 0 0,0 0 15,1 1-15,20-22 0,-21 0 0,0 21 0,22-21 16,-22 0-16,21 0 16,-21 0-16,22 0 0,-1-21 0,-21-1 15,0 22-15,22-21 0,-22 0 0,0 0 16,0-21-16,0 20 0,0 1 15,1 0-15,-22-21 0,21 21 0,-21-1 16,0 1-16,0 0 0,0 0 0,0 0 16,0 42 15,0 0-31,0 0 16,0 0-16,0 1 0,0-1 0,0 21 15,0-21-15,0 0 0,0 1 16,0-1-16,0 0 0,0 0 15,0 0-15,-21-21 16,21 21-16,-22-21 16,22-21-1,0 0-15,0 0 16,0-21-16,0 20 16,0 1-16,0 0 0,0 0 0,22-21 15,-1 20-15,0 1 0,0 0 0,0 0 16,0 0-16,1 21 0,-1-21 15,0 21-15,0 0 0,0 0 0,22 0 16,-22 0-16,-21 21 0,0 0 16,21 0-16,-21 0 0,0 0 15,0 1-15,0 20 0,0-21 16,0 21-16,0-20 0,0-1 0,0 0 16,-21 0-16,21 0 0,0 0 0,0 1 15,0-1 1,21-21 15,0 0-15,-21-21-1,0-1-15,0 1 16,0 0-16</inkml:trace>
  <inkml:trace contextRef="#ctx0" brushRef="#br0" timeOffset="77634.55">9461 9652 0,'0'0'15,"0"21"-15,0 0 0,0 1 0,0-1 16,0 0-16,0-42 31,0 0-15,22-1-16,-1 1 0,-21 0 0,21-21 15,0 21-15,-21-22 0,21 22 16,0-21-16,-21-1 0,22 1 16,-1 0-16,0-1 0,-21-20 0,21 21 15,-21-1-15,21 1 0,-21 0 0,0 20 16,0 1-16,0 0 0,0 0 16,0 42-1,-21 0-15,0 22 0,21-22 16,-21 21-16,21 0 0,-21-20 15,21 20-15,-22 0 0,22 1 0,0-1 16,0 0-16,0 1 0,0-1 0,0-21 16,0 21-16,0 1 0,22-22 15,-1 0-15,0 0 0,0 0 16,21 1-16,-20-22 0,20 0 0,-21 0 16,21 0-16,-20 0 0,20 0 15,-21-22-15,21 1 0,-20 0 0,20 0 16,-21-21-16,0 20 0,0-20 0,1 0 15,-1-1-15,-21 1 0,0 0 16,21-1-16,-21-20 0,21 21 0,-21-1 16,0 1-16,0 0 0,0 20 0,0 1 15,0 0-15,0 0 0,-21 42 16,0 0-16,21 0 16,-21 1-16,21 20 0,0-21 0,-22 21 15,22 1-15,0-22 0,-21 21 16,21 1-16,0-22 0,0 21 15,0-21-15,0 22 0,0-22 0,0 21 16,0-21-16,0 0 0,0 1 16,0-1-16,0 0 0,21-42 47,1 0-47,-22-1 0,21 1 0,0 0 15,0 0-15,-21 0 0,21 0 0,0-1 16,1 1-16,-1 21 0,-21-21 0,21 21 15,0 0-15,0 0 0,0 0 16,-21 21 0,22 0-16,-22 1 15,0-1-15,0 0 16,0 21-16,0-21 0,0 1 0,0-1 16,21 0-16,0 0 0,0 0 0,0 0 15,0-21-15,1 0 16,-1 0-16,0 0 0,0 0 0,0 0 15,22 0-15,-22 0 0,21 0 0,-21-21 16,22 21-16,-22-21 0,21 0 16,-21-21-16,22 20 0,-22 1 0,0-21 15,0 21-15,0-22 0,0 22 16,-21-21-16,0 21 0,0 0 0,0-1 16,0 1-16,-21 21 15,0 21 1,0-21-16,21 22 0,-21-1 0,21 0 15,-21 0-15,21 0 0,0 0 16,0 22-16,0-22 0,0 0 0,0 21 16,0-20-16,0-1 0,0 0 0,0 0 15,21-21-15,0 21 0,0-21 16,0 0-16,0 0 0,1 0 0,-1 0 16,0 0-16,21 0 0,-21 0 0,1-21 15,20 0-15,-21 0 0,0 0 16,0-1-16,1 1 0,-22 0 15,0 0-15,0-21 0,0 20 0</inkml:trace>
  <inkml:trace contextRef="#ctx0" brushRef="#br0" timeOffset="77856.42">9567 9313 0,'0'0'0,"-42"22"0,-22-1 32,86-21-17,-1 0-15,21 0 16,-21 0-16,22 0 0,-1 0 0,0-21 16,22 21-16,-22-22 0,0 22 15,22 0-15,-22-21 0,1 0 0,-1 21 16</inkml:trace>
  <inkml:trace contextRef="#ctx0" brushRef="#br0" timeOffset="80603.86">13483 9483 0,'64'0'16,"-43"-21"-1,0 21-15,0-22 0,0 1 16,0 21-16,-21-21 0,22 0 0,-22 0 16,21 0-16,-21-1 0,0 1 15,0 0-15,0-21 0,0 21 0,-21-1 16,-1 1-16,1 0 0,-21 0 0,21 0 16,0 21-16,-22 0 0,22 0 15,-21 0-15,21 21 0,-22 0 0,22 0 16,-21 0-16,21 1 0,-22 20 0,22-21 15,0 21-15,0-20 0,0 20 16,-1-21-16,22 21 0,0-20 0,0-1 16,0 21-16,0-21 0,22 0 15,-1 1-15,0-22 16,0 0-16,21 0 0,-20 0 0,20 0 16,0 0-16,-21-22 0,22 22 0,-1-21 15,-21 0-15,22 0 0,-22 0 16,21 0-16,-21-1 0,0 1 0,1 0 15,-1 0-15,0 0 0,0-22 0,-21 22 16,0 0-16,0 0 0,0 0 16,0 0-16,21 21 0,-21 21 31,0 0-15,0 0-16,0 0 0,0 0 0,0 22 15,0-22-15,0 0 0,0 0 0,0 0 16,0 22-16,21-22 0,-21 0 15,22 0-15,-1-21 0,21 21 0,-21 1 16,22-22-16,-1 0 0,0 0 0,1 0 16,-1 0-16,0 0 0,1 0 15,-1-22-15,0 1 0,1 21 0,-1-21 16,-21 0-16,21 0 0,-20 0 0,-1-1 16,0-20-16,0 21 0,-21 0 0,0 0 15,0-22-15,0 22 16,0 0-16,0-21 0,-21 20 0,0 22 15,0-21-15,-1 21 0,-20-21 0,21 21 16,-21 0-16,20 0 0,-20 21 16,21 0-16,-21-21 0,20 43 0,1-22 15,0 0-15,0 0 0,0 22 0,0-22 16,-1 0-16,22 0 0,0 21 16,0-20-16,0-1 0,0 0 0,0 0 15,0 0-15,22 0 0,-1 1 0,0-22 16,21 0-16,-21 0 0,1 0 15,20 0-15,-21 0 0,21 0 0,1-22 16,-22 1-16,21 0 0,-21 0 16,22 0-16,-22 0 0,0-22 15,0 22-15,0-21 0,1-1 0,-1 1 16,0 0-16,-21-1 0,0 1 0,0 0 16,21-22-16,-21 22 0,21 0 15,-21-1-15,0 22 0,0 0 0,0 0 16,0 0-16,0 42 15,0 0 1,0 0-16,0 21 0,-21-20 16,21 20-16,0 0 0,0 22 0,0-22 15,0 0-15,0 1 0,0-1 16,0 0-16,0 1 0,0-22 0,0 42 16,21-41-16,0 20 0,1-21 15,-1 0-15,0-21 0,21 21 16,-21 1-16,22-22 0,-1 0 0,0 0 15,1 0-15,-1 0 0,0-22 16,22 1-16,-22 0 0,22 21 0,-22-21 16,0 0-16,1-22 0,-22 22 0,0 0 15,0 0-15,0-21 0,-21 20 16,0-20-16,0 21 0,0 0 0,0-22 16,-21 22-16,0 21 0,-21-21 0,21 21 15,-22 0-15,1 0 0,21 0 16,-22 0-16,1 21 0,21-21 15,0 21-15,-22 1 0,22 20 0,0-21 16,21 0-16,0 0 0,-21 1 16,21 20-16,0-21 0,0 0 0,0 0 15,0 1-15,0-1 0,21 21 16,0-42-16,-21 21 0,21-21 16,1 0-16,-1 0 0,0 0 0,21 0 15,-21 0-15,1 0 0,20-21 0,-21 0 16,0 0-16,0 0 0,22-1 15,-22 1-15,0-21 0,0 21 16,0-22-16,1 1 0,-22 0 0,21-1 16,0 1-16,-21-21 0,21 20 15,-21 1-15,0 0 0,0-1 0,0 22 16,0-21-16,0 21 0,0-1 0,-21 22 31,0 0-31,21 22 0,-21-1 0,21 0 16,0 21-16,-22 1 0,22-1 15,-21 0-15,21 1 0,0-1 0,0 0 16,0 1-16,0-22 0,0 21 0,0-21 16,0 22-16,0-22 0,21 0 15,-21 0-15,22 0 0,-1 0 16,0 1-16,0-1 0,0-21 0,22 21 16,-22-21-16,21 0 15,-21 0-15,0 0 0,22 0 0,-22-21 16,0 0-16,0 21 0,0-22 0,1 1 15,-1 0-15,0 0 0,-21 0 16,0 0-16,0-22 0,21 22 0,-21 0 16,0 0-16,0 0 0,0-1 0,0 1 15,-21 21 1,21 21 0,0 1-1,0-1-15,0 0 0,0 0 0,21 0 16,0 0-16,-21 1 0,0-1 0,21 0 15,1-21-15,-1 21 0,-21 0 16,0 0-16,21 1 0,0-1 16,0 0-16,0 0 15,1-21-15,-1 0 0,0 0 0,0 0 16,0 0-16,0 0 0,22 0 16,-22 0-16,21 0 0,1 0 0,-22-21 15,21 0-15,-21 21 0,22-21 0,-22-1 16,0 1-16,21 0 0,-21-21 15,1 21-15,-22-22 0,21 22 16,0-42-16,-21 41 0,0 1 16,0 0-16,0 0 0,-21 21 15,0 0 1,-1 21-16,1 0 16,0 0-16,0 1 0,21-1 0,-21 0 15,0 0-15,-1 0 0,22 0 0,0 1 16,0 20-16,0-21 0,0 0 15,0 0-15,0 1 0,22-1 16,-1 0-16,-21 0 0,21-21 16,0 0-16,21 0 0,-20 0 0,-1 0 15,0 0-15,21 0 0,-21 0 16,22-21-16,-22 21 0,21-21 0,-21 0 16,22-1-16,-22 1 0,21 0 15,-21 0-15,1-21 0,20 20 0,-21-20 16,0 21-16,0-21 0,1 20 0,-22 1 15,0 0-15,0 0 0,0 0 16,-22 21 0,22 21-16,0 0 15,-21 0-15,21 22 0,0-22 16,0 0-16,0 0 0,0 0 0,0 0 16,0 22-16,0-22 0,0 0 15,0 0-15,0 0 16,21-21-16,-21 22 0,0-44 47,0 1-47,0 0 15,0 0-15,0 0 0,0 0 16,0-1-16,-21 22 31,21 22-31,-21-1 16,0 0-16,21 0 0,0 0 15,0 0-15,0 1 16,0-1-16,0 0 16,0 0-16,21-21 0,0 0 0,0 21 15,1-21-15,-1 0 0,21 0 16,-21 0-16,22 0 0,-22 0 0,21 0 16,0 0-16,1-21 0,-1 0 0,0 0 15,1 0-15,-1-1 0,0 1 16,1 0-16,-1-21 0,0 21 0,1-22 15,-22 1-15,0 21 0,21-22 0,-20 1 16,-22 0-16,0 21 0,0-22 16,0 22-16,0 0 0,0 0 15,-22 21-15,1 0 16,0 21-16,0 0 0,0 0 16,21 22-16,-21-22 0,21 21 0,-22-21 15,22 22-15,0-1 0,0-21 0,0 21 16,0-20-16,0-1 0,22 0 15,-1 0-15,-21 0 0,0 0 0,21-21 16,-21 22-16,21-22 0,-21 21 0,-21-21 47,0 0-47,-22 0 0,22 0 16,-21 0-16,0 0 0,-1 0 15,-20 21-15,-1-21 0,1 21 0</inkml:trace>
  <inkml:trace contextRef="#ctx0" brushRef="#br0" timeOffset="81596.28">106 11070 0,'0'0'0,"-21"0"0,-22 43 31,43-22-31,21-21 16,22 0-16,-1 0 15,0 0-15,22 0 0,-1 0 0,1 0 16,21 0-16,-1 0 0,1-21 16,-22 21-16,22 0 0,0-22 15,-22 1-15,22 21 0,-22 0 0,1 0 16,-22-21-16,1 21 0,-1 0 16,-21 0-16,0 0 0,-21-21 15,-21 21 1,0 0-16,-21-21 0,20 21 15,-20 0-15,21-21 0,-21 21 16,20 0-16,1-22 0,-21 22 0,21 0 16,0 0-16,-1 0 0,22-21 15,-21 21-15,42 0 32,1 0-17,-1 0-15,0 0 0,0 21 0,21-21 16,-20 22-16,-1-22 0,0 21 15,-21 0-15,0 0 0,0 0 0,0 0 16,0 1-16,0-1 0,-21 0 16,0 0-16,-22 21 0,22-20 0,-21-1 15,21 0-15,-22 0 0,22 0 16,0 0-16,0-21 0,21-21 31,21 21-31</inkml:trace>
  <inkml:trace contextRef="#ctx0" brushRef="#br0" timeOffset="82696.66">2455 11176 0,'0'-21'16,"21"0"-16,-21 0 15,22-1-15,-1 1 0,0 0 16,0 0-16,-21 0 0,21-22 0,-21 22 15,21 0-15,-21-21 0,0 21 16,0-1-16,0-20 0,0 21 0,0 0 16,0 0-16,-21 21 31,0 21-31,21 0 0,-21 21 0,21-21 16,0 22-16,0-1 0,0 0 15,0 1-15,0 20 0,0-20 0,0-1 16,0 21-16,0-20 0,0-1 0,0 0 15,0-20-15,0 20 0,0-21 16,0 0-16,0 0 0,0 1 0,-21-22 31,0 0-15,-1-22-16,1 22 0,0-21 0,0 0 16,0 0-16,0 0 0,-1 0 15,1-1-15,0 22 16,21 22 15,21-1-31,0 0 0,1 0 16,20-21-16,-21 21 0,21-21 15,1 0-15,-1 0 0,0 0 0,22 0 16,-22 0-16,1-21 0,20 21 16,-21-21-16,1 0 0,20 0 0,-20-1 15,-1-20-15,0 21 0,1-21 0,-22 20 16,21 1-16,-21-21 0,0 21 15,-21-22-15,0 22 0,0-21 0,0 21 16,0-22-16,0 22 0,0-21 16,0 21-16,0 0 0,0-1 15,0 1-15,0 0 0,0 42 32,0 0-32,0 1 0,0 20 15,0-21-15,0 21 0,0 1 0,-21 20 16,21 1-16,-21-22 0,21 22 15,0 20-15,0-20 0,-21-1 0,21 22 16,-21-22-16,21 22 0,-21 0 16,21-1-16,0 1 0,0 0 0,0-1 15,-22 1-15,22 0 0,-21-1 0,21 22 16,0-21-16,0 0 0,-21-1 16,21 1-16,0 0 0,0-22 15,0 1-15,21-1 0,0-42 0,1 22 16,20-22-16,-21-21 0,43 0 0,-22 0 15,0-21-15,22-1 0,-22-20 16,22 0-16,-1-1 0,-21-20 0,22 21 16,-22-22-16,1 1 0,-1-1 0,-21 1 15,0-1-15,0 1 0,-21-1 16,0 1-16,0-22 0,-21 21 0,-21 1 16,0-1-16,-1 1 0,1-1 0,-22 22 15,1-21-15,21 41 0,-22-20 16,1 21-16,20 0 0,1 0 15,0-1-15,-1 22 0,22 0 0,0 0 16,0-21-16,42 0 31,21 21-31,-21-21 16,22 0-16,-22 0 0,42-1 0</inkml:trace>
  <inkml:trace contextRef="#ctx0" brushRef="#br0" timeOffset="85296.7">4720 10795 0,'0'0'0,"-21"0"0,-21 21 16,20 0-1,44-21 1,20 0 0,-21 0-16,0 0 15,22-21-15,-22 0 0,21 21 0,0-21 16,-20 0-16,20 0 0,-21-1 0,21 1 15,-20 0-15,-22 0 16,0 0-16,0 0 0,-22 21 16,1 0-1,0 0-15,-21 0 0,-1 21 0,22 0 16,-21 0-16,0 0 0,20 0 0,-20 1 16,21-1-16,-21 0 0,42 0 15,-22 21-15,22-20 0,0-1 16,0 0-16,0 0 0,22 0 15,-1 0-15,0-21 0,21 22 0,-21-22 16,22 0-16,-22 0 0,21 0 16,-21 0-16,22 0 0,-22 0 0,0 0 15,0 0-15,0 0 0,1 0 0,-44 0 32,1 0-32,-21 0 15,21 21-15,-22 0 0,22-21 0,-21 21 16,21 0-16,-22 0 0,22 1 15,0 20-15,0-21 0,0 43 16,0-22-16,21-21 0,0 21 0,0-20 16,0-1-16,21 0 15,0 0-15,21 0 0,-21-21 0,22 0 16,-22 0-16,21 0 0,1 0 0,-22 0 16,21-21-16,0 0 0,1 0 15,-1 0-15,0-22 0,1 22 0,-1-21 16,0-1-16,1 1 0,-1 0 0,0-1 15,-20 1-15,20 0 0,-21-1 16,21 1-16,-20 0 0,-1-1 0,0-20 16,-21 21-16,0-1 0,0 1 15,0 0-15,0-1 0,0 22 0,0 0 16,0 0-16,-21 21 16,21 21-16,-21 0 15,21 0-15,-22 22 0,22-1 16,0 0-16,0 1 0,0-1 0,-21 0 15,21 1-15,0-1 0,0 0 0,0 1 16,0-1-16,0 0 0,0 1 16,0-1-16,0 0 0,0 1 0,21-22 15,1 21-15,-1-21 0,0-21 0,0 21 16,21-21-16,1 0 0,-22 0 16,21 0-16,1 0 0,-1-21 0,0 0 15,1 21-15,-1-42 0,0 21 0,1-1 16,-22-20-16,21 21 0,-21-21 15,0 20-15,1-20 0,-1 21 16,-21-21-16,0 20 0,0 1 0,0 0 16,0 0-16,0 0 0,-21 21 15,-1 21 1,1 0-16,21 0 16,-21 0-16,21 1 0,0-1 0,0 0 15,0 0-15,0 0 0,0 0 0,0 1 16,0-1-16,0 0 0,21 0 15,0-21-15,1 0 16,-1 0-16,0 0 0,0 0 0,0 0 16,22-21-16,-22 21 15,0-21-15,21 0 0,-21-1 0,1 1 16,-1 0-16,0 0 0,0 0 0,0 0 16,0-1-16,-21 1 0,0 0 15,0 0-15,0 42 31,0 0-31,0 0 16,0 1-16,0-1 16,0 0-16,0 0 0,0 0 0,0 0 0,-21 1 15,21 20-15,0-21 0,0 0 0,0 0 16,0 1-16,0-1 16,0 0-16,0-42 31,0 0-16,0-1-15,21-20 0,-21 21 16,22 0-16,-22 0 0,21-22 0,0 22 16,-21 0-16,21-21 0,0 20 0,0 1 15,1 0-15,-1 0 0,0 0 16,21 21-16,1 0 0,-22 0 16,0 0-16,0 0 0,0 21 15,0 0-15,1-21 0,-22 21 16,21 0-16,0 1 0,0 20 15,-21-21-15,0 0 0,21 0 0,0 22 16,-21-22-16,0 0 0,0 0 16,0 0-16,0 1 0,22-22 0,-22 21 15,21-21-15,0 0 16,0 0 0,0-21-16,0-1 15,1-20-15,-1 21 0,0 0 0,0 0 16,0-22-16,0 22 0,1 0 0,-1-21 15,0 20-15,0 1 0,-21 0 16,21 0-16,-21 0 0,21 21 16,-21 21 15,0 0-31,0 0 0,-21 0 16,21 1-16,0-1 0,0 0 0,0 0 15,0 21-15,0-20 0,0-1 0,0 0 16,0 0-16,0 0 0,21 0 15,1 1-15,-1-1 0,0 0 0,0-21 16,0 0-16,0 0 0,22 0 0,-22 0 16,21 0-16,-21 0 0,22-21 15,-1 21-15,0-21 0,-20-1 16,20 1-16,0 0 0,-21 0 0,1-21 16,-1 20-16,0 1 0,0-21 0,0 21 15,-21 0-15,0-1 0,0-20 16,0 21-16,0 0 0,-21 21 15,0 0-15,0 0 16,0 0-16,-1 21 0,1-21 16,0 21-16,21 0 0,0 0 0,-21 22 15,21-22-15,0 0 0,0 0 0,0 22 16,0-22-16,0 0 0,0 0 0,21 0 16,-21 0-16,21 1 0,0-22 15,1 21-15,-1-21 0,0 0 0,21 0 16,-21 0-16,1 0 0,20 0 15,-21 0-15,21-21 0,-20 21 16,-1-22-16,0 1 0,0 0 16,0 0-16,0-21 0,1 20 0,-22 1 15,0 0-15,21-21 0,-21 21 0,21-1 0,-21 1 16,0 0-16,0 0 0,0 42 31,0 0-31,0 0 16,0 1-16,0-1 0,0 0 15,-21 0-15,21 0 0,0 0 0,-21 1 16,21-1-16,0 0 0,0 0 16,0 0-16,-22-21 0,22 21 0,0-42 47,0 0-47,0 0 0,22 0 15,-1-22-15,0 22 0,0 0 16,-21-21-16,42 21 0,-20-22 0,-1 22 15,21 0-15,-21 0 0,0 0 0,22-1 16,-22 22-16,0 0 0,0 0 16,0 0-16,1 0 0,-1 22 15,-21-1-15,0 0 0,0 21 16,21-21-16,-21 1 0,0-1 0,0 21 16,0-21-16,0 0 0,21 1 15,0-1-15,0 0 0,1 0 0,-1 0 16,0 0-16,21 1 0,1-22 0,-1 0 15,-21 21-15,21-21 0,1 0 0,-22 0 16,21 0-16,-21-21 0,1 21 16,-1-22-16,0 1 0,0-21 0,-21 21 15,21-22-15,0 22 0,-21-21 0,0 0 16,22-1-16,-1-20 0,-21 20 16,21-20-16,0 21 0,-21-22 0,21 22 15,-21-22-15,0 22 0,21 21 0,-21 0 16,0-1-16,0 1 15,0 42-15,0 1 16,-21-1-16,0 21 0,21-21 0,0 22 16,-21-1-16,0 0 0,21 1 15,-21-1-15,21 0 0,0-21 0,-22 22 16,22-1-16,-21 0 0,21 1 0,-21-22 16,21 21-16,0 1 0,0-22 0,0 0 15,0 21-15,0-21 0,0 1 16,0-1-16,21-21 0,0 0 15,1 0-15,-1 0 0,0 0 0,0-21 16,-21-1-16,42 1 0,-42 0 16,43 0-16,-43 0 0,21 0 15,0-1-15</inkml:trace>
  <inkml:trace contextRef="#ctx0" brushRef="#br0" timeOffset="85475.78">9102 10880 0,'0'0'0,"-22"0"32,44 0-32,-1 0 15,0 0-15,21 0 0,-21 0 0,22 0 16,-22 0-16,21 0 16,-21 0-16,22 0 0,-1 0 0,-21 0 15,22 0-15,-22 0 0,21-21 0</inkml:trace>
  <inkml:trace contextRef="#ctx0" brushRef="#br0" timeOffset="85920.77">10816 10964 0,'0'0'15,"-21"-21"-15,21 0 0,0 0 0,0 0 16,0 0-16,0 42 47,0 0-47,0 0 0,-21 21 15,21-20-15,0-1 0,0 0 16,-21 0-16,21 21 0,-22-20 16,22-1-16,0 21 0,0-21 0,0 0 15,0 1-15,0-1 0,0 0 0,0 0 16,22-21-1,20-21 1,-21 0-16,0 0 0,22-1 0,-1 1 16,0 0-16,1 0 15,-22 0-15</inkml:trace>
  <inkml:trace contextRef="#ctx0" brushRef="#br0" timeOffset="86260.78">11409 10880 0,'0'0'0,"21"-21"0,0 21 0,-42-22 31,0 22-31,0 0 0,-1 0 0,-20 22 16,21-22-16,0 21 0,-43-21 16,43 0-16,0 21 0,21 0 15,21-21 1,0 21-16,22-21 16,-22 0-16,21 0 0,0 0 0,-20 21 15,20-21-15,0 22 0,-21-22 0,22 21 16,-22 0-16,0-21 15,0 21-15,0 0 0,1 0 0,-22 1 16,0-1-16,0 0 0,0 0 16,-22-21-16,-20 21 0,21-21 0,0 0 15,-22 21-15,22-21 0,0 0 16,-21 0-16,21 0 0,-22 0 0,22 0 16,0-21-16,0 21 0,21-21 0,-21 0 15,21 0-15,0 0 16,0-1-16,0 1 15,0 0-15,0 0 0,0 0 0</inkml:trace>
  <inkml:trace contextRef="#ctx0" brushRef="#br0" timeOffset="86439.95">11007 10626 0,'-22'0'0,"-20"0"15,42 21 32,21-21-47,0 0 0,1 0 16</inkml:trace>
  <inkml:trace contextRef="#ctx0" brushRef="#br0" timeOffset="87220.82">12763 11070 0,'0'-21'32,"0"0"-32,0 0 15,22 0-15,-22-1 0,21 1 16,0 0-16,-21 0 0,21 0 16,0-22-16,0 22 0,-21 0 0,22 0 15,-1 0-15,0 0 0,0-1 0,0 22 16,0 0-16,1 0 15,-1 0-15,0 22 0,-21-1 0,21 0 16,0 0-16,0 0 0,1 22 0,-22-22 16,0 21-16,21-21 15,-21 0-15,0 22 0,21-22 0,-21 0 16,0 21-16,0-20 0,0-1 0,0 0 16,0 0-16,0 0 0,0 0 15,-21-21 1,21-21-16,-21 0 15,21 0-15,0 0 16,0-22-16,0 22 0,0 0 0,21-21 16,0 21-16,0-22 0,0 22 0,22-21 15,-22 21-15,21-1 0,-21 1 0,22 0 16,-1 0-16,-21 0 0,21 21 16,1 0-16,-22 0 0,0 0 0,0 21 15,0-21-15,-21 21 0,0 0 0,0 0 16,0 22-16,0-22 15,0 0-15,0 0 0,0 0 0,0 22 16,0-22-16,0 0 0,0 0 0,0 0 16,-21-21-16,21 22 0,-21-1 15,21-42 17,21 21-32,0-22 0,-21 1 15,22 0-15</inkml:trace>
  <inkml:trace contextRef="#ctx0" brushRef="#br0" timeOffset="87620.77">14055 10732 0,'0'-22'16,"-22"22"0,1 22-16,0-1 0,0 0 0,0 0 15,0 0-15,-1 0 0,22 1 16,-21-1-16,-21 42 0,42-42 15,0 1-15,0-1 0,0 0 16,0 0-16,0 0 0,0 0 0,0 1 16,0-1-16,21-21 0,0 0 0,0 0 15,1 0-15,-1 0 0,0 0 16,21 0-16,-21 0 0,22-21 0,-22 21 16,21-22-16,-21 1 0,1 0 15,-1 0-15,0 0 0,0 0 0,-21-1 16,0 1-16,0-21 0,0 21 0,0 0 15,0-22-15,0 22 0,-21 0 16,0 0-16,0 0 0,-1-1 0,-20 22 16,21 0-16,0 0 0,0 0 0,-22 0 15,22 0-15,0 22 0,0-1 16,0 0-16,-1 0 0,1 0 16,21 0-16,0 1 0,0-1 15,21-21 1,1 0-16,-1 0 0,21 0 0,-21 0 15</inkml:trace>
  <inkml:trace contextRef="#ctx0" brushRef="#br0" timeOffset="87896.79">14690 10541 0,'0'-21'0,"0"42"0,21-63 16,-21 21-16,0-1 0,0 1 0,0 0 15,0 42 16,0 0-31,-21 22 16,21-1-16,-22-21 0,22 22 0,0-1 16,0 0-16,0 1 0,-21-1 15,21 0-15,0 1 0,0-22 0,0 21 16,0-21-16,0 22 0,0-22 16,0 0-16,0 0 0,0 0 0,21 0 15,1-21 1,-1 0-16,0 0 0,0 0 0,0 0 15,-21-21-15,21 0 0,1 0 0,-1 0 16,-21 0-16,0-1 0</inkml:trace>
  <inkml:trace contextRef="#ctx0" brushRef="#br0" timeOffset="88067.81">14541 10710 0,'0'0'0,"-21"0"16,42 0 15,1 0-31,-1 0 16,21 0-16,-21 0 0,22 0 15,-1 0-15,0 0 0,1 0 0,-1-21 16,0 21-16,1-21 0</inkml:trace>
  <inkml:trace contextRef="#ctx0" brushRef="#br0" timeOffset="90560.67">16129 10964 0,'0'0'15,"-42"22"-15,20-1 0,1 0 0,-21-21 0,42 21 16,-21-21 0,21 21-16,21-21 15,0 0-15,0-21 0,22 21 16,-1-21-16,0 0 0,1 0 16,-1-1-16,21-20 0,-20 21 0,-1-21 15,0 20-15,1-20 0,-22 0 0,21-22 16,-21 22-16,1 0 0,-22-1 15,0 1-15,0 0 0,0-1 0,0 22 16,0 0-16,-22 0 0,1 0 0,0 21 16,0 0-16,0 0 0,0 0 15,-1 21-15,1 0 0,-21 0 16,21 21-16,0 1 0,-22 20 0,22-20 16,0 20-16,0 1 0,0-22 15,-1 21-15,1 22 0,0-21 0,21 20 16,-21-20-16,0 20 0,21 1 0,-21 0 15,21-1-15,0 1 0,0 0 16,-22-1-16,22 1 0,0 0 0,0 21 16,0-22-16,0 1 0,0 0 0,0-22 15,0 1-15,0 20 0,0-41 16,0 20-16,0-21 0,0 1 0,0-1 16,0 0-16,0-20 0,0-1 0,22-21 15,-1 0-15,0 0 16,0 0-16,0-21 15,22-1-15,-1-20 0,0 21 0,1-21 16,-1 20-16,21-20 0,-20-21 0,-1 20 16,0-20-16,1 20 0,-1-20 0,-21-22 15,0 22-15,1-22 0,-22 22 16,0-22-16,0 21 0,-22-20 0,1 20 16,-21-20-16,21 20 0,-22-21 0,1 22 15,0 21-15,-1-22 0,1 22 16,0-1-16,-1 22 0,22 0 0,-21 0 15,21 0-15,0 0 0,21-1 32,42 22-17,-21-21-15,0 21 0,22-21 0,20 21 16,-21-21-16,1 0 0,20 21 16,1-21-16,-22-1 0,0 1 0,1 21 15,-1-21-15,0 0 0,-20 0 0,-1 0 16,0-1-16,0 1 0,0 21 15,-21-21-15,0 0 0,0 0 16,-21 42 15,0 0-15,21 0-16,0 0 0,0 1 16,-21-1-16,21 0 0,0 0 15,0 21-15,0-20 0,0-1 0,0 0 16,0 0-16,0 0 0,21 0 0,0-21 15,0 22-15,0-22 16,1 0-16,20 0 0,-21 0 0,0 0 16,22-22-16,-22 22 0,0-21 0,21 0 15,-21 0-15,1 0 0,20 0 16,-21-1-16,0-20 0,-21 21 0,0-21 16,0 20-16,0-20 0,0 0 0,0 21 15,-21-22-15,0 22 0,0-21 16,0 21-16,-22 21 0,22-22 15,0 22-15,-21 0 0,20 0 0,-20 0 16,21 0-16,0 22 0,0-1 16,-22 0-16,22 21 0,21-21 0,-21 22 15,21-22-15,0 21 0,0-21 0,0 1 16,0 20-16,0-21 0,0 0 16,21 0-16,0 1 0,0-22 0,1 21 15,-1-21-15,21 21 0,-21-21 16,22 0-16,-1 0 0,0 0 0,1 0 15,-1 0-15,0-21 0,1 0 0,-1 21 16,0-22-16,-21 1 0,22 0 0,-22 0 16,0 0-16,0-22 0,0 22 15,1-21-15,-1 21 0,-21 0 16,21-1-16,-21 1 0,0 0 0,0 0 16,-21 42 15,0 0-31,21 0 0,-22 1 15,22-1-15,-21 0 0,21 0 16,-21 0-16,21 22 0,0-22 0,0 0 16,0 0-16,0 0 0,0 0 0,21-21 15,0 22-15,1-1 0,-1-21 16,21 0-16,-21 0 16,0 0-16,1 0 0,-1 0 0,21 0 15,-21 0-15,0 0 0,22-21 0,-22-1 16,0 1-16,0 0 0,0 21 15,1-42-15,-22 21 0,21-1 0,-21 1 16,21 0-16,-21-21 0,0 21 0,0-1 16,0 1-16,0 0 15,0 42 1,0 0-16,0 1 16,0-1-16,0 0 0,-21 0 15,21 0-15,0 0 0,0 1 16,0-1-16,0 0 0,0 0 0,0 0 15,21 0-15,0-21 16,0 0-16,0 22 0,1-22 0,-1 0 16,0 0-16,0 0 0,21 0 0,-20 0 15,20-22-15,-21 22 0,0-21 16,0 0-16,1 21 0,20-42 0,-21 21 16,0-1-16,-21 1 0,21-21 0,1 21 15,-22 0-15,0-1 0,0 1 16,0 42-1,0 1 1,-22-1-16,22 0 16,-21 21-16,21-21 0,-21 1 0,21-1 15,0 0-15,0 0 0,-21-21 16,21 21-16,21-21 47,0-21-47,0 0 15,-21 0-15,22 21 0,-1-21 0,0-1 16,0 1-16,0 0 0,0 21 16,1-21-16,-1 21 0,0 0 0,0-21 15,0 21-15,0 0 16,-21 21-16,0 0 16,0 0-16,22 0 0,-22 1 15,21-1-15,-21 0 0,21 0 16,0-21-16,-21 21 0,21 0 0,0-21 15,1 22-15,-1-22 0,0 0 0,0 21 16,0-21-16,0 0 0,22 0 16,-22 0-16,21 0 0,1 0 0,-1 0 15,-21-21-15,21 21 0,1-22 0,-22 1 16,21 0-16,-21 0 0,1 0 16,-1 0-16,0-22 0,-21 22 0,21-21 15,-21 21-15,0-22 0,0 22 0,0 0 16,0 0-16,-21 0 0,-21 21 15,20 0-15,1 0 0,0 0 16,0 0-16,0 0 0,-22 21 0,22-21 16,-21 21-16,21 21 0,0-21 15,-1 1-15,1-1 0,0 21 16,0-21-16,21 0 0,0 1 0,0 20 16,0-21-16,0 0 0,0 0 0,0 1 15,21-22-15,0 0 0,0 21 16,1-21-16,-1 0 0,0 0 15,0 0-15,0-21 0,0 21 0,1-22 16,-1 1-16,0 0 0,0 0 16,0 0-16,0-22 0,1 1 15,-22 0-15,21-1 0,0 1 0,0-21 16,0 20-16,-21-20 0,21-1 16,1 22-16,-1-22 0,0 22 0,0 0 15,0-22-15,-21 22 0,21 21 16,-21 0-16,0 42 15,0 0 1,-21 0-16,0 0 0,0 22 16,0-1-16,0 21 0,-1 1 0,1-22 15,0 22-15,21-22 0,0 22 16,0-22-16,0 0 0,0 1 0,0-22 16,0 21-16,21-21 0,0 22 15,1-22-15,-1 0 0,21-21 0,-21 21 16,0 0-16,1-21 0,-1 0 0,0 0 15,0 21-15,0-21 16,0 0-16,1 0 0,-1 0 0,0 0 16,0 0-16,21-21 0,-20 0 0,-1 21 15,0-21-15,0 21 0,0-21 16</inkml:trace>
  <inkml:trace contextRef="#ctx0" brushRef="#br0" timeOffset="90816.74">20680 10583 0,'0'0'0,"0"-21"0,-21 21 47,21 21-47,0 1 16,-22-1-16,1 0 0,21 0 15,-21 0-15,21 0 0,0 1 0,0-1 16,-21 0-16,21 0 0,-21 0 0,21 0 15,0 1-15,0-44 63,0 1-63</inkml:trace>
  <inkml:trace contextRef="#ctx0" brushRef="#br0" timeOffset="90988.85">20637 10329 0,'-21'-42'16,"0"42"-16,0 0 0,0 0 0,0 0 15,-1 0 1,44 0 31,-1 0-47</inkml:trace>
  <inkml:trace contextRef="#ctx0" brushRef="#br0" timeOffset="91334.13">21124 10139 0,'0'0'16,"0"-21"-16,0 0 15,-21 21 17,21 21-32,0 0 0,-21 0 15,0 0-15,21 22 0,-21-22 16,21 21-16,-22 0 0,22 22 0,-21-22 16,0 1-16,21-1 0,0 21 0,0-20 15,0-1-15,0 0 0,0-20 16,0 20-16,0-21 0,0 0 0,0 0 15,0 1-15,0-1 0,21 0 0,0-21 16,1 0-16,-1 0 0,0 0 16,0 0-16,0 0 15,0 0-15,1-21 0,20 21 0,-21-21 16,0-1-16,0 1 0,1 0 16,-1-21-16,0 21 0</inkml:trace>
  <inkml:trace contextRef="#ctx0" brushRef="#br0" timeOffset="91544.82">20764 10435 0,'0'0'15,"-21"0"-15,0 0 0,0 0 0,42 0 16,0 0 0,0 0-16,22 0 0,-1 0 0,0 0 15,1 0-15,-1 0 0,22 0 16,-22 0-16,21 0 0,-20 0 0,20-21 15,1 21-15,-22 0 0,0-21 0,1 21 16,-1 0-16,-21 0 0,0-21 16,-63 21-1</inkml:trace>
  <inkml:trace contextRef="#ctx0" brushRef="#br0" timeOffset="93028.39">847 12594 0,'0'0'0,"0"-21"0,0 0 16,0 0-16,0 0 0,0-1 15,0 1-15,0 0 0,0 0 16,-22 21 15,1 21-31,21 0 16,0 22-16,-21-22 0,21 21 16,0 0-16,-21 1 0,21-1 0,0 0 15,0 1-15,0-1 0,0 0 16,0-20-16,0 20 0,-21-21 0,21 0 15,0 0-15,0 1 0,21-22 16,0-22 0,0 1-16,0 0 15,1 0-15,-1-21 0,0 20 16,0-20-16,0 21 0,0-21 16,1-1-16,-1 22 0,-21-21 0,21 21 15,0-22-15,0 22 0,-21 0 16,21 21-16,1 0 15,-22 21-15,0 0 16,0 0-16,21 22 16,-21-22-16,0 21 0,21 1 0,-21-22 15,0 21-15,21 0 0,0-20 16,-21 20-16,21-21 0,1 0 0,-1 0 16,0-21-16,21 0 0,-21 0 15,1 0-15,20 0 0,0 0 16,-21 0-16,22-21 0,-22 0 15,21 0-15,-21 0 0,22 0 0,-22-22 16,0 22-16,0 0 0,0-21 16,1-1-16,-1 22 0,-21-21 0,0 21 15,0-22-15,0 1 0,0 21 0,0 0 16,0-1-16,0 1 0,0 42 31,0 1-31,0 20 16,0-21-16,-21 21 0,21 22 15,0-22-15,0 1 16,0-22-16,0 21 0,0-21 0,0 0 16,0 22-16,21-22 0,0-21 15,0 21-15,0-21 0,0 0 16,1 0-16,-1-21 0,21 21 16,-21-21-16,0 0 0,1-1 0,-1 1 15,0 0-15,0-21 0,0 21 0,0-22 16,-21 22-16,22 0 0,-22-21 15,0 20-15,0 1 0,0 0 16,0 42 0,0 0-1,-22 1-15,22-1 0,0 0 16,-21 0-16,21 0 0,0 22 16,0-22-16,0 0 0,0 0 15,0 0-15,0-42 47,0 0-47,0 0 0,0 0 0,0-1 16</inkml:trace>
  <inkml:trace contextRef="#ctx0" brushRef="#br0" timeOffset="93208.42">2117 12340 0,'0'0'0,"-22"0"31,1 0-15,21 21-16,0 1 16,0-1-16,0 0 15,0 0-15,21-21 16,1 0-16,-1 0 16,0 0-16,0 0 0</inkml:trace>
  <inkml:trace contextRef="#ctx0" brushRef="#br0" timeOffset="93698.77">2646 12319 0,'0'21'31,"-21"-21"-31,21 21 0,-22 1 16,1 41-16,0-42 0,21 22 15,-21-22-15,0 0 0,0 21 0,21 1 16,-22-22-16,22 21 0,-21 0 15,21-20-15,0 20 0,0-21 0,0 21 16,0-20-16,0-1 0,0 0 16,0 0-16,21-21 0,1 0 0,-1 0 15,0 0-15,0 0 0,0 0 16,22 0-16,-1-21 0,-21 0 16,21 0-16,1-1 0,-22-20 0,21 21 15,-21 0-15,1-22 0,20 1 16,-21 21-16,0-21 0,0-1 0,1 22 15,-22-21-15,0-1 0,21 22 0,-21-21 16,21 21-16,-21-22 0,0 22 16,0 0-16,0 0 0,0 42 31,0 0-31,0 0 0,-21 1 16,21 20-16,-21-21 0,21 21 0,0 1 15,0-22-15,-22 21 0,22 1 16,0-1-16,0 0 0,0 1 15,0-22-15,0 0 0,0 21 0,0-21 16,22 1-16,-1-1 16,0-21-16,0 0 0,0 0 0,0 0 15,1 0-15,20-21 0,-21-1 16,21 1-16,1 0 0,-1 0 0</inkml:trace>
  <inkml:trace contextRef="#ctx0" brushRef="#br0" timeOffset="94781.06">4805 12319 0,'0'0'0,"0"-21"0,0 0 16,0 0-16,0-1 0,0 1 0,0 0 15,-21 0 1,-1 21-16,1 0 0,0 0 0,0 0 15,0 21-15,0 0 0,-1 0 0,1 1 16,0-1-16,0 21 0,21-21 16,-21 22-16,21-1 0,0-21 0,-21 21 15,21 1-15,0-22 0,0 21 16,0-21-16,21 22 0,0-22 0,21 0 16,-21 0-16,1 0 0,20-21 0,0 0 15,-21 0-15,22 0 0,-1 0 16,0 0-16,1 0 0,-1-21 15,0 0-15,1 0 0,-22 0 0,21 0 16,-21-22-16,1 22 0,-1-21 16,0 21-16,0-22 0,0 1 0,0 0 15,-21-22-15,0 22 0,22-1 0,-22 1 16,0 0-16,0-1 0,0 1 16,0 21-16,0 0 0,-22 42 15,22 21 1,0-21-16,-21 22 0,21-22 15,0 21-15,0 1 0,-21-1 16,21 0-16,0 1 0,0-1 0,0 0 16,0 1-16,0-22 0,0 21 15,0-21-15,0 0 0,0 1 0,0-1 16,0 0-16,0 0 0,21-42 31,0 0-31,-21 0 16,22-1-16,-1 1 0,0 0 15,0 0-15,0 0 0,0 0 0,1-22 16,-22 22-16,21 0 0,0 0 0,0 0 16,0-1-16,-21 1 0,21 21 15,1 0-15,-1 0 16,-21 21-16,0 1 0,0-1 16,0 0-16,21 0 0,-21 0 0,0 0 15,0 1-15,0-1 0,0 0 16,0 0-16,21 0 0,-21 0 0,21-21 15,0 22-15,1-1 0,-1-21 0,0 0 16,0 21-16,0-21 0,22 0 16,-22 0-16,0 0 0,21 0 0,-21 0 15,22-21-15,-22 21 0,21-21 0,-21-1 16,1 1-16,-1 0 0,0 0 16,0 0-16,0 0 0,-21-1 0,0 1 15,0-21-15,0 21 0,0 0 16,0-1-16,0 1 0,0 0 15,-21 0-15,0 21 0,0 0 16,0 0-16,-1 21 0,1 0 16,21 0-16,0 1 0,0-1 15,-21 0-15,21 0 0,0 21 0,0-20 16,0-1-16,0 0 0,0 0 16,0 0-16,0 0 0,21 1 15,0-22-15,1 21 0,-1-21 16,0 0-16,0 0 0,0 0 15,0 0-15,1 0 0,-1-21 16,21-1-16,-21 22 0,0-21 0,22 0 16</inkml:trace>
  <inkml:trace contextRef="#ctx0" brushRef="#br0" timeOffset="95523.78">6625 12213 0,'0'0'0,"0"-21"0,0 0 0,-21 21 31,0 0-31,21 21 0,-21 0 16,-1 0-16,22 1 0,-21-1 0,0 21 16,21-21-16,0 22 0,0-22 15,-21 0-15,21 21 0,0-21 16,0 1-16,0-1 0,0 0 0,0 0 0,0 0 16,21 0-16,-21 1 0,21-22 15,0 0-15,1 0 0,-1 0 16,21 0-16,-21 0 0,0 0 0,22 0 15,-22 0-15,21-22 0,-21 1 0,1 21 16,20-21-16,-21-21 0,0 21 16,0-1-16,-21-20 0,22 0 0,-22-1 15,21 1-15,-21 0 0,0-22 0,0 22 16,0-22-16,21 22 0,-21-21 16,0 20-16,21 22 0,-21-21 0,0 21 15,0 42 1,0 0-1,0 0-15,0 21 0,0 1 16,0-1-16,-21 0 0,21 1 0,-21-1 16,21 0-16,0-20 0,0 20 0,-21 0 15,21-21-15,-22 1 0,22-1 16,0 0-16,0 0 0,0-42 47,0 0-47,22 0 0,-1-1 0,0 1 15,0 0-15,0 0 0,0 0 0,1-22 16,-1 22-16,21 0 16,-21 0-16,0 0 0,1 0 0,-1 21 15,0 0-15,0 0 0,-21 21 16,0 0 0,-21 0-16,0 0 15,0 0-15,-22-21 0,22 22 0,0-22 16,-21 21-16,20-21 0,1 0 15,0 0-15,0 0 0,21 21 0,0 0 32,0 0-32,0 0 15,21 1-15,0-1 0,0 0 16,1-21-16,-1 21 0,0 0 0,-21 0 16,21-21-16,0 22 0,-21-1 15,21-21-15,-21 21 0,22-21 16,-1 0-16,0 0 15,0 0-15,0 0 0,0 0 16,1 0-16,-1-21 0</inkml:trace>
  <inkml:trace contextRef="#ctx0" brushRef="#br0" timeOffset="95916">8572 12065 0,'0'-106'16,"0"212"-16,0-233 0,0 106 15,0 0-15,0-22 0,0 22 0,0-21 16,-21 21-1,21 42 1,0 0-16,0 0 16,-21 0-16,21 22 0,0 20 15,-21-20-15,21 20 0,0-21 0,0 22 16,0-22-16,-21 1 0,21-1 0,-21 0 16,-1 1-16,22-1 0,0-21 15,0 0-15,-21 0 0,21 1 0,0-1 16,0-42 15,0-1-31,0 1 16,-21 0-16,0 0 0</inkml:trace>
  <inkml:trace contextRef="#ctx0" brushRef="#br0" timeOffset="96660.86">8086 12298 0,'0'0'0,"-22"0"0,22 21 31,22-21-31,-1 0 16,21 0-16,-21 0 0,22 0 0,-1 0 16,0 0-16,1-21 0,20 21 15,-21-21-15,22 0 0,-1-1 0,1 1 16,-1 0-16,1 0 0,-1 0 0,-20 0 16,20-22-16,-20 22 0,-22 0 15,21-21-15,-21 20 0,-21-20 0,0 21 16,0 0-16,0 0 0,0-1 15,0 1-15,-21 21 16,0 0-16,0 0 0,0 0 0,-1 0 16,1 21-16,0 22 0,0-22 0,21 21 15,-21 1-15,0-1 0,21 21 16,-22-20-16,22-1 0,-21 0 0,21 1 16,0-1-16,0-21 0,0 22 0,0-22 15,0 0-15,0 0 0,0 0 16,0 0-16,0 1 0,21-22 15,1 0 1,-1 0 0,0-22-16,-21 1 0,21 21 0,0-21 15,0 0-15,1 0 0,-22 0 16,21-1-16,0 1 0,0 0 0,0 0 16,-21 0-16,21 0 0,1 21 15,-22 21 1,0 0-16,0 0 15,0 0-15,0 0 0,0 1 16,21-1-16,-21 0 0,0 0 0,21 0 16,-21 0-16,21 1 0,-21-1 0,21-21 15,0 21-15,1-21 0,-1 0 16,0 0-16,0 0 0,21 0 16,-20 0-16,-1 0 0,21 0 0,-21 0 15,22 0-15,-22-21 0,21 21 0,-21-21 16,0-1-16,1 1 0,-1 0 15,0-21-15,0 21 0,-21-22 0,0 22 16,0-21-16,0 21 0,0-1 0,0 1 16,0 0-16,-21 21 15,0 0-15,0 0 0,-1 21 0,22 0 16,-21 1-16,0 20 0,21-21 0,-21 0 16,21 0-16,0 1 0,0-1 15,0 0-15,0 0 0,0 0 0,0 0 16,21 1-16,0-22 15,0 0-15,1 0 0,-1 0 16,0 0-16,21 0 0,-21 0 0,22 0 16,-1 0-16,0-22 0</inkml:trace>
  <inkml:trace contextRef="#ctx0" brushRef="#br0" timeOffset="97712.71">11112 12298 0,'0'21'16,"0"0"-1,22-21 1,-1 0-16,0 0 0,0 0 15,0 0-15,0 0 16,1 0-16,-22-21 0,0 0 16,21 0-16,-21 0 0,0-1 15,0 1-15,0 0 0,0-21 0,0 21 16,-21-22-16,-1 22 0,1 0 16,0 0-16,0 0 0,-43 21 15,43 0-15,-21 0 0,0 21 0,-1 0 16,22 0-16,-21 21 0,21-20 15,-22 20-15,22 0 0,0 1 0,0-22 16,21 21-16,-21 0 0,21-20 0,0 20 16,0-21-16,21 0 15,0 0-15,21-21 0,-21 0 0,22 0 16,-1 0-16,-21 0 0,22 0 0,-1 0 16,0 0-16,1 0 0,-1-21 15,0 21-15,-21-21 0,22 0 0,-22 0 16,0 0-16,0-1 0,-21 1 15,21 0-15,-21 0 0,0 0 16,0 0-16,0 42 31,0 0-31,0 0 16,-21 0-16,21 0 0,0 1 16,0-1-16,0 21 0,0-21 0,0 22 15,0-1-15,0 0 0,0 1 0,0 20 16,0 1-16,0-1 0,0 1 15,21-1-15,-21 1 0,22-1 0,-22 1 16,0-1-16,0 1 0,0 20 0,0-20 16,0-1-16,0 22 0,0-22 15,0 1-15,0-1 0,-22 1 16,1-1-16,0 1 0,21-22 0,-21 1 16,0-1-16,-22 0 0,22 1 0,0-22 15,-21 0-15,21 0 0,-22 0 0,1 0 16,21-21-16,-22 0 0,1 0 15,21 0-15,-21-21 0,-1 0 0,1 21 16,0-42-16,-1 21 0,1-22 0,0 1 16,20-22-16,-20 1 0,21-1 0,0 1 15,0-22-15,21 1 0,0-1 16,0-21-16,0 21 0,0 1 16,21-22-16,21 21 0,0 1 0,1-1 15,20 21-15,1 1 0,-1-1 16,1 1-16,20 21 0,-20-22 0,-1 43 15,1-21-15,-1-1 0,-20 22 0,20 0 16,-42 0-16,22 0 0,-22-1 16,0 22-16,0 0 0,-21 22 47,0-1-47,0 0 0,0 0 15,0 0-15,0 0 0,0 1 16,0-1-16,0 0 15,0 0-15,0 0 16,0 0 0,0-42 15,0 0-31,0 0 0,0 0 16,0 0-16,0-1 0,0 1 0</inkml:trace>
  <inkml:trace contextRef="#ctx0" brushRef="#br0" timeOffset="97887.76">11472 12086 0,'0'0'0,"0"-21"0,0 0 16,0 42 31,0 0-32,0 0-15,21 1 16,1-22-16,-22 21 0,21-21 0,0 21 15,0 0-15,0-21 16</inkml:trace>
  <inkml:trace contextRef="#ctx0" brushRef="#br0" timeOffset="98887.96">11747 12277 0,'0'0'0,"0"21"16,0 0-16,0 0 15,0 0-15,0 1 16,0-1-16,0 0 0,0 0 0,0 0 15,0 0-15,0 1 0,0-1 0,0 0 16,0 0-16,0 0 0,0 0 16,22-21-16,-1 0 0,0 0 15,0 0-15,0 0 0,0 0 16,1 0-16,-1-21 0,0 0 0,21 21 16,-21-21-16,1 0 0,-1 0 15,0-1-15,21 1 0,-42 0 0,21-21 16,1 21-16,-1-22 0,0 22 15,-21-21-15,0 21 0,21-1 16,-21 1-16,0 0 0,0 42 31,-21-21-31,21 21 16,0 1-16,-21 20 0,0-21 0,21 0 16,-22 22-16,22-22 0,0 0 15,0 21-15,0-21 0,0 1 0,0-1 0,22 0 16,-1 0-16,-21 0 15,21-21-15,0 21 0,21-21 0,-20 0 0,20 0 16,-21 0-16,21 0 0,1 0 16,-22 0-16,21 0 0,1-21 15,-22 21-15,21-21 0,0 0 0,-20 0 16,-1 0-16,0-1 0,0 1 0,-21 0 16,0 0-16,0-21 0,0 20 15,0 1-15,0 0 0,0 0 16,0 0-16,-21 21 15,0 0-15,0 21 0,21 0 16,-22-21-16,22 21 0,-21 0 0,21 1 16,0-1-16,0 0 0,0 0 15,0 0-15,0 0 0,0 1 0,0-1 0,0 0 16,21-21 0,1 0-16,-1 0 0,0 0 0,0 0 15,0 0-15,0 0 0,1-21 16,-1 21-16,0-21 0,0-1 15,0 22-15,-21-21 0,21-21 0,1 21 16,-1 0-16,0-22 0,-21 22 0,0-21 16,21 21-16,-21-1 0,21 1 15,-21 0-15,0 42 32,0 0-32,0 1 0,0 20 15,0-21-15,0 0 0,0 0 0,-21 22 16,21-22-16,-21 0 0,21 0 15,0 0-15,0 1 0,0-1 0,0 0 16,0 0 0,-21-21-16,21-21 31,0 0-31,0 0 16,0-1-16,0 1 0,0 0 0,0 0 15,21-21-15,0 20 0,0-20 0,22 21 16,-22-21-16,21-1 0,0 22 15,1 0-15,-1-21 0,0 42 0,1-22 16,-1 22-16,0 0 0,1 0 16,-22 22-16,0-22 0,0 42 15,0-21-15,1 0 0,-22 22 0,21-1 16,-21-21-16,0 21 0,0-20 0,0-1 16,0 21-16,0-21 0,-21 0 0,-1 1 15,22-1-15,-21 0 16,0-21-16</inkml:trace>
  <inkml:trace contextRef="#ctx0" brushRef="#br0" timeOffset="100436.13">14309 12361 0,'-85'22'31,"64"-1"-31,21 0 0,21-21 47,0-21-47,0 21 0,0-21 15,22-1-15,-22 1 0,0-21 16,0 21-16,22-22 0,-22 1 0,0 0 16,0-22-16,0 22 0,0-22 15,1 22-15,-22 0 0,0-1 0,0 1 16,0 21-16,0-21 0,0 20 0,0 1 16,-22 21-16,1 21 15,0 1-15,0-1 16,0 0-16,0 21 0,-1 1 0,22-1 15,-21 0-15,0 1 0,0 20 16,21-21-16,0 22 0,0-22 0,0 1 16,0-1-16,0 0 0,0 1 15,0-22-15,0 21 0,21-21 0,-21 0 16,42 1-16,-20-1 0,-1-21 16,42 21-16,-42-21 0,22 0 15,-22 0-15,21 0 0,-21 0 0,22-21 16,-22 21-16,21-21 0,-21-1 15,1 1-15,20 0 0,-21-21 0,0 21 16,0-22-16,-21 22 0,0-21 0,22 21 16,-22-22-16,0 22 0,0 0 15,0 0-15,0 42 32,-22 0-32,22 0 0,0 0 15,-21 1-15,21-1 0,0 0 0,0 0 16,0 0-16,0 0 0,0 1 0,0-1 15,0 0-15,0 0 0,21-21 16,1 21-16,-1-21 0,0 0 16,0 0-16,0 0 0,0 0 0,22 0 15,-22 0-15,0-21 0,0 21 16,22-21-16,-22 0 0,0 0 0,0-1 16,0-20-16,0 21 0,1 0 0,-1-22 15,-21 22-15,0 0 0,21 0 16,-21 0-16,0 42 31,0 0-31,0 0 16,0 0-16,-21 22 0,21-22 0,0 0 15,-21 0-15,-1 0 0,22 1 0,-21-1 16,21 0-16,0 0 16,0 0-16,-21-21 0,21-21 46,21 21-46,-21-21 0,21 0 16,1 0-16,-1-1 0,0 1 16,0-21-16,0 21 0,0 0 15,1-22-15,-1 22 0,0 0 0,21 0 16,1-22-16,-22 43 0,0 0 16,0 0-16,0 22 15,-21-1-15,0 0 0,0 0 0,0 0 16,0 0-16,0 22 0,0-22 0,0 0 15,0 0-15,0 0 0,21 22 16,-21-22-16,0 0 0,0 0 16,22-21-16,-22 21 0,21-21 31,0 0-15,0-21-16,-21 0 0,21 21 0,0-21 15,-21 0-15,22-22 0,-1 22 16,0 0-16,21-21 0,-21-1 0,1 22 15,20-21-15,-21 0 0,0 20 0,22 1 16,-22 0-16,0 0 0,0 21 16,-21 21-1,0 0-15,0 0 16,0 1-16,0 20 0,-21-21 16,21 0-16,0 0 0,0 1 0,0-1 15,0 21-15,0-21 0,0 0 0,0 1 16,0-1-1,21 0-15,0-21 0,0 21 0,1-21 16,20 0-16,-21 0 0,21 0 0,-20 0 16,20 0-16,0 0 0,1 0 15,-1 0-15,0 0 0,-21-21 0,22 0 16,-1 21-16,-21-21 0,0-1 0,22-20 16,-43 21-16,21-21 0,0 20 15,-21-20-15,21 21 0,-21-21 0,0 20 16,0 1-16,0 0 0,-21 21 15,0 0 1,0 21-16,0 0 0,-1 1 16,22 20-16,0-21 0,-21 0 0,21 22 15,0-22-15,0 21 0,0-21 16,0 0-16,0 1 0,0-1 0,0 0 16,21 0-16,1-21 0,-1 21 0,0-21 15,0 0-15,21 0 0,-20 0 16,20 0-16,0 0 0,-21 0 0,22 0 15,-1-21-15,-21 0 0,22 21 0,-22-21 16,21 0-16,-21-1 0,0 1 16,1 0-16,-1-21 0,-21 21 0,0-22 15,0 1-15,0 21 0,0-22 0,0 22 16</inkml:trace>
  <inkml:trace contextRef="#ctx0" brushRef="#br0" timeOffset="100648.67">16087 11748 0,'0'0'15,"-22"0"-15,-20 0 0,21 0 0,0 0 0,0 0 32,21 21-17,-22-21 32,1 0-47,0 0 0,0 21 0</inkml:trace>
  <inkml:trace contextRef="#ctx0" brushRef="#br0" timeOffset="100844.68">14478 12065 0,'0'0'0,"-21"0"0,0 21 0,21 0 32,21-21-32,0 0 0,0 0 15,21 0-15,-20 0 0,20 0 16,0 0-16,1 0 0,-1 0 0,0-21 16,1 21-16,-1-21 0,21 21 0,-20-21 15,20 21-15</inkml:trace>
  <inkml:trace contextRef="#ctx0" brushRef="#br0" timeOffset="101264.37">17865 12107 0,'0'-21'15,"21"0"-15,-21 0 16,0 42 15,0 0-31,0 0 0,0 1 16,0-1-16,0 0 0,0 0 0,-21 21 15,21-20-15,-22-1 0,22 0 0,0 0 16,-21 0-16,21 0 0,-21 1 16,21-1-16,-21 0 0,21 0 15,21-21 16,0 0-31,0-21 0,1 0 16,-1 21-16</inkml:trace>
  <inkml:trace contextRef="#ctx0" brushRef="#br0" timeOffset="101636.78">18373 12065 0,'21'-21'16,"-42"42"-16,84-63 0,-42 21 0,-21-1 15,0 1-15,-21 21 16,0 0-16,0 21 15,-22 1-15,22-22 0,0 21 16,-21 0-16,21 0 0,-1 0 0,1 0 16,0 1-16,0-1 0,21 0 15,0 0-15,0 0 16,21-21-16,0 0 0,0 0 16,1 0-16,20 0 0,-21 0 15,21 0-15,-20 0 0,20 0 16,-21 21-16,0-21 0,0 22 0,22-22 15,-43 21-15,21-21 0,-21 21 0,0 0 16,0 0-16,0 0 16,-21 1-16,0-1 0,-22-21 15,22 21-15,0-21 0,-21 0 0,20 21 16,1-21-16,-21 0 0,21 0 16,0 0-16,-1 0 0,1 0 0,0 0 15,0 0-15,0-21 16,21 0-1,0 0-15,-21-1 0,21 1 16</inkml:trace>
  <inkml:trace contextRef="#ctx0" brushRef="#br0" timeOffset="101824.1">17928 11853 0,'0'-21'31,"-21"21"-31,42 0 47,0 0-31</inkml:trace>
  <inkml:trace contextRef="#ctx0" brushRef="#br0" timeOffset="103515.78">19473 11748 0,'0'0'0,"-21"-43"31,21 22-31,-21 21 0,0 0 32,0 0-32,-1 0 0,1 21 15,0 0-15,0 1 0,0 20 0,0 0 16,-1-21-16,22 43 15,-21-22-15,0 1 0,0-1 0,0 21 16,21-20-16,0-1 0,-21 22 0,21-22 16,0 0-16,0-21 0,0 22 15,0-22-15,0 21 0,21-21 0,0 1 16,0-22-16,21 21 0,1-21 16,-1 0-16,0 0 0,1 0 0,20 0 15,-20 0-15,20 0 0,1-21 0,-22-1 16,21 1-16,-20 0 0,-1 0 0,0-21 15,1-1-15,-22 1 0,0 0 16,0-1-16,0-20 0,-21 20 16,0-20-16,0 21 0,0-22 0,0 22 15,-21-43-15,0 43 16,-21 21-16,21-1 0,-22 1 0,1 0 16,0 21-16,-1 0 0,-20 0 0,20 0 15,1 21-15,-21 0 0,20 1 16,1 20-16,0-21 0,-1 43 0,1-22 15,21 0-15,0 22 0,-1-22 0,1 0 16,21 1-16,0-1 0,0 0 16,0 1-16,0-1 0,21-21 0,1 0 15,20 1-15,-21-1 0,21 0 0,1 0 16,-1-21-16,0 0 0,1 0 16,-1 0-16,0 0 0,1 0 15,-1 0-15,0 0 0,1-21 0,-1 0 16,0 0-16,1-1 0,-22 1 15,21 0-15,-21-21 0,22 21 0,-1-22 16,-21 22-16,-21 0 0,21 0 16,-21 0-16,22 21 0,-22 21 31,0 21-15,0-21-16,0 0 0,-22 1 15,22-1-15,0 0 0,0 0 0,0 0 16,0 0-16,0 1 0,0-1 15,0 0-15,0 0 16,22-21-16,-1 0 16,0 0-16,0 0 0,0 0 0,0 0 15,1 0-15,-1-21 0,0 0 16,21 21-16,-21-21 0,1-1 0,-1 1 16,0-21-16,0 21 0,0 0 15,0-22-15,1 22 0,-1 0 0,-21 0 16,0 0-16,0-1 0,-21 22 47,-1 22-47,22-1 0,-21 0 15,21 0-15,0 0 0,-21 0 0,21 1 16,0-1-16,0 0 0,0 0 16,0 21-16,0-20 0,21-1 15,-21 0-15,21 0 0,1 0 0,-1-21 16,0 21-16,21-21 0,-21 0 15,22 0-15,-22 0 0,0 0 0,21 0 16,-20 0-16,-1 0 0,21 0 0,-21 0 16,0-21-16,1 0 0,-1 0 15,0 0-15,0 0 0,0-1 0,0 1 16,-21-21-16,0 21 0,22-22 16,-1 22-16,-21-21 0,0 21 15,0 0-15,0-1 0,0 1 0,0 0 16,-21 21-1,-1 21 1,22 0-16,-21 1 0,0-1 0,21 0 16,-21 0-16,21 21 0,0-20 0,0-1 15,-21 0-15,21 0 0,0 0 16,0 0-16,0 1 0,0-1 0,0 0 16,0 0-16,21-21 15,0 0-15,0 0 0,0 0 16,1 0-16,-1 0 0,0 0 0,0 0 15,0-21-15,22 21 0,-22-21 16,0 0-16,21-1 0,-21 1 16,1-21-16,20 21 0,-21 0 0,0-22 15,-21 22-15,21-21 0,-21 21 16,0-1-16,0 1 0,0 0 16,0 0-16,0 0 0,22 21 46,-1 0-30,0 0-16,0 0 16,-21 21-16,21 0 0,-21 0 0,21 0 0,-21 1 15,0-1-15,0 0 0,0 0 16,0 21-16,0-20 0,0-1 16,0 21-16,-21-21 0,21 0 15,0 1-15,0-1 0,0 0 16,21-21-1,1 0-15,-1 0 16,0 0-16,0 0 0,0 0 0,0 0 16,1 0-16,-1-21 0,0 0 15,0-1 1,-21 1 0,0 0-1,0 0 16</inkml:trace>
  <inkml:trace contextRef="#ctx0" brushRef="#br0" timeOffset="103748.07">21759 12340 0,'0'-21'78</inkml:trace>
  <inkml:trace contextRef="#ctx0" brushRef="#br0" timeOffset="108920.7">466 14796 0,'0'0'0,"-43"0"0,1 0 16,21 0-16,-22 0 0,22 0 15,0 0-15,0 0 0,63 0 32,-21 0-32,22 0 0,-1 0 15,22 0-15,-22 0 0,21 0 0,1 0 16,-1 0-16,22 0 0,-21 0 16,-1 0-16,1 0 0,-1 0 0,1 0 15,-1 0-15,-21 0 0,1 0 16,-1 0-16,0 0 0,-20 0 15,-1 0-15,0 0 0,0 0 16,-42 0 0,0 0-1,0 0-15,-1 0 0,1 0 0,0 0 16,0-22-16,0 22 0,0-21 16,-1 21-16,1-21 0,0 0 15,0 21-15,0-21 16,21 0-16,21 21 47,0 0-47,0 0 15,0 0-15,1 0 0,-1 21 16,0 0-16,0-21 0,0 21 0,0 0 16,-21 0-16,0 1 0,0-1 15,0 0-15,0 0 0,-21 0 16,0 0-16,0 1 0,-21-1 0,20 0 15,-20 0-15,21 0 0,0 0 16,0-21-16,-1 0 0,22 22 0,22-22 31</inkml:trace>
  <inkml:trace contextRef="#ctx0" brushRef="#br0" timeOffset="109961.74">2434 14499 0,'-21'0'31,"21"-21"16,0 0-47,0 0 16,0 0-16,21-1 0,0 22 15,0-21-15,1 0 0,-1 21 16,0-21-16,0 21 0,0 0 16,0 21-16,-21 0 0,22 0 15,-22 1-15,0 20 0,21-21 16,-21 21-16,21-20 0,-21 20 16,0 0-16,0-21 0,0 22 15,21-22-15,-21 0 0,21 0 0,-21 0 16,21 1-16,1-22 15,-1 0-15,0 0 0,0 0 16,0 0-16,0 0 0,1-22 0,-1 1 16,0 0-16,0 0 0,21 0 15,-20-22-15,-22 22 0,21 0 0,0-21 16,-21 21-16,21-22 0,-21 22 16,0-21-16,0 21 0,0-1 0,0 1 15,0 0-15,0 42 31,0 0-31,0 1 16,0 20-16,0 0 0,0 1 16,0 20-16,0-21 0,0 22 0,0-1 15,0 1-15,0-1 0,0 22 16,0 0-16,0-1 0,0 1 0,21 0 16,-21-1-16,21 1 0,1 0 0,-22-1 15,0 1-15,0 0 0,0-1 16,0 1-16,0-21 0,0 20 0,0-20 15,0-1-15,0-20 0,0-1 16,-22 0-16,1 1 0,21-22 0,-21 0 16,0 0-16,0 0 0,0-21 15,-1 0-15,1 0 16,-21-21-16,21 0 0,-22-21 0,22 20 16,-21-20-16,0 0 0,-22-22 15,22 1-15,-1-1 0,1 1 0,0-22 16,-1 22-16,1-22 0,21 21 15,21 1-15,0-1 0,0 1 0,0-1 16,0 1-16,21-1 0,0 1 16,22-1-16,-1 1 0,0 21 0,22-22 15,-22 22-15,22-1 0,-1 1 16,1-21-16,-1 20 0,1 22 16,-1-21-16,-21-1 0,22 22 0</inkml:trace>
  <inkml:trace contextRef="#ctx0" brushRef="#br0" timeOffset="110523.81">3408 14753 0,'0'0'0,"0"21"31,0-42 1,21 0-32,0 21 15,-21-21-15,21 0 0,0 0 0,-21-1 16,22 1-16,-22-21 0,21 21 15,-21 0-15,0-1 0,0 1 16,0 0-16,0 0 0,-21 21 31,-1 0-31,1 21 0,0 0 0,0 0 16,0 1-16,0 20 0,-1-21 16,1 21-16,0-20 0,21 20 0,0-21 15,0 21-15,0-20 0,0-1 0,0 0 16,0 0-16,21 0 15,0-21-15,1 0 0,-1 0 0,21 0 16,-21 0-16,22 0 16,-1 0-16,-21-21 0,21 21 0,1-21 15,-22 0-15,21 0 0,-21-1 0,22 1 16,-22-21-16,0 21 0,0-22 16,0 22-16,-21 0 0,0-21 0,0 21 15,0-1-15,-21 22 16,0 0-16,0 22 15,0-22-15,21 21 0,0 0 16,0 0-16,0 21 0,0-20 16,0-1-16,0 0 0,0 0 0,0 0 15,21 0-15,-21 1 0,21-1 16,-21 0-16,0 0 0,0 0 16,0 0-1,-21-21-15,0 0 16,0 0-16,-1 0 0,1 0 0,21-21 31,0 0-31</inkml:trace>
  <inkml:trace contextRef="#ctx0" brushRef="#br0" timeOffset="110898.11">4932 14139 0,'0'0'0,"0"-21"0,0 0 0,-21 21 15,-1 0 1,22 21-1,0 0-15,0 22 0,0-22 16,0 21-16,-21 1 0,21 20 0,0-21 16,-21 1-16,21 20 0,0-20 15,-21 20-15,21-21 0,-21 1 16,0-1-16,21-21 0,0 22 0,-22-22 16,22 0-16,-21 0 0,21 0 0,21-21 31,1-21-16,-1 21-15,0-42 0,21 21 16,-21-1-16,1-20 0</inkml:trace>
  <inkml:trace contextRef="#ctx0" brushRef="#br0" timeOffset="111548.77">5249 14118 0,'0'85'31,"0"-64"-31,0 21 0,0 1 0,0-1 16,0 22-16,0-22 0,-21 0 16,21 1-16,0-1 0,-21 0 0,21 1 15,0-22-15,0 21 0,0-21 16,0 0-16,0 1 0,0-1 16,-21-21-16,21-21 31,21 21-31,-21-22 0,21 1 15,0 0-15,-21-21 0,21 21 0,1-1 16,-1-20-16,0 21 0,0-21 16,0 20-16,0 1 0,-21 0 15,22 21-15,-1 0 16,-21 21-16,0 0 0,0 1 16,0-1-16,0 0 0,0 21 15,0-21-15,0 22 0,0-22 0,0 0 16,0 21-16,0-20 0,21-1 0,-21 0 15,21 0-15,0-21 0,0 21 0,22 0 16,-22-21-16,21 0 0,1 0 16,-1 0-16,0 0 0,1 0 15,-1 0-15,-21-21 0,21 21 0,1-21 16,-1 0-16,0 0 0,-20 0 16,-1-1-16,0 1 0,0-21 0,0 0 15,-21 20-15,0-20 0,0 21 0,0-21 16,0 20-16,0 1 0,0 0 15,-21 21-15,0 0 0,0 0 16,0 21-16,-1 0 0,22 1 16,0-1-16,-21 21 0,21-21 15,0 0-15,0 22 0,0-22 0,0 0 16,0 0-16,0 0 0,0 1 16,0-1-16,21 0 0,1-21 15,-1 0-15,-21 21 0,21-21 0,0 0 16,0 0-16,0 0 0,1-21 15,-1 0-15,0 21 0,-21-21 16,0-1-16,21 22 0,-21-21 0,0 0 16,0 0-16,0 0 0,0 0 0,-21-22 15</inkml:trace>
  <inkml:trace contextRef="#ctx0" brushRef="#br0" timeOffset="111763.78">4741 14457 0,'0'0'0,"-42"21"31,63-21-31,21 0 16,-20 0-16,20 0 0,-21 0 15,21-21-15,1 21 0,20-21 0,-20 21 16,-1-21-16,0 21 0,1-22 15,-1 22-15,0 0 0,1-21 0,-1 21 16</inkml:trace>
  <inkml:trace contextRef="#ctx0" brushRef="#br0" timeOffset="112835.53">8213 14626 0,'-22'21'0,"44"-42"0,-86 64 0,43-43 15,0 21-15,0 0 0,-1-21 0,1 0 16,42 0 15,1-21-31,-1 0 0,0-1 0,0 22 16,0-21-16,0-21 0,1 21 15,-1 0-15,0-1 0,0-20 0,-21 21 16,0-21-16,0-1 0,0 22 0,0-21 16,0 21-16,0-1 0,-21-20 15,0 42-15,0 0 0,-1 0 16,-20 0-16,21 0 0,-21 0 15,20 21-15,-20 0 0,21 22 16,-21-22-16,20 21 0,1 1 0,0-22 16,21 21-16,0 0 0,0-20 0,0 20 15,0-21-15,0 0 0,21 0 16,0 1-16,1-22 0,-1 0 0,0 0 16,21 0-16,-21 0 0,22 0 15,-1 0-15,0 0 0,1-22 0,-1 1 16,0 0-16,-20 0 0,20 0 15,-21 0-15,21-1 0,-20 1 0,-22 0 16,0 0-16,21 0 0,-21 0 16,0-1-16,-21 22 15,21 22 1,-22-1-16,22 21 0,-21-21 16,21 22-16,-21-22 0,21 21 15,0 0-15,0 22 0,-21-22 0,21 1 16,0 20-16,0-21 0,0 22 0,-21-1 15,21 1-15,0 21 0,0-22 16,0 22-16,0-1 0,0 1 0,0-21 16,0 20-16,0 1 0,0-22 0,0 22 15,0 0-15,0-22 0,0 22 16,0-22-16,0 1 0,-21-22 16,-1 22-16,1-22 0,0 0 0,-21 1 15,21-22-15,-22 21 0,22-21 0,-21 1 16,-1-22-16,1 0 0,0 0 15,-1 0-15,-20-22 0,21 1 0,-22 0 16,22-21-16,-22-1 0,22 1 0,0-21 16,-1-1-16,1-21 0,21 1 15,0 20-15,21-20 0,0-1 0,0 0 16,0 1-16,21 20 0,0-21 0,21 1 16,1-1-16,20 0 0,1 1 15,20 20-15,1-20 0,0 20 0,-1-21 16,1 22-16,0-22 0,-1 22 15,1-1-15,0 22 0,-22-22 16,1 22-16,-1 0 0,-21 21 0,1-22 16,-22 22-16,21 21 0,-42-21 15,21 21-15,-21 21 16,0 0-16,0 0 16,0 1-16,-21-1 15,21 0-15,0 0 0,0 0 0,0 0 16,0 1-16,0-1 0,0 0 0,0 0 15,0 0-15,0 0 0,0 1 16,0-1-16,0-42 47,0-1-47,0 1 16,0 0-16,0 0 0</inkml:trace>
  <inkml:trace contextRef="#ctx0" brushRef="#br0" timeOffset="112999.79">8805 14097 0,'0'0'0,"-21"0"0,0 0 31,21 21 0,21-21-31,0 0 16,0 21-16,1-21 15,-1 22-15</inkml:trace>
  <inkml:trace contextRef="#ctx0" brushRef="#br0" timeOffset="113984.31">9123 14245 0,'0'0'16,"0"21"-16,0 1 0,21-1 0,-21 21 15,0-21-15,0 0 0,21 1 16,-21 20-16,0-21 0,21 0 15,-21 0-15,0 22 0,0-22 0,21 0 16,-21 0-16,0 0 16,0 1-16,22-22 0,-1 0 15,0 0-15,0 0 16,0-22-16,0 22 16,1-21-16,-1 0 0,0-21 0,0 21 15,0-22-15,0 22 0,-21-21 16,22-1-16,-1 22 0,0-21 15,0 21-15,-21 0 0,0-1 0,21 1 0,-21 0 16,0 42 15,0 0-31,0 1 0,0-1 16,0 21-16,0-21 0,-21 22 16,21-22-16,-21 21 0,21-21 0,0 22 15,0 20-15,0-42 0,0 0 16,0 1-16,21-1 0,0 0 15,0-21-15,1 0 0,20 21 0,-21-21 16,21 0-16,1 0 0,-1 0 0,0-21 16,1 0-16,-22 21 0,21-21 15,1-1-15,-22 1 0,0 0 16,0 0-16,0-21 0,-21 20 0,0-20 16,0 21-16,0 0 0,0-22 15,0 22-15,0 0 0,-21 21 0,0-21 16,0 21-16,0 0 0,-1 0 15,1 21-15,0 0 0,0 0 16,21 1-16,-21-1 0,21 0 0,0 21 16,0-21-16,0 1 0,0-1 15,0 0-15,21 21 0,0-42 0,0 21 16,0 1-16,1-22 0,20 0 0,-21 21 16,21-21-16,-20 0 0,20 0 15,0 0-15,1 0 0,-22-21 0,42-1 16,-42 1-16,1 0 0,-1 0 15,0 0-15,-21 0 16,21-1-16,-21-20 0,21 21 0,-21 0 16,0 0-16,0-1 0,0 1 0,0 42 31,0 1-15,-21 20-16,21-21 0,-21 0 0,21 0 15,0 1-15,0 20 0,-21-21 16,21 0-16,0 0 0,-21-21 0,21 22 15,0-1-15,0 0 16,0-42 15,0 0-31,0-1 0,0-20 16,0 21-16,0 0 16,0 0-16,21-22 0,0 1 0,0 21 15,0-22-15,22 1 0,-1 21 0,0 0 16,1 0-16,-1 21 0,21 0 15,-20 0-15,-1 0 0,22 0 0,-22 21 16,0 0-16,-21 21 0,22-21 0,-22 22 16,0-22-16,-21 21 0,0-21 15,0 1-15,0 20 0,0-21 0,-21 0 16,0 0-16,0 1 0,-1-1 0,1-21 16,0 21-16</inkml:trace>
  <inkml:trace contextRef="#ctx0" brushRef="#br0" timeOffset="115547.77">11980 14436 0,'0'0'0,"-21"21"0,0-21 16,0 21-16,0-21 0,-1 21 15,1-21-15,21 21 0,-21-21 0,21 22 16,21-22 0,0 0-1,1-22-15,-1 1 0,21 0 0,-21 21 16,22-42-16,-1 21 15,0-1-15,-21-20 0,22 0 0,-1 21 0,-21-22 16,22 1-16,-22 0 0,0-1 16,0 1-16,0 0 0,0-1 15,1-20-15,-22 20 0,0 1 0,0 0 16,0-1-16,0 1 0,0 21 0,0 0 16,0 0-16,-22 21 15,22 21-15,-21 0 0,21 21 16,-21 1-16,0-1 0,21 0 15,0 1-15,-21-1 0,0 21 0,21-20 16,-22 20-16,22-20 0,0-1 0,0 21 16,0-20-16,0-1 0,0 22 15,0-43-15,0 21 0,0 0 0,0-20 16,22-1-16,-1 0 0,0 0 16,0 0-16,21-21 0,-20 0 15,-1 0-15,21 0 0,-21 0 0,0 0 16,22-21-16,-22 0 0,0 0 0,0 0 15,22-22-15,-22 1 0,0 21 16,0-22-16,-21 1 0,21 0 0,0-1 16,-21 22-16,22 0 0,-22-21 0,0 21 15,0-1-15,0 44 32,0-1-32,-22 0 0,22 0 15,-21 21-15,21-20 0,0-1 0,-21 21 16,21-21-16,0 22 0,0-22 15,0 0-15,0 0 0,0 0 16,0 0-16,21-21 0,0 22 0,1-22 16,-1 0-16,0 0 0,21 0 15,-21 0-15,1 0 0,-1 0 16,21-22-16,-21 1 0,0 0 0,22 0 16,-22 0-16,0 0 0,0-22 0,0 1 15,-21 21-15,22 0 0,-1-22 16,-21 22-16,21 0 0,-21 0 15,0 42 17,0 0-32,-21 0 0,21 0 15,-21 1-15,21-1 0,-22 21 0,22-21 16,0 0-16,0 1 0,-21-1 16,21 0-16,0 0 0,0 0 0,0 0 15,0 1 1,0-44-1,0 1 1,21 0-16,1 0 16,-22-21-16,21 20 0,0 1 0,0-21 15,0 21-15,0-22 0,1 22 16,-1 0-16,21 0 0,-21 0 16,0 0-16,1 21 0,-1-22 15,0 22-15,-21 22 16,0-1-16,0 0 15,0 0-15,21 21 0,-21-20 0,0 20 16,21-21-16,-21 21 0,0-20 0,0-1 16,0 21-16,0-21 0,21-21 15,-21 21-15,0 1 0,22-22 32,-1-22-32,0 22 15,-21-21-15,21 0 0,-21 0 16,21-21-16,0 20 0,1-20 15,-1 21-15,0 0 0,0-22 0,-21 22 16,21 0-16,0 0 0,1 0 0,-1 21 16,0-21-16,0 21 15,0 0-15,0 0 0,-21 21 16,0 0 0,0 0-16,0 0 0,0 0 15,0 1-15,0 20 0,0-21 0,22 21 16,-22-20-16,21-1 0,0 0 0,-21 0 15,21 0-15,0 0 0,22-21 16,-22 22-16,0-22 0,21 0 16,1 0-16,-22 0 0,21 0 0,0 0 15,1-22-15,-22 1 0,21 0 16,-21 0-16,22 0 0,-22 0 0,0-22 16,0 1-16,-21 21 0,0-22 0,21 1 15,-21 21-15,0-21 0,0 20 16,0-20-16,0 21 0,-21 0 15,0 21-15,0 0 0,0 21 16,0 0-16,-1 0 0,1 0 16,21 1-16,0 20 0,0-21 0,0 21 15,0-20-15,0 20 0,0-21 16,0 21-16,21-20 0,1-1 0,-1 0 16,0 0-16,21 0 0,-21-21 15,22 0-15,-22 0 0,21 0 16,-21 0-16,22 0 0,-1 0 0,-21-21 15,0 0-15,22 0 0,-22 0 0,0-1 16,0-20-16,0 21 0,1-21 16,-1 20-16,-21-20 0,0 21 0,0-21 15</inkml:trace>
  <inkml:trace contextRef="#ctx0" brushRef="#br0" timeOffset="115744.79">13822 13716 0,'-21'0'0,"42"0"0,-64 0 0,22 0 15,0 0 48,0 0-63,0 0 15</inkml:trace>
  <inkml:trace contextRef="#ctx0" brushRef="#br0" timeOffset="115948.78">12255 14076 0,'0'0'0,"-21"21"0,-21-21 31,63 0-31,0 0 16,0 0-16,22 0 0,-1 0 0,0 0 16,1 0-16,20 0 0,-20 0 0,20 0 15,-21 0-15,22-21 0,-22 21 16,22 0-16,-22 0 0,22-21 16</inkml:trace>
  <inkml:trace contextRef="#ctx0" brushRef="#br0" timeOffset="116380.8">15896 14076 0,'0'0'16,"0"-21"-16,0-43 15,0 85 32,0 1-47,0-1 16,0 0-16,0 0 0,0 0 0,0 22 15,0-22-15,0 0 0,0 0 0,0 21 16,0-20-16,0-1 0,0 0 16,0 0-16,0 0 0,21-21 31,0-21-16,1 21-15,-1-21 0</inkml:trace>
  <inkml:trace contextRef="#ctx0" brushRef="#br0" timeOffset="116740.8">16468 13991 0,'21'-21'0,"-42"42"0,63-42 16,-21 0-16,-42 21 15,0 0 1,0 0-16,-1 0 0,1 0 15,0 0-15,-21 0 0,21 0 0,-1 21 16,1-21-16,21 21 0,0 0 31,21-21-31,1 0 0,-1 22 0,0-22 16,21 0-16,-21 21 0,22-21 0,-1 21 16,-21-21-16,22 21 0,-22 0 15,21-21-15,-21 21 0,0 1 0,-21-1 16,0 0-16,0 0 15,0 0-15,0 0 0,-21-21 16,0 22-16,0-1 0,0-21 0,-22 0 16,1 21-16,21-21 0,-21 0 15,20 0-15,-20 0 0,21 0 0,0 0 16,0 0-16,-1-21 0,1 0 16,21-1-16,0 1 15,0 0-15,0 0 0,0 0 16,0 0-16,0-1 0</inkml:trace>
  <inkml:trace contextRef="#ctx0" brushRef="#br0" timeOffset="116928.81">16087 13695 0,'0'0'0,"0"-21"31,-22 21-15,44 0 15</inkml:trace>
  <inkml:trace contextRef="#ctx0" brushRef="#br0" timeOffset="118292.73">18563 13610 0,'0'0'0,"-21"-21"16,21-106 0,0 106-1,0 0-15,-21 21 16,0 21 0,-1 0-16,1 0 0,0 0 0,-21 22 15,21-1-15,-1 0 0,-20 1 16,21 20-16,-21-20 0,20-1 15,1 21-15,-21-20 0,21-1 0,0 0 16,-1 1-16,1-1 0,0 0 0,21-20 16,0 20-16,0 0 0,0 1 15,21-1-15,22-21 0,-22-21 16,21 21-16,0-21 0,1 0 16,20 0-16,1 0 0,-1-21 0,1 0 15,-1 0-15,1 0 0,-1-1 0,1 1 16,-22-21-16,0 21 0,1-22 15,-1 1-15,-21 21 0,0-43 0,-21 22 16,0 0-16,0-22 0,0 22 16,0-22-16,-21 22 0,-21-21 0,21 20 15,-22 1-15,1 0 0,0 20 16,-1 1-16,1 21 0,-21 0 16,20 0-16,-20 0 0,20 21 0,-20 22 15,21-1-15,-1 0 0,1 1 16,0-1-16,20 22 0,1-22 0,0 21 15,21-20-15,0-1 0,0 43 16,0-64-16,21 21 0,22-21 0,-22 1 16,21-1-16,22 0 0,-22 0 15,0-21-15,22 0 0,-1 0 0,-20 0 16,20 0-16,-21 0 0,22 0 0,-22 0 16,1-21-16,-1 0 0,0 0 15,1-1-15,-22 1 0,0 0 0,21 0 16,-21-21-16,1 20 0,-1 1 15,0-21-15,0 21 0,-21 0 16,0-1-16,21 22 0,-21 22 31,0-1-31,-21 0 16,21 0-16,-21 0 0,21 22 0,0-22 16,0 0-16,0 0 0,0 0 15,0 0-15,0 1 0,0-1 0,0 0 16,21 0-16,0-21 0,0 0 15,1 0-15,20 0 16,-21 0-16,0 0 0,0 0 16,22 0-16,-22 0 0,0-21 0,0 21 15,0-21-15,1 0 0,-1-1 16,0 1-16,0-21 0,0 21 0,0 0 16,1-1-16,-22-20 0,0 21 0,21 0 15,-21 0-15,0 42 31,0 0-15,-21 0-16,-1 0 0,22 0 0,0 1 16,-21-1-16,21 0 0,-21 0 0,21 0 15,0 0-15,0 1 0,0-1 16,0 0-16,0 0 0,21 0 0,-21 0 16,21-21-16,1 22 0,-1-22 15,0 0-15,0 0 0,21 0 16,-20 0-16,-1 0 0,21 0 0,-21 0 15,22 0-15,-22-22 0,0 1 0,21 0 16,-21 0-16,1 0 0,-1 0 16,0-1-16,-21 1 0,0-21 0,0 21 15,0 0-15,0-22 0,0 22 0,0 0 16,0 0-16,0 0 16,-21 21-16,0 0 0,-1 0 15,22 21 1,0 0-16,0 0 0,0 0 15,22 0-15,-22 1 0,21-1 16,0 0-16,0 0 0,0 0 16,-21 0-16,21 1 0,1-1 0,-22 0 15,0 0-15,0 0 16,0 0 0,21-21 46,0-21-46,0 21-16,0-21 15</inkml:trace>
  <inkml:trace contextRef="#ctx0" brushRef="#br0" timeOffset="119348.8">20087 14012 0,'21'0'31,"0"0"-31,1 0 16,-1 0-16,0-21 0,0 21 15,0-21-15,-21 0 0,21 21 16,-21-21-16,0 0 0,0-1 16,0 1-16,0 0 0,0 0 31,-21 21-31,0 0 0,0 0 16,21 21-16,-21-21 15,0 21-15,-1 0 0,22 1 16,-21-1-16,0 0 0,21 0 0,0 0 15,-21 0-15,21 1 0,0-1 0,0 0 16,0 0-16,0 0 0,0 0 16,0 1-16,0-1 0,21 0 15,0-21-15,0 0 0,1 21 0,-1-21 16,0 0-16,0 0 0,0 0 16,22 0-16,-22 0 0,21 0 0,-21-21 15,22 21-15,-1-21 0,-21 0 16,0-1-16,0 1 0,1 21 0,-1-21 15,-21 0-15,0 0 0,0 0 16,0-1-16,0 1 0,0 0 16,-21 21-16,21-21 0,-22 21 15,1 0-15,21 21 16,0 0 0,0 0-16,21 1 0,-21-1 15,22 0-15,-1-21 0,-21 21 0,0 0 16,21 0-16,-21 1 0,21-1 15,-21 0-15,0 0 0,0 0 16,0 0-16,21-21 47,0 0-47,1 0 16,-1 0-16,0-21 0,0 0 0,0 21 15,22-21-15,-1 0 0</inkml:trace>
  <inkml:trace contextRef="#ctx0" brushRef="#br0" timeOffset="119596.36">21526 13885 0,'-21'0'31,"0"22"-15,0-1-16,21 0 0,0 0 15,-21 0-15,0 0 0,-1 22 0,22-22 16,0 0-16,0 0 0,-21 0 0,21 1 16,-21-1-16,21 0 15,0 0-15,0-42 32,21 0-17</inkml:trace>
  <inkml:trace contextRef="#ctx0" brushRef="#br0" timeOffset="119768.77">21526 13758 0,'0'-21'0,"0"42"0,-21-63 0,21 21 16,-21 21-16,0 0 0,0 0 16,0 0-1,-1 0-15,44 0 31,-1 0-31,0 0 0,0 0 16,21 0-16</inkml:trace>
  <inkml:trace contextRef="#ctx0" brushRef="#br0" timeOffset="120064.79">22119 13483 0,'0'0'0,"0"-21"15,0 42 1,-21 22 0,0-22-16,21 21 0,-21 0 0,-1 1 15,1-1-15,0 0 0,21 1 16,-21 20-16,0-20 0,0-1 16,-1 0-16,22 1 0,0-22 0,-21 21 15,21-21-15,0 22 0,0-22 16,0 0-16,0 0 0,0 0 0,0 0 15,0 1-15,21-22 0,1 0 16,-1 0-16,0 0 0,0 0 16,0 0-16,0-22 0,22 1 0,-22 0 15,0 21-15,0-42 0,0 21 16,1-1-16</inkml:trace>
  <inkml:trace contextRef="#ctx0" brushRef="#br0" timeOffset="120284.42">21696 13885 0,'-21'0'0,"42"0"0,-21-21 15,21 21 1,21 0-16,-21 0 0,22 0 0,-1 0 16,0 0-16,1 0 0,-1 0 15,22 0-15,-22 0 0,21 0 0,-20-21 16,-1 21-16,22 0 0,-43 0 15,21 0-15,-21 0 0,0 0 0,-42 0 32,0 0-32,-21 21 0</inkml:trace>
  <inkml:trace contextRef="#ctx0" brushRef="#br0" timeOffset="121648.07">4466 15621 0,'0'-21'31,"-21"21"-15,0 0-16,0 21 16,-1 0-16,22 0 0,0 1 0,-21-1 15,21 21-15,-21-21 0,21 22 16,-21-1-16,21 0 0,0 1 0,0-22 15,0 21-15,0-21 0,0 22 16,0-22-16,0 0 0,21-21 31,0-21-31,0 0 16,1-1-16,-1-20 0,0 21 16,0 0-16,0-22 0,0 22 0,-21-21 15,22 21-15,-1-22 0,0 22 0,-21 0 16,21 0-16,-21 0 15,21 21-15,0 0 0,-21 21 16,0 0 0,0 0-16,0 0 0,0 1 0,0-1 15,0 21-15,0-21 0,22 22 0,-22-22 16,0 21-16,0-21 0,21 0 16,0 22-16,0-22 0,0 0 0,0 0 15,1-21-15,-1 21 0,0-21 16,0 0-16,0 0 0,0 0 0,22 0 15,-22-21-15,0 0 0,0 0 16,22 0-16,-22 0 0,0-1 16,0-20-16,0 21 0,-21 0 0,21-22 15,-21 1-15,22 21 0,-22-21 16,0 20-16,0 1 0,0-21 0,0 21 16,0 0-16,0-1 0,0 44 31,0-1-31,0 0 15,0 0-15,0 21 0,0-20 16,0 20-16,0-21 0,0 21 0,0-20 16,0 20-16,21-21 0,0 0 0,0 0 15,-21 1-15,21-22 0,0 0 16,1 0-16,-1 0 16,0 0-16,0-22 0,0 22 15,0-21-15,1 0 0,-1 0 0,0 0 16,0-22-16,0 22 0,0-21 15,-21 0-15,0 20 0,0 1 16,0 0-16,0 0 0,0 42 31,0 0-31,0 0 16,-21 1-16,21-1 0,0 21 0,-21-21 16,21 0-16,0 1 0,0-1 15,0 0-15,0-42 47,0 0-47</inkml:trace>
  <inkml:trace contextRef="#ctx0" brushRef="#br0" timeOffset="121824.79">5588 15536 0,'0'0'0,"-42"0"31,20 0-31,1 0 0,0 0 32,21 22-17,21-22-15,0 21 0,1-21 16,-1 0-16,0 0 16</inkml:trace>
  <inkml:trace contextRef="#ctx0" brushRef="#br0" timeOffset="122280.47">6075 15494 0,'0'0'16,"0"21"-1,-21 0-15,-1-21 16,1 22-16,21 20 0,-21-21 16,0 0-16,21 22 0,-21-22 15,0 21-15,21-21 0,0 22 0,0-1 16,-22-21-16,22 21 0,0 1 15,0-22-15,0 0 0,0 21 0,0-20 16,0-1-16,22-21 0,-22 21 0,21-21 16,0 0-16,0 0 0,0 0 15,0 0-15,1-21 0,-1 21 0,0-21 16,0-1-16,0-20 0,0 21 0,22-21 16,-22 20-16,0-20 0,0 0 15,0-1-15,1 1 0,-1 0 0,0-1 16,0 1-16,-21 0 0,0-1 15,21 22-15,-21-21 0,0 21 16,0 42 0,-21 0-1,21 0-15,-21 0 0,21 22 0,0-1 16,-21 0-16,21-20 0,0 20 0,-21 0 16,21 1-16,0-1 0,0 0 15,0-21-15,21 43 0,-21-43 16,21 0-16,0 0 0,0 1 15,22-22-15,-22 0 0,0 0 16,21 0-16,1 0 0,-22 0 0,21-22 16,0 1-16</inkml:trace>
  <inkml:trace contextRef="#ctx0" brushRef="#br0" timeOffset="122736.38">9017 15367 0,'0'-42'0,"0"84"0,0-105 0,0 41 16,21 1-16,0 21 15,-21 21-15,0 22 16,0-22-16,0 21 0,0 1 15,0-1-15,0 0 0,0 1 16,0-1-16,0 0 0,0 1 0,-21-1 16,21-21-16,-21 21 0,0 1 0,0-1 15,-22 22-15,22-22 16,21-21-16,0 0 0,-21-21 0,21 21 16,0-42-1,0 0 1,0 0-16</inkml:trace>
  <inkml:trace contextRef="#ctx0" brushRef="#br0" timeOffset="123129.61">8721 15579 0,'0'0'0,"0"-21"0,0-22 0,0 22 16,0-21-16,21 21 0,0-22 0,21 22 16,-21 0-16,22 0 0,-1 0 15,0-1-15,22 1 0,-22 21 0,22 0 16,-22 21-16,22 1 0,-22-1 0,21 21 15,-20-21-15,20 22 0,-20 20 16,-1-21-16,0 1 0,1-1 0,-22 0 16,21 1-16,-21 20 0,0-20 0,1-1 15,-22 0-15,0 1 0,0-1 16,0-21-16,0 21 0,0-20 16,0-1-16,-22 0 0,1-21 15,0 0-15,21-21 16,-21 0-16,21-1 0,-21 1 15,21-21-15,0 21 0,0-22 16,0 1-16,0 0 0,0-1 0,21-20 16,0 21-16,0-22 0,0 22 0,1-22 15,20 1-15,-21 20 0,21 1 16,-20 0-16,20-1 0,-21 22 0,21-21 16,-20 21-16,-1 21 0,21 0 0,-21-21 15,0 21-15,1 21 16,-22 0-1,0 0-15,0 0 0</inkml:trace>
  <inkml:trace contextRef="#ctx0" brushRef="#br0" timeOffset="123468.79">10118 15706 0,'0'0'0,"-22"63"0,-20 43 31,42-85-31,0 22 0,0-22 15,0 0-15,0 0 0,0 0 0,21-21 0,0 21 16,1-21-16,-1 0 0,21 0 16,0 0-16,1 0 0,-1 0 15,-21-21-15,22 21 0,-1-21 0,-21 0 16,21 0-16,-20 0 0,-1-22 16,-21 22-16,0 0 0,0 0 0,0 0 15,0-22-15,0 22 0,0 0 16,-21 0-16,-1 0 0,1-1 0,-21 1 15,21 21-15,-22 0 0,22 0 0,-21 0 16,0 0-16,20 0 0,-20 0 16,21 21-16,0 1 0,0-1 0,-1-21 15,1 21-15,21 0 0,0 0 0,0 0 16,21 1 0,1-22-16,-1 0 0,21 0 0,0 0 15,1 0-15</inkml:trace>
  <inkml:trace contextRef="#ctx0" brushRef="#br0" timeOffset="124579.88">11515 15452 0,'0'0'0,"-43"0"32,43-21-32,0-1 15,0 1 1,21 0-16,1 21 0,-1-21 16,-21 0-16,21 0 0,0-1 0,0-20 15,0 21-15,-21 0 0,0 0 16,0-22-16,0 22 0,0 0 15,0 0-15,-21 21 0,0 0 0,0 0 16,-21 0-16,20 21 16,-20 0-16,21 0 0,-21 0 0,20 1 15,1-1-15,0 21 0,0-21 0,21 22 16,0-22-16,0 0 0,0 21 16,0-21-16,0 1 0,21-1 0,-21 0 15,21 0-15,0 21 0,22-20 16,-22-1-16,0 0 0,0 0 0,0 0 15,1 22-15,-1-22 0,0 0 0,-21 0 16,21 0-16,-21 0 0,0 22 16,0-22-16,0 0 0,-21 0 0,0 0 15,0-21-15,-22 22 0,22-22 0,-21 0 16,21 0-16,-22 0 0,1 0 16,21 0-16,-22 0 0,1-22 15,21 1-15,0 0 0,-22 0 0,22 0 16,0 0-16,21-1 15,0-20-15,-21 21 0,21-21 0,0 20 0,0-20 16,0 21-16,0-21 0,0 20 16,0 1-16,21 0 0,0 21 15,0 0-15,1 21 16,-22 0-16,0 1 0,21 20 16,-21-21-16,21 0 0,-21 22 0,0-22 15,21 0-15,0 21 0,0-21 0,-21 1 16,22-1-16,-1 0 15,0 0-15,0 0 0,0 0 0,0-21 16,1 0-16,-1 0 0,0 0 16,21 0-16,-21 0 0,1 0 0,20 0 15,-21-21-15,21 0 0,1 0 0,-22 21 16,21-21-16,-21 0 0,1-22 16,20 22-16,-21 0 0,0 0 15,-21 0-15,21-1 0,-21 1 0,22 0 0,-22 0 16,0 0-1,0 42 1,0 0-16,-22 0 16,22 0-16,-21 1 15,21-1-15,0 0 0,0 0 0,0 21 16,0-20-16,0-1 16,0 0-16,21-21 0,1 0 15,-1 0-15,0 0 0,0 0 0,0 0 16,0 0-16,1 0 0,-1-21 15,0 21-15,0-21 0,0-1 0,0 22 16,1-21-16,-1 0 0,0 0 0,-21-21 16,0 20-16,0 1 0,21 0 15,-21 0-15,0-21 0,0 20 16,0 1-16,0 42 31,-21 1-31,0-1 0,21 0 16,0 21-16,0-21 0,0 1 0,0-1 15,0 0-15,0 0 0,0 0 16,0 0-16,0 1 16,21-22-16,0 0 15,0 0-15,0 0 0,1 0 16,-1 0-16,21-22 0,-21 22 0,0-21 16,1 0-16</inkml:trace>
  <inkml:trace contextRef="#ctx0" brushRef="#br0" timeOffset="125228.8">12700 15388 0,'0'0'0,"0"-21"0,-21 21 15,0 0-15,-1 21 0,1 0 16,0 1-16,0-1 0,0 0 16,21 21-16,-21-21 0,-1 22 0,1-22 15,21 21-15,0-21 0,0 1 0,0 20 16,0-21-16,0 0 0,0 0 15,0 1-15,21-22 0,1 21 0,-1-21 16,0 0-16,0 0 0,21 0 16,-20 0-16,20 0 0,21-21 15,-20 21-15,-22-22 0,0 1 16,21 0-16,-20-21 0,-1 21 16,0-22-16,0 1 0,0 0 0,-21-1 15,21 1-15,-21-22 0,22 1 0,-22-43 16,21 64-16,-21-1 15,0 22-15,0 0 0,0 0 0,0 42 16,-21 0-16,-1 0 16,1 22-16,21-1 0,-21 0 15,0 1-15,21-1 0,0 0 0,-21 1 16,0-1-16,21-21 0,-22 22 16,22-1-16,0-21 0,0 21 15,0-20-15,0-1 0,0 0 0,-21 0 16,21 0-16,0 0 0,0-42 47,0 0-47,0 0 15,21 0-15,1 0 0,-22-1 16,21 1-16,21-21 0,-21 21 0,0 0 16,22-1-16,-22 1 0,21 0 15,1 0-15,-22 21 0,21 0 0,-21 0 16,0 0-16,1 0 0,-1 21 15,0 0-15,0 0 0,0 1 16,-21-1-16,0 21 0,21-21 0,-21 0 16,0 1-16,0 20 0,0-21 0,0 0 15,0 0-15,0 1 0,-21-1 16,21-42 15</inkml:trace>
  <inkml:trace contextRef="#ctx0" brushRef="#br0" timeOffset="127781.1">13695 15431 0,'0'0'0,"21"-22"31,21 22-31,-21 0 0,1-21 0,20 0 16,0 21-16,1-21 0,-1 0 16,0 0-16,1-1 0,-22 1 0,21 21 15,-21-21-15,0 0 0,1 0 16,-22 0-16,0-1 0,-22 22 16,1-21-16,-21 21 0,21 0 15,-22 0-15,22 0 0,-21 21 0,0 1 16,-1-1-16,22-21 0,-21 21 15,21 0-15,-1 0 0,22 0 16,0 1-16,0-1 0,0 0 16,0 0-16,0 0 0,22-21 15,-1 0-15,0 0 0,0 0 16,21 0-16,-20 0 0,20 0 0,-21 0 16,21 0-16,-20 0 0,-44 21 31,1 1-31,0-22 15,-21 21-15,21 0 16,-22-21-16,22 21 0,-21 21 0,21-20 16,-1-1-16,-20 0 0,21 0 0,0 0 15,21 0-15,0 22 0,-21-22 16,21 0-16,0 0 0,0 0 16,21 1-16,0-22 0,0 0 15,21 0-15,-20 0 0,20 0 16,0 0-16,1 0 0,-1 0 0,21-22 15,-20 22-15,20-21 0,-20 0 0,20 0 16,1 0-16,-22 0 0,0-1 16,43-41-16,-43 21 0,-21-1 15,22 1-15,-22 0 0,0-22 16,0 22-16,0-22 0,-21 22 16,0 0-16,22-1 0,-22 22 0,0-21 15,0 21-15,0-1 0,0 1 16,-22 21-1,22 21-15,-21-21 0,0 43 16,0-22-16,0 21 0,21 1 16,-21-1-16,-1 21 0,1-20 0,21 20 15,0-20-15,0-1 0,-21 0 0,21 1 16,0-1-16,0 0 0,0-21 16,0 22-16,0-22 0,21 0 0,0 0 15,1 0-15,-1 1 0,0-22 16,0 0-16,21 0 0,-20 0 0,20 0 15,-21 0-15,21 0 0,1 0 16,-1-22-16,22 1 0,-22 21 0,0-21 16,1 0-16,-22 0 0,21 0 15,-21-1-15,0-20 0,1 21 0,-1 0 16,-21 0-16,0-22 0,0 22 16,0 0-16,0 0 0,-21 21 15,-1 0-15,1 0 0,0 21 16,0-21-16,0 21 0,0 0 15,-1 0-15,1 22 0,0-22 16,21 0-16,0 21 0,0-20 0,0-1 16,0 0-16,0 0 0,0 0 15,0 0-15,21-21 0,0 22 0,22-1 16,-22-21-16,0 0 0,21 0 0,1 0 16,-22 0-16,21 0 0,1 0 15,-22-21-15,21-1 0,-21 22 0,22-21 16,-22 0-16,0 0 0,0 0 0,21-22 15,-42 22-15,22-21 0,-1 21 16,0 0-16,-21-22 0,0 22 0,0 0 16,0 0-16,21 0 0,-21 42 31,0 0-31,0 0 16,0 0-16,-21 0 0,21 22 0,0-22 15,0 0-15,0 0 0,-21 0 16,21 1-16,-21-1 0,21 0 0,0 0 15,0 0-15,0 0 0,0 1 16,21-44 15,-21 1-15,21 21-16,-21-21 0,21 0 0,0 0 16,-21 0-16,21-1 0,1-20 0,-1 0 15,0 21-15,0-1 16,0 1-16,0 0 0,-21 0 15,22 21-15,-1 0 0,-21 21 32,0 0-32,21-21 0,-21 21 0,0 1 15,0-1-15,0 21 0,0-21 0,0 0 16,0 1-16,0-1 16,0 0-16,0 0 0,21-21 0,-21 21 15,21-21 1,0 0-16,1 0 15,-1 0-15,0-21 0,-21 0 16,21 0-16,0 0 0,0-1 16,-21 1-16,22 0 0,-1 0 15,0-21-15,21 20 0,-21-20 0,1 21 16,20 0-16,-21 0 0,0-1 16,0 1-16,1 21 0,-1 0 0,-21 21 15,0 1 1,0-1-16,0 0 0,0 0 15,0 0-15,0 0 0,0 22 0,0-22 16,0 0-16,0 0 0,0 0 0,0 1 16,21-1-16,0 0 0,0-21 15,0 21-15,1-21 0,-1 0 0,21 0 16,-21 0-16,22 0 0,-1 0 16,-21 0-16,21 0 0,1 0 15,-22 0-15,21-21 0,-21 0 0,1 21 16,-1-21-16,0-22 0,0 22 0,0 0 15,0 0-15,-21-22 0,0 22 16,0 0-16,0 0 0,0 0 0,0 0 16,0-1-16,-21 22 15,0 0-15,0 0 0,21 22 16,-21-1-16,21 0 0,-21 0 0,21 0 16,0 0-16,0 1 0,0-1 15,0 0-15,0 0 0,0 0 0,0 0 16,0 1-16,0-1 0,21-21 15,0 21-15,0-21 16,0 21-16,0-21 0,1 0 0,-1 0 16,0 0-16,0 0 0,0 0 0,0-21 15,1 21-15,-1-21 0,-21 0 16,21-1-16,0 1 0,-21 0 0,21 0 16,-21 0-16,21 0 0,1-1 0,-22 1 15,0 0-15,0 0 0,0 42 31,0 0-31,0 0 0,0 1 16,0-1-16,-22-21 16,22 21-16,0 0 0,0 0 0,0 0 15,0 1-15,22-22 32,-1 0-17,0 0-15,0-22 0,0 1 0,0 21 16,1-21-16,-1 0 0,0 0 15,0 21-15,0-21 0,0-1 0,22 22 16,-22 0-16,0 0 16,0 0-16,-21 22 15,0-1-15,0 0 0,0 0 0,0 0 16,0 0-16,0 1 16,0-1-16,21-21 15,-21 21-15,22-21 0,-1 0 16,0 0-16,0 0 0,0 0 15,0 0-15,-21-21 16,22 0-16,-1-1 0,-21-20 16,0 21-16,21 0 0,0-22 15,0 1-15,-21 0 0,21-22 0,1 22 16,-1-22-16,-21 1 0,21 21 0,0-22 16,0 22-16,-21-1 0,0 1 15,21 21-15,-21 0 0,0 0 0,-21 42 31,0 21-31,21-21 16,-21 22-16,0-1 0,0 0 0,-1 22 16,1-22-16,21 22 0,0-22 0,-21 21 15,21-20-15,0-1 0,0 0 16,0 1-16,0-22 0,0 21 16,0-21-16,0 1 0,0-1 0,0 0 15,21 0-15,0-21 0,1 0 0,-1 21 16,0-21-16,0 0 0,0-21 15,0 0-15,1 21 16,-22-21-16,21 0 0,-21-1 16,21 1-16</inkml:trace>
  <inkml:trace contextRef="#ctx0" brushRef="#br0" timeOffset="127972.68">17674 15240 0,'0'0'0,"-42"0"0,21 0 0,-1 0 15,1 0-15,21 21 16,21-21 0,1 0-16,-1 21 0,21-21 15,-21 0-15,22 0 0,-22 0 16,21 0-16,-21 0 0,22 0 16,-22 0-16,21-21 0,-21 21 0,0-21 15,1 21-15</inkml:trace>
  <inkml:trace contextRef="#ctx0" brushRef="#br0" timeOffset="129940.76">18542 15282 0,'0'0'0,"-21"0"0,21 22 32,21-22-32,0-22 15,0 22-15,0-21 0,22 0 0,-22 21 16,21-21-16,-21 0 0,22-22 15,-22 22-15,0 0 0,0 0 16,-21-21-16,0 20 0,0 1 16,0 0-16,0 0 0,-21 0 15,-21 21-15,21 0 0,-22 0 0,1 0 16,0 0-16,-1 0 0,1 21 0,21 0 16,-22-21-16,1 21 0,21 22 15,0-22-15,0 0 0,21 21 0,-22-21 16,22 1-16,0 20 0,0-21 15,0 0-15,22 0 0,-1 1 0,21-1 16,-21 0-16,0-21 0,22 21 0,-1-21 16,-21 0-16,22 0 0,-22 0 15,21 21-15,-21-21 0,-42 0 32,-21 21-17,21 1-15,-22-22 0,1 21 0,0 0 16,20-21-16,-20 21 0,0 0 15,21 0-15,-1 22 0,1-22 0,0 0 16,0 0-16,21 0 0,0 1 0,0-1 16,0 0-16,21-21 15,0 21-15,0-21 0,1 0 16,20 0-16,-21 0 0,0 0 0,22 0 16,-22 0-16,21-21 0,-21 21 15,22-21-15,-22 0 0,0 21 16,21-22-16,-21 1 0,1 0 0,20-21 15,-21 21-15,0-1 0,22-20 16,-22 21-16,0 0 0,21 0 0,-21-1 16,1 22-16,-1 0 0,0-21 0,0 21 15,-21 21 1,0 1-16,0-1 0,0 0 16,0 0-16,0 0 0,0 22 15,0-22-15,0 0 0,-21 0 16,0 0-16,21 0 0,-21-21 0,21 22 15,0-1-15,-22-21 16,22 21-16,0-42 31,0 0-31,22-1 16,-1 22-16,0-21 0,-21 0 0,21 0 16,0-21-16,0 20 0,1 1 0,20 0 15,-21-21-15,0 21 0,-21-1 16,21 22-16,1-21 0,-1 21 15,-21 21 1,0 1-16,0-1 16,0 0-16,-21 0 0,21 0 0,0 0 15,-22 1-15,22-1 0,0 0 16,0 0-16,0 0 0,0 0 16,0 1-16,22-1 0,-1-21 0,0 21 15,0-21-15,0 0 0,0 21 16,1-21-16,-1 0 0,21 0 0,-21 0 15,0 0-15,22 0 0,-22 0 0,0-21 16,0 0-16,0 21 0,22-21 16,-22-1-16,0 1 0,0-21 0,0 21 15,1 0-15,20-22 0,-21 22 0,0-21 16,0 21-16,1-1 0,-1 1 16,0 0-16,0 21 0,0 0 15,-21 21 16,0 0-31,0 1 16,0-1 0,0-42 31,0-1-47,-21 22 15,21-21-15,-21 21 0,21-21 16,-21 21-16,21-21 0,0 0 15,-21 21-15,-1 0 0,1 0 16,0 21 0,0 0-16,0 0 0,21 0 0,-21 1 15,-1-1-15,1 21 0,21-21 16,0 0-16,0 22 0,0-22 0,0 0 16,0 0-16,0 0 0,0 1 0,21-1 15,1 0-15,-1-21 16,0 0-16,0 0 0,21 0 0,-20 0 15,20 0-15,-21 0 0,21 0 0,-20 0 16,20 0-16,-21 0 0,0-21 16,22 0-16,-22 21 0,0-22 0,0 1 15,0 0-15,-21 0 0,21-21 0,-21 20 16,22 1-16,-22 0 16,0 0-16,0 0 0,0 0 15,-22 21 1,1 0-16,0 0 0,0 21 0,0 0 15,21 0-15,-21 0 0,21 0 0,-22 1 16,22-1-16,-21 21 16,21-21-16,0 0 0,0 1 15,0-1-15,21-21 0,1 21 16,-1-21-16,0 0 0,0 21 0,21-21 16,1 0-16,-22 0 0,21 0 0,1 0 15,-1 0-15,-21 0 0,21-21 16,-20 21-16,-1-21 0,21 0 15,-21-1-15,0 1 0,1 0 0,-1 0 16,0 0-16,0-22 0,0 22 16,-21 0-16,21-21 0,-21 21 0,22 21 15,-22-22-15,0 1 0,21 21 0,-21 21 32,0 1-32,0-1 15,-21 0-15,-1 21 0,22-21 16,-21 22-16,0-22 0,0 21 15,0 1-15,0-1 0,-1 0 0,-20 1 16,21 20-16,0-21 0,0 22 0,-1-1 16,1 1-16,-21-1 0,21 1 15,0-1-15,-1 1 0,1-22 0,0 22 16,0-1-16,0-20 0,21 20 16,-21-21-16,21 1 0,0-1 0,0 0 15,0 1-15,-22-22 0,22 0 0,0 0 16,0 0-16,0 1 0,0-44 31,0 1-31,0 0 0,0 0 16,0 0-16,0 0 0,0-22 15,22 22-15,-1-21 0,0-1 0,0 1 16,-21 0-16</inkml:trace>
  <inkml:trace contextRef="#ctx0" brushRef="#br0" timeOffset="130272.77">20553 15706 0,'0'0'16,"0"-43"-16,0 22 0,0 0 0,0 0 0,0 0 15,-21 21-15,21-21 0,0-1 0,0 1 16,21 21 0,0 0-16,21 0 0,-21 0 15,22 0-15,-22 0 0,21 0 16,-21 0-16,22 0 0,-22 0 15,0 21-15,0 1 0,0-22 0,-21 21 16,0 0-16,0 0 0,0 0 16,0 0-16,-21 1 0,0-1 15,0-21-15,-21 21 0,20-21 0,1 0 16,-21 21-16,21-21 0,-22 0 16,22 0-16,0 0 0,-21 0 0,21 0 15,21-21 16,21 0-31,0 21 0,-21-21 16,42 21-16,-21-22 0</inkml:trace>
  <inkml:trace contextRef="#ctx0" brushRef="#br0" timeOffset="130581.58">21294 15028 0,'0'0'0,"0"-21"0,0-21 32,-22 63-17,1 0-15,21 0 0,0 1 16,-21 20-16,0-21 0,0 21 16,21 1-16,-21 20 0,21-20 15,-22-1-15,1 0 0,0 1 0,21-1 16,0 0-16,-21 1 0,0-1 15,21-21-15,0 0 0,0 22 0,0-22 16,0 0-16,0 0 0,0 0 16,21-21 15,0-21-31,0 21 0,-21-21 16,21 0-16</inkml:trace>
  <inkml:trace contextRef="#ctx0" brushRef="#br0" timeOffset="130875.78">21590 15388 0,'0'0'15,"0"-21"-15,-21 21 16,0 21 0,-1 0-16,1 1 15,0-1-15,0 0 0,21 0 16,-21 0-16,0 0 0,21 1 0,0-1 15,-22 0-15,22 0 0,-21 0 0,21 0 16,0 1-16,0-1 16,0 0-16,0 0 15,21-21 17,1 0-32,-1 0 15,0 0-15,0 0 0,0 0 16,0-21-16,1 0 0,20 21 15,-21-21-15</inkml:trace>
  <inkml:trace contextRef="#ctx0" brushRef="#br0" timeOffset="131604.48">22077 15409 0,'0'-21'16,"0"42"-16,-21-42 15,-1 21-15,1 21 16,0-21-16,-21 22 0,21-1 15,-1 0-15,1 0 0,0 0 0,0 0 16,21 1-16,0-1 0,-21 0 0,21 0 16,0 0-16,0 0 0,0 1 15,21-1-15,0-21 16,0 21-16,0-21 16,1 0-16,-1 0 15,-21-21-15,0 0 16,0-1-16,0 1 15,0 0-15,0 0 0,0 0 16,0 0-16,0-22 0,0 22 0,0 0 16,21-21-16,0 20 0,0 1 15,0 0-15,1 0 0,-1 0 0,0 21 16,21-21-16,-21 21 0,1 0 0,-1 0 16,0 0-16,0 0 0,0 21 15,-21 0-15,0 0 0,21 0 0,-21 22 16,0-22-16,0 21 0,0-21 15,0 22-15,0-22 0,0 0 0,0 21 16,0-21-16,0 1 0,0-1 16,0 0-16,-21 0 15,21 0 1,-21-21 0,21-21-16,0 0 15,0 0-15,0 0 16,0-1-16,0 1 0,21 0 15,0 0-15,1-21 0,-1 20 0,0 1 16,0-21-16,0 21 0,22 0 16,-22-22-16,21 22 0,0 0 15,-20 21-15,20-21 0,-21 0 0,21 21 0,-20 0 16,-1 0-16,0 0 0,0 0 16,-21 21-16,0 0 0,0 0 15,0 0-15,0 22 0,0-22 0,0 21 16,0-21-16,0 0 0,-21 22 15,0-22-15,0 0 0,21 0 0,-22 0 16,1 1-16,0-1 0,21 0 16,-21-21-16,21 21 0,-21-21 15,0-21 17,21 0-32,0 0 15,-22-1-15,1 1 0,21 0 0</inkml:trace>
  <inkml:trace contextRef="#ctx0" brushRef="#br0" timeOffset="131824.59">22246 14923 0,'-21'0'15,"0"0"-15,21-22 16,-21 22 15,-1 0-15,22 22-1,-21-22-15,0 0 16,0 0-16,0 0 0,0 0 16</inkml:trace>
  <inkml:trace contextRef="#ctx0" brushRef="#br0" timeOffset="132063.78">20934 15177 0,'0'0'0,"-21"21"0,-1-21 16,22 21 0,22-21-1,-1 0-15,0 0 0,21 0 16,-21 0-16,22 0 0,20-21 15,-20 21-15,-1 0 0,0-21 16,1 21-16,-22-22 0,21 22 0,0 0 16,-20 0-16,-1 0 0,21-21 15,-21 21-15,0 0 0,1 0 0,-1 0 16</inkml:trace>
  <inkml:trace contextRef="#ctx0" brushRef="#br0" timeOffset="132363.93">22860 15875 0,'0'0'0,"-21"0"110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4T12:19:32.8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1016 0,'0'0'15,"-22"0"-15,1 0 16,64 0 15,-22 0-31,21 0 0,0 0 16,1 0-16,20 0 0,-20-21 15,20 21-15,1 0 0,20-21 16,-20 21-16,20-21 0,1 21 0,0-22 16,-1 22-16,-20 0 0,-1 0 15,1 0-15,-22-21 0,-21 21 0,22 0 16,-22 0-16,-21-21 16,-21 21-1,0 0-15,-1 0 16,1-21-16,0 21 0,0 0 15,-21 0-15,20-21 0,1 21 16,0 0-16,-21 0 0,21-21 16,-1 21-16,1 0 0,0 0 15,42 0 17,0 0-32,1 0 0,20 0 15,-21 0-15,21 0 0,-20 0 16,20 0-16,-21 0 0,0 21 0,0 0 15,-21 0-15,0 21 16,0-20-16,0-1 0,-21 21 16,0-21-16,0 22 0,-21-22 0,20 0 15,-20 21-15,0-21 16,21 1-16,-22-1 0,22 0 0,0-21 0,0 21 16,0-21-16</inkml:trace>
  <inkml:trace contextRef="#ctx0" brushRef="#br0" timeOffset="1259.94">2794 953 0,'0'0'0,"0"21"0,21-21 31,0 0-31,0-21 15,1-1-15,20 1 0,-21 0 16,0 0-16,22 0 0,-22 0 16,0-1-16,0-20 0,0 21 15,-21 0-15,0 0 0,0-1 0,0 1 16,0 0-16,0 0 0,0 0 16,0 0-16,0-1 0,-21 22 31,0 0-31,0 22 0,21-1 15,0 0-15,0 21 0,-21 1 16,21-1-16,-22 0 0,22 22 0,0-1 16,0-20-16,0 20 0,0 1 15,0-1-15,0-21 0,0 22 0,0-1 16,0-20-16,0 20 16,0-20-16,22 20 0,-22-21 0,0 1 15,0 20-15,0-20 0,0-22 16,0 21-16,0-21 0,0 0 0,0 1 15,-22-22 1,22-22-16,-21 1 16,0 21-16,0-21 0,0-21 15,-22 21-15,22-1 0,0-20 0,-21 21 16,21-21-16,-22 20 0,22 1 16,-21 0-16,21 0 0,-1 0 0,1 21 15,42 21 16,1-21-31,-1 21 0,0 0 0,21-21 16,-21 21-16,22 1 0,-1-22 16,0 0-16,1 21 0,-1-21 0,22 0 15,-22 0-15,21 0 0,1-21 16,-1-1-16,1 22 0,-1-21 0,1 0 16,-1 0-16,1 0 0,-22 0 15,64-22-15,-64 1 0,-20 21 16,20 0-16,-21-22 0,0 1 15,-21 21-15,0-22 0,21 1 0,-21 0 16,0-1-16,0 1 16,0 21-16,0-21 0,0 20 0,0-20 15,0 21-15,0 0 16,-21 21 0,21 21-16,-21 0 0,21 21 15,0 1-15,-21-22 0,0 42 0,21-20 16,-21-1-16,21 22 0,-22-22 15,1 21-15,0 1 0,21-1 0,-21 1 16,0 21-16,0-1 0,-1 1 0,1 0 16,0-1-16,0 1 0,0 21 15,0-22-15,-22 22 0,22 0 0,0 0 16,0-21-16,0 20 0,-1-20 16,1 0-16,0-1 0,21 1 15,-21 0-15,21-22 0,0 1 0,0-1 16,0 1-16,0-22 0,0-21 15,21 22-15,0-22 0,0-21 0,1 0 16,20 0-16,0-21 0,1-1 0,-1 1 16,0-21-16,1 0 0,20-1 15,-21 1-15,22-22 0,-22 22 0,1-21 16,-1 20-16,-21-20 0,0-1 0,0 1 16,-21-1-16,0-20 15,0 20-15,0-21 0,-21 1 0,0 20 0,0 1 16,-21-1-16,-1 1 0,1-1 15,0 22-15,-1 0 0,-20 20 16,-22-41-16,43 42 0,-1 0 16,22 21-16,0-22 0,0 22 15,0-21-15,0 21 0,21-21 16,21 0 0,0 0-16,0 21 0,21-21 15,-20-1-15,20 1 0,21 0 16,-20 0-16</inkml:trace>
  <inkml:trace contextRef="#ctx0" brushRef="#br0" timeOffset="2913">5101 1355 0,'0'0'0,"-21"21"0,21 0 31,-21-21-31,42 0 32,0-21-17,0 21-15,0-21 0,-21 0 0,22-1 16,-1-20-16,0 21 0,0-21 15,0 20-15,0-20 0,1-21 0,-1 20 16,0-20-16,-21 20 0,21-20 16,-21 21-16,21-1 0,-21 1 0,0 0 15,0-1-15,0 22 0,0 0 0,0 0 16,0 0-16,-21 21 16,0 0-16,0 21 15,21 0-15,0 0 0,0 21 16,-21 1-16,21-1 0,-22 0 15,22 22-15,0-22 0,0 22 16,0-1-16,0-20 0,0 20 0,0-21 16,0 1-16,0-1 0,0 0 15,0-20-15,0 20 0,22-21 0,-1 0 16,-21 0-16,21 1 0,0-22 0,0 0 16,0 0-16,1 0 0,-1 0 15,21 0-15,-21 0 0,22-22 0,-22 22 16,0-21-16,21 0 0,-21 0 15,1 0-15,-1 0 0,0-22 16,0 22-16,0 0 0,0-21 0,-21 20 16,22-20-16,-22 21 0,0 0 15,0 0-15,0-1 0,0 44 32,0-1-32,0 0 15,0 0-15,-22 0 16,22 22-16,0-22 0,-21 0 0,21 0 15,0 0-15,0 0 0,0 1 16,0-1-16,0 0 0,21-21 0,1 21 16,-1-21-16,0 0 0,0 0 15,0 0-15,0 0 0,22 0 16,-22 0-16,0 0 0,21-21 0,-20 0 16,-1 21-16,0-21 15,0-1-15,0-20 0,0 21 0,1 0 16,-1-22-16,0 1 0,0 21 0,-21 0 15,0-22-15,0 22 0,0 0 16,21 21-16,-21-21 0,0 42 31,0 0-31,-21 0 0,21 22 16,0-22-16,0 0 0,0 21 16,-21-20-16,21 20 0,0-21 0,-21 0 15,21 0-15,0 22 16,0-22-16,0 0 0,0 0 0,0 0 15,0-42 32,0 0-47,0 0 16,21 0-16,-21 0 0,21-1 0,-21 1 16,0-21-16,21 21 0,0-22 0,1 22 15,-1 0-15,-21 0 0,21 0 16,0 0-16,0-1 0,0 22 15,1 0 1,-1 0-16,-21 22 16,0-1-16,21 0 0,-21 0 15,21 0-15,-21 0 0,21 1 0,-21 20 16,0-21-16,21 0 0,-21 0 0,22 1 16,-22-1-16,0 0 0,21-21 15,0 21-15,0-21 0,-21 21 16,21-21-16,0 0 0,1 0 15,-1 0-15,0 0 0,-21-21 16,21 21-16,0-21 0,22 0 0,-22 0 16,0-1-16,0 1 0,0 0 15,22-21-15,-22 21 0,21-22 16,-21 22-16,0-21 0,22 21 16,-22-1-16,0 1 0,-21 0 0,21 0 15,0 21-15,-21 21 31,0 0-31,0 0 16,0 1-16,0-1 0,0 0 0,0 0 16,0 21-16,0-20 0,0-1 0,0 0 15,0 21-15,0-21 0,0 1 16,0-1-16,0 0 0,22-21 0,-1 21 16,-21 0-16,21-21 0,0 0 15,0 0-15,22 0 0,-22 0 16,0 0-16,21 0 0,-21 0 0,1 0 15,20-21-15,-21 0 0,0 0 16,22 21-16,-22-21 0,0-22 0,0 22 16,0 0-16,-21-21 0,21 20 15,-21-20-15,0 21 0,0-21 0,0 20 16,0-20-16,0 21 0,0 0 16,-21 21-16,0 0 15,0 0-15,21 21 0,-21 0 0,0 0 16,21 0-16,-22 22 0,22-22 15,0 21-15,0-21 0,-21 22 0,21-22 16,0 0-16,0 21 0,0-20 16,0-1-16,21-21 0,1 21 15,-1 0-15,0-21 0,0 0 0,21 0 16,-20 0-16,20 0 0,-21 0 16,21 0-16,1 0 0,-1-21 0,0 0 15,-20 21-15,20-21 0,-21-1 0,21 1 16,-20-21-16,-1 21 0,0 0 15,-21-22-15,0 1 0,0 0 0,0 20 16</inkml:trace>
  <inkml:trace contextRef="#ctx0" brushRef="#br0" timeOffset="3148.77">6667 614 0,'0'0'15,"-21"0"-15,0 0 0,0 0 0,0 0 63,0 0-48,-1 0-15</inkml:trace>
  <inkml:trace contextRef="#ctx0" brushRef="#br0" timeOffset="3356.65">5355 1058 0,'0'0'0,"0"22"0,0-1 31,21-21-31,0 0 16,22 0-16,-22 0 0,21 0 15,1-21-15,20 21 0,-21-22 0,1 22 16,-1-21-16,22 21 0,-22-21 16,0 21-16,1-21 0</inkml:trace>
  <inkml:trace contextRef="#ctx0" brushRef="#br0" timeOffset="3836.38">9356 953 0,'0'0'16,"21"-22"-16,-21 1 0,21 21 16,-21 21 15,0 1-31,0-1 0,0 21 16,0-21-16,0 0 0,0 22 0,0-22 15,0 0-15,0 0 0,0 0 16,0 1-16,0-1 0,-21 0 0,21 0 15,0 0-15,0 0 16,0-42 15,21 21-15,-21-21-16</inkml:trace>
  <inkml:trace contextRef="#ctx0" brushRef="#br0" timeOffset="4213.17">9864 910 0,'0'0'0,"42"-21"0,-21 0 16,-21 0 15,-21 21-31,0 0 0,-22 21 0,22-21 16,-21 21-16,21-21 0,0 21 16,-22 0-16,22-21 0,0 22 0,21-1 15,0 0 1,21 0-1,0-21-15,0 21 0,1-21 0,20 0 16,-21 21-16,21-21 0,1 22 16,-22-22-16,21 21 0,-21 0 0,1-21 15,-1 21-15,0-21 0,0 21 16,-21 0-16,0 1 0,-21-22 16,0 21-16,0-21 15,-1 0-15,-20 21 0,0-21 16,21 0-16,-22 0 0,1 0 0,21 0 15,-22 0-15,22 0 0,0 0 16,0 0-16,0 0 0,0 0 16,21-21-16,-22 21 15,22-21-15,0-1 0,0 1 16,0 0-16</inkml:trace>
  <inkml:trace contextRef="#ctx0" brushRef="#br0" timeOffset="4396.06">9334 741 0,'0'0'0</inkml:trace>
  <inkml:trace contextRef="#ctx0" brushRef="#br0" timeOffset="5088.66">11261 1101 0,'0'0'0,"0"-43"16,0 22-16,0 0 0,0 0 15,0 0-15,0-22 0,0 22 16,0 0-16,0 0 0,21 0 0,0 0 16,0-1-16,0 1 0,0 0 0,1 0 15,-1 0-15,0 21 0,0 0 16,0 0-16,0 0 0,22 0 0,-22 21 16,0-21-16,0 42 0,0-21 15,1 22-15,-1-1 0,-21 0 0,21 1 16,-21 20-16,0-20 0,0-1 15,0 0-15,0-21 0,-21 22 0,0-22 16,-1 21-16,1-21 0,21 1 16,-21-22-16,21 21 0,-21-21 15,0 0-15,21-21 32,0-1-32,0 1 15,0 0-15,21 0 0,0-21 0,0 20 16,0-20-16,1 0 0,-1 21 15,0-22-15,21 1 0,-21 21 0,22 0 16,-22-1-16,21 1 0,-21 0 16,22 21-16,-22 0 0,0 0 0,0 0 15,0 21-15,1-21 0,-1 43 16,-21-22-16,0 21 0,0-21 0,0 22 16,0-1-16,0 0 0,-21-21 15,-1 22-15,22-22 0,-21 0 16,0 0-16,21 0 0,-21 1 0,21-1 15,0 0-15,-21-21 16,42-21 15,0 21-31,0-21 16,0-1-16</inkml:trace>
  <inkml:trace contextRef="#ctx0" brushRef="#br0" timeOffset="5508.42">12531 847 0,'0'0'0,"0"-43"16,-22 43-1,1 22 1,0-1-16,0 0 0,0 0 16,0 21-16,-1 1 0,1-1 0,0-21 15,0 22-15,0-1 0,0 0 0,-1-21 16,22 22-16,0-22 0,0 0 15,0 0-15,0 0 0,0 1 0,22-1 16,-1-21-16,0 0 0,0 0 16,0 0-16,22 0 0,-22 0 15,21 0-15,0 0 0,-20-21 0,20-1 16,0 1-16,-21 0 0,22 0 16,-1 0-16,-21-22 0,0 22 0,1-21 15,-22 0-15,0-1 0,0 1 16,0 0-16,0-1 0,0 1 0,-22 21 15,1-22-15,0 22 0,0 0 0,0 0 16,0 21-16,-1 0 0,1 0 16,0 0-16,0 0 0,0 21 0,0 0 15,-1 0-15,22 22 0,-21-22 16,21 0-16,-21 0 0,21 0 0,0 1 16,0-1-16,21-21 15,0 0-15,1 0 16,-1 0-16</inkml:trace>
  <inkml:trace contextRef="#ctx0" brushRef="#br0" timeOffset="5801.26">13398 508 0,'-21'0'31,"0"0"-31,0 0 15,0 0-15,0 21 0,21 0 0,-22 1 16,1-1-16,0 21 0,0 0 16,0 1-16,21-1 0,0 0 0,-21 1 15,-1 20-15,22-20 0,-21-1 16,21 0-16,0 1 0,0-1 0,0 0 16,-21-21-16,21 22 0,0-22 0,0 0 15,21 0-15,0-21 16,1 0-16,-1 0 0,0 0 15,0 0-15,0-21 0,0 21 16,1-21-16,-1 0 0,0 0 16</inkml:trace>
  <inkml:trace contextRef="#ctx0" brushRef="#br0" timeOffset="5981.16">12996 868 0,'0'0'0,"21"0"31,1 0-15,-1 0-16,0 0 0,0 0 15,21 0-15,-20 0 0,20 0 0,-21 0 16,0-21-16,0 21 16,22-21-16,-22 21 0</inkml:trace>
  <inkml:trace contextRef="#ctx0" brushRef="#br0" timeOffset="7969.27">15240 677 0,'0'0'16,"0"-21"-16,0 0 0,0 0 15,0 0-15,0 0 0,0-1 16,0 1-16,0 0 15,-21 21-15,0 0 0,-1 0 16,1 0 0,-21 0-16,21 21 0,0 0 0,-1 1 15,-20-1-15,21 21 0,0 0 0,0 1 16,-1-1-16,-20 0 0,21 22 16,0-22-16,0 22 0,21-22 0,0 22 15,-22-22-15,22 0 0,0 1 16,0-22-16,0 21 0,0-21 0,22 0 15,-1 1-15,0-1 0,0-21 16,21 0-16,1 0 0,-22 0 0,21 0 16,22 0-16,-22 0 0,0 0 0,22 0 15,-22-21-15,22-1 0,-22 1 16,22-21-16,-22 21 0,0-22 16,1 22-16,-22-21 0,21-22 0,-21 22 15,-21 0-15,0-22 0,21 22 16,-21-22-16,0 22 0,0 0 0,-21-1 15,0 1-15,0 21 0,0-21 16,-22 42-16,1-22 0,0 22 0,-22 0 16,22 0-16,-22 0 0,22 22 15,-21-22-15,20 42 0,1-21 0,0 21 16,-1 1-16,22 20 0,0-20 16,0 20-16,21-21 0,0 22 0,0-22 15,0 1-15,0-1 0,0 0 0,21 1 16,0-22-16,0 21 15,22-21-15,-22 0 0,21 1 0,0-22 16,1 21-16,-1-21 0,0 0 0,1 0 16,-1 0-16,0 0 0,22 0 15,-22 0-15,1-21 0,-1-1 0,0 1 16,-21 21-16,22-42 0,-1 21 16,-21 0-16,0-1 0,22-20 0,-22 21 15,0-21-15,-21 20 0,0-20 16,21 21-16,-21 0 0,0 0 15,0 42 1,0 0-16,0 0 16,0 0-16,-21 0 0,21 1 15,0-1-15,0 0 0,0 21 16,0-21-16,0 1 0,0-1 0,0 0 16,0 0-16,0 0 0,0 0 15,21-21-15,0 0 0,1 0 16,-1 0-16,0 0 0,0 0 15,0 0-15,0 0 0,22 0 16,-22-21-16,0 0 0,0 21 0,22-21 16,-22 0-16,0 0 0,0-22 0,0 22 15,-21 0-15,21-21 0,-21 20 16,22-20-16,-22 21 0,0-21 16,0 20-16,0 1 0,0 0 15,0 42 16,-22 0-31,1 1 0,0 20 0,21-21 16,0 0-16,0 22 0,-21-22 16,21 21-16,0-21 0,0 0 0,0 22 15,0-22-15,0 0 0,0 0 0,21-21 16,-21 21-16,21 1 0,0-22 16,1 0-16,-1 0 0,21 0 15,-21 0-15,0 0 0,22 0 16,-1 0-16,-21 0 0,22-22 0,-22 22 0,21-21 15,0 0-15,-20 0 0,20 0 16,-21-22-16,0 22 0,0-21 16,-21-43-16,0 43 0,0 0 15,0-1-15,0 1 0,0 21 16,0 0-16,0-1 0,0 1 0,-21 21 16,0 0-16,0 0 15,0 21-15,0 1 0,-1-1 0,22 0 16,-21 21-16,21-21 0,-21 22 15,21-1-15,0-21 0,0 22 16,0-22-16,0 0 0,0 0 0,0 0 16,21 0-16,22 1 15,-22-1-15,0-21 0,0 0 16,0 0-16,0 0 0,1 0 16,-1 0-16,0-21 0,-21-1 0,21 22 15,0-21-15,-21 0 0,21 0 16,-21 0-16,0 0 0,22-1 0,-22 1 15,21 0-15,-21 0 16,21 0-16,0 0 0,0-1 16,-21 1-1,0 0-15,0 0 32,0 0 93,21 21-110,-21-21 1,22 21-16,-22-22 15,21 1 1,-21 0-16,21 21 0,-21-21 31,-21 21-15,0 0-16,-1 0 16,1 0-1,21 21 1,21-21-1,1 0 1,-22 21-16,21-21 16,0 21-16,0 1 15,-21-1-15,0 0 0,0 0 16,0 0-16,0 0 0,0 22 0,0-22 16,0 0-16,0 0 0,-21 0 0,21 1 15,0-1-15,0 0 0,-21 0 16,21 0-16,21-21 31,0 0-31,0 0 0,0 0 16,1 0-16,-22-21 15,21 21-15,-21-21 0,21 21 0,0-21 16,0 0-16,22-1 0</inkml:trace>
  <inkml:trace contextRef="#ctx0" brushRef="#br0" timeOffset="8244.93">18246 804 0,'0'0'0,"-22"0"15,1 22 1,21-1-16,-21 0 0,0 0 15,0 0-15,21 0 0,0 1 0,-21 20 16,21-21-16,-22 0 0,22 0 16,0 1-16,0-1 0,0 0 0,0 0 15,22-21 32</inkml:trace>
  <inkml:trace contextRef="#ctx0" brushRef="#br0" timeOffset="8424.83">18267 677 0,'0'0'0,"0"-21"16,0 0 0,-21 21-16,42 0 46,0 0-30,0 0-16,0 0 0</inkml:trace>
  <inkml:trace contextRef="#ctx0" brushRef="#br0" timeOffset="8720.65">19029 466 0,'0'0'0,"-21"0"31,21 21-15,-22 0-16,1 0 0,21 0 15,-21 22-15,0-1 0,21 0 0,-21 1 16,0-1-16,-1 0 0,1 22 16,0-22-16,0 1 0,21-1 0,-21 0 15,21 1-15,-21-1 0,21-21 0,0 0 16,0 0-16,0 1 15,0-1-15,21 0 0,0-21 0,0 0 16,0 0-16,0 0 16,1 0-16,-1 0 0,0 0 0,0-21 15,0 21-15,0-21 0,1-1 0,-1 1 16,0 0-16,-21 0 0</inkml:trace>
  <inkml:trace contextRef="#ctx0" brushRef="#br0" timeOffset="8916.59">18627 804 0,'21'-21'31,"21"21"-31,-21 0 0,22 0 0,-1 0 16,0 0-16,1 0 0,-1 0 0,0-21 15,1 21-15,-1 0 0,21 0 16,-20-21-16,-1 21 0,0 0 0,22-21 15,-22 21-15,1-21 0,-22 21 16,0 0-16</inkml:trace>
  <inkml:trace contextRef="#ctx0" brushRef="#br0" timeOffset="10006.01">5440 2498 0,'0'0'0,"0"-21"0,0-64 31,0 64-31,-21 21 16,21 21-16,-22 0 15,22 0-15,0 0 0,0 22 16,-21-1-16,0 0 0,0 1 0,21-1 16,0-21-16,-21 22 0,0-1 15,-1-21-15,22 21 0,-21-20 0,21-1 16,0 0-16,0-42 31,21 0-15,1-1-16,-22 1 15,21 0-15,0 0 0,-21-21 0,42-1 16,-21 22-16,-21 0 16,22 0-16,-1 0 0,-21-1 0,21 22 15,0 0-15,0 0 16,-21 22-16,21-1 0,1 0 16,-22 0-16,0 21 0,0-20 0,21-1 15,-21 0-15,21 21 0,-21-21 16,21 1-16,-21-1 0,21 0 15,0-21-15,1 21 0,-1 0 16,0-21-16,0 0 0,21 0 16,-20 0-16,-1 0 0,42-42 15,-20 42-15,-22-21 0,0 0 16,21-1-16,-21 1 0,1-21 0,-1 21 16,0-22-16,0 22 0,-21-21 0,0 21 15,0-22-15,0 1 0,0-21 16,0 41-16,0-20 0,0 21 15,0 0-15,-21 21 16,0 0-16,0 0 0,-1 0 16,22 21-16,-21 0 15,21 0-15,-21 0 0,21 1 0,0-1 16,0 0-16,0 0 0,0 21 16,0-20-16,0-1 0,21 0 15,0 0-15,1-21 0,-1 0 16</inkml:trace>
  <inkml:trace contextRef="#ctx0" brushRef="#br0" timeOffset="10252.02">6519 2455 0,'0'0'16,"0"-21"-16,0 0 0,0 0 0,0 0 16,-21 21-1,21 21-15,-21 0 16,21 0-16,-21 0 0,0 22 15,21-22-15,0 0 0,0 21 16,-22-20-16,22 20 0,-21-21 0,21 0 16,0 22-16,0-22 0,0 0 15,-21-21-15,21 21 0,0 0 16,0-42 15,0 0-31,21 0 0</inkml:trace>
  <inkml:trace contextRef="#ctx0" brushRef="#br0" timeOffset="10433.01">6498 2201 0,'0'0'0,"0"-21"16,0 0-16,0 0 0,0 0 16,-21 21-1,0 0-15,21 21 31,21 0-15,0-21-16,0 0 16,0 21-16</inkml:trace>
  <inkml:trace contextRef="#ctx0" brushRef="#br0" timeOffset="10704.45">7091 2074 0,'0'0'0,"0"-21"31,-21 42-15,-1-21-16,1 43 15,21-22-15,-21 0 0,0 21 0,0 1 16,0-1-16,-1 0 0,1 1 16,21-1-16,-21 22 0,0-22 15,0 0-15,21 1 0,0-1 0,-21-21 16,21 21-16,0-20 0,0-1 15,0 0-15,0 0 0,21-21 16,0 0-16,0 0 0,21 0 16,-20-21-16,-1 21 0,21-21 0,-21 0 15,22-1-15,-22-20 0,21 21 0</inkml:trace>
  <inkml:trace contextRef="#ctx0" brushRef="#br0" timeOffset="10957.09">7514 2053 0,'0'0'0,"0"-21"0,0 0 16,-21 21 0,0 0-16,0 21 0,-1 0 15,1 22-15,21-22 0,-21 21 16,0 0-16,0 1 0,21-1 0,0 0 16,-21 1-16,-1 20 0,22-20 0,0-1 15,0 0-15,0 1 0,0-22 16,0 21-16,0-21 0,0 0 0,0 1 15,0-1-15,0 0 0,22-21 16,-1 0-16,0 0 0,0 0 0,21 0 16,-20 0-16,20-21 0,0 21 0,1-21 15,-1-1-15,0 1 0</inkml:trace>
  <inkml:trace contextRef="#ctx0" brushRef="#br0" timeOffset="11342.7">9102 2392 0,'0'0'0,"0"-21"0,-22-22 31,1 43-15,21 22-1,0-1-15,0 0 0,0 0 16,0 0-16,-21 0 0,21 1 0,0-1 15,-21 0-15,21 0 0,0 0 16,0 0-16,0 1 0,-21-22 16,21 21-16,0-42 31,0-1-31</inkml:trace>
  <inkml:trace contextRef="#ctx0" brushRef="#br0" timeOffset="11518.47">9165 2159 0,'0'0'16,"0"-21"-16,0 0 16,0 0-16,0 42 47,0 0-32,0 0 1,21-21-16,0 0 0</inkml:trace>
  <inkml:trace contextRef="#ctx0" brushRef="#br0" timeOffset="12187.9">9461 2201 0,'0'0'16,"0"22"-16,0-1 0,0 0 0,0 0 15,0 0-15,0 0 0,-21 1 0,0 20 16,21-21-16,-21 21 15,21-20-15,0 20 0,0-21 0,0 21 16,-21-20-16,21-1 0,0 0 0,-21 0 16,21 0-16,0-42 47,0 0-47,0 0 0,0 0 0,0-1 15,0-20-15,21 21 0,0-21 0,0-1 16,-21 1-16,21 21 0,0-22 15,22 22-15,-22-21 0,0 21 0,21 0 16,-20-1-16,20 1 0,-21 21 16,0 0-16,43 0 15,-43 21-15,0 1 0,0-1 0,-21 0 16,0 0-16,0 21 0,0-20 16,0 20-16,0 0 0,0-21 0,0 22 15,0-22-15,0 21 0,0-21 0,0 1 16,21-1-16,1 0 15,-1-21-15,-21 21 0,21-21 0,21 0 16,-21 0-16,1 0 0,20-21 16,-21 0-16,21 21 0,-20-21 0,20-1 15,-21-20-15,21 21 0,-20-21 16,-1-1-16,21 22 0,-21-21 16,0-1-16,1 1 0,-22 0 0,21-1 15,0-20-15,-21 21 0,0-1 0,0 1 16,0 21-16,0-22 0,0 22 15,0 0-15,0 0 0,0 42 32,0 0-32,0 0 0,0 22 0,0-1 15,0 0-15,-21 1 0,0-1 0,21 0 16,-22 1-16,22-1 0,0 22 16,-21-22-16,21-21 0,-21 21 15,21 1-15,0-22 0,0 0 0,0 0 16,0 0-16,0 1 0,21-22 15,0 0-15,1 0 16,-1 0-16,0-22 16,-21 1-16,21 0 0,0-21 0</inkml:trace>
  <inkml:trace contextRef="#ctx0" brushRef="#br0" timeOffset="12384.91">10329 2244 0,'-21'0'16,"42"0"15,0 0-15,1 0-16,-1 0 0,0 0 16,0 0-16,21 0 0,-20 0 15,-1 0-15,0 0 0,0 0 0,0 0 16,22 0-16</inkml:trace>
  <inkml:trace contextRef="#ctx0" brushRef="#br0" timeOffset="13031.95">10858 2413 0,'-21'0'0,"42"0"0,-42 21 0,0-21 15,42-21 16,22 0-31,-22 21 16,0-21-16,0 0 0,0 21 16,0-22-16,22 1 0,-22 0 15,0 0-15,-42 21 32,0 0-32,0 21 0,-1-21 15,-20 21-15,21 0 0,0 22 0,0-22 16,-1 0-16,1 21 15,0-20-15,21-1 0,0 21 0,0-21 16,0 0-16,0 1 0,0-1 0,21-21 16,0 21-16,1-21 0,-1 0 15,21 0-15,-21 0 0,22 0 0,-22 0 16,21 0-16,-21 0 0,0 0 16,1-21-16,-1 0 0,0-1 0,-21 1 15,21 0-15,-21 0 0,21-21 0,-21 20 16,21-20-16,1 21 15,-1 0-15,0-22 0,0 22 0,0 0 0,0 0 16,1 0-16,-1 0 0,21 21 16,-21 0-16,0 0 0,1 0 15,-1 0-15,0 0 0,0 0 0,0 21 16,0 0-16,1 0 0,-1 0 0,0 22 16,-21-22-16,0 21 0,0-21 15,0 22-15,0-22 0,0 0 0,0 0 16,-21 21-16,21-20 0,-21-1 15,-1-21-15,1 0 16,21-21 0,0-1-1,0 1-15,0-21 0,0 21 16,0 0-16,21-1 0,-21-20 16,22 21-16,-1-21 0,-21 20 15,21 1-15,0 0 0,0 0 0,-21 0 16,21 0-16,1 21 0,-1-22 0,0 1 15,0 21-15</inkml:trace>
  <inkml:trace contextRef="#ctx0" brushRef="#br0" timeOffset="15268.78">12001 2286 0,'0'0'0,"0"-21"0,0 0 16,0 42 31,0 0-47,0 21 15,0-20-15,-21-1 0,21 21 16,-21-21-16,21 22 0,0-22 16,-21 0-16,0 21 0,0-21 0,21 1 15,0-1-15,0 0 0,-22-21 16,22-21 15,0 0-31,22 21 0,-22-22 16,21-20-16,0 21 0,0 0 0,0 0 15,0-22-15,1 22 0,20-21 0,-21 21 16,0-1-16,22 1 0,-1 0 16,-21 21-16,0-21 0,22 21 15,-22 0-15,0 0 0,0 0 0,0 0 16,0 21-16,1-21 0,-22 21 15,0 22-15,0-22 0,21 0 0,-21 21 16,0-21-16,21 22 0,-21-22 16,0 21-16,21-21 0,0 1 0,-21-1 15,21-21-15,1 21 0,-1 0 0,0-21 16,0 0-16,21 0 0,-20 0 16,20 0-16,0 0 0,1 0 0,-1-21 15,0 0-15,1 0 0,-1-1 0,0 1 16,1 0-16,-1 0 0,-21-21 15,0 20-15,0-20 0,1 21 16,-1-21-16,-21 20 0,0-20 16,0 21-16,0-21 0,0 20 0,-21 1 0,21 0 15,-22 21-15,1-21 0,-21 21 16,21 0-16,0 0 0,-22 0 16,22 21-16,-21-21 0,21 21 0,-22 22 15,22-22-15,-21 0 0,21 21 0,-1-21 16,1 22-16,0-22 0,0 21 15,21-21-15,0 22 0,0-22 0,0 0 16,0 0-16,0 0 16,21 1-16,0-22 0,0 0 0,1 0 15,-1 0-15,0 0 0,21 0 16,-21-22-16,22 1 0,-22 0 0,0 21 16,21-21-16,-20-21 0,-1 20 15,0-20-15,0 21 0,0 0 0,0-22 16,-21 22-16,22-21 0,-22 21 15,0 0-15,0-1 0,0 44 32,-22-1-17,22 21-15,-21-21 0,21 0 16,0 22-16,0-22 0,0 21 0,0-21 16,0 22-16,0-22 0,0 0 15,0 21-15,21-20 0,1-22 0,-1 21 16,0-21-16,21 0 0,-21 0 15,22 0-15,-22 0 0,21 0 0,1 0 16,-1 0-16,0-21 0,-21-1 16,22 1-16,-22 0 0,0 0 0,0-21 15,0 20-15,1-20 0,-1 0 0,0-1 16,0 1-16,-21 0 0,21-1 16,0 1-16,-21 0 0,22-1 0,-22 1 15,21 0-15,-21-1 0,0 22 16,0-21-16,0 21 0,-21 63 31,-1-21-31,1 22 16,21-1-16,-21-21 0,0 21 0,21 22 15,-21-43-15,21 21 0,0 1 0,0-1 16,0 0-16,0 1 0,0-1 16,0-21-16,0 22 0,0-22 0,0 21 15,0-21-15,21 0 16,0 1-16,0-22 0,0 0 0,1 0 15,20 0-15,-21 0 0,0-22 0,22 1 16,-22 0-16,21 0 0,-21 0 16,22-22-16,-22 22 0,21-21 0,-21 0 15,22-1-15,-1 1 0,-21 0 0,21-1 16,-20 1-16,-1 0 0,21-1 16,-21 1-16,0 0 0,1-1 15,-22 1-15,21 0 0,-21-1 16,21 22-16,-21 0 0,0 0 0,0 42 15,-21 0 1,0 0-16,-1 22 0,1-1 16,0 0-16,0 1 0,0 20 0,0-21 15,-1 1-15,1 20 0,21-20 16,-21-1-16,21 0 0,-21 1 16,21-1-16,0 0 0,0 1 0,0-1 15,0-21-15,0 21 0,21-20 16,0-1-16,0-21 0,-21 21 0,43-21 15,-22 0-15,0 0 0,0 0 0,0 0 16,22-21-16,-22 0 0,0-1 16,21 1-16,-20 0 0,-1 0 0,0-21 15,0 20-15,0 1 0,0-21 16,1 21-16,-1 0 0,-21-1 0,21 1 16,-21 0-16,0 42 31,0 0-31,0 1 15,0-1-15,0 21 0,-21-21 0,21 0 16,0 1-16,0-1 16,0 0-16,0 0 0,0 0 0,0 0 15,21-21-15,-21 22 0,21-22 0,0 0 16,0 0-16,1 0 0,20 0 16,-21 0-16,21 0 0,-20 0 0,20-22 15,-21 1-15,0 0 0,22 0 16,-22-21-16,0 20 0,0 1 0,0-21 15,0 21-15,-21 0 0,0-1 0,0 1 16,22 0-16,-22 0 16,-22 42-1,22 0 1,0 0-16,-21 1 16,0-1-16,0 21 0,21 0 0,-21 1 15,0-1-15,-1 0 0,22 1 0,-21 20 16,0-20-16,21-1 0,0 21 15,0-20-15,-21 20 0,21 1 0,-21-1 16,21 1-16,0-1 0,0 1 0,-21 20 16,21-20-16,0 21 15,0-22-15,0 1 0,0 20 0,0-20 16,0 20-16,0-20 0,0 21 0,0-22 0,0 1 16,0-1-16,0-21 0,0 1 15,0-1-15,0 0 0,0-20 16,-22-22-1,1-22-15,0 1 0,21-21 16,-21 0-16,0-1 0,0 1 16,21-22-16,-22 1 0,22-1 0,-21 1 15,21-1-15,0 1 0,0-1 0,0-20 16,0 20-16,0 1 0,0-1 16,21 1-16,1-1 0,-1 22 0,21-22 15,-21 22-15,22-21 0,-1 20 16,0 1-16,1 0 0,20-22 0</inkml:trace>
  <inkml:trace contextRef="#ctx0" brushRef="#br0" timeOffset="16985.68">16468 2159 0,'0'0'0,"0"-63"32,0 84-17,0 0 1,0 0-16,-22 0 0,22 22 15,-21-22-15,0 21 0,21 0 0,-21 1 16,0-1-16,21 0 0,-21 1 16,-1-22-16,22 21 0,0-21 15,-21 1-15,21-1 0,-21-21 0,21 21 16,21-42 15,0 0-31,1-1 0,-1 1 0,0-21 16,0 21-16,21-22 0,-20 22 15,-1-21-15,0 0 0,21 20 0,-21-20 16,1 21-16,-1 0 0,0 0 16,0-1-16,0 22 0,0 0 15,1 0-15,-22 22 16,0-1-16,0 0 0,0 0 16,0 0-16,0 0 0,0 1 0,0-1 15,0 0-15,0 0 0,0 0 16,0 0-16,21 1 0,-21-1 0,21 0 15,0-21-15,0 0 0,0 0 16,1 0 0,-1 0-16,21 0 0,-21 0 0,0-21 15,1 0-15,20-1 0,-21 1 0,0 0 16,0-21-16,1 21 0,-1-1 16,0-20-16,0 21 0,-21-21 0,21 20 15,-21-20-15,0 0 0,0 21 16,0-1-16,0 1 0,0 0 0,0 0 15,-21 42 1,0 0-16,21 0 16,0 1-16,0-1 0,0 21 0,0 22 15,0-43-15,0 21 16,0-21-16,0 22 0,0-22 16,0 21-16,21-21 0,21 0 0,-20 22 15,-1-22-15,21-21 0,0 21 16,1-21-16,-1 0 0,0 0 0,1 0 15,20 0-15,-20 0 0,20 0 0,-21 0 16,1-21-16,-1 0 0,0 0 16,1-22-16,-22 22 0,0 0 15,0-21-15,0 20 0,-21 1 16,22-21-16,-22 0 0,0 20 0,0-20 0,0 21 16,0 0-16,0-22 0,-22 22 15,1 21-15,0-21 0,0 21 0,0 0 16,0 0-16,-1 0 0,1 21 15,-21 0-15,21 1 0,-22-1 16,22 0-16,0 21 0,-21-21 0,21 22 16,-1-22-16,1 21 0,21-21 15,0 22-15,0-22 0,0 0 0,0 21 16,0-20-16,0-1 0,21-21 0,1 21 16,-1-21-16,21 0 0,-21 0 15,0 0-15,1 0 0,-1 0 0,21 0 16,-21 0-16,0-21 0,1-22 15,-1 22-15,0 0 0,0 0 0,-21-21 16,21 20-16,0-20 0,-21 21 16,22-21-16,-22 20 0,0-20 15,0 21-15,0 0 0,0 0 16,0 42 0,0 0-16,0 0 15,0 0-15,-22 0 0,22 1 0,-21-1 16,21 21-16,0-21 0,0 0 15,0 1-15,0-1 0,0 21 0,0-21 16,21 0-16,1 1 16,-1-22-16,0 0 0,0 21 0,0-21 15,0 0-15,1 0 0,20 0 16,-21 0-16,21-21 0,-20-1 16,20 1-16,-21 0 0,21 0 0,-20 0 15,20 0-15,-21-1 0,0-20 16,0 21-16,1 0 0,-1 0 0,-21-1 15,0 1-15,21 0 0,-42 42 32,21 0-17,0 1-15,0-1 0,-21 0 16,21 0-16,0 0 0,0 0 0,0 22 16,0-22-16,0 0 0,0 0 15,21-21-15,-21 21 0,42 1 16,-21-22-16,0 0 0,22 0 0,-22 0 15,21 0-15,1 0 0,-22 0 16,21 0-16,-21-22 0,0 1 0,1 0 16,-1 0-16,0 0 0,0 0 15,0-22-15,0 22 0,1-21 0,-22-1 16,21 1-16,-21 0 0,21-22 0,0 22 16,-21 0-16,0-22 0,21 22 15,0-22-15,-21 22 0,0 0 0,0 20 16,0-20-16,0 21 0,22 21 15,-22-21-15,0 42 16,0 0-16,0 0 0,-22 22 16,22-1-16,-21 0 0,21 1 15,-21 20-15,0-21 0,21 22 0,0-22 16,-21 1-16,21-1 0,-21 0 16,21 1-16,0-22 0,0 63 15,0-62-15,0-1 0,0 0 16,0 0-16,0 0 0,0 0 0,21-21 15,0 0-15,0 0 0,0 0 0,0 0 16,1 0-16,20 0 0,-21 0 16,21 0-16,-20-21 0,20 21 0,-21-21 15,21 0-15,-20 21 0,-1-21 16,-21 0-16,21 21 0,-21-22 16,21 1-16,-21 0 0,21 0 0</inkml:trace>
  <inkml:trace contextRef="#ctx0" brushRef="#br0" timeOffset="17204.49">18965 1969 0,'0'0'0,"-21"0"0,0 0 0,42 0 32,0 0-32,0 0 15,1 0-15,20 0 0,-21 0 0,21 0 16,1 0-16,-1-22 15,0 22-15,1-21 0,-1 21 0,0 0 16,-20-21-16,-1 21 0,0 0 0,0-21 16,-21 0-1,-21 21-15,0-21 0</inkml:trace>
  <inkml:trace contextRef="#ctx0" brushRef="#br0" timeOffset="17392.64">18203 1884 0,'0'0'0,"-21"0"16,0 21 0,0-21-1,0 0 1,-1 21-16,1-21 0</inkml:trace>
  <inkml:trace contextRef="#ctx0" brushRef="#br0" timeOffset="18868.02">2053 4382 0,'0'0'0,"0"21"16,0 0-1,21-42 17,0 0-32,1-1 0,-1 1 15,21 0-15,-21 0 0,22-21 16,-1 20-16,0-20 0,1 0 0,-22-1 16,21 22-16,-21-21 0,0 0 15,1-1-15,-1 22 0,-21-21 16,0 21-16,0-22 0,0 22 0,0 0 15,0 0-15,-21-22 0,21 22 16,-22 21-16,1-21 0,0 21 16,0 0-16,0 0 0,0 0 0,-1 0 15,1 21-15,0 0 0,0 1 16,0 20-16,0 0 0,-1 22 0,1-1 16,0 22-16,0 0 0,0-1 15,0 1-15,-1 0 0,-20 20 0,21 1 16,0 0-16,0 0 0,-1 0 15,1 21-15,0-21 0,-21 21 0,21 0 16,-1 0-16,1-22 0,21 22 16,-21-21-16,21 21 0,-21-21 0,21 0 15,0-21-15,0-1 0,0 1 16,0 0-16,0-22 0,21-21 0,0 1 16,0-1-16,1-21 0,20-21 0,-21 0 15,21 0-15,1-21 0,-1-21 16,0-1-16,1-20 0,20 21 0,-20-22 15,20 1-15,-21-22 0,22 21 16,-22-20-16,-21-1 0,22 22 16,-22-43-16,-21 21 0,0 0 15,0 1-15,-42 20 0,20-20 0,-41 20 16,21-21-16,-22 22 0,1 21 0,20-22 16,-20 22-16,-1-1 0,22 22 15,-22 0-15,22 0 0,0 0 0,-1 21 16,1 0-16,21-21 0,0 21 15,0 0-15,21-22 16,0 1-16,0 0 16,21 21-16,0-21 0,21 0 0,1-22 15,-1 22-15,0-21 0,1 21 16,20-22-16,-21 22 0,22-21 16,-1 21-16,-20 0 0,20-22 15,-20 22-15,-1-21 0,0 21 0,1-1 16,-1 1-16,-21 0 0,0 0 15,-21 0-15,0 0 0,-21 21 47,0 21-47,0 0 16,21 0-16,0 21 0,-21-20 0,-1-1 16,22 21-16,0-21 0,0 22 0,0-22 15,0 21-15,0-21 0,0 0 16,0 1-16,0-1 0,22 0 15,-1-21-15,0 0 0,0 0 16,0 0-16,22 0 0,-22 0 0,21-21 16,0 0-16,-20-1 0,20 1 15,-21 0-15,0 0 0,0 0 0,1-22 16,-1 22-16,-21 0 0,0-21 16,0 21-16,0-22 0,0 22 0,-21-21 15,-1 21-15,1-1 0,0 1 0,-21 21 16,21 0-16,-22 0 0,22 0 15,0 0-15,-21 0 0,20 0 0,1 0 16,0 21-16,0 1 16,0-1-16,0 0 0,21 0 15,0 0-15,0 0 16,21 1-16,0-22 0,0 0 16,0 0-16,0 0 0,22 0 15,-22 0-15</inkml:trace>
  <inkml:trace contextRef="#ctx0" brushRef="#br0" timeOffset="19235.98">3027 4424 0,'0'0'0,"0"-64"32,21 43-32,-21 0 15,21 21-15,-21-21 0,21 21 0,0 0 16,-21-21-16,22 21 0,-1 0 0,0 0 15,21 0-15,-21 21 0,1 0 16,20 0-16,-21 0 0,0 22 0,0-22 16,-21 0-16,0 21 0,0-20 15,0 20-15,0-21 0,0 0 0,0 0 16,0 1-16,-21-1 0,0 0 16,0-21-16,0 0 15,21-21 1,0 0-1,0-1-15,0 1 0,0 0 16,0-21-16,21 21 0,-21-1 16,0 1-16,21-21 0,0 21 0,-21 0 15,21-1-15,1 1 0,-1 0 16,0 0-16,0 21 0,0-21 0,22 0 16,-1 21-16,0-22 0,1 22 0</inkml:trace>
  <inkml:trace contextRef="#ctx0" brushRef="#br0" timeOffset="19872.97">5334 3916 0,'-21'-85'16,"42"170"-16,-63-191 16,20 106-1,1 0 1,0 21-16,21 0 0,0 1 0,-21-1 15,0 21-15,21 0 0,-21 1 16,21 20-16,-22-20 0,1-1 0,21 21 16,0-20-16,-21-1 0,21 0 0,0 1 15,0-1-15,0-21 16,0 22-16,0-22 0,0 0 0,0 0 0,21-21 16,0 0-16,1 21 0,-1-21 15,0 0-15,21 0 0,-21 0 0,1-21 16,20 0-16,0 21 0,-21-21 15,22 0-15,-22-1 0,21-20 16,-21 21-16,1-21 0,20 20 0,-21-20 16,-21 0-16,21-1 0,-21-20 0,0 21 15,0-1-15,0-20 0,0 20 16,0 22-16,-21-21 0,0 0 0,0 20 16,0 1-16,-1 21 0,1-21 15,0 21-15,-21 0 0,21 0 0,-1 0 16,-20 21-16,21 0 0,0 22 0,0-22 15,-1 21-15,1 1 0,21 20 16,-21-21-16,21 1 0,-21 20 16,21-20-16,0-1 0,0 0 0,0-21 15,0 22-15,0-22 0,0 0 16,0 0-16,21-21 0,0 21 0,0-21 16,1 0-16,-1 0 0,0 0 15,0 0-15,21-21 0</inkml:trace>
  <inkml:trace contextRef="#ctx0" brushRef="#br0" timeOffset="20169.03">5927 4191 0,'0'21'31,"21"-21"16,-21-21-31,0 0-1,-21 21 1,-1 0 0,22 21-1,22-21 32,-1 0-47</inkml:trace>
  <inkml:trace contextRef="#ctx0" brushRef="#br0" timeOffset="20414.16">6371 3895 0,'0'-21'16,"21"21"-1,0 0-15,1 0 16,-1 0-16,0-22 0,42 22 16,-20 0-16,-22 0 0,21 0 15,-21 0-15,1 0 0,-1 0 0,0 0 16,0 0-16,-42 0 31</inkml:trace>
  <inkml:trace contextRef="#ctx0" brushRef="#br0" timeOffset="20920.28">6371 3874 0,'0'21'0,"0"-42"0,-21 63 0,21-21 16,-21 0-16,0 0 0,-1 1 16,22-1-16,0 0 0,-21 21 0,0-21 15,0 1-15,21-1 16,0 0-16,0-42 62,21 21-62,-21-21 0,21 21 16,0-22-16,1 22 16,-1 0-16,0-21 0,0 21 0,0 0 15,22 0-15,-22 0 0,21 0 16,-21 0-16,22 0 0,-22 21 0,21 1 16,-21-22-16,0 21 0,1 0 0,-1 0 15,0 0-15,-21 0 0,21 1 16,-21-1-16,0 0 0,0 0 0,-21 0 15,0-21-15,0 21 0,-1 1 0,-20-1 16,21 0-16,-21-21 16,20 21-16,-20-21 0,21 0 0,-21 0 15,20 21-15,1-21 0,0 0 0,0 0 16,0 0-16,0 0 0,-1 0 16,1 0-1,42-21 16,-21 0-31,22 21 16,-1-21-16,0 21 0</inkml:trace>
  <inkml:trace contextRef="#ctx0" brushRef="#br0" timeOffset="21403.85">7366 3874 0,'0'0'0,"42"-64"31,-42 43-31,0 0 0,0 0 16,-21 21 0,0 0-16,0 0 15,0 0-15,-1 0 0,1 21 16,-21 0-16,21-21 0,0 21 0,-1 0 15,-20 0-15,21 1 0,21-1 16,0 0-16,0 21 0,0-21 0,0 1 16,0-1-16,0 0 0,21 0 0,0 0 15,0-21-15,1 21 0,20 1 16,-21-1-16,0 0 0,0-21 0,22 21 16,-22 0-16,0 0 0,0 1 0,-21-1 15,0 0-15,0 0 16,0 0-16,0 0 0,0 1 15,-21-22-15,0 0 0,0 0 16,0 0-16,-22 0 0,22 0 16,0 0-16,0 0 0,-43 0 15,43 0-15,0 0 0,0 0 16,21-22-16,-21 22 0,-1-21 16,22 0-1,0 0 1,22 0-16,-1 21 0,0-21 0,0 21 15,21-22-15,-20 1 0</inkml:trace>
  <inkml:trace contextRef="#ctx0" brushRef="#br0" timeOffset="22177.56">7620 4170 0,'42'0'31,"-21"0"-31,-21-21 0,22 0 0,-1 21 16,0-22-16,0 1 16,0 0-16,0 0 0,1 0 0,-22 0 15,21-1-15,-21 1 0,0 0 32,-21 21-32,-1 0 15,1 0-15,0 21 0,0 0 0,-21-21 16,20 22-16,22 20 0,-21-21 15,0 0-15,21 22 0,-21-22 0,21 21 16,0-21-16,0 0 0,0 22 16,0-22-16,0 0 0,21 0 0,0 0 15,0-21-15,1 22 0,-1-22 0,0 0 16,0 0-16,21 0 0,-20 0 16,20 0-16,-21 0 0,21 0 0,-20 0 15,-1 0-15,0-22 0,0 1 0,0 0 16,0 0-16,1 0 0,-1-22 15,0 22-15,0-21 0,0 21 0,-21-22 16,21 1-16,1 21 0,-22-21 16,21 20-16,-21 1 0,21 21 15,-21-21-15,21 21 0,0 0 16,-21 21 0,0 0-1,21-21 32,1 0-47,-22-21 16,0 0-16,0 0 15,0 0 1,-22 21 15,1 0-31,0 0 0,0 21 16,0-21-16,0 21 0,-1 21 15,1-20-15,0-1 0,21 21 16,-21 0-16,0-20 0,21 20 0,0-21 16,0 21-16,0-20 0,0-1 15,0 0-15,0 0 0,0 0 16,0 0-16,0 1 0,21-22 0,0 0 16,0 0-16,22 0 0,-22 0 0,0 0 15,0 0-15,21 0 0,-20 0 0,-1-22 16,0 22-16,0-21 0,0 0 15,0 0-15,1 21 0,-22-21 16,0 0-16,0-1 0,0 1 0,0 0 16</inkml:trace>
  <inkml:trace contextRef="#ctx0" brushRef="#br0" timeOffset="22648.33">9991 3556 0,'0'0'0,"-22"21"16,1 0-1,0 1-15,0 20 0,21-21 0,-21 21 16,0 1-16,-1-1 0,1 0 16,0 1-16,0-1 0,0 22 0,0-22 15,-1 0-15,1 1 0,0-1 16,21 0-16,-21-21 0,21 1 0,-21-1 16,21 0-16,0 0 0,0 0 0,0-42 46,0 0-46</inkml:trace>
  <inkml:trace contextRef="#ctx0" brushRef="#br0" timeOffset="23304.66">9356 4064 0,'0'0'0,"-22"0"15,44 0 1,-1 0-1,0 0-15,21 0 0,1-21 16,-1 21-16,21-21 0,1 0 16,21 21-16,-1-22 0,-20 1 15,20 21-15,1-21 0,-21 0 0,-1 0 16,1 21-16,-1-21 0,-21-1 0,1 1 16,-22 0-16,21 0 0,-21-21 15,-21 20-15,0 1 0,0 0 0,0 0 16,0 0-16,0 0 0,0-1 0,0 1 15,-21 21-15,0 0 16,0 0-16,0 0 0,0 21 16,-1 22-16,22-22 0,-21 21 15,21-21-15,-21 22 0,0-1 16,21-21-16,0 22 0,-21-1 16,21 0-16,-21 1 0,21-1 0,0-21 15,-22 21-15,1 1 0,21-22 16,-21 0-16,21 0 0,0 0 0,-21 1 15,21-1-15,-21-21 16,21-21 0,0-1-1,21 1-15,0 0 0,0-21 16,0 21-16,1-22 0,-1 22 16,0-21-16,0 21 0,21-1 0,-20-20 15,20 21-15,0 0 0,-21 0 0,22 21 16,-22 0-16,21 0 0,-21 0 15,1 0-15,-1 0 0,0 21 0,0-21 16,-21 42-16,0-21 0,0 0 16,0 22-16,0-22 0,0 0 0,0 21 15,0-20-15,-21-1 0,21 0 16,-21 0-16,21 0 0,0 0 0,-21-21 16,21 22-16,-22-22 15,22-22 16,0 1-31,0 0 16,22 21-16,-1-21 0,-21 0 16</inkml:trace>
  <inkml:trace contextRef="#ctx0" brushRef="#br0" timeOffset="23545.3">11070 3831 0,'0'21'16,"-21"1"-16,21-1 16,-21 0-16,0 0 0,21 0 0,-22 0 15,1 1-15,21 20 0,0-21 16,-21 21-16,0-20 0,21-1 16,-21 0-16,21 0 0,0 0 0,-21 0 15,21-42 16,21 0-31,0 0 16,0 0-16</inkml:trace>
  <inkml:trace contextRef="#ctx0" brushRef="#br0" timeOffset="23724.06">11155 3662 0,'0'0'16,"-21"0"-1,-1 0-15,1 0 16,0 0-16,21 21 31,21-21-15,0 0-16,1 0 0,-22 21 0,21-21 16</inkml:trace>
  <inkml:trace contextRef="#ctx0" brushRef="#br0" timeOffset="24104.03">11620 3789 0,'0'0'0,"0"-21"16,-21 21 0,0 0-16,0 0 0,0 0 15,0 0-15,-1 0 0,1 0 0,0 0 16,0 0-16,21 21 0,-21-21 0,21 21 15,0 0-15,0 0 16,0 1-16,21-22 16,0 21-16,0 0 0,0-21 15,1 21-15,-1-21 0,0 21 16,0 0-16,0 1 0,0-1 16,-21 0-16,0 0 0,0 0 15,0 0-15,0 1 16,-21-22-16,0 0 0,0 21 15,-21-21-15,20 21 0,1-21 16,-21 0-16,21 0 0,0 0 0,-22 0 16,22 0-16,0 0 0,0-21 15,21 0-15,-21 21 0,21-22 16,0 1-16,0 0 0,0 0 16,0 0-16</inkml:trace>
  <inkml:trace contextRef="#ctx0" brushRef="#br0" timeOffset="27132.43">12869 3704 0,'0'0'15,"0"-21"-15,0 0 0,0 0 16,0 0-16,0-1 0,0 1 0,0 0 15,-21 21 1,0 0-16,21 21 16,0 0-16,-21 1 0,21 20 0,-21-21 15,-1 21-15,22-20 16,-21 20-16,21-21 0,-21 21 0,21 1 0,-21-1 16,21-21-16,0 22 0,-21-22 15,21 0-15,0 21 0,0-21 16,21-21 15,0 0-31,0-21 0,0 0 0,1 0 16,-1 0-16,0 0 0,0-1 0,0 1 15,22 0-15,-22-21 0,0 21 16,21-1-16,-21-20 0,1 21 16,20 0-16,-21 21 0,0-21 0,0 21 15,-21 21 1,0 0-16,0 0 0,0 0 15,0 0-15,0 22 0,0-22 0,0 21 16,0-21-16,0 22 0,0-22 16,0 21-16,0-21 0,0 1 0,0-1 15,22 0-15,-1 0 0,0-21 16,0 0-16,0 0 0,22 0 0,-22 0 16,21 0-16,-21 0 0,22-21 0,-22 0 15,21 0-15,0-1 0,-20 1 16,-1 0-16,21-21 0,-21-1 0,0 22 15,22-63-15,-22 41 16,-21 1-16,21 0 0,-21-1 16,21 1-16,-21 0 0,0-22 15,0 22-15,0 21 0,-21 21 32,0 21-32,21 0 0,-21 0 0,0 21 15,21-20-15,-22 20 0,22 0 16,-21 1-16,21-22 0,0 21 0,0 0 15,0 1-15,0-22 0,0 21 16,0-21-16,0 22 0,21-22 0,1 0 16,-1 0-16,0 0 0,0 1 0,0-22 15,22 0-15,-22 0 16,21 0-16,0 0 0,1 0 0,-1 0 0,0-22 16,1 22-16,-1-21 0,22 0 15,-22-21-15,-21 21 0,21-1 16,-20 1-16,-1-21 0,0 21 0,-21 0 15,0-22-15,0 22 0,0 0 0,0 0 16,-21 0-16,0-1 0,-1 1 16,1 21-16,0 0 0,0-21 0,-21 21 15,20 0-15,1 0 0,0 21 16,-21-21-16,21 21 0,-1 1 16,1-1-16,0 0 0,21 21 0,-21-21 15,21 22-15,-21-22 0,21 21 16,0-21-16,0 1 0,0 20 0,0-21 15,0 0-15,0 0 0,0 1 0,0-1 16,21 0-16,0-21 0,0 0 16,0 0-16,1 0 0,-1 0 0,0 0 15,0 0-15,0-21 0,22 21 0,-22-21 16,0-1-16,0 1 0,0-21 16,0 21-16,1 0 0,-1-22 0,-21 22 15,0-21-15,21 21 0,-21-1 16,21-20-16,-21 21 0,0 0 15,0 42 17,0 0-32,0 0 15,0 0-15,0 1 0,0-1 0,0 0 16,0 21-16,0-21 0,0 1 16,0-1-16,0 21 0,0-21 0,0 0 15,21 1-15,0-1 16,1-21-16,-1 0 0,0 0 0,0 0 15,0 0-15,22 0 0,-22 0 0,0 0 16,0-21-16,21-1 0,-20 1 16,-1 0-16,0 0 0,0 0 0,0 0 15,0-22-15,1 22 0,-1 0 16,-21-21-16,21 20 0,-21 1 16,21 0-16,-21 0 0,0 0 0,0 0 15,-21 42 16,0 0-31,21 0 0,0 21 16,0-20-16,-21-1 0,21 21 16,0-21-16,0 22 0,0-22 0,0 0 15,0 21-15,0-21 0,0 1 16,0-1-16,21-21 0,0 21 0,0-21 16,0 0-16,0 0 0,22 0 0,-22 0 15,21 0-15,-21 0 0,22 0 16,-22-21-16,21 0 0,-21-1 15,1 1-15,20-21 0,-21 0 0,0 20 16,0-20-16,1 0 0,20-1 0,-21 1 16,0 0-16,0-1 0,1-20 15,-1 21-15,-21-1 0,21-20 0,0 20 16,0 1-16,-21 0 0,21 21 16,-21-22-16,0 22 0,-21 21 31,0 42-31,0-20 0,0 20 15,0 0-15,-1 1 0,22-1 16,-21 0-16,0 22 0,21-22 16,0 0-16,-21 1 0,21-1 0,0-21 15,0 22-15,0-1 0,0 0 0,0-21 16,0 22-16,21-22 0,-21 0 16,21 0-16,0 0 0,1-21 0,-1 22 15,0-22-15,0 0 0,21 0 16,-20 0-16,-1 0 0,21-22 0,-21 1 15,0 0-15,1 0 0,20 0 0,-21 0 16,0-1-16,0-20 0,1 21 16,-1 0-16,0-22 0,0 22 0,-21 0 15,0 0-15,0 0 0,21 0 0,-21 42 47,-21 0-47,0 0 0,21 0 16,0 0-16,0 1 0,-21-1 15,21 0-15,0 0 0,0 0 0,0 0 16,0 22-16,0-22 16,0 0-16,0 0 0,0 0 0,21-21 15,0 22-15,0-22 0,0 0 16,1 0-16,-1 0 16,0 0-16,0-22 0,21 1 0,-20 21 0,-1-21 15,21-21-15,-21 21 16,0-1-16,22 1 0,-22-21 0,0 21 15,0 0-15,0-1 0,1 1 0,-1 0 16,-21 0-16,-21 21 31,-1 21-31,22 0 16,-21 0-16,0 1 0,21-1 16,-21 0-16,21 0 0,-21 0 0,0 22 15,21-22-15,0 0 0,0 0 16,-22 0-16,22 0 0,-21 1 15,21-44 17,21 1-17,1 0-15,-22 0 0,21 0 16,0 0-16,0-1 0,0 1 16,0-21-16,1 21 0,-1 0 15,21-1-15,-21 1 0,0 0 0,22 0 0,-22 21 16,0 0-16,21 0 0,-20 0 15,-1 0-15,0 0 0,-21 21 16,21-21-16,-21 21 0,0 0 16,0 1-16,0-1 0,0 0 0,0 21 15,0-21-15,0 1 0,0 20 16,0-21-16,21 0 0,0 0 0,-21 1 16,22-1-16,-1-21 0,0 21 15,0-21-15,0 0 0,22 0 0,-22 0 16,21 0-16,0 0 0,1 0 15,-1 0-15,0 0 0,1-21 0,20 0 16,-20-1-16,20 1 0,-21-21 16,1 21-16,20-43 0,-42 22 15,22 21-15,-43-22 0,0 22 0,0 0 16,0-21-16,-21 21 16,-1-1-16,1 22 0,-21 0 0,0 0 15,20 0-15,-20 0 0,0 0 16,-1 0-16,1 22 0,21-1 15,-21 0-15,20 0 0,1 0 0,-21 22 16,42-1-16,-21-21 16,21 0-16,0 0 0,0 1 0,0-1 15,0 0-15,21 0 0,0 0 0,0-21 16,22 0-16,-22 0 0,0 0 16,21 0-16,-21 0 0,22 0 0,-22 0 15,21-21-15,-21 0 0,1 0 16,-1 0-16,0 21 0,0-22 15,0 1-15,-21-21 0,21 21 0,-21 0 16,0-1-16,0 1 0,22 21 16,-22-21-1,0 42 1,0 0-16,-22 1 16,1-1-16,0 0 0,0 0 0,21 0 15,-21 22-15,0-1 0,-1 0 16,1 1-16,0-1 0,0 0 15,21 22-15,-21-22 0,21 22 0,0-22 0,0 21 16,0-20-16,0 20 0,0 1 16,-21 20-16,21-20 0,0-1 0,-22 22 15,22-21-15,0 20 0,-21-20 0,0 20 16,21-20-16,0-1 16,-21 22-16,0-21 0,0-1 0,21 22 15,-22-22-15,22 1 0,-21-22 0,0 22 16,0-1-16,21-21 0,-21 1 15,0-22-15,-1 21 0,1-21 0,-21 1 16,21-1-16,0-21 0,-1 0 0,1 0 16,0 0-16,0 0 0,21-21 15,-21-1-15,21 1 0,0 0 16,-21-21-16,21 21 0,-22-22 16,22 1-16,-21 0 0,21-22 0,0 1 15,0 20-15,-21-41 0,0 20 16,21 1-16</inkml:trace>
  <inkml:trace contextRef="#ctx0" brushRef="#br0" timeOffset="27381.05">16319 3662 0,'0'0'0,"-21"-42"15,21 20 1,0 1 0,0 42 31,-21-21-47,0 0 15,0 0-15,0 22 0,-1-22 0,-20 0 16</inkml:trace>
  <inkml:trace contextRef="#ctx0" brushRef="#br0" timeOffset="27573.19">15409 3768 0,'0'0'0,"21"0"15,1 0 1,-1 0-16,0 0 0,0 0 0,21 0 15,-20 0-15,20 0 0,-21 0 0,21 0 16,-20 0-16,-1-21 0,0-1 16,0 22-16,-21-21 0,0 0 15</inkml:trace>
  <inkml:trace contextRef="#ctx0" brushRef="#br0" timeOffset="27737.98">15113 3620 0,'-21'21'16,"21"0"15,21-21-31,0 0 16,0 0-16</inkml:trace>
  <inkml:trace contextRef="#ctx0" brushRef="#br0" timeOffset="28185.34">18309 3450 0,'0'0'0,"0"-84"15,0 62-15,0 1 0,0-21 16,0 21-16,0 0 16,0 42-1,0 0-15,-21 0 16,21 21-16,-21 1 0,0-1 0,21 22 16,0-22-16,-22 21 0,1-20 0,0 20 15,21-20-15,-21-1 0,0 21 16,21-20-16,-21-1 0,-1 0 15,22-20-15,0 20 0,0-21 0,0 0 16,0 0-16</inkml:trace>
  <inkml:trace contextRef="#ctx0" brushRef="#br0" timeOffset="28520.99">18161 3535 0,'0'0'16,"0"-42"-16,0-1 0,0 22 0,0-21 16,0-1-16,0 22 0,0-21 15,21 21-15,0 0 0,22-1 0,-22 1 16,21 0-16,0 0 0,1 21 16,-1 0-16,0 0 0,1 0 0,-1 0 15,0 0-15,-20 0 0,20 42 16,-42-21-16,0 22 0,0-1 0,0-21 15,0 22-15,-21-1 0,0 0 0,-1 1 16,-20-1-16,21-21 0,-21 21 16,-1-20-16,1-1 0,21 0 0,-22 0 15,22 0-15,0-21 0,0 21 16,0-21-16,0 0 0,21 22 16,21-22 15,0 0-31,0 0 15</inkml:trace>
  <inkml:trace contextRef="#ctx0" brushRef="#br0" timeOffset="28865.02">18500 3810 0,'0'0'16,"21"0"-16,0 0 15,0 0 1,0 0-16,0 0 0,1-21 15,-1 21-15,21-21 0,-21 21 0,0-21 16,22-1-16,-22 22 0,0-21 16,21 0-16,-20 0 0,-22 0 0,21 0 15,-21-1-15,-21 22 16,-1 0 0,1 0-16,0 0 0,-21 22 0,21-1 15,-1 0-15,-20 0 0,21 0 16,0 0-16,0 1 0,-1-1 0,22 0 15,0 0-15,0 0 0,0 0 16,0 1-16,43-1 16,-22-21-16,0 0 0,0 21 0,22-21 15,-22 0-15,21 0 0,-21 0 16,22 0-16,-22 0 0,21 0 0,-21 0 16,22 0-16,-22 0 0,0 0 15</inkml:trace>
  <inkml:trace contextRef="#ctx0" brushRef="#br0" timeOffset="29384.36">19135 3810 0,'0'0'0,"0"-21"0,0 0 0,0 0 16,0-1-16,0 1 15,0 0-15,21 0 0,0 0 16,0 21-16,0-21 16,0 21-16,1 0 0,20 0 15,-21 0-15,0 0 0,0 0 16,1 0-16,-1 21 0,0 0 15,21-21-15,-21 21 0,1 0 0,-22 0 16,0 1-16,0-1 0,0 0 16,0 0-16,0 0 0,0 0 15,-22-21-15,1 0 0,0 22 0,0-22 16,0 0 0,21-22-1,0 1 1,0 0-16,0 0 15,21 0-15,0 0 0,0 21 16,-21-22-16,21 1 0,22 0 16,-22 0-16,0 0 0,21 0 0,-20-1 15,20 22-15,0-21 0,-21 21 0,22 0 16,-1-21-16,-21 21 0,22 0 16,-22 0-16,0 0 0,0 0 0,0 0 15,-21 21 1,0 0-1,0 1-15,0-1 16,-21 0-16,0 0 0,0 0 16,21 0-16,-21 1 0,21-1 0,-22-21 15,22 21-15,-21 0 16,21 0-16,0-42 47,21 21-47</inkml:trace>
  <inkml:trace contextRef="#ctx0" brushRef="#br0" timeOffset="29548.11">19939 3429 0,'0'0'0,"0"-21"0,0 0 16,0 0-1,0 42 16,21-21-31,0 0 16,0 0-16</inkml:trace>
  <inkml:trace contextRef="#ctx0" brushRef="#br0" timeOffset="30440.91">20510 3450 0,'-21'21'15,"21"1"1,-21-1-16,0-21 0,0 21 16,21 0-16,-21 0 0,-1 0 0,1 1 15,21-1-15,0 0 0,-21 0 16,21 0-16,0 0 0,0 1 16,0-1-16,0 0 0,21 0 15,0-21 1,1 0-16,-1 0 0,0 0 15,21 0-15,-21 0 0,1 0 16,-1-21-16,0 21 0,-21-21 16,0 0-16,0-1 15,0 1-15,0 0 0,-21 0 16,0 0-16,21 0 0,-22-1 0,1 1 16,0 0-16,0 0 15,21 0-15,0 0 0,21 21 16,21 0-16,-20 0 15,20-22-15,0 22 0,1 0 0,-1 0 16,21 0-16,1 0 0,-1 0 16,1 0-16,-1 0 0,22 0 0,-21-21 15,-22 21-15,21 0 0,-41 0 0,20 0 16,-21 0-16,0 0 16,-42 0-1,0 0 1,0 0-16,-22 0 0,22 0 0,-21 21 15,21 1-15,-22-22 0,22 21 16,0 0-16,-21 0 0,21 0 0,-1 0 16,-20 22-16,21-22 0,0 0 0,21 0 15,0 0-15,-21 1 0,21-1 16,0 0-16,0 0 0,0 0 0,21 0 16,0-21-16,0 0 15,0 22-15,0-22 0,1 0 16,-1 0-16,0 0 0,0 0 0,0 0 15,0-22-15,22 22 0,-22-21 16,0 0-16,0 0 0,0 0 0,1 0 16,-1-22-16,0 1 0,0 21 15,0-22-15,0-20 0,1 21 0,20-1 16,-21-20-16,0 20 0,0 1 0,1-21 16,-22 20-16,21 1 0,-21 21 15,21-22-15,-21 22 0,21-21 0,-21 21 16,0 0-16,0 42 31,-21 0-31,0 0 0,0 21 16,-22 1-16,22 20 0,0-20 15,-21 20-15,20 1 0,1-1 0,21-21 16,0 22-16,0-22 0,0 1 16,0-1-16,0-21 0,0 21 0,21-20 15,22-1-15,-22 0 0,21 0 16,1-21-16,-1 0 0,21 0 0,-20 0 15,20 0-15,1 0 0,-22 0 0,22 0 16,-1-21-16,1 21 0,-22-21 16,21 0-16,-20-1 0,-22 1 0</inkml:trace>
  <inkml:trace contextRef="#ctx0" brushRef="#br0" timeOffset="31201.02">4022 5969 0,'0'0'0,"0"-42"15,0 21-15,0-1 16,-22 22 0,22 22-1,-21-1-15,21 21 16,0-21-16,0 0 0,0 22 0,-21-22 16,0 21-16,0-21 15,21 1-15,0 20 0,-21-21 0,-1 0 0,22 0 16,0 1-16,0-1 15,22-42 17,-1-1-32,0 1 15,0 0-15</inkml:trace>
  <inkml:trace contextRef="#ctx0" brushRef="#br0" timeOffset="31551.99">4466 5800 0,'0'0'0,"21"-43"31,-42 43-31,0 0 16,0 0-16,0 22 0,-22-22 15,22 21-15,0 0 0,0-21 0,0 21 16,-1 0-16,22 0 0,-21-21 0,21 22 16,0-1-16,0 0 15,21-21-15,1 21 0,20-21 16,-21 21-16,0-21 0,22 21 15,-22-21-15,0 22 0,21-22 0,-21 21 16,1 0-16,-1-21 0,-21 21 0,0 0 16,0 0-16,0 1 15,-43-22-15,22 21 0,0-21 16,-21 0-16,21 21 0,-22-21 16,22 0-16,-21 0 0,21 0 15,-1 0-15,1 0 0,0 0 0,0 0 16,0 0-16,0 0 0,21-21 15,0 0-15,0-1 16,0 1-16,0 0 0,0 0 0,0 0 16</inkml:trace>
  <inkml:trace contextRef="#ctx0" brushRef="#br0" timeOffset="31729.01">3979 5546 0,'0'0'0,"0"-21"0,-21 21 16,42 0 31,0 0-47,1 0 16,-1 0-16</inkml:trace>
  <inkml:trace contextRef="#ctx0" brushRef="#br0" timeOffset="32188.92">6138 5567 0,'0'0'0,"0"-21"0,0 0 0,0-1 16,0-20-16,0 21 0,0 0 0,0 0 15,0-1-15,0 1 16,-21 21-16,0 0 0,0 0 15,0 21-15,-1 1 0,1-1 16,0 0-16,0 21 0,0-21 16,0 43-16,21-22 0,-22 1 0,1 20 15,0-21-15,21 22 0,0-22 16,-21 1-16,21-1 0,0 0 16,0 1-16,0-1 0,0-21 0,21 21 0,-21-20 15,21-1-15,0 0 0,22-21 16,-22 21-16,21-21 0,-21 0 15,22 0-15,-1 0 0,-21 0 0,22 0 16,-1 0-16,0 0 0,22-21 16,-22 0-16,0 0 0,22-1 0</inkml:trace>
  <inkml:trace contextRef="#ctx0" brushRef="#br0" timeOffset="33844.65">6879 5715 0,'0'0'0,"0"-21"0,-85-85 31,64 106-31,-21 0 0,21 0 0,-22 0 16,22 0-16,-21 21 16,21 0-16,-22 1 0,22-1 0,-21 21 15,21 0-15,0 1 0,-1-1 16,22 0-16,-21 1 0,21-1 0,-21-21 16,21 22-16,0-22 0,0 42 15,0-42-15,0 1 0,21-22 16,0 21-16,1-21 0,-1 0 0,0 0 15,21 0-15,-21 0 0,22 0 0,-1 0 16,0-21-16,-20-1 0,20 22 16,0-21-16,-21 0 0,22-21 0,-22 21 15,0-1-15,0-20 0,0 0 16,1 21-16,-1-22 0,-21 1 0,0 0 16,0-1-16,0 22 0,0 0 15,0-21-15,0 20 16,0 44-1,0-1-15,0 0 0,-21 21 16,21-21-16,-22 22 0,22-1 16,0 0-16,0-20 0,-21 20 15,21-21-15,0 21 0,0-20 0,0-1 16,0 0-16,21 0 0,1 0 0,-1 0 16,0-21-16,0 0 0,0 0 0,0 0 15,1 0-15,20 0 0,-21 0 16,21 0-16,-20-21 0,20 0 15,-21 21-15,21-21 0,-20 0 0,-1-22 16,0 22-16,0-21 0,21 0 16,-20-1-16,-1 1 0,-21 0 0,21-22 15,0 22-15,-21-1 0,21-20 0,-21-22 16,0 64-16,0-21 16,0 21-16,0-1 0,-21 44 31,0 20-31,21-21 15,-21 21-15,21 1 0,0-1 0,-21 0 16,21 1-16,-22 20 16,22-20-16,-21-1 0,21 0 0,0 1 15,0-1-15,0-21 0,0 21 0,0-20 16,0-1-16,0 0 0,21 0 16,1-21-16,-1 21 0,0-21 0,0 0 15,0 0-15,22 0 0,-22 0 0,21 0 16,-21-21-16,22 0 0,-22 21 15,21-21-15,-21 0 0,22-22 0,-22 22 16,21 0-16,-21-21 0,0-1 0,22 1 16,-22 0-16,0-1 0,-21 1 15,21-22-15,0 22 0,-21 0 0,22-1 16,-22 1-16,0 0 0,0 21 16,0-1-16,0 1 15,-22 21-15,1 0 0,0 0 16,21 21-16,-21 1 0,0-1 15,0 0-15,-1 0 0,1 21 0,21 1 16,0-1-16,-21 0 0,21 22 0,0-22 16,0 1-16,0-1 0,0 0 15,0 1-15,21-1 0,-21-21 0,21 21 16,1-20-16,-1-1 0,0 0 16,0 0-16,0-21 0,22 21 15,-22-21-15,21 0 0,-21 0 0,22 0 16,-22 0-16,21 0 0,-21-21 0,22 0 15,-22 21-15,21-21 0,-21 0 16,22-1-16,-22-20 0,0 21 0,0 0 16,0-22-16,0 22 0,-21-21 0,0 0 15,0 20-15,0 1 0,0 0 16,0 0-16,0 0 0,-21 21 16,0 0-16,0 21 0,21 0 15,0 0-15,-21 0 0,0 1 16,21-1-16,0 0 0,0 21 0,0-21 15,0 1-15,0 20 0,0-21 0,0 0 16,0 0-16,0 1 16,21-1-16,0 0 0,0 0 0,0-21 15,22 21-15,-22-21 0,21 0 0,0 21 16,1-21-16,-1 0 0,22 0 16,-22 0-16,21 0 0,-20 0 0,20 0 15,-20-21-15,-1 21 0,0-21 0,1 0 16,-1 0-16,-21 21 0,0-43 15,0 22-15,1 0 0,-1-21 0,-21 21 16,0-22-16,0 1 0,0 21 16,0-22-16,0 1 0,0 21 0,0 0 15,-21 0-15,-1-1 0,1 1 0,0 21 16,0 0-16,0 0 0,0 0 16,-1 0-16,1 21 0,0 1 15,0-1-15,-21 0 0,20 21 0,1-21 16,0 22-16,0-1 0,0-21 0,21 22 15,0-22-15,0 21 0,0-21 16,0 22-16,0-22 0,0 0 0,0 0 16,21 0-16,0-21 0,0 0 15,0 0-15,22 0 16,-22 0-16,0 0 0,0 0 0,0 0 16,1-21-16,-22 0 0,21 0 15,0 0-15,0-22 0,-21 22 0,0-21 16,21-1-16,0 1 0,-21-21 15,0 20-15,22-20 0,-1-1 0,-21 22 16,21-22-16,-21 22 0,21 0 16,-21-1-16,0 22 0,21-21 0,-21 21 15,0 0-15,0 42 16,0 0 0,0 0-16,-21 0 0,21 22 0,0-1 15,0 0-15,0 1 0,-21 20 0,21-21 16,0 22-16,0-22 0,0 1 15,0-1-15,0 0 0,0 1 16,21-22-16,-21 21 0,21-21 0,0 0 16,1 1-16,-1-22 15,0 0-15,0 0 0,0 0 0,0 0 16,22 0-16,-22-22 0,0 22 0</inkml:trace>
  <inkml:trace contextRef="#ctx0" brushRef="#br0" timeOffset="34737.06">11112 5884 0,'0'-21'0,"0"0"0,0 0 16,0 0-16,22 0 0,-1-1 16,-21 1-16,0-21 0,21 21 0,-21-22 15,0 22-15,0-21 0,0 21 16,0-22-16,0 22 0,0-21 0,0 21 15,-21 0-15,0 21 16,-1 0-16,1 0 0,0 0 0,0 0 16,0 21-16,0 0 0,-1 0 15,-20 0-15,21 22 0,0-1 0,0 0 16,-1 1-16,1-1 0,0 0 0,21 1 16,0-1-16,-21 0 0,21-21 15,0 22-15,0-22 0,0 0 0,0 0 16,21 0-16,0-21 0,0 22 15,1-22-15,-1 0 0,21 0 16,-21 0-16,0 0 0,22-22 0,-22 1 16,0 0-16,21 21 0,-20-42 15,-1 21-15,0-1 0,0-20 16,0 21-16,0-21 0,1-1 0,-22 1 16,0 0-16,0-1 0,21 1 0,-21 21 15,0 0-15,0-1 0,0 1 16,0 0-16,0 42 31,0 0-31,0 22 0,0-22 16,0 21-16,0-21 0,0 22 0,0-1 15,0 0-15,0-20 0,0 20 16,0-21-16,0 0 0,0 0 0,21 1 16,-21-1-16,21-21 0,0 21 15,0-21-15,1 0 0,-1 0 16,0 0-16,0 0 0,21 0 0,-20-21 15,20 21-15,0-21 0,-21-1 0,22 1 16,-1-21-16,0 21 0,1-22 16,-22 22-16,21-21 0,-21 0 0,1-1 15,-1 22-15,-21-21 0,0 21 16,0-1-16,0 1 0,-21 21 16,-1 0-16,1 0 0,-21 0 15,21 0-15,0 21 0,-1 1 16,1-1-16,0 0 0,21 21 0,0-21 15,0 22-15,0-22 0,0 0 0,0 21 16,21-20-16,0-1 0,1 0 16,-22 0-16,21-21 0,0 21 0,-21 0 15,0 1-15,-21-22 32,0 0-32,-1-22 0</inkml:trace>
  <inkml:trace contextRef="#ctx0" brushRef="#br0" timeOffset="35181.73">13547 5249 0,'0'0'0,"0"22"31,-22-1-15,22 21-16,-21-21 0,0 22 0,21-1 15,-21 0-15,21 22 0,-21-1 0,0 1 16,21-1-16,-22 1 0,1 20 15,0-20-15,0 21 0,0-1 0,0 1 16,-1 21-16,1 0 0,0-22 0,0 22 16,0 0-16,0-21 0,-1 20 15,1-20-15,0 21 0,0-43 0,0 22 16,0-21-16,21-1 0,-22 1 0,22-22 16,0 0-16,0-21 0,-21 1 15,21-65 1,21 22-1,1-21-15,-1-1 0,0-20 0,0-1 16,0 1-16,0-1 0,1-20 16,-1-1-16</inkml:trace>
  <inkml:trace contextRef="#ctx0" brushRef="#br0" timeOffset="35509.04">13356 5673 0,'0'0'0,"-21"-43"0,0 22 0,0-21 0,21 21 15,0 0-15,-22-22 0,22 22 0,0 0 16,0 0-16,0 0 16,22 21-16,-1-22 0,21 1 0,-21 21 15,22 0-15,-1-21 0,0 21 0,1 0 16,-1 0-16,0 0 0,22 0 16,-22 21-16,0-21 0,1 21 0,-22 22 15,0-22-15,0 0 0,-21 21 16,0-20-16,0 20 0,-21-21 0,0 0 15,0 22-15,0-22 0,-64 21 16,64-21-16,-22-21 0,22 21 16,-21-21-16,21 0 0,0 0 0,-1 0 15,22-21 17,22 0-32,-1 0 0,0 21 15,0-21-15,21 0 0,-20-1 16,20 1-16</inkml:trace>
  <inkml:trace contextRef="#ctx0" brushRef="#br0" timeOffset="36938.05">14330 5376 0,'-21'22'32,"-1"-22"-32,1 21 0,0 0 15,0-21-15,0 21 0,0 0 0,-1 22 16,1-22-16,21 0 15,-21 0-15,0 21 0,21-20 0,0-1 16,0 0-16,0 0 0,0 0 0,0 0 16,21-21-16,0 0 0,0 22 15,22-22-15,-22 0 0,0 0 0,21 0 16,-20 0-16,-1-22 0,21 22 16,-21-21-16,0 0 0,1 0 0,-1 0 15,-21 0-15,0-1 0,0 1 0,0 0 16,0 0-16,0 0 0,0-22 15,-21 22-15,-1 21 0,1-21 0,0 0 16,0 21-16,0 0 16,42 0 15,0 0-31,0 0 0,22 0 16,-22 0-16,0 0 0,21 0 15,-21 0-15,1 0 0,20 0 0,-21-21 16,21 21-16,-20-21 0,-1 21 15,21-22-15,-21 22 0,0-21 0,1 0 16,-1 0-16,0 0 0,-21 0 0,0-1 16,21-20-16,-21 21 0,21-21 15,-21 20-15,0-20 0,0 21 0,0 0 16,0 0-16,0-1 0,0 1 16,-21 21-1,0 21-15,0 1 0,0 20 16,-1-21-16,22 21 0,-21 1 15,0-22-15,0 21 0,0 1 0,21-1 16,-21 0-16,21 1 0,-22-1 0,22 0 16,0 1-16,0-1 0,0 0 15,0 1-15,0-22 0,0 21 0,0-21 16,22 0-16,-1 1 0,0-1 0,21 0 16,-21 0-16,1-21 15,20 0-15,-21 0 0,21 0 0,-20 0 16,20 0-16,0-21 0,1 0 15,-22 0-15,21-1 0,0-20 0,1 21 16,-22-21-16,21-1 0,-21 1 0,22-43 16,-22 22-16,0 20 15,0 1-15,-21 0 0,0-1 0,21 1 16,-21 0-16,0 21 0,0-1 16,0 1-16,0 0 0,-21 42 31,21 0-31,-21 22 0,0-1 15,21-21-15,-21 22 0,21-1 0,-21 21 16,-1-20-16,22-1 0,0 0 16,-21 1-16,21-1 0,0 0 15,0-20-15,0 20 0,0-21 0,0 0 16,21 0-16,-21 1 0,22-1 16,-1-21-16,21 0 0,-21 0 0,22 0 15,-22 0-15,21 0 0,-21 0 0,22 0 16,-22-21-16,21-1 0,-21 1 15,22 0-15,-22-21 0,0 21 0,0-1 16,-21-20-16,21 21 0,-21 0 0,0 0 16,0-1-16,0 1 15,0 42 17,0 1-17,0-1-15,-21-21 0,21 21 16,0 0-16,0 0 15,0 0-15,0 1 0,0-1 16,0-42 78,21 21-79,-21-22-15,0 1 32,0 0-17,0 0-15,21 21 63,-21-21-48,22 21-15,-22-21 0,0 42 63,0 0-63,-22 0 16,22 0-16,-21 0 0,21 1 0,0-1 15,0 0-15,0 0 16,-21 0-16,21 0 0,21-21 31,0-21-15</inkml:trace>
  <inkml:trace contextRef="#ctx0" brushRef="#br0" timeOffset="37120.17">15938 5271 0,'0'0'0,"-42"-22"15,21 22 1,0 0-16,0 0 16,42 0 31,0 0-47,0 22 15</inkml:trace>
  <inkml:trace contextRef="#ctx0" brushRef="#br0" timeOffset="37576.81">16256 5398 0,'-21'21'16,"0"0"-1,21 0-15,0 0 0,-22 0 16,22 1-16,0-1 0,0 0 15,-21 0-15,21 0 0,0 0 0,0 1 16,0-1 0,0 0-16,0 0 0,-21-21 0,21 21 15,-21-21-15,21-21 32,0 0-32,0 0 15,0 0-15,0-1 0,0 1 0,0 0 16,21-21-16,0 21 0,22-1 15,-22-20-15,0 21 0,21-21 0,1 20 16,-1 1-16,-21 21 0,21-21 16,1 21-16,-1 0 0,-21 0 0,22 0 15,-22 0-15,21 21 0,-21 0 0,0 1 16,-21-1-16,0 0 16,0 21-16,0-21 0,0 1 0,0 20 15,0-21-15,0 0 0,-21 0 0,21 1 16,-21-22-16,0 21 0,0 0 15,0 0-15,-1-21 16,44-21 15,-1 21-31,-21-21 0</inkml:trace>
  <inkml:trace contextRef="#ctx0" brushRef="#br0" timeOffset="38296.67">17166 5398 0,'0'-22'0,"-21"-20"31,0 42-31,0 0 0,-1 0 0,1 0 16,0 0-16,0 21 0,-21 0 0,20 1 16,1-22-16,0 21 0,0 21 15,0-21-15,0 0 0,-1 1 0,1-1 16,21 21-16,0-21 0,0 0 15,0 1-15,0-1 0,0 0 0,0 0 16,21-21-16,1 0 16,-1 0-16,0 0 15,0 0-15,21 0 0,-20 0 0,-1-21 16,0 0-16,0 0 0,0-1 16,-21 1-16,21 0 0,1 0 0,-1 0 15,0 0-15,-21-1 0,21 1 16,-21 0-16,0 0 0,21 21 15,-21 21 17,-21 0-32,21 0 15,-21 1-15,0-1 0,21 0 0,0 21 16,-21 1-16,-1-1 0,1 0 16,21 1-16,0 20 0,0-21 15,0 22-15,0-1 0,0-20 0,0 41 16,0-20-16,0 21 0,0-22 0,0 22 15,0 21-15,0-22 0,0 1 16,21 0-16,-21-1 0,0 1 0,22 21 16,-1-22-16,-21 1 0,0 21 0,0-21 15,0-1-15,0 1 0,0 0 16,0-22-16,0 22 0,0-22 0,0 1 16,0-1-16,-21-20 0,-1-1 15,1 0-15,0 1 0,-21-22 0,-1 0 16,1-21-16,0 0 0,-1 0 15,1-21-15,0 0 0,-1-1 0,1 1 16,0-21-16,-1-22 0,1 22 0,0-21 16,21-1-16,-1 1 0,1-1 15,0-21-15,21 1 0,0-22 0,0 21 16,0 1-16,21-1 0,0 0 0,1-21 16,20 22-16,-21-1 0,21-21 15,1 22-15,-22-1 0,21 0 0,1 22 16,-22-1-16,21 1 0,-21 20 0,0 1 15,1-21-15,-1 20 0,-21 1 16,21 0-16,0-1 0</inkml:trace>
  <inkml:trace contextRef="#ctx0" brushRef="#br0" timeOffset="38685.01">18013 4911 0,'-21'21'32,"21"21"-32,0-21 0,-22 22 0,22-1 0,0 0 15,0 1-15,-21-1 0,0 0 16,0 22-16,0-22 0,21 1 16,-21-1-16,-1 0 0,1-21 0,21 22 15,-21-22-15,21 21 0,-21-21 0,21 1 16,0-1-16,21-21 31,0-21-31,-21-1 16,0 1-16,21 21 0</inkml:trace>
  <inkml:trace contextRef="#ctx0" brushRef="#br0" timeOffset="39005.12">17865 5122 0,'0'-42'16,"0"84"-16,0-126 0,-22 63 0,22-22 0,0 1 15,0 21-15,0-22 0,0 22 16,0-21-16,22 21 0,-1 0 16,-21-1-16,21 1 0,0 0 0,0 21 15,22-21-15,-22 21 0,0 0 16,21 0-16,-21 0 0,22 0 0,-22 0 16,21 21-16,-21 0 0,22 22 15,-22-1-15,0 0 0,-21 64 16,0-64-16,0 1 0,-21-1 15,0 22-15,-22-43 0,22 21 0,-21-21 16,21 22-16,-22-22 0,-20 0 16,42 0-16,0-21 0,-1 0 15,1 21-15,42-21 47,1 0-47,-1 0 16</inkml:trace>
  <inkml:trace contextRef="#ctx0" brushRef="#br0" timeOffset="39348.04">18203 5376 0,'43'0'32,"-22"0"-32,0 0 0,0 0 0,0 0 15,22 0-15,-22-21 0,21 21 16,-21-21-16,22 21 0,-22-21 15,0 0-15,21 21 0,-21-21 0,-21-1 16,0 1-16,22 0 0,-22 0 16,-22 21-16,1 0 15,0 0-15,0 0 0,0 21 16,-22 0-16,22-21 0,-21 21 0,21 22 16,0-22-16,-22 0 0,22 0 0,0 0 15,21 1-15,0-1 0,0 0 16,0 0-16,0 0 0,0 0 0,0 1 15,21-1-15,0-21 0,22 0 16,-22 0-16,21 0 16,0 0-16,1 0 0,-1 0 0,0 0 15,1 0-15,-1 0 0,-21-21 16,22 21-16,-22-22 0,21 1 0,-21 0 16</inkml:trace>
  <inkml:trace contextRef="#ctx0" brushRef="#br0" timeOffset="39840.01">18881 5398 0,'0'-22'0,"21"1"16,-21 0-16,0 0 15,0 0-15,0 0 16,21-1-16,0 22 16,0 0-16,-21-21 0,21 21 0,1 0 15,-1 0-15,0 0 0,0 0 16,0 0-16,22 0 0,-22 0 16,0 0-16,0 21 0,0 1 0,-21-1 15,21 0-15,-21 0 0,0 0 16,0 0-16,0 22 0,0-22 0,0 0 15,0 0-15,-21-21 0,21 21 0,-21 1 16,0-22-16,21 21 16,-21-21-16,21-21 31,0-1-31,0 1 16,21 0-16,-21 0 0,21 0 15,0 0-15,22-1 0,-22 1 16,0 0-16,21-21 0,1 21 0,-22-1 15,21 1-15,22 0 0,-22 0 0,0 0 16,-21 0-16,22 21 0,-1 0 16,-21 0-16,0 0 0,-21 21 15,0 0-15,0 0 0,0 0 16,0 0-16,0 1 0,-21-1 0,0 0 16,21 0-16,-21 0 0,0 0 0,21 1 15,0-1-15,-21-21 0,21 21 16,-22-21-16,22 21 0,0-42 47,0 0-32,22 0-15,-22-1 0,21 1 16,-21 0-16</inkml:trace>
  <inkml:trace contextRef="#ctx0" brushRef="#br0" timeOffset="40001.04">19770 4995 0,'0'-21'0,"0"-21"32,-22 42-32,1 0 15,21 21 17,21 0-32,1-21 0,-22 21 0,21-21 15,0 22-15,0-22 0</inkml:trace>
  <inkml:trace contextRef="#ctx0" brushRef="#br0" timeOffset="40900">20278 5165 0,'0'0'0,"-64"84"16,43-84-1,0 22-15,21-1 0,-21 0 16,-1 0-16,22 0 0,-21 0 15,21 1-15,0-1 0,0 0 16,0 0-16,0 0 16,21-21-1,1 0 1,-1 0-16,0 0 0,0 0 0,0 0 16,0-21-16,1 0 0,-1 21 15,-21-21-15,0 0 0,0-1 16,0 1-16,0-21 0,0 21 0,0 0 15,0-1-15,0 1 0,0 0 16,0 0-16,-21 0 0,21 0 0,-22 21 16,22-22-16,0 1 15,22 21 1,-1 0-16,0 0 0,21 0 16,-21 0-16,43 0 0,-22 0 0,22 0 15,-1 0-15,22 21 0,-22-21 16,1 22-16,-1-22 0,1 0 0,-1 0 15,-20 21-15,-1-21 0,-21 0 16,22 0-16,-22 0 0,-42 0 47,-1 0-47,1 0 0,0 0 0,0 21 16,0-21-16,-22 21 15,22-21-15,0 21 0,0 0 0,0 1 16,-22 20-16,1-21 0,42 0 15,-21 0-15,0 1 0,21-1 16,-21 0-16,21 0 0,0 0 0,0 0 16,0 1-16,21-22 15,0 21-15,0-21 0,0 0 0,0 0 16,1 0-16,-1 0 0,21 0 16,-21 0-16,0-21 0,1 21 0,-1-22 15,0 1-15,0 21 0,0-42 0,0 21 16,1 0-16,-1-1 15,-21-20-15,21 0 0,0-1 0,0 1 16,0 0-16,1-1 0,-22 1 0,21-21 16,0 20-16,0 1 0,-21 0 15,0-1-15,21 22 0,-21-21 0,21 21 16,-21-1-16,-21 44 31,0-1-31,0 21 0,21-21 0,0 43 16,-21-22-16,21 0 0,-21 22 15,21-22-15,-22 1 0,22-1 0,0 0 16,0 1-16,0-1 0,0 0 16,0-21-16,0 22 0,0-22 15,0 0-15,0 0 0,0 0 0,22-21 16,-1 22-16,0-22 0,0 0 16,0 0-16,0 0 0,1 0 15,-1 0-15,0 0 0,0-22 16,0 22-16,0-21 0,-21 0 15,22 21-15</inkml:trace>
  <inkml:trace contextRef="#ctx0" brushRef="#br0" timeOffset="41109.35">21759 5482 0,'0'0'0,"-21"0"16,0 0 47,0 0-63</inkml:trace>
  <inkml:trace contextRef="#ctx0" brushRef="#br0" timeOffset="50697.02">762 7895 0,'0'0'0,"-21"-21"16,21 0-1,-21 0-15,21 0 32,-22 21-32,44 0 62,-1 0-62,21 0 0,-21 0 16,22 0-16,-22 0 0,21 0 15,0 0-15,22 0 0,-22 0 0,22 0 16,-1 0-16,-20 0 0,20 0 16,-21 0-16,1 0 0,-1 0 15,-21-22-15,0 22 0,1 0 0,-1 0 16,-42 0 15,-1 0-31,1 22 0,-21-22 0,21 0 16,-22 0-16,22 21 0,-21-21 15,0 0-15</inkml:trace>
  <inkml:trace contextRef="#ctx0" brushRef="#br0" timeOffset="50964.07">1079 7853 0,'-21'0'31,"21"21"16,0 0-47,-21 0 0,21 1 0,0 20 16,0 0-16,-21 22 0,21-22 16,0 0-16,0 22 0,0-22 0,-21 22 15,21-22-15,-21 0 0,-1 1 16,22-1-16,0-21 0,0 22 0,-21-22 15,21 0-15,0 0 0,0 0 16,0-42 15,0 0-31,0 0 0,21 0 16,-21-1-16</inkml:trace>
  <inkml:trace contextRef="#ctx0" brushRef="#br0" timeOffset="51448.02">1270 7895 0,'0'0'0,"0"-21"16,0 42 15,0 0-31,0 22 0,-21-22 16,21 21-16,0 1 0,0-1 15,-21 0-15,21 1 0,-22-1 16,22 0-16,-21 1 0,21-1 15,-21-21-15,21 21 0,0-20 0,0-1 16,0 0-16,0 0 0,0-42 47,0 0-47,0 0 16,0-22-16,0 22 0,21 0 15,0-21-15,1-1 0,-1 22 16,0-21-16,21-1 0,1 1 0,-1 0 15,21 21-15,-20-1 0,-1 1 16,43 21-16,-64 0 16,21 21-16,-21 1 0,1 20 0,-22-21 15,0 21-15,0 1 0,0-1 16,0-21-16,0 22 0,-22-1 0,1-21 16,0 21-16,21-20 0,-21-1 15,0 0-15,21 0 0,-21-21 0,21 21 16,0-42 31,0 0-47,21 0 0,0 0 0,-21-1 15,21 1-15</inkml:trace>
  <inkml:trace contextRef="#ctx0" brushRef="#br0" timeOffset="51668.47">1905 8128 0,'0'0'0,"0"21"32,0 0-32,0 1 0,0-1 15,0 0-15,0 21 0,0-21 16,0 1-16,0-1 0,0 0 0,0 0 16,0 0-16,0 0 15,0 1-15,0-44 47</inkml:trace>
  <inkml:trace contextRef="#ctx0" brushRef="#br0" timeOffset="51845.05">1968 7916 0,'0'0'16,"0"-21"-16,22 42 62,-1-21-62,0 22 16</inkml:trace>
  <inkml:trace contextRef="#ctx0" brushRef="#br0" timeOffset="52253.04">2540 8065 0,'0'0'0,"21"0"0,-21-22 31,-21 22-15,0 0-16,0 0 15,-1 0-15,-20 0 0,21 0 0,0 0 16,0 0-16,-22 22 0,22-22 15,0 21-15,21 0 0,-21-21 0,21 21 16,0 0 0,0 0-16,21-21 15,0 0-15,0 22 0,0-22 16,1 0-16,20 21 0,-21 0 0,0-21 16,0 21-16,1 0 0,-1-21 15,-21 21-15,0 1 0,0-1 0,0 0 16,0 0-16,-21 0 15,-1-21-15,-20 0 16,21 21-16,-21-21 0,20 0 0,-20 0 16,21 0-16,-21 0 0,20 0 15,-20 0-15,21 0 0,0 0 0,0 0 16,-1 0-16,22-21 0,-21 21 16,21-21-16,0 0 15,0 0-15,21 21 0</inkml:trace>
  <inkml:trace contextRef="#ctx0" brushRef="#br0" timeOffset="52696.29">4043 7472 0,'0'0'0,"0"-21"0,21-64 16,-21 106-1,0 0 1,0 1-16,0-1 0,0 21 16,0 0-16,0 22 0,0-22 0,0 1 15,0 20-15,0 1 0,-21-1 0,0 22 16,-1-22-16,22 22 0,-21-22 16,0 1-16,0-1 0,21-20 0,-21 20 15,0-20-15,-1-1 0,22 0 16,0-21-16,0 1 0,0-1 15,0-42 17,0-1-32,0 1 15,22 0-15</inkml:trace>
  <inkml:trace contextRef="#ctx0" brushRef="#br0" timeOffset="53042.96">3958 7789 0,'0'0'0,"0"-42"15,0 21-15,-21-21 0,21 20 0,-21-20 16,21 21-16,0-21 0,0 20 16,0 1-16,0-21 0,21 21 0,0 0 15,21-22-15,-20 22 0,-1 0 16,21 0-16,0 21 0,1-21 0,-1 21 16,0 0-16,1 0 0,20 21 15,-20 0-15,-1 21 0,21 1 0,-20-1 16,-22 0-16,0 1 0,0 20 15,-21-21-15,0 1 0,0-1 0,-21 0 16,-21 1-16,21-1 0,-64 22 16,43-43-16,-1 0 0,1 0 15,0 0-15,20 0 0,1-21 16,0 0-16,0 0 0,0 0 0,0 0 16,21-21-1,0 0-15,21 21 16,0 0-16,0-21 0,0 21 15,0 0-15,1 0 0,-1 0 16,21 0-16</inkml:trace>
  <inkml:trace contextRef="#ctx0" brushRef="#br0" timeOffset="53456.69">4572 8107 0,'0'0'0,"-21"0"0,0 0 15,-1 0-15,22-21 16,0 0-16,0-1 0,0 1 16,0 0-16,22 0 15,-1 0-15,0 21 0,0-21 0,21 21 16,-20 0-16,-1 0 0,0 0 0,21 0 16,-21 0-16,22 0 0,-22 0 15,0 21-15,0 0 0,0 0 0,1 0 16,-1 0-16,-21 22 0,0-22 15,0 21-15,0-21 0,0 22 0,0-22 16,-21 0-16,-1 21 0,1-20 16,0-1-16,0-21 0,0 21 0,21 0 15,-21-21-15,21-21 32,0 0-32,0 0 15,0-1-15,0 1 0,0 0 0,21-21 16,-21 21-16,21-1 0,0 1 0,-21 0 15,21-21-15,0 21 0,1-1 16,-1 1-16,0 21 0,0-21 0,0 0 16,22 0-16,-22 21 0,0-21 15,0-1-15,0 22 0,0-21 16</inkml:trace>
  <inkml:trace contextRef="#ctx0" brushRef="#br0" timeOffset="53852.04">5419 7853 0,'-22'21'15,"22"0"1,-21-21-16,0 21 0,0 1 16,0-1-16,0 0 0,-1 21 0,1-21 15,0 22-15,21-22 0,-21 21 0,21 1 16,-21-22-16,21 21 0,0-21 16,0 0-16,0 1 0,0-1 0,0 0 15,21 0-15,0-21 0,0 0 0,0 21 16,22-21-16,-22 0 15,21 0-15,1 0 0,-1-21 0,0 21 16,1-21-16,20 0 0,-21 0 0,-20-1 16,20-20-16,0 21 0,-21-21 15,1-1-15,-1 1 0,-21-43 16,0 43-16,0 21 0,-21-22 0,-22 22 16,22 0-16,-21 0 0,21 0 15,-22 21-15,1 0 0,0 0 0,-1 0 16,1 0-16,0 21 0,-1-21 0,22 21 15,0 0-15,-21 0 0,20 22 16,1-22-16,21 21 0,0-21 16,-21 1-16,21 20 0,0-21 0,0 0 15,0 0-15,21 1 0,0-22 16,1 21-16,-1-21 0,21 0 0,0 0 16,1 0-16</inkml:trace>
  <inkml:trace contextRef="#ctx0" brushRef="#br0" timeOffset="54124.04">6159 7853 0,'0'0'0,"0"-21"0,-21 42 32,0-21-17,0 21-15,21 0 0,-21 22 0,0-22 16,-1 21-16,1-21 0,21 22 0,-21-1 15,0-21-15,21 21 0,-21 1 16,21-1-16,0-21 0,0 0 16,0 1-16,21-1 0,0-21 0,0 0 15,0 21-15,22-21 0,-22 0 16,21 0-16,-21 0 0,22 0 0,-22-21 16,21 21-16,-21-21 0,22-1 0,-22 1 15,21 0-15</inkml:trace>
  <inkml:trace contextRef="#ctx0" brushRef="#br0" timeOffset="55064.03">6562 8086 0,'-64'0'15,"43"0"1,42 0 15,0 0-31,0-21 16,1 21-16,-1-22 0,0 1 0,0 21 15,21-21-15,-20 0 0,-1 0 16,21 0-16,-21-1 0,0 1 16,1 0-16,-22 0 0,0 0 15,-22 21 1,1 0-16,0 0 16,0 0-16,0 21 0,-22-21 0,22 21 15,0 0-15,-21 0 0,21 22 16,-1-22-16,1 21 0,0-21 15,0 22-15,21-22 0,0 21 0,0-21 0,0 22 16,0-22-16,0 0 0,0 0 16,0 0-16,21 1 0,0-22 0,0 0 15,22 21-15,-22-21 0,21 0 0,1 0 16,-1 0-16,0 0 0,1-21 16,20-1-16,-21 1 0,1 0 15,20 0-15,-20 0 0,-1 0 0,0-22 16,-21 1-16,22 21 0,-22-22 0,0 22 15,-21-21-15,0 21 0,0 0 16,0-1-16,-21 22 16,0 0-16,0 22 15,-1-1-15,1 0 0,21 0 16,0 0-16,0 0 0,-21 1 0,21-1 16,0 0-16,0 0 0,0 0 0,0 0 15,0 1-15,0-1 0,0 0 16,0 0-1,21-21-15,-21-21 32,-21 0-17,0 0-15,0-1 16,0 22 0,-1 0-16,22 22 15,0-1-15,0 0 16,0 0-16,0 0 15,0 0-15,0 1 0,22-22 16,-1 0-16,-21 21 0,21-21 16,0 0-16,0 0 0,22 0 0,-22 0 15,0 0-15,21 0 0,-21 0 16,22-21-16,-1-1 0,0 1 0,1 21 16,-22-21-16,21-21 0,1 21 0,-22-1 15,21-20-15,-21 21 0,0-21 16,1-1-16,-1 22 0,-21-21 15,0 21-15,0-1 0,0 1 0,0 0 0,-21 21 16,-1 0-16,1 0 16,0 0-16,0 0 0,0 42 15,21-20-15,-21-1 0,21 21 16,0-21-16,0 22 0,0-22 16,0 21-16,0-21 0,0 0 0,0 1 15,0-1-15,0 0 0,0 0 0,0 0 16,0 0-16,-22-21 15,1 0-15,0 0 16,0 0-16,0 0 0,0 0 0,-22 0 16,22 0-16,0 0 0,0-21 0</inkml:trace>
  <inkml:trace contextRef="#ctx0" brushRef="#br0" timeOffset="58568.04">8848 8276 0,'0'21'16,"21"-21"0,-21-21-1,0 0-15,0 0 0,0 0 16,0 0-16,0-22 0,0 1 0,0 0 15,21-1-15,-21 1 0,21-22 16,0 22-16,0-21 0,1 20 0,20-20 16,-21-1-16,21 22 0,1-22 15,-22 22-15,21 0 0,1 21 0,-1-22 0,-21 43 16,0 0-16,22 0 0,-22 0 16,0 21-16,-21 1 15,21-1-15,-21 0 0,0 0 0,0 21 16,0-20-16,0-1 0,0 0 15,0 0-15,0 0 0,0 0 16,-21-21-16,21-21 31,-21 21-31,21-21 16,0 0-16,0 0 0,0 0 16,-21-1-16,21 1 15,-22 0-15,1 0 0,21 0 16,-21 21-16,0 0 15,0 0-15,0 0 0,21 21 16,-22 0-16,1 0 0,-21 0 0,21 22 16,0-22-16,-1 21 0,1 1 0,0-22 15,0 21-15,0 22 0,0-22 16,-1 0-16,1 22 0,21-22 0,0 0 16,0 22-16,0-22 0,0 1 0,0-1 15,0-21-15,21 0 0,1 22 16,-1-22-16,21-21 0,-21 21 0,0-21 15,22 21-15,-22-21 0,21 0 0,-21 0 16,22 0-16,-1-21 16,-21 0-16,22 0 0,-22-1 0,21 1 15,0-21-15,-20 21 0,20-22 0,-21 1 16,21 0-16,-20 21 0,-1-22 16,-21 1-16,21 21 0,-21-22 0,0 22 15,0 0-15,-21 21 31,0 21-31,-1 0 0,22 1 0,-21-1 16,0 21-16,0-21 0,21 22 16,0-22-16,0 21 0,-21 0 0,21-20 15,0 20-15,0-21 0,0 0 0,0 22 16,21-22-16,0 0 16,0-21-16,0 0 0,22 0 15,-1 0-15,0 0 0,1 0 0,-1 0 16,0-21-16,22 21 0,-22-21 15,1-1-15,-1-20 0,0 21 0,-21 0 16,1-22-16,-1 1 0,-21 21 0,0-21 16,0-1-16,0 1 0,0 0 15,-21 20-15,-1-20 0,1 21 0,0 0 16,-21 21-16,-1-21 0,22 21 0,-21 0 16,0 0-16,-1 0 0,1 0 15,0 21-15,20 0 0,-20 0 0,21 0 16,0 22-16,0-22 0,-1 21 15,22 0-15,0 1 0,0-1 16,0-21-16,0 22 0,22-22 0,-1 21 16,0-21-16,0 0 0,21 1 0,22-22 15,-22 21-15,1-21 16,-1 0-16,21 0 0,-20-21 0,-1 21 16,0-22-16,1 1 0,20 0 0,-20 0 15,-22-21-15,21 20 0,0 1 16,-20-21-16,20 0 0,-21 20 0,0-41 15,-21 42-15,0-22 16,21 43-16,-21-21 0,0 42 31,0 1-31,0-1 0,0 21 16,0-21-16,-21 0 0,21 22 0,-21-22 16,21 21-16,0-21 0,0 1 15,0-1-15,-21 0 0,21 0 0,0 0 16,-21-21-16,21 21 0,0-42 31,21 0-15,-21 0-16,21 0 0,0 0 0,-21-1 15,21-20-15,1 0 0,-1 21 16,0-1-16,0-20 0,0 21 16,0 0-16,1 21 0,-1 0 0,-21-21 15,21 21-15,-21 21 16,21 0-16,-21 0 0,0 0 15,0 22-15,0-22 0,0 0 0,0 21 16,0-21-16,0 1 0,0 20 0,0-21 16,0 0-16,0 0 0,21-21 15,0 22-15,-21-1 0,22-21 0,-1 0 16,0 0-16,0 0 0,0 0 0,22 0 16,-22 0-16,21 0 0,-21-21 15,22-1-15,-1 1 0,-21 0 16,21-21-16,-20 21 0,41-85 15,-21 63-15,-20 1 0,-1-21 16,21 20-16,-21 1 0,0-22 0,-21 22 16,22-21-16,-1 20 0,-21 1 0,21 0 15,-21-1-15,0 1 0,0 21 16,0 0-16,0-1 0,-21 22 16,0 0-16,-1 43 15,1-22-15,0 0 0,0 21 16,0 1-16,21-1 0,-21 0 15,-1 1-15,22-1 0,-21 22 0,21-22 0,0 0 16,0 1-16,0-1 0,0 0 16,0 1-16,0-1 0,0 0 15,0-21-15,0 22 0,0-22 0,21 0 16,1-21-16,-1 21 0,0-21 0,0 0 16,0 0-16,0 0 0,22 0 15,-22 0-15,0 0 0,21-21 0,-20 0 16,-1 0-16,21 0 0,-21-1 0,0 1 15,1 0-15,-1-21 0,0 21 16,0-1-16,-21 1 0,0 0 0,0 0 16,21 0-16,-42 21 31,21 21-31,-21 0 16,21 0-16,-21 0 0,21 1 0,0-1 15,0 0-15,0 0 0,0 0 16,0 0-16,0 22 0,0-22 0,0 0 15,0 0-15,0 0 0,21-21 16,-21 22-16,21-22 0,0 0 16,0 0-16,1 0 0,-1 0 0,0 0 15,0 0-15,0-22 0,0 22 0,1-21 16,-1 0-16,0 0 0,0 0 16,0-22-16,0 22 0,1-21 15,-1 21-15,-21-22 0,0 22 0,21-21 16,-21 21-16,0 0 0,0 42 31,0 0-31,-21 0 16,0 0-16,21 0 0,-22 22 15,22-22-15,-21 0 0,21 21 0,0-20 16,-21-1-16,21 0 0,-21 0 0,21 0 16,0 0-1,0-42 1,0 0-1,21 21-15,0-21 0,0 0 16,1 0-16,-1-22 0,0 22 16,0 0-16,0-21 0,0 20 0,1 1 15,-1 0-15,0 0 0,0 0 16,0 0-16,0 21 0,1 21 16,-22 0-16,0 0 15,0 0-15,0 0 0,0 1 16,0-1-16,0 0 0,0 0 15,0 0-15,0 0 0,0 1 0,0-1 0,21 0 16,0 0-16,0 0 16,0-21-16,0 0 0,22 0 15,-22 0-15,0 0 0,0 0 16,22 0-16,-22 0 0,0-21 16,0 21-16,21-21 0,-20 0 0,-1 0 15,0-1-15,0-20 0,0 21 0,0-21 16,1 20-16,-22 1 0,0-21 15,21 21-15,-21 0 0,0-1 16,0 44 0,-21-1-1,21 0-15,-22 0 0,22 0 0,0 22 16,0-22-16,0 0 0,-21 0 0,21 21 16,0-20-16,0-1 0,0 0 15,0 0-15,0 0 16,21-21-16,1 0 0,-1 21 0,0-21 15,0 0-15,0 0 0,0 0 0,22 0 16,-22 0-16,0 0 0,21-21 16,-20 21-16,-1-21 0,0 0 0,0 0 15,0 0-15,0-22 0,1 22 16,-1-21-16,-21-1 0,0 1 0,0 0 16,0 21-16,0-22 0,0 22 0,0-21 15,-21 21-15,-22-1 0,22 22 16,0-21-16,-21 21 0,20 0 0,1 0 15,-21 0-15,21 21 0,0-21 0,-1 22 16,1-1-16,0 0 0,0 21 16,0-21-16,21 22 0,0-1 15,0-21-15,0 22 0,0-22 0,0 21 16,0-21-16,0 0 0,21 1 0,0-1 16,0 0-16,0 0 0,1-21 15,-1 0-15,0 0 0,0 0 0,21 0 16,-20 0-16,-1 0 0,21 0 15,-21-21-15,22 0 0,-22 0 0,21-1 16,-21 1-16,22 0 0,-22-21 16,21 21-16,-21-22 0,0 22 0,22-21 15,-43 21-15,21-1 0,-21 1 16,21 0-16,-42 21 31,0 21-31,21 0 16,-21 1-16,-1 20 0,22-21 0,0 0 15,0 0-15,-21 22 0,21-22 0,0 0 16,-21 0-16,21 0 0,0 1 16,0-1-16,0 0 0,0 0 15,21-21-15,0 0 0,22 0 16,-22 0-16,0 0 0,0 0 16,22 0-16,-22-21 0,0 21 0,21-21 15,-21 0-15,1-1 0,-1 1 16,0 0-16,21-21 15,-21 21-15,1-1 0,-22 1 0,21 21 16,-21 21 15,-21 1-31,21-1 0,-22 0 16,22 0-16,0 0 0,0 0 16,-21 1-16,21-1 0,0 0 15,0 0 1,21-21-16,1 0 0,-1 0 15,0 0-15,0 0 0,0 0 16,0 0-16,22-21 0,-22 21 0,21-21 16,1 0-16,-22-1 0,0 1 15,21 0-15,-21-21 0,1-1 16,-1 22-16,0-21 0,0 0 0,0 20 16,0-20-16,-21 0 0,0 21 15,0-1-15,-21 22 16,0 0-16,0 0 0,0 0 0,0 22 15,-1-22-15,22 21 16,-21 0-16,21 0 0,0 21 0,0-20 16,0-1-16,0 21 0,0-21 0,0 0 15,0 22-15,0-22 0,0 0 16,0 0-16,0 0 0,0 1 16,0-1-16,0 0 0,-21-21 15,21 21-15,-21-21 0,0 0 16,0-21-1,21 0-15,0 0 16,-22-1-16,22 1 0,-21 0 16,21 0-16,-21 0 0,0-22 15</inkml:trace>
  <inkml:trace contextRef="#ctx0" brushRef="#br0" timeOffset="58769.07">12806 7451 0,'0'0'0,"-21"0"0,-1 0 0,1 0 0,0 21 47,0-21-47,0 0 16,0 0-16,21 21 0</inkml:trace>
  <inkml:trace contextRef="#ctx0" brushRef="#br0" timeOffset="58957.03">11324 7789 0,'0'0'0,"-21"22"0,0-22 0,42 0 15,21 0 1,1 0-16,-1 0 0,0 0 16,22 0-16,-22 0 0,0 0 0,22 0 15,-22 0-15,22 0 0,-22-22 0</inkml:trace>
  <inkml:trace contextRef="#ctx0" brushRef="#br0" timeOffset="61577.54">15176 8128 0,'0'-21'32,"0"0"-32,0 0 0,22-1 0,-22 1 15,0 0-15,21-21 0,0 21 0,-21-22 16,21 1-16,0 0 0,0 20 16,1-20-16,-1-21 0,0 20 0,0 1 15,0-22-15,-21 22 0,21-21 16,-21 20-16,0 1 0,0 0 0,0 20 15,0 1-15,0 0 0,-21 42 16,0 0 0,0 22-16,0-1 0,21 0 0,-21 22 15,21-22-15,-22 22 0,22-22 16,0 22-16,0-22 0,0 21 16,-21-20-16,21 20 0,0-20 0,0-1 15,0 0-15,0 1 0,0-1 16,21-21-16,1 21 0,-1-42 0,21 22 15,-21-22-15,22 0 0,-1 0 0,0 0 16,1 0-16,-1-22 0,0 1 16,1 0-16,20 0 0,-21-21 0,22 20 15,-22-20-15,1 0 0,-1-1 0,0 1 16,1 0-16,-1-22 0,0 22 16,-21 0-16,22-22 0,-22 22 15,0-22-15,0 22 0,-21 0 0,0-1 16,0 22-16,0 0 0,0 0 15,0 0-15,0 42 16,-21 0-16,0 21 0,0 1 16,21-1-16,0 0 0,-21 1 0,21-1 15,0 0-15,-22 1 0,22-1 0,0 0 16,0 1-16,0-22 0,0 63 16,22-62-16,-22 20 0,21-21 15,0 0-15,-21 0 0,21 1 16,0-1-16,0-21 0,1 0 0,-1 0 15,0 0-15,0 0 0,0 0 16,0 0-16,22-21 0,-22-1 16,0 1-16,0 0 0,0-21 0,-21 21 0,22-1 15,-22 1-15,21 0 0,-21 0 16,0 0 0,-21 21 15,-1 0-31,1 0 15,0 21-15,0-21 16,21 21 0,0-42 77,21 21-93,-21-21 16,0 0-16,21 21 16,-21-22-16,0 1 15,21 21-15,-21-21 16,0 42 15,-21 0-31,0 1 16,21-1-1,0 0-15,-21 0 0,21 21 0,-21-20 16,21-1-16,0 0 0,0 21 0,-21-21 16,21 1-16,0-1 0,0 0 15,-22-21-15,22 21 0,0-42 47,22 0-47,-1 0 0,-21-1 0,21 1 16,0-21-16,-21 21 0,21 0 15,0-22-15,1 22 0,-1 0 16,21-43-16,-21 43 0,0 21 16,-21-21-16,22 21 0,-1 0 15,0 0-15,-21 21 16,0 0-16,0 1 16,0 20-16,0-21 0,0 0 0,21 0 15,-21 22-15,0-22 0,0 0 0,21 0 16,0 0-16,1 1 0,-1-1 15,-21 0-15,42-21 0,-21 21 0,0-21 16,1 0-16,20 0 0,-21 0 16,21 0-16,-20 0 0,20 0 15,0-21-15,-21 21 0,22-21 0,-22 0 0,0-1 16,21 1-16,-20-21 0,-1 21 16,0 0-16,0-22 0,-21 22 15,21 0-15,-21-21 0,21 20 0,-21 1 16,0 0-16,0-21 0,22 21 15,-22-1-15,0 1 16,21 0-16,-21 0 31,0 0-15,0 0-16,0-1 16,21 22-16,-21-21 0,21 0 15,-21 0-15,0 0 0,21 0 0,0-1 16,-21 1-16,0 0 15,0 0-15,0 0 0,0 0 16,0 42 0,-21 0-16,0 0 0,0 21 15,0-20-15,0 20 0,-1 0 0,-20 1 16,21 20-16,0-21 0,0 1 16,-1-1-16,1 0 0,21 1 0,0-22 15,0 21-15,0 1 0,0-1 0,0-21 16,0 0-16,21 22 0,1-43 15,-1 21-15,0 0 0,0-21 0,21 0 16,-20 0-16,20 0 0,-21 0 16,21 0-16,-20-21 0,20 21 15,0-21-15,-21-1 0,1 1 0,20-21 16,-21 21-16,0 0 0,0-22 16,-21 22-16,22 0 0,-22 0 0,21 0 15,-21-1-15,-21 44 31,-1-1-31,1 0 16,21 0-16,-21 0 0,21 0 0,-21 22 16,21-22-16,0 0 15,0 21-15,0-20 0,0-1 0,0 0 0,21 0 16,0-21-16,0 21 0,1 0 16,-1-21-16,0 0 0,0 0 15,0 0-15,22 0 0,-22 0 0,0 0 16,21-21-16,-21 0 0,1 0 0,20 0 15,-21-22-15,0 22 0,22-21 16,-22 0-16,21-1 0,-21 1 0,22 0 16,-22-1-16,21 1 0,-21-22 15,0 22-15,1 0 0,-1-1 16,0-20-16,-21-1 0,0 22 0,0 21 16,0 0-16,-21 21 15,0 0-15,-1 0 0,1 42 16,0-21-1,21 22-15,0-1 0,-21 0 0,0 1 16,21-1-16,-21 0 0,21 1 0,0-1 16,0 0-16,0 1 0,0-1 15,0 0-15,0 1 0,0-1 0,0-21 16,21 21-16,0-20 0,0-1 0,0 0 16,0 0-16,1 0 0,-1-21 15,21 0-15,-21 0 0,0 0 0,22 0 16,-22 0-16,21-21 0,-21 0 15,1 0-15,20-22 0,-21 22 16,21-21-16,-20 0 0,20-1 0,-21 1 16,0 0-16,22-1 0,-22-20 15,0-1-15,0 22 0,0-22 0,0 1 16,1-1-16,-1 1 0,-21 21 0,21-22 16,-21 22-16,0 21 0,0-22 15,0 22-15,-21 21 0,0 0 16,-1 0-16,1 21 0,21 0 15,-21 22-15,0 20 0,0-20 16,0 20-16,-1 1 0,22-1 0,0 1 0,-21-22 16,21 21-16,0-20 15,0 20-15,0-20 0,0-1 0,0 0 16,0 1-16,0-1 0,0 0 0,21-21 16,-21 22-16,22-22 0,-1-21 15,21 21-15,-21-21 0,0 0 0,22 0 16,-22 0-16,21 0 0,-21 0 0,1-21 15,20 0-15,-21 0 0,0-1 16,22-20-16,-43 21 0,21-21 0,0 20 16,-21-20-16,0 0 0,0 21 15,0-22-15,0 1 0</inkml:trace>
  <inkml:trace contextRef="#ctx0" brushRef="#br0" timeOffset="61796.41">18267 7303 0,'0'0'0,"-21"0"0,-1 0 16,1 0-16,0 0 16,21 21 15,-21-21-31,0 0 15,0 21 1</inkml:trace>
  <inkml:trace contextRef="#ctx0" brushRef="#br0" timeOffset="62016.28">17145 7662 0,'0'0'0,"21"0"31,0 0-31,22 0 0,-22 0 16,21 0-16,22 0 0,-22 0 0,0 0 16,22 0-16,-22 0 0,0 0 15,1 0-15,-1 0 0,0 0 0,-20 0 16,-1 0-16,-21 22 0</inkml:trace>
  <inkml:trace contextRef="#ctx0" brushRef="#br0" timeOffset="62652.46">3535 9694 0,'-21'-63'15,"42"126"-15,-42-147 16,-1 84-1,22 21 1,-21 0-16,21 0 0,0 22 16,0-22-16,-21 0 0,21 0 15,0 21-15,-21-20 0,21-1 0,-21 0 16,21 0-16,0 0 0,-21-21 16,21 21-1,0-42 1,0 0-1,0 0-15</inkml:trace>
  <inkml:trace contextRef="#ctx0" brushRef="#br0" timeOffset="62820.36">3492 9440 0,'0'0'0,"22"-21"0,-22 0 15,0 0 1,-22 21-16,1 0 15,21 21-15,0 0 16,21-21 15</inkml:trace>
  <inkml:trace contextRef="#ctx0" brushRef="#br0" timeOffset="63100.2">3979 9292 0,'0'0'16,"0"-21"-16,21 0 0,1 0 0,-22 0 16,0 42 15,0 0-31,-22 0 0,22 0 16,-21 0-16,0 22 0,21-1 0,-21 0 15,21 1-15,-21-1 0,0 0 16,21 1-16,0 20 0,-22-20 0,22-1 15,-21-21-15,21 21 0,0-20 0,0 20 16,0-21-16,0 0 16,21-21-16,1 0 0,-1 0 0,0 0 15,0-21-15,0 21 16,0-21-16,1 0 0,-1 0 0,-21-1 16</inkml:trace>
  <inkml:trace contextRef="#ctx0" brushRef="#br0" timeOffset="63276.1">3937 9546 0,'21'0'32,"0"-21"-17,22 21-15,-22 0 0,0 0 0,21-21 16,-21 21-16,22 0 0,-22-21 0,21 21 15,1 0-15</inkml:trace>
  <inkml:trace contextRef="#ctx0" brushRef="#br0" timeOffset="64096.63">6540 9589 0,'0'0'0,"-21"21"0,0 0 0,-21-21 0,21 0 15,-1 0-15,-20 21 0,21 0 0,0-21 16,0 0-16,-1 21 16,1-21-16,0 0 0,21-21 15,0 0-15,0 0 16,21 0-16,0 0 0,1-1 15,-1-20-15,0 21 0,0 0 0,0-22 16,22 22-16,-22-21 0,0 21 0,-21-22 16,0 1-16,21 0 0,-21 21 15,0-22-15,0 1 0,0 21 0,0-22 16,0 22-16,-21 0 0,21 0 16,0 0-16,-21 21 0,0 0 0,-1 0 15,1 21-15,0 0 0,0 0 0,0 22 16,0-1-16,-1 0 15,22 22-15,-21-1 0,0 1 0,0-1 16,21 22-16,-21 0 0,21-1 0,-21 1 16,-1 0-16,22-1 0,-21 22 0,0-21 15,0 21-15,0-22 0,0 22 16,-1 0-16,1 0 0,0-22 0,-21 107 16,42-106-16,-21 20 0,21-20 15,-22-21-15,22 20 0,0-20 16,0-1-16,0 1 0,0-22 0,0 0 15,0 1-15,22-22 0,-1 0 0,0 0 16,0-21-16,0 0 0,22 0 0,-22-21 16,21 0-16,0 0 15,1-22-15,-1 1 0,22 0 0,-22-22 16,0 1-16,1-1 0,-1-20 0,0 20 16,1-21-16,-22 1 0,-21-1 0,0 0 15,0 1-15,0-22 0,-21 21 16,-1 1-16,-20-1 0,21 21 0,-21 1 15,-1-1-15,1 22 0,0 21 0,-1-21 16,1 20-16,21 1 0,-22 21 16,1 0-16,21 0 0,0 0 0,0 0 15,-1 0-15,1 0 0,42 0 47,-21 21-31,0-42 46,0 0-46,0 0-16</inkml:trace>
  <inkml:trace contextRef="#ctx0" brushRef="#br0" timeOffset="65000.12">6117 9440 0,'0'0'0,"0"-21"0,0 0 16,0 0-16,21 0 0,64-64 31,-64 64-31,21 21 0,-20-21 0,-1 0 0,21 21 16,-21 0-16,0 0 0,-21 21 15,0 0-15,0 0 16,-21 0-16,0 0 0,0 22 0,0-22 16,0 0-16,-22 21 0,22-20 15,0 20-15,-21-21 0,20 21 16,22-20-16,0-1 0,-21 21 15,21-21-15,0 0 0,21-21 16,1 0-16,-1 22 0,0-22 16,0 0-16,0 0 0,0 0 0,1 0 15,20 0-15,-21 21 0,0-21 0,0 21 16,-21 0-16,0 0 16,0 0-16,0 22 0,0-22 0,-21 0 15,-21 0-15,21 22 0,0-22 0,-1 0 16,-20 0-16,21 21 0,-21 1 15,42-22-15,0 0 0,0 0 16,0 0-16,0 1 0,0-1 16,0 0-16,0 0 0,21-21 15,0 21-15,21 0 0,-21-21 0,22 22 16,-22-1-16,21-21 0,1 21 0,-22 0 16,0 0-16,0 0 0,0 1 15,-21-1-15,0 0 0,0 0 0,0 0 16,-21 0-16,0 22 0,0-22 0,-22 21 15,22-21-15,-21 22 0,0-22 0,-1 0 16,1 0-16,0 0 16,20 1-16,-20-1 0,21 0 0,0-21 0,0 21 15,42-21 17,0 0-17,-21-21-15,21 21 0,-21-21 0</inkml:trace>
  <inkml:trace contextRef="#ctx0" brushRef="#br0" timeOffset="65800.66">212 12213 0,'0'0'15,"-22"0"-15,-20 0 0,21 21 0,-21-21 16,20 0-16,1 22 0,0-22 0,0 21 16,42 0-1,0-21-15,22 0 0,20 0 16,1 0-16,-1 0 0,22 0 16,-1 0-16,1 0 0,21 0 15,-21 0-15,20 0 0,1-21 0,0 0 16,-21 21-16,21-22 0,-1 22 15,-41 0-15,21-21 0,-22 21 0,-21 0 16,1 0-16,-22 0 0,0 0 16,-42 0-16,0 0 15,-22 0-15,22 0 0,-42 0 16,20 0-16,-20 0 0,21 0 0,-22 0 16,22-21-16,-1 21 0,22 0 15,-21 0-15,21-21 0,21 0 16,0 0-1,21 21-15,0 0 0,21 0 16,1 0-16,20 0 0,-20 0 16,20 0-16,-21 0 0,1 21 0,-22 0 15,21 0-15,-42 0 0,0 0 16,0 22-16,-21-22 0,0 21 0,-21 1 16,-1-22-16,1 21 0,0-21 15,-22 22-15,22-22 0,-1 0 0,-20 0 16,21 0-16,20 0 0,-20 1 15,21-22-15,42 0 32</inkml:trace>
  <inkml:trace contextRef="#ctx0" brushRef="#br0" timeOffset="66645.17">2328 12192 0,'0'0'0,"-21"0"0,0 0 15,0 0-15,21-21 0,-21 21 16,-1 0-16,22-21 16,0 0-16,0-1 15,0 1-15,0 0 0,0 0 0,0 0 16,22 0-16,-1-1 0,0-20 15,0 21-15,-21-21 0,0 20 0,21 1 16,-21-21-16,0 21 0,0 0 16,0-1-16,0 1 0,-21 21 15,0 21 1,0 1-16,21-1 0,-21 21 0,-1-21 16,22 43-16,0-22 0,-21 0 15,21 22-15,-21-1 0,21-20 16,0 20-16,0-20 0,0 20 0,0-21 15,0 1-15,0-22 0,0 21 16,0-21-16,0 1 0,21-1 0,-21 0 16,21-21-16,-21-21 31,-21 0-15,0-1-16,0 1 0,-21 0 0,20 0 15,1 0-15,0 0 0,0-1 0,21 1 16,-21 0-16,0 21 15,-1 0-15,22 21 16,0 0-16,0 1 16,0-1-16,0 0 0,0 0 0,22 0 15,-1 0-15,0 1 0,0-1 16,0 0-16,0-21 0,1 21 0,20-21 16,-21 0-16,21 0 0,1 0 0,20 0 15,-20 0-15,-1 0 0,0-21 16,22 21-16,-22-21 0,0 0 0,1-1 15,-1-20-15,0 21 0,-20-21 16,-1-1-16,21 1 0,-21 0 0,0-1 16,-21-20-16,22 20 0,-22-20 15,21 21-15,-21-22 0,0 22 16,0-1-16,0 22 0,0-21 0,0 21 16,0 0-16,0-1 0,0 1 15,0 42 1,0 1-16,0-1 0,-21 21 0,21 0 15,0 1-15,0-1 0,-22 22 16,22-1-16,0-21 0,0 22 0,-21-22 16,21 22-16,-21-22 0,21 0 15,-21 1-15,21-1 0,0-21 0,0 0 16,0 1-16,0-1 0,21-21 16,0 0-16,0 0 15,1 0-15,-1-21 0,0-1 16,0 1-16,0 0 0,0 0 0,1-21 15</inkml:trace>
  <inkml:trace contextRef="#ctx0" brushRef="#br0" timeOffset="66809.08">2794 12150 0,'0'0'0,"-21"0"0,0 0 31,63 0-16,-21 0-15,0 0 0,22 0 0,-22 0 16,21-21-16,0 21 0,1-22 16,-1 1-16,0 21 0</inkml:trace>
  <inkml:trace contextRef="#ctx0" brushRef="#br0" timeOffset="67725.05">4657 12256 0,'0'0'0,"-43"0"0,1 0 16,0 21-16,-1-21 0,22 0 0,0 21 15,0-21-15,0 0 0,-1 21 0,1-21 16,21-21-1,0 0-15,21 0 16,1-1-16,-1 1 0,21-21 16,0 21-16,-20-22 0,20 1 0,0 0 15,-21-1-15,22 1 0,-22 0 0,0-1 16,-21 22-16,0-21 0,0 0 16,0-22-16,0 22 0,0 21 15,0-1-15,-42 1 16,21 21-16,-1 0 15,1 21-15,21 1 0,0 20 0,-21 0 16,21 1-16,-21-1 0,21 21 0,-21 1 16,21-1-16,0 1 0,-21 21 15,-1-22-15,1 22 0,21-1 0,-21 1 16,0 0-16,0-1 0,0 22 0,-1 0 16,22 0-16,-21 0 0,0 0 15,0-1-15,21 1 0,-21 0 0,21-21 16,0 21-16,0-22 0,0 1 15,0-22-15,0 22 0,0-43 0,0 22 16,21-22-16,0-21 0,0 22 0,0-22 16,1-21-16,-1 0 0,21 0 15,0-21-15,-20 0 0,20-1 16,0 1-16,1-21 0,-1 0 0,0-22 16,1 22-16,-1-22 0,-21-20 0,0 20 15,0 1-15,1-22 0,-22 0 16,0 22-16,0-22 0,-22 0 0,-20 1 15,21-1-15,-21 0 0,-22 22 16,22-22-16,-1 43 0,-20 0 0,21-1 16,-1 22-16,1 0 0,0 0 15,-1 0-15,22 21 0,0 0 16,0 0-16,0 0 0,21-22 16,21 22-16,21-21 15,-21 21-15,22-21 0,20 0 16,-21 0-16,22 0 0,-1-1 0,1-20 15,-1 21-15,1-21 0,-1 20 0,-20-20 16,-1 0-16,0 21 0,-20-22 16,20 22-16,-21-21 0,-21 21 0,21-1 15,-21 1-15,0 0 0,-21 42 47,21 0-47,0 1 0,0-1 16,-21 0-16,21 0 15,0 0-15,-21-21 0,21 21 0,0 1 16,0-1-16,0 0 16,0 0-16,0 0 0</inkml:trace>
  <inkml:trace contextRef="#ctx0" brushRef="#br0" timeOffset="67905.61">5143 11896 0,'0'0'0,"0"-21"0,0-1 16,0 44 15,0-1-31,0 0 16,0 0-16,22 0 0,-1 0 15,0 1-15</inkml:trace>
  <inkml:trace contextRef="#ctx0" brushRef="#br0" timeOffset="69011.96">5567 12086 0,'0'127'31,"0"-106"-31,0 1 0,-21-1 0,21 0 15,0 0-15,-22-21 0,22 21 16,0 0-16,0-42 47,0 0-47,0 0 0,22 0 16,-1 0-16,0-1 0,0-20 15,0 21-15,0 0 0,1 0 0,-1-22 16,21 22-16,-21 0 0,22 0 15,-1 21-15,-21 0 0,21 0 0,-20 0 16,-1 0-16,0 0 0,0 21 16,-21 0-16,21 0 0,-21 0 0,21 1 15,-21 20-15,22-21 0,-22 0 0,0 22 16,0-22-16,21 0 0,0 0 16,-21 21-16,21-42 0,0 22 0,0-1 15,1-21-15,-1 0 0,0 0 0,0 0 16,21 0-16,-20 0 0,20 0 15,0 0-15,1-21 0,-1-1 0,0 1 16,22 0-16,-22 0 0,0-21 16,1 20-16,-22-20 0,21 0 15,-21 21-15,1-22 0,-22 1 0,0 0 16,0-1-16,0 22 0,0-21 0,-22 21 16,1-1-16,0 1 0,0 0 15,-21 21-15,20 0 0,-20 0 0,21 0 16,-21 0-16,-1 0 0,1 0 15,0 21-15,20 0 0,-20 1 0,21 20 16,0-21-16,0 21 0,-1 1 16,22-1-16,-21-21 0,21 22 0,0-1 0,0-21 15,0 0-15,0 0 0,21 1 16,1-1-16,-1 0 0,21-21 16,-21 0-16,22 0 0,-22 0 0,21 0 15,0 0-15,1 0 0,-22-21 16,21 0-16,1-1 0,-22-20 0,21 21 15,-21-21-15,0 20 0,1-20 0,-22-21 16,21 20-16,-21 1 0,21 0 16,-21-1-16,0 1 0,0-22 0,0 22 15,21 0-15,-21-1 0,0 1 0,0 0 16,0 21-16,0-1 0,0 1 16,0 0-16,0 42 15,0 0-15,0 1 16,-21 20-16,21-21 15,0 21-15,0 1 0,0-1 0,0 0 16,0 1-16,0-1 0,0 0 0,0 1 16,0-1-16,0 0 0,0 22 15,0-22-15,0-21 0,0 22 0,21-1 16,0-21-16,0 0 0,1 1 0,-1-1 16,0-21-16,0 0 0,0 0 15,22 0-15,-22 0 0,21 0 0,-21 0 16,22-21-16,-22 21 0,21-43 0,-21 22 15,22 0-15,-22-21 0,21 20 16,0-20-16,-20 0 0,-1-1 16,0 22-16,0-21 0,-21 21 0,0-22 15,0 22-15,0 0 0,-21 0 16,0 21-16,0 0 0,-1 0 16,1 0-16,0 0 0,0 21 15,21 0-15,0 0 0,0 1 16,0-1-16,0 0 0,0 0 0,21 0 15,0 0-15,0 1 0,1 20 16,-1-21-16,-21 0 0,21 0 0,0 1 16,0-1-16,-21 0 0,21-21 15,-21 21-15,0 0 0,-21-21 16,0 0-16,0 0 0,0 0 16,0 0-16,-1 0 0,1 0 15,0-21-15,21 0 16,0 0-16</inkml:trace>
  <inkml:trace contextRef="#ctx0" brushRef="#br0" timeOffset="69448.07">8805 11663 0,'0'0'0,"0"-21"0,21-85 31,-21 85-31,0 0 0,0-22 0,0 22 16,0 0-16,0 42 31,-21 0-31,21 22 0,-21-1 0,21 0 16,-21 1-16,21-1 0,0 0 15,0 1-15,-21-1 0,21 21 0,-21-20 16,-1 20-16,1-20 0,21-1 15,-21 0-15,0 1 0,21-22 0,-21 21 16,21-21-16,0 0 0,-21-21 16,-1 0-1</inkml:trace>
  <inkml:trace contextRef="#ctx0" brushRef="#br0" timeOffset="70197">8361 11938 0,'0'0'0,"-21"0"31,42 0-31,21 0 0,-21 0 16,0 21-16,22-21 0,-1 0 15,0 0-15,22 0 0,-22 0 0,22-21 16,20 0-16,-20 21 0,-1-21 0,22 0 16,-21-1-16,-1 1 0,-21 0 15,1 0-15,-1 0 0,0 0 0,1-22 16,-22 22-16,0-21 0,-21 21 15,0-22-15,0 22 0,0-21 16,0 21-16,0-1 0,0 1 0,-21 21 16,0 0-16,0 0 0,-1 0 0,1 21 15,0 1-15,0-1 16,21 21-16,0-21 0,-21 22 0,21-1 16,-21-21-16,21 21 0,0 1 0,0-1 15,0 0-15,0-20 0,0 20 16,0 0-16,-22 1 0,22-22 0,0 21 15,0-21-15,0 22 0,0-22 0,0 0 16,0-42 15,0 0-31,0-1 16,22 1-16,-1 0 0,0-21 16,-21 21-16,21-1 0,0 1 0,0 0 15,1 0-15,-22 0 0,21 21 16,0 0-16,-21 21 15,0 0-15,21 0 16,-21 0-16,0 1 0,0-1 16,0 0-16,0 0 0,21 0 0,-21 0 15,21 1-15,1-1 0,-1-21 16,-21 21-16,21-21 0,21 0 0,-21 0 16,1 0-16,20 0 0,-21 0 15,21 0-15,1-21 0,-1 21 0,22-21 16,-22-1-16,0 1 0,1-21 0,-1 21 15,-21-22-15,21 22 0,-20-21 16,-22 21-16,0-22 0,0 22 0,0 0 16,0 0-16,-22 21 15,1 0-15,0 0 0,0 21 16,0-21-16,0 21 0,-1 0 0,1 22 16,0-22-16,21 0 0,0 0 0,0 22 15,0-22-15,0 0 0,0 0 16,0 0-16,21 0 0,0-21 15,22 22-15,-22-22 0,0 0 0,21 0 16,-20 0-16,20 0 0,0 0 16,1 0-16,20-22 0,-21 22 0,1-21 15,20 0-15</inkml:trace>
  <inkml:trace contextRef="#ctx0" brushRef="#br0" timeOffset="73258.02">11663 11599 0,'0'0'0,"0"22"0,-21-22 16,-1 0 0,44 0-1,-1 0-15,0 0 0,0-22 16,21 22-16,1-21 16,-1 0-16,0 0 0,1 0 0,20 0 15,-20-1-15,-1 1 0,-21-21 0,0 21 16,0 0-16,-21-22 0,0 22 15,0 0-15,-21 0 0,0 21 16,0 0-16,-21 0 0,20 0 0,-20 0 16,0 21-16,-1 0 0,22 0 15,-21 22-15,21-22 0,-22 21 0,22 0 16,0-20-16,0 20 0,21 0 16,0-21-16,0 1 0,0 20 15,0-21-15,0 0 0,21 0 0,0 1 16,22-22-16,-22 0 0,21 0 15,0 0-15,1 0 0,-1 0 16,0 0-16,1 0 0,-1 0 0,0 0 16,-20-22-16,-1 22 0,0-21 0,-21 0 15,-21 21 1,0 0-16,-1 0 0,-20 0 16,21 0-16,-21 0 0,-1 21 0,22 0 15,-21 1-15,21-1 0,-1 0 16,1 0-16,0 21 0,0-20 0,0 20 15,21-21-15,0 21 0,0-20 0,0 20 16,0-21-16,0 21 0,0-20 16,0-1-16,0 0 0,21 0 15,21-21-15,-21 21 0,22-21 0,-22 0 16,21 0-16,22 0 0,-22 0 16,0-21-16,22 0 0,-22 21 0,22-21 15,-22-22-15,22 22 0,-22-21 0,0 0 16,1 20-16,-1-20 0,-21 0 15,0-1-15,22-20 0,-22 21 16,0-1-16,-21 1 0,0-22 0,21 22 16,-21 0-16,0-1 0,0 1 15,0 0-15,0 21 0,0-1 0,-21 1 0,0 21 16,0 0-16,-1 21 16,1 22-16,0-22 15,21 21-15,0 1 0,-21-1 0,21 0 16,-21 1-16,21-1 0,0 0 0,0 1 15,0-1-15,0 0 0,0 1 16,0-1-16,0-21 0,21 21 0,0 1 16,-21-22-16,21 0 0,0 21 0,22-42 15,-22 22-15,21-1 0,1-21 16,-1 0-16,0 0 0,1 0 0,20-21 16,-21-1-16,22 22 0,-22-21 15,22-21-15,-1 21 0,-20 0 0,-1-22 16,0 22-16,-21-21 0,1 21 15,-1-22-15,0 22 0,-21 0 0,0 0 16,0 0-16,0-1 16,-21 22-16,0 0 15,-1 0-15,1 22 0,0-22 0,0 21 16,0 0-16,21 0 0,-21 0 16,21 22-16,-22-22 0,22 0 0,0 21 15,0-21-15,0 22 0,0-22 0,22 0 16,-1 0-16,0 0 0,0 1 15,0-22-15,0 21 0,1-21 0,20 0 16,-21 0-16,21 0 0,1 0 16,-22 0-16,21-21 0,1 21 15,-1-22-15,-21 1 0,21-21 0,-20 21 16,-1 0-16,21-22 0,-21 22 0,0-21 16,-21-1-16,22 22 0,-1 0 15,-21-21-15,0 21 0,0-1 0,0 1 16,-21 21-1,-1 21 1,22 1-16,0-1 0,-21 0 16,0 21-16,21-21 15,0 1-15,0-1 0,0 0 0,0 21 16,0-21-16,0 1 0,0-1 16,0 0-16,0 0 15,0-42 16,21 0-31,-21 0 0,21-1 0,-21 1 16,0 0-16,22 0 0,-1-21 16,-21 20-16,21 1 0,0-21 0,0 21 15,0-22-15,1 22 0,-22 0 0,42 0 16,-21 21-16,0-21 16,0 21-16,1 0 0,-22 21 15,21-21-15,-21 21 0,21 0 0,-21 0 16,0 1-16,0 20 15,0-21-15,0 0 0,0 0 0,21 22 16,-21-22-16,21 0 0,-21 0 0,0 0 16,0 1-16,21-22 0,-21 21 15,22-21-15,-1 0 0,0 0 16,0 0-16,-21-21 16,21-1-16,0 1 0,-21 0 15,22 0-15,-1 0 0,-21 0 0,21-1 16,0-20-16,0 21 0,0-21 0,1 20 15,-1 1-15,0-21 16,0 21-16,0 0 0,0-1 0,1 22 0,-1 0 16,-21 22 15,0-1-31,0 0 0,0 0 0,0 0 16,0 0-16,0 1 0,0 20 0,0-21 15,0 0-15,0 0 0,21 1 16,0-1-16,-21 0 0,21 0 0,0 0 15,1 0-15,-1-21 0,0 22 0,0-22 16,0 0-16,22 0 0,-22 0 16,21 0-16,0 0 0,1-22 15,-1 22-15,-21-21 0,22 0 0,-1 0 16,-21 0-16,0 0 0,0-1 16,1 1-16,-1-21 0,-21 21 0,0-43 15,0 43-15,0 0 0,0 0 16,0 0-16,0-1 0,-21 1 15,-1 21-15,1 0 0,0 0 0,0 21 16,0 1-16,0-22 0,21 21 16,-22 21-16,22-21 0,-21 0 0,21 1 15,0 20-15,0-21 0,0 0 0,0 0 16,0 1-16,21-1 0,1 0 16,-1 0-16,0 0 0,0-21 15,0 21-15,43-21 0,-22 0 0,-21 0 16,22 0-16,-22 0 15,21-21-15,-21 0 0,22 0 0,-22 0 16,0 0-16,0-1 0,0 1 16,0-21-16,1 21 0,-1-22 0,-21 22 15,21 0-15,-21 0 0,21 0 0,-21 0 16,0 42 0,-21 0-1,21 21-15,-21-21 0,0 1 0,21-1 16,-22 0-16,22 0 0,0 21 0,-21-20 15,21-1-15,0 0 0,0 0 16,0 0-16,21-21 47,1-21-47,-22 0 0,21 0 0,0 21 16,0-43-16,0 22 0,0 0 0,1 0 15,20-43-15,-21 43 16,0-21-16,0 21 0,1 0 15,-1-1-15,0 22 0,0 0 0,0 0 16,-21 22 0,0-1-16,0 0 0,0 0 15,0 0-15,0 0 0,0 1 0,0 20 16,0-21-16,0 0 0,0 0 0,0 1 16,0-1-16,21 0 0,1 0 15,-1 0-15,0-21 0,0 21 0,0-21 16,0 0-16,1 0 0,20 0 15,-21 0-15,0 0 0,22 0 0,-22-21 16,0 21-16,21-21 0,-21 0 0,1 0 16,-1-22-16,0 22 0,0-21 15,0 0-15,0-1 0,1 1 0,-1 0 16,0-22-16,0 1 0,0 20 0,0-20 16,-21 20-16,0 1 0,22 0 15,-22 21-15,0-1 0,0 1 0,0 0 16,0 0-16,0 0 15,-22 21 1,1 0 0,0 21-16,0 0 15,0 21-15,21-20 0,-21 20 0,-1 0 16,1 22-16,21-22 0,-21 0 0,21 22 16,-21-22-16,21 1 0,-21-1 15,21 0-15,0-21 0,0 22 0,0-22 16,0 21-16,0-21 0,0 22 0,0-22 15,21 0-15,0 0 0,0-21 16,0 21-16,1-21 0,-1 0 16,0 0-16,21 0 0,-21 0 0,22 0 15,-22 0-15,21-21 0,1 0 16,-1 21-16,0-21 0,1 0 0,-1 0 16,-21-1-16,21 1 0,-20-21 0,-1 21 15,0 0-15,-21-1 0,0 1 16,0 0-16,0 0 15,-21 21 1,0 0 0,-1 0-16,1 21 15,0 0-15,0-21 16,21 21-16,-21 1 16,0-22 15,21 21-16,0 0 1,0 0-16,0 0 16,0 0-1,21-21-15,0 22 16,0-22-16,-21 21 16,21-21-16,-21 21 0,21-21 15,-21 21-15,0 0 0,0 0 16,0 1-1,-21-22-15,0 0 16,0 0-16,0 0 0,21 21 16,-21-21-16,-1 0 0,1 0 15,0 0 1,0-21-16,21-1 16,0 1-16,-21 0 15,0 0-15,21 0 16</inkml:trace>
  <inkml:trace contextRef="#ctx0" brushRef="#br0" timeOffset="73600.31">16214 11409 0,'0'0'16,"42"0"-1,-21 0 1,21 0-16,1 0 0,20 0 16,-20 0-16,20 0 0,1 0 0,-22 0 15,21 0-15,1 0 0,-22 0 0,22 0 16,-22-21-16,0 21 0,1 0 16,-22 0-16,21 0 0,-21 0 15,1 0-15,-44 0 63,1 0-48</inkml:trace>
  <inkml:trace contextRef="#ctx0" brushRef="#br0" timeOffset="76276.05">18457 11790 0,'0'0'0,"21"0"0,1 0 15,-1-21-15,0 21 0,-21-21 0,0-1 16,0 1-16,0 0 16,0 0-16,0 0 0,0 0 0,0-1 15,0 1-15,0-21 0,0 21 16,0 0-16,0-1 0,-21 22 15,21-21-15,-21 21 0,-1 0 0,1 0 16,0 0-16,0 21 0,0 1 16,0-1-16,-22 21 0,1-21 0,21 22 15,-22-1-15,1-21 0,21 21 0,-21 1 16,20-1-16,1-21 0,0 22 16,21-1-16,0-21 0,0 21 0,0-20 15,0-1-15,0 0 0,21-21 16,0 0-1,1 0-15,20-21 0,-21 0 0,21-1 16,1 1-16,-22 0 0,21 0 16,1-21-16,-1 20 0,-21-20 15,0 0-15,22 21 0,-22-22 0,0 22 16,0-21-16,-21 21 0,21-1 16,-21 1-16,21 0 0,-21 0 0,0 42 15,-21 0 1,0 0-16,0 1 0,0-1 15,0 0-15,-1 0 0,22 0 0,0 0 16,0 22-16,0-22 0,0 0 0,0 0 16,0 0-16,22 22 15,-1-22-15,0 0 0,21 0 0,1-21 16,-22 21-16,42-21 0,-20 0 0,-1 0 16,0 0-16,22 0 0,-22 0 15,22 0-15,-22 0 0,21-21 0,1 0 16,-22 0-16,1-21 0,-1 20 15,0-20-15,-21 21 0,1-21 0,-1 20 16,-21-20-16,0 0 0,0 21 0,0-1 16,-21 1-16,-1 0 0,-20 21 15,21 0-15,-21 0 0,-1 0 0,1 0 16,0 0-16,-1 21 0,1 0 0,0 1 16,20-1-16,-20 21 0,21-21 15,0 22-15,0-22 0,-1 0 0,22 21 16,0-21-16,0 1 0,0-1 15,0 0-15,22 0 0,-1 0 16,0-21-16,0 0 0,21 21 0,-20-21 16,20 0-16,0 0 0,1 0 15,-1-21-15,-21 0 0,21 0 0,1 0 16,-22 0-16,21-22 0,-21 22 0,22-21 16,-22-1-16,0 1 0,0 0 15,-21-22-15,21 1 0,-21 20 0,22-20 16,-22-1-16,0 22 0,0-21 0,0 20 15,0 22-15,0 0 0,0 0 16,-22 21-16,1 21 16,0 0-16,0 21 0,-21 1 0,20-1 15,1 22-15,0-22 0,0 0 16,0 1-16,21-1 0,0 0 0,0 1 16,0-1-16,0 0 0,0-21 0,21 1 15,0 20-15,0-21 0,22 0 16,-22 0-16,21 1 0,0-1 0,1-21 15,20 21-15,-20-21 0,20 0 16,1 0-16,-1 0 0,-21 0 16,22 0-16,-22 0 0,1-21 0,-1 21 0,0-21 15,1-1-15,-22 1 16,0 0-16,0 0 0,-21-21 0,0 20 16,0 1-16,0 0 0,0-21 0,0 21 15,-21 21-15,-21-22 0,20 1 16,1 21-16,-21 0 0,0 0 0,20 0 15,-20 0-15,0 21 0,21 1 0,-22-1 16,1 0-16,21 0 0,0 0 16,-1 22-16,1-22 0,21 0 0,-21 0 15,21 0-15,0 0 0,0 1 0,21-1 16,0 0-16,1 0 0,-1 0 16,0-21-16,0 0 0,21 0 0,1 0 15,-22 0-15,21 0 0,-21 0 16,1-21-16,20 0 0,-21 0 15,0 0-15,0-22 0,22 22 0,-22-21 16,0-1-16,-21 1 0,21-21 16,0 20-16,1-20 0,-22-1 0,0 1 15,21 20-15,-21-20 0,0 21 0,21-1 16,-21 22-16,0 0 0,0 42 16,-21 0-1,21 22-15,-21-1 0,-1 0 0,22 1 16,0 20-16,0-21 0,0 1 15,-21-1-15,21 0 0,0 1 0,0-1 16,0 0-16,0-20 0,0 20 16,21-21-16,-21 0 0,22 22 15,-1-43-15,0 21 0,0 0 0,0-21 16,22 0-16,-22 0 0,0 0 16,0 0-16,21 0 0,-20-21 0,-1 0 15,0-1-15,21 1 0,-21 0 16,1 0-16,20 0 0,-21-22 0,0 22 15,0 0-15,1 0 0,-1 0 0,0 0 16,-21-1-16,21 22 0,-21 22 31,0-1-31,0 0 16,-21 0-16,21 0 0,0 22 16,0-22-16,0 0 0,0 0 15,0 0-15,0 0 0,0 1 0,21-1 16,0-21-16,0 21 0,1 0 0,20-21 15,-21 0-15,21 0 0,-20 0 16,-1 0-16,21 0 0,-21 0 0,0 0 16,22-21-16,-22 0 0,0 0 15,21-1-15,-20-20 0,-1 21 0,0-21 16,0 20-16,0-20 0,-21 21 0,0 0 16,0 0-16,0-1 0,0 1 15,-21 21 1,0 21-16,0 1 0,0-1 0,-1 0 15,1 0-15,21 0 16,0 22-16,-21-22 0,21 0 0,0 0 16,0 0-16,0 0 0,0 1 0,0-1 15,21 0-15,0 0 0,1 0 16,-1-21-16,0 0 0,0 0 0,21 0 16,-20 0-16,-1 0 0,0 0 0,21 0 15,-21-21-15,22 0 0,-22 21 16,0-21-16,21 0 0,-20-22 0,20 22 15,-21 0-15,0 0 0,0-22 16,1 22-16,-1 0 0,0 0 0,-21 0 16,0 42 15,0 0-31,0 0 16,0 0-16,0 1 0,0-1 0,0 0 15,0 0-15,0 0 0,0 0 16,-21 1-16,21-1 15,-21-21-15,21 21 0,-22-21 16,1 0 0,0-21-16,21 0 15,-21-1-15,0 22 16,0 0 0,-1 0-1,22 22 1,0-1-16,0 0 15,22-21-15,-1 0 0,0 21 16,21-21-16,-21 0 0,22 0 16,-1 0-16,0 0 0,1 0 0,-22 0 15,21 0-15,-21 0 0,22-21 16,-22 0-16,0 0 0,0-1 0,0 1 16,-21 0-16,22 0 0,-1-21 0,-21 20 15,0-20-15,0 21 16,0-21-16,0 20 0,0 1 0,0 0 15,0 0-15,-21 42 16,-1 0 0,22 0-16,0 1 0,0 20 0,0-21 15,-21 21-15,21-20 0,0-1 16,0 21-16,-21-21 0,21 0 0,0 22 16,0-22-16,0 0 0,-21 0 0,21 0 15,-21-21 1,0 0-16,-1 0 0,1 0 0,0 0 15,-21 0-15</inkml:trace>
  <inkml:trace contextRef="#ctx0" brushRef="#br0" timeOffset="77241">0 14139 0,'0'64'31,"0"-43"-31,0 0 15,21-21 17,85 0-32,21-21 0,-21 0 15,21 21-15,-21-21 0,21 0 16,-43-1-16,22 22 0,-21 0 16,-22-21-16,1 21 0,-22 0 15,-21 0-15,0 0 0,-42 0 16,-21 0-16,21 0 15,-22 0-15,1 0 0,-21 0 0,20-21 16,1 21-16,0-21 0,20 21 16,-20-21-16,21 21 0,0 0 0,21-21 15,0-1 1,42 22-16,-21 0 0,0 0 16,22 0-16,-1 0 0,-21 0 15,22 22-15,-1-1 0,-21 0 16,0 0-16,0 0 0,-21 0 15,0 1-15,0 20 0,-21-21 16,0 21-16,-21-20 0,21 20 0,-22-21 16,1 0-16,0 0 0,-1 1 15,22-1-15,0 0 0,0-21 0,42 0 32,0-21-32,0 0 0,22-1 15</inkml:trace>
  <inkml:trace contextRef="#ctx0" brushRef="#br0" timeOffset="78612.78">2349 13737 0,'0'0'0,"-42"-21"31,42 0-15,0 0-16,0 0 16,0-1-16,0 1 0,0 0 15,0 0-15,0 0 0,0 0 0,0-1 16,0 1-16,0 0 0,0 0 16,21 0-16,-21 0 0,0-1 0,21 1 15,-21 64 16,0-22-31,-21 21 0,21 22 16,0-1-16,0 1 0,0-1 16,0 1-16,0-1 0,-21 1 0,21-1 15,0-21-15,0 1 0,0-1 16,0 0-16,0 1 0,21-22 0,-21 0 16,21 0-16,22-21 0,-22 0 15,0 0-15,21 0 0,-20 0 0,20 0 16,0 0-16,1-21 0,-1 0 15,0 0-15,-21 0 0,22-22 0,-1 22 16,-21-21-16,0 21 0,1-22 16,-1 1-16,-21 21 0,21-22 15,-21 22-15,0 0 0,-21 21 32,0 21-32,21 22 0,0-22 15,-22 0-15,22 0 0,0 21 16,0-20-16,0 20 0,0-21 0,0 0 15,0 0-15,0 22 0,22-22 16,-22 0-16,21 0 0,0-21 16,0 0-16,0 0 0,0 0 15,1 0-15,-1 0 0,0 0 0,0-21 16,0 0-16,0 0 0,22 0 16,-22-1-16,0 1 0,0-21 0,0 21 15,1-22-15,-1 1 0,-21 0 0,0-1 16,21-62-1,-21 41-15,0 22 0,0-22 0,0 22 16,0 21-16,0-22 0,0 22 16,0 0-16,-21 42 15,21 22 1,0-22-16,0 21 0,-21 0 0,21 22 16,0-22-16,-22 1 0,22 20 15,0-21-15,0 1 0,0-1 0,0 0 16,0 1-16,0-22 0,0 21 0,22-21 15,-1 1-15,-21-1 0,21 0 16,0-21-16,21 0 0,-20 0 16,20 0-16,0 0 0,1 0 15,-1-21-15,21 0 0,-20-1 0,-1 1 16,22-21-16,-22 21 0,0-22 0,1 1 16,-1-21-16,-21 20 0,21-20 15,-20-1-15,-1 1 0,0-1 0,0 1 16,-21 20-16,0 1 0,0-21 15,0 41-15,0-20 0,0 21 0,0 0 16,0 0-16,-21 21 16,0 21-1,21 0-15,-21 21 0,21 1 16,-22-1-16,22 21 0,-21 1 16,21-1-16,0 1 0,0-22 0,0 22 15,0-1-15,0-20 0,0-1 0,0 0 16,0 1-16,0-22 0,21 0 15,1 0-15,-22 0 0,21 0 0,21-21 16,-21 0-16,0 0 0,1 0 16,-1 0-16,21-21 0,-21 0 0,22 21 15,-22-21-15,0 0 0,21 0 0,-21-22 16,1 22-16,-22-21 0,0 21 16,0-43-16,0 22 0</inkml:trace>
  <inkml:trace contextRef="#ctx0" brushRef="#br0" timeOffset="78804.78">3302 13356 0,'0'0'16,"-21"0"-16,-22 0 0,22 0 0,0 0 15,0 0 1,0 0 15</inkml:trace>
  <inkml:trace contextRef="#ctx0" brushRef="#br0" timeOffset="78994.12">2222 13653 0,'0'0'16,"-21"42"0,42-42-1,1 0-15,-1 0 0,21 0 16,0 0-16,1 0 0,20 0 0,-20 0 16,20 0-16,1 0 0,-1-21 15,1 21-15</inkml:trace>
  <inkml:trace contextRef="#ctx0" brushRef="#br0" timeOffset="79345.08">6054 13631 0,'0'-21'0,"0"42"0,21-63 16,0 21-16,0 0 0,0 0 0,0-1 16,-21 1-16,22 0 0,-22 0 15,0 0-15,0 0 0,0-1 16,-22 44 0,22-1-16,-21 0 15,21 21-15,0 1 0,0-1 16,0 21-16,-21 1 0,0-22 0,21 22 15,-21-22-15,0 22 0,-1-22 16,22 0-16,-21-21 0,0 22 16,0-22-16,21 0 0,-21 0 0,21 0 15,-21-21-15,-1 0 0,1 0 16</inkml:trace>
  <inkml:trace contextRef="#ctx0" brushRef="#br0" timeOffset="80064.02">5567 13907 0,'-43'0'0,"86"0"0,-107-22 0,64 1 0,0 0 16,21 21 0,1 0-16,20 0 0,0 0 15,1 0-15,-1 0 0,21 0 16,1 0-16,-1 0 0,1-21 16,-1 0-16,1 21 0,-1-21 0,1-1 15,-1 1-15,1 0 0,-22 0 0,1 0 16,20 0-16,-42-22 0,22 22 15,-22-21-15,0 21 0,-21-22 16,0 22-16,0-21 0,0 21 0,0-1 0,-21 22 16,0-21-16,-1 21 0,1 0 15,0 0-15,0 21 0,0-21 16,21 22-16,0 20 0,-21-21 16,21 21-16,-22 1 0,22-1 0,0 22 15,0-22-15,0 0 0,0 1 0,0-1 16,0-21-16,0 21 15,0-20-15,0-1 0,0 0 0,0 0 16,0 0-16,22-21 16,-1-21-1,0 0 1,-21 0-16,21 0 0,-21-1 0,21 1 16,0 0-16,1 0 0,-1 0 15,0 0-15,0-1 0,0 22 16,0 0-1,1 22-15,-22-1 0,0 0 16,0 0-16,0 0 0,21 0 0,-21 22 16,21-22-16,-21 0 15,0 0-15,21 0 0,0-21 0,0 22 16,1-1-16,-1-21 0,0 0 0,21 21 16,-21-21-16,22 0 0,-22 0 15,21 0-15,-21 0 0,22-21 0,-1 21 16,-21-21-16,22-1 0,-1 1 0,-21 0 15,21 0-15,-20-21 0,-1 20 16,-21-20-16,0 0 0,21 21 0,-21-22 16,0 22-16,0-21 0,0 21 15,-21 21-15,0 0 16,-1 0-16,1 21 0,0 0 16,0 0-16,21 0 0,0 0 0,0 22 15,0-22-15,0 0 0,0 21 16,0-20-16,0-1 0,0 0 0,0 0 15,0 0-15,21 0 0,0-21 16,0 0-16,1 0 0,-1 0 16,21 0-16,-21 0 0,22 0 0</inkml:trace>
  <inkml:trace contextRef="#ctx0" brushRef="#br0" timeOffset="81073.03">9017 13801 0,'0'21'15,"-21"-21"-15,42 0 31,0 0-31,0-21 0,0 0 16,1-1-16,-1 1 0,0 0 16,-21 0-16,0 0 0,0 0 15,0-22-15,0 22 0,0 0 0,0 0 16,-21 0-16,0 21 0,-22 0 16,22 0-16,-21 0 0,-1 0 0,1 0 15,-21 21-15,20 0 0,1 0 0,0 0 16,-1 0-16,1 22 0,21-22 15,-22 21-15,22-21 0,0 22 0,21-22 16,0 0-16,0 0 0,0 0 16,0 1-16,42-22 15,-20 0-15,20 0 0,-21 0 0,43 0 16,-22 0-16,0 0 0,1-22 0,20 22 16,-21-21-16,1 0 0,-22 21 15,21-21-15,-21 0 0,1 21 0,-1-21 16,-21-1-16,21 1 15,-21 0-15,-21 42 32,21 0-32,-21 1 15,21 20-15,0-21 0,-22 21 0,22 1 16,-21-1-16,21 0 0,0 22 16,0-1-16,-21 1 0,21 21 0,-21-22 15,21 22-15,0 21 0,-21-22 16,21 1-16,-21 21 0,21-22 0,0 22 15,0-21-15,-22 21 0,22-22 16,0 1-16,0 0 0,0-22 0,-21 22 16,0-22-16,0 1 0,0-22 0,0 22 15,-1-22-15,1 0 0,-21 1 16,21-1-16,-22-21 0,1 0 0,0 1 16,-1-1-16,1-21 0,0 0 0,-1 0 15,1-21-15,-21-1 0,20 1 16,-20-21-16,20 21 0,-20-22 0,-1-20 15,22 21-15,0-22 0,-22 1 0,43-22 16,-21 0-16,21 1 0,21-22 16,0 21-16,0-21 0,21 22 15,0-22-15,21 0 0,1 0 0,20 21 16,1-20-16,-1-1 0,1 21 16,20-21-16,1 43 0,0-22 0,-1 22 15,1-1-15,0 1 0,-1 20 0,-20 1 16,-1 21-16,-20 0 0,-1-1 15,0 1-15,-21 0 0,1 21 0,-1 0 16,0 0-16,0 0 16,-21 21-1,0 0-15,0 1 16,0-1-16,0 0 16,0 0-16,0 0 0,0 0 0,0 1 15,0-1-15,0 0 16,21-42 31,-21 0-47,0-1 15,0 1-15</inkml:trace>
  <inkml:trace contextRef="#ctx0" brushRef="#br0" timeOffset="81242.17">9271 13420 0,'0'0'0,"21"0"31,-21 21 0,21 0-31,0-21 16,1 0 0,-1 0-16,0 0 0</inkml:trace>
  <inkml:trace contextRef="#ctx0" brushRef="#br0" timeOffset="82192.06">9504 13462 0,'0'0'0,"0"21"16,0 0-16,0 1 15,0-1-15,0 0 0,0 21 16,0-21-16,0 1 0,21-1 16,-21 21-16,0-21 0,0 0 0,21 1 15,-21-1-15,21 0 0,-21 0 16,21-21-16,-21 21 0,22-21 15,-1 0-15,0 0 0,0 0 16,0 0-16,0 0 16,-21-21-16,22 0 0,-1 0 0,0 0 15,0-1-15,0-20 0,-21 21 16,21 0-16,1-22 0,-22 22 16,0-21-16,21 21 0,-21 0 0,21 21 15,-21-22-15,0 1 16,0 42-1,0 1-15,0-1 0,0 21 16,0-21-16,0 22 0,-21-22 16,21 21-16,0-21 0,0 0 0,0 22 15,0-22-15,0 0 0,0 0 0,21 0 16,0-21-16,0 22 0,22-22 16,-22 0-16,0 0 0,21 0 15,1 0-15,-22 0 0,21-22 16,0 1-16,1 21 0,-1-21 15,-21-21-15,22 21 0,-22-1 0,0-20 16,0 0-16,0 21 0,0-22 16,1 22-16,-22-21 0,0 21 0,0-1 15,0 1-15,-22 21 16,1 0-16,0 0 16,21 21-16,-21 1 0,0-1 0,0 0 15,21 21-15,-22-21 0,22 1 0,0 20 16,0-21-16,0 0 0,0 0 15,22 1-15,-1-1 0,0 0 0,0-21 16,0 0-16,0 0 16,22 0-16,-22 0 0,21 0 15,-21 0-15,22-21 0,-22 21 0,21-21 16,-21-1-16,22 1 0,-22 0 16,0-21-16,0 21 0,-21-1 0,0-20 15,21 21-15,-21 0 0,0 0 0,0-1 16,0 44-1,-21-1 1,21 0-16,0 0 0,0 0 0,0 0 16,-21 1-16,21-1 0,-21 0 15,21 0-15,0 0 0,-21 0 16,21 1-16,0-1 0,-21-21 31,21-21-15,0-1-16,0 1 15,0 0-15,0 0 0,0-21 0,21 20 16,0-20-16,0 21 0,0-21 0,0-1 16,22 22-16,-1 0 0,0 0 15,1 0-15,-1-1 0,0 22 0,1 0 16,-1 0-16,0 0 0,1 22 0,-22-1 16,21 0-16,-21 0 0,1 21 15,-1-20-15,0 20 0,-21-21 16,0 21-16,0-20 0,0 20 0,0-21 15,-21 0-15,0 0 0,-1 1 16,22-1-16,-21-21 0</inkml:trace>
  <inkml:trace contextRef="#ctx0" brushRef="#br0" timeOffset="83660.7">12552 13695 0,'0'0'0,"0"21"0,-43 0 31,22-21-31,21 21 0,0-42 31,0 0-31,21 21 0,22-42 16,-22 21-16,0-1 0,21-20 16,-20 0-16,20-1 0,-21 1 0,0 0 15,0-1-15,22 1 0,-43 0 16,21-1-16,-21-20 0,0 21 0,0-1 16,0 1-16,0 21 0,0 0 15,0-1-15,-21 22 0,0 0 16,-1 22-16,1-1 0,0 0 0,0 21 15,0 1-15,0-1 0,-1 0 16,1 1-16,0 20 0,0-21 0,21 1 16,0 20-16,0-20 0,0-1 0,0 0 15,0 1-15,0-22 0,21 21 16,0-21-16,0 0 0,1 1 0,-1-1 16,21-21-16,-21 0 0,22 0 15,-1 0-15,0 0 0,1 0 0,-1-21 16,0-1-16,1 1 0,-1 0 15,0 0-15,1-21 0,-1 20 16,-21-20-16,21 21 0,-20-21 0,-1 20 16,-21 1-16,0 0 0,0 0 0,-21 21 31,21 21-31,-22 0 16,1 0-16,0 1 0,0 20 15,0-21-15,0 0 0,21 22 0,0-22 16,0 0-16,0 0 0,0 0 0,0 0 15,21 1-15,0-22 16,0 0-16,0 0 0,22 0 0,-22 0 16,21 0-16,-21 0 0,22 0 15,-1-22-15,-21 1 0,21 0 16,-20 0-16,-1 0 0,21-22 0,-21 22 16,0-21-16,-21 21 0,22 0 15,-1-1-15,-21 1 0,0 0 0,0 0 16,0 42-1,0 0 1,0 0-16,-21 1 0,21-1 16,-22 0-16,1 0 0,21 0 0,0 0 0,0 22 15,0-22-15,-21-21 16,21 21-16,0 0 0,0 0 0,0-42 47,21 0-47,-21 0 15,21 0-15,-21-22 0,22 22 16,-1 0-16,-21-21 0,21 21 0,0-1 16,-21-20-16,21 42 0,0-21 0,1 0 15,-1 21-15,0 0 16,0 21-16,-21 0 16,0 0-16,0 0 0,0 1 15,0-1-15,0 0 0,21 21 0,-21-21 16,0 1-16,21-1 0,-21 0 15,0 0-15,0 0 16,22-21-16,-1 0 0,0 0 16,0 0-16,0 0 15,0-21-15,1 0 16,-1 0-16,0 0 0,-21-1 16,42-20-16,-21 21 0,1 0 0,-1-22 15,21 22-15,-21 0 0,0 0 0,1 0 16,-1 0-16,0-1 0,0 22 0,0 0 15,-21 22 17,0-1-32,0 0 15,0 21-15,0-21 0,-21 1 16,21-1-16,0 0 0,0 0 0,0 0 16,0 22-16,21-22 0,0 0 15,1 0-15,-1-21 0,0 21 16,0-21-16,21 0 0,-20 0 0,-1 0 15,21 0-15,0 0 0,-20 0 16,20 0-16,0-21 0,1 0 0,-1 0 16,-21 0-16,21-1 0,-20 1 0,20-21 15,-21 21-15,-21-22 0,21 22 16,-21-21-16,21 21 0,-21-22 16,0 22-16,0 0 0,-21 0 15,0 21-15,0 0 0,0 0 16,0 0-16,-1 21 0,1 0 0,0 0 15,0 1-15,0-1 0,21 21 0,0-21 16,0 22-16,0-22 0,0 21 16,0-21-16,0 0 0,0 22 0,0-22 15,21-21-15,0 21 0,0 0 0,0-21 16,22 0-16,-22 0 0,0 0 16,21 0-16,1 0 0,-22 0 0,0-21 15,21 0-15,-20 0 0,-1 0 16,0-1-16,-21 1 0,21 0 15,-21-21-15,0-22 0,0 43 16</inkml:trace>
  <inkml:trace contextRef="#ctx0" brushRef="#br0" timeOffset="83868.05">14266 13060 0,'-42'0'0,"84"0"0,-126 0 0,62 0 0,1 0 16,0 0-16,0-21 0,21 0 47</inkml:trace>
  <inkml:trace contextRef="#ctx0" brushRef="#br0" timeOffset="84080.01">12615 13356 0,'0'0'15,"-21"0"-15,0 0 0,21 21 0,21-21 31,0 0-31,0 0 0,22 0 0,41 0 16,-20 0-16,-1 0 0,22 0 16,-21 0-16,20-21 0,-20 21 15,20 0-15,-20 0 0,-1 0 0</inkml:trace>
  <inkml:trace contextRef="#ctx0" brushRef="#br0" timeOffset="84508.04">16446 13293 0,'0'0'0,"22"-21"31,-22 42-15,0 0-16,0 0 15,-22 0-15,22 0 0,-21 22 0,0-22 16,21 0-16,-21 21 0,0-20 16,0 20-16,21-21 0,-22 0 0,1 0 15,0 1-15,21-1 16,0 0-16,21-21 31,0-21-31,1 0 0,-1 21 16,21-22-16</inkml:trace>
  <inkml:trace contextRef="#ctx0" brushRef="#br0" timeOffset="84860.06">16976 13314 0,'0'0'0,"21"0"0,-21-21 32,-21 21-32,-1 0 0,1 0 0,-21 0 15,21 0-15,0 21 0,-1-21 16,-20 21-16,21-21 0,0 21 15,21 0-15,0 1 16,21-22 0,0 21-16,0-21 0,0 21 15,1-21-15,20 0 0,-21 21 0,21-21 16,-20 21-16,-1-21 0,0 21 0,0 1 16,0-22-16,0 21 0,-21 0 15,22 0-15,-22 0 0,0 0 16,-22 1-16,1-22 15,0 0-15,-21 0 0,21 0 0,-1 0 16,-20 0-16,21 0 0,0 0 16,0 0-16,-1 0 0,1 0 15,0 0-15,0-22 0,21 1 16,0 0-16,0 0 0,-21 21 0,21-21 16,0 0-16,0-1 0</inkml:trace>
  <inkml:trace contextRef="#ctx0" brushRef="#br0" timeOffset="85048.73">16679 13081 0,'0'0'0,"-21"0"31,0 0-31,42 0 31,0 0-15,22 0-16,-22 0 0</inkml:trace>
  <inkml:trace contextRef="#ctx0" brushRef="#br0" timeOffset="85612.54">18881 13060 0,'0'0'0,"0"-42"0,0-43 32,-22 85-32,1-21 0,0 21 15,0 0-15,0 0 0,0 0 0,-22 21 16,22 0-16,0 21 0,-21-20 15,20 20-15,-20 0 0,0 1 0,21-1 16,-22 0-16,22 1 0,-21 20 16,21-21-16,-22 1 0,22-1 15,0 0-15,0 1 0,21-1 0,0 0 16,0-20-16,0 20 0,21-21 0,0 0 16,0 0-16,22-21 0,-1 0 15,0 0-15,1 0 0,-1 0 0,0 0 16,1 0-16,20-21 0,-21 0 15,1 0-15,-1-21 0,0 20 0,1-20 16,-1 0-16,-21 21 0,0-22 0,1-20 16,-1 20-16,-21 1 0,0-21 15,0 20-15,0-20 0,0 20 16,-21 1-16,-1 0 0,-20-1 0,21 1 16,-21 21-16,-1 0 0,-20 0 15,20 21-15,-20 0 0,-1 0 0,22 21 16,-21 21-16,20-21 0,-20 22 15,20-1-15,1 0 0,0 1 0,21-1 16,-1 0-16,1 1 0,21-1 0,0 0 16,0 1-16,0-22 0,21 21 15,1 0-15,20-20 0,0-1 0,1 21 16,20-21-16,-21-21 0,22 21 16,-1-21-16,-20 0 0,20 0 0</inkml:trace>
  <inkml:trace contextRef="#ctx0" brushRef="#br0" timeOffset="85976.16">19198 13399 0,'0'0'0,"21"-85"31,0 64-31,-21 0 0,22 21 16,-1 0-16,-21-22 0,21 22 0,0 0 15,0 0-15,0 0 0,1 0 16,-22 22-16,21-1 0,-21 0 15,0 0-15,0 0 0,0 0 0,0 22 16,0-22-16,0 21 16,0-21-16,0 22 0,0-22 0,0 0 15,0 0-15,0 0 0,0 1 0,0-44 47,0 1-47,0 0 0,0 0 16,21-21-16,0 20 0,0 1 0,0-21 15,1 21-15,-1-22 0,0 22 0,0 0 16,0 0-16,0 0 0,1 0 16,-1 21-16,-21-22 0,21 22 15,0 0 1</inkml:trace>
  <inkml:trace contextRef="#ctx0" brushRef="#br0" timeOffset="86608.06">19770 13483 0,'0'0'0,"21"21"0,63-21 31,-62 0-31,-1 0 0,0-21 16,0 21-16,-21-21 0,21 0 0,0 21 15,-21-21-15,0 0 0,0-1 16,0 1-16,0 0 15,0 0-15,-21 21 16,0 0-16,0 0 16,0 0-16,0 21 0,-1 0 0,22 0 15,-21 1-15,21-1 0,0 0 16,0 0-16,0 21 0,0-20 16,0-1-16,0 0 0,0 0 0,0 0 15,21 0-15,1-21 0,-1 22 0,0-1 16,0-21-16,0 0 15,0 0-15,1 0 0,-22-21 16,21 21-16,0-22 16,0 1-16,-21 0 0,21-21 0,0 21 15,1-1-15,-22-20 0,42 21 0,-21-21 16,0 20-16,22 1 0,-1 0 16,0 0-16,1 0 0,-1 0 0,0-1 15,1 22-15,-1 0 0,0 0 0,-21 0 16,22 0-16,-22 22 0,0-1 15,0 0-15,-21 21 0,0-21 0,0 22 16,0-22-16,-21 21 0,0 1 16,0-22-16,0 21 0,-1-21 0,-20 22 15,21-22-15,0-21 0,21 21 16,-21-21-16,-1 0 16,22-21-1,0 0-15,0-22 0,22 22 16,-1 0-16,21 0 0,-21-22 15,22 22-15,-22 0 0,21-21 0,0 21 16,-20-22-16,20 22 0,0 0 16,-21 0-16,22 0 0,-22 21 0,0 0 15,0-22-15,0 22 0,1 0 0,-1 0 16,-21 22 0</inkml:trace>
  <inkml:trace contextRef="#ctx0" brushRef="#br0" timeOffset="86808.05">21378 13631 0,'-21'0'62,"0"0"-46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166D-645A-F62E-4F24-542EC10F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3A29E-17FD-A6E7-CE81-528C50C1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1F1A-6FEE-A40C-5BEB-717824C0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E72F-A90E-4F4D-84F6-28E1E723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6D79-3657-1EAB-EBCB-EDD64ED6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0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AD02-31EB-8CF2-0170-02556A0F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51B3-5CB9-783D-9599-A9480FD3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30CC-47B3-A9D0-E0CD-396CF418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5D3C-8D17-4CE6-0984-8AE87AC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2832-D4E1-0606-1D86-4BB43770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6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9B7BB-867B-8DE8-4110-41AF9D4F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9F56-4F34-3D5B-1168-10C85B7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2342-209D-690B-F892-37B13DB8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B8F4-5FFD-B7DB-AD32-777F30CA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CE5C-09ED-D587-0445-6CB3B265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181-7F87-E1F8-F5DD-5B6DB149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39BA-48A7-13E9-998E-2669EBE0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BB8F-41F1-71B6-CB4A-E9CB230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18D9-CC30-7637-990E-EAF8978D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968C-2E9F-6598-47AA-F5BD48F6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ACDD-18CF-4457-51A8-BF8A7F49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49-AE1F-87A4-A4A1-7211A220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DCBD-CEFA-11F8-6BDD-DF2443F2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184-DF02-FAA2-2AC5-8861B751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7894-CF1F-A42E-AA43-9F2D1B2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E382-8514-B96F-B857-C3492674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835A-63F1-0D81-BB40-1D4961F9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EFF4-159B-D457-7A81-835572A1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C4EE-8446-884C-45F1-9D9CEDCC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BC200-7822-7D34-58CF-EC421DFA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D788-0171-A94C-E4C4-01D2F166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4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F26-660B-6D03-7AAB-0C54FC1A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4B83-5778-AEFE-A464-E974057E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7D28-CF3D-DC7D-1E2C-D2C03F56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9C1FF-4FE0-5AD4-C395-B1AE55BE3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840F0-2065-CD4B-2496-E753427D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A9F7C-2813-941F-0414-567A054A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7E0AE-C37E-826C-B239-189B2546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6A065-B93F-ECEC-B6DB-D8E1E11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17D1-C09D-E3B9-499A-EC45EFF5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151E-5FF7-0F0B-AFE1-B9934B56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D5D1-8685-8818-11BA-8801BFBE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F82C7-4712-0232-3B56-1D2D6C59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4AA99-CC91-EBA2-13E4-9454B8BD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82B1F-641E-A2B6-D069-3B9D8C0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770C-F11E-6463-E9CA-E9EBB185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43B0-10A1-50D3-9909-D85543B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7586-FE4A-D768-CD05-56BE3C40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A7A2B-9694-23F1-C932-0AF201BF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7985-DEFB-E9B7-B1EB-F27B2968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12A5-5B74-C653-2AD7-256555F2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7F36-2CB3-D905-9DF8-22DC5F9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250C-2AB1-A7D9-D7F6-48A71CC6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97F08-E15F-99A1-C748-9DAAD88F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E2039-2255-2D3E-775C-0A9884D2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5D836-C853-0AF8-C443-9E7D70D2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F46ED-8A55-AE66-5846-CBEF804F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9D01-2284-5DF7-F979-B06E351B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4C95-E5D9-175E-552D-A0480069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7BC1-2869-FA65-B329-8B9909AD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CE4A-928A-D3F3-DE23-53EF4ED66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788D-D08C-4ECD-94B1-7B421D403243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9E-2371-1B36-3D00-2DFB29C2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7448-7C4A-D7B7-7014-7B6654FF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11A9-272C-4C4C-808B-2024406E9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480695-56A4-00F0-B5B1-A83DB1572465}"/>
                  </a:ext>
                </a:extLst>
              </p14:cNvPr>
              <p14:cNvContentPartPr/>
              <p14:nvPr/>
            </p14:nvContentPartPr>
            <p14:xfrm>
              <a:off x="274320" y="335160"/>
              <a:ext cx="844344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480695-56A4-00F0-B5B1-A83DB1572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25800"/>
                <a:ext cx="846216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2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ED0841-CA22-BF8F-3F87-58E2E348149D}"/>
                  </a:ext>
                </a:extLst>
              </p14:cNvPr>
              <p14:cNvContentPartPr/>
              <p14:nvPr/>
            </p14:nvContentPartPr>
            <p14:xfrm>
              <a:off x="221040" y="114480"/>
              <a:ext cx="1018044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ED0841-CA22-BF8F-3F87-58E2E3481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05120"/>
                <a:ext cx="1019916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1666C0-36FC-CEEC-537A-189FD8447021}"/>
                  </a:ext>
                </a:extLst>
              </p14:cNvPr>
              <p14:cNvContentPartPr/>
              <p14:nvPr/>
            </p14:nvContentPartPr>
            <p14:xfrm>
              <a:off x="342720" y="373320"/>
              <a:ext cx="1093536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1666C0-36FC-CEEC-537A-189FD8447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63960"/>
                <a:ext cx="1095408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1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F4CD7-7B21-CA32-2F04-0A3B216D030C}"/>
                  </a:ext>
                </a:extLst>
              </p14:cNvPr>
              <p14:cNvContentPartPr/>
              <p14:nvPr/>
            </p14:nvContentPartPr>
            <p14:xfrm>
              <a:off x="15120" y="83880"/>
              <a:ext cx="841284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F4CD7-7B21-CA32-2F04-0A3B216D0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74520"/>
                <a:ext cx="843156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42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70CE5-BC7D-ABB9-4A81-F4EB0D655B83}"/>
                  </a:ext>
                </a:extLst>
              </p14:cNvPr>
              <p14:cNvContentPartPr/>
              <p14:nvPr/>
            </p14:nvContentPartPr>
            <p14:xfrm>
              <a:off x="45720" y="0"/>
              <a:ext cx="830628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70CE5-BC7D-ABB9-4A81-F4EB0D655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832500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98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A211CB-89F4-A48F-8DF9-202D8F773404}"/>
                  </a:ext>
                </a:extLst>
              </p14:cNvPr>
              <p14:cNvContentPartPr/>
              <p14:nvPr/>
            </p14:nvContentPartPr>
            <p14:xfrm>
              <a:off x="3375720" y="1143000"/>
              <a:ext cx="1577520" cy="244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A211CB-89F4-A48F-8DF9-202D8F773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360" y="1133640"/>
                <a:ext cx="1596240" cy="24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81AF5A-D82F-2569-A642-39E1F159525E}"/>
                  </a:ext>
                </a:extLst>
              </p14:cNvPr>
              <p14:cNvContentPartPr/>
              <p14:nvPr/>
            </p14:nvContentPartPr>
            <p14:xfrm>
              <a:off x="327600" y="144720"/>
              <a:ext cx="6904080" cy="51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81AF5A-D82F-2569-A642-39E1F1595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135360"/>
                <a:ext cx="692280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93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20848-E717-15F6-0453-585EB8F1B1EB}"/>
                  </a:ext>
                </a:extLst>
              </p14:cNvPr>
              <p14:cNvContentPartPr/>
              <p14:nvPr/>
            </p14:nvContentPartPr>
            <p14:xfrm>
              <a:off x="122040" y="0"/>
              <a:ext cx="888516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20848-E717-15F6-0453-585EB8F1B1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890388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7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90518-2623-533B-B258-E8666B24FA0D}"/>
                  </a:ext>
                </a:extLst>
              </p14:cNvPr>
              <p14:cNvContentPartPr/>
              <p14:nvPr/>
            </p14:nvContentPartPr>
            <p14:xfrm>
              <a:off x="998280" y="7560"/>
              <a:ext cx="773460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90518-2623-533B-B258-E8666B24F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-1800"/>
                <a:ext cx="77533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79C1B2-32FB-296E-4887-401898A77280}"/>
                  </a:ext>
                </a:extLst>
              </p14:cNvPr>
              <p14:cNvContentPartPr/>
              <p14:nvPr/>
            </p14:nvContentPartPr>
            <p14:xfrm>
              <a:off x="380880" y="45720"/>
              <a:ext cx="7178400" cy="377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79C1B2-32FB-296E-4887-401898A77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6360"/>
                <a:ext cx="719712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31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75CDFB-B120-5734-BAF4-065336131788}"/>
                  </a:ext>
                </a:extLst>
              </p14:cNvPr>
              <p14:cNvContentPartPr/>
              <p14:nvPr/>
            </p14:nvContentPartPr>
            <p14:xfrm>
              <a:off x="0" y="0"/>
              <a:ext cx="832140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75CDFB-B120-5734-BAF4-065336131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34012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0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18121D-106D-F7BF-D55D-3DECC2B8ECEF}"/>
                  </a:ext>
                </a:extLst>
              </p14:cNvPr>
              <p14:cNvContentPartPr/>
              <p14:nvPr/>
            </p14:nvContentPartPr>
            <p14:xfrm>
              <a:off x="228600" y="83880"/>
              <a:ext cx="83520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18121D-106D-F7BF-D55D-3DECC2B8E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74520"/>
                <a:ext cx="837072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F0A7C1-BA4D-471F-A3B2-2ED83864DCA5}"/>
                  </a:ext>
                </a:extLst>
              </p14:cNvPr>
              <p14:cNvContentPartPr/>
              <p14:nvPr/>
            </p14:nvContentPartPr>
            <p14:xfrm>
              <a:off x="45720" y="38160"/>
              <a:ext cx="1213884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F0A7C1-BA4D-471F-A3B2-2ED83864D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8800"/>
                <a:ext cx="12157560" cy="58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30E67C-C992-F204-50CA-46AF3FFAF5C4}"/>
                  </a:ext>
                </a:extLst>
              </p14:cNvPr>
              <p14:cNvContentPartPr/>
              <p14:nvPr/>
            </p14:nvContentPartPr>
            <p14:xfrm>
              <a:off x="4572000" y="45720"/>
              <a:ext cx="2111040" cy="53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30E67C-C992-F204-50CA-46AF3FFAF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640" y="36360"/>
                <a:ext cx="21297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3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88BDA4-3849-3B2D-304F-67F13A7D8475}"/>
                  </a:ext>
                </a:extLst>
              </p14:cNvPr>
              <p14:cNvContentPartPr/>
              <p14:nvPr/>
            </p14:nvContentPartPr>
            <p14:xfrm>
              <a:off x="15120" y="152280"/>
              <a:ext cx="821484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88BDA4-3849-3B2D-304F-67F13A7D8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42920"/>
                <a:ext cx="823356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3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6BA6A-248E-DAC6-DB2A-BCAE31C69D18}"/>
                  </a:ext>
                </a:extLst>
              </p14:cNvPr>
              <p14:cNvContentPartPr/>
              <p14:nvPr/>
            </p14:nvContentPartPr>
            <p14:xfrm>
              <a:off x="0" y="167760"/>
              <a:ext cx="800136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6BA6A-248E-DAC6-DB2A-BCAE31C69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802008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50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C5E-D806-0FDA-CF31-1CF6ED0F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BC4-FD0B-7090-B86F-3B3447726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9624F6-BCAF-3892-DCB6-6884F0201F85}"/>
                  </a:ext>
                </a:extLst>
              </p14:cNvPr>
              <p14:cNvContentPartPr/>
              <p14:nvPr/>
            </p14:nvContentPartPr>
            <p14:xfrm>
              <a:off x="266760" y="45720"/>
              <a:ext cx="1191780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9624F6-BCAF-3892-DCB6-6884F020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6360"/>
                <a:ext cx="119365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2022-07-04T13:39:25Z</dcterms:created>
  <dcterms:modified xsi:type="dcterms:W3CDTF">2022-07-04T13:39:46Z</dcterms:modified>
</cp:coreProperties>
</file>