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1:42:20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360 0,'0'0'0,"21"0"15,0 0 1,0-21 0,-21 0-16,21 21 0,-21-22 15,22 22-15,-22-21 0,21 0 16,0 0-16,-21 0 0,0 0 15,0-1 1,-21 22-16,0 0 16,-1 0-16,1 0 0,0 0 15,-21 0-15,21 22 0,-1-1 0,-20 0 16,21 21-16,-21-21 0,20 22 16,-20-22-16,21 21 0,-21 22 15,20-22-15,1 0 0,-21 1 0,21-1 16,0 0-16,21 1 0,0-1 15,0 0-15,0 1 0,0-1 0,0-21 16,21 0-16,0 1 0,0-1 16,0 0-16,0-21 0,22 0 15,-1 0-15,-21 0 0,22 0 16,-1 0-16,0 0 0,1 0 16,-1-21-16,-21 21 0,21-21 0,-20 21 15,-1-22-15,0 22 0,0-21 16,0 0-16,22 0 0,-22 0 15,0 0-15,0-1 0,0 1 0,0 0 16</inkml:trace>
  <inkml:trace contextRef="#ctx0" brushRef="#br0" timeOffset="539.77">4043 191 0,'0'0'0,"0"-43"0,0 22 16,0 0-16,0 0 0,0 0 15,0-1-15,0 44 32,0 20-32,0-21 0,0 21 0,0-20 15,0 20-15,0 0 0,0 1 16,0 20-16,-21-21 0,21 1 0,0-1 16,-22 0-16,22 1 0,0-1 15,0 0-15,0 1 0,0-22 16,0 0-16,0 21 0,0-20 0,-21-1 15,21 0-15,0 0 16,-21-42 15,21 0-31,0 0 0,0-1 16,0 1-16,0-21 0,0 21 16,0 0-16,21-22 0,0 22 0,1-21 15,-22 21-15,21-1 0,0-20 16,0 42-16,0-21 0,-21 0 15,21 21-15,1 0 0,-1 0 16,0 0-16,0 0 0,0 21 16,-21 0-16,21 0 0,-21 0 0,22 1 15,-22 20-15,0-21 0,0 0 16,0 22-16,0-22 0,0 21 16,0-21-16,0 0 0,0 22 15,0-22-15,-22 0 0,1 0 16,21 0-16,0-42 31,0 0-15,0 0-16,0 0 0,21 0 15,1-1-15,-1 22 0</inkml:trace>
  <inkml:trace contextRef="#ctx0" brushRef="#br0" timeOffset="1406.77">4932 593 0,'0'0'0,"21"-85"31,-21 64-31,0 0 0,0 0 16,-21-1-16,0 1 0,-1 0 0,1 21 15,0 0-15,0 0 0,0 0 16,0 0-16,-1 0 0,1 21 0,0 0 15,-21 1-15,21 20 0,-1-21 16,1 21-16,0-20 0,21 20 16,-21 0-16,21-21 0,-21 22 15,21-22-15,0 21 0,0-21 16,0 1-16,0 20 0,0-21 0,21-21 16,0 21-16,0-21 15,0 0-15,1 0 0,-1 0 0,0 0 16,0 0-16,21-21 0,-20 0 15,-1 0-15,0 0 0,0-1 0,0 1 16,0-21-16,1 21 0,-1 0 16,-21-1-16,21-20 0,-21 21 15,21 21-15,-21-21 0,0 42 32,0 0-17,0 0-15,0 0 0,-21 1 16,21-1-16,0 0 0,0 21 0,0-21 15,0 1-15,0-1 0,0 0 16,0 0-16,21 0 0,0-21 16,0 0-16,1 0 15,-1 0-15,21 0 0,-21 0 0,0-21 16,1 0-16,-1 0 0,21 0 16,-21 21-16,0-22 0,1-20 15,-1 21-15,-21 0 0,21 0 0,-21-1 16,21 1-16,-21 0 0,0 0 0,0 0 15,0 0-15,0-1 16,-21 44 15,21-1-31,0 0 16,0 0-16,0 0 0,0 22 0,0-22 16,0 21-16,0 0 15,0 22-15,0-22 0,0 22 0,0-22 0,21 22 16,-21 20-16,0-20 15,0-1-15,0 1 0,0 20 0,0 1 0,0 0 16,0-1-16,0 22 16,-21-21-16,0 0 0,0-22 0,21 22 15,-22-1-15,22-20 0,-21-1 16,0 1-16,21-1 0,0 1 0,-21-22 16,0-21-16,21 22 0,0-22 0,0 0 15,0-42 1,0 0-1,0-22-15,21 1 0,0-21 16,0 20-16,0-20 0,1-22 0,-1 0 16,21 1-16,-21-1 0,0-21 15</inkml:trace>
  <inkml:trace contextRef="#ctx0" brushRef="#br0" timeOffset="1755.75">5482 826 0,'0'0'15,"0"-43"-15,-21-41 16,21 41-16,0 22 0,0 0 0,0 0 16,0 0-16,0-1 15,21 22-15,0-21 0,0 21 16,22 0-16,-22-21 0,21 21 0,-21 0 16,22 0-16,-1 0 0,-21 0 15,22 21-15,-22-21 0,0 21 16,-21 1-16,0 20 0,0-21 15,0 0-15,0 22 0,-21-1 0,0-21 16,-22 21-16,22-20 0,-21 20 16,21-21-16,-22 0 0,1 0 15,21 1-15,0-22 0,-1 21 0,1-21 16,0 0-16,42-21 47,-21-1-47,21 1 0,1 0 15,20 0-15,-21-21 0,0 20 16,22-20-16</inkml:trace>
  <inkml:trace contextRef="#ctx0" brushRef="#br0" timeOffset="1999.79">6117 233 0,'0'0'0,"0"-21"0,0 42 16,0 0-1,0 0-15,0 0 0,0 1 16,0 20-16,0-21 0,0 21 16,-21 1-16,21-1 0,-21-21 0,21 22 15,-21-22-15,21 21 0,0-21 0,0 0 16,0 1-16,0-1 16,0 0-16,0 0 0,21-21 31,0 0-31,0-21 15,-21 0 1</inkml:trace>
  <inkml:trace contextRef="#ctx0" brushRef="#br0" timeOffset="2187.92">5969 635 0,'0'0'0,"-21"0"0,21 21 16,21-21 31,0 0-47,0 0 0,0-21 0,1 21 15,-1 0-15,0-21 16,-21 0-16,21 21 0,0 0 0,0 0 16</inkml:trace>
  <inkml:trace contextRef="#ctx0" brushRef="#br0" timeOffset="2552.67">6350 614 0,'0'0'0,"21"0"31,0 0-15,0 0-16,1 0 0,-1 0 15,0-21-15,0 0 0,0 21 16,-21-22-16,21 1 0,1 0 0,-22 0 15,0 0-15,-22 21 32,-20 0-32,21 21 15,0 0-15,0 0 0,-1 0 16,1 1-16,0 20 0,0-21 16,21 21-16,-21-20 0,21 20 15,0-21-15,0 0 0,0 0 0,0 1 16,0-1-16,0 0 0,0 0 15,21-21-15,0 0 0,0 21 0,0-21 16,22 0-16,-22 0 0,21 0 16,-21-21-16,22 21 0,-1-21 0,-21 0 15,22 0-15,-22-1 0,21 1 16,-21 0-16</inkml:trace>
  <inkml:trace contextRef="#ctx0" brushRef="#br0" timeOffset="2943.78">6879 614 0,'0'-42'16,"0"20"0,0 1-16,21 0 15,0 21-15,1-21 16,-1 21-16,0 0 0,0 0 16,0 0-16,-21 21 0,21 0 15,1 0-15,-22 1 0,0-1 16,0 21-16,0-21 0,0 0 15,0 1-15,0 20 0,0-21 16,0 0-16,0 0 0,0 1 16,0-1-16,-22 0 0,1-21 15,21-21 17,0 0-32,0-1 0,0 1 15,0 0-15,0 0 0,21 0 0,-21 0 16,22-1-16,-1-20 0,-21 21 15,21 0-15,0 0 0,-21-1 0,21 22 16,0-21-16,1 0 0,-1 21 16,0 0-16,0-21 15,0 21-15,0 0 0,1 0 16,-1 0-16,0 0 16,0 0-16</inkml:trace>
  <inkml:trace contextRef="#ctx0" brushRef="#br0" timeOffset="3147.8">7429 635 0,'0'21'15,"22"-21"17,-1 0-17,-21-21-15,21 21 16,0 0-16,0 0 15,0-21-15,1 21 0,-1 0 16,0-21-16,0 21 0,0-21 16,0 21-16,1 0 0</inkml:trace>
  <inkml:trace contextRef="#ctx0" brushRef="#br0" timeOffset="3755.78">8043 487 0,'0'0'0,"0"-21"32,0 0-32,0-1 15,0 1-15,21 0 16,-21 0-16,22 0 16,-1 21-16,0-21 0,0-1 0,21 22 15,-20 0-15,-1-21 0,0 21 16,0 0-16,0 0 0,-21 21 15,21 1-15,-21-1 0,0 0 16,0 0-16,0 21 0,0-20 0,0 20 16,-21-21-16,0 21 0,0-20 15,-21 20-15,20-21 0,-20 21 16,0-20-16,21 20 0,-22-21 16,1 0-16,0 0 0,20 1 0,1-1 15,-21 0-15,21-21 0,0 0 16,21-21 15,0 0-31,21-1 0,0 1 16,-21 0-16,21 21 0,0-21 15,0 21-15,1 0 0,-1 0 0,0 0 16,0 0-16,0 0 16,0 0-16,1 0 0,-1 21 0,-21 0 15,21 0-15,0 1 16,0-1-16,-21 0 0,21-21 0,1 21 0,-1 0 15,-21 0-15,21-21 16,0 0-16,0 0 0,0 0 0,1 0 16,-1 0-16,0 0 0,0 0 15,0-21-15,0 0 0,1 0 16,-1 0-16,-21 0 16,0-1-16,21 1 0,0 0 0,-21 0 15,21 0-15,-21 0 31,-21 21-15,-21 0-16</inkml:trace>
  <inkml:trace contextRef="#ctx0" brushRef="#br0" timeOffset="4547.78">3704 1482 0,'0'0'0,"-21"0"0,-64 0 31,64 0-31,42 0 62,0 0-62,1 0 0,-1 0 16,21 0-16,0 0 0,1-21 0,-1 21 16,0 0-16,22 0 0,-22 0 0,22 0 15,20 0-15,-20 0 0,21 0 16,20 0-16,1-22 0,0 22 16,21 0-16,-21 0 0,21 0 0,0 0 15,21 0-15,-21-21 0,21 21 16,0 0-16,1 0 0,-1 0 0,0 0 15,0 0-15,0-21 0,22 21 16,-22 0-16,0 0 0,0 0 0,-21 0 16,0-21-16,0 21 0,0 0 15,0 0-15,-21 0 0,0 0 16,0-21-16,-22 21 0,-20 0 16,20 0-16,-41 0 0,20 0 0,-20 0 15,-22 0-15,21 0 0,-21-21 16,0 21-16,-21-22 47,-21 22-32,0 0-15,0 0 16</inkml:trace>
  <inkml:trace contextRef="#ctx0" brushRef="#br0" timeOffset="4680.52">8340 1312 0,'0'22'16,"-22"-22"-16,1 0 78,0 21-78</inkml:trace>
  <inkml:trace contextRef="#ctx0" brushRef="#br0" timeOffset="12127.19">2392 3154 0,'-21'0'0,"-1"0"16,22 21 15,-21-21-31,42 0 31,1 0-31,-1 0 16,21-21-16,0 0 0,-20 0 16,41-1-16,-21 1 0,1 0 0,-1-21 15,0 21-15,22-22 0,-22 1 16,1 0-16,-1-1 0,-21 1 16,21 0-16,-20-1 0,-1-20 15,-21 20-15,0 1 0,0-21 0,0 20 16,0 22-16,0-21 0,0 21 0,0-1 15,-21 1-15,-1 0 0,1 21 16,0 0-16,0 21 16,0 0-16,0 1 0,-1 20 15,22 0-15,0 22 0,-21-22 0,21 22 16,-21-1-16,21 1 0,0-1 16,0-21-16,-21 22 0,21-1 0,0-20 15,-21 20-15,21-20 0,0-1 16,0 0-16,0 1 0,0-1 0,0-21 15,0 0-15,0 0 0,21-42 47,0 0-47,0 0 0,-21-21 0,21 20 16,1-20-16,-1 0 0,0 21 16,0-22-16,-21 1 0,21 21 15,0-22-15,1 22 0,-1 0 0,-21 0 16,21 0-16,0 21 15,0 0-15,0 21 16,-21 0-16,0 0 16,0 22-16,22-22 0,-22 0 0,21 0 15,0 0-15,-21 0 0,21 1 16,0-1-16,0 0 0,1 0 0,-1 0 16,21 0-16,-21-21 15,22 0-15,-1 0 0,-21 0 0,21 0 16,1 0-16,-1-21 0,0 0 15,1 0-15,-1 0 0,0 0 0,1-1 16,-1 1-16,-21 0 0,22 0 16,-22-21-16,0 20 0,-21-20 0,0 21 15,0 0-15,0-22 0,0 22 16,0 0-16,-21 0 0,0 0 0,-22 21 16,22 0-16,-21 0 0,-1 0 15,1 0-15,0 21 0,-1 0 16,1 0-16,21 0 0,-21 22 15,20-22-15,-20 21 0,21-21 0,21 22 16,0-22-16,0 0 0,0 21 16,0-20-16,0-1 0,0 0 15,21 0-15,0 0 0,0 0 0,1-21 16,-1 0-16,0 0 0,21 0 16,-21 0-16,1 0 0,20 0 0,-21-21 15,21 21-15,-20-21 0,-1 0 16,0 0-16,0 0 0,0-1 0,0 1 15,1 0-15,-1 0 0,-21 0 16,0 0-16,0-22 0,0 22 0,21 21 16,-21-21-16,0 0 15,0 42 17,0 0-32,0 0 0,0 0 15,0 22-15,0-22 0,0 0 16,0 0-16,0 0 0,0 1 0,21-1 15,-21 0-15,21 0 0,0 0 16,1-21-16,-1 0 0,0 0 0,0 0 16,0 0-16,0 0 0,1 0 15,20 0-15,-21-21 0,0 21 0,22-21 16,-22 0-16,21 0 0,-21-1 16,0 22-16,1-21 0,-1 0 15,0 0-15,-21 0 0,0-22 0,0 22 16,0 0-16,0 0 15,-21 21 1,0 0-16,-1 0 16,22 21-16,-21 0 0,0 22 15,0-22-15,21 0 0,0 0 16,0 0-16,-21 0 0,21 22 16,0-22-16,0 0 0,0 0 0,0 0 15,21-21 16,0 0-31,0-21 16,0 0-16,1 21 0,-22-21 16,21 0-16,0 0 0,-21-1 0,21 1 15,0 0-15,0 0 0,1 0 16,-22 0-16,21-1 0,0 22 0,0-21 16,0 21-16,0 0 15,1 0-15,-22 21 0,21-21 16,0 22-16,-21-1 0,0 0 15,21 0-15,0 0 0,0 0 0,1 1 16,-22-1-16,21 0 16,0-21-16,-21 21 0,21-21 0,0 0 15,0 0 1,1 0-16,-1 0 0,0 0 0,0 0 16,-21-21-16,21 0 0,0 21 15,1-21-15,-1-1 0,0 1 0,0 0 16,0 0-16,0 0 0,1 0 15,-1-1-15,21-20 0,-21 21 0,0 0 16,22 0-16,-22-1 0,21 1 16,-21 0-16,22 21 0,-22 0 0,0 0 15,0 0-15,0 0 0,1 21 16,-1 0-16,0 1 0,-21-1 0,21 0 16,-21 0-16,0 0 0,0 0 15,0 1-15,21-1 0,-21 0 16,0 0-16,21-21 15,-21-21 17,0 0-17,0 0-15,0-1 0,0 1 16,0 0-16,0 0 0,0 0 16,-21 0-16,21-1 0,-21 1 15,0 0-15,0 0 0,0 21 0,-1 0 16,1 0-16,0 0 0,-42 0 15,41 0-15,-20 21 0,21 0 16,0 0-16,-22 1 0,22-1 16,0 21-16,0-21 0,0 22 0,0-22 15,21 21-15,-22-21 0,22 0 16,0 22-16,0-22 0,0 0 0,0 0 16,0 0-16,22 1 0,-1-22 15,0 0-15,0 21 0,0-21 0,0 0 16,1 0-16,-1 0 0,21-21 15,-21-1-15,0 1 0,22 0 0,-22 0 16,21 0-16,-21 0 16,22-1-16,-22 1 0,0-21 0,0 0 15,0 20-15,1-20 0,-1-21 0,0 20 16,0 1-16,0-22 0,-21 22 16,0-21-16,0 20 0,0 1 15,0 0-15,0-1 0,0 22 0,0 0 16,0 0-16,0 0 0,-21 21 15,0 21-15,0 21 16,21-21-16,-21 22 0,21-1 16,-22 21-16,1-20 0,21-1 0,0 0 15,0 22-15,0-22 0,0 1 16,0-1-16,0-21 0,0 21 0,0 1 16,0-22-16,0 0 0,21 0 15,-21 0-15,22 1 0,-1-22 0,0 21 16,21-21-16,-21 0 0,1 0 15,20 0-15,-21 0 0,21 0 16,-20-21-16,20 21 0,-21-22 0,21 1 16,-20 0-16,20 0 0,-21-21 15,0 20-15,0-20 0,1 0 0,-1-1 16,0 1-16,-21-21 0,21 20 16,-21-20-16,0 20 0,0 1 0,0 0 15,0 21-15,0-22 0,0 22 16,-21 21-16,0 0 15,0 0-15,21 21 0,-22 0 16,22 22-16,-21-1 0,21 0 16,0 1-16,-21-1 0,21 0 15,0 1-15,0-1 0,0 0 0,0 1 16,0-22-16,0 21 0,0-21 0,0 22 16,0-22-16,21 0 0,0 0 15,1-21-15,-22 21 0,21-21 0,0 0 16,0 0-16,0 0 0,0 0 15,1 0-15,-1 0 0,0 0 0,21-21 16,-21 21-16,1-21 0,-1 0 16,0 0-16,0 0 0,0-1 15,0 1-15,-21 0 0,22-21 0,-22 21 16,21-1-16,-21 1 0,0 0 16,0 0-16,-21 42 31,21 0-16,-22 0-15,22 1 0,0-1 16,0 21-16,0-21 0,0 0 16,0 1-16,0-1 0,22 0 15,-1-21-15,-21 21 0,21-21 0,0 0 16,0 0-16,0 0 0,1 0 16,-1 0-16,21 0 0,-21 0 15,0 0-15,1 0 0,-1-21 0,0 21 16,0-21-16,0 0 0,0-1 0,1 1 15,-1 0-15,0 0 0,-21 0 16,0 0-16,21-1 0,-21 1 16,0 0-16,0 0 0,0 42 31,-21 0-31,21 0 16,0 1-16,0-1 0,-21 0 15,21 0-15,-21 0 0,21 22 16,-22-22-16,22 0 15,0 0-15,0 0 0,0 0 16,0-42 31,22 0-47,-1 0 0,0 0 16,-21 0-16,21-1 0,0 1 0,0 0 15,1-21-15,-1 21 0,21-1 16,-21-20-16,0 21 0,1 0 15,-1 21-15,0 0 16,-21 21-16,0 0 16,0 0-16,0 0 0,21 1 15,-21-1-15,0 0 0,0 21 0,0-21 16,21 1-16,0-1 0,1 0 16,-1 0-16,0 0 15,21-21-15,-21 0 0,1 21 0,20-21 16,0 0-16,-21 0 0,22 0 15,-1 0-15,0 0 0,1-21 0,-22 21 16,21-21-16,1 0 0,-22 21 16,21-21-16,-21 0 0,0-22 0,-21 22 15,22 0-15,-22-21 0,0 20 0,0-20 16,0 0-16,0 21 0,0-1 16,0-20-16,-22 21 0,1 21 15,0 0-15,0 0 0,0 0 16,-22 21-16,22 0 0,0 0 15,0 1-15,-21 20 0,20-21 16,1 0-16,0 22 0,0-22 0,21 0 16,0 21-16,0-21 0,0 1 15,0-1-15,0 0 0,0 0 16,21-21-16,0 0 0,0 0 16,22 0-16,-22 0 0,0 0 15,0 0-15,0 0 0,1-21 0,-1 21 16,0-21-16,0 0 15,0-1-15,0 1 0,-21-21 16,22 21-16,-22 0 0,0-1 16,21 22-16,-21-21 0,0 0 0,-21 21 47,-1 21-47,22 0 0,0 1 15,0-1-15,0 0 0,0 21 16,0-21-16,0 22 0,0-1 0,0 0 15,22 1-15,-1 20 0,-21 1 16,21-1-16,-21 1 0,21-1 0,-21 1 16,0-1-16,0 22 0,0-22 15,21 22-15,-21 0 0,0-1 0,0 1 16,0 0-16,0-1 0,0 1 16,0-21-16,0 20 0,-21-20 15,21 20-15,0-20 0,0 21 0,-21-22 16,21-21-16,0 22 0,0-22 0,-21 1 15,21-1-15,0-21 0,0 0 16,0 0-16,-21-21 16,21-21-16,0 0 15,0 0-15,0-21 0,0-1 0,0 22 16,0-21-16,0-22 0,0 22 0,21 0 16,-21-1-16,21 1 15,-21 0-15,21-1 0,-21 1 0,0 0 16,0-1-16,0 1 0,0 0 0,0-1 0,0-20 15,0-1-15,-21 22 16,0-22-16</inkml:trace>
  <inkml:trace contextRef="#ctx0" brushRef="#br0" timeOffset="12375.05">6964 2519 0,'0'0'0,"-21"-21"16,21 0-1,0-1 16,0 1-31,21 21 0</inkml:trace>
  <inkml:trace contextRef="#ctx0" brushRef="#br0" timeOffset="12891.75">9525 2328 0,'0'0'0,"0"-21"0,0-63 31,-21 84-31,21-22 16,0 44-1,0-1-15,0 21 0,0 0 16,0 1-16,0 20 0,0 1 16,0-1-16,0 1 0,-21-1 0,21-20 15,-22 20-15,22-21 0,-21 1 16,21-1-16,0-21 0,0 22 0,-21-22 16,21 0-16,0 0 0,0 0 15,0-42 16,21 0-31,-21 0 16,21-22-16,1 22 0,-1 0 16</inkml:trace>
  <inkml:trace contextRef="#ctx0" brushRef="#br0" timeOffset="13527.39">9842 2540 0,'0'0'0,"22"0"0,-22 21 31,-22 0-31,1 22 0,0-22 15,-21 0-15,21 21 0,-22-20 16,1 20-16,21-21 0,-22 0 0,22 0 16,0 1-16,-21-1 0,21 0 15,-1 0-15,22 0 16,-21-21-16,21-21 16,21 0-1,-21 0-15,22 0 0,-1-1 16,0 1-16,0-21 15,0 21-15,0-22 0,1 22 0,-1 0 16,0 0-16,0 0 0,0 0 16,0 21-16,1 0 0,-1 0 0,0 21 15,0-21-15,0 42 0,0-21 16,1 0-16,-1 22 0,-21-1 0,21-21 16,0 22-16,0-22 0,0 0 15,1 0-15,-1 0 0,0 0 0,0 1 16,0-22-16,0 0 0,1 21 15,-1-21-15,0 0 0,21 0 16,-21 0-16,1 0 0,-1-21 0,0-1 16,0 22-16,21-21 0,-20 0 15,-1 0-15,-21-21 0,21 20 0,0-20 16,-21 0-16,21-1 0,-21-20 16,0-1-16,0 22 0,0-21 0,0-1 15,21 1-15,-21 20 0,0 1 16,0 0-16,0-1 0,0 22 0,0 0 15,-21 42 1,21 0 0,0 0-16,-21 22 0,21-1 0,-21 22 15,0-22-15,21 21 0,0 1 16,0-1-16,-21-20 0,21 20 0,0-20 16,0-1-16,0-21 15,0 21-15,0-20 0,0-1 0,0 0 16,0 0-16,0 0 0,21-21 15,0 0 1,0 0-16,0-21 16,-21 0-16</inkml:trace>
  <inkml:trace contextRef="#ctx0" brushRef="#br0" timeOffset="13927.16">10647 2688 0,'21'21'32,"0"-21"-32,0 0 15,0 0-15,1 0 0,-1-21 16,0 21-16,0-21 0,21 0 0,-20 21 16,20-21-16,-21 0 0,0-1 15,0 1-15,1 0 0,-22 0 0,0 0 16,0 0-16,0-1 0,0 1 15,-22 21 1,1 0-16,0 0 0,0 0 0,0 21 16,-22 1-16,22 20 0,0 0 15,0-21-15,0 22 0,0-1 0,21 0 16,0 1-16,0-1 0,0-21 16,0 0-16,0 22 0,0-22 0,0 0 15,21 0-15,0 0 0,0-21 16,0 22-16,0-22 0,1 0 0,-1 0 15,21 0-15,-21 0 0,22 0 0,-22 0 16,21 0-16,0-22 0,1 1 16,-1 0-16,0 0 0,-20-21 0,20 20 15,0-20-15,-21-21 16,22 20-16,-22-20 0</inkml:trace>
  <inkml:trace contextRef="#ctx0" brushRef="#br0" timeOffset="14370.91">11515 2117 0,'0'0'0,"0"0"31,-22 21-31,22 0 0,0 0 0,0 0 16,-21 22-16,21-1 0,0 22 15,0-22-15,0 21 0,0 1 0,0-22 16,0 22-16,-21-22 0,21 0 16,0 1-16,0-22 0,0 21 0,0-21 15,0 22-15,0-22 16,0 0-16,0 0 0,0-42 47,0 0-47,0 0 0,0 0 15,0-22-15,0 22 0,0-21 16,21-1-16,0 22 0,1-21 0,-1 0 16,0-1-16,0 22 0,0-21 15,22 21-15,-1-1 0,-21 1 0,21 21 16,1 0-16,20 0 0,-20 0 15,-1 21-15,-21 1 0,21-1 16,1 21-16,-22-21 0,0 22 0,0-1 16,-21-21-16,0 21 0,0-20 15,-21 20-15,-21-21 0,21 0 0,-22 0 16,1 1-16,0-1 0,-1 0 16,1 0-16,0-21 0,20 21 0,-20-21 15,21 0-15,0 0 0,0 0 16,-1 0-16,-20-42 15,42 21-15,0 0 0</inkml:trace>
  <inkml:trace contextRef="#ctx0" brushRef="#br0" timeOffset="15203.43">12488 2307 0,'-21'21'15,"21"1"1,0-1 0,21-21-1,0 0-15,1 0 16,-1 0-16,0-21 0,0-1 0,0 22 15,0-21-15,1 21 0,20-21 0,-21 21 16,0-21-16,0 0 16,1 21-16,-1-21 0,-21-1 0,21 22 15,-21-21-15,0 0 0,-21 21 16,0-21-16,-1 21 0,1 0 16,-21 0-16,21 0 0,-22 0 15,22 21-15,-21 0 0,21 0 0,0 1 16,-1-1-16,1 0 0,0 0 15,21 0-15,-21 22 0,21-22 0,0 0 16,0 0-16,0 21 0,0-20 16,21-22-16,0 21 0,0 0 0,22-21 15,-22 21-15,0-21 16,0 0-16,0 0 0,1 0 16,-1 0-16,0 0 0,0-21 0,0 21 15,-21-21-15,0 0 16,-21 21-1,0 0-15,0 0 16,-22 0-16,22 0 0,0 21 0,-21 0 16,21 0-16,-22 21 0,22 1 15,0-1-15,0 0 0,-22 1 0,22-1 16,0 0-16,21 1 0,0-22 16,0 21-16,0-21 0,0 22 0,0-22 15,0 0-15,21 0 0,0-21 16,1 21-16,-1-21 0,21 0 15,-21 0-15,22 0 0,-1 0 0,0 0 16,22-21-16,-22 0 0,22 0 16,-22 0-16,21 0 0,1-1 0,-1-20 15,1 21-15,-22-21 0,22-22 16,-22 22-16,22-22 0,-43 1 0,21-1 16,0 1-16,-20-1 0,-1 1 15</inkml:trace>
  <inkml:trace contextRef="#ctx0" brushRef="#br0" timeOffset="15427.3">13441 2223 0,'0'105'16,"0"-210"-16,0 62 0,0 22 0,0 0 0,0 0 15,0 0-15,-21 42 16,-1 0 0,22 0-16,0 21 0,-21 1 15,0-1-15,21 0 0,-21 22 0,21-1 16,0-20-16,0 20 0,0 1 16,-21-22-16,21 22 0,0-22 0,-21 0 15,21-21-15,0 22 0,0-22 16,0 21-16,0-21 0,0 1 15,0-1-15,21-21 32,0-21-32,0-1 15,0 1-15,0 0 0,-21 0 16,22 0-16</inkml:trace>
  <inkml:trace contextRef="#ctx0" brushRef="#br0" timeOffset="16470.71">13547 2773 0,'0'21'16,"0"0"-16,0 0 31,21-21-15,0 0-16,0 0 16,0-21-16,22 21 0,-22-21 15,0 0-15,0 21 0,21-21 0,-20 0 16,-1-1-16,0 1 0,0 0 0,-21-21 15,21 21-15,-21-1 0,0 1 16,0 0-16,-21 21 16,0 0-16,0 0 0,0 0 0,-1 21 15,1 0-15,0-21 0,0 22 16,0-1-16,0 21 0,21-21 0,0 0 16,-22 1-16,22 20 0,0-21 15,0 0-15,0 0 0,0 1 0,0-1 16,0 0-16,0 0 0,22-21 15,-1 21-15,0-21 0,0 0 16,0 21-16,0-21 0,1 0 0,-1 0 16,0 0-16,21 0 0,-21 0 15,22-21-15,-1 0 0,0 0 0,-20 0 16,20 0-16,0-1 0,1 1 16,-22-21-16,21 21 0,-21-22 0,0 1 15,1 0-15,-1 21 0,-21-1 16,21-20-16,-21 21 0,-21 42 31,0 0-31,21 0 16,0 1-16,-22 20 0,1-21 0,21 0 15,0 22-15,-21-22 16,21 0-16,0 0 0,0 21 0,0-20 16,0-1-16,0 0 15,0 0-15,0-42 47,0 0-47,21 0 0,-21-1 16,21 1-16,-21-21 0,22 21 15,-22-22-15,21 1 0,0 0 0,0-1 16,-21 1-16,21 21 0,0-21 16,1 20-16,-1 1 0,0 0 0,0 21 15,0 0-15,0 0 16,-21 21-16,22 0 0,-22 22 15,21-22-15,-21 21 0,0 1 16,0-22-16,0 21 0,0 0 0,21-20 16,-21 20-16,0-21 0,0 0 15,0 22-15,0-22 0,21-21 0,-21 21 16,0 0-16,0 0 16,0-42 15,0 0-31,0 0 15,0 0-15,0-1 0,21-20 0,0 21 16,-21-21-16,22-1 16,-1 1-16,0 0 0,21-1 0,-21 1 15,1 0-15,20-1 0,-21 22 0,0-21 16,22 21-16,-22 21 0,21 0 16,-21 0-16,0 0 0,1 0 0,-22 21 15,0 0-15,21 0 0,-21 21 16,0 1-16,0-1 0,0 0 0,0 1 15,0-1-15,-21-21 0,21 22 16,0-22-16,0 21 0,0-21 0,-22 0 16,22 1-16,0-1 15,22-21 17,-22-21-17,21-1-15,0 1 0,0 0 0,-21 0 16,21 21-16</inkml:trace>
  <inkml:trace contextRef="#ctx0" brushRef="#br0" timeOffset="17306.8">15261 2709 0,'0'22'16,"0"-1"-16,21-21 16,0 0-1,1 0-15,20 0 16,-21-21-16,0-1 0,0 22 15,22-21-15,-22 21 0,0-21 0,0 0 16,0 0-16,1-22 0,-1 22 16,0 0-16,0-21 0,-21 21 0,0-1 15,0 1-15,0 0 16,0 0-16,-21 21 0,0 0 16,0 0-16,-1 21 0,-20 21 15,21-20-15,0-1 0,0 21 16,-1 0-16,1 1 0,21-22 15,0 21-15,0-21 0,-21 1 0,21 20 16,0-21-16,0 0 0,0 0 16,21-21-16,0 22 0,1-22 0,-1 0 15,0 0-15,21 0 0,-21 0 16,22 0-16,-1 0 0,-21 0 0,22 0 16,-22-22-16,21 22 0,-21-21 0,0 0 15,22 0-15,-22-21 0,0 20 16,0-20-16,-21 21 0,21-21 0,-21-1 15,0 1-15,22 21 0,-22-22 16,0 22-16,0 0 0,0 42 31,-22 0-31,1 1 0,21 20 16,-21 0-16,0-21 0,21 22 16,-21-1-16,21-21 0,0 22 0,0-22 15,0 0-15,0 0 0,0 0 16,-21 0-16,21 1 0,0-1 15,0-42 32,0-1-47,0 1 16,21 0-16,-21-21 0,0 21 16,21-22-16,0 1 0,0 0 0,0-1 15,1 22-15,20-21 0,-21-1 16,0 22-16,0 0 0,22 0 15,-22 0-15,0 21 0,21 0 16,-20 0-16,-1 0 0,0 21 0,0 0 16,-21 0-16,21 22 0,-21-22 15,21 21-15,-21 0 0,0-20 0,0 20 16,0 0-16,0-21 0,0 1 16,0 20-16,0-21 0,0 0 0,0 0 15,-21 1-15,0-1 0,21 0 31,-21-21 1,21-21-32,0 0 0,0-1 15,0 1-15,0 0 0,21-21 16,-21-1-16,21 1 0,0 0 0</inkml:trace>
  <inkml:trace contextRef="#ctx0" brushRef="#br0" timeOffset="17607.79">16616 2074 0,'0'0'0,"0"-21"0,0 0 16,0 0-16,0 0 0,0 42 31,0 0-31,0 0 16,0 0-16,0 22 16,0-1-16,0-21 0,0 43 0,0-22 15,0 22-15,0-22 0,0 21 16,0-20-16,0 20 0,0-20 0,-21-1 15,-1 0-15,22-21 0,0 1 0,0 20 16,-21-21-16,21 0 0,-21-21 16,21 21-16,-21-21 0,21 22 15,21-44 17,0 1-32,0 21 0,1-21 15,-1 0-15,0 0 0,0 0 16,21-1-16,-20 1 0,-1 0 15</inkml:trace>
  <inkml:trace contextRef="#ctx0" brushRef="#br0" timeOffset="17967.07">16933 2519 0,'21'-21'0,"-42"42"0,64-63 0,-43 20 0,0 1 15,21 21-15,-21-21 0,-21 42 32,-1 0-17,1 1-15,0-1 0,0 0 16,0 21-16,0-21 0,-1 1 0,22-1 15,0 0-15,0 0 0,0 0 16,0 0-16,0 1 0,22-22 0,-1 21 16,0-21-16,0 0 0,0 21 15,0-21-15,22 0 0,-22 21 0,0-21 16,0 21-16,22-21 0,-22 0 16,-21 21-1,0 1 1,-21-1-16,-1-21 15,1 0-15,0 21 0,0-21 16,0 0-16,0 0 0,-1 0 16,1 0-16,21 21 0,-21-21 0,21-21 47,0 0-47,0 0 15,0-1-15,0 1 0,0 0 0,0 0 16</inkml:trace>
  <inkml:trace contextRef="#ctx0" brushRef="#br0" timeOffset="18235.47">16319 2223 0,'0'0'16,"-21"0"-16,0 0 0,42 0 31,22-22-31,-1 22 0,0 0 15,1 0-15,20 0 0,1 0 0,-22 0 16,21-21-16,1 21 0,-22 0 16,1 0-16,-1 0 0,-21 0 0,21 0 15,-20 0-15,-1 0 0,0 0 16,-42 0 31,21 21-32,-21 1-15</inkml:trace>
  <inkml:trace contextRef="#ctx0" brushRef="#br0" timeOffset="19632.99">17420 3090 0,'0'0'0,"-63"0"31,41 0-31,1 0 0,0 0 0,0 0 16,0 0-16,-43 0 16,43 0-16,0 0 0,-21 0 0,-1 0 15,22 0-15,-42 0 0,20 0 16,-63 22-16,43-22 0,-1 0 16,-20 0-16,20 21 0,1-21 15,-22 21-15,22-21 0,-1 0 16,-21 21-16,22-21 0,-1 0 0,1 21 15,-1-21-15,1 0 0,-22 0 16,1 21-16,20-21 0,-21 0 0,1 0 16,-1 22-16,0-22 0,1 21 15,-1-21-15,22 0 0,-22 21 0,0-21 16,1 0-16,-1 21 0,21-21 16,-20 0-16,-1 21 0,0-21 0,1 0 15,-1 0-15,0 21 0,22-21 0,-22 0 16,1 0-16,20 22 0,-21-22 15,22 0-15,-22 0 0,1 21 0,-1-21 16,0 0-16,1 0 16,-1 21-16,0 0 0,1-21 0,-1 0 15,0 21-15,22-21 0,-22 0 16,0 21-16,1-21 0,-1 0 0,0 22 16,1-22-16,-1 0 0,0 21 0,1-21 15,-1 0-15,0 21 0,1-21 16,20 0-16,-20 0 0,-1 0 0,0 21 15,1-21-15,-1 0 0,0 0 16,1 0-16,-22 21 0,21-21 0,0 0 16,1 0-16,-1 0 0,0 21 0,1-21 15,-22 0-15,21 0 0,-21 0 16,1 0-16,20 22 0,-21-22 16,21 0-16,-20 0 0,20 0 15,0 0-15,-21 0 0,22 0 0,-1 21 16,-21-21-16,0 0 0,22 0 0,-22 0 15,21 0-15,-21 0 0,22 21 16,-1-21-16,-21 0 0,22 0 0,-1 0 16,-21 0-16,21 21 0,1-21 15,-22 0-15,21 0 0,1 0 0,-1 21 16,0-21-16,1 0 0,-22 0 0,21 0 16,0 0-16,1 21 0,-1-21 15,-21 0-15,22 0 0,-1 0 0,-21 22 16,21-22-16,22 0 15,-22 0-15,1 21 0,-1-21 0,0 0 16,1 0-16,-1 21 0,0-21 0,1 0 16,-1 0-16,21 21 0,-20-21 15,-1 0-15,22 0 0,-22 21 0,21-21 16,-20 21-16,20-21 0,-20 0 16,20 0-16,-21 22 0,22-22 15,-22 0-15,22 0 0,-22 21 0,22-21 16,-1 0-16,22 21 0,-22-21 0,22 0 15,-22 0-15,22 21 0,0-21 0,-1 21 16,1-21-16,0 0 16,-1 21-16,1-21 0,-21 0 0,20 0 15,1 22-15,0-22 0,-1 0 0,1 0 16,-22 0-16,22 0 0,0 0 16,-1 0-16,1 0 0,0 21 0,-1-21 15,1 0-15,0 0 0,21 0 16,-22 0-16,22 0 0,-21 0 0,21 0 15,-1 0-15,-20 0 0,21 0 16,-43 21-16,43-21 0,0 0 16,-21 0-16,21 0 0,-22 0 15,1 0-15,0 0 0,-1 21 16,-20-21-16,-1 0 0,22 0 16,-22 0-16,1 0 0,21 21 0,-22-21 15,22 0-15,-1 0 0,22 0 16,0 0-16,-21 0 0,21 0 15,-1 0-15,1 0 16,0 0 0,0 0-16,0 0 15,0 0 1,-1 0-16,1 0 16,21-21-16,-21 21 15,0 0-15,0 0 16,0-21-1</inkml:trace>
  <inkml:trace contextRef="#ctx0" brushRef="#br0" timeOffset="27482.41">2794 5122 0,'21'-21'31,"-21"0"-15,0 0-16,0 0 16,-21 0-16,0-1 15,0 22-15,-1 0 0,1-21 16,0 0-16,0 21 16,0 0-16,0 0 15,-1 0-15,1 0 16,0 0-16,0 0 15,0 21-15,0 0 0,-1-21 16,1 22-16,21 20 0,-21-21 16,0 0-16,0 22 0,0-22 0,21 21 15,-22 0-15,22-20 0,-21 20 16,21 0-16,-21-21 0,21 22 0,0-22 16,0 0-16,0 0 0,0 0 15,0 1-15,21-22 0,0 21 0,1-21 16,-1 0-16,0 0 0,0 0 15,21 0-15,-20 0 0,20-21 16,-21-1-16,21 1 0,-20 0 0,20 0 16,0 0-16,-21-22 0,22 22 15,-22-21-15,21 0 0,-21-1 16,1 1-16,-22-22 0,21 22 0,-21-21 16,21 20-16,-21-20 0,0 20 15,0-20-15,0 21 0,0 20 16,0-20-16,0 21 0,0 0 0,0 0 15,0-1-15,0 44 16,0-1 0,0 21-16,0 0 0,0 1 15,0 20-15,-21 1 0,0-1 0,21 1 16,-22-1-16,1 1 16,21-1-16,-21-20 0,21 20 0,0-21 15,0 22-15,0-22 0,0 1 16,0-22-16,0 21 0,21-21 0,0 0 15,22 1-15,-22-22 0,0 0 16,0 0-16,22 0 0,-22 0 0,21-22 16,-21 1-16,22 0 0,-1 0 15,0 0-15,-21-22 0,22 22 0,-1-21 16,-21 21-16,0-22 0,1 1 16,-1 21-16,0-21 0,-21-1 0,0 22 15,0 0-15,0 0 16,0 0-16,-21 21 0,0 0 15,-1 0-15,1 0 0,0 0 16,0 0-16,21 21 0,0 0 16,0 0-1,0 0-15,0 0 0,21 1 16,0-1-16,0 0 16,1 0-16,-1 0 0,-21 0 0,21-21 15,0 22-15,-21-1 16,0 0-16,21 0 0,-21 0 0,21 0 0,-21 1 15,22-1-15,-22 0 16,0 0-16,21-21 0,0 0 16,0 0-16,0 0 15,0 0-15,1 0 0,-1-21 0,21 21 16,-21-21-16,0 0 0,1-1 16,20 1-16,-21 0 0,0 0 0,0 0 15,22-22-15,-22 22 0,0 0 16,-21 0-16,21 0 0,-21 0 0,21-1 15,-21 1 1,0 42 0,0 1-1,0-1-15,-21 0 0,21 21 16,-21-21-16,21 1 0,0-1 16,0 0-16,0 0 0,0 0 15,0 22-15,0-22 0,0 0 16,21-21-1,0 0-15,1 0 16,-1 0-16,0-21 0,-21 0 16,21 21-16,0-22 0,0 1 0,-21 0 15,22 0-15,-22 0 16,0 0-16,0-1 0,0 1 0,0 0 16,-22 0-16,22 0 0,-21 0 15,0 21-15,0 0 0,0 0 16,0 0-16,-1 0 0,1 0 15,0 0-15,0 0 0,21 21 16,21-21 15,0 0-31,22 0 0,-22 0 16,21 0-16,-21-21 0,22 21 0,-22-22 16,21 1-16,0 21 0,1-21 15,-1 21-15,0 0 0,-20-21 16,20 21-16,-21 0 0,0 0 0,-21 21 15,0 0 1,0 0-16,0 1 0,0 20 0,0-21 16,0 21-16,-21-20 0,0 20 15,21 0-15,-21 22 0,21-22 0,0 43 16,-21-22-16,21 1 0,-22 20 16,22-20-16,-21 21 0,21-22 0,-21 22 15,21-1-15,-21 1 0,0 0 16,0-1-16,21-20 0,-22-1 0,22 1 15,-21-22-15,21 1 0,0-1 0,0 0 16,0-21-16,0 1 0,-21-1 16,21-42 15,0-1-31,0 1 16,21-21-16,-21 0 0,21-1 0,1 1 15,-1-22-15,0 1 0,0-22 16,21 22-16,-20-22 0,-1 22 0</inkml:trace>
  <inkml:trace contextRef="#ctx0" brushRef="#br0" timeOffset="27767.56">4614 5440 0,'0'0'0,"0"-42"0,0-1 16,0 22-16,0-21 0,0 21 0,0-1 16,0 1-16,21 0 0,-21 0 15,22 0-15,-1 21 0,0 0 0,0-21 16,0 21-16,0 0 15,1 0-15,-1 0 0,0 0 0,21 0 16,-21 0-16,1 0 0,-1 21 0,0 0 16,-21 0-16,0 0 0,0 0 15,0 1-15,0-1 0,0 0 0,-21 0 16,0 0-16,-1 0 0,-20 1 16,0-1-16,21 0 0,-22 0 15,1-21-15,21 21 0,-22-21 16,22 0-16,0 0 0,21-21 31,21 21-31,0-21 16</inkml:trace>
  <inkml:trace contextRef="#ctx0" brushRef="#br0" timeOffset="29881.87">5778 5038 0,'0'0'0,"-21"-21"0,0-43 16,21 43-16,-21 0 0,21-22 16,0 22-16,-21 0 0,21 0 0,0 0 15,0 0-15,0-1 16,-21 22-16,21 22 16,-22-1-16,1 0 0,0 21 15,0 22-15,0-22 0,0 22 0,-1-1 16,-20-21-16,0 22 0,21-1 15,-22-20-15,1-1 0,21 0 16,-22 1-16,22-22 0,0 21 0,0-21 16,0 1-16,21-1 0,-21-21 15,21-21 17,0-1-32,0 1 0,0-21 15,0 21-15,21 0 0,0-22 16,-21 22-16,21-21 0,-21 21 15,21-22-15,0 22 0,-21 0 16,22 21-16,-1 0 0,0 0 16,0 21-1,-21 0-15,0 0 0,21 1 0,-21-1 16,21 0-16,-21 0 0,22 0 16,-1 22-16,0-22 0,0 0 15,0 0-15,0 0 0,1-21 16,-1 0-16,0 21 0,0-21 0,0 0 15,22 0-15,-22 0 0,0 0 0,21-21 16,1 0-16,-22 21 0,21-21 16,0 0-16,-20 0 0,20-1 0,-21-20 15,21 21-15,-20-21 16,-1 20-16,0-20 0,0 0 0,-21-1 16,0-20-16,0 21 0,0-22 15,0 22-15,-21-1 0,0-20 0,0 42 16,-22-22-16,1 22 0,21-21 15,-22 42-15,1-21 0,0 21 0,-1 0 16,1 0-16,0 21 0,-1 0 16,22 0-16,-21 22 0,21-1 0,0 0 15,-1 22-15,1-22 0,21 22 16,0-22-16,0 21 0,0-20 0,0-1 16,0 0-16,21-20 0,1 20 15,-1-21-15,21 0 0,-21 0 16,22 1-16,-1-22 0,0 0 0,1 0 15,20 0-15,-21 0 0,1 0 16,20 0-16,-20-22 0,-1 1 0,0 0 16,1 21-16,-1-21 0,-21 0 15,21 0-15,-20-22 0,20 22 0,-21 0 16,-21 0-16,0 0 0,21-1 16,-21 1-16,0 0 0,-21 21 31,21 21-31,0 0 15,-21 22-15,0-22 0,21 0 0,0 21 16,0-20-16,0 20 0,0-21 0,0 21 16,0-20-16,0-1 0,0 0 15,0 0-15,0 0 0,21-21 16,0 0-16,0 21 0,0-21 0,1 0 16,20 0-16,-21 0 0,21-21 15,1 21-15,-1-21 0,0 0 0,1 0 16,-22 0-16,21-1 0,1 1 15,-22-21-15,0 21 0,0-22 0,-21 1 16,0 21-16,0-21 0,0-1 16,0 1-16,0 0 0,-21 20 0,-21-20 15,20 42-15,1-21 0,-21 21 0,0 0 16,20 0-16,-20 0 0,21 21 16,-21-21-16,20 42 0,1-20 15,0 20-15,0-21 0,0 21 16,0 1-16,21-1 0,-22 0 0,22-20 15,0 20-15,0-21 0,0 0 16,22 0-16,-1 1 0,0-1 0,0-21 16,21 0-16,-20 21 0,20-21 15,0 0-15,1 0 0,-1 0 0,0 0 16,1-21-16,-22 0 0,21 21 16,0-22-16,1 1 0,-1 0 15,-21 0-15,22 0 0,-22 0 0,0-22 16,0 22-16,-21 0 0,0-21 15,21 20-15,-21 1 0,21 0 16,-21 42 0,0 0-16,0 1 15,0-1-15,-21 0 0,21 21 16,0-21-16,0 1 0,0-1 0,0 0 16,0 0-16,0 0 0,0 0 0,0 1 15,0-1-15,21-21 16,1 0-16,-1 0 0,0 0 15,0 0 1,0 0-16,0 0 0,1-21 0,-1-1 16,0 22-16,0-21 0,-21 0 0,21 0 15,0 0-15,-21 0 0,0-1 16,22 1-16,-22 0 0,21 0 0,-21 42 31,0 0-15,0 0-16,0 1 0,0-1 15,0 0-15,0 0 0,0 21 0,0-20 16,0-1-16,0 0 16,21 0-16,0-21 0,0 0 15,0 0-15,1 0 0,-1 0 16,0 0-16,21 0 0,-21 0 16,1 0-16,-1-21 0,0 21 0,0-21 15,0 0-15,0 21 0,-21-22 16,0 1-16,0 0 0,0 0 0,0 0 15,0-22-15,0 22 0,0 0 16,0 0-16,0-21 0,0 20 0,0 1 16,0-21-16,0 21 0,0 0 0,22-1 15,-1 22-15,0-21 0,21 0 16,-21 21-16,1 0 0,20 0 0,-21 0 16,21 0-16,-20 21 0,20 0 15,-21 1-15,0-1 0,0 0 16,1 21-16,-1-21 0,-21 22 15,0-22-15,0 21 0,0-21 0,0 1 16,0 20-16,0-21 0,0 0 0,0 0 16,-21 1-16,-1-22 15,22 21-15,-21-21 32,21-21-32,0-1 15,0 1-15,0 0 0,0-21 16,21 21-16,1-22 0,-1 1 15,0 0-15,21-1 0,1-20 0,41-22 16,-41 43-16,-1 21 16,0-1-16,22 1 0,-22 21 0,0 0 15,-20 43-15,20-22 0,-21 21 16,0 0-16,0 1 0,-21-1 0,0 0 16,0 1-16,0-1 0,0 0 0,-21-20 15,0 20-15,0-21 0,-21 0 16,20 22-16,1-22 0,-21 0 0,21 0 15,-22 0-15,22 0 0,0 1 16,-21-1-16</inkml:trace>
  <inkml:trace contextRef="#ctx0" brushRef="#br0" timeOffset="30667.63">3217 6773 0,'0'0'0,"21"-21"16,22-63 0,-22 62-16,-21 1 0,42-42 15,-42 20-15,0 1 0,21 21 16,-21-21-16,0 20 0,0-20 16,0 21-16,0 0 0,-21 0 0,-21 21 15,21 0-15,-22-22 0,22 22 16,-21 0-16,0 0 0,-1 22 15,22-1-15,-21 0 0,-1 0 0,1 0 16,21 22-16,0-22 0,0 21 16,21 0-16,0-20 0,0 20 0,0-21 15,0 21-15,21 1 0,0-22 16,0 21-16,0-21 0,0 22 16,22-22-16,-22 21 0,0-21 15,21 1-15,-20 20 0,-1-21 0,0 0 16,0 0-16,0 22 0,-21-22 15,0 0-15,0 0 0,-21 0 0,0 1 16,-21-1-16,20 0 0,-20 0 16,0-21-16,-22 21 0,1-21 0,20 0 15,-20 0-15,-1 0 0,22 0 16,-21 0-16,20-21 0,1 0 0,0 0 16,-1 0-16,22-1 0,-21 1 15,42 0-15,0 0 0,-21 0 0,21 0 16,0-1-1,21 22-15,0-21 0,21 21 0,-21 0 16,43-21-16,-22 21 0,1-21 16,20 21-16,-21 0 0,22 0 0,-22-21 15,1 21-15,20-21 0</inkml:trace>
  <inkml:trace contextRef="#ctx0" brushRef="#br0" timeOffset="31993.37">3450 6816 0,'0'0'0,"0"-21"31,-21 21-15,21 21-16,-21-21 0,0 21 15,-1 0-15,22 0 0,-21 0 16,0 1-16,21 20 0,0-21 0,-21 0 16,21 22-16,-21-1 0,21-21 15,0 21-15,0 1 0,0-22 0,0 0 16,21 21-16,-21-20 0,21-1 0,0-21 15,0 21-15,1-21 0,20 0 16,-21 0-16,0 0 0,22 0 0,-22-21 16,21 21-16,0-21 0,-20-1 15,20-20-15,-21 21 0,21-21 16,-20 20-16,-1 1 0,0-21 16,0 21-16,0-22 0,0 22 0,-21 0 15,0 0-15,22 21 0,-22-21 16,21 21-16,-21 21 31,0 0-31,0 0 0,0 0 16,0 1-16,0-1 0,0 21 15,0-21-15,0 0 0,0 1 16,0-1-16,0 0 0,21-21 16,0 0-16,0 0 15,0 0-15,1 0 0,-1 0 16,-21-21-16,21 21 15,0-21-15,0-1 0,0 1 0,1 0 16,-1 0-16,0 0 0,-21 0 0,21-1 16,-21 1-16,21 0 0,-21 0 15,21 21-15,-21-21 0,0 42 32,0 0-32,0 0 15,0 0-15,0 1 16,0-1-16,0 0 0,0 21 0,22-21 0,-1 1 15,0-1-15,0 0 0,0 0 16,0-21-16,1 21 0,-1-21 16,21 0-16,-21 0 0,22 0 15,-22 0-15,21-21 0,0 21 0,1-21 16,-1 0-16,0 0 0,-20-1 0,20 1 16,-21 0-16,21 0 0,-42-21 15,22 20-15,-22-20 0,0 21 0,0-21 16,0 20-16,-22-20 0,1 21 15,-21-21-15,21 20 0,-22 1 0,1 21 16,0 0-16,-1 0 0,1 0 16,-21 0-16,20 0 0,22 21 0,-21 1 15,-1-1-15,22 21 0,0-21 16,0 22-16,21-1 0,0-21 16,0 21-16,0 1 0,0-1 0,21-21 15,0 22-15,22-22 0,-22 0 16,0 0-16,21 0 0,1 0 0,-1-21 15,0 0-15,1 0 0,-1 0 16,0 0-16,1-21 0,20 0 0,-21 0 16,1 0-16,-1 0 0,0-1 15,1-20-15,-22 21 0,21-21 16,-21 20-16,1-20 0,-22 0 0,0-1 0,21 1 16,-21 0-16,0-1 0,0 22 15,0-21-15,0 21 0,0 0 0,0 42 31,-21 0-31,21 0 16,0 0-16,-22 22 0,22-1 0,-21 0 16,21-21-16,0 22 0,0-1 15,0 0-15,0-20 0,0 20 0,0 0 16,0-21-16,21 1 0,1-1 16,-1 0-16,-21 0 0,42-21 0,-21 0 15,0 0-15,1 0 0,20 0 16,0 0-16,-21-21 0,22 0 15,-1 0-15,0-1 0,1 1 0,-22-21 16,21 21-16,-21-22 0,1 22 16,-1-21-16,0 0 0,0-1 0,-21 1 15,0 0-15,0-22 0,0 22 16,0-1-16,0 22 0,0 0 0,0-21 16,-21 42-16,0 0 0,0 0 15,-1 0-15,1 21 0,0 21 16,21-21-16,0 22 0,0-1 0,0 0 15,0 1-15,0-1 0,0 0 16,0 1-16,0-1 0,0 0 0,0-20 16,21-1-16,0 21 0,-21-21 15,22 0-15,-22 1 0,21-1 0,0-21 16,0 0-16,0 0 16,0 0-16,1 0 0,-1 0 15,0-21-15,21-1 0,1 1 0,-22 0 16,21 0-16,0 0 0,1-22 15,-1 22-15,0-21 0</inkml:trace>
  <inkml:trace contextRef="#ctx0" brushRef="#br0" timeOffset="32491.77">6456 6414 0,'0'0'0,"0"-22"0,0 1 16,-21 21-16,-1 0 15,22 21-15,-21 1 16,21-1-16,0 21 0,-21-21 0,21 22 15,0-1-15,-21 0 0,21 1 16,0 20-16,0-21 0,0-20 16,0 20-16,0 0 0,0 1 0,0-22 15,0 0-15,0 21 0,0-21 16,0 1-16,0-1 0,0 0 0,0 0 16,-21 0-16,21-42 31,-21 0-31,21 0 15,0 0-15,0-1 16,0 1-16,0-21 0,0 21 16,21 0-16,0-1 0,0 1 0,0-21 15,0 21-15,22 0 0,-22-1 16,21 1-16,1 0 0,20 21 0,22 0 16,-43 0-16,0 0 15,1 21-15,-22 0 0,21 1 0,-42-1 16,21 0-16,-21 0 0,0 0 0,0 22 15,-21-22-15,0 0 0,-21 0 16,-1 0-16,1 0 0,-21 1 0,20-1 16,-20 0-16,20 0 0,1 0 15,0 0-15,-1-21 0,22 22 0,0-22 16,0 0-16,0 0 16,63-22-1,-21 1 1,0 21-16,22-21 0,-1 0 15,-21 0-15,22 0 0</inkml:trace>
  <inkml:trace contextRef="#ctx0" brushRef="#br0" timeOffset="33355.35">7281 6752 0,'0'0'0,"21"0"0,-21-21 16,0 0-1,0 0-15,-21 21 0,0 0 16,0 0-16,0 0 16,0 21-16,-1 0 0,1 0 15,0 0-15,21 1 0,-21-1 16,0 0-16,21 21 0,0-21 0,-21 1 16,21 20-16,-22-21 0,22 0 0,0 0 15,0 1-15,0-1 0,0 0 16,0 0-16,22-21 15,-1 0-15,0 0 0,0 0 16,0 0-16,0-21 16,1 21-16,-1-21 0,0 0 0,0 21 15,-21-22-15,21 1 0,0 0 16,-21 0-16,22-21 0,-22 20 0,0 1 16,21-21-16,-21 21 0,21 0 15,-21-22-15,21 43 0,-21-21 0,0 42 31,0 0-31,0 1 16,21-1-16,-21 0 0,0 21 0,0-21 16,0 1-16,21-1 0,1 0 15,-1 0-15,-21 0 0,21 0 0,0 1 16,0-1-16,0 0 0,1-21 16,-1 0-16,0 21 0,0-21 15,0 0-15,0 0 0,1 0 16,-1 0-16,0-21 15,0 0-15,-21 0 0,21 21 0,0-22 16,1 1-16,-22-21 0,21 21 0,0 0 16,0-22-16,0 22 0,22-21 15,-22 21-15,0-1 0,21 1 0,1 0 16,-22 0-16,21 0 0,-21 21 16,22 0-16,-22 0 0,21 0 0,-21 0 15,22 0-15,-22 21 0,0 0 16,0 21-16,0-20 0,0-1 15,-21 0-15,0 0 0,0 21 0,0-20 16,0-1-16,0 0 0,0 0 16,0 0-16,0 0 0,0 1 15,0-44 17,0 1-32,0 0 15,0 0-15,0 0 16,0 0-16,0-1 0,22 1 0,-22-21 15,21 21-15,21-43 16,-21 22-16,0 21 0,1 0 0,-1-22 16,0 22-16,21 21 0,-21-21 15,1 0-15,20 21 0,-21 0 16,0-21-16,0 21 0,1 0 0,-1 0 16,-21 21 15,-21 0-31</inkml:trace>
  <inkml:trace contextRef="#ctx0" brushRef="#br0" timeOffset="37543.89">3979 8213 0,'21'0'16,"-21"-21"0,-21 21 15,0 0-15,21 21 30,0 0-46,0 0 16,0 0-16,0 0 0,0 1 16,0-1-16,0 0 0,0 0 0,0 0 15,0 0-15,0 1 0</inkml:trace>
  <inkml:trace contextRef="#ctx0" brushRef="#br0" timeOffset="37755.81">3937 8827 0,'0'0'0,"0"21"0,0 0 16,0 0-16,0 0 0,0 0 16,0 1-1,0-1 32,0 0-31,0 0-1,0 0-15,0 0 16</inkml:trace>
  <inkml:trace contextRef="#ctx0" brushRef="#br0" timeOffset="37961.83">3916 9483 0,'0'0'16,"0"21"-16,0 0 0,21 0 15,-21 0-15,0 1 16,0-1-16,0 0 16,0 0-1,21-21 1,-21 21 15</inkml:trace>
  <inkml:trace contextRef="#ctx0" brushRef="#br0" timeOffset="38235.82">4106 10308 0,'0'0'0,"0"21"32,0 1 61</inkml:trace>
  <inkml:trace contextRef="#ctx0" brushRef="#br0" timeOffset="38467.82">4064 10816 0,'21'21'16,"-21"1"0,0-44 46,0 1-62,0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57:03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1820 0,'0'43'32,"-21"-43"-17,21 21-15,-21 0 0,0-21 0,21 21 16</inkml:trace>
  <inkml:trace contextRef="#ctx0" brushRef="#br0" timeOffset="1146.61">2540 1080 0,'0'0'0,"21"-22"0,0 1 0,0 21 16,-21-21-16,0 0 0,22 0 15,-1 0-15,-21-1 16,0 44 0,0-1-1,0 21-15,0 0 16,0-20-16,0 41 0,-21-21 0,-1 1 15,1-1-15,0 22 0,0-22 0,0 21 16,0 1-16,-22-1 0,22-20 16,0 20-16,-21 1 0,20-22 15,1 0-15,0 1 0,21-22 16,0 0-16,-21 0 0,21 0 16,-21-21-1,21-21 1,0-21-16,0 21 0,0-22 15,0 1-15,0 0 0,0-1 0</inkml:trace>
  <inkml:trace contextRef="#ctx0" brushRef="#br0" timeOffset="1875.57">2328 1291 0,'-21'-21'0,"42"42"0,-63-42 0,21 0 15,0 21-15,-1-21 0,1 0 16,0 21-16,21-22 0,0 1 0,0 0 15,0 0-15,0 0 0,0-22 16,0 22-16,21 0 0,22 0 16,-22 0-16,21 0 0,0-1 15,1 1-15,-1 0 0,0 21 0,1 0 16,20 0-16,-20 0 0,-1 21 16,0 0-16,1 1 0,-1 20 15,-21 0-15,21 1 0,-20-1 0,-1 0 16,-21 22-16,0-22 0,0 0 15,-21 1-15,-1 20 0,-20-20 16,0-1-16,-1 0 0,1 22 16,-21-43-16,20 21 0,1-21 15,-22 22-15,43-22 0,-21-21 0,0 21 16,20-21-16,1 0 0,-21 0 16,21 0-16,0-21 0,-1 21 15,22-21-15,-21 0 0,21-1 0,-21 1 16,21 0-16,0 0 0,0 0 15,0 0 1,21 21-16,0 0 16,1 0-16,-1 21 0,0 0 15,0 0-15,0 0 0,22 0 16,-22 1-16,0-1 0,21 0 0,-21 21 16,1-21-16,-1 1 0,21-1 15,-21-21-15,0 21 0,1 0 0,20-21 16,-21 0-16,0 0 0,22 0 15,-22 0-15,0 0 0,21 0 16,-21 0-16,1-21 0,-1 0 0,0 0 16,21-22-16,-21 22 0,1-21 15,-1 21-15,0-22 0,0 1 16,-21 21-16,21 0 0,-21-1 16,21 1-16,-21 0 0,0 42 46,-21 0-46,21 1 0,-21-1 0,21 0 16,0 0-16,0 21 0,-21-20 16,21-1-16,-21 0 0,21 0 0,0 0 15,0 0-15,0 1 16,0-44 15,0 1-31,0 0 0,0-21 16,0 21-16</inkml:trace>
  <inkml:trace contextRef="#ctx0" brushRef="#br0" timeOffset="2050.62">3196 1376 0,'21'-21'16,"-42"21"31,42 21-16,0-21-15,1 21-16,-1 0 0</inkml:trace>
  <inkml:trace contextRef="#ctx0" brushRef="#br0" timeOffset="2766.6">3789 1588 0,'21'0'15,"-42"0"-15,63 0 0,-21 0 0,-21-22 16,21 1-16,1 21 0,-22-21 0,21 21 16,0-21-16,-21 0 0,21 21 15,-21-21-15,0-1 16,-21 22 0,0 0-1,0 0-15,-1 0 0,1 22 0,-21-22 16,21 21-16,-22 0 0,1 0 15,21 0-15,-21 0 0,20 22 0,1-22 16,0 0-16,21 0 0,0 0 16,0 1-16,0-1 0,0 0 15,21-21 1,0 0-16,1 0 0,-1 0 16,21 0-16,-21-21 0,0 0 0,1 21 15,20-22-15,-21 1 0,21 0 16,-20 0-16,-1 0 0,0 0 15,0-1-15,0 22 0,0-21 16,1 0-16,-1 21 16,-21 21 15,0 22-31,0-22 16,0 21-16,0 0 0,0 22 15,0-22-15,-21 22 0,21-1 0,0 1 16,0-1-16,0 1 0,0 20 15,0-20-15,0 21 0,0-22 16,0 22-16,0-1 0,0-20 0,0 21 16,0-22-16,0 1 0,0-1 15,0-21-15,0 22 0,0-1 16,0-20-16,0-1 0,-22 0 0,1 1 16,-21-1-16,0-21 0,20 0 15,-41 1-15,21-1 0,-1-21 0,-20 0 16,-1 0-16,1-21 0,-1-1 15,1 1-15,-1-21 0,1 21 16,20-22-16,-20 1 0,21 0 0,20-1 16,-20 1-16,21 0 0,0-1 15,0 1-15,21 0 0,0-1 0,0-20 16,0 21-16,0-1 0,21-20 16,21 20-16,22-62 15,-22 62-15,21-20 0,1 20 16,21-20-16,-1 21 0,1-22 0,0 1 15,-1 20-15</inkml:trace>
  <inkml:trace contextRef="#ctx0" brushRef="#br0" timeOffset="3494.6">4847 1122 0,'0'-21'0,"0"42"0,0-63 0,-21 42 0,0 0 15,0 21-15,-1 0 16,1 21-16,0-21 0,0 22 0,0-1 16,0 0-16,-1 22 0,1-22 15,0 22-15,0-1 0,-21-20 16,20 20-16,1 1 0,0-1 0,21-21 16,-21 22-16,0-43 0,21 21 15,0-20-15,0-1 0,0 0 0,-21 0 16,21-42-1,0 0 1,0 0-16,0-22 0,21 1 0,0 0 16,0-22-16,0 22 15,0-22-15,1 22 0,-1-22 0,0 22 16,0 21-16,0-21 0,0 20 16,1 1-16,-1 0 0,0 21 0,0 0 15,-21 21 1,21 0-16,-21 1 0,21-1 0,-21 21 15,0-21-15,22 22 0,-22-1 16,21 0-16,0 1 0,0-22 16,0 21-16,0 0 0,1-20 0,-1-1 15,0 21-15,0-21 0,21-21 16,-20 21-16,20-21 0,-21 0 0,0 0 16,22 0-16,-22-21 0,21 0 15,-21 0-15,0 0 0,22-22 16,-22 1-16,0 0 0,0-22 15,0 22-15,1-22 0,-1 1 0,-21 21 16,0-22-16,0 1 0,0 20 16,0-20-16,0 20 0,0 22 15,0 0-15,0 0 0,0 0 0,-21 21 16,21 21 0,0 0-16,-22 0 0,1 22 15,21-1-15,0 0 0,-21 1 16,21-1-16,-21 21 0,21-20 15,0-1-15,0 22 0,0-22 0,0 0 16,0 1-16,21-1 0,-21 0 16,21-21-16,0 1 0,-21-1 0,22 0 15,-1 0-15,0-21 16,0 0-16,0 0 0,0 0 16,1-21-16,-22 0 0,21 0 15,-21-1-15,21-20 0,0 21 16</inkml:trace>
  <inkml:trace contextRef="#ctx0" brushRef="#br0" timeOffset="3722.6">5270 1461 0,'-21'0'15,"42"0"-15,-63 0 0,84 0 31,-20 0-15,20 0-16,0 0 0,1-22 16,-1 22-16,21 0 0,-20 0 0,-1 0 15,0-21-15,1 21 0,-1 0 16,0 0-16,1-21 0,-22 21 16,21 0-16,1 0 0</inkml:trace>
  <inkml:trace contextRef="#ctx0" brushRef="#br0" timeOffset="4358.52">7006 1524 0,'0'0'0,"-42"0"16,-1 0-16,1 0 0,21-21 16,-21 21-16,20 0 0,44 0 31,20 0-31,0 0 16,1 0-16,20 0 0,1 0 0,-1 0 15,22 0-15,-1 0 0,1 21 16,0-21-16,-1 0 0,1 0 0,0 21 15,-1-21-15,1 0 0,-21 0 16,-1 0-16,1 0 0,-22 0 16,0 0-16,-21 0 0,22 0 15,-22 0-15,-21-21 16,0 0 0,-21 21-16,0 0 0,-22-21 15,22 21-15,-21-21 0,-22 21 16,22 0-16,-22 0 0,1-22 0,-1 22 15,22 0-15,0 0 0,-1 0 16,1 0-16,21 0 0,42 0 31,0 0-31,22 0 0,-1 0 16,0 0-16,22 0 0,-22 0 16,22 0-16,-22 0 0,0 0 15,1 0-15,-1 22 0,0-22 16,-21 21-16,1-21 0,-1 21 0,-21 0 15,0 0-15,0 0 16,-21 1-16,-1-1 0,-20 0 0,21 0 16,-21 0-16,-22 0 0,22 1 15,-22-1-15,1 0 0,-1 21 0,1-21 16,20 1-16,1-1 0,-43 0 16,64-21-16,0 0 0,0 0 15</inkml:trace>
  <inkml:trace contextRef="#ctx0" brushRef="#br0" timeOffset="5678.34">10266 572 0,'-21'-22'0</inkml:trace>
  <inkml:trace contextRef="#ctx0" brushRef="#br0" timeOffset="5733.31">10075 466 0,'-21'0'0,"-21"0"15</inkml:trace>
  <inkml:trace contextRef="#ctx0" brushRef="#br0" timeOffset="5756.99">9715 614 0</inkml:trace>
  <inkml:trace contextRef="#ctx0" brushRef="#br0" timeOffset="5910.68">9525 1418 0,'148'0'15,"-106"0"1,1 0-16,-1 0 0,-21 0 15,22 0-15,-22 0 0,0-21 16,0 21-16,0-21 0</inkml:trace>
  <inkml:trace contextRef="#ctx0" brushRef="#br0" timeOffset="7978.17">10223 699 0,'0'-22'15,"0"1"79,0 0-78,0 0-1,-21 0 1,0 0 0,0 21-16,0-22 0,0 22 15,-22 0-15,22 0 0,0 0 16,0 0-16,0 0 0,-22 0 0,22 0 16,0 0-16,0 22 15,0-1-15,-22-21 0,22 21 0,0 0 16,0 0-16,0-21 0,-1 43 15,1-22-15,21 0 0,-42 21 16,21 1-16,0-1 0,21 0 0,-43 43 16,22-43-16,0 22 0,21-22 15,0 0-15,0 1 0,0-1 0,0-21 16,0 22-16,0-22 0,0 21 16,0-21-16,0 0 0,21 1 0,0-22 15,0 21-15,1 0 0,-1-21 16,21 0-16,-21 0 0,22 0 0,-22 0 15,21 0-15,0 0 0,1 0 16,-1-21-16,-21 0 0,22 21 16,-1-22-16,0 22 0,-21-21 0,1 21 15,20-21-15,-21 21 0,0-21 16,0 21-16,1-21 0,-1 0 0,0-1 16,0 1-16,0 21 15</inkml:trace>
  <inkml:trace contextRef="#ctx0" brushRef="#br0" timeOffset="8815.06">10647 1037 0,'0'0'0,"0"-21"15,0 0 1,-21 21 0,-1 0-1,1 0-15,0 0 0,0 21 16,21 0-16,-21 0 15,21 1-15,-21-1 0,21 0 0,0 0 16,-22 21-16,22-20 0,-21-1 16,21 42-16,0-42 0,0 1 15,0-1-15,0 0 0,0 0 16,0 0-16,21-21 16,1 0-1,-1 0-15,0 0 0,0 0 0,0 0 16,0 0-16,1 0 0,-1-21 15,0 0-15,0 21 0,0-21 0,-21 0 16,0-1-16,0 1 0,0 0 16,0 0-16,0 0 0,0 0 0,0-1 15,-21 1-15,0 0 0,21 0 16,0 0-16,-21 0 0,0-1 16,21 1-1,0 0-15,21 21 16,0 0-16,0-21 0,21 21 0,-20 0 15,20-21-15,-21 21 16,21 0-16,1 0 0,-22 0 0,21 0 16,1 0-16,-22 0 0,0 0 15,0 21-15,0 0 0,0 0 0,1 0 16,-22 1-16,21-1 0,-21 21 16,0-21-16,0 0 0,0 1 0,0 20 15,0-21-15,0 0 0,0 0 16,0 1-16,0-1 0,0 0 15,0 0 1,-21-21-16,-1 0 16,1 0-1,21-21-15,0 0 16,0 0-16,0-1 16,0 1-16,0-21 0,21 21 0,1-22 15,-1 1-15,0 21 0,0-21 16,0-1-16,0 22 0,22 0 0,-22 0 15,0 0-15,21-1 0,-20 1 16,-1 21-16,21 0 0,-21 0 0,0 21 16,1 1-16,-1-1 0,-21 0 15,21 21-15,-21-21 0,0 22 0,21-1 16,-21-21-16,0 22 0,0-22 16,0 21-16,-21-21 0,0 22 15,0-22-15,21 0 0,-22 0 0,1 0 16,21 0-16,-21 1 15,21-44 17,0 1-32,21 0 15,0-21-15</inkml:trace>
  <inkml:trace contextRef="#ctx0" brushRef="#br0" timeOffset="9087.79">12150 699 0,'-64'21'31,"43"0"-31,21 21 0,-21-21 16,0 22-16,-1-1 0,1 0 16,0 1-16,0-1 0,0 0 0,0 1 15,-1-1-15,1 0 0,21 1 16,0-1-16,-21-21 0,21 0 0,0 1 15,-21 20-15,21-21 16,0 0-16,0 0 16,21-21-1,0 0-15,0 0 0,1-21 16,-1 0-16,0 0 16</inkml:trace>
  <inkml:trace contextRef="#ctx0" brushRef="#br0" timeOffset="9282.34">11811 1122 0,'0'0'0,"-21"0"0,42 0 47,0 0-47,0 0 0,0 0 16,1 0-16,-1 0 0,0 0 0,0 0 15,0 0-15,22 0 0,-22-21 16,0 21-16,21-21 0</inkml:trace>
  <inkml:trace contextRef="#ctx0" brushRef="#br0" timeOffset="9671.79">12361 1207 0,'0'0'0,"-21"21"0,0-21 16,21 21-16,21-21 31,0 0-31,0-21 0,1 21 16,-1-21-16,0-1 0,0 22 16,0-21-16,0 0 0,1 21 0,-1-21 15,-21 0-15,0 0 0,21-1 16,-21 1-16,0 0 0,0 0 15,-21 21 1,-22 0-16,22 0 16,0 21-16,0 0 0,0 0 15,-22 1-15,22-1 0,0 0 0,0 21 16,0-21-16,0 22 0,-1-22 16,22 21-16,0-21 0,0 1 0,0-1 15,0 0-15,0 0 0,0 0 0,22 0 16,-1-21-16,0 22 15,0-22-15,21 0 0,-20 0 0,-1 0 16,21 0-16,0-22 0,-20 1 16,20 21-16</inkml:trace>
  <inkml:trace contextRef="#ctx0" brushRef="#br0" timeOffset="10454.68">12848 1058 0,'-21'0'0,"42"0"0,-42-21 0,21 0 15,0 0 1,21 0-16,0 21 16,0 0-16,1 0 0,-1 0 15,0 0-15,0 21 0,0 0 0,0 0 16,1 0-16,-1 1 0,-21-1 16,0 21-16,0-21 0,0 0 0,0 22 15,0-22-15,-21 0 0,-1 0 16,1 0-16,-21 1 0,21-1 15,0 0-15,-1 0 0,1-21 16,0 21-16,0-21 0,0 0 0,42-21 47,0 0-47,0 21 0,0-42 0,22 20 16,-22 1-16,21-21 0,1 21 15,-1-22-15,0 1 0,1 0 16,-1-1-16,0 1 0,1 21 0,-22-21 15,0 20-15,0 1 0,0 21 16,-21 21 0,-21 1-16,0-1 15,0 0-15,0 21 0,-1 1 16,1-22-16,0 21 0,0 0 0,0-20 16,0 20-16,21-21 0,-22 21 15,22-20-15,0-1 0,0 0 0,0 0 16,0 0-16,22-21 0,-1 21 15,21-21-15,-21 0 0,0 0 0,1 0 16,20 0-16,-21 0 0,21 0 16,-20-21-16,20 0 0,-21 0 0,21 0 15,1 0-15,-22-22 0,21 1 16,-21 0-16,22-22 0,-22 1 0,21-1 16,-21 1-16,1-1 15,-1 22-15,0-22 0,0 22 0,-21 0 16,0-1-16,0 22 0,0 0 15,-21 63 1,0-21 0,0 22-16,-1 20 0,1-20 15,21 20-15,-21-21 0,21 22 16,-21-22-16,21 22 0,-21-22 0,21 0 16,0 1-16,0-22 0,0 21 0,0-21 15,0 1-15,0-1 0,0 0 16,21 0-16,0-21 15,0 0-15,0 0 16,1 0-16,-1 0 0,0 0 0,0 0 16,21 0-16,-20-21 0,20 0 15,-21 21-15,21-21 0,-20-1 0,20 1 16,-21 0-16,0 0 0</inkml:trace>
  <inkml:trace contextRef="#ctx0" brushRef="#br0" timeOffset="10655.58">13822 1080 0,'0'0'0,"-21"0"0,-1 0 0,44 0 47,-1 0-47,21 0 15,-21 0-15,22 0 0,-1 0 16,-21 0-16,21-22 0,1 22 0,-1-21 15,-21 21-15,22 0 0,-1-21 16,0 21-16</inkml:trace>
  <inkml:trace contextRef="#ctx0" brushRef="#br0" timeOffset="11390.6">14774 931 0,'0'0'0,"0"-21"0,0 0 15,0 0-15,0 0 0,0 0 16,0-1-16,0 1 0,0 0 16,-21 21-1,0 0-15,0 0 16,21 21-16,-21 22 0,-1-22 16,22 21-16,-21 0 0,0 1 0,0-1 15,0 0-15,21 1 0,-21-1 0,-1 0 16,22 1-16,0-22 0,0 21 15,0-21-15,0 1 0,0-1 16,0 0-16,22-21 0,-1 21 16,0-21-16,0 21 0,0-21 0,0 0 15,1 0-15,20 0 0,-21 0 16,21-21-16,1 0 0,-1 0 0,0 0 16,1-1-16,20-20 0,-20 0 15,-1-1-15,0 1 0,1-21 0,-1 20 16,0-20-16,1-1 0,-22 1 15,0 20-15,0 1 0,0 0 16,-21-1-16,0 1 0,21 21 0,-21 0 16,-21 21-1,0 21-15,0 0 16,0 0-16,-22 22 0,22-1 16,0 21-16,0-20 0,0 20 0,0-20 15,-1 20-15,22-21 0,0 1 16,0-1-16,0 0 0,0 1 0,0-22 15,0 0-15,0 0 0,0 0 16,22 1-16,-1-22 0,0 0 16,0 0-16,21 0 0,-20 0 15,-1 0-15,21 0 0,-21 0 0,22-22 16,-1 1-16,-21 0 16,21-21-16,-20 21 0,20-1 0,-21-20 15,0 21-15,0 0 0,1 0 0,-1-1 16,-21 1-16,0 42 15,0 1 1,0-1-16,0 0 0,-21 0 16,21 21-16,0-20 0,-22-1 0,22 0 15,0 0-15,0 0 16,0 0-16,0 1 0,22-22 31,-1 0-31,0 0 0,0 0 16,0-22-16,0 1 15,1 0-15</inkml:trace>
  <inkml:trace contextRef="#ctx0" brushRef="#br0" timeOffset="11730.17">15938 741 0,'0'0'0,"-21"0"0,0 0 0,0 0 16,0 0-16,0 0 0,21 21 15,0 0 1,0 0 0,21-21-16,0 0 15,0 0-15,0 0 0,0 0 16,1 0-16,-22-21 0,21 21 16,-21-21-16,21 0 0,-21 0 15,0 0-15,0-1 0,0 1 16,0 0-16,-21 21 15,0 0-15,-1 0 0,1 0 16,0 21-16,0 0 0,0-21 0,0 22 16,-1 20-16,1-21 0,21 0 15,0 22-15,-21-22 0,21 0 0,0 21 16,0-21-16,0 1 0,0-1 16,21 0-16,0 0 0,1-21 15,-1 21-15</inkml:trace>
  <inkml:trace contextRef="#ctx0" brushRef="#br0" timeOffset="12573.52">16573 910 0,'0'-21'0,"0"42"0,0-63 16,0 21-16,0 0 0,0-1 16,0 1-16,-21 21 0,0 0 15,0 0-15,-21 0 0,20 0 16,1 21-16,0 1 0,-21-1 15,21 21-15,-1-21 0,1 22 16,0-1-16,0 0 0,21 1 0,0-1 16,0 0-16,0-21 0,0 22 15,0-22-15,0 0 0,0 21 0,21-20 16,0-1-16,0-21 0,1 0 16,20 0-16,-21 0 0,21 0 15,1 0-15,-1 0 0,43-21 16,-43-1-16,0-20 0,-20 21 15,20-21-15,0-1 0,-21-20 0,22-1 16,-22 1-16,0-1 0,0-20 16,0 20-16,1 22 0,-1-22 15,-21 22-15,0 0 0,0-1 16,0 22-16,0 0 0,0 42 31,-21 0-31,-1 22 0,1-22 16,21 21-16,-21 22 0,0-22 0,0 21 15,0-20-15,21 20 0,-22-20 16,1-1-16,21 0 0,-21 1 0,21-1 16,0 0-16,-21-21 0,21 1 15,0-1-15,-21 0 0,21-42 47,0 0-47,21-1 0,0 1 0,0 0 16,0-21-16,22 21 0,-22-1 15,21-20-15,-21 21 0,22-21 16,-1 20-16,-21-20 0,22 21 0,-1 0 16,0 0-16,1 21 0,-22-22 15,0 22-15,0 0 0,-21 22 32,-21-22-32,0 21 0,-22 0 0,22 0 15,-21 0-15,0 0 0,20-21 16,-20 22-16,21-1 0,0 0 0,0-21 15,-1 21-15,1 0 16,21 0-16,0 1 0,0-1 16,0 0-16,0 0 0,0 0 15,0 0-15,0 1 0,0-1 0,0 0 16,21 0-16,1 0 16,-1 0-16,0-21 0,0 22 15,-21-1-15,21-21 0,0 0 16,1 21-16,-1-21 0,0 0 0,0 0 15,0 0-15,0 0 16,1 0-16,-1 0 0,0 0 16,21 0-16,-21 0 0,1 0 0,20-21 15,0 0-15,-21-1 0,22 22 16</inkml:trace>
  <inkml:trace contextRef="#ctx0" brushRef="#br0" timeOffset="12859.44">18203 635 0,'0'-42'16,"0"84"-16,0-105 0,0 41 15,-21 22-15,0 0 16,0 0-16,0 22 16,21-1-16,-22 0 0,1 21 15,21 1-15,-21-1 0,0 0 16,0 1-16,21 20 0,-21-21 0,21 22 15,-22-22-15,22 1 0,0-1 16,0 0-16,-21 1 0,21 20 16,0-21-16,0-20 0,0-1 15,0 0-15,21 0 0,1 0 16,-1-21-16,0 0 0,0 0 16,0 0-16,0 0 0,22 0 15,-22 0-15,21-21 0</inkml:trace>
  <inkml:trace contextRef="#ctx0" brushRef="#br0" timeOffset="13158.55">18923 635 0,'0'0'15,"0"-21"-15,0 0 0,0 0 0,0-1 16,21 1-16,0 21 0,0 0 0,1 0 15,-1 0-15,0 0 0,0 21 16,0 1-16,22-1 0,-22 0 16,0 0-16,-21 0 0,21 22 0,-21-22 15,21 21-15,-21 0 0,0 22 16,0-22-16,0 1 0,0 20 0,0-21 16,-21 1-16,0 20 0,0-42 15,21 22-15,-21-1 0,-1-21 0,1 22 16,0-22-16,0 0 0,-21 0 0,20-21 15,-20 21-15,21-21 0,-21 21 16,20-21-16,-20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3:06:30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572 0,'0'-22'15,"0"1"63,21 21-15,-21-21-32</inkml:trace>
  <inkml:trace contextRef="#ctx0" brushRef="#br0" timeOffset="412.76">2265 487 0,'-21'0'16,"-1"0"-16,1 0 31,0 21 0,21 0-15,-21 0-16,21 1 0,0-1 16,0 0-16,-21 0 0,21 21 0,0 1 15,-21-1-15,-1 0 0,22 22 16,0-22-16,-21 22 0,0-22 0,0 22 15,21-22-15,-21 0 0,21 1 16,-21-1-16,21 0 0,0-21 16,-22 1-16,22 20 0,0-21 15,-21 0-15,21-42 47,0 0-31,0 0-16,0-22 0,0 22 15,0-21-15,0 0 0,21 20 16,1-41-16</inkml:trace>
  <inkml:trace contextRef="#ctx0" brushRef="#br0" timeOffset="764.56">2159 572 0,'0'-22'0,"0"44"0,0-65 0,21 22 15,0 21 1,0-21-16,1 21 16,-1 0-16,0 0 15,0 0-15,0 0 0,0 0 16,1 0-16,-1 21 0,0 0 16,0 22-16,0-22 0,0 21 0,-21-21 15,22 43-15,-22-22 16,21 0-16,-21 22 0,0-1 0,0-20 15,0 20-15,0-20 0,-21-1 16,-1 0-16,1 1 0,0-1 0,21-21 16,-21 0-16,0 0 0,21 1 15,-21-1-15,21 0 16,-22-21-16,1 0 16,21-21-1,-21 0-15,21-1 16,0 1-16,0 0 0</inkml:trace>
  <inkml:trace contextRef="#ctx0" brushRef="#br0" timeOffset="1032.41">2011 1101 0,'0'0'16,"21"0"-1,0 0 1,0 0-16,0-21 0,1 21 16,-1 0-16,0-22 0,21 22 0,-21 0 15,1-21-15,20 0 0,-21 21 16,0 0-16,22-21 0,-22 21 16,0 0-16,0 0 15,-21-21 1,21 21-16,0 0 15,1 0 1</inkml:trace>
  <inkml:trace contextRef="#ctx0" brushRef="#br0" timeOffset="1871.93">3090 826 0,'0'0'0,"21"0"0,-21-22 16,0 1 0,-21 21-16,0 0 0,0 0 15,42 0-15,-42 0 16,0 0-16,0 21 0,-1-21 16,1 22-16,0-1 0,0 21 15,0-21-15,0 22 0,-1-22 0,1 21 16,0 0-16,0 1 0,0-1 15,21-21-15,0 22 0,0-22 16,0 0-16,0 21 0,0-21 0,0 1 16,21-1-1,0-21-15,0 0 0,0 0 16,1 0-16,20 0 0,-21 0 16,21 0-16,-20-21 0,20 21 0,-21-22 15,21 1-15,-20-21 0,20 21 16,-21-22-16,0 22 0,22-21 0,-22 0 15,0-22-15,0 22 0,0-1 16,0 1-16,1 0 0,-22-1 16,0 1-16,21 0 0,0 21 0,-21-1 15,0 1-15,0 0 0,0 0 16,0 0-16,0 42 31,0 0-31,0 0 16,-21 22-16,21-22 0,-21 21 15,21 0-15,-22 1 0,22-1 0,0 0 16,0 1-16,0-1 0,0 0 16,-21 1-16,21-1 0,0-21 15,0 22-15,0-22 0,0 0 0,0 0 16,0 0-16,21 0 0,1-21 16,-1 0-16,0 22 0,0-22 0,0 0 15,0 0-15,1 0 0,-1 0 16,0-22-16,21 1 0,-21 0 15,22 0-15,-22 0 0,21 0 16,-21-22-16,1 22 0,20-21 0,-21 21 16,0-22-16,0 1 0,1 21 15,-1 0-15,0-1 0,-21 65 32,0-22-17,0 0-15,0 0 0,0 22 16,0-22-16,0 0 0,0 0 15,0 0-15,0 0 0,0 1 0,0-1 16,0 0-16,0 0 16,21-21-16,0 0 15,0 0-15,1 0 16,-1 0-16,0 0 0,0 0 0,0-21 16,0 0-16,1 0 15,-1-1-15,0 1 0,0 0 0</inkml:trace>
  <inkml:trace contextRef="#ctx0" brushRef="#br0" timeOffset="2171.75">4191 529 0,'0'0'0,"-21"-21"0,0 21 0,-1 0 16,1 0-1,0 0-15,21 21 16,0 0-1,21-21 17,0 0-32,-21-21 31,-21 21 0,0 0-31,0 0 0,0 21 16,0-21-16,21 22 15,0-1 1</inkml:trace>
  <inkml:trace contextRef="#ctx0" brushRef="#br0" timeOffset="2420.12">3281 1016 0,'0'0'0,"-21"0"15,42 0 32,0 0-47,0-21 0,0 0 16,22 21-16,-22 0 0,0-21 15,21 21-15,-21-22 0,22 1 16,-22 21-16,21-21 0,-21 21 0</inkml:trace>
  <inkml:trace contextRef="#ctx0" brushRef="#br0" timeOffset="3195.68">4445 804 0,'-21'0'0,"0"0"15,-1 0-15,1 0 0,0 22 16,0-22-16,0 21 0,0 0 16,-1 0-16,22 0 0,0 0 15,-21 1-15,21 20 0,0-21 0,0 0 16,0 22-16,0-22 0,0 0 15,0 0-15,0 0 0,0 0 16,21 1-16,-21-1 0,22-21 16,-1 21-16,0-21 15,-21-21 17,0 0-32,0-1 0,0 1 0,0 0 15,0 0-15,0-21 0,0-1 16,0 22-16,0-21 0,0-1 0,0 1 15,21 21-15,0-21 0,22 20 16,-22 1-16,21 0 0,0 0 0,1 0 16,-1 0-16,0 21 15,1 0-15,-1 0 0,22 0 0,-22 0 16,0 0-16,1 21 0,-22 0 16,21 0-16,-21 0 0,0 0 0,1 22 15,-22-22-15,0 21 0,0-21 16,0 22-16,0-22 0,0 0 15,0 0-15,-22 0 0,1 1 0,0-1 16,0-21-16,0 21 0,0-21 16,-1 0-1,1 0-15,21-21 16,0 0-16,0-22 16,0 22-16,0-21 15,21 21-15,1-22 0,20 1 0,-21 0 16,21 20-16,-20-20 0,20 21 15,0 0-15,1 0 0,-1-1 0,0 22 16,1 0-16,-1 0 0,0 0 16,1 0-16,-22 22 0,21-1 0,-21 0 15,0 0-15,-21 21 0,0-20 16,0 20-16,0 0 0,0 1 0,-21-1 16,21-21-16,-21 21 0,0-20 15,0 20-15,0-21 0,-1 0 16,1 0-16,0-21 0,21 22 0,0-1 15,-21-21 1,21-21 0,0-1-16,21 1 0,-21 0 15,21 0-15</inkml:trace>
  <inkml:trace contextRef="#ctx0" brushRef="#br0" timeOffset="3619.44">6159 720 0,'22'0'0,"-44"0"0,65-21 0,-22-1 16,-21 1-16,0 0 15,-21 21 1,0 0-16,-22 0 0,22 0 16,-21 0-16,21 0 0,-22 0 0,22 21 15,-21 0-15,21-21 0,-1 22 16,1-1-16,0-21 0,21 21 0,-21 0 15,21 0-15,21 0 16,0-21-16,22 22 16,-22-22-16,21 0 0,-21 21 0,22-21 15,-1 21-15,-21-21 16,21 21-16,-20 0 0,-1-21 0,0 21 16,0 1-16,0-22 0,-21 21 15,0 0-15,0 0 0,0 0 16,-21 0-16,0-21 15,-21 22-15,20-1 0,-20-21 0,0 21 16,21-21-16,-22 0 0,1 0 16,21 21-16,-22-21 0,22 0 0,0 0 15,0 0-15,0 0 0,0 0 16,21-21 0,0 0-16,0 0 15,0-1-15,0-20 0</inkml:trace>
  <inkml:trace contextRef="#ctx0" brushRef="#br0" timeOffset="4348.02">1418 1736 0,'0'0'16,"-21"0"-16,0 0 0,21 21 0,-21-21 15,42 0 1,21 21-16,-21 0 16,22-21-16,-1 0 0,21 0 0,1 0 15,21 0-15,-22 0 0,22-21 16,21 21-16,21-21 0,21 21 15,0-21-15,0 0 0,21 21 16,1-22-16,-1 1 0,22 0 0,-1 21 16,22-21-16,-1 0 0,1 0 15,0 21-15,21-22 0,-22 22 0,-20-21 16,20 0-16,1 21 0,-21-21 16,-22 21-16,0 0 0,1-21 0,-22 21 15,0 0-15,0 0 0,-21 0 16,-21-21-16,0 21 0,0 0 0,-43 0 15,1 0-15,-1 0 0,-21 0 16,-20 0-16,-1 0 0,0 0 16,-21-22-1,0 1-15,-21 0 16,0 0-16,-1 21 0,1-21 0,21 0 16</inkml:trace>
  <inkml:trace contextRef="#ctx0" brushRef="#br0" timeOffset="4739.8">7662 191 0,'0'0'0,"0"-22"0,-21 1 0,0 21 16,21-42-16,-21 42 0,-22 21 15,22-21-15,0 21 16,-42 22-16,63-22 16,-22 0-16,22 0 0,-21 0 15,0 22-15,21-22 0,-21 0 0,0 21 16,21-21-16,-21 1 0,21-1 15,0 0-15,0 0 0,0 0 0,0 0 16,0 1-16,21-22 0,0 21 16,0-21-16,0 0 0,0 0 0,1 0 15,20 0-15,-21 0 0,21 0 16,1 0-16,-1 0 0,0 0 0,1-21 16,20-1-16,-20 1 0,-1 0 15,0 0-15</inkml:trace>
  <inkml:trace contextRef="#ctx0" brushRef="#br0" timeOffset="5229.52">8043 0 0,'0'0'0,"-42"0"0,21 0 0,-22 0 16,1 0-16,0 0 0,-1 0 16,1 0-16,0 0 0,-1 0 0,1 0 15,-21 0-15,20 0 0,1 0 0,0 0 16,-1 0-16,1 0 0,0 0 15,20 0-15,-20 42 0,0 1 16,-1 20-16,1-20 0,21 20 0,-21 1 16,20-1-16,1-21 0,0 1 15,0 20-15,21-20 0,0-1 16,0 21-16,0-20 0,0-1 16,21 0-16,21-20 0,-20 20 0,20-21 15,-21 0-15,21 0 0,1 1 16,20-1-16,-20-21 0,20 0 0,1 0 15,-1 0-15,22 0 0,-1-21 16,-20-1-16,21 1 0,-1 0 0,-20-21 16,-1 21-16,1-22 0,-1 1 15,1 0-15,-22-1 0,0-20 0,-20 20 16,-1-20-16,0-1 0,-21-20 16,0-1-16,0 0 0,0-20 0,-21 41 15,-22 64-15,22 0 16,-21 0-16,-22 0 0,1 0 0,-1 0 15,1 0-15,-22 0 0,1 0 0,20 0 16,-21 0-16,22 0 0,-1 0 16,22 0-16,-21 0 0,20 0 0,1 0 15,0 0-15,-1 0 0,1 0 16,21 42-16,-22 1 0,1 20 0,21 1 16,-21-22-16,-1 22 0</inkml:trace>
  <inkml:trace contextRef="#ctx0" brushRef="#br0" timeOffset="6080.03">931 2561 0,'0'0'0,"0"-21"0,0 0 0,0 0 16,-21 21-16,21-21 15,-21 21-15,0 21 16,21 0-1,-21 0-15,21 21 0,0 1 16,0-1-16,0 0 0,0 1 16,0-1-16,0 0 0,0 22 15,0-22-15,0 1 0,0-1 16,0 21-16,0-20 0,0-22 0,0 21 16,21 1-16,0-22 0,0 0 15,0-21-15,0 0 0,1 0 0,-1 0 16,21 0-16,-21 0 0,0-21 15,1 0-15,20-1 0,-21-20 16,0 21-16,0-21 0,22-1 0,-22 1 16,0 0-16,0-22 0,-21 22 15,0-22-15,21 1 0,-21-1 0,22 1 16,-22 20-16,0-20 0,0 42 16,0-22-16,0 22 15,21 0-15,-21 0 0,0 42 31,0 0-31,0 0 0,0 1 16,0 20-16,0-21 0,0 0 16,0 22-16,0-22 0,0 0 15,0 0-15,0 21 0,0-20 0,0-1 16</inkml:trace>
  <inkml:trace contextRef="#ctx0" brushRef="#br0" timeOffset="6516.27">1820 2900 0,'0'0'0,"21"0"16,1 0-16,-22-21 0,21 21 0,-21-21 15,21-1-15,-21 1 16,0 0-16,0 0 0,-21 21 16,0 0-1,-22 0-15,22 0 0,0 0 16,-21 21-16,20-21 0,1 21 0,0 0 15,0-21-15,0 22 16,21-1-16,-21 0 0,21 0 0,0 0 16,0 0-16,21-21 15,0 22-15,0-1 0,0-21 0,0 21 16,1-21-16,-1 21 0,0 0 16,0-21-16,0 21 0,-21 1 15,0-1-15,0 0 16,-21 0-1,0-21-15,-21 0 0,-1 0 0,1 21 16,0-21-16,-1 0 0,1 0 16,0 0-16,-1 0 0,22 0 15,-21 0-15,21 0 0,-1-21 0,1 21 16,21-21 0,0 0-16,43 21 15,-22-21-15,21 21 0,-21-22 16,22 22-16,-1-21 0,0 21 15</inkml:trace>
  <inkml:trace contextRef="#ctx0" brushRef="#br0" timeOffset="6748.2">2180 2879 0,'0'0'0,"21"-21"16,-42 42 15,0-21-31,21 21 16,0 0-16,-21 0 0,0 22 15,21-22-15,0 0 0,0 0 0,-22 0 16,22 22-16,0-22 0,-21 0 16,21 0-16,0 0 0,0 0 15,0-42 17,0 0-32,21 0 0,1-21 15,-22 20-15,21-20 0</inkml:trace>
  <inkml:trace contextRef="#ctx0" brushRef="#br0" timeOffset="7072.22">2286 2498 0,'0'0'0,"-42"0"0,-1-21 15,22 21-15,0 0 0,21 21 32,0 0-32,-42 0 15,20 21-15,44-20 16,-1-22-16,0 0 0,0 0 0,0 0 15,0 0-15,1 0 0,-1 0 16,0 0-16,21 0 0,-21-22 0,1 1 16,-1 0-16,0 0 0,-21 0 15,0 0-15,0-1 0,0 1 16,0 0-16,0 0 0,-21 0 16,0 0-16,-1 21 0,-62-22 15,63 22-15,-1 0 0,1 22 16,0-1-16,0 0 0,0 21 15,0-21-15,-22 22 0,43-22 0,0 21 16,0 1-16,0-1 0,0-21 0,0 21 16,0-20-16,21-1 0,1 0 15,-1 0-15,21 0 0</inkml:trace>
  <inkml:trace contextRef="#ctx0" brushRef="#br0" timeOffset="7548.2">2857 2879 0,'-21'-21'16,"0"21"-16,-21 0 0,63 0 15,-21 21-15,-21 0 16,0 0-16,-1 0 0,1-21 0,21 21 16,0 1-16,0-1 0,0 0 15,0 0-15,-21 0 0,21 0 0,0 1 16,0-1-16,0 0 15,0-42 32,0 0-47,0-1 0,0 1 16,0 0-16,0 0 0,0-21 16,21 20-16,-21 1 0,21-21 0,22 0 15,-22 20-15,21 1 0,1 0 16,-22 0-16,21 0 0,0 21 0,-20 0 15,20 0-15,-21 0 0,21 0 16,-20 21-16,-1 0 0,0 0 16,0 0-16,0 1 0,-21-1 0,21 0 15,-21 21-15,0-21 0,0 1 16,0-1-16,-21 0 0,0 0 16,0 0-16,0-21 0,0 21 0,-1 1 15,1-22-15,-21 42 16,21-21-16,21-42 0,0 0 15,0 0-15,21 21 0,0 0 16,0-22-16,0 1 0,22 21 0,-1-21 16</inkml:trace>
  <inkml:trace contextRef="#ctx0" brushRef="#br0" timeOffset="8268.15">3895 2836 0,'0'0'0,"42"-21"0,-21 0 0,21 0 0,-20 0 16,-22 0-16,0-1 0,0 1 15,0 0-15,-22 21 0,1 0 16,0 0-16,0 0 0,-21 0 16,20 21-16,-20 0 0,0 1 0,-1-1 15,1 21-15,21-21 0,-21 22 16,-1-22-16,22 21 0,0-21 0,0 22 16,0-22-16,21 0 0,0 0 15,0 0-15,0 0 0,21-21 16,0 22-16,0-22 0,21 0 15,1 0-15,-1 0 0,0-22 16,1 1-16,-1 21 0,0-21 0,1 0 0,-22-21 16,21 20-16,-21 1 15,1 0-15,-1 0 0,0-21 0,0 20 16,-21 1-16,0 0 16,0 0-16,0 42 31,-21-21-31,21 21 0,0 0 15,0 22-15,-21-22 0,21 21 0,0-21 16,-21 22-16,21 20 0,0 1 16,0-1-16,0 1 0,0 20 0,0 1 15,0-21-15,0 20 0,0 1 16,0 21-16,0-22 0,21 22 16,0 0-16,-21 0 0,21 0 0,-21 0 15,21-1-15,-21 1 0,0 0 16,21-21-16,-21 21 0,0-22 0,22-20 15,-22 20-15,0-20 0,0-22 0,0 1 16,-22-1-16,1-21 0,21 0 16,-21 0-16,0 1 0,0-22 0,0 0 15,-1 0-15,-20-22 0,21 1 0,-21-21 16,-1 0-16,1-1 0,-22 1 16,22-22-16,-21-20 0,-1 20 0,22-20 15,-1-1-15,1 0 0,21 1 16,0-22-16,21 0 0,0 0 15,0 0-15,0 22 0,0-1 0,0 0 16,21 1-16,0 20 0,0 1 16,0-1-16,1 22 0,20-22 0,-21 43 15,0-21-15,0-1 0,1 22 16,-1 0-16,0 21 0,-21-21 0,21 21 16,-42 0 15,0 0-31,21-21 15</inkml:trace>
  <inkml:trace contextRef="#ctx0" brushRef="#br0" timeOffset="8942.23">5990 2477 0,'0'0'0,"42"-22"0,-42-20 15,0 21-15,0-21 0,0 20 16,0 1-16,-21 0 0,21 0 16,0 0-16,-21 21 15,21 21-15,0 0 16,0 21-16,0 1 0,0-22 16,0 42-16,-21-41 0,0 41 0,0 1 15,21-1-15,42-21 0,-42 22 16,-42-22-16,-1 1 0,1-1 0,21 0 15,-22-21-15,22 1 0,0 20 16,0-42-16,21 21 0,-21 0 16,-22 22-16,65-65 15,-1-20-15,0 21 16,0-21-16,0-1 0,0 1 16,1-22-16,20 1 0,-21-1 0,0 1 15,22-22-15,-22 22 0,21-1 16,-21 1-16,22-1 0,-22 22 15,0 0-15,0 20 0,0 1 0,0 0 16,1 42-16,-22 22 16,21-22-16,-21 21 0,21 22 15,-21-1-15,0 1 0,0-1 16,0 1-16,0-22 0,0 21 0,0 1 16,0-22-16,0 1 0,0-1 15,0-21-15,0 21 0,0-20 0,0-1 16,0 0-16,0 0 15,-21-42 1,21 0-16,-21 21 16,-1-43-16,1 43 0,0-21 15</inkml:trace>
  <inkml:trace contextRef="#ctx0" brushRef="#br0" timeOffset="9764.27">5757 2858 0,'0'0'0,"-21"0"16,0 0-16,21-22 15,21 22 1,0 0-16,0 0 0,22 0 16,-1 0-16,0 0 0,-20 22 15,20-44-15,43 1 0,-22 0 0,-21 21 16,1-21-16,-1 21 0,22-21 16,-22 0-16,21-1 0,-20 1 0,-1 21 15,22-42-15,-22 21 0,0 0 16,1-1-16,-1 1 0,-21 0 15,0 21-15,0 0 0,1-21 0,-22 0 16,-22 0 0,44 21-16,-44 0 15,1 21-15,0-21 0,0 21 16,0 0-16,0 0 0,-1 22 0,22-22 16,-21 0-16,21 21 0,-21-21 0,0 22 15,21-22-15,0 21 0,0-21 16,0 1-16,0-1 0,0 0 15,0 0-15,0 0 0,21-21 0,0 21 16,0-21-16,1 0 16,-1 0-16,0 0 0,21 0 0,-21-21 15,22 21-15,-1-21 0,-21 0 0,22 0 16,-1 0-16,-21-22 0,21 22 0,1-21 16,-22-1-16,21 1 0,-21 0 15,1-22-15,-1 22 0,-21-22 0,0 22 16,0 0-16,0-1 0,0 22 15,0-21-15,0 21 0,21 21 0,-21-21 16,42 21-16,-63 21 16,0 0-16,21 0 15,-21 21-15,21 1 0,-21-1 0,21 0 16,-22 22-16,22-22 16,-21 22-16,21-22 0,0 0 0,0 1 15,0-1-15,0 0 0,0-20 16,0-1-16,0 0 0,0 0 0,21 0 15,1 0-15,-1-21 0,0 0 0,0 0 16,0 0-16,0 0 16,1-21-16,-1 0 0,21 0 0,-21 0 15,0 0-15,1-1 0,-1-20 0,0 21 16,0-21-16,0 20 0,0-41 16,-21 42-16,0 0 0,22 21 15,-44 21-15,1 0 0,0-21 16,0 42-1,21-21-15,0 1 0,-21-1 16,0 21-16,-1-21 16,1-21-16,21 21 0,21 1 0,1-1 15,-1-21-15,0 21 0,0-21 16,0 0-16,0 0 16,1 0-1,-22-21-15,21 0 0,-21-22 16,0 22-16,21-21 0,0-1 0</inkml:trace>
  <inkml:trace contextRef="#ctx0" brushRef="#br0" timeOffset="9940.35">7705 2413 0,'-85'-42'16,"85"63"46,21-21-46,0 0-16</inkml:trace>
  <inkml:trace contextRef="#ctx0" brushRef="#br0" timeOffset="10136.21">7239 2582 0,'0'0'0,"-21"22"0,-22-1 0,22-21 16,-21 21-16,63-21 31,0 0-31,0 0 16,22 0-16,-22-21 0,21 21 15,1-21-15,-1-1 0,-21 22 0,21-21 16,1 21-16,-1 0 0</inkml:trace>
  <inkml:trace contextRef="#ctx0" brushRef="#br0" timeOffset="10801.04">8170 2540 0,'-84'42'15,"62"-20"-15,1-22 16,0 0-16,0 21 0,0 0 0,-22-21 15,43 21-15,-21 0 0,0 0 0,0 1 16,0-1-16,-22 0 0,213 106 63,-170-106-63,42-21 0,-21 0 15,-21-21-15,0 0 16,0 0-16,0-1 0,-21 1 15,21 0-15,0-21 0,0 21 16,0-22-16,0 1 0,0 21 0,0-22 16,21 1-16,0 21 15,1 0-15,20 0 0,-21-1 0,21 1 0,-20 0 16,-1 21-16,21 0 16,-21 0-16,0 0 0,22 21 0,-22 0 15,0 1-15,0 20 0,-21-21 16,21 21-16,-21-20 0,22 20 0,-22 0 15,0-21-15,0 22 0,0-22 16,0 21-16,0-21 0,0 1 0,0-1 16,0 0-16,-22-21 0,22 21 0,-21-21 15,0 0-15,0-21 32,21 0-32,-21 0 0,21-1 15,0-20-15,0 0 0,0-1 16,21 1-16,0 0 0,0-1 0,0 1 15,1 0-15,41-22 0,-21 43 16,1 0-16,-1 0 0,0 21 16,1 0-16,-1 0 0,-21 0 0,22 21 15,-1 0-15,-21 0 0,21 22 0,-20-1 16,-22-21-16,0 21 0,0 1 0,0-1 16,0 22-16,-22-22 0,1-21 15,0 21-15,0-20 0,0-1 0,0 0 16,-1 0-16,1-21 0,0 21 15,-21-21-15,21 0 0,21-21 16,0 0 0</inkml:trace>
  <inkml:trace contextRef="#ctx0" brushRef="#br0" timeOffset="11253.24">10181 2371 0,'0'0'0,"21"-21"0,0-22 0,-21 22 16,43-85-1,-64 106 1,-1 0-16,1 0 0,-21 0 16,21 21-16,0 1 0,-1-1 0,1 0 15,0 0-15,0 21 0,0 1 16,0-1-16,-1 0 0,1 22 0,-42-1 15,42-20-15,21-1 0,0 0 16,0 1-16,0-1 0,0-21 0,21 0 16,0 1-16,0 20 0,0-21 0,22-21 15,-1 0-15,0 21 0,1-21 16,-1 0-16,43-21 0,-43 0 0,0 0 16,1 0-16,20-1 0,-21 1 15,-20-21-15,-1 0 0,42-1 16,-20 1-16</inkml:trace>
  <inkml:trace contextRef="#ctx0" brushRef="#br0" timeOffset="11360.89">11028 2074 0,'0'0'0,"0"-21"15,-43 0-15,22 42 16,0 0-16,-21 1 16,-22 20-16,1-21 15</inkml:trace>
  <inkml:trace contextRef="#ctx0" brushRef="#br0" timeOffset="11476.87">10647 2731 0,'0'21'0,"0"42"16,-21-42-16,21 1 16,0-1-16,0 0 0,21-21 15,0 0-15,21 0 16,-21-21-16,22 0 16,-1-1-16</inkml:trace>
  <inkml:trace contextRef="#ctx0" brushRef="#br0" timeOffset="11540.86">11282 2561 0,'42'-21'0,"-84"42"0,126-84 0,-62 42 16</inkml:trace>
  <inkml:trace contextRef="#ctx0" brushRef="#br0" timeOffset="12128.26">10901 2709 0,'0'22'0,"0"-1"15,0 0-15,0 0 16,0 0-16,0 0 0,0 1 0,21-22 16,21 0-16,-21 0 15,22 0-15,-22 0 0,21-22 0,1 22 16,-1-21-16,-21 21 0,21-21 0,1 0 16,-22 0-16,0 0 0,21-22 15,-20-20-15,-1 20 0,-21 1 16,21 0-16,-21 21 0,0-22 0,0 22 15,0 0-15,0 0 0,-21 21 16,21 21 0,0 0-1,-21 0-15,21 22 0,0-22 0,0 21 16,-22-21-16,22 22 0,-21-22 16,21 21-16,0-21 0,0 0 0,0 1 15,0-1-15,0 0 0,0 0 16,0 0-16,21-21 15,1 0-15,-1 0 0,0 0 0,0 0 16,0 0-16,0 0 0,1-21 16,-1 21-16,0-21 0,0 21 0,0-21 15,0 0-15,1 21 16,-1-22-16,0 1 0,0 0 0,-21 0 16,21 21-16,0-21 0,-21 0 0,22 21 15,-22-22-15,0 1 16,21 0-16,0 0 15,-21 0-15,21 21 16,-42 0 47,0 0-48,0 0-15,-1 0 0</inkml:trace>
  <inkml:trace contextRef="#ctx0" brushRef="#br0" timeOffset="12608.26">10901 2159 0,'0'-42'31,"0"21"-31,0-1 16,0 44 15,-21-1-15,-1 0-16,1 0 15,21 0-15,-21 22 0,0-1 0,0 0 16,21 1-16,-21-1 0,-1 21 0,1-20 15,21-1-15,0 22 0,-21-22 16,0 0-16,21-21 0,0 22 0,0-22 16,0 0-16,0 0 0,0 0 0,0 1 15,21-22 1,0 0-16,0 0 0,1 0 0,-1-22 16,0 1-16,0 21 0,21-21 0</inkml:trace>
  <inkml:trace contextRef="#ctx0" brushRef="#br0" timeOffset="14096.34">11409 2434 0,'0'0'0,"0"-21"0,0 0 16,0 0-1,0 0-15,0-1 16,-21 22 0,-1 0-16,1-21 15,0 21-15,0 0 0,0 0 16,0 0-16,-1 0 0,1 0 15,0 21-15,0 1 0,0-1 0,-22 0 16,22 0-16,0 0 0,0 22 16,0-22-16,0 21 0,-1-21 0,1 22 15,0-1-15,21-21 0,0 21 0,-21-20 16,21-1-16,0 0 0,0 0 16,0 0-16,0 0 0,21 1 15,0-22-15,0 0 16,1 0-16,-1 0 0,0 0 15,21 0-15,-21 0 0,1-22 0,20 1 16,-21 21-16,21-21 0,-20 0 16,-1 0-16,0-22 0,0 22 0,0 0 15,0-21-15,1-1 0,-1 22 16,-21-21-16,0 0 0,0 20 0,21 1 16,-21 0-16,0 0 0,0 0 15,-21 21 16,21 21-31,-21 0 16,21 0-16,0 0 0,0 22 16,-22-22-16,22 21 0,-21-21 15,0 22-15,21-22 0,0 21 0,0-21 16,0 1-16,0-1 0,0 0 16,0 0-16,0 0 0,0 0 15,21-21-15,0 0 16,1 0-16,-1 0 0,0 0 15,0 0-15,0-21 0,22 21 0,-22-21 16,0 0-16,0 0 0,21 0 16,-20-1-16,20-20 0,-21 21 0,21 0 15,-20-22-15,-1 1 0,0 21 16,0 0-16,0 0 0,-21-1 16,21 1-16,-21 0 0,0 0 0,-21 21 31,0 21-31,0 0 15,0-21-15,0 21 0,-1 1 16,22-1-16,0 21 0,-21-21 0,21 0 16,0 1-16,0-1 0,0 0 15,0 0-15,0 0 0,0 0 0,0 1 16,0-1-16,0 0 16,21 0-16,1-21 0,-22 21 15,21-21-15,-42 0 47,21-21-47,-22 21 16,1-21-16,21 0 0,-21 21 15,0-21-15,0 21 16,21 21 15,0 0-31,0 0 16,0 0-16,21 0 15,0-21-15,0 0 16,0 0-16,22 0 0,-22 0 16,0 0-16,21 0 0,1 0 15,-1 0-15,0 0 0,1 0 16,-1-21-16,22 0 0,-22 21 0,0-21 16,1 0-16,20 0 0,-21-22 15,-20 22-15,20 0 0,-21-21 0,0 20 16,0-20-16,-21 21 0,22-21 15,-22 20-15,0 1 0,-22 21 16,1 0 0,0 0-16,0 21 0,0 1 0,0-1 15,21 0-15,0 21 0,-22-21 0,22 22 16,0-22-16,0 21 16,0-21-16,0 1 0,22-1 0,-1 0 15,-21 0-15,21 0 0,0 0 16,-21 1-16,21-22 0,-21 21 15,-21-21 1,0 0 0,0 0-16,-22 0 0,22 0 0,0 0 15,0 0-15,0 0 0,0-21 16,-1 21-16,22-22 0,0 1 0,0 0 16</inkml:trace>
  <inkml:trace contextRef="#ctx0" brushRef="#br0" timeOffset="15232.12">13123 2434 0,'0'0'0,"0"-21"16,0 0-16,21 0 0,-21 0 15,0-1-15,22 1 0,-22 0 16,0 0-16,21 21 0,-21-21 15,0 42 17,0 0-32,0 21 0,0-20 15,0 20-15,0-21 0,0 21 16,0 1-16,0-1 0,0 0 0,0 1 16,0-1-16,0 0 0,0 1 15,0-22-15,0 21 0,0-21 16,0 1-16,0-1 0,0 0 0,0 0 15,21-21 1,0 0 0,0-21-16,0 21 0,1-21 0,-1-22 15,0 22-15,0 0 0,0-21 16,0-1-16,1 1 0,-1 0 0,0-1 16,0 1-16,0 0 0,-21-1 15,21 22-15,-21 0 0,22 0 16,-22 0-16,0 42 15,0 0-15,0 0 16,21 0-16,-21 22 0,0-1 0,0 0 16,0-20-16,0 20 0,0 0 15,0 1-15,0-1 0,0-21 0,0 21 16,21-20-16,0-1 0,-21 0 0,21 0 16,-21 0-16,21-21 0,1 0 15,-1 0-15,0 0 0,0 0 16,0 0-16,0-21 0,1 0 15,-1 0-15,21 0 0,-21-1 0,0-20 16,1 21-16,-1-21 0,0-22 16,0 22-16,0-1 0,-21-20 15,21 21-15,-21-1 0,0 1 0,0 21 16,0 0-16,0-1 0,0 1 16,0 0-16,0 42 15,0 0 1,0 1-16,-21 20 0,21 0 0,-21-21 15,21 22-15,-21-1 0,21 0 0,0 1 16,0-1-16,0 0 0,0-20 16,0 20-16,0-21 0,0 0 0,21 0 15,0 1-15,0-1 16,22 0-16,-22-21 0,0 0 0,21 0 16,-20 0-16,20 0 0,0 0 0,1-21 15,-22 0-15,21 21 0,0-22 16,1 1-16,-22-21 0,21 21 0,-21 0 15,1-22-15,-1 1 0,0 21 16,-21-22-16,0 1 0,0 0 0,0 21 16,0-22-16,0 22 0,-21 21 0,0 0 15,-1 0-15,-20 0 0,21 0 16,0 21-16,0 0 0,-1 22 16,1-22-16,0 21 0,0 1 15,0-1-15,21-21 0,0 21 0,0 1 16,0-22-16,0 0 0,0 21 0,0-20 15,21-1-15,-21 0 0,0 0 0,21-21 16,21 21-16,-20-21 0,20 21 0,-21-21 16,21 0-16,-20 0 0,20 0 0,-21 0 15,0 0-15,0-21 0,22 21 0,-22-21 16,0 0-16,0 0 0,0 0 0,22-1 16,-22-20-16,21 21 0</inkml:trace>
  <inkml:trace contextRef="#ctx0" brushRef="#br0" timeOffset="15995.9">15833 2815 0,'0'0'0,"-22"0"31,22-21-31,-21 0 0,21 0 15,0 0-15,0-22 0,0 22 16,0-21-16,0 21 0,0-22 16,0 1-16,21-22 0,1 22 0,41 0 15,-42-1-15,0 1 0,1 0 0,-1 21 16,42-22-16,-42 43 16,1-21-16,-1 21 0,0 0 0,0 0 15,0 21-15,-21 0 0,21 1 16,-21 20-16,0-21 0,0 0 15,0 0-15,0 22 0,0-22 0,0 0 16,0 0-16,0 0 0,0 1 16,22-22-1,-22-22 1,0 1-16,0 0 0,0 0 16,0 0-16,0 0 0,0-1 0,-22 1 15,22-21-15,-21 21 0,21 0 16,-21-1-16,0 1 0,21 0 15,-21 0-15,0 21 0,-1 0 16,1 0-16,0 21 16,0 0-16,0 0 0,0 1 0,21-1 15,-22 21-15,1 0 0,0 1 0,21-1 16,0 0-16,0 22 0,0-22 16,0 1-16,0-1 0,0 0 0,0 1 15,21-1-15,0-21 0,1 0 16,20 0-16,-21 1 0,0-1 0,22-21 15,-22 0-15,21 0 0,-21 0 0,22 0 16,-1-21-16,-21-1 0,21 1 16,1 0-16,-22 0 0,21 0 15,1-22-15,-1 1 0,0 0 16,1-22-16,-1 1 0,0 20 0,64-41 16,-85 63-16,22-22 0,-22 22 15,21-21-15,-21 21 0,0-1 0,1 22 16,20 0-16,-21 0 0,0 0 0,0 22 15,-21-1-15,22 0 16,-22 0-16,0 0 0,0 22 0,0-22 16,0 0-16,0 21 0,0-21 0,0 1 15,0-1-15,0 0 0,0 0 16,-22 0-16,1-21 16,0 0-16,21 21 15</inkml:trace>
  <inkml:trace contextRef="#ctx0" brushRef="#br0" timeOffset="16900.24">16616 2688 0,'0'21'15,"63"22"-15,-63-22 0,0 0 0,0 0 16,0 0-16,0 1 16,21-22-16,1 0 0,-1 0 15,0 0-15,21-22 0,-42 1 16,21 21-16,1-21 0,20 0 0,-21 0 16,21-22-16,-20 1 0,-1 0 0,0-1 15,0-20-15,-21 21 0,21-1 16,0 1-16,1 21 0,-22 0 0,0-1 15,0 1-15,0 0 0,-22 42 16,22 0 0,0 1-16,0-1 15,0 0-15,0 21 0,-21-21 0,21 22 16,0-1-16,0-21 0,0 22 16,0-1-16,0-21 0,0 21 0,21-20 15,-21-1-15,22 0 0,-1-21 16,21 21-16,-21-21 0,0 21 0,22-21 15,-1 0-15,0 0 0,1 0 0,-1-21 16,0 0-16,-20 0 0,20 0 16,-21-22-16,21 1 0,-20 21 15,-1-43-15,0 22 0,0 0 0,-21-1 16,0 1-16,0 21 0,0-22 0,0 22 16,-21 64 15,0-22-31,0 0 0,21 21 15,-22 1-15,22-1 0,0-21 16,-21 21-16,21-20 0,-21 20 0,21-21 16,-21 21-16,21 1 0,0-22 15,0 0-15,0 0 0,-21-21 16,0 21-16,21-42 31,0 0-31,21 0 0,0 0 0,-21 0 16,0-1-16,21-20 0,0 0 15,-21-1-15,21 1 0,1 0 16,-1-1-16,21 1 0,-21 0 0,0-1 16,22 22-16,-1-21 0,-21 21 15,0 0-15,22 21 0,-22 0 0,0 0 16,0 0-16,-21 21 0,21 0 16,1 0-16,-22 21 0,0 1 0,0-1 15,0 22-15,0-22 0,0 0 16,0 1-16,0-1 0,0 0 0,0-21 15,21 22-15,0-22 0,0 0 16,-21 0-16,21 0 0,0-21 16,1 0-16,-1 0 0,0 0 0,0 0 15,0 0-15,0 0 0,22-21 16,-22 0-16,0 0 0,0 0 0,22 0 16,-22-1-16,0-20 0,-21 21 15,21 0-15,-21-22 0,0 22 0,0 0 16,0 0-16,0-21 0,0 20 15,0 1-15,0 0 0</inkml:trace>
  <inkml:trace contextRef="#ctx0" brushRef="#br0" timeOffset="17783.96">1439 5398 0,'0'0'0,"0"-22"16</inkml:trace>
  <inkml:trace contextRef="#ctx0" brushRef="#br0" timeOffset="17876.24">1376 5271 0,'0'21'15,"21"-21"-15,0 21 0,0-21 16,0 0-16,1 0 16,-1-21-16,0 0 0,0-1 15,0 1-15,22-21 0,-22 0 0</inkml:trace>
  <inkml:trace contextRef="#ctx0" brushRef="#br0" timeOffset="19096.03">2011 4678 0,'0'-21'0,"21"0"16,0-22-16,0 22 0,-21-21 0,0 21 16,0-22-16,0 1 0,0 21 15,0 0-15,-21-1 0,0 22 0,0 0 16,0 0-16,-1 0 16,1 0-16,0 22 0,0-1 0,0 21 15,0-21-15,-1 22 0,22-1 16,0 0-16,0 22 0,0-1 15,0 1-15,0-1 0,0 1 0,0-1 16,0 1-16,0-22 0,0 22 16,0-22-16,22 0 0,-22-21 0,21 22 15,-21-22-15,0 0 0,0 0 16,21-21-16,0 0 16,-21-21-1,0 0-15,0 0 0,21 0 16,-21-1-16,0-20 0,0 0 15,0 21-15,0-22 0,0 1 0,0-22 16,0 43-16,0-21 0,0 21 0,0 0 16,21 21-16,-21-22 15,22 22-15,-1 0 16,-21 22-16,0-1 16,21-21-16,-21 21 0,21 0 15,-21 0-15,0 22 0,0-22 0,21 0 16,0 21-16,1-21 0,-1 1 15,0 20-15,-21-21 0,21 0 0,0 0 16,22-21-16,-22 22 16,0-22-16,21 0 0,-21 0 0,22 0 15,-1-22-15,0 22 0,1-21 16,-1 0-16,-21-21 0,22 21 0,-1-1 16,0-20-16,-21 21 0,1-21 15,-1 20-15,0-20 0,-21 0 0,0 21 16,0-22-16,0 22 0,0-21 15,-21 21-15,0-1 0,-1 1 16,1 21-16,0 0 0,0 0 16,0 0-16,0 21 15,-1 1-15,1-1 0,21 21 16,0-21-16,-21 22 0,0-1 0,21 0 16,-21 1-16,21-1 0,0 0 15,0 1-15,0-22 0,0 21 0,0-21 16,0 0-16,21 1 15,0-1-15,0-21 0,0 0 16,1 0-16,-1 0 0,0 0 16,0-21-16,0-1 0,0 1 0,1 0 15,-1-21-15,0 21 0,-21-1 0,0-20 16,21 21-16,-21-21 0,0-1 16,0 1-16,0 0 0,0 20 0,0-20 15,0 21-15,0 0 0,0 0 0,0 42 31,0 0-15,0 0-16,0 0 0,0 22 16,0-22-16,0 21 0,0 0 0,0 1 15,0-1-15,0-21 0,0 22 16,0-22-16,21 21 0,0-21 0,-21 0 16,22 1-16,-1-1 0,0 0 15,0-21-15,0 0 0,0 0 0,1 0 16,20 0-16,-21-21 0,21 0 15,-20-1-15,20 1 0,0 0 0,-21 0 16,22-21-16,-22 20 0,0-20 16,0 21-16,0-21 0,1-1 15,20 1-15,-42 0 0,0 20 0,0-20 16,0 21-16,-21 0 0,0 21 16,-1 21-1,1-21-15,21 21 0,-21 0 0,0 22 16,21-22-16,0 21 0,0 0 0,0-20 15,0 20-15,0 0 0,-21 1 16,21-22-16,0 0 0,0 21 0,0-21 16,0 1-16,0 20 15,21-42 1,0-21-16,0 0 16,0-1-16,-21 1 0,22 0 0,-22 0 15,0 0-15,21 0 0,0-1 16,0-20-16,0 21 0,0-21 0,-21 20 15,0 1-15,22 0 0,-1 21 16,-21-21-16,42 21 0,-42 21 16,21-21-16,0 21 0,1 0 0,20 1 15,-21-1-15,0 0 0,-21 0 16</inkml:trace>
  <inkml:trace contextRef="#ctx0" brushRef="#br0" timeOffset="19125.24">4000 5292 0,'0'0'0</inkml:trace>
  <inkml:trace contextRef="#ctx0" brushRef="#br0" timeOffset="19356.21">4826 4974 0,'0'21'0,"0"22"16,21-43-1,-21 21-15,21-21 16,-21-21 0,0 0-16</inkml:trace>
  <inkml:trace contextRef="#ctx0" brushRef="#br0" timeOffset="20621.23">4911 4868 0,'0'-21'16,"0"42"-16,0-63 0,0 21 0,-22 0 15,1 0-15,0-1 0,0 1 0,0 0 16,0 0-16,-1 21 0,1 0 16,0 0-16,0 0 0,0 0 0,0 0 15,-1 0-15,1 21 0,0 0 16,21 0-16,-21 1 16,21-1-16,0 0 0,-21-21 15,21 21-15,0-42 47,0 0-31,0 0-16,0-1 15,-21 22 32,-1 0-31,1 0-1,0 0 17,0 22-32,0-22 31,0 0-31,21 21 0,-22-21 0,22 21 16,-21-21-16,0 21 0,21 0 15,-21 0-15,21 1 0,-21-1 0,21 0 16,-21 21-16,21-21 0,-22 22 0,22-22 15,0 0-15,0 21 0,0-20 16,0-1-16,0 0 0,0 0 16,0 0-16,22-21 0,-1 21 15,0-21-15,0 0 0,0 0 0,0 0 16,1 0-16,20 0 0,-21 0 16,0 0-16,22-21 0,-22 0 0,21 21 15,-21-21-15,0 0 0,22-22 0,-22 22 16,0-21-16,0 0 0,-21-1 15,21 1-15,1 0 0,-1-1 0,-21-20 16,0 20-16,21 1 0,-21 0 16,21-22-16,-21 22 0,0 0 0,0-1 15,0 1-15,21 21 0,-21-22 16,0 22-16,0 0 0,0 0 16,0 42-1,0 0-15,0 0 16,0 1-16,-21 20 0,21 0 15,-21 1-15,21-1 0,-21 0 0,0 1 16,21 20-16,0-21 0,-22 22 16,22-1-16,0-20 0,0 20 0,0-20 15,0-1-15,0 0 0,0-21 0,22 22 16,-22-22-16,21 0 0,21 0 16,-21-21-16,0 0 0,1 0 15,20 0-15,-21 0 0,21 0 16,-20-21-16,-1 21 0,21-21 0,-21 0 15,22-22-15,-22 22 0,0-21 0,21 0 16,-21-1-16,1 1 0,-1 0 16,0-22-16,0 22 0,0-22 0,-21 22 15,0 0-15,0-1 0,0 1 16,0 0-16,0 20 0,0 1 0,0 0 16,0 0-16,-21 63 31,0-21-31,21 22 0,-21-22 15,21 21-15,0 1 0,0-1 0,-21 0 16,21 1-16,-22 20 16,22-21-16,0 1 0,0 20 0,0-20 0,0-1 15,0-21-15,0 21 0,0-20 16,0-1-16,22 0 0,-22 42 16,0-41-16,21-22 0,0 0 0,0 0 15,21-22-15,-20 22 0,-1-21 0,21 0 16,0 0-16,-20 21 0,20-21 15,-21-22-15,21 22 0,-20 0 0,-1-21 16,0 21-16,0-22 0,-21 1 0,0 0 16,21-1-16,-21 22 0,0 0 15,0 0-15,0 0 0,0-1 0,-21 22 32,0 22-32,0-1 0,0 21 15,-22-21-15,22 0 0,0 22 16,21-1-16,0 0 0,0 1 0,0-1 15,0-21-15,0 22 0,0-22 16,21 0-16,0 0 0,0 0 0,22 0 16,-22-21-16,21 0 0,1 0 15,-1 0-15,-21 0 0,21 0 0,1 0 16,-22 0-16,21-21 0,-21 0 16,1 21-16,-1-21 0,-21-21 0,0 20 15,0 1-15,0 0 0</inkml:trace>
  <inkml:trace contextRef="#ctx0" brushRef="#br0" timeOffset="21556.21">8064 5017 0,'0'0'0,"0"-22"16,-21 22-1,21-21 1,0 0 0,21 21-16,1-21 0,-1 21 15,0-21-15,0 0 0,0-1 0,22 1 16,-22-21-16,21 21 0,0-22 16,1 22-16,-22-21 0,21 0 15,1 20-15,-1-20 0,-21-21 0,21 20 16,-20 1-16,-1-22 0,0 22 15,-21 0-15,0-1 0,0 1 0,0 0 16,-21-1-16,0 22 0,-22 0 16,22 0-16,-21 21 0,21 0 0,-22 0 15,22 21-15,0 0 0,0 0 0,0 22 16,-1-1-16,1 22 16,21-22-16,0 21 0,0 1 0,0-1 15,0 1-15,0 21 0,0-1 0,0 1 16,0 0-16,-21-1 0,21 1 15,0 0-15,0-1 0,0 1 0,0 0 16,0 20-16,0 1 0,0-21 16,0 21-16,0 0 0,-21-22 0,21 22 15,0-21-15,-21-1 0,21 22 0,-21-21 16,21-22-16,0 22 0,0-21 16,0-22-16,0 0 0,0 1 0,0-22 15,0 0-15,0 0 0,21-21 16,0 0-16,0-21 0,0 0 0,0 0 15,1-22-15,20 1 16,-21-22-16,21 1 0,1-1 0,20 1 16,-20-22-16,-1 22 0,-21-22 0,21 0 15,-20 1-15,-1-1 0,-21 0 0,0 1 16,0-1-16,-21 0 0,-22 22 16,1-1-16,0 1 0,-22 21 0,22-22 15,-22 43-15,22-21 0,0 20 16,-22 1-16,22 0 0,-1 21 0,22 0 15,-21 0-15,21 0 0,0 0 0,42 0 32,63 0-32,-62 0 0,-1 0 15,0 0-15,0 0 16,0 0-16,0-21 0,22 0 0,-22 0 16,21-1-16,22-20 0,-22 21 0,22-21 15,-22-1-15,21 1 0,-20 0 16,20-1-16,-20 22 0,20-42 0,-21 41 15,-20-20-15,-1 21 0,0 0 16,-21 0-16,0-1 16,0 1-16</inkml:trace>
  <inkml:trace contextRef="#ctx0" brushRef="#br0" timeOffset="22128.17">8890 5038 0,'0'21'15,"63"106"1,-41-106-1,-1-21-15,0 0 0,0 0 16,0 0-16,0 0 0,1 0 0,-1-21 16,21 0-16,-21 21 0,0-21 0,1-1 15,20-20-15,-21 21 0,0-21 16,0-1-16,-21 1 0,0 0 0,22-1 16,-1-20-16,-21 20 0,0 1 0,0 0 15,0-1-15,0 22 0,0-21 0,-21 21 16,-1 0-16,1 21 0,-21 0 15,21 0-15,0 21 0,-22 0 16,22-21-16,-21 42 0,21-21 16,-22 1-16,22 20 0,-21-21 0,21 21 15,21 1-15,0-1 0,0 0 0,0 1 16,0-1-16,0-21 0,21 22 16,-21-22-16,21 21 0,21-21 0,-42 0 15,43-21-15,-22 22 0,0-22 0,0 0 16,0 0-16,22 0 0,-22 0 0,21-22 15,-21 22-15,0-21 0,22 0 0,-22 0 16,21-21-16,-21 20 0,22-20 16,20-43-16,-20 43 0,-22 0 15,21-22-15,-42 22 0,21 0 0,0-1 16,1 1-16,-22 0 0,0-1 16,0 1-16,0 21 0,0 0 0,0-1 15,-22 22 1,44 0-16,-44 22 0,-20 20 0,21-21 15,0 0-15,21 0 0,0 22 0,0-1 16,-21-21-16,-1 22 0,1-1 16,21 21-16,0-20 0,0-1 0,0 0 15,0 1-15,0-1 0,0 0 0,0-20 16,21 20-16,1-21 16,-1-21-16,0 21 0,0-21 0,21 0 0,1 0 15,-22 0-15,21-21 0,-42 0 0</inkml:trace>
  <inkml:trace contextRef="#ctx0" brushRef="#br0" timeOffset="22820.24">10202 4868 0,'21'-21'0,"1"0"16,-1-21-16,-21 21 0,21-22 0,0 1 16,0 0-16,-21-1 0,21 1 15,-21 0-15,0-1 0,0 1 0,0 21 16,0 0-16,0-1 0,0 1 0,-21 21 16,0 0-16,21 21 15,-21-21-15,0 43 0,0-22 0,21 0 16,-22 21-16,1 1 0,21-1 0,-21-21 15,21 22-15,0 20 0,0-21 16,-21-20-16,21 20 0,0 0 0,0 1 16,21-1-16,0 0 0,-21-21 15,21 1-15,1-1 0,-1 0 0,0 0 16,0-21-16,0 0 0,22 0 16,-22 0-16,0 0 0,21 21 0,-21-21 15,22-21-15,-22 0 0,21-21 0,-21 20 16,1-20-16,20 0 0,-21 21 15,0-22-15,22 1 0,-43 21 0,21 0 16,0-22-16,-21 22 0,21 21 0,-21-21 16,0 0-16,0 0 0,21-1 15,-21 44-15,43-22 0,-43 21 16,-22 0-16,1 0 0,0 0 16,0 0-16,0 1 0,21 20 15,0-21-15,0 21 0,0-20 0,0 20 16,0-21-16,0 0 0,0 0 15,0 1-15,0-1 0,0 0 0,21-21 16,0 0-16,0 0 0,0 0 0,1 0 16,-1 0-16,0 0 15,21-21-15,1 0 0,-22-1 0,0 1 16,21-21-16,-21 21 0,1 0 16,-1-22-16,0 22 0,-21-21 0,0 21 15,0-22-15,0 22 0,0-21 16,-21 21-16,0-1 0,-1 1 0,-20 0 15,21 0-15,-21 21 0,-1 0 0,1 0 16,0 0-16,20 0 0,-20 0 16,21 21-16,-21 0 0,20 0 0,1 1 15,0-1-15,0 21 0,21-21 0,0 22 16,0-22-16,0 21 0,0-21 16,0 22-16,0-22 0,0 21 0,42-21 15,-21 0-15,1-21 0,-1 22 0,0-1 16,0-21-16,21 21 0,-20-21 15,-1 0-15,21 0 0,-21 0 0,0 0 16,22 0-16,-22 0 0,-21-21 0,21 0 16,0-1-16,-21 1 0,21 0 15,1 0-15</inkml:trace>
  <inkml:trace contextRef="#ctx0" brushRef="#br0" timeOffset="23332.83">10012 5144 0,'0'0'0,"21"0"0,0 0 15,0 0-15,0 0 0,1 0 0,-1 0 16,0-22-16,0 1 0,21 0 15,-20 21-15,-1-21 0,0 0 0,0 0 16,0-1-16,-21 1 16,21 0-16,-21 0 0,0 0 15,0 0-15,22-1 16,-22 1-16</inkml:trace>
  <inkml:trace contextRef="#ctx0" brushRef="#br0" timeOffset="24820.14">11366 4614 0,'0'-21'15,"0"42"110,22-21-78,-1 0-31,-21-21 0,0 0 15,0 42 16,0 0-47,0 1 15,0 105 1,0-106-16,0 0 16,0 21-16,0-21 0,0 1 15,0 20-15,0-21 0,0 0 16,0 0-16,0 1 0,0-1 15,21-21 17,0 0-32,0 0 0,-21-21 15,0-1-15,21 1 0,1 0 16,-1-21-16,-21 21 0,0-1 16,21 1-16,-21-21 0,21 21 15,0 0-15,-21-1 0,0 1 0,21 0 16,1 21-1,-22 21 1,21 0 0,-21 1-16,0 20 15,0-21-15,0 0 0,0 22 0,21-22 16,-21 0-16,21 21 0,0-21 0,-21 1 16,0-1-16,21 0 0,1-21 15,-1 21-15,0-21 0,0 0 16,0 0-16,0 0 15,1 0-15,-1-21 0,0 0 0,0 0 16,0-1-16,0 1 0,1 0 0,-1 0 16,0-21-16,0-1 0,-21 22 15,0-21-15,21-1 0,-21 22 0,0-21 16,21 21-16,-21-22 16,0 22-16,0 0 0,0 0 15,0 42 16,0 0-31,0 0 0,0 1 0,-21-1 16,21 21-16,-42-21 0,42 22 0,0-1 16,0-21-16,0 21 0,21-20 15,-21 20-15,0-21 0,21 0 0,-21 0 16,21 1-16,1-22 0,-1 0 16,0 0-16,0 0 15,0 0-15,0 0 0,1-22 0,20 1 0,-21 0 16,0 0-16,0 0 15,1-22-15,-1 22 0,0-21 0,0 21 16,0-22-16,0 22 0,-21 0 16,0 0-16,0 0 0,0 0 0,0-1 15,0 44 1,0-1-16,0 0 16,0 0-16,0 21 0,0-20 0,0-1 15,0 0-15,0 21 0,0-21 16,0 1-16,0-1 0,0 0 15,0 0-15,0-42 32,0 0-17,0 0-15,0-1 0</inkml:trace>
  <inkml:trace contextRef="#ctx0" brushRef="#br0" timeOffset="25188.99">12573 4233 0,'0'0'0,"0"-21"0,0 0 0,-21 21 16,0 0-16,-1 0 0,1 0 16,0 0-16,21 21 0,-21 0 0,0 1 15,21-1-15,0 0 0,0 0 0,0 0 16,0 0-16,0 1 16,0-1-16,21-21 15,0 0-15,0 0 0,0 0 16,1 0-16,-1 0 0,0-21 15,0 21-15,-21-22 16,0 1-16,21 0 0,-21 0 16,0 0-16,0 0 0,0-1 0,0 1 15,0 0-15,-21 0 0,0 0 16,0 21-16,0 0 0,-1 0 16,1 21-16,0 0 15,0 0-15,21 0 0,-21 1 0,21-1 16,-21 21-16,21-21 0,0 0 15,0 22-15,0-22 0,0 0 0,0 21 16,0-20-16,21-1 0,0 0 0,0-21 16,0 21-16,0 0 0,1-21 15</inkml:trace>
  <inkml:trace contextRef="#ctx0" brushRef="#br0" timeOffset="25648.18">12869 4593 0,'0'0'0,"-21"0"31,0 21-15,21 1 0,-21-1-1,21 0-15,0 0 0,0 0 0,0 0 16,0 1-16,0 20 0,0-21 0,0 0 16,0 0-16,0 1 0,0-1 15,0 0-15,0 0 0,0 0 16,-21-21-1,21-21 1,0 0-16,0 0 0,0 0 16,0-1-16,0 1 0,0-21 0,21 0 15,0 20-15,21-20 0,-21 0 0,1-1 16,20 1-16,0 21 16,1-21-16,-1 20 0,0 1 0,22 0 15,-22 21-15,0 0 0,-20 0 16,20 0-16,-21 21 0,0 0 0,0 1 15,1-1-15,-22 21 0,0-21 0,0 22 16,0-1-16,0-21 0,0 21 16,-22 1-16,1-1 0,0-21 0,-21 0 15,21 22-15,-1-22 0,1 0 16,0 0-16,0-21 0,21 21 16,-21-21-16,0 0 15,42 0 1,-21-21-16,21 0 0,0 21 15,0-21-15,22 0 0</inkml:trace>
  <inkml:trace contextRef="#ctx0" brushRef="#br0" timeOffset="26385.24">13864 4593 0,'42'-21'0,"-84"42"0,106-63 0,-22 21 16,-42 0-16,0-1 0,0 1 15,0 0-15,-21 21 16,0 0-1,-1 0-15,-20 0 0,21 21 0,0 0 16,-22 1-16,22-1 0,0 0 16,-21 21-16,21-21 0,-1 1 0,1-1 15,21 21-15,0-21 0,0 0 16,0 1-16,0-1 0,0 0 0,0 0 16,0 0-16,21-21 0,1 0 15,-1 0-15,21 0 0,-21 0 16,0-21-16,22 0 0,-22 0 0,21 21 15,-21-21-15,1-1 0,-1 1 16,0 0-16,-21 0 0,0 0 0,0 0 16,0-1-16,0 1 0,0 0 0,0 0 15,0 42 17,0 0-17,-21 0-15,21 1 0,0-1 16,-21 0-16,21 21 0,0 1 0,0-1 15,0 21-15,0-20 0,-22 20 16,22 1-16,0-1 0,0 1 0,0-1 16,0 1-16,0-1 0,0 22 0,0-22 15,0 22-15,0 0 0,0-1 16,0 1-16,0-21 0,0 20 0,0 1 16,0 0-16,-21-22 0,21 22 0,0-1 15,-21-20-15,0 21 16,0-22-16,0 1 0,21-22 0,-22 0 15,1 1-15,-21-22 0,21 21 0,-22-21 16,22-21-16,0 0 0,0 0 16,-21 0-16,20-21 0,-20 0 15,0-21-15,21 20 0,-22-41 0,1 21 16,0-22-16,-1 1 0,22-22 0,0 21 16,0-20-16,21-1 0,0 0 15,0-20-15,21 20 0,0-21 0,0 0 16,0 0-16,22 1 0,-1 20 15,-21 0-15,22-21 0,-22 43 16,21-22-16,-21 22 0,22 20 0,-22 1 16,0 0-16,0 21 0,-21-22 15,21 22-15,0 21 16,-21-21 31</inkml:trace>
  <inkml:trace contextRef="#ctx0" brushRef="#br0" timeOffset="27210.04">15557 4360 0,'0'0'0,"22"0"0,-22 22 16,0-1 0,0 0 15,0-42 0,0 0-31,0-1 0,0 1 0,0-21 16,0 21-1,-22 21-15,1-21 0,0-1 0,0 1 16,0 21-16,0 0 16,-1 0-16,1 0 0,-21 0 15,21 21-15,0-21 0,-22 22 16,22-1-16,0 0 0,-21 21 0,20-21 15,1 22-15,-21-1 0,21-21 0,0 22 16,21-1-16,-22 0 0,22 1 16,0-1-16,0 0 0,0-21 0,0 22 15,22-22-15,-1 0 0,21-21 16,0 0-16,1 0 0,-1 0 16,0 0-16,1-21 0,20 0 0,-20 0 15,-1-1-15,0 1 0,1 0 16,-22-21-16,0 21 0,0-22 0,0 22 15,0-21-15,-21 21 0,0-1 16,0-20-16,0 21 0,0 0 16,0 42-1,-21 0-15,21 0 16,0 0-16,-21 1 0,21-1 0,0 21 16,-21-42-16,0 21 0,21 0 15,0 1-15,0-1 0,0 21 0,0-21 16,0 0-16,0 1 0,0-1 15,21 0-15,-21 0 0,21 0 16,0-21-16,0 0 0,1 0 16,-1 0-16,0 0 0,0-21 15,0 0-15,-21 0 0,21 0 16,1-1-16</inkml:trace>
  <inkml:trace contextRef="#ctx0" brushRef="#br0" timeOffset="28649.26">16087 4509 0,'0'0'0,"21"-22"0,-21 1 0,0 0 15,21 0-15,-21 0 0,0 0 16,0-1-16,-21 22 31,0 0-31,21 22 16,-22-1-16,1 0 0,21 0 16,-21 0-16,0 0 0,21 22 0,-21-22 15,21 0-15,0 21 0,0-20 16,0-1-16,0 21 0,0-21 0,0 0 15,0 1-15,0-1 0,0 0 16,21 0-16,0 0 0,0-21 0,22 0 16,-22 0-16,0 0 0,21 0 0,-21 0 15,22 0-15,-1 0 16,-21-21-16,22 0 0,-1 0 0,0-22 16,-21 22-16,22-21 0,-22 21 15,21-22-15,-21 1 0,1 0 0,-1-22 16,0 22-16,0-22 0,-21 22 0,0-21 15,0 20-15,0 1 0,0 0 16,0-1-16,0 22 0,0 0 0,0 0 16,-21 42-1,0 0-15,0 21 0,-1 1 16,1-1-16,0 0 0,0 22 16,21-22-16,0 1 0,0 20 0,0-21 15,0 1-15,0-1 0,0 0 16,0-20-16,0 20 0,0-21 15,21 21-15,0-20 0,0-1 0,1 0 16,-1-21-16,0 0 0,0 0 16,0 0-16,22 0 0,-22 0 0,0 0 15,0-21-15,21 0 0,-20-1 16,-1 1-16,0 0 0,0 0 0,0 0 16,0 0-16,1-22 0,-1 22 0,-21 0 15,21 0-15,-21 0 0,0-1 16,0 44 15,0-1-31,-21 0 0,0 0 0,21 0 0,-22 0 16,22 1-16,0-1 0,0 0 15,0 21-15,0-21 0,0 1 16,0-1-16,0 0 0,0 0 0,0 0 16,22 0-16,-1-21 15,0 0-15,0 0 0,0 0 0,0 0 16,1 0-16,20-21 0,-21 0 15,21 21-15,-20-21 0,20 0 0,0 0 16,1-22-16,-22 22 0,21 0 0,0-21 16,-20 20-16,-1-20 0,0 21 15,0 0-15,-21 0 0,21-1 0,-21 1 16,-21 21 15,0 21-31,21 1 0,-21-1 0,0 0 16,-1 0-16,1 21 0,0-20 15,21-1-15,-21 21 0,21-21 0,0 0 16,0 22-16,0-22 0,0 0 16,0 0-16,21-21 0,0 21 0,0-21 15,22 0-15,-22 0 0,0 0 0,21 0 16,-20 0-16,-1 0 0,21 0 16,-21-21-16,0 0 0,1 0 15,-1 0-15,-21 0 0,0-1 16,0 1-16,0 0 0,0 0 0,0 0 15,0 0-15,-21-22 0,-1 22 16,1 21-16,0-21 0,-21 0 0,21 0 16,-1 21-16,1 0 0,21-22 15,0 1 1,21 21 0,22 0-16,-22-21 0,0 21 15,0 0-15,22 0 0,-22 0 0,0 0 16,0 0-16,21 0 0,-20 0 15,-1 0-15,0 21 0,0 0 16,0-21-16,0 22 0,-21-1 0,22 0 0,-22 0 16,21 0-16,-21 0 15,0 1-15,0-1 0,0 0 0,0 0 16,0 0-16,0 0 0,0 1 16,0-1-16,0 0 0,0 0 15,0 0-15,0-42 31,0 0-15,0 0-16,0 0 0,0-1 16,21 1-16,-21 0 0,21 0 0,0-21 15,0 20-15,1-20 0,20 21 16,-21-21-16,21 20 0,-20-20 16,20 21-16,0 0 0,-21 0 0,22 21 15,-22 0-15,21 0 0,-21 0 16,1 21-16,-1 0 0,-21 0 0,0 21 15,21-20-15,-21 20 0,0-21 16,0 21-16,0-20 0,-21-1 0,0 21 16,-1-21-16,22 0 0,-21 1 15,0-1-15,0 0 0,0 0 0,0-21 16,21 21-16,-22-21 0,44 0 47,-1-21-47,0 0 0,21 0 15,-21 0-15,22-1 0</inkml:trace>
  <inkml:trace contextRef="#ctx0" brushRef="#br0" timeOffset="29009.5">18944 4509 0,'42'-22'0,"-84"44"0,127-65 0,-64 22 0,21 0 16,-21 0-16,-21 0 0,0-1 16,0 1-16,-21 21 15,0 0-15,0 0 16,0 0-16,0 21 0,-22-21 0,22 22 15,0-1-15,0-21 0,21 21 0,0 0 16,0 0-16,0 0 16,0 1-16,0-1 15,21-21-15,0 21 0,0-21 16,0 0-16,1 21 0,20-21 0,-21 21 16,0 0-16,0-21 0,22 22 15,-22-1-15,0-21 0,-21 21 0,0 0 16,0 0-16,0 0 0,0 1 15,-21-22-15,0 21 0,0-21 16,-1 21-16,-20-21 0,21 0 0,-21 21 16,20-21-16,-20 0 0,0 0 15,21 0-15,-22 0 0,22 0 16,0 0-16,0 0 0,0 0 0,-1 0 16,1-21-16,21 0 15,0 0-15,0-1 16,-21 1-16,21 0 0</inkml:trace>
  <inkml:trace contextRef="#ctx0" brushRef="#br0" timeOffset="29224.44">18140 3979 0,'0'0'0,"-21"0"0,-22 0 15,22-21-15,0 21 0,0 0 16,0-21-16,-1 21 0,1 0 15,0 0-15,0 0 32,21 21-17,0 0 1,-21 1-16,0-22 16,-1 21-16</inkml:trace>
  <inkml:trace contextRef="#ctx0" brushRef="#br0" timeOffset="29416.34">16552 4403 0,'-21'0'0,"42"0"0,-63 21 0,63-21 32,0 0-17,0 0-15,22 0 0,-1 0 16,-21-21-16,22 21 0,-1-21 0,0 21 15,1-22-15,-22 1 0,21 0 16,0 21-16,-20-21 0</inkml:trace>
  <inkml:trace contextRef="#ctx0" brushRef="#br0" timeOffset="30548.53">20045 4911 0,'0'0'0,"21"-21"31,0-1-31,0 1 16,0 0-16,1 0 0,-1 0 15,0-22-15,21 22 0,-21 0 0,22-21 16,-22 21-16,21-22 0,-21 1 15,22 0-15,-22-1 0,0 1 0,0 0 16,-21-1-16,21 1 0,-21 0 0,0 20 16,0-20-16,-21 21 15,-21 21-15,21 0 0,-22 0 0,22 0 16,-21 0-16,0 21 0,20 0 16,-20 0-16,21 22 0,0-22 0,0 21 15,21 1-15,0-1 0,0 0 16,0 1-16,0-22 0,21 21 0,0-21 15,0 22-15,0-22 0,22 21 0,-22-21 16,0 0-16,21 1 0,-21-1 16,1 0-16,-1-21 0,0 21 0,0-21 15,-42-21 17,-21 21-32,20-21 0,1 0 0,-21-1 15,21 22-15,-22-21 0,22 0 16,0 0-16,0 21 0,0 0 0,21-21 15,-21 21-15,21 21 32,0 0-32,21 0 15,0 0-15,0 1 0,0-22 0,0 21 16,22-21-16,-22 21 0,21-21 16,-21 0-16,22 0 0,-1 0 15,0 0-15,1 0 0,-1-21 0,0 21 0,22-21 16,-22-1-16,1 22 0,-22-21 15,21 0-15,-21 0 0,0 0 16,1 0-16,-1-1 0,-21 1 0,0-21 16,0 21-16,0 0 0,0-22 15,0 22-15,0 0 0,0 0 0,-21 21 32,-1 21-32,22 0 15,0 0-15,0 22 0,0-22 0,0 0 16,-21 0-16,21 21 0,0-20 15,0-1-15,0 0 0,0 0 0,0 0 16,21 0-16,1-21 16,-1 0-16,0 0 15,0 0-15,0 0 0,0 0 0,1 0 16,-1 0-16,0-21 0,0 0 16,0 0-16,0 21 0,1-21 0,-1-22 15,0 22-15,-21 0 0,0 0 16,21-21-16,-21 20 0,21 1 0,-21 0 15,0 0-15,0 42 32,0 0-32,0 0 0,-21 22 15,21-22-15,-21 0 0,21 0 16,0 0-16,0 22 0,0-22 0,0 0 16,0 0-16,0 0 15,0 1-15,21-22 16,0 0-1,0 0-15,1 0 0,-1-22 16,0 1-16,21 21 0,-21-21 0,1 0 16</inkml:trace>
  <inkml:trace contextRef="#ctx0" brushRef="#br0" timeOffset="31180.1">21569 4551 0,'21'-42'0,"-42"84"16,63-106-16,-21 22 0,0 21 0,-21 0 16,0 0-16,0-1 0,0 1 0,-21 21 31,0 0-31,0 21 15,21 1-15,-21-1 0,0 21 0,21-21 16,-22 22-16,22-22 0,0 0 0,0 21 16,0-21-16,0 22 0,0 20 15,0-42-15,0 1 0,22-1 16,-22 0-16,21-21 0,21 21 16,-21-21-16,0 0 0,22 0 0,-1 0 15,-21-21-15,22 21 0,-1-21 16,0 0-16,-21-1 0,22 1 0,-1-21 15,-21 21-15,0-22 0,1 1 0,-1 0 16,0-1-16,-21-20 16,0-1-16,0 22 0,21-21 0,-21-1 15,0 22-15,0-1 0,0 22 16,0 0-16,0 0 0,0 63 16,-21-21-1,21 1-15,0 20 0,0 0 0,0 1 16,-21 20-16,21-21 0,0 1 15,-21-1-15,21 0 0,0-20 0,0 20 16,0 0-16,0-21 0,0 1 0,0-1 16,0 0-16,0 0 0,-22 0 15,22-42 17,0 0-32,0 0 15,0 0-15,22-1 0,-22 1 0,21 0 16,0 0-16,0-21 0,0 20 15,0-20-15,1 21 0,20 0 0,-21 0 16,0-1-16,22 22 0,-22 0 16,21 0-16,-21 22 0,0-1 0,1 0 15,-1 0-15,-21 0 0,0 22 0,0-22 16,0 21-16,0-21 16,-21 22-16,-1-22 0,1 0 0,0 0 15,0 0-15,0 0 0,0 1 0,-1-1 16,22 0-1,0-42 1,22 0-16,-1 21 16,21-22-16,0 1 0</inkml:trace>
  <inkml:trace contextRef="#ctx0" brushRef="#br0" timeOffset="31908.05">23220 4487 0,'0'0'0,"21"0"16,0-21-16,-21 0 0,0 0 15,0 0-15,0 0 0,0-1 16,-21 1-16,0 0 0,0 0 16,-1 21-16,-20 0 0,21 0 0,0 0 15,0 21-15,-1 0 16,-20 0-16,21 1 0,0-1 0,0 21 16,-1-21-16,1 0 0,21 22 15,-21-22-15,21 21 0,0-21 0,0 1 16,0-1-16,0 0 0,0 0 0,0 0 15,21-21-15,0 0 16,1 0-16,-1 0 0,0 0 16,0 0-16,0 0 0,0 0 0,1-21 15,-1 0-15,0 0 0,0 21 0,-21-43 16,21 22-16,0 0 0,-21 0 16,0-21-16,22 20 0,-22-20 15,21 21-15,-21-21 0,0 20 0,0 1 16,0 42-1,0 1-15,0-1 16,0 0-16,-21 0 0,21 21 16,-22-20-16,22 20 0,0-21 0,-21 0 15,21 0-15,0 1 0,0-1 0,0 0 16,0 0-16,0 0 0,0 0 16,21-21-16,1 0 15,-1 0-15,0 0 0,0 0 16,0 0-16,22 0 0,-22-21 0,0 21 15,21-21-15,1 0 0,-22 0 0,21 0 16,0-1-16,1 1 0,-1-21 16,-21 21-16,22-22 0,-22 22 0,0-21 15,-21 21-15,0 0 0,0-1 16,21 1-16,-42 21 0,0 0 16,0 0-16,-22 21 0,22 1 0,0-1 15,0 0-15,21 0 0,0 0 16,-21 0-16,21 1 0,0-1 0,0 0 15,0 0-15,21 21 0,0-20 16,0-1-16,0-21 0,-21 21 0,0 0 16,21-21-16,1 21 15,-44-21 17,1 0-17,0 0-15,0 0 0,0 21 16,0-21-16,-1 0 0,1 0 0,0 0 15,-21 0-15,-22 0 0,22 0 16</inkml:trace>
  <inkml:trace contextRef="#ctx0" brushRef="#br0" timeOffset="33408.79">1185 6922 0,'0'-22'0,"0"1"16,0 0-16,0 0 16,0 0-1,21 21 1,1 0 0,-1 21-16,0 0 0,0 21 15,0-20-15,0 20 0,1 0 0,-22 1 16,21 20-16,-21-21 0,0 1 15,0 20-15,0-20 0,0 20 0,0-21 16,0 1-16,0-1 0,-21-21 16,21 0-16,0 1 0,0-1 15,-22 0-15,1-21 0,21-21 32,0 0-32,-21-1 0,21 1 0,0-21 15,0 21-15,0-22 0,0 1 16,0-21-16,0 20 0,21-20 0,0 20 15,1 1-15,-1-21 0,0 20 16,21 1-16,1 21 0,-22-22 16,21 22-16,0 21 0,1 0 0,-1 0 15,0 0-15,-20 21 0,20 1 16,-21 20-16,0-21 0,0 21 16,1 1-16,-22-1 0,21 0 0,-21 1 15,0-1-15,0 0 0,0 1 16,0-22-16,0 21 0,0-21 15,0 1-15,0-1 0,-21 0 16,-1-21 0,22-21-16,0 0 15,0-22-15,0 22 0,0 0 16,0-21-16,0-1 0,0 1 0,0 0 16,0-1-16,22 1 0,-1 0 15,0-1-15,0 22 0,0-21 16,0 21-16,1-1 0,-1 22 0,21 0 15,-21 0-15,0 0 16,1 22-16,-1-1 0,0 0 0,0 21 0,0-21 16,-21 22-16,0-1 0,0 0 15,0 1-15,0-1 0,0 0 16,0 1-16,-21-1 0,0-21 16,0 22-16,21-22 0,0 0 0,-21 0 15,21 0-15,21-42 31,0 0-15,0 0-16</inkml:trace>
  <inkml:trace contextRef="#ctx0" brushRef="#br0" timeOffset="34912.98">2815 6985 0,'0'0'0,"21"-21"0,0-21 15,-21 20-15,0 1 0,-21 21 16,-21 0-1,21 0-15,0 0 0,-1 21 16,-20 1-16,21-1 0,-21 0 16,20 21-16,1-21 0,0 22 0,-21-1 15,21 0-15,-1 22 0,1-22 16,21 1-16,0-1 0,0 0 0,0 1 16,0-1-16,0-21 0,21 21 15,1-20-15,-1-1 0,21-21 0,-21 0 16,22 0-16,-1 0 15,0 0-15,1 0 0,-22 0 0,21-21 16,0-1-16,-20 1 0,20 0 16,-21 0-16,21-21 0,-20 20 0,-1-20 15,0 0-15,-21-1 0,0 1 16,0 0-16,0-1 0,0 1 0,0 0 16,0-1-16,-21 22 0,0-21 15,-22 21-15,22 0 0,0 21 0,-21 0 16,-1 0-16,22 0 0,-21 0 15,21 21-15,-22 0 0,22 21 0,-21-21 16,21 22-16,-1-1 0,1 0 16,0 22-16,21-22 0,0 22 15,0-22-15,0 0 0,0 1 16,0-1-16,21 0 0,0-20 0,22-1 16,-22 0-16,21 0 0,-21-21 15,22 0-15,-1 0 0,0 0 0,-20 0 16,20 0-16,-21-21 0,21 0 0,-20 0 15,20-1-15,0 1 0,-21-21 16,22 0-16,-1 20 0,0-20 0,-20-21 16,-1 20-16,0 1 0,0 0 15,0-1-15,-21 22 0,0-21 0,0 21 16,0-1-16,0 1 16,-21 42-1,0 1 1,21-1-16,-21 0 0,21 0 0,0 21 15,-21 1-15,21-1 0,0 0 16,0 1-16,0-22 0,0 21 0,0 1 16,0-22-16,0 21 0,0-21 0,0 0 15,21 1-15,0-1 0,0-21 16,0 0-16,0 21 0,1-21 0,-1 0 16,0 0-16,21 0 0,-21-21 15,1 0-15,20 21 0,-21-22 16,21-20-16,-20 21 0,20 0 15,-21-22-15,0 22 0,22-21 0,-22 0 16,0-1-16,0 1 0,-21 0 0,0-1 16,21 22-16,-21 0 0,0 0 15,0 0-15,0-1 0,-21 44 32,21-1-32,0 21 15,0-21-15,-21 22 0,21-1 16,0-21-16,0 21 0,-21 1 0,21-1 15,0-21-15,0 22 0,0-22 16,0 0-16,0 0 0,21 0 16,0 0-16,0-21 15,22 0-15,-22 0 0,0 0 16,0 0-16,21-21 0,-20 0 0,20 0 16,-21 0-16,0 0 0,22-22 15,-22 22-15,21-21 0,-21-1 0,22 22 16,-22-21-16,0 0 0,0 20 0,0-20 15,0 21-15,-21 0 0,0 0 16,-21 42 0,0 0-1,21 0-15,-21 21 0,21-20 0,0 20 16,0-21-16,0 21 0,0-20 0,0 20 16,0-21-16,0 0 15,0 0-15,0 22 0,21-43 0,-21 21 16,21 0-16,-21 0 0,0 0 15,21-21 1,-21-21 0,0 0-16,-21 21 15,0-21-15,0 0 0,0 0 16,0 21-16,-1 0 16,1 0-16,0 0 15,21 21 1,0 0-16,0 0 0,0 0 15,0 0-15,21-21 16,0 22-16,1-22 0,-1 0 16,0 0-16,21 0 0,-21 0 0,22 0 15,-1 0-15,0 0 0,1-22 16,-22 1-16,21 0 0,1 0 0,-1 0 16,0 0-16,-21-22 0,22 22 0,-1-21 15,-21-1-15,0 22 0,1-21 16,-1 0-16,-21 20 0,0-20 0,0 21 15,0 0-15,-21 21 16,-1 0-16,1 21 16,0 0-16,0 0 0,0 22 15,0-1-15,-1-21 0,1 21 16,21 1-16,0-22 0,-21 21 0,21-21 16,0 1-16,0 20 0,0-21 15,0 0-15,21-21 0,0 0 16,1 0-16,-1 0 0,21 0 15,-21-21-15,0 0 0,1 0 16,-1 0-16</inkml:trace>
  <inkml:trace contextRef="#ctx0" brushRef="#br0" timeOffset="35380.23">5270 6900 0,'0'-21'16,"0"42"-16,0-63 0,0 21 0,0 0 0,0 0 15,-21-1-15,21 1 0,-21 0 16,0 21-16,0 0 16,0 21-1,21 0-15,0 22 0,0-1 0,0 0 16,0 1-16,0-1 0,-22 22 0,22-22 15,0 21-15,-21 1 16,21-1-16,0-20 0,-21-1 0,21 0 16,-21 1-16,21-1 0,0-21 15,0 0-15,0 1 0,21-22 32,0-22-32,-21 1 15,21-21-15,-21 21 0,22-22 0,-1 1 16,-21-21-16</inkml:trace>
  <inkml:trace contextRef="#ctx0" brushRef="#br0" timeOffset="35612.28">5461 6752 0,'0'0'0,"42"-42"0,-21 0 15,1-1-15,-1 22 0,0 0 0,0 21 16,-21 21 0,0 0-16,0 22 15,0-1-15,0 0 0,0 1 0,0-1 16,-21 0-16,21 1 0,-21-1 15,0 21-15,21-20 0,-22 20 0,22-20 16,0-1-16,-21 0 0,21 1 16,0-1-16,-21-21 0,21 21 0,0-20 15,0-1-15,0 0 0,0-42 32,0 0-32,0-1 15</inkml:trace>
  <inkml:trace contextRef="#ctx0" brushRef="#br0" timeOffset="37147.69">5143 7197 0,'0'0'0,"-42"21"16,42 0-16,0 0 16,0 0-16,21-21 15,0 0-15,1 0 0,20 0 16,0 0-16,1-21 0,-1 0 15,0 0-15,22 0 0,-1 21 0,1-21 16,-1-1-16,1 1 0,-1 0 0,-20 0 16,-1 21-16,0-21 15,-21 21-15,22-21 0,-22 21 0,-42 21 47,0 0-47,-1 0 16,22 21-16,-21-20 0,21 20 15,-21-21-15,21 21 0,0 1 0,0-1 16,0-21-16,0 0 0,0 22 0,0-22 16,21 0-16,0 0 0,1-21 15,-1 21-15,0-21 0,0 0 0,0 0 16,0 0-16,22 0 0,-22 0 16,0-21-16,21 21 0,-20-21 15,-1 0-15,21 0 0,-21-22 0,22 22 16,-22-21-16,0 21 0,0-22 15,0 1-15,-21 0 0,0 21 0,0-22 16,0 1-16,0 21 0,-21-22 0,0 22 16,0 0-16,0 0 0,-1 0 15,1 21-15,0 0 0,0 0 0,0 0 16,-22 0-16,22 0 0,0 21 0,0 0 16,-21 21-16,20-20 15,1 20-15,21 0 0,-21 22 0,21-22 16,0 0-16,0 1 0,0-1 15,0-21-15,0 22 0,0-22 0,21 0 16,0 0-16,1 0 0,-1-21 0,0 0 16,0 0-16,21 0 0,-20 0 15,-1 0-15,21-21 0,-21 21 0,22-21 16,-22 0-16,21-22 0,0 22 16,1 0-16,-22-21 0,21-1 15,1 1-15,-22 21 0,21-21 0,-21-1 0,0 22 16,1-21-16,-1 21 0,0 21 15,-21-22-15,0 1 0,0 42 32,0 1-32,0-1 0,0 0 15,0 0-15,0 21 0,0-20 0,0-1 16,0 21-16,0-21 0,0 22 16,0-22-16,0 0 0,0 0 0,0 0 15,0 0-15,21 1 0,0-22 16,0 0-16,1 0 0,-1 0 15,0 0-15,0 0 0,0 0 0,0 0 16,1-22-16,20 1 0,-21 0 16,0 0-16,0 0 0,1 0 15,-1-1-15,0 1 0,-21-21 0,21 21 16,0 0-16,0-22 0,-21 22 16,0 0-16,0 0 0,0 0 0,22-1 15,-22 44 16,0-1-31,0 0 16,0 0-16,0 0 0,0 22 16,0-22-16,0 21 0,0-21 0,0 0 15,0 22-15,0-22 0,0 0 0,0 0 16,0 0-16,21 1 16,0-22-16,0 21 0,0-21 15,0 0-15,22 0 16,-22 0-16,0-21 0,0-1 0,0 22 15,1-21-15,-1 0 0,0 0 0,0 0 16,0 0-16,0-1 0,1-20 16,-1 21-16,0-21 0,0 20 0,-21 1 15,0-21-15,0 21 0,0 0 0,0-1 16,0 1-16,-42 21 16,21 0-1,-1 21 1,1 1-16,21-1 0,-21 0 15,21 21-15,0-21 0,0 22 0,0-22 16,0 21-16,0-21 0,0 22 16,0-22-16,0 0 0,0 0 15,0 0-15,0 1 0,21-1 0,0 0 16,1-21-16,-1 0 16,0 0-16,0 0 0,0 0 0,22 0 15,-22 0-15,0-21 0,0 0 0,21-1 16,-20 22-16,20-21 0,-21-21 15,21 21-15,-20 0 0,20-22 0,-21 22 16,21-21-16,-20 21 0,-1-1 16,0-20-16,0 21 0,-21 0 0,21 0 15,-21-1-15,-21 22 16,0 0 0,0 0-16,0 0 0,-1 22 0,22-1 15,-21 0-15,21 0 0,-21 0 16,21 22-16,0-22 0,0 21 0,0-21 15,0 0-15,0 22 0,0-22 0,21 0 16,0 0-16,1 0 0,-1-21 16,0 22-16,0-1 0,0-21 0,0 0 15,22 0-15,-22 0 0,0 0 0,0 0 16,0 0-16,1 0 0,-1 0 16,0-21-16,0 21 0,0-22 0,-21 1 15,43-21-15,-22 21 0,-21 0 16,0-1-16,0 1 0,0 0 15,0 0-15,0 0 0</inkml:trace>
  <inkml:trace contextRef="#ctx0" brushRef="#br0" timeOffset="37880.28">635 7091 0,'0'0'0,"0"-21"0,0 42 31,0 0-31,-21 0 0,21 43 16,0-22-16,0 22 0,0-22 15,0 21-15,0-20 0,0 20 16,0-20-16,0-1 0,0 0 16,0 1-16,0-1 0,0-21 15,0 0-15,0 0 0,0 1 0,0-1 16,0 0 0,21-21-16,0-21 15,-21 0 1,21-1-16</inkml:trace>
  <inkml:trace contextRef="#ctx0" brushRef="#br0" timeOffset="38024.19">889 7578 0,'0'-21'16,"0"42"31,0 0-32</inkml:trace>
  <inkml:trace contextRef="#ctx0" brushRef="#br0" timeOffset="38656.87">402 8932 0,'0'0'0,"0"-127"15,0 85-15,0 0 16,0-1-16,0 1 16,0 21-16,0-21 0,21 20 0,-21 1 15,21 0-15,1 0 0,-1 21 16,0 0-16,0 0 0,21 21 0,-20 0 16,-1 0-16,21 22 0,-21-1 15,0 0-15,1 1 0,-1-1 16,-21 22-16,0-22 0,0 0 0,0 1 15,0 20-15,0-21 0,-21-20 16,-1 20-16,-20-21 0,42 21 0,-21-20 16,0-1-16,0-21 0,-1 21 15,1-21-15,-21 0 0,21 0 0,0 0 16,-1-21-16,22 0 0,-21 21 16,21-22-16,-21 1 0,21-21 15,-21 21-15,21-22 0,0 1 16,0 0-16,0 21 0,0-22 0,0 22 15,42 0-15,-21 0 0,1 21 16,-1 0-16,0 0 0,0 21 0,21 0 16,-20 0-16,-1 0 0,0 1 15,0 20-15,0-21 0,0 21 16,1-20-16,-22 20 0,21-21 0,-21 0 16,0 0-16,0 1 0,0-1 15,0 0-15,0 0 0,21-21 16,0 0-1,-21-21-15,21 21 16</inkml:trace>
  <inkml:trace contextRef="#ctx0" brushRef="#br0" timeOffset="38805">1101 8954 0,'21'0'0,"-42"0"0,42 21 46,-21 0-46,-21-21 0,42 0 32,0 0-32</inkml:trace>
  <inkml:trace contextRef="#ctx0" brushRef="#br0" timeOffset="39160.43">2180 8615 0,'0'0'0,"-21"-21"0,0 0 0,0-1 0,-1 1 15,22 0-15,0 0 0,-21 0 16,0 21-16,21-21 0,0 42 15,0 0 1,0 0-16,0 21 0,0 1 0,0-1 16,0 0-16,0 22 0,0-22 15,0 22-15,0-1 0,21-20 0,-21 20 16,0-21-16,0 1 0,0-22 16,0 21-16,0-21 0,0 1 0,0-1 15,0 0-15,-21-21 16,0 0-1,0-21 1,0 0-16</inkml:trace>
  <inkml:trace contextRef="#ctx0" brushRef="#br0" timeOffset="39769.18">1841 8763 0,'0'0'0,"0"-42"16,-21-1-16,21 1 0,0-21 0,0 20 15,0 1-15,0 0 0,21-1 16,1 1-16,-1 21 0,0 0 0,0-1 15,21 1-15,-20 21 0,20 0 16,0 21-16,1 1 0,20-1 16,1 21-16,-22 0 0,21 1 15,-20-1-15,-1 0 0,0 1 0,-20-1 16,-1 0-16,-21 22 0,0-22 16,0 1-16,-21-1 0,-22-21 0,22 21 15,-21-20-15,21-1 0,-22 0 16,1 0-16,21-21 0,-22 0 0,22 0 15,0 0-15,0 0 0,0 0 16,0 0-16,-1-21 0,1 0 0,0 0 16,0-1-16,21-20 0,0 21 15,0 0-15,0 0 0,-21-1 0,21 1 16,21 42 0,0 1-16,0 20 15,0-21-15,1 21 0,-1 1 16,0-1-16,0-21 0,0 22 0,0-1 15,1 0-15,20-21 0,-21 1 16,0 20-16,0-21 0,1-21 0,20 21 16,-21 0-16,0-21 0,22 0 15,-22 0-15,0 0 0,21 0 0,-21-21 16,22 0-16,-1 0 0,-21 0 0,22 0 16,-22-1-16,0-20 15,0 21-15,0-21 0,-21-1 0,0 22 16,0-21-16,0-1 0,0 22 15,0-21-15,0 21 0,0 0 0,0 42 32,0 0-32,-21 0 0,21 0 0,-21 22 15,21-22-15,-21 0 0,21 21 16,0-21-16,0 1 0,0-1 0,-21 0 16,21 0-16,0 0 0</inkml:trace>
  <inkml:trace contextRef="#ctx0" brushRef="#br0" timeOffset="39957.1">2921 8636 0,'0'0'0,"0"-21"0,0 0 15,0 42 32,0 0-31,21-21-16,0 21 15,0 0-15,1-21 0,-22 22 0,21-1 16</inkml:trace>
  <inkml:trace contextRef="#ctx0" brushRef="#br0" timeOffset="41289.29">3598 8975 0,'0'0'0,"21"0"0,1 0 0,-1-21 16,0-1-16,-21 1 0,0 0 15,0 0-15,0 0 16,-21 0-16,-22-1 0,22 1 0,-21 21 16,21-21-16,-22 21 15,1 0-15,0 0 0,-1 0 0,1 21 16,21-21-16,-21 21 0,20 22 15,1-22-15,0 0 0,0 21 0,21-20 16,0 20-16,0 0 0,0-21 16,0 1-16,0-1 0,0 0 0,0 0 15,21 0-15,0-21 0,0 0 16,1 0-16,20 0 0,-21 0 0,21-21 16,1 0-16,-1 0 0,-21 21 15,22-21-15,-1-1 0,0-20 0,-21 21 16,1 0-16,-1 0 0,0-1 0,0 22 15,-21-21-15,-21 21 32,0 0-32,0 21 15,21 1-15,-22-1 0,1 21 0,0 0 16,21-20-16,0 41 0,0-21 16,0 1-16,0-1 0,0 22 0,0-1 15,0 1-15,0 20 0,0 1 0,21 0 16,0-1-16,1 1 0,-1 21 15,0-22-15,0 1 0,0 0 0,-21 21 16,0-22-16,21 1 0,-21 0 0,0-22 16,0 1-16,22-1 0,-22 1 0,-22-1 15,-20 1-15,21-43 0,-64 21 16,43-42-16,21 0 0,-22 0 16,1 0-16,-21 0 0,20-21 0,1 0 15,0-22-15,-22 1 0,1 0 16,-22-22-16,21 22 0,-20-22 0,-1 1 15,22-22-15,20 22 0,-20-1 16,42 1-16,-22 20 0,22-20 0,21-1 16,0 22-16,0 0 0,21-22 0,0 22 15,1 0-15,20-22 0,0 22 16,-21-22-16,22 22 0,20-22 0,-20 22 16,20-21-16,-21-1 0,22 22 15,-1-22-15,1 1 0,21-1 16,-22 22-16,43-43 0,-21 22 0,-1-1 15,1 1-15,-22-1 0,22 22 16,-21-22-16,-1 22 0,-21 0 0,1-1 16,-1 1-16,-21 21 0,0 0 15,-21 0-15,0-1 0,0 1 0,-21 21 16,0 0-16,0 0 16,0 0-16,0 21 0,-1 1 15,1-1-15,0 0 0,21 21 0,-21-21 16,21 22-16,-21 20 0,21-20 15,0 20-15,0-21 0,0 1 0,-21 20 16,21-20-16,0-1 0,0 0 0,0-21 16,0 22-16,0-22 15,0 0-15,0 0 0,0 0 0,21-21 16,0 0 0,0 0-16,-21-21 15,21 0-15,0 0 0,1 0 0,-22 0 16,21-22-16,0 22 0,-21-21 15,21-1-15,0 1 0,0 0 0,1-1 16,-1 1-16,-21 21 0,21 0 16,0 0-16,0 42 15,0 0-15,-21 0 0,22 21 0,-22-20 16,0 20-16,21 0 0,0-21 16,-21 22-16,0-22 0,0 21 15,21-21-15,0 1 0,0-1 16,1 0-16,-1 0 0,0-21 15,0 0-15,0 0 0,0 0 0,1 0 16,-1 0-16,0 0 0,21-21 16,-21 0-16,1 0 0,20-1 0,-21 1 15,21-21-15,-20 0 0,-1-1 16,0 1-16,0-22 0,0 22 0,-21-21 16,0 20-16,0 1 0,0 0 0,0-1 15,0 22-15,0-21 0,0 21 16,-21 21-1,0 21-15,21 0 0,0 0 16,-21 0-16,21 22 0,-21-1 16,21 0-16,0 22 0,0-22 0,0 0 15,-22 1-15,22-1 0,0 0 16,0 1-16,0-22 0,0 0 0,0 0 16,0 0-16,0 1 0,0-1 15,22-21-15,-1 0 16,-21-21-1,0-1-15,0 1 0,0 0 16,0 0-16</inkml:trace>
  <inkml:trace contextRef="#ctx0" brushRef="#br0" timeOffset="41461.19">4508 8954 0,'-21'0'15,"42"0"-15,-21 0 31,22 0-31,-1 0 0,21 0 0,-21-22 16,22 22-16,-1 0 0,0-21 16,22 0-16,-1 21 0,1-21 15,-1 0-15,1 0 0,-1-22 0,1 22 16,20 0-16</inkml:trace>
  <inkml:trace contextRef="#ctx0" brushRef="#br0" timeOffset="42091.71">5736 8615 0,'0'0'15,"-21"0"-15,0 0 0,0 0 16,-1 0-16,1 21 0,0 0 16,0 0-16,0 1 0,0-1 0,-1 21 15,1 0-15,0 1 0,0-1 0,0-21 16,21 22-16,0-1 0,0 0 16,0 1-16,0-1 0,0-21 0,0 0 15,0 22-15,0-22 0,0 0 16,21-21-16,0 21 0,0 0 15,0-21-15,1 0 0,20 0 0,-21 0 16,21 0-16,-20 0 0,20-21 16,0 0-16,1 21 0,-1-21 0,-21-22 15,21 22-15,1 0 0,-1-21 0,0-1 16,-20-20-16,20 21 0,-21-22 16,21 1-16,-20-1 0,-1 1 0,-21-1 15,21 1-15,-21 20 0,21 1 16,-21 0-16,0 20 0,0 1 0,0 0 15,-21 42-15,0 0 16,21 1-16,-21 20 16,-1 0-16,1 1 0,21 20 0,-21-21 15,21 22-15,-21-1 0,21 1 0,0-1 16,0-20-16,0 20 0,0-20 16,0-22-16,0 21 0,0-21 0,0 0 15,21 1-15,0-1 0,0-21 16,22 0-16,-22 0 0,0 0 15,0 0-15,0 0 0,22-21 0,-22 21 16,0-22-16,0 1 0,0 0 0,22 0 16,-22-21-16,-21 20 0,21 1 0,0-21 15,0 21-15,1-22 0,-22 22 16,0 0-16,0 42 31,0 0-31,-22 1 0,22 20 16,0-21-16,-21 0 0,21 0 0,-21 1 15,21-1-15,0 0 0,0 0 16,21-21 15,-21-21-31,21 21 16,-21-21-16,0 0 0,0-1 0</inkml:trace>
  <inkml:trace contextRef="#ctx0" brushRef="#br0" timeOffset="42267.71">6583 8615 0,'0'0'0,"-21"0"16,-1 0-16,1 0 15,21 21-15,-21-21 16,21 21-16,0 0 16,21-21-1,0 0-15,1 0 0,-1 0 16,0 0-16,21 0 0,1 0 0,-1 0 15</inkml:trace>
  <inkml:trace contextRef="#ctx0" brushRef="#br0" timeOffset="43129.12">7112 8594 0,'0'0'0,"0"-21"16,-21 21 15,0 21-31,-1 0 0,1 0 16,0 0-16,0 22 0,0-1 15,0-21-15,-1 21 0,22 1 0,0-1 0,-21 0 16,21 1-16,0-1 16,0-21-16,0 0 0,0 22 0,0-22 15,0 0-15,21 0 0,22-21 0,-22 21 16,21-21-16,-21 0 0,22 0 0,-1 0 16,0 0-16,1 0 0,-1-21 15,0 21-15,-20-21 0,20 0 16,-21-21-16,21 20 0,-20-20 0,-1 0 15,0-1-15,0-20 0,0 21 0,-21-22 16,0 1-16,21-1 0,-21 1 16,0-22-16,22 43 0,-22-22 0,0 22 15,0-1-15,21 22 0,-21 0 16,0 42 0,0 0-16,0 22 0,0-22 0,0 21 15,0 1-15,-21-1 16,21 0-16,0 1 0,-22-1 0,22 0 15,-21 1-15,21-1 0,-21 0 0,21 1 16,-21-22-16,0 0 0,21 21 16,0-21-16,0 1 0,-21-22 15,21-22 1,0 1 0,21 0-16,0-21 0,0 21 0,0-22 15,22 22-15,-22-21 0,21-1 16,0 1-16,22 21 0,-22-21 0,1 20 15,20 1-15,-21 0 0,-20 0 16,20 0-16,-21 21 0,-21 21 16,0 0-1,-21 0-15,0-21 0,0 21 16,-22 1-16,1-1 0,21-21 0,-22 21 16,1 0-16,21 0 0,-21-21 0,20 0 15,1 0-15,0 0 0,0 0 16,21 21-16,0 1 47,0-1-47,0 0 0,0 0 0,0 0 15,0 22-15,0-22 0,21 21 16,-21-21-16,21 22 0,0-22 16,-21 0-16,22 0 0,-1 0 0,21 0 15,-21 1-15,0-1 0,22-21 16,-22 0-16,21 0 0,1 0 0,-1 0 15,21 0-15,-20 0 0,-1 0 0,0-21 16,1-1-16,-1 1 0,0 0 16,-20 0-16,20-21 0,-21 20 0,21-20 15,-20 0-15,-1-1 0,0 22 16,0-21-16,-21 0 0,0 20 16,21 1-16,-21 0 0,-21 21 0,21-21 15,-42 21-15,-1 0 0,1 0 16,-21 21-16</inkml:trace>
  <inkml:trace contextRef="#ctx0" brushRef="#br0" timeOffset="44036.44">1291 10520 0,'-106'0'15,"212"0"-15,-254 42 0,127-42 16,0 0-16,21-21 16,0 0-16,0 0 15,0 0-15,21-1 0,0 22 16,0-21-16,0 0 0,0 0 15,22 21-15,-1-21 0,0 21 0,-20 0 16,20 0-16,0 0 0,-21 0 16,22 21-16,-22 0 0,0 0 0,-21 22 15,0-22-15,0 21 0,0-21 16,-21 22-16,-21-1 0,-1 0 0,-20-21 16,20 22-16,-20-1 0,-1-21 15,1 22-15,21-22 0,-22 0 16,22 0-16,-1-21 0,22 0 0,0 21 15,0-21-15,0 0 0,21-21 16,0 0-16,21 0 16,0 0-16,0 21 15,22-22-15,-22 22 0,21 0 16,22 0-16,-22 0 0,0 0 16,22 0-16,-1 22 0,-20-1 0,20 0 15,-21 0-15,1 0 0,-1 22 16,-21-22-16,0 21 0,-21 0 15,0-20-15,0 20 0,-21 0 0,0 1 16,-21-1-16,-22-21 0,22 21 16,-22-20-16,22 20 0,-21-21 0,20-21 15,1 21-15,0-21 16,-1 0-16,1 0 0,21 0 0,-22 0 16,22 0-16,0-21 0,0 21 15,21-21-15,0 0 0,0 0 0,0-1 16,0 1-16,0 0 0,0 0 15,21 0-15,0 0 0,0-1 0,1 1 16,20 0-16</inkml:trace>
  <inkml:trace contextRef="#ctx0" brushRef="#br0" timeOffset="44212.46">1820 11028 0,'21'0'0,"-42"0"0,64 0 16,-22 0-16,-21 21 0,21-21 47</inkml:trace>
  <inkml:trace contextRef="#ctx0" brushRef="#br0" timeOffset="46504.29">3048 11070 0,'21'0'15,"0"0"1,-21-21 0,0 0 31,0 0-1,0 0-30,0-1 0,0 1-1,-21 21-15,21-21 16,-21 21-16,0-21 0,0 21 16,-1-21-16,1 21 0,0-21 0,0 21 15,-106-22 1,85 22-16,-1 0 0,1 0 0,0 22 15,-1-1-15,1 0 0,21 0 16,-22 21-16,22 1 0,0-1 0,21 0 16,-21 1-16,21 20 0,0-20 15,0-1-15,0 0 0,21 1 0,0-22 16,0 21-16,1-21 0,-1 0 16,21-21-16,-21 0 0,22 0 0,-1 0 15,-21 0-15,21-21 0,1 0 16,-1 0-16,0 0 0,1-22 15,-1 1-15,-21 0 0,22-22 0,-1 22 16,0-22-16,1 1 0,-1-1 16,0 1-16,-21-1 0,22 1 0,-22-22 15,-21 22-15,0-22 0,0 22 16,0-1-16,0 22 0,0-1 0,0 1 16,0 21-16,-21 0 0,21 0 0,0 42 15,0 21 1,-21 22-16,21-22 0,0 21 15,-22 1-15,22 21 0,-21-22 16,21 1-16,0-1 0,0 1 0,0-22 16,0 21-16,0 1 0,0-22 15,0 1-15,0-1 0,21 0 0,1 1 16,-1-22-16,0 0 0,21 0 0,-21 0 16,22-21-16,-1 0 0,-21 0 15,22-21-15,-1 0 0,0 0 0,1 0 16,-22-1-16,21-20 0,-21 21 15,22-21-15,-22 20 0,0-20 0,0 21 16,-21-21-16,0 20 0,0 1 16,0 0-16,0 0 0,0 0 15,0 42 1,-21 0 0,21 0-16,-21 0 0,21 22 0,-21-22 15,21 21-15,0 1 0,0-22 16,0 21-16,0 0 0,0-20 0,21 20 15,0-21-15,21 0 0,-21 0 16,1-21-16,20 0 0,-21 0 0,0 0 16,22 0-16,-22 0 0,0-21 0,21 0 15,-21 0-15,1 21 0,-1-21 0,0-22 16,0 22-16,-21 0 0,0 0 16,21-21-16,-21-1 0,0 22 15,0-21-15,0-1 0,0 1 0,0 0 16,0 21-16,-21-22 0,-21 1 0,21 21 15,-22 21-15,22 0 0,-21 0 16,-1 0-16,22 0 0,-21 0 0,0 42 16,20-21-16,-20 0 0,21 22 15,21-22-15,0 21 0,0 1 0,0-22 16,0 21-16,0 0 0,0-20 16,42 20-16,-21-21 0,1 0 0,20 0 15,-21 1-15,21-22 0,-20 0 16,20 0-16,-21 0 0,21 0 15,-20-22-15,-1 1 0,21 0 0,-21 0 16,22 0-16,-22 0 0,0-22 16,21 22-16,-21 0 0,1-21 0,-22 20 15,0 1-15,21-21 0,-21 21 0,0 0 16,0-1-16,0 1 0,-21 42 31,-1 1-31,22-1 0,0 0 16,0 0-16,-21 21 0,21-20 0,0 20 15,0 0-15,0-21 0,0 22 16,0-1-16,0-21 0,21 0 16,1 1-16,-22-1 0,42 0 0,-21-21 15,0 0-15,0 0 0,1 0 16,20 0-16,-21 0 0,0-21 0,22 0 16,-22-1-16,0 1 0,21-21 15,-21 21-15,1 0 0,-1-22 16,0 22-16,-21-21 0,0 21 0,21-22 0,-21 22 15,0-21-15,0 21 0,0-1 16,0 1-16,0 0 0,0 42 31,0 0-31,0 1 0,-21-1 0,21 0 16,0 0-16,0 21 0,0-20 0,0-1 0,0 21 16,0-21-16,0 22 15,21-22-15,0 0 0,0 21 0,1-21 16,-1 1-16,21-22 0,-21 21 15,0-21-15,1 0 0,-1 0 0,21 0 16,-21 0-16,0-21 0,1-1 0,-1 1 16,0 0-16,0 0 0,-21-21 15,21 20-15,-21-20 0,21 21 0,-21-21 16,0-1-16,22-20 0,-22 20 0,0-20 16,0-1-16,42 1 0,-21-1 15,-21 1-15,0 21 0,0 20 16,-21-20-16,0 42 0,21-21 0,0 0 15,0 42-15,0 0 16,-21 0-16,21 22 0,0-1 0,0 0 16,0 1-16,0 20 0,0-21 15,0 1-15,0-1 0,0 22 0,0-43 16,0 21-16,0 0 0,0-20 16,0 20-16,0-21 0,0 0 0,0 0 15,0 1-15,0-44 31,0 1-31,21 0 16,-21 0-16,21 0 0,0 0 0,0-1 16,0 1-16,22 0 0,-1-21 15,0 21-15,-20 21 0,20-22 16,-21 1-16,21 42 0,1-21 0,-22 0 16,42 0-16,-41 22 0,-1-1 0,0-21 15,42 21-15,-63 0 0,0 0 16,0 0-16,-21 22 0,0-22 0,-21 0 15,21 21-15,-22-20 0,-20 20 0,20-21 16,1 0-16,-21 22 0,-1-22 0,22 0 16,-1-21-16,1 21 0,21 0 0,0-21 15,0 0-15,42 0 16,-21-21-16,0 0 16,0 0-16,0 0 0,0-22 15,0 1-15,21 21 0,0-22 0,21 1 16,-20-21-16</inkml:trace>
  <inkml:trace contextRef="#ctx0" brushRef="#br0" timeOffset="46728.19">5969 10393 0,'0'0'15,"42"-21"-15,-21 0 0,1 21 0,-22-22 0,21 22 16,0 0-16,-21 22 16,0-1-16,0 21 0,0 0 15,-21 22-15,0-22 0,21 22 0,-22-22 16,22 22-16,0-1 0,-21-21 15,0 1-15,0-1 0,0 0 0,21 1 16,-21-22-16,21 42 0,0-41 16,-22 41-16,1-42 0,42-21 15,1 0 1,-1 0-16,0-21 0,0 21 0,-21-21 16,21 0-16,0 0 0</inkml:trace>
  <inkml:trace contextRef="#ctx0" brushRef="#br0" timeOffset="47085.31">6181 10880 0,'21'0'31,"0"0"-15,0 0-16,21 0 16,-20 0-16,-1-21 0,0 21 0,0-22 15,21 1-15,-20 0 0,-1 0 16,0 0-16,0 0 0,0-1 0,0-20 15,-21 21-15,0 0 0,0 0 0,0-1 16,-21 22-16,0 0 16,-21 0-16,21 22 0,-1-1 15,1 0-15,-21 21 0,21-21 16,0 22-16,-22-1 0,22-21 0,0 22 16,0-1-16,21-21 0,0 21 15,-21-20-15,21 20 0,0-21 0,0 0 16,0 22-16,0-22 0,21 0 15,0 0-15,0-21 0,0 0 16,0 0-16,22 0 0,-22 0 0,21 0 16,22-42-16,-22 21 0,22 21 15,-22-22-15,0 1 0,1-21 16,-1 21-16</inkml:trace>
  <inkml:trace contextRef="#ctx0" brushRef="#br0" timeOffset="47740.15">7239 10605 0,'0'0'0,"0"-22"0,0 1 0,0 0 16,-21 21-16,0 0 0,-1 0 0,1 0 16,0 0-16,0 0 0,0 0 15,0 21-15,-1 0 0,1 22 0,0-22 16,0 0-16,21 21 0,-21 1 16,21-22-16,0 21 0,0 1 0,0-22 15,0 21-15,0-21 0,0 0 0,0 1 16,0-1-16,21 0 0,-21 0 0,21 0 15,0 0-15,0-21 16,1 0-16,-1 0 0,0 0 0,0 0 16,0 0-16,22 0 0,-1-21 0,0 0 15,-21 0-15,1 21 0,20-21 0,-21 0 16,-21-1-16,21 1 0,0-21 0,1 21 16,-22-22-16,0 22 0,21-42 15,-21 20-15,21-20 0,-42-1 0,21 1 16,0-1-16,0 22 0,0-21 0,21 20 15,-42 22-15,21-21 0,0 21 0,-21 42 32,21 0-32,0 21 15,0 1-15,-22 20 0,22 1 0,0-22 16,-21 21-16,21 1 0,0-22 16,0 1-16,0-1 0,0 0 15,0 1-15,0-22 0,0 21 0,0-21 16,0 0-16,21 1 0,1-22 15,-1 0-15,0 0 16,0 0-16,0 0 0,22 0 0,-22-22 16,0 1-16,0 21 0,21-21 0,-20 0 15,-1 0-15,21 0 0,-21-1 16,0-20-16,1 21 0,-1 0 0,0 21 16,-21-21-16,0 42 15,0 0-15,0 0 16,0 0-16,-21 0 0,0 1 15,21-1-15,-22 0 0,22 0 0,0 0 16,0 0-16,0 1 0,22-22 31,-1 0-15,0 0-16,0 0 0,-21-22 0,21 1 16,0 21-16,-21-21 0,0 0 0,0 0 15</inkml:trace>
  <inkml:trace contextRef="#ctx0" brushRef="#br0" timeOffset="47876.07">7980 10499 0,'0'0'0,"0"-43"16,0 22-16,-21 21 15,-22 0-15,43 21 16,0 1-16,-21-22 0,42 0 16,-21 21-16,21-21 15,1 0-15,-1 0 0,0 0 0,21 0 16</inkml:trace>
  <inkml:trace contextRef="#ctx0" brushRef="#br0" timeOffset="48625.03">8572 10393 0,'0'0'0,"0"-21"0,-21 21 47,0 21-47,0 21 0,0-21 16,21 22-16,0-22 0,-21 21 0,21 1 15,-22-22-15,1 21 0,0 0 0,0 1 16,21-22-16,0 0 0,0 21 0,-21-20 16,21 20-16,0-21 0,0 0 15,0 0-15,0 1 0,21-22 16,0 21-16,0-21 0,0 21 0,1 0 16,-1-21-16,21 0 0,-21 0 0,0 0 15,1-21-15,-1 0 0,0 21 16,0 0-16,21-21 0,-20-1 0,-1 1 15,0 0-15,0-21 0,0 21 16,0-22-16,1 1 0,-1-22 0,-21 22 16,0-21-16,21-22 0,0 21 0,0 1 15,-21-1-15,0 1 0,0 21 16,0 20-16,21-20 0,-21 21 0,43 0 16,-43 42-1,-21 0-15,21 0 0,0 22 16,-22-1-16,1 0 0,21 22 15,-21-22-15,21 0 0,-21 1 0,21-1 16,-21 0-16,21 1 0,0-1 16,0-21-16,0 0 0,0 1 0,0-1 15,0 0-15,21-21 32,0 0-32,0-21 15,22 0-15,-22-1 0,21 1 16,0 0-16,1-21 0,-1 21 15,0-1-15,1 1 0,-1 0 0,0 0 16,1 21-16,-22 0 0,0-21 0,0 21 16,0 0-16,-42 21 15,0-21-15,0 0 16,0 0-16,-43 21 0,22 0 0,21 0 16,-22-21-16,-20 43 0,42-43 15,-22 21-15,22 0 0,0-21 16,0 21-16,0 0 0,21 1 0,0-1 15,0 0-15,0 0 0,0 0 0,0 0 16,0 1-16,21-1 16,0 0-16,21 0 0,-20-21 0,20 21 15,0-21-15,1 0 0,-22 0 0,21 21 16,-21-21-16,0 0 0,1 0 0,-1 22 16,21-1-16,-21-21 0,0 0 0,-21 21 15,-21 0-15</inkml:trace>
  <inkml:trace contextRef="#ctx0" brushRef="#br0" timeOffset="49405.01">698 12361 0,'0'-21'0,"0"42"0,0-63 0,0 21 0,0 0 16,-21 0-16,42 21 15,1 21-15,-22 0 16,21 0-16,0 21 0,0 1 15,0-1-15,-21 0 0,0 22 16,21-22-16,-21 22 0,0-22 0,0 22 16,0-1-16,-21-21 0,0 1 15,0-1-15,-21 0 0,20-20 16,1-1-16,-21 0 0,21 0 0,-22-21 16,22 0-16,0 0 0,0 0 0,21-21 15,0 0-15,0 0 16,0-1-16,21 1 0,-21 0 15,21 0-15,0 0 0,22-22 0,-1 1 16,0 21-16,1-21 0,-1-1 0,0 22 16,1 0-16,-1-21 0,-21 20 15,22 22-15,-1-21 0,0 0 0,-21 21 16,1 0-16,20-21 0,-42 0 16,42 21-16,1 0 0,-65 0 15,1 0-15,0 0 16,-21 0-16,21 0 0,-1 0 15,1 0-15,0 0 0,0 21 0,0 0 16,0 0-16,-1 22 0,22-1 16,-21 21-16,21-20 0,0 20 15,0 1-15,0-22 0,0 22 16,0-22-16,0 0 0,0-21 16,0 22-16,0-22 0,0 0 0,21 0 15,-21 0-15,22-21 0,-1 0 16,0 0-16,0-21 15,0 0-15</inkml:trace>
  <inkml:trace contextRef="#ctx0" brushRef="#br0" timeOffset="49556.25">1736 12679 0,'21'21'15,"-42"-42"-15,63 42 0,-42 21 0,21-42 0,-21-21 16,0 0-1,21 21-15,-21-21 0</inkml:trace>
  <inkml:trace contextRef="#ctx0" brushRef="#br0" timeOffset="50204.06">2963 12488 0,'0'0'0,"0"-21"16,0 0-16,0 0 0,-42 21 31,42 21-31,0 21 0,0-20 0,0 41 16,42-21-16,-21 22 0,-21-1 16,43-20-16,-64 20 0,-1 1 0,1-22 15,-21 22-15,0-22 0,20 0 0,-20 1 16,0-1-16,21-21 0,-22 21 15,22-20-15,-21-22 0,21 0 0,-1 0 16,1 0-16,0 0 0,0 0 16,0-22-16,21 1 0,-21 0 15,21 0-15,-22-21 0,1-1 0,21 1 0,0 0 16,0-22-16,0 1 16,0-1-16,0 22 0,0-1 0,0 1 15,21 0-15,1 21 0,-1 21 0,-21 21 16,21-21-16,0 0 15,0 21-15,22 21 0,-22 1 0,0-1 16,0 0-16,0 1 0,0 20 16,1-21-16,-1 1 0,0-1 0,21 0 15,-21 1-15,1-22 0,-1 21 16,21-21-16,-21 1 0,0-1 0,22-21 16,-22 0-16,0 0 0,21 0 0,-20 0 15,20 0-15,-21-21 0,0 21 16,22-22-16,-1 1 0,-21 0 15,0-21-15,0 21 0,1-22 0,-1 1 16,-21 0-16,0-22 0,0 1 16,0 20-16,0-20 0,-21-1 0,-1 1 15,-20 20-15,0-20 0,-1-1 0</inkml:trace>
  <inkml:trace contextRef="#ctx0" brushRef="#br0" timeOffset="50383.98">2857 12256 0,'-21'42'0,"42"-84"0,-84 105 15,42-42-15,0 0 0,21 22 0,-22-1 16,22-21-16,22 22 0,-1 20 15,0-21-15,0 22 0,21-22 0,-20 1 16,-1-22-16,21 21 0,0 0 16,22-20-16,-22 20 0,-21-21 15,22 21-15,-1-20 0,0-22 0,1 21 16,-1-21-16,-21 0 0,22 0 16,-1 0-16,-21 0 0,21 0 0,-20 0 15,-1-21-15,0-1 0,0 22 16,0-21-16,0 21 0</inkml:trace>
  <inkml:trace contextRef="#ctx0" brushRef="#br0" timeOffset="50760.2">3641 12912 0,'0'-21'0,"0"63"0,0-63 0,-43 0 16,22 21-16,21-22 0,21 1 0,-21 0 15,0 0-15,0-21 0,-21 20 0,21 1 16,-21 0-16,21-21 0,42 21 16,-21 21-16,1 0 0,-1 0 15,0 0-15,0 0 0,21 0 0,-20 0 16,20 21-16,-21 0 0,21 0 15,-20 0-15,-1 22 0,21-22 0,-21 21 16,-21 0-16,21-20 0,1 20 16,-22 0-16,0 1 0,0-22 0,0 21 15,0-21-15,0 0 0,-22 1 16,1-1-16,21 0 0,-21-21 0,0 0 16,0 0-16,21-21 15,0 0 1,0-1-16,0 1 15,0-42-15,0 42 0,0-22 16,21 22-16,0-21 0,0-1 0,-21 1 16,0 0-16,0-1 0,21 22 0,1 0 15,-1 0-15,0 21 0,0-21 0,0 21 16,0 0-16,1 0 16,-1 0-16,0 0 0,0 21 15,0 0-15,-21 0 0,0 22 16,21-22-16</inkml:trace>
  <inkml:trace contextRef="#ctx0" brushRef="#br0" timeOffset="51608.79">4466 12954 0,'21'0'0,"-42"0"0,63 0 15,1 0-15,-22 0 0,0-21 0,21 0 16,-20 21-16,-1-21 0,0-1 16,21 1-16,-21-21 0,-21 21 15,0-22-15,0 22 0,0 0 16,0-21-16,-21 21 0,0-1 0,-21 1 15,21 0-15,-22 21 0,1 0 0,21 0 16,-22 0-16,1 21 0,21 0 0,0 1 16,-22-1-16,22 21 0,0 0 15,0 1-15,0-1 0,0 0 16,21 1-16,0-1 0,0 0 0,0-20 16,0 20-16,0-21 0,0 0 15,21 0-15,-21 1 0,21-1 0,0-21 16,0 0-16,22 0 0,-22 0 15,0 0-15,21-21 0,-21-1 0,1 22 16,20-21-16,-21-21 0,0 21 16,0 0-16,22-22 0,-22 1 0,0 21 15,-21-43-15,21 43 0,-21-21 16,0-1-16,21 1 0,-21 21 0,0 0 16,0 0-16,-21 42 15,21 0 1,-21 0-16,21 21 0,0 1 15,0-22-15,0 21 0,0 1 0,0-1 16,0-21-16,0 21 0,21-20 16,0-1-16,1 21 0,-1-42 0,21 21 15,0-21-15,1 0 0,-1 21 16,0-21-16,1 0 0,-1 0 0,0 0 16,1-21-16,-1 0 0,0 21 15,1-21-15,-1-21 0,0 20 0,-20 1 16,20-21-16,-21 21 0,0-22 0,0 1 15,-21 0-15,0-1 0,22-20 16,-44 42-16,-41-43 16,21 64-16,-1 0 0,22 0 15,-21 0-15,-1 21 0,1 1 0,21-1 16,-21 21-16,20 0 0,-20-20 16,21 20-16,21 0 0,0 1 0,-21-22 15,21 21-15,0-21 0,0 0 16,21 1-16,-21-1 0,21 0 0,0 0 15,106 64 1,-84-64-16,-22 0 0,0 0 16,21 22-16,-21-22 0,1 21 15,-1-21-15,0 43 0,0-22 16,0 22-16,-21-1 0,0 1 0,0-1 16,0 1-16,0 20 0,0-20 0,-21-1 15,-21 22-15,42 0 0,-21-1 16,-22-41-16,1 20 0,0-21 0,-1 1 15,1-1-15,21-42 0,0 21 0,-22-21 16,22 0-16,-21 0 0,-1 0 16,1-21-16,21-21 0,-21 21 0,20-22 15,1-20-15,0 20 0,0-20 0,21-1 16,0-20-16,0-1 0,0 22 16,0-22-16,0-42 0,21 42 0,21-21 15</inkml:trace>
  <inkml:trace contextRef="#ctx0" brushRef="#br0" timeOffset="51728.28">5821 12658 0,'-43'0'16,"86"0"-16</inkml:trace>
  <inkml:trace contextRef="#ctx0" brushRef="#br0" timeOffset="52289.58">6054 12488 0,'-22'0'16,"1"22"-16,0-1 16,-21-21-16,21 21 0,-22 42 0,1-41 15,0-1-15,20 0 0,1 0 16,0 21-16,21-20 0,0-1 0,0 0 15,0 0-15,0 0 0,0 0 16,21-21-16,0 0 0,1 22 16,-1-22-16,0 0 0,0 0 0,21 0 15,-20 0-15,-1 0 0,0-22 16,0 22-16,0-21 0,0 21 16,1-21-16,-1 21 0,-21-21 15,-21 21 1,-1 0-16,-20 21 15,21 0-15,-21 0 0,20 1 0,-20-1 16,21 0-16,-21 0 0,20 0 16,1 0-16,0 22 0,0-22 0,21 0 15,0 0-15,0 0 16,21 1-16,0-22 0,0 0 16,1 0-16,-1 0 0,21 0 0,-21 0 15,22 0-15,-22 0 0,21 0 16,0 0-16,-20 0 0,-1 0 15,0 0-15,0 0 0,0 0 0,0 21 16,-21 0-16,0 0 0,0 21 16,0-20-16,0 20 0,-21 0 0,0 1 15,0-1-15,-21 0 0,20 22 16,1-22-16,-21 0 0,21 1 0,-22-1 16,22 0-16,0-20 0,21-1 0,0 0 15,21-42 1,0 0-16,22-1 15,-22-20-15,0 21 0,21-21 0,-20-1 16</inkml:trace>
  <inkml:trace contextRef="#ctx0" brushRef="#br0" timeOffset="53796.03">7197 12637 0,'0'-43'0,"0"86"0,0-107 0,0 22 15,0 21-15,0-1 0,0 1 16,-22 0-16,1 21 0,0 0 0,0 0 16,0 21-16,0 0 0,21 1 15,-22 20-15,1-21 16,21 21-16,0 22 0,-21-22 0,21 22 16,-21-22-16,0 22 0,0-22 0,21 0 15,-22 1-15,1-1 0,0 0 16,0-21-16,0 1 0,0-1 0,21 0 15,-22-21 1,22-21 0,0 0-16,0-1 0,0-20 15,0 21-15,0-21 0,22-1 16,-1 1-16,-21 0 0,21-1 0,0 1 16,-21 21-16,0 0 0,21-1 15,0 22-15,1 0 16,-22 22-16,0-1 0,0 0 15,21 21-15,-21-21 0,21 22 0,-21-1 16,21-21-16,-21 22 0,21-1 0,-21-21 16,21 0-16,1 0 0,-1 1 15,0-1-15,0-21 0,0 0 0,0 0 16,1 0-16,-1 0 0,0 0 16,0 0-16,21-21 0,-20-1 0,-1 1 15,0 0-15,21 0 0,-21-21 16,1-1-16,-1 1 0,21 0 15,-21-1-15,0-20 0,-21 20 0,0-20 0,0-1 16,0 22-16,0-21 16,0-1-16,-21 22 0,0-1 0,-21 1 15,21 0-15,-22 21 0,1 21 0,21 0 16,-22 0-16,1 0 0,0 21 16,-22 21-16,22-21 0,0 22 0,-1-1 15,22 0-15,-21 22 0,21-22 16,-1 22-16,22-1 0,0-21 15,0 22-15,0-1 0,43-20 0,-22-1 0,0 0 16,0 1-16,22-1 16,-1-21-16,0 0 0,1 1 0,-22-22 15,21 0-15,0 0 0,1 0 0,-1 0 16,0 0-16,1-22 0,-1 1 16,0 0-16,1 0 0,-1 0 0,0-22 15,1 22-15,-22-21 0,21 21 16,-21-22-16,1 1 0,-1 21 0,0 0 15,-21 0-15,0-1 0,0 44 16,0-1 0,-21 0-16,21 0 0,-21 21 0,21-20 15,-22 20-15,22-21 0,0 0 16,0 22-16,0-22 0,0 0 0,0 0 16,0 0-16,22 0 15,-1-21-15,0 0 0,21 0 0,-21 0 16,22 0-16,-22 0 0,21 0 15,-21 0-15,22-21 0,-22 0 16,21 21-16,-21-21 0,1-21 0,20 20 16,-21 1-16,0-21 0,0 21 15,1 0-15,-1-1 0,-21-20 0,0 21 16,0 42 0,-21 0-1,-1 0-15,1 1 0,0-1 16,21 0-16,0 21 0,-21-21 0,21 1 15,0-1-15,0 0 0,0 0 16,0 0-16,0 0 0,0 1 16,21-22-16,0 0 0,0 21 0,1-21 0,-1 0 15,0 0-15,21 0 16,-21 0-16,1-21 0,-1-1 0,0 22 16,0-21-16,0 0 0,0 0 15,1 0-15,-22-22 0,0 22 0,21-21 16,-21 21-16,0-22 0,0 1 15,0 0-15,-21 21 0,21-22 0,-43 22 16,22 21-16,0 0 0,0 0 0,0 0 16,-22 0-16,22 0 0,0 21 15,21 0-15,0 1 0,0 20 16,0-21-16,0 0 16,21-21-16,0 0 0,0 0 15,1 0-15,20 0 0,-21 0 0,21 0 16,1 0-16,-1-21 0,-21 0 15,22 0-15,-1 21 0,-21-21 0,21-1 16,-20 22-16,-1-21 0,0 21 16,0-21-16,0 21 0,-21 21 15,0 22-15,0-22 16,0 21-16,0 0 0,0 1 0,21-1 16,-21 22-16,22-22 0,-22 21 0,0 1 15,0-1-15,0 1 0,0-1 16,0 22-16,0 0 0,0-22 15,0 22-15,0-22 0,0 22 0,0-21 16,0-1-16,0 1 0,0-1 16,0-21-16,0 22 0,-22-22 0,22-21 15,0 22-15,-21-22 0,0 0 16,0-21-16,21-21 16,0 0-16,0-22 0,0 22 15,0 0-15,0-21 0,21-1 16,0-20-16,0 21 0,1-22 15,-22 1-15,21-22 0,0 0 0,0 1 16,-21 20-16,0-21 0,0 1 0</inkml:trace>
  <inkml:trace contextRef="#ctx0" brushRef="#br0" timeOffset="54027.58">9038 12996 0,'0'-148'16,"0"85"-16,0 423 0,0-509 0,0-105 0,0 191 0,0 21 16,0 20-16,0-20 0,21 21 0,-21 0 15,21 0-15,1-1 0,-1 1 16,21 21-16,0 0 0,-20-21 0,20 21 15,0 0-15,-21 0 0,22 21 0,-22 0 16,0-21-16,-21 43 16,0-22-16,0 0 0,0 0 0,0 22 0,0-22 15,0 21-15,-21-21 16,0 22-16,0-22 0,-1 21 0,-20-21 16,0 0-16,21 22 0,-1-22 15,1 0-15,0-21 0,0 21 0,21 0 16,0 1-16</inkml:trace>
  <inkml:trace contextRef="#ctx0" brushRef="#br0" timeOffset="54188.28">10012 13166 0,'0'0'0,"21"0"0,0 0 16,-21 21-16,0-42 47,-21 0-47,0-1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3:08:04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868 423 0,'0'0'0,"21"0"94,0 0-47,0 0-32</inkml:trace>
  <inkml:trace contextRef="#ctx0" brushRef="#br0" timeOffset="999.84">995 445 0,'0'-22'31,"0"1"-15,0 0-16,0 0 15,0 0-15,0 0 16,0-1-16,-21 22 16,-1 0-1,22 22 1,-21-1-16,0 0 0,21 0 16,-21 0-16,21 0 0,0 22 0,-21-22 15,21 21-15,-21-21 0,21 22 16,0-22-16,0 21 0,0 1 15,0-1-15,0 0 0,0-21 0,0 22 16,0-1-16,0-21 16,0 22-16,21-22 0,0 0 0,0 0 15,0 0-15,0-21 16,1 0-16,-1 0 0,0 0 16,0 0-16,0-21 0,0 0 0,1 0 15,20 0-15,-21-22 0,0 1 16,0 21-16,1-22 0,-1 1 15,0 21-15,0-21 0,-21 20 0,0 1 16,0 0-16,0 0 0,0 0 16,0 0-16,-21 21 15,0 0-15,0 0 16,-1 21 0,22 0-16,-21-21 15,21 21-15,0 0 0,0 0 16,21-21 15,1 0-31,-1 0 0,0 0 0,0-21 16,0 21-16,0-21 0,22 21 15,-22-21-15,0 0 0,0 21 16,0-21-16,1 21 0,-1-22 0,0 22 16,0-21-16,-21 42 46,0 1-46,0-1 0,-21 0 16,0 0-16,0 0 0,21 0 0,0 22 16,0-22-16,0 0 0,0 21 15,0-20-15,0 20 0,0-21 16,0 0-16,21 0 0,0 1 0,0-22 16,0 21-16,22-21 0,-22 0 15,21 0-15,-21 0 0,22-21 16,-1 21-16,0-22 0,-21 1 0,22-21 15,-1 21-15,0 0 0,-20-22 16,20 22-16,-21-21 0,0 21 16,0-22-16,-21 22 0,0 0 15,0 0-15,0 0 0,0-1 16,-21 22-16,0 0 16,0 0-16,0 0 15,0 22-15,-1-1 0,22 0 16,0 0-16,-21 0 0,21 0 0,0 22 15,0-22-15,0 0 0,0 21 16,0-20-16,0-1 0,0 21 16,21-21-16,-21 0 0,22-21 0,-1 22 15,0-22-15,0 0 16,0 0-16,0 0 0,1 0 0,20 0 16,-21 0-16,21 0 0,1-22 15,-22 1-15</inkml:trace>
  <inkml:trace contextRef="#ctx0" brushRef="#br0" timeOffset="1976.81">2984 572 0,'0'0'0,"0"-22"0,0 1 0,0 0 0,0 0 16,0 0-16,0 0 0,-21-1 16,0 1-16,0 21 0,-21 0 0,20 0 15,1 0-15,0 0 0,-21 0 16,21 21-16,-22 1 15,22-1-15,0 0 0,0 21 0,0-21 16,-1 22-16,1-22 0,0 21 16,0 1-16,21-22 0,0 21 0,0-21 15,0 0-15,0 22 0,0-22 16,0 0-16,21-21 0,0 21 16,0-21-16,1 0 0,-1 0 0,21 0 15,-21 0-15,22-21 0,-22 21 16,21-21-16,-21 0 0,0-22 15,1 22-15,-1 0 0,0-21 16,0-1-16,-21 22 0,21-21 16,-21 0-16,0-1 0,0 22 0,0 0 15,0 0-15,0 0 0,0 42 32,0 0-17,0 0-15,0 0 0,0 0 16,0 22-16,0-22 0,0 21 0,0-21 15,0 22-15,0-22 0,0 21 16,0-21-16,0 1 0,0 20 0,21-21 16,1-21-16,-1 21 0,0 0 15,0-21-15,0 0 16,0 0-16,1 0 0,20 0 0,-21-21 16,0 0-16,0 0 0,22 0 15,-22-22-15,0 22 0,0-21 0,0 21 16,1-43-16,-22 22 0,0 0 15,21-22-15,-21 22 0,0-1 16,0-20-16,0 21 0,0 20 0,0-20 16,0 21-16,0 42 31,0 0-31,0 0 0,-21 1 16,21 20-16,-22 0 0,22 1 15,0-22-15,0 21 0,0 0 0,-21 1 16,21-1-16,0-21 15,0 22-15,0-22 0,0 21 0,21-21 16,1 0-16,-1 22 0,0-22 16,0-21-16,0 21 0,0 0 0,22-21 15,-22 0-15,21 0 0,-21 0 16,22 0-16,-1 0 0,-21 0 16,22-21-16,-22 0 0,21 0 0,-21 0 15,0-1-15,22-20 0,-43 21 16,21 0-16,-21-22 0,0 22 15,0 0-15,0 0 0,0 0 0,0 0 16,0-1-16,-21 22 0,0 0 16,-1 0-16,1 22 15,0-1-15,21 0 0,-21 0 16,21 0-16,0 0 0,0 1 16,0-1-16,0 0 0,0 0 15,21 0-15,0-21 0,0 21 0,1 1 16,-1-22-16,0 0 0,0 0 15,0 0-15,0 0 0,1 0 0,-1 0 16,21 0-16,-21-22 0,0 1 16,1 0-16,-1 21 0,-21-21 0,21 0 15,-21 0-15,21-1 0,-21 1 16,0-21-16,0 21 0</inkml:trace>
  <inkml:trace contextRef="#ctx0" brushRef="#br0" timeOffset="2196">3323 487 0,'0'0'0,"-42"0"0,42 42 16,-21-42-16,-1 0 0,22 21 0,-21-21 16,42 0 15,22 0-31,-22 0 0,0 0 15,21 0-15,1-21 0,-22 21 0,21 0 16,-21 0-16,1-21 0,-1 0 16,0 21-16,0-21 0,0 21 0</inkml:trace>
  <inkml:trace contextRef="#ctx0" brushRef="#br0" timeOffset="2687.61">5270 296 0,'0'0'0,"22"-21"16,-22 0-16,0 0 0,0 0 0,0 0 15,0 42 1,0 0 0,0 0-16,0 21 0,0-20 0,0 20 15,0 0-15,0 1 0,0-1 16,0 21-16,0-20 0,0-22 0,0 21 16,0 1-16,0-1 0,0 0 15,0-21-15,0 22 0,0-22 16,0 0-16,0 0 0,0 0 0,0 1 15,-22-22 1,1-22 0</inkml:trace>
  <inkml:trace contextRef="#ctx0" brushRef="#br0" timeOffset="3307.82">4868 741 0,'0'0'0,"-21"0"16,21 21-1,21-21 1,0 0-16,1 0 16,20 0-16,-21 0 0,21 0 15,1-21-15,-1 21 0,22-21 0,-22 0 16,21-1-16,1 1 0,-1-21 16,1 21-16,-1-22 0,1 22 0,-1 0 15,-20-21-15,-22-1 0,0 22 16,0-42-16,-21 20 0,0 22 15,0 0-15,-21 0 0,0 0 16,0 21-16,0 0 0,-1 0 16,22 21-16,-21 0 0,21 0 15,0 22-15,0-1 0,0 0 16,0 1-16,0-1 0,0 0 16,0 1-16,0-1 0,0 0 15,0-21-15,0 22 0,0-1 0,0-21 16,0 0-16,0 22 0,0-22 15,0 0-15,21 0 0,-21-42 32,0 0-17,0 0-15,0 0 0,0-22 16,0 22-16,0-21 0,0 21 16,22-22-16,-1 1 0,0 21 0,0-22 15,21 22-15,-20 0 0,20 0 16,0 0-16,-21 21 0,22 0 15,-22 0-15,21 0 0,-21 21 16,1 0-16,20 0 0,-42 0 0,21 1 16,-21-1-16,21 0 0,-21 0 15,0 21-15,0-20 0,0-1 0,0 0 16,0 0-16,0 0 0,-21 0 16,21 1-16,-21-22 0,21 21 0,0 0 15,0-42 16,0 0-31,0-1 16,21 1-16,-21-21 0,21 21 0</inkml:trace>
  <inkml:trace contextRef="#ctx0" brushRef="#br0" timeOffset="3651.97">6223 614 0,'0'21'15,"21"-21"16,0 0-31,0 0 0,1 0 16,-1 0-16,0 0 16,0-21-16,0 21 0,22-21 0,-22 0 15,0-1-15,0 22 0,0-21 16,0 0-16,-21 0 0,22 0 16,-22 0-16,0-1 15,-22 22-15,1 0 0,0 0 16,-21 0-16,21 22 0,-1-1 15,1 0-15,-21 0 0,21 0 0,0 22 16,-1-22-16,22 0 0,0 0 16,0 21-16,0-20 0,0-1 0,0 0 15,0 0-15,22-21 16,-1 21-16,0-21 0,0 0 16,21 0-16,-20 0 15,20 0-15,-21 0 0,21-21 0,-20 21 16,20-21-16,0 0 0,1 0 15</inkml:trace>
  <inkml:trace contextRef="#ctx0" brushRef="#br0" timeOffset="4303.82">8403 529 0,'0'0'0,"0"-21"15,0 0-15,0 0 0,0 0 0,0-1 16,0 1-16,0 0 0,-21 0 16,0 21-16,0 0 15,-1 0-15,1 0 16,0 42-16,21-21 0,-21 1 16,0 20-16,0 0 0,-1 1 15,22-1-15,-21 0 0,0 1 0,21 20 16,0-21-16,0 1 0,-21-1 15,21 0-15,0 1 0,0-22 0,0 0 16,21 0-16,-21 0 0,21-21 16,0 0-16,22 0 0,-22 0 0,0 0 15,21 0-15,-20-42 0,20 21 16,-21 0-16,21-22 0,1 1 16,-1 0-16,-21-1 0,22 1 15,-22 0-15,-21-1 0,0 1 0,0 0 16,0-1-16,0 1 0,-21 0 15,-22-1-15,22 22 0,-21-21 16,21 21-16,-22 21 0,1 0 0,21 0 16,-22 0-16,1 21 0,21 0 15,-21 0-15,20 22 0,1-1 0,0-21 16,0 21-16,0 1 0,21-1 16,0 0-16,0 1 0,0-1 0,0-21 15,0 22-15,21-22 0,0 0 16,0 0-16,0-21 0,22 0 15,-22 0-15,21 0 0,1 0 16,-1-21-16,0 0 0,1 0 0</inkml:trace>
  <inkml:trace contextRef="#ctx0" brushRef="#br0" timeOffset="5059.97">8932 296 0,'0'0'0,"0"-21"0,0-21 15,0 21-15,-21 0 16,0 21-16,0 0 0,0 0 0,-1 21 15,1 0-15,0 0 0,0 0 16,21 22-16,0-1 0,-21 0 0,21 1 16,0-1-16,0 0 0,0 1 15,0-1-15,0 0 0,0 1 16,0-1-16,0 0 0,0-21 16,0 22-16,21-22 0,-21 0 15,0 0-15,0 0 0,21-21 16,-21-21-1,0 0 1,0 0-16,0 0 0,0-22 16,0 22-16,0 0 0,0-21 0,0 21 15,0-1-15,21-20 0,0 21 16,1 0-16,-1 0 0,21 21 0,-21-22 16,22 22-16,-22 0 0,21 0 15,-21 0-15,22 0 0,-1 0 0,-21 0 16,0 22-16,22-1 15,-43 0-15,21 0 0,-21 0 0,0 0 16,0 22-16,0-22 0,-21 21 16,-1-21-16,-20 22 0,0-22 0,-1 21 15,22-21-15,-21 1 0,0-1 16,-1 0-16,22 0 0,0-21 16,0 0-16,42-21 31,21 21-31,-21-21 0,1 0 15,20-1-15,0 22 0,1-21 16,-22 0-16,21 0 0,0 0 16,1 0-16,-1-22 0,-21 22 0,0 0 15,22 0-15,-22 0 0,0-1 16,0 1-16,-21 0 0,0 0 16,0 0-16,0 0 0,21 21 15,-21 21 1,0 0-1,0 0-15,0 21 0,0-20 16,0 20-16,0 0 0,0 22 0,0-22 16,0 22-16,0-1 0,0-21 15,0 22-15,0-1 0,-21-20 0,21 20 16,0-20-16,0-1 16,0-21-16,0 21 0,0-20 0,0-1 15,0 0-15,0 0 0,0-42 31,0 0-31,0 0 16,0-22-16,0 1 0,0 0 16</inkml:trace>
  <inkml:trace contextRef="#ctx0" brushRef="#br0" timeOffset="5239.99">9461 402 0,'0'0'0,"-21"0"15,0 0 1,21 21 0,0 1-1,0-1-15,0 0 0,21-21 16,-21 21-16,21-21 0,-21 21 16,22 0-16</inkml:trace>
  <inkml:trace contextRef="#ctx0" brushRef="#br0" timeOffset="6048.98">9694 699 0,'21'0'15,"1"0"1,-1 0-16,0 0 0,-21-22 0,21 1 16,0 21-16,22-21 0,-22 0 15,0 0-15,0 0 0,0-1 0,-21 1 16,0 0-16,21 21 0,-21-21 15,0 0-15,-21 21 16,0 0-16,0 21 16,0 0-16,0 0 0,-1 0 0,1 1 15,0-1-15,0 0 0,0 21 16,0-21-16,21 22 0,0-22 16,0 0-16,0 21 0,0-20 15,0-1-15,0 0 0,0 0 0,21 0 16,0 0-16,0-21 15,21 0-15,-20 0 0,-1 0 0,21 0 16,0 0-16,1 0 0,-1-21 16,22 0-16,-22 0 0,0 21 0,1-42 15,-1 20-15,0 1 0,1 0 16,-22 0-16,21 0 0,-21-22 0,0 22 16,1-21-16,-22 21 0,0 0 15,0-22-15,0 22 0,0 0 0,0 0 16,0 0-1,-22 21 1,1 21-16,21 0 0,0 0 16,-21 0-16,21 0 0,-21 22 0,21-22 15,-21 21-15,21-21 0,0 22 16,0-1-16,0-21 0,0 0 16,0 22-16,0-22 0,0 0 0,0 0 15,0 0-15,21-21 0,0 0 16,0 0-16,0 0 0,1 0 0,-1 0 15,21 0-15,-21-21 16,22 0-16,-22 0 0,21 0 0,-21-22 16,22 22-16,-22-21 0,0 0 15,0-1-15,0 1 0,0-22 0,1 22 16,-22 0-16,0-22 0,21 22 16,-21 0-16,21 20 0,-21 1 0,0 0 15,0 0-15,0 42 16,0 0-16,-21 22 15,0-22-15,21 21 0,0 0 16,-22-20-16,1 20 0,21 0 0,-21 1 16,21-1-16,0 0 0,0-21 15,0 22-15,0-22 0,0 21 0,0-21 16,0 1-16,0-1 16,0 0-16,21-21 0,0 0 0,1 0 15,-1 0-15,0 0 0,0 0 16,21 0-16,-20-21 0,-1 0 0,21-1 15,-21 1-15,0 0 0,1 0 16,-22 0-16</inkml:trace>
  <inkml:trace contextRef="#ctx0" brushRef="#br0" timeOffset="6212.76">10816 508 0,'0'0'0,"-21"21"15,0-21-15,0 21 0,-1-21 16,44 0 15,-1 0-31,21 0 0,-21 0 0,22 0 16,-1 0-16,-21-21 0,21 21 15,1-21-15,-22 0 0,21 21 0</inkml:trace>
  <inkml:trace contextRef="#ctx0" brushRef="#br0" timeOffset="7312">12128 741 0,'-21'0'32,"42"-21"-17,1 0-15,-1-1 0,0 1 16,0 0-16,21-21 0,-20 21 15,-1-1-15,0-20 0,0 0 0,0-1 16,-21 1-16,0 0 0,0-1 16,0 1-16,0 0 0,0-1 0,0 22 15,0 0-15,-21 21 16,0 21-16,21 0 0,0 1 16,-21 20-16,21 21 0,-21-20 15,21 20-15,-22 1 0,22-22 16,0 43-16,0-22 0,-21 22 15,0 0-15,0-22 0,21 22 0,-21-1 16,0 1-16,21 0 0,-22-1 16,1 1-16,21 0 0,0-22 0,-21 22 15,21-22-15,0 1 0,0-22 16,0 1-16,0-1 0,0-21 0,0 0 16,21 0-16,0-21 0,22 0 15,-22-21-15,21 0 0,1 0 0,-1 0 16,0-22-16,1 1 0,-1-21 15,0 20-15,1 1 0,-1-22 0,-21 1 16,0 21-16,-21-22 0,0 1 16,0-1-16,0 22 0,-42-22 15,21 1-15,-22-1 0,22 22 0,-21 0 16,0 20-16,-1-20 0,1 42 16,0-21-16,20 21 0,-20 0 0,21 0 15,0 0-15,21-21 31,21 21-31,0-21 0,21 21 0,1-22 16,-1 1-16,-21 21 0,22-21 16,-1 0-16,0 0 0,1 0 0,-1-1 15,21 1-15,-20 0 0,-1-21 16,-21 21-16,22-1 0,-22 22 16,21-21-16,-42 0 0,21 21 15,-21 21 1,0 0-1,-21 1-15,0-1 0,21 21 0,0-21 16,-21 22-16,0-22 0,21 21 16,0-21-16,0 22 0,0-22 0,0 0 15,0 0-15,0 0 0,21 0 16,0-21-16,0 0 0,0 0 0,0 0 16,1 0-16,-1 0 0,21-21 15,-21 0-15,22 0 0,-22 0 16,0 0-16,0-22 0,0 22 15,0-21-15,1-1 0,-22 1 0,0 21 16,0-21-16,-22-1 0,1 22 16,0 0-16,0 0 0,-21 21 0,20 0 15,-20 0-15,0 0 0,21 21 16,-22 0-16,22 0 0,-21 0 16,21 1-16,21-1 0,0 0 0,-22 21 15,22-21-15,0 1 0,0-1 16,0 0-16,22 0 0,-1 0 0,0 0 15,21-21-15,-21 0 0,22 0 0,-1 0 16,0 0-16,-20 0 16,20 0-16</inkml:trace>
  <inkml:trace contextRef="#ctx0" brushRef="#br0" timeOffset="7647.85">13356 720 0,'0'0'0,"0"-21"15,0-1-15,0 1 16,0 0-16,0 0 0,0 0 15,0 0-15,0-1 0,21 1 16,0 0-16,1 0 0,-1 21 16,0 0-16,0-21 0,0 21 15,22 0-15,-22 0 0,0 0 0,0 21 16,0 0-16,0 0 16,1 0-16,-1 22 0,-21-22 0,0 21 15,0-21-15,0 1 0,0 20 16,0-21-16,0 21 0,0-20 0,-21-1 15,-1 0-15,1-21 32,21-21-32,0 0 15,0-1-15,0 1 0,0-21 0,0 21 16,0-22-16,0 22 0,0-21 16,0 0-16,0 20 0,21-20 15,-21 21-15,22-21 0,-22 20 0,21 1 16,0 0-16,0 0 0</inkml:trace>
  <inkml:trace contextRef="#ctx0" brushRef="#br0" timeOffset="8293">15452 360 0,'0'0'16,"0"-42"-16,0-1 0,0 22 0,0-21 15,-22-1-15,22 22 0,0 0 0,0 0 16,0 0-16,-21 21 0,0 21 16,21 0-16,0 0 0,-21 22 15,21-1-15,-21 0 0,0 1 16,21 20-16,-22-21 0,22 1 0,-21 20 16,0-20-16,0-1 15,0 0-15,0 1 0,21-1 0,-22 0 16,1 1-16,21-22 0,0 21 15,0-21-15,-21 0 0,21-42 32,0 0-32,0 0 15,0-21-15,0 20 0,21-20 0,-21 0 16,21-1-16,1 1 0,-1-21 16,-21 20-16,21-20 0,0 20 0,0-20 15,22 21-15,-22-22 0,0 43 16,21-21-16,-21 20 0,22 1 15,-1 21-15,-21 0 0,22 21 16,-1 1-16,-21 20 0,0 0 0,0 1 16,1-1-16,-1 21 0,-21-20 15,21-1-15,-21 43 0,0-43 16,0 0-16,0-20 0,0 20 16,0-21-16,0 0 0,0 0 0,0 1 15,0-1 1,-21-42-1,0-1-15</inkml:trace>
  <inkml:trace contextRef="#ctx0" brushRef="#br0" timeOffset="9820.46">15240 656 0,'-21'0'16,"42"0"-16,-63 0 0,20 0 0,1 0 15,42 0 16,22 0-31,-22 0 0,21 0 0,22 0 16,-22-21-16,22 21 0,-1-21 16,1 0-16,-1 21 0,-21-21 15,22-1-15,-1 1 0,-20 21 0,-1-21 16,22 0-16,-22 0 0,0 0 16,-21-1-16,1 22 0,-1-21 15,0 21-15,-42 0 31,0 21-31,-1 1 0,1-1 16,21 0-16,-21 0 0,0 21 16,0-20-16,0 20 0,21-21 0,-22 0 15,22 22-15,0-22 0,0 21 16,0-21-16,0 22 0,0-22 0,0 0 16,22 0-16,-22 0 0,21-21 15,0 0-15,21 0 0,-21 0 16,22 0-16,-22 0 0,21-21 0,1 0 15,20 0-15,-21 0 0,1-1 16,-1-20-16,0 21 0,1-21 16,-1-1-16,0 1 0,-20 0 0,-1-1 15,0-20-15,0 20 0,-21-20 16,0-1-16,0 22 0,0 0 0,0-1 16,0 22-16,0 0 0,0 0 15,0 42 1,0 0-16,-21 0 0,21 22 15,-21-1-15,21 0 0,-21 1 16,21 20-16,0-20 0,0-1 16,0 0-16,-22 1 0,22-22 0,0 21 15,0 0-15,0-20 0,0-1 16,0 0-16,0 0 0,22 0 16,-1 0-16,0-21 0,0 0 15,0 0-15,0 0 0,1 0 16,-1-21-16,0 0 0,0 0 0,21 0 15,-20 0-15,-1-1 0,0-20 16,0 21-16,0-21 0,-21 20 0,21-20 16,-21 21-16,22 0 0,-22 0 15,0-1-15,0 44 32,0-1-32,0 0 0,0 0 0,0 21 15,0-20-15,0-1 0,0 21 16,0-21-16,0 0 0,0 1 15,0-1-15,0 0 0,0 0 0,0 0 16,0 0-16,0 1 0,21-22 16,0 0-16,0 0 0,21 0 0,-20 0 15,-1 0-15,21-22 0,-21 22 16,22-21-16,-1 0 0,0 0 0,-21 0 16,22 0-16,-22-22 0,21 22 15,-21 0-15,1-21 0,-1 20 16,-21 1-16,0 0 0,0 42 47,-21 0-47,21 1 0,-22 20 0,1-21 15,21 0-15,0 0 0,0 1 16,-21-1-16,21 0 0,0 0 0,0 0 16,0 0-16,0 1 15,21-22-15,0 0 16,1 0-16,-1 0 0,0 0 0,0 0 15,0-22-15,0 1 16,1 0-16,-22 0 0,0 0 16,0 0-16,0-22 15,0 22-15,0 0 0,-22 0 0,1 0 16,0-1-16,0 1 0,0 21 16,21-21-16,0 0 15,21 21 1,21 0-16,-21 0 15,1 0-15,20 0 0,-21 0 16,21 0-16,-20 0 0,20 0 0,-21 21 16,21 0-16,-20 0 0,-1 1 15,0-1-15,0 0 0,-21 0 16,0 0-16,0 0 16,0 1-16,0-1 0,0 0 0,0 0 15,0 0-15,0 0 16,0 1-16,-21-22 15,21-22 1,0 1 0,0 0-16,0 0 15,0 0-15,0 0 0,0-22 0,0 22 16,21-21-16,-21 21 0,21-22 16,0 1-16,1 21 0,-22-22 0,21 22 15,0 0-15,21 0 0,-21 21 16,1 0-16,20 0 0,-21 0 15,0 0-15,22 21 0,-22 0 16,0 22-16,0-22 0,-21 0 0,0 21 16,0-21-16,0 22 0,0-22 15,0 0-15,0 0 0,0 0 0,-21 1 16,0-1-16,21 0 0,-21 0 16,21 0-16,21-21 46,-21-21-46,21 0 16,0 0-16,21 0 16,-20-1-16,20 1 0,0 0 0</inkml:trace>
  <inkml:trace contextRef="#ctx0" brushRef="#br0" timeOffset="10164.28">18817 445 0,'21'-22'0,"-42"44"0,63-65 0,1 22 15,-22 0-15,-42 21 31,0 0-31,-22 0 0,22 0 16,-21 21-16,21 0 0,-22 0 16,22 1-16,-21-1 0,21-21 15,-1 21-15,22 0 0,0 0 16,0 0-16,0 1 16,22-1-16,-1-21 0,0 21 15,0-21-15,21 0 0,-20 21 0,20-21 16,-21 21-16,0-21 0,0 21 15,22-21-15,-43 22 0,21-22 0,-21 21 16,21-21-16,-21 21 0,0 0 16,-21-21-1,0 21-15,0-21 0,-1 0 16,1 0-16,0 0 0,0 0 16,-21 0-16,20 0 0,1 0 0,-21 0 15,21 0-15,-22 0 16,22 0-16,0 0 0,-21-21 0,21 0 15,-22 21-15,22-21 0,-21 0 0</inkml:trace>
  <inkml:trace contextRef="#ctx0" brushRef="#br0" timeOffset="10388.95">17505 233 0,'-21'0'0,"42"0"0,-64 0 0,22 0 16,0 0-16,21-21 16,0 0 46,-21 21-62,0 0 0,0 0 0</inkml:trace>
  <inkml:trace contextRef="#ctx0" brushRef="#br0" timeOffset="10572.34">16637 423 0,'0'0'0,"-21"43"15,42-43 1,0 0-1,21 0-15,-20 0 0,20 0 0,0-21 16,1-1-16,20 22 0,-21-21 16,22 21-16,-1-21 0,22 0 0</inkml:trace>
  <inkml:trace contextRef="#ctx0" brushRef="#br0" timeOffset="10935.89">19918 339 0,'0'0'0,"21"0"0,0 0 0,-21-21 16,0-1-16,21 22 0,-21-21 0,0 0 15,0 0 1,-21 21-16,0 0 0,0 0 15,0 0-15,-1 0 16,1 0-16,0 0 0,-21 0 0,21 0 16,-1 21-16,1 0 0,-21-21 15,21 21-15,0 22 0,-1-22 0,22 0 16,0 0-16,-21 0 0,21 1 16,0-1-16,0 0 0,0 0 0,21 0 15,1-21-15,-1 0 16,0 21-16,0-21 0,0 0 0,0 0 15,22 0-15,-1 0 0,-21-21 16,22 21-16,-22-21 0,21 0 16</inkml:trace>
  <inkml:trace contextRef="#ctx0" brushRef="#br0" timeOffset="11394.14">20129 21 0,'0'0'0,"-21"-21"0,0 21 16,0 0-16,0 0 0,0 0 0,-22 0 15,22 0-15,-21 0 0,-1 0 16,1 0-16,0 0 0,-1 0 0,1 0 16,0 0-16,-1 21 0,1 22 15,21-1-15,-21 0 0,-1 1 16,22-1-16,0 0 0,0 1 0,21-1 16,0 0-16,0 1 0,0-22 15,0 21-15,0-21 0,21 0 16,0 1-16,0-1 0,0 0 15,22 0-15,-22-21 0,21 21 0,-21-21 16,22 0-16,-1 0 0,0 0 16,1 0-16,-1 0 0,-21 0 0,22 0 15,-1-21-15,0 21 0,1-21 16,-1 0-16,0 0 0,-21-22 0,22 22 16,-22-21-16,0-1 0,0 1 15,0-21-15,-21-1 0,0 1 16,0-1-16,0 1 0,0-1 0,-21 64 15,0 0-15,0 0 0,0 0 0,0 0 16,-22 0-16,22 0 0,-21 0 16,21 0-16,-22 0 0,1 0 15,21 0-15,-22 0 0,1 0 0,0 0 16,21 0-16,-22 0 0,22 0 16,-21 21-16,21 0 0,-1 22 15,-20-22-15,21 0 0,0 0 0,0 0 16,-1 1-16</inkml:trace>
  <inkml:trace contextRef="#ctx0" brushRef="#br0" timeOffset="12610.01">2561 2392 0,'0'0'0,"21"0"0,0-21 15,-21 42 17,0 0-32,0 0 0,0 22 0,0-1 15,0 0-15,-21 1 0,21 20 16,-21 1-16,0-22 0,0 21 16,0-20-16,-1 20 0,1 1 15,0-22-15,0 22 0,-21-22 0,20 21 16,1-20-16,0-1 0,0 0 15,0-20-15,0 20 0,21-21 16,-22 0-16,22-42 31,0 0-31,22 0 16,-22-22-16,21 1 0,0 0 0,0-1 16,0-20-16,22 21 0,-22-22 15,21 1-15,-21-1 0,22-21 0,-22 22 16,0-22-16,21 22 0,-21-1 15,1 1-15,-1 20 0,0 1 16,0 21-16,0-21 0,-21 20 0,21 22 16,1 0-16,-22 22 15,21-1-15,-21 21 16,21 0-16,-21 22 0,21-1 16,-21-20-16,0 20 0,0 1 0,0-22 15,0 22-15,0-22 0,0 0 16,0 1-16,0-1 0,0 0 15,0 1-15,0-22 0,0 21 0,0-21 16,0 0-16,0 1 0,0-1 16,21-21-16,-21-21 31,0-1-31,0 1 0,-21 0 16</inkml:trace>
  <inkml:trace contextRef="#ctx0" brushRef="#br0" timeOffset="12800.79">2392 3048 0,'-21'0'0,"42"0"0,-64 0 15,65 0 17,-1 0-32,21 0 15,0 0-15,1-21 0,-1 21 0,22 0 16,-22-21-16,21 0 0,-20-1 15,20 22-15,-20-21 0,-1 0 16,0 0-16</inkml:trace>
  <inkml:trace contextRef="#ctx0" brushRef="#br0" timeOffset="13476.98">3302 2709 0,'-21'-21'31,"0"21"-31,-1 0 0,1 0 0,0 21 15,0 1-15,0-1 0,21 0 16,-21 21-16,21-21 0,-22 22 0,22-1 16,-21-21-16,21 22 0,0-22 15,0 21-15,0-21 0,0 22 0,0-22 16,0 0-16,0 0 16,21 0-16,1 0 0,-1-21 0,0 0 15,0 0-15,21 0 0,-20 0 16,20 0-16,-21 0 0,21-21 15,1 0-15,-1 0 0,0 0 0,-20 0 16,20-22-16,0 22 0,1-21 16,-22-1-16,0 1 0,0 0 0,0-22 15,-21 22-15,0-22 0,0 1 16,0 21-16,0-1 0,0 1 0,0 0 16,0 20-16,0 1 0,0 42 31,-21 1-31,21 20 15,-21 0-15,21 1 0,0 20 0,0-21 16,-21 1-16,21 20 0,-21-20 16,21-1-16,0 0 0,-22 1 15,22-1-15,0-21 0,0 21 0,0-20 16,0-1-16,22 0 0,-1 0 16,0 0-16,0-21 0,0 0 15,0 0-15,1 0 0,-1 0 0,21 0 16,-21-21-16,22 0 0,-22 0 0,21 0 15,-21-1-15,22 1 16,-22 0-16,0 0 0,0-21 0,0 20 16,0 1-16,-21 0 0,0 0 15,22 21-15,-22 21 32,0 0-32,0 0 0,0 1 15,0-1-15,0 0 0,0 0 16,0 0-16,0 0 0,0 1 0,0-1 15,0 0-15,21-21 47,-21-21-47,21 0 0,-21-1 16,0 1-16,21-21 0</inkml:trace>
  <inkml:trace contextRef="#ctx0" brushRef="#br0" timeOffset="13651.99">4212 2540 0,'-21'-42'16,"0"42"-16,0 0 0,-1 0 15,22 21 1,0 0-16,0 0 16,0 0 15</inkml:trace>
  <inkml:trace contextRef="#ctx0" brushRef="#br0" timeOffset="13871.98">3598 2900 0,'-21'21'0,"42"-42"0,-63 42 15,21-21 1,42 0 0,0 0-16,0 0 15,0 0-15,22 0 0,-1 0 0,0 0 16,1-21-16,-1 21 0,-21-21 16,22 21-16,-1 0 0,0-21 0,-21 21 15</inkml:trace>
  <inkml:trace contextRef="#ctx0" brushRef="#br0" timeOffset="14609.57">4720 2773 0,'-42'0'16,"21"0"-1,-1 0-15,1 0 0,-21 21 16,21 0-16,0-21 0,-1 21 15,1 1-15,0-1 0,0 0 0,21 0 16,0 0-16,0 22 0,0-22 16,0 0-16,0 0 0,0 0 0,0 0 15,0 1-15,0-1 0,21-21 16,0 21-16,0-21 16,1 0-16,-22-21 31,0 0-31,0-1 15,0 1-15,0 0 16,0-21-16,0 21 0,0-22 0,0 1 16,0 21-16,0-22 0,0 1 15,21 0-15,0-1 0,21 22 0,1 0 16,-22-21-16,21 42 0,0-21 16,1 21-16,-1 0 0,0 0 15,1 0-15,-22 21 0,21 0 0,-21 21 16,22-21-16,-22 1 0,0 20 15,-21 0-15,0-21 0,0 22 0,0-22 16,0 21-16,0-21 0,0 22 16,0-22-16,0 21 15,0-21 1,-21-21-16,21-21 31,0 0-31,0 0 16,0 0-16,0 0 0,0-22 0,21 22 15,0-21-15,-21-1 0,21 1 16,1-21-16,20 20 0,-21 22 0,0-21 16,22 21-16,-22-1 0,21 1 15,0 21-15,-20 0 0,20 0 0,-21 21 16,21 1-16,-20 20 0,-1-21 16,0 21-16,-21 1 0,21-22 15,-21 21-15,0 1 0,0-1 16,0-21-16,-21 21 0,0-20 0,0-1 15,21 0-15,-22 0 0,1 0 16,21 0-16,-21-21 0,21 22 16,0-44-1,0 1 1,0 0-16,21 0 0,-21 0 16</inkml:trace>
  <inkml:trace contextRef="#ctx0" brushRef="#br0" timeOffset="15016">6159 2688 0,'0'0'0,"43"-21"0,-22 0 0,0 0 15,0 0-15,-21-1 0,0 1 0,0 0 16,0 0-16,-21 21 16,-21 0-16,21 0 0,-1 21 15,-20 0-15,0 0 0,21 1 16,-22-1-16,1 21 0,21-21 15,-22 0-15,22 22 0,0-22 16,0 0-16,21 0 0,0 0 0,0 1 16,0-1-16,21-21 15,21 0-15,-20 0 0,20 0 0,-21 21 16,21-21-16,1 0 0,-22 0 16,21 21-16,-21-21 0,22 0 0,-22 21 15,0-21-15,-21 21 0,21 1 16,-21-1-16,-21 0 15,0-21 1,0 0-16,0 21 0,-22-21 0,1 0 16,21 21-16,-22-21 0,1 0 15,21 0-15,-21 21 0,-1-21 16,22 0-16,0 0 0,0 0 0,0 0 16,-1 0-16,1 0 0,21-21 15,0 0-15,0 0 16</inkml:trace>
  <inkml:trace contextRef="#ctx0" brushRef="#br0" timeOffset="15763.93">7620 2879 0,'0'0'0,"21"0"16,0-21-16,0 21 0,1-22 15,-1 22-15,0-21 0,-21 0 0,0 0 16,0 0-16,0 0 0,0-1 16,0 1-16,0-21 0,-21 21 0,0-22 15,-1 1-15,1 21 0,0-21 16,0 20-16,0 1 0,0 0 0,-1 21 15,1 0-15,0 0 0,0 21 16,-21 22-16,20-22 0,1 21 16,0 0-16,0 1 0,0 20 15,0-20-15,21-1 0,0 0 0,0 1 16,-22-1-16,22-21 16,0 21-16,0-20 0,0-1 0,0 0 15,22-21-15,-22 21 0,21-21 16,0 0-16,0 0 0,0 0 0,22 0 15,-22-21-15,21 21 0,-21-21 16,22 0-16,-1-1 0,-21 1 0,21-21 16,-20 21-16,20-22 0,-21 22 15,0-21-15,-21 0 0,0-1 0,0 1 16,0 21-16,0-22 0,0 22 16,0 0-16,0 0 0,0 42 15,0 0-15,0 0 16,0 1-16,0 20 0,0 0 15,0-21-15,0 22 0,0-1 16,0-21-16,0 22 0,0-22 0,21 0 16,-21 21-16,22-21 0,-1 1 0,0-1 15,0 0-15,0-21 16,0 0-16,1 0 0,-1 0 0,0 0 16,0 0-16,0 0 0,22 0 15,-22-21-15,21 21 0,-21-21 0,22-1 16</inkml:trace>
  <inkml:trace contextRef="#ctx0" brushRef="#br0" timeOffset="16012.27">8890 2688 0,'-21'0'16,"0"0"-1,42 0 1,0 0-16,0 0 16,0 0-16,22 0 0,-22 0 15,21 0-15,-21 0 0,0 0 16,1 0-16,20 0 0,-21 0 16,-42 0-1,0 0 1</inkml:trace>
  <inkml:trace contextRef="#ctx0" brushRef="#br0" timeOffset="16191.96">8848 2836 0,'0'0'15,"0"22"-15,21-22 32,0 0-32,0 0 0,0 0 15,0 0-15,1 0 0,-1 0 16,0 0-16,0 0 0,0 0 15,22-22-15,-22 22 0,0 0 16,0-21-16,0 0 0,22 21 0,-22-21 16,0 0-16,21 0 0</inkml:trace>
  <inkml:trace contextRef="#ctx0" brushRef="#br0" timeOffset="16828.66">10096 2752 0,'0'0'0,"-21"0"0,-106 0 16,106-21 0,21-1-16,0 1 15,0 0-15,0 0 0,0 0 0,0 0 16,21-1-16,0 1 0,1 0 15,20 0-15,-21 0 0,21 0 16,-20-1-16,20 22 0,-21 0 0,21 0 16,-20 0-16,-1 0 0,21 22 15,-21-1-15,0 0 0,1 0 0,-1 21 16,-21 1-16,0-22 0,21 21 16,-21 1-16,0-22 0,0 21 15,0 0-15,0-20 0,0-1 0,0 21 16,0-21-16,0 0 0,0 1 15,-21-1-15,21 0 0,-21-21 16,-1 0 0,22-21-1,0 0-15,0-1 16,0 1-16,0 0 0,0 0 16,0 0-16,0-22 0,22 1 0,-1 0 15,0-1-15,0 1 16,0 0-16,0-1 0,22 1 0,-22 0 15,0 21-15,0-1 0,22 22 16,-22 0-16,0 0 0,0 0 0,0 22 16,0 20-16,1-21 0,-1 21 15,-21-20-15,0 20 0,0 0 0,0 1 16,0-1-16,0-21 0,0 21 16,0-20-16,0-1 0,0 0 0,0 0 15,0 0-15,0 0 0,-21 1 16,-1-22-1,44-22 17,-1 1-32,0 0 15,0 21-15</inkml:trace>
  <inkml:trace contextRef="#ctx0" brushRef="#br0" timeOffset="17677.18">11155 2773 0,'0'0'15,"21"-21"-15,0 0 16,-21-1-16,21 1 16,0 0-16,1 21 0,-22-42 15,21 21-15,0-1 0,0-20 0,-21 21 16,21-21-16,0 20 0,-21-20 16,22 21-16,-22 0 0,0 0 15,0-1-15,-22 22 0,1 0 16,0 0-16,0 22 0,-21-1 15,20 0-15,-20 21 0,21-21 0,-21 22 16,20-1-16,-20 0 0,21 22 16,0-22-16,21-21 0,0 22 0,-21-1 15,21-21-15,0 22 0,0-22 16,0 0-16,21 0 0,-21 0 0,21-21 16,0 21-16,0-21 0,0 0 15,1 0-15,20 0 0,-21 0 16,0 0-16,22 0 0,-22-21 0,21 0 0,-21 0 15,0 0-15,1 0 16,20-1-16,-21-20 0,0 21 0,-21-21 16,21-1-16,1 1 0,-22 0 15,0 20-15,0-20 0,0 21 0,21 0 16,-21 42 15,0 21-31,0-21 0,0 22 16,0-22-16,0 21 0,0-21 0,-21 22 15,21-22-15,0 21 0,0-21 16,0 1-16,0-1 0,0 0 16,0 0-16,0 0 0,21-21 0,0 21 15,0-21 1,0 0-16,0 0 0,1 0 16,-1-21-16,0 0 0,0 0 15,0 0-15,-21 0 0,21-1 0,1-20 16,-1 21-16,0-21 0,0 20 15,-21 1-15,0 0 0,21 0 0,-21 42 32,0 0-32,0 0 15,0 1-15,0 20 0,0-21 16,0 0-16,0 0 0,0 1 16,0-1-16,0 0 0,0 0 0,0 0 15,21 0-15,1-21 16,-1 0-16,0 0 0,0 0 0,0 0 15,22 0-15,-22 0 0,0 0 0,0-21 16,0 21-16,0-21 0,1 0 16,-1-21-16,0 20 0,-21-20 0,0 0 15,0-1-15,0 22 0,0-21 16,0 0-16,0 20 0,0 1 0,0 0 16,-21 21-16,0 0 15,-1 0-15,1 0 0,0 0 16,0 0-16,0 21 15,0-21-15,-1 0 16</inkml:trace>
  <inkml:trace contextRef="#ctx0" brushRef="#br0" timeOffset="18367.79">13779 2307 0,'0'0'0,"22"-21"15,-22 0-15,0-21 0,0 20 0,0 1 16,0 0-16,0 0 0,0 0 16,0 0-16,-22 42 31,22 21-31,-21-21 15,21 22-15,-21-1 0,21 21 0,-21 1 16,0-22-16,0 22 0,-1-1 16,1-20-16,0 20 0,21-21 0,-21 1 15,0-1-15,0-21 0,-1 0 16,22 1-16,0-1 0,0-42 31,0-1-15,22-20-16,-1 21 15,0-21-15,0-22 0,0 1 0,0-1 16,22 22-16,-22-22 0,0 1 16,0-1-16,0 1 0,1 20 0,-1 1 15,0 0-15,-21 21 0,21 21 16,-21 21-16,0 0 16,0 0-16,0 21 0,0 1 15,0-1-15,0 0 0,0 22 0,0-1 16,0-20-16,0 20 0,0-20 15,0-1-15,0 0 0,21 1 16,-21-1-16,0-21 0,0 0 0,0 0 16,0 1-16,0-1 15,0-42 1,0-1 0,0 1-16,0 0 0</inkml:trace>
  <inkml:trace contextRef="#ctx0" brushRef="#br0" timeOffset="19915.91">13568 2625 0,'0'0'16,"-43"0"-16,22 0 0,0 0 0,-21 0 16,42 21-16,0 0 15,21-21-15,0 21 0,0-21 16,22 0-16,-22 0 0,21 0 16,0 0-16,1 0 0,-1 0 15,0 0-15,22-21 0,-1 21 16,1-21-16,-1 21 0,1-21 0,-1 0 15,1-1-15,-22 1 0,22 0 16,-22 0-16,0 0 0,1 0 0,-1-1 16,-21 1-16,0 0 0,1 0 15,-22 0-15,-22 21 32,1 0-32,0 0 0,21 21 0,-21 0 15,0 0-15,0 0 0,-1 22 16,1-1-16,0-21 0,0 22 0,0-1 15,21 0-15,0-21 16,0 22-16,0-22 0,0 21 0,0-21 16,0 1-16,0-1 0,21 0 15,0-21-15,21 0 0,-20 21 0,-1-21 16,21 0-16,-21 0 0,22 0 0,-1-21 16,-21 21-16,21-21 15,1 0-15,-1-22 0,-21 22 0,22-21 16,-22-1-16,21-20 0,-21 21 15,0-22-15,1 1 0,-1-1 0,0 22 16,-21-22-16,0 22 0,0 0 16,21-1-16,-21 1 0,0 21 0,0 0 15,-21 42 1,21 0-16,-21 0 16,0 0-16,-1 22 0,22-1 15,-21 21-15,0-20 0,21-1 0,-21 22 16,21-1-16,-21-21 0,21 1 15,-21 20-15,21-42 0,0 22 0,0-1 16,0-21-16,0 22 0,21-22 16,0-21-16,0 21 0,0-21 0,0 0 15,1 0-15,-1 0 0,21 0 0,-21 0 16,22-21-16,-1 0 16,-21-1-16,21 1 0,1 0 0,-1 0 15,0-21-15,1-1 0,-22 1 16,0 0-16,21-1 0,-42 1 0,22 0 15,-22 20-15,21 1 0,-21 0 16,0 42 0,0 0-16,0 1 0,-21-1 15,-1 21-15,22 0 0,0-20 0,0 20 16,0 0-16,0-21 0,0 22 16,0-22-16,0 0 0,0 0 0,0 0 15,0 1-15,22-1 16,-1-21-16,0 21 0,0-21 0,21 0 15,-20 0-15,-1 0 0,21 0 0,-21 0 16,22 0-16,-22-21 0,21 0 16,-21-1-16,22 1 0,-22 0 0,0-21 15,0 21-15,0-22 0,0 1 16,1 0-16,-22-1 0,21 1 16,-21 21-16,0-22 0,0 22 15,0 42 1,0 1-16,-21-1 0,21 21 15,-22-21-15,22 22 0,-21-1 16,21-21-16,-21 21 0,21-20 16,0 20-16,0-21 0,0 0 15,0 0-15,0 1 0,0-1 0,0 0 16,21 0-16,0-21 16,1 0-16,-1 0 0,0 0 0,0 0 15,0 0-15,0 0 0,1 0 16,20-42-16,-21 21 0,0-22 15,-21 22-15,0 0 16,0-21-16,0-1 0,0 1 0,-21 21 16,0-22-16,0 1 0,0 0 15,21 21-15,-22-1 0,22 1 0,-21 0 16,21 0-16,21 21 31,1 0-15,20 0-16,-21 0 0,0 0 0,22 0 15,-22 21-15,0 0 0,21-21 16,-21 21-16,1 1 0,-1-1 0,0 0 16,0 21-16,-21-21 0,21 22 15,-21-22-15,0 21 0,0-21 0,0 22 16,0-22-16,0 0 0,0 0 16,0 0-16,0 1 0,0-1 15,0 0-15,0 0 0,0-42 47,0 0-31,0 0-16,0-22 0,21 22 15,-21 0-15,22-21 0,-1-1 16,21-20-16,-21 20 0,0 1 16,22 0-16,-1-1 0,-21 1 0,0 21 15,22 0-15,-22 21 0,0 0 0,0 0 16,-21 21-1,21 0-15,-21 21 0,22-20 0,-22 20 16,0 0-16,0 1 0,0-1 16,0 0-16,0-21 0,0 22 0,0-22 15,0 0-15,-22 21 0,22-20 16,-21-22-16,21 21 0,0 0 0,0 0 16,0-42 15,0 0-31,21 0 15,1-1-15,-1 1 0</inkml:trace>
  <inkml:trace contextRef="#ctx0" brushRef="#br0" timeOffset="20274.7">17357 2455 0,'21'-21'0,"-42"42"0,63-63 16,-21 21-16,0 0 0,-21 0 15,0-1 1,-21 22-16,0 0 0,-21 0 15,20 0-15,1 0 0,-21 22 16,21-22-16,0 21 0,-1 0 0,1 0 16,21 0-16,0 0 15,0 1-15,0-1 0,0 0 0,0 0 16,21 0-16,1 0 0,-1 1 0,0-1 16,0 0-16,0-21 15,0 21-15,1 0 0,-1 0 0,0 1 0,0-1 16,0 0-16,-21 0 15,0 0-15,0 0 0,0 1 16,-21-22-16,0 21 16,0-21-16,0 0 0,-1 0 0,1 0 15,0 0-15,0 0 0,0 0 16,0 0-16,-1 0 0,1 0 0,21-21 16,-21 21-16,21-22 15,-21 22-15,21-21 0,-21 0 0,21 0 16,-21 0-16,-1 0 0</inkml:trace>
  <inkml:trace contextRef="#ctx0" brushRef="#br0" timeOffset="20504.57">16235 1926 0,'0'0'0,"-43"-21"0,22 21 0,0 0 15,0 0-15,21-21 16,-21 21-16,42 0 31,0 0-31,0 0 16,-21 21-16,-42-21 31,21 0-31</inkml:trace>
  <inkml:trace contextRef="#ctx0" brushRef="#br0" timeOffset="20703.46">14965 2307 0,'0'0'0,"-21"21"16,-1-21-16,44 0 15,-1 0-15,21 0 16,-21 0-16,22 0 0,-1 0 0,0 0 0,1 0 15,20-21-15,-21 21 16,1 0-16,20 0 0,-42-21 0,22 21 16,-1 0-16,-21-21 0,22 0 15,-22 21-15</inkml:trace>
  <inkml:trace contextRef="#ctx0" brushRef="#br0" timeOffset="21296.12">18309 1947 0,'0'0'0,"21"-21"0,22 0 0,-22-21 15,0-1-15,21 22 0,-42-21 16,0 21-16,0 0 0,0-1 0,0 1 16,-21 21-16,0 0 15,0 0-15,-22 21 0,1 22 16,0-1-16,-1 0 0,1 22 15,0-1-15,21 1 0,-22-1 16,22 1-16,0 21 0,-21-1 0,20 1 16,22 0-16,-21-1 0,0-20 15,21 20-15,-21-20 0,21-1 0,0 1 16,0-1-16,0 1 0,0-22 16,0 1-16,21-1 0,0 0 0,0 1 15,1-22-15,-1 0 0,0-21 16,21 0-16,-21 0 0,22 0 15,20 0-15,-20-21 0,20 0 0,1-1 16</inkml:trace>
  <inkml:trace contextRef="#ctx0" brushRef="#br0" timeOffset="22251.58">19135 2540 0,'0'0'0,"0"-42"0,0-1 0,0 1 15,0 21-15,0-21 0,-22 20 16,1-20-16,-21 21 0,21 21 0,0-21 15,-22 0-15,22 21 0,-21 0 16,-1 0-16,1 0 0,0 21 0,-1 0 16,22 0-16,-21 21 0,0 1 15,20-1-15,-20 0 0,21 1 16,0 20-16,21-20 0,0-1 16,0 0-16,0 1 0,0-22 0,0 21 15,21-21-15,0 0 0,21-21 16,-20 22-16,20-22 0,-21 0 0,21 0 15,1 0-15,-1-22 0,0 22 16,1-21-16,-1-21 0,-21 21 16,22-22-16,-1 1 0,0 0 0,-21-1 15,22-20-15,-22 21 0,0-22 16,0 22-16,-21-22 0,0 22 0,21-22 16,-21 22-16,0-21 0,0 20 15,0 1-15,0 21 0,0-22 0,0 22 16,0 42 15,-21 1-31,21-1 0,0 21 16,-21 0-16,0 1 0,21-1 0,-21 0 15,0 1-15,21-1 0,0 22 16,0-22-16,-22 21 0,22-20 0,0-1 16,0 0-16,0 1 0,0-1 15,0-21-15,22 0 0,-1 1 0,0-1 16,0 0-16,0-21 15,22 0-15,-22 0 0,21 0 0,0-21 16,1 0-16,-1-1 0,0 1 16,1-21-16,20 21 0,-20-22 0,-1 1 15,0-21-15,1 20 0,-22 1 16,0 0-16,-21-1 0,0 22 0,0-21 16,0 21-16,-21-1 15,0 22-15,-1 0 0,-20 0 0,21 0 16,0 0-16,0 0 0,-1 22 15,22-1-15,0 0 16,0 0-16,0 0 0,22 0 16,-1 1-16,0-1 0,0 0 15,0 21-15,-21-21 0,0 22 16,21-22-16,-21 21 0,22-21 0,-22 1 0,21-1 16,-21 0-16,0 0 15,0 0-15,21 0 0,0-21 0,0 0 16,0 0-16,1 0 15,-1 0-15,21 0 0,-21-21 0,22 21 16,-22-21-16,21 0 0,-21-21 16,22 20-16,-22-20 0,21 0 15,-21 21-15,0-22 0,1 1 0,-22 21 16,0 0-16,21-1 0,-21 1 0,0 42 31,0 1-15,-21-1-16,21 21 0,0-21 15,0 0-15,-22 22 0,22-22 0,0 0 16,-21 0-16,21 0 0,0 1 16,0-1-16,0 0 0,0 0 15,21-21 17,1-21-32,-22 0 15,21 0-15</inkml:trace>
  <inkml:trace contextRef="#ctx0" brushRef="#br0" timeOffset="22416.48">20341 2159 0,'-21'-21'0,"42"42"15,-63-42-15,21 21 16,-1 0 0,22 21-1,0 0-15,22-21 16,-1 21-16,0-21 0,0 0 15,0 22-15,0-22 0</inkml:trace>
  <inkml:trace contextRef="#ctx0" brushRef="#br0" timeOffset="22764.28">20722 2286 0,'-42'0'31,"42"21"-31,0 0 16,0 1-16,0-1 0,0 21 16,21-21-16,-21 0 0,0 22 15,0-22-15,21 21 0,-21-21 0,21 1 16,-21-1-16,0 0 0,0 0 16,0 0-16,21-21 15,1 0 1,-22-21-16,21 0 0,0 0 15,0-22-15,0 22 16,0-21-16,1 21 0,-22-22 0,21 1 16,0 21-16,0-21 0,0 20 15,0 1-15,-21 0 0,0 0 0,22 0 16,-1 21-16,0 0 31</inkml:trace>
  <inkml:trace contextRef="#ctx0" brushRef="#br0" timeOffset="23383.95">21167 2455 0,'42'22'16,"-84"-44"-16,105 44 0,-42-22 0,0 0 16,-21-22-16,22 1 0,-1 0 0,21 21 15,-21-21-15,0 0 0,1 0 16,-1-1-16,0 1 0,-21 0 0,0 0 15,0 0-15,0 0 0,0-1 16,-21 22-16,0 0 16,-1 0-16,1 22 0,0-1 15,0 0-15,0 0 0,0 0 0,-1 22 16,1-22-16,21 21 16,-21 0-16,21-20 0,0 20 0,0-21 15,0 21-15,0-20 0,21-1 16,0 0-16,1-21 0,-1 21 0,0-21 15,21 0-15,-21 0 0,22 0 16,-22 0-16,21 0 0,-21 0 0,22-21 16,-22 0-16,21 0 0,-21-1 15,1 1-15,-1-21 0,0 0 0,0 20 16,0-20-16,0 0 0,1-1 16,-1 1-16,0 21 0,0 0 0,0 0 15,0-1-15,1 1 16,-1 21-16,0 0 0,0 0 15,0 21-15,0 1 0,1-1 16,-22 0-16,0 0 0,21 21 0,-21 1 16,21-1-16,-21 0 0,0-20 15,0 20-15,0 0 0,0-21 16,0 1-16,0-1 0,0 0 0,0 0 16,-21-21-16,0 0 15,-1 0-15,22-21 16,0 0-1,0 0-15,0-1 0,0-20 16,0 21-16,0-21 0,0 20 16,22-20-16,-1 21 0,0 0 0,-21-22 15,21 43-15,0-21 0,0 0 16,-21 0-16,22 21 0,-1-21 0,0 21 16,0-21-16,0 21 0,0-22 15,1 22-15,-1-21 0,0 21 0</inkml:trace>
  <inkml:trace contextRef="#ctx0" brushRef="#br0" timeOffset="23731.75">22521 1651 0,'0'0'16,"0"-21"-16,0 0 0,0 0 0,0-1 0,21 22 31,1 0-31,20 22 0,-21 20 15,21-21-15,1 21 0,-1 1 16,-21-1-16,22 0 0,-1 22 16,-21-22-16,21 22 0,-42-22 0,0 22 15,0-22-15,0 21 0,0 1 16,-21-22-16,0 22 0,0-1 0,-21 1 16,-1-1-16,1-20 0,0-1 15,-1 0-15,1 1 0,0-22 0,-1 0 16,22 0-16,0 0 15,0 0-15,0-21 0,-1 0 0,22 22 16,0-44 0,22 1-1,-1 0-15,21 0 0,-21 0 16,0 0-16,22-22 0,-1 1 16</inkml:trace>
  <inkml:trace contextRef="#ctx0" brushRef="#br0" timeOffset="23939.63">23453 2286 0,'0'-21'0,"-22"21"16,22-21 0,0 42 30,0 0-30,0 0-16,0 0 16</inkml:trace>
  <inkml:trace contextRef="#ctx0" brushRef="#br0" timeOffset="24128.52">23431 2731 0,'0'21'0,"0"-42"0,0 63 15,0-21-15,0 0 0,0 0 16,0 1-16,0-1 0,0 0 16,0 0-16,0 0 0,-21 0 15,0-21-15,0 22 16,0-1-16,-22-21 0,22 0 16,-21 21-16,0-21 15,-22 0-15,22 0 0</inkml:trace>
  <inkml:trace contextRef="#ctx0" brushRef="#br0" timeOffset="25299.48">825 3916 0,'22'0'16,"-1"0"0,0 0-1,-21-21-15,21 0 0,-21-1 16,0 1-16,0 0 15,0 0-15,0 0 0,-21 0 16,-21-1-16,20 1 0,-20 0 16,0 0-16,-1 0 0,1 0 15,0 21-15,-1 0 0,1 0 0,-21 0 16,20 0-16,22 21 0,-21 0 16,-1 21-16,22-21 0,0 22 15,0-1-15,0 22 0,21-22 16,0 21-16,-21 1 0,21-1 15,0-20-15,0-1 0,0 0 0,0 1 16,21-22-16,0 0 0,0 0 16,0-21-16,22 0 0,-22 0 15,21 0-15,-21 0 0,22-21 0,-1 0 16,0-21-16,1 20 0,-22-20 16,21 0-16,0-1 0,-20 1 15,20 0-15,-21-1 0,0 1 0,-21 0 16,0 21-16,21-22 15,-21 22-15,0 0 0,0 0 0,0 0 16,0 42 0,0 0-1,0 0-15,0 21 0,0 1 0,0-22 16,0 21-16,0 1 0,0-1 16,0 0-16,22 1 0,-22-22 15,21 21-15,-21-21 0,21 0 0,0 1 16,-21-1-16,21-21 0,0 0 15,1 0-15,-1 0 0,21-21 16,-21-1-16</inkml:trace>
  <inkml:trace contextRef="#ctx0" brushRef="#br0" timeOffset="25967.1">1439 3768 0,'0'-21'15,"0"42"-15,0-64 0,-21 43 16,0 0-1,0 0-15,0 0 0,-1 0 16,1 22-16,0-1 0,0 0 16,0 0-16,0 0 0,-1 22 0,22-1 15,0-21-15,0 21 16,0 1-16,-21-1 0,21 0 0,0 1 16,0-22-16,0 21 0,21-21 15,1 1-15,20-1 16,-21-21-16,0 0 0,22 0 0,-22 0 15,21 0-15,0-21 0,-20-1 16,20 1-16,0 0 0,1-21 16,-1 21-16,-21-22 0,21 1 0,-20 0 15,-1-1-15,21 1 0,-21 0 16,-21-1-16,21 1 0,-21 0 0,22-1 16,-22 22-16,0-21 0,0 21 15,0-1-15,0 44 31,0-1-31,0 0 16,-22 0-16,22 21 0,-21 1 0,21-22 16,-21 21-16,21 1 0,0-1 15,0-21-15,0 21 0,0-20 0,0 20 16,0-21-16,0 0 0,21 0 16,0 1-16,1-22 0,-1 0 15,0 0-15,0 0 0,0-22 16,0 1-16,1 21 0,-1-42 15,0 21-15,-21 0 0,21-1 0,0-20 16,0 21-16,1 0 16,-1 0-16,0-1 0,-21 1 0,0 0 15,21 21-15,-21 21 16,0 0 0,0 1-16,0-1 0,0 0 0,0 0 15,0 0-15,0 0 0,0 1 16,0-1-16,-21 0 0,21 0 0,0 0 15,0-42 32,0 0-47,0 0 0</inkml:trace>
  <inkml:trace contextRef="#ctx0" brushRef="#br0" timeOffset="26158.99">2307 3641 0,'0'0'0,"-21"0"31,0 0-31,21 21 16,0 0 0</inkml:trace>
  <inkml:trace contextRef="#ctx0" brushRef="#br0" timeOffset="26367.87">1672 3874 0,'0'0'0,"-21"21"0,-21 0 15,63-21 32,0 0-47,0 0 0,21 0 16,-20 0-16,-1 0 0,21-21 16,-21 21-16,22 0 0,-1-21 0</inkml:trace>
  <inkml:trace contextRef="#ctx0" brushRef="#br0" timeOffset="27019.49">2794 3789 0,'-64'0'16,"43"21"-16,0-21 15,21 21-15,-21-21 0,0 21 16,0 1-16,21-1 15,0 0-15,0 0 0,0 0 0,0 0 16,0 1-16,0-1 16,21-21-16,0 0 15,-21-21 32,-21-1-47,21 1 0,0 0 16,0-21-16,0 21 15,0-1-15,21 1 0,0 0 16,0 0-16,22 0 0,-22 0 0,21-1 16,0 1-16,-20 21 0,20 0 15,-21 0-15,21 0 0,-20 0 0,-1 21 16,0 1-16,0-22 0,0 21 16,0 0-16,1 0 0,-22 0 0,0 0 15,0 1-15,0 20 0,0-21 16,0 0-16,0 0 0,0 1 0,0-1 15,0 0 1,0-42 15,0 0-15,0-1-16,0 1 0,0 0 16,0 0-16,21-21 0,0 20 15,0 1-15,0-21 0,0 21 0,1 0 16,-1-1-16,0 1 0,21 0 15,1 21-15,-22 0 0,21 0 0,0 0 16,-20 21-16,20 0 0,-21 1 16,0-1-16,0 21 0,1-21 0,-22 0 15,0 22-15,0-22 0,0 0 16,0 21-16,0-20 0,-22-1 0,22 0 16,-21 0-16</inkml:trace>
  <inkml:trace contextRef="#ctx0" brushRef="#br0" timeOffset="27492.22">4847 3620 0,'0'0'0,"0"-22"0,0 1 16,0 0-16,-21 21 16,0-21-16,0 21 0,-1 0 0,1 0 15,0 0-15,-21 21 0,21 0 16,-1-21-16,1 21 0,0 22 0,0-22 16,0 0-16,0 21 0,21 1 15,0-22-15,0 21 0,0-21 0,0 22 16,0-22-16,0 21 0,0-21 15,21 1-15,0-1 0,0 0 0,0 0 16,0 0-16,22-21 0,-22 0 16,21 0-16,1 0 0,-22 0 0,21-21 15,0 0-15,1 0 16,-22 0-16,21-1 0,-21 1 0,22-21 16,-1 21-16,-21-22 0</inkml:trace>
  <inkml:trace contextRef="#ctx0" brushRef="#br0" timeOffset="27708.1">5313 3577 0,'0'-42'0,"0"84"0,0-126 0,0 62 0,0 1 16,0 0-16,0 0 0,0 0 16,0 42-1,0 0-15,0 21 16,0-20-16,-21 20 0,21 0 0,-22-21 16,1 22-16,0-1 0,21 0 15,-21-20-15,21 20 0,-21-21 16,21 0-16,0 0 0,0 22 0,0-22 15,0 0-15,0 0 16,21-21-16,0 0 0,21 0 16,-20 0-16,-1 0 0,21 0 15,0 0-15,-20 0 0</inkml:trace>
  <inkml:trace contextRef="#ctx0" brushRef="#br0" timeOffset="28784">5778 3789 0,'0'0'16,"22"-21"-16,-22 0 0,0-1 0,0 1 0,0 0 15,0 0-15,0 0 16,-22 0-16,1-1 0,0 1 0,0 21 16,0 0-16,0 0 0,-1 0 15,1 0-15,0 0 0,0 0 0,0 21 16,0 1-16,-1-1 0,1 0 0,0 21 16,0-21-16,21 1 0,-21 20 15,21-21-15,-21 0 0,21 0 0,0 1 16,0-1-16,0 0 0,0 0 15,0 0-15,21-21 0,0 21 16,0-21-16,21 0 16,-20 0-16,-1-21 0,0 21 0,0-21 15,21 0-15,-20 0 0,-1 0 16,0-1-16,0 1 0,0 0 0,0-21 16,-21 21-16,0-22 15,22 22-15,-22 0 0,0 0 16,21 0-16,-21-1 0,0 44 31,0-1-31,0 0 0,0 0 16,0 0-16,0 0 0,0 1 0,-21-1 15,21 0-15,0 0 0,0 0 16,0 0-16,0 1 0,0-1 0,21 0 16,0-21-16,0 0 15,0 0-15,0 0 0,1 0 16,20 0-16,-21 0 0,0 0 0,22 0 15,-22-21-15,0 0 0,21-1 16,-21 22-16,22-21 0,-22-21 0,0 21 16,0 0-16,0-1 0,1 1 15,-22 0-15,21 0 0,-42 21 32,-1 0-32,1 0 0,0 21 0,0-21 15,21 21-15,-21 0 0,21 1 16,0-1-16,0 0 0,0 0 15,0 0-15,21 0 16,0 1 0,0-22-16,-21 21 15,21-21-15,-21 21 16,-21-21 15,21-21-31,-21 0 0,0 21 16,0-22-16,0 22 15,-1 0-15,22 22 32,0-1-17,0 0-15,0 0 16,22-21 0,-1 0-16,-21 21 0,21-21 15,0 0-15,0 0 0,0 0 0,1 0 16,-1 0-16,0-21 0,21 21 0,-21-21 15,22 21-15,-1-21 0,-21 0 16,22 21-16,-1-22 0,0 1 0,-21-21 16,22 21-16,-22 0 0,21-22 15,-42 22-15,21-21 0,-21 21 0,0-22 16,0 22-16,0 0 0,0 0 16,-21 21-16,0 0 0,0 0 0,-21 0 15,20 21-15,1 0 16,0 0-16,0 22 0,0-22 0,21 0 15,0 0-15,0 21 0,0-20 16,0-1-16,21 0 0,0 0 0,-21 0 16,21 0-16,0 1 0,1-22 15,-1 21-15,-21 0 16,0 0-16,-21-21 16,-1 0-1,1 0-15,0 0 0,0 0 0,0 0 16,21-21-16,0 0 0,0 0 15,0-1-15</inkml:trace>
  <inkml:trace contextRef="#ctx0" brushRef="#br0" timeOffset="31428.49">8001 3810 0,'-21'0'31,"21"-21"0,0 0-31,0 0 16,21-1-16,0 1 0,0 0 0,0 0 16,1-21-16,20-1 0,-21 22 15,0-21-15,0-1 0,1 1 0,-1 0 16,0 21-16,-21-1 0,0 1 15,0 0-15,-21 21 16,0 21-16,-1 22 16,1-22-16,-21 21 0,21-21 15,21 22-15,-21-1 0,21 0 0,0-21 16,0 22-16,0-22 0,0 21 16,0-21-16,21 1 0,0-1 0,0 0 15,-21 0-15,21 0 0,0 0 16,-21 1-1,-21-22 1,0 0-16,-21 0 0,21 0 16,-1 0-16,1-22 0,-21 22 15,21-21-15,0 0 0,-1 0 0,1 0 16,0 0-16,0-1 0,0 1 0,0 0 16,21 0-16,0 42 31,0 0-31,0 0 15,0 1-15,21-1 0,-21 0 0,21 0 16,0 0-16,0 0 0,0 1 16,1-1-16,-1-21 0,0 21 0,21-21 15,-21 0-15,1 0 16,20 0-16,-21 0 0,21 0 0,1-21 16,-22 21-16,21-21 0,1-1 15,-1 1-15,0 0 0,-21 0 0,22-21 16,-22-1-16,21 22 0,-21-21 15,1-22-15,-22 22 0,0 0 0,0-22 16,0 22-16,0-1 0,0 1 16,0 21-16,0 0 0,0 0 0,-22 21 15,1 21 1,0 21-16,21-21 0,0 22 0,-21-1 16,0 0-16,21 22 0,0-22 15,0 0-15,-21 1 0,21-1 0,0-21 16,0 22-16,-22-22 0,22 0 15,0 0-15,0 0 0,0 0 16,0 1-16,22-44 31,-1 22-15,-21-21-16,21 0 0,0 0 16,0 0-16,-21 0 0,21-1 15,1 1-15,-1 21 16,0-21-16,0 21 0,0 0 15,0 21 1,1 0-16,-1 1 16,-21-1-16,0 0 0,21-21 0,0 21 15,-21 0-15,21-21 0,-21 21 16,21 1-16,1-22 0,-1 21 0,0-21 16,0 0-16,21 0 15,-20 0-15,-1 0 0,0 0 0,21 0 16,1 0-16,-22 0 0,21-21 15,0 21-15,-20-22 0,20 1 0,-21 0 16,21 0-16,-20 0 0,-1 0 0,-21-1 16,0 1-16,21 0 0,-21 0 15,0 0-15,0 0 0,0-1 16,0 1-16,-21 21 16,0 21-1,21 1-15,0-1 16,-22 0-16,22 0 0,-21 0 0,21 0 15,0 1-15,0-1 0,0 0 16,0 0-16,0 0 0,0 0 16,21 1-16,1-22 15,-1 0-15,0 0 0,0 0 16,0 0-16,0 0 0,1 0 16,-1-22-16,0 22 0,0-21 15,0 0-15,0 21 0,1-21 16,-1 0-16,0 0 0,-21-1 15,0 1-15,0 0 0,0-21 0,0 21 16,0-22-16,-21 22 0,0 0 16,-1-21-16,1 42 0,0-22 0,0 22 15,0 0-15,0 0 0,-1 0 16,-20 0-16,21 22 0,0-1 0,0 21 16,-1-21-16,1 0 0,0 22 0,21-22 15,0 21-15,0-21 0,0 1 16,0 20-16,0-21 0,0 0 0,21-21 15,0 21-15,1 1 0,-1-22 16,0 0-16,0 0 0,0 0 16,0 0-16,22 0 0,-22 0 15,0 0-15,21 0 0,-20-22 0,41 1 16,-42 0-16,22 0 0,-22 0 16,0 0-16,0-1 0,-21 1 15,0 0-15,0 0 0,21 0 0,-21 0 16,0-1-16,0 44 31,-21-1-31,21 0 16,0 0-16,0 0 0,0 0 0,0 1 15,0-1-15,0 0 16,0 0-16,0 0 0,0 0 16,21-21-16,0 0 0,1 0 15,-1 0-15,21 0 16,-21 0-16,0 0 0,22 0 0,-22 0 15,0-21-15,21 21 0,-20-21 16,-1 0-16,0 21 0,0-21 0,0-22 16,0 22-16,-21 0 0,0 0 15,22-21-15,-22 20 0,0 1 0,0 0 16,0 42 0,0 0-1,-22 1-15,22-1 0,0 0 16,0 0-16,0 0 15,0 0-15,0 1 0,0-1 0,0 0 16,0 0-16,0 0 16,22-21-1,-1 0-15,0 0 16,0 0-16,0 0 0,0-21 0,22 21 16,-22-21-16,0 0 0,0 0 0,0-1 15,1 1-15,-1-21 16,-21 21-16,21-22 0,0 1 0,-21 0 15,0-1-15,0 1 0,0 0 16,0 21-16,0-1 0,0 1 0,0 0 16,0 42-1,0 0-15,0 1 0,-21-1 16,21 21-16,-21-21 0,21 22 16,0-22-16,0 21 0,0-21 0,0 0 15,0 22-15,0-22 0,0 0 16,0 0-16,0 0 0,21 1 0,0-1 15,0 0-15,0 0 0,1-21 16,-1 21-16,0-21 0,21 0 16,-21 0-16,1 0 0,20 0 0,-21 0 15,21 0-15,1-21 0,-22 0 16,21 21-16,1-21 0,-1 0 16,-21 21-16,21-22 0,-20-20 15,-1 21-15,0 0 0,0-22 0,-21 22 16,0-21-16,0 21 0,0 0 15,0-1-15,0 1 0,-21 21 0,0 0 16,0 0-16,-1 0 0,1 0 16,0 0-16,-21 21 0,21 1 0,-1-1 15,1 0-15,0 0 0,0 0 0,0 0 16,0 22-16,21-22 0,-22 0 16,22 0-16,0 0 0,0 1 0,0-1 15,0 0-15,22-21 16,-1 0-16,0 0 0,0 0 15,0 0-15,0 0 0,1 0 16,-1 0-16,0 0 0,0-21 16,0 0-16,0-1 0,1 1 0,-1 0 15,0 0-15,-21 0 0,21-22 16,-21 22-16,21-21 0,-21 0 0,0-1 16,0 1-16,0 0 0,0-1 15,0 22-15,21 0 0,-21 0 0,0 42 31,-21 21-31,21-21 0,0 22 16,0-22-16,-21 21 16,21 1-16,0-1 0,-21-21 0,21 21 15,0 1-15,0-22 0,0 0 16,0 21-16,0-20 0,21-1 0,-21 0 16,21-21-16,0 21 0,1-21 15,-1 0-15,0 21 0,0-21 0,0 0 16,0 0-16,1 0 0,-1 0 15,0 0-15,21-21 0,-21 21 0,1-21 16,20 0-16,-21 0 0</inkml:trace>
  <inkml:trace contextRef="#ctx0" brushRef="#br0" timeOffset="31973.18">12298 3281 0,'0'0'0,"0"-21"15,0 0-15,0-1 16,0 1-16,0 42 31,0 1-31,0-1 0,0 0 16,0 21-16,0-21 0,0 22 16,0-1-16,-21 0 0,21-20 0,0 20 15,-22 0-15,22-21 16,0 22-16,0-22 0,0 21 0,0-21 15,0 1-15,-21-1 0,21 0 0,0 0 16,-21-21 15,21-21-15,0 0-16,0 0 16,0-1-16,0 1 0,0 0 15,0 0-15,21 0 0,0 0 0,1-22 16,-1 22-16,0 0 0,21 0 15,-21 21-15,22-21 0,-22 21 16,21 0-16,-21 0 0,1 0 0,-1 0 16,0 0-16,0 21 0,0 0 15,-21 0-15,21 0 0,-21 0 0,0 1 16,0-1-16,0 0 0,0 0 16,-42 0-16,21 0 0,0 1 0,0-1 15,-22-21-15,22 21 0,-21-21 16,21 0-16,-22 21 0,22-21 0,-21 0 15,21 0-15,-1 0 0,1 0 16,42-21 0,1 0-1,-1 21-15,0-21 0,21 21 0,-21-22 16,1 1-16</inkml:trace>
  <inkml:trace contextRef="#ctx0" brushRef="#br0" timeOffset="32292">12636 3683 0,'22'0'0,"-44"0"0,65 0 16,-22 0-16,0 0 0,0 0 16,0 0-16,1 0 0,-1 0 0,0 0 15,0-21-15,0 21 0,0-21 0,1 21 16,-1-21-16,0-1 0,-21 1 16,21 21-16,-21-21 0,0 0 0,0 0 31,-21 21-31,0 0 0,0 0 0,-1 0 15,1 21-15,-21-21 0,21 21 16,0 0-16,-1 0 0,1 1 0,21-1 16,-21 0-16,21 21 0,-21-21 15,21 1-15,0-1 0,0 0 0,0 0 16,0 0-16,21-21 0,0 0 16,-21 21-16,21-21 0,1 0 15,20 0-15,-21 0 0,0 0 0,22 0 16,-22-21-16,0 0 0,0 0 15,21 0-15,-20 0 0,-1-1 0</inkml:trace>
  <inkml:trace contextRef="#ctx0" brushRef="#br0" timeOffset="33964.04">14076 3471 0,'0'0'0,"-21"0"0,21 22 0,0-44 47,0 1-47,21 21 16,0-21-16,0 0 0,-21 0 15,0 0-15,21-1 0,-21 1 16,0 0-16,0 0 0,0 0 15,-21 21 1,0 21 0,21 0-16,-21 0 15,21 0-15,0 22 0,-21-1 0,21-21 16,0 22-16,0-1 0,0 0 16,0 1-16,0-1 0,0-21 0,0 21 15,0-20-15,0-1 0,-22 0 16,22 0-16,0 0 0,0 0 15,-21-21-15,0 0 16,0 0-16,0-21 16,0 0-16,-1 21 0,1-21 0,0 0 15,0 0-15,0-1 0,0 1 16,-1 21-16,22-21 0,-21 0 16,0 21-16,21 21 31,0 0-31,0 0 15,0 1-15,0-1 0,21-21 0,0 21 16,1 0-16,-1 0 0,-21 0 16,21 1-16,0-22 0,0 21 0,0-21 15,1 0-15,-1 0 0,21 0 16,-21 0-16,22 0 0,-1 0 0,0-21 16,-21-1-16,22 22 0,-1-21 0,0 0 15,1 0-15,-22 0 0,21 0 16,-21-1-16,1 1 0,-1 0 15,0-21-15,-21 21 0,0-1 16,0 1-16,0 42 31,0 1-15,0-1-16,0 0 0,0 0 16,0 0-16,0 0 0,0 1 0,-21-1 15,21 0-15,0 0 0,0 0 16,0-42 31,21 21-32,-21-21-15,0 0 0,21 0 16,0-1-16,0 1 0,-21 0 0,22 0 16,-1 0-16,-21 0 15,21 21-15,0 0 16,-21 21-16,21 0 15,-21 0-15,0 0 16,21 0-16,-21 1 0,0-1 16,22 0-16,-22 0 0,21 0 15,0-21-15,-21 21 0,0 1 16,21-22-16,0 0 16,0 0-16,1 0 0,-1 0 15,0-22-15,-21 1 0,21 21 16,0-21-16,0 0 0,-21 0 15,22 0-15,-1-1 0,0 1 0,-21 0 16,21 0-16,0 0 0,-21 0 16,0-1-16,21 1 0,-21 0 0,22 21 15,-22 21 1,0 0-16,0 1 16,0-1-16,0 0 15,0 0-15,0 0 0,0 0 16,0 1-16,0-1 0,0 0 0,0 0 15,0 0-15,21-21 16,0 0-16,0 0 0,0 0 0,0 0 16,1 0-16,-1 0 0,0 0 15,21 0-15,-21-21 0,1 21 0,20-21 16,-21 0-16,0 0 0,22-1 16,-22 1-16,0-21 0,0 21 0,0 0 15,0-1-15,-21-20 0,0 21 16,22 21-16,-22-21 0,0 0 0,0 42 31,0 0-15,0 0-16,-22 0 0,22 22 0,0-22 15,0 0-15,-21 21 0,21-21 16,-21 1-16,21 20 0,0-21 0,0 21 16,0-20-16,-21 20 0,21 0 15,0 1-15,0-22 0,0 21 0,0-21 16,0 0-16,0 1 0,0-1 15,0 0-15,0-42 32,0 0-32,21-1 15,-21-20-15,0 21 0,0-21 0</inkml:trace>
  <inkml:trace contextRef="#ctx0" brushRef="#br0" timeOffset="34260.87">15494 3577 0,'0'0'15,"0"-21"-15,-21 21 0,21-21 0,0 0 0,0 0 16,0-1 0,21 22-1,0 0-15,0 0 0,22 0 16,-22 0-16,0 0 0,21 0 0,-21 0 16,1 22-16,-1-1 0,0 0 15,0 0-15,-21 0 0,0 0 16,0 1-16,0-1 15,0 0-15,0 0 0,-21-21 0,0 21 16,0 0-16,-1-21 0,1 22 16,-21-22-16,21 0 0,0 21 15,-1-21-15,44 0 32,-1 0-32,0-21 0,0 21 15,0-22-15</inkml:trace>
  <inkml:trace contextRef="#ctx0" brushRef="#br0" timeOffset="34679.62">15960 3514 0,'0'-21'0,"0"42"0,21-42 16,-21-1-16,0 1 0,0 42 31,0 1-31,-21-22 16,21 21-16,0 0 0,-22 0 15,22 0-15,-21 0 0,21 1 0,0-1 16,0 0-16,0 0 0,0 0 16,0 0-16,0 1 0,0-1 15,21-21-15,1 0 16,-1 0-16,0 0 0,0 0 16,0 0-16,0 0 0,1-21 15,-1 21-15,0-22 0,0 1 16,0 0-16,22 0 0,-43 0 0,21 0 15,-21-1-15,0 1 0,0 0 16,0 0-16,0-21 0,0 20 0,-21 1 16,-1 0-16,1 21 0,0 0 15,-21 0-15,21 0 0,-1 0 0,1 0 16,-21 21-16,21 0 0,0-21 16,-1 22-16,22-1 0,0 21 0,-21-21 15,21 0-15,0 1 0,0-1 16,0 0-16,21-21 15,1 0-15,-1 0 16,0 0-16,0 0 0,0 0 0</inkml:trace>
  <inkml:trace contextRef="#ctx0" brushRef="#br0" timeOffset="35063.98">16404 3556 0,'0'0'16,"0"-21"-16,0 0 15,0 0-15,0-1 16,21 22 0,0 0-16,1 0 15,-1 0-15,21 0 0,-21 0 0,0 22 16,1-1-16,-1-21 0,0 21 16,0 0-16,0 0 0,-21 0 0,0 1 15,0-1-15,0 0 0,0 0 16,0 0-16,0 0 0,-21-21 15,0 22-15,0-22 0,0 0 16,-1 0 0,22-22-1,0 1 1,0 0-16,0 0 0,22 0 0,-1 0 16,-21-1-16,21 1 15,-21 0-15,21 21 0,0-21 0,-21 0 16,21 21-16,1 0 0,-1-21 15,0 21-15,0 0 0,-21-22 16,21 22-16,0-21 16,1 21-16</inkml:trace>
  <inkml:trace contextRef="#ctx0" brushRef="#br0" timeOffset="35295.98">17039 3260 0,'0'0'0,"0"21"31,0 0-15,0 0-16,0 0 0,0 22 0,0-22 16,-21 21-16,21-21 0,0 22 15,0-22-15,0 21 0,-21-21 0,21 1 16,-21-1-16,21 0 0,0 0 16,0 0-16,0 0 0,0-42 46,21 21-46,-21-21 16</inkml:trace>
  <inkml:trace contextRef="#ctx0" brushRef="#br0" timeOffset="35476.96">16976 3556 0,'0'0'15,"-22"0"-15,44 0 47,-1 0-47,0 0 0,0 0 16,0-21-16,0 21 0,1-21 15,-1 21-15,0 0 0,0 0 0,0 0 16,0 0-16</inkml:trace>
  <inkml:trace contextRef="#ctx0" brushRef="#br0" timeOffset="35819.85">17357 3535 0,'21'0'47,"0"0"-47,0 0 0,0-21 16,0 21-16,1-21 0,-1 21 15,-21-22-15,21 22 0,-21-21 0,21 21 16,-42 0 15,0 0-31,-22 0 0,22 0 16,0 21-16,0 1 0,0-1 0,0-21 15,-22 21-15,43 0 0,-21 0 16,21 0-16,-21 1 0,21-1 0,0 0 16,0 0-16,0 0 15,21-21-15,0 0 16,0 0-16,1 0 0,-1 0 0,21 0 15,-21 0-15,22 0 0,-1 0 16,0 0-16,1 0 0,-1-21 16,0 0-16,1 21 0</inkml:trace>
  <inkml:trace contextRef="#ctx0" brushRef="#br0" timeOffset="36259.73">18013 3471 0,'0'0'0,"0"-21"0,-21 0 16,-1 21-1,1 0-15,0 0 16,0 0-16,0 0 0,-22 21 0,22-21 16,0 21-16,-21 1 0,21-1 15,-1 0-15,-20 0 0,21 0 0,21 0 16,-21 1-16,21-1 0,0 0 16,0 0-16,0 0 15,0 0-15,21-21 0,0 0 16,0 0-16,0 0 0,1 0 15,-1 0-15,0 0 0,0 0 16,21-21-16,-20 21 0,-1-21 16,0 0-16,0 0 0,0 0 0,0-1 0,1 1 15,-1-21-15,-21 21 0,0-22 16,21 1-16,-21 0 0,21-1 0,-21 1 16,0 0-16,0-1 0,0 22 15,0 0-15,-21 42 31,0 0-31,21 22 0,0-1 0,-21-21 16,21 22-16,-22-1 0,22 0 16,0 1-16,0-22 0,0 21 0,0-21 15,0 22-15,0-22 0,0 0 16,0 0-16,0 0 0,0 0 16,22-21-16,-1 0 15,0 0-15,0 0 0</inkml:trace>
  <inkml:trace contextRef="#ctx0" brushRef="#br0" timeOffset="37035.8">18944 3725 0,'0'0'0,"-21"22"16,21-1-16,0 0 15,0 0-15,21-21 16,0 0-1,22 0-15,-22-21 0,0 0 0,21 21 16,1-21-16,-22-1 0,21 1 16,-21 0-16,22-21 0,-22 21 0,0-22 15,0 1-15,0 21 0,-21-22 16,0 1-16,0 0 0,0 21 16,0-1-16,0 1 0,0 0 0,0 0 15,-21 21 1,0 21-16,21 0 15,0 22-15,-21-22 0,0 21 16,-1 0-16,22 1 0,-21 20 0,0-20 16,21 20-16,-21-21 0,0 22 15,0-1-15,21 22 0,0-21 0,-22 20 16,1 1-16,21-22 0,0 22 0,0 0 16,0-22-16,0 22 0,0-22 15,0 1-15,0-1 0,0 1 0,0-22 16,0 1-16,0-1 0,0 0 15,0-21-15,21 1 0,1-22 16,-1 0-16,0 0 0,42-43 16,-20 22-16,-1 0 0,0-21 15,1 20-15,-1-20 0,-21 0 0,22-1 16,-22 22-16,21-21 0,-42 0 16,0-22-16,0 22 0,0-22 0,0 22 15,-21-22-15,0 1 0,0-1 16,-22 1-16,1 21 0,0-22 0,20 22 15,-20 21-15,0-22 0,-1 22 0,22 0 16,-21 21-16,21-21 0,0 21 16,21-21 15,21 21-31,0 0 16,0 0-16,0 0 0,22-22 15,-22 22-15,21-21 0,-21 21 0,22-21 16,-1 21-16,0-21 0,-21 21 15,22 0-15,-1-21 0</inkml:trace>
  <inkml:trace contextRef="#ctx0" brushRef="#br0" timeOffset="37436.4">19812 3704 0,'0'0'0,"-21"-21"16,21 0-16,-21 21 0,21-21 15,0 0-15,0-1 16,0 1-1,0 0-15,21 21 0,0-21 16,0 0-16,0 21 0,22 0 0,-22-21 16,0 21-16,0 0 0,0 0 15,0 0-15,1 21 0,-1 0 0,0-21 16,0 21-16,-21 0 0,0 0 16,21 1-16,-21 20 0,0-21 0,0 0 15,0 0-15,0 1 0,0-1 16,0 0-16,-21-21 15,21 21-15,-21-21 16,0 0 0,21-21-16,0 0 15,0 0-15,0-1 16,0 1-16,0 0 0,0 0 0,21 0 16,-21 0-16,21-1 15,-21 1-15,21 0 0,0 21 16,1 0-16,-1-21 0,0 21 15,0-21-15,0 21 0,0 0 0,1 0 16,-1 0-16,21 0 0,-21 0 16</inkml:trace>
  <inkml:trace contextRef="#ctx0" brushRef="#br0" timeOffset="38507">20637 3514 0,'0'0'0,"0"-21"15,0-1 1,-21 22-1,0 0-15,0 0 16,0 22-16,0-1 0,-1 0 16,1 0-16,21 0 0,0 0 0,-21 1 15,21-1-15,0 0 0,0 0 16,0 21-16,0-20 0,0-1 0,21-21 16,-21 21-16,21 0 0,1 0 15,-1-21-15,0 0 0,0 21 16,21-21-16,-20 0 0,-1 0 0,21 0 15,-21 0-15,22 0 0,-22-21 16,21 0-16,-21 21 0,0-21 0,1 0 16,-1 0-16,-21-1 0,0 1 15,0 0-15,0-21 0,0 21 0,0-1 16,0-20-16,-43 21 0,22 0 16,0 0-16,-21 21 0,21 0 0,-22 0 15,1 0-15,0 0 0,20 0 16,-20 21-16,0 0 0,21 0 0,-1 0 15,1 0-15,21 1 0,0-1 16,0 21-16,0-21 0,0 0 16,21-21-16,22 22 0,-22-1 15,0 0-15,21-21 0,1 0 0,-22 21 16,21-21-16,1 0 0,-22 0 16,21 0-16,0 0 0,-20-21 0,20 21 15,0-21-15,-21 0 0,22 21 16,-22-22-16,21 1 0,-21 0 0,22-42 15,-43 41-15,0 1 16,0 0-16,0 0 0,0 0 0,0 42 31,0 0-31,0 0 0,0 0 16,-21 1-16,21-1 16,-22 0-16,22 0 0,0 0 0,0 0 15,0 1-15,0-1 0,-21 0 16,21 0-1,0-42 17,0 0-17,0 0-15,21-1 0,-21 1 16,22 0-16,-22 0 0,21 0 16,0-22-16,0 22 0,0 0 15,0 0-15,1-21 0,-1 20 16,0 22-16,0 0 15,0 22-15,0-1 0,-21 0 16,0 0-16,0 0 0,0 0 16,0 22-16,0-22 0,0 0 0,0 21 15,0-20-15,0-1 0,0 0 16,0 0-16,0 0 0,0 0 16,22-21-1,-1 0 1,0-21-16,0 0 15,0 0-15,0 0 0,1 0 16,-1-1-16,0 1 16,0 0-16,0-21 0,22 21 0,-22-22 15,0 22-15,21 0 0,-21 0 16,1 0-16,-1 21 0,-21 21 16,0 0-1,0 21-15,0-21 0,0 1 16,0-1-16,0 0 0,0 21 15,0-21-15,0 1 0,21-22 0,-21 21 16,21 0-16,0-21 16,-21 21-16,21-21 15,1 0 1,-22-21 0,21 0-16,-21 0 15</inkml:trace>
  <inkml:trace contextRef="#ctx0" brushRef="#br0" timeOffset="38648.18">21992 3789 0,'0'0'0,"-21"0"32,0 0-32,0 0 31,-1 0-31</inkml:trace>
  <inkml:trace contextRef="#ctx0" brushRef="#br0" timeOffset="41755.32">339 6731 0,'-22'0'16,"1"0"0,21-21 15,0 0-31,0 0 16,21-1-1,1 22-15,-1 0 0,-21-21 0,21 21 16,0 0-16,0 0 15,0 0-15,1 21 0,-1 1 16,0 20-16,0-21 0,0 21 16,0-20-16,-21 20 0,22 0 15,-22 1-15,0-1 0,21-21 0,-21 21 16,0 1-16,0-22 0,0 21 16,0-21-16,0 1 0,0-1 15,0 0-15,0 0 0,0-42 31,0 0-31,0 0 16,0-1-16,0 1 0,0 0 16,-21 0-16,21-21 0,0 20 15,0-20-15,0 0 0,0-1 0,0 1 16,0 0-16,0 21 0,21-22 16,0 1-16,0 0 0,21 20 0,-20 1 15,-1 0-15,0 21 0,21 0 16,-21 0-16,1 21 0,20 0 15,-21 22-15,0-22 0,0 0 0,1 21 16,-1 1-16,0-22 0,-21 21 16,0-21-16,21 22 0,-21-22 15,0 21-15,0-21 0,0 1 0,0-1 16,0 0-16,0 0 16,0 0-16,-21-21 15,0-21 1,21 0-16,0 0 15,0 0-15,0-1 0,0 1 16,0-21-16,0 21 0,0-22 0,0 22 16,21-21-16,-21 0 0,21-1 15,0 22-15,22 0 0,-22-21 16,0 42-16,21-22 0,-21 22 0,1 0 16,20 0-16,-21 22 0,0-1 15,0 0-15,1 21 0,-1-21 16,-21 22-16,0-22 0,0 21 15,0-21-15,0 1 0,0 20 16,0-21-16,-21 0 0,21 0 0,-22 1 16,22-1-16,0 0 0,-21-21 15,21 21-15,-21-21 0,42-21 47,0 0-47</inkml:trace>
  <inkml:trace contextRef="#ctx0" brushRef="#br0" timeOffset="42232.02">1947 6583 0,'0'0'0,"0"-21"0,0 0 0,0-1 16,-21 22-1,0 0-15,0 22 0,0-22 16,-22 21-16,22 21 0,0-21 0,0 22 15,0-1-15,-1-21 0,1 21 16,21 1-16,-21-1 0,21 0 16,-21-20-16,21 20 0,0-21 0,0 21 15,0-20-15,0-1 0,21 0 16,0-21-16,0 21 0,1-21 16,-1 0-16,21 0 0,-21 0 15,22-21-15,-1 0 0,0 0 16,-21-1-16,1 22 0,-1-42 15,0 21-15,0 0 0,0-22 0,-21 22 16,0-21-16,0 0 0,0 20 16,0-20-16,0 0 0,-21-1 0,0 1 15,21 0-15,-42 21 0,20-1 16,1 1-16,0 21 0,-21 0 0,21 0 16,-1 21-16,-20 1 0,21-1 15,0 21-15,0 0 16,-1 1-16,1-1 0,0 0 0,0 1 15,0-1-15,21 0 0,0 1 16,0-22-16,0 21 0,0-21 0,0 22 16,21-22-16,0-21 0,0 21 15,22-21-15,-22 0 0,21 0 0,0 0 16,-20 0-16,20-21 0,0 0 16</inkml:trace>
  <inkml:trace contextRef="#ctx0" brushRef="#br0" timeOffset="42620.18">2540 6646 0,'0'0'0,"0"-21"16,0 0-16,0 0 0,0 0 15,-21 42 17,21 0-32,-21 21 0,21-20 0,0 20 15,0 21-15,0-20 16,0-22-16,-22 21 0,22-21 0,0 22 15,0-22-15,0 0 0,0 0 16,0 0-16,0 1 0,22-22 0,-1 0 16,0 0-16,0 0 15,21 0-15,-20 0 0,-1 0 16,21-22-16,-21 1 0,0 0 16,22 0-16,-22 0 0,0 0 0,0-22 15,0 22-15,1-21 0,-22-1 16,0 22-16,0-21 0,0 0 0,0 20 15,0-20-15,0 21 0,0 0 16,0 0-16,0 42 31,0 0-15,0 0 0,21 0-16</inkml:trace>
  <inkml:trace contextRef="#ctx0" brushRef="#br0" timeOffset="43028.99">3365 6710 0,'0'0'0,"22"0"0,-1 0 15,0-21-15,-21 0 0,0-1 16,0 1-16,0 0 16,0 0-16,-21 21 0,0-21 15,-1 21-15,1 0 0,0 0 16,-21 0-16,21 0 0,-1 0 0,1 21 15,0 0-15,21 0 0,-21 0 16,21 1-16,-21-1 0,21 0 16,0 0-16,0 0 0,0 0 15,0 1-15,21-1 0,0 0 0,0 0 16,0-21-16,1 21 0,-1 0 16,0-21-16,0 22 0,-21-1 0,21 0 15,-21 0-15,0 0 16,0 0-16,-21-21 15,0 0-15,0 0 0,0 0 0,-22 22 16,22-22-16,0 0 0,-21 0 16,20 0-16,-20 0 0,21 0 0,0-22 15,0 22-15,-1-21 0,22 0 16,0 0 0,0 0-16,22 0 15,-1-1-15,0 1 16,0 0-16,0 21 0,0-21 15</inkml:trace>
  <inkml:trace contextRef="#ctx0" brushRef="#br0" timeOffset="43347.17">3535 6816 0,'21'0'0,"-42"0"0,63 0 16,-21 0-16,0 0 0,1 0 0,20 0 15,-21 0-15,0 0 0,0-21 16,1-1-16,-1 22 0,0-21 15,0 21-15,0-21 0,-21 0 0,0 0 16,0 0-16,0-1 16,0 1-16,0 0 0,-21 0 0,0 21 15,0 0-15,0 0 0,-1 0 16,1 0-16,0 0 0,0 21 0,0 0 16,0 0-16,-1 22 0,22-22 15,-21 21-15,21 1 0,-21-22 0,21 21 16,0-21-16,0 22 0,0-22 15,0 0-15,0 0 0,21-21 0,0 21 16,1-21-16,-1 0 0,0 0 16,0 0-16,0 0 0,22 0 15,-22 0-15,0-21 0,0 0 0,0 21 16,0-21-16,1 0 0</inkml:trace>
  <inkml:trace contextRef="#ctx0" brushRef="#br0" timeOffset="43805.49">4318 6392 0,'0'0'0,"0"-21"0,0 0 0,0 0 0,0 0 15,0 0-15,-21 21 31,21 42-31,0-21 16,0 21-16,0 1 0,0 20 16,0-20-16,0 20 0,0-21 0,0 22 15,-21-22-15,21 1 0,0 20 16,-22-42-16,22 22 0,0-1 0,0-21 16,0 0-16,0 0 0,0 1 0,0-1 15,-21-21-15,21-21 47,21-1-47,-21 1 0,22 0 0</inkml:trace>
  <inkml:trace contextRef="#ctx0" brushRef="#br0" timeOffset="44039.97">4614 6350 0,'0'0'0,"21"-42"0,1 21 15,-1-22-15,-21 22 0,21 0 16,-21 42-1,0 0-15,0 0 0,0 22 16,0-1-16,0 0 0,0 22 0,0-22 16,0 22-16,0-22 0,0 22 15,0-22-15,0 0 0,0 1 0,0-1 16,-21-21-16,21 0 16,0 22-16,0-22 0,0 0 15,0 0-15,0-42 31,0 0-31,-21 21 0</inkml:trace>
  <inkml:trace contextRef="#ctx0" brushRef="#br0" timeOffset="44612.46">4254 6773 0,'0'22'0,"0"-44"15,-21 44-15,21-1 16,21-21-1,1 0-15,-1 0 0,0 0 16,21-21-16,-21 21 0,22-22 16,-1 1-16,-21 21 0,22-21 0,-1 0 15,21 21-15,-20-21 0,-1 0 0,0-1 16,1 1-16,-1 21 0,-21-21 16,22 0-16,-1 0 0,-21 21 0,0-21 15,0 21-15,-21 21 31,0 0-31,0 0 16,0 21-16,0-20 0,0-1 16,0 21-16,0-21 0,-21 22 0,21-22 15,0 0-15,0 0 0,0 0 16,0 22-16,21-22 0,-21 0 16,22-21-16,-1 0 0,0 0 15,0 0-15,0 0 0,0 0 0,1 0 16,-1 0-16,0 0 0,21-21 0,-21 0 15,1-1-15,20 1 0,-21 0 16,21 0-16,-20 0 0,20-22 0,-21 22 16,-21-21-16,0 21 0,0-22 15,0 1-15,0 21 0,0-21 0,-21 20 16,0 1-16,0 0 16,-22 0-16,22 21 0,0 0 0,-21 0 15,20 0-15,-20 21 0,21 0 0,0 0 16,-22 1-16,22-1 0,0 21 15,0-21-15,21 0 0,0 22 16,0-22-16,0 21 0,0-21 0,0 1 16,0-1-16,0 0 0,0 0 0,21-21 15,0 21-15,0-21 0,1 0 16,-1 0-16,0 0 0,0 0 16,21 0-16,-20 0 0</inkml:trace>
  <inkml:trace contextRef="#ctx0" brushRef="#br0" timeOffset="45008.19">5736 6583 0,'0'0'0,"0"-64"31,0 43-31,21 21 16,0-21-16,1 21 15,-1 0-15,0 0 0,0 21 16,0 0-16,0 1 0,22-1 0,-22 0 15,-21 21-15,21-21 0,0 22 16,0-22-16,-21 0 0,0 0 16,0 22-16,0-22 0,0 0 0,0 0 15,0 0-15,0 0 16,0-42 15,0 0-31,0 0 16,22 0-16,-1 0 0,-21-22 15,21 22-15,-21-21 0,0 21 16,21-22-16,0 1 0,-21 0 0,21 20 16,1-20-16,-22 21 0,21 0 15,0 0-15,-21-1 16,21 22-16,0 0 16,0 0-1,-21 22-15,0-1 0,22 0 0</inkml:trace>
  <inkml:trace contextRef="#ctx0" brushRef="#br0" timeOffset="45682.96">6392 6731 0,'0'21'0,"0"-42"0,21 42 15,-21 0-15,22-21 16,-1 0-16,0 0 16,0 0-16,0 0 0,0-21 15,1 0-15,-1 0 16,0 0-16,-21 0 0,0-1 15,0 1-15,0 0 0,0 0 0,0-21 16,0 20-16,0 1 0,0 0 16,0 0-16,-21 21 0,0 0 0,-1 0 15,1 0-15,0 0 0,0 21 16,0 0-16,0 22 0,-1-22 0,1 21 16,21-21-16,0 22 0,-21-22 15,21 21-15,0-21 0,0 22 0,0-22 16,0 0-16,0 0 0,0 0 0,0 0 15,21 1-15,0-22 0,1 21 16,-1-21-16,0 0 0,0 0 16,0 0-16,0 0 0,1 0 15,-1 0-15,0 0 0,0 0 16,0 0-16,-21-21 0,21-1 0,1 22 16,-22-21-16,0 0 0,21 0 15,0-21-15,-21 20 0,21 1 0,0-21 16,-21 0-16,21-1 0,22 22 0,-22-21 15,0-1-15,21 1 0,-20 21 16,20-21-16,0 42 0,-21-22 0,22 22 16,-22 0-16,0 0 0,0 22 15,0-1-15,1 0 0,-1 21 0,0-21 16,0 22-16,-21-1 16,0 0-16,0-20 0,0 20 0,0-21 15,0 21-15,0-20 0,0-1 0,0 0 16,-21 0-16,21 0 0,-21-21 15,0 21-15,21-42 32,0 0-32,0 0 15,0 0-15,21 0 0,0-1 0,-21 1 16,21 0-16,0-21 16,-21-1-16,21 22 0,1-21 0,-1 0 0,-21-1 15,21 22-15,0-21 0,-21 21 16,0-1-16,21 1 0,-21 0 15,21 21-15,-21-21 0,0 0 16,0 0-16</inkml:trace>
  <inkml:trace contextRef="#ctx0" brushRef="#br0" timeOffset="46224.3">8255 6604 0,'0'0'0,"-42"0"16,-85 0-1,105 0 1,44 0-1,-1 0-15,0 0 16,21 0-16,1 0 0,-1 0 16,21 0-16,-20 0 0,41 0 0,-20 0 15,21 0-15,20 0 0,-20 0 16,21-21-16,21 21 0,-21 0 0,-22 0 16,22-21-16,-21 21 0,0 0 15,-1-21-15,-20 21 0,-22 0 16,0 0-16,1 0 0,-22 0 0,-21-22 15,-21 22 1,0 0-16,-1-21 0,1 21 16,-21-21-16,21 21 0,0-21 0,-1 21 15,1-21-15,0 0 0,0-1 16,21 1-16</inkml:trace>
  <inkml:trace contextRef="#ctx0" brushRef="#br0" timeOffset="46596">9356 6223 0,'0'0'0,"-43"0"16,22 0-16,0 0 16,0 0-16,21 21 0,0 0 15,0 1-15,0-1 16,0 0-16,0 0 0,0 0 16,21-21-16,0 21 0,0 1 15,0-22-15,22 0 0,-1 0 0,-21 0 16,22 0-16,-1 0 0,21 0 0,-20 0 15,-1 0-15,0 0 0,1-22 16,-1 22-16,-21 0 0,0-21 0,1 21 16,-44 0-1,-20 0 1,21 21-16,-21 1 0,-1-1 0,1 0 16,0 0-16,20 21 0,-20-20 15,0 20-15,-1 0 0,1 1 0,21-1 16,0-21-16,-22 21 0,22 1 15,0-22-15,-21 42 0,42-41 16,0-1-16,-21 0 16,21 0-16,21-21 15,0 0-15,0 0 16,0 0-16</inkml:trace>
  <inkml:trace contextRef="#ctx0" brushRef="#br0" timeOffset="47567.32">10985 6710 0,'-42'-21'31,"21"0"-31,21-1 15,-21 22-15,21-21 0,-21 21 0,21-21 16,-22 0-16,22 0 0,0 0 0,0-1 16,0 1-16,0 0 15,22 0-15,-1 0 0,0 0 0,0-1 0,0 22 16,22-21-16,-1 21 0,-21 0 16,21 0-16,1 21 0,-1 1 15,0 20-15,1-21 0,-22 21 16,21 1-16,-21-1 0,1 0 0,-22 1 15,0-1-15,0-21 0,0 22 0,0-22 16,0 21-16,0-21 0,0 0 16,0 1-16,-22-1 0,22 0 15,-21-21-15,0 0 0,0 0 16,0 0 0,21-21-16,-21 0 15,21-1-15,0 1 0,0 0 0,0 0 16,0-21-16,0-1 0,0 22 15,42-85-15,-21 64 16,0 0-16,0-1 0,1 1 0,20 21 16,-21-22-16,21 43 0,-20-21 0,-1 21 15,21 0-15,-21 0 0,0 21 16,1 1-16,-1-1 0,0 21 0,0 0 16,0 1-16,0-1 0,-21 0 15,0-20-15,0 20 0,0 0 0,0-21 16,0 22-16,0-22 0,0 0 15,0 0-15,0 0 0,0 1 16,-21-22 0,0 0-1,21-22-15,0 1 16,0 0-16,0 0 0,0-21 0,0 20 16,0-20-16,0 21 0,21-21 15,0-22-15,1 22 0,-1-1 0,0 1 16,0 0-16,21-1 0,-20 22 15,-1 0-15,21 0 0,-21 21 16,22 0-16,-22 0 0,21 21 0,-21 0 16,0 0-16,1 22 0,-1-22 0,0 21 15,-21 1-15,0-1 0,0 0 16,0 1-16,0-1 0,0-21 16,0 0-16,0 22 0,0-22 0,-21-21 15,21 21-15,0 0 0,0-42 47,0 0-47,21 0 16,0-1-16,0 1 0</inkml:trace>
  <inkml:trace contextRef="#ctx0" brushRef="#br0" timeOffset="48689.82">12615 6329 0,'0'0'0,"0"-21"0,21 0 16,-21-1-1,-21 22 1,21 22-16,-21-1 0,0 0 0,0 21 16,0 1-16,21-22 0,-22 21 15,1 0-15,0 1 0,21-1 0,0 0 16,-21 1-16,21-1 0,0-21 16,0 22-16,0-22 0,0 0 0,21 0 15,0 0-15,0-21 0,22 0 16,-22 0-16,0 0 0,21 0 15,-20 0-15,20-21 0,-21 21 0,21-21 16,-20 0-16,20 0 0,0-1 16,-21 1-16,1 0 0,-1-21 15,0 21-15,0-22 0,-21 1 0,0 0 16,0-1-16,0 1 0,-21 0 16,21-1-16,-42 1 0,20 21 0,1 0 15,-21-1-15,21 1 0,0 21 0,-22 0 16,1 0-16,21 0 0,-22 21 15,22 1-15,-21-1 0,21 21 0,-22 0 16,1 22-16,21-22 0,0 1 16,0 20-16,21-21 0,0 1 15,0-1-15,0 0 0,0-20 0,21 20 0,0-21 16,0 0-16,0 0 16,22-21-16,-22 0 0,21 22 0,0-22 15,-20 0-15,62 0 0,-41-22 16,-1 1-16,0 0 0,1 0 15,-1 0-15,21 0 0,-20-22 16,-1 22-16,0-21 0,1-1 16,-22 1-16,21-21 0,-21 20 0,1 1 15,-22 21-15,0-22 0,21 22 0,-21 0 16,0 0-16,0 42 31,-21 0-31,-1 0 0,22 22 0,0-22 16,0 21-16,-21 1 0,21-22 15,-21 21-15,21-21 0,0 22 16,0-22-16,0 21 0,0-21 0,0 0 16,0 1-16,21-1 0,0-21 15,1 0-15,-1 0 0,0 0 16,0 0-16,21 0 0,-20 0 0,20-21 16,-21-1-16,21 1 0,1 0 15,-22 0-15,21 0 0,-21-22 0,22 22 16,-22-21-16,0 0 0,0-1 15,0 1-15,1 21 0,-22-22 16,0 22-16,0 0 0,0 0 0,0 0 16,0 42 15,0 21-31,-22-21 16,22 22-16,-21-22 0,21 21 0,0 1 15,0-1-15,0-21 0,0 21 0,0-20 16,0 20-16,0-21 0,0 0 15,0 0-15,0 1 0,0-1 0,21-21 16,1 0-16,-1 0 16,21 0-16,-21 0 0,0 0 0,1 0 0,20 0 15,-21 0-15,21-21 0,-20-1 0,20 1 16,-21 0-16,21 0 16,-20 0-16,20-22 0,-21 22 0,0-21 15,0 21-15,-21-22 0,0 1 16,0 0-16,0-22 15,-21 43-15,21 0 0,-21 21 0,0 0 0,0 0 16,0 0-16,-1 21 0,1 21 16,0-20-16,0 20 0,21 0 15,0 1-15,0-22 0,-21 21 16,21 0-16,0 1 0,0-22 0,0 0 16,21 0-16,-21 0 0,21 1 0,0-1 15,22-21-15,-22 0 0,0 0 0,0 0 16,21 0-16,-20 0 0,20 0 15,-21 0-15,0 0 0,22-21 16,-22-1-16,0 1 0,0 0 0,0-21 16,0 21-16</inkml:trace>
  <inkml:trace contextRef="#ctx0" brushRef="#br0" timeOffset="49088.98">14838 6054 0,'0'0'0,"-21"0"0,21-21 16,21 21-1,0 0-15,21 0 0,-21 0 16,22-22-16,-1 22 0,0 0 16,1 0-16,20 0 0,-20 0 15,20 0-15,1 0 0,-1-21 0,-21 21 16,1 0-16,-1 0 0,-21 0 15,0 0-15,1 0 0,-44 0 32,1 0-32,0 0 0,0 0 0,-21 0 15,-1 0-15,22 0 0</inkml:trace>
  <inkml:trace contextRef="#ctx0" brushRef="#br0" timeOffset="49337.03">15219 6011 0,'0'0'0,"-21"0"15,-1 0-15,1 0 0,0 0 16,0 0-16,21 22 15,-21-1 1,21 0-16,-21-21 0,21 21 0,-22 0 16,22 0-16,-21 22 0,21-22 15,0 21-15,-21-21 0,21 22 0,-21-1 16,21 22-16,0-22 0,-21 0 0,21 1 16,-21-1-16,21 0 0,0-21 15,0 22-15,0-22 0,0 0 0,0 0 16,0 0-16,0 1 0,21-22 31,0-22-31,0 22 16,0-21-16,22 0 0,-22-21 15,21 21-15,-21-22 0,22 1 0</inkml:trace>
  <inkml:trace contextRef="#ctx0" brushRef="#br0" timeOffset="49715.5">15430 6329 0,'22'-42'15,"-44"84"-15,65-84 0,-43 20 0,21 1 0,-42 42 31,0 1-31,-1-1 16,22 0-16,-21 21 0,21 1 16,-21-22-16,21 21 0,0 0 15,0 1-15,0-1 0,0-21 0,0 22 0,0-22 16,0 21-16,0-21 0,21 0 16,0 1-16,22-22 15,-22 0-15,0 0 0,0 0 0,22 0 16,-22 0-16,21-22 0,-21 1 15,22 0-15,-22 0 0,0 0 16,21-22-16,-21 22 0,1-21 0,-1 0 16,0-1-16,-21 1 0,0-22 15,0 22-15,0 21 0,-21-21 0,0-1 16,-1 22-16,-20 0 0,21 0 16,-21 21-16,-1 0 0,1 0 0,21 0 15,-22 0-15,1 0 0,0 21 0,21-21 16,-1 21-16,1 0 0,0 0 0,21 1 15,0-1-15,0 0 16,0 0-16,0 0 0,21-21 0,22 21 16,-22-21-16,21 0 0,0 0 0,-20 0 15,20 0-15,0 0 0,1 0 16</inkml:trace>
  <inkml:trace contextRef="#ctx0" brushRef="#br0" timeOffset="52239.67">16277 6160 0,'0'0'0,"-21"0"16,0 0-16,0 0 16,21-22-16,21 1 31,21 21-31,-21 0 16,0-21-16,22 0 0,-1 21 15,-21-21-15,22 21 0,-1-21 0,-21 21 16,21-22-16,-20 1 0,-1 21 15,-42 0 1,-1 0 0,-20 0-16,0 0 0,-1 21 0,1 1 15,0-1-15,-1 0 0,1 0 0,21-21 16,-21 21-16,20 0 16,1 1-16,0-1 0,21 0 0,-21 0 15,21 0-15,0 0 0,21 1 16,-21-1-16,42-21 0,-20 21 15,-1-21-15,21 0 0,-21 0 0,22 0 16,-22 0-16,21 0 0,-21 0 16,0 0-16,1 0 0,-1 0 15,0 0-15,-21-21 0,-21 21 32,0 0-32,-1 0 0,-20 0 0,0 0 15,21 21-15,-22 0 0,1 0 16,0 22-16,20-22 0,-20 21 15,21 0-15,-21-20 0,20 20 16,1 0-16,21 1 0,0-22 0,0 21 16,0-21-16,0 0 0,0 1 0,0-1 15,21 0-15,1-21 0,-1 0 16,0 21-16,21-21 0,1 0 0,-1 0 16,0 0-16,1-21 0,-1 21 15,0-21-15,1 0 0,-1-1 0,21-20 16,-20 0-16,-1-1 0,0 1 0,1 0 15,-22-22-15,21 1 0,-21-1 16,22 22-16,-22-22 0,0 1 16,-21 21-16,0-22 0,21 22 15,-21-1-15,0 22 0,0 0 0,0 0 16,0 0-16,0 42 16,0 0-16,-21 0 0,0 0 15,0 22-15,21-22 0,-21 21 0,-1 1 16,1-1-16,0 0 0,0 1 15,21 20-15,0-21 0,0 1 0,0 20 16,0-20-16,0-1 0,0 0 16,0-21-16,21 1 0,0 20 0,0-42 15,22 21-15,-22 0 0,0-21 16,21 0-16,-20 0 0,20 0 16,-21 0-16,21-21 0,1 0 0,-1 0 15,0 0-15,1-1 0,-1-20 16,0 21-16,1-21 0,-22-1 0,21 22 15,-21-21-15,-21-1 0,0 22 0,0-21 16,0 21-16,0 0 0,-21 21 16,-21 0-16,21 0 15,0 0-15,-1 0 0,-20 21 16,21 21-16,0-21 0,0 0 0,-1 22 16,22-1-16,0-21 0,0 22 15,0-22-15,0 21 0,0-21 0,0 0 16,0 1-16,22-1 0,-1 0 15,0-21-15,0 0 0,0 0 16,22 0-16,-1 0 0,-21 0 0,21 0 16,1 0-16,-22 0 0,21-21 15,1 0-15,-22-1 0,21 1 0,-21-21 16,22 0-16,-22 20 0,0-20 0,0 0 16,0-1-16,-21 22 0,0-21 15,0 21-15,0 0 0,0-1 0,0 44 31,0-1-15,-21 21-16,21-21 0,-21 22 16,21-22-16,-21 21 0,21-21 15,0 22-15,0-22 0,0 0 0,-21 0 16,21 0-16,0 0 0,0 1 16,0-1-16,-22-21 15,22-21 1,0-1-1,0 1-15,22 0 0,-1-21 16,-21 21-16,21-22 0,0 22 16,0-21-16,0-1 0,1 1 15,-1 21-15,0 0 0,0-22 0,0 22 16,0 21-16,-21-21 0,22 21 16,-1 0-16,-21 21 15,0 0-15,21 1 0,-21 20 16,0-21-16,0 21 0,0-20 0,0 20 15,0 0-15,0-21 0,0 22 16,0-22-16,0 0 0,0 0 0,0 0 16,0 1-16,21-22 31,-21-22-31,21 1 16,-21 0-16,0 0 0,21 0 15,1 0-15,-1-1 0,0-20 16,0 0-16,0 21 0,0-22 15,1 1-15,-1 21 0,21-22 0,-21 22 16,0-21-16,1 21 0,20 0 0,-21 21 16,0-22-16,0 22 15,1 0-15,-22 22 0,0-1 16,0 0-16,0 0 0,21 0 16,-21 0-16,0 22 0,0-22 0,0 21 15,0-21-15,21 22 0,-21-22 16,0 21-16,21-21 0,0 1 0,0-1 15,1 0-15,-1 0 0,0 0 0,21 0 16,1-21 0,-1 0-16,-21 0 0,21 0 0,-20 0 15,20 0-15,-21-21 0,21 0 16,-20 0-16,-1 0 0,0 0 0,0-22 16,0 22-16,-21-21 0,0-1 15,0 22-15,0-21 0,0 0 0,0 20 16,0 1-16,0 0 0,0 0 0,0 0 15,-21 21-15,0 0 0,0 0 16,0 0-16,-1 21 0,1 0 16,0 0-16,21 22 0,0-22 15,0 0-15,0 21 0,0 1 16,0-22-16,0 21 0,0-21 16,0 0-16,0 22 0,21-22 0,0 0 15,1-21-15,-1 21 0,0 0 0,21-21 16,-21 0-16,1 0 0,20 0 15,-21 0-15,0 0 0,0-21 0,1 0 16,20 0-16,-21 0 0,0 0 16,0-22-16,1 22 0,-1-21 15,0-1-15,-21 1 0,0 21 0,0-21 16,0 20-16,0 1 0,0 0 16,-21 21 15,21 21-31,-21 0 0,21 1 0,-22-1 15,22 21-15,0-21 0,0 0 0,-21 22 16,21-22-16,0 0 0,-21 21 16,21-20-16,0-1 0,0 0 15,0 0-15,21-42 32,0 0-17,1 21-15,-22-21 0,21-1 0,0-20 16,0 21-16,0 0 0,0-22 0,1 22 15,20-21-15,-21 21 0,0 0 16,22-1-16,-22 1 0,0 21 16,0 0-16,-21-21 0,21 21 15,0 0-15,-21 21 16,0 0-16,0 1 16,0-1-16,0 21 0,22-21 0,-22 0 15,21 22-15,-21-22 0,21 21 0,0-21 16,-21 1-16,21-1 0,0 0 15,1 0-15,-1 0 0,0-21 16,0 0-16,0 0 0,0 0 0,1 0 16,-1 0-16,0 0 0,0-21 0,0 21 15,0-21-15,1 0 16,-1-22-16,-21 22 0,21-21 0,0 21 16,0-22-16,0 1 0,1 0 0,-1-1 15,0-20-15,0 21 0,0-22 16,0 1-16,-21 20 0,0-20 0,22 20 15,-22 1-15,0 21 0,0-21 16,-22 42 0,1 0-16,0 21 0,0 21 15,0-21-15,21 22 0,-21-1 0,-1 0 16,22 1-16,-21-1 0,21 0 16,0 22-16,-21-22 0,21 0 15,0 1-15,-21 20 0,21-20 0,0-1 16,0-21-16,0 21 0,0-20 15,0-1-15,0 0 0,0 0 0,21-21 16,0 0-16,0 0 0,1 0 16,-1 0-16,0-21 0,0 0 15,0 0-15,0-1 0,22-20 0,-22 21 16,0-21-16,0 20 0,-21-20 16,0 21-16</inkml:trace>
  <inkml:trace contextRef="#ctx0" brushRef="#br0" timeOffset="52431.85">20278 6160 0,'-22'0'0,"44"0"0,-65 0 0,22 0 16,42 0 15,0 0-31,1 0 16,-1 0-16,21 0 0,-21 0 0,22 0 15,-1 0-15,-21 0 0,21 0 0,1 0 16,-1 0-16,-21 0 0,22 0 15,-1 0-15,-21 0 0,21 0 0,-20 0 16,-1 0-16,21 0 0</inkml:trace>
  <inkml:trace contextRef="#ctx0" brushRef="#br0" timeOffset="52728.51">21357 5927 0,'0'0'0,"0"-21"0,-21 21 32,0 0-17,0 21-15,21 0 0,-22 0 16,22 0-16,-21 22 0,21-22 0,0 0 16,-21 21-16,21-21 0,-21 22 15,21-22-15,-21 21 0,21-21 16,0 22-16,0-22 0,0 21 15,0-21-15,0 1 0,0 20 0,0-21 16,0 0-16,21 0 0,0-21 16,0 0-16,0 0 15,1 0-15,-1 0 0,0 0 0,21 0 16,-21-21-16,1 0 0</inkml:trace>
  <inkml:trace contextRef="#ctx0" brushRef="#br0" timeOffset="52980.71">21886 5842 0,'0'0'0,"0"-21"0,21-21 15,1 42 1,-1 21-16,0 0 16,0 0-16,0 0 0,0 0 0,1 22 15,-1-22-15,0 21 0,0-21 16,-21 22-16,0-22 0,0 21 0,0-21 15,0 22-15,0-22 0,0 0 16,-21 0-16,0 22 0,0-22 0,-1 0 16,-20 0-16,21 0 0,-21 0 15,-1 1-15,1-1 0,0 0 16,-1 0-16,1 0 0,0-21 0,-22 21 0</inkml:trace>
  <inkml:trace contextRef="#ctx0" brushRef="#br0" timeOffset="53724.24">1122 8509 0,'0'0'0,"0"-42"0,0 21 15,0-22-15,0 22 0,0-21 16,0 21-16,0-1 0,0 1 0,-21 21 31,21 21-31,0 22 16,0-22-16,0 21 0,0 22 0,0-22 16,21 22-16,-21-22 0,0 21 15,0 1-15,0-1 0,0-20 16,0 20-16,0-20 0,0-1 15,0 0-15,0 1 0,0-22 16,-21 0-16,21 0 0,0-42 31,0 0-31,0 0 0,0-22 16,0 22-16</inkml:trace>
  <inkml:trace contextRef="#ctx0" brushRef="#br0" timeOffset="54363.47">1058 8573 0,'0'0'0,"-21"-43"0,0 1 15,0 21-15,0-22 0,-1 1 0,22 21 16,0-21-16,0 20 16,0-20-16,0 21 0,0-21 0,0 20 15,22-20-15,20 21 0,-21 0 16,21-22-16,1 22 0,-1 21 16,22 0-16,-1 0 0,-21 0 0,22 43 15,-22-22-15,1 21 0,-22 0 16,0 1-16,-21-1 0,0 22 0,-21-22 15,0 0-15,-22 22 0,1-22 16,-22 0-16,22 1 0,-21-1 16,20 0-16,1-20 0,0 20 0,20-21 15,-20 0-15,21-21 0,0 0 16,0 0 0,21-21-16,0 0 15,0-21-15,0 20 0,0 1 0,0 0 16,0 0-16,21 0 0,0 21 15,0 0-15,0 0 16,0 0-16,1 21 0,-1 0 0,0 0 16,0 22-16,0-22 0,0 21 15,1 0-15,-1-20 0,0 20 16,0 0-16,0-21 0,0 1 16,1 20-16,20-21 0,-21 0 0,0-21 15,22 21-15,-1-21 0,-21 0 16,21 0-16,1 0 0,-1-21 15,0 0-15,1 21 0,-1-21 0,-21-21 16,22 20-16,-22 1 0,0-21 16,0 21-16,0-22 0,-21 22 0,0-21 15,0 21-15,0-22 0,0 22 16,0 0-16,0 0 0,0 0 0,-21 42 31,21 0-31,0 0 0,0 0 16,0 22-16,0-22 0,0 21 15,0-21-15,0 22 0,0-22 16,0 0-16,0 0 0,0 0 0,0 1 16,0-1-16,0-42 47,21-1-47,-21 1 0</inkml:trace>
  <inkml:trace contextRef="#ctx0" brushRef="#br0" timeOffset="54528.03">2011 8467 0,'0'0'0,"0"-21"0,0-1 16,0 1-1,0 42 32,21-21-47,0 22 16,0-22-16,-21 21 0,43 0 15</inkml:trace>
  <inkml:trace contextRef="#ctx0" brushRef="#br0" timeOffset="55890.6">2794 8657 0,'0'0'16,"21"0"-16,0-42 15,-21 21-15,0 0 16,0-1-16,-21 1 15,0 21-15,-21-21 0,20 21 0,-20 0 16,0 0-16,21 0 0,-22 0 16,1 0-16,0 21 0,20 0 0,-20 1 15,21-1-15,0 21 0,0-21 16,-1 22-16,22-22 0,0 21 0,0-21 16,0 22-16,0-22 0,0 0 15,22 0-15,-1 0 0,0-21 0,0 0 16,21 0-16,-20 0 0,20 0 15,0 0-15,1 0 0,-22-21 0,21 0 16,0 0-16,-20 0 16,20-1-16,-21 1 0,21 0 0,-20 0 15,-1 0-15,-21 0 0,0-1 16,21 1-16,-21 0 16,0 42-1,0 0 1,0 1-16,0-1 0,0 21 15,0-21-15,0 22 0,0-1 0,0 21 16,0-20-16,0 20 0,0-20 0,21 20 16,-21-21-16,0 22 0,0-1 15,21-20-15,0 20 0,1 1 0,-22 20 16,21-20-16,0-1 16,-21 1-16,0-1 0,21 22 0,0-21 15,-21-1-15,0 1 0,0-1 0,0 1 16,0-1-16,0 1 0,0-1 15,0 1-15,-21-22 0,0 21 0,-21-41 16,-1 20-16,1-21 0,-22-21 16,1 0-16,-1 0 0,1 0 0,-1-21 15,-20 0-15,-1-22 0,0 1 16,1 0-16,-1-22 0,22 1 0,-22 20 16,21-20-16,1-1 0,-1 1 0,43 21 15,0-22-15,21 1 0,0 20 16,0-20-16,42-1 0,-20 22 15,20-22-15,0 1 0,22 21 16,-22-22-16,22 1 0,20 20 0,-20-20 16,20-1-16,1 1 0,0-22 15,-1 22-15,1-22 0,0 21 0,-22-20 16,22 20-16,-22 1 0,-20-1 16,20 1-16,-42 20 0,22-20 0,-22 21 15,0-1-15,-21 1 0,0 0 16,0 20-16,0-20 0,0 21 0,0 0 15,0 42 1,0 0-16,0 0 16,0 22-16,0-1 15,0-21-15,0 43 0,0-22 0,0 0 16,-21 1-16,21 20 0,0-21 16,0 1-16,0-1 0,0 0 0,0 1 15,0-1-15,0-21 0,0 0 16,0 1-16,0-1 0,21-21 15,0-21 1,-21-22 0,0 22-16,21-21 0,1 21 0,-22-22 15,21 1-15,-21 0 16,21-1-16,0 1 0,0 0 0,0-1 16,1 1-16,-1 21 0,0-22 15,0 22-15,0 0 0,0 21 0,1 0 16,-1 0-16,0 21 15,-21 0-15,21 1 0,-21 20 0,21-21 16,-21 21-16,0 1 0,0-1 16,21 0-16,1 1 0,-22-22 15,21 21-15,0-21 0,0 22 0,0-22 16,0 0-16,1-21 0,20 21 0,-21-21 16,21 0-16,-20 0 0,20 0 15,-21 0-15,0-21 0,22 0 16,-22 0-16,0 0 0,21-1 0,-42-20 15,21 21-15,1-21 0,-22-1 16,21 1-16,-21 0 0,0-1 0,0 1 16,0-22-16,0 22 0,0-21 15,0-1-15,0 22 0,0-1 0,0 22 16,0 0-16,-21 0 0,-1 21 0,22 21 16,-21 0-16,21 0 0,0 22 15,-21-1-15,21 0 0,-21 22 0,21-22 16,0 22-16,0-22 0,0 22 15,0-22-15,0 0 0,0 1 16,0-1-16,0 0 0,21-21 16,0 1-16,0-1 0,-21 0 0,22-21 15,-1 0-15,0 0 0,0 0 16,0 0-16,0-21 0,1 0 0,-1-1 16,0 1-16,0 0 0,-21-21 0,0 21 15,21-22-15,-21 22 0,0-21 16</inkml:trace>
  <inkml:trace contextRef="#ctx0" brushRef="#br0" timeOffset="56060.51">4000 8361 0,'0'0'0,"-21"21"16,21 0 0,0 0-16,21-21 15,1 0-15,-1 0 0,21 0 0,-21 0 16,0 0-16,22 0 0,-22 0 15,21 0-15,1 0 0,-22-21 0,0 21 16,21-21-16,-21 21 0,22-21 16</inkml:trace>
  <inkml:trace contextRef="#ctx0" brushRef="#br0" timeOffset="56895.32">5143 8509 0,'0'0'16,"22"-21"-16,-1 0 0,0 0 0,-21-22 15,21 22-15,-21 0 0,21-21 16,-21-1-16,0 22 0,0-21 16,0 21-16,0-22 0,0 22 15,0 0-15,-21 21 0,0 0 0,0 0 16,0 0-16,-1 0 0,1 21 0,-21 21 16,21-20-16,0 20 0,-1 0 15,-20 22-15,21-22 0,0 0 0,0 22 16,-1-22-16,1 1 0,21-1 15,0 0-15,0 1 0,0-1 0,0 0 16,0-21-16,21 22 0,1-22 16,-1 0-16,21-21 0,-21 0 0,22 0 15,-1 0-15,0 0 0,1-21 16,-1 0-16,0 0 0,1-1 0,-1-20 16,21 21-16,-20-21 0,20-1 15,-20 1-15,-1 0 0,21-1 16,-41 1-16,20-22 0,0 1 0,-21-1 15,1 1-15,-22-1 0,0 1 16,0 21-16,0-1 0,0 1 0,0 21 16,0 0-16,0-1 0,-22 22 15,1 0-15,21 22 0,-21-1 16,0 21-16,21 0 0,-21 1 0,21 20 16,0 1-16,-21-22 15,21 22-15,0-22 0,-22 21 0,22-20 16,0-1-16,0 0 0,0-20 0,0 20 15,0-21-15,0 0 0,22 0 16,-1 1-16,0-22 0,0 0 0,0 0 16,0 0-16,1 0 0,20 0 15,-21 0-15,21-22 0,-20 1 0,-1 0 16,21 0-16,-21-21 0,0 20 16,22-41-16,-43 21 0,0 20 15,21-20-15,-21 21 0,0 0 0,0 42 31,0 0-31,0 21 0,0-20 16,0-1-16,0 21 0,0-21 0,0 22 16,0-22-16,0 0 0,0 0 15,0 0-15,0 0 0,21-21 32,0 0-32,0-21 15,1 0-15,-22 0 0,0 0 16,0 0-16</inkml:trace>
  <inkml:trace contextRef="#ctx0" brushRef="#br0" timeOffset="57052.63">6244 8107 0,'0'0'0,"0"-21"16,-21 21-16,0 0 16,21 21-1,0 0 1,21-21-1,0 21-15,0-21 0,0 0 16,22 21-16,-1-21 0</inkml:trace>
  <inkml:trace contextRef="#ctx0" brushRef="#br0" timeOffset="57740.54">6816 8170 0,'0'0'0,"21"0"0,-21-21 16,0 0-16,-21 21 15,-22 0 1,22 0-16,0 0 0,0 21 15,0-21-15,-22 21 0,22 22 16,0-22-16,0 21 0,0 1 0,-1-1 16,1-21-16,0 21 0,21 1 0,0-1 15,0 0-15,0 1 0,0-22 16,0 21-16,0-21 0,0 1 0,0-1 16,21 0-16,0 0 0,1-21 15,20 0-15,-21 0 0,21 0 0,1 0 16,-1-21-16,0 0 0,1 0 0,-1-1 15,0 1-15,1 0 0,-1-21 16,-21 21-16,22-22 0,-1 1 16,-21-22-16,0 1 0,22-1 15,-22 1-15,0-1 0,-21 1 0,21-1 16,-21 22-16,21 0 0,-21-1 0,0 22 16,0 0-16,0 0 0,0 42 15,0 0 1,0 22-16,0-22 0,0 21 15,-21 22-15,0-22 0,0 0 0,21 1 16,-21 20-16,-1-21 0,1 1 0,0-22 16,0 21-16,0-21 0,21 1 15,-21 20-15,-1-21 16,22 0-16,22-42 31,-1 0-31,21 21 0,-21-21 16,0 0-16,22-1 0,-22 1 15,0 0-15,0 0 0,0 21 16,1-21-16,-1 21 0,0 0 0,0 0 16,-21 21-1,0 0 1,-21-21-16,0 21 0,-22 0 16,22-21-16,0 22 0,0-1 15,0 0-15,0-21 0,21 21 16,0 0-16,0 0 0,0 1 15,0-1-15,0 0 0,21-21 16,0 21-16,0-21 16,0 0-16,0 0 0,1 0 0,-1 0 15,21 0-15,-21 0 0,22 0 0,-1 0 16,0 0-16,1-21 0,-1 0 16,0 21-16,22-21 0</inkml:trace>
  <inkml:trace contextRef="#ctx0" brushRef="#br0" timeOffset="58184.3">8213 8361 0,'21'0'31,"-21"21"-15,42-21-16,-21 0 0,22 21 15,20-21-15,-21 0 0,22 0 0,21 21 16,-22-21-16,22 0 0,-22 0 15,22 0-15,-22 0 0,1 0 0,-1 0 16,1 0-16,-22 0 0,1 0 0,-1 0 16,-21-21-16,-21 0 15,0 0-15,-21 0 16,0 21-16,-22-21 16,1-1-16,-21 22 0,20-21 0,1 21 15,0-21-15,-1 21 0,1 0 0,21 0 16,21-21-16,21 21 31,21 0-31,-21 0 0,22 0 16,-1 0-16,0 0 0,1 21 0,-1-21 15,-21 21-15,22 0 0,-22 1 16,-21-1-16,0 0 0,0 21 0,0-21 16,0 1-16,-43-1 0,22 0 0,-21 0 15,0 0-15,-22 0 16,1 1-16,-1-1 0,1 0 0,-1 0 15,22 0-15,-22-21 0,1 0 0,-22 21 16,43-21-16,21 0 16</inkml:trace>
  <inkml:trace contextRef="#ctx0" brushRef="#br0" timeOffset="60592">11536 7916 0,'21'-21'0,"-42"42"0,63-63 0,-21 21 0,-21 0 16,21 0-16,-21-1 0,22 1 16,-22 0-16,0-21 0,0 21 0,0-1 15,0 1-15,-22 0 0,1 0 16,0 0-16,0 21 0,0 0 0,0-21 15,-1 21-15,-20 0 0,21 0 16,-21 21-16,20 0 0,-20 21 0,21 1 16,-21-1-16,20 0 0,-20 43 0,21-22 15,0 1-15,-22 21 16,22-1-16,0-20 0,0-1 0,0 1 16,21-1-16,0-20 0,0-1 0,0 0 15,21 1-15,21-22 0,1 21 16,-1-42-16,0 21 0,1-21 0,20 0 15,-21 0-15,22 0 0,-22 0 16,1-21-16,20 0 0,-21 0 0,22 0 16,-22-1-16,1-20 0,-1 21 0,21-21 15,-20-1-15,-1 1 0,-21-22 16,22 22-16,-22 0 0,0-22 0,0 22 16,-21 0-16,0 20 0,0 1 15,0 0-15,0 0 0,-21 42 16,21 0-16,-21 0 15,0 22-15,-1-1 0,22 0 16,-21 1-16,21-1 0,-21 0 16,21 1-16,-21-1 0,21-21 0,0 22 15,0-22-15,21 42 16,0-42-16,0 1 0,22-22 0,-22 0 16,21 21-16,1-21 0,-1 0 15,-21 0-15,21 0 0,1-21 0,-22-1 16,21 22-16,1-21 0,-22 0 0,21-21 15,-21 21-15,0-1 0,1-20 16,-1 0-16,-21-1 0,0 1 0,0 0 16,0-1-16,0-20 0,-21 21 15,-1-1-15,1 1 0,-21 21 0,0-22 16,-1 22-16,1 21 0,0 0 16,-1 0-16,1 0 0,0 0 15,20 43-15,-20-22 0,0 21 0,21 0 16,-1 22-16,1-22 0,0 22 0,21-22 15,0 0-15,0 1 0,0-1 16,0 0-16,21-20 0,0 20 0,1-21 16,20-21-16,0 21 0,1 0 15,-1-21-15,21 0 0,-20 0 0,-1 0 16,0 0-16,1-21 0,20 0 16,-20 0-16,-1 0 0,0 0 15,-21-1-15,22 1 0,-1-21 0,-21 21 16,0-22-16,1 1 0,-22 0 0,0 21 15,0-22-15,0 22 0,0 0 16,0 0-16,0 42 16,0 0-16,0 0 15,0 22-15,0-22 0,0 0 0,0 21 16,0-21-16,0 1 0,0-1 0,0 0 16,0 0-16,0 0 0,0 0 15,21-21 16,-21-21-15,21 0-16,0 21 0,-21-21 16,21-21-16,0 20 0,-21 1 15,22-21-15,-1 21 0,0 0 0,-21-22 16,21 43-16,-21-21 0,21 21 0,-21 21 31,21 0-31,-21 22 0,0-22 0,0 0 16,22 21-16,-22-20 0,0-1 15,0 0-15,21 21 0,0-42 0,0 21 16,0 1-16,0-1 0,1-21 16,-1 0-16,0 0 0,0 0 0,0 0 15,0 0-15,1 0 0,-1 0 0,21-21 16,-21 21-16,0-22 0,22 1 16,-22 0-16,21 0 0,-21-21 15,22-1-15,-22 1 0,21 0 0,-21-22 16,-21 22-16,0-22 0,22 22 15,-22-22-15,0 22 0,0-21 0,0 20 16,0 1-16,0 0 0,0 20 16,0 1-16,-22 0 0,22 0 0,-21 21 15,0 0-15,0 21 16,21 0-16,-21 0 0,21 22 16,-21-1-16,21 0 0,-22 1 15,22 20-15,0-20 0,0 20 0,0 1 16,0-22-16,0 0 0,0 22 15,0-22-15,22-21 0,-1 22 0,0-22 16,0 0-16,0 0 0,22 0 16,-22 0-16,21-21 0,0 0 0,-20 0 15,20 0-15,0 0 0,1 0 0,-22 0 16,21-21-16,-21 21 0,0-21 16,1 0-16,-1 0 0,0 0 0,-21-1 15,0 1-15,0-21 0,0 21 16,0 0-16,0-22 0,0 22 0,0 0 15,0 0-15,0 0 0,-21 21 16,0 21-16,21 0 16,0 0-16,0 21 0,0-20 15,0 20-15,0-21 0,0 0 16,0 22-16,0-22 0,0 0 0,0 0 16,0 0-16,21 0 0,0-21 15,0 0-15,0 0 16,0 0-16,1 0 0,-1 0 0,0 0 15,-21-21-15,21 21 0,-21-21 16,21 0-16,0 0 0,1 0 0,-1-1 16,0-20-16,21 21 0,-21-21 15,22 20-15,-22-20 0,21 0 16,-21 21-16,22-1 0,-22 1 0,0 0 16,0 21-16,0 0 0,1 0 15,-22 21-15,21 0 0,-21 1 0,21 20 16,-21-21-16,0 21 0,0 1 0,0-22 15,0 0-15,-21 21 0,0-20 16,-1-1-16,1 0 0,0 0 0,21 0 16,-21-21-16,21 21 15,0-42 1,21 0 0,0 21-16,-21-21 15,21 0-15,1 0 0,-22-22 0,21 22 16,0-21-16,-21-1 0,21 1 15,0 0-15,-21-1 0,0 22 0,21-21 16,-21 0-16,22 20 0,-22 1 0,0 0 16,0 63-1,0-20 1,0 20-16,0 0 0,-22 1 16,22-1-16,-21 0 0,21-21 0,0 22 15,0-1-15,0-21 0,0 22 0,0-22 16,0 0-16,21 0 15,1 0-15,-1-21 0,0 0 16,0 0-16,0 0 0,0 0 16,22 0-16,-22 0 0,21 0 0,-21-21 15,22 0-15,-22 0 0,21 0 0,-21-1 16,1 1-16,-1 0 0,0-21 16,21-1-16,-21 1 0,1 0 0,-1-1 15,-21-20-15,0 21 0,21-22 16,-21 22-16,0-1 0,0 1 15,0 0-15,0-1 0,0 22 0,0 0 16,0 42 0,-21 0-16,0 22 0,-1-1 0,22 0 15,-21 1-15,0 20 16,0-20-16,21 20 0,0-21 0,0 22 16,-21-22-16,21 1 0,0-22 0,0 21 15,0-21-15,0 22 0,0-22 16,21-21-16,0 21 0,0 0 0,0-21 15,1 0-15,-1 0 16,0 0-16,0 0 0,21 0 0,-20-21 16,-1 0-16,0 0 0,0-1 15,21 1-15,-42 0 0,22 0 0,-1-21 16</inkml:trace>
  <inkml:trace contextRef="#ctx0" brushRef="#br0" timeOffset="60804.88">15473 7789 0,'0'0'0,"-21"0"0,42 0 31,0 0-15,0 0-16,0 0 0,0 0 0,1 0 16,20 0-16,-21 0 0,0 0 15,0 0-15,22 0 0,-22 0 0,0 0 16,0 0-16,0 0 0,-21-21 15,0 0 1,-21 21-16,0 0 0</inkml:trace>
  <inkml:trace contextRef="#ctx0" brushRef="#br0" timeOffset="61043.74">13377 8022 0,'-21'21'0,"42"-42"15,-63 42-15,63-21 16,0 0-16,22 0 16,-22 0-16,21 0 0,0 0 15,1-21-15,20 21 0,-20-21 16,-1 21-16,0-21 0,1 21 0,-1-21 15,0 21-15,1-21 0,-1-1 0,-21 22 16</inkml:trace>
  <inkml:trace contextRef="#ctx0" brushRef="#br0" timeOffset="61953.02">16065 8022 0,'0'0'0,"0"-21"15,22 21-15,-22-21 0,21 0 16,-21 0-16,21-1 0,-21 1 0,21 0 16,-21 0-16,0 0 0,0 0 15,-21 42 16,0 0-31,0 0 16,21 21-16,-22-20 0,1 41 0,21-21 16,-21 1-16,21-1 0,0 0 15,0 1-15,0-1 0,0 0 16,0 1-16,0-22 0,0 0 16,0 21-16,0-20 0,21-1 15,0-21-15,1 0 0,-1 0 0,21 0 16,0 0-16,-20 0 0,20 0 15,0-21-15,1-1 0,-1 1 0,0 0 16,1-21-16,-1-1 0,-21 1 0,21 0 16,-20-22-16,20 22 0,-21-22 15,0 1-15,-21 21 0,21-22 16,-21 22-16,0-22 0,22 22 0,-22 21 16,0-22-16,0 22 0,0 0 0,0 42 31,-22 0-31,1 1 0,0 20 15,0 0-15,0 1 0,21-1 0,-21 21 16,-1-20-16,1 20 0,0-20 16,21 20-16,0-21 0,0 1 0,0-1 15,0-21-15,0 0 0,21 22 16,0-22-16,1 0 0,-1-21 0,21 21 16,-21-21-16,0 0 0,22 0 15,-22 0-15,0 0 0,21-21 0,-20 0 16,-1 0-16,0 0 0,0-1 0,0 1 15,0-21-15,1 21 0,-1-22 16,0 1-16,-21 21 0,0-21 16,0 20-16,21 22 0,-21-21 15,0 42-15,0 1 16,0-1-16,0 0 0,0 0 0,0 21 16,-21-20-16,21-1 0,0 0 15,0 0-15,0 0 0,0 0 0,0 1 16,0-1-16,0 0 15,0-42 1,0 0 0,0-1-16,0 1 0,0 0 15</inkml:trace>
  <inkml:trace contextRef="#ctx0" brushRef="#br0" timeOffset="62112.03">17124 7811 0,'0'21'47,"21"-21"-15,0 0-32</inkml:trace>
  <inkml:trace contextRef="#ctx0" brushRef="#br0" timeOffset="62853.9">17568 7811 0,'-21'0'15,"0"21"1,0 0-16,0 0 16,-1 21-16,22-20 0,-21 20 0,0 0 15,21-21-15,-21 22 0,21-1 16,0 22-16,0-22 0,0-21 15,0 0-15,0 0 0,21 1 0,0-22 16,0 21-16,1-21 16,20 0-16,-21 0 0,21 0 0,-20 0 15,20 0-15,0-21 0,-21 21 0,22-22 16,-22-20-16,0 21 0,21 0 16,-42-22-16,22 1 0,-1 0 0,0-22 15,-21 22-15,21-22 0,-21 22 16,0 0-16,21-22 0,-21 22 0,21 0 15,-21-1-15,0 22 0,0 0 16,0 0-16,0 42 16,0 0-1,0 21-15,0-20 0,0 20 0,0 0 16,0 1-16,-21-22 0,0 21 16,21 0-16,-21 1 0,21-1 15,0 0-15,-21-20 0,21 20 0,-21-21 16,21 0-16,0 0 0,0 1 15,0-44 1,21 1 0,0 0-16,0 0 0,0 0 15,0-22-15,1 22 0,-1-21 16,0 21-16,0 0 0,21-1 0,-20 1 16,-1 0-16,21 0 0,-21 21 0,0 0 15,1 0-15,-44 21 31,1-21-31,0 21 16,0-21-16,0 21 0,0 1 16,-1-22-16,1 21 0,0 0 0,0 0 15,0 0-15,21 0 0,0 1 16,0-1-16,0 0 0,0 21 0,0-21 16,0 1-16,0-1 0,0 0 0,0 0 15,21-21-15,-21 21 0,21 0 16,0-21-16,0 0 0,1 0 15,-1 0-15,0 0 0,0 0 16,0 0-16,22 0 0,-22 0 0,0-21 16,21 21-16,-21-21 0,1 21 15,20-21-15,0 0 0,1 21 16,-22-21-16,21-1 0,0 1 0</inkml:trace>
  <inkml:trace contextRef="#ctx0" brushRef="#br0" timeOffset="63105.27">19071 7620 0,'0'-21'0,"0"42"16,-21-21-1,0 0-15,0 21 0,-1 0 16,22 22-16,-21-22 16,0 0-16,21 21 0,0-20 0,0 20 15,0-21-15,0 21 0,0 1 16,0-22-16,0 21 0,0-21 0,0 1 15,21 20-15,-21-21 0,21 0 0,-21 0 16,22-21-16,-22 22 0,0-1 16,21-21-16,0 0 0,0 0 15,0 0-15,0 0 16,-21-21-16,22-1 0,-1 1 16</inkml:trace>
  <inkml:trace contextRef="#ctx0" brushRef="#br0" timeOffset="63369.91">19537 7493 0,'0'0'0,"21"-21"0,0 21 16,0 0-16,0 0 0,1 0 0,-1 0 16,21 21-16,-21-21 0,22 21 15,-22 22-15,21-22 0,0 0 0,-20 21 16,20 1-16,-21-1 0,0 0 0,0 1 15,-21-1-15,0-21 0,0 21 16,0 1-16,-21-1 0,21 0 16,-21 1-16,-21-22 0,21 21 15,-1-21-15,1 22 0,-21-22 0,21 0 16,-22 0-16,1 0 0,0 1 0,-1-22 16,1 21-16,0-21 0</inkml:trace>
  <inkml:trace contextRef="#ctx0" brushRef="#br0" timeOffset="65670.73">847 11578 0,'21'21'0,"-42"-42"0,63 42 16,-21-21-16,0 0 0,0 0 15,1 0-15,-1 0 0,0 0 16,0-21-16,0 0 0,-21 0 16,0 0-16,0 0 0,21-1 15,-21 1-15,0 0 0,0-21 0,0 21 16,-21-1-16,0-20 16,0 21-16,-21-21 0,-1 20 0,1-20 15,0 21-15,-1 0 0,-20 21 16,20 0-16,1 0 0,0 0 15,-22 0-15,22 42 0,21-21 0,-22 22 16,22-1-16,0 0 0,0 1 16,21 20-16,0-21 0,0 22 15,0-22-15,21 1 0,0-1 0,0 0 16,1 1-16,20-22 0,0 0 16,1 0-16,-1 0 0,0-21 0,1 0 15,-1 0-15,0 0 16,1-21-16,20 0 0,-21 0 0,1 0 15,-1-22-15,0 1 0,1 0 16,-1-22-16,0 22 0,-20-22 16,-1 1-16,0-1 0,0 1 0,-21-1 15,0 1-15,0-1 0,0 1 16,0 20-16,0-20 0,0 21 0,0-1 16,-21 22-16,21 0 0,0 0 15,-21 21-15,21 21 16,0 21-16,0-21 0,0 22 15,0 20-15,0-20 0,0 20 16,0 22-16,0-22 0,0 1 0,0 20 16,0-20-16,0-22 15,21 22-15,0-22 0,0 0 0,0 1 16,1-22-16,-1 0 0,21 0 16,-21-21-16,22 0 0,-1 0 0,-21 0 15,21 0-15,1-21 0,-1 0 16,-21 0-16,22 0 0,-1-1 15,-21-20-15,21 0 0,-20 21 0,-1-22 16,0-20-16,0 20 0,-21 1 16,0 0-16,0-1 0,0 1 0,0 21 15,0 0-15,0 0 0,-21 21 16,21 21 0,-21-21-16,0 42 0,21 0 15,-22-20-15,1 41 0,21-21 0,0 1 16,0-1-16,0 0 0,0 1 15,0-1-15,0-21 0,0 22 0,21-22 16,1 0-16,-1 0 0,0-21 16,21 0-16,-21 0 0,1 0 0,-1 0 15,0 0-15,21 0 0,-21 0 16,1-21-16,20 0 0,-21 0 16,0-1-16,0-20 0,22 21 15,-43-21-15,21-1 0,-21 1 0,0 0 0,0-1 16,0 1-16,-21-22 15,0 43-15,-1-21 0,-20 0 0,21 20 16,-21 1-16,-1 21 0,22 0 16,-21 0-16,21 21 0,-22 1 0,22-1 15,-21 21-15,21 0 0,-1 22 16,22-22-16,0 22 0,0-22 0,0 22 16,0-22-16,0 0 0,22-21 15,-1 22-15,0-22 0,0 0 0,21-21 16,-20 21-16,20-21 0,0 0 15,1 0-15,-1 0 0,0-21 0,22 21 16,-22-21-16,22 0 0,-22 0 16,0-22-16,22 22 0,-22 0 15,-21-21-15,22 20 0,-22-20 16,0 0-16,-21 21 0,0-64 16,0 64-16,0 0 0,0-1 15,0 1-15,-21 21 16,21 21-16,-21 1 15,21 20-15,0-21 0,0 21 0,0 1 16,0-22-16,0 21 0,0 1 16,0-22-16,0 0 0,0 21 0,0-21 15,21 1-15,0-1 0,21-21 16,-21 21-16,1-21 0,-1 0 16,21 0-16,-21 0 0,0 0 15,22 0-15,-22-21 0,0 0 0,0-1 16,0 1-16,1 0 0,-1 0 15,-21 0-15,0-22 0,0 22 0,0-21 16,0 0-16,0-1 0,0 22 16,0-21-16,0 21 0,0-1 0,0 1 15,0 0-15,0 42 16,0 0-16,0 1 0,0-1 16,0 0-16,0 21 15,0-21-15,0 22 0,0-22 0,21 21 16,-21-21-16,21 1 0,-21-1 0,0 0 15,21 0-15,0-21 0,-21 21 16,22-21-16,-1 0 0,0 0 0,0 0 16,0 0-16,22 0 0,-22-21 15,21 0-15,-21 0 0,22 0 0,-22-1 16,0 1-16,0-21 0,0 0 16,-21-1-16,0 1 0,0 0 0,0-22 15,0 22-15,0-1 0,-21 1 16,0 0-16,21-1 0,0 22 0,0 0 15,-21 0-15,0 42 16,21 0 0,0 0-16,0 22 0,0-1 0,0 0 15,0 22-15,0-22 0,0 1 16,0-1-16,0 21 0,0-20 0,0-22 16,0 21-16,0 1 0,0-22 15,0 0-15,0 0 0,0 0 0,0-42 47,0 0-47,21 0 0,0 0 16,-21-1-16,21 1 0,0-21 0,0 21 15,1-22-15,20 22 0,0-21 16,1 21-16,-1-22 0,21 22 16,1 21-16,-22 0 0,22 0 0,-22 0 15,0 0-15,-20 21 0,20 1 16,-42 20-16,0-21 0,0 0 0,0 22 15,0-22-15,-21 21 0,-22-21 16,22 22-16,-42-22 0,20 0 16,-20 21-16,-1-21 0,1 1 0,21-1 15,-22 0-15,22-21 0,-1 21 0,1-21 16,21 21-16,0-21 0,0 0 0,21-21 31,21 0-31,21 21 16,-21-21-16,22 0 15,-1-1-15,-21-20 0,21 21 0,1-21 16</inkml:trace>
  <inkml:trace contextRef="#ctx0" brushRef="#br0" timeOffset="65923.59">4276 10837 0,'21'-42'0,"-42"84"0,42-126 0,-21 63 15,0-1-15,0 44 16,0-1-1,0 21-15,0 0 0,0-20 0,0 20 16,0 0-16,0 22 0,0-22 0,0 22 16,0-22-16,0 0 15,0 22-15,0-22 0,0 0 0,21 1 16,-21-22-16,0 21 0,0-21 16,0 1-16,0-1 0,21 0 0,0-21 31,0 0-31,1 0 0,-22-21 15,21 0-15,0-1 0,0 1 0,0 0 16</inkml:trace>
  <inkml:trace contextRef="#ctx0" brushRef="#br0" timeOffset="66224.3">4593 11324 0,'42'0'16,"-126"43"-16,126-86 0,0 22 0,-20 21 16,-1 0-16,0-21 0,21 21 0,-21-21 15,22 0-15,-22 21 0,21-22 16,1 1-16,-22 0 0,21 0 0,-21 0 15,0 0-15,-21-22 0,0 22 16,0 0-16,0 0 0,0 0 0,0-1 16,-21 22-16,0 0 0,-21 0 15,21 0-15,-22 0 0,1 22 16,21-1-16,-22 21 0,22 0 0,-21 1 16,21-1-16,0 0 0,21 1 15,0 20-15,-22-20 0,22 20 16,0-21-16,0-20 0,0-1 15,0 0-15,0 0 0,22-21 16,-1 0-16,0 21 0,21-21 0,-21 0 16,1 0-16,20 0 0,-21-21 15,21 0-15,-20 0 0,20 0 0,-21-1 16,0-20-16,22 21 0</inkml:trace>
  <inkml:trace contextRef="#ctx0" brushRef="#br0" timeOffset="67055.55">5630 10922 0,'106'-85'15,"-212"170"-15,233-191 0,-127 85 16,0 0-16,0 0 0,0 0 0,0-1 16,0 1-16,-21 0 0,0 0 15,-21 21-15,20 0 0,-20 0 16,21 0-16,-21 0 0,-1 21 0,22 0 15,-21 22-15,21-22 0,-22 0 16,22 21-16,21 1 0,-21-1 0,21 0 16,-21 22-16,21-22 0,0 0 15,-21 22-15,21-22 0,0 22 0,0-22 16,0 0-16,21-20 0,0 20 16,0-21-16,0 0 0,22 0 15,-1-21-15,0 0 0,1 0 0,-1 0 0,0 0 16,22 0-16,-22-21 15,0 0-15,1-21 0,20 21 0,-42-22 16,22 1-16,-1 0 0,0-1 16,-20 1-16,-1 0 0,0-22 0,0 22 15,0-22-15,0 22 0,-21-22 0,0 1 16,0 21-16,0-22 0,22 1 16,-22 20-16,0 1 0,21 0 0,-21 20 15,0 1-15,0 42 16,0 22-16,0-1 15,0 0-15,0 1 0,0 20 16,-21 1-16,21-22 0,-22 22 16,22-22-16,0 21 0,0-20 0,0-1 15,0 22-15,0-22 0,0-21 16,0 21-16,0-20 0,0 20 0,0-21 16,22-21-16,-1 0 0,0 0 15,0 0-15,0 0 0,0 0 0,1-21 16,-1 0-16,0 0 0,0-22 15,-21 22-15,0 0 0,21-21 16,0 20-16,-21 1 0,22-21 0,-22 21 16,0 0-16,0 42 31,0 0-15,0 0-16,0 0 0,0 0 15,0 1-15,0-1 0,0 0 0,0 0 16,-22-21-16,22 21 0,0 0 0,0-42 31,0 0-31</inkml:trace>
  <inkml:trace contextRef="#ctx0" brushRef="#br0" timeOffset="67223.96">6477 10795 0,'0'-21'16,"0"0"-1,0 42 17,21-21-17,0 0-15,0 0 0,1 0 16,-1 0-16,0 0 0</inkml:trace>
  <inkml:trace contextRef="#ctx0" brushRef="#br0" timeOffset="67972.39">7112 10732 0,'-21'-22'32,"0"22"-32,-1 0 0,-20 0 15,21 0-15,-21 22 0,20-22 16,-20 21-16,21 21 0,-21-21 0,20 22 16,1-22-16,0 21 0,21 0 15,0 1-15,0-1 0,0 0 0,0 1 16,0-1-16,0 0 0,21-20 0,0 20 15,22-21-15,-1 0 0,0 0 16,1 1-16,-1-22 0,0 0 0,1 0 16,-1 0-16,0 0 0,1-22 15,-1 1-15,0 0 0,1 0 0,-22-21 16,0-1-16,21 22 0,-20-21 16,-22-22-16,21 22 0,-21 0 15,0-22-15,21 22 0,-21-22 0,0-20 16,0 20-16,0 1 0,0-1 15,0 1-15,0 20 0,0 1 0,0 21 16,0 0-16,0 42 16,0 0-16,0 21 0,0 1 15,0-1-15,0 21 0,-21-20 16,21 20-16,-21-20 0,21-1 16,0 0-16,0 1 0,0-1 0,0 0 15,0-21-15,0 22 0,0-22 0,0 0 0,0 0 16,0 0-1,0-42 1,0 0 0,0 0-16,21 0 0,0 21 0,0-43 15,0 22-15,0 0 0,1 0 0,20 0 16,-21 0-16,21-1 0,1 1 16,-1 0-16,0 0 0,1 21 0,-1 0 15,-21-21-15,22 21 0,-43 21 31,-22-21-31,-20 21 0,21 0 0,-21 0 16,-1-21-16,1 22 16,0-1-16,20 0 0,-20 0 0,0 0 15,21 0-15,-1 1 0,1-1 0,21 0 16,0 0-16,0 0 16,0 0-16,0 1 0,21-1 15,1 0-15,-1-21 0,0 0 16,0 21-16,0-21 0,0 0 0,1 0 15,20 0-15,-21 0 0,0 0 16,0 0-16,22 0 0,-22 0 0,21-21 16,-21 21-16,22-21 0,20 21 0,-20-21 15,20-1-15,-21 22 16,22-21-16,-22 0 0</inkml:trace>
  <inkml:trace contextRef="#ctx0" brushRef="#br0" timeOffset="68412.87">8911 10837 0,'0'0'0,"-21"0"16,42 0-1,21 0 1,-20 0-16,41 0 0,-21 22 16,22-22-16,21 0 0,-22 21 15,1-21-15,-1 0 0,1 0 0,-1 0 16,1 0-16,-1 0 0,1 0 15,-22 0-15,21 0 0,-20 0 0,-22 0 16,21 0-16,-21 0 0,1 0 16,-22-21-16,0-1 0,0 1 15,-22 21-15,1-21 0,0 0 16,-21 0-16,21 0 0,-1-1 0,1 22 16,-21-21-16,42 0 0,-21 21 0,0 0 15,42 0 16,0 0-31,0 0 16,0 21-16,0-21 0,1 21 0,-22 1 16,0-1-16,0 0 0,0 0 15,0 0-15,0 0 0,0 1 16,-22 20-16,1-21 0,-21 0 0,21 0 16,-22-21-16,1 22 0,21-1 0,-21 0 15,-1-21-15,22 0 0,-21 21 16,21-21-16,-1 0 0,1 0 0,0 0 15,21-21-15</inkml:trace>
  <inkml:trace contextRef="#ctx0" brushRef="#br0" timeOffset="70423.96">11853 10626 0,'43'0'31,"-22"0"-31,-21-21 0,21 21 0,0-22 16,0 1-16,-21 0 0,21 0 0,1 0 15,-22 0-15,21-1 0,-21 1 16,0 0-16,0-21 0,-21 21 0,-1-1 16,-20-20-16,21 21 0,-21 0 15,-1 0-15,1-1 0,0 22 0,-1 0 16,1 0-16,0 0 0,-1 0 15,1 0-15,0 22 0,-1-1 0,1 0 16,-43 64-16,64-43 0,0 0 16,21 22-16,0-22 15,0 22-15,0-22 0,0 0 0,0 1 16,21-1-16,0 0 0,0-21 16,1 22-16,-1-22 0,21-21 0,-21 21 15,22 0-15,-22-21 0,21 0 0,0 0 16,1 0-16,-1 0 0,0-21 15,1 0-15,-22 0 0,21 0 0,1-1 16,-1-20-16,0 21 0,-21-21 0,22-1 16,-22-20-16,0 20 15,0-20-15,0-1 0,1 1 0,-22-1 16,21 1-16,-21-1 0,0 22 16,0-21-16,0 20 0,0 1 0,-21 0 15,-1-1-15,1 22 0,21 0 0,-21 21 16,0 0-16,21 21 15,-21 21-15,21-20 0,0 20 0,-21 0 16,21 22-16,0-22 0,0 22 16,0-1-16,0 1 0,0-1 0,0 1 15,0-22-15,0 21 0,0-20 16,21-1-16,0 0 0,0-20 0,0 20 16,0-21-16,22-21 0,-22 21 15,21-21-15,1 0 0,-22 0 16,21 0-16,0 0 0,1 0 0,-1-21 15,0 0-15,1 0 0,-22 0 0,21-1 16,-21-20-16,1 21 0,-1-21 16,0 20-16,0-20 0,-21 0 0,0 21 15,0-1-15,0 1 0,0 0 16,-21 42 15,0 0-31,21 22 0,0-22 0,0 21 16,0-21-16,-21 22 0,21-22 0,0 0 15,0 21-15,0-20 0,0-1 16,0 0-16,21 0 0,0-21 16,0 21-16,0-21 0,0 0 0,1 0 15,-1 0-15,0 0 0,0 0 16,21 0-16,-20-21 0,-1 21 0,0-21 16,21 0-16,-21 0 0,1-22 15,-1 22-15,0-21 0,0-1 0,0 1 16,-21 0-16,0-1 0,0 1 15,0 0-15,-21-1 0,-21 1 0,21 21 16,-22 0-16,22 0 0,-21-1 16,-1 22-16,22 0 0,-21 0 0,21 22 0,0-22 15,-22 42-15,43-21 0,-21 0 16,21 22-16,-21-1 0,21 0 16,0 1-16,0-1 0,0 0 15,0-21-15,21 22 0,0-22 0,0 0 16,1 0-16,-1 0 0,21 1 0,-21-22 15,22 0-15,-22 0 0,21 0 16,-21 0-16,22 0 0,-22 0 0,21 0 16,-21 0-16,22-22 0,-22 1 15,21 0-15,-21 0 0,0 0 0,22-22 16,-22 22-16,0-21 0,0 0 16,0 20-16,1-20 0,-22 0 15,0 21-15,0-22 0,0 22 0,0 0 16,0 42-1,0 21 1,0-20-16,0 20 0,0-21 0,0 21 16,0-20-16,0 20 0,0-21 15,0 21-15,0-20 0,0-1 0,0 0 16,0 0-16,0 0 0,21-21 0,0 0 16,0 21-16,0-21 0,0 0 15,1 0-15,20 0 0,-21 0 0,0-21 16,22 21-16,-22-21 0,0 0 15,0 0-15,0 0 0,0-1 16,1-20-16,-22 0 0,0 21 0,21-22 16,-21 1-16,0 0 0,0 20 15,0 1-15,0 0 0,0 0 0,0 0 16,0 42 0,0 0-16,0 21 15,0-20-15,-21 20 0,21-21 0,0 21 16,0-20-16,0 20 0,0-21 0,0 21 15,21-20-15,0-1 0,0 0 16,0 0-16,0 0 0,22-21 16,-1 0-16,-21 0 15,0 0-15,22 0 0,-22-21 16,21 0-16,-21 21 0,1-21 0,-1-22 16,0 22-16,0-21 0,0 0 15,-21-1-15,0 1 0,0 0 0,0-1 16,0 1-16,0-22 0,0 22 15,0 0-15,0-1 0,0 1 0,0 0 16,0 21-16,0-1 0,0 1 0,0 42 31,0 1-31,-21-1 0,21 21 0,-21 0 16,21 1-16,0-1 0,0 0 16,-21 1-16,21-1 0,-21 22 15,21-22-15,0 0 0,0-21 0,0 22 16,0-22-16,0 0 0,-22 0 15,22 0-15,22-42 32,-22 0-17,21 0-15,0 0 0,0-22 0,0 22 16,0-21-16,1 21 0,20-22 16,-21 22-16,21 0 0,22 0 0,-22 0 15,43 21-15,-64 0 16,21 0-16,-20 0 0,-1 0 0,0 21 15,-21 0-15,0 0 0,0 0 0,0 22 16,0-22-16,-21 21 16,0-21-16,-1 1 0,-20 20 0,21-21 15,-21 0-15,-1 0 0,1 1 16,-22-1-16,22 0 0,21-21 16,-21 21-16,-1-21 0,22 0 0,0 0 0,0 0 15,0 0-15,42-21 31,0 0-31,0 0 0,0-1 16,22 1-16</inkml:trace>
  <inkml:trace contextRef="#ctx0" brushRef="#br0" timeOffset="70668.85">14922 9927 0,'0'-21'0,"0"42"0,22-63 0,-22 84 31,0-21-31,0 22 16,0-22-16,0 21 0,0 1 0,0-1 16,0 21-16,0-20 0,-22-1 15,22 0-15,0 1 0,0-1 0,0 0 16,0-20-16,0 20 0,-21-21 16,21 0-16,0 0 0,0 1 15,0-1-15,0-42 31,21-1-31,1 1 0,-1 0 16</inkml:trace>
  <inkml:trace contextRef="#ctx0" brushRef="#br0" timeOffset="70984.66">15219 10329 0,'0'0'0,"21"0"15,0 0 1,0-21-16,0 0 15,1 21-15,20-21 0,-21 21 0,21-21 16,1 21-16,-1-21 0,-21-1 16,22 1-16,-22 21 0,-21-21 15,0 0-15,-21 21 16,-22 0-16,22 0 16,-21 0-16,21 21 0,-22 0 0,1 0 15,0 1-15,20-1 0,-20 21 0,21-21 16,0 22-16,21-22 0,0 21 15,0 0-15,0-20 0,0-1 0,0 0 16,0 0-16,0 0 0,0 0 16,21-21-16,0 0 0,0 0 0,0 0 15,1 0-15,20 0 0,-21 0 16,21-21-16,-20 0 0,20 0 0,0-21 16</inkml:trace>
  <inkml:trace contextRef="#ctx0" brushRef="#br0" timeOffset="71811.72">16679 10075 0,'0'-21'16,"-21"21"-1,21-21-15,-21 0 0,0 0 16,0 0-16,-1 21 0,1 0 16,0-22-16,0 22 0,0 0 0,0 0 15,-22 0-15,22 22 0,0-22 16,-43 42-16,43 0 0,0-21 15,-42 64-15,41-64 16,-20 22-16,21-1 0,0 21 16,0-20-16,21 41 0,0-41 15,0-22-15,0 21 0,0-21 16,21 1-16,0-1 0,21 0 0,-21 0 16,43-21-16,-22 0 0,1 0 15,20 0-15,1-21 0,-22 0 0,21 21 16,1-43-16,-22 22 0,22 0 0,-22-21 15,0-1-15,1 1 0,-1-21 16,0 20-16,-20 1 0,20-22 0,-21 22 16,0-21-16,-21-1 0,0 22 15,21-22-15,-21 22 0,0-22 0,0 22 16,0 21-16,0-21 0,0 20 16,-21 22-1,21 22-15,-21 20 0,21 0 16,0 1-16,-21-1 0,21 21 15,-21-20-15,21 20 0,-21 1 0,21-22 16,0 22-16,0-1 0,0-21 0,0 1 16,0 20-16,0-20 0,0-22 15,0 21-15,21-21 0,0 0 0,0 1 16,0-22-16,0 0 0,1 0 16,-1 0-16,0 0 0,0 0 15,0-22-15,22 1 0,-22 0 0,0-21 16,21 21-16,-21-22 0,1 1 15,-1 0-15,0 20 0,0-20 0,0 21 16,-21 0-16,21 0 0,-21-1 16,0 44-1,0-1-15,0 21 0,0-21 16,0 22-16,-21-22 0,21 21 16,0-21-16,-21 0 0,21 22 0,0-22 15,0 0-15,0 0 16,0-42 15,0 0-31,0 0 0,0 0 16</inkml:trace>
  <inkml:trace contextRef="#ctx0" brushRef="#br0" timeOffset="71976.44">17589 10012 0,'-42'0'15,"21"0"-15,0 0 16,0 0-16,42 0 31,0 0-15,0 0-16</inkml:trace>
  <inkml:trace contextRef="#ctx0" brushRef="#br0" timeOffset="72688.94">17949 9948 0,'0'0'16,"-21"22"-1,0-22 1,0 21-16,21 0 0,-21 21 0,-1-21 16,1 22-16,21-22 0,0 21 15,0 1-15,0-22 0,0 21 16,0 0-16,0 1 0,0-22 0,0 21 15,21-21-15,1 1 0,-1-1 16,0 0-16,0-21 0,0 0 16,0 0-16,1 0 0,-1 0 15,0 0-15,-21-21 0,21 0 0,0-1 16,-21 1-16,21-21 0,-21 0 0,0-1 16,0 1-16,0 0 0,22-1 15,-22 1-15,21-22 0,-21 1 0,21-1 16,-21 22-16,21-21 0,-21 20 15,21 22-15,-21 0 0,0 0 16,0 42 0,0 0-16,0 0 0,0 22 15,0-22-15,-21 21 0,0 0 0,21 1 16,0-22-16,0 21 0,0 1 16,-21-22-16,21 0 0,0 21 0,0-21 15,0 1-15,0-1 0,0 0 16,21-21 15,0-21-31,0 0 16,0-1-16,1 1 0,-1 21 15,0-21-15,0 0 0,21 0 16,-20 0-16,-1-1 0,0 1 0,0 21 16,0 0-16,0-21 0,-42 21 31,0 21-31,0 0 15,-21-21-15,20 22 0,1-1 0,-21-21 16,21 21-16,0 0 0,-1 0 0,22 0 16,0 1-16,0-1 15,0 0-15,0 0 0,0 0 0,0 0 16,22 1-16,-1-1 16,0-21-16,0 21 0,0 0 15,0-21-15,1 0 0,20 0 0,-21 0 16,0 0-16,22 0 0,-22 0 15,0 0-15,-21-21 0,21 21 0,0-21 16,0 0-16,1-1 0,-1 22 16,21-21-16</inkml:trace>
  <inkml:trace contextRef="#ctx0" brushRef="#br0" timeOffset="72943.92">19219 9800 0,'0'0'0,"0"-21"0,0 0 15,-21 21-15,0 0 0,0 0 32,0 0-32,21 21 0,0 0 0,0 0 15,-22 22-15,22-22 0,-21 21 16,21 1-16,0-22 0,0 21 0,0 0 16,0 1-16,0-22 0,0 21 0,0 1 15,0-22-15,0 21 0,0-21 16,0 22-16,21-22 0,-21 0 0,22 0 15,-1 0-15,0-21 0,0 0 16,0 0-16,0 0 16,22-21-16,-22 21 0</inkml:trace>
  <inkml:trace contextRef="#ctx0" brushRef="#br0" timeOffset="73195.85">19833 9694 0,'0'0'0,"21"-21"0,-21 0 0,0 0 16,21 42 0,-21 0-16,0 0 0,0 22 15,0-22-15,0 21 0,22 1 16,-22-1-16,21 0 0,-21 1 16,0-1-16,0 0 0,21 1 15,-21-1-15,0-21 0,0 21 0,0-20 16,0-1-16,0 0 0,0 21 15,-21-42-15,21 21 0,-21 1 0,-22-1 16,22-21-16,-21 0 0,-1 0 0,-20 21 16,-1-21-16,-20 0 0</inkml:trace>
  <inkml:trace contextRef="#ctx0" brushRef="#br0" timeOffset="75276.71">2434 13356 0,'0'0'0,"-21"-21"0,0-21 16,0 21-16,-1-1 0,1 1 15,0 0-15,-21 0 0,21 0 0,-22 0 16,1-1-16,21 22 0,-22-21 15,1 21-15,0 0 0,-1 0 16,-20 0-16,21 0 0,-1 21 0,1 1 16,21-1-16,-22 0 15,1 21-15,21 1 0,-21-22 0,20 21 16,1 0-16,21 1 0,0 20 16,0-20-16,0-1 0,21-21 15,1 21-15,-1-20 0,21-1 0,-21 0 16,22-21-16,-1 0 0,0 0 15,1-21-15,-1 0 0,0-22 0,1 22 16,-1-21-16,21-1 0,-20 1 16,20 0-16,-20-1 0,20 1 0,-21-21 15,1-1-15,-1 22 0,-21-22 16,0 1-16,1-1 0,-22 1 16,0-1-16,0 1 0,-22 20 15,-20-41-15,21 41 16,0 22-16,0 21 0,-1 0 0,1 0 15,0 0-15,21 21 16,0 22-16,0-1 0,0 22 0,0-1 16,0 1-16,0-1 0,21-21 15,0 22-15,-21-1 0,22-20 0,-1-1 16,0 0-16,0 1 0,0-1 16,0-21-16,1 0 0,-1 1 15,0-1-15,21-21 0,-21 0 16,1 0-16,-1 0 0,21 0 0,-21 0 15,0 0-15,22-21 0,-22-1 16,21 1-16,-21 0 0,22-21 0,-22-1 16,0 22-16,21-21 0,-20 0 15,-22-22-15,21 22 0,-21-1 16,0 1-16,0 21 0,0 0 0,0 0 16,-21-1-16,-1 22 15,1 0-15,0 22 0,0-1 0,0 0 16,0 0-16,-1 0 0,22 0 15,0 1-15,0 20 0,0-21 0,0 0 16,22 22-16,-1-22 16,0 0-16,0 0 0,21 0 0,-20 0 15,-1 1-15,21-22 0,-21 21 16,0 0-16,22 0 0,-22-21 16,0 21-16,21-21 0,-20 21 0,-1-21 15,21 22-15,-21-22 0,22 0 16,-1 0-16,-21 0 0,21 0 15,1 0-15,-22-22 0,21 22 0,43-42 16,-43 21-16,22 0 16,-22 0-16,-21-1 0,22 1 0,-1-21 15,-21 21-15,-21-22 0,0 1 16,0 21-16,0-21 0,0-1 16,0 22-16,-21-21 0,0 21 15,0-1-15,-1 1 0,-20 21 0,21 0 16,-21 0-16,20 0 0,-20 0 15,0 21-15,-1 22 0,22-22 0,-21 21 16,0 1-16,20-1 0,1 0 16,0 1-16,0-1 0,0 0 0,21-21 15,0 22-15,0-22 0,0 21 16,0-21-16,21 1 0,-21-1 16,21-21-16,21 0 0,-20 0 0,-1 0 15,21 0-15,-21 0 0,22 0 16,-22-21-16,21 21 0,0-22 0,-20 1 15,-1-21-15,21 21 0,-21 0 16,0-22-16,-21 1 0,0 21 0,0-22 16,0 1-16,0 21 0,0-21 15,0 20-15,0 1 0,0 0 0,-21 21 16,0 0 0,21 21-16,0 0 15,0 1-15,0-1 0,0 21 0,0-21 16,0 0-16,21 22 0,-21-22 15,21 21-15,1-21 0,-1 1 0,0-1 16,21 21-16,-21-21 0,1-21 16,20 0-16,-21 0 15,21 0-15,-20 0 0,20 0 0,0 0 16,1 0-16,-1-21 0,0 0 16,22 0-16,-22 0 0,0-1 0,22 1 15,-22-21-15,-21 21 0,1-22 16,-1 22-16,-21-21 0,0 21 0,0-22 15,-21 22-15,-1 0 0,1 0 16,-21 0-16,21 0 0,-22 21 0,1 0 16,0 0-16,-1 21 0,22 0 15,-21 0-15,21 0 0,-22 0 16,22 1-16,21 20 0,0-21 16,-21 0-16,21 0 0,0 1 0,0-1 15,0 0-15,21-21 0,-21 21 0,21-21 16,1 0-16,20 0 0,-21 0 15,0 0-15,22 0 0,-22 0 0,21-21 16,-21 21-16,22-21 0,-22 21 16,0 0-16,0 0 0,0 0 0,0 0 15,1 21 1,-22 0-16,0 0 0,0 0 0,0 1 16,0 20-16,0-21 15,21 21-15,-21 22 0,21-22 0,0 22 16,-21-1-16,0 1 0,21 20 15,-21-20-15,21-1 0,-21 1 0,0-1 16,0 1-16,0-1 0,0-20 0,0 20 16,-21-20-16,21-1 0,-21 0 15,21 1-15,0-22 0,-21-21 0,0 0 16,0 0 0,21-21-16,0-1 0,0-20 0,0 0 15,0-1-15,0 1 0,0-21 0,0-22 16,0 21-16,21-20 0</inkml:trace>
  <inkml:trace contextRef="#ctx0" brushRef="#br0" timeOffset="75839.85">5376 12827 0,'43'-21'0,"-86"42"0,107-84 0,-64 41 16,0-20-16,0 21 0,0 0 15,0 0-15,0-1 0,0 1 16,-21 21-16,21-21 0,-22 21 0,1 0 15,0 0-15,0 0 0,0 0 16,0 0-16,-1 21 0,1-21 0,21 21 16,-21 1-16,0-1 15,21 21-15,-21-21 0,21 0 0,0 1 0,0-1 16,0 0-16,0 0 16,21 0-16,0-21 0,0 0 15,0 0-15,1 0 16,-1 0-16,0 0 0,0 0 0,0 0 15,0-21-15,1 21 0,-1 0 16,-21-21-16,21 21 0,-21 21 31,0 0-31,-21 0 0,0 22 0,-1-22 16,1 21-16,0-21 0,0 22 16,0-22-16,0 0 0,-1 21 0,1-20 15,21-1-15,0 0 0,0 0 16,21-21-1,1 0 1,-1 0-16,0-21 0,0 21 16,0-21-16,0 0 0,1 21 0,-1-22 15,0 22-15,0 0 0,0 0 16,0 0-16,-21 43 16,0-22-16,0 0 0,0 21 15,0-20-15,0 20 0,-21-21 16,0 21-16,0 1 0,0-22 0,0 21 15,-1 1-15,1-22 0,21 21 16,-21-21-16,0 0 0,21-42 31,21 0-31,0 0 16</inkml:trace>
  <inkml:trace contextRef="#ctx0" brushRef="#br0" timeOffset="77408.89">6477 12912 0,'0'0'0,"-21"0"0,0 0 0,-1 0 15,22-21 1,0-1 0,22 1-16,-1 0 15,0-21-15,-21 21 0,0-1 0,21 1 16,-21-21-16,0 21 0,0 0 16,0-1-16,0 1 0,-21 0 0,0 0 15,0 21-15,-1-21 0,1 21 16,0 0-1,0 0-15,0 21 0,0 0 0,-1 0 16,1 0-16,0 1 0,0 20 16,21 0-16,-21 1 0,21-1 0,-21 0 15,21 1-15,0-1 0,0 0 0,0 1 16,0-22-16,0 21 0,0-21 16,0 0-16,21 1 0,0-22 0,0 21 15,0-21-15,0 0 0,1 0 16,-1 0-16,0 0 0,0-21 0,0-1 15,0 1-15,1 0 0,20 0 16,-21-21-16,0-1 0,22 22 16,-22-21-16,0-22 0,0 22 0,0 0 15,0-1-15,-21-20 0,22 20 16,-22 1-16,0 0 0,0-1 0,0 1 16,0 0-16,0-1 0,0 22 15,0 0-15,-22 21 16,22 21-1,0 22-15,0-22 0,0 21 16,0-21-16,0 22 0,0-1 0,0 0 16,0 1-16,0-1 0,0 0 15,0 1-15,0-1 0,0 0 0,0 1 16,22-22-16,-1 21 16,0-21-16,0 0 0,0 1 0,22-22 15,-22 21-15,0-21 0,21 0 16,1 0-16,-22 0 0,21 0 0,-21-21 15,22-1-15,-22 1 0,21 0 0,0 0 16,-20 0-16,-1-22 0,0 22 16,0-21-16,0 21 0,-21-22 0,0 1 15,0 21-15,0-21 0,0 20 16,0-20-16,-21 21 0,21 0 16,-21 0-16,0 21 0,0 0 0,-1 0 15,1 0-15,0 0 0,0 21 16,0 0-16,21 0 0,0 0 0,0 0 15,0 1-15,0 20 0,0-21 16,21 0-16,0 22 0,21-22 0,-20 0 16,20 0-16,-21 0 0,21 0 15,-20 1-15,20-22 0,-21 21 0,0 0 16,0 0-16,1-21 0,-1 21 16,-21 0-16,21-21 15,0-21 16,-21 0-31,21 21 16,0-21-16,-21-21 16,0 20-16,22 1 0,-1-21 0,-21 0 15,21 20-15,0-20 0,0 21 0,-21 0 16,21-22-16,1 43 0,-22-21 16,0 0-16,0 42 15,0 0 1,0 1-16,0-1 0,0 0 0,0 21 15,0-21-15,0 22 0,0-22 0,0 21 16,0-21-16,0 22 0,0-22 16,0 21-16,0-21 0,0 1 0,0-1 15,21-21-15,0 21 0,0-21 16,0 0-16,0 0 0,1 0 16,20 0-16,-21 0 0,0 0 15,0 0-15,1-21 0,-1 0 0,0 21 16,0-22-16,-21 1 0,21-21 0,-21 21 15,0 0-15,0-22 0,-21 22 16,-21-21-16,21 21 0,-22-22 0,22 22 16,-21 0-16,-1 0 0,22 0 15,-21 21-15,21 0 0,0 0 0,-1 0 16,1 0-16,42-22 31,1 22-31,-1 0 0,21 0 16,-21-21-16,22 21 0,-1 0 15,0-21-15,1 21 0,-1 0 0,0-21 16,1 21-16,20-21 0,-21 21 0,1 0 16,-1 0-16,-21 0 0,0 21 15,22 0-15,-43 0 0,21 0 0,-21 1 16,0 20-16,0 0 0,0 1 16,0-1-16,0 21 0,0-20 0,0 20 15,0 1-15,0-22 0,0 22 16,0 63-16,0-64 0,0 1 15,-21-1-15,0 1 0,-1 20 0,22-20 16,-21-1-16,0 22 16,0-43-16,21 22 0,0-22 0,-21 0 15,21-20-15,0 20 0,0-21 0,21-21 32,0-21-32,0 0 0,0-22 15,1 22-15,-1-21 0,-21 0 0,21-22 16,0 1-16,0-1 15,-21 1-15,0-1 0</inkml:trace>
  <inkml:trace contextRef="#ctx0" brushRef="#br0" timeOffset="77693.71">8403 12869 0,'-21'-63'0,"42"126"0,-63-190 0,21 85 0,21 0 16,-22-1-16,22 1 0,0 21 16,0 0-16,0 0 0,0-1 15,0 1-15,0 0 0,22 0 0,-1 0 16,0 21-16,0-21 0,21 21 15,-20 0-15,-1 0 0,21 0 0,0 0 16,-20 21-16,20 0 0,-21 0 16,21 0-16,-20 22 0,-1-22 0,-21 0 15,0 21-15,0-21 0,0 22 0,0-1 16,-43-21-16,22 0 0,0 22 16,-21-22-16,21 0 0,-22 0 15,22 0-15,0 1 0,-21-1 16,20-21-16,22 21 0,0-42 31,0 0-31,22-1 0,-1 1 16,0 0-16,0 0 0</inkml:trace>
  <inkml:trace contextRef="#ctx0" brushRef="#br0" timeOffset="78236.83">9821 12594 0,'0'0'0,"-42"0"0,0 0 15,-1 0-15,22 0 0,-21 21 16,21-21-16,-1 0 0,1 0 0,0 22 16,42-22-1,22 0-15,-1 0 16,0 0-16,22 0 0,-1 0 0,22 0 15,0 0-15,-1 0 0,1 0 16,-22 0-16,22 0 0,0 0 0,-22-22 16,-20 22-16,-1 0 0,0 0 15,1-21-15,-22 21 0,0 0 0,-21-21 16,0 0 0,-21 21-16,0-21 15,-1 21-15,1-21 0,0 21 0,-21-22 16,21 22-16,-1-21 0,1 21 0,0 0 15,21-21-15,0 0 16,21 21 0,0 0-1,1 0-15,-1 0 0,0 0 16,0 0-16,0 21 0,0-21 16,1 21-16,-22 0 0,0 1 15,0 20-15,0-21 0,0 21 0,0-20 16,0 20-16,-22 0 0,1 1 15,0-22-15,-21 21 0,21 0 0,-22 1 16,22-22-16,-21 0 0,-1 0 0,22 0 16,0 1-16,-21-1 0,21-21 15,21-21 1,21-1-16,0 1 0,0-21 16</inkml:trace>
  <inkml:trace contextRef="#ctx0" brushRef="#br0" timeOffset="80268.84">12912 12637 0,'0'0'0,"-22"21"0,1-21 0,21-21 32,0-1-17,21 22-15,-21-21 0,22 0 0,-22 0 16,21 0-16,-21 0 15,0-22-15,0 22 0,0 0 0,0 0 16,0-22-16,-21 1 0,-1 21 0,1-21 16,0-1-16,0 22 0,-21 0 15,20 0-15,1 0 0,-21-1 0,21 22 16,-22 0-16,22 0 0,0 22 16,-21-1-16,21 21 0,-22-21 15,22 22-15,0-1 0,-21 0 0,20 1 16,22 20-16,-21-21 0,21 1 15,0-1-15,0 0 0,0 1 0,0-1 16,0 0-16,0-20 0,21-1 16,1 0-16,-1 0 0,0-21 0,0 0 15,0 0-15,0 0 0,1 0 16,-1-21-16,0 0 0,0 0 0,21-1 16,-20 1-16,-1-21 0,21 0 0,-21-1 15,22 1-15,-22 0 0,21-1 16,0-20-16,-20-1 0,20 22 15,-21-22-15,0 1 0,0-1 0,-21 1 16,0 21-16,0-1 0,0 1 0,0 21 16,0 0-16,0-1 0,-21 22 15,0 22 1,0-1-16,21 21 0,0 22 16,-21-22-16,21 21 0,-21 1 15,21-1-15,-22-20 0,22 20 0,0-20 16,0-1-16,0 21 0,0-20 0,0-22 15,0 21-15,0-21 0,0 22 16,0-22-16,22 0 0,-1-21 0,0 21 16,0-21-16,21 0 0,-20 0 15,20 0-15,-21-21 0,21 0 16,1 21-16,-1-21 0,0-22 0,22 22 16,-22 0-16,1-21 0,-1-1 15,-21 1-15,21 0 0,-20-1 0,-22 1 16,0 0-16,0-1 0,0 1 15,0 21-15,0 0 0,-22 21 16,1 0-16,0 0 0,0 21 16,0 0-16,0 0 0,-1 22 0,1-22 15,21 21-15,0-21 0,0 0 0,0 22 16,21-1-16,1-21 16,20 0-16,-21-21 0,0 22 15,0-1-15,22 0 0,-22-21 16,0 21-16,21 0 0,-20-21 0,-1 21 15,0 1-15,0-22 16,0 0 15,0 0-31,1 0 0,-1 0 16,0 0-16,0 0 0,0-22 0,22 22 16,-22 0-16,21-21 0,0 0 15,-20 21-15,20-21 0,0 0 0,1 0 16,-1-1-16,0 1 0,1 0 0,-22 0 15,0 0-15,0 0 16,0-22-16,-21 22 0,0-21 0,0-1 16,0 22-16,-21-21 0,0 21 0,0 0 15,0-1-15,-22 22 0,22 0 16,-21 0-16,-1 0 0,1 22 0,0-1 16,-1 21-16,1-21 0,21 22 15,-21-1-15,20-21 0,-20 21 0,21 1 16,0-1-16,0-21 0,21 0 15,0 22-15,0-22 0,0 0 0,0 0 16,0 0-16,21 1 0,0-22 16,0 0-16,0 0 15,22 0-15,-22 0 0,21 0 0,-21 0 16,22-22-16,-1 1 0,-21 0 0,21 0 16,1 0-16,-22 0 0,0-22 15,21-20-15,-20 42 0,-22-22 16,21 22-16,-21-21 0,0 21 15,0-1-15,0 44 32,0-1-32,0 0 0,0 21 15,0-21-15,0 1 0,0 20 0,0-21 16,0 0-16,0 0 0,21 1 16,-21-1-16,21 0 0,21 0 15,-20 0-15,20-21 0,-21 21 0,21-21 16,22 0-16,-22 0 0,1 0 15,20 0-15,1 0 0,-22 0 0,21 0 16,-20-21-16,20 0 0,43 0 16,-64 0-16,1 0 0,-22-22 15,0 22-15,-21-21 0,0 21 0,0-22 16,0 1-16,0 21 0,-21-22 16,0 22-16,0 0 0,-22 21 0,22 0 15,-21 0-15,-1 0 0,22 0 16,-21 21-16,0 0 0,20 22 0,-20-22 15,21 21-15,0-21 0,0 1 16,21 20-16,0-21 0,0 0 16,0 0-16,0 1 0,0-1 0,0 0 15,21-21-15,0 0 0,21 0 16,-21 0-16,1 0 0,20 0 0,-21 0 16,21-21-16,1 21 0,-22-21 15,21-1-15,-21 1 0,1 0 0,-1 0 16,0 0-16,-21 0 0,21-1 0,-21 1 15,0 0-15,0 0 0,0 0 16,-21 21-16,0 21 16,0 0-16,21 21 15,-22-20-15,22 20 16,-21 0-16,21 1 0,0-1 0,0 0 16,0 22-16,-21-1 0,21 1 0,0-1 15,-21 22-15,21-22 0,0 22 16,0 0-16,0-1 0,0 1 0,0 0 15,0-1-15,0 22 0,0 0 16,0-21-16,0 21 0,0-22 0,0 1 16,-21 0-16,21-1 0,-21-20 0,21-1 15,-22-20-15,1-1 0,21 0 0,-21-42 16,0 0 0,21-21-16,0-21 0,-21 21 0,21-22 15,-21-20-15,-1 20 0,22-20 16,-21-1-16,0 1 0,0-1 15,0 1-15,0-22 0,-1 22 0,1-1 16,21 1-16,0-1 0,0 1 0,0-43 16,0 42-16,0 22 15,0-21-15,0 20 0,0-20 0,21 20 16,1-20-16,-1-1 0,0 1 16,0 21-16,0-22 0,43-63 15,-1 21-15,-20 64 0,-1 0 16,0-1-16</inkml:trace>
  <inkml:trace contextRef="#ctx0" brushRef="#br0" timeOffset="81666">15917 12319 0,'0'21'15,"0"-42"-15,-21 63 0,0-20 0,0-1 16,21 0-1,21-42 17,0 21-32,-21-21 0,0-1 15,21 22-15,-21-21 0,21 0 0,-21 0 16,0-21-16,0 20 16,0 1-16,0-21 0,0 21 0,-21-22 15,0 22-15,21 0 0,-21 0 0,0 21 16,0 0-16,-1 0 15,1 21-15,0 0 0,0 22 0,0-22 16,0 21-16,-1 0 0,1 1 16,0-1-16,21-21 0,0 22 0,-21-1 15,21-21-15,0 21 0,0-20 0,0-1 16,0 0-16,0 0 0,21-21 16,-21 21-16,21-21 15,0 0-15,1 0 0,-1 0 0,0-21 16,0 21-16,0-21 0,22 0 15,-22 0-15,0-1 0,0 1 0,21 0 16,-20-21-16,-1-1 0,0 22 16,-21-21-16,0 0 0,21 20 0,-21 1 15,0 0-15,0 0 0,0 42 16,0 0 0,0 0-16,0 1 0,0-1 0,-21 21 15,21-21-15,0 22 0,0-22 16,0 0-16,0 21 0,0-21 15,0 1-15,21-22 0,0 21 0,0 0 0,1-21 16,20 0-16,-21 0 16,21 0-16,1 0 0,-1 0 0,0 0 15,1 0-15,-1-21 0,0 0 0,1 21 16,-22-22-16,21 1 0,-21 0 16,1-21-16,-1 21 0,0-22 0,-21 22 15,0-21-15,0 21 0,0-1 16,0 1-16,0 0 0,-21 42 31,0 0-31,-1 1 0,22-1 0,0 21 16,-21-21-16,21 0 0,-21 1 0,21 20 15,-21-21-15,21 0 0,0 0 16,0 1-16,0-1 0,0 0 16,21-21 15,0 0-31,0-21 0,1 0 0,-1 21 15,0-22-15,0 1 0,0-21 16,0 21-16,22 0 0,-22-22 0,0 1 16,0 21-16,0-22 0,1 22 0,20 0 15,-21 21-15,0 0 0,0 0 16,1 0-16,-1 21 0,0 0 16,-21 22-16,21-22 0,-21 0 15,21 0-15,0 22 0,1-22 16,-1 0-16,0 0 0,0 0 0,21 0 15,1-21-15,-1 22 0,0-1 16,22-21-16,-22 0 0,22 0 0,-22 0 16,22 0-16,-1 0 0,-21 0 0,1-21 15,-1-1-15,0 1 0,-20 21 16,-1-21-16,0-21 0,-21 21 0,0-22 16,0 22-16,0-21 0,0-22 15,-21 22-15,0 0 0,-1-1 0,1 1 16,0 21-16,-21-22 0,21 22 15,-22 21-15,22 0 0,-21 0 0,21 0 16,-22 21-16,1 22 0,21-22 0,-22 0 16,22 21-16,0 1 15,0-1-15,0-21 0,0 22 0,21-1 16,0-21-16,0 43 0,0-43 16,21 0-16,0-21 0,0 21 15,0-21-15,0 0 0,22 0 0,-22 0 16,0 0-16,21 0 0,1 0 15,-22-21-15,21 0 0,-21 0 0,22-1 16,-22 1-16,0-21 0,0 21 0,0-22 16,1-20-16,-1 21 0,-21-22 15,0 22-15,0-22 0,0 1 16,0 20-16,0 1 0,0-21 0,0 20 16,0 22-16,0-21 0,0 21 15,-21 63 1,21-21-1,0 21-15,-22 1 0,1-1 0,21 22 16,-21-1-16,21-21 0,0 22 16,0-1-16,0-20 0,0-1 0,0 0 15,0 1-15,0-1 0,21-21 0,0 0 16,-21 1-16,22-1 0,-1-21 16,0 21-16,0-21 15,0 0-15,22 0 0,-22 0 0,21 0 16,0-21-16,1 21 0,-1-21 15,0 21-15,22-22 0,-1 22 0</inkml:trace>
  <inkml:trace contextRef="#ctx0" brushRef="#br0" timeOffset="83256.03">18838 12256 0,'0'0'0,"43"0"0,-22-22 16,21 1-16,-21 0 0,-21 0 0,0 0 16,0 0-16,0-22 0,0 22 0,0-21 15,-21 21-15,21-1 0,-42 1 16,21 0-16,-1 21 0,-20 0 0,21 0 15,-21 0-15,20 0 0,-20 21 16,0 0-16,21 22 0,-22-22 16,22 0-16,-21 21 0,21 1 0,-1-22 15,1 21-15,21-21 0,0 1 16,-21 20-16,21-21 0,0 0 16,0 0-16,0 1 0,0-1 0,21-21 15,0 21-15,1-21 0,-1 0 0,0 0 16,21 0-16,-21 0 0,1 0 0,-1 0 15,21 0-15,-21-21 0,0 0 16,1-1-16,-1 1 0,0 0 0,0-21 16,-21-1-16,21 1 0,-21 0 15,21-22-15,-21 22 0,0-22 0,0 1 16,0 21-16,0-22 0,22 22 16,-22-1-16,0 1 0,0 21 15,0 0-15,0 0 0,0-1 0,0 44 31,-22-1-31,1 0 0,21 21 0,-21-21 16,0 22-16,21-1 0,-21 22 0,21-22 16,0 21-16,0-20 0,0-1 15,0 22-15,0-22 0,0-21 0,21 21 16,0 1-16,0-22 0,-21 0 16,21 0-16,1 0 0,-1-21 0,0 0 15,0 0-15,0 0 0,0 0 16,1 0-16,-1 0 15,0-21-15,0 0 0,0 0 0,0 0 16,1-22-16,-1 1 0,0 0 16,0-1-16,-21 1 0,21 0 0,-21-1 15,21 1-15,-21 21 0,0 0 0,0 0 16,-21 21 0,0 0-16,0 0 0,21 21 0,0 0 15,-21 0-15,21 0 0,0 22 16,0-22-16,0 21 0,0-21 0,0 22 15,0-22-15,0 21 0,0-21 16,0 0-16,0 1 0,0-1 16,21 0-16,0 0 0,0-21 0,-21 21 15,21-21-15,1 0 0,-1 0 16,0 0-16,0 0 0,0 0 16,0 0-16,22 0 0,-22-21 0,21 0 15,1 0-15,-1 0 0,-21-1 16,21-20-16,1 0 0,-22 21 0,0-22 15,0 1-15,0 21 0,1 0 0,-22-1 16,-22 44 0,1-1-16,21 0 15,-21 0-15,21 21 16,-21-20-16,21-1 0,0 21 0,0-21 16,0 0-16,0 1 0,0-1 0,0 0 15,21 0-15,0-21 0,0 21 16,1-21-16,-1 0 0,0 0 0,0 0 15,0 0-15,0 0 0,1 0 16,-1-21-16,0 21 0,0-21 0,0 0 16,-21 0-16,21-1 0,-21-20 15,0 0-15,0 21 0,0-22 0,0 1 16,-21 0-16,0-1 0,-21 1 0,21 21 16,-1 0-16,-20-1 15,21 22-15,0 0 0,0 0 0,-1 0 16,1 0-16,21 22 15,21-1-15,1 0 16,-1-21-16,0 21 0,21-21 0,1 0 16,-22 21-16,21-21 0,0 0 15,22 0-15,-22 0 0,1 0 0,-1 0 16,0 0-16,1 0 0,-22 0 16,21-21-16,-21 21 0,0 0 0,1 0 15,-1 0-15,-21 21 16,0 0-16,0 22 0,0-1 15,-21 0-15,-1 1 0,1 20 0,0-20 16,21 20-16,-21-21 16,0 22-16,21-1 0,0 1 0,0-1 15,-21 1-15,21-1 0,0 1 0,-22-1 16,22 1-16,0-1 0,-21 1 16,21-1-16,0-20 0,0-1 0,-21 22 15,0-43-15,21 21 0,-21-21 0,21 22 16,0-22-16,-21 0 0,21-42 31,0 0-15,0-22-16,0 22 15,0-21-15,0-1 0,21 1 0,0 0 16,0-22-16,0 1 0,0-22 16,1 22-16,-1-22 0,0 21 15,-21-20-15,21 20 0,0 1 0,0-22 16,-21 22-16,0-1 0,22 1 0,-1-1 15,-21 22-15,21-22 0,0 22 16,-21 0-16,21 20 0,0-20 0,1 21 16,-1 0-16,0 0 0,21-1 15,-21 1-15,1 0 0,20 0 0,-21 21 16,0 0-16,0 0 0,-21 21 16,0 0-1,0 0-15,-21 22 0,0-22 0,0 21 16,-21 1-16,20 20 15,-20-21-15,0-20 0,-1 20 0,22 0 16,-21-21-16,21 22 0,0-22 0,-1 0 16,1-21-16,0 21 0,42-21 47,0-21-47,1 0 0,20 0 15,0 0-15,-21-1 0</inkml:trace>
  <inkml:trace contextRef="#ctx0" brushRef="#br0" timeOffset="83507.53">21167 11811 0,'0'0'0,"0"-21"15,21 21-15,-21-21 16,0 42 15,-21 0-31,21 0 0,0 0 0,-22 1 16,22-1-16,-21 21 0,21 0 15,-21 1-15,21-1 0,0-21 0,0 22 16,0-1-16,0-21 0,0 0 0,0 22 16,0-22-16,0 0 15,0 0-15,0 0 0,21-21 0,0 0 16,1 0-16,-1 0 16,0 0-16,0-21 15,0 0-15,0 0 0,1 0 0</inkml:trace>
  <inkml:trace contextRef="#ctx0" brushRef="#br0" timeOffset="83748.97">21675 11599 0,'63'0'31,"-42"22"-31,0-1 16,1 0-16,-1 0 0,21 0 0,-21 0 15,0 1-15,1-1 0,-1 0 0,0 21 16,-21-21-16,0 22 0,0-22 16,0 21-16,0-21 0,-21 22 0,0-22 15,-1 21-15,-20-21 0,0 1 16,-1-1-16,1 0 0,0 0 0,-1 0 16,-20-21-16,-1 21 0,22-21 15</inkml:trace>
  <inkml:trace contextRef="#ctx0" brushRef="#br0" timeOffset="84559.85">85 14817 0,'0'0'0,"21"-21"15,0-1-15,-21 1 0,21 21 16,0-21-16,0 63 31,-21-20-31,0 20 16,0 0-16,0 1 0,0-1 0,0 21 15,0-20-15,0 20 0,0 1 16,0-1-16,0 1 0,0-22 16,0 22-16,0-22 0,22 0 15,-22-21-15,0 1 0,21-1 16,0 0-16,0-21 0,0 0 15,0 0-15,1-21 16,-22 0-16,21-1 0,-21-20 16</inkml:trace>
  <inkml:trace contextRef="#ctx0" brushRef="#br0" timeOffset="85804.27">339 14838 0,'0'0'0,"-22"0"0,22-21 0,-21 0 15,0 21-15,21-22 0,-21 1 16,21 0-16,0 0 0,21 0 16,0 0-16,22 21 15,-1-22-15,0 1 0,1 21 16,-1 0-16,21 0 0,-20 0 0,-1 0 16,0 21-16,-20 1 0,-1-1 15,0 0-15,-21 21 0,0-21 16,-21 1-16,0 20 0,-22-21 0,1 21 15,0-20-15,-1 20 0,-20-21 16,-1 21-16,1-20 0,20-1 16,1 0-16,0 0 0,21 0 15,-1-21-15,44 0 32,-1 0-32,21-21 0,22 21 15,-22 0-15,21-21 0,1 21 0,-22 0 16,22 0-16,-1 0 0,-20 21 15,-1-21-15,0 21 0,1 0 16,-1 22-16,-21-22 0,0 21 0,0-21 16,-21 22-16,0-1 0,0-21 15,0 22-15,0-1 0,-21-21 16,-21 0-16,21 22 0,-22-22 16,1-21-16,0 21 0,-1 0 0,1-21 15,0 0-15,-22 0 0,22 0 16,-22 0-16,22 0 0,-21-21 15,20 0-15,1 0 0,0-1 0,20 1 16,-20-21-16,21 21 0,0 0 16,0-1-16,21 1 0,0 0 15,21 42 1,0 0-16,21 1 16,-21-1-16,22 21 0,-22-21 15,21 0-15,1 1 0,-1-1 16,0 21-16,1-42 0,-1 21 15,0 0-15,1 1 0,-1-22 16,21 0-16,-20 0 0,-1 0 0,0 0 16,1-22-16,-1 1 0,0 0 15,1 0-15,-1 0 0,22-22 0,-22 22 16,0-21-16,1 0 0,-1-22 16,-21 22-16,0-1 0,0 1 15,1 0-15,-22-1 0,0 1 0,0 21 16,0 0-16,0 0 0,-22 21 15,1 0 1,21 21-16,-21 0 0,21 0 0,-21 0 16,21 22-16,0-22 0,0 21 15,0-21-15,0 22 0,0-22 16,0 21-16,21-21 0,0 0 16,0-21-16,1 22 0,20-22 15,-21 0-15,0 0 0,22 0 0,-22 0 16,21-22-16,0 1 0,-20 0 15,20 0-15,-21 0 0,0 0 16,0-22-16,1 22 0,-1-21 0,-21 21 16,0-22-16,0 22 0,0 0 15,0 0-15,0 0 0,-21 21 32,21 21-32,-22 21 0,22-21 15,0 22-15,-21-1 0,21 21 16,-21-20-16,21 20 0,0 1 15,0-1-15,0 1 0,0-1 0,0 1 16,0 20-16,0 1 0,0 0 16,21 21-16,0-22 0,1 1 0,-1 21 15,0 0-15,0-22 0,-21 22 16,21 0-16,0-21 0,-21-1 0,22 1 16,-22 0-16,0-22 0,0 1 15,0-22-15,0 0 0,0-21 16,0 1-16,-22-22 0,1 0 15,0-22-15,0-20 16,0 21-16,0-21 0,-22-22 0,22 1 16,-21-1-16,-1-21 0,1 1 15,21-1-15,-21 22 0,-1-22 0,22 0 16,0 22-16,0-22 0,21 22 16,0-22-16,0 21 0,0 1 15,0-1-15,0 1 0,21 21 0,0-22 16,0 22-16,0-1 0,22-20 15,-22 21-15,21-1 0,1-20 0,-1 20 16,0-20-16</inkml:trace>
  <inkml:trace contextRef="#ctx0" brushRef="#br0" timeOffset="87208.46">3810 15240 0,'0'0'0,"0"-21"31,21-21-31,-21 20 0,21 1 15,-21 0-15,21-21 0,-21 21 16,0-1-16,0-20 0,0 21 0,-21 0 16,0 0-16,0-1 0,-21 1 15,20 0-15,-20 0 0,0 21 0,-1 0 16,-20 0-16,21 0 16,-22 0-16,22 21 0,-22 0 0,22 0 0,0 1 15,-22 20-15,22 0 16,21 1-16,-22 20 0,22 1 0,0-22 15,21 21-15,0-20 0,0 20 16,0-20-16,0-22 0,21 21 0,0-21 16,0 0-16,1 1 0,20-22 15,-21 0-15,21 0 0,1 0 0,-1 0 16,0 0-16,1-22 0,20-20 16,-20 21-16,20-21 0,-21 20 0,22-20 15,-22-21-15,22 20 0,-22-20 16,0 20-16,-20-20 0,20 21 0,-21-22 15,0 22-15,0-22 0,1 22 16,-1-22-16,-21 22 0,0 0 16,0-1-16,0 1 0,0 21 15,0 0-15,0 0 0,-21 42 16,-1 0 0,22 21-16,-21-21 0,21 22 0,-21 20 15,0-20-15,21-1 0,-21 21 16,21-20-16,0-1 0,0 22 0,0-22 15,0 21-15,0-20 0,0-1 16,0-21-16,21 22 0,0-22 0,0 0 16,0 0-16,1 0 0,-1-21 15,0 0-15,21 0 0,-21 0 0,1 0 16,20-21-16,-21 21 16,21-21-16,-20 0 0,-1 0 0,0-22 15,0 22-15,0-21 0,0 21 16,-21-22-16,22 22 0,-22 0 0,0-21 15,0 20-15,0 1 0,0 0 16,-22 21-16,1 0 0,0 0 16,0 0-16,0 21 15,21 0-15,-21 1 0,-1 20 16,22-21-16,0 21 0,0 1 16,0-22-16,0 21 0,0-21 0,0 22 15,0-22-15,22 0 0,-1 0 16,0 0-16,21-21 0,-21 0 15,22 0-15,-1 0 0,0 0 16,1 0-16,-1 0 0,22-21 0,-22 0 16,21-21-16,-20 21 0,20-22 15,-20 1-15,-1 0 0,0-1 0,-21 1 16,22 0-16,-22-1 0,0 1 16,-21-22-16,0 22 0,0 0 0,0-1 15,0 1-15,0 0 0,0-1 16,0 22-16,0 0 0,0 0 0,0 42 31,-21 21-31,21-20 16,0 20-16,0 0 0,-21 1 0,21 20 15,-21-21-15,-1 22 0,22 21 16,-21-22-16,0 22 0,0-22 0,0 22 16,0 0-16,-22-1 0,22 1 15,0 0-15,0 20 0,0-20 0,-1 21 16,1 0-16,21 0 0,-21-22 15,0 22-15,21 0 0,0 0 0,0 0 16,-21-22-16,21 22 0,0-21 16,0-22-16,0 1 0,21-1 15,0-20-15,21-1 0,-20-21 0,20 0 16,0-21-16,22 0 0,-22-21 0,22 0 16,-22-21-16,21-1 0,64-84 15,-63 64-15,-1-22 16,-20 22-16,20-22 0,-20 21 0,-1-20 15,-21-1-15,-21 22 0,0-22 16,0 0-16,-21 1 0,-21-1 0,-1 0 16,1 22-16,0-1 0,-22 1 15,22-1-15,-22 22 0,1 0 16,-1-1-16,1 22 0,20 0 16,-20 0-16,-1 0 0,-41-1 0,83 22 15,-20-21-15,21 21 0,42 0 31,0-21-15,22 21-16,-22 0 0,21-21 16,0 0-16,1 0 0,-1-1 0,0 1 15,1 0-15</inkml:trace>
  <inkml:trace contextRef="#ctx0" brushRef="#br0" timeOffset="88600.67">5863 14986 0,'0'-85'16,"0"170"-16,-21-170 16,0 64-16,-22 0 0,22 0 0,-21 0 15,21 0-15,0 21 0,-22-22 16,22 22-16,0 0 0,0 0 0,0 0 16,-1 0-16,1 22 0,0-1 15,0 0-15,21 0 0,-21 21 0,21-20 16,-21 20-16,21 0 0,0 22 15,0-22-15,0 0 0,0 1 0,0-1 16,0 0-16,0-20 0,0 20 16,21-21-16,0-21 0,0 21 0,0-21 15,22 0-15,-22 0 0,21 0 16,-21 0-16,22-21 0,-1 0 16,-21 0-16,21 0 0,-20-22 0,20 22 15,-21-21-15,21-1 0,-20 1 16,-1 0-16,0-1 0,0 1 0,-21 0 15,0-1-15,21 22 0,-21-21 16,0 21-16,0 0 0,-21 21 31,21 21-31,0 0 0,-21 0 0,21 0 16,0 22-16,0-22 0,0 21 16,0-21-16,0 22 0,0-1 0,0-21 15,0 21-15,21-20 0,0 20 16,0-21-16,1-21 0,-1 21 15,0 0-15,21-21 0,-21 0 0,22 0 16,-22 0-16,21-21 0,-21 0 16,22 0-16,-22 0 0,21 0 0,-21-1 15,22-20-15,-22 21 0,0-21 16,0 20-16,-21-20 0,0 0 0,0 21 16,0-22-16,0 1 0,0 21 15,0 0-15,0-1 0,0 1 0,0 0 16,0 42-1,0 0-15,-21 1 0,21-1 16,-21 0-16,21 21 0,0-21 16,0 1-16,0 20 0,0-21 15,0 0-15,0 22 0,0-22 0,0 0 16,0 0-16,21 0 0,0-21 16,0 21-16,1-21 0,-1 0 15,0 0-15,0 0 0,0-21 16,22 21-16,-22-21 0,0 0 0,0 0 15,0 0-15,0-22 0,1 22 16,20 0-16,-42-21 0,21-1 0,0 1 16,0 21-16,-21-22 0,0 1 15,0 0-15,22 21 0,-22-1 0,0 1 16,0 0-16,0 42 16,0 0-1,0 1-15,0 20 0,0-21 0,-22 21 16,22 1-16,0-22 0,0 21 15,0 1-15,0-22 0,0 21 0,22-21 16,-1 22-16,0-22 0,21 21 16,-21-21-16,22-21 0,-1 21 0,0-21 15,-20 0-15,20 0 0,0 0 16,1 0-16,-22-21 0,21 21 0,-21-21 16,22 0-16,-22 0 0,21-22 15,-21 22-15,0-21 0,1 0 0,-1-1 16,-21 1-16,0 0 0,0-1 15,0-20-15,0 20 0,0-20 16,0 21-16,0-1 0,0 1 0,0 21 16,0 0-16,0-1 0,0 1 15,0 42 1,0 1-16,0 20 0,0-21 16,-21 21-16,21 1 0,-22 20 0,22-20 15,0-1-15,0 0 0,0 22 16,0-22-16,0 0 0,0-20 0,0 20 15,0 0-15,0-21 0,0 22 0,0-22 16,0 0-16,22 0 0,-1-21 16,0 0-16,0 0 0,21 0 15,-20 0-15,20 0 0,0-21 16,1 0-16,-1 0 0,0-22 0,1 22 16,-1-21-16,0 21 0,1-22 15,-1-20-15,0 21 0,-21-22 0,1 1 16,-1-1-16,0 1 15,-21-1-15,0 22 0,0-22 0,0 43 0,0-21 16,0 21-16,0-1 0,-21 22 16,0 0-16,-1 22 15,1 20-15,21 0 0,-21 1 16,0 20-16,21-21 0,0 22 0,-21-22 16,21 22-16,-21-22 0,21 0 15,0 1-15,0-1 0,0 0 16,0-20-16,21-1 0,0 0 0,-21 0 15,21 0-15,0-21 0,0 0 16,1 0-16,-1 0 0,0 0 16,0 0-16,0 0 0,0-21 15,-21 0-15,22 0 0,-1 0 16,-21-1-16,0 1 0</inkml:trace>
  <inkml:trace contextRef="#ctx0" brushRef="#br0" timeOffset="88787.56">7874 14690 0,'0'0'0,"0"21"15,0 0-15,42-21 16,-21 0-16,1 0 0,-1 0 16,0 0-16,21 0 0,-21 0 0,22 0 15,-1 0-15,-21 0 0,22 0 16,-22 0-16,21-21 0,-21 0 0,0 21 15,1-21-15,-22-1 0</inkml:trace>
  <inkml:trace contextRef="#ctx0" brushRef="#br0" timeOffset="89855.95">9737 14753 0,'0'0'0,"-22"0"0,1 0 15,0-21 1,21 0-16,-21 21 0,21-21 0,0 0 15,0-1-15,0 1 0,-21 0 16,21 0-16,0 0 0,0 0 0,-21 21 16,21 21-1,0 21 1,0-21-16,0 0 0,0 22 16,0-1-16,0 0 0,0-20 0,0 20 15,0 0-15,0-21 0,0 22 16,0-22-16,-22 0 0,22 21 15,0-20-15,0-1 0,22-21 32,-22-21-17,21 21-15,0-22 0,0 1 16,0 0-16,-21-21 0,21 21 0,1-1 16,20-20-16,-42 21 0,42-21 0,-42 20 15,21-20-15,1 21 0,-1 0 16,0 0-16,0 21 31,-21 21-31,0 0 0,0 0 16,0 0-16,0 0 0,0 22 15,0-22-15,0 0 0,0 0 0,0 0 16,21 1-16,-21-1 0,0 0 16,21 0-16,1 0 0,-1 0 15,0-21-15,0 0 0,0 0 0,0 0 16,22 0-16,-22 0 0,0 0 15,21-21-15,-20 0 0,-1 21 16,21-21-16,-21 0 0,0 0 0,22-1 16,-22-20-16,0 21 0,0 0 15,-21-22-15,21 1 0,1 21 0,-22-21 16,21-1-16,-21 22 0,0 0 16,0 0-16,0 0 0,0-1 0,0 44 31,-21-1-31,21 0 0,0 21 15,-22-21-15,22 22 0,-21-1 16,21-21-16,-21 22 0,21-22 0,0 21 16,0-21-16,0 22 0,0-22 15,0 0-15,21 0 0,0 0 0,1 0 16,-1-21-16,21 0 0,-21 0 16,22 0-16,-1 0 0,0 0 0,1 0 15,20 0-15,-21-21 0,1 21 16,-1-21-16,22 0 0,-22 0 15,0 0-15,-21-22 0,22 22 0,-22-21 16,21 21-16,-42-22 0,0 1 16,0 0-16,0-1 0,0 22 0,0-21 15,-21 21-15,0-1 0,0 1 16,-22 21-16,22 0 0,-21 21 0,21 1 16,-22-1-16,22 21 0,0-21 0,0 22 15,0-1-15,21-21 0,-21 21 16,21-20-16,0 20 0,0-21 15,0 0-15,21 0 0,0 1 0,0-1 16,0 0-16,22-21 0,-22 0 16,21 0-16,-21 0 0,22 0 15,-22 0-15,21 0 0,0 0 0,-20 0 16,20-21-16,0 0 0,-21-1 0,22 1 16</inkml:trace>
  <inkml:trace contextRef="#ctx0" brushRef="#br0" timeOffset="91528.99">12531 14923 0,'-22'21'16,"44"-42"-16,-65 63 0,43-21 0,0 0 15,21-21 17,1-21-32,-1 21 0,21-21 15,-21 0-15,22 0 0,-22-1 0,21-20 16,-21 0-16,22 21 0,-22-43 0,0 22 16,0-22-16,0 1 0,0-1 15,-21 1-15,22 20 0,-22-20 0,0 21 16,0-22-16,0 43 15,0-21-15,0 20 0,-22 22 0,1 0 16,0 0-16,0 22 16,0-1-16,0 0 0,21 42 0,0-20 15,-22 20-15,1-20 0,0 20 16,21 1-16,-21-1 0,21-21 0,0 22 16,-21-22-16,21 1 0,0-22 0,-21 21 15,21-21-15,0 0 16,0 1-16,0-1 0,0 0 15,0-42 1,0 0 0,0-1-1,21 1-15,0 0 0,0 0 0,0 0 16,0 0-16,1-1 0,-1 1 0,-21 0 16,21 21-16,0 0 0,0 0 15,0 0-15,1 0 0,-1 21 16,-21 0-16,21 1 0,-21-1 15,21 0-15,0-21 0,-21 21 16,21 0-16,1 0 0,-1 1 0,0-1 16,0 0-16,0-21 0,22 21 15,-22-21-15,21 0 0,0 0 0,-20 0 16,20 0-16,0 0 0,1 0 0,-1-21 16,0 21-16,1-21 0,-1 0 15,0-1-15,-21 1 0,22 0 16,-22 0-16,0-21 0,0 20 0,-21-20 15,21 0-15,-21-1 0,0 1 16,0 0-16,0-1 0,-21 1 0,0 21 16,0 0-16,0 0 0,0 21 0,-1 0 15,-20 0-15,21 21 0,-21 0 16,20 0-16,-20 0 0,21 22 0,-21-1 16,20 0-16,1 1 15,0-22-15,0 21 0,0 0 0,21 1 16,0-22-16,0 0 0,0 21 15,0-20-15,21-1 0,0 0 16,0-21-16,0 0 0,1 0 0,-1 0 16,21 0-16,-21 0 0,0 0 15,22-21-15,-22 0 0,0-1 0,0 1 16,0 0-16,1 0 0,-1 0 16,0-22-16,-21 22 0,21-21 0,-21 21 15,21-22-15,-21 22 0,0-21 16,0 63 15,0 0-31,0 0 0,0 1 16,0-1-16,0 21 0,0-21 0,0 0 15,0 1-15,0-1 0,0 21 16,0-21-16,0 0 0,0 1 16,21-22-16,1 21 15,-1-21-15,0 0 0,0 0 16,0 0-16,0-21 0,22 21 0,-22-22 15,0 1-15,21 21 0,-20-21 16,-1 0-16,0 0 0,0-22 0,0 22 16,0 0-16,-21-21 0,0 21 15,22-1-15,-22 1 0,21 0 16,-21 0-16,0 42 31,0 21-31,0-20 0,0-1 16,0 0-16,0 21 0,0-21 15,0 1-15,0 20 0,0-21 0,21 0 16,-21 0-16,0 1 0,21-1 16,0-21-16,0 21 0,1-21 15,-1 0-15,0 0 0,21 0 16,-21 0-16,1 0 0,20 0 0,0 0 16,1-21-16,-22 21 0,21-21 0,-21-1 15,22 1-15,-22 0 16,0 0-16,0-21 0,0 20 0,-21 1 15,21-21-15,-21 0 0,0 20 16,0 1-16,0 0 0,0 0 0,0 0 16,0 42-1,0 0 1,0 0-16,0 0 0,0 22 0,-21-22 16,21 0-16,0 21 0,0-20 15,0-1-15,0 0 0,0 0 0,0 0 16,0 0-16,21 1 15,1-22-15,-1 21 0,0-21 0,0 0 0,0 0 16,22 0-16,-1 0 0,0 0 16,1 0-16,-1 0 0,0-21 15,22-1-15,-1 22 0,-20-21 0,-1 0 16,0 0-16,1-21 0,-22 20 16,21-20-16,-42 21 0,0-21 0,0-1 15,0 22-15,0 0 0,0 0 16,-21 0-16,0 21 0,-22 0 0,22 0 15,-21 21-15,21-21 0,-22 21 16,22 21-16,0-21 0,0 22 16,0-22-16,21 0 0,-21 21 0,21-20 15,0-1-15,0 0 0,0 0 0,21 0 16,0 0-16,0-21 16,0 22-16,22-22 0,-22 0 0,0 0 15,21 0-15,-21-22 0,22 22 16,-1-21-16,0 0 0,1 0 0,-1 0 15</inkml:trace>
  <inkml:trace contextRef="#ctx0" brushRef="#br0" timeOffset="92772.28">16785 14690 0,'0'21'31,"0"-42"-15,0 0-16,21-1 0,-21-20 16,0 21-16,0 0 0,0-22 15,0 1-15,0 21 0,21-21 0,-21-22 16,22 22-16,-22-1 0,0 1 15,0 0-15,21-1 0,-21 22 0,21-21 16,-21 21-16,0 0 0,0 42 31,0 0-31,0 0 0,0 0 16,0 22-16,-21-1 0,21 21 16,0-20-16,0 20 0,0-20 0,0-1 15,0 21-15,0-20 0,0-1 16,0-21-16,0 22 0,21-22 0,0 0 15,-21 0-15,21 0 0,0 0 16,1-21-16,-1 0 0,0 0 16,21 0-16,-21 0 0,1-21 15,-1 0-15,0 0 0,0-21 16,0 20-16,0-20 0,-21 0 0,22-1 0,-22 1 16,21 0-16,-21-22 15,21 22-15,-21 0 0,0-22 0,0 22 16,0 21-16,0-22 0,0 22 15,0 0-15,0 0 0,0 42 16,0 0 0,0 21-16,0-20 0,-21 20 15,21 0-15,0 22 0,0-22 0,0 22 16,-21-22-16,21 0 0,0 1 16,0-1-16,0 0 0,0-21 0,21 22 15,0-22-15,0-21 0,0 21 16,0 0-16,1-21 0,-1 0 0,21 0 15,-21 0-15,22 0 0,-22-21 16,21 0-16,0 0 0,1 0 16,-22-1-16,21-20 0,1 21 0,-22-21 15,21-1-15,-21 1 0,22 0 16,-22 20-16,0-20 0,-21 21 0,0 0 16,0 0-16,0 42 15,-21 0-15,0 21 16,-1-21-16,1 22 0,0-22 15,0 21-15,21 1 0,0-22 0,0 0 16,0 21-16,0-21 0,0 1 0,0-1 16,0 0-16,0 0 15,21-21-15,-21 21 0,21-21 0,0 0 16,1 0 0,-22-21-1,0 0-15,0 0 0,0 0 16,-22-1-16,1 1 0,21 0 15,-21 0-15,0 21 32,0 0-32,21 21 0,0 0 0,0 0 15,0 1 1,0-1-16,0 0 0,21 0 16,0 0-16,0-21 0,0 21 15,1-21-15,-1 0 0,21 0 0,-21 0 16,22 0-16,-1 0 0,21 0 0,-20 0 15,20 0-15,1 0 0,-1-21 16,1 21-16,-1-21 0,1 0 0,-1-21 16,-20 20-16,20-20 0,-42 0 15,22-1-15,-22 1 0,0 0 0,-21-1 16,21 1-16,-21 0 0,0 21 16,0-22-16,-21 22 0,0 21 15,0 0-15,-1 0 0,-20 21 16,21-21-16,0 43 0,0-22 15,-1 21-15,1-21 0,21 22 0,0-1 16,0 0-16,0-21 0,0 22 16,0-22-16,0 0 0,0 0 0,21 0 15,1 1-15,-1-22 0,0 21 16,0-21-16,0 0 0,0 0 0,1 0 16,-1 0-16,0 0 0,0 0 0,0 0 15,-21-21-15,21-1 0,-21 1 16,0 0-16</inkml:trace>
  <inkml:trace contextRef="#ctx0" brushRef="#br0" timeOffset="93523.85">7556 16066 0,'0'84'16,"0"-63"-16,0 1 16,0-1-16,0 0 0,0 0 15,22-21-15,-1 0 16,0 0-16,0 0 16,0 0-16,0-21 15,-21 0-15,0 0 16,0-1-16,0 1 15,0 0-15,-21 21 0,0 0 16,0 0-16,0 0 16,0 0-16,-1 0 15,22 21-15,-21 0 0,21 1 16,0-1-16,0 0 16,21-21-1,1 0-15,-1 0 0,21 0 16,-21-21-16,22 0 0</inkml:trace>
  <inkml:trace contextRef="#ctx0" brushRef="#br0" timeOffset="93816.69">8276 15790 0,'0'22'31,"-21"-1"-31,21 0 15,0 21-15,-21 1 0,21-1 16,0 21-16,0 1 0,0-1 0,0 1 16,0-1-16,0 1 0,0-1 15,0 1-15,-21-1 0,21 22 0,0-21 16,0-1-16,-22 1 0,22-22 16,-21 21-16,21-20 0,0-1 0,-21 0 15,21-20-15,-21-1 0,21 0 16,0-42-1,0 0 1,0-1-16,0-20 0,21 0 0,-21-1 16,0 1-16</inkml:trace>
  <inkml:trace contextRef="#ctx0" brushRef="#br0" timeOffset="94103.52">8170 16404 0,'0'0'0,"0"-84"0,-21 20 15,21 22-15,0-22 0,0 22 0,0 0 16,0 20-16,0-20 0,21 21 15,0-21-15,1 20 0,-1 1 16,0 21-16,0-21 0,0 21 0,0 0 16,22 0-16,-22 0 0,0 21 15,0 0-15,0 1 0,1-1 16,-22 21-16,0-21 0,0 22 0,0-22 0,0 21 16,-22-21-16,1 22 15,0-22-15,-21 0 0,21 21 0,-22-21 16,22 1-16,-21-1 0,21-21 15,-22 21-15,22-21 0,0 0 0,21 21 16,21-42 15,0 21-31,0-21 0,1 21 16,-1-21-16,0-1 0,0 22 0</inkml:trace>
  <inkml:trace contextRef="#ctx0" brushRef="#br0" timeOffset="94440.33">8572 16256 0,'22'21'16,"-44"-42"-16,65 42 0,-43 0 16,21-21-1,0 0-15,0 0 0,0-21 16,1 0-16,-1 0 0,0 21 16,0-21-16,0 0 0,0-22 0,1 22 15,-22 0-15,0-21 0,0 20 16,0-20-16,0 21 0,0 0 0,0 0 15,0-1-15,-22 22 0,1 0 16,0 0-16,0 22 0,0-1 16,0 0-16,-1 21 0,1-21 0,0 22 15,0-1-15,0-21 0,21 22 16,0-1-16,0-21 0,0 21 0,0-20 16,0-1-16,0 0 0,0 0 15,21 0-15,0-21 0,0 0 0,0 0 16,22 0-16,-22 0 0,21 0 15,1 0-15,-1 0 0,0 0 0,1-21 16,-1 0-16,0 0 0,1 0 16,-22 21-16</inkml:trace>
  <inkml:trace contextRef="#ctx0" brushRef="#br0" timeOffset="94768.14">9271 16150 0,'0'-63'15,"0"42"-15,0-1 16,0 1-16,21 0 0,-21 0 15,21 21-15,0-21 0,1 21 16,-1 0-16,0 0 0,0 0 16,0 0-16,22 21 0,-22 0 15,0 21-15,0-20 0,0 20 0,0-21 16,1 21-16,-22-20 0,0 20 16,0-21-16,0 0 0,0 0 0,0 22 15,-22-43-15,1 21 16,0 0-16,0-21 0,0 0 15,0 0-15,21-21 16,0 0 0,0 0-16,0-1 0,0 1 0,0-21 15,0 21-15,0-22 0,0 22 16,0-21-16,21 21 0,0-22 0,0 22 16,0 0-16,0 0 0,1 21 15,-1-21-15,0 0 0,0 21 0,0 0 16,0 0-16</inkml:trace>
  <inkml:trace contextRef="#ctx0" brushRef="#br0" timeOffset="95773.57">9842 16298 0,'0'0'0,"22"22"0,-22-1 0,0 0 16,21 0-16,0-21 0,0 0 15,0 21-15,0-21 0,1 0 0,20 0 16,0 0-16,1-21 0,-1 0 15,0 21-15,1-21 0,-1 0 0,0-1 16,1-20-16,-22 21 0,21-21 16,-21-1-16,0 1 0,-21 0 15,0-22-15,0 22 0,0-1 0,0 1 16,0 0-16,0 21 0,0-22 16,0 22-16,-21 21 0,0 0 0,0 0 15,0 0-15,0 21 16,-1 0-16,1 22 0,21-1 0,-21 0 15,0 22-15,0-1 0,21 1 16,-21-1-16,-1 1 0,1-1 0,0 1 16,0 21-16,0-1 0,0 1 15,-1 0-15,1 20 0,0 1 0,0 0 16,0 0-16,0 0 0,-22 0 16,43-1-16,-21 22 0,0-21 0,21 0 15,-21-21-15,21 21 0,0-22 16,0-20-16,42 84 15,-21-106-15,0 1 0,22-22 16,-22 0-16,21-21 0,1 0 0,-1 0 16,0-42-16,1 20 0,-1-20 15,21-21-15,-20 20 0,-1-20 0,0-1 16,1 1-16,-22-22 0,21 0 16,-21 1-16,1-1 0,-22 0 0,0 1 15,0-1-15,0 0 0,-22-20 16,-20 20-16,21 0 0,-21 1 0,-1-1 15,-20 21-15,20 1 0,1 21 16,0-1-16,-1 1 0,1 0 0,21 20 16,0 1-16,0 0 0,-1 21 15,22-21-15,0 0 16,0 0-16,0-1 0,22 1 16,-1 0-16,0 0 0,21 0 15,-21 0-15,22-22 0,-1 22 0,0-21 16,1-1-16,-1 1 15,-21 0-15,22 21 0,-1-22 0,0 1 0,-21 21 16,22 0-16,-22-1 0,0 1 16,0 21-16,-21-21 0,0 42 31,0 0-31,-21 1 0,21-1 16,-21 21-16,0 0 15,21 1-15,0-1 0,0 0 0,0 1 16,0-1-16,0 0 0,0-20 0,0 20 15,21-21-15,0 0 0,0 0 16,0 1-16,22-1 0,-22-21 0,0 0 16,21 0-16,-20 0 0,20 0 15,-21 0-15,21-21 0,-20-1 0,20 1 16,-21 0-16,0-21 0,0 21 16,1-22-16,-22 1 0,0 21 15,0-22-15,-22 1 0,1 0 0,0-1 16,0 22-16,-21-21 0,-1 21 15,22 21-15,-21-21 0,-1 21 16,1 0-16,0 0 0,-1 0 0,22 0 16,0 21-16,0 0 0,0 0 15,0 0-15,21 0 0,0 1 0,0-1 16,0 0-16,0 0 0,21 0 16,0 0-16,0 1 0,0-1 0,22-21 15,-1 0-15,0 21 0,1-21 0,-1 0 16,0 0-16</inkml:trace>
  <inkml:trace contextRef="#ctx0" brushRef="#br0" timeOffset="96144.36">11239 16214 0,'0'0'0,"0"-21"16,0-1-16,0 1 16,0 0-16,0 0 0,0 0 15,0 0-15,22-1 0,-1 1 16,-21 0-16,21 0 0,0 21 0,21-21 15,-20 0-15,-1 21 0,0 0 16,21 0-16,-21 0 0,1 0 0,-1 21 16,0 0-16,0 21 0,0-21 15,0 22-15,-21-22 0,22 21 16,-22-21-16,0 22 0,0-22 16,0 21-16,0-21 0,0 1 0,-22-1 15,1 0-15,0 0 16,21-42 15,0 0-31,0 0 0,0-1 16,0 1-16,0 0 0,0 0 0,21-21 15,-21 20-15,21-20 0,-21 21 16,22 0-16,-1 0 0,0-1 0,0 1 16,0 0-16,0 0 0,1 0 15,-1 21-15,0-21 0,0 21 16,21 0-16,-20-22 0</inkml:trace>
  <inkml:trace contextRef="#ctx0" brushRef="#br0" timeOffset="96744.01">12044 15939 0,'0'0'0,"0"21"0,0 0 0,-21 0 15,21 21-15,0-20 0,-22-1 16,22 21-16,-21-21 0,21 0 16,0 22-16,0-22 0,0 21 0,0-21 15,0 1-15,0-1 0,0 0 16,0 0-16,0 0 0,0 0 15,0 1-15,0-44 47,0 1-47,0 0 0,0 0 16,0 0-16,0 0 0,0-1 0,0-20 16,21 0-16,1-1 0,-22 22 15,21-21-15,0 0 0,0 20 0,0-20 16,0 21-16,1 0 0,-1 21 15,0-21-15,0 21 0,21 0 16,-20 0-16,-1 21 0,0-21 0,0 42 16,21-21-16,-20 0 0,-1 22 15,0-22-15,0 21 0,-21 1 0,0-22 16,0 0-16,0 21 0,0-21 16,0 1-16,0-1 0,0 0 0,0 0 15,-21-21 1,0 0-1,21-21 1,0 0-16,0 0 0,0-1 0,0 1 16,0-21-16,0 0 0,21-1 15,0 1-15,21 0 0,-20-1 0,-1 1 16,0 0-16,21 20 0,-21 1 16,22 0-16,-22 0 0,21 21 0,-21 0 15,1 0-15,20 21 0,-21 0 16,0 22-16,0-22 0,-21 21 15,0 0-15,22 1 0,-22-1 0,0-21 16,0 22-16,0-1 0,-22-21 16,1 0-16,21 22 0,-21-22 0,0 0 15,0 0-15,21 0 0,-21-21 16,21-21 0,0 0-16</inkml:trace>
  <inkml:trace contextRef="#ctx0" brushRef="#br0" timeOffset="97088.82">13864 15790 0,'0'-21'0,"0"42"0,0-63 15,-21 42-15,0 0 16,0 0-16,-1 0 16,1 0-16,0 21 0,0 0 0,0 22 15,0-1-15,-1 0 16,1 1-16,0-1 0,0 0 0,0 1 16,0-1-16,21 0 0,-22 1 15,22-1-15,0 0 0,0-20 0,0-1 16,0 21-16,22-21 0,-1 0 15,0-21-15,0 22 0,0-22 0,0 0 16,1 0-16,-1 0 0,21 0 0,-21 0 16,22 0-16,-22 0 0,21-22 15,0 1-15,1 0 0,-22 0 0</inkml:trace>
  <inkml:trace contextRef="#ctx0" brushRef="#br0" timeOffset="97356.44">14393 15727 0,'0'0'0,"21"0"0,1 0 15,-1 0-15,0 0 0,0 21 16,0 0-16,0 0 0,1 22 16,-1-22-16,0 21 0,0 1 0,21 20 15,-20-21-15,-1 1 0,-21-1 16,0 0-16,21 1 0,-21-1 0,0 0 15,0-20-15,-21 20 16,0-21-16,-1 0 0,1 0 0,-21 1 16,21-1-16,-22 0 0,22-21 0,0 21 15,-21-21-15,21 0 16,21-21-16,0 0 16</inkml:trace>
  <inkml:trace contextRef="#ctx0" brushRef="#br0" timeOffset="97720.6">16002 16023 0,'-42'-21'31,"42"42"-15,0 0-16,0 1 15,-22-1-15,22 0 0,0 0 16,0 0-16,0 0 0,0 1 15,0-1-15,0 0 16,22-21 15,-22-21-31,21 0 16,0-1-16</inkml:trace>
  <inkml:trace contextRef="#ctx0" brushRef="#br0" timeOffset="98060.05">16044 15621 0,'0'0'0,"-21"0"0,0 0 15,0 21-15,0-21 0,-1 21 0,22 1 16,0-1-16,-21 0 16,21 0-16,21 0 15,1-21-15,-1 0 0,0 0 16,0 0-16,0 0 0,0 0 15,1-21-15,-1 21 0,0-21 0,0 0 16,0 0-16,-21-1 16,0 1-16,0 0 15,-21 0-15,0 0 0,0 0 16,0 21-16,-1-22 0,1 22 0,0 0 0,0 0 16,0 0-16,0 22 15,-1-1-15,22 0 0,-21 0 16,21 0-16,0 22 0,0-22 0,0 0 15,0 0-15,0 0 0,0 22 16,0-22-16,43-21 0,-22 21 0,0 0 16</inkml:trace>
  <inkml:trace contextRef="#ctx0" brushRef="#br0" timeOffset="98487.68">16552 15875 0,'0'0'0,"0"-21"16,0 42-1,-21 0 1,21 0-16,-21 1 0,21-1 0,0 0 16,0 0-16,0 21 0,-21-20 15,21-1-15,0 21 0,0-21 0,0 0 16,0 1-16,0-1 0,-21 0 16,21 0-16,0 0 15,-22-21 1,22-21-1,0 0-15,0 0 0,0 0 0,0-1 16,0 1-16,0-21 16,0 0-16,0 20 0,0-20 0,22 0 15,-1-1-15,0 1 0,0 0 16,21 21-16,1-1 0,-1 1 0,0 0 16,1 21-16,-1 0 0,-21 0 15,22 21-15,-1 0 0,-21 22 0,21-22 16,-20 21-16,-1 1 0,0-1 0,-21 21 15,0-41-15,0 20 0,0 0 16,0 1-16,0-22 0,-21 21 0,0-21 16,-1 0-16,22 1 15,-21-22-15,21-22 16,0 1 0</inkml:trace>
  <inkml:trace contextRef="#ctx0" brushRef="#br0" timeOffset="99540.83">18478 15896 0,'22'21'0,"-1"-21"15,-21-21 17,0 0-32,0 0 0,0 0 15,0 0-15,0-1 16,0 1-16,0 0 0,0-21 0,-21 21 16,-1-1-16,1 1 0,0 21 0,-21-21 15,21 21-15,-1 0 0,-41 0 16,42 0-16,-22 21 15,22 0-15,0 1 0,-21-1 0,21 21 16,-1-21-16,1 22 0,0-1 0,0 0 16,21 1-16,0-1 0,-21 0 15,21 1-15,0-22 0,0 21 16,21-21-16,0 0 0,0 1 0,0-22 16,22 0-16,-22 0 0,21 0 15,1 0-15,-1 0 0,0 0 0,-21-22 16,22 1-16,-1 0 0,-21-21 15,22 21-15,-22-22 0,0 1 16,0 21-16,-21-22 0,0 1 0,0 0 0,0-1 16,0 22-16,0-21 0,0 21 15,0 0-15,-21 21 32,21 21-32,0 0 0,-21 0 0,21 21 15,-21 1-15,21-1 0,0-21 16,0 22-16,0-1 0,0 0 0,0 1 15,0-22-15,0 0 0,21 21 0,0-21 16,0-21-16,21 22 0,-20-22 16,20 0-16,-21 0 0,21 0 0,-20 0 15,20 0-15,-21-22 0,21 1 16,-20 0-16,-1 0 0,21 0 0,-21-22 16,0 22-16,1-21 0,-22 0 15,21-22-15,-21 22 0,21-1 0,-21 1 16,21-21-16,-21 20 0,0 1 15,0 0-15,0 20 0,0-20 16,0 21-16,0 42 16,-21 0-1,0 0-15,21 22 0,-21-22 0,21 21 16,0 1-16,-22-22 0,22 21 16,0 0-16,0 1 0,0-22 0,0 21 15,0 1-15,0-22 0,0 0 0,0 0 16,22 0-16,-1 0 0,0 1 15,0-22-15,0 0 0,22 0 0,-22 0 16,0 0-16,21-22 16,-21 1-16,22 0 0,-22 0 0,21 0 15,-21-22-15,1 22 0,-1-21 16,0 0-16,-21-1 0,21 1 0,-21-22 16,21 22-16,-21-21 0,0 20 0,0-20 15,0 20-15,21 1 0,-21 0 16,0 21-16,0 42 15,0 0-15,0 21 16,0 1-16,0-1 0,0 0 0,-21 1 16,21-1-16,0 0 0,0 22 15,0-22-15,0 0 0,0 1 16,0-1-16,0-21 0,0 22 0,0-22 16,0 0-16,0 0 0,0 0 15,21 0-15,1-21 0,-1 0 0,21 0 16,0 0-16,1-21 0,-1 0 15,22 0-15,-22 0 0,0 0 0</inkml:trace>
  <inkml:trace contextRef="#ctx0" brushRef="#br0" timeOffset="100600.22">20510 15875 0,'0'0'0,"-21"42"16,42-42 15,1 0-31,-1-21 0,0 0 16,21 0-16,-21 0 0,22 0 0,-22-1 16,21-20-16,-21 21 0,22-21 15,-22-1-15,0-20 0,0 20 0,0 1 16,1-21-16,-1-1 0,-21 22 15,0-1-15,0 1 0,0 0 0,0 21 16,0-1-16,-21 44 16,-1-1-1,1 21-15,0 0 0,21 1 16,-21 20-16,0-20 0,21 20 0,-21-21 16,21 1-16,0-1 0,0 0 15,0 1-15,0-1 0,21-21 0,0 22 16,0-22-16,0 21 0,0-21 0,22 0 15,-22-21-15,21 22 0,1-22 16,-22 0-16,21 0 0,0 0 16,-20-22-16,20 22 0,0-21 0,-21 0 15,22 0-15,-22 0 0,21-22 16,-21 22-16,1-21 0,-1 0 0,0-1 16,-21 1-16,0-22 0,0 22 15,21-21-15,-21 20 0,0 1 0,0 21 16,0-22-16,0 22 0,-21 42 31,21 22-31,-21-22 0,21 21 16,0 1-16,-21-1 0,21 0 0,-22 1 15,22-22-15,-21 21 0,21 0 0,0-20 16,0 20-16,-21-21 0,21 0 16,-21 0-16,21 1 0,0-1 0,-21 0 15,21-42 16,21 0-31,0-1 16,0 1-16,0 0 0,1 0 16,-1 0-16,0-22 0,21 22 0,-21-21 15,22 21-15,-22 0 0,0-1 16,0 22-16,22 0 0,-22 0 0,-21 22 16,21-1-16,-21 0 15,0 0-15,0 0 0,21 22 0,-21-22 16,0 0-16,0 0 0,21 0 0,0 0 15,-21 1-15,22-1 0,-1 0 16,0 0-16,21-21 0,-21 0 16,22 21-16,-22-21 0,21 0 15,1 0-15,-1 0 0,0 0 0,1-21 16,-1 0-16,0 21 0,1-21 16,-1 0-16,0-1 0,1-20 0,-1 21 15,-21-21-15,0-1 0,0 1 0,1 0 16,-22-1-16,0 22 0,0-21 15,0 21-15,0-1 0,-22 1 0,1 21 16,-21 0-16,21 0 0,0 0 16,-22 21-16,22 1 0,0 20 0,0-21 15,0 0-15,-1 22 16,22-22-16,0 21 0,0-21 0,0 22 16,0-22-16,22 0 0,-1 0 15,0 0-15,0 0 0,0-21 0,22 22 16,-22-22-16,0 0 0,21 0 0,-21 0 15,22 0-15,-1 0 0,0 0 16,-20-22-16,20 22 0,0-21 0,-21 0 16,1 0-16,-1 0 0,0 0 15,-21-1-15,0-20 0,0 21 0,0 0 16,0-22-16,-21 22 0</inkml:trace>
  <inkml:trace contextRef="#ctx0" brushRef="#br0" timeOffset="100872.06">20278 15579 0,'0'0'15,"-43"0"-15,1 0 16,84 0-1,-21-21-15,22 21 0,20-22 0,1 22 16,-1-21-16,22 21 16,-22 0-16,22-21 0,0 21 0,-22-21 15,22 21-15,-22 0 0,-20-21 16,-1 21-16,0 0 0,1-21 0</inkml:trace>
  <inkml:trace contextRef="#ctx0" brushRef="#br0" timeOffset="101564.04">15219 17399 0,'0'0'0,"21"0"0,0 0 0,0 0 0,-21-21 15,21 0-15,1 21 0,-1-21 0,0-1 16,-21-126 0,0 127-1,-21-21-15,0 21 0,-22-1 16,22 1-16,-21-21 0,-1 21 0,1 21 16,0-21-16,-22 21 0,22 0 15,0 0-15,-1 21 0,22 0 0,-21 0 16,21 21-16,-22-20 0,22 20 15,0 0-15,0 1 0,21-1 0,0 0 16,0 1-16,0 20 16,0-21-16,0 1 0,0-22 0,21 21 15,0-21-15,0 1 0,0-1 16,22-21-16,-22 0 0,21 0 0,-21 0 16,22 0-16,-1 0 0,0-21 15,1-1-15,-1 1 0,-21 0 0,22-21 16,-22 21-16,21-1 0,-21-20 15,0 21-15,1 0 0,-1-22 0,-21 22 16,0 0-16,21 0 0,-21 0 16,0 42-1,0 0 1,0 0-16,-21 22 0,21-22 16,0 0-16,-21 21 0,21-21 15,0 22-15,0-22 0,0 21 0,0-21 16,0 1-16,0-1 0,21 0 15,0 0-15,0-21 0,0 0 0,0 0 16,1 0-16,-1 0 0,21-21 16,0 0-16</inkml:trace>
  <inkml:trace contextRef="#ctx0" brushRef="#br0" timeOffset="103324.68">16150 17251 0,'0'0'0,"21"-21"15,0 0-15,1-22 0,-22 22 16,0 0-16,-43 21 15,22 0-15,0 0 0,0 0 16,0 0-16,-22 21 0,22 0 0,0 0 16,-21 1-16,20-1 0,1 21 15,0 0-15,0-20 0,0 20 0,21 0 16,0 22-16,0-22 0,0 43 16,0-64-16,0 21 15,0-21-15,0 22 0,21-22 0,21-21 16,-21 21-16,22-21 0,-22 0 15,21 0-15,22 0 0,-22-21 16,0 21-16,22-21 0,-22-22 16,1 22-16,20 0 0,-21-21 0,1-1 15,-1 1-15,0 0 0,-20-1 0,20-20 16,-21 21-16,0-22 0,0 22 16,1-22-16,-1 1 0,0 20 0,-21-20 15,0 21-15,21-1 0,-21 22 16,21 0-16,-21 0 0,0 42 15,0 0-15,0 0 16,-21 22-16,21-1 0,-21 0 0,21 1 16,0 20-16,-21-21 0,21 1 15,-21-1-15,21 22 0,-22-22 16,22 0-16,0-21 0,0 22 16,0-1-16,0-21 0,0 0 0,0 22 15,0-22-15,22-21 16,-1 0-16,0 0 0,0 0 0,21 0 15,-20-21-15,-1 21 0,21-21 16,-21-1-16,22 1 0,-22 0 0,21 0 16,-21-21-16,22 20 0,-22 1 15,0 0-15,0-21 0,-21 21 0,21-1 16,0 1-16,-21 42 31,0 1-15,0-1-16,0 0 0,0 21 0,-21-21 15,0 22-15,21-22 0,0 21 16,-21 1-16,21-22 0,0 0 0,0 21 16,0-21-16,0 1 0,42-1 15,-21-21-15,1 21 0,-1-21 0,21 0 16,-21 0-16,22 0 0,-1 0 16,0-21-16,1 21 0,-1-21 0,0-1 15,1 1-15,-1-21 0,0 21 16,1-22-16,-1 1 0,-21 21 0,0-21 15,22 20-15,-22-20 16,-21 21-16,21 0 0,-21 0 0,0 42 31,0 0-31,0 0 16,0 0-16,0 22 0,-21-22 16,21 21-16,0-21 0,0 22 0,0-22 15,0 21-15,0-21 0,0 0 16,0 1-16,0-1 0,0 0 0,21-21 15,0 0-15,0 0 16,0 0-16,22 0 0,-22 0 0,0 0 0,21 0 16,-20-21-16,20 0 15,-21-1-15,21 1 0,-20-21 0,-1 21 16,0-22-16,-21 22 0,0-21 16,0 0-16,0-1 0,0 22 0,0-21 15,-21 21-15,0-1 0,-1 1 16,-20 0-16,21 21 0,-21 0 0,20 0 15,-20 0-15,21 0 0,0 0 16,-22 21-16,22 0 0,0-21 0,21 22 16,0-1-1,21-21-15,0 0 16,1 0-16,-1 0 0,21 0 16,-21 0-16,22 0 0,-1-21 0,-21-1 15,21 22-15,1-21 0,-1 0 16,0 21-16,1-21 0,-1 21 15,-21 0-15,22 0 0,-22 0 16,0 0-16,-21 21 0,21-21 16,-21 21-16,0 22 0,0-22 0,0 0 15,0 0-15,0 21 0,0-20 16,0-1-16,0 21 0,-21-21 16,21 0-16,0 1 0,-21-1 0,0 0 15,21 0-15,-22-21 0,22 21 16,0-42 15,0 0-31,0 0 16,0 0-16,22-1 0,-1-20 0,-21 21 15,21-21-15,0-1 0,0 22 16,22-21-16,-22-1 0,21 22 0,0-21 16,1 21-16,-1 0 0,0 21 15,-20-22-15,20 22 0,-21 0 0,0 0 16,0 0-16,1 22 15,-1-1-15,0 0 0,-21 0 0,21 0 0,-21 22 16,0-22-16,0 0 16,0 21-16,0-21 0,0 22 0,0-22 15,0 0-15,0 0 0,0 0 16,0 1-16,0-1 0,0 0 16,21-21-1,0 0-15,1 0 0,20-21 16,-21 21-16,0-21 0,22-1 15,-1 1-15,0 0 0,1-21 0,-1 21 16,0-22-16,1 22 0,20-21 16,-21-1-16,1 1 0,-22 0 0,21-22 15,-21 22-15,1 0 0,-22-1 16,0-20-16,-22 42 16,-20 21-16,0 0 0,21 0 15,-22 0-15,1 21 0,0 0 16,-1 0-16,22 21 0,0-20 15,0-1-15,21 21 0,0-21 0,0 22 16,0-22-16,0 21 0,21-21 16,0 22-16,0-22 0,0 0 0,22 0 15,-22 0-15,0 0 0,0 1 16,0-1-16,-21 0 0,0 0 16,0 0-16,-21-21 15,0 0 1,0 0-16,0 0 15,0-21-15,-1 21 0,1-21 16,21 0-16,-42 0 0,21 21 16,0-22-16,-1 1 0,1 0 0,-21 0 15</inkml:trace>
  <inkml:trace contextRef="#ctx0" brushRef="#br0" timeOffset="103551.59">18034 16764 0,'0'0'0,"-21"-21"16,21 0 0,-21 21 30,-1 0-46,1 0 16,0 21-16</inkml:trace>
  <inkml:trace contextRef="#ctx0" brushRef="#br0" timeOffset="103783.52">16595 17166 0,'0'0'0,"21"0"16,0 0-16,0 0 15,0 0-15,22 0 0,-22 0 0,21 0 16,0 0-16,1 0 0,-1 0 16,0 0-16,22-21 0,-1 21 0,1-21 15,-1 21-15,1 0 0,21 0 16,-22 0-16,1 0 0,20-21 0,-20 21 15,-22 0-15</inkml:trace>
  <inkml:trace contextRef="#ctx0" brushRef="#br0" timeOffset="104067.95">20362 17272 0,'0'0'0,"0"-21"78</inkml:trace>
  <inkml:trace contextRef="#ctx0" brushRef="#br0" timeOffset="-120885.89">14224 14055 0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3:13:16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6837 762 0,'0'-21'0,"0"42"0,0-84 0,0 20 16,-21 22-16,-1-21 0,22 21 15,-21-22-15,21 22 0,0 0 16,-21 21-16,0 0 0,21 21 16,0 0-1,21 0-15,-21 1 0,0-1 16,0 21-16,0 0 0,0 1 0,0 20 16,0-20-16,21 20 0,-21 1 15,0-22-15,0 21 0,0-20 0,0-1 16,0 22-16,0-22 0,0-21 15,0 21-15,0-20 0,0-1 0,0 0 16,0 0-16,-21 0 16,0-21-16,21 21 15,-21-21 17</inkml:trace>
  <inkml:trace contextRef="#ctx0" brushRef="#br0" timeOffset="308.04">6244 1503 0,'0'0'0,"0"21"16,0 0-16,0 0 0,0 1 15,0-1 1,21-21-16,0 0 0,1 0 15,-1 21-15,21-21 0,-21 0 16,22 0-16,-1 0 0,0 0 16,1 0-16,-1 0 0,0 0 0,1-21 15,-1 0-15,0 21 0,1 0 16,-1-22-16,-21 1 0,21 21 0,1 0 16,-22-21-16,21 21 0,-21-21 0,1 21 15,-1 0-15,0-21 0,0 21 16,-21-21-16,0-1 0,0 1 15,0 0-15</inkml:trace>
  <inkml:trace contextRef="#ctx0" brushRef="#br0" timeOffset="604.2">6435 614 0,'0'0'0,"-22"0"0,1-21 0,0 0 0,42-1 0,0 22 15,1-21-15,-1 21 0,0 0 16,-21 21-16,42-21 16,-21-21-16,43 0 0,-22 0 0,1 21 15,-1 0-15,0-21 0,22 21 16,-22-21-16,22 21 0,-43 0 15,0 0-15,0 0 0,0 21 0,-21 0 16,21-21-16,-21 21 16,0 0-16,0 0 0,22 1 15,-1-1-15</inkml:trace>
  <inkml:trace contextRef="#ctx0" brushRef="#br0" timeOffset="1292.03">8255 593 0,'0'0'0,"42"0"0,-42 21 16,0-42 0,0 0-16,0-1 0,-21 22 0,0 0 15,0 0-15,0 0 16,-1 0-16,1 0 0,-21 22 0,21-1 15,0 0-15,-22 0 0,22 0 16,-21 22-16,21-1 0,-22 0 16,22 1-16,-21 20 0,21 1 0,-1-1 15,1-21-15,21 22 0,0-22 16,0 22-16,0-22 0,0 0 16,0 1-16,0-22 0,21 21 0,1-21 15,-1 1-15,0-1 0,21 0 0,-21-21 16,22 21-16,-22-21 0,21 0 15,1 0-15,-1 0 0,21 0 0,-20-21 16,-1 21-16,0-21 0,1 0 16,20-1-16,-20 1 0,-1-21 0,0 21 15,1-22-15,-1 1 0,-21-21 16,21-1-16,-20 1 0,-22-1 16,0 1-16,0 20 0,-22-20 0,1 20 15,0-20-15,-21 21 0,-1 20 16,1-20-16,0 21 0,42 0 0,-21-22 15,-22 43-15,-20 0 0,-1 0 0,22 0 16,0 22-16,-22-1 0,43 0 16,-21 21-16,20-21 0,1 22 0,-21-22 15,42 21-15,0 22 0,0-22 16,21 0-16,21 22 0,-20-22 0,20 1 16,-21-1-16,21 0 0,-20 1 15,20-22-15,-21 21 0,21 0 16,-20 1-16,20-22 0,-21 21 0,21 1 15,-20-22-15,-22 42 0,0-42 0,0 22 16,21 20-16,-21-42 0,0 22 0,-21-22 16,-1 21-16,1-21 0,0 1 15,0-1-15,0 0 0,-22-21 0,43 21 16,-21 0-16,0-21 0,-21 0 0,21 21 16,-1-21-16,1 22 0,0-22 0,42 0 15,-63 0-15,21 0 0,-22 0 16,22 0-16,-21 0 0</inkml:trace>
  <inkml:trace contextRef="#ctx0" brushRef="#br0" timeOffset="1791.6">5588 2117 0,'0'0'0,"-42"0"0,20 0 15,-20 0-15,21 0 0,0 0 16,42 0-1,0 0 1,21 0-16,1 0 0,20 0 16,1 0-16,-1 0 0,22 0 0,21-21 15,-22 21-15,43 0 0,0 0 16,22 0-16,-1 0 0,0 0 0,21 0 16,1 0-16,-1 0 0,21 0 15,-20 0-15,-1 0 0,0 0 0,-20 0 16,-1 0-16,-21 0 0,21 0 15,-42 0-15,0 0 0,-1 0 16,-20 0-16,-21 0 0,-1 0 0,1 0 16,-22 0-16,-21 0 0,21 0 15,-20-22-15,20 22 0,-21 0 0,0 0 16,0 0-16,1 0 16,-44 0 15,1 0-31,0 0 15</inkml:trace>
  <inkml:trace contextRef="#ctx0" brushRef="#br0" timeOffset="3080.16">762 3196 0,'0'-42'16,"21"21"-16,-21 0 0,21-1 15,-21 1 1,0 42 15,0 1-31,0-1 0,0 0 16,0 21-16,0 1 0,0-1 0,0 0 15,0 22-15,0-22 0,0 0 16,0 1-16,0-1 0,0 0 0,0 1 16,0-1-16,0-21 0,0 22 15,0-22-15,-21 0 0,21 0 16,-21 0-16,21 0 0,0 1 16,-21-22 15,21-22 0,0 1-31,0 0 16</inkml:trace>
  <inkml:trace contextRef="#ctx0" brushRef="#br0" timeOffset="4751.29">1164 3556 0,'0'21'16,"0"0"-16,0 1 16,0-1-16,-21 0 15,21 0 1,0 0-1,21-21-15,0 0 16,0 0 0,1 0-16,-22-21 15,21 21-15,-21-21 16,0 0-16,0 0 0,21-1 16,-42 22-1,0 0 1,-1 0-1,1 0-15,21 22 0,-21-1 0,21 0 16,0 0-16,0 0 16,0 0-1,21-21 17,0 0-32,1 0 15,-22-21-15,0 0 0,0 0 31,0 0-31,0 0 0,0-1 16,0 1-16,-22 21 31,1 0-31,0 21 16,21 1 0,0-1-16,0 0 31,0 0-31,21-21 31,0 0-15,1 0-16,-22-21 15,21 0 1,-21 0-16,0-1 16,-21 22 15,21 22-16,-22-22-15,22 21 0,0 0 16,0 0 0,0 0-1,22-21 32,-1 0-47,-21-21 16,0 0-16,21 21 0,-21-21 0,0 0 15,0-1-15,0 1 16,-21 21 0,0 0-16,-1 0 31,1 21-31,21 1 16,0-1-16,0 0 15,0 0 1,21-21-1,1 0 1,-1 0 0,-21-21-1,21 21-15,-21-21 0,0 0 16,0-1-16,0 1 16,-21 21 15,0 0-16,21 21 1,0 1-16,-22-22 172,1 0-141,0 0 297</inkml:trace>
  <inkml:trace contextRef="#ctx0" brushRef="#br0" timeOffset="8924.02">3069 3133 0,'-21'-21'16,"0"21"-1,0 21 17,21 0-17,0 0-15,0 0 16,0 0-16,0 1 0,0-1 15,21 0-15,0-21 16,0 0-16,0 0 0,0 0 16,1 0-16,-1 0 0,21 0 15,-21 0-15,22-21 0,-22 0 16,21-1-16,-21 1 0,0 0 0,22 21 16,-43-21-16,21 0 0,0 21 15,-21-21-15,0-1 0,0 1 16,0 0-16,0 0 0,0 0 15,-21 21 17,0 0 124,21-21-125,-21 21-15,-1 0-1,22-22 1,-21 22-16,0 0 16,0 0-1,0 0-15,0 0 16,-1 0-16,1 0 16,0 22-16,0-1 0,0 0 15,0 0-15,-1 0 16,1 0-16,0 1 0,21 20 0,-21-21 15,21 0-15,-21 22 0,21-22 16,0 21-16,0-21 0,0 22 0,0-22 16,0 0-16,0 0 0,0 0 15,0 0-15,21 1 0,-21-1 16,21-21-16,0 21 0,0-21 16,1 0-16,-1 0 0,0 0 15,0 0-15,0 0 16,0 0-16,1 0 0,-1 0 15,-21-21-15,0 0 32,-21 21-32,-1 0 15,-20 0-15,21 0 0,-21 21 16,20 0-16,-20 0 0,21 0 0,-21 0 16,20 1-16,1-1 0,0 0 15,0 21-15,0-21 0,0 1 0,21-1 16,0 0-16,0 0 0,0 0 15,0 0-15,0 1 0,0-1 0,21-21 16,0 21-16,0-21 0,0 0 16,0 0-16,22 0 0,-22 0 15,0 0-15,21 0 0,-20 0 16,-1 0-16,21 0 0,-21 0 0,0 0 16,1 0-16,20 0 0,-21-21 15,0 21-15,-21-21 0,21 21 0,1-22 16,-1 1-16,0 21 0,0-21 15,0 0-15</inkml:trace>
  <inkml:trace contextRef="#ctx0" brushRef="#br0" timeOffset="9172.69">3662 3493 0,'0'-22'15,"0"44"1,0-1-16,21 0 15,-21 0-15,21 0 16,0 0-16,0 1 0,1-1 0,-22 21 16,21-21-16,0 0 0,0 1 15,0-22-15,-21 21 0,0 0 0,21 0 16,-21 0-16,22-21 0,-22 21 16,21-21 15,0 0-31,-21-21 15</inkml:trace>
  <inkml:trace contextRef="#ctx0" brushRef="#br0" timeOffset="9419.99">4043 3535 0,'0'-21'16,"0"0"-1,-21 21-15,-1 21 16,1 0-16,0 0 0,0-21 15,-21 21-15,20 0 0,1 22 16,0-22-16,0 0 0,0 0 16,0 22-16,-22-22 0,22 0 0,0 0 15,0 0-15,0 0 0,-1-21 16,22 22-16,0-1 0,22-21 31,-1 0-31,0 0 16,0-21-16,0-1 0,0 22 15</inkml:trace>
  <inkml:trace contextRef="#ctx0" brushRef="#br0" timeOffset="9773.03">4233 3535 0,'43'-21'16,"-43"42"-16,-22 0 15,22 0-15,-21 0 16,21 1-16,0-1 0,0 21 0,0-21 16,0 22-16,0-1 0,0 0 0,0 1 15,-21 20-15,21-21 0,0 43 16,0-21-16,0-1 0,0 1 16,0 20-16,-21-20 0,0-1 15,0 1-15,21 20 0,-22-20 0,1-1 0,0 1 16,21-1-16,-21-20 0,21 20 15,-21-20-15,0-1 0,-1 0 16,22 1-16,0-22 0,0 0 0,0 0 16,0 0-16,-21 0 0,42-42 31,-21-21-15,22 21-16,-1-43 0,0 22 15,0-22-15,-21 1 0</inkml:trace>
  <inkml:trace contextRef="#ctx0" brushRef="#br0" timeOffset="10144.04">4191 3641 0,'0'0'16,"-21"-21"-16,21-22 0,-21 43 0,-1-21 0,44 0 15,-22 0-15,0 0 0,0-1 16,21 1-16,-21 0 0,21 0 15,0 21-15,0-21 0,22 0 0,-22-1 16,21 22-16,0 0 0,1 0 16,-1 0-16,0 0 0,1 22 0,-22-1 15,0 0-15,21 0 0,-20 21 16,-22-20-16,0 20 0,0 0 16,0-21-16,-22 22 0,1-22 0,-21 21 15,0 1-15,-1-22 0,1 0 16,0 0-16,-1 0 0,22 0 0,-21 1 15,21-1-15,-1-21 0,1 0 16,0 0-16,21 21 0,-21-21 0,0 0 16,42 0-16,0 0 15,-21-21 1,0 42-16,21-21 0,0 0 16,1-21-16,-1 0 0,0-1 0,21 1 15</inkml:trace>
  <inkml:trace contextRef="#ctx0" brushRef="#br0" timeOffset="10456.04">5292 3154 0,'0'0'16,"0"-21"-16,0 0 0,21-1 15,-42 22-15,21-21 0,-22 0 16,1 21-16,0 21 15,0 22-15,21-22 16,0 0-16,0 42 0,0-20 16,0-1-16,-21 22 0,21-1 0,-21 1 15,21-43-15,0 21 0,0 0 0,-22 1 16,1-22-16,21 21 0,-21-21 0,21 1 16,0-1-16,0 0 0,0 0 15,0 0-15,0 0 16,21-21-1,-21-21 1,21 21-16,1 0 0,-1-21 16</inkml:trace>
  <inkml:trace contextRef="#ctx0" brushRef="#br0" timeOffset="11184.04">6011 3514 0,'0'0'0,"0"-21"0,0-1 16,0 1-16,0 0 0,0 0 0,-21 0 16,0 0-16,0-1 0,0 22 15,-1 0-15,1 0 0,0 0 16,0 0-16,0 0 16,-22 22-16,22-1 0,0 0 0,0 21 15,0-21-15,21 1 0,-21 20 16,-1 0-16,1-21 0,21 22 0,-21-22 15,21 0-15,0 21 0,0-20 0,0-1 16,0 0-16,0 0 16,0 0-16,0 0 15,21-21-15,0 0 0,1 0 16,-1 0-16,0-21 0,21 21 16,-21-21-16,1 21 0,-1-21 0,0 0 15,21 0-15,-21-22 0,1 22 16,-1 0-16,0-21 0,0 20 15,0-20-15,0 21 0,1 0 16,-1 0-16,-21-1 0,21 1 16,0 21-1,-21 21 1,0 1-16,0-1 0,0 21 16,0-21-16,0 0 0,0 1 0,0-1 15,0 0-15,0 0 0,0 0 16,0 0-16,0 1 0,21-22 0,-21 21 15,21-21-15,-21 21 16,22-21-16,-1 0 0,0 0 0,0 0 16,0 0-16,0 0 15,1-21-15,-1 0 0,0 21 16,-21-22-16,21 1 0,0 0 0,0 0 16,-21 0-16,22-22 0,-22 22 15,21 21-15,-21-21 0,0 0 0,0 42 31,0 0-31,0 0 16,0 1-16,0-1 0,0 0 16,0 0-16,0 0 15,0 0-15,0 1 0,0-1 0,0 0 32,0-42-1,0 0-16,21-1-15,0 1 0,-21 0 0,21 0 16</inkml:trace>
  <inkml:trace contextRef="#ctx0" brushRef="#br0" timeOffset="11528.81">6604 3217 0,'0'-21'0,"0"42"0,-21-42 16,0 21-16,-1 43 15,22-22-15,0 0 0,-42 0 16,21-21 0,42 0-16,0 0 0,-42 0 15,42-21-15,0 21 16,1 0 0,-1-21-16,0 21 0,-21-21 0,0-1 15,0 1-15,0 0 16,0 0-16,-21 42 15,0-21-15,-1 0 0,-20 21 16,42 0-16,0 1 16,0-1-1,0 0-15,0 0 0,-42 0 0,42 0 16,0 1-16,0 20 16,0-21-16,21-21 15,0 0-15,0 0 0,0 0 0,1 0 16</inkml:trace>
  <inkml:trace contextRef="#ctx0" brushRef="#br0" timeOffset="12080.04">6985 3387 0,'0'0'0,"-21"0"0,0 21 15,-1 0 1,22 0-16,-21-21 15,21 21-15,0 1 0,0-1 16,0 0-16,0 0 0,0 0 0,43 0 16,-43 1-16,0-1 0,0 0 15,-22 0-15,22 0 0,-21 0 16,0 22-16,21-22 0,-21-21 16,21-21 46,0 0-62,0-1 16,0 1-16,0 0 0,21-21 0,0 21 15,22-22-15,-1 22 0,-21-42 16,0 20-16,0 22 0,22-21 0,-43 21 16,42-1-16,0-20 0,-20 42 15,20-42-15,-21 42 0,21 0 16,-20 0-16,20 0 0,-21 21 0,0 0 15,0 21-15,1-20 0,-1-1 0,-21 21 16,0-21-16,21 22 0,-21-22 16,0 21-16,0-21 0,0 22 0,-21-22 15,21 0-15,-21 0 0,21 0 16,0 0-16,0 1 0,-22-1 16,22 0-16,-21-21 0,0 0 15,21 21-15,0-42 47,0 0-47,0 0 16,0-1-16</inkml:trace>
  <inkml:trace contextRef="#ctx0" brushRef="#br0" timeOffset="12663.74">8911 3069 0,'0'0'0,"0"-21"16,21 0-1,0 0-15,1 21 16,-1 0 0,0 21-16,0-21 0,0 42 0,0-21 15,1 22-15,-1-1 0,0 22 0,0-22 16,0 21-16,-21-20 0,0-1 15,21 22-15,1-22 0,-1 0 0,0 1 16,0-22-16,0 0 0,0 21 0,-21-21 16,0 1-16,0-1 0,64-21 15,-43 21-15,-42-21 16,0 0 0,0 0-16,21-21 15,0 0-15,-22-1 16,22 1-16,0 0 0</inkml:trace>
  <inkml:trace contextRef="#ctx0" brushRef="#br0" timeOffset="12815.74">9525 3069 0,'0'0'0,"0"-21"0,21 21 0,-21-21 15,-21 21 1,0 0-16,21 21 15,-21 0-15,-22-21 0,64 21 0,-42-21 16</inkml:trace>
  <inkml:trace contextRef="#ctx0" brushRef="#br0" timeOffset="12959.65">9059 3535 0,'-21'21'0,"42"-42"0,-63 63 0,21-21 0,0 1 16,-22-1-16,22 21 0,0-21 16,0 0-16,0-21 0,-1 22 0,1-1 15,0-21-15,21 21 0,21-21 31,0 0-31,1 0 16,20 0-16,-21 0 0,21-21 16,1 0-16,-22 21 0</inkml:trace>
  <inkml:trace contextRef="#ctx0" brushRef="#br0" timeOffset="13299.46">9673 3450 0,'0'21'16,"0"1"0,0-1-16,-21 0 0,21 0 15,-21 0-15,21 22 0,0-1 0,0-21 0,0 21 16,-21 1-16,21 20 16,0-20-16,-22 20 0,1 1 0,21-1 15,0 22-15,-21-22 0,0 22 0,0-22 16,0 22-16,-1-21 0,1 20 15,-21 1-15,21-22 0,0 22 0,-22-21 16,22-22-16,21 21 0,-21-20 0,0-1 16,0 0-16,21-20 0,0-1 15,-43 0-15,43 0 0,0-42 32,21 0-32,1 0 0,-1-1 0,0 1 15,0-21-15,-21 21 0,21-22 0,0-20 16,1 21-16,-1-22 0,0 1 15,0-1-15</inkml:trace>
  <inkml:trace contextRef="#ctx0" brushRef="#br0" timeOffset="13647.26">9504 3641 0,'0'0'16,"0"-21"-16,0-1 0,0 1 15,0 0-15,0 0 0,21 0 16,0 0-16,0-1 16,0 22-16,22-21 0,-22 21 0,21 0 15,-21 0-15,22 0 16,-1 0-16,0 0 0,1 0 0,41 0 16,-41 0-16,-22 43 0,0-43 0,0 42 15,-21 0-15,0 1 0,0-22 16,0 0-16,-21 0 0,0 0 0,0 0 15,0 1-15,-22-1 0,22 0 16,-21 0-16,-22 0 0,43 0 16,-21 1-16,21-22 0,-1 21 0,1 0 15,0-21-15,0 21 0,0 0 16,0-21-16,-1 0 0,1-21 16,21 0-16,-42 0 0,42 0 15,-21-1-15,21 1 0</inkml:trace>
  <inkml:trace contextRef="#ctx0" brushRef="#br0" timeOffset="14024.05">9483 3027 0,'-22'0'32,"1"21"-32,21 0 0,-21 0 0,0 1 15,0-1-15,0 21 0,-1 0 0,1 1 16,0-1-16,-21 22 0,42-22 15,-43 0-15,1 22 0,21-22 0,-43 0 16,22-20-16,0 20 0,-1-21 0,22 0 16,0 22-16,0-22 0,0 0 15,0 0-15,21 0 16,21-21 0,0 0-16,0 0 15,0 0-15,0-21 0</inkml:trace>
  <inkml:trace contextRef="#ctx0" brushRef="#br0" timeOffset="14676.67">10774 3577 0,'42'0'16,"-42"-21"-16,0 0 0,21 0 15,-21 0-15,0-1 16,0 1-16,0-21 0,0 21 0,0 0 16,0-1-16,-21 1 0,0 0 15,0 0-15,0 0 0,-1 21 0,-20 0 16,21 0-16,0 0 0,0 21 15,-22 0-15,22 0 0,0 0 0,-21 22 16,20-1-16,1-21 0,-21 22 16,21-1-16,0 0 0,-1 1 15,1-22-15,21 21 0,0-21 0,0 0 16,0 1-16,0-1 0,0 0 16,0 0-16,21 0 0,1-21 15,-1 0-15,0 0 0,0 0 16,0 0-16,0 0 0,1 0 0,-1 0 15,-21-21-15,21 0 0,0 21 0,0-21 16,0-22-16,1 22 0,-1 0 16,-21-21-16,21-1 0,0 1 15,-21 0-15,0-1 0,21 22 0,-21-21 16,0 21-16,0 0 0,21 21 16,-21 21-1,0 0-15,0 21 16,-21-21-16,21 22 0,0-22 0,-21 21 15,21 1-15,0-22 0,0 0 16,0 21-16,0-21 0,0 1 0,0-1 16,0 0-16,0 0 15,0 0-15,0 0 16,21-21-16,0 0 16,1 0-16,-1 0 15,0-21-15,0 0 0,0 0 16,0 0-16,1 0 0,-1-1 15,0 1-15,0 0 0</inkml:trace>
  <inkml:trace contextRef="#ctx0" brushRef="#br0" timeOffset="14956.51">11176 3133 0,'0'0'0,"0"-43"31,0 65-15,-21-1-1,21 21-15,-21 0 0,21 1 0,0-1 16,-22 0-16,22 22 0,0-22 16,0 1-16,0 20 0,-21-21 15,0 1-15,21-22 0,0 21 0,0-21 16,-21 22-16,21-22 0,0 0 16,0 0-16,0 0 0,-21-21 0,21 22 15,21-44 16,0 22-31,0-21 16,22-21-16,-22 21 0,0-22 16,21 22-16</inkml:trace>
  <inkml:trace contextRef="#ctx0" brushRef="#br0" timeOffset="15444.23">11557 3112 0,'0'-22'31,"-21"44"-31,21-1 16,0 0-16,-21 21 0,21-21 0,-22 22 16,22-1-16,0 22 0,0-22 15,-21 0-15,21 1 0,0-1 0,-21 0 16,21-21-16,-21 22 0,21-1 0,0-21 16,0 0-16,0 1 15,-21-1-15,21 0 0,-21 0 16,21 0-1,0-42 1,0 0 0,0 0-16,0 0 15,0-1-15,0 1 0,0 0 0,21-21 16,0 21-16,0-22 0,0 22 16,0 0-16,1-21 0,-1 20 0,0 1 15,21-21-15,-21 21 0,1 0 0,-1 21 16,0 0-16,21 0 0,-21 0 15,1 21-15,-1 0 0,0-21 16,-21 42-16,21-21 0,-21 22 0,0-22 16,0 21-16,0-21 0,0 22 15,0-22-15,-21 0 0,21 21 0,-21-20 16,0-1-16,-1 0 0,22 0 16,-21-21-16,0 21 0,21 0 0,-21-21 15,21 22-15,-21-22 31,21-22-31,-21 1 16,21 0-16</inkml:trace>
  <inkml:trace contextRef="#ctx0" brushRef="#br0" timeOffset="15613.14">10922 3556 0,'-21'-42'31,"42"42"-31,21 0 0</inkml:trace>
  <inkml:trace contextRef="#ctx0" brushRef="#br0" timeOffset="15681.1">11366 3493 0,'0'0'15,"22"0"-15,-1 0 0,0 0 16,-21-22-16,0 1 15</inkml:trace>
  <inkml:trace contextRef="#ctx0" brushRef="#br0" timeOffset="16715.5">10901 3493 0,'-21'0'0,"21"21"16,0 0 15,21-21-15,0 0-16,0 0 0,21 0 0,1 0 15,-22 0-15,21 0 0,1-21 16,-1 21-16,21-21 0,-20 21 0,-22 0 16,42 0-16,-20 0 0,-22 0 15,-21-22-15,21 22 0,0 0 0,0 22 16,1-22-16,-1 0 0,0 0 16,0 0-16,-42 0 31,0 0-31,0 0 15,-1 0-15</inkml:trace>
  <inkml:trace contextRef="#ctx0" brushRef="#br0" timeOffset="17891.84">13271 3556 0,'22'0'15,"-1"0"-15,0 0 16,0 0 0,-21-21-16,21 21 15,-21-21-15,21 0 0,-21-1 16,0 1-16,0 0 0,0 0 0,0-21 16,-21-1-16,21 22 0,-21 0 15,0-21-15,0 20 0,21 1 16,-43 21-16,1-21 0,21 21 0,0-21 15,0 0-15,-1 21 0,-20 0 0,21 0 16,-21 0-16,20 0 0,-20 21 16,21 21-16,-21-21 0,-1 1 0,1 20 15,21 0-15,0 1 0,21 20 0,-22-21 16,1 22-16,21-22 0,0 1 16,0-1-16,0-21 0,0 21 0,21-20 15,1-1-15,-22 0 0,21 0 0,0 0 16,0-21-16,0 0 0,22 0 15,-22 0-15,21 0 0,22 0 0,-22 0 16,-21-21-16,21 21 0,-20 0 16,-1-21-16,0 0 0,0 0 0,0-1 15,22 1-15,-22-21 0,0 0 0,0 20 16,0-20-16,0 0 0,-21-1 16,0 1-16,0 0 0,22 21 0,-22-22 15,0 22-15,0 0 0,21 21 16,-21 21-1,0 0-15,0 0 0,-21 1 0,21 20 16,0 0-16,0 1 16,0-1-16,0-21 0,0 21 0,0 1 0,0-22 15,0 21-15,0-21 16,0 1-16,0-1 0,21 0 0,0-21 16,0 21-16,0-21 0,0 0 0,1 0 15,-1 0-15,21 0 0,-21 0 16,0 0-16,22-21 0,-22 0 0,21 0 15,-21-1-15,1 1 0,20 0 16,-21-21-16,-21-1 0,21 22 0,-21-21 16,21 0-16,-21-1 0,0 22 15,0-21-15,0 21 0,43-1 0,-22 22 16,-63 0-16,20 22 16,1-22-16,21 42 0,0-21 15,0 21-15,-21-20 0,21 20 16,-21-21-16,21 21 0,-21-20 0,21 20 15,0-21-15,0 0 0,-21 0 16,21 1-16,0-1 0,0 0 0,-22-21 16,22 21-16,0-42 31,0 0-15,0 0-16,22-1 0,-1 1 15,-21 0-15,21-21 0,0 21 0,-21-22 16,0 22-16,0 0 0,0-21 15,21 20-15,0 1 0,22 0 0,-22 0 16,0 21-16,0 0 0,22 0 16,-22 0-16,0 21 15,-21 0-15,0 22 0,42-22 0,-21 0 16,-21 21-16,0-21 0,22 22 16,-22-22-16,21 0 0,-21 0 0</inkml:trace>
  <inkml:trace contextRef="#ctx0" brushRef="#br0" timeOffset="17982.79">14584 3704 0,'42'-42'15</inkml:trace>
  <inkml:trace contextRef="#ctx0" brushRef="#br0" timeOffset="18731.36">14753 3408 0,'21'-42'15,"0"20"-15,1 22 0,-1-21 16,0 21-16,0 0 0,0 0 15,0 21-15,1 1 0,-1-1 0,-21 0 16,21 0-16,-21 0 0,21 0 0,-21 1 16,0-1-16,0 0 0,0 0 15,0 0-15,0 0 0,21 1 0,-21-1 16,21-21 0,1 0-1,-22-21 1,0-1-16,0 1 15,0 0-15,-22 0 0,22 0 16,-42-22-16,21 22 0,21-21 0,0 21 16,0 0-16,0-22 0,-21 22 15,0 21-15,-1-21 0,1 21 0,0 0 16,-21 0-16,21 0 16,-1 21-16,1-21 0,0 21 0,-21 22 15,-1-22-15,43 21 0,0-21 0,-42 22 16,21-1-16,0-21 0,0 21 0,-1-20 15,1 20-15,0-21 0,0 0 16,21 22-16,0-22 0,0 42 16,21-63-16,0 21 15,0-21-15,1 0 0,20 43 16,-21-43-16,0 0 0,22 0 16,-22-21-16,0 21 0,0-22 0,21 1 15,-20 0-15,-1 0 0,0 0 0,-21-22 16,21 43-16,0-21 0,0-21 0,1 0 15,-1-22-15,-21 22 0,21-22 16,0 1-16,0-1 0,-21 1 0,0 20 16,21-20-16,-21 21 15,22-1-15,-22 22 0,0-21 0,0 21 16,0-1-16,0 1 0,0 0 16,0 42-1,0 0-15,-22 22 16,1-22-16,-21 85 15,42-64-15,0 22 0,0-22 0,0 0 16,-21 22-16,21-22 0,0 22 0,0-22 16,0 0-16,0 1 0,0-1 15,0-21-15,0 0 0,0 22 0,0-22 16,21-21-16,0 21 0,0 0 16,0-21-16,1 0 0,-1 21 15,0-21-15,21 0 0,-21 0 0,1 0 16,-1 0-16,0 0 0,0 0 0,21 0 15,-20-21-15,-22 0 0,21 21 16,-21-21-16,21 21 0,-21-21 16,0-1-1,0 1-15,0 0 0</inkml:trace>
  <inkml:trace contextRef="#ctx0" brushRef="#br0" timeOffset="19691.81">16658 3535 0,'0'21'0,"0"0"16,0 0-16,-21 1 0,21-1 16,-21 0-16,21 0 0,0 0 0,0 0 15,-21 1-15,21-1 16,-22-21 0,65 0-16,-43-21 31,0-1-16,21 1-15,0 0 0,0 0 16,0 0-16</inkml:trace>
  <inkml:trace contextRef="#ctx0" brushRef="#br0" timeOffset="20401.4">17081 3344 0,'0'0'16,"0"-21"-16,-21 21 31,21 21-15,0 1-16,0-1 15,-21 0-15,21 0 0,-21 0 0,21 0 16,0 22-16,0-22 0,0 0 0,0 0 16,0 22-16,0-22 15,0 0-15,0 0 0,0 0 0,21-21 31,0 0-15,22 0-16,-22 0 0,21-21 0,-21 21 16,22-21-16,-22 0 0,21 21 15,-21-21-15,0-1 0,1-20 0,-1 21 16,0 0-16,-21 0 0,0-1 16,21 1-16,-21 0 0,0 0 15,21 0-15,-21 0 16,0 42 31,0 0-47,-21 0 15,21 0-15,0 0 0,0 1 0,0-1 16,-21 21-16,21-21 0,-21 0 0,21 43 16,0-43-16,0 0 0,0 22 15,0-22-15,0 21 0,0 0 16,0 1-16,0-1 0,0 0 0,0 22 15,0-22-15,-21 22 0,21-22 16,-22 0-16,22 22 0,-21-22 0,0 1 16,0-1-16,21 0 0,-21 1 15,0-1-15,-1-21 0,1 0 0,0 22 16,0-22-16,0-21 0,0 21 0,-1-21 16,1 0-16,0 0 0,21 42 15,-21-42-15,-21 0 0,20-21 16,22 0-16,-21 21 0,0 0 0,0-21 15,0 21-15,0-21 16,-1 21-16,22-22 0,-21 22 0,21-21 16,-21 0-16,21 0 15,0 0-15,0 0 0,0-1 16,0 1-16,0 0 16,21 0-16,0 0 0,1-22 0,-1 22 15,0-21-15,0 0 0,0-1 0</inkml:trace>
  <inkml:trace contextRef="#ctx0" brushRef="#br0" timeOffset="20543.32">17843 3387 0,'0'-43'0,"0"86"0,0-107 0,0 22 0</inkml:trace>
  <inkml:trace contextRef="#ctx0" brushRef="#br0" timeOffset="20812.16">17865 3514 0,'0'21'0,"0"106"31,-22-85-31,22 22 0,0-22 0,-21 0 16,0 22-16,0-1 0,21 1 0,-21-1 15,0-20-15,21 20 16,-22 1-16,1-22 0,21 0 0,-42 43 15,42-43-15,0-20 0,-21 20 16,21-21-16,-21 0 0,21 0 16,0 1-16,0-1 0,0 0 31,0-42-15,0 0-1,0-1-15,21 1 0,0 0 16,-21 0-16,21 0 0,-21 0 0,21-22 15,0 22-15,1-21 0,-1-1 0,0 22 16</inkml:trace>
  <inkml:trace contextRef="#ctx0" brushRef="#br0" timeOffset="21044.03">17865 3598 0,'-22'-21'0,"44"42"0,-65-63 16,22 0-16,21 21 0,0-1 0,0 1 15,0 0-15,0 0 16,0 0-16,0 0 0,21-1 0,-21 1 16,21 21-16,-21-21 0,22 0 0,-1 21 15,0-21-15,0 0 16,21 21-16,-20 0 0,20 0 0,-21 0 16,0 0-16,0 0 0,1 21 0,-1 0 15,0 0-15,21 0 0,-21 0 0,1 22 16,-22-22-16</inkml:trace>
  <inkml:trace contextRef="#ctx0" brushRef="#br0" timeOffset="21195.95">18140 3662 0,'0'0'0,"-21"21"0,-1-21 16,1 21-16,-21-21 0,21 21 0,0-21 15,-22 22-15,22-22 0,0 0 16,0 0-16,0 21 0,-1-21 16,44 0 30,-1-21-30,0-1-16,0 22 0,0-21 0</inkml:trace>
  <inkml:trace contextRef="#ctx0" brushRef="#br0" timeOffset="21301.89">18309 3577 0</inkml:trace>
  <inkml:trace contextRef="#ctx0" brushRef="#br0" timeOffset="21923.53">18436 3493 0,'21'0'15,"0"-22"-15,1 22 0,-1-21 16,0 0-16,0 0 0,0 0 16,-21 0-16,0-1 0,21 1 0,-21 0 15,0 0-15,0 0 16,0 0-16,-21 21 15,0 0-15,0 0 0,0 0 0,0 21 16,-1 0-16,-20 0 0,21 0 16,0 0-16,0 1 0,21 20 0,-22 0 15,1-21-15,21 22 0,-21-22 16,21 21-16,0-21 0,0 1 16,0-1-16,0 0 0,0 0 0,0 0 15,21 0-15,0-21 0,-21 22 16,22-1-16,-1-21 0,0 0 0,0 0 15,0 0-15,0 0 0,1 0 16,-1 0-16,21 0 0,-21-21 0,22 21 16,-1-22-16,-21 1 0,21 0 15,1 0-15,-1 0 0,0 0 0,1-22 16,-1 1-16,-21 0 16,0-1-16,1 22 0,-1-21 0,0 21 15,-21-22-15,0 22 0,0 0 16,0 0-16,-21 21 15,0 0 1,-1 0-16,1 21 0,0 0 0,0 0 16,0 0-16,0 1 0,21-1 15,0 0-15,0 0 0,0 0 0,0 0 16,0 1-16,0-1 0,0 0 16,0 0-16,21 0 0,0 0 0,0 1 15,-21-1-15,21 0 0,0 0 16,1 0-16,-1 0 15,0 1-15,-21-1 16,0 0-16,-21-21 31,0 0-31,-1 21 0,1-21 0,0 0 16,0 0-16,0 0 0,0 0 16,-1 0-16,1 0 0,0-21 15,0 0-15,0 0 16,63 21-16,-42-22 0,-21 22 15,0 0-15</inkml:trace>
  <inkml:trace contextRef="#ctx0" brushRef="#br0" timeOffset="22621.13">16573 3133 0,'0'0'0,"0"-21"0,0-1 0,22 1 16,-22 0-16,21 21 15,-21-21-15,0 0 16,0 0-16,0 42 31,0 0-15,0 0-16,0 0 0,0 22 15,0-1-15,0 0 0,0 1 16,0-1-16,0 21 0,0-20 0,-21-1 16,-1 0-16,1 1 0,21-1 0,0-21 15,-21 22-15,21-22 0,0 0 0,0 0 16,0 0-16,0 0 0,0 1 15,-42-22 1,63 0 15,-21-22-31,0 1 0,21 0 0,-21 0 16,0 0-16,0 0 0,21-22 16</inkml:trace>
  <inkml:trace contextRef="#ctx0" brushRef="#br0" timeOffset="22939.95">16319 3006 0,'0'0'0,"-21"0"0,21-21 16,0-1-1,21 22-15,1 0 16,-1 0-16,21 0 0,0 0 0,1-21 15,-1 21-15,0 0 0,22 0 0,-22-21 16,1 21-16,20 0 16,-21 0-16,1-21 0,-1 21 0,-21 0 15,22-21-15,-1 21 0,-21 0 0,0 0 16,0 0 0,-42 0-1,0 0 16,0 21-15</inkml:trace>
  <inkml:trace contextRef="#ctx0" brushRef="#br0" timeOffset="23859.43">4868 4995 0,'0'0'0,"21"-21"0,-21 0 16,22 0-16,-22 0 15,0 42 1,0 0-1,0 21-15,0-20 0,0 20 16,0 0-16,0 1 0,0-1 0,-22 21 16,22-20-16,-21-1 0,21 0 15,-21 1-15,21-22 0,0 21 0,0 1 16,0-22-16,-21 0 0,21 0 0,0 0 16,21-21 15,0-21-31,-21 0 15,21 0-15,1 0 0,-22-22 0,21 22 16,0 0-16,0-21 0,-21 20 16,21-20-16,-21 21 0,0 0 0,21 0 15,1-1-15,-22 1 0,21 21 16,0 0 0,-21 21-16,21 1 0,-21-1 15,0 0-15,0 0 0,0 21 0,21-20 16,-21 20-16,21-21 0,-21 0 15,0 22-15,22-22 0,-1 0 16,-21 0-16,21 0 0,0-21 0,0 21 16,0-21-16,1 0 0,-1 0 15,0 0-15,0-21 0,0 21 0,-21-21 16</inkml:trace>
  <inkml:trace contextRef="#ctx0" brushRef="#br0" timeOffset="23952.38">5673 5249 0,'0'-21'0,"0"0"16,0-85-1,-43 106-15,22 0 16,-21 0 0</inkml:trace>
  <inkml:trace contextRef="#ctx0" brushRef="#br0" timeOffset="24140.26">5546 5313 0,'0'0'0,"0"21"16,0 0-16,0 0 0,0 1 0,0 20 16,0-21-16,0 0 0,0 0 15,0 1-15,21-1 0,0 0 0,0 0 16,0-21-16,0 0 0,1 0 15,20 0-15,0 0 0,-21 0 0,22-21 16,-22 0-16,21 0 0,-21 21 16,22-22-16,-22 1 0,0 0 0,0 0 15,0-21-15,-21 20 0,22-20 16,-22 21-16,0 0 0,0 0 16,0-1-16</inkml:trace>
  <inkml:trace contextRef="#ctx0" brushRef="#br0" timeOffset="24280.18">6032 5355 0,'0'0'15,"0"21"-15,0 1 0,0-1 0,0 0 16,0 0-16,0 0 16,0 0-16,0 1 0,0-44 62,0 1-62,0 0 0,0 0 0,22 0 16</inkml:trace>
  <inkml:trace contextRef="#ctx0" brushRef="#br0" timeOffset="24348.15">6138 5017 0,'0'0'0,"0"-22"15,0-20-15</inkml:trace>
  <inkml:trace contextRef="#ctx0" brushRef="#br0" timeOffset="24456.08">6117 4974 0,'21'0'16,"0"0"-16,1 0 16</inkml:trace>
  <inkml:trace contextRef="#ctx0" brushRef="#br0" timeOffset="24711.94">6562 4890 0,'-22'0'15,"1"0"1,0 21-16,-21 0 16,42 0-16,0 21 0,-21-20 15,21 20-15,0-21 0,-22 21 0,22 1 16,0-22-16,0 21 0,0 1 16,0-22-16,0 21 0,0-21 15,0 0-15,-21 1 0,21-1 0,0 0 16,0 0-16,-21 21 15,0-42-15,42 0 16,0 0 0,0 0-16</inkml:trace>
  <inkml:trace contextRef="#ctx0" brushRef="#br0" timeOffset="24746.92">6583 5313 0,'0'-21'0,"42"-22"0</inkml:trace>
  <inkml:trace contextRef="#ctx0" brushRef="#br0" timeOffset="25200.66">6858 4868 0,'0'0'0,"0"-42"0,21 21 0,-21 0 0,0 0 16,0 42 15,0 21-31,0-21 0,0 22 0,0-1 16,-21 0-16,21 1 0,0-1 16,0 0-16,0 1 0,-21-1 0,21 0 15,-21 1-15,21-22 0,0 21 16,0-21-16,0 0 0,0 1 0,-22-1 15,22 0-15,0 0 16,0-42 15,0 0-31,0 0 16,0-1-16,22 1 0,-1-21 16,-21 21-16,0-22 0,21 22 0,0-21 15,0 0-15,0 20 0,22-20 0,-22 21 16,0-21-16,21 20 0,-20 1 15,20 21-15,-21 0 0,21 0 0,-20 0 16,-1 43-16,0-22 0,0 0 16,-21 0-16,21 0 0,0 22 0,-21-22 15,0 21-15,0 0 0,0-20 16,0 20-16,0-21 0,0 0 16,0 0-16,-21 1 0,0-1 0,21 0 15,0 0-15,-21-21 0,0 0 16,21 21-16,0-42 15,-21 21 1,21-21-16,-22 0 0,22 0 16</inkml:trace>
  <inkml:trace contextRef="#ctx0" brushRef="#br0" timeOffset="25423.87">6308 5144 0,'0'21'0,"0"-42"0,21 42 31,0-21-15,21 0-16,-21 0 0,1-21 16,20 21-16,-21 0 0,21-22 15,-20 22-15,-1-21 0,21 21 0,-21 0 16,0-21-16,1 21 15,-1 0-15</inkml:trace>
  <inkml:trace contextRef="#ctx0" brushRef="#br0" timeOffset="25737.69">8382 5038 0,'0'21'16,"-21"-21"-16</inkml:trace>
  <inkml:trace contextRef="#ctx0" brushRef="#br0" timeOffset="26204.42">8424 5122 0,'21'0'15,"1"-21"-15,-1 21 16,0 0-16,0-21 0,0 0 15,22 0-15,-1 21 0,-21-21 16,21-1-16,1 1 0,-22 0 0,21-21 16,-21 21-16,1-1 0,-22 1 15,0 0-15,0 0 0,0 0 16,0 0-16,-22-1 0,1 22 0,-21 0 16,0 0-16,-1 0 0,1 0 15,0 0-15,20 22 0,-20-1 0,0 0 16,-1 0-16,22 21 0,-21 1 0,21-1 15,0 0-15,-1 1 16,22-1-16,0 0 0,0 1 0,0-22 0,0 21 16,0-21-16,0 1 15,22-1-15,-1 0 0,0-21 0,0 21 16,0-21-16,0 0 16,1 0-16,-1 0 0,0 0 0,0 0 15,0 0-15,0-21 0,-21 0 16,0 0-1,-21 21-15,-21 0 0,21 0 16,0 0-16,-1 0 0,1 0 16,-21 0-16,21 21 0,0-21 0,-1 21 15,1 0-15,0 21 0,0-20 16,0-1-16,0 0 0,21 21 16,0 1-16,0-22 0,0 21 0,0-21 15,0 22-15,0-22 0,0 0 16,21 0-16,-21 0 0,21 0 0,0-21 15,21 0-15,-20 0 0,-1 0 16,0 0-16,21 0 0,-21 0 0,1-21 16</inkml:trace>
  <inkml:trace contextRef="#ctx0" brushRef="#br0" timeOffset="26281.38">9080 5334 0,'0'-21'16</inkml:trace>
  <inkml:trace contextRef="#ctx0" brushRef="#br0" timeOffset="26470.27">9080 5249 0,'0'22'0,"0"-44"0,0 1 16,0 42 0,22-21-1,-22 22-15,0-1 0,21 0 16,-21 0-16,21 0 0,0 22 16,0-22-16,0 0 0,1 0 15,-1 0-15,0-21 0,-21 21 0,21 1 16,-21-1-16,21-21 0,-21 21 0,0 0 15,21-21 1,1 0 0,-22-21-16,21-21 15</inkml:trace>
  <inkml:trace contextRef="#ctx0" brushRef="#br0" timeOffset="26584.05">9504 5228 0,'0'0'16,"0"-21"-16,0 0 15,-64 84 1,43-63-16,63 0 0,-42 22 16,-42-22-16</inkml:trace>
  <inkml:trace contextRef="#ctx0" brushRef="#br0" timeOffset="26749.46">9546 5334 0,'42'-21'16</inkml:trace>
  <inkml:trace contextRef="#ctx0" brushRef="#br0" timeOffset="27067.98">9652 5228 0,'0'0'0,"21"0"0,-21-21 16,21 0-16,-21 42 47,0 0-47,0 0 0,0 1 0,0 20 15,0-21-15,0 21 0,-21-20 16,21 20-16,0 0 0,0 22 0,0-22 16,-21 22-16,21-1 0,-21 1 15,21-1-15,-21 1 0,21 20 0,-22-20 16,1-1-16,21 22 0,-21 0 0,0-22 15,0 22-15,21-22 0,-21 22 0,-1-22 16,1 1-16,0-1 0,21-20 16,-21-1-16,0 0 0,0 1 0,21-1 15,0-21-15,-22 0 0,22 1 16,-21-22-16,0 21 16,21-42-1,0-1-15,0 1 0,21 0 16,0 0-16,1 0 0,-1-22 0,0 1 15,-21 0-15,21-22 0,0 1 0,0-1 16,1 1-16</inkml:trace>
  <inkml:trace contextRef="#ctx0" brushRef="#br0" timeOffset="27223.89">9610 5757 0,'0'0'0,"0"-63"0,0 21 0,0-1 0,-22 1 15,22 21-15,0-22 0,0 22 0,0-21 0,0 21 16,0 0-16,0-1 15,22 1-15,-22 0 0,0 0 0,0 0 16,21 21-16,0-21 0,0-1 0,43 1 16,-22 0-16,0 0 0,-21 21 15,22 0-15</inkml:trace>
  <inkml:trace contextRef="#ctx0" brushRef="#br0" timeOffset="27440.3">10181 5249 0,'0'0'0,"0"22"16,21-1-16,0 0 0,1 0 15,-22 0-15,0 0 0,0 1 0,0 20 16,0-21-16,0 0 0,-43 22 15,22-22-15,-21 0 0,21 21 0,-22-21 16,1 1-16,0-22 0,-1 21 16,1 0-16,21-21 0,0 0 15,-1 0-15,1 0 0,0 21 0,0-21 16,21-21 15,21 0-15,0 0-16,0 21 15,1-22-15,-1 22 0,0-21 0,21 0 16,-21 0-16</inkml:trace>
  <inkml:trace contextRef="#ctx0" brushRef="#br0" timeOffset="27588.06">10414 5313 0,'-21'0'16</inkml:trace>
  <inkml:trace contextRef="#ctx0" brushRef="#br0" timeOffset="27964.3">10562 5186 0,'0'0'0,"21"0"16,0 0-16,1 0 0,-1 21 15,0 0-15,0 0 16,-21 1-16,21-1 0,0 0 0,-21 0 15,0 0-15,0 0 0,0 1 16,0-1-16,0 0 0,0 21 0,0-21 16,0 1-16,0-1 0,0 0 15,-21-21-15,0 21 16,21-42 0,0 0-1,0 0-15,0-1 0,0 1 0,0 0 16,0 0-16,0 0 0,0 0 0,21-22 15,0 22-15,-21 0 0,22 0 16,-1 0-16,-21-1 0,21 1 16,0 21-16,-21-21 15,21 21-15,0 0 32,-21 21-32,0 0 15,0 1 1,0-1-1</inkml:trace>
  <inkml:trace contextRef="#ctx0" brushRef="#br0" timeOffset="29380.07">9398 5249 0,'0'-21'32</inkml:trace>
  <inkml:trace contextRef="#ctx0" brushRef="#br0" timeOffset="29576.4">9356 5249 0,'-22'0'16,"44"0"-16,-65 22 0,43-1 0,-21-21 15,0 21-15,0 0 0,0 0 16,-1 0-16,1 1 0,0 20 0,0-21 16,0 21-16,0-20 0,-1 20 0,1 0 15,-21-21-15,21 22 16,0-22-16,-1 0 0,1 0 0,21 0 16,-21 1-16,0-22 15,42-22 16,0 1-15,0 0-16,1 21 0,-1-21 0,0 0 16</inkml:trace>
  <inkml:trace contextRef="#ctx0" brushRef="#br0" timeOffset="30508.05">10520 5249 0,'0'0'16,"-21"0"-16,21-21 16,0 0 31,21 21-32,0 0 1,0 21-1,0 0-15,-21 1 16,21-1-16,1 0 0,-22 0 0,21 0 16,-21 0-16,21 1 15,-21-1-15,0 0 0,21 0 0,-21 0 16,0 0-16,0 1 0,0-1 0,0 0 16,0 0-16,0 0 15,-21-21 1,0 0 15,21-21-31,0 0 0,0 0 16,0 0-16,0-1 15,0 1-15,0 0 0,0 0 16,0 0-16,21 0 0,0-1 16,-21-20-16,21 21 0,0 21 0,1-21 15,-1 0-15,0-1 0,0 22 16,0 0-16,-21-21 0,21 21 0,1 0 15,-1 0-15,0 0 0,0 0 32</inkml:trace>
  <inkml:trace contextRef="#ctx0" brushRef="#br0" timeOffset="30668.41">11176 5398 0,'0'0'0,"-21"0"0</inkml:trace>
  <inkml:trace contextRef="#ctx0" brushRef="#br0" timeOffset="30907.91">11388 5334 0,'0'-42'31,"0"21"-31,0-1 0,0 1 16,0 0-1,-22 21-15,1 0 16,0 0-16,0 0 0,0 0 16,-22 21-16,22 0 15,0 1-15,0-1 0,0 0 16,0 0-16,21 0 0,-22 22 0,22-22 16,0 0-16,0 0 0,0 0 0,-21 0 15,21 1-15,0-1 0</inkml:trace>
  <inkml:trace contextRef="#ctx0" brushRef="#br0" timeOffset="31959.66">11832 5292 0,'21'-21'0,"-21"-1"15,21 1-15,-21 0 16,-21 21 15,0 0-31,0 0 0,0 21 16,0-21-16,-1 21 0,1 1 16,21-1-16,-21 0 0,21 0 15,0 0 1,0 0-16,0 1 15,0-1-15,0 0 16,21 0-16,-21 0 0,21 0 16,1-21-16,-22 22 0,21-1 15,-21 0-15,21-21 16,-21 21-16,21-21 0,-21 21 16,0 0-16,-21-21 31,0 0-31,0 0 15,21-21-15,0 0 0,-43 21 16,1 0-16,21-21 0,21 0 16,0 0-16,0-1 0,0 1 15,0 42 32,0 1-31,0-1-16,0 0 15,0 0-15,21 0 0,0 0 16,0-21-16,0 22 16,1-22-16,-1 0 15,0 0-15,0 0 0,0 0 0,0 0 16,1-22-16,-1 22 0,0-21 16,21 0-16,-21 21 0,22-21 15,-22 0-15,21 0 0,1-1 0,-22-20 16,21 21-16,0 0 0,-20-22 15,20 22-15,-21-21 0,0 21 0,0 0 16,-21-1-16,0 1 0,0 0 16,-21 21-1,0 21-15,0-21 16,-21 21-16,20 1 0,1-1 16,0 0-16,0-21 0,21 21 0,0 0 15,0 0-15,0 1 0,0-1 0,0 0 16,0 0-16,0 0 0,0 0 15,21 1-15,-21-1 0,0 0 16,21 0-16,0-21 0,-21 21 16,22-21-16,-22 21 15,-22-21 32,1-21-47,0 21 0,21-21 16,-21 21-16,0 0 15,0 0 1,21 21 15,0 0-31,0 1 16,0-1 0,21-21-16,0 0 15,0 0-15,0 0 0,0 0 16,1 0-16,-1 0 0,0 0 0,0 0 15,0 0-15,0 0 0,1-21 0,-1 21 16,21-22-16,-21 22 0,22-21 0,-22 0 16</inkml:trace>
  <inkml:trace contextRef="#ctx0" brushRef="#br0" timeOffset="32827.65">12742 5313 0,'0'0'16,"0"-21"-16,-21 21 46,0 21-30,21 0-16,-21-21 0,21 21 0,0 0 16,0 1-16,-21-1 0,21 0 15,0 0-15,0 0 0,0 0 0,0 1 16,0-1-16,0 0 0,0 0 16,0 0-16,0 0 0,0 1 15,21-22 1,0 0-16,0 0 0,0 0 15,0 0-15,1 0 0,-1-22 16,0 22-16,0-21 0,0 0 0,0 0 16,1 0-16,-1 0 0,0-1 15,21 1-15,-21-21 0,1 21 0,-1 0 16,-21-1-16,21 1 0,-21 0 16,21 21-16,-21 21 31,-21 0-16,0 1-15,21-1 0,-21 0 0,21 0 16,0 0-16,0 0 16,0 1-16,0-1 0,0 0 0,0 0 15,0 0-15,0 0 16,0 1-16,21-22 16,0 0-16,21 0 0,-21 0 15,1 0-15,-1 0 0,21 0 16,-21-22-16,22 1 0,-22 21 0,21-21 15,-21 0-15,0 0 0,22 0 16,-22-1-16,0 1 0,-21 0 0,0 0 16,21-21-16,-21 20 0,0-20 15,0 21-15,0-21 0,-21 20 0,0 1 16,0-21-16,0 21 0,-1 21 16,-20 0-16,21 0 0,-21 0 15,-1 0-15,22 0 0,-21 0 0,21 21 16,-22 0-16,22 0 0,0 0 15,0 1-15,0-1 0,21 0 0,-22-21 16,22 21-16,0 0 0,0 0 16,22-21-16,20 0 15,-21 0-15,0 0 0,22 0 0,-22 0 16,21 0-16,0 0 0,-20 0 16,20 0-16,0 0 0,1-21 15,-22 0-15,21 21 0,43-42 0,-43 42 16,0-21-16,1 21 0,-1-22 15,-21 1-15,0 21 0,1 0 0,-22-21 16,21 21-16,0 0 0,-21 21 31,0 0-31,0 1 0,0-1 16,0 0-16,0 0 0,0 0 16,-21 22-16,21-22 0,-21 0 0,21 0 15,-22 0-15,22 0 0,-21-21 0,21 22 16,0-1-16,0 0 0,0 0 15,0 0-15,-21-21 16,0 0-16</inkml:trace>
  <inkml:trace contextRef="#ctx0" brushRef="#br0" timeOffset="33180.51">13906 5207 0,'0'0'0,"22"0"16,-1 0-16,0 0 0,0-21 0,0 0 15,0 0-15,1 21 0,-1-22 16,0 1-16,0 21 0,0 0 0,0 0 16,1 21-16,-22 1 15,0-1-15,0 0 0,0 21 16,0-21-16,0 22 0,0-22 16,0 21-16,0-21 0,0 22 15,0-22-15,0 0 0,0 21 0,21-20 16,-21-1-16,21 0 0,0 0 15,0 0-15,0-21 0,1 21 0,-1-21 16,0 0-16,0 0 0,0 0 0,22 0 16,-22 0-16,0 0 0,0 0 15,0-21-15,0 0 0,22 0 0,-22 0 16,0 21-16,0-43 0,-21 1 16,21 21-16,-21 0 0,22 0 15,-1-1-15,-21 1 0,0 0 0,0 0 16,0 0-16,-64-22 0,43 22 15,0 0-15,0 0 0</inkml:trace>
  <inkml:trace contextRef="#ctx0" brushRef="#br0" timeOffset="33517.26">13039 4699 0,'0'0'0,"-22"0"0,1 0 0,21 21 16,0 0-16,-21 1 0,21-1 15,0 0-15,0 0 16,0 0-16,21-21 0,0 0 0,1 0 15,-1 0-15,0 0 0,0 0 16,0 0-16,0 0 0,1 0 0,-1 0 16,-21-21-16,0 0 0,0 0 15,0 0-15,0-1 16,0 1-16,-21 0 0,21 0 16,-22 21-16,1-21 0</inkml:trace>
  <inkml:trace contextRef="#ctx0" brushRef="#br0" timeOffset="33605.3">12615 5017 0,'-21'0'0,"-21"21"0</inkml:trace>
  <inkml:trace contextRef="#ctx0" brushRef="#br0" timeOffset="34472.08">11176 5376 0,'0'0'0,"21"0"31,0 0-15,0 0-16,1 0 0,-1 0 15,0-21-15,-21 0 0,21 21 0,0-21 16,-21 0-16,21 0 16,-21-1-16,0 1 15,0 0 1,-21 21-16,0 0 0,0 0 15,0 0-15,0 0 16,-22 21-16,22 0 0,0 1 16,0-1-16,0 0 0,-1 0 0,1 21 15,21-20-15,0-1 0,-21 21 16,21-21-16,0 22 0,0-22 0,0 0 16,0 0-16,0 0 0,21 0 15,0 1-15,1-22 0,-1 21 0,0-21 16,21 0-16,-21 0 0,22 0 15,-22 0-15,21 0 0,-21 0 0,1 0 16,20-21-16,-21-1 0,0 1 0,0 0 16,22 0-16,-22 0 0,0 0 15,-21-1-15</inkml:trace>
  <inkml:trace contextRef="#ctx0" brushRef="#br0" timeOffset="35968.06">741 7514 0,'0'21'15,"0"1"-15,-21-22 16,-1 0-1,1 0-15,0 0 16,0 0 0,21-22-1,0 1 1,0 0-16,0 0 16,21 0-16,0 0 15,0-1-15,1 1 16,-1 0-16,0 21 0,0 0 0,0 0 15,0 0-15,1 0 16,-1 0-16,0 21 16,0 0-16,0 1 0,-21-1 0,0 0 15,0 21-15,0 1 0,0-1 16,0-21-16,0 43 0,0-22 0,-21-21 16,21 21-16,-21 1 0,0-1 15,0 0-15,-1 1 0,-20-1 16,21 0-16,-21-20 0,20 20 0,1-21 15,-21 0-15,21 0 0,0 1 0,-1-1 16,-20 0-16,21-21 0,0 0 16,0 0-16,-22 0 0,22-21 15,21 0-15,-21-1 0,0 1 16,0 0-16,-1 0 0,22-21 16,0 20-16,0-20 0,0 0 15,0 21-15,0-1 0,0-20 0,0 21 16,22 0-16,-1 0 0,21-1 15,-21 22-15,22 0 0,-1 0 16,-21 0-16,21 0 0,1 0 16,-22 22-16,21-1 0,-21 0 15,22 0-15,-22 21 0,0-20 0,0-1 16,-21 21-16,0-21 0,21 22 16,-21-22-16,0 0 0,0 21 0,0-21 15,0 1-15,0-1 0,0 0 16,22-21 15,-22-21-15,0 0-16,0-1 0,21 1 0,0-21 15</inkml:trace>
  <inkml:trace contextRef="#ctx0" brushRef="#br0" timeOffset="36092.03">1397 7789 0,'0'0'0</inkml:trace>
  <inkml:trace contextRef="#ctx0" brushRef="#br0" timeOffset="36196.18">1418 7811 0,'0'-22'31,"0"1"-31</inkml:trace>
  <inkml:trace contextRef="#ctx0" brushRef="#br0" timeOffset="36623.91">2752 7430 0,'0'-22'16,"0"44"-16,84-44 62,-63 22-62,1 0 0,-1 0 16,0-21-16,0 0 0,0 21 15,0-21-15,1 0 0,20 0 0,-42-1 16</inkml:trace>
  <inkml:trace contextRef="#ctx0" brushRef="#br0" timeOffset="37087.87">2794 7303 0,'0'84'32,"0"-63"-32,21 1 0,0-1 0,0 0 15,1-21-15,-1 0 0,0 21 16,0-21-16,0 0 0,0 0 15,1 0-15,-1 0 0,0 0 0,0-21 16,0 21-16,-21-21 16,21 21-16,-21-21 15,-21 21 1,0 0-16,0 0 16,0 0-16,-22 21 0,22-21 15,-21 21-15,0 0 0,20 0 0,-20 22 16,21-22-16,-21 0 0,20 21 15,1-21-15,0 1 0,0 20 0,0 0 16,21-21-16,0 1 0,0 20 16,0-21-16,0 21 0,21-20 0,0-1 15,0 0-15,0-21 0,22 21 16,-22-21-16,0 0 0,21 0 16,22 0-16,-22 0 0,-21-21 15,22 21-15,-22-21 0,0 0 16,0 21-16,0-22 0,1 22 0,-1-21 15,0 21-15,0-21 0,0 0 16,0 0-16,-21 0 16,22 21-16,-1-22 0,-21 1 0</inkml:trace>
  <inkml:trace contextRef="#ctx0" brushRef="#br0" timeOffset="37271.87">3429 7514 0,'0'0'0,"21"-21"0,0 21 16,0 0 0,1 21-1,-1 0-15,-21 1 0,21-1 16,0-21-16,21 21 0,-20 0 0,-1 0 16,21 0-16,-21 1 0,22-1 15,-22 0-15</inkml:trace>
  <inkml:trace contextRef="#ctx0" brushRef="#br0" timeOffset="37377.96">3873 7726 0,'0'-21'16</inkml:trace>
  <inkml:trace contextRef="#ctx0" brushRef="#br0" timeOffset="37632.87">3958 7430 0,'0'-22'16,"0"44"-16,21-65 0,-21 64 47,0 1-47,-21-1 0,0 0 16,0 0-16,0 21 0,-1-20 15,-20-1-15,21 21 0,-21-21 0,20 22 16,-20-22-16,21 0 0,0 21 15,-22-21-15,22 1 0,0-1 0,0 0 16,21 0-16,0 0 16,21-21-1,0-21 1,0 21-16,1-21 0,-1 0 16,21 0-16,-21 21 0</inkml:trace>
  <inkml:trace contextRef="#ctx0" brushRef="#br0" timeOffset="38007.94">4170 7514 0,'0'-21'15,"0"42"-15,0-21 32,0 21-17,0 1-15,0-1 16,0 21-16,0-21 0,0 0 0,0 22 15,0-22-15,0 21 0,0-21 0,0 22 16,0-1-16,0 0 16,0 22-16,0-1 0,0 1 0,-21-1 15,21 1-15,-22-1 0,22 1 16,-21-1-16,0 22 0,21-21 0,-21-1 16,0 22-16,21-22 0,-21 1 0,-1 20 15,1-20-15,21-22 0,-21 22 16,0-22-16,0 0 0,21 1 0,0-1 15,-21-21-15,21 0 0,0 1 0,0-1 16,-22-21-16,22-21 31,0-22-31,0 22 0,0 0 0,0 0 16,22-43-16,-1 22 0,0 0 16,-21-22-16,21 22 0,0-22 0</inkml:trace>
  <inkml:trace contextRef="#ctx0" brushRef="#br0" timeOffset="38376.31">4127 7705 0,'0'0'0,"0"-21"0,0-1 0,0-20 16,0 21-16,0 0 0,0-22 0,0 22 16,0 0-16,0 0 0,22 0 15,-1-22-15,0 22 0,0 0 16,0 0-16,0 21 15,22 0-15,-22 0 0,21 0 0,-21 0 16,22 0-16,-22 21 0,21 0 0,-21 0 16,1 22-16,-1-22 0,0 21 15,0-21-15,-21 22 0,0-22 0,0 0 16,0 21-16,-21-20 0,0-1 16,0 0-16,-1 0 0,-20 0 0,21 0 15,-21 1-15,20-1 0,-20-21 16,21 21-16,0-21 0,0 0 0,-1 0 15,1 0 1,21-21 15,21 0-15,1-1-16,-1 22 0,0-21 16,0 0-16</inkml:trace>
  <inkml:trace contextRef="#ctx0" brushRef="#br0" timeOffset="38523.46">5080 7218 0,'0'0'0,"0"-21"0,21 0 16,-21-1-16,0 1 16,-21 21-1</inkml:trace>
  <inkml:trace contextRef="#ctx0" brushRef="#br0" timeOffset="38663.37">5016 7387 0,'0'43'16,"0"-86"-16,0 107 0,0-22 0,0-21 0,0 22 0,-21-22 16,21 21-16,-21-21 0,21 22 15,0-22-15,-21 21 0,21-21 16,-21 0-16,21 1 0,0-1 16,21-21 15,0 0-31</inkml:trace>
  <inkml:trace contextRef="#ctx0" brushRef="#br0" timeOffset="38744.33">5397 7599 0,'43'0'16,"-86"0"-16,128-21 0</inkml:trace>
  <inkml:trace contextRef="#ctx0" brushRef="#br0" timeOffset="39092">5588 7345 0,'-64'0'15,"43"0"1,-21 0-16,21 0 0,0 21 16,-1 0-16,1 0 0,0 1 0,0-1 15,0 0-15,0 0 0,-1 0 0,22 22 16,0-22-16,-21 21 0,21-21 16,-21 0-16,21 22 0,0-22 0,0 0 15,0 0-15,0 0 0,0 1 16,0-1-16,21 0 0,0-21 15,1 0-15,-1 0 16,0 0-16,0 0 0,0-21 16,0 0-16,1-1 0,-1 22 15,0-21-15,0 0 0,-21 0 16,21-21-16,0 20 0,-21 1 16,0-21-16,22 21 0,-22-22 0,21 22 15,-21-21-15,0 21 0,0 0 16,0-1-16,0 44 31,0-1-31,0 21 16,0-21-16,0 0 0,0 1 0</inkml:trace>
  <inkml:trace contextRef="#ctx0" brushRef="#br0" timeOffset="39424.07">5546 7768 0,'21'21'16,"0"-21"-16,0 22 15,0-22-15,0 0 16,1 0-16,-1 0 0,0 0 15,0 0-15,0 0 0,0 0 0,1 0 16,-1-22-16,21 22 0,-21-21 16,0 0-16,1 0 0,-1 0 0,21 0 15,-42-1-15,21 1 0,0 0 16,-21-21-16,22 21 0,-22-1 0,0 1 16,0 0-16,0 0 0,0 0 15,0 42 1,0 0-16,0 0 15,0 0-15,0 1 0,0 20 16,0-21-16,0 0 0,0 0 16,0 1-16,0-1 0,0 0 0,0 0 15,0 0-15,0 0 16,0 1-16,21-22 31</inkml:trace>
  <inkml:trace contextRef="#ctx0" brushRef="#br0" timeOffset="39817.36">6011 7366 0,'0'21'31,"21"-21"-16</inkml:trace>
  <inkml:trace contextRef="#ctx0" brushRef="#br0" timeOffset="39980.26">6435 7451 0,'0'21'47,"-22"-21"-47</inkml:trace>
  <inkml:trace contextRef="#ctx0" brushRef="#br0" timeOffset="40428.04">6392 7705 0,'0'63'16,"0"-42"-1,0 1-15,0-1 0,0 0 16,0 0-16,0 0 16,-21-21 15,21-21-31,0 0 16,0 0-1,0 0-15,0-1 0,0 1 0,0 0 16,0 0-16,0-21 0,21-1 15,-21 22-15,21-21 0,1-1 0,-1 1 16,0 0-16,0-1 0,0 1 0,0 21 16,1 0-16,20-22 0,-21 22 15,0 21-15,22-21 0,-22 21 0,21 0 16,-21 0-16,0 0 0,1 21 16,-1 0-16,21 1 0,-42-1 0,21 21 15,0 0-15,-21-20 0,0 20 16,0 0-16,0-21 0,0 22 0,0-22 15,0 21-15,-21-21 0,0 22 0,0-22 16,0 0-16,21 0 0,-21 0 16,-1 1-16,1-1 15,21 0 1,0-42 31,0 0-47,0-1 15,-21 22-15</inkml:trace>
  <inkml:trace contextRef="#ctx0" brushRef="#br0" timeOffset="41019.19">3006 7260 0,'63'-21'15</inkml:trace>
  <inkml:trace contextRef="#ctx0" brushRef="#br0" timeOffset="41284.55">2921 7303 0,'0'63'16,"0"-21"-1,0 1-15,0-22 0,0 0 16,0 0-16,0 0 0,0 1 16,0-1-16,0 0 0,21-21 15,0 0-15,0 0 16,1 0-16</inkml:trace>
  <inkml:trace contextRef="#ctx0" brushRef="#br0" timeOffset="42151.42">6159 6943 0,'-21'0'15,"21"21"-15,0 0 16,0 0-16,0 0 15,0 1-15,0-1 32,21-21-1,1 0-31,-1-21 16,0 21-16,-21-22 15,21 22-15,-21-21 0,0 0 16,0 0-16,-21 21 31,0 0-31,0 0 16,-1 0-16,22 21 15,-21 0-15,21 0 16,0 1-16,0-1 0,0 0 16,0 0-16,0 0 15</inkml:trace>
  <inkml:trace contextRef="#ctx0" brushRef="#br0" timeOffset="43319.94">8445 7091 0,'0'-21'16,"-21"0"-1,21-1 1,0 44 31,0-1-31,0 0-16,0 0 0,0 0 15,21 22-15,1-1 0,-1 0 16,0 1-16,0-1 0,0 21 0,0-20 15,1-1-15,20 0 0,-21 1 16,0-1-16,22-21 0,-22 22 0,0-22 16,0 0-16,0 0 0,0 0 0,1 0 15,-22 1-15,0-44 47,0 1-31,-22 0-16,1 0 15,21 0-15,0 0 0,0-1 16,0 1-16,0 0 0</inkml:trace>
  <inkml:trace contextRef="#ctx0" brushRef="#br0" timeOffset="43923.98">9102 7091 0,'0'0'0,"0"-21"0,21 21 31,-42 0-31,-1 0 16,1 0-16,0 21 0,0-21 0,0 21 15,0 21-15,-22-20 0,22 20 16,0 0-16,-21-21 0,-1 43 16,1-22-16,0 1 0,-1-1 0,22 0 15,-21 1-15,-1-1 0,22-21 16,-21 21-16,21-20 0,0-1 0,-1 21 15,1-42-15,21 21 0,-21 0 16,21 1 0,0-44 171,0 1-62,0 0-109,21 21-1</inkml:trace>
  <inkml:trace contextRef="#ctx0" brushRef="#br0" timeOffset="44833.99">9144 7387 0,'0'0'0,"0"-21"31,0 42 32,0 0-63,0 1 15,0-1-15,0 0 0,0 21 16,0-21-16,0 22 0,0-22 0,0 21 16,0 1-16,0-1 0,0 0 0,0 1 15,-21-1-15,21 0 16,-21 22-16,21-1 0,-22-20 0,22 20 15,0 1-15,-21-1 0,0 1 0,21-22 16,-21 21-16,0 1 0,0-22 16,21 22-16,-22-1 0,1-20 0,21 20 15,0-21-15,-21 1 0,21-1 0,-21 0 16,21-20-16,-21-1 0,0 0 0,21 0 16,0 0-16,0-42 31,0 0-31,0 0 15,21 0-15,-21-22 0,21 22 16,-21-21-16,21-1 0,-21-20 16,0 21-16,21-1 0</inkml:trace>
  <inkml:trace contextRef="#ctx0" brushRef="#br0" timeOffset="45164.19">9038 7747 0,'0'-21'0,"0"42"0,0-63 0,0 21 16,0-1-16,0-20 0,0 21 0,0 0 16,0 0-16,0-1 0,21-20 15,0 21-15,-21 0 0,22 0 0,-1-1 16,0 1-16,0 0 0,21 0 16,-20 0-16,-1 0 0,0-1 15,42 22-15,-41-21 0,-1 21 16,0 0-16,0 0 0,0 0 15,0 0-15,1 21 0,-22 1 0,21-1 16,-21 0-16,21 0 0,-21 21 0,0-20 16,0-1-16,0 21 0,0-21 15,0 0-15,-21 1 0,0-1 0,-1 0 16,1 0-16,0 0 0,0 0 16,-21-21-16,20 22 0,1-1 0,0-21 15,0 0-15,0 0 0,0 21 16,-1-21-16</inkml:trace>
  <inkml:trace contextRef="#ctx0" brushRef="#br0" timeOffset="45244.06">9186 7747 0,'0'-21'15,"21"0"1,1 21-16,-1-21 0,0 21 0</inkml:trace>
  <inkml:trace contextRef="#ctx0" brushRef="#br0" timeOffset="45745.05">10075 7408 0,'0'0'0,"0"-21"15,21 0 1,-21 0-16,0 0 0,0 0 16,0-1-16,0 1 0,-21 21 15,21-21-15,-21 0 0,0 21 16,0 0-16,0 0 0,-1 0 15,1 0-15,0 21 0,0 0 16,21 0-16,-21 1 0,0-1 0,-1 21 16,1-21-16,21 22 0,-21-22 15,0 21-15,0-21 0,21 22 16,0-22-16,-21 0 0,21 0 0,-22 0 16,22 0-16,0 1 0,0-1 15,22-21 16,-1 0-31,0-21 0,0 21 16,0-22-16,0 1 0,1 0 0,-1 21 16,0-42-16,0 21 0,0-1 15,-21 1-15,21-21 0,1 21 0,-1-22 16,-21 22-16,0-21 0,0 21 16,0 0-16,0-1 0,0 44 31,0-1-31,0 0 0,0 0 15,0 0-15,0 22 0,0-22 0,0 21 16,0-21-16,0 22 0,0-22 16,0 21-16,21-21 0,-21 0 0,21 1 15,-21-1-15,0 0 0,21-21 0,0 21 16</inkml:trace>
  <inkml:trace contextRef="#ctx0" brushRef="#br0" timeOffset="45820">10372 7557 0,'21'-43'16</inkml:trace>
  <inkml:trace contextRef="#ctx0" brushRef="#br0" timeOffset="46100.99">10562 7070 0,'0'0'0,"0"-21"0,0-1 15,0 1-15,0 42 47,0 1-47,0-1 0,0 0 16,0 21-16,0 1 0,0-1 0,0 0 15,0 1-15,0-1 0,0 0 0,0 1 16,0-1-16,0 0 16,0-21-16,0 1 0,0 20 0,0-21 15,0 0-15,0 0 0,0 1 0,0-1 16,21-21 15,-21-21-15,21 21-16,1-43 0,-1 22 15,0 0-15,0-21 0</inkml:trace>
  <inkml:trace contextRef="#ctx0" brushRef="#br0" timeOffset="46637">11112 6985 0,'0'0'0,"-21"0"32,0 0-32,21 21 15,-21 0-15,0 1 16,21-1-16,0 21 0,0-21 0,-21 22 16,21-1-16,0 0 0,0 1 15,0-1-15,0 0 0,-22 1 0,22-22 16,0 21-16,0-21 0,-21 22 0,21-22 15,0 0-15,0 0 16,0 0-16,-21-21 0,21 21 0,-21-21 31,21-21-15,0 0-16,0 0 16,0 0-16,0 0 0,0-1 0,0 1 15,0-21-15,0 0 0,21 20 16,0-20-16,0 21 0,1 0 15,-1-22-15,0 22 0,21 0 0,-21 0 16,1 21-16,-1-21 0,21 21 16,-21 0-16,0 0 0,1 0 0,-1 0 15,0 21-15,0 0 0,0 0 0,0 0 16,-21 22-16,0-1 0,0-21 16,0 22-16,0-1 0,0-21 15,0 21-15,0-20 0,0 20 0,-21 0 16,0-21-16,21 1 0,0-1 15,0 0 1,-21-21-16,0 0 16,21-21-1,-21 0 1,-1-1-16,22 1 0,-21 0 16,0 0-16,21 0 0,-21-22 0</inkml:trace>
  <inkml:trace contextRef="#ctx0" brushRef="#br0" timeOffset="46863.7">10583 7303 0,'0'0'16,"-21"0"0,21-22-1,0 1 1,21 21-16,0 0 15,1-21-15,-1 21 0,0 0 0,0 0 16,0 0-16,0 0 0,1 0 16,-1-21-16,0 21 15,0 0 1</inkml:trace>
  <inkml:trace contextRef="#ctx0" brushRef="#br0" timeOffset="48035.82">12658 7578 0,'0'-21'16,"21"21"-1,-21-22-15,21 1 0,0 0 0,-21 0 16,21 0-16,0 0 0,1-22 16,-1 22-16,0-21 0,21-1 0,-21 1 15,1 0-15,-22-1 0,21 1 16,-21 0-16,0-1 0,0 22 0,0-21 16,0 21-16,0-22 0,0 22 0,-21 0 15,-1 21 1,1 0-16,0 21 0,0 0 15,0 1-15,21 20 0,-21-21 16,-1 21-16,1 22 0,21-22 16,0 22-16,-21-1 0,21 1 0,-21-22 15,21 22-15,0-22 0,0 21 16,0-41-16,0 20 0,0 0 0,0-21 16,0 1-16,21-1 0,0 0 15,0 0-15,1-21 0,-1 0 0,0 0 16,0 0-16,0 0 0,22 0 15,-22 0-15,21-21 0,-21 21 0,22-21 16,-22 0-16,21-1 0,-21 1 0,0 0 16,-21 0-16,0-21 0,22 20 15,-22 1-15,0 0 0,0-21 0,0 21 16,0-1-16,-22 22 16,1 0-1,21 22-15,0-1 16,0 0-16,0 0 0,0 0 15,0 0-15,0 1 16,21-22-16,1 0 0,-1 21 0,0-21 16,0 0-16,0 0 0,0 0 15,1 0-15,20 0 0,-21-21 0,0 21 16,22-22-16,-22 1 0,0 0 16,0 21-16,0-21 0,0 0 15,1-22-15,-1 22 0,-21 0 0,0 0 16,21 0-16,-21 0 0,0-1 15,21 22-15,-21 22 32,0-1-32,0 0 0,0 0 0,0 0 15,0 0-15,0 1 0,0-1 0,0 0 16,0 21-16,0-21 0,0 1 16,0-1-16,0 0 0,0 0 15,21-21 1,0 0-16,1 0 0,-1 0 15,0 0-15,0 0 0,0-21 0,0 0 16,1 0-16,20-1 16,-21 1-16,0 0 0,0 0 0,1-21 15,-22 20-15,21 1 0,0 0 16,-21-21-16,0 21 0,0-1 16,0 44 15,0-1-16,0 21-15,0-21 0,0 0 16,0 22-16,-21-22 0,21 21 0,-21 1 16,21-1-16,0 0 0,0 1 15,-22-1-15,22 0 0,0 22 0,-21-1 16,21 1-16,0-1 0,0 1 16,0 20-16,0-20 0,0-1 0,0 22 15,0-21-15,0-1 0,0 1 16,0-22-16</inkml:trace>
  <inkml:trace contextRef="#ctx0" brushRef="#br0" timeOffset="48179.74">13949 9081 0,'0'21'16,"0"-42"-16,0 63 0,0-21 0,0 0 0,-21 0 16,-1 1-16,1-1 0,0 0 15,0-21-15,0 0 0,0 21 16,-1-21-16,1 0 0,0 0 16,0 0-16,0-21 0,0 21 15,-1-21-15,1 0 0,0-22 16,0 22-16,21-21 0,-21-64 15,0 42-15,21 1 0</inkml:trace>
  <inkml:trace contextRef="#ctx0" brushRef="#br0" timeOffset="48341.42">13843 7747 0,'0'-21'15</inkml:trace>
  <inkml:trace contextRef="#ctx0" brushRef="#br0" timeOffset="49840.27">15303 7789 0,'0'0'0,"22"-21"47,-22 0-32,21 0-15,0 21 16,-21-21-16,21 0 0,-21-1 0,21 1 16,0 0-16,-21 0 0,22 0 0,-1 0 15,-21-22-15,21 22 0,0-21 16,0-1-16,0 1 0,1 0 0,-1-1 15,0 1-15,0 21 0,21-21 0,-20 20 16,-1 1-16,21 0 16,-21 0-16,0 0 0,1 21 0,-1 0 15,0 0-15,0 0 0,0 0 0,-21 21 16,0 0-16,0 0 0,0 0 16,21 1-16,-21-1 0,0 0 15,0 0-15,0 0 0,0 0 16,0-42 31,0 0-47,0 0 0,0 0 15,0 0-15,-21-1 0,21 1 16,0 0-16,-21 0 0,0 0 16,0 0-16,0-1 15,-1 22-15,1 0 0,0-21 16,0 21-16,0 0 0,0 0 15,-1 0-15,-20 21 0,21-21 0,0 22 16,0 20-16,-22-21 0,22 21 16,0 1-16,0-1 0,21 22 0,0-22 15,-21 21-15,21-20 0,0 20 16,0-20-16,0-1 0,0 0 0,0 1 16,0-1-16,21 0 0,-21-21 15,21 22-15,0-22 0,0 21 16,0-21-16,1 1 0,-1-1 15,0-21-15,21 0 0,-21 0 16,1 0-16,-1 0 0,21-21 0,-21-1 16,0 1-16,22 21 0,-22-21 0,21 0 15,-21 0-15,1 0 0,-1-1 0,21 1 16,-21-21-16,-21 21 0,21 0 0,-21-1 16,22 1-16,-22 0 0,0 0 15,0 0-15,0 42 31,0 0-31,0 0 16,0 0-16,0 1 0,-22-1 16,22 0-16,0 0 0,0 0 0,0 0 15,0 1-15,0-1 0,0 0 0,0 0 16,0 0-16,0 0 0,0 1 16,22-1-16,-1-21 15,0 0-15,0 0 0,0 0 16,0 0-16,1 0 0,-1-21 0,0 21 15,21-22-15,-21 22 0,1-21 16,20 0-16,-21 0 0,0 0 0,22 0 0,-22-1 16,0 1-16,0 0 0,0-21 15,-21 21-15,0-1 0,21-20 0,-21 21 0,0-21 16,0 20-16,0-20 0,0 21 16,-21-21-16,0 20 0,0 1 0,0 0 15,0 0-15,-1 21 0,1-21 0,0 21 16,0 0-16,-43 0 0,43 0 0,0 21 15,-21-21-15,21 21 0,-1 0 0,1 0 16,-21 1-16,21-1 0,0 0 0,21 21 16,0-21-16,-22 22 0,22-22 15,0 0-15,0 21 0,0-20 0,0-1 16,0 0-16,22 0 0,-22 0 0,21 0 16,0 1-16,0-22 0,0 0 15,22 21-15,-22-21 0,0 0 0,0 0 16,0 0-16,22 0 0,-22 0 0,21 0 15,-21 0-15,22-21 0,-22 21 0,21-22 16,-21 1-16,0 0 0,1 0 16,-1 0-16,0 0 0,-21-1 0,0 1 15,0 0-15,21 0 0,-21 0 16,0 0-16,0 42 16,0 0-1,0 0-15,0 0 16,0 0-16,0 1 0,0-1 0,0 0 15,0 0-15,0 0 16,-21 0-16,0-21 31</inkml:trace>
  <inkml:trace contextRef="#ctx0" brushRef="#br0" timeOffset="49940.23">16679 7726 0,'0'-21'15,"21"0"-15,-21-1 0,22 1 16,-1 0-16,-21 0 0,0-21 0,0 20 15,21 1-15,0 21 0,0-21 0,-21 0 16</inkml:trace>
  <inkml:trace contextRef="#ctx0" brushRef="#br0" timeOffset="50264.97">16891 7557 0,'0'21'15,"0"-42"-15,0 63 0,0-21 0,0 0 16,0 0-16,0 1 0,0-1 16,21 21-16,-21-21 0,21 0 0,0 1 15,-21-1-15,22 0 0,-22 0 16,21-21-16,0 0 0,-21 21 15,42-21-15,-21 0 16,1 0-16,-1 0 0,-21-21 0,21 0 16,0 21-16,0-21 0,0 0 15,1-1-15,-1-20 0,0 21 0,0-21 16,0-1-16,0 1 0,1 0 16,-1-1-16,0 1 0,-21-22 0,21 1 15,0 21-15,0-1 0,-21 1 16,22 0-16,-22 20 0,21 1 0,-21 0 15,0 0-15,0 42 32,0 0-32,0 0 0,-21 22 0,21-1 15,-22 0-15,22 1 0,-21-1 16,21 0-16,0 22 0,0-22 0,0 1 16,-21-1-16,21 0 0,-21-21 15</inkml:trace>
  <inkml:trace contextRef="#ctx0" brushRef="#br0" timeOffset="50361.97">17568 7705 0,'0'-21'16</inkml:trace>
  <inkml:trace contextRef="#ctx0" brushRef="#br0" timeOffset="50568.01">17251 7451 0,'0'0'0,"-21"0"15,42 0 17,0 0-32,21-21 0,-21 21 15,1 0-15,-1 0 0,21 0 0,-21-22 16,22 22-16,-22 0 0,0 0 15,21 0-15,-21-21 0,22 21 0,-22 0 16,0 0-16</inkml:trace>
  <inkml:trace contextRef="#ctx0" brushRef="#br0" timeOffset="51415.87">18055 7705 0,'0'0'0,"21"0"16,0 0-16,1 0 0,-1 0 16,0 0-1,0 0-15,0 0 0,-21-21 16,0-1-16,21 1 16,-21 0-16,0 0 0,0-21 0,0 20 15,0-20-15,0 21 0,0-21 0,0 20 16,0 1-16,-21 0 0,0 21 15,0 0-15,0 0 0,0 0 16,-1 0-16,1 0 0,0 21 16,0 0-16,0 1 0,-22 20 15,22-21-15,0 21 0,21-20 0,-21 20 16,0-21-16,0 21 0,21-20 16,-22-1-16,22 0 0,0 21 0,0-21 15,0 1-15,0-1 16,0 0-16,22-21 0,-1 0 0,0 21 15,0-21-15,0 0 0,0 0 16,1 0-16,-1-21 16,0 21-16,-21-21 0,21 21 15,0-21-15,-21-1 0,0 1 0,21 0 16,1 0-16,-22-21 16,0 20-16,0-20 0,21 21 0,-21 0 15,0 0-15,0-1 0,0 1 0,0 0 16,0 42 15,0 0-31,0 1 16,-21-1-16,21 0 0,0 0 0,0 0 15,0 0-15,0 1 0,0-1 0,0 0 16,0 0-16,0 0 0,21 0 16,0 1-16,0-1 15,0-21-15,0 0 16,1 0-16,-1 0 15,0 0-15,0-21 0,0-1 16,0 22-16,1-21 0,-22 0 16,21 0-16,0 0 0,0 0 0,-21-1 15,0 1-15,21 0 0,-21-21 0,21 21 16,-21-1-16,0 1 16,0 42-1,0 1-15,0-1 16,0 0-16,0 0 0,0 0 0,0 0 15,0 22-15,-21-22 0,21 0 16,0 0-16,0 0 16,-21-21-16,21 22 0,0-1 0,0 0 15,0-42 48,0 0-63,0-1 0</inkml:trace>
  <inkml:trace contextRef="#ctx0" brushRef="#br0" timeOffset="51824.07">18584 7239 0,'0'0'0,"-21"0"0,0 0 16,0 0-16,0 0 0,-1 0 15,22 21-15,-21 0 0,21 1 16,-21-22-16,21 21 0,0 0 16,21 0-1,0-21-15,22 0 16,-22 0-16,0 0 0,0 0 16,0-21-1,1 0-15,-22 0 0,0-1 16,0 1-16,0 0 15,0 0-15,0 0 0,0 0 0,0 42 16,0-42-16,0-1 16,63 1-16,-105 21 15,21 0-15,-22 21 0,22 1 16,-21-22-16,21 21 0,-1-21 0,1 21 16,21 0-16,0 0 0,-21 0 15,21 1-15,0-1 0,0 0 0,0 0 16,0 0-16,0 0 0,0 1 15,21-22 1,0 0 0</inkml:trace>
  <inkml:trace contextRef="#ctx0" brushRef="#br0" timeOffset="52391.95">18796 7472 0,'0'0'0,"21"0"0,-21-21 16,21 21 0,-21 21 15,0 0-31,0 0 16,0 0-16,0 1 0,0-1 0,0 0 15,0 0-15,0 0 0,0 22 16,0-22-16,0 0 0,0 0 0,-21 0 15,21 0-15,0 1 0,-21-1 0,21 0 16,0 0-16,0-42 63,0 0-63,0 0 0,0-1 0,0 1 15,0 0-15,21 0 16,-21 0-16,21-22 0,0 22 0,1-21 15,-22 0-15,21 20 0,0-20 16,0 21-16,0 0 0,0 0 0,1-1 16,-1 1-16,0 21 0,0 0 0,0 0 15,0 21-15,-21 1 16,22 20-16,-1-21 0,-21 21 16,0-20-16,21 20 0,-21-21 15,0 0-15,0 22 0,0-22 0,0 0 16,0 0-16,0 0 0,0 0 0,-21 1 15,0-22 1,21 42-16,0-21 16,-22-21-1,22-21 1,0 0-16,43 21 0,-43-21 16,0-1-16,0 1 15,21 0-15</inkml:trace>
  <inkml:trace contextRef="#ctx0" brushRef="#br0" timeOffset="52551.86">19791 7493 0,'42'-21'15,"-84"42"-15,105-63 0,-63 21 0,21-1 0,-21-20 16,0 21-16,0 0 0,0 0 16,0-1-16,-21 22 15,0 0-15,0 0 0,0 0 16,0 22-16,-22-1 0,1 0 0,21 0 15,-22 0-15</inkml:trace>
  <inkml:trace contextRef="#ctx0" brushRef="#br0" timeOffset="52800.9">19431 7620 0,'0'0'16,"21"21"-16,0-21 15,0 21-15,1-21 0,-1 0 16,0 0-16,0 22 0,21-22 0,-20 0 16,-1 0-16,21 21 0,-21-21 15,0 0-15,22 0 0,-22 21 0,0-21 16,0 0-16,-21 21 0,21 0 15,1 0-15,-22 1 16,0-1-16,-22-21 16,1 21-16,0-21 0,0 21 15,-21-21-15,20 0 0,-20 21 16,21-21-16,-21 0 0,-1 0 0,1 21 16,21-21-16,-22 0 0,22 0 15,-21 0-15,21 0 0,0 0 0,-1 0 16,1 0-16,0-21 0,0 21 0,0-21 15,-22 21-15</inkml:trace>
  <inkml:trace contextRef="#ctx0" brushRef="#br0" timeOffset="53687.91">17378 7557 0,'0'-22'0,"0"44"78,0-1-78,0 0 0,0 0 15,0 0-15,0 0 0,21 1 0,-21-1 16,21 0-16,0 0 0,-21 0 16,21 0-16,1 1 0,-22-1 0,21 0 15,0 0-15,-21 0 0,21-21 0,0 21 16,0-21-16,1 0 0,-22 22 16,21-22-16,0 0 0,0 0 0,0 0 15,0 0-15,22 0 0,-22-22 16,0 22-16,0-21 0,0 0 15,1 21-15,-1-21 0,0 0 0,0 0 16,21-1-16</inkml:trace>
  <inkml:trace contextRef="#ctx0" brushRef="#br0" timeOffset="54952.75">19791 7303 0,'-21'0'16,"-1"0"-1,1 0-15,0 0 16,0 0-16,0 21 16,0-21-16,-1 21 0,1 0 15,0 0-15,-21 0 0,21 22 0,-1-22 16,1 21-16,0-21 0,0 22 16,21-22-16,-21 0 0,21 21 0,0-20 15,0-1-15,0 0 0,21 0 16,0-21-16,0 21 0,0-21 0,1 0 15,20 21-15,0-21 0,-21 0 16,22 0-16,-1 0 0,-21 0 0,22 0 16</inkml:trace>
  <inkml:trace contextRef="#ctx0" brushRef="#br0" timeOffset="55320.65">20574 7239 0,'0'0'0,"21"-21"0,-21 0 16,0 0-16,-21 42 31,0 0-16,0 21-15,-1-21 0,1 22 0,0-1 16,0 0-16,21 1 0,-21-1 0,0 0 16,-1 1-16,22-22 0,-21 21 15,21-21-15,0 22 0,0-22 0,0 0 16,0 0-16,0 0 0,0 1 16,0-1-16,0 0 15,21-21-15,1 0 0,-1 0 16,0 0-16,0 0 15,0 0-15,0 0 0,22 0 16,-22 0-16,21-21 0,-21 21 0</inkml:trace>
  <inkml:trace contextRef="#ctx0" brushRef="#br0" timeOffset="55575.88">21061 7133 0,'0'0'0,"0"-21"0,0 0 16,21 21 0,0 0-1,0 0-15,0 21 0,-21 0 0,22 0 16,-1 22-16,0-22 16,0 21-16,0 22 0,0-22 0,-21 0 15,22 1-15,-22-1 0,0 0 0,0 1 16,0-1-16,0 0 0,0-20 15,0 20-15,0-21 0,-22 0 0,1 0 16,21 1-16,-21-1 0</inkml:trace>
  <inkml:trace contextRef="#ctx0" brushRef="#br0" timeOffset="55656.88">20659 10774 0,'-64'0'16</inkml:trace>
  <inkml:trace contextRef="#ctx0" brushRef="#br0" timeOffset="56623.76">931 9567 0,'0'0'0,"-21"0"16,21-21 0,0 0-1,0 0 1,0 0-16,21 21 0,0-21 16,128-43-1,-128 64 1,0 0-16,21 0 0,-21 0 15,1 0-15,-1 0 0,0 21 16,-21 0-16,0 1 0,0-1 0,0 0 16,0 0-16,-21 21 0,0-20 15,-22 20-15,22-21 0,-21 0 0,-1 22 16,22-22-16,-21 0 0</inkml:trace>
  <inkml:trace contextRef="#ctx0" brushRef="#br0" timeOffset="56887.06">889 9843 0,'0'0'16,"0"-64"-1,21 43 1,0 21-16,-21-21 0,21 21 16,1-21-16,-1 21 0,0 0 15,21-22-15,-21 22 0,22 0 0,-22 0 16,21 0-16,1 0 0,-22 0 16,21 22-16,-21-22 0,22 21 0,-22 0 15,0 0-15,-21 21 0,0-20 16,0-1-16,0 0 0,0 0 0,-21 21 15,0-20-15,-22-1 0,1 0 16,0 0-16,-1 0 0,1 0 16,0 1-16,-1-22 0,1 21 15,0-21-15,-1 0 0,1 0 0,21 0 16,-22 0-16,1 0 0</inkml:trace>
  <inkml:trace contextRef="#ctx0" brushRef="#br0" timeOffset="57046.36">1439 9673 0,'64'0'15</inkml:trace>
  <inkml:trace contextRef="#ctx0" brushRef="#br0" timeOffset="57171.27">1587 9673 0,'22'0'0,"20"0"16,-106 0-16,128-21 0,-43 21 78</inkml:trace>
  <inkml:trace contextRef="#ctx0" brushRef="#br0" timeOffset="57876.62">2857 9504 0,'-21'0'16,"0"0"-1,21 21 1,0 0 0,21-21-1,0 0 1,1 0-16,-1 0 0,0 0 15,21-21-15,-21 21 0,1-21 0,-1 0 16,0 21-16,21-21 0,-21-1 16,1 22-16,-1-21 0,0 0 0,0 21 15,0-21-15,-21 0 0,0 0 16,0-1-16,0 1 16,-21 21-16,0 0 0,0 0 15,0 0-15,-1 0 0,-20 0 16,21 0-16,0 0 0,-22 21 0,22-21 15,0 22-15,-21-1 0,21 0 0,-1 0 16,1 0-16,0 0 0,0 1 16,21 20-16,0-21 0,0 0 0,0 22 15,0-22-15,0 0 0,0 0 0,0 0 16,21 0-16,0-21 0,-21 22 0,21-22 16,1 0-16,-1 0 0,0 0 0,0 0 15,0 0-15,0 0 0,1 0 16,-1 0-16,-21-22 15,0 1 1,-21 21 0,-1 0-16,1 0 0,-21 0 15,21 0-15,0 0 0,-22 0 16,1 21-16,21-21 0,-22 22 0,22-1 16</inkml:trace>
  <inkml:trace contextRef="#ctx0" brushRef="#br0" timeOffset="58025.6">3238 9885 0,'22'-21'0</inkml:trace>
  <inkml:trace contextRef="#ctx0" brushRef="#br0" timeOffset="58292.15">3514 9589 0,'0'0'15,"21"-22"-15,0 1 0,-21 0 0,0 0 16,21 21-16,0 0 16,0 21 15,1-21-31,-22 21 0,21 0 15,0 1-15,-21-1 0,21 0 16,-21 0-16,21 21 0,-21-20 0,21-1 16,1 0-16,-22 0 0,0 0 15,21 0-15,-21 1 0,0-1 16,0-42 31,0-1-47</inkml:trace>
  <inkml:trace contextRef="#ctx0" brushRef="#br0" timeOffset="58592.2">3958 9483 0,'0'0'0,"-21"21"46,0 0-46,0 0 0,-1 0 16,1 1-16,-21-1 0,21 0 16,0 21-16,-1-21 0,1 22 15,0-22-15,-21 0 0,21 21 16,-1-20-16,1-1 0,0 0 0,0 0 16,0 0-16,0 0 0,21 1 15,-22-1-15,44-21 47,-1 0-47,-21-21 0,21-1 16,0 22-16,0-21 0,22 0 15</inkml:trace>
  <inkml:trace contextRef="#ctx0" brushRef="#br0" timeOffset="58908.74">4085 9589 0,'0'0'16,"21"0"-16,-21-22 0,21 22 16,-21 22 15,0-1-31,0 0 0,0 21 16,0-21-16,0 22 0,0-22 0,0 21 15,0 1-15,0-1 0,0 0 16,0 1-16,-21-22 0,21 21 0,-42 64 15,42-64 1,0 1-16,-21 20 0,21 1 0,-21-22 16,-1 21-16,22 1 0,0-1 0,0-20 15,-21 20-15,21-20 0,-21 20 16,21-21-16,0 1 0,0-1 0,0-21 16,0 22-16,-21-22 0,21 21 15,0-21-15,0 22 0,0-22 0,-42-21 16</inkml:trace>
  <inkml:trace contextRef="#ctx0" brushRef="#br0" timeOffset="58992.06">3895 11240 0,'0'0'0,"0"-22"0,0 1 0,0 0 16,21 0-16,-21 0 0,21 0 15,-21-22-15,0 1 0,21 21 0,-21-22 16,21-20-16,-21 21 0</inkml:trace>
  <inkml:trace contextRef="#ctx0" brushRef="#br0" timeOffset="59392.11">4022 9970 0,'0'-22'0,"0"44"0,0-65 0,0 22 0,21-21 15,-21 21-15,0-1 0,0-20 0,0 21 16,21 0-16,-21-22 0,21 22 16,0-21-16,-21 21 0,21 0 0,1-1 15,-22 1-15,21 0 16,0 21-16,0-21 0,0 21 0,0 0 15,1 0-15,-1 0 16,0 0-16,0 0 0,0 0 0,0 0 16,1 21-16,-22 0 0,0 22 15,21-22-15,-21 21 0,0-21 0,0 22 16,0-1-16,0-21 0,0 21 0,-21-20 16,-1-1-16,1 21 0,0-21 15,0 0-15,0 1 0,0-22 0,-1 21 16,1 0-16,0-21 15,0 21-15,0-21 0,0 0 16,21-21 31,0 0-47,0 0 16,0-1-16,0 1 0,21 21 15,0-21-15</inkml:trace>
  <inkml:trace contextRef="#ctx0" brushRef="#br0" timeOffset="59728.06">4995 9356 0,'0'0'0,"0"-21"16,21-1-16,-21 44 31,0-1-15,0 0-16,0 0 0,0 21 15,0-20-15,-21 20 0,21 0 0,0 1 16,-21-1-16,21 0 0,-21 1 16,0-1-16,21 0 0,0-21 0,0 22 15,-21-22-15,21 0 0,0 0 16,-22 0-16,22 1 15,22-22 17,-1 0-32,-21-22 0,21 22 15,0-21-15,0 0 0,-21 0 0</inkml:trace>
  <inkml:trace contextRef="#ctx0" brushRef="#br0" timeOffset="60456">5503 9567 0,'0'-21'0,"0"42"0,0-63 0,0 21 0,0 0 15,-21 21-15,0-21 0,0 21 16,0-22-16,-1 22 0,1 0 16,0 0-16,-21 0 0,21 0 0,-1 0 15,1 0-15,0 0 0,21 22 16,-21-1-16,0 0 0,0 0 0,-1 21 15,22-20-15,0-1 0,-21 21 16,21 0-16,0-20 0,-21-1 0,21 21 16,0-21-16,0 0 0,0 1 0,0-1 15,0 0-15,21-21 16,0 0-16,-21 21 0,22-21 0,-1 0 16,0 0-16,0 0 15,0-21-15,0 0 0,1 0 16,-22-1-16,21 22 0,0-42 15,-21 21-15,0 0 0,21-22 0,-21 22 16,21-21-16,-21 21 0,0-22 0,0 22 16,21 0-16,-21 0 15,0 42 17,0 0-32,0 0 0,0 1 15,0-1-15,0 0 0,22 21 0,-22-21 16,0 1-16,0 20 0,0-21 0,0 0 15,21 0-15,0 1 0,-21-1 16,21 0-16,0-21 16,0 21-16,1-21 0,-1 0 15,0 0-15,0 0 0,0-21 0,0 0 16,1 21-16,20-21 0,-21-1 16,0 1-16,0 0 0,1-21 0,-1 21 15,0-22-15,0 22 0,-21 0 16,0-21-16,0 20 0,0 1 15,0 42 1,0 1 0,0 20-16,0-21 0,0 0 15,0 0-15,0 1 0,0 20 16,0-21-16,0 0 0,21 0 16,-21 1-16,21-22 0,-21 21 15,22-21-15,-1 0 0,0 0 16,0 0-1,-21-21-15,21-1 16,-21 1-16,21 0 0,-21 0 0,0 0 16,0 0-16</inkml:trace>
  <inkml:trace contextRef="#ctx0" brushRef="#br0" timeOffset="60821.81">6011 9208 0,'0'0'0,"-21"0"0,0 0 16,0 0-16,0 21 0,21 0 16,-22-21-16,1 21 0,21 0 0,-21 0 15,21 1-15,0-1 16,21-21 0,0 0-1,1 0-15,-1 0 16,0-21-1,0 21-15,-21-22 0,0 1 16,0 0-16,0 0 16,0 0-16,-21 21 15,0-21-15,0 21 16,-1 0-16,1 21 16,0 0-16,21 0 15,-21 0-15,21 0 0,0 1 16,0-1-16,0 0 0,0 0 15,21-21-15,-21 21 16,21-21-16,0 21 0</inkml:trace>
  <inkml:trace contextRef="#ctx0" brushRef="#br0" timeOffset="61336.71">6392 9483 0,'0'0'0,"0"21"31,0 0-31,0 0 16,0 0-16,0 1 0,0-1 16,0 0-16,0 0 0,0 0 0,0 0 15,0 1-15,0-1 0,0 0 0,0 0 16,0 0-16,0 0 0,-21-21 0,21 22 15,0-1-15,0 0 0,-21-21 0,21 21 16,0-42 31,-21 21-47,21-21 0,0 0 0,0-1 16,0 1-16,0 0 0,0 0 15,0-21-15,0-1 0,21 1 16,0 21-16,0 0 0,0-22 0,22 1 15,-22 21-15,0 0 0,0-1 0,0 1 16,1 21-16,20 0 0,-21-21 0,21 21 16,-20 0-16,-1 0 0,0 0 0,0 21 15,0 0-15,0 1 0,1-1 0,-22 21 16,0-21-16,0 22 0,0-1 16,0 0-16,0-21 0,0 22 0,0-22 15,-22 0-15,1 0 0,21 0 16,0 1-16,-21-1 0,0-21 15,0 21-15,0-21 0,-1 0 16,1 0-16,0 0 0,-21 0 16,21 0-16,-22 0 0</inkml:trace>
  <inkml:trace contextRef="#ctx0" brushRef="#br0" timeOffset="62056.53">2900 9800 0,'0'0'0,"0"-21"0,21 21 16,-21-21-16,0 0 16,-21 21-1,0 0-15,-1 0 16,1 0-16,0 21 0,0-21 15,21 21-15,-21 0 0,0 0 0,21 22 16,-22-22-16,22 21 0,0-21 16,0 1-16,0 20 0,0-21 15,0 0-15,0 0 0,22 1 16,-1-1-16,0 0 0,0-21 0,0 21 16,22-21-16,-22 0 0,0 0 0,21 0 15,-21 0-15,22 0 0,-1 0 16,-21-21-16,22 21 0,-1-21 0,0 0 15,22-1-15,-22-20 0</inkml:trace>
  <inkml:trace contextRef="#ctx0" brushRef="#br0" timeOffset="65592.85">8509 9038 0,'0'0'0,"0"-21"16,0 0 0,-21 21 312,21-21-297,-21 21-15,21 21 15,0 0-16,0 0-15,0 22 0,0-22 0,21 21 16,0 0-16,0 1 0,0-22 16,22 21-16,-22 1 0,0-1 0,0 0 15,0 1-15,0-1 0,1 0 16,-22-21-16,0 22 0,21-1 16,-21-21-16,21 0 0,-21 1 0,0-1 15,0 0-15,0 0 16,-21-42-1,0 0 1,21 0-16,0-1 16,0 1-16,-22-21 0,22 21 0,0 0 15</inkml:trace>
  <inkml:trace contextRef="#ctx0" brushRef="#br0" timeOffset="65884.05">9059 9038 0,'0'0'0,"21"-21"0,1 0 16,-65 21 0,22 21-1,0 0-15,0 0 0,0 1 0,-22-1 16,22 21-16,0-21 0,-21 22 16,20-22-16,-20 21 0,21 0 0,0-20 15,-22 20-15,22 0 0,0-21 0,0 22 16,-21-1-16,20-21 15,22 22-15,-21-22 0,0 0 0,21 0 16,-21 0-16,21 0 16,0-42 15,0 0-15,21 21-16,0-21 0,0 0 0</inkml:trace>
  <inkml:trace contextRef="#ctx0" brushRef="#br0" timeOffset="66252.66">9313 9271 0,'0'0'0,"21"0"16,-21 21 0,0 0-16,0 1 15,0-1-15,0 0 0,0 0 16,0 0-16,0 22 0,0-22 0,-21 21 15,21 0-15,0 22 0,0-22 16,0 22-16,0-1 0,0 1 0,0-1 16,0 22-16,-21-22 0,0 1 15,0 21-15,0-1 0,21 1 0,-22-22 16,1 22-16,0-21 0,21-1 0,-21 1 16,0-1-16,21 1 0,-21-22 0,21 0 15,-22 1-15,22-1 0,0 0 16,-21-21-16,21 22 0,0-22 15,0 0-15,0 0 0,0-42 32,0 0-32,0 0 0,0 0 15,0-1-15,21-20 0,-21 0 0,0-1 16,0 1-16,22-21 0,-22-1 16,21 1-16</inkml:trace>
  <inkml:trace contextRef="#ctx0" brushRef="#br0" timeOffset="66604.02">9186 9652 0,'0'-42'16,"0"84"-16,0-127 0,0 43 0,0 21 0,0-21 15,0 20-15,21 1 0,-21 0 16,0 0-16,22 0 0,-22 0 0,21-1 16,0 1-16,0 21 0,0-21 0,0 21 15,1-21-15,-1 21 16,21 0-16,-21-21 0,22 21 0,-22 0 0,21 0 15,-21 0-15,22 0 0,-22 21 16,0 0-16,0-21 0,-21 21 0,0 0 16,21 1-16,-21 20 0,0-21 15,0 0-15,-21 0 0,21 1 0,-21-1 16,-21 21-16,20-21 0,1 0 16,0 1-16,-21-22 0,21 21 15,21 0-15,-22-21 0,1 0 0,0 0 16,0 0-16,21-21 47,21 0-32</inkml:trace>
  <inkml:trace contextRef="#ctx0" brushRef="#br0" timeOffset="67171.98">10350 9377 0,'22'0'0,"-44"0"0,65-21 0,-22 21 15,-21-21-15,0-1 16,0 1-16,0 0 16,0 0-16,0 0 0,0 0 15,-21 21-15,0-22 16,-1 22-16,1 0 0,0 0 15,0 0-15,0 22 16,0-1-16,-1 0 0,1 0 16,0 0-16,0 22 0,0-22 0,0 0 15,-1 21-15,22-21 0,0 22 16,0-22-16,0 0 0,0 21 0,0-20 16,0-1-16,0 0 0,0 0 15,22-21-15,-1 0 16,0 0-16,0 0 0,0 0 15,0-21-15,1 0 0,-1 0 16,0-1-16,0 1 0,-21 0 16,21 0-16,0 0 0,-21 0 0,0-22 15,0 22-15,22 0 0,-22 0 16,21-22-16,-21 22 0,0 0 0,0 0 16,0 0-16,0 42 31,0 0-31,0 0 0,0 0 15,0 1-15,0-1 0,0 0 0,21 0 16,-21 0-16,0 0 0,0 1 16,21 20-16,-21-21 0,0 0 15,21 0-15,-21 1 0,21-1 16,1-21 0,-1 0-16,0-21 15,0-1 1,0 1-16,0 0 0,-21 0 15,22 0-15</inkml:trace>
  <inkml:trace contextRef="#ctx0" brushRef="#br0" timeOffset="67452.08">10922 8932 0,'0'-21'0,"0"42"0,0-63 0,0 63 46,0 0-46,0 22 0,0-22 0,0 21 16,0 1-16,0-1 16,0 0-16,0 1 0,0-1 0,0-21 15,0 21-15,0 1 0,0-22 0,0 21 16,0-21-16,0 22 0,0-22 16,0 0-16,0 0 0,0 0 0,0 1 15,0-1-15,21-21 16,0 0-1,0-21-15,-21-1 16,22 1-16,-1 0 16,0 0-16</inkml:trace>
  <inkml:trace contextRef="#ctx0" brushRef="#br0" timeOffset="67952">11451 8911 0,'0'0'0,"0"-21"0,0 42 31,0 0-15,0 1-16,-21 20 0,21-21 15,-21 21-15,21 1 0,0-1 0,0 0 16,0-20-16,0 20 0,0 0 16,0 1-16,0-22 0,0 21 0,0-21 15,-21 0-15,21 22 0,0-22 0,-22 0 16,22 0-16,0 0 15,-21-21 17,21-21-32,0 0 15,0 0-15,0 0 0,0-22 16,0 22-16,0 0 0,0-21 16,0 21-16,21-22 0,-21 1 0,22 21 15,-1 0-15,0-1 0,0-20 0,0 42 16,0-21-16,22 21 0,-22 0 15,0 0-15,0 0 16,0 21-16,1 0 0,-1 0 0,-21 22 16,0-22-16,0 0 0,0 21 15,21-20-15,-21 20 0,0-21 0,0 0 16,0 0-16,0 1 0,0-1 16,0 0-16,0 0 0,-21 0 0,21 0 15,-21-21 16,-1-21-31,22 0 16,-21 0-16,21 0 0,-21 0 0,0-1 16</inkml:trace>
  <inkml:trace contextRef="#ctx0" brushRef="#br0" timeOffset="68165">10626 9186 0,'0'0'0,"0"22"0,21-22 31,0 0-15,21 0-16,-21 0 0,1 0 0,20 0 16,-21 0-16,21 0 0,-20 0 15,20-22-15,0 22 0,-21-21 16,1 21-16,20 0 0,-21-21 0</inkml:trace>
  <inkml:trace contextRef="#ctx0" brushRef="#br0" timeOffset="69435.92">12594 9546 0,'0'0'0,"0"21"16,0 1-16,0-1 16,21-21 15,0 0-31,-21-21 0,22-1 0,-1 22 15,0-21-15,0 0 0,0 0 16,0 0-16,1 0 0,-1-1 16,-21 1-16,21-21 0,0 21 0,0-22 15,-21 1-15,0 0 0,21-1 0,-21-62 16,0 41-16,0 22 16,0-1-16,0-20 0,0 42 0,0-22 15,-21 22-15,21 0 0,-21 0 0,0 21 16,0 0-16,21 21 15,-21 0-15,-1 0 0,22 1 0,0 20 16,-21 0-16,0 22 0,21-22 16,-21 0-16,21 22 0,-21-22 0,21 1 15,0-1-15,0 0 0,0 1 0,0-1 16,0 0-16,0 1 16,0-1-16,0-21 0,0 0 0,0 0 0,21 1 15,0-1-15,0 0 0,0-21 16,1 0-16,-1 0 0,0 0 15,0 0-15,21 0 0,-20-21 0,20 21 16,-21-21-16,21-1 0,-20 1 16,20 0-16,-21-21 0,0 21 0,0-1 15,-21 1-15,0 0 0,0-21 0,0 21 16,0-1-16,0 1 0,-21 0 16,0 21-16,0 0 0,0 0 15,0 0-15,-1 0 0,22 21 16,0 0-16,-21-21 0,21 22 15,0-1-15,0 0 0,0 0 16,21-21-16,1 21 16,-1-21-16,0 0 15,0 0-15,0 0 0,22 0 0,-22 0 16,0 0-16,21 0 0,-21-21 0,1 21 16,20-21-16,-21 21 0,0-21 15,0 0-15,1-1 0,-1 22 0,0-21 16,0 0-16,-21 0 0,0 0 15,0 0-15,21-1 0,-21 1 16,0 42 15,-21 1-31,21-1 16,-21 0-16,21 0 0,0 0 0,0 0 16,0 1-16,0-1 0,-21 0 15,21 0-15,0 0 0,0 0 16,0 1-16,21-22 0,0 0 0,0 0 15,0 21-15,1-21 0,-1 0 16,21 0-16,-21 0 0,0 0 0,22-21 16,-22-1-16,0 22 0,21-21 0,-20 0 15,20-21-15,-21 21 16,0-1-16,0-20 0,-21 21 16,22-21-16,-22 20 0,0 1 0,0 0 0,21 0 15,-21 0-15,0 63 47,-21-21-47,21 0 16,0 1-16,0-1 0,0 0 0,-22 0 15,22 0-15,0 0 0,0 22 0,0-22 16,-21 0-16,21 21 0,0-20 0,0 20 16,0-21-16,0 21 0,0 1 0,0-1 15,0 0-15,0 1 0,0-1 16,0 0-16,0 1 0,0-1 0,0 0 15,0 1-15,0-1 0,0 0 0,0 1 16,0-1-16,0-21 0,0 22 16,0-1-16,0 0 0,0 43 0,0-43 15,0 1-15,0-1 0,0 0 0,-21-21 16,21 22-16,-21-22 0,0 0 0,21 0 16,0 0-16,0 1 0,-21-22 0,-1 0 15,1 0-15,0-22 31,21 1-31,-21-21 0,21 0 0</inkml:trace>
  <inkml:trace contextRef="#ctx0" brushRef="#br0" timeOffset="69544.87">13716 10202 0,'21'-127'15,"-42"254"-15,42-296 16,0 127-16,-21-22 0,21 22 0,1-22 16,-1 1-16,0 21 0,0-22 0,0 22 15,0-1-15,1 1 0,-1 0 16,0 21-16,-21-22 0,21 22 0,0-21 15</inkml:trace>
  <inkml:trace contextRef="#ctx0" brushRef="#br0" timeOffset="70089.03">14922 8890 0,'0'0'15,"-21"0"-15,0 0 0,21-21 32,21 21-17,0 0-15,22 0 0,-1-21 16,0 21-16,1 0 0,-1-21 16,22 21-16,-22 0 0,21-22 15,-20 22-15,-1 0 0,0 0 0,-20 0 16,20 0-16,-21-21 0,-42 21 31,0 0-31,0 0 16,-22 0-16,1 0 0,0 0 0</inkml:trace>
  <inkml:trace contextRef="#ctx0" brushRef="#br0" timeOffset="70352.95">15071 8805 0,'0'0'0,"-22"0"16,1 0-1,21 22-15,0-1 16,0 0-16,0 0 0,0 21 16,0 1-16,0-22 0,0 21 0,0 1 15,0-1-15,0 0 0,-21 1 16,21-1-16,-21 0 0,21 1 0,0-22 16,0 21-16,-21 0 0,21-20 0,0 20 15,-21-21-15,21 0 0,0 0 16,0 1-16,0-1 15,0-42 17,0-1-32,0 1 0,21 0 15,0 0-15,-21 0 0</inkml:trace>
  <inkml:trace contextRef="#ctx0" brushRef="#br0" timeOffset="70784.03">15176 9335 0,'0'-22'15,"22"1"1,-22 0-16,21 0 0,-21 0 16,21 21-16,0-21 0,0 21 15,0-22-15,1 1 16,-1 21-16,21 0 0,-21-21 0,0 21 16,22 0-16,-22 0 0,0 0 0,0 0 15,0 0-15,22 21 0,-22 0 16,0 1-16,-21-1 0,21 0 0,0 0 15,-21 0-15,0 0 0,0 22 16,0-22-16,0 0 0,0 0 0,0 22 16,0-22-16,-21 0 0,0 0 0,0 0 15,0 0-15,0 1 0,-1-1 16,1-21-16,21-21 31,0-1-31,0-20 16,0 21-16,0 0 0,21 0 0,1-1 15,-1-20-15,-21 21 0,21 0 16,0-22-16,-21 22 0,21 0 0,0-21 16,-21 21-16,22 21 0,-1-22 15,-21 1-15,21 21 0,0 0 0,0-21 16,0 21-16,1 0 16,-1 21-1,0-21-15,-21 21 0,21-21 0,0 22 16</inkml:trace>
  <inkml:trace contextRef="#ctx0" brushRef="#br0" timeOffset="71683.7">16446 9356 0,'0'0'0,"22"0"0,-1 0 16,0-21-16,0 21 0,0-22 15,0 22-15,-21-21 0,22 0 0,-22 0 16,0 0-16,0 0 0,0-22 0,0 22 15,-22 0-15,1 0 0,0 0 16,0-1-16,0 1 0,0 21 16,-1 0-16,1 0 0,-21 0 15,21 0-15,0 21 0,-22 1 0,22-1 0,-21 0 16,21 21-16,-22-21 0,22 22 16,0-1-16,0-21 0,0 22 15,-1-1-15,1-21 0,21 21 0,0-20 16,0 20-16,0-21 0,0 0 15,0 0-15,0 1 0,21-22 0,1 0 16,-1 0-16,0 0 0,0 0 0,0 0 16,22 0-16,-22-22 0,0 22 15,21-21-15,-21 0 0,1 0 0,-1 0 16,0 0-16,0-1 0,0 1 16,0-21-16,-21 21 0,0-22 0,22 22 15,-22 0-15,21 0 0,-21-21 16,0 20-16,0 44 31,0-1-31,0 0 16,0 0-16,0 0 0,0 0 0,0 22 15,0-22-15,0 0 0,0 0 0,0 0 16,0 1-16,21-1 0,-21 0 16,0 0-16,21 0 0,0 0 15,0-21 1,1 0-16,-1 0 0,0 0 15,0 0-15,0-21 0,0 0 16,1 21-16,-22-21 16,21 0-16,0 0 0,0 21 0,-21-22 15,21 1-15,0 0 0,-21 0 0,0-21 16,22 20-16,-22 1 0,21 0 16,-21 0-16,0 0 0,21 21 15,0 0 1,0 0-1,-21 21-15,21 0 0,-21 0 16,0 0-16,22 1 0,-22-1 16,21 21-16,-21-21 0,0 0 15,0 1-15,21-1 0,-21 0 0,21 0 16,-21 0-16,21-21 0,-21 21 16,0 1-16,0-44 31,0 1-16,0 0-15,21 0 0,-21 0 16,0 0-16,22-1 0,-22 1 0,0 0 16,21-21-16,0 21 0,0-1 0,0-20 15,-21 21-15,21 0 0,1 0 16,-1-1-16,-21 1 0,21 21 16,0 0-16,0 0 15,0 0-15,1 0 16,-1 0-16</inkml:trace>
  <inkml:trace contextRef="#ctx0" brushRef="#br0" timeOffset="72380.23">17505 9419 0,'21'0'16,"-42"0"-16,63 21 0,-21-21 15,0 0-15,1 0 16,-1 0-16,0-21 15,0 21-15,-21-21 0,21 0 16,0 0-16,1 0 0,-22-1 16,0 1-16,0 0 0,0 0 15,0 0-15,0 0 0,0-1 16,-22 22 0,1 0-16,0 22 0,0-1 0,0 0 15,0 0-15,-1 0 0,22 0 16,-21 1-16,0-1 0,0 0 0,21 0 15,0 0-15,0 22 0,0-22 16,0 0-16,0 0 0,0 0 16,21-21-16,0 21 0,0-21 15,1 0-15,20 0 0,-21 0 16,0 0-16,22 0 0,-22 0 0,0 0 16,0 0-16,0-21 0,0 0 15,1 21-15,-1-21 0,0 0 0,-21 0 16,21-1-16,-21 1 0,21 0 15,-21 0-15,0 0 0,0 0 16,0-1-16,21 1 0,-21 0 0,22 0 16,-22 0-16,0 0 0,21 21 15,0-22-15,0 22 0,0 0 0,-21-21 16,21 21-16,1 0 0,-1 0 0,0 0 16,0 21-16,0-21 15,-21 22-15,21-1 0,1 0 0,-22 0 16,0 0-16,0 0 0,0 1 0,0-1 15,0 0-15,0 0 0,0 0 16,0 0-16,0 1 0,0-1 16,-22 0-16,1 0 15,21-42 17,0 0-32,21 0 15,1-1-15,-1 1 0,0 0 16,-21-21-16,21 21 0,0-1 0,0 1 15,1 0-15,20 0 16,-21 0-16,0 0 0,0 21 16,-21-22-16,22 22 0,-1 0 31</inkml:trace>
  <inkml:trace contextRef="#ctx0" brushRef="#br0" timeOffset="72823.99">19092 9186 0,'0'0'0,"-21"0"16,0 0-1,0 0-15,0 0 0,-1 0 0,1 0 16,0 0-16,0 0 0,0 0 15,0 22-15,-1-22 0,1 21 0,0 0 16,21 0-16,0 0 16,0 0-16,21-21 15,0 22-15,1-22 16,-1 0-16,0 0 0,0 0 16,0 21-16,0-21 0,1 0 0,-1 21 15,0-21 1,-21 21-16,0 0 0,0 0 15,0 1-15,0-1 16,0 0-16,-21-21 16,0 21-16,-1-21 0,1 0 0,0 21 15,-21-21-15,21 0 0,-1 0 0,1 0 16,0 0-16,0 0 0,0 0 16,0 0-16,-1 0 0,1 0 15,21-21-15,0 0 31,0 0-31,21 21 16,1-21 0</inkml:trace>
  <inkml:trace contextRef="#ctx0" brushRef="#br0" timeOffset="73088.91">19304 9271 0,'21'0'31,"-21"21"-15,0 0-16,0 1 0,0-1 15,0 0 1,-21 0-16,21 0 0,0 0 0,0 1 16,0-1-16,-21 0 0,21 0 0,0 0 15,-21-21-15,21 21 0,0 1 16,0-44 31,0 1-47,0 0 0</inkml:trace>
  <inkml:trace contextRef="#ctx0" brushRef="#br0" timeOffset="73445">19452 8975 0,'0'0'0,"-21"0"0,0 0 0,0 0 0,-1 0 16,1 0-16,0 21 0,0-21 16,21 21-16,0 0 0,0 0 15,0 1 1,21-22 0,0 0-16,0 0 0,1 0 0,-1 0 15,0 0-15,0 0 0,0-22 0,0 1 16,1 21-16,-22-21 0,21 0 15,-21 0-15,0 0 0,0-1 16,0 1-16,-21 0 16,-1 21-16,-20 0 0,21 0 15,0 0-15,0 0 0,-1 0 16,-20 0-16,21 21 0,21 0 0,-21 1 16,0-1-16,21 0 0,-22 0 0,22 0 15,0 0-15,0 1 0,0-1 16,0 0-16,0 0 0,0 0 15,22 0-15,-1-21 0,0 0 16,21 22-16</inkml:trace>
  <inkml:trace contextRef="#ctx0" brushRef="#br0" timeOffset="73971.71">19791 9250 0,'0'21'31,"0"0"-31,0 0 0,-21-21 16,-1 22-16,22-1 0,0 0 16,-21 0-16,21 0 0,0 0 15,-21 1-15,21-1 0,0 0 0,0 0 16,0 0-16,0 0 0,0 1 16,-21-1-16,21 0 0,0 0 0,-21-21 15,21 21-15,0-42 47,0 0-47,0 0 16,0 0-16,0-22 0,0 22 15,0 0-15,21-21 0,0 20 0,0-20 16,0 21-16,1-21 0,-1 20 16,0 1-16,0-21 0,21 21 0,-20 0 15,20-1-15,-21 22 0,21-21 0,-20 21 16,20 0-16,-21 0 0,0 0 15,0 0-15,22 21 0,-22-21 0,-21 22 16,21 20-16,0-21 0,-21 0 16,0 22-16,0-22 0,0 0 15,0 21-15,0-21 0,0 1 0,0 20 16,0-21-16,-21 0 0,0 0 16,21 1-16,0-1 0,-21-21 0,0 21 15,-1-21-15,1 21 16,0-21-16,21-21 31,0 0-15,0 0-16,0-1 0,21 22 15,0-21-15,1 0 0</inkml:trace>
  <inkml:trace contextRef="#ctx0" brushRef="#br0" timeOffset="74551.38">20934 9271 0,'0'-21'0,"0"42"0,0-63 0,0 21 16,-21-1-1,-1 22-15,1 0 0,0 0 0,0 0 16,-21 0-16,20 0 0,-20 0 16,0 0-16,-1 22 0,22-22 0,-21 21 15,0 0-15,20 0 0,1 0 16,0 0-16,0 1 0,0-1 15,21 21-15,-21-21 0,21 0 16,0 1-16,0-1 0,0 0 0,21 0 16,0 0-16,0-21 0,0 0 15,0 21-15,1-21 0,20 0 16,-21 0-16,0 0 0,22-21 0,-22 21 16,0-21-16,0 0 0,0 21 0,0-21 15,1 0-15,-1-1 0,0 1 16,0 0-16,0 0 0,-21 0 0,0 0 15,21-1 1,-21 44 15,-21-1-31,0-21 16,21 21-16,0 0 0,0 21 0,-21-20 16,21-1-16,-21 21 0,21 0 15,-21 1-15,21-1 0,0 0 0,0 1 16,0-1-16,0 0 0,0 1 15,0 20-15,0-20 0,0-1 0,0 21 16,0-20-16,0-1 0,0 22 16,0-1-16,0 1 0,21-1 0,-21 1 15,0-1-15,0 1 0,21-1 16,-21 1-16,21-1 0,0 1 16,-21-1-16,0 1 0,0-1 0,21 1 15,-21-1-15,22 1 0,-1-1 0,-21 1 16,0-22-16,0 21 0,0-20 15,0-22-15</inkml:trace>
  <inkml:trace contextRef="#ctx0" brushRef="#br0" timeOffset="74900.17">20278 11091 0,'0'-190'15,"0"126"-15,0 1 16,21-1-16,21 1 0,0-1 0,1-20 16,-1 41-16,0-20 0,22 21 15,-1-22-15,1 22 0,-1-1 0,1 22 16,-22-21-16,22 21 0,-22-22 16,0 22-16,1 0 0,-1 0 0,-21 0 15,22 0-15,-22-1 0,0 1 0,-21 0 16,21 21-1,-21-21-15,-21 21 79,0 0-79,0 0 0,-1 0 15,1 0-15,0 21 0</inkml:trace>
  <inkml:trace contextRef="#ctx0" brushRef="#br0" timeOffset="76176.45">20341 11028 0,'0'21'62,"-21"0"-46,21 0 0,-21 1-16,21-1 0,0 0 0,0 0 15,-21 0-15,21 0 0,0 22 16,0-22-16,0 0 0,0 21 0,0-20 15,0-1-15,0 0 0,0 21 0,0-21 16,0 1-16,0-1 0,0 0 16,0 0-16,21 0 0,-21 0 0,21 1 15,0-22-15,0 21 0,-21 0 16,43-21-16,-22 21 0,0-21 0,0 0 16,21 0-16,-20 0 0,20 21 15,-21-21-15,21 0 0,1 0 16,-1 0-16,-21 0 0,22 0 0,-1-21 15,-21 21-15,0-21 0</inkml:trace>
  <inkml:trace contextRef="#ctx0" brushRef="#br0" timeOffset="80545">741 11282 0,'0'0'0,"0"-21"0,0 0 0,0-1 16,0 1-16,0 0 16,0 0-1,21 21-15,-21 21 16,0 0-16,0 22 15,0-1-15,0 0 0,0 1 0,0 20 16,-21-21-16,0 22 0,-1-22 16,1 22-16,0-22 0,-21 0 15,21 1-15,-22-22 0,22 21 0,-21 1 16,-1-22-16,22 0 0,0 0 16,0-21-16,0 0 0,0 0 15,21-21 1,0 0-1,0 0-15,0-1 0,42 1 0,-21 0 16,0 0-16,0 21 0,22-21 16,-22 0-16,21 21 0,1-22 0,-1 22 15,0-21-15,1 0 0,-1 21 16,0 0-16,1-21 0,-1 21 0,0-21 16,-21 21-16,22 0 0,-22-21 15,0 21-15,0 0 0,0-22 16,1 1-16,-1 0 0,-21 0 15,0 0-15,0 0 16,0-1-16,0 1 0,0 0 16,-21 0-16,21 0 0,-22 0 15,1 21-15,21-22 0,0 1 0,-21 21 32,21 21-32,-21 1 0,21 20 15,-21-21-15,21 21 0,-21 1 16,21-1-16,0 0 0,-22 1 0,22-1 15,-21 0-15,21 1 0,0-1 16,0 0-16,-21-20 0,21 20 16,0-21-16,-21 21 0,21-20 0,0-1 15,-21 0-15,21 0 32,0-42-17,0 0 1,0 0-16,0-1 0,0 1 15</inkml:trace>
  <inkml:trace contextRef="#ctx0" brushRef="#br0" timeOffset="80908.05">1587 11705 0,'0'0'0,"22"21"15,-1-21 1,-21 22-16,0-1 16,21-21 15,-21-21-15,0-1-1,0 1-15,0 0 16,-21 21-1,0 0 1,21 21 0,-22 0-1,22 1 1</inkml:trace>
  <inkml:trace contextRef="#ctx0" brushRef="#br0" timeOffset="82780.24">2963 11324 0,'0'0'0,"21"0"0</inkml:trace>
  <inkml:trace contextRef="#ctx0" brushRef="#br0" timeOffset="83872.02">3090 11324 0,'0'0'0,"0"-21"16,0 0-16,21 0 15,-21 0-15,0-1 0,0 1 16,0 0-16,0 63 31,0-20-15,-21-1-16,21 21 0,0 0 16,0 1-16,-21 20 0,21-20 0,-21-1 15,21 0-15,-21 1 0,21-1 16,-21 0-16,21 1 0,0-1 0,-22-21 15,22 21-15,-21-20 0,21-1 16,-21 0-16,21 0 0,0 0 0,0-42 31,0 0-15,0 0-16,0 0 0,0-1 16,0 1-16,0 0 0,21-21 0,-21-1 15,21 1-15,1 0 16,-22-1-16,21 1 0,0-21 0,0 20 15,-21-20-15,21 20 0,0-20 16,1 21-16,-22 20 0,21 1 0,0 0 16,0 21-16,0 0 15,0 21-15,-21 22 0,22-1 0,-22 0 16,21 1-16,-21-1 0,0 21 16,0-20-16,0-1 0,0 0 0,0 1 15,0-1-15,0 0 0,0 1 0,0-22 16,0 0-16,0 0 0,0 0 15,0 1-15,0-1 0,0 0 16,-21-21 0,-1-21-1,1 21-15,21-21 16,-21-1-16,0 22 0,0-21 0,-22 0 16</inkml:trace>
  <inkml:trace contextRef="#ctx0" brushRef="#br0" timeOffset="84059.97">2773 11769 0,'42'0'16,"-21"0"-1,0 0-15,1 0 16,-1 0-16,0-21 0,0 21 0,0 0 16,22-22-16,-22 22 0,21-21 15,0 21-15,1-21 0,-1 21 0,0 0 16,1-21-16,-1 21 0,0 0 15,1-21-15,-1 21 0,0 0 0,1 0 16</inkml:trace>
  <inkml:trace contextRef="#ctx0" brushRef="#br0" timeOffset="84952.12">4149 11621 0,'0'0'0,"21"0"15,0-22-15,0 22 0,-21-21 16,21 21-16,-21-21 0,0 0 15,0 0-15,0 0 0,0-1 16,0 1-16,0 0 0,0 0 0,-21 0 16,0 0-16,0-1 0,0 22 15,-1 0-15,1 0 0,0 0 16,0 22-16,0-1 0,0 0 16,-22 0-16,22 21 0,-21 1 0,21-1 15,-22 0-15,22 1 0,0-22 16,0 21-16,0 1 0,21-1 0,0-21 15,0 0-15,0 22 0,0-22 0,21-21 16,0 21-16,0-21 0,0 0 16,22 0-16,-22 0 0,21 0 15,0-21-15,-20 21 0,20-21 16,0-1-16,-21-20 0,22 21 0,-1-21 16,0 20-16,1-20 0,-22-21 15,21 20-15,-21-20 0,1 20 0,-1-20 16,0-1-16,0 1 0,-21-1 0,0 1 15,0 21-15,0-1 0,0 22 16,0 0-16,0 0 0,-21 0 0,0 21 16,0 0-16,21 21 15,-22 0-15,1 0 0,0 21 0,0 1 16,21-1-16,0 22 0,-21-1 16,21 1-16,-21-22 0,21 21 0,0-20 15,0-1-15,0 0 0,0 1 0,0-22 16,0 0-16,0 0 0,21 22 15,0-43-15,0 21 0,0 0 0,0-21 16,1 0-16,-1 0 0,0 0 16,0 0-16,0 0 0,0 0 0,1 0 15,-1-21-15,0 0 0,0-1 16,0 22-16,-21-21 0,21 0 16,1-21-16,-22 21 0,0-1 15,21-20-15,0 21 0,-21 0 16,21 0-16,-21-1 0,21 22 15,0 0-15,1 0 16,-22 22-16,21-1 0,-21 0 16,0 21-16,0-21 0,0 1 0,21-1 15,-21 21-15,0-21 0,21 0 16,-21 1-16,21-1 0,-21 0 0,0 0 16,21 0-16,1 0 15,-1-21-15,0 0 16,0 0-16,0 0 0,-21-21 15,21 21-15,1-21 16,-1 0-16,-21 0 0,21-22 0,0 22 16,0-21-16,0 21 0,1-22 15,-22 1-15,21 21 0,0-21 0,0 20 16,-21 1-16,0 0 0,0 0 0,21 21 16,-21 21-1,0 0 1,0 0-16,0 1 15,0-1-15,0 0 0,0 0 0,0 0 16,0 0-16</inkml:trace>
  <inkml:trace contextRef="#ctx0" brushRef="#br0" timeOffset="86109.72">5990 11684 0,'0'0'0,"21"-21"0,0 0 16,-21 0-16,0-1 16,0 1-16,0-21 0,0 21 0,-42-22 15,21 22-15,0-21 0,-22 21 0,1 0 16,21-1-16,-21 1 16,-1 21-16,1 0 0,0 0 0,-1 0 0,22 21 15,-21 1-15,21-1 16,-22 0-16,22 21 0,0 1 0,0-1 15,0-21-15,-1 21 0,22 1 0,-21-1 16,21-21-16,0 22 0,0-22 16,0 21-16,0-21 0,0 0 0,0 1 15,21-1-15,1-21 0,-1 0 16,0 21-16,0-21 0,0 0 0,22 0 16,-22 0-16,21-21 0,-21 0 15,22 21-15,-22-22 0,21 1 0,-21 0 16,22 0-16,-22-21 0,0 20 0,0 1 15,0-21-15,0 0 0,1 20 16,-22-20-16,0 0 0,0 21 16,0-1-16,0 1 0,0 0 15,0 42 1,0 0-16,0 1 0,-22-1 0,22 0 16,-21 21-16,21-21 0,0 1 15,0 20-15,0-21 0,0 21 0,0-20 16,0-1-16,0 0 0,21 0 15,1-21-15,-1 21 0,0 0 0,0-21 16,0 0-16,0 0 0,1 0 0,-1 0 16,0 0-16,21 0 0,-21-21 15,1 21-15,20-21 0,-21 0 16,0 0-16,0 0 0,1-1 0,-1-20 16,-21 21-16,21 0 0,-21-22 15,0 22-15,0 0 0,0 0 0,0 0 16,0 0-16,0 42 15,-21 0 1,21 0-16,0 0 0,0 0 16,0 1-16,0 20 0,0-21 0,0 0 15,-21 0-15,21 1 0,0-1 0,0 0 16,0 0-16,0 0 16,21-42 30,-21 0-46,21 0 0,0 0 16,-21-1-16,21-20 0,0 21 16,1 0-16,-1 0 0,-21-1 0,21 1 15,0 0-15,0 21 16,0 21 0,-21 0-16,0 1 0,0-1 15,0 0-15,0 0 0,0 0 0,22 0 16,-1 1-16,-21-1 15,21 0-15,0-21 0,-21 21 0,21-21 0,0 0 16,1 0-16,-1 0 16,0 0-16,21 0 0,-21 0 0,1 0 15,20 0-15,0-21 0,-21 0 0,22 0 16,-22-1-16,21 1 0,-21 0 16,22-21-16,-22-1 0,0-20 15,-21 21-15,21-22 0,-21 1 0,21-1 16,-21 1-16,0-1 0,0 22 0,0-1 15,0 1-15,0 21 0,0 0 0,0 0 16,-21 21-16,0 0 16,21 21-16,0 0 0,-21 0 0,21 21 15,-21 22-15,21-22 0,-21 22 16,21-22-16,0 22 0,0-22 16,0 21-16,0-20 0,0-1 0,0-21 15,0 22-15,0-22 0,0 21 16,21-21-16,0 0 0,0-21 15,0 0-15,0 0 16,1 0-16,-1 0 0,0 0 16,0 0-16,0-21 0,0 0 0,1 0 15,-22 0-15,21 0 0,-21-1 16</inkml:trace>
  <inkml:trace contextRef="#ctx0" brushRef="#br0" timeOffset="86297.07">6943 11367 0,'21'21'31,"0"-21"-15,0 0-16,0 0 0,22 0 16,-22 0-16,21 0 0,-21 0 0,22 0 15,-1 0-15,-21-21 0,21 21 0,1-22 16,-22 22-16,0-21 0,0 21 15</inkml:trace>
  <inkml:trace contextRef="#ctx0" brushRef="#br0" timeOffset="87471.42">7874 11642 0,'0'0'16,"21"0"-16,0 0 0,0 0 0,1 0 0,-1 0 15,0 0-15,0 0 0,0 0 16,0 0-16,1-21 0,-1-1 0,0 1 16,0 0-16,0 0 0,-21 0 0,0-22 15,21 1-15,-21 21 0,0-21 16,0-1-16,0 22 0,0-21 16,-21 21-16,0-1 0,0 1 0,0 21 15,0 0-15,-22 0 0,1 21 16,0 1-16,-1 20 0,1-21 0,21 21 15,-22 1-15,1-1 0,0 0 0,21 1 16,-1 20-16,-20-42 0,42 22 16,0-1-16,0-21 0,0 22 0,0-22 15,0 0-15,0 0 0,21-21 16,0 21-16,1-21 0,20 0 0,-21 0 16,21 0-16,-20 0 0,20 0 0,0-21 15,1 0-15,-1 21 16,0-21-16,1 0 0,-1-1 0,-21-20 15,21 21-15,-20-21 0,-1 20 0,21-20 16,-42 0-16,21 21 0,-21-1 16,21 1-16,-21 0 0,0 42 31,-21 0-31,21 1 0,-21-1 0,21 0 16,0 0-16,0 0 0,0 0 15,0 22-15,0-22 0,0 0 0,21 0 16,0 0-16,1 1 0,20-22 0,-21 21 15,21 0-15,-20-21 0,20 0 16,21 0-16,-20 0 0,-1 0 0,0 0 16,43 0-16,-64 0 0,22 0 0,-1-21 15,0 21-15,-21-21 0,22-1 0,-22 1 16,0 0-16,0 0 0,0 0 0,-21-22 16,0 22-16,0-42 0,0 20 0,0 22 15,0 0-15,-21 0 0,0 0 0,0 0 16,0 21-16,0 0 0,-22 0 0,1 0 15,21 0-15,-22 21 0,1 0 0,21 0 16,-43 21-16,22-20 0,21-1 0,0 21 16,0-21-16,21 22 0,0-22 15,0 0-15,0 0 0,0 0 16,21-21-16,0 21 0,-21 1 0,21-22 16,21 0-16,1 21 0,-22-21 0,21 0 15,1 0-15,-1 0 0,-21 0 0,21-21 16,-20-1-16,20 22 0,-21-21 15,0 0-15,0 0 0,1 0 0,-1 0 16,-21-22-16,0 22 0,0 0 0,21 0 16,-21 0-16,0-1 0,0 1 15,0 42 1,0 1 0,0-1-16,-21 21 0,0-21 15,21 0-15,-22 22 0,1-1 16,21 0-16,0 1 0,0-1 0,-21 22 15,21-1-15,0 1 0,0-1 16,0 1-16,0-1 0,0 1 0,0 20 16,21-20-16,-21-1 0,21 1 15,-21-1-15,22 1 0,-22 20 0,0-20 16,0-1-16,21 1 0,-21-1 0,0-20 16,0 20-16,0-20 0,0 20 15,-21-42-15,-1 22 0,1-1 16,-21-21-16,21 0 0,-22 0 0,22-21 15,-21 0-15,21 0 0,-22 0 0,22 0 16,0 0-16,0-21 0,-21 0 16,20 0-16,1 0 0,0-22 0,0-20 15,21-1-15,-21 1 0,21-1 16,-21-20-16,21-1 0,0 0 0,0-20 16,0 20-16,42 0 0,-21-21 15,0 1-15,0 20 0,22 0 0,-22 22 16,0-1-16,43-42 0,-43 64 15,0 0-15,0 21 0,0-1 16,0 1-16,1 0 0,-1 0 16,0 0-16,0 0 0,0 21 0,-21-22 0,21 22 15</inkml:trace>
  <inkml:trace contextRef="#ctx0" brushRef="#br0" timeOffset="87983.88">9186 11578 0,'21'0'0,"-42"0"15,64 0-15,-22 0 16,0 0-16,0 0 0,0 0 15,0 0-15,1 0 0,-1 0 16,0 0-16,0-21 0,0 0 0,-21 0 16,0 0-16,0-1 15,0 1-15,0 0 0,-21 0 16,0 21-16,0 0 16,0 0-16,-1 0 0,1 21 15,0 0-15,-21 0 0,42 1 0,-21-1 16,-1-21-16,22 21 0,0 0 15,0 0-15,0 0 0,0 1 0,22-1 16,-1-21-16,0 21 16,0-21-16,21 0 0,-20 0 0,-1 0 15,21 0-15,-21 0 0,22 0 0,-22 0 16,0 0-16,21-21 0,-21 21 16,1-21-16,20-1 0,-21 1 0,0 0 15,0-21-15,1 21 0,-1-22 16,0 22-16,0-21 0,-21 21 0,0-1 15,0 1-15,0 0 0,0 0 16,-21 21-16,0 0 16,0 21-16,-1 0 0,22 0 15,-21 22-15,21-22 0,-21 0 16,21 0-16,0 22 0,0-1 0,0-21 16,0 0-16,21 22 0,0-22 0,-21 0 15,22 0-15,-22 0 0,21 0 16,-21 1-16,0-1 0,0 0 15,-43-21 1,22 21-16,0-21 0,0 0 0,-21 0 16,20 0-16,-20 0 0,21 0 0,0 0 15,0-21-15,21 0 16</inkml:trace>
  <inkml:trace contextRef="#ctx0" brushRef="#br0" timeOffset="89171.89">11197 11726 0,'0'-42'31,"0"21"-31,21 0 16,-21 0-16,21-1 0,1 1 0,-22-21 15,21 21-15,0-22 0,0 1 16,-21 0-16,21-1 0,0 1 0,1 0 15,-22-1-15,0 1 0,21 21 16,-21 0-16,0 0 0,21-1 16,-21 44-1,0 20-15,-21-21 0,0 21 16,-1 1-16,1-1 0,21 0 0,0 22 16,-21-22-16,21 1 0,0-1 15,0-21-15,0 21 0,0-20 0,0-1 16,0 0-16,0 0 0,0 0 15,21-21-15,0 0 0,1 0 16,-1 0-16,0 0 0,0 0 16,0-21-16,0 21 0,-21-21 0,22 0 15,-1 0-15,0-22 0,0 22 16,-21-21-16,0-1 0,0 22 16,0-21-16,0 0 0,0-1 15,-42 1-15,21 21 0,-1-22 0,1 22 16,-21 0-16,21 21 0,0 0 15,-22 0-15,22 0 0,0 0 16,42 0 0,21 0-1,-20 0-15,20 0 0,-21 0 0,21 0 16,1 0-16,-1 0 0,0-21 0,1 21 16,-1-21-16,0 0 0,1-1 15,-1 22-15,0-21 0,-20 0 16,20 21-16,-21-21 0,-21 0 0,-21 21 47,0 21-47,0 0 0,21 0 15,0 0-15,0 22 0,0-1 16,0 0-16,0 22 0,-22-22 0,22 22 16,0-22-16,0 22 0,0-1 15,0-21-15,0 22 0,0-1 0,0 1 16,0-1-16,0 22 0,0 0 0,0-22 15,0 22-15,0 0 16,0-1-16,0 1 0,0 0 0,0-1 16,0 1-16,0 0 0,0-22 0,0 22 15,-21-22-15,21 1 0,0-1 16,0 1-16,0-22 0,0 0 0,-21 1 16,21-22-16,-21 0 0,21 0 0,0 0 15,-21-21 1,0 0-16,21-21 15,0 0-15,-22 0 0,1 0 16,21-22-16,-21 22 0,21-21 16,0 0-16,0-22 0,0 22 0,-21-22 15,21-20-15,0 20 0,0 1 16,0-22-16,0 0 0,21 1 16,0-1-16,0 0 0,1 1 0,20-1 15,-21 21-15,21-20 0,-20 20 0,20 22 16,-21 0-16,21-1 0,-20 1 15,-1 21-15,0 0 0,0-1 0,-21 1 16,0 0-16,21 21 0,-21-21 16,21 21-16,1 0 47,-1 0-32,0 0 1,0 0-16,0 0 15,22-21-15</inkml:trace>
  <inkml:trace contextRef="#ctx0" brushRef="#br0" timeOffset="91352.68">13822 11028 0,'0'0'0,"0"-21"15,21 42 32,-21 0-47,21 0 0,-21 0 16,21 22-16,0-1 0,-21 0 0,22 22 15,-1-22-15,0 1 0,-21-1 16,21 0-16,0 1 0,-21-22 0,21 21 16,-21-21-16,22 0 0,-22 1 15,0-1-15,21 0 0,-21 0 0,0 0 16,21-21-16,-21-21 47,0 0-47,0 0 0,0 0 15,0-1-15,0 1 0</inkml:trace>
  <inkml:trace contextRef="#ctx0" brushRef="#br0" timeOffset="91623.4">14266 11070 0,'0'0'15,"21"-21"-15,1 0 0,-44 21 47,1 0-47,0 21 0,0 0 16,-21 0-16,20 1 0,1-1 0,-21 21 16,21-21-16,0 22 0,-22-22 0,22 21 15,0 0-15,0-20 0,0 20 16,-22-21-16,22 21 0,21-20 0,-21-1 15,0 0-15,21 0 0,-21 0 16,21 0-16,0 1 16,21-22-1,0 0-15,0 0 16,0-22-16,0 1 0,22 21 0,-22-21 16</inkml:trace>
  <inkml:trace contextRef="#ctx0" brushRef="#br0" timeOffset="91968.09">14457 11303 0,'0'0'0,"21"0"16,-21 21 15,0 0-31,0 22 0,0-22 0,0 21 16,0-21-16,0 22 0,0-1 0,0 0 15,0 1-15,0-1 0,0 22 16,0-22-16,0 21 0,0 1 0,0-1 15,0 1-15,0-1 0,-21 22 16,0-21-16,21-1 0,0 1 16,-22-1-16,1-21 0,0 22 0,21-1 15,-21 43-15,21-63 0,-21-1 16,21 0-16,0 1 0,0-1 16,0-21-16,0 0 0,0 0 0,-21 1 15,21-44 16,0 1-31,0 0 0,0 0 16,0-21-16,21-1 0,0 1 16,-21 0-16,21-1 0,-21-20 0,21 20 15</inkml:trace>
  <inkml:trace contextRef="#ctx0" brushRef="#br0" timeOffset="92316.08">14499 11769 0,'0'-43'16,"0"86"-16,0-128 0,0 43 0,0 21 0,0-22 15,0 1-15,0 21 0,0-22 16,0 22-16,21-21 0,-21 21 0,0-22 16,21 22-16,1 0 0,-22-21 15,21 21-15,0-1 0,21 1 16,-21 21-16,1-21 0,-1 21 0,21 0 0,-21 0 16,22 0-16,-22 21 0,0 0 15,0-21-15,0 43 0,0-22 16,-21 0-16,0 0 0,0 22 15,0-22-15,0 0 0,0 21 0,-21-21 16,0 1-16,0-1 0,0 0 0,0 0 16,-1 0-16,-20-21 0,21 21 15,0-21-15,0 22 0,-1-22 16,1 0-16,21 21 16,0-42 30,21-1-46,-21 1 16,22 21-16</inkml:trace>
  <inkml:trace contextRef="#ctx0" brushRef="#br0" timeOffset="92519.05">15346 11282 0,'0'0'0,"21"0"0,-21-21 15,0 0-15,21-1 0,-21 1 16,0 0-16,-21 21 16,0 0-16,-22 0 15,22 0-15,0 21 0,-21 0 16,21 22-16,-22-22 0,22 0 16,-21 21-16,21-20 0,-22 20 0,22 0 15,0-21-15</inkml:trace>
  <inkml:trace contextRef="#ctx0" brushRef="#br0" timeOffset="92847.9">14901 11684 0,'0'0'0,"21"0"16,1 0 0,-1 0-16,0 0 0,0 0 15,0 0-15,0 0 0,1-21 0,-1 0 16,0 0-16,0-1 0,0 1 0,22 0 16,-22 0-16,0-21 0,0-1 15,0 22-15,22-21 0,-43-1 16,21 22-16,0 0 0,-21 0 15,0 0-15,0 42 16,0 0 0,0 0-16,0 0 0,0 22 15,0-22-15,0 0 0,0 21 0,0-20 16,0-1-16,0 0 0,0 0 16,0 0-16,0 0 0,0 1 0,0-1 15,0 0-15,21 0 31,0-21-31,0 0 0,1 0 16,-1 0-16,-21-21 16,21 21-16,0-21 0,-21 0 15,21 21-15,0-22 0</inkml:trace>
  <inkml:trace contextRef="#ctx0" brushRef="#br0" timeOffset="93131.91">15833 11070 0,'0'0'0,"21"-21"0,-21 0 16,0 0-16,0 0 0,0-1 16,21 22-16,-21-21 0,0 42 31,0 1-31,0-1 16,0 0-16,-21 0 0,21 21 0,0 1 15,0-1-15,-21 0 0,21 1 0,0-1 16,-22 0-16,22 1 0,0-1 15,0-21-15,0 22 0,0-22 0,0 21 16,0-21-16,0 0 16,0 1-16,0-44 31,22 1-15,-1 0-16</inkml:trace>
  <inkml:trace contextRef="#ctx0" brushRef="#br0" timeOffset="93629.03">16108 11049 0,'0'0'0,"0"-21"0,21 21 16,-21-21-16,21 21 16,-21 21-1,0 0 1,0 21-16,0-20 0,0 20 0,0-21 15,0 21-15,0 1 0,0-1 16,0 0-16,0-20 0,0 20 16,0 0-16,0-21 0,-21 1 0,21-1 15,-21 0-15,21 0 0,-21-21 16,21 21-16,0 0 0,-22-21 31,22-21-15,0 0-16,0 0 0,0 0 15,0 0-15,0-1 0,0 1 16,22-21-16,-1 21 0,0-22 0,0 22 16,0-21-16,0 21 0,22-22 15,-22 22-15,21 0 0,-21 0 16,22 0-16,-1 21 0,-21 0 0,22 0 16,-22 0-16,0 0 0,0 21 15,-21 0-15,0 0 0,0 22 0,0-22 16,0 21-16,0 0 0,0-20 15,0 20-15,0-21 0,-21 21 0,0-20 16,21-1-16,-21 0 0,-1 0 16,22 0-16,-21-21 0,21 21 15,-21-21-15,0 0 16,21-21 0,0 0-16</inkml:trace>
  <inkml:trace contextRef="#ctx0" brushRef="#br0" timeOffset="93860.74">15833 11240 0,'21'-22'31,"0"22"-31,0 0 16,0 0-16,22 0 0,-22 0 0,0 0 0,21 0 16,-21 0-16,22-21 0,-22 21 15,21 0-15,1 0 0,-22 0 16,0 0-16</inkml:trace>
  <inkml:trace contextRef="#ctx0" brushRef="#br0" timeOffset="95140.44">16997 11536 0,'0'0'0,"21"0"32,0 0-32,0 0 15,0 0-15,1-21 0,-1 0 16,0-1-16,21 1 0,-21 0 15,1 0-15,20 0 0,-21-22 0,21 22 16,-20-21-16,20 0 0,-21-1 16,0 1-16,0 0 0,-21-1 0,0 1 15,0 21-15,0-22 0,0 22 16,0 0-16,-21 0 0,0 21 16,0 0-16,0 0 0,0 0 0,-1 21 15,1 0-15,0 0 0,0 22 16,0-1-16,0 0 0,-1 1 15,1 20-15,21 43 0,-21-64 16,21 1-16,-21-1 0,21 0 16,0 1-16,0-1 0,0-21 0,0 0 15,0 1-15,0-1 0,21 0 16,0 0-16,0-21 0,1 0 16,-1 0-16,0 0 0,0 0 0,21 0 15,-20 0-15,-1-21 0,21 0 16,-21 0-16,0 21 0,22-43 0,-22 22 15,0 0-15,0-21 16,0 20-16,-21-20 0,0 21 0,22 0 16,-22 0-16,0-1 0,0 44 31,0-1-15,-22 0-16,22 0 15,0 0-15,0 0 0,22-21 16,-1 0-1,0 0-15,0 0 0,0 0 16,0 0-16,1 0 0,-1 0 0,0-21 16,21 21-16,-21-21 15,1 0-15,-1 0 0,0 0 16,0-1-16,-42 44 47,21-1-47,-21 0 0,0 0 15,21 0-15,0 0 0,0 1 0,-22-1 16,22 0-16,0 0 0,0 0 16,0 0-1,22-21-15,-1 0 16,0 0-16,0 0 0,0 0 0,0 0 16,1 0-16,20 0 0,-21 0 15,0-21-15,22 0 0,-22 0 16,21 0-16,-21 0 0,0-1 0,22 1 15,-22 0-15,0-21 0,-21 21 16,21-1-16,-21 1 0,0 0 0,0 0 16,0 42 15,-21 0-15,21 0-16,-21 1 0,0 20 0,21-21 15,0 21-15,-21-20 0,-1 20 0,22 0 16,-21 1-16,21-1 15,0 0-15,0 1 0,-21-1 0,21 21 0,0 1 16,0-1-16,0 1 0,0-1 16,0 1-16,0-1 0,0 22 15,0-21-15,0-1 0,0 1 0,21-1 16,-21 1-16,21-1 0,-21 1 16,22-1-16,-1 1 0,-21-1 0,0 1 15,0-1-15,0-21 0,0 1 0,0-1 16,0 0-16,0 1 0,0-22 15,-21 0-15,-1 0 0,1 0 0,0 1 16,-21-22-16,21 0 0,-22 0 0,22 0 16,-21 0-16,-1 0 0,22-22 15,-21 1-15,21 0 0,-22-21 16,22 21-16,0-22 0,0-20 0,21 20 16,-21-20-16,21-22 0,0 22 15,0-1-15,0-20 0,21 20 0,0 1 16,0-1-16,0-21 0,1 22 0,-1-1 15,0 1-15,0-1 0,0 1 16,0-1-16,1 1 0,-22 21 0,21-1 16,-21 1-16,21 0 0,-21 20 15,21-20-15,-21 21 0,0 0 0,0 0 16,0-1-16,0-20 0,0 21 0,0 0 16,0-22-16,0 22 0,0-21 15,0 21-15</inkml:trace>
  <inkml:trace contextRef="#ctx0" brushRef="#br0" timeOffset="98396.08">18838 11621 0,'0'0'0,"-21"0"0,0 0 16,0 0-16,0 0 15,21-22 1,0 1-16,0 0 0,0 0 16,0 0-16,0 0 0,0-22 15,0 22-15,0-21 0,0-1 0,0 1 16,21 0-16,0-1 0,0 1 0,-21 0 15,21 21-15,0-22 0,1 1 16,-1 21-16,0 0 0,0-1 0,0 1 16,0 0-16,1 21 0,-1 0 15,-21 21 1,0 0 0,0 1-16,0-1 0,0 0 15,0 0-15,0 0 16,0 0-1,21-21 1,0 0 0,-21-21-16,0 0 15,0 0-15,0 0 0,0 0 16,0-1-16,0 1 16,-21 0-16,0 0 15,0 21-15,-1 0 16,1 0-16,0 21 0,21 0 15,-21 0-15,0 1 0,0 20 16,-1 0-16,22 1 0,-21-1 16,0 21-16,0-20 0,21 20 0,-21-20 15,21-1-15,0 21 0,0-41 16,0 20-16,0 0 0,0-21 0,0 1 16,21-1-16,-21 0 0,21-21 15,0 21-15,0-21 0,1 0 0,-1 0 16,0 0-16,0 0 0,21 0 0,-20 0 15,-1-21-15,21 0 0,0 0 16,1-1-16,-22 1 0,21 0 16,1-21-16,-1-1 0,0 22 0,1-21 15,-22 0-15,0 20 0,0-20 16,0 21-16,-21 0 0,21 0 0,-21-1 16,-21 44-1,0-1-15,0 0 16,0 0-16,21 0 0,-21 22 15,21-22-15,-22 21 0,22-21 0,0 22 16,0-22-16,0 21 0,0-21 0,0 0 16,0 1-16,0-1 0,0 0 15,22 0-15,-1 0 0,0-21 0,0 0 16,0 21-16,0-21 0,1 0 16,-1 0-16,21 0 0,-21 0 0,0 0 15,22-21-15,-22 0 0,21 0 0,-21 21 16,22-21-16,-22 0 15,0-22-15,0 22 0,0 0 0,-21-21 16,0-1-16,0 1 0,0 0 16,0-1-16,0 22 0,0-21 0,-21-1 15,0 22-15,0 0 0,0 0 16,-22 0-16,22 21 0,-21 0 16,0 0-16,20 0 0,-20 0 0,0 21 0,21 0 15,-22 21-15,22 1 16,0-1-16,0 0 0,0 1 0,21-1 15,0-21-15,0 22 0,0-1 16,0-21-16,0 0 0,21 0 0,0 1 16,21-1-16,-21 0 0,1-21 0,-1 0 15,21 0-15,-21 21 0,22-21 16,-1 0-16,-21 0 0,21 0 0,-20-21 16,20 21-16,-21-21 0,21 0 15,-20-1-15,-1 1 0,0 0 0,0 0 16,0 0-16,0 0 0,-21-1 0,22-20 15,-22 21-15,0 0 16,0 0-16,0 42 16,0 0-1,0 0-15,0 0 0,0 0 0,0 1 16,0 20-16,0-21 0,0 0 16,0 0-16,0 1 15,0-1-15,0-42 31,21-1-15,0 1-16,0 0 16,-21 0-16,21-21 0,0 20 0,-21 1 15,22-21-15,-1 21 0,0 0 0,-21-1 16,21 1-16,0 21 16,-21 21-1,0 1-15,0-1 16,21 21-16,-21-21 0,0 0 0,0 1 15,22-1-15,-22 0 0,0 0 0,0 0 16,21 0-16,0 1 16,0-22-16,0 0 0,0 0 15,1 0-15,-1 0 16,0 0-16,0 0 0,0 0 0,22-22 16,-22 1-16,0 0 0,0 0 0,0 0 15,0-22-15,-21 22 0,22-21 16,-1 0-16,0-22 0,0 22 15,-21-1-15,21 1 0,0 0 0,-21-1 16,0 22-16,0-21 0,0 21 16,0 0-16,0-1 0,-21 44 31,0-22-31,21 42 16,-21-21-16,0 21 0,21 1 15,-21-1-15,21 0 0,0 22 0,0-22 16,0 1-16,0-1 0,0 0 15,0 1-15,0-22 0,21 21 0,-21-21 16,42 22-16,-21-22 0,0 0 0,22 0 16,-1-21-16,-21 21 0,22-21 15,-1 0-15,0 0 0,-21 0 16,22 0-16,-22 0 0,21 0 0,1 0 16,-22 0-16,0-21 0,21 0 15,-21 0-15,1 0 0,-1-1 0,0-20 16,-21 0-16,0-1 0,21 1 15,-21 0-15,0-1 0,0 1 0,0 21 16,0-21-16,0 20 0,-21 1 16,0 21-16,0 0 0,-1 0 15,1 21-15,0 1 16,0-1-16,0 0 0,0 21 16,-1-21-16,1 22 0,0-22 0,21 21 15,-21-21-15,21 22 0,-21-22 16,21 0-16,0 0 0,0 0 0,0 1 15,0-1-15,0 0 0,21-21 32,0 0-32,0 0 15,0 0-15,-21-21 0,22 0 16,-1-1-16,0 1 0,-21 0 16,0-21-16,21 21 0,0-1 15,-21-20-15,0 21 0,21-21 0,1 20 16,-22 1-16,0 0 0,0 42 31,0 0-15,0 1-16,0-1 0,0 0 15,0 21-15,0-21 0,0 1 0,0-1 16,0 21-16,0-21 0,0 0 0,0 1 16,21-1-16,0-21 15,0 21-15,0-21 0,0 0 16,1 0-16,-1 0 0,0 0 15,21 0-15,-21 0 0,1 0 0,-1 0 16,0-21-16,0 0 0,0-1 0,0 1 16,1 0-16,-1 0 15,-21 0-15,0-22 0,0 22 0,21-21 16,-21 21-16,0-22 0,21 22 16,-21 0-16,0 42 31,0 0-31,0 1 15,-21 20-15,21-21 0,-21 0 0,21 22 16,0-22-16,0 0 0,0 0 16,0 0-16,0 0 0,0 1 0,0-1 15,21-21 1,0 0-16,0 0 16,0 0-16,22 0 0,-22 0 0,21 0 15,-21 0-15,22 0 0,-22 0 16,0-21-16,21-1 0,-42 1 0,22 0 15,-1-21-15,0 21 0,0-22 16,-21 22-16,0-21 0,0 21 0,21-1 16,-21 1-16,0 0 0,0 42 31,0 22-31,-21-22 16,21 0-16,0 0 0,-21 21 0,21-20 15,-21-1-15,0 21 0,21-21 16,-22 0-16,22 1 0,0-1 15,-21-21-15,21 21 0,-21-21 16,21-21 31,0 0-47,21 21 0,0-22 0,-21-20 16,22 21-16,-1 0 0,0-22 0,0 22 15,0-21-15,0 0 0,1 20 16,-1 1-16,0 0 0,0 0 0,0 21 15,0 0-15,1 0 0,20 0 16,-21 0-16,0 21 0,-21 0 0,21 0 16,-21 1-16,0 20 0,0-21 15,0 0-15,0 0 0,0 22 16,0-22-16,0 0 0,0 0 0,0 0 16,0 1-16,0-1 15,0 0-15,22-21 31,-1 0-31,0 0 0,0 0 16,0 0-16,22-21 0,-22 0 0,21 21 16,0-22-16,1-20 0,-1 21 15,0-21-15,1 20 0,-22-20 16,0 0-16,21-1 0,-20 1 0,-1 0 16,-21-1-16,0 22 0,0 0 0,0 0 15,0 0-15,0 0 16,-21 21-16,-1 0 0,1 0 0,0 0 15,-21 21-15,21 0 0,-1 0 0,1 21 16,0-20-16,21-1 0,-21 21 16,21-21-16,0 22 0,0-22 0,0 0 15,0 0-15,0 0 0,21 0 16,-21 1-16,21-1 0,-21 0 0,0 0 16,0 0-16,21 0 0,-21 1 15,22-1-15,-22 0 16,0 0-16,0 0 15,-22-21 1,1 0-16,0 0 0,0 0 16,0 0-1,0 0-15,-1-21 16,1 0 0,0 21-16,21-21 0,0 0 0,-21-1 15,21 1-15,-21 0 0</inkml:trace>
  <inkml:trace contextRef="#ctx0" brushRef="#br0" timeOffset="98740.08">22521 10943 0,'0'0'0,"-21"0"0,0 0 16,0 21-16,0-21 0,42 0 47,0-21-32,0 21 1,-21-21-16,0 0 16,0 0-16,0 0 15,-21 21 1,0 0-16,0 0 31,21 21-31,0 0 16,0 0-1,0 0 1</inkml:trace>
  <inkml:trace contextRef="#ctx0" brushRef="#br0" timeOffset="99087.88">20489 11218 0,'0'0'0,"0"22"16,21-22 0,1 0-1,-1 0-15,21 0 0,-21 0 16,22-22-16,-22 22 0,21 0 0,0-21 16,1 21-16,41-21 15,-41 0-15,-1 21 0,-21 0 0,0 0 16,1-21-16,-1 21 0,0 0 15,0 0-15,0 0 16,0 0 0</inkml:trace>
  <inkml:trace contextRef="#ctx0" brushRef="#br0" timeOffset="100877.02">804 13272 0,'-21'0'0,"42"0"47,0 0-47,1 0 0,-1 0 0,21-22 16,0 22-16,-20 0 0,20 0 15,0-21-15,1 0 0,-1 21 0,0 0 16,1 0-16,-1-21 0,0 21 15,-21 0-15,1 0 0,-44 0 32,1 0-17,-21 0-15,21 0 0,-22 0 0,22 0 16,-21 0-16,21 0 0,-22 0 16,22 0-16</inkml:trace>
  <inkml:trace contextRef="#ctx0" brushRef="#br0" timeOffset="101368.07">889 13250 0,'0'0'0,"-21"22"0,21-1 16,-21 0-16,21 0 0,-22 0 0,1 0 15,21 1-15,0-1 16,0 0-16,-21 0 16,21 0-16,-21 0 0,0 1 15,21-1-15,0-42 47,0-1-47,0 1 16,21 0-16,0 21 15,-21-21-15,21 21 0,0 0 16,1-21-16,-1 21 0,0 0 16,0 0-16,21 0 0,-20 0 0,-1 0 15,21 0-15,0 0 16,-20 0-16,20 0 0,-21 21 0,0 0 15,22 0-15,-22 0 0,-21 1 16,0-1-16,0 21 0,0-21 16,0 22-16,0-22 0,-21 0 0,-1 21 15,-20-21-15,21 1 0,-21-1 16,20 0-16,-20 0 0,21-21 0,-21 0 16,20 21-16,-20-21 0,21 0 15,-21 0-15,20 0 16,1 0-16,0 0 0,0 0 15,21-21 1,21 0 15,0 0-15,0 21-16,1-21 0,20-1 0</inkml:trace>
  <inkml:trace contextRef="#ctx0" brushRef="#br0" timeOffset="101472.07">1884 13568 0,'0'0'0,"21"-21"0</inkml:trace>
  <inkml:trace contextRef="#ctx0" brushRef="#br0" timeOffset="101516.08">1990 13526 0,'0'0'16,"0"-22"-1</inkml:trace>
  <inkml:trace contextRef="#ctx0" brushRef="#br0" timeOffset="101588.11">1990 13526 0,'0'0'0,"0"-22"32,0 1-32</inkml:trace>
  <inkml:trace contextRef="#ctx0" brushRef="#br0" timeOffset="103735.97">2984 13166 0,'0'0'0,"0"-21"16,0 42 15,-21 0-31,21 0 0,-21 0 16,0 0-16,21 22 0,0-1 0,-21 0 15,21 1-15,-21-1 0,21 22 16,0-22-16,-22 21 0,22-20 0,-21-1 16,21-21-16,0 22 0,-21-22 15,21 0-15,0 0 0,0 0 16,21-21-1,0-21-15,1 0 16,-22 0-16,21 0 0,0-1 0,-21-20 16,21 21-16,0-21 0,-21-1 15,21 1-15,-21 21 0,22-22 0,-1 22 16,-21-21-16,21 21 0,-21 0 16,21 21-16,0 0 15,-21 21 1,21 0-16,-21 0 0,22 21 0,-22-20 15,0-1-15,0 21 0,21-21 16,0 22-16,-21-22 0,21 0 16,0 21-16,-21-21 0,21-21 0,1 22 15,-1-1-15,0-21 0,0 0 16,0 0-16,0 0 0,22 0 0,-22 0 16,0-21-16,21-1 0,-20 22 15,20-42-15,-21 21 0,21-21 0,-20 20 16,20-20-16,-21 0 0,0-1 15,0 1-15,1 21 0,-22-21 0,21-1 16,-21 22-16,0 0 0,0 0 16,0 0-16,0-1 0,-21 22 15,-1 0 1,22 22-16,-21-1 0,0 0 16,21 0-16,-21 0 0,21 22 0,-21-22 15,21 21-15,0 0 0,0 1 16,0-1-16,0-21 0,0 22 0,0-1 15,0-21-15,21 0 0,21 0 16,-21 1-16,1-1 0,20-21 0,-21 0 16,21 0-16,1 0 0,-22 0 15,21 0-15,1-21 0,-1-1 0,-21 1 16,21 0-16,1-21 0,-22 21 16,21-22-16,-21 1 0,1 0 15,-1-1-15,0 1 0,-21-22 0,0 22 16,0 0-16,0-1 0,0 1 15,0 0-15,0-1 0,0 22 0,0 0 16,-21 21 0,0 21-16,21 0 0,-22 1 15,22 20-15,0-21 0,0 21 16,0 1-16,-21-1 0,21-21 0,0 22 16,0-1-16,0 0 0,0 1 15,0-1-15,0 0 0,0-21 0,0 22 16,0-22-16,0 0 0,0 0 15,0 0 1,0-42 0,21 21-16,1-21 0,-22 0 15,21-21-15,-21 20 0,21 1 0,0-21 16,-21 21-16,21-22 0,-21 22 16,21 0-16,1 0 0,-22 0 0,0 0 15,21 21-15,0 0 16,0 0-16,-21 21 15,21 0-15,-21 0 0,0 0 16,0 0-16,21 22 0,1-22 16,-1 0-16,0 0 0,0 22 0,0-22 15,0 0-15,1 0 16,20 0-16,-21-21 0,21 21 0,-20-21 16,20 0-16,0 0 0,1 0 15,-1 0-15,0 0 0,1 0 0,-1-21 16,0 0-16,1 0 0,-1 0 0,0 0 15,-21-1-15,1-20 0,-1 21 16,0-21-16,0 20 0,-21-20 16,0 0-16,0 21 0,0-22 0,0 22 15,-21 0-15,0 0 0,0 0 0,-1-1 16,1 22-16,0 0 0,0 0 16,0 0-16,-22 0 0,22 22 0,0-22 15,-21 21-15,21 0 0,-1 21 16,1-21-16,0 1 0,0 20 15,21 0-15,0-21 0,0 22 0,0-22 16,0 21-16,0-21 0,0 1 16,21-1-16,0 0 0,0-21 15,1 0-15,-1 21 0,0-21 0,0 0 16,0 0-16,0 0 0,-21-21 0,22 0 16,-1 21-16,-21-21 0,21-1 0,-21-20 15,21 21-15,-21 0 0,0-22 16,0 22-16,0-21 0,0 21 15,0-22-15,21 22 0,-21 0 16,0 0-16,0 0 0,0 42 31,0 0-15,0 0-16,0 0 0,0 22 0,0-22 16,0 21-16,0-21 0,21 22 15,-21-22-15,22 0 0,-22 21 0,21-20 16,-21-1-16,21 0 0,0 0 15,0-21-15,-21 21 0,21-21 0,1 0 16,-1 0-16,21 0 0,-21 0 16,0 0-16,1-21 0,20 21 0,-21-21 15,21 0-15,-20-22 0,20 22 0,-21-21 16,0 21-16,0-22 16,1 1-16,-1 0 0,0-1 0,-21 1 15,0-21-15,0 20 0,0 1 16,0 0-16,0-1 0,0 22 0,0 0 15,0 0-15,0 0 0,0 42 16,0 0 0,-21 0-16,21 0 0,-21 22 0,21-1 15,-22 0-15,22 1 0,0-1 16,0 0-16,0 1 0,0-1 16,0 43-16,0-43 0,0-21 15,0 21-15,0-20 0,0-1 16,0 0-16,22 0 0,-1-21 0,0 0 15,0 0-15,0 0 0,0 0 16,1 0-16,-1-21 0,0 0 16,0 21-16,0-21 0,0-1 15,1-20-15,-22 21 0,0 0 0,21 0 16,-21-22-16</inkml:trace>
  <inkml:trace contextRef="#ctx0" brushRef="#br0" timeOffset="103940.86">5694 13314 0,'-21'0'0,"42"0"0,-64 0 16,43 21-16,22-21 15,-1 21 1,0-21-16,21 0 0,-21 0 16,22 0-16,-1 0 0,0 0 0,1 0 15,-1 0-15,0 0 0,1 0 16,-1 0-16,-21-21 0,22 21 0,-22 0 15,0 0-15,0-21 0,0 21 0,0 0 16,22-21-16</inkml:trace>
  <inkml:trace contextRef="#ctx0" brushRef="#br0" timeOffset="104246.07">7070 13229 0,'0'0'0,"0"-21"0,21 21 0,0-21 16,-21 42 15,0 0-31,0 0 16,0 1-16,0-1 0,-21 0 0,21 0 15,-21 0-15,21 22 0,0-22 0,0 0 16,-22 0-16,22 21 0,-21-20 15,21-1-15,0 0 0,0 0 0,0 0 16,0 0-16,21-21 31,1 0-31,-1 0 0,0-21 0,0 0 16,21 0-16,-20 0 0,-1 0 0</inkml:trace>
  <inkml:trace contextRef="#ctx0" brushRef="#br0" timeOffset="104624.94">7662 13229 0,'0'-21'16,"0"42"-16,0-63 0,-21 42 31,0 0-31,0 0 16,0 21-16,-1 0 0,1-21 0,0 21 16,0 1-16,21-1 15,-21-21-15,21 21 0,0 0 16,21 0-1,0-21-15,0 0 16,22 0-16,-22 21 0,0-21 0,21 0 16,-21 22-16,1-22 0,-1 0 0,0 21 15,0 0-15,0-21 0,-21 21 16,0 0-16,0 0 16,0 1-16,-21-1 0,0 0 15,0-21-15,0 21 0,-1-21 16,-20 0-16,21 21 0,0-21 0,0 0 15,-1 0-15,1 0 0,0 21 0,0-21 16,0 0 0,0 0-16,21-21 15,-22 21-15,22-21 0,-21 0 0,21 0 16,-21 0-16,21-1 0,-21 22 16</inkml:trace>
  <inkml:trace contextRef="#ctx0" brushRef="#br0" timeOffset="104825.21">7006 13018 0,'-21'0'78</inkml:trace>
  <inkml:trace contextRef="#ctx0" brushRef="#br0" timeOffset="105556.31">9779 12933 0,'0'0'0,"0"-21"0,0 0 0,-21 21 31,0 21-31,21 0 0,-22 0 15,1 21-15,0 1 0,21-22 16,-21 42-16,0-20 0,0-1 0,21 0 16,-22 1-16,1-1 0,0 22 15,0-22-15,0 0 0,0 22 0,-1-22 16,1 0-16,0 1 0,0-22 0,0 21 16,21-21-16,0 1 0,-21-1 15,-1-21-15,22 21 0,0-42 31,0 0-31,0-1 0,0 1 16,0-21-16,22 0 0,-1-1 16,0 1-16,0-22 0,0 22 0,0-21 15,1 20-15,-1-20 0,0-1 0,21 22 16,-21-22-16,1 22 0,20 21 16,-21-21-16,0 20 0,0 22 0,1 0 15,-1 0-15,-21 22 0,0-1 16,0 0-16,0 21 0,0 1 0,0-1 15,0 0-15,0 1 0,0-1 16,21 0-16,-21 1 0,0 20 0,0-21 16,0 1-16,0-1 0,0 0 15,21-20-15,-21 20 0,0-21 16,0 0-16,21 0 0,-21 1 0,0-1 16,0-42 15,0-1-16,-21 1-15,0 0 0,21 0 0</inkml:trace>
  <inkml:trace contextRef="#ctx0" brushRef="#br0" timeOffset="106815.87">9483 13483 0,'0'0'0,"-43"0"0,1 21 0,21-21 16,0 43-16,-22-43 0,64 0 31,1 0-31,-1 0 0,0-21 15,0 21-15,21-22 0,1 22 16,-1-21-16,0 21 0,22-21 0,-22 0 16,22 21-16,-1-21 0,1 0 0,-1 21 15,1-22-15,-1 1 0,-20 21 16,-1-21-16,0 21 0,1 0 0,-22-21 16,0 21-16,-21 21 31,0 0-31,0 0 0,-21 1 15,0-1-15,21 21 16,0-21-16,-22 22 0,1-22 0,21 42 16,-21-20-16,21-22 15,0 0-15,0 0 0,0 0 0,0 0 16,21 1-16,0-22 0,1 0 16,-1 0-16,0 0 0,0 0 0,0 0 15,0 0-15,1-22 0,-1 1 0,0 0 16,0 0-16,21 0 0,-20 0 15,-1-22-15,0 1 0,0 21 0,0-22 16,0 1-16,1 0 0,-1-1 16,0 22-16,-21-21 0,0 21 15,21 0-15,-21-1 0,0 1 0,0 42 47,0 1-47,0-1 0,-21 21 16,21-21-16,0 0 0,0 22 0,0-1 15,0-21-15,0 22 0,0-22 16,0 21-16,0-21 0,0 0 0,0 1 16,0-1-16,21 0 0,0 0 0,0-21 15,1 0-15,-1 0 16,0 0-16,21 0 0,-21 0 0,1 0 16,20-21-16,-21 0 0,21 0 15,-20-22-15,20 22 0,0-21 16,-21-1-16,1 22 0,-1-21 0,0 0 15,0-1-15,0 1 0,-21-22 16,21 22-16,-21 0 0,0-1 0,0 1 16,0 0-16,0 21 0,0-1 15,0 1-15,0 64 32,-21-22-32,21 0 0,-21 21 0,21 1 15,-21-22-15,0 21 0,21 0 16,0 1-16,0-1 0,0 0 0,-21-20 15,21 20-15,0 0 0,0 1 0,0-22 16,0 21-16,0-21 16,21 0-16,0 1 0,0-1 0,0 0 15,0-21-15,1 0 0,-1 21 16,0-21-16,0 0 0,21 0 0,-20 0 16,-1-21-16,21 0 0,-21 21 15,22-21-15,-22-1 0,21 1 0,-21-21 16,22 21-16,-22 0 0,21-22 0,-21 22 15,0-21-15,1 21 0,-22-22 16,0 22-16,21 0 0,-21 0 16,0 0-16,0-1 0,0 44 15,0-1 1,0 0-16,0 21 16,-21-21-16,21 1 0,0 20 15,0-21-15,0 21 0,0-20 0,0 20 16,0-21-16,0 0 0,0 0 15,0 1-15,0-1 0,0 0 0,21 0 16,0-21-16,0 0 0,0 0 0,22 0 16,-22 0-16,21 0 0,-21 0 15,22 0-15,-22-21 0,21 0 0,0 0 16,1-1-16,-1 1 0,-21-21 16,22 21-16,-22-22 0,0 22 15,0-21-15,-21 0 0,0 20 0,0-20 16,0 0-16,0 21 0,-21-22 15,0 22-15,0 21 0,-22-21 0,22 21 16,-21 0-16,-1 0 0,1 0 16,21 0-16,-21 21 0,-1 0 0,22 0 15,0-21-15,0 22 0,0-1 16,-1 0-16,22 0 0,-21-21 16,21 21-16,0 0 0,0-42 46,0 0-30</inkml:trace>
  <inkml:trace contextRef="#ctx0" brushRef="#br0" timeOffset="107103.98">11239 13166 0,'0'0'0,"22"0"31,-1 0-31,0 0 0,0 0 16,21 0-16,-20 0 0,20 0 15,0-21-15,1 21 0,-1 0 0,0 0 16,22-22-16,-22 22 0,22 0 16,-22 0-16,0 0 0,1 0 15,-1-21-15,0 21 0,1 0 0,-22 0 16,0 0-16,0 0 0,0 0 15,-42 0 32,0 0-47,0 0 0</inkml:trace>
  <inkml:trace contextRef="#ctx0" brushRef="#br0" timeOffset="110236.72">13060 13187 0,'21'0'0,"0"0"0,0 0 15,0-21-15,1 0 16,-1 21-16,0-22 0,0 1 16,0 0-16,0 21 0,1-21 15,-1 0-15,0 0 0,0 21 0,-21-22 16,0 1-16,0 0 0,0 0 16,-21 21-16,0 0 15,0 0-15,-22 0 0,22 0 16,-21 0-16,-1 0 0,22 21 15,-21 0-15,0 0 0,20 1 16,-20-1-16,21 0 0,0 0 0,21 0 16,0 0-16,0 1 0,0-1 15,0 0-15,0 0 0,21 0 16,21-21-16,-21 21 0,1 1 16,-1-22-16,21 21 0,-21 0 15,0 0-15,1-21 0,20 21 16,-21 0-16,0 1 0,-21-1 15,0 0-15,0 0 0,0 0 0,0 0 16,0 1-16,0-1 0,-21 0 0,0 0 16,-21 0-16,-1 0 0,1 1 15,21-1-15,-22-21 0,1 21 0,0-21 16,-1 0-16,1 0 0,0 0 16,21 0-16,-22 0 0,22 0 0,0-21 15,0 0-15,0-1 0,-1 1 16,22-21-16,0 21 0,0 0 0,0-22 15,0 22-15,0-21 0,0 21 16,0-22-16,0 22 0,0 0 0,0 0 16,0 0-16,22 21 0,-1 0 31,-21 21-31,21-21 0,0 42 16,-21-21-16,0 0 0,21 1 15,0 20-15,1-21 0,-22 21 0,21-20 16,0-1-16,0 21 0,0-21 0,0 0 15,1 1-15,-1-1 0,0 0 16,21-21-16,-21 0 0,22 0 0,-22 0 16,21 0-16,1 0 0,-1 0 15,-21 0-15,21-21 0,1 0 0,-1 21 16,0-43-16,-20 22 0,20 0 16,-21 0-16,0-22 0,0 22 15,1 0-15,-1-21 0,0 21 16,-21-1-16,0 1 0,0 0 0,0 0 15,0 0-15,0 42 32,0 0-32,0 0 15,0 0-15,0 1 0,-21-1 16,21 21-16,0-21 0,0 0 0,0 22 16,0-22-16,0 0 0,0 0 15,21-21-15,0 21 0,-21 1 16,21-22-16,0 0 0,1 0 0,-1 0 15,0 0-15,0 0 0,0 0 0,0-22 16,1 1-16,-1 0 0,0 0 16,0 0-16,0 0 0,22-1 15,-43 1-15,21 0 0,0-21 0,0 21 16,-21-1-16,0-20 0,0 21 16,21 0-16,-21 0 0,0-1 15,0 44 1,0-1-16,0 0 15,0 0-15,0 0 0,0 0 0,-21 1 16,21-1-16,0 21 0,0-21 16,0 0-16,0 1 0,0-1 15,0 0-15,0 0 0,21 0 16,0 0-16,1 1 0,-1-22 0,21 0 16,-21 0-16,22 0 0,-1 0 0,0 0 15,1 0-15,-1 0 0,0 0 16,1-22-16,20 1 0,-21 0 0,1 0 15,-1 0-15,0 0 0,-20-22 16,-1 22-16,0 0 0,0-21 0,0 20 16,-21-20-16,0 21 0,0-21 15,0 20-15,0 1 0,0 0 0,0 0 16,-21 21-16,0 0 0,0 0 16,0 0-16,-1 0 0,-20 0 15,21 21-15,0 0 0,-22 0 0,22 1 16,0-1-16,0 0 0,0 21 15,0-21-15,21 1 0,0-1 0,0 0 16,0 0-16,0 0 0,0 0 16,21-21-16,-21 22 0,21-22 0,0 0 15,0 0-15,0 0 0,1 0 16,-1 0-16,0 0 0,0 0 0,0-22 16,-21 1-16,21 21 0,1-42 15,-1 21-15,-21 0 16,0-1-16,0 1 0,0 0 0,0 0 15,21 21-15,-21-21 16,0 42 15,0 0-31,0 0 16,0 0-16,0 1 0,0-1 16,-21 0-16,21 21 0,0-21 15,0 1-15,-21 20 0,21 0 0,0-21 16,0 22-16,0-1 0,0 0 0,0 1 15,-22-22-15,22 21 0,0 1 16,0-1-16,0 0 0,0-21 0,-21 22 16,21-1-16,0-21 0,0 22 15,0-1-15,0 0 0,-21 1 0,21-1 16,0 0-16,0-21 0,0 22 16,-21-1-16,0-21 0,0 0 15,21 22-15,-22-22 0,1 0 0,0 0 16,0 0-16,0-21 0,0 22 15,-22-22-15,22 0 0,0 0 0,0 0 16,0 0-16,-1 0 0,1 0 0,21-22 16,0 1-16,-21 0 0,21-21 15,0-1-15,0 22 0,0-42 0,0 20 16,0 1-16,21-21 0,-21 20 0,21 1 16,1-22-16,-1 22 0,21 0 15,-21-1-15,0 1 0,1 21 16,-1-21-16,21 20 0,-21 1 15,0 0-15,1 0 0,-22 0 0,21 0 16,0-1-16,0 22 0,-21-21 0,21 0 16,0 0-16,1 21 0,-22-21 15,21 0-15,0-1 0,21 1 0,-21 21 16,1-21-16</inkml:trace>
  <inkml:trace contextRef="#ctx0" brushRef="#br0" timeOffset="110963.62">15875 13420 0,'0'0'0,"21"-21"0,-21-1 15,21 1-15,0 0 0,-21-21 16,0 21-16,0-1 0,0 1 0,0 0 16,0 0-16,-21 21 15,0 0-15,0 0 0,0 0 16,0 0-16,-22 0 0,22 21 15,-21 0-15,-1 0 0,1 1 0,21-1 16,-21 0-16,20 0 0,-20 0 0,21 22 16,21-22-16,0 0 15,0 0-15,0 0 0,21-21 0,0 0 16,0 21-16,22-21 16,-22 0-16,21 0 0,1 0 0,-22 0 15,21-21-15,0 21 0,-20-21 16,-1 0-16,21 21 0,-21-21 0,0 0 15,1 21-15,-22-22 0,21 1 0,-21 0 16,21 21-16,-21-21 0,0 0 16,0 42 15,0 0-31,0 0 0,0 22 16,-21-22-16,21 21 0,-21 0 15,21 1-15,-22 20 0,22-20 16,0 20-16,0-21 0,-21 1 0,21 20 15,-21-20-15,21 20 0,0-21 16,0 1-16,0-1 0,0 22 0,0-22 16,0 0-16,0 64 0,0-42 15,0-22-15,0 0 0,0 1 16,0-1-16,0 0 0,0 1 16,-21-22-16,0 0 0,0 0 0,-1 0 15,1 0-15,0 1 0,0-22 16,-21 0-16,20 0 0,1 0 0,-21 0 15,21-22-15,-22 1 0,22 0 16,-21-21-16,21 21 0,-22-22 0,22-20 16,0 20-16,21-20 0,0-1 0,0 1 15,0-1-15,0 1 0,21-1 16,0 1-16,22-1 0,-22 1 0,42-64 16,-20 63-16,-22 22 15,0-21-15,21 20 0,-20 22 0,-1-21 16,0-1-16,0 22 0,0 0 15,0 0-15,-21 0 0,22 0 0,-1-1 16,0 22-16,0-21 0,0 0 0,0 0 16,1 21-16,20 0 15</inkml:trace>
  <inkml:trace contextRef="#ctx0" brushRef="#br0" timeOffset="113064.66">16341 13504 0,'0'0'0,"-22"0"16,22 22-16,-21-22 0,21-22 31,21 1-31,1 21 0,-22-21 15,21 0-15,0 21 0,21-21 0,-21 0 16,1-1-16,-22 1 0,21-21 16,0 21-16,-21 0 0,0-1 0,0 1 15,0 0-15,0 0 16,-21 21-16,0 0 16,-1 0-16,1 21 0,0 0 15,0-21-15,-21 43 0,20-22 0,1 0 16,21 0-16,-21 21 0,21-20 0,0-1 15,0 21-15,0-21 16,0 0-16,0 1 0,21-1 0,0 0 16,1 0-16,-1-21 0,21 0 15,-21 0-15,22 0 0,-22 0 0,21 0 16,0 0-16,1 0 0,-1-21 16,0 0-16,1 0 0,-1-1 0,0 1 15,-20-21-15,20 21 0,0 0 16,-21-22-16,22 1 0,-22 21 0,0-22 15,-21 22-15,0-21 0,0 21 0,0 0 16,-21 21 0,0 21-16,0 0 15,-1 0-15,1 0 0,0 0 16,0 1-16,21 20 0,0-21 16,0 0-16,0 0 0,0 1 15,0-1-15,0 0 0,0 0 0,0 0 16,21 0-16,-21 1 0,21-22 0,0 21 15,-21-42 17,0-1-32,0 1 15,0 0-15,-21 0 16,0 0 0,0 21-1,21 21-15,0 0 16,0 0-16,0 0 15,21 1-15,0-1 0,0-21 16,1 21-16,20-21 16,-21 0-16,0 0 0,22 0 0,-22 0 15,21 0-15,0 0 0,1 0 16,-22 0-16,21-21 0,1 0 0,-1-1 16,-21 1-16,21 0 0,-20 0 15,-1 0-15,0-22 0,0 1 16,0 0-16,-21-1 0,0 1 0,21 0 15,-21-22-15,22 22 0,-22 0 16,21-1-16,-21 1 0,0 0 0,0 20 16,0 65-1,0-22 1,0 21-16,0 1 0,-21-1 16,21 0-16,0 1 0,-22-1 0,22 0 15,-21 1-15,21-1 0,0-21 0,0 21 16,0-20-16,0 20 0,0-21 15,0 0-15,0 0 0,21-21 0,1 22 16,-1-22-16,0 0 0,0 0 16,0 0-16,0 0 0,22 0 15,-22-22-15,0 1 0,0 21 16,0-21-16,1 0 0,-1 0 16,21-22-16,-21 22 0,0 0 15,-21-21-15,22 21 0,-1-1 0,-21 1 16,0 0-16,0 42 31,0 0-31,0 1 0,0-1 16,0 0-16,-21 0 0,21 0 0,0 0 15,0 22-15,0-22 0,0 0 16,0 0-16,0 0 0,0 1 0,21-22 16,-21 21-16,21-21 0,0 0 0,0 0 15,22 0-15,-22 0 16,21 0-16,-21 0 0,22 0 0,-1 0 15,0-21-15,1-1 0,-22 1 0,21 0 16,0 0-16,-20 0 0,-1 0 16,21-1-16,-21 1 0,-21 0 0,0 0 15,21 0-15,-21 0 0,-21 21 32,0 21-32,0 0 0,0 0 15,21 0-15,-21 0 0,-1 1 16,22-1-16,0 0 15,0 0-15,0 0 0,0 0 0,0 1 16,22-22-16,-1 0 16,0 0-16,0 0 15,0 0-15,0 0 0,1 0 0,-1-22 16,0 22-16,0-21 0,21 0 0,-20 0 16,-1 0-16,21 0 0,-21-1 15,0-20-15,-21 21 0,0-21 0,0 20 16,0-20-16,0 21 0,0-21 0,0 20 15,0 1-15,-21 0 0,-42 21 16,42 0-16,-22 0 0,22 0 16,-21 0-16,-1 21 0,1 0 0,0 22 15,-1-22-15,22 0 0,0 0 16,0 22-16,21-22 0,0 0 16,0 21-16,0-21 0,0 1 0,21-1 15,0 0-15,0 0 0,1 0 16,20-21-16,-21 21 0,21-21 0,1 0 15,-1 0-15,0 0 0,1 0 16,-1 0-16,0 0 0,1-21 0,-1 0 16,0 0-16,-20 0 0,20 0 15,-21-1-15,0 1 0,0-21 0,1 21 16,-1-22-16,0 22 0,-21-21 16,0 21-16,0 0 0,0 42 31,0 0-31,-21 0 0,0 0 15,-1 0-15,22 1 0,-21-1 0,0 0 16,21 0-16,0 0 0,0 0 0,0 1 16,-21-1-16,21 0 15,0-42 17,0 0-17,21 21-15,0-22 0,-21 1 16,43 0-16,-22-21 0,0 21 15,0-1-15,21-20 0,1 21 0,-22 0 16,21 21-16,-21 0 0,1 0 16,-1 0-16,-21 21 15,0 0-15,0 21 0,0-20 16,0-1-16,0 21 0,0-21 0,0 0 16,0 22-16,0-22 0,0 21 0,0-21 15,21-21-15,0 22 0,-21-1 16,21-21-16,0 0 0,1 21 0,-1-21 15,0 0-15,21 0 0,1 0 0,-22 0 16,21 0-16,0-21 0,1 0 16,-22-1-16,21 1 0,-21 0 15,22 0-15,-22 0 0,0-22 0,21 22 16,-20-21-16,-1 21 0,0-22 0,0 22 16,0 0-16,0-21 0,-21 21 15,0-1-15,22 1 0,-22 0 16,0 0-16,0 0 0,0 0 0,0-1 15,0 1-15,-22 0 0,1 0 16,0 21-16</inkml:trace>
  <inkml:trace contextRef="#ctx0" brushRef="#br0" timeOffset="113295.88">19346 12637 0,'-21'0'16,"42"0"-16,-63-22 0,-22 22 0,43 0 16,0-21-16,0 21 15,0 0 1,0 0 31,-1 0-47,1 0 15,0 0-15</inkml:trace>
  <inkml:trace contextRef="#ctx0" brushRef="#br0" timeOffset="113518.92">17674 13060 0,'21'0'15,"0"0"-15,1 0 16,-1 0-16,0 0 0,21-21 0,-21 21 16,22-21-16,-1 21 0,-21-22 15,22 22-15,-1-21 0,-21 21 16,21 0-16,1-21 0,-22 21 16,0 0-16,0 0 0,0-21 0</inkml:trace>
  <inkml:trace contextRef="#ctx0" brushRef="#br0" timeOffset="114484.09">1482 14796 0,'0'-43'0,"0"86"0,0-107 16,0 43-16,0 0 0,-22 0 15,1-1-15,0 1 16,-21 21-16,21 0 0,-22 0 0,22 0 15,-21 0-15,-1 21 0,22 22 16,-21-22-16,0 21 0,20 22 0,1-22 16,-21 22-16,21-1 0,0 1 15,-1 20-15,1-20 0,21-1 16,0 1-16,0-1 0,0-20 0,0-1 16,0 0-16,0-21 0,43 22 15,-22-22-15,21-21 0,0 21 16,1-21-16,-1 0 0,0 0 0,1 0 15,-1-21-15,0 0 0,1 21 16,-22-21-16,0-1 0,0 1 16,-21 0-16,0 0 0,0 0 0,0-22 15,-21 22-15,0 0 0,0 0 16,-22 0-16,22 21 0,-21 0 16,0 0-16,-1 0 0,22 0 0,-21 21 15,21 0-15,-22 0 0,22 0 16,0 1-16,0 20 0,21-21 0,0 0 15,0 0-15,0 1 0,0-1 16,0 0-16,0 0 0,0 0 16,21-21-16,0 0 0,0 0 15,22 0-15,-22 0 16,21-21-16</inkml:trace>
  <inkml:trace contextRef="#ctx0" brushRef="#br0" timeOffset="114680.09">1884 15240 0,'-21'0'15</inkml:trace>
  <inkml:trace contextRef="#ctx0" brushRef="#br0" timeOffset="115060.8">3154 14859 0,'-21'-21'15,"42"42"-15,-64-63 0,43 21 0,0-1 16,-21 1-16,21 0 0,0 0 0,0 0 16,0 0-16,0-1 0,0 65 31,21-22-16,-21 21-15,0 1 0,0-1 0,0 21 16,0-20-16,0 20 0,0 1 16,0-22-16,0 22 0,0-22 0,0 21 15,-21-20-15,21-1 16,-21 0-16,21-20 0,0 20 0,0-21 16,0 0-16,0-42 31,21 0-31,0-21 15,1 20-15,-1-20 0,21 0 0,-21-22 16</inkml:trace>
  <inkml:trace contextRef="#ctx0" brushRef="#br0" timeOffset="115293.1">3535 14838 0,'0'0'0,"42"-42"0,0-1 16,-20 1-16,-1 21 0,0 0 0,0-1 16,-21 44-1,0-1-15,0 0 0,0 21 0,0-21 16,0 22-16,0-1 15,0 0-15,0 22 0,0-22 0,-21 1 16,21-1-16,0 0 0,-21 22 16,21-43-16,0 21 0,0 1 0,-21-22 15,21 21-15,-22-21 0,22 0 16,0 1-16,0-1 0,-21-21 16,0 0-1,0 0-15,0-21 0,0-1 16,-1 1-16,1 21 15</inkml:trace>
  <inkml:trace contextRef="#ctx0" brushRef="#br0" timeOffset="116359.75">3217 15282 0,'-42'0'0,"169"22"0,-212-44 0,1 22 0,41 0 0,22 0 15,0 0-15,21-21 16,21 21 0,21 0-16,1-21 0,-1 21 15,0-21-15,22 0 0,-1 21 0,22-21 16,-21-1-16,20 1 0,1 0 15,-22 0-15,1 0 0,21 21 0,-43-21 16,21-1-16,-20 22 0,-22 0 16,0 0-16,0 0 0,-21 22 31,0-1-31,-21 21 0,0-21 16,21 22-16,-21-22 0,0 21 0,-1 0 15,1 1-15,21-22 0,-21 21 16,21-21-16,0 1 0,0-1 0,0 0 15,0 0-15,21 0 0,0-21 16,1 0-16,-1 0 0,21 0 0,-21 0 16,0 0-16,22 0 0,-22 0 15,0-21-15,21 21 0,-20-21 0,20 0 16,-21-22-16,0 22 0,22 0 16,-22-21-16,0-1 0,-21 1 15,0 0-15,0-22 0,0 22 0,0 0 16,0-1-16,-21 22 0,0-21 15,-22 21-15,22-1 0,-21 22 0,21 0 16,-22 0-16,22 0 0,-21 0 16,-1 22-16,1-1 0,21 0 0,-21 21 15,-1 1-15,22-1 0,0 0 16,21 1-16,0-1 0,0-21 0,0 21 16,0 1-16,0-22 0,21 21 15,0-21-15,0 1 0,1-1 16,-1 0-16,21-21 0,-21 21 0,22-21 15,-22 0-15,21 0 0,0 0 16,-20 0-16,20 0 0,0-21 0,1 21 16,-1-21-16,0 0 0,1-1 15,-1 1-15,0-21 0,1 21 0,-1-22 16,0 1-16,-21 21 0,22-21 16,-22-1-16,-21 22 0,0 0 0,21 0 15,-21 0-15,0 42 31,0 0-31,-21 0 16,0 0-16,21 22 0,0-22 0,0 21 16,-21-21-16,21 0 0,0 22 0,0-22 15,0 0-15,0 0 0,0 0 16,0 1-16,21-22 16,0 0-1,0 0-15,0 0 0,0-22 16,1 1-16,-1 0 0,0 0 15,-21 0-15,21 0 0,0-22 0,0 22 16,1-21-16,-1 21 0,0-22 0,0 22 16,0 0-16,-21 0 0,21 21 15,-21 21 1,0 21-16,0-21 16,0 1-16,0-1 0,0 21 0,0-21 15,0 22-15,0-22 0,0 0 16,0 0-16,0 0 0,22 0 15,-1 1-15,0-22 0,0 0 0,0 0 16,0 0-16,22 0 0,-22 0 16,21 0-16,-21 0 0,22-22 0,-22 1 15,21 0-15,-21 0 0,1 0 16,20 0-16,-42-22 0,21 1 0,-21 21 16,0-22-16,0 1 0,0 21 15,-21-21-15,21 20 0,-21 1 16,-22 0-16,22 21 0,0 0 0,-21 0 15,21 0-15,-1 0 0,-20 0 16,21 0-16,0 0 0,0 21 0,21 0 16,-22-21-16,86 0 31</inkml:trace>
  <inkml:trace contextRef="#ctx0" brushRef="#br0" timeOffset="116679.62">6392 14542 0,'21'42'15,"-21"-21"1,0 0-16,22 22 0,-22-22 15,0 21-15,0 0 0,0 1 0,0-1 16,0 0-16,0-20 0,0 20 0,0 0 16,0 1-16,0-1 0,0-21 15,0 21-15,-22-20 0,22-1 0,0 0 16,-21 0-16,21 0 0,0-42 47,0 0-47,-21 0 0,21 0 15,-21-1-15,0 1 0,21 0 0</inkml:trace>
  <inkml:trace contextRef="#ctx0" brushRef="#br0" timeOffset="117112.07">6223 15028 0,'-21'-21'15,"42"42"-15,-21-63 16,21 21 0,0 21-16,22 0 0,-22-21 15,21 21-15,0 0 0,1-21 16,-1 21-16,0 0 0,1-22 15,20 22-15,-20-21 0,20 21 0,-21 0 16,1 0-16,-1 0 0,0 0 16,1 0-16,-22 21 0,0 1 0,-21-1 15,0 0-15,0 0 0,0 0 16,0 0-16,0 1 0,-21 20 0,0-21 16,0 21-16,-1-20 0,22-1 15,0 21-15,0-21 0,0 0 0,0 1 16,22-1-16,-1-21 15,0 0-15,0 0 0,0 0 0,0 0 16,22 0-16,-22 0 0,21 0 16,-21-21-16,22-1 0,-22 1 0,21 0 15,1-42-15,-22 20 16,0 22-16,-21-21 0,21 21 16,-21-22-16,0 1 0,0 21 0,-21-22 15,0 22-15,0 0 0,-1 0 16,1 0-16,0 21 0,0 0 0,-21 0 15,20 0-15,1 0 0,-21 0 16,21 21-16,0 0 0,-1-21 0,1 21 16,0 0-16,21 1 0,0-1 15,0 0 1,21-21-16</inkml:trace>
  <inkml:trace contextRef="#ctx0" brushRef="#br0" timeOffset="119444.7">8382 15346 0,'-21'0'0,"42"0"0,-63 21 16,20 0-16,1-21 15,21 21-15,0-42 32,21 0-32,22 0 15,-22-21-15,0 20 0,21 1 16,-20-21-16,20 0 0,0-1 0,1 1 16,-22 0-16,21-1 0,-21 1 0,0 0 15,1-1-15,-1 1 0,-21-22 16,0 22-16,0 0 0,0-1 0,0 22 15,-21 0-15,-1 0 0,-20 21 16,21 0-16,0 21 0,0 0 16,-1 22-16,1-1 0,0 0 15,0 1-15,0-1 0,21 21 16,-21-20-16,21 20 0,-22-20 16,22 20-16,0-21 0,-21 1 0,21-1 15,0 0-15,0-20 0,0-1 16,0 21-16,0-21 0,0 0 15,0-42 17,0 0-32,0 0 0,0 0 15,21-22-15,1 22 0,-1-21 0,-21 0 16,21 20-16,0-20 0,0 21 0,0 0 16,1 21-16,-1 0 15,0 0-15,0 0 0,0 0 16,0 21-16,1 21 0,-1-21 15,0 1-15,0-1 0,0 21 0,0-21 16,1 0-16,20 1 0,-21-1 16,21-21-16,-20 21 0,20-21 0,0 21 15,1-21-15,-1 0 0,0 0 16,1 0-16,-1-21 0,0 0 0,1 21 16,-1-21-16,-21-1 0,21 1 15,-20-21-15,-1 21 0,0-22 16,0 22-16,-21-21 0,0 0 0,0 20 15,0-20-15,0 0 0,0 21 16,-21-22-16,0 22 0,0 0 0,-1 0 16,1 21-16,0 0 0,-21 0 15,21 0-15,-1 0 0,-20 21 0,21 0 16,0 0-16,-22 22 0,22-1 0,0-21 16,0 21-16,0 1 0,0-1 15,21 0-15,0 1 0,0-1 0,0-21 16,0 0-16,21 22 0,0-22 15,0-21-15,0 21 0,22-21 0,-22 0 16,21 0-16,-21 0 0,0 0 16,22-21-16,-22 21 0,0-21 0,0 0 15,0-1-15,1-20 0,-1 21 16,-21-21-16,21 20 0,-21-20 16,0 21-16,0-21 0,0 20 0,0 1 15,0 0-15,0 0 0,0 42 31,0 0-31,0 0 0,0 1 16,0 20-16,0-21 0,0 21 0,0 1 16,0-22-16,0 21 0,0-21 15,0 22-15,21-22 0,0 0 0,22 0 16,-22-21-16,0 21 0,21-21 16,1 0-16,-1 0 0,0 0 15,1 0-15,-1 0 0,0-21 0,1 0 16,-22 0-16,21 0 0,0 0 15,-20-1-15,-1-20 0,0 21 0,0-21 16,-21-1-16,21 1 0,-21 21 16,0-22-16,0 22 0,0 0 0,0 0 15,0 0-15,-21 21 0,0 0 16,21 21-16,-21 0 0,0 0 16,-1 22-16,1-22 0,21 21 0,-21 0 15,0 1-15,0-1 0,21 0 16,0-20-16,0 20 0,0-21 15,0 0-15,0 0 0,0 1 16,0-1-16,21-21 16,0 0-16,0 0 0,-21-21 15,21 21-15,1-22 0,-1 1 16,0 0-16,0 0 0,0-21 0,0 20 16,1-20-16,-1 21 0,0-21 15,21 20-15,-21-20 0,1 21 16,-1 21-16,21-21 0,-21 21 0,0 0 15,1 21-15,-1 0 16,-21 21-16,0-20 0,0-1 16,0 0-16,21 21 0,0-21 0,-21 1 15,21-1-15,0 0 0,-21 0 0,22 0 16,-1-21-16,21 21 16,-21-21-16,22 22 0,-1-22 0,0 0 15,1 0-15,-1 0 0,0 0 16,22-22-16,-22 1 0,0 21 0,1-21 15,-1 0-15,0 0 0,1 0 16,-22-1-16,0 1 0,0-21 16,-21 0-16,0 20 0,0-20 0,0 21 15,0-21-15,0 20 0,-21 1 0,0 0 16,0 0-16,-22 21 0,22 0 0,-21 0 16,21 0-16,-22 21 0,1 0 15,0 0-15,-1 1 0,22 20 16,-21-21-16,21 0 0,0 22 15,-1-22-15,22 21 0,0-21 0,0 0 16,0 22-16,0-22 0,0 0 0,22-21 16,-1 21-16,0-21 0,0 0 15,21 0-15,-20 0 0,-1 0 0,0 0 16,21 0-16,-21 0 0,1-21 16,20 0-16,-21 0 0,0-22 15,0 22-15,22-21 0,-22 0 0,0-1 16,0 1-16,0-22 0,-21 22 15,22-21-15,-22 20 0,21-20 0,-21 20 16,0-20-16,0 21 0,0-1 16,0 22-16,0 0 0,0 0 0,0 42 31,-21 0-31,-1 21 0,1-20 0,21 20 16,0 0-16,0 22 0,-21-22 15,21 0-15,0 1 0,0 20 0,0-20 16,0-1-16,0 0 0,21 1 15,-21-1-15,21 0 0,1-21 0,-1 22 16,0-22-16,0 0 0,0-21 16,0 21-16,1-21 0,-1 21 0,0-21 15,0 0-15,0 0 0,0-21 16,1 0-16,20 21 0,-21-21 16,0 0-16,0-22 0,22 22 0,-22-21 15,21 0-15,-21-1 0,1 1 16,-1-22-16,0 22 0,0-21 15,0 20-15,0-20 0,-21-1 0,0 22 16,0-22-16,0 43 0,0-21 0,0 21 16,-21 42-1,0 0-15,0 0 0,0 22 16,0-1-16,-1 0 0,22 1 16,-21-1-16,0 21 0,21-20 15,-21 63-15,21-64 0,0 0 0,0 1 16,0-1-16,0-21 15,0 21-15,21-20 0,0-1 0,0 0 16,22 0-16,-22-21 0,21 0 0,1 0 16,-1 0-16,0 0 0,1 0 15,-1 0-15,0-21 0,1 0 0,-1 21 16,21-21-16,-20-22 0,-22 22 16,21 0-16,1-21 0,-22 20 0,0-20 15,-21 0-15,0 21 16,0-1-16,0 1 0,-21 21 15,-22 0-15,22 0 16,0 0-16,0 21 0,-21 1 0,20-1 16,1 0-16,0 21 0,21-21 0,-21 22 15,21-22-15,0 21 0,0-21 16,0 1-16,0-1 0,0 0 0,0 0 16,21 0-16,0-21 15,0 0-15,1 0 0,-1 0 0,0 0 16,0 0-16,0-21 15,0 0-15,1 0 0,-1 0 0,0-1 16,0-20-16</inkml:trace>
  <inkml:trace contextRef="#ctx0" brushRef="#br0" timeOffset="121276.03">14541 14774 0,'0'0'0,"0"-21"0,0 0 0,0-21 16,0 21-16,-21-1 0,21-20 16,-21 21-16,21-21 0,-21 20 0,21 1 15,-21 21-15,0 0 16,-1 0-16,1 0 0,0 21 0,0 1 16,0 20-16,0-21 0,-1 21 15,1 1-15,0 20 0,0-20 0,0-1 16,0 0-16,-1 1 15,1-1-15,0 0 0,21-21 0,0 22 16,0-1-16,0-21 0,0 0 0,0 1 16,21-44 15,-21 1-31,21 0 16,1 0-16,-22-21 0,0 20 0,21 1 15,0-21-15,-21 0 0,21-1 16,0 1-16,-21 0 0,21-1 0,1 1 15,-1 0-15,0-1 0,0 1 16,0 0-16,-21 20 0,21 1 0,1 0 16,-1 21-16,-21 21 15,21 22-15,-21-22 0,21 21 0,-21 0 16,0 1-16,0 20 0,21-20 16,0-1-16,-21 21 0,22-20 15,-22-1-15,0 0 0,21 22 0,-21-22 16,21-21-16,-21 22 0,0-1 15,0-21-15,0 0 0,0 1 0,0-1 16,21-21 0,-21-21-16,0-1 15,0 1-15,0 0 0,0 0 16,-21 0-16,0-22 0,-22 22 16,22 0-16,-21-21 0,0 21 0,-1-1 15,-20 1-15,20 0 16,-20 0-16,21 0 0,-1 21 0,22 0 15,-21 0-15,21 0 0,-1 0 0,1 0 16,21 21-16,0 0 0,0 0 16,21 0-16,-21 1 0,43-1 15,-22 0-15,21 0 0,1 0 16,-1-21-16,0 21 0,22-21 0,-22 0 16,22 0-16,-1 0 0,-21 0 15,22-21-15,-1 21 0,-20-21 16,20 0-16,-20 21 0,20-21 0,-21 0 15,-20-1-15,20 1 0,-21 0 16,0 0-16,0 0 0,1 0 0,-22-1 16,21 22-16,-21-21 0,0 42 31,-21-21-31,21 22 16,-22-1-16,22 0 0,0 0 0,0 21 15,0-20-15,0-1 0,0 21 16,0-21-16,0 0 0,0 1 0,0-1 15,0 0-15,0 0 0,0 0 16,22-21 0,-1 0-16,0 0 0,0 0 15,0 0-15,0-21 0,1 0 16,-1 21-16,21-42 0,-21 20 0,0 1 16,22-21-16,-22 21 0,0-22 0,21 22 15,-20-21-15,-1 21 0,0-22 16,0 22-16,0 0 0,0 0 15,-21 42 1,0 0-16,0 0 0,0 1 16,0-1-16,0 0 0,0 0 15,0 21-15,0-20 0,0-1 0,0 21 16,0-21-16,22 0 0,-1 1 16,0-1-16,0 0 0,0-21 0,22 21 15,-22-21-15,21 0 0,0 0 16,-20 0-16,20 0 0,0-21 15,-21 0-15,22 0 0,-1-1 0,-21 1 16,22 0-16,-1-21 0,-21 21 16,21-22-16,1-41 0,-22 41 15,0-20-15,-21 20 0,21-20 16,-21-1-16,0 1 0,0 21 0,0-1 16,0 1-16,0 21 0,0 0 15,0-1-15,-21 22 0,0 0 0,0 22 16,0 20-16,-1-21 0,22 21 15,-21 22-15,0-22 0,0 1 16,21 20-16,0-21 0,0 1 0,0-1 16,0 0-16,0 1 0,0-1 15,0-21-15,0 22 0,0-22 0,0 21 16,0-21-16,0 0 0,21-21 16,0 22-16,0-22 0,1 0 15,-1 0-15,0 0 0,0-22 0,0 22 16,22-21-16,-1 0 0,-21 0 15,21 0-15,1 0 0,-1-1 16,-21 1-16,22 0 0,-22 0 16,0 0-16,0 0 0,-21 42 31,0 0-31,0 0 16,0 0-16,0 0 15,-21 1-15,21-1 0,0 0 16,0 0-16,0 0 0,0 0 0,21 1 15,0-22-15,0 21 0,22-21 16,-22 0-16,0 0 0,21 0 0,-20 0 16,20 0-16,-21 0 0,0-21 15,0-1-15,22 1 0,-22 0 0,-21 0 16,21 0-16,-21-22 0,21 22 0,-21-21 16,0 21-16,0-22 15,0 1-15,0 21 0,0-21 0,0 20 16,-21 1-16,0 21 0,0 0 15,0 0-15,-1 0 0,1 21 0,0-21 16,0 22-16,0-1 0,0 0 0,-1 0 16,1 0-16,0 0 0,0 1 15,21-1-15,0 0 0,-21-21 16,21 21 0,-21-42-1,21 0-15</inkml:trace>
  <inkml:trace contextRef="#ctx0" brushRef="#br0" timeOffset="121478.37">16087 14732 0,'0'0'16,"-22"0"-16,-41 0 15,84 0-15,0 0 16,0 0-16,1 0 0,-1 0 0,21 0 15,0 0-15,-20 0 0,20 0 0,0 0 16,1 0-16,41 0 0,-63 0 0,22 0 16,41-21-16,-62 0 0,20 21 15,-21-21-15,21 21 0</inkml:trace>
  <inkml:trace contextRef="#ctx0" brushRef="#br0" timeOffset="123192.92">17738 14838 0,'0'0'0,"21"0"31,-21-21-31,21 21 0,0-21 0,0 21 16,0-22-16,1 1 0,-1 0 15,0 0-15,0 0 0,0 0 16,-21-1-16,0 1 0,0-21 0,0 21 15,0 0-15,0-1 0,-21 1 16,0 21-16,-21 0 0,20 0 16,-20 0-16,21 0 0,-21 21 15,-1 1-15,22-1 0,-21 0 0,21 0 16,-1 21-16,1-20 0,21 20 16,0-21-16,0 21 0,0-20 0,21-1 15,-21 21-15,22-21 0,20 0 16,-21 1-16,0-1 0,22 0 0,-22 0 15,21 21-15,-21-20 0,0-1 16,1 0-16,-22 0 0,0 0 0,21 0 16,-21 1-16,0-1 0,0 0 0,-21 0 15,-1-21-15,1 21 0,0-21 16,-21 0-16,-1 21 0,1-21 16,-21 0-16,20 0 0,-20 0 15,20 0-15,-20-21 0,21 0 0,-1 21 16,1-21-16,21 0 0,0-22 15,-22 22-15,43 0 0,-21-21 0,21 21 16,0-22-16,0 22 0,0-21 0,0 21 16,0-22-16,0 22 0,0 0 15,0 0-15,21 21 0,0 21 16,1 21 0,-1-21-16,0 1 0,-21-1 15,21 21-15,0-21 0,-21 22 16,21-1-16,1-21 0,-1 0 15,0 22-15,0-22 0,0 0 0,0 0 16,22-21-16,-22 21 0,21 0 16,-21-21-16,22 0 0,-1 0 0,-21 0 15,22 0-15,-22 0 0,21-21 0,0 0 16,-20 0-16,-1 0 0,21 0 16,-21-22-16,0 22 0,22-21 15,-22 21-15,0-22 0,0 1 0,-21 21 16,21-22-16,-21 22 0,22 0 15,-22 0-15,0 0 0,0 0 0,0 42 32,0 0-32,-22 0 0,22 0 15,-21 0-15,21 22 0,-21-22 16,21 0-16,0 21 0,0-20 0,0 20 16,0-21-16,0 0 0,0 0 15,0 1-15,21-22 0,0 21 0,1-21 16,-1 0-16,0 0 0,0 0 0,0 0 15,0 0-15,1 0 0,20-21 16,-21-1-16,0 22 0,0-21 0,22 0 16,-22 0-16,0-21 0,0 20 15,0 1-15,1-21 0,-1 21 16,-21 0-16,21-1 0,-21-20 0,21 21 16,-21 0-1,0 42 1,0 0-1,0 0-15,0 0 0,0 1 0,0-1 16,0 21-16,0-21 0,0 0 16,21 1-16,0-1 0,1 0 0,-1 0 15,0 0-15,0 0 0,21-21 16,-20 22-16,-1-22 0,21 0 0,-21 0 16,22 0-16,-22 0 0,21 0 0,-21-22 15,22 1-15,-22 21 0,21-21 16,-21 0-16,22 0 0,-22 0 15,0-22-15,0 22 0,0 0 16,0-21-16,-21-1 0,0 22 0,0-21 16,0-1-16,0 22 0,0 0 0,0 0 15,0 0-15,-21 21 0,0 0 16,0 0-16,0 21 0,0 0 0,-22 0 16,22 22-16,0-22 0,0 0 15,0 21-15,-1-21 0,1 1 0,21-1 16,0 0-16,0 0 15,0 0-15,0 0 0,0 1 16,21-22-16,1 0 0,-1 0 16,0 0-16,0 0 0,0-22 15,0 22-15,1-21 0,-1 0 0,0 21 16,-21-21-16,21 0 0,-21 0 16,21-22-16,-21 22 0,0 0 0,0 0 15,21 0-15,-21-1 0,0 1 0,0 42 31,0 1-31,0-1 0,0 0 16,-21 21-16,21-21 0,0 22 16,-21-1-16,21 0 0,-21 22 0,21-22 15,-21 22-15,21-22 0,0 22 16,0-1-16,0-21 0,0 22 16,0-1-16,0-20 0,-21 20 0,21-20 15,0 20-15,-22-21 0,22 22 16,0-22-16,0 1 0,0 20 15,0-21-15,-21-20 0,21 20 0,-21-21 0,21 0 16,-21 0-16,0 1 0,0-22 16,-1 0-16,1 0 0,0-22 15,0 1-15,0 0 0,0 0 16,-1-21-16,-20 20 0,21-20 16,0 0-16,-22-1 0,22 1 0,0 21 0,0-21 15,0 20-15,21 1 16,0 0-16,0 0 0,0 0 0,0 0 15,21-1-15,0 1 0,0 0 0,22 0 16,-1 0-16</inkml:trace>
  <inkml:trace contextRef="#ctx0" brushRef="#br0" timeOffset="125700.88">19939 14986 0,'0'-21'15,"0"42"-15,0-84 0,0 41 0,21-20 0,-21 21 16,0-21-16,0-1 0,0 22 16,0 0-16,-21 0 0,0 21 0,-22 0 15,22 0-15,0 0 16,-21 0-16,21 21 0,-22 0 0,22 0 16,-21 0-16,21 22 0,-1-22 15,1 0-15,0 0 0,21 22 0,0-22 16,0 0-16,0 0 15,0 0-15,21-21 0,0 0 0,1 21 16,-1-21-16,0 0 0,21 0 0,-21 0 16,22 0-16,-22 0 15,21-21-15,-21 21 0,22-21 0,-22 0 0,0 0 16,-21 0-16,21-1 16,-21 1-16,21 21 0,-21-21 0,0 0 15,0 42 1,0 0-1,0 0-15,-21 22 0,21-22 0,-21 21 16,0 1-16,21-1 0,-21 0 16,21 22-16,0-22 0,-21 22 0,21-1 15,-22-21-15,22 22 0,0-22 16,0 1-16,-21 20 0,21-21 0,-21 1 16,21 20-16,0-20 0,0 20 15,0-21-15,0 22 0,0-1 16,0 1-16,0-22 0,0 22 0,0-22 15,0 0-15,0 1 0,0-1 16,0 0-16,0-20 0,-21-1 0,0 0 16,0-21-16,-22 0 0,1 0 0,0 0 15,-1 0-15,1-21 0,-22 0 16,22-1-16,-21-20 0,-1 0 0,22-1 16,-22-20-16,1 21 0,20-22 0,1 22 15,0-22-15,-1 22 0,43 0 16,0-1-16,0 1 0,0 0 15,0-1-15,0 22 0,22-21 0,20 21 16,-21-22-16,21 22 0,22-21 16,-22-1-16,22 1 0,-1 0 0,22-22 15,-22 22-15,22-22 0,-21 1 16,20 21-16,-20-22 0,-1 22 0,1-1 16,-22-20-16,22 21 0,-43-1 15,21 22-15,-21-21 0,0-1 0,-21 22 16,0 0-16,0 0 0,0 0 15,-21 21 1,0 21 0,21 0-16,-21 0 0,0 0 15,0 22-15,21-22 0,0 21 0,-22-21 0,22 22 16,0-1-16,0 0 16,0-20-16,0 20 0,0 0 0,0-21 15,22 1-15,-1-1 0,0 0 16,0 0-16,0-21 0,22 0 0,-22 0 15,21 0-15,0 0 0,1 0 16,-1-21-16,0 0 0,22 0 0,-22-1 16,1-20-16,-1 21 0,0-21 15,1-1-15,-1 1 0,-21 0 16,0-1-16,0 1 0,-21 0 0,0-1 16,0 22-16,0 0 0,0 0 0,0 0 15,-21 21-15,0 0 16,0 0-16,0 0 0,0 21 15,-1 0-15,1 0 0,0 0 0,21 22 16,0-22-16,0 0 0,0 0 16,0 21-16,0-20 0,0-1 0,0 0 15,21 0-15,0 0 0,-21 0 0,22 1 16,-1-1 0,-21-42 15,-21-1-31,-1 1 15,1 0 1,0 21-16,0 0 0,0 0 31,21 21-31,0 0 16,0 1-16,0-1 16,21-21-16,0 21 0,0-21 15,0 0-15,1 0 0,-1 0 0,21 0 16,-21 0-16,0 0 0,22 0 15,-22 0-15,21-21 0,-21 21 0,22-21 16,-1-1-16,-21 1 0,22 0 16,-22 0-16,0-21 0,21 20 15,-21-20-15,1 0 0,-22-1 16,21 1-16,0-21 0,0 20 0,-21-20 16,0 20-16,21 1 0,-21 0 0,21-1 15,-21 22-15,0 0 16,0 0-16,0 42 15,0 21-15,-21-20 0,0 20 16,0 0-16,21 1 0,-21-1 0,21 0 16,0 22-16,-21-22 0,21 0 15,0 1-15,0-1 0,0-21 0,0 22 16,0-22-16,0 21 0,0-21 16,0 0-16,0 1 0,21-1 15,0-21-15,0 0 16,0 0-16,0 0 15,1-21-15,-1-1 0,0 22 16,0-21-16,0 0 0,0-21 16,1 21-16,-1-1 0,0 1 0,0 0 15,0 0-15,-21 42 32,0 0-32,0 0 15,0 1-15,0-1 0,0 0 16,0 0-16,0 0 0,0 0 15,0 1-15,0-1 0,0 0 0,21 0 16,1-21-16,-1 0 16,0 0-16,0 0 0,21 0 0,-20 0 15,20 0-15,0 0 0,-21-21 16,22 21-16,-22-21 0,21 0 0,-21-1 16,1 1-16,-1-21 0,0 21 15,0-22-15,0 22 0,0 0 16,-21 0-16,0 42 15,-21 0 1,0 0-16,21 1 0,-21-1 16,21 0-16,-21 0 0,21 0 0,0 0 15,0 1-15,0-1 0,0 21 0,21-21 16,0 0 0,0 1-16,0-22 0,22 0 0,-22 0 15,0 0-15,21 0 0,-20 0 16,-1 0-16,0-22 0,0 1 0,0 21 15,0-42-15,1 21 0,-1 0 16,0-22-16,0 22 0,-21-21 16,0-1-16,0 1 0,0 0 0,0 21 15,0-22-15,0 1 0,-21 21 0,0 0 16,0 21-16,-1 0 0,1 0 0,-21 0 16,21 0-16,-22 21 15,22 0-15,-21 0 0,21 0 0,0 22 16,-1-22-16,1 0 0,21 21 15,0-21-15,0 1 0,0 20 0,0-21 16,21 0-16,1 0 0,-22 1 16,21-1-16,0 0 0,21-21 0,-21 21 15,1-21-15,20 0 0,0 0 16,-21 0-16,22 0 0,-22 0 0,21-21 16,-21 21-16,1-21 0,-1 0 15,0-1-15,0-20 0,0 21 0,0 0 16,1-22-16,-22 22 0,21 0 15,-21 0-15,-21 21 32,-1 21-32,22 0 15,-21 0-15,21 1 0,0-1 0,0 0 16,0 0-16,0 0 16,0 0-16,0 1 15,21-22 16,-21-22-31,22 22 0,-1-21 0,-21 0 16,21 0-16,0 0 0,0 0 16,22-1-16,-22 1 0,21 0 15,-21 0-15,22 0 0,-22 0 0,0 21 16,0 0-16,0 0 0,-21 21 31,0 0-31,0 0 0,0 0 0,0 0 16,0 22-16,0-22 0,0 0 0,21 0 15,1 0-15,-1 1 0,0-1 16,0-21-16,0 21 0,0-21 0,1 0 16,-1 0-16,0 0 15,21 0-15,-21-21 0,1 21 0,-1-21 16,0-1-16,0 1 0,0 0 16,0 0-16,-21-21 0,22 20 0,-1-20 15,0 0-15,-21 21 16,21-22-16,-21 22 0,21-21 0,-21 21 15,0-1-15,0 1 0,0 0 16,0 0-16,0 0 0,-21 21 0,0-21 16</inkml:trace>
  <inkml:trace contextRef="#ctx0" brushRef="#br0" timeOffset="125915.73">22669 14245 0,'0'0'0,"-21"0"0,0 0 0,0 0 16,0 0-16,21-21 0,-21 21 0,-1 0 78,1 0-78,0 0 0</inkml:trace>
  <inkml:trace contextRef="#ctx0" brushRef="#br0" timeOffset="126127.2">21272 14647 0,'0'0'0,"64"0"31,-43 0-31,0-21 0,22 21 0,-1 0 0,0 0 16,1-21-16,-1 21 0,0 0 15,1 0-15,-1 0 0,0 0 0,1 0 16,-22 0-16,0 0 0,0 0 16</inkml:trace>
  <inkml:trace contextRef="#ctx0" brushRef="#br0" timeOffset="127105.05">804 16510 0,'85'85'15,"-64"-64"-15,0 0 16,0 0-16,1-21 16,20 21-16,-21 1 0,0-22 0,22 0 15,-22 0-15,21 0 0,0 0 16,1-22-16,-1 1 0,0 0 16,-20 0-16,20 0 0,0 0 0,-21-1 15,1 1-15,-1 0 0,0 0 16,-21 0-16,0 0 0,0-1 0,0 1 15,-21 21-15,0 0 16,-1 0-16,1 0 0,0 0 16,0 21-16,0 1 0,0 20 0,-1-21 15,1 21-15,21 1 16,-21 20-16,0-20 0,21 20 0,-21 1 16,0-1-16,21 1 0,-22-22 15,22 0-15,-21 1 0,21-1 16,0 0-16,0-21 0,0 1 15,0-1-15,0 0 0,-21-42 47,21 0-47</inkml:trace>
  <inkml:trace contextRef="#ctx0" brushRef="#br0" timeOffset="127296.1">825 17103 0,'0'21'16,"22"-21"15,-1 0-31,0 0 0,0 0 16,21 0-16,-20 0 0,-1 0 16,21-21-16,0 21 0,-20-21 15,20 21-15,-21-22 0,0 22 0,0-21 16,1 21-16,20-21 15,-42 0-15</inkml:trace>
  <inkml:trace contextRef="#ctx0" brushRef="#br0" timeOffset="127468.07">1609 16955 0,'0'21'16,"0"-42"-16,21 42 0,-21 0 31,21-21-16,0 0 1,0 0-16,0 0 0,1 0 16,-1 0-16,0 0 0,0 0 15</inkml:trace>
  <inkml:trace contextRef="#ctx0" brushRef="#br0" timeOffset="128526.09">3217 16976 0,'0'0'0,"21"0"0,1 0 0,-22-21 16,21-1-16,-21 1 0,0 0 0,0 0 16,0 0-16,0-22 0,0 1 0,0 21 15,0-21-15,-21-1 16,-1 1-16,1 21 0,0-22 0,0 22 15,-21-21-15,20 42 0,1-21 16,-21 21-16,21 0 0,-22 0 0,1 0 16,0 21-16,21 0 0,-22 21 15,1-20-15,0 20 0,-1 21 16,22-20-16,-21 20 0,21 1 0,-1-22 16,1 22-16,0-22 0,21 21 15,0-20-15,0-22 0,0 21 0,21-21 16,22 1-16,-22-1 0,21-21 15,-21 0-15,22 0 0,-1 0 16,0 0-16,1-21 0,-1 21 16,0-22-16,-21-20 0,22 21 0,-1-21 15,-21-1-15,22 1 0,-22-22 16,21 22-16,-21-21 0,22-1 16,-22-21-16,0 22 0,0-1 0,0 1 15,0-22-15,1 22 0,-22-1 16,21 22-16,-21-22 0,0 43 0,0-21 15,0 21-15,0 0 0,-21 21 16,-1 21-16,1 0 16,21 21-16,-21-21 0,0 22 15,0 20-15,21-20 0,-21-1 0,-1 21 16,1-20-16,21 20 16,0 1-16,0-22 0,0 22 0,0-22 15,0 0-15,0 1 0,21-1 16,1 0-16,-1-21 0,0 1 0,21-1 15,-21-21-15,22 0 0,-1 0 16,0 0-16,-20 0 0,20-21 16,0-1-16,1 1 0,41-42 15,-41 20-15,-22 1 0,21 21 16,-21-21-16,-21-1 0,0 22 0,0-21 16,0 21-16,0-1 0,-21 22 15,0 0-15,-21 0 16,20 22-16,-20-22 15,21 21-15,-21 0 0,20 0 0,1 21 16,21-20-16,0-1 0,0 0 16,0 0-16,0 0 0,0 0 0,43 1 15,-22-1-15,0-21 0,0 21 16,21-21-16,-20 21 0,-1-21 0,0 21 16,0 0-16,0-21 0,0 22 15,-21-1-15,0 0 0,0 0 16,22-21-1,-1 0 1,-21-21-16,21 21 16,0-21-16,0 0 0,-21-1 0,21-20 15,1 21-15,-1-21 0,0-1 16,0 22-16,0-21 0,0-1 0,1 22 16,-22-21-16,0 21 0,21 21 15,-21 21 1,0 21-1,0-21-15,0 1 0,0 20 0,0-21 16,0 0-16,-21 22 0,21-22 16,0 0-16,0 0 0,0 0 15,0-42 17,0 0-32,0 0 15,0 0-15,0-1 0,0-20 0</inkml:trace>
  <inkml:trace contextRef="#ctx0" brushRef="#br0" timeOffset="128664.01">4191 16404 0,'0'0'15,"-21"-21"-15,-22 21 0,22 21 16,-21-21-16,63 0 16,0 0-1,0 0-15,1 0 16,-1 0-16,0 0 0</inkml:trace>
  <inkml:trace contextRef="#ctx0" brushRef="#br0" timeOffset="129252.1">4424 5059 0,'0'42'0,"0"-84"0,21 105 16,0-41-16,0-1 0,22 0 16,-22 0-16,21-21 0,22 0 15,-22-233-15,21-21 0,1 21 0,-1 43 16,-20 42-16,20 21 0,-20 42 15,-1 0-15,-21 43 0,21 0 0,-20 21 16,-22-1-16,0 1 0,-22 0 31,-20 21-31,21 0 0,-21 0 0,20 0 16,-20 0-16,0-21 16,-1 21-16,22 0 0,-21-21 0,21 211 15,0 43-15,-1 0 0,22-21 16,0-43-16,0-42 0,0-21 0,0-22 15,0-41-15,0-1 0,0-21 16,22 191-16,-22 42 0,0-21 0,21-22 16,-21-41-16,21-43 0,-21-21 15,0-22-15,0-20 0,0-22 0,0-21 16,21 22-16,-21-22 0,21 0 16,0-21-1,1 21-15,-1-21 16</inkml:trace>
  <inkml:trace contextRef="#ctx0" brushRef="#br0" timeOffset="134081.26">4805 16870 0,'0'0'0,"-43"0"0,22 0 16,0 0-16,0 0 0,0 0 15,0 0-15,-1 0 0,1 0 0,0 0 16,0 0-16,0 0 0,0 0 15,42-21 32,21 21-47,-21-21 0,0-1 16,22 1-16,-1 0 0,-21 0 0,22 0 16,-1 0-16,0-22 0,1 22 15,-1-21-15,0-1 0,1 22 0,-1-21 16,0 0-16,-21-1 0,1 22 15,-1-21-15,-21 21 0,0-22 0,0 22 16,0 0-16,0 0 16,-21 21-16,-1 0 0,1 0 15,0 21-15,0 0 16,0 0-16,21 0 0,-21 22 0,-1-1 16,1 0-16,0 1 0,21-1 15,-21 22-15,0-1 0,21 1 0,-21-1 16,-1 22-16,1-22 0,21 22 15,0-22-15,-21 22 0,21-21 0,0-1 16,0 1-16,0-1 0,0 1 16,0-1-16,0-21 0,0 22 0,0-43 15,21 21-15,-21-20 0,21-22 16,1 0-16,-1 0 0,0-22 16,0 1-16,0-21 0,0 21 15,1-22-15,-1 1 0,0-21 16,0 20-16,0 1 0,-21 0 15,0-22-15,0 22 0,0-1 0,0 1 16,-21 0-16,0-22 0,0 43 16,0-21-16,-22-1 0,22 22 0,0 0 15,0 21-15,0-21 0,-1 21 16,44 0 15,-1-21-31,0 0 0,0 21 0,21-22 16,-20 22-16,20-21 0,0 0 15,1 0-15,20-21 0,-21 20 16,22 1-16,-1-21 0,1 21 16,-1-22-16,1 22 0,-1 0 0,-20-21 15,-1 21-15,-21-22 0,0 22 16,1-21-16,-22 21 0,0-1 0,0 1 16,0 0-16,-22 0 0,1 0 15,0 21-15,0 0 0,0 0 0,0 0 16,-22 0-16,22 21 0,0 0 15,0 21-15,21-20 0,0 20 0,-21 0 16,21 22-16,-22-1 0,22 1 16,-21-1-16,21 1 0,-21 20 0,21 1 15,-21-21-15,21 20 0,-21-20 16,21 20-16,0-20 0,0-1 16,0 1-16,0 21 0,0-22 15,0-21-15,0 22 0,0-22 0,0 1 16,0-1-16,21-21 0,0 21 15,0-42-15,-21 22 0,21-22 0,1 0 16,-1 0-16,0-22 0,0 22 16,0-21-16,0-21 0,1 21 0,-22-22 15,42 1-15,-42 0 0,21-1 16,0 1-16,0 0 0,-21-1 0,22-20 16,-22 21-16,0-22 0,0 22 15,0-22-15,-22 22 0,1 0 16,0-22-16,0 22 0,-21-1 15,20 1-15,-20 21 0,0 0 16,21 0-16,-22-1 0,1 1 0,0 21 16,20 0-16,1 0 0,-21 0 0,21 0 15,21 21-15,-21 1 0,21-1 16,0 0-16,0 0 0,0 0 16,21-21-16,0 21 0,0-21 15,0 0-15,22 0 0,-1 0 0,-21 0 16,21 0-16,1 0 0,-1-21 15,0 21-15,1-21 0,-1 0 0,0 0 16,1-22-16,-1 22 16,0 0-16,1 0 0,-1-21 0,-21 20 15,0 1-15,1 0 0,-1 0 16,-21 0-16,21 21 0,-21-21 0,0-1 16,0 1-1,-21 21-15,0 0 16,-1 0-16,1 21 0,21 1 15,-21-1-15,21 0 0,-21 0 0,21 21 16,0-20-16,0 20 0,0-21 16,0 0-16,0 22 0,0-22 0,21 0 15,0 0-15,0-21 16,1 21-16,-1-21 0,0 0 16,0 0-16,0-21 0,0 21 0,1-21 15,-1 0-15,-21 0 0,21-1 16,0-20-16,0 21 0,0 0 0,-21-22 15,0 22-15,22-21 0,-22 21 16,0 0-16,0-1 0,0 1 0,0 0 16,0 0-16,0 0 15,-22 21 17,22 21-32,0 0 0,0 0 15,0 0 1,0 1-16,0-1 0,0 0 15,0 0 1,0 0-16,22-21 16,-1 21-16,0-21 15,0 0-15,-21 22 0,21-1 32,-21 0-32,0 0 15,0 0 1,0 0-16,21-21 0,-21 22 15,0-1-15,0 0 16,22-21-16,-22 21 16,21-21-16,0 0 15,0 0-15,0 0 16,0 0-16,1 0 16,-1 0-16,21-21 0,-21 0 0,0 21 15,1-21-15,20-1 0,-21 1 16,0 0-16,0 0 0,1 0 15,-1-22-15,0 22 0,-21 0 16,0 0-16,0 0 0,0 0 16,-21 21 15,0 0-31,-1 21 16,22 0-16,0 0 15,0 0-15,-21 0 0,21 1 16,0-1-16,0 0 0,0 0 15,0 0-15,21 0 0,-21 1 16,22-22-16,-22 21 0,21-21 16,0 21-16,0-21 0,0 0 15,0 0-15,1 0 0,-1-21 16,0 0-16,0-1 0,21 1 0,-20 0 16,20 0-16,-21 0 0,0 0 15,0-1-15,1 1 0,-22-21 16,0 21-16,0 0 15,0-1-15,-22 22 32,22 22-32,-21-1 15,21 0-15,-21 21 0,0-21 0,21 1 16,0-1-16,0 21 0,-21-21 16,21 0-16,0 1 0,-21-1 0,21 0 15,0-42 16,0 0-15,21-1-16,0 1 0,-21 0 16,0 0-16,21 0 0,0-22 15,0 22-15,-21 0 0,22 0 0,-1 0 16,0 0-16,0-1 0,0 22 16,0 0-16,1 0 0,-1 0 15,0 0-15,-21 22 16,21-1-16,0 0 0,0 0 0,1 0 15,-22 0-15,21 22 0,0-22 16,0 0-16,0 0 0,0-21 16,1 21-16,41-21 0,-42 0 15,22 0-15,-22 0 0,0 0 16,21 0-16,-21 0 0,1-21 0,-1 0 16,0 0-16,0 0 0,0 0 15,0-22-15,1 22 0,-1 0 0,0-21 16,21 20-16,-21-20 0,1 21 15,-1 0-15,0 0 0,-21-1 16,21 22-16,0 0 0,-21 22 31,0-1-31,0 0 16,0 0-16,0 0 16,0-42 30,0 0-46,0 0 16,0 0 0,0-1-16,0 1 0,0 0 15,-21 0-15,0 21 16,0 0-16,0 0 16,-1 21-1,1 0-15,21 0 0,0 1 0,-21 20 16,0-21-16,21 21 0,-21 1 15,21-22-15,0 21 0,0 1 16,0-22-16,0 21 0,0-21 0,21 0 16,0 1-16,0-22 0,0 21 15,22-21-15,-22 0 0,21 0 0,1 0 16,-1-21-16,0 21 0,1-22 16,-22 1-16,21 0 0,0-21 0,1 21 15,-1-1-15,0 1 0,-20-21 16,-1 21-16,0-22 0,0 22 0,-21 0 15,0-21-15,0 21 0,0-1 16,-21 22-16,0 0 16,0 0-16,-1 22 0,1-1 15,0 0-15,21 0 0,-21 0 16,21 22-16,-21-22 0,21 0 0,0 21 16,0-21-16,0 1 0,0-1 15,21 0-15,0 0 0,0 0 0,22-21 16,-22 0-16,21 0 0,22 0 15,-22 0-15,21 0 0,22-21 0,-21 21 16,-1-21-16,22 0 0,-22 0 16,1-1-16</inkml:trace>
  <inkml:trace contextRef="#ctx0" brushRef="#br0" timeOffset="134695.94">10372 16256 0,'0'0'0,"0"-21"0,0 0 0,-22 0 15,22-1-15,0 1 0,0 0 0,0-21 16,0 21-16,0-1 0,0 1 15,0 42 17,0 1-32,0 20 0,0 0 15,0 1-15,0-22 0,0 21 16,0 0-16,0 1 0,0-1 0,0 0 16,0 1-16,0-1 0,0-21 15,-21 0-15,0 22 0,21-22 0,-21 0 16,21 0-16,-21-21 15,0 0-15,21-21 32,0 0-32,0 0 0,0 0 0,0-1 15,21 1-15,0 0 0,0 0 16,21 0-16,-20-22 0,20 22 16,0 0-16,-21 0 0,22 21 0,-1 0 15,22-21-15,-22 21 0,-21 0 16,21 0-16,1 21 0,-22 0 0,21-21 15,-42 21-15,0 0 0,0 1 16,0-1-16,0 0 0,-21 0 0,0 0 16,-21 22-16,-1-22 0,-20 0 15,20 0-15,-20 0 0,-1 0 0,22 1 16,-21-1-16,20-21 0,1 21 16,0-21-16,-1 0 0,1 0 0,21 0 15,21-21 1,21 0-1,21-1-15,-21 1 0,22 0 16,-1 0-16,0 21 0</inkml:trace>
  <inkml:trace contextRef="#ctx0" brushRef="#br0" timeOffset="135015.75">11345 16150 0,'0'0'0,"0"-21"0,0 0 0,-21 42 31,0 0-15,0 22-16,0-22 0,-1 21 0,1 0 15,0 1-15,0 20 0,0-20 16,0 20-16,-1-21 0,-20 22 0,21-1 16,-21 1-16,-1-1 0,22 1 15,-21-22-15,-1 22 0,1-1 0,0-20 16,-1-1-16,22 0 0,-21 1 15,21-1-15,-22-21 0,22 0 0,0 0 16,21 1-16,0-1 0,-21-21 16,21-21 15,0-1-31,21 1 0,0 0 16,22 0-16,-22 0 0,21-22 15,-21 22-15</inkml:trace>
  <inkml:trace contextRef="#ctx0" brushRef="#br0" timeOffset="135515.47">11366 16722 0,'0'0'0,"22"0"15,-1 0-15,0 0 0,-21 21 32,0 0-32,0 21 0,0-20 0,-21-1 0,0 0 15,21 21-15,-22-21 0,1 1 16,0-1-16,21 0 0,-21 0 15,21 0-15,-21 0 0,21 1 16,0-44 15,21 1-31,0 0 16,0 0-16,0-21 0,22 20 0,-22 1 16,0-21-16,0 21 0,0 0 15,1-1-15,-1 22 0,0 0 0,0 0 16,-21 22-1,0-1-15,0 21 0,0-21 16,0 0-16,0 1 0,21 20 16,-21-21-16,21 0 0,-21 0 15,22-21-15,-1 22 0,0-22 16,0 0-16,0 0 0,0 0 0,1 0 16,20 0-16,-21-22 0,21 1 0,1 21 15,-22-21-15,21-21 0,-21 21 16,22-1-16,-22 1 0,0-21 0,-21 0 15,0 20-15,0-20 0,0 21 16,0-21-16,0 20 0,0 1 0,-21 0 16,0 21-16,0 0 15,-1 0-15,1 0 0,0 0 0,0 0 16,0 0-16,0 0 16,21-21-16,21 21 15</inkml:trace>
  <inkml:trace contextRef="#ctx0" brushRef="#br0" timeOffset="136488.91">13271 16637 0,'0'0'0,"-42"21"0,21 0 0,0 1 16,0-1-16,21 0 0,0 0 15,21-21 1,21 0 0,-21 0-16,0-21 0,22 0 0,-22 0 15,21-1-15,1 1 0,-22 0 16,21 0-16,-21-21 0,22 20 0,-22 1 15,0-21-15,0 21 0,0-22 16,0 22-16,-21-21 0,0 21 16,0-22-16,0 22 0,0 0 0,0 0 15,0 0-15,-21 21 16,0 0-16,0 0 0,0 21 16,0 21-16,-1-21 0,1 22 15,21-1-15,-21 0 0,0 1 0,21 20 16,-21 1-16,21-1 0,0 1 15,-21 20-15,-1-20 0,22 21 0,-21-1 16,21-20-16,0 20 0,-21 1 0,21-21 16,-21 20-16,21 1 0,0 0 15,0-1-15,-21 1 0,21 0 16,-21-22-16,21 22 0,-22-22 16,22 1-16,0-1 0,0 1 0,0-22 15,0 22-15,0-22 0,0-21 16,0 21-16,0-20 0,0-1 0,0 0 15,22-21-15,-1 0 0,0-21 16,0 0-16,21-22 0,-20 22 0,20-21 16,21-1-16,-20-20 0,-1 21 15,0-22-15,1 1 0,20-1 16,-42 1-16,22-22 0,-22 21 0,0-20 16,-21 20-16,0-20 0,0 20 0,0 1 15,-21-1-15,0 1 16,-22 20-16,1 1 0,0 0 0,-1-1 15,1 22-15,-21 21 0,20-21 16,-20 21-16,20 0 0,-20 0 0,21 0 16,20 0-16,-20 0 0,21 0 15,42 0 1,0 0-16,0 0 16,22-21-16,-1 21 0,0-21 0,1-1 15,-1 1-15,0 0 0,22 0 16,-22-21-16,22 20 0,-1-20 15,-20 21-15,20 0 0,-21-22 0,-20 22 16,20 0-16,-21 0 0,0-21 16,-21 20-16,21 22 0,-21-21 15,0 0-15,-21 21 16,0 21-16,21 0 16,-21 1-16,21-1 0,0 0 15,0 0-15,0 21 0,0-20 0,0-1 16,0 0-16,0 0 0,0 0 15,0 0-15,0 1 0,0-1 16,0-42 15,0-1-31,0 1 16,0 0-16</inkml:trace>
  <inkml:trace contextRef="#ctx0" brushRef="#br0" timeOffset="136647.82">14118 16574 0,'0'-22'16,"-21"22"-1,0 0-15,42 22 47</inkml:trace>
  <inkml:trace contextRef="#ctx0" brushRef="#br0" timeOffset="137520.32">14436 16616 0,'0'0'16,"0"21"-16,0 0 0,0 0 0,0 1 16,0-1-16,0 0 0,0 21 15,0-21-15,0 1 0,0 20 0,0-21 16,-22 0-16,22 0 0,0 1 15,0-1-15,0 0 0,-21 0 0,21 0 16,-21-42 31,21 0-47,0 0 0,0 0 16,0-1-16,0 1 0,0-21 0,21 21 15,0-22-15,1 22 0,-1-21 16,0 21-16,0 0 0,21-22 0,-20 22 15,-1 21-15,21-21 0,-21 21 16,0 0-16,22 0 0,-22 0 0,0 21 16,-21 0-16,21 0 0,-21 1 15,0 20-15,21 0 0,-21-21 0,0 22 16,0-22-16,0 21 0,0-21 16,0 1-16,0-1 0,0 0 15,0 0-15,22 0 0,-1-21 16,0 0-16,0 0 15,0 0-15,22 0 0,-22 0 0,21 0 16,22-21-16,-22 0 0,0 21 16,22-21-16,-22 0 0,0-1 0,1 1 15,-22 0-15,21 0 0,-42-21 16,0 20-16,0-20 0,0 21 0,0-21 16,0 20-16,0-20 15,-21 21-15,0 0 0,0 0 0,0-1 16,-1 1-16,-20 21 0,21 0 0,-21 0 15,20 0-15,-20 21 0,21 1 16,-21-1-16,20 0 0,1 0 0,0 0 16,0 22-16,0-22 0,21 21 15,-21-21-15,21 22 0,0-22 0,0 21 16,0-21-16,21 0 0,0 1 16,0-1-16,0-21 0,22 0 0,-22 0 15,0 0-15,21 0 0,-21 0 16,22 0-16,-22-21 0,0 21 0,0-22 15,0 1-15,1-21 16,-1 21-16,0-22 0,0 1 0,0 0 16,0-1-16,1 1 0,-22 0 0,21-22 15,-21 22-15,21-22 0,-21 22 16,0-21-16,21 20 0,-21 1 0,0 0 16,0-1-16,0 22 0,0 0 15,0 42 1,0 0-16,0 22 0,0-1 15,0 0-15,-21 1 0,21-1 0,0 0 16,0 1-16,0 20 0,0-21 16,0 1-16,0-1 0,0 0 0,0-20 15,0 20-15,0-21 0,0 21 16,0-20-16,0-1 0,0 0 16</inkml:trace>
  <inkml:trace contextRef="#ctx0" brushRef="#br0" timeOffset="140011.9">15875 16510 0,'0'0'0,"0"21"0,21-21 31,0 0-31,0 0 0,1 0 0,20 0 16,-21 0-16,0-21 0,0 21 15,22-21-15,-22 0 0,0 21 0,21-21 16,-42-1-16,22 22 0,-22-21 0,0 0 15,0 0-15,-22 0 16,22 0-16,-21 21 0,-21 0 16,21 0-16,0 0 0,-22 0 15,22 0-15,-21 0 0,21 21 0,-1 0 16,1 0-16,0-21 0,21 21 16,0 0-16,0 1 0,0-1 0,0 0 15,0 0-15,21 0 16,0-21-16,1 21 0,-1 1 0,21-22 15,-21 21-15,0-21 0,22 0 0,-22 0 16,0 21-16,0-21 0,-42 21 31,0-21-15,0 0-16,-22 21 0,22 0 16,-21 1-16,0-1 0,20 0 15,-20 0-15,21 21 0,0-20 0,0 20 16,-1-21-16,1 21 0,21-20 15,-21-1-15,21 21 0,0-21 0,0 0 16,0 1-16,21-22 0,0 21 16,1-21-16,-1 0 0,21 0 0,-21 0 15,22 0-15,-1 0 0,0-21 16,1 21-16,20-22 0,-21 1 16,22 0-16,-22-21 0,1 21 0,20-22 0,-21 1 15,1 0-15,-1-1 16,-21 1-16,0-22 0,22 22 0,-22-21 15,0 20-15,-21-20 0,21-1 16,-21 22-16,21 0 0,-21-1 0,0 1 16,0 0-16,0 20 0,0 1 15,0 0-15,0 42 16,-21 22-16,0-22 16,21 21-16,-21 0 0,0 1 0,0-1 15,21 22-15,-22-22 0,22 21 0,-21-20 16,21-1-16,0 22 0,0-22 15,0 0-15,0-21 0,0 22 0,0-22 16,21 21-16,1-21 16,-1 1-16,0-22 0,0 21 0,21-21 15,-20 0-15,-1 0 0,21 0 16,-21 0-16,0-21 0,22-1 0,-1 1 16,-21 0-16,22 0 0,-22 0 15,0 0-15,21-22 0,-21 22 0,-21-21 16,0 21-16,0-1 0,0 1 15,0 0-15,0 0 0,0 0 0,-21 21 16,0 0-16,0 0 0,0 0 16,0 0-16,-1 21 0,1 0 15,0 0-15,21 22 0,0-22 0,0 0 16,0 21-16,0-21 16,0 1-16,0-1 0,0 0 0,21 0 15,0 0-15,1 0 0,-1 1 16,0-22-16,0 0 0,21 0 0,-20 0 15,20 0-15,0 0 0,-21 0 16,22-22-16,-22 22 0,21-21 0,-21 0 16,1 0-16,-1 0 0,0-22 15,0 22-15,0-21 0,-21 21 16,0-22-16,21 22 0,-21 0 0,0 0 16,0 42-1,-21 0 1,21 0-16,0 22 15,-21-22-15,21 0 0,-21 21 0,21-20 16,0-1-16,0 0 0,0 0 16,0 0-16,0 0 0,0-42 47,0 0-32,0 0-15,21 0 0,0 0 0,-21-1 16,21-20-16,1 21 0,-22 0 15,21 0-15,0-22 0,0 22 16,-21 0-16,21 21 0,0 0 0,-21-21 0,22 21 16,-22 21-1,0 0-15,0 0 0,21 0 16,-21 22-16,21-22 0,-21 0 16,21 21-16,0-20 0,-21-1 0,21 0 15,1 21-15,-22-21 0,21 1 16,-21-1-16,21-21 0,0 0 31,0 0-31,-21-21 16,0-1-16,21 1 15,-21 0-15,22-21 0,-1 21 16,-21-22-16,21 1 0,0 21 0,0-22 16,0 1-16,1 21 0,-1 0 15,0 0-15,-21-1 0,21 1 0,0 21 16,-21 21-1,0 22 1,0-22-16,21 0 0,-21 21 0,22 1 16,-22-22-16,0 21 0,0-21 15,21 1-15,0 20 0,-21-21 0,21 0 16,0-21-16,-21 21 0,21 1 16,1-22-16,20 0 0,-21 0 15,0 0-15,22 0 0,-1 0 16,-21 0-16,21-22 0,-20 1 0,20 0 15,0 0-15,-21 0 0,1 0 0,20-22 16,-21 1-16,0 21 0,-21-22 16,0 22-16,0-21 0,0 21 0,0 0 15,0-1-15,0 1 0,-21 21 16,0 0-16,0 0 0,-22 0 16,22 21-16,0 1 0,-21-1 15,21 0-15,-1 0 0,22 21 16,0-20-16,0 20 0,0-21 0,0 21 15,0-20-15,0-1 0,22 0 16,-1 0-16,0 0 0,0 0 0,21-21 16,-20 22-16,20-22 0,0 0 15,1 0-15,-22 0 0,21 0 0,0 0 16,-20-22-16,20 22 0,-21-21 16,0 0-16,0 0 0,1-21 0,-1 20 15,-21-20-15,0 21 0,21-21 16,-21 20-16,0 1 0,0 0 0,0 0 15,0 0-15,0 42 16,-21 0 0,21 0-16,-21 0 0,21 1 15,0-1-15,0 21 0,-22-21 16,22 0-16,0 1 0,-21-1 0,21 0 16,0 0-16,0 0 15,0-42 16,21 0-31,1 0 16,-22 0-16,21-1 0,0 1 16,0-21-16,0 21 0,0 0 0,1-1 15,-22 1-15,21 0 0,0 0 16,0 21-16,0 0 16,-21 21-16,0 0 0,0 0 0,0 1 15,0 20-15,21-21 16,-21 0-16,22 22 0,-22-22 0,21 0 15,-21 0-15,21-21 0,0 21 16,0 0-16,0-21 0,1 0 0,-1 0 16,0 0-16,21 0 0,-21 0 15,1 0-15,20-21 0,-21 0 0,0 0 16,0 0-16,1 0 0,-1-22 16,0 1-16,0 0 0,0-1 15,-21 1-15,21 0 0,1-22 0,-22 1 16,21-1-16,0 22 0,-21-22 15,0 1-15,21 20 0,-21 1 0,21 0 0,-21 21 16,0-1-16,-21 44 16,0-1-1,0 21-15,0 0 0,-1 1 16,1-1-16,0 0 0,21 1 0,0-1 16,0 22-16,0-22 0,0 0 15,0 1-15,0-1 0,0-21 0,0 21 16,0 1-16,0-22 0,21 0 15,-21 0-15,21 0 0,-21 1 0,0-1 16,22-21-16,-1 0 16,0 0-16,0 0 15,-21-21 1,21 21-16,-21-22 0,0 1 16,0 0-16,0 0 0</inkml:trace>
  <inkml:trace contextRef="#ctx0" brushRef="#br0" timeOffset="140199.79">19431 16595 0,'0'0'0,"-21"0"0,42 0 32,0 0-32,21 0 0,-20 0 15,-1 0-15,21 0 0,-21-21 16,22 21-16,-1 0 0,-21 0 15,21 0-15,1-22 0,-22 22 16,21 0-16,-21 0 0,22-21 0,-22 21 16</inkml:trace>
  <inkml:trace contextRef="#ctx0" brushRef="#br0" timeOffset="140515.6">20426 16277 0,'0'-21'31,"-21"21"-15,-1 0-16,22 21 16,-21 0-16,0 1 0,21-1 0,-21 21 15,0-21-15,21 22 0,-21-22 16,21 21-16,-22-21 0,22 22 0,0-22 15,0 21-15,0-21 0,0 22 16,0-22-16,0 0 0,0 21 0,0-21 16,0 1-16,22-1 15,-1-21-15,0 0 0,0 0 0,0 0 16,0 0-16,1 0 0,-1 0 16,21 0-16,-21 0 0,0-21 15,1-1-15</inkml:trace>
  <inkml:trace contextRef="#ctx0" brushRef="#br0" timeOffset="140772.46">20807 16235 0,'0'0'0,"0"-21"0,21 0 0,0 21 0,0 0 16,0 0 0,1 21-1,-22 0-15,0 0 0,0 0 16,0 22-16,0-22 0,0 21 0,21 0 15,-21-20-15,21 20 0,-21 0 16,0-21-16,0 22 0,0-22 0,0 21 16,0-21-16,0 22 0,-21-22 15,0 0-15,-1 0 0,1 0 16,0 1-16,0-22 0,0 0 0,0 0 16,-1 0-16,22-22 15</inkml:trace>
  <inkml:trace contextRef="#ctx0" brushRef="#br0" timeOffset="142324.09">21971 16658 0,'0'0'0,"0"21"0,21-21 31,0-21-15,0 21-16,1-21 0,-1 21 0,-21-21 15,21 0-15,0 0 0,-21-1 16,0 1-16,0 0 0,0 0 0,0 0 16,0-22-16,0 22 0,0 0 0,-21-21 15,21 21-15,-21-1 16,-22 22-16,22 0 0,0 0 0,-21 0 15,21 0-15,-1 0 0,-20 43 16,21-22-16,-21 0 0,20 21 0,1 1 16,-21-22-16,21 21 0,0 1 15,21 20-15,-22-21 0,22 1 0,0-1 16,0-21-16,0 22 0,0-22 16,22 21-16,-1-21 0,0-21 0,0 21 15,0-21-15,0 0 0,22 0 16,-22 0-16,0 0 0,0 0 0,22-21 15,-22 0-15,0 0 0,0 0 16,0 0-16,0-22 0,1 22 16,-1-21-16,0-1 0,0 1 0,0 0 15,0-1-15,-21 1 0,22 21 16,-1-21-16,-21 20 0,0 44 31,0-1-31,0 0 0,0 21 16,0-21-16,0 22 0,0-1 15,0-21-15,0 22 0,0-22 0,21 21 16,0-21-16,0 0 0,0 1 16,1-1-16,-1 0 0,0-21 15,21 0-15,-21 0 0,22 0 0,-22 0 16,21 0-16,-21-21 0,22 21 16,-22-21-16,0-1 0,0-20 15,0 21-15,1-21 0,-1 20 0,0-20 16,-21 0-16,0-1 0,21 22 0,-21 0 15,0-21-15,0 21 0,0 42 32,0 0-32,-21 0 15,21 0-15,-21 22 0,21-1 0,-21-21 16,-1 21-16,22-20 0,0 20 16,0-21-16,-21 0 0,21 0 0,0 1 15,0-1-15,21-21 47,1-21-47,-22-1 0,21 1 16,0 0-16,21-21 0,-21 21 15,1-1-15,-1-20 0,0 21 0,21 0 16,-21 0-16,1-1 0,-1 1 0,0 21 16,0 0-16,0 21 15,-21 1-15,0 20 16,21-21-16,1 0 0,-22 22 15,21-22-15,0 0 0,-21 0 0,21 0 16,0 0-16,0 1 16,1-1-16,20 0 0,-21-21 0,21 0 15,-20 0-15,20 0 0,-21 0 16,21 0-16,-20 0 0,20-21 0,-21 21 16,0-21-16,0-1 0,1-20 15,20 21-15,-42-21 0,21 20 0,0-20 16,-21 0-16,21-1 0,-21 1 15,0 0-15,0-1 0,0 1 0,0 21 16,-21 0-16,-21 0 0,21 21 0,0 0 16,-1 0-16,-20 0 0,21 21 15,-21 0-15,20 0 0,-20 21 16,21-20-16,0 20 0,0 0 16,-1-21-16,22 22 0,-21-1 0,21-21 15,0 0-15,0 22 0,0-22 16,0 0-16,0 0 0,21 0 15,1-21-15,-1 0 0,0 0 16,0 0-16,0-21 16,0 0-16,1 0 0,-22 0 15,0 0-15,21-22 0,0 22 0,-21-21 16,0-1-16,21 1 0,0 0 16,0-22-16,-21 22 0,22-22 15,-1 1-15,-21-1 0,21 1 0,0 21 16,-21-1-16,21 1 0,-21 0 15,0 20-15,0 1 0,0 0 0,0 42 16,-21 22 0,0-22-16,0 42 0,0-20 0,21 20 15,0-21-15,-22 22 0,22-1 16,0 1-16,0-22 0,0 22 0,0-22 16,0 0-16,22 1 0,-1-1 15,0 0-15,21 1 0,-21-22 16,22 21-16,-1-21 0,0 1 0,1-22 15,-1 21-15,0-21 0,22 0 0,-22 0 16,1 0-16,-1 0 0,0 0 16</inkml:trace>
  <inkml:trace contextRef="#ctx0" brushRef="#br0" timeOffset="143292.53">25315 17145 0,'0'0'0,"-21"0"0,0 0 15,0-21-15,0 21 0,21-21 16,0 0-16,0-1 0,0 1 16,0 0-16,0-21 0,21 21 15,-21-22-15,21 1 0,0 0 0,0-22 16,-21 22-16,21-1 16,-21-20-16,22 21 0,-22-1 0,0 1 0,0-22 15,0 22-15,0 0 0,0-1 16,0 1-16,0 21 0,0 0 15,0 0-15,-22 21 0,1 0 16,0 21-16,0 0 0,0 21 16,0 1-16,-1 20 0,1 1 0,0-1 15,0 22-15,0-1 0,21 1 16,-21 21-16,21-21 0,-22-1 0,22 1 16,-21 0-16,21-1 0,-21 1 15,21 21-15,-21-22 0,0 22 16,0-21-16,-1 21 0,1-22 0,0 1 15,0 21-15,0-21 0,0-1 16,-1 1-16,1 0 0,0-22 16,21 1-16,0-22 0,0 0 15,0 1-15,0-22 0,42 0 0,-20-21 16,20 0-16,0 0 0,1-21 16,20 0-16,1-22 0,-1 22 0,1-21 15,20-22-15,-20 1 0,-1 20 16,-20-20-16,20-1 0,-21 1 0,-20-22 15,-1 22-15,-21-1 0,0-20 16,0 20-16,-21-21 0,-22 1 16,1 20-16,21 1 0,-22 20 0,1-20 15,-21 21-15,20 20 0,1 1 16,0 0-16,-1 0 0,-20 0 16,20 21-16,1 0 0,0-21 15,-1 21-15,22 0 0,0 0 0,21-22 16,21 1-1,0 21-15,22-21 0,-22 0 16,21 0-16,1 0 0,-1-1 16,21 1-16,-20 0 0,-1-21 0,22 21 15,-22-22-15,0 1 0,1 0 16,-1 20-16,0-20 0,-21 0 0,1-1 16,-1 22-16,0 0 0,-21 0 15,0 0-15,0 42 31,-21 0-31,21 0 16,-21 22-16,21-22 0,0 0 16,0 21-16,-22-21 0,22 1 0,0-1 15,0 0-15,0 0 0,0 0 16,0-42 15,22 0-15,-22 0-16,0 0 0</inkml:trace>
  <inkml:trace contextRef="#ctx0" brushRef="#br0" timeOffset="143452.45">25760 16595 0,'-21'0'16,"-1"0"-1,1 0 1,21 21 15,21-21-31,1 0 0,-1 0 16</inkml:trace>
  <inkml:trace contextRef="#ctx0" brushRef="#br0" timeOffset="144256.51">26056 16722 0,'0'42'0,"0"-84"0,0 105 0,0-42 15,0 22-15,0-1 0,0-21 16,0 22-16,0-1 0,0 0 16,0 1-16,0-22 0,0 0 15,0 0-15,0 0 16,-21-21 15,21-21-31,0 0 0,0 0 0,0-22 16,0 22-16,0 0 15,0-21-15,21-1 0,-21 22 16,21-21-16,0 0 0,1 20 0,-1 1 16,0 0-16,0 21 0,0 0 15,0 0-15,1 0 0,-22 21 16,21 0-16,0 22 0,-21-22 16,0 0-16,0 21 0,21-20 0,0-1 15,-21 21-15,21-21 16,1 0-16,-1 1 0,0-1 0,0 0 15,0-21-15,22 21 0,-22-21 16,21 0-16,22 0 0,-22 0 0,0 0 16,22 0-16,-22-21 0,22 0 15,-22 0-15,0-1 0,-21 1 16,22-21-16,-43 0 0,21-1 0,-21 1 16,0-22-16,0 22 0,0 0 15,0-1-15,-21 22 0,0-21 0,-1 21 16,-20 0-16,0 21 0,21 0 15,-22 0-15,1 0 0,0 21 0,-1 0 16,22 0-16,-21 21 0,21 1 16,-22-1-16,22 0 0,21 1 0,-21-1 15,21 0-15,0-20 0,0 20 16,0-21-16,0 0 0,21 0 0,0 1 16,0-1-16,1-21 15,-1 0-15,21 0 0,-21 0 0,22 0 16,-22 0-16,21-21 0,-21-1 15,22 1-15,-22 0 0,21-21 0,-21-1 16,0 1-16,1 0 0,-1-22 16,0 22-16,0-22 0,-21 22 0,0-21 15,21 20-15,0-20 0,-21 20 16,0 22-16,0-21 0,0 21 0,0 0 16,0 42-1,0 0-15,-21 21 16,0-21-16,0 22 0,0-1 15,21 0-15,-21 22 0,-1-22 0,22 22 16,0-22-16,0 0 0,0 22 16,0-1-16,0-20 0,0-22 15,0 0-15,22 0 0,-1 0 16,0-21-16,0 0 0,0 0 16,0 0-16</inkml:trace>
  <inkml:trace contextRef="#ctx0" brushRef="#br0" timeOffset="146795.85">27559 16637 0,'0'-21'31,"21"0"-15,0 21-16,0-21 0,1 21 0,-1-22 15,0 1-15,0 21 0,-21-21 16,21 0-16,-21 0 16,-21 21-1,0 0-15,0 0 0,-22 21 16,22 0-16,0 0 0,0-21 0,-21 21 16,20 1-16,1-1 0,0 0 15,21 0-15,0 0 0,0 0 16,0 1-16,0-1 0,0 0 0,21 0 15,0-21-15,1 0 16,-1 0-16,0 0 0,0 0 0,0 0 16,0 0-16,1 0 15,-22-21-15,-22 42 32,1 0-17,0 0-15,0 1 16,0 20-16,0 0 0,-1-21 0,1 22 15,0-1-15,0-21 0,21 22 16,0-22-16,0 0 0,0 0 0,0 0 16,0 0-16,0 1 0,21-22 15,0 0-15,0 21 0,1-21 16,-1 0-16,0 0 0,21 0 0,-21 0 16,22-21-16,-22-1 0,21 1 15,1 0-15,-22 0 0,21-21 0,-21-1 16,22 1-16,-22 0 0,0-22 15,0 1-15,0-1 0,0 1 0,22-1 16,-43 22-16,21-22 16,0 22-16,0 0 0,-21-1 0,21 22 15,-21 0-15,0 0 0,-21 42 16,0 0 0,0 21-16,0-20 0,0 20 15,-1 0-15,1 1 0,0-1 0,21 21 16,0-20-16,0 20 0,0-20 15,0-1-15,0 0 0,0 1 0,0-1 16,21 0-16,0-21 16,22 1-16,-22-1 0,21 0 0,-21-21 0,22 0 15,-22 0-15,21 0 16,-21 0-16,22 0 0,-22 0 0,0-21 16,21 0-16,-20-1 0,-22 1 15,21-21-15,0 0 0,-21-1 0,0 1 16,0 0-16,0 20 0,0-20 15,0 21-15,0 0 0,0 0 16,-21 21-16,0 21 16,-1 21-16,1-21 0,0 22 15,0-22-15,21 21 0,0-21 0,0 22 16,0-1-16,0-21 16,0 0-16,0 22 0,0-22 0,0 0 15,21-21-15,-21 21 0,21-21 16,0 0-16,1 0 0,-1 0 0,0 0 15,0 0-15,0 0 0,0 0 16,1 0-16,20-21 0,-21 0 0,0 0 16,-21-1-16,21-20 0,1 0 15,-1-1-15,0 22 0,-21-21 0,0 0 16,21 20-16,-21 1 0,0 0 16,0 42-1,0 22-15,-21-22 16,21 21-16,-21-21 0,21 22 0,-21-1 15,21-21-15,0 21 0,0-20 16,0 20-16,0-21 0,0 0 16,0 0-16,0 1 0,0-1 15,0 0-15,21-21 16,-21-21 0,21 21-16,-21-21 0,0-1 15,0 1-15,0-21 0,21 21 16,0-22-16,-21 1 0,21 0 15,-21-1-15,22 1 0,-1 0 0,0-1 16,0 22-16,-21-21 0,21 21 16,0 0-16,1 21 15,-1 21 1,-21 0-16,0 0 0,0 0 0,0 0 16,0 22-16,0-22 0,0 21 15,0-21-15,0 22 0,0-22 0,0 0 16,21 0-16,-21 0 0,0 1 15,21-22-15,-21 21 0,21-21 16,0 0 0,1 0-16,-22-21 0,21 21 15,0-22-15,0 1 16,0-21-16,0 21 0,1-22 0,-1 22 16,0-21-16,0 0 0,21-1 0,-20 1 15,-1 0-15,21 20 16,-21 1-16,0 21 0,-21-21 0,22 21 15,-22 21 1,0 0-16,0 1 0,0 20 16,0 0-16,0-21 0,0 22 15,0-1-15,0 0 0,0-20 0,21 20 16,-21-21-16,21 21 0,0-20 16,0-22-16,0 21 0,1 0 0,-1-21 15,0 0-15,21 0 16,-21 0-16,1 0 0,-1 0 0,0 0 0,0-21 15,0 0-15,0-1 0,1 1 16,-1-21-16,0 0 0,-21-1 16,21 1-16,-21 0 0,21-1 15,-21 1-15,0 21 0,0 0 16,0-1-16,0 1 0,-21 21 16,0 21-16,0 1 15,0-1-15,-1 21 0,1-21 0,0 22 16,21-1-16,0 0 0,0 1 15,0-22-15,0 21 0,0-21 0,0 22 16,0-22-16,0 0 16,21 0-16,22 0 0,-22-21 0,21 0 0,-21 21 15,22-21-15,-22 0 0,21 0 16,-21 0-16,22-21 0,-22 0 16,21 0-16,-21 0 0,0 0 15,1-22-15,-1 22 0,0-21 0,0-1 16,-21 1-16,0 21 0,0-21 15,0 20-15,0 1 0,0 42 32,-21 1-32,21 20 15,-21-21-15,21 0 0,0 22 0,-21-22 16,-1 0-16,22 21 0,-21-21 16,21 1-16,0-1 15,-21 0-15,21-42 47,21 0-47,-21-1 16,21 1-16,1-21 0,20 21 0,-21-22 15,0 22-15,22-21 0,-22 21 16,0 0-16,21-1 0,-21 1 16,1 0-16,-1 21 0,0 0 15,-21 21-15,0 0 16,0 1-16,0-1 0,0 21 0,0-21 15,0 22-15,21-22 0,0 0 16,-21 21-16,21-21 0,1 1 16,-1-22-16,-21 21 0,21 0 15,0-21-15,0 0 0,0 0 16,1 0-16,-22-21 16,21 0-16,-21-1 0,21-20 15,-21 21-15,0-21 0,21-22 16,0 22-16,0-22 0,-21 22 15,22-22-15,-1 22 0,0-21 0,0 20 16,0 1-16,0 0 0,-21 20 16,0-20-16,22 42 0,-22-21 0,-22 21 15,1 21 1,21 0-16,-21 0 0,-21 1 16,21 20-16,-1 0 0,1 1 15,21-1-15,-21 0 0,0 1 0,21-1 16,0 21-16,0-20 0,0-1 15,0 0-15,0 1 0,21-22 0,0 0 16,0 21-16,1-42 16,-1 22-16,0-22 0,0 0 0,0 0 15,0 0-15,1-22 0,-1 22 16,0-21-16,21-21 16,-21 21-16,1 0 0,-1-22 0,0 22 15,0 0-15,0 0 0,0 0 16,1-1-16,-22 1 0,0 42 15,0 1 1,0-1-16,-22 0 0,1 21 16,0-21-16,0 22 0,21-22 0,0 0 15,-21 0-15,21 22 0,-21-22 16,21 0-16,0 0 0,0-42 47,0 0-47,0 0 15</inkml:trace>
  <inkml:trace contextRef="#ctx0" brushRef="#br0" timeOffset="147024.59">30607 16658 0,'0'21'31,"21"-21"-31,0 0 0,0 0 0,1 0 16,20 0-16,-21 0 0,0 0 15,0 0-15,22 0 0,-22 0 16,0 0-16,0 0 0,0 0 16,1 0-16,-1 0 0,21 0 15,-21 0-15,0 0 0,1 0 0</inkml:trace>
  <inkml:trace contextRef="#ctx0" brushRef="#br0" timeOffset="147325.03">31877 16595 0,'0'-21'15,"-21"21"-15,0 0 0,-1 21 16,1 0-16,0 0 16,0 21-16,21-20 0,-21-1 15,0 21-15,21-21 0,0 22 16,-22-1-16,1-21 0,21 21 0,-21 1 16,21-22-16,0 21 0,0-21 15,0 1-15,0-1 16,0 0-16,21 0 0,0 0 0,1 0 0,-1-21 15,0 0-15,0 0 16,0 0-16,0 0 16</inkml:trace>
  <inkml:trace contextRef="#ctx0" brushRef="#br0" timeOffset="147591.96">32470 16574 0,'0'0'0,"0"21"16,0 0-1,0 0-15,0 0 16,0 0-16,0 1 0,0 20 16,0-21-16,0 0 0,0 22 15,0-22-15,0 21 0,-22-21 16,-20 0-16,21 22 0,0-22 0,-22 0 15,22 0-15,-21 0 0,0 1 16,-1-1-16,1 0 0,0-21 16,-1 21-16,1 0 0,0-21 0,-1 0 15</inkml:trace>
  <inkml:trace contextRef="#ctx0" brushRef="#br0" timeOffset="-109183.98">9588 9673 0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3:15:47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1058 0,'0'22'15,"0"-1"-15,-21-21 32,0 0-32,0 0 15,0 0-15,-1 0 0,1 0 0,0 0 16,0-21-16,0-1 16,0 1-16,-1 0 0,22 0 15,0 0-15,-21 0 0,21-22 16,0 22-16,0-21 0,0-1 15,21 22-15,1-21 0,-1 21 0,21 0 16,0-1-16,1 1 0,-1 0 16,22 0-16,-22 21 0,21 0 0,-20 0 15,-1 0-15,0 0 0,1 21 16,-22 0-16,0 0 0,-21 1 16,0 20-16,0 0 0,-21 1 0,-21-1 15,20 21-15,-20-20 0,0 20 16,-22-20-16,22 20 0,0-21 0,-1 22 15,1-22-15,21 1 0,-22-1 16,22 0-16,0-21 0,21 22 16,0-22-16,0 0 0,42 0 15,-20 0-15,-1-21 0,21 0 16,0 0-16,1 0 0,-1 0 0,0 0 16,1-21-16,-1 21 0,0-21 15,1 0-15,-1 0 0,-21 0 0,22-1 16,-43 1-16,0 0 0,0 0 15,0 0-15,0-22 0,0 22 0,-22 0 16,1 0-16,0 0 0,-21 0 16,-1 21-16,1 0 0,0 0 15,-1 0-15,-20 0 0,21 21 16,-1 0-16,22-21 0,-42 42 16,20-42-16</inkml:trace>
  <inkml:trace contextRef="#ctx0" brushRef="#br0" timeOffset="48.8">1609 1439 0,'63'-42'15</inkml:trace>
  <inkml:trace contextRef="#ctx0" brushRef="#br0" timeOffset="231.29">2603 1207 0,'0'0'0,"0"-22"63,22 22-48,-1 0-15,0-21 0,-21 0 16,21 21-16</inkml:trace>
  <inkml:trace contextRef="#ctx0" brushRef="#br0" timeOffset="850.19">3937 1080 0,'-21'0'32,"42"0"-32,0-22 0,0 22 0,0-21 15,1 0-15,-1 0 0,21 21 16,-21-21-16,22-22 0,-1 22 0,0 0 15,1 0-15,-1-21 0,-21 20 16,21 1-16,1-21 0,-22 21 0,0 0 16,-21-1-16,0 1 0,0 0 15,0 0-15,-21 0 0,0 21 0,0 0 16,-22 0-16,1 0 16,0 21-16,-1 0 0,-20 0 0,20 22 0,1-1 15,-21 0-15,20 1 16,22-1-16,-21 21 0,21-20 0,-1-1 15,22-21-15,0 22 0,0-1 16,0-21-16,22 0 0,-1 0 0,0 1 16,21-22-16,-21 21 0,22-21 15,-22 0-15,21 0 0,1 0 16,-1 0-16,0 0 0,1-21 0,-1 21 16,-21 0-16,21-22 0,-20 1 15,-44 21 1,-20 0-16,21 0 15,-21 0-15,-1 21 0,-20 1 0,20-1 16,1 0-16,0 0 16,-22 21-16,22-20 0,0-1 0</inkml:trace>
  <inkml:trace contextRef="#ctx0" brushRef="#br0" timeOffset="976.9">4678 1334 0,'0'-22'16</inkml:trace>
  <inkml:trace contextRef="#ctx0" brushRef="#br0" timeOffset="1034.78">4720 1164 0,'0'-21'0,"0"42"0,0-63 0</inkml:trace>
  <inkml:trace contextRef="#ctx0" brushRef="#br0" timeOffset="1151.63">4720 3598 0,'0'0'0,"0"-381"0,0 22 16,0 41-16,0 43 0,21 84 0,-21 43 15,21 42-15,-21 22 0,0 20 0,22 22 16,-22 21-16,0 0 16,0-1-16,21 1 15,0 21-15,-21-21 16,21 21-16</inkml:trace>
  <inkml:trace contextRef="#ctx0" brushRef="#br0" timeOffset="1482.98">5080 1207 0,'0'0'0,"0"-22"16,-21 22 15,0 0-31,-1 0 0,1 0 0,0 0 16,0 22-16,0-22 0,21 21 15,-21-21-15,-1 21 0,1 0 16,0-21-16,21 21 0,-21-21 16,0 21-16,0 1 0,-1-1 0,1-21 15,0 21-15,0 0 0,0-21 16,0 21-16,-22 0 0,22-21 0,21 22 16,-21-22-16,0 0 15,42 0 16,-21-22 1,-21 22-1</inkml:trace>
  <inkml:trace contextRef="#ctx0" brushRef="#br0" timeOffset="1858.6">4085 1291 0,'0'0'0,"-21"0"0,0 0 15,21 21 1,0 1-16,0-1 0,0 21 16,0-21-16,0 0 0,0 1 15,0 20-15,0-21 0,0 21 0,0-20 16,21 20-16,0-21 0,0 0 15,0 0-15,1 1 0,20-22 0,-21 21 16,21-21-16,-20 0 0,20 0 16,0 0-16,1 0 0,20-21 15,-21-1-15,1 1 0,-1 0 16,-21 0-16,22 0 0</inkml:trace>
  <inkml:trace contextRef="#ctx0" brushRef="#br0" timeOffset="2259.98">4614 1016 0,'0'0'16,"-21"0"-16,0 0 15,21 21 1,21 0-16,0 1 16,0-1-16,1 21 0,20-21 0,-21 22 15,21-22-15,-20 21 0,-1 0 16,0-20-16,0-1 0,21 42 15,-20-42-15,-22 1 0,21-1 16,-21 0-16,0 0 16,0 0-16,0-42 31,0 0-15,0 0-16</inkml:trace>
  <inkml:trace contextRef="#ctx0" brushRef="#br0" timeOffset="2506.96">5101 1122 0,'-21'21'16,"0"0"-16,0 0 15,-22 1-15,22-1 0,-21 0 16,21 0-16,-22 0 0,1 22 0,0-22 15,-1 0-15,1 0 0,0 21 16,20-20-16,-20-1 0,21 0 0,0 0 16,0-21-16,21 21 15,-22-21-15,44 0 16,-1 0 0,21 0-16,-21 0 0,0-21 0,22 21 15</inkml:trace>
  <inkml:trace contextRef="#ctx0" brushRef="#br0" timeOffset="2891.48">5440 1207 0,'0'-22'15,"-21"22"1,-1 0-16,1 22 15,21-1 1,0 0-16,0 21 0,0-21 0,0 22 16,0-22-16,0 21 0,0 1 15,0 20-15,0-21 0,0 22 0,21-1 16,-21 1-16,43-1 0,-22 1 16,-21-1-16,0 22 0,0-21 0,0-1 15,0 1-15,-21-1 0,21 1 0,-21-1 16,21 22-16,-22-22 15,1 1-15,21-1 0,-21-20 0,0-1 0,0 0 16,0 1-16,21-22 0,0 0 16,-22-21-16,1 0 31,21-42-31,0 20 0,21 1 16,1-21-16,-1 0 0,-21-22 0,21 22 15,0-22-15,0 1 0</inkml:trace>
  <inkml:trace contextRef="#ctx0" brushRef="#br0" timeOffset="2975.38">5419 1503 0,'0'0'0,"-22"-42"0</inkml:trace>
  <inkml:trace contextRef="#ctx0" brushRef="#br0" timeOffset="3258.64">5228 1207 0,'0'-22'15,"0"1"-15,0 0 16,0 0-16,21 0 0,0 0 0,1-22 15,-1 22-15,0 0 0,21 21 16,-21-21-16,22 0 0,-1-1 0,0 22 16,22 0-16,-22 0 15,1 0-15,-1 22 0,0-1 0,1 0 16,-1 0-16,-21 21 0,0 1 0,0-22 16,-21 21-16,0 1 0,0-1 15,-21 0-15,0-21 0,-21 22 16,21-22-16,-22 0 0,1 0 0,0 0 15,-1 1-15,1-1 0,21-21 16,-43 21-16,43-21 0,0 0 16,0 0-16,21-21 31,0 0-15,21 21-16,0-22 0,0 22 0,0-21 15</inkml:trace>
  <inkml:trace contextRef="#ctx0" brushRef="#br0" timeOffset="3538.55">6159 826 0,'0'0'0,"0"-22"16,0 1-16,0 42 31,0 1-31,0-1 0,0 21 15,0-21-15,0 22 0,0-1 16,0 0-16,0 1 0,0-1 0,0 0 16,0 1-16,0-22 0,-21 21 15,21 0-15,0-20 0,0-1 0,0 0 16,0 0-16,0 0 16,0 0-16,21-21 31,1 0-31</inkml:trace>
  <inkml:trace contextRef="#ctx0" brushRef="#br0" timeOffset="4214.99">6816 1207 0,'0'0'0,"0"-22"0,0 1 16,0 0-16,0 0 0,0 0 15,-22 0-15,22-1 0,-21 1 0,-21 0 16,21 0-16,0 21 0,-1 0 16,1 0-16,-21 0 0,21 0 0,0 21 15,-1 0-15,-20 0 0,21 22 16,0-1-16,0-21 0,-1 22 0,22-1 16,-21 0-16,21 1 0,-21-22 15,21 21-15,0-21 0,0 0 0,0 1 16,0-1-16,21-21 15,0 0-15,1 0 0,-1 0 0,0 0 16,0 0-16,0 0 16,0-21-16,1 21 0,-1-22 0,0 1 15,0 0-15,0 0 0,0 0 16,-21 0-16,22-1 0,-1-20 0,0 21 16,0-21-16,0-1 0,0 22 15,-21 0-15,22-21 0,-1 20 16,0 22-16,-21 22 15,0-1-15,0 0 16,0 0-16,0 21 0,0-20 16,0 20-16,0-21 0,0 0 0,21 22 15,-21-22-15,21 0 0,0-21 0,1 21 16,-22 0-16,21-21 16,0 0-16,0 0 0,0 0 0,0 0 15,1 0-15,-1 0 0,0 0 16,0 0-16,0-21 0,0 0 0,1 21 15,-1-21-15,0 0 0,-21-1 16,0 1-16,21-21 0,-21 21 0,0 0 16,21-22-16,-21 22 15,0 0-15,0 42 16,-21-21 0,21 21-16,0 0 0,0 22 15,0-22-15,0 0 0,0 0 16,0 0-16,0 1 0,0-1 0,0 0 15,21-21 1,0 0 0,-21-21-16,22 0 15</inkml:trace>
  <inkml:trace contextRef="#ctx0" brushRef="#br0" timeOffset="4530.93">7239 1080 0,'63'42'31,"-41"-42"-31</inkml:trace>
  <inkml:trace contextRef="#ctx0" brushRef="#br0" timeOffset="4794.3">7768 1122 0,'0'21'31,"0"0"-15,0 0-1,-21-21-15,21 22 0,0-1 16,-21-21 31,21-21-16,0-1-15,-21 22-16</inkml:trace>
  <inkml:trace contextRef="#ctx0" brushRef="#br0" timeOffset="5286.57">7281 635 0,'0'0'0,"-21"0"0,0 0 16,0 0-1,21 21 1,0 0-16,0 1 16,0-1-16,0 0 15,0 0 1,0 0-16,21-21 47,0-21-47,-21 0 15,21 0-15,-21 0 16,0-1-16,0 1 16,0 0-16,-21 21 15,0 0 1,21 21-16,-21 0 16,21 1-16,0-1 15,0 0-15,0 0 0,0 0 16,0 0-16,0 1 0</inkml:trace>
  <inkml:trace contextRef="#ctx0" brushRef="#br0" timeOffset="5878.68">7768 1080 0,'0'0'0,"-21"-43"16,0 43 15,21 21-31,-21-21 15,21 22-15,0-1 0,0 0 16,0 0-16,0 21 0,0-20 0,0-1 16,0 21-16,0-21 0,0 0 15,0 1-15,0-1 0,0 0 16,0 0-16,0 0 0,0 0 0,21-21 16,-21-21 30,0 0-30,0 0-16,0 0 0,0 0 0,0-1 16,0-20-16,0 21 0,21-21 15,0-1-15,0 22 0,0-21 0,1-1 16,20 1-16,-21 21 0,21 0 16,-20 0-16,20-1 0,0 1 0,-21 21 15,22 0-15,-22 0 0,21 0 16,-21 21-16,1 1 0,-1-1 15,0 0-15,0 21 0,0-21 0,-21 22 16,0-22-16,0 21 0,0-21 16,0 1-16,0 20 0,0-21 15,0 0-15,0 0 0,0 1 16,-21-22-16,0 21 0,0-21 16</inkml:trace>
  <inkml:trace contextRef="#ctx0" brushRef="#br0" timeOffset="9038.48">9779 1228 0,'0'21'15,"21"-21"-15,0 0 16,0 0 0,1 0-16,-1-21 0,0 21 15,0-21-15,21-1 0,-20 22 16,-1-21-16,0 0 0,0 0 15,-21 0-15,0-22 0,0 22 16,0 0-16,0 0 0,0-21 0,0 20 16,-42-20-16,21 21 0,-22-21 15,22 20-15,-21 22 0,-1-21 0,1 21 16,0 0-16,-22 0 0,22 21 16,0 1-16,-1 20 0,22 0 0,-21 1 15,-1-1-15,22 0 0,0 1 16,0 20-16,0-21 0,0 1 0,21-1 15,0 0-15,0 1 0,0-22 16,0 21-16,0-21 0,0 1 16,21-1-16,0 0 0,0-21 15,0 0-15,0 0 0,1 0 16,-1 0-16,21-21 0,0 21 0,-20-21 16,20-1-16,0 1 0,22 0 15,-22-21-15,0 21 0,1-22 0,-1 22 16,0-21-16,-20-1 0,-1 22 15,0-21-15,-21 21 0,21-22 0,-21 22 16,0 0-16,-21 42 31,0 0-31,21 1 0,0-1 16,-21 0-16,-1 21 0,22-21 16,0 22-16,0-22 0,0 21 15,0-21-15,0 1 0,0-1 0,22 0 16,-1 0-16,0 0 0,21 0 15,-21-21-15,22 0 0,-1 22 0,0-22 16,1 0-16,-1 0 0,0 0 16,1-22-16,-1 22 0,22-21 0,-22 0 15,0 0-15,22 0 0,-22 0 16,0-1-16,1 1 0,-1 0 16,-21-21-16,0 21 0,-21-1 0,0-20 15,0 21-15,0-21 0,0 20 16,-21-20-16,0 21 0,0 0 15,-21 21-15,20 0 0,-20 0 0,21 0 16,-21 0-16,20 21 0,-20 0 16,21 0-16,-21 22 0,20-22 0,1 21 15,-21-21-15,21 22 0,0-1 16,21-21-16,0 21 0,0-20 0,0-1 16,0 0-16,0 0 0,0 0 15,21-21-15,0 0 0,0 0 16,0 0-16,0 0 0,22 0 0,-22 0 15,0-21-15,21 21 0,-20-21 16,20 0-16,-21 0 0,21-1 16,-20-20-16,20 21 0,-21-21 15,0-1-15,0 1 0,1 0 0,-1-22 16,0 22-16,0-22 0,-21 22 16,21-22-16,-21 22 0,21 0 0,-21-1 15,0 22-15,0-21 0,0 21 16,0 0-16,0 42 15,-21-21-15,21 42 16,-21-21-16,21 22 0,-21-1 0,21 21 16,0 1-16,-21-22 0,21 22 15,0-1-15,0-20 0,0 20 0,0-21 16,0 1-16,0-22 16,0 21-16,0-21 0,21 1 0,0-1 15,-21 0-15,21 0 0,0-21 16,1 0-16,-1 0 0,0 0 0,21 0 15,-21 0-15,1 0 0,-1-21 0,21 0 16,-21 0-16,22-1 0,-22 1 16,0 0-16,0 0 0,0 0 0,0-22 15,1 22-15,-22-21 0,0 21 16,0 0-16,0-1 0,0 1 16,21 0-16,-21 0 0,0 42 31,0 0-31,0 0 0,0 22 15,-21-22-15,21 0 0,0 21 0,0-20 16,-22-1-16,22 21 0,0-21 16,0 0-16,0 1 0,0-1 0,0 0 15,0 0-15,22-21 16,-1 0-16,0 0 16,0 0-16,21 0 0,-20 0 15,-1-21-15,0 0 0,21 21 0,-21-21 16,1-1-16,-1 1 0,21 0 0,-21-21 15,0 21-15,-21-1 16,0-20-16,0 21 0,0-21 0,0 20 16,0 1-16,0 0 0,-21 0 15,0 21 1,0 0-16,42 0 31,0-21-15,0 21-16,1 0 0,20 0 0,-21-21 15,21 21-15,1-22 0,-1 22 16,0 0-16,1-21 0,-1 21 16,0 0-16,1 0 0,-22 0 0,0-21 15,0 21-15,0 0 0,-42 0 32,0 21-17,-21 0-15,21 1 0,-22-1 0,22 0 16,-21 0-16,21 21 0,-22 1 0,1-22 15,21 21-15,0 1 0,-1-22 16,1 21-16,0-21 0,21 0 0,-21 22 16,21-22-16,0 0 0,0 0 15,21 0-15,0-21 16,0 0-16,1 0 0,20 0 16,-21 0-16,0 0 0,0 0 15,22 0-15,-22-21 0,0 0 0,21 21 16,-20-21-16,-1 0 0,0 0 15,0-1-15,0-20 0,-21 21 0,0-21 16,21 20-16,-21-20 0,0 0 16,0-1-16,0 1 0,0 21 0,0 0 15,0 0-15,0-1 0,-21 22 32,21 22-32,0-1 0,-21 0 0,21 0 15,-21 21-15,21-20 0,-21 20 16,21-21-16,0 21 0,0-20 15,0 20-15,0-21 0,0 0 0,0 0 0,21-21 16,0 22-16,0-1 16,0-21-16,1 0 0,20 0 0,-21 0 15,21 0-15,-20 0 0,-1 0 16,21-21-16,-21 21 0,22-22 0,-22 1 16,21 0-16,-21 0 0,0 0 15,1 0-15,-1-1 0,0-20 16,-21 21-16,0-21 0,0 20 0,0-20 15,0 21-15,0 0 0,0 0 0,0 42 32,0 0-32,-21 0 0,21 0 0,-21 0 15,21 22-15,0-22 16,0 21-16,-22-21 0,22 1 0,-21-1 16,21 21-16,-21-21 15,21 0-15,0 1 0,0-44 47,21 1-47,0 0 16,1 0-16,-22 0 0,21 0 15,0-1-15,0-20 0,0 21 16,0-21-16,1 20 0,-1-20 16,0 21-16,0 0 0,0 21 0,0 0 0,1 0 15,-22 21 1,0 0-16,0 0 15,0 22-15,0-22 0,0 0 16,0 21-16,0-21 0,0 1 0,0-1 16,21 0-16,0 0 0,0 0 15,0 0-15,0-21 0,1 22 0,20-22 16,-21 0-16,0 0 0,22 0 16,-22 0-16,0 0 0,21 0 0,-21 0 15,22-22-15,-22 22 0,0-21 0,0 0 16,0 0-16,-21 0 0,22 0 15,-22-22-15,21 22 0,-21-21 16,0-22-16,0 22 0,0 0 16,21-22-16,-21 22 0,0-22 0,21 22 15,-21 21-15,0-22 0,0 22 16,0 0-16,0 0 0,0 42 16,0 0-1,0 0-15,0 1 0,-21 20 0,0 0 16,0 22-16,21-22 0,0 0 15,-22 1-15,22-1 0,0 0 0,0 1 16,0-1-16,0-21 0,0 22 16,0-22-16,0 0 0,0 0 15,22 0-15,-1 0 0,0-21 16,0 0-16,0 0 16,0 0-16,1 0 15,-1 0-15,0-21 0,-21 0 16,0 0-16,21 21 0,0-21 0,-21 0 15</inkml:trace>
  <inkml:trace contextRef="#ctx0" brushRef="#br0" timeOffset="9278.99">13123 953 0,'0'0'0,"-21"0"0,42 0 31,22 0-31,-22 0 0,21 0 16,-21 0-16,22-22 0,-1 22 0,0 0 15,1 0-15,-22-21 0,21 21 16,0 0-16,-20 0 0,-1 0 0,0-21 16,0 21-16,-21-21 15</inkml:trace>
  <inkml:trace contextRef="#ctx0" brushRef="#br0" timeOffset="10531.88">14097 1249 0,'21'0'0,"0"0"31,0 0-31,-21-21 16,0 0-16,0-1 0,0 1 15,22 0-15,-22 0 16,0-21-16,0 20 0,0 1 16,0 0-16,-22 0 0,22 0 15,-21 0-15,0-1 0,0 1 0,0 21 16,0 0-16,-1 0 0,-20 0 15,21 21-15,0 1 0,-22-1 0,22 0 16,-21 21-16,21-21 0,0 22 16,-1-22-16,1 21 0,21 1 0,0-22 15,0 0-15,0 0 0,0 0 16,0 0-16,0 1 0,0-1 0,21-21 31,1 21-31,-1-21 0,0 0 0,0 0 16,0 0-16,0-21 0,1 0 15,-1 21-15,0-22 0,0 1 16,0 0-16,0 0 0,1 0 0,-1 0 16,0-1-16,0-20 0,0 0 15,0 21-15,1-22 0,-22 22 0,21 0 16,-21 0-16,21 0 0,-21 42 31,0 0-31,0 0 0,0 21 16,0-20-16,-21 20 0,21-21 0,0 21 15,0-20-15,0 20 0,0-21 16,0 0-16,21 0 0,0 1 16,0-1-16,0-21 0,1 21 15,-1-21-15,21 0 0,-21 0 0,22 0 16,-22 0-16,21 0 0,-21 0 0,22 0 16,-1-21-16,-21 21 0,21-21 15,-20-1-15,20 1 0,-21 0 0,0 0 16,22-21-16,-22 20 0,-21-20 15,21 0-15,-21 21 0,0-22 0,0 1 16,0 21-16,0 0 0,0-1 16,-21 22-16,0 0 0,-1 0 15,1 0-15,-21 22 0,21-1 16,-22 0-16,1 21 0,21-21 0,0 22 16,-22-22-16,22 0 0,0 21 15,21-20-15,0-1 0,0 0 0,0 0 16,0 0-16,0 0 15,21-21-15,0 0 0,1 0 0,-1 0 16,0 0-16,0 0 0,0 0 16,0 0-16,1-21 0,-1 21 0,0-21 15,-21 0-15,21 21 0,-21-21 16,21 0-16,-21-1 0,0 1 16,21 0-16,1 0 0,-22 0 0,0 0 15,21 21-15,-21 21 31,0 0-31,0 0 0,-21 0 16,21 0-16,-22 1 0,1 20 16,0-21-16,21 21 0,0-20 0,-21 20 15,21 0-15,-21 1 0,21-1 16,0 21-16,0 1 0,0-1 0,0 1 16,21-1-16,0 1 0,-21-1 0,21 1 15,-21-1-15,21 22 0,1-21 16,-22 20-16,0-20 0,0 20 0,0-20 15,0 63-15,0-64 16,0-20-16,0-1 0,-22 0 0,1-20 16,0 20-16,-21-21 0,21 0 15,-1-21-15,1 0 0,0 0 16,0 0-16,0 0 0,0-21 16,21 0-16,-22 0 0,22 0 0,0-22 15,0 1-15,0 0 0,0-1 16,0-20-16,0 20 0,0-20 0,0-1 15,0 1-15,22-1 0,-22 1 16,21-1-16,0-20 0,0 20 0,-21 1 16,21-22-16,0 22 0,1-1 0,-1 22 15,0-1-15,0 1 0,-21 0 16,21-1-16,0 22 0,1 0 16,-1 0-16,0 0 0,0 0 15,0-1-15,0 22 0,1-21 0,20 0 16,-21 21-16,0-21 0</inkml:trace>
  <inkml:trace contextRef="#ctx0" brushRef="#br0" timeOffset="11098.99">15219 1334 0,'0'-22'16,"21"22"-16,-21-21 16,21 21-16,-21-21 0,21 0 15,0 21-15,1-21 16,-22 0-16,21-1 0,0 22 0,0-21 15,0 0-15,0 0 0,-21-21 16,22 20-16,-22 1 0,-22 21 31,1 21-15,0 1-16,0-1 0,0 21 16,0-21-16,-1 0 0,1 22 0,0-22 15,21 21-15,0-21 0,0 1 16,0-1-16,0 0 0,0 0 0,0 0 15,0 0-15,21-21 16,0 22-16,1-22 0,-1 0 16,0 0-16,0 0 0,0 0 0,22-22 15,-22 22-15,21-21 0,-21 0 16,22 0-16,-1 0 0,-21 0 0,21-22 16,-20 22-16,-1-21 0,0-1 15,0 1-15,0 21 0,0-21 0,-21 20 16,0 1-16,0 0 0,0 0 15,-21 21 1,0 0-16,0 21 0,0 0 16,0 0-16,-1 22 0,22-22 0,0 21 15,0-21-15,0 22 16,0-22-16,0 0 0,0 21 0,0-20 16,0-1-16,22 0 0,-22 0 0,21 0 15,-21 0-15,0 1 16,0-1-16,0 0 15,-21-21 1,-1 0-16,1 0 0,0 0 16,0 0-16,0 0 0,21-21 15,-21 0-15,-1 21 0,22-22 0</inkml:trace>
  <inkml:trace contextRef="#ctx0" brushRef="#br0" timeOffset="12178.84">16954 889 0,'0'0'0,"-21"-21"0,21-21 0,0 20 15,0 1-15,0 0 0,0 0 0,0 0 16,-21 0-16,21-1 15,-21 22-15,0 0 16,0 0-16,21 22 16,-22-1-16,1 0 0,21 21 0,-21 1 15,0-1-15,21 0 0,-21 22 16,0-22-16,21 0 0,0 1 16,-22-1-16,22-21 0,0 22 0,0-22 15,0 0-15,0 0 0,0 0 16,22-21-16,-1 0 0,0 21 0,0-21 15,0 0-15,0 0 0,1 0 16,-1 0-16,0-21 0,0 0 0,21 0 16,-20 0-16,-1 0 0,0-1 15,-21 1-15,0-21 0,0 0 0,0 20 16,0-20-16,0 0 0,0-1 16,-21 1-16,0 0 0,-1-1 15,1 22-15,0 0 0,0 0 0,0 21 16,0 0-16,-1 0 0,1 0 15,0 0-15,21 21 0,0 0 16,0 0-16,21-21 16,0 0-16,22 22 0,-22-22 0,0 0 15,21 0-15,1 0 0,-1 0 16,0-22-16,22 22 0,-22-21 0,22 0 16,-22 21-16,22-21 0,-22 0 15,0 0-15,1-1 0,-22 1 0,21 0 16,-21 0-16,0-21 0,-21 20 0,0 1 15,0 0-15,0 0 0,0 0 16,-21 21 0,0 0-16,0 0 15,21 21-15,-21 0 0,0 21 0,-1-20 16,1 20-16,21 21 0,-21-20 0,0 20 16,21 22-16,0-22 0,-21 1 15,21-1-15,-21 1 0,21 21 0,0-22 16,0 1-16,0-1 0,0 22 0,0-22 15,0 22-15,0-22 0,0 22 16,0-21-16,21 20 0,-21-20 0,21-1 16,-21 1-16,0-1 0,0 1 15,0-1-15,0 1 0,0-1 0,0 1 16,0-22-16,-21 0 0,0 1 16,-1-1-16,1-21 0,0 0 0,21 1 15,-21-1-15,0-21 16,0 0-16,21-21 0,-22-1 0,22 1 15,0 0-15,0-21 0,0-1 0,0 1 16,0-21-16,0-1 0,0 1 0,0-1 16,22 1-16,20-22 0,-21 0 15,21 1-15,1 20 0,-1-21 0,0 1 16,1-1-16,-1 22 0,0-1 16,1 1-16,-1-1 0,0 22 15,1-1-15,-22 1 0,21 0 0,-21 21 16,1-22-16,-1 22 0,0 0 15,0 0-15</inkml:trace>
  <inkml:trace contextRef="#ctx0" brushRef="#br0" timeOffset="13090.81">6329 3366 0,'0'0'0,"0"-22"0,21 1 0,-21 0 0,0-21 16,21 21-16,-21-22 0,0 22 0,0-21 15,0 21-15,0-1 0,0 1 16,-21 21 0,0 21-1,21 1-15,-21-1 0,21 21 0,-43 22 16,43-22-16,0 0 0,-21 22 0,0-22 16,0 0-16,21 1 0,-21-1 0,-1 0 15,1-20-15,-21 83 0,42-83 16,0-1-16,-21 0 0,0 0 0,21 0 15,-22-21-15,22 21 0,0-42 47,43-21-47,-43 21 0,21 0 16,0-1-16,-21-20 0,21 21 0,0-21 16,-21-1-16,22 1 0,-1-43 0,0 43 15,0-22-15,-21 22 0,21-21 16,0 20-16,-21 1 0,22 0 0,-1-22 0,-21 43 15,21-21-15,0 42 0,-21-22 0,21 22 16,0 0 0,1 43-16,-1-22 0,-21 21 0,21 1 15,0-1-15,-21 0 0,0 1 0,21 20 16,-21-21-16,21 43 0,-21-21 16,0-22-16,0-21 0,0 21 0,0 1 15,0-22-15,0 21 0,0 1 0,0-22 16,0 0-16,0 0 0,0 0 15,-21-21 1,0 0 0,0 0-16,0 0 0,-22-21 15,22 0-15</inkml:trace>
  <inkml:trace contextRef="#ctx0" brushRef="#br0" timeOffset="14999.96">6011 3620 0,'0'0'0,"21"0"32,1 0-32,-1-22 15,0 22-15,0 0 0,21-21 0,-20 21 16,20-21-16,0 21 0,1-21 0,-1 21 16,0-21-16,1 0 0,20 21 0,-21-22 15,1 1-15,20 21 0,-20-21 0,-1 21 16,43-42-16,-43 42 0,0-21 0,-21-1 15,22 1-15,-22 21 0,0-21 16,-21 0-16,0 0 0,0 0 16,0-1-16,-21 22 31,0 0-31,21 22 16,-21-1-16,21 0 0,-22 0 0,1 21 15,21-20-15,0 20 0,-21 21 0,21-41 16,-21 20-16,21-21 0,0 21 0,0-20 15,0 20-15,0-21 0,0 0 0,0 0 16,0 1-16,0-1 0,21 0 16,0-21-16,0 0 0,1 0 15,-1 0-15,0 0 0,0 0 16,21 0-16,-20-21 0,-1 21 0,0-21 16,0-1-16,0 1 0,22 0 0,-22 0 15,0 0-15,0-22 0,0 22 0,0-63 16,1 41-16,-22 1 0,21-22 0,-21 22 15,0 0-15,21-22 0,-21 22 0,0 0 16,0-1-16,0 22 0,0-21 0,0 21 16,0-1-16,0 1 0,0 0 0,0 0 15,0 42 1,0 0-16,0 0 0,0 1 16,0-1-16,0 21 0,0 0 15,0 22-15,0-22 0,0 22 0,0-1 16,0-20-16,0 20 0,0-21 15,-21 1-15,21-1 0,0 0 0,0-20 16,0 20-16,0-21 0,0 0 0,0 0 16,21 1-16,0-22 15,0 0-15,0 0 0,1-22 16,-1 22-16,0-21 0,0 0 0,0 0 16,0 0-16,1 0 0,-1-1 15,21 1-15,-21-21 0,0 0 0,1 20 16,-22-20-16,21 0 0,0-1 0,-21 22 15,0-21-15,21 21 0,-21 0 16,0 42 0,0 0-16,0 0 15,0 0-15,0 22 0,0-22 0,0 21 16,0-21-16,0 22 0,0-1 0,0-21 16,0 0-16,0 22 0,0-22 0,0 0 15,0 0-15,21-21 0,-21 21 0,21 0 16,1-21-16,-1 0 0,0 0 15,0 0-15,0 0 0,0 0 16,1 0-16,-1 0 0,21-21 0,-21 0 16,0 0-16,1 0 0,20 0 0,-21-1 15,0 1-15,0-21 0,22 0 16,-22-1-16,0 22 0,0-21 16,-21-1-16,21 1 0,-21 0 0,22 21 15,-22-22-15,0 64 16,0 1-1,-22-1-15,1 21 0,21-21 16,-21 22-16,21-1 0,-21 0 0,21-21 16,-21 22-16,21-22 0,0 21 0,0-21 15,0 1-15,0-1 0,0 0 0,0 0 16,21-21-16,0 21 16,0-21-16,0 0 0,1 0 15,-1 0-15,0 0 0,0-21 0,0 0 16,0 21-16,1-21 0,-1 0 0,0 21 15,0-22-15,0 1 0,0-21 0,-21 21 16,0 0-16,0-22 0,0 1 16,0 21-16,-21-22 0,0 1 0,0 21 15,0 0-15,0 0 0,-1-1 0,1 1 16,0 21-16,0 0 0,0 0 16,0 0-16,42-21 31,0 21-16,0 0-15,0 0 0,0-21 0,22 21 16,-22 0-16,21 0 0,-21 0 0,22 0 16,-22 0-16,21 0 0,-21 0 15,1 21-15,20-21 0,-21 21 0,-21 22 16,21-22-16,-21 0 0,21 64 16,-21-64-16,0 21 0,0-21 15,0 0-15,0 22 0,0-22 0,0 0 16,0 0-16,0 0 0,0 1 0,0-1 15,0 0-15,0 0 32,0-42-17,0 0 1,0 0-16,0-1 16,22-20-16,-22 21 0,21-21 0,0-1 15,0 1-15,21 0 0,-20-1 16,-1 1-16,21 21 0,0-22 0,-20 22 15,20 0-15,-21 0 0,21 0 0,-20 21 16,-1 0-16,0 0 0,0 0 16,0 21-16,0 0 0,-21 21 0,0-20 15,0 20-15,0 0 0,0-21 0,0 22 16,0-1-16,0-21 16,0 22-16,0-22 0,0 0 0,0 0 15,0 0-15,0 0 0,0 1 0,0-1 16,22-21-1,-1 0-15,0 0 16,0 0-16,21 0 0,-20 0 0,-1-21 16,21-1-16,-21 1 0,22 21 15,-22-42-15,21 21 0,0 0 0,-20-22 16,20 22-16,0-21 0,-21-1 16,22 1-16,-22 0 0,0-1 0,-21 22 15,0-21-15,0 21 0,0 0 16,-21 21-16,0 0 15,0 0-15,-1 0 0,1 21 0,0 0 16,0 0-16,0 0 16,21 22-16,-21-22 0,21 0 0,0 21 15,0-21-15,0 1 0,0-1 0,21 21 16,0-21-16,0 0 16,0 1-16,-21-1 0,21 0 0,1-21 15,-22 21-15,0 0 16,0 0-1,-22-21 1,1 0 0,0 0-16,0 0 0,0 0 15,0 0-15,-1-21 0,1 21 16,0-21-16,21 0 0,-21 21 16,0-21-16,0 0 0</inkml:trace>
  <inkml:trace contextRef="#ctx0" brushRef="#br0" timeOffset="15270.82">8615 2709 0,'0'0'0,"-21"0"0,21-21 16,-22 21 0,22-21 15,-21 21 0</inkml:trace>
  <inkml:trace contextRef="#ctx0" brushRef="#br0" timeOffset="15528.23">7408 3090 0,'0'0'16,"21"0"0,1 0-1,-1 0-15,21 0 0,-21 0 16,22-21-16,-1 21 0,-21 0 16,21 0-16,1-21 0,-22 21 0,0-21 15,21 21-15,-20 0 0,-1-21 16,21 21-16</inkml:trace>
  <inkml:trace contextRef="#ctx0" brushRef="#br0" timeOffset="15939.76">10753 2392 0,'0'0'0,"0"-21"0,0 0 0,0-1 16,0 1-16,0 0 0,0 0 15,-22 21 1,1 0-16,0 0 15,0 0-15,0 0 0,0 21 16,-1 0-16,1 0 0,0 1 0,0-1 16,0 21-16,21-21 0,-21 22 15,-1-22-15,22 21 0,-21-21 16,21 22-16,0-22 0,0 0 0,0 0 16,0 0-16,0 0 0,21 1 15,1-22-15,-1 0 0,0 0 16,0 0-16,0 0 0,22 0 15,-22 0-15,0 0 0,21 0 0,-21 0 16,22-22-16,-1 22 0</inkml:trace>
  <inkml:trace contextRef="#ctx0" brushRef="#br0" timeOffset="16466.79">11091 2074 0,'0'0'0,"-21"-21"0,0 0 0,0 0 16,0 0-16,-22 21 0,22-21 16,0 21-16,-21 0 0,20 0 0,-20 0 15,21 0-15,-21 0 0,-1 0 0,1 0 16,0 21-16,20 0 0,-20 0 16,0 0-16,-1 0 0,1 22 15,0-22-15,-22 21 0,22-21 16,0 22-16,20-1 0,-20 0 0,-21 43 15,41-21-15,1-22 16,21 0-16,0 1 0,0-1 0,0 0 16,0 1-16,0-1 0,21-21 15,1 21-15,-1-20 0,21-1 0,0 21 16,1-21-16,-22 0 0,42-21 0,-20 22 16,-1-1-16,0-21 0,22 0 15,-22 0-15,1 0 0,20 0 0,-21 0 16,22 0-16,-22-21 0,22-1 15,-22 1-15,22 0 0,-22 0 0,0 0 16,1-22-16,-1 1 0,0 0 16,1-1-16,-22-20 0,0-1 15,0 1-15,0-1 0,-21 1 0,0 21 16,0-22-16,0 22 0,0-1 16,-21 1-16,0 0 0,0 21 0,-22-1 15,1 1-15,0 0 0,-1 0 16,-20 21-16,21 0 0,-1 0 0,1 0 15,0 0-15,-1 0 0,22 0 16,-21 0-16,21 21 0,-1 0 0,1-21 16,0 21-16,0 1 0,21-1 15,-21 0-15</inkml:trace>
  <inkml:trace contextRef="#ctx0" brushRef="#br0" timeOffset="17918.98">1355 5630 0,'0'-21'16,"0"0"-16,21 21 0,0-21 16,-21 0-16,21 21 0,-21-21 15,0-1-15,0 1 16,0 0-16,0 0 0,0 0 15,-21 0-15,0 21 0,0-22 16,-22 22-16,22 0 0,-21 0 0,-1 0 16,22 0-16,-21 0 0,0 0 15,20 22-15,-20-1 0,21-21 16,0 42-16,0-21 0,-1 0 16,1 22-16,0-22 0,21 21 15,0-21-15,0 22 0,0-22 0,0 0 16,0 0-16,21 0 0,0-21 15,1 0-15,20 0 0,-21 0 0,21 0 16,-20 0-16,20 0 0,0-21 16,1 0-16,-1 0 0,0 0 15,1 0-15,-22-1 0,21 1 0,-21 0 16,0 0-16,1 0 16,-22 0-16,0-1 0,0 1 0,0 0 15,-22 21 1,1 0-16,21 21 15,-21 22-15,21-22 16,-21 21-16,21 0 0,-21 1 16,21-1-16,0 22 0,0-1 0,0-21 15,0 22-15,0-22 0,-21 1 16,21-1-16,0 0 0,0 1 0,0-1 16,0-21-16,0 21 0,0-20 15,0-1-15,21 0 0,-21 0 16,0 0-16,0 0 0,-21-21 15,-1 0 1,1 0-16,-21 0 0,21 0 0,-22 0 16,1 0-16,0 0 0,21-21 15,-22 0-15,1 21 0,21-21 0,-22 0 16,22 21-16,0-21 0,0-1 16,21 1-1,0 0-15,21 0 16,0 21-16,0-21 0,22 0 15,-1 21-15</inkml:trace>
  <inkml:trace contextRef="#ctx0" brushRef="#br0" timeOffset="18122.98">2053 5969 0,'0'0'0,"21"0"31,-21-21 31,0 0-46,21 21-16,-21-21 0,22-1 16</inkml:trace>
  <inkml:trace contextRef="#ctx0" brushRef="#br0" timeOffset="18811.54">3323 5503 0,'0'0'16,"21"-21"-16,-21 0 0,0 0 0,21 0 15,-21 0-15,0-1 0,0 1 16,-21 21-1,0 0-15,0 0 0,0 21 16,0 1-16,-1-1 0,1 21 16,0 0-16,0 22 0,21-1 0,-21 1 15,0-22-15,-1 22 0,1-1 16,0 1-16,-21-1 0,21-20 16,-1 20-16,-20-21 0,21 1 0,-21-1 15,20 0-15,1-20 0,0 20 16,0-21-16,21 0 15,0-42 1,21 0-16,0-21 16,0 20-16,22-20 0,-22 21 0,0-21 15,21-22-15,-20 22 0,20-22 16,-21 1-16,0-22 0,0 22 0,22-1 16,-22 1-16,0-1 0,-21 22 15,21-1-15,-21 1 0,21 21 16,-21 0-16,22 0 0,-22 42 15,0 0-15,0 0 0,21 21 16,-21 22-16,0-22 0,21 22 0,-21-1 16,0 1-16,0-1 0,0 1 15,0-22-15,21 0 0,-21 1 0,0-1 16,0 0-16,21-20 0,-21-1 16,21 21-16,-21-21 0,0 0 15,22-21 1,-22-21-1,-22 0 1,1 0-16</inkml:trace>
  <inkml:trace contextRef="#ctx0" brushRef="#br0" timeOffset="18995">2984 6054 0,'0'0'0,"-21"0"0,42 0 46,1 0-46,-1 0 16,21 0-16,-21 0 0,22 0 0,-1 0 16,0-21-16,22-1 0,-1 22 15,1-21-15,-1 0 0,1 0 16,-1 0-16,22 0 0,-22-1 16,1 1-16</inkml:trace>
  <inkml:trace contextRef="#ctx0" brushRef="#br0" timeOffset="19446.97">4127 5694 0,'0'0'0,"0"-21"0,0 0 15,0-1 1,-21 22-16,0 0 0,0 0 16,0 0-16,0 22 0,-1-1 15,1 0-15,0 0 0,0 21 16,0 1-16,0-22 0,-1 21 0,1 1 16,21-1-16,0-21 0,0 21 15,0 1-15,0-22 0,0 21 0,0-21 16,0 1-16,21-1 0,1-21 15,-1 21-15,0 0 0,0-21 0,0 0 16,22 0-16,-22 0 0,0 0 16,21 0-16,-21-21 0,22 0 0,-22 0 15,21-1-15,1 1 0,-1 0 16,0 0-16,1-21 0,-1-1 0,0 1 16,1-22-16,-22 22 0,0-21 15,0-1-15,0 1 0,0-1 0,-21 22 16,0-22-16,22 22 0,-22 0 0,0 20 15,0-20-15,0 21 16,0 0-16,-22 42 16,1 0-16,0 21 15,21-20-15,-21 41 0,0-21 0,21 22 16,0-1-16,-21 1 0,21-1 16,-22-20-16,22 20 0,0-20 0,0-1 15,0 0-15,0-21 0,0 22 0,0-22 16,22 0-16,-1-21 0,-21 21 15,21-21-15,0 0 0,0 0 0,0 0 16,1 0-16,-1 0 16</inkml:trace>
  <inkml:trace contextRef="#ctx0" brushRef="#br0" timeOffset="21268">4889 5715 0,'0'0'0,"0"21"16,0 0-1,0 1-15,-21-1 16,0 0-16,21 21 0,0-21 15,0 1-15,0 20 0,0-21 16,0 0-16,0 0 0,0 1 16,0-1-16,0 0 0,0 0 15,0-42 17,0 0-32,0 0 15,0-1-15</inkml:trace>
  <inkml:trace contextRef="#ctx0" brushRef="#br0" timeOffset="21499.03">4995 5525 0,'0'0'0,"21"-22"0,-21 1 15,0 0 1,-21 21 109,0 0-109</inkml:trace>
  <inkml:trace contextRef="#ctx0" brushRef="#br0" timeOffset="21702.99">4381 5821 0,'0'0'0,"-21"0"0,21 21 16,-21-21-16,42 0 16,0 0-1,1 0-15,20-21 0,-21 21 16,21 0-16,1-21 0,-22 21 15,21 0-15,1-21 0,-1 21 0,0 0 16,1 0-16,-1-22 0,-21 22 16,21 0-16,-20 0 0</inkml:trace>
  <inkml:trace contextRef="#ctx0" brushRef="#br0" timeOffset="22419.05">5503 5757 0,'-21'22'32,"0"-1"-32,0 0 15,0 0-15,-1-21 0,22 42 16,-21-20-16,0-1 0,21 0 16,-21 0-16,21 0 0,0 0 0,0 1 15,0-1-15,0 0 0,0 0 0,0 0 16,21-21-16,0 0 0,0 21 0,1-21 15,-1 0 1,0 0-16,0 0 16,-21-21-16,0 0 0,0 0 15,0 0-15,0 0 16,0-1-16,0 1 0,0 0 0,0 0 16,-21 0-16,21-22 0,0 22 15,0-21-15,0 0 0,0 20 0,0-20 16,21 21-16,0 0 0,0 0 15,22-1-15,-22 1 0,0 0 0,21 21 16,-20 0-16,20 0 0,0 21 16,-21 0-16,1-21 0,20 43 0,-21-22 15,0 0-15,0 21 0,1-20 16,-1 20-16,-21-21 0,0 21 0,21-20 16,-21-1-16,0 0 0,0 21 0,0-21 15,0 1-15,0-1 16,-21 0-16,0-21 0,-1 0 15,22-21 17,0 0-32,0-1 0,0-20 15,0 21-15,22 0 0,-1-22 16,0 1-16,0 0 0,0-1 0,0 1 16,1 0-16,-1-1 0,0 22 15,21 0-15,-21-21 0,1 42 0,-1 0 16,0 0-16,0 0 0,0 0 15,0 21-15,1 0 0,-22 21 16,0-20-16,0 20 0,0 0 0,0 1 16,0-1-16,0-21 0,0 21 15,-22-20-15,1 20 0,21-21 0,-21 0 16,21 0-16,-21 1 0,21-1 0,-21-21 16,21 21-16,21-42 31,0 21-31,0-21 0,0-1 0,1 1 15</inkml:trace>
  <inkml:trace contextRef="#ctx0" brushRef="#br0" timeOffset="22783">7006 5588 0,'0'0'0,"42"-21"0,-20 0 16,-1 21-16,-21-21 0,0-1 0,-21 1 15,-1 21 1,1 0-16,-21 0 0,0 0 0,20 21 15,-20 1-15,0-22 0,-1 42 16,1-21-16,21 0 0,0 0 0,0 1 16,21-1-16,0 0 0,0 0 0,0 0 15,21 0-15,0-21 16,21 0-16,-21 22 0,22-22 0,-1 0 16,0 21-16,1-21 15,-1 21-15,0-21 0,-20 21 0,-1-21 16,21 21-16,-42 0 0,21-21 0,-21 22 15,0-1-15,0 0 16,-21 0-16,0 0 0,-21-21 0,-1 21 16,1-21-16,0 22 0,-1-1 15,1-21-15,0 0 0,20 0 0,-20 0 16,0 0-16,21 0 0,-1 0 0,1 0 16,0 0-16,21-21 15,0-1-15,0 1 16,0 0-16,21 0 0</inkml:trace>
  <inkml:trace contextRef="#ctx0" brushRef="#br0" timeOffset="24456.91">9356 5355 0,'0'-42'16,"-22"42"0,22-21-16,0 0 0,-21 21 0,0-22 15,0 22-15,0 0 0,0 0 16,-1 0-16,1 0 0,0 0 15,0 22-15,0-1 0,-22 0 0,22 21 16,0 1-16,21-1 0,-21 0 16,21 1-16,-21 20 0,0-21 0,21 1 15,0-1-15,0 0 0,0 1 0,0-1 16,0-21-16,0 22 16,21-22-16,0 0 0,0-21 0,0 21 0,22-21 15,-22 0-15,21 0 0,0 0 0,-20 0 16,20-21-16,0 0 0,1 0 15,-1-1-15,0 1 0,1 0 0,20-21 16,-21-1-16,22 1 0,-22 0 16,1-1-16,-1 1 0,0 0 15,-21-22-15,1 22 0,-1 0 0,0-1 16,-21 1-16,0-22 0,0 22 0,0 0 16,0-1-16,0 1 0,0 21 15,0 0-15,0 0 0,-21-1 0,0 22 16,-1 22-16,22-1 15,-21 21-15,0-21 0,0 22 0,21 20 16,-21-21-16,21 1 0,-21-1 0,-1 22 16,22-22-16,0 0 0,0 1 15,0-1-15,0 0 0,0 1 16,0-1-16,0-21 0,0 21 0,22-20 16,-1-1-16,-21 0 0,21 0 15,0 0-15,21-21 0,-20 0 0,20 0 16,-21 0-16,21 0 0,1 0 0,20 0 15,-20 0-15,-1-21 0,0 0 16,22 0-16,-22 0 0,0-1 0,1-20 16,-1 21-16,0-21 0,-20 20 15,-1-20-15,0 21 0,0-21 0,-21-1 16,21 1-16,-21 21 0,0-22 0,0 1 16,0 0-16,0 21 0,-21-1 15,0 1-15,21 0 0,-21 0 16,0 21-16,-1 0 0,1 0 0,0 0 15,0 21-15,0 0 0,0 0 0,-22 1 16,22 20-16,0 0 0,0-21 0,0 22 16,-1-1-16,22 0 0,0 1 15,0-22-15,0 21 0,0-21 0,0 22 16,0-22-16,0 0 0,0 0 0,0 0 16,22 1-16,-1-22 15,0 0-15,0 0 0,0 0 16,0-22-16,1 22 0,-1-21 0,0 0 15,0 0-15,-21-21 0,21 20 16,0-20-16,1 21 0,-22-21 16,21-1-16,-21 1 0,21 21 0,0-22 15,-21 1-15,0 21 0,0-21 0,21 20 16,-21 1-16,0 0 16,0 42-1,0 0-15,0 1 0,0-1 0,0 21 16,0-21-16,0 22 0,0-1 15,0 0-15,0-21 0,0 22 0,0-1 16,0 0-16,0-20 0,0 20 0,0-21 16,0 0-16,0 0 0,21 1 0,1-22 15,-1 0-15,0 0 16,0 0-16,0 0 0,22 0 0,-22 0 16,21 0-16,-21-22 0,22 1 0,-1 0 15,-21 0-15,21 0 0,-20-22 0,20 22 16,0-21-16,-21 21 0,22-22 15,-22 1-15,21 0 0,-21-1 0,1 22 16,-1-21-16,-21 21 0,21 0 0,-42 21 31,0 0-31,-1 21 0,1 0 16,0 21-16,0-21 0,21 1 16,-21-1-16,21 21 0,0-21 0,0 0 15,0 22-15,0-22 0,21 0 0,0 0 16,0 0-16,-21 1 0,21-1 15,1 0-15,-1-21 0,-21 21 0,-21-21 47,-1 0-47,1 0 0,0 0 16,0-21-16,-21 21 0,20-21 0,1 0 16,0 21-16,0-22 0,0 1 15,0 21-15,-1 0 0,1 0 16,21 21-1,0 1-15,0-1 0,0 0 16,0 0-16,0 0 16,0 0-16,21 1 0,1-1 0,-1 0 15,0-21-15,0 21 0,0-21 0,0 0 16,22 0-16,-22 0 0,0 0 0,0 0 16,0 0-16,22 0 0,-22 0 15,0-21-15,21 0 0,-20 0 0,-1-1 16,21 1-16,-21 0 0,22-21 0,-22 21 15,21-22-15,-21 1 0,0 0 0,1 20 16,20-20-16,-21 0 16,-21-1-16,21 1 0</inkml:trace>
  <inkml:trace contextRef="#ctx0" brushRef="#br0" timeOffset="24614.86">11747 5144 0,'-21'21'16,"0"0"0,0 0-16,0-21 0,0 21 0,-1 22 15,22-22-15,0 0 0,0 0 0,0 21 16,0-20-16,0 20 0,22-21 0,-1 0 15,0 22-15,0-22 0,21 0 0,-20 0 16,-1 21-16,21-20 0,-21-1 0,-21 0 16,0 0-16,21-21 0,-21 21 0,0 0 15,0 1-15,-21-22 16,0 0-16,0 0 0</inkml:trace>
  <inkml:trace contextRef="#ctx0" brushRef="#br0" timeOffset="24666.83">11578 5779 0,'-42'-64'16,"42"43"-1,0 0-15</inkml:trace>
  <inkml:trace contextRef="#ctx0" brushRef="#br0" timeOffset="27347.69">13356 5779 0,'0'0'0,"-21"0"15,0 0 1,21-22-16,0 1 0,0 0 16,0 0-16,21-21 15,0 20-15,-21 1 0,21 0 16,0-21-16,1 21 0,-1-22 0,0 22 16,21-21-16,-21-1 0,1 1 15,-1 0-15,21-1 0,-21-20 0,0 21 16,1-1-16,-1 1 0,-21 21 15,0-22-15,0 22 0,-21 21 32,-1 21-32,1 1 0,0-1 0,0 21 15,-21 0-15,20 1 0,-20-1 0,21 0 16,0 1-16,0-1 0,21 0 16,0 1-16,0 20 15,0-20-15,0-22 0,21 21 0,0-21 16,0 0-16,0 1 0,0-1 15,-21 0-15,22 0 0,-44-21 32,22-21-17,-21 21-15,-21-21 0,21 0 0,0-1 16,-1 1-16,-20 0 0,21 0 16,0-21-16,0 20 0,-1 1 0,1 0 15,0 0-15,0 0 16,21 42-1,0 0-15,0 0 16,0 0-16,0 1 0,0 20 16,21-21-16,0 0 0,-21 22 0,21-22 15,1 0-15,-1 0 0,0 0 16,0 0-16,21 1 0,-20-22 0,20 0 16,-21 0-16,21 0 0,-20 0 0,20 0 15,0-22-15,-21 1 0,22 0 16,-1 0-16,0 0 0,1-22 0,-1 22 15,0-21-15,1 0 0,-1-1 16,-21 1-16,22-22 0,-22 22 16,21-21-16,-21-1 0,0 1 0,1-1 15,-22 22-15,21-22 0,-21 22 16,21 0-16,-21-1 0,0 22 0,0 0 16,0 42-1,-21 21-15,0 1 0,-1-1 0,1 0 16,0 22-16,0-22 0,0 22 0,0-22 15,-1 22-15,1-22 0,0 0 16,0 1-16,0-1 0,0-21 0,21 21 16,0-20-16,-22-1 0,22 0 15,-21 0-15,21 0 0,0-42 32,21 0-17,1 0-15,-22 0 0,21-1 16,0 1-16,0 0 0,0 0 0,0-21 15,1 20-15,-1 1 0,0 21 16,0-21-16,0 21 0,-21 21 16,21 0-1,-21 1-15,0-1 0,0 21 0,0-21 16,0 0-16,22 1 0,-22-1 0,0 21 16,0-21-16,0 0 0,21-21 15,0 22-15,-21-1 0,21-21 0,0 0 16,0 0-16,1 0 0,-1 0 15,21 0-15,-21 0 0,22 0 16,-22-21-16,21 21 0,0-22 0,1 1 16,-22 0-16,21-21 0,-21 21 15,1-1-15,-1-20 0,0 21 0,0-21 16,0 20-16,-21-20 0,0 21 16,21 0-16,-21 0 0,0 42 31,0 0-31,-21 21 0,21-21 15,-21 1-15,21 20 0,-21 0 0,21-21 16,-21 22-16,21-22 0,0 0 0,0 21 16,0-20-16,0-1 0,0 0 15,21-21-15,0 21 0,21-21 0,-20 0 16,-1 0-16,21 0 0,-21 0 16,22 0-16,-1 0 0,0 0 15,1-21-15,-1 0 0,0 0 0,-21-1 16,22 1-16,-1 0 0,-21-21 15,0 21-15,1-22 0,-22 1 0,0 0 16,0-1-16,0 1 0,0 0 0,-22 20 16,1-20-16,-21 0 0,0 21 15,20-1-15,-20 22 0,0 0 0,-1 0 16,1 22-16,0-1 0,-1 0 0,22 0 16,-21 0-16,21 22 0,0-1 15,-1 0-15,1-21 0,21 22 16,0-1-16,0-21 0,0 22 0,0-1 15,21 0-15,1-42 0,-1 21 16,0 1-16,21-22 0,-21 0 16,22 0-16,-1 0 0,0 0 0,1 0 15,-1 0-15,0 0 0,22-22 16,-22 1-16,1 21 0,-1-21 0,0 0 16,1-21-16,-1 20 0,-21 1 0,0-21 15,0 21-15,22-22 0,-43 22 16,0 0-16,21 0 0,-21 0 0,0 0 15,0 63 1,0-21 0,-21 0-16,21 22 0,0-22 15,-21 0-15,21 21 0,-22-21 0,22 22 16,0-22-16,0 0 0,0 0 16,0 0-16,0 1 0,22-22 0,-1 21 15,0-21-15,0 0 0,0 0 0,0 0 16,1 0-16,-1 0 0,0 0 15,0-21-15,0 21 0,0-22 0,1 1 16,-1 0-16,0 0 0,0 0 16,0-22-16,0 22 0,1-21 15,-22 21-15,0-22 0,0 22 0,0 0 0,0 0 16,0 0-16,0 0 16,0 42-1,0 0-15,0 0 0,0 21 16,-22-20-16,22-1 0,0 21 15,0-21-15,0 0 0,0 1 0,0 20 16,0-21-16,0 0 0,22 0 16,-1 1-16,0-22 0,0 0 15,0 0-15,0 0 0,22 0 0,-22 0 16,0 0-16,0-22 0,22 22 16,-22-21-16,0 0 0,0 0 15,0-21-15,22 20 0,-43-20 0,21 0 16,0-1-16,0 1 0,-21 0 15,21-22-15,-21 1 0,0-1 0,0 1 16,21 20-16,-21-20 0,0-1 16,22 22-16,-22 21 0,0 0 0,0 0 15,-22 42 1,1 21-16,0 0 0,21 22 16,-21-1-16,0 1 0,21-22 15,0 22-15,-21-1 0,-1-20 0,22-1 16,0 0-16,0 1 0,22-1 0,-22 0 15,21 1-15,0-22 0,21 0 16,-21 0-16,22 0 0,-22 0 16,21 1-16,-21-22 0,22 0 0,-1 0 15,-21 0-15,22 0 0,-1 0 16,-21 0-16,21-22 0,1 1 0,-22 0 16,21 0-16,-21 0 0,1 0 15,-1-1-15,0-20 0,0 21 0,-21-21 16,0-1-16,0 1 0,0 0 0,-21-1 15,21 1-15,-21 21 0,21 0 16,-21-1-16,-1 22 0,1 0 0,0 0 16,-21 0-16,21 22 0,-1-1 0,-20 21 15,21-21-15,0 22 16,0-22-16,-1 21 0,1 0 0,21-20 16,0 20-16,0-21 0,0 21 0,0-20 15,0-1-15,0 0 0,21 0 16,1 0-16,-1-21 0,0 21 15,0-21-15,0 0 0,0 0 16,1 0-16,-1-21 0,0 0 16,0 0-16,0-21 0,0 20 15,1 1-15,-22-21 0,21 0 16,0-1-16,-21 1 0,0-22 0,21 22 16,0-21-16,-21-22 0,21 21 15,1 1-15,-22-1 0,0 1 16,0-1-16,21 22 0,-21 0 0,0 21 15,0-1-15,0 1 0,0 42 16,-21 1 0,-1 20-16,22 0 0,0 22 15,0-1-15,0 1 0,0 20 0,0-20 16,0-1-16,22-20 0,-22 20 0,21-20 16,0 20-16,0-21 0,-21-20 15,0 20-15,21 0 0,-21-21 0,21 1 16,-21-1-16,22 0 0,-22 0 15,0 0-15,21-21 16,0 0 0,0-21-16,-21 0 0,42 0 15,-20 0-15,20-1 0</inkml:trace>
  <inkml:trace contextRef="#ctx0" brushRef="#br0" timeOffset="28283.35">18859 4636 0,'0'-43'16,"0"86"-16,0-107 0,0 43 0,0 0 0,0 0 16,0 42-1,0 0-15,-21 0 16,0 0-16,0 22 0,0-1 15,0 21-15,-1 1 0,1-1 0,21 1 16,-21 21-16,0-22 0,21 1 16,-21-22-16,21 21 0,0-20 0,0-1 15,0 0-15,0 1 0,0-22 0,0 0 16,0 0-16,0 0 0,0 1 16,-21-22 15,21-22-31,0 1 15,0 0-15,0 0 0,0 0 0,0-22 16,0 22-16,0 0 0,21-21 16,0 21-16,0-22 0,0 22 0,22-21 15,-22 21-15,21-1 0,-21 1 16,22 0-16,-22 21 0,21 0 0,-21 0 16,0 0-16,1 21 0,-1-21 15,0 21-15,0 22 0,-21-22 16,0 0-16,0 21 0,0-20 0,0 20 0,0-21 15,-21 21-15,0-20 0,0-1 16,-1 0-16,1 0 0,0-21 16,-21 21-16,21-21 0,-22 0 0,22 21 15,-21-21-15,-1 0 0,22 0 16,0 0-16,0 0 0,0 0 0,0 0 16,-1-21-16,22 0 15,0 0-15,0 0 0,22 21 16,-1 0-1,0 0 1,0 0-16,-21 21 0,21-21 16,0 21-16,1-21 0,-1 21 0,21-21 15,-21 0-15,0 21 16,22-21-16,-22 0 0,21 0 16,-21 0-16,22 0 0,-1 0 15,0 0-15,22 0 0,-22 0 0,1-21 16,20 21-16,-21-21 0,1 0 0,-1 0 15,0 0-15,1-1 0,-1-20 16,-21 21-16,0-21 0,22-1 0,-22 1 16,0 0-16,-21-1 0,0 22 15,0-21-15,0 21 0,-21 21 16,0 0-16,-22 21 0,1 0 0,0 0 16,-1 0-16,1 22 15,0-1-15,21 0 0,-22-21 0,22 22 16,0-22-16,21 21 0,0-21 0,0 1 15,0-1-15,0 0 0,0 0 16,21 0-16,0 0 0,0-21 0,1 0 16,20 22-16,-21-22 0,0 0 0,22 0 15,-22 0-15,21 0 0,-21 0 16,22 0-16,-22-22 0,21 22 0,-21-21 16,22 21-16,-1-21 0,-21 0 15,0 21-15,22-21 0,-22 0 0,0 21 16,0-22-16,0 22 0</inkml:trace>
  <inkml:trace contextRef="#ctx0" brushRef="#br0" timeOffset="28443.24">19960 5419 0,'0'0'0,"-21"0"0,0 21 0,0-21 78,-1 0-78,1 0 0</inkml:trace>
  <inkml:trace contextRef="#ctx0" brushRef="#br0" timeOffset="30266.98">4022 7451 0,'21'0'62,"0"0"-62,0 0 16,0-21-16,0 21 0,1-22 16,20 1-16,-21 0 0,21 0 0,-20 0 15,20 0-15,-21-1 16,0 1-16,0-21 0,1 21 0,-22 0 16,0-1-16,0 1 0,0 0 15,0 0-15,0 0 0,-22 21 16,1 0-16,0 0 0,0 0 0,0 0 15,0 0-15,21 42 0,-22-21 16,1 22-16,21-1 0,-21 21 0,21 1 16,0-1-16,0-20 0,0 20 15,0 1-15,0-22 0,-21 22 0,21-22 16,0 0-16,-21 1 0,21-1 16,0 0-16,0-21 0,0 22 0,0-22 15,0 0-15,0 0 0,-21-21 16,-1 0-1,22-21-15,-21 21 0,0-21 16,0 0-16,0 0 0,0-1 16,-1-20-16,-20 21 0,21 0 0,0-22 15,0 22-15,-1-21 0,-20 21 16,21 0-16,0-1 0,0 22 16,21 22-16,0-1 15,0 0-15,0 0 0,0 0 16,21 22-16,0-1 0,0-21 0,-21 21 15,21 1-15,22-22 16,-22 21-16,0-21 0,0 1 0,21-1 16,-20 0-16,20-21 0,0 0 0,1 0 15,-22 0-15,42 0 0,-20 0 16,-1-21-16,0 0 0,1-1 0,-1 1 16,0-21-16,1 21 0,-22-22 15,21 22-15,-21-21 0,-21-22 16,0 43-16,0-21 0,0 21 15,0-22-15,0 22 0,0 0 0,-21 21 32,21 21-32,-21 22 15,21-22-15,0 0 0,0 21 0,0-21 16,0 22-16,0-22 16,0 21-16,0-21 0,0 1 0,0 20 15,0-21-15,0 0 0,0 0 16,21-21-1,0-21 1,0-21-16,1 21 16,-22 0-16,21-22 0,0 22 15,0 0-15,-21-21 0,21 20 0,0-20 16,-21 21-16,0-21 0,0-1 16,22 43-16,-1-21 0,0 21 0,0 21 15,0 0 1,-21 1-16,21-1 0,-21 21 15,22-21-15,-22 0 0,21 22 0,-21-22 16,0 21-16,21-21 0,0 1 16,-21 20-16,21-21 0,0 0 0,1 0 15,-1-21-15,0 0 16,0 0-16,0 0 0,0 0 0,1 0 16,-1-21-16,21 0 0,-21 0 0,0 0 15,22 0-15,-22-1 0,0-20 16,0 21-16,0 0 0,1-22 0,-1 22 15,-21-21-15,0 21 0,0 0 16,0-1-16,0 1 0,0 0 0,0 42 31,0 0-31,0 1 16,0-1-16,0 0 0,0 21 0,0-21 16,0 22-16,0-22 0,-21 21 0,21-21 15,0 22-15,0-22 0,0 0 16,21 0-16,0 0 0,0 1 0,0-22 15,22 0-15,-1 0 0,0 0 16,1 0-16,-1-22 0,21 1 16,-20 0-16,-1 0 0,22 0 0,-22 0 0,0-1 15,1-20-15,-22 21 16,21-21-16,-21 20 0,0-20 0,1 0 16,-22 21-16,0-22 0,0 22 0,0 0 15,21 0-15,-21 0 0,0 42 16,0 0-1,0 0-15,0 0 0,0 22 16,-21-22-16,21 21 0,0 0 0,0 1 16,0-1-16,-22 0 0,22 22 0,0-22 15,0 22-15,0-1 0,0 1 16,0-1-16,0 1 0,0-1 16,0 22-16,0-22 0,0 22 0,0 0 15,0-22-15,0 22 0,0 0 16,0-22-16,0 1 0,0-1 0,0-21 15,0 22-15,0-43 0,0 21 0,0-20 16,0-1-16,-21-21 16,21-21-1,0-1-15,0 1 0,0-21 16,0 21-16,0-22 0,21 1 0,1 0 16,-22-1-16,0-20 0,21 21 15,-21-22-15,21 1 0</inkml:trace>
  <inkml:trace contextRef="#ctx0" brushRef="#br0" timeOffset="30579.24">6244 7853 0,'0'0'0,"-21"-64"0,0 22 15,21 0-15,0-1 0,0 1 0,0 21 16,0-21-16,0 20 0,0 1 0,0-21 16,21 21-16,0 0 0,-21-1 15,42-20-15,-20 21 0,-1 21 0,21-21 16,0 21-16,-20 0 0,20 0 15,-21 0-15,21 21 0,-20 0 0,-1 21 16,0-20-16,-21 20 0,0 0 0,0-21 16,0 22-16,-21-1 0,0 0 15,-1 1-15,-20-22 0,0 21 16,21-21-16,-22 1 0,1-1 0,21 0 16,0 0-16,-1 0 0,1-21 15,0 0-15,0 0 16,42 0-1,0-21-15,0 21 16,-21-21-16,43 21 0,-22-21 0,0 0 16,0-1-16,22 22 0</inkml:trace>
  <inkml:trace contextRef="#ctx0" brushRef="#br0" timeOffset="30656.22">6879 7557 0,'42'-22'15,"-84"44"-15,106-65 0,-43 43 0</inkml:trace>
  <inkml:trace contextRef="#ctx0" brushRef="#br0" timeOffset="30984">6943 7535 0,'0'22'16,"-22"-22"-16,-62 148 16,63-127-1,21 21-15,0-21 0,0 1 0,0 20 16,0-21-16,0 0 0,0 0 16,0 1-16,42-1 0,-21 0 0,0-21 15,22 0-15,-22 0 0,21 0 0,-21 0 16,22 0-16,-22 0 0,21-21 15,0 21-15,-20-21 0,20-1 16,-21 1-16,0-21 0,0 21 0,1 0 16,-22-22-16,0 1 0,0 0 15,0-1-15,0-41 0,-22 62 16,1-20-16,0 0 0,0 21 16,0-1-16,0 1 0,-22 21 0,22 0 15,0 0-15,-21 21 0,20 1 0,1-1 16,0 0-16,0 0 0,21 0 15,0 22-15,0-22 0,0 0 0,0 0 16,0 0-16,0 0 0,0 1 0,21-1 16,0-21-16,0 0 0,1 21 15,-1-21-15,0 0 0,0 0 16,21 0-16,-20 0 0</inkml:trace>
  <inkml:trace contextRef="#ctx0" brushRef="#br0" timeOffset="31390.89">7599 7662 0,'0'-42'15,"0"21"-15,0 0 16,0 0-16,0-1 0,0 1 16,21 0-16,0 21 15,21-21-15,-20 0 0,-1 21 0,0 0 16,21 0-16,-21 0 0,1 0 15,20 21-15,-21-21 0,0 21 0,0 21 16,-21-20-16,0-1 0,0 21 0,0-21 16,0 0-16,0 22 0,0-22 15,0 0-15,-21 0 0,0 22 0,0-22 16,0-21-16,21 21 0,-21 0 0,-1-21 16,44-21 15,-1 0-31,-21 0 15,21-1-15,0 1 0,0 0 16,0 0-16,1 0 0,-22-22 16,21 22-16,0 0 0,0 0 15,0 0-15,0 0 0,1-1 16,-1 1-16,0 21 16,-21-21-16,21 0 15,0 21-15,0 0 0</inkml:trace>
  <inkml:trace contextRef="#ctx0" brushRef="#br0" timeOffset="36148.44">8615 7239 0,'0'0'0,"0"-21"16,-21 0-16,-1 0 0,1-1 0,0 22 0,0-21 15,0 0-15,0 63 0,-1-20 16,22-1 0,0 0-16,0 21 0,0 1 15,0-1-15,0 21 0,0-20 16,0-1-16,-21 22 0,21-22 0,0 0 15,0 1-15,-21-22 0,21 21 16,0-21-16,-21 22 0,21-22 0,0 0 16,0 0-16,21-21 31,-21-21-31,21 0 16,-21 0-16,21-1 15,-21 1-15,22 0 0,-22-21 16</inkml:trace>
  <inkml:trace contextRef="#ctx0" brushRef="#br0" timeOffset="36334.89">8318 7578 0,'0'0'16,"22"0"15,-1 0-16,0 0-15,0 0 0,0 0 0,0-21 16,1 21-16,-1 0 16,0 0-16,0-22 0,0 22 0,0 0 15</inkml:trace>
  <inkml:trace contextRef="#ctx0" brushRef="#br0" timeOffset="36682.93">8657 7578 0,'0'0'0,"0"21"0,0 0 15,21-21 1,0 0-16,1 0 16,-1 0-16,0 0 0,0-21 15,0 21-15,0-21 0,1 0 16,20-1-16,-21 1 0,0 21 16,0-21-16,-21 0 0,0 0 0,0 0 15,0-1-15,0 1 16,-21 21-16,0 0 15,0 0-15,0 0 0,0 0 16,-1 21-16,1 1 0,0 20 0,0-21 16,21 0-16,0 22 0,-21-22 15,21 21-15,0-21 0,0 0 16,0 22-16,0-22 0,0 0 0,0 0 16,0 0-16,21 1 0,0-1 15,0-21-15,0 0 0,22 0 16,-22 0-16,0 0 0,21 0 0,-20 0 15,20 0-15,0-21 0,-21 21 16,22-22-16</inkml:trace>
  <inkml:trace contextRef="#ctx0" brushRef="#br0" timeOffset="37180.44">9758 7430 0,'0'-22'15,"0"44"-15,0-65 0,0 22 0,0 0 16,0 0-16,0 0 0,-21 21 0,-22-22 15,22 22-15,0 0 0,0 0 16,0 0-16,-22 0 0,22 0 16,0 22-16,0-1 0,0 0 0,-1 0 15,1 0-15,0 22 0,0-1 16,0 0-16,21-21 0,0 22 0,-21-1 16,21-21-16,0 22 0,0-22 0,0 21 15,0-21-15,0 0 0,0 1 16,21-22-16,0 0 0,0 0 15,0 0-15,0 0 0,22 0 0,-22-22 16,0 22-16,21-21 0,1 0 16,-22-21-16,21 21 0,1-22 0,-22 22 15,21-21-15,-21-1 0,22-20 16,-22 21-16,0-1 0,0-20 16,-21 20-16,0-20 0,21 21 0,-21-1 15,0 1-15,0 0 0,0-1 16,0 22-16,0 0 0,-21 21 31,0 21-31,21 21 0,0-20 0,0 41 16,-21-21-16,21 22 0,0-1 0,0 1 15,0-22-15,0 22 0,0-22 16,0 0-16,0 1 0,0-1 0,0 0 16,0-20-16,0-1 0,0 0 0,21 0 15,0-21-15,0 0 0,-21 21 16,21-21-16,1 0 0,20 0 15,-21 0-15,21-21 0,-20 21 0,20-21 16</inkml:trace>
  <inkml:trace contextRef="#ctx0" brushRef="#br0" timeOffset="37931.26">11578 7599 0,'21'-21'31,"0"0"-31,1-1 0,-1 22 16,0-21-16,0 0 0,0-21 15,0 21-15,22-22 0,-22 1 0,21 0 16,-21-1-16,1 1 0,-1 0 15,0-1-15,0 1 0,-21 0 16,21-1-16,-21 1 0,0 0 0,0 20 0,0-20 16,-21 0-16,0 21 15,0-1-15,21 1 0,-21 21 0,-1 0 16,1 0-16,0 21 0,0 22 16,0-1-16,0 0 0,21 22 15,-22-1-15,22 1 0,-21-1 0,0 22 16,21 0-16,-21-1 0,0-20 15,21 21-15,-21-1 0,-1-20 0,1 20 16,21 22-16,-21-21 0,0 21 0,0-22 16,0 22-16,-1-21 0,1 21 15,0 0-15,0-22 0,0 22 0,0 0 16,-1-21-16,1-1 0,0 1 16,0 0-16,21-1 0,0-20 0,0-1 0,0-20 15,0 20-15,0-21 16,0 1-16,0-22 0,21 0 0,-21 0 15,42-21-15,-20 0 0,-1 0 0,0-21 16,21 0-16,1 0 0,-22 0 0,21-22 16,0 1-16,1 21 0,-1-22 15,0 1-15,1-21 0,20 20 0,-20-20 16,-22-1-16,21 1 0,0-22 0,-20 22 16,-1-1-16,-21-21 0,0 22 15,0-22-15,0 1 0,-21 20 0,-1-21 16,1 22-16,-21-43 0,21 64 0,-22-22 15,-20 1-15,21 20 0,-1 1 16,1 21-16,0-21 0,20 20 0,-20 1 16,21 21-16,0 0 0,21-21 31,21 0-15,0 21-1,0-21-15,0 21 16,1-21-16,-1 21 0,0-22 0,0 1 15,0 21-15,-21-21 0,21 21 0,22-21 16</inkml:trace>
  <inkml:trace contextRef="#ctx0" brushRef="#br0" timeOffset="38346.94">12128 7493 0,'-42'-21'16,"42"0"-16,0 0 0,0-1 0,0 1 15,0 0-15,0 0 0,0 0 16,0 0-16,0-1 0,0 1 16,21 0-16,0 0 0,1 0 0,20 0 15,-21-1-15,0 22 0,22-21 16,-22 21-16,21 0 0,-21 0 0,0 0 16,1 21-16,-1 1 0,0-1 0,0 0 15,0 21-15,-21-21 0,0 22 16,0-1-16,0-21 0,0 22 15,0-22-15,0 21 0,-21 0 0,0-20 16,0-1-16,21 0 0,0 0 16,-21-21-16,21-21 31,0 0-31,0 0 0,21-1 16,-21-20-16,21 21 0,0 0 15,0-22-15,-21 22 0,21-21 16,1 21-16,-22-22 0,21 22 0,0 0 15,-21 0-15,21 0 0,0 0 0,0 21 16,1-22-16,-1 22 0,0 0 16,0 0-16,0 0 0,0 0 15,1 0-15,-1 0 0,0 0 0</inkml:trace>
  <inkml:trace contextRef="#ctx0" brushRef="#br0" timeOffset="39247.15">13271 7154 0,'0'0'0,"22"0"15,-44 0 1,1 0-16,0 0 16,-21 22-16,21-1 0,-1 0 15,1 0-15,0 0 0,0 0 16,0 22-16,21-22 0,0 21 0,0-21 16,0 22-16,0-22 0,0 0 15,0 0-15,0 0 0,21 1 0,-21-1 16,21-21-16,0 0 0,0 21 0,1-21 15,-1 0 1,-21-21-16,0 0 0,0-1 16,0 1-16,0 0 0,0 0 15,0-21-15,0 20 0,0-20 0,0 0 16,21-1-16,0 1 0,0 0 16,0-1-16,1 1 0,-1 21 0,21-21 15,-21 20-15,43 1 0,-22 0 16,0 21-16,-20 0 0,-1 0 0,0 0 15,0 0-15,0 21 0,-21 22 16,0-22-16,0 21 0,0 0 0,0-20 16,0 20-16,0 0 0,0 1 15,0-1-15,0 0 0,0 1 0,0-22 16,0 0-16,0 21 0,0-21 16,0 1-16,0-1 0,0-42 31,0-1-16,0 1-15,0-21 16,0 21-16,0 0 0,0-22 0,0 1 16,21 21-16,1-22 0,-22 1 15,21 0-15,0-1 0,21 1 0,-21 21 16,1 0-16,-1 0 0,21 21 16,-21-22-16,0 22 0,1 0 0,-1 0 15,0 0-15,0 22 0,-21-1 0,0 0 16,0 0-16,21 21 0,-21 1 15,0-1-15,21 0 0,-21 1 16,22-22-16,-22 21 0,0 1 0,0-22 0,0 0 16,0 21-16,0-21 0,0 1 15,0-1-15,-22-42 47,22-1-47,0 1 0,0 0 16,0 0-16,0-21 0,0-1 15,22 1-15,-1 0 0,21-1 0,-21 1 16,22-22-16,-1 22 0,-21 0 0,21-1 16,1 1-16,-1 0 0,22 21 15,-22-22-15,0 43 0,1-21 0,-1 21 16,0 0-16,-21 0 0,22 21 16,-22 0-16,0 22 0,0-22 15,-21 21-15,0 1 0,0 20 0,0-21 16,0 1-16,0-1 0,0 22 15,-21-43-15,0 21 0,0 0 0,21-20 16,-21 20-16,21-21 0,-22 0 16,1 0-16,0 1 0,0-1 15,0-21-15,0 21 0,-1-21 16,1 0-16,-21 0 0,21 0 0,-22 21 16</inkml:trace>
  <inkml:trace contextRef="#ctx0" brushRef="#br0" timeOffset="40150.97">1228 10075 0,'0'0'0,"0"-21"15,0 0 1,0 0 0,-22 21-1,1 0-15,0 21 16,21 21-16,-21-20 0,21-1 15,-21 21-15,21 0 0,0 1 16,0 20-16,0-20 0,0-1 0,0 21 16,0-20-16,0-1 0,0-21 15,0 22-15,0-22 0,0 21 0,0-21 16,0 0-16,21-21 31,-21-21-31,21 0 0,0 0 16,0 0-16</inkml:trace>
  <inkml:trace contextRef="#ctx0" brushRef="#br0" timeOffset="40563.75">1693 10118 0,'0'0'0,"0"21"15,-21 0-15,21 0 16,-21 0-16,21 22 0,-21-22 15,21 21-15,0 22 0,0-22 0,0 0 16,0 1-16,0 20 16,0-20-16,0-1 0,0-21 0,21 21 15,0-20-15,0-1 0,-21 0 16,21 0-16,1-21 0,20 0 0,-21 0 16,0 0-16,0-21 0,22 0 15,-22 0-15,0-1 0,0 1 16,0-21-16,1 21 0,-1-22 0,-21 1 15,21 0-15,-21-1 0,0 1 16,0 0-16,-21 21 0,0-22 0,-1 22 0,1-21 16,0 21-16,-42-22 15,20 22-15,1 21 0,21 0 16,-22 0-16,22 0 0,0 0 16,-21 21-16,42 0 0,0 22 15,0-22-15,0 0 0,21 21 16,0-20-16,0 20 0,0-21 0,22 0 15,-22 0-15,21 1 0,-21-1 16,22-21-16,-22 0 0</inkml:trace>
  <inkml:trace contextRef="#ctx0" brushRef="#br0" timeOffset="40748.29">2709 10308 0,'0'0'0,"0"-21"0,-21 21 15,0 0 1,0 0-16,0 0 16,42 0 15,0 0-31,0-21 16,0 21-16</inkml:trace>
  <inkml:trace contextRef="#ctx0" brushRef="#br0" timeOffset="41034.91">4424 9716 0,'-21'0'15,"42"0"-15,-64 0 0,65 21 0,-1 0 0,-21 21 16,-21 1-16,-22-22 0,22 0 0,0 21 15,0-21-15,0 22 0,-1-1 16,1 0-16,21 1 0,0-1 0,-21 0 16,0 1-16,21-1 0,-21 0 15,21 1-15,0-1 0,0 0 16,0 1-16,0-22 0,0 0 0,0 0 16,0-42-1,21 0-15,-21 0 16,0-22-16,21 1 0,-21 21 0</inkml:trace>
  <inkml:trace contextRef="#ctx0" brushRef="#br0" timeOffset="42270.82">4127 10012 0,'0'0'15,"0"-42"-15,-21-1 0,21 22 0,0-21 16,0 21-16,0-22 0,0 22 0,0-21 16,21 21-16,1-1 15,-1 1-15,21 0 0,-21 0 0,22 0 16,-1 21-16,0 0 0,1 0 0,20 21 15,-21 0-15,1 0 0,-1 22 16,0-1-16,-20-21 0,-1 21 0,-21 1 16,0-1-16,0 0 0,0 1 15,-21-1-15,-22-21 0,1 22 0,0-22 16,-1 0-16,1 21 0,0-21 16,-1-21-16,1 22 0,21-22 0,-22 0 15,22 0-15,0 0 0,21-22 16,0 1-1,21 21-15,0-21 0,1 0 16,20 21-16,0-21 0,1 21 0,-1 0 16,0 0-16,1 0 0,-1 0 15,21 0-15,-20 0 0,-1 0 0,0 21 16,1 0-16,-22 0 0,21 0 16,-21 1-16,1-1 0,-22 21 0,0-21 15,0 22-15,-22-22 0,1 21 0,-21-21 16,21 22-16,-43-22 15,22 21-15,0-21 0,-22 0 0,1 1 16,20-1-16,-20 0 0,20-21 0,-20 0 16,21 0-16,-1 0 0,1 0 0,21-21 15,-22 0-15,22-1 0,0 1 16,-21 0-16,21-21 0,-1 21 16,22-22-16,0 22 0,0 0 0,-21 21 15,21-21-15,0 42 16,21 0-16,1 0 0,-1 0 15,0 1-15,-21 20 0,21-21 0,0 21 16,0-20-16,1 20 0,-1-21 16,0 0-16,0 0 0,0 1 0,22-1 15,-22 0-15,21-21 0,0 0 16,1 0-16,-1 0 0,0 0 0,1-21 16,20 0-16,-20-1 0,20 1 0,-21 0 15,22-21-15,-22-1 16,1 1-16,20 0 0,-21-1 0,-20 1 15,20 0-15,-21-1 0,21 1 0,-42 21 16,22-21-16,-22 20 0,21 1 16,-21 0-16,0 42 15,0 0 1,0 1-16,0-1 0,0 0 16,0 0-16,0 0 0,0 22 0,0-22 15,0 0-15,0 0 0,0 0 16,21 0-16,0 1 0,-21-1 0,21-21 15,0 0-15,1 0 0,20 0 0,-21 0 16,21-21-16,-20-1 16,20 22-16,0-42 0,-21 21 0,22 0 15,-1 0-15,0-43 0,-20 43 16,-1 0-16,-21-22 0,0 22 16,0 0-16,0 0 0,0 0 0,0 0 15,0-1-15,-21 22 31,21 22-31,-22-1 0,22 0 16,0 0-16,0 0 0,0 22 16,0-1-16,-21 0 0,21 1 0,0-1 15,0 21-15,0 1 0,0-1 16,0 1-16,0-1 0,0 22 16,0-21-16,0 20 0,0 1 0,21 0 15,-21 20-15,0-20 0,0 0 0,0 21 16,0-22-16,0 1 0,0 21 15,0-22-15,-21 1 0,0 0 0,21-22 16,-21 1-16,0-1 0,0 1 0,-22-22 16,22 0-16,-21-20 0,21 20 15,-43-21-15,64 0 0,-21 0 0,0-21 16,-22 0-16,1 0 0,21-21 0,-21 0 16,-1-21-16,22 21 0,0-43 0,-21 1 15,20-1-15,22 1 16,0-22-16,0 0 0,0-21 0,0 22 15,22-22-15,-1 0 0,0 21 0,0-20 16,0 20-16,22 21 0,-22-20 16,0 20-16,21 1 0,1 20 0,-22-20 15,21 21-15,-21-22 0,22 22 16,-22-1-16,0-20 0,0 21 0,0-1 16,0 1-16,1-22 0,-22 22 0,0 0 15,21-1-15,0 1 0</inkml:trace>
  <inkml:trace contextRef="#ctx0" brushRef="#br0" timeOffset="43762.96">8509 10012 0,'21'-21'16,"-21"0"-16,0-1 0,21 1 16,-21 0-16,21 0 0,-21-21 0,0 20 15,0-20-15,0 0 16,0-1-16,-21 1 0,0 0 16,0 21-16,0-22 0,0 22 0,-22-21 0,1 21 15,21-1-15,-22 22 0,1 0 16,-21 0-16,20 0 0,1 0 15,0 22-15,-22-22 0,22 42 16,-1-21-16,1 21 0,-21 1 0,41-1 16,-20 0-16,21 1 0,0-1 0,21 22 15,0-22-15,0 0 0,0 1 16,0-1-16,21 0 0,0-21 0,0 1 16,0-1-16,22 0 0,-22 0 15,21-21-15,1 0 0,-22 0 0,21 0 16,0 0-16,1-21 0,-1 0 15,0 0-15,1-1 0,-1-20 16,0 21-16,-20-21 0,20-1 0,0 1 0,1-22 16,-1 22-16,0-21 0,-21 20 15,22-20-15,-22 20 0,-21-20 16,0 21-16,21-1 0,-21 1 0,0 0 16,0 20-16,0 1 0,0 0 15,0 0-15,-21 21 0,0 0 16,0 0-16,-1 0 0,1 21 15,0 0-15,0 22 0,21-1 16,-21 0-16,0 1 0,21 20 0,-22-21 0,22 22 16,0-1-16,0 1 15,0-22-15,0 22 0,0-22 0,0 0 16,0-20-16,0 20 0,22-21 0,20 0 16,-21-21-16,21 0 0,-20 0 15,20 0-15,21 0 0,-20 0 0,-1 0 16,22-21-16,-22 0 0,0 0 0,1 0 15,-1-1-15,0-20 0,1 21 16,-22-21-16,0-1 0,0 1 0,0 21 16,-21-22-16,0 1 0,0 0 15,0 21-15,0-22 0,0 22 0,0 0 16,-21 21-16,0 0 0,0 0 16,0 21-16,-1 0 15,22 22-15,0-22 0,-21 21 0,21 0 16,0 1-16,0-1 0,0 0 0,0-20 15,0 20-15,0-21 0,21 21 16,-21-20-16,22-1 0,-1 0 0,21-21 16,-21 0-16,22 0 0,-1 0 0,0 0 15,1 0-15,-1-21 0,0 0 16,22-1-16,-22-20 0,22 21 0,-1-21 16,1-1-16,-22 1 0,21 0 15,-20-1-15,-22 1 0,21 0 0,-21-22 16,1 43-16,-22-21 0,0-1 0,0 1 15,0 21-15,0-22 0,-22 22 16,1 0-16,0 21 0,0-21 16,0 21-16,0 0 0,-1 21 15,1 21-15,21-20 16,-21-1-16,21 42 0,0-20 0,-21 20 16,21-21-16,-21 43 0,0-21 0,21-1 15,-22 1-15,1 20 0,0-20 16,21 20-16,-21-20 0,0 21 0,0-1 15,21 1-15,-22 0 0,1-1 0,21 1 16,0 0-16,-21-1 0,0 1 16,21 0-16,-21 20 0,0-20 0,21 0 15,0-22-15,0 22 0,-22-22 16,22 1-16,0-1 0,0 1 0,0-22 16,0 1-16,0-22 0,0 0 15,0 0-15,22 0 0,-1-21 0,0 0 16,0 0-16,0-21 0,22-21 15,-22 21-15,21-1 0,-21-20 16,22 0-16,-1-1 0,0 1 0,1-21 16,-22-1-16,21 1 0,-21-22 0,22 21 15,-22-20-15,-21-1 0,0 22 16,0-22-16,0 0 0,-43 1 0,22-1 16,-21 0-16,0 22 0,-1-1 0,-20-20 15,20 41-15,-20-20 0,21 42 16,-1-22-16,1 22 0,21 0 15,0 0-15,-1 21 0,1 0 0,0 0 16,21-21-16,0-1 31,42 22-31,-20 0 16,-1 0-16,0-21 0,21 21 0,-21-21 16,22 21-16,-1-21 0,0 0 15,1 0-15</inkml:trace>
  <inkml:trace contextRef="#ctx0" brushRef="#br0" timeOffset="45164.16">10689 9546 0,'0'-21'0,"0"42"0,0-63 0,0 21 16,0 0-16,-42-22 0,21 43 0,-1-21 16,1 0-16,0 21 0,0 0 15,0 0-15,0 0 0,-1 0 0,1 0 16,0 21-16,0 0 0,0 0 15,0 1-15,-1 20 0,1-21 0,21 21 16,-21 1-16,21-1 0,0 0 0,0-20 16,0 20-16,0-21 0,0 21 15,0-20-15,0-1 0,21 0 0,0 0 16,1-21-16,-1 0 0,0 0 16,0 0-16,0 0 15,0 0-15,1-21 0,-1 0 0,0 0 16,0-1-16,0 1 0,0-21 15,1 21-15,-1-22 0,-21 22 0,21-21 16,0 0-16,-21 20 0,21 1 0,-21-21 16,0 21-16,0 0 15,0 42 1,-21 0-16,21 0 16,0 21-16,0-20 0,0 20 15,0-21-15,0 21 0,0 1 0,0-22 16,0 21-16,0-21 0,0 22 15,21-22-15,0 0 0,-21 0 16,22 0-16,20-21 0,-21 22 0,0-22 16,0 0-16,22 0 0,-22 0 0,0 0 15,21 0-15,-20-22 0,20 1 16,0 0-16,-21 0 0,22 0 0,-1-22 16,-21 22-16,22-21 0,-22 0 0,0-1 15,0 1-15,0 0 0,0 20 16,1-20-16,-22 0 0,0 21 0,0-1 15,0 1-15,0 0 0,21 21 0,-21 21 32,0 0-32,-21 1 15,21 20-15,0-21 0,0 21 0,0 1 16,0-22-16,0 21 0,0 1 16,0-22-16,0 21 0,0-21 0,21 0 15,0 1-15,21 20 0,-21-42 16,1 0-16,-1 0 15,0 0-15,0 0 0,0 0 0,-21-21 16,21 21-16,1-21 0,-1-1 0,-21-20 16,21 21-16,0-21 15,-21-1-15,21 1 0,0 0 0,-21-1 16,0 1-16,0 21 0,22-22 0,-22 22 16,21 0-16,-21 0 0,0 0 15,0 42 1,0 0-16,0 0 0,0 0 15,0 22-15,0-22 0,0 21 0,0 1 16,0-22-16,0 21 0,0-21 16,21 22-16,0-22 0,0 0 0,-21 0 15,21 0-15,1 0 0,-1 1 16,0-22-16,0 0 0,21 0 0,-20 0 16,-1 0-16,21 0 0,-21 0 0,0 0 15,22-22-15,-22 1 0,21 0 16,-21 0-16,1-21 0,20 20 15,-21-20-15,0 0 0,0-1 0,1-20 16,-1 21-16,0-1 0,0-20 0,-21 20 16,0 1-16,21 0 0,-21 21 15,0-1-15,0 1 0,0 0 0,0 42 32,-21 0-32,0 1 0,21-1 15,0 21-15,-21-21 0,21 22 0,-21-1 16,21 0-16,0 1 0,0-1 15,0 0-15,0 1 0,0-1 16,0-21-16,21 21 0,0-20 0,-21-1 16,21 21-16,0-42 0,0 21 0,1 0 15,-1-21-15,0 0 0,0 0 16,0 0-16,22 0 0,-22 0 0,0-21 16,21 0-16,-21 0 0,22 0 0,-22 0 15,0-22-15,21 22 0,-20-21 16,-1-1-16,0 1 0,0-21 0,0 20 15,0-20-15,-21 20 0,0-20 16,22-1-16,-22 22 0,0-21 0,21 20 16,-21 1-16,0 21 0,0 0 0,0-1 15,0 44 1,0-1-16,0 0 0,-21 0 16,-1 21-16,22 1 0,0-1 0,-21 0 15,0 22-15,21-22 0,-21 1 16,21-1-16,0 21 0,0-20 0,0-1 15,0 43-15,0-43 0,0-21 16,0 22-16,0-22 0,0 0 16,0 0-16,0 0 0,21 0 0,0-21 15,0 0-15,-21 22 0,22-22 0,-1 0 16,0 0-16,0-22 16,0 22-16,0-21 15,1 0-15,-22 0 0,21 0 0,0 0 16,-21-1-16,21-20 0,-21 21 15</inkml:trace>
  <inkml:trace contextRef="#ctx0" brushRef="#br0" timeOffset="45469.99">12785 9292 0,'0'0'16,"-22"0"-16,22 64 15,64-64 1,-43 0-16,21 0 0,1-21 16,-22-1-16,21 1 0,1 21 0,-1 0 15,-21-21-15,21 21 0,1 0 0,-1-21 16,-21 21-16,22 0 0,-22 0 16,0 0-16,0 0 0,0 0 0,0 0 46</inkml:trace>
  <inkml:trace contextRef="#ctx0" brushRef="#br0" timeOffset="49766.98">14753 9356 0,'0'-21'0,"0"-1"32,-21 22-17,0 22 17,21-1-32,-21 0 15,21 21-15,-22-21 0,22 22 16,0-1-16,0 0 0,-21 1 0,21-1 15,-21 0-15,21 1 0,-21-1 0,21-21 16,0 22-16,0-22 0,0 0 16,-21 0-16,42-42 31,0-21-15,0 20-16,0 1 0,-21-21 15,22 21-15,-22-22 0,21 1 0,0 0 16,-21 21-16,21-22 0,-21 22 15,21 0-15,0 0 0,-21 0 0,0-1 16,22 22-16,-1 0 16,0 0-16,0 22 15,0 20-15,-21-21 0,21 21 16,-21-20-16,22 20 0,-22 0 0,0-21 16,21 22-16,0-1 0,-21-21 0,0 0 15,21 1-15,0-1 0,0 0 16,1-21-16,-1 0 0,0 0 15,0 0-15,0 0 16,0-21-16,1 21 0,-1-21 0,21-1 16,-21-20-16,0 21 0,1 0 0,-1-22 15,0 22-15,0-21 0,0 21 16,0-22-16,-21 22 0,0 0 0,22 0 16,-22 0-16,21 0 0,-21-1 15,0 1-15,0 42 31,0 1-31,0-1 16,0 0-16,0 0 0,0 21 0,0-20 16,0 20-16,0-21 0,0 21 15,0-20-15,0-1 0,0 21 16,0-21-16,21 0 0,0 1 0,0-1 16,0-21-16,22 0 15,-22 0-15,0 0 0,21 0 0,1-21 16,-1-1-16,0 1 0,1 0 15,20-21-15,-20 21 0,20-22 0,-21 1 16,22 0-16,-22-1 0,1 22 0,-1-21 16,21-1-16,-41 1 0,-22 21 15,0 0-15,0-22 0,0 22 0,-22 0 16,1 21-16,0 0 0,-21 0 16,21 0-16,-1 21 0,1 0 15,-21 1-15,21-1 0,0 21 16,-1-21-16,22 22 0,0-1 0,0 0 15,0 1-15,0-1 0,0 0 16,0 1-16,22-22 0,-1 21 0,0-21 16,0 0-16,0 1 0,22-22 15,-22 21-15,21-21 0,-21 0 0,22 0 16,-1 0-16,0 0 0,1-21 0,-1 21 16,0-22-16,1 1 0,-1-21 15,0 21-15,1 0 0</inkml:trace>
  <inkml:trace contextRef="#ctx0" brushRef="#br0" timeOffset="49906.9">17568 9419 0,'-42'-21'31</inkml:trace>
  <inkml:trace contextRef="#ctx0" brushRef="#br0" timeOffset="51226.9">17505 9292 0,'21'-21'16,"-21"0"0,21 21-16,21-21 0,-20 0 0,20-1 15,-21 1-15,21 21 0,1-21 16,-22 21-16,21 0 0,-21 0 0,1 0 16,-1 0-16,0 21 0,0 0 0,0 1 15,0-1-15,1 21 0,-22-21 16,0 22-16,0-22 0,0 21 0,0 0 15,0 1-15,0-22 0,0 21 16,0-21-16,0 22 0,0-22 0,0 0 16,0 0-16,0 0 0,-22-21 15,22-21 1,0 0-16,0 0 16,0-21-16,0 20 0,0 1 15,0-21-15,22 0 0,-1 20 16,0-20-16,0 0 0,0-1 0,0 1 15,22 21-15,-22-21 0,21-1 16,-21 22-16,22 0 0,-22 21 0,0 0 16,0 0-16,0 0 0,1 0 0,-22 21 15,0 21-15,0-20 0,21-1 16,-21 21-16,21 0 0,-21-20 0,0 20 16,21 0-16,0-21 0,-21 22 0,21-22 15,1 21-15,-1-21 0,0 1 16,21-1-16,-21 0 0,1-21 15,20 0-15,-21 0 0,21 0 16,-20 0-16,20 0 0,0 0 0,-21 0 16,22-21-16,-1 0 0,-21-22 0,22 22 15,-1 0-15,-21-21 0,21 20 16,-20-20-16,-1 0 0,0-1 0,21 1 16,-42 0-16,21-1 0,-21 1 15,0 21-15,0-21 0,0 20 16,0 1-16,-21 21 0,0 0 15,0 0-15,0 21 0,0 1 0,-1-1 16,-20 21-16,21 0 0,0-20 0,0 20 16,21 0-16,0 1 0,0-22 15,0 21-15,0-21 0,0 22 16,0-22-16,0 21 0,21-21 0,0 0 16,0 1-16,0-1 0,22-21 0,-22 0 15,21 0-15,0 0 0,1 0 16,-1 0-16,22 0 0,-22 0 0,21-21 15,-20-1-15,-1 1 0,22 0 16,-43 0-16,21 0 0,0-22 0,-20 22 16,-1-21-16,0 21 0,0-22 15,-21 22-15,0-21 0,0 21 0,0 0 16,0-1-16,0 1 0,-21 21 16,0 0-16,0 0 0,-1 0 0,1 0 15,-21 21-15,21 1 0,0-1 16,-1 0-16,1 0 0,0 0 0,21 22 15,0-22-15,0 0 0,0 21 16,0-21-16,0 1 0,21 20 0,0-21 16,22 0-16,-22 0 0,21 1 0,-21-1 15,22-21-15,20 21 0,-20-21 16,-1 0-16,21 0 0,1 0 0,-22 0 16,22 0-16,-1 0 0,1 0 15,-22-21-15,22 0 0,-22-1 0,-21 1 16,21-21-16,1 21 0,-22 0 0,0-22 15,0 22-15,0 0 0,-21-21 0,0 20 16,0-20-16,0 21 0,-21 0 16,0 0-16,-21 21 15,21 0-15,-1 0 0,-20 0 0,0 0 16,-22 0-16,22 0 0,21 21 0,-22 0 16,22 0-16,0 0 0,0 0 0,0 1 15,0 20-15,21-21 0,0 0 0,0 0 16,0 1-16,0-1 0,0 0 15,21 0-15,0 0 0,0 0 16,0-21-16,0 0 0,1 22 0,20-22 16,-21 0-16,0 0 0,22 0 0,-22-22 15,0 1-15,0 21 0,0-21 16,22 0-16,-22-21 0,0 20 0,0 1 16,0-21-16,0 0 0,1-1 0,-1 1 15,0 0-15,0-22 0,-21 1 16,21 20-16,-21-20 0,21 20 0,-21 1 15,0 0-15,0 21 0,22-22 0,-22 22 16,0 42 0,-22 0-16,1 22 15,0-1-15,0 0 0,21 22 16,-21-22-16,0 1 0,21 20 0,-22-21 16,22 1-16,0-1 0,0 0 0,0-20 15,0 20-15,0 0 0,0-21 16,0 1-16,0-1 0,22 0 15,-1 0-15,0-21 0,-21 21 0,21-21 16,0 0-16,0 0 0,1 0 16,-1 0-16,0-21 0,0 21 0,0-21 15,0 0-15,22 0 0,-22-1 0,0 1 16</inkml:trace>
  <inkml:trace contextRef="#ctx0" brushRef="#br0" timeOffset="51578.91">22077 8742 0,'0'0'0,"0"-21"0,0 0 0,0-1 0,21 1 16,-21 42 15,0 22-31,-21-1 0,21 0 0,-21 1 16,-1 20-16,22-20 15,-21 20-15,21 1 0,-21-22 0,0 0 16,21 22-16,0-22 0,0-21 0,0 22 16,0-22-16,0 21 0,0-21 15,0 0-15,0 1 0,21-22 31,-21-22-31,21 22 16,0-21-16,1 0 0,-1 0 0,0-21 16,0 20-16</inkml:trace>
  <inkml:trace contextRef="#ctx0" brushRef="#br0" timeOffset="51947.29">22352 9038 0,'0'0'0,"0"-21"15,0 0-15,-21 42 31,0 0-31,21 0 0,0 1 0,-22-1 16,22 0-16,-21 0 0,0 21 0,21-20 16,0 20-16,0-21 0,0 0 15,0 22-15,0-22 0,0 0 0,0 0 16,0 0-16,21-21 0,0 21 16,1-21-16,-1 0 0,0 0 15,0 0-15,0 0 0,22 0 16,-22-21-16,0 0 0,0 21 15,0-21-15,0 0 0,1-22 0,-22 22 16,21-21-16,-21 0 0,21 20 16,-21-20-16,0 0 0,0 21 15,0-1-15,-21 1 0,0 0 0,-22 21 16,22 0-16,0 0 16,0 0-16,0 0 0,-22 21 0,22 0 15,0 1-15,0-1 16,21 0-1,21-21 17</inkml:trace>
  <inkml:trace contextRef="#ctx0" brushRef="#br0" timeOffset="52234.94">21844 8848 0,'-21'0'16,"42"0"-16,-63 0 0,63-21 31,21 21-31,0 0 16,1 0-16,-1 0 0,22 0 0,-22 0 16,21 0-16,1 0 0,-22 0 15,22-22-15,-22 22 0,22 0 16,-22 0-16,0-21 0,1 21 0,-22 0 15,21-21-15,0 21 0,-20 0 16,-1 0-16,0 0 0,-42 0 31,-22 0-31,1 0 0,0 0 16,-1 21-16,1-21 0</inkml:trace>
  <inkml:trace contextRef="#ctx0" brushRef="#br0" timeOffset="56923.96">18034 9377 0,'-21'0'62,"0"0"-46,-1 0 0,1 0-1,0 0-15,42 0 125,0 0-125,1 0 0,-1 0 16,0 0-16,21 0 0,1 0 0,-1-21 15,21 21-15,1 0 0,21 0 16,-1-21-16,22 21 0,-21 0 0,21 0 16,-22 0-16,22-22 0,0 22 15,0 0-15,0-21 0,21 21 0,-22 0 16,1 0-16,0-21 0,0 21 0,0 0 16,0-21-16,-22 21 15,22-21-15,0 21 0,0-21 0,0-1 16,-1 22-16,1-21 0,-21 21 15,0-21-15,-1 21 0,-20-21 0,-1 0 16,1 21-16,-1 0 0,1-21 0,-1 21 16,-20 0-16,20-22 0,1 1 15,-22 21-15,0 0 0,22 0 0,-22-21 16,0 21-16,1 0 0,-1 0 16,0 0-16,1 0 0,-22 0 0,0-21 15,21 21-15,-20 0 0,-1 0 16,0 0-16,0 0 0,0 0 0,0 0 15,1 0 1,-1 0-16,-42 0 78,-1-21-78,1 21 0,0 0 16,-21 0-16,21 0 0,-22 0 15,-20 0-15,20 0 0</inkml:trace>
  <inkml:trace contextRef="#ctx0" brushRef="#br0" timeOffset="57619.03">18521 9462 0,'0'0'0,"-21"0"15,-22 0-15,22 21 0,-21-21 16,21 0-16,-1 0 0,-20 0 16,21 0-16,0 0 0,0 0 31,21 21-15,21-21-1,0 0 1,0 0-16,0 21 0,22-21 0,-1 0 0,0 0 15,22 0-15,-1 0 16,1 0-16,-1 0 0,22 0 0,-22 0 16,22 0-16,0 0 0,21 0 15,-1 0-15,1 0 0,21 0 0,-21 0 16,0 0-16,21 0 0,-21 0 0,0 0 16,21 0-16,0 0 0,-22 0 15,22 0-15,-21 0 0,21 0 0,-21 0 16,-21 0-16,21 0 0,-22 0 15,1 0-15,0 0 0,-1 0 0,1 0 16,0 0-16,-22 0 0,22-21 16,-22 21-16,1 0 0,-1 0 15,1 0-15,-22 0 0,0 0 0,1 0 16,-1-21-16,-21 21 0,0 0 16,1 0-16,-1 0 0,0 0 0,0 0 15,-21-21 32,-21-1-16,0 22-31,0-21 0,-1 21 0,-20 0 16,21-21-16,-21 21 0,-1 0 16</inkml:trace>
  <inkml:trace contextRef="#ctx0" brushRef="#br0" timeOffset="58175.93">18859 9673 0,'43'0'31,"-22"0"-31,0 0 15,21 0-15,-20 0 0,20 0 16,-21 0-16,43 0 0,-22 0 0,21 0 16,22-21-16,0 21 0,-1 0 15,1 0-15,0-21 0,21 21 16,-22 0-16,22 0 0,0 0 0,21 0 16,-21 0-16,21 0 0,-21-21 15,21 21-15,-22 0 0,1 0 0,0 0 16,-21 0-16,-22-21 0,22 21 15,-22 0-15,1 0 0,-1-22 0,1 22 16,-22 0-16,22 0 0,-22-21 0,-21 21 16,22 0-16,-22 0 0,0-21 15,0 21-15,0 0 0,0 0 16,-21-21 0,0 0 15,-21 21-31,0 0 15,0 0-15,0 0 0,0 0 0</inkml:trace>
  <inkml:trace contextRef="#ctx0" brushRef="#br0" timeOffset="61711.51">6519 12383 0,'0'0'0,"0"21"0,-21-21 16,0 21-16,21 0 31,21-42-15,0 0-16,22 0 0,-22-1 15,0-20-15,0 21 16,21-21-16,-20 20 0,20-20 0,0-21 16,1 20-16,-1-20 0,0 20 0,1 1 15,-22-21-15,21 20 0,0 1 16,-20 0-16,-1-1 0,0 22 16,-21 0-16,0 0 0,0 0 0,-42 21 0,-1 0 15,22 0-15,0 0 0,-21 21 16,-1-21-16,1 21 0,21 0 0,-22 0 15,43 0-15,-21 1 0,0-1 0,0 21 16,21-21-16,-21 22 0,0-22 16,21 21-16,0 0 0,0-20 15,0 20-15,21 0 0,21-21 0,-21 22 16,22-22-16,-1 0 0,0 0 16,1 43-16,-1-64 0,-21 21 15,0 0-15,0-21 0,1 0 0,-22 21 16,0 0-16,-22-21 31,1 0-31,0 0 0,-21 0 0,21 0 16,-22-21-16,22 21 0,-21-21 0,21 0 15,-22 21-15,22-21 0,0 21 16,0 0-16,0-21 0,42 21 16,-42 0-16,21 21 15,0 0 1,0 0-16,0 0 0,21 0 15,0 1-15,0-22 0,0 21 16,0-21-16,1 0 0,20 0 0,-21 0 16,0 0-16,22 0 0,-22 0 0,0 0 15,21-21-15,-21 21 0,1-22 16,20 1-16,-21 0 0,0 0 0,22-21 16,-22 20-16,0-20 0,0 0 15,0-1-15,0 1 0,1-21 0,-1 20 16,-21 1-16,21 0 0,-21-1 15,21 1-15,-21 0 0,21-1 16,-21 22-16,0-21 0,0 21 0,0-1 16,0 44 15,0-1-31,0 0 0,0 21 0,-21-21 16,21 22-16,0-1 0,0 0 15,-21 1-15,21 20 0,0-20 0,-21-1 16,0 0-16,21 1 0,0-1 0,0 0 15,0-21-15,0 1 0,0 20 16,0-21-16,0 0 0,0-42 31,0 0-15,21 0-16,0-22 0,-21 22 16,0-21-16,21 21 0,0-22 0,-21 22 15,21-21-15,1 21 0,-22 0 16,0-1-16,21 22 0,0 0 15,0 0-15,0 0 0,-21 22 16,0-1-16,21 0 0,1 0 16,-22 0-16,0 22 0,21-22 0,0 0 15,-21 21-15,21-21 0,0 1 16,-21-1-16,21 0 0,1 0 0,-1 0 16,0-21-16,0 0 15,0 0-15,0 0 0,1 0 16,20 0-16,-21-21 0,21 21 0,-20-21 15,20 0-15,-21 0 0,21-22 16,-20 22-16,-1-21 0,0 21 16,0-22-16,0 1 0,0 21 15,-21-22-15,22 22 0,-22 0 0,0 0 0,0 0 16,0 42 15,0 0-31,-22 0 16,22 0-16,0 22 0,0-22 0,0 21 15,0-21-15,0 22 0,0-22 0,0 21 16,0-21-16,0 22 0,0-22 16,0 0-16,0 0 0,22 0 15,-1-21-15,-21 22 0,21-22 0,0 0 16,0 0-16,0 0 0,1 0 16,-1-22-16,0 1 0,0 21 15,21-42-15,-20 21 0,-1 0 16,0-22-16,21 22 0,-21-21 15,-21-1-15,0 1 0,0 0 0,0-1 16,0 22-16,0-21 0,-21 0 16,0 20-16,0 1 0,0-21 0,-22 21 0,22 0 15,0 21-15,-21 0 16,21 0-16,-1 0 0,1 0 0,0 21 16,0 0-16,0 0 0,0 0 0,-1 22 15,22-1-15,0 0 0,0 1 16,0-1-16,0 0 0,0 1 0,0-1 15,22 0-15,-1-21 0,-21 22 16,42-22-16,-21 0 0,0-21 0,1 21 16,20-21-16,-21 0 0,21 0 0,-20 0 15,20 0-15,0-21 0,1 0 16,-1 0-16,0 0 0,1-22 0,-1 22 16,0-21-16,1 21 15,-1-22-15,0-20 0,-21 20 0,-21 22 16,0 0-16,0-21 0,22 42 15,-22-21-15,0 42 16,0 0 0,0 0-16,0 0 0,0 22 15,0-22-15,0 21 0,0 0 0,21-20 16,-21 20-16,0-21 0,21 21 16,-21-20-16,21-1 0,0 0 0,0 0 15,1-21-15,-1 0 0,0 0 16,21 0-16,-21 0 0,1 0 15,-1-21-15,0 21 0,0-21 16,21 0-16,-20-22 0,-1 22 16,0-21-16,0 21 0,0-22 0,0-41 15,-21 62-15,22-20 0,-22 21 16,0 0-16,0 0 0,0-1 16,0 1-16,21 21 0,-21 21 15,0 1 1,0-1-16,0 0 0,0 0 0,0 21 15,0 1-15,0-22 0,0 21 0,21-21 16,-21 22-16,21-22 0,-21 0 16,21 0-16,0 0 0,1 1 15,-1-22-15,21 0 0,-21 0 16,22 0-16,-22 0 0,21 0 0,-21 0 16,22 0-16,-1-22 0,0 1 0,1 0 15,-22 0-15,21-21 0,0-1 16,-20 1-16,20 0 0,-21-1 15,0 1-15,0 0 0,1-22 0,-1-21 16,0 22-16,-21 21 0,0-1 16,0 22-16,0-21 0,0 21 0,0 42 31,0 21-31,0-21 16,0 0-16,-21 22 0,21-1 15,0-21-15,0 22 0,0-1 0,0 0 16,0 1-16,0-1 0,0 0 15,0 1-15,21-22 0,0 21 16,0 0-16,0-20 0,22-1 0,-22 21 16,21-21-16,1 0 0,-1-21 15,0 0-15,1 0 0,20 0 0,-21 0 16,22 0-16,-22 0 0,22-21 0,-1 0 16,1 0-16,-22 0 0,22 0 15,-22-22-15,0 22 0,1-21 0,-22-1 16,0 1-16,0 0 0,0 21 15,-21-22-15,0 1 0,0 0 0,0 20 16,0-20-16,-21 21 0,0 0 16,0 0-16,0 21 0,-22 0 15,22 0-15,-21 0 0,-1 21 0,1 0 16,0 0-16,21 21 0,-22-20 0,1 20 16,0-21-16,20 21 0,1 1 15,0-1-15,0 0 0,21 1 0,0-22 16,0 21-16,0-21 0,0 22 15,21-43-15,0 21 0,0 0 0,22-21 16,-22 0-16,21 0 0,1 0 0,-22-21 16,21 21-16,-21-21 15,22 0-15,-22-22 0,21 22 0,-21-21 16,0-1-16,22 22 0,-22-42 0,0 20 16,0 1-16,-21 0 0,21-22 15,-21 22-15,22-22 0,-22-63 16,0 85-16,0-21 0,0 20 15,0 1-15,0 21 0,0-22 0,0 65 32,0 20-32,0 0 0,0 1 15,0 20-15,0-21 0,0 22 0,0-22 16,0 22-16,0-22 0,0 0 16,0 1-16,0 20 0,0-20 15,0-22-15,0 21 0,0 0 0,0 1 0,21-22 16,0 0-16,0 0 15,0 0-15,-21 1 0,21-1 0,1-21 16,-1 0-16,0 0 0,0 0 16,0 0-16,22-21 0,-22-1 0,21 1 15</inkml:trace>
  <inkml:trace contextRef="#ctx0" brushRef="#br0" timeOffset="61835.49">12785 11536 0,'0'0'0,"-22"-42"0</inkml:trace>
  <inkml:trace contextRef="#ctx0" brushRef="#br0" timeOffset="62859.91">12742 11409 0,'0'21'31,"0"0"-31,0 0 0,-21 1 16,21 20-16,0-21 0,0 21 0,0 1 15,0-1-15,0 0 0,0 1 0,0-22 16,0 21-16,0 1 0,0-1 16,0 0-16,0 1 0,0-22 15,0 0-15,0 0 0,0 0 16,21 0-16,0 1 0,1-22 16,-1 0-16,21 0 0,-21 0 0,0-22 15,1 1-15,20 21 0,0-42 16,-21 21-16,22 0 0,-22-22 0,21 22 15,-21-21-15,22-1 0,-22 1 0,21 0 16,-21-1-16,1 1 0,-1 0 16,0-22-16,-21 43 0,0-21 0,21 21 15,-21-1-15,0 1 0,0 42 32,0 1-32,0 20 0,0-21 0,-21 21 15,0 1-15,21-22 16,-21 21-16,21 1 0,0-1 0,0-21 15,0 21-15,0-20 0,0 20 0,0-21 16,21 0-16,0 0 0,0 1 16,0-1-16,0-21 0,22 0 0,-22 0 15,21 0-15,-21 0 0,22 0 16,-22 0-16,0-21 0,21-1 0,-20 1 16,20 0-16,-21-21 0,0 21 0,22-22 15,-22 22-15,0-21 0,0-1 16,-21 22-16,0-21 0,0 0 0,0 20 15,0 1-15,0 0 0,0 0 16,-21 42 0,21 0-16,-21 0 0,21 1 15,0 20-15,0-21 0,0 0 16,0 22-16,0-22 0,0 0 0,0 0 16,0 0-16,0 22 0,0-22 0,21 0 15,-21 0-15,0 0 16,21 0-16,-21 1 0,0-1 15,-21-42 17,21-1-32,-21 22 0,21-21 15,-21 0-15,21 0 0,0 0 16,0 0-16,-22 21 0,22 21 31,0 0-15,0 0-16,0 0 0,0 0 0,22 1 15,-22-1-15,21-21 16,0 0-16,0 21 0,0-21 0,0 0 16,1 0-16,20 0 0,-21 0 0,21 0 15,1-21-15,-1 0 0,0-1 16,1 1-16,-1 0 0,22 0 0,-22 0 16,0-22-16,1 22 0,-1-21 15,0 0-15,-21-1 0,22 1 16,-43 0-16,21-22 0,-21 22 0,0-1 15,0 1-15,0 21 0,0 0 16,0 0-16,-21 21 0,0 0 0,-1 21 16,1 0-16,0 21 0,-21-21 15,21 22-15,-1-1 0,1 0 0,21 1 16,0-1-16,0 0 0,0-20 0,0 20 16,0-21-16,0 0 0,0 0 15,21 1-15,-21-1 0,22 0 0,-1 0 16,0-21-16,0 0 0,0 0 15,0 0-15,1 0 0,-1 0 16,0 0-16,21-21 0,-21 0 0,1 21 16,-1-21-16,21-1 0,-21 22 15,0-21-15,1 0 0,-1 0 0,0 21 16,-21-21-16</inkml:trace>
  <inkml:trace contextRef="#ctx0" brushRef="#br0" timeOffset="63039.29">14965 11811 0,'0'0'0,"0"21"0,0 0 16,63-21-16,-42 0 47,1 0-31,-1 0-1,0-21-15,-21 0 16,21 0-16,-21 0 0,21 0 15</inkml:trace>
  <inkml:trace contextRef="#ctx0" brushRef="#br0" timeOffset="66691.86">16044 11430 0,'0'-21'16,"0"0"-16,0 0 16,0-1-1,0 1 16,0 42-15,-21 1-16,21-1 16,0 21-16,-21-21 0,21 22 15,0-1-15,0 0 0,0 1 0,-21-1 16,21 0-16,-21-21 0,21 22 16,0-1-16,0 0 0,0-20 0,0 20 15,0-21-15,0 0 0,0 0 16,0 1-16,21-22 31,0-22-31,0 1 16,0 0-16,0-21 0,1 21 0,-1-1 15,0-20-15,0 0 0,0 21 0,0-22 16,1 1-16,-1 21 0,0-22 16,0 22-16,0-21 0,0 42 0,1-21 15,-1 21 1,-21 21-16,21 0 0,-21 0 15,0 22-15,0-22 0,0 0 0,21 21 16,-21-21-16,0 1 16,0-1-16,21 0 0,-21 0 0,0 0 15,21 0-15,1 1 0,-1-22 16,0 21-16,0-21 0,21 0 16,-20 0-16,-1-21 0,0 21 15,0-22-15,0 1 0,0 0 16,1 0-16,-1 0 0,21 0 0,-42-22 15,21 22-15,0-21 0,1 21 0,-22-22 16,21 1-16,-21 21 0,0 0 16,0-1-16,0 1 0,0 0 15,0 42 1,0 0-16,-21 22 16,21-22-16,-22 0 0,22 0 0,-21 22 15,21-22-15,0 21 0,0-21 0,0 22 16,0-22-16,0 21 0,0-21 0,0 0 15,0 1-15,0-1 0,21 0 16,1-21-16,-1 0 0,0 0 0,21 0 16,-21 0-16,22 0 0,-1 0 15,0 0-15,1-21 0,-1 0 0,0-1 16,1 22-16,-1-42 0,0 21 0,1-21 16,-1-1-16,-21 1 0,22 0 15,-22-22-15,0 22 0,0-22 16,-21 22-16,0-22 0,0 22 0,0 0 15,0-1-15,0 22 0,0 0 16,0 0-16,-21 21 0,0 0 0,0 21 16,-1 21-16,1 1 0,21-1 15,-21 0-15,0 1 0,0 20 0,0-20 16,21-1-16,0 21 0,-22-20 0,22-1 16,-21-21-16,21 22 0,0-22 15,0 0-15,0 21 0,0-21 16,0 1-16,21-22 15,1 0-15,-1 0 16,0-22-16,-21 1 0,21 21 16,0-21-16,0 0 0,1-21 15,-1 20-15,0 1 0,0 0 0,0-21 16,0 21-16,1-1 0,-1 1 0,0 21 16,0 0-16,0 21 15,-21 1-15,21-1 16,-21 0-16,22 0 0,-22 0 0,0 0 15,0 1-15,21-1 0,-21 0 16,21 0-16,0 0 0,0-21 16,0 21-16,1-21 0,-1 0 15,0 0-15,0 0 0,0 0 16,22 0-16,-22-21 0,0 21 0,0-21 16,0 0-16,0 0 0,1 0 15,-1-1-15,0 1 0,0-21 0,0 21 16,-21 0-16,0-22 0,0 22 0,21 0 15,-21 42 1,0 0 0,0 0-16,0 1 0,0-1 15,0 21-15,0-21 0,-21 0 0,21 1 16,0-1-16,0 0 0,0 0 16,0 0-16,21-21 31,1 0-16,-22-21-15,21 0 0,-21 0 16,0 0-16,0-1 0,0 1 0</inkml:trace>
  <inkml:trace contextRef="#ctx0" brushRef="#br0" timeOffset="66758.86">18351 11261 0,'0'0'0,"0"-21"0</inkml:trace>
  <inkml:trace contextRef="#ctx0" brushRef="#br0" timeOffset="66858.86">18182 11324 0,'0'21'0,"0"1"16,21-22 0,0 0-16,1 0 0,-22 21 15,42-21-15,-21 0 0,0 0 0,0 0 16,1 0-16</inkml:trace>
  <inkml:trace contextRef="#ctx0" brushRef="#br0" timeOffset="67540.38">18944 11282 0,'0'0'16,"21"0"-16,-21-21 0,-21 21 16,21 21-1,-21 0-15,0 0 0,0 0 16,-1 1-16,1 20 0,0 0 0,0-21 16,0 22-16,21-1 0,0-21 15,0 22-15,0-1 0,0-21 0,0 21 16,0-20-16,0-1 0,0 0 15,21 0-15,0 0 0,21 0 0,22-21 16,-43 0-16,21 0 0,1 0 16,-1 0-16,0 0 0,1 0 15,-1-21-15,0 0 0,1 0 0,-1 0 16,0 0-16,1-22 0,-22 1 0,21 0 16,-21-22-16,1 1 15,20-1-15,-21-84 0,-21 84 16,21 1-16,-21-1 0,0 22 15,0 0-15,0 21 0,0-1 0,-21 65 32,0-22-32,0 21 0,0 22 15,-1-1-15,1-20 0,0 20 0,0 1 16,0-1-16,21-21 0,-21 22 16,-1-22-16,22 1 0,-21-1 0,21 0 15,0-21-15,0 1 0,0-1 0,0 0 16,0 0-1,21-21 1,1 0-16,-22-21 0,21 0 0,0 21 16,0-43-16,0 22 0,22 0 15,-22-21-15,21 21 0,0-22 0,-20 1 16,20 21-16,0 0 0,-21-1 16,1 22-16,-1 0 0,0 0 0,0 22 15,-21-1-15,0 21 0,21-21 0,-21 0 16,0 22-16,0-22 0,0 0 15,21 21-15,1-20 0,-22-1 0,21 0 16,0-21-16,0 21 0,0 0 0,0-21 16,1 0-16,-1 0 0,21 0 15,-21 0-15,22 0 0,-1 0 16,0-21-16,1 0 0,-1 0 0,21 0 16,-20-1-16,-1-20 0,0 21 15,1-21-15,-22-1 0,0 1 0,0 0 16,-21-22-16,0 22 0,0-1 15</inkml:trace>
  <inkml:trace contextRef="#ctx0" brushRef="#br0" timeOffset="67862">10181 13547 0,'0'0'0</inkml:trace>
  <inkml:trace contextRef="#ctx0" brushRef="#br0" timeOffset="68407.77">10245 1058 0,'0'85'0,"0"-170"0,21 191 0,0-85 16,0 1-16,0-1 0,0-21 15,22 0-15,-22 0 16,0 0-16,0 0 0,0 190 0,22 64 16,-22-21-16,0-21 0,0-43 15,-21-21-15,0-42 0,0-21 16,0-22-16,0-20 0,0-22 0,0 21 16,0-21-16,-21-21 15,0 0-15,0 0 16,21 21-1,0 1 1,21-22 15,-21-233-31,21-21 0,0 0 16,0 63-16,1 22 0,-1 63 0,0 0 16,0 43-16,0-1 0,0 22 15,1 0-15,-22 20 0,21 171 16,0 105-16,0-22 0,0-41 15,0-22-15,1-21 0,-22-63 0,0 0 16,0-22-16,0-20 0,0-1 0,0-21 16,0 0-16,0 0 15,0 1 32,21-22 0,-21-233-47,21-42 0,0 42 16,0 21-16,-21 43 0,0 42 15,0 21-15,0 212 0,0 84 0,21 22 16,-21-22-16,0-41 0,22-44 16,-22 1-16,0-42 0,0-1 15,0-20-15,0-22 0,0 0 0,0 0 16,0 0-16</inkml:trace>
  <inkml:trace contextRef="#ctx0" brushRef="#br0" timeOffset="70155.5">12023 13631 0,'0'0'0,"0"-21"0,0 0 16,-22 21 15,22 21-31,-21 0 0,0 1 16,21-1-16,0 0 0,0 21 15,0-21-15,0 22 0,-21-1 16,21-21-16,0 22 0,0-1 0,-21-21 15,21 0-15,0 0 0,0 22 16,0-22-16,0 0 0,0 0 16,-21-21-1,21-21 1,0 0-16,0 0 16,0 0-16,0-1 0,0-20 0,0 0 15,0 21-15,0-22 0,21 1 16,0-22-16,-21 22 0,21 0 0,-21 21 15,21-22-15,-21 22 0,21 0 0,-21 0 16,22 21-16,-1 0 16,0 21-16,0 0 0,0 0 15,-21 22-15,21-22 0,1 21 0,-22-21 16,42 22-16,-21-22 0,-21 21 0,0-21 16,0 22-16,0-22 0,0 0 0,21 0 15,-21 0-15,0 0 0,21-21 16,1 0-16,-22 22 0,0-44 31,21 1-31,-21 0 0,21-21 16,0 21-16,-21-1 0,21-20 15,0 0-15,1-1 0,-22 1 16,21 0-16,0-1 0,0 1 0,0 0 16,0-1-16,1 22 0,-1-21 0,0 42 15,0 0-15,0 21 16,-21 21-16,21-20 15,-21 20-15,0 0 0,0 1 0,0-1 16,0 0-16,0 1 0,0-1 0,0-21 16,0 21-16,0-20 0,0-1 15,0 21-15,0-21 0,0 0 16,0 1-16,22-22 16,-1-22-1,0 1 1,-21 0-16</inkml:trace>
  <inkml:trace contextRef="#ctx0" brushRef="#br0" timeOffset="70543.39">12912 13780 0,'0'0'16,"0"21"-16,0 0 0,21-21 15,0 0-15,0 0 16,0 0-16,0 0 0,1 0 15,-1 0-15,0-21 0,0 21 0,0-21 16,0-1-16,1 1 0,-1 21 16,0-21-16,0-21 0,0 21 15,0-1-15,1 1 0,-22-21 0,0 21 16,0 0-16,0-22 0,0 22 0,-22 0 16,1 21-16,-21-21 15,21 21-15,0 21 0,21 0 16,-22 0-16,1 0 0,0 22 0,21-22 15,0 21-15,-21 1 0,21-1 0,-21 0 16,21 1-16,0-1 0,0-21 16,0 21-16,0-20 0,0 20 15,21-21-15,0 0 0,0 0 0,-21 1 16,21-22-16,1 21 0,-1-21 16,0 0-16,0 0 0,0 0 0,0 0 15,22 0-15,-22 0 0,0 0 16,21-21-16,-20-1 0,-1 1 0,21-21 15,-21 21-15</inkml:trace>
  <inkml:trace contextRef="#ctx0" brushRef="#br0" timeOffset="70792">13906 13187 0,'0'0'0,"-21"21"47,21 0-47,-21 0 0,21 1 0,0 20 15,-21 0-15,21 1 0,0-1 16,0 21-16,0-20 0,0-1 0,0 22 16,-21-22-16,21 0 0,-21 1 15,21-1-15,0 0 0,0-21 0,0 1 16,0-1-16,0 0 0,0 0 16,0 0-1,21-42 1,0 0-16,0 0 0,-21 0 15,21-22-15</inkml:trace>
  <inkml:trace contextRef="#ctx0" brushRef="#br0" timeOffset="71226.78">14245 13314 0,'0'-21'0,"0"0"16,-21 42-1,21 0-15,0 0 0,-21 0 16,21 0-16,-21 22 0,21-22 0,0 21 15,0 1-15,-22-1 0,22 0 16,-21 1-16,21-1 0,0 0 0,0 1 16,0-22-16,-21 21 0,21-21 0,0 0 15,-21 1-15,21-1 0,0 0 16,0-42 15,0 0-31,0-1 16,0 1-16,21-21 0,0 21 0,0 0 15,-21-1-15,22 1 0,-1 0 16,0 0-16,0 0 0,0 21 16,0 0-16,1 0 0,-22 21 15,0 0-15,21 0 0,0 22 0,-21-22 16,0 0-16,0 0 0,21 21 16,-21-20-16,0-1 0,0 0 0,21 0 15,0 0-15,-21 0 0,22-21 0,-22 22 16,21-22-1,0 0-15,0 0 0,0 0 16,0 0-16,1-22 16,-1 1-16,-21 0 0,0 0 15,21-21-15,-21 20 0,21-20 0,-21 0 16</inkml:trace>
  <inkml:trace contextRef="#ctx0" brushRef="#br0" timeOffset="71414.78">13779 13462 0,'0'0'0,"-42"0"0,21 21 15,0 0-15,0-21 0,21 22 0,0-1 16,21-21 0,0 0-16,0 0 15,0 0-15,22 0 0,-1-21 16,0 21-16,22-22 0,-22 1 0,22 0 15</inkml:trace>
  <inkml:trace contextRef="#ctx0" brushRef="#br0" timeOffset="71787.78">14520 13441 0,'0'0'16,"0"21"-16,0 0 0,0 0 0,0 1 0,0-1 15,0 21-15,0-21 0,0 22 16,0-22-16,0 21 0,0-21 0,0 22 15,0-22-15,0 0 0,0 0 16,0 21-16,0-20 0,21-1 16,1-21-16,-22 21 0,21-21 15,0 0-15,0 0 16,0 0-16,0-21 0,1 0 16,-1-1-16,0 1 0,0 0 15,0-21-15,-21 21 0,0-22 16,0 22-16,-21-85 15,21 85-15,0 0 0,0 0 0,0 0 16,-21 21-16,0 0 0,0 0 0,-1 0 16,1 0-16,0 0 0,0 0 15,-21 21-15,20 0 0,1 0 0,0 0 16,21 0-16,0 1 0,0-1 16,0 0-16,0 0 0,0 0 0,0 0 15,21-21-15,0 22 0,1-22 16,20 0-16,-21 0 0,21 0 15</inkml:trace>
  <inkml:trace contextRef="#ctx0" brushRef="#br0" timeOffset="72299.03">15579 13610 0,'0'-21'0,"0"42"0,0-63 0,0 21 0,0 0 15,0-1-15,-43 1 0,22 0 16,0 21-16,0 0 0,-22 0 0,22 0 15,-21 0-15,21 0 0,-22 21 16,1 0-16,21 1 0,-21 20 0,20-21 16,1 21-16,-21 1 0,21-22 15,0 21-15,-1 1 0,22-1 16,0-21-16,0 21 0,0-20 0,0 20 16,0-21-16,22-21 0,-1 21 15,0 0-15,0-21 0,0 0 0,0 0 16,22 0-16,-22 0 0,21 0 15,-21 0-15,22-21 0,-22 0 0,21 0 16,-21 0-16,22-22 0,-22 1 0,21 0 16,-21-1-16,1-20 0,-1 21 15,0-22-15,0 1 0,0 20 16,-21-20-16,0 20 0,21 1 0,-21 0 16,0-1-16,0 22 0,0 0 0,0 0 15,-21 42 1,0 0-16,0 0 0,0 22 15,0-22-15,-1 21 0,1 1 0,21 20 16,0-21-16,-21 22 0,21-22 16,0 22-16,0-22 0,0 0 0,0 1 15,21-1-15,0-21 0,-21 0 16,22 22-16,20-22 0,-21 0 16,0-21-16,22 21 0,-22-21 0,21 0 15,0 0-15,1 0 0,-1 0 0,0 0 16,1-21-16,-1 21 0,0-21 0,22 0 15,-22 21-15</inkml:trace>
  <inkml:trace contextRef="#ctx0" brushRef="#br0" timeOffset="72466.92">16785 13843 0,'0'0'16,"21"0"-16,0 0 15,1 0 17,-44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1:43:48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1164 0,'-21'-21'0,"42"21"15,1 0 95,-1 0-95,0 0 1</inkml:trace>
  <inkml:trace contextRef="#ctx0" brushRef="#br0" timeOffset="392.32">2984 974 0,'0'-43'0,"0"22"15,0 0-15,0 0 16,-21 21 15,0 21-31,21 0 0,-21 0 16,21 22-16,-21-1 0,0 0 16,-1 1-16,22-1 0,-21 0 0,0 22 15,0-22-15,21 1 0,-21 20 16,0-21-16,-1 22 0,1-1 15,21-20-15,-21 20 0,0-20 16,0-1-16,21 0 0,0-21 0,-21 22 16,21-22-16,0 0 0,0 0 15,0-42 17,0 0-32,0 0 0,0 0 15,21-1-15,0-20 0,-21 0 16,21-1-16,0 1 0,0 0 15</inkml:trace>
  <inkml:trace contextRef="#ctx0" brushRef="#br0" timeOffset="676.39">3027 974 0,'0'0'0,"0"0"16,0 21-1,0 0 1,0 0-16,21 0 15,-21 22-15,0-1 0,0 0 0,0 1 16,0-1-16,0 0 0,0 1 0,0-1 16,0 0-16,0 1 0,0 20 15,0-20-15,0-1 0,0 0 0,0 1 16,0-1-16,0-21 16,0 0-16,0 0 0,0 1 0,0-1 15,0 0-15,0-42 47,0 0-47,-21-1 0,21 1 0,-21 0 16</inkml:trace>
  <inkml:trace contextRef="#ctx0" brushRef="#br0" timeOffset="1903.38">2625 1630 0,'0'0'0,"0"21"15,21-21 1,0 0-16,0 0 16,0 0-16,22 0 0,-22-21 15,21 0-15,0 21 0,1-21 16,-1-1-16,-21 22 0,22-21 0,-1 0 16,0 21-16,1-21 0,-1 0 15,-21 21-15,21-21 0,-20 21 0,20 0 16,-21 0-16,0-22 0,-21 44 31,0-1-15,0 0-16,0 21 0,0-21 15,0 1-15,-21 20 0,21-21 16,0 21-16,0-20 0,0 20 0,0-21 16,0 0-16,0 0 0,0 1 15,0-1-15,21-21 0,-21 21 16,21-21-16,1 0 0,-1 0 15,0 0-15,21-21 0,-21 0 0,1 21 16,-1-22-16,21 1 0,-21-21 16,0 21-16,1 0 0,20-22 15,-21 22-15,0-21 0,0-1 0,1 22 16,-22 0-16,0-21 0,21 21 16,-21-1-16,21 1 15,-21 42 1,0 1-1,0-1-15,-21 0 0,21 0 16,-21 0-16,21 22 0,0-1 0,0-21 16,0 21-16,0-20 0,0 20 15,0-21-15,0 0 0,0 0 0,21 1 16,0-1-16,0-21 0,0 21 16,0-21-16,1 0 0,-1 0 15,21 0-15,-21 0 0,0 0 16,22-21-16,-22 0 0,21-1 0,-21 1 15,1 0-15,-1-21 0,0-1 16,0 22-16,0-21 0,0 0 0,1-1 16,-22 1-16,0 0 0,21-1 15,-21 1-15,0 0 0,21-1 0,-21 1 16,0 21-16,0 0 0,0-1 16,-21 44-1,0-1 1,21 0-16,0 0 0,-22 21 15,22 1-15,-21-22 0,21 21 16,-21 1-16,21-1 0,0 0 16,0 1-16,0-1 0,0 0 0,0-21 15,0 22-15,0-22 0,0 21 16,0-21-16,0 1 0,0-1 0,21-21 16,0 21-16,1-21 0,-1 0 15,0 0-15,0 0 0,21 0 0,-20-21 16,20 21-16,-21-21 0,21-1 15,-20 1-15,20-21 0,-21 21 0,21-22 16,-20 22-16,-1-21 0,21 0 16,-21 20-16,0 1 0,-21 0 0,0 0 15,22 0-15,-44 42 47,1 0-47,0 0 0,21 0 0,-21 1 16,0 20-16,21-21 0,0 21 15,0-20-15,0-1 0,0 0 0,0 0 16,0 0-16,0 0 0,21 1 16,0-22-16,0 0 0,0 0 0,1 0 15,-1 0-15,0 0 0,0 0 16,21 0-16,-20-22 0,-1 1 0,21 0 16,-21 0-16,0-21 0,1 20 15,-1-20-15,0 21 0,-21-21 16,0-1-16,21 22 0,-21-21 15,0 21-15,0-1 0,0 1 0,0 0 16,-21 21-16,0 0 0,0 0 16,-1 0-16,1 0 0,-21 0 0,21 0 15,0 21-15,-22-21 0,22 21 16,0 1-16,0-22 0,-22 21 0,22-21 16,0 21-16,0-21 0,0 21 15,0-21-15,-1 0 0,1 0 16,-21 0-1,21 0-15,0 0 0,21-21 0</inkml:trace>
  <inkml:trace contextRef="#ctx0" brushRef="#br0" timeOffset="2083.67">4106 1270 0,'0'21'0,"21"-21"15,1 0-15,-1 0 16,21 0-16,-21 0 0,22 0 16,-1 0-16,-21 0 0,21 0 15,1-21-15,-1 0 0,0 21 0,1 0 16</inkml:trace>
  <inkml:trace contextRef="#ctx0" brushRef="#br0" timeOffset="2156.39">4805 1207 0,'-21'0'31</inkml:trace>
  <inkml:trace contextRef="#ctx0" brushRef="#br0" timeOffset="4068.68">5969 1334 0,'0'-22'31,"0"1"-15,21 0-16,-21 0 15,21 0-15,0 21 0,-21-21 0,22-1 16,-1-20-16,-21 21 0,0 0 16,21 0-16,-21-22 0,0 22 15,0 0-15,0 0 0,0 0 0,0-1 16,-21 22-16,-22 0 0,22 0 15,0 0-15,-21 22 0,-1-1 0,1 0 16,0 0-16,-1 0 0,1 0 16,0 22-16,21-22 0,-22 0 15,43 0-15,0 22 0,0-22 0,0 0 16,0 0-16,0 0 0,21 0 16,1 1-16,20-22 0,-21 21 15,21 0-15,1 0 0,-22 0 0,21-21 16,-21 21-16,22 1 0,-22-1 15,0 0-15,0 0 0,0 0 0,1-21 16,-22 21-16,0 1 0,0-1 16,0 0-16,0 0 0,0 0 0,-22 0 15,1 1-15,-21-22 0,21 21 16,-22-21-16,1 0 0,21 21 0,-21-21 16,-1 0-16,22 0 0,-21 0 15,21-21-15,-1 0 0,1 21 16,0-43-16,0 22 0,0 0 15,0 0-15,21-22 0,0 22 0,0 0 16,-22 0-16,22 0 0,0 0 16,0-1-16,22 22 31,-22 22-31,21-1 16,0 0-16,-21 21 0,21-21 0,0 1 15,0 20-15,1-21 0,-1 21 16,0-20-16,0-1 0,0 0 0,0 0 15,1 0-15,20-21 0,-21 21 16,0-21-16,22 0 0,-22 0 0,21 0 16,-21 0-16,0 0 0,22-21 15,-22 21-15,21-21 0,-21 0 16,1 0-16,-1-22 0,0 22 16,0 0-16,0-21 0,0 21 0,-21-1 15,0-20-15,0 21 0,0 0 16,22 0-16,-22-1 0,0 1 15,0 42 17,0 1-32,-22-1 0,22 0 15,0 0-15,0 0 0,0 0 16,0 1-16,0 20 0,0-21 0,0 0 16,0 0-16,0 1 0,0-1 15,0 0-15,22-21 16,-1 0-16,0 0 0,0 0 15,0 0-15,0-21 0,1 21 0,-1-21 16,0-1-16,21 1 0,-21 0 16,1 0-16,-1 0 0,0-22 15,0 22-15,0 0 0,0 0 0,1-21 16,-22 20-16,0 1 0,0 0 16,0 0-16,0 0 15,0 42 16,0 0-31,-22-21 0,22 21 0,-21 0 16,21 1-16,0 20 0,0-21 16,0 0-16,0 0 0,0 22 0,0-22 15,0 0-15,0 0 0,21 0 16,1 1-16,20-1 0,-21 0 0,21-21 16,1 0-16,-22 0 0,21 0 15,22 0-15,-22 0 0,0 0 0,1-21 16,-1 21-16,0-21 0,1-1 15,-1 1-15,0 0 0,1-21 16,-22 21-16,0-1 0,0-20 16,0 21-16,-21 0 0,22-22 0,-22 22 15,0 0-15,0 0 0,-22 0 16,1 0-16,21-1 0,-21 22 0,-21 0 16,21 0-16,-1 0 0,-20 0 15,21 0-15,-21 22 0,20-1 0,-20 0 16,21 0-16,0 0 0,0 22 15,-1-22-15,1 0 0,21 0 0,-21 21 16,21-20-16,0-1 0,0 0 16,0 0-16,0 0 0,21 0 15,0-21-15,1 0 0,-1 22 0,21-22 16,-21 0-16,0 0 0,22-22 16,-22 22-16,0-21 0,21 0 15,-20 0-15,-1 0 0,0 0 0,0-1 16,0 1-16,-21 0 0,0 0 15,21 0-15,-21 0 0,0-1 0,0 1 16,0 0 0,0 42 15,0 0-31,0 1 0,0-1 0,0 0 16,0 0-16,0 21 15,-21 1-15,21-1 0,0 0 0,0 1 0,0-1 16,0 22-16,0-22 15,0 21-15,0 1 0,0-1 0,0 1 16,21-1-16,-21 1 0,22 21 16,-1-1-16,-21 1 0,0-22 0,0 22 15,21-21-15,-21 20 0,21-20 0,-21-1 16,0-20-16,21 20 0,-21-21 16,0 1-16,21-1 0,-21 0 0,0-20 15,0-1-15,0 0 0,-21-21 16,0 0-16,0 0 0,0 0 15,0-21-15,-1-22 0,1 22 16,0-21-16,0 0 0,0-22 16,0 22-16,21-22 0,0 1 0,0-1 15,0-20-15,0-1 0,0 0 16,0 1-16,0 20 0,0 1 0,0-22 16,0 21-16,0 1 0,0 21 15,0-22-15,21 22 0,-21-22 0,21 22 16,0 21-16,-21-22 0,0 1 15,21 21-15,0-21 0,1 20 0,-22 1 16,21 0-16,0 0 0,0 0 16,0 0-16,0-22 0,1 22 0,-1 0 15</inkml:trace>
  <inkml:trace contextRef="#ctx0" brushRef="#br0" timeOffset="4851.37">8276 1291 0,'-21'-21'16,"0"21"-1,0 0-15,-1 0 0,1 0 16,0 0-16,-21 0 0,21 21 15,-22 0-15,1 1 0,0-1 0,20 0 16,-20 0-16,0 0 0,21 0 16,-1 22-16,22-22 0,0 0 0,0 0 15,0 0-15,0 1 0,0-1 16,0 0-16,22 0 0,-1-21 0,0 0 16,0 0-16,21 0 0,-20 0 15,20 0-15,-21-21 0,21 21 0,-20-21 16,20 0-16,-21-1 0,0 1 15,0 0-15,1 21 0,-1-21 0,-21 0 16,0 0-16,0-1 16,0 1-16,0 42 47,-21 1-47,21-1 0,0 21 15,-22-21-15,22 22 0,-21-1 16,21 21-16,0-20 0,0 20 15,0 1-15,0-1 0,0 1 0,0-1 16,0 22-16,0-22 0,0 86 16,0-65-16,0-20 0,0 20 15,0 1-15,0-21 0,0-1 16,0 22-16,0-22 0,0 1 16,0-22-16,0 22 0,0-1 0,0-21 15,0 1-15,0-1 0,0 0 0,0-20 16,0 20-16,-21-42 0,21 21 15,-21-21-15,0-21 16,0 0-16,-1 0 0,1-22 16,0 1-16,-21 0 0,21-22 15,-1 1-15,1-1 0,0-21 0,21 1 16,0-1-16,0 0 0,0 1 16,0-1-16,0 0 0,0 1 0,21-1 15,0 22-15,1 20 0,-1-20 16,0 20-16,0 1 0,0 0 15,0 21-15,1-1 0,-1-20 16,0 21-16,0 0 0,0 21 0,-21-21 16,21-1-16,1 22 0,-22-21 15,21 21-15,-21-21 16,21 21-16,-21-21 16</inkml:trace>
  <inkml:trace contextRef="#ctx0" brushRef="#br0" timeOffset="7596.51">8509 1566 0,'21'-21'31,"0"21"-31,0 0 16,-21-21-16,22 21 0,-1-21 16,0 21-16,21-21 0,-21 0 0,1 21 15,-1-22-15,0 22 0,0-21 16,0 0-16,-21 0 16,0 0-1,-63 0 1,42 21-16,-1 0 0,1 0 0,0 21 15,0 0 1,0 0-16,0 0 0,-1 0 0,22 1 16,-21-1-16,21 0 0,-21 0 15,21 0-15,-21 22 0,21-22 0,0 0 16,0 0-16,0 0 0,0 0 16,0 1-16,21-22 0,0 0 15,0 0-15,1 0 16,20 0-16,-21 0 0,0 0 0,0-22 15,22 1-15,-22 21 16,21-21-16,1 0 0,-1 0 0,0 0 0,-21-1 16,22 1-16,-1-21 0,0 21 15,1 0-15,-22-22 0,21 22 16,-21 0-16,22 0 0,-22-22 16,-21 22-16,21 21 0,-21-21 0,0 0 15,-21 21 1,0 21-16,21 0 15,-21 0-15,-1 1 0,1-1 16,21 0-16,0 0 0,0 0 0,0 0 16,0 1-16,0-1 0,0 0 15,0 0-15,21-21 0,1 21 0,-22 0 16,21 1-16,0-22 0,-21 21 16,21 0-16,0-21 0,-21 21 15,-21-21 32,0-21-47,0 0 0,0 0 16,-1 21-16,1 0 0,21-22 15,-21 22-15,0 0 32,21 22-32,0-1 0,0 0 15,0 0-15,21 0 16,0 0-16,0-21 0,1 0 15,-1 0-15,0 22 0,0-22 16,0 0-16,0 0 0,1 0 16,-1-22-16,0 22 0,0-21 15,0 0-15,0 0 0,22 0 0,-22 0 16,0-22-16,0 22 0,22-21 16,-22-1-16,0 1 0,0 0 0,-21-1 15,21 1-15,-21 0 0,0-1 16,21-20-16,-21 21 0,0-1 0,0 22 15,0-21-15,0 21 0,0-1 16,0 1-16,0 42 16,0 22-16,0-22 15,0 21-15,0-21 0,-21 22 16,21-1-16,-21 0 0,0 22 16,21-22-16,0 1 0,0-1 0,-21 0 15,21 1-15,0-1 0,0 0 16,0-21-16,0 22 0,0-22 0,0 21 15,0-21-15,0 1 0,21-1 16,0 0-16,0-21 0,0 0 16,1 0-16,-1 0 0,0-21 15,0 0-15,0-1 0,22 1 0,-1 0 16,-21 0-16,21-21 0,-20-1 16,20 22-16,-21-21 0,0 21 15,0-22-15,1 22 0,-1 0 16,0 0-16,-21 0 0,21-1 0,-21 44 31,0-1-31,0 0 16,0 0-16,0 0 0,-21 0 15,21 22-15,0-22 0,0 0 0,0 21 16,0-20-16,0-1 0,0 0 16,0 0-16,0 0 0,0 0 15,21-21-15,0 0 0,0 0 16,1 0-16,20 0 0,-21-21 15,0 0-15,0 0 16,1 0-16,-1 0 0,0-1 0,0 1 16,0 0-16,0 0 0,1-21 15,-22 20-15,21 1 0,-21 0 0,0 0 16,0 0-16,0 42 31,-21 0-15,21 0-16,-22 0 0,1 1 0,21-1 15,0 0-15,0 21 0,0-21 16,0 1-16,0-1 0,0 0 0,0 0 16,0 0-16,21 0 15,1-21-15,-1 22 0,0-22 16,0 0-16,0 0 0,0 0 0,22 0 16,-22-22-16,0 1 0,21 21 15,-20-21-15,-1 0 0,0 0 0,0 0 16,0-1-16,0-20 0,-21 21 15,0-21-15,0 20 0,0-20 0,0 21 16,-21-21-16,0 20 0,0-20 16,0 21-16,0 0 0,-1 21 0,-20 0 15,21 0-15,0 0 0,0 0 16,-1 0-16,-20 0 0,21 21 16,0 0-16,21 21 0,-21-20 15,21-1-15,0 21 0,0-21 0,0 0 16,0 22-16,0-22 0,0 0 15,21 0-15,0 0 0,0 1 0,0-1 16,0 0-16,1-21 0,-1 0 16,0 21-16,0-21 0,21 0 0,-20 0 15,20 0-15,-21-21 0,43-21 16,-22 20-16,0 1 0,-21 0 16,22-21-16,-22 21 0,0-1 15,0-20-15,0 21 0,1 0 0,-1 0 16,0-1-16,-21 1 15,0 42 1,0 1 0,-21-1-16,0 0 0,21 0 15,-22 21-15,22-20 0,0-1 16,0 0-16,0 0 0,-21 0 0,21 0 16,0 1-16,0-1 0,0 0 15,0 0-15,0-42 47,0 0-47,0 0 16,0-1-16,21 1 0,1-21 0,-1 21 15,0-22-15,0 22 0,0 0 16,0-21-16,22 21 0,-22-1 16,42-20-16,-41 21 15,-1 21-15,0 0 0,0 0 0,0 0 16,0 0-16,1 0 0,-1 0 15,-21 21-15,0 0 0,21 0 0,-21 1 16,0-1-16,0 0 0,0 0 16,0 0-16,0 0 0,0 1 0,0-1 15,0 0-15,0 0 0,0 0 16,0 0-16,21 1 0,-21-1 16,21-21-16,-21 21 15,21-21-15,1 0 16,-1 0-16,0 0 0,0 0 15,0-21-15,22 0 0,-22-1 0,21 22 16,-21-21-16,22 0 0,-1-21 0,-21 21 16,21-22-16,1 22 0,-22-21 15,21-1-15,-21 22 0,1-21 16,-1 21-16,0-22 0,-21 22 0,0 0 16,0 0-16,-21 21 15,0 0 1,-1 0-16,1 21 0,0 0 15,0 0-15,0 1 0,0-1 0,21 21 16,0 0-16,0-20 16,0-1-16,0 0 0,0 0 15,21 0-15,-21 0 0,21 1 0,0-1 16,0 0-16,-21 0 0,21 0 16,-21 0-16,22-21 15,-22 22-15,0-1 0,0 0 16,-22 0-1,1-21-15,0 0 16,0 0-16,0 0 16,0-21-16,21 0 0,-22 21 0,1-21 15,0-1-15,0 22 0,0-21 16,0 0-16,21 0 0,-43 0 16,22-22-16</inkml:trace>
  <inkml:trace contextRef="#ctx0" brushRef="#br0" timeOffset="8119.97">9673 1228 0,'0'0'0,"21"0"15,22 0 1,-22 0-16,21 0 0,0 0 0,22 0 15,-22 0-15,1-21 0,20-1 16,-21 22-16,1 0 0,-1 0 16,0-21-16,1 21 0,-22 0 15,0 0-15,21 0 0,-20 0 16,-1 0-16,-21 21 31</inkml:trace>
  <inkml:trace contextRef="#ctx0" brushRef="#br0" timeOffset="9316.41">2667 2646 0,'0'0'0,"-64"-64"31,43 43-31,21 0 0,-21 21 16,21-21-16,0 0 15,0 0 1,21 21-1,0 0-15,1 0 16,-1-22-16,21 22 0,-21 0 16,22 0-16,-22 0 0,21 0 0,-21 0 15,22 0-15,-1 0 0,0 0 16,1 0-16,-1 0 0,21 0 0,-20 0 16,20 0-16,22 0 0,-22 0 15,22 0-15,0 0 0,-1 0 0,1 0 16,0 0-16,-1 0 0,22 0 15,-21 0-15,21 0 0,0 0 0,21 0 16,0 0-16,0 0 16,0 0-16,0 0 0,0 0 0,0-21 15,21 21-15,0 0 0,0 0 16,-21 0-16,21 0 0,0-21 0,1 21 16,-1 0-16,0 0 0,0-21 15,21 21-15,-20 0 0,-1 0 16,0-21-16,21 21 0,1 0 0,-22 0 15,21-21-15,-21 21 0,22-22 16,-1 22-16,0 0 0,1-21 16,-1 21-16,-21 0 0,21-21 0,1 21 15,-1 0-15,0-21 0,-20 21 16,20 0-16,-21-21 0,0 0 0,22 21 16,-22 0-16,0-22 0,0 22 15,0 0-15,0-21 0,-21 21 0,22 0 16,-1 0-16,-21 0 0,21 0 15,-21 0-15,21 0 0,-42 0 0,21 0 16,-21 0-16,0 0 0,-1 0 16,1 0-16,-21-21 0,0 21 0,-1 0 15,-20 0-15,-1 0 0,1 0 16,-22 0-16,0 0 0,1 0 0,-22 0 16,0 0-16,0 0 0,0 0 15,-21-21 32,-21 21-16</inkml:trace>
  <inkml:trace contextRef="#ctx0" brushRef="#br0" timeOffset="9455.75">13504 2159 0,'-42'21'16,"42"0"-16,-21-21 0,0 22 15,-1-22 1,44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1:45:08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2138 0,'0'21'125</inkml:trace>
  <inkml:trace contextRef="#ctx0" brushRef="#br0" timeOffset="988.13">1418 3620 0,'-21'0'0,"0"0"16,0 0-16,-1 0 0,-20 0 15,21 0-15,0 0 0,0 0 16,-22 0-16,22 0 0,0 0 16,0 0-16,0 0 15,42 0 1,0 0 0,21 0-16,1-22 0,-1 22 15,21 0-15,22 0 0,0-21 16,-22 21-16,22-21 0,0 21 15,-1 0-15,-20-21 0,20 21 0,-20 0 16,-1 0-16,1 0 0,-22 0 16,1 0-16,-22 0 0,0 0 15,-42 21 1,0-21 0,-1 0-16,-20 0 0,21 0 15,-21 21-15,20-21 0,1 21 0</inkml:trace>
  <inkml:trace contextRef="#ctx0" brushRef="#br0" timeOffset="1292.08">1778 3662 0,'0'0'0,"-21"0"16,0 21-1,21 0 1,0 0-16,0 1 15,-22-1-15,22 0 0,0 0 16,-21 0-16,21 22 0,0-1 16,-21 0-16,0 1 0,21-1 0,-21 0 15,21 1-15,-21-1 16,21 0-16,-22 1 0,22-22 16,0 21-16,0-21 0,0 0 0,0 1 15,22-22 16,-1-22-31,-21 1 0,21 0 16,0 0-16,0-21 0,0-1 16,1 1-16</inkml:trace>
  <inkml:trace contextRef="#ctx0" brushRef="#br0" timeOffset="1959.86">1905 3789 0,'0'0'0,"0"-21"15,0 0 1,0 42-1,0 0 1,0 0-16,0 0 0,0 22 0,0-22 16,0 21-16,0 0 0,0 1 15,0-1-15,0 0 0,0 1 16,0-1-16,0 0 0,0-20 16,0-1-16,0 21 0,0-21 0,0 0 15,0-42 16,0 0-15,0 0-16,0-21 0,0 20 0,0-20 16,21 21-16,0-21 0,0-1 15,-21 1-15,22 21 0,-1-22 0,0 22 16,0 0-16,0 0 0,0 21 16,1 0-16,-1 0 0,0 0 15,0 0-15,0 21 16,-21 0-16,0 0 0,21 1 15,1 20-15,-22-21 0,0 0 16,0 22-16,21-22 0,0 0 0,-21 0 16,21 0-16,0 0 0,0 1 15,1-22-15,-1 0 16,0 0-16,0 0 16,21 0-16,-20-22 0,-1 22 0,21-21 15,-21 0-15,22-21 0,-1 21 16,0-22-16,-21 22 0,22-21 15,-22 21-15,0-22 0,0 22 0,0 0 16,-21-21-16,0 20 0,0 1 16,0 0-16,-21 21 15,0 0-15,-21 21 16,21 0-16,-1 1 0,1-1 16,21 0-16,0 21 0,-21 1 15,21-22-15,0 21 16,0 0-16,0-20 0,0 20 0,0-21 15,21 0-15,-21 0 0,21 1 16,22-1-16,-22-21 0,0 0 16,0 0-16,0 0 15,1 0-15,20-21 0,-21-1 0,0 1 16,0 0-16,1-21 0,-1 21 16</inkml:trace>
  <inkml:trace contextRef="#ctx0" brushRef="#br0" timeOffset="3744.1">4508 3831 0,'0'0'16,"-21"0"-16,0 21 0,0-21 16,21-21 15,21 0-31,0 0 0,0 21 0,22-21 16,-22 0-16,21-22 0,1 22 15,-1 0-15,-21-21 0,21 20 16,1-20-16,-22 21 0,0-21 0,0 20 15,-21-20-15,0 21 0,0 0 16,-21 0-16,0 21 0,0 0 0,-22 0 16,1 0-16,0 21 0,-1 0 15,1 0-15,-21 21 0,20-20 0,1 20 16,0 0-16,20-21 0,-20 22 16,21-22-16,21 21 0,0-21 15,0 1-15,0 20 0,0-21 16,42 0-16,-21 0 0,1 22 15,20-22-15,-21 0 0,21 21 0,1-20 16,-22 20-16,21-21 0,-21 0 16,22 43-16,-43-43 0,0 0 15,0 0-15,0 0 0,-21 1 16,-22-22-16,22 0 0,-21 0 16,-1 0-16,1 0 0,0 0 15,-1-22-15,1 1 0,0 0 16,-1 0-16,1-21 0,21 20 0,0-20 15,-22 21-15,22-21 0,0 20 16,21 1-16,0 0 0,-21 21 0,21-21 16,0 42 15,21 0-31,0 0 0,-21 1 16,21-1-16,1 21 0,-1-21 0,0 0 15,0 22-15,0-22 0,0 21 16,1-21-16,-1 1 0,21-1 0,-21 0 15,22-21-15,-22 0 0,21 21 16,0-21-16,1 0 0,-1 0 0,22-21 16,-22 21-16,0-21 15,1 0-15,-1-1 0,0-20 0,1 21 16,-1-21-16,0 20 0,-21-20 16,22 0-16,-22 21 0,-21-22 0,21 22 15,-21 0-15,21 0 0,-21 0 16,0-1-16,0 44 31,-21-22-31,0 21 0,21 0 16,0 0-16,-21 21 0,21-20 15,-21 20-15,21-21 0,0 21 0,0-20 16,0 20-16,0-21 0,0 0 16,0 0-16,21 1 0,-21-1 0,21-21 15,0 0-15,0 0 16,0 0-16,1 0 0,-1 0 0,21-21 15,-21 21-15,0-22 0,22 1 16,-1 0-16,-21-21 0,22 21 0,-22-1 16,0-20-16,0 21 0,0-21 15,0 20-15,1 1 0,-22 0 0,21 0 16,-21 0-16,0 0 16,-21 42 15,-1-21-31,22 21 0,-21 0 0,21 0 15,0 0-15,0 22 16,0-22-16,0 21 0,0-21 0,0 1 16,0 20-16,0-21 0,21 0 15,1 0-15,-1-21 0,0 22 0,0-22 16,21 0-16,1 0 0,-1 0 16,0 0-16,1 0 0,20 0 0,-20-22 15,-1 1-15,21 0 0,-20 0 16,-1 0-16,-21 0 0,22-1 0,-22-20 15,-21 21-15,0-21 0,21 20 16,-21 1-16,0-21 0,0 21 0,0 0 16,0-1-16,-21 1 0,0 21 15,-1-21-15,1 21 0,0 0 16,0 0-16,0 0 16,0 21-16,-1 0 0,1-21 0,0 22 15,0 20-15,0-21 0,0 0 16,21 22-16,0-22 0,0 21 0,0-21 15,0 0-15,0 1 0,0-1 16,0 0-16,0 0 0,21-21 0,0 0 16,0 0-16,0 0 0,0 0 15,1 0-15,-1 0 0,21-21 0,-21 0 16,0 21-16,-21-21 0,22-1 16,-1 1-16,-21-21 0,21 21 15,-21 0-15,0-1 0,0 1 16,21 0-16,-21 0 0,0 0 15,0 42 17,0 0-17,0 0-15,0 0 0,21 1 0,-21 20 16,0 0-16,0 1 0,0-1 16,0 21-16,21-20 0,1 20 0,-22 1 15,21-1-15,0 1 0,-21 20 16,0 1-16,21 0 0,0-1 15,-21 22-15,0-21 0,0 0 16,21 20-16,-21-20 0,22 21 0,-22-21 16,0-22-16,0 22 0,0-22 0,0-20 15,0-1-15,0 0 0,0-21 16,-22-21-16,1 0 0,0 0 16,21-21-16,-21 0 0,0-21 15,0-1-15,-1-20 0,22 21 0,-21-22 16,21 1-16,-21-22 0,21 21 15,0-20-15,0-1 0,0 0 0,0 1 16,0-1-16,0 22 0,0-22 16,0 21-16,0 22 0,0-21 0,0 20 15,21 1-15,0 0 0,1-1 16,-1 1-16,0 0 0,21 20 16,-21-20-16,22 0 0,-1-1 0,0 22 15,1-21-15,-1 21 0,0-22 16,22 22-16</inkml:trace>
  <inkml:trace contextRef="#ctx0" brushRef="#br0" timeOffset="4524.16">7218 4085 0,'0'0'0,"0"-21"31,0 0-15,21 0-16,0 0 0,-21-1 16,21 1-16,-21 0 0,21 0 0,-21 0 15,22 0-15,-22-1 0,0-20 16,0 21-16,0 0 0,-22 21 0,1-21 16,0-1-16,0 22 0,0 0 15,-22 0-15,22 0 0,-21 22 0,21-1 16,-22 0-16,1 0 15,21 0-15,-21 22 0,-1-22 0,22 21 16,-21 0-16,21 1 0,-1-1 16,1 0-16,21-20 0,0-1 0,0 21 15,0-21-15,21 0 16,1 1-16,20-22 0,-21 0 0,0 0 16,22 0-16,-1 0 0,-21-22 15,21 1-15,1 0 0,-22 0 0,21 0 16,-21-22-16,1 22 0,-1 0 15,0-21-15,0 21 0,-21-1 0,21 1 16,-21 0-16,0 0 16,0 42 15,0 0-31,0 0 0,0 22 16,0-1-16,0 0 0,0 22 15,0-22-15,0 22 0,21-1 0,1 1 16,-22-1-16,0 1 0,21 20 15,0-20-15,-21 21 0,21 20 0,0-20 16,-21 0-16,0-1 0,0 1 0,0 0 16,21-1-16,-21 1 0,0 0 15,0-1-15,0-20 0,0 21 0,0-22 16,0-21-16,0 22 0,-21-22 16,21-21-16,0 22 0,0-22 15,-21-21-15,0 0 0,0 0 16,0-21-16,21-22 0,-22 22 15,1-42-15,0 20 0,0-20 0,-21-22 16,20 22-16,1-22 0,0 22 16,0-22-16,0-21 0,0 21 0,21 1 15,0-1-15,0 0 0,0 1 16,0 20-16,0 1 0,0-1 0,21 1 16,0 20-16,0 1 0,0 0 15,0-1-15,22 1 0,-22 0 0,0-1 16,21 22-16,-20-21 0,20 0 15,0-1-15,1 1 0,20 21 16,-21-22-16</inkml:trace>
  <inkml:trace contextRef="#ctx0" brushRef="#br0" timeOffset="6632.08">7853 4106 0,'0'0'0,"-21"22"0,-1-22 0,1 21 16,-21 0-16,21-21 0,21 21 0,-21-21 16,-1 0-16,22-21 31,22 0-15,-1 21-16,0-21 0,0-1 0,0 1 15,0 0-15,1-21 0,-1 21 16,0-1-16,-21 1 0,0-21 0,21 21 15,-21 0-15,0-1 16,0 1-16,-21 21 16,0 21-1,0 1-15,-1-22 0,1 42 0,0-21 16,21 0-16,-21 22 0,21-1 16,-21 0-16,21-21 0,0 22 0,0-22 15,0 21-15,0-21 0,0 1 16,0-1-16,21 0 0,0-21 15,0 0-15,0 0 0,22 0 0,-22 0 16,0 0-16,21 0 0,-20 0 16,20-21-16,-21 0 0,21-1 0,-20-20 15,20 21-15,-21-21 0,0-1 16,22 22-16,-22-21 0,-21-1 16,21 1-16,0 21 0,-21 0 0,0 0 15,0-1-15,0 44 31,-21-1-31,21 0 0,-21 0 16,21 0-16,0 22 16,0-22-16,0 21 0,0-21 0,0 0 15,0 1-15,0 20 0,0-21 16,21 0-16,-21 0 0,21-21 0,-21 22 16,0-1-16,21-21 0,-21-21 46,0-1-46,0 1 0,-21 0 16,0 0-16,21 0 0,0 0 16,-21 21-16,0 0 15,21 21 1,0 0 0,0 0-16,0 0 0,0 0 0,0 1 15,0-1-15,21-21 0,0 21 16,0-21-16,0 0 0,0 0 15,1 0-15,-1 0 0,0 0 16,21 0-16,-21-21 0,22 21 0,-22-21 16,21-22-16,1 22 0,-22-21 15,21-1-15,-21 1 0,22 0 0,-22-1 16,0 1-16,21-21 0,-21 20 16,1 1-16,-1-22 0,-21 22 0,0-21 15,21 41-15,-21-20 0,0-21 16,-21 63 15,21 42-31,0-21 0,-21 0 0,-1 22 16,22-1-16,-21-21 0,21 21 15,-21 1-15,21 20 0,0-20 0,0-1 16,0 21-16,0-20 0,0-1 16,0 0-16,0 1 0,0-1 0,21-21 15,0 0-15,1 1 0,-1-1 16,0 0-16,0-21 0,0 0 15,22 0-15,-22 0 0,0 0 16,21 0-16,-21 0 0,1-21 0,20 0 16,-21-22-16,0 22 0,0-21 15,1 21-15,-1-22 0,-21 1 0,0 0 16,21 20-16,-21-20 0,0 21 16,21 21-16,-21-21 0,0 0 0,0 42 31,0 0-31,0 0 0,0 0 15,0 0-15,0 22 0,0-22 16,0 0-16,0 0 0,0 22 0,0-22 16,0 0-16,0 0 15,0 0-15,21-21 16,0 0-16,1 0 16,-1 0-16,0 0 0,0-21 15,0 0-15,0 0 0,1 0 0,-1-1 16,0 1-16,-21-21 0,21 21 15,0-22-15,-21 22 0,0 0 16,0 0-16,0 0 0,21 0 0,-21 42 31,-21 0-15,21 21-16,0-21 0,0 1 0,0 20 16,-21-21-16,21 21 0,0-20 15,0 20-15,0-21 0,0 0 16,21 0-16,-21 1 0,21-1 15,1 0-15,-1-21 0,0 0 0,21 0 16,-21 0-16,22 0 0,-22 0 16,21 0-16,1 0 0,-1-21 0,-21 21 15,21-21-15,-20-22 0,20 22 16,-21-21-16,0 21 0,0-22 0,-21 1 16,0 0-16,0-1 0,0 22 0,0-21 15,-21 21-15,0-22 0,-21 22 16,21 21-16,-22-21 0,22 21 0,-21 0 15,-1 0-15,1 0 16,21 0-16,-21 21 0,-1 0 0,1 0 16,21 1-16,-22-1 0,22 21 15,0 0-15,21-20 0,0 20 0,0 0 16,0 1-16,0-22 0,0 21 16,21-21-16,0 22 0,1-22 0,20 0 15,0-21-15,1 21 0,-1-21 16,0 21-16,22-21 0,-22 0 0,22 0 15,-22 0-15,21-21 0,-20 0 16,-1 0-16,0 0 0,1-22 0,-22 22 16,21-21-16,-21-1 0,1 1 15,-22 0-15,0-1 0,21 22 16,-21 0-16,0 0 0,0 0 0,0 0 16,-21 42-1,21 0-15,0 21 16,0-21-16,-22 22 0,22-22 15,-21 21-15,21 1 0,0-22 0,0 21 16,0-21-16,0 0 0,0 1 16,0-1-16,0 0 0,0 0 0,0 0 15,0-42 17,0 0-32,21 0 15,-21 0-15,0-22 16,0 1-16,22 0 0,-1-1 0,0 1 15,-21 0-15,21 20 0,0-20 16,-21 21-16,21-21 0,1 20 0,-1 1 16,0 42-1,0 1-15,-21-1 16,0 0-16,0 21 0,21-21 16,-21 22-16,21-1 0,-21-21 0,22 22 15,-22-22-15,0 21 0,0-21 16,21 0-16,-21 1 0,0-1 15,21 0-15,0-21 16,0 0-16,0 0 16,1 0-16,-1-21 0,0 0 0,21 21 15,-21-22-15,1-20 0,-1 21 16,0 0-16,0 0 0,0-22 0,-21 22 16,0-21-16,0 21 0,0-22 15,0 22-15,0 0 0,0-21 0,0 20 16,0 1-16,-21-21 0,0 21 15</inkml:trace>
  <inkml:trace contextRef="#ctx0" brushRef="#br0" timeOffset="6823.97">10181 3429 0,'0'0'0,"-21"0"15,0 0-15,0-21 0,-1 21 16,1 0 46,0 0-62,0 0 0,0 0 16,0 0-16</inkml:trace>
  <inkml:trace contextRef="#ctx0" brushRef="#br0" timeOffset="7019.86">8911 3874 0,'0'0'15,"-42"21"-15,21 0 0,-1 0 0,22 0 0,22-21 32,-1 0-32,0 0 0,21 0 15,-21 0-15,22-21 0,-1 0 16,22 0-16,-22 21 0,0-21 15,-21-1-15,22 1 0,-1 21 0,-21-21 0</inkml:trace>
  <inkml:trace contextRef="#ctx0" brushRef="#br0" timeOffset="8536.53">12552 3641 0,'0'21'0,"0"-42"0,0 0 0,0-1 0,0 1 0,-21 0 0,21 0 16,0 0-16,0 0 15,0-1-15,-22 22 0,1 0 16,21 22-1,0-1-15,0 0 0,-21 0 0,21 21 16,0 1-16,0-1 0,-21 0 16,21 1-16,0-22 0,0 42 0,0-20 15,-21-1-15,21-21 0,-21 22 16,21-1-16,0-21 0,0 21 0,0-20 16,0-1-16,21-42 31,0-1-31,0 1 0,-21 0 15,21 0-15,0-21 0,-21 20 16,22-20-16,-1 0 0,-21 21 16,21-22-16,-21 1 0,21 21 0,-21 0 15,0-1-15,21 1 0,0 21 16,-21 21 0,0 1-16,0-1 0,0 0 15,0 0-15,22 0 0,-22 22 0,0-22 16,0 0-16,21 0 0,-21 0 15,21 0-15,0 1 0,-21-1 0,21 0 16,0 0-16,1-21 0,-1 0 16,0 0-16,21 0 0,-21 0 0,22 0 15,-22 0-15,21-21 0,1 0 16,-22 0-16,21-1 0,0 1 16,-20 0-16,20 0 0,-21-21 0,0 20 15,0-20-15,1 0 0,-22-1 16,0 22-16,0-21 0,0 21 0,0 0 15,0-1-15,0 1 0,-22 42 32,1 1-32,0-1 0,21 21 15,-21-21-15,0 0 0,21 22 0,0-22 16,0 21-16,-21-21 0,21 22 16,0-22-16,0 21 0,0-21 15,0 1-15,0 20 0,21-21 0,0 0 16,0-21-16,0 21 0,0-21 15,1 0-15,20 0 0,-21 0 16,21 0-16,1-21 0,-22 21 0,21-21 16,1 0-16,-22-21 0,21 20 15,-21 1-15,0-21 0,1 0 0,-1-1 16,0 1-16,-21 0 0,0-22 16,0 22-16,0-22 0,0 22 0,0-22 15,0 22-15,0 21 0,0-21 16,0 20-16,0 44 15,0-1 1,-21 0-16,21 21 0,0 1 16,-21-1-16,21 0 0,0 22 15,-22-22-15,22 0 0,0 1 0,0-1 16,0 0-16,0-20 0,0 20 16,0 0-16,0-21 0,0 1 0,0-1 15,0 0-15,0 0 0,22-21 31,-22-21-31,21 0 16,0 0-16,-21-1 0,21-20 16,0 21-16,-21 0 0,21-22 0,1 22 15,-1 0-15,-21-21 0,21 21 16,0-1-16,0 1 16,0 42-1,-21 1-15,22-1 16,-22 0-16,0 21 0,0-21 15,21 1-15,0-1 0,-21 0 16,21 0-16,0-21 0,-21 21 0,21 0 16,1-21-16,-1 0 0,0 22 15,0-22-15,0 0 0,0 0 0,1 0 16,20-22-16,-21 22 0,0-21 0,22 0 16,-22 0-16,0 0 0,0 0 15,0-1-15,0-20 0,-21 21 0,0-21 16,22 20-16,-22 1 0,0 0 15,21 0-15,-21 0 0,0 42 16,0 0 0,0 0-16,-21 0 0,21 22 15,0-22-15,0 0 0,0 0 0,0 0 16,0 1-16,0-1 0,0 0 16,0 0-16,21 0 15,0-21 1,0 0-1,-21-21-15,0 0 16,0 0-16,0 0 0,21-1 16</inkml:trace>
  <inkml:trace contextRef="#ctx0" brushRef="#br0" timeOffset="8687.35">14541 3450 0,'0'0'0,"0"-42"31,-21 42-16,0 0-15,21 21 0,-21-21 16,21 21-16,0 0 16,21-21-1,0 0-15</inkml:trace>
  <inkml:trace contextRef="#ctx0" brushRef="#br0" timeOffset="9376.1">14901 3450 0,'-21'0'16,"0"0"-1,0 21-15,21 1 0,-21-1 0,-1 21 16,1-21-16,0 22 0,0-22 16,21 21-16,-21 0 0,21 1 0,0-22 15,0 21-15,0-21 0,0 22 0,0-1 16,0-21-16,0 0 15,0 1-15,21 20 0,0-21 0,21-21 16,-20 21-16,20-21 0,0 0 16,1 0-16,20 0 0,1 0 0,-22 0 15,21-21-15,-20 0 0,20-21 16,-20 20-16,-1 1 0,-21-21 0,0 0 16,0-1-16,1 1 0,-1 0 15,-21-22-15,0 1 0,21-1 0,-21 1 16,0-1-16,0 22 0,0-1 15,0 22-15,0-21 0,-21 42 16,0 0 0,21 42-16,-22-21 0,1 22 0,21 20 15,0-20-15,-21-1 0,21 21 16,-21-20-16,21-1 0,-21 0 0,21 1 16,-21-1-16,21 0 0,0 1 15,0-22-15,0 21 0,0-21 0,0 1 16,0-1-16,0 0 0,0-42 31,0 0-15,21-1-16,-21 1 0,21 0 0,0 0 15,0-21-15,0-1 0,22 1 16,-22 21-16,0-22 0,21 1 0,-20 21 16,-1-21-16,21 42 0,-21-22 15,0 22-15,1 0 0,-1 22 16,-21-1-16,21 0 0,-21 0 0,21 21 15,-21 1-15,0-22 0,0 21 16,0-21-16,0 22 0,0-1 0,0-21 16,0 0-16,0 22 0,0-22 15,0 0-15,0 0 0,0-42 47,0 0-47,0 0 16,0 0-16,0-1 0,0-20 0</inkml:trace>
  <inkml:trace contextRef="#ctx0" brushRef="#br0" timeOffset="10348.12">17420 3683 0,'0'-21'31,"0"0"-16,0 0-15,0-1 16,0 1-16,0 0 0,0-21 0,0 21 16,0-1-16,-21-20 0,0 21 15,0-21-15,-1 20 0,1-20 16,0 42-16,0-21 0,-21 0 16,20 21-16,1 0 0,-21 0 0,0 21 15,20 0-15,-20 0 0,0 22 16,21-1-16,-22 0 0,22 1 15,-21-1-15,21 0 0,-1 1 0,-20-1 16,42-21-16,-21 21 0,21-20 0,-21-1 16,21 21-16,0-21 15,0 0-15,21-21 0,0 0 16,0 0-16,0 0 0,1 0 16,-1 0-16,0 0 0,21 0 0,-21-21 15,1 0-15,20 0 16,-21 0-16,21 0 0,-20-1 0,20-20 15,-21 21-15,0-21 0,0-1 16,1 22-16,-1-21 0,-21 21 0,0-1 16,0 1-16,0 42 15,0 1 1,0-1-16,0 0 0,0 21 16,0-21-16,0 1 0,0-1 0,0 21 15,0-21-15,0 0 0,0 1 16,0-1-16,21-21 0,21 21 0,-21-21 15,1 0-15,-1 0 16,21 0-16,0 0 0,-20 0 0,20 0 16,0 0-16,-21 0 0,22 0 15,-1-21-15,-21 0 0,22-1 0,-22 1 16,0 0-16,0 0 0,-21 0 16,0 0-16,0-22 0,21 22 0,-21 0 15,0 0-15,0 0 0,0 42 31,-21 0-31,21 0 16,-21 21-16,21-20 0,-21 20 0,0 0 16,21 1-16,0-1 0,0 21 15,0-20-15,0 20 0,0 1 0,0-1 16,0 1-16,0-1 0,0 1 16,0-1-16,0 1 0,0-1 15,0 1-15,-22-1 0,22 1 0,-21-22 16,0 0-16,21 1 0,0-1 15,-21-21-15,21 0 0,-21 1 16,21-44 0,0 1-16,0 0 0,0 0 15,0-21-15,0-1 0,0 1 0,21 0 16,-21-1-16,0-20 0,21-1 16,-21 1-16,0-1 0,0 1 0</inkml:trace>
  <inkml:trace contextRef="#ctx0" brushRef="#br0" timeOffset="10651.82">17738 3704 0,'0'-21'0,"0"42"0,0-84 0,21 42 0,-21-1 16,0 1-16,0 0 0,0 0 15,0 0-15,21 21 0,-21-21 0,21-1 16,0 1-16,0 0 16,1 21-16,-1 0 0,0-21 15,0 21-15,0 0 0,0 0 0,1 0 16,-1 21-16,0 0 0,0 0 0,-21 1 15,0 20-15,0-21 0,0 21 16,0 1-16,0-22 0,-21 21 16,0-21-16,0 22 0,-1-22 15,1 0-15,0 0 0,-21 0 0,21 1 16,-1-22-16,1 21 16,21-42 15,21-1-16,1 1-15,-1 0 16</inkml:trace>
  <inkml:trace contextRef="#ctx0" brushRef="#br0" timeOffset="10972.1">18394 3471 0,'0'0'0,"-21"0"31,-1 22-31,22-1 16,-21-21-16,0 42 0,0-21 0,21 0 16,0 22-16,-21-1 0,21 0 15,-21 1-15,21-1 0,0 22 0,0-1 16,0 1-16,0-1 0,0 1 16,0-1-16,-22 1 0,22-1 0,-21 1 15,21-1-15,-21 1 16,21-22-16,0 0 0,-21 1 0,21-1 15,-21 21-15,21-41 16,0-1-16,0-42 31,21-22-31,-21 22 16,21 0-16,0-21 0,-21-1 0,21 1 16,1-22-16,-1 1 0</inkml:trace>
  <inkml:trace contextRef="#ctx0" brushRef="#br0" timeOffset="11256.1">18330 3958 0,'0'0'15,"21"-63"-15,-21 20 0,0 1 0,0 0 16,0-1-16,22 22 0,-22 0 16,0-21-16,0 21 0,21-1 0,0 1 15,0 0-15,0 0 0,0 0 16,22 0-16,-22 21 0,21-22 0,-21 22 16,22 0-16,-22 0 0,0 0 15,21 0-15,-42 22 0,22-1 0,-22 0 16,0 0-16,0 21 0,0-20 15,0 20-15,0-21 0,-22 0 0,1 0 16,0 1-16,-21-1 16,21 0-16,-22 0 0,22 0 0,0 0 0,0-21 15,0 0-15,-1 22 0,1-22 16,42 0 15,1-22-31,-1 22 0,0-21 16,0 0-16,21 0 0,-20 0 15</inkml:trace>
  <inkml:trace contextRef="#ctx0" brushRef="#br0" timeOffset="12298.38">18859 3704 0,'0'0'0,"22"0"0,-1 0 16,0 0-16,0-21 16,0 21-16,0-21 15,1 21-15,-1-21 0,0 21 0,0-21 16,0-1-16,22 1 15,-22 0-15,0 0 0,0 0 0,0 21 16,0-21-16,-21-1 0,0 1 16,0 0-16,-21 21 15,-21 0-15,21 21 16,0 0-16,-1 1 0,1-1 0,-21 0 16,21 21-16,0-21 0,21 1 15,-22-1-15,22 21 0,-21-21 16,21 0-16,0 1 0,0-1 15,0 0-15,21-21 0,1 21 16,-1-21-16,0 0 16,0 0-16,21 0 0,1 0 0,-1 0 15,0 0-15,1 0 0,-1 0 16,0-21-16,1 0 0,-1 21 0,0-21 16,1-1-16,-1 22 0,-21-21 15,22 0-15,-22 0 0,0-21 0,0 20 16,0 1-16,-21-21 0,0 21 15,0 0-15,0-1 0,0 1 0,-21 21 32,-21 21-32,21 1 0,-1-1 15,1 0-15,-21 21 0,21-21 16,0 22-16,-1-22 0,1 0 16,0 21-16,0-20 0,21-1 15,0 0-15,0 0 0,0 0 16,0 0-1,21-21 1,0 0-16,0-21 0,1 0 16,-1 21-16,0-21 0,0 0 0,0 0 15,0-22-15,-21 22 0,22 0 16,-1 0-16,0 0 0,-21-1 16,0 44-1,0-1 1,0 0-16,0 0 0,0 0 15,0 0-15,21 1 0,-21-1 16,21 0-16,-21 0 0,21 0 16,1-21-16,-1 21 15,0-21 1,0 0-16,0-21 16,0 0-16,1 21 15,-22-21-15,21 0 0,0 0 16,-21-1-16,21-20 0,-21 21 0,21 0 15,0-22-15,1 22 0,-22-21 16,21 21-16,0 0 0,0 21 16,0-22-16,0 22 15,1 0-15,-1 0 0,0 0 0,21 22 16,-21-22-16,1 21 0,-1 0 16,-21 0-16,21 21 0,0-20 0,-21-1 15,0 0-15,0 0 0,0 0 16,0 0-16,0 1 0,0-1 0,0 0 15,-21-21 1,21 21-16,-21-21 0,21-21 31,0 0-31,0 0 16,0-1-16,21 1 16,0 0-16,0-21 0,0 21 15,1-1-15,-1 1 0,0-21 0,0 21 16,21 0-16,-20 21 0,-1-22 15,0 1-15,0 21 0,0 0 16,0 0-16,1-21 0,-1 21 0,0 0 16,0 0-16</inkml:trace>
  <inkml:trace contextRef="#ctx0" brushRef="#br0" timeOffset="12679.13">21082 3493 0,'85'-22'16,"-85"1"0,0 0-16,-22 21 15,1 0 1,0 0-16,0 0 0,0 0 0,-22 0 16,22 0-16,-21 21 0,21 0 15,0-21-15,-1 22 0,1-1 16,0 0-16,21 0 0,0 0 15,21 0-15,0 1 16,1-22-16,-1 21 16,21-21-16,-21 21 0,0 0 0,1-21 15,20 21-15,-21 0 16,-21 1-16,21-22 0,-21 21 0,0 0 16,-21-21-1,0 21-15,0-21 0,-22 0 0,22 0 16,-21 0-16,0 0 0,20 21 15,-20-21-15,21 0 0,0 0 0,0 0 16,-1 0-16,1 0 0,0 0 16,-21 0-16,21 0 0,-22 21 0,1-21 15</inkml:trace>
  <inkml:trace contextRef="#ctx0" brushRef="#br0" timeOffset="14872.08">1609 6011 0,'0'0'0,"21"-21"15,0 21-15,0-21 0,-21 0 16,21 21-16,0-21 0,1 0 0,-1-1 16,-21 1-16,21 0 0,0 0 15,-21-21-15,21 20 0,-21 1 16,0-21-16,0 21 0,0-22 15,0 22-15,0 0 0,0-21 0,-21 21 16,0-1-16,0 1 0,0 21 16,-22 0-16,22 0 0,-21 0 15,21 0-15,-22 0 0,1 21 0,0 22 16,-1-22-16,1 21 0,0 22 16,20-22-16,-20 22 0,21-22 15,0 21-15,0-20 0,21-1 0,0 22 16,0-22-16,0-21 15,0 21-15,0-20 0,0 20 0,21-21 16,0-21-16,0 21 0,0-21 16,22 0-16,-1 0 0,0 0 15,-21-21-15,22 21 0,-1-21 16,0-21-16,22 20 0,-22 1 0,-21-21 16,22 0-16,-1-1 0,0 1 15,-20 0-15,-1-1 0,0-20 0,0 20 16,-21 22-16,21-21 0,-21 21 15,0 0-15,0-1 0,0 44 32,-21-1-32,21 0 0,-21 21 15,21 1-15,0-1 0,0 0 16,0 1-16,0-1 0,0 0 16,0 1-16,0-1 0,0 0 0,0-21 15,0 1-15,0 20 0,21-42 16,0 21-16,0-21 0,1 21 15,-1-21-15,0 0 0,21 0 0,-21-21 16,22 0-16,-1 0 0,0 21 16,1-21-16,-1-22 0,-21 22 0,22 0 15,-1-21-15,-21-1 0,0 22 16,0-21-16,1-1 0,-22 1 0,21 21 16,-21-21-16,0 20 0,0 1 15,0 0-15,0 42 31,0 0-31,0 1 0,-21-1 16,21 0-16,-22 21 0,22-21 0,0 22 16,0-22-16,0 21 0,0-21 15,0 1-15,0-1 0,0 0 0,22 0 16,-1 0-16,0-21 0,0 0 16,0 0-16,0 0 0,1 0 0,-1 0 15,21 0-15,-21 0 0,0 0 16,22-21-16,-22 0 0,0 0 0,0 0 15,0-1-15,1 1 16,-1-21-16,0 0 0,-21 20 0,21-20 16,-21 0-16,0 21 0,0-22 15,0 22-15,0 0 0,0 0 16,0 0-16,0 42 16,0 0-16,0 0 15,0 21-15,0 1 0,0-22 0,0 21 16,0 1-16,0-1 0,0 0 15,0-21-15,0 22 0,0-22 0,0 21 16,21-21-16,0 1 0,1-1 16,-1-21-16,0 0 0,0 0 15,0 0-15,0 0 16,22 0-16,-22 0 0,21-21 0,-21-1 16,22 1-16,-1 0 0,-21 0 15,22 0-15,-22-22 0,21 1 0,-21 0 16,0-1-16,1 1 0,-22-21 15,0-1-15,0 22 0,0-22 0,0 1 16,0 20-16,0 1 0,0-21 16,0 41-16,0-20 0,0 21 15,0 0-15,0 63 16,0-21 0,0 0-16,0 22 0,0-1 15,0 0-15,0 22 0,0-22 16,0 22-16,0-1 0,0-20 15,0 20-15,0-21 0,0 1 0,0-1 16,0 0-16,0 1 0,21-22 16,0 0-16,0 0 0,0 0 0,22-21 15,-22 0-15,0 22 0,21-22 16,1 0-16,-22 0 0,21 0 0,-21-22 16,22 1-16,-1 21 0,-21-21 15,21 0-15,-20 0 0,-1-22 16,21 22-16,-21-21 0,0 21 15,-21-22-15,22 22 0,-22-21 0,0 0 16,21 20-16,-21 1 0,0 0 16,0 0-16,0 0 0,0 42 31,-21 0-31,21 21 0,-22-20 0,22 20 16,0-21-16,0 21 0,0 1 15,0-22-15,0 21 0,0-21 0,0 1 16,22-1-16,-22 0 0,21 0 15,0 0-15,0 0 0,0-21 16,0 0-16,1 0 0,20 0 16,-21 0-16,0 0 0,22-21 0,-22 21 15,21-21-15,-21 0 0,22 0 16,-22 0-16,0-22 0,0 22 16,0-21-16,-21-1 0,0 1 0,0 0 15,0-1-15,-21 1 0,0 0 16,-21-1-16,20 22 0,-20 0 0,21 0 15,-21 21-15,-1 0 0,1 0 16,21 21-16,-22 0 0,22 0 0,0 1 16,0-1-16,0 0 0,0 0 15,21 0-15,-22 0 0,22 1 0,0-1 16,0-42 31</inkml:trace>
  <inkml:trace contextRef="#ctx0" brushRef="#br0" timeOffset="15091.52">3302 5652 0,'0'0'0,"21"0"31,0 0-31,0 0 15,22-22-15,-22 22 0,21 0 0,1-21 16,-1 0-16,0 21 16,1-21-16,-1 21 0,0 0 0,-21 0 15,1 0-15,-1 0 0,0 0 16,0 0-16,0 0 0,0-21 16,1 21-16</inkml:trace>
  <inkml:trace contextRef="#ctx0" brushRef="#br0" timeOffset="16884.05">4635 5884 0,'0'0'0,"-42"0"0,21 0 15,0 0-15,0-21 16,21 0 0,0 0-16,0 0 15,0 0-15,21-1 0,-21 1 0,21 0 16,0 21-16,0-21 0,0 0 15,1 21-15,-1 0 0,0 0 0,21 0 16,-21 0-16,1 0 0,-1 0 16,0 21-16,-21 0 0,21 21 0,0-20 15,0 20-15,1 0 0,-22-21 16,0 22-16,0-1 0,0-21 0,0 22 16,0-22-16,0 0 0,0 0 15,0 0-15,21 0 0,-21 1 0,0-1 31,0-42-15,0-1 0,0 1-16,21 0 0,-21 0 15,21 0-15,-21-22 0,21 22 0,0-21 16,-21 0-16,22-1 0,-1 1 16,0 0-16,0 20 0,0-20 0,0 21 15,-21 0-15,22 0 0,-1 21 16,0 0-16,0 21 0,0 0 15,-21 0-15,21 21 0,1-20 16,-22 20-16,21-21 0,0 21 0,0 1 16,21 105-1,-20-127-15,-22 0 16,0 0 0,0 1-16,21-22 31,-21-22-31,0 1 0,21 0 15,0-21-15,0 21 16,-21-22-16,21 22 0,1-21 0,-1-1 16,0-20-16,0 21 0,21-1 15,-20-20-15,20 42 0,-21-22 0,21 22 16,1 0-16,-22 0 0,0 21 16,21 0-16,-20 0 0,-1 0 0,0 21 15,0 21-15,-21-21 0,21 22 0,-21-1 16,21 0-16,-21 1 15,0-1-15,0 0 0,22 1 0,-22-1 16,21 0-16,-21-20 0,21-1 16,0 21-16,0-21 0,0 0 0,1-21 15,-1 22-15,0-22 0,21 0 16,-21 0-16,22 0 0,-22 0 0,21 0 16,1-22-16,-1 22 0,0-21 0,1 0 15,-1 0-15,0 0 0,-21 0 16,22-22-16,-22 1 0,0 21 0,0-22 15,-21 1-15,0 0 0,0-1 16,0 1-16,0 0 0,-21-1 16,0 22-16,0 0 0,0 21 15,-22 0-15,22 0 0,-21 0 0,-1 0 16,22 21-16,-21 0 0,21 22 16,-22-1-16,22-21 0,0 22 0,21-1 15,0 0-15,-21 1 0,21-1 16,0 0-16,0 1 0,0-22 0,0 0 15,0 0-15,0 0 0,21 0 16,0 1-16,0-22 0,1 0 16,-1 21-16,0-21 0,0 0 15,0 0-15,0 0 0,1-21 16,20-1-16,-21 22 0,0-42 0,0 21 16,1 0-16,-22 0 0,21-22 15,0 1-15,-21 0 0,0-1 0,0 1 16,21 0-16,-21-1 0,0 22 15,0 0-15,21-21 0,-21 20 16,0 44 0,0-1-16,0 0 0,0 21 15,0-21-15,0 22 0,0-1 16,0 0-16,0-20 0,0 20 0,0 0 16,0-21-16,0 22 0,21-22 15,1 0-15,-1 0 0,0 0 16,0 1-16,0-1 0,0-21 15,1 0-15,-1 0 0,0 0 0,0 0 16,21 0-16,-20 0 0,-1 0 0,0-21 16,21 21-16,-21-22 0,1 1 15,20-21-15,-21 21 0,0-22 0,0 1 16,1 0-16,-1-1 0,-21-20 16,0 21-16,21-22 0,-21 22 0,0-22 15,0 22-15,0 0 0,0-1 16,0 22-16,0-21 0,0 21 0,0-1 15,0 44 17,0-1-32,-21 21 0,21 0 0,0 1 15,0-1-15,0 22 0,0-22 16,0 21-16,0-20 0,0 20 0,0-20 16,0-1-16,21-21 0,-21 21 15,21-20-15,-21 20 0,21-21 0,0-21 16,-21 21-16,22 0 0,-1-21 15,0 0-15,0 0 0,0 0 0,0 0 16,1-21-16,-1 0 0,21 21 16,-21-21-16,0-21 0,1 20 0,20 1 15,-21-21-15,0 0 0,0-1 16,1 22-16,-1-21 0,-21 21 16,21-1-16,-21 1 0,21 21 0,-21 21 31,0 1-31,0-1 0,0 0 0,0 0 15,21 0-15,-21 0 0,0 22 16,21-22-16,-21 0 0,0 0 16,22-21-16,-22 21 0,21 1 0,0-22 15,0 21-15,0-21 0,0 0 16,1 0-16,-1 0 16,0-21-16,0-1 0,0 1 15,-21 0-15,0 0 0,21 0 16,-21-43-16,0 43 0,0-21 15</inkml:trace>
  <inkml:trace contextRef="#ctx0" brushRef="#br0" timeOffset="17052.13">8128 5419 0,'0'0'16,"-21"-21"-16,0-1 0,-1 22 0,22-21 16,-21 21-16,0 0 15,0 0 48,0 0-63,0 0 15</inkml:trace>
  <inkml:trace contextRef="#ctx0" brushRef="#br0" timeOffset="17230.14">7218 5694 0,'0'0'16,"0"21"-16,-21 0 0,42-21 16,0 0-1,0 0-15,0 0 0,0 0 0,22 0 16,-22-21-16,21 0 16,1 0-16,-1 0 0,0-1 0,1 1 15,-1 0-15</inkml:trace>
  <inkml:trace contextRef="#ctx0" brushRef="#br0" timeOffset="17712.08">8530 5673 0,'64'-64'16,"-43"43"-16,-21 0 0,21 0 15,-21 0-15,0-1 16,-21 22 0,0 0-1,-1 22-15,22-1 0,-21 0 0,0 0 16,0 21-16,21 1 0,0-1 16,-21-21-16,21 22 0,-21-1 0,21 0 15,0 1-15,0-1 0,0-21 16,0 21-16,0-20 0,0-1 0,0 0 15,21 0-15,0 0 0,21-21 16,-21 0-16,22 0 0,-1 0 0,0 0 16,1 0-16,20 0 0,-20-21 0,20 0 15,1 21-15,-1-21 0,-21-22 16,22 22-16,-22 0 0,1-21 16,-1-1-16</inkml:trace>
  <inkml:trace contextRef="#ctx0" brushRef="#br0" timeOffset="19263.93">9377 5673 0,'0'0'0,"0"-21"0,0-1 0,0-20 0,-43 0 31,1 42-31,21 0 16,0 0-16,0 21 0,-22 0 15,1 0-15,21 22 0,-22-22 0,22 21 16,0 0-16,0-20 16,0 20-16,0 0 0,-1 1 0,22-22 15,0 0-15,0 21 0,0-21 0,0 1 16,0-1-16,0 0 15,22-21-15,-1 0 0,0 0 0,21 0 16,-21 0-16,22 0 0,-22-21 16,21 21-16,-21-21 0,22-1 0,-22 1 15,0 0-15,0-21 0,0 21 16,1-22-16,-1 1 0,-21 21 0,0-22 16,0 1-16,0 0 0,0-1 0,0 22 15,0 0-15,0 0 0,0 42 31,0 0-31,0 22 16,-21-22-16,21 21 0,0 0 16,0-20-16,0 20 0,0 0 15,0-21-15,0 22 0,0-22 0,0 0 16,0 21-16,0-20 0,21-1 0,0-21 16,-21 21-16,21-21 0,0 0 15,0 0-15,1 0 0,-1 0 16,21-21-16,-21 21 0,22-21 15,-1-1-15,0-20 0,1 21 0,-22-21 16,21-1-16,0 1 0,-20 0 16,20-22-16,-21 22 0,0-22 0,-21 22 15,0-22-15,21 22 0,-21 21 16,0-21-16,22 20 0,-22 1 16,0 0-16,-22 21 31,1 21-31,0 22 0,21-22 0,0 21 15,-21 0-15,21 1 0,-21-1 16,21 0-16,0 22 0,0-22 0,0 1 16,0-1-16,0 0 0,0 1 0,21-22 15,0 0-15,-21 21 0,21-21 16,0-21-16,1 22 0,-1-1 0,0-21 16,0 0-16,0 0 0,22 0 15,-22 0-15,21-21 0,0-1 16,-20 1-16,20 0 0,-21 0 0,21-21 15,-20-1-15,20 1 0,-21-22 16,0 22-16,0-21 0,-21-1 0,0 22 16,22-22-16,-22 22 0,0-22 15,0 22-15,0 0 0,0 21 0,0-22 16,0 22-16,-22 42 16,22 0-16,-21 1 15,0-1-15,21 21 0,-21 0 16,21 1-16,-21-1 0,21 22 0,0-22 15,0 0-15,0 22 0,0-22 0,0 0 16,0 1-16,0-1 16,0-21-16,0 22 0,21-1 15,0-21-15,0 0 16,0-21-16,1 0 0,-1 0 0,0 0 16,21 0-16,-21-21 0,1 0 0,20 0 15,-21 0-15,21-1 0,-20 1 16,20-21-16,-21 21 0,0 0 0,0-22 15,1 22-15,-22 0 0,0 0 16,0 0-16,0 42 31,0 0-31,0 0 0,0 0 0,0 0 16,-22 22-16,22-22 0,0 0 16,-21 0-16,21 0 0,0 1 15,0-1-15,0 0 0,0 0 0,0 0 16,0 0-16,21-21 15,1 0-15,-1 0 0,0 0 16,21 0-16,-21 0 0,22 0 16,-22 0-16,21-21 0,1 0 0,-22 0 15,21 0-15,-21 0 0,22-22 16,-22 22-16,0-21 0,0 21 0,-21-22 16,0 22-16,21-21 0,-21 21 0,0-1 15,0 1 1,0 42-1,0 1-15,-21-1 16,21 0-16,0 21 0,0-21 16,0 22-16,0-1 0,-21 0 0,21 1 15,0-1-15,0 0 0,0 1 16,0-1-16,0 0 0,0 22 0,0-1 16,0 1-16,21-1 0,-21 1 0,21-1 15,-21 1-15,21 21 0,-21-22 16,22 1-16,-22 20 0,21-20 15,-21-1-15,21 22 0,0-22 0,-21 1 0,0 21 16,0-22-16,21-21 16,-21 22-16,21-22 0,-21-21 0,0 22 15,0-22-15,-21-21 16,0-21 0,0 0-16,-21-1 0,20 1 0,-20-21 15,0 0-15,21-1 0,-22-20 0,22 20 16,-21-20-16,21-1 0,-1 1 15,1 21-15,21-22 0,0 1 0,0-1 16,0-21-16,0 22 0,0-1 16,0 1-16,21 21 0,1-22 0,-22 22 15,21-22-15,0 22 0,0 0 0,0 20 16,0-20-16,-21 0 16,22 21-16,20-22 0,-21 1 0,0 21 15,0-22-15,1 22 0,20-21 0,-21 0 16,21 20-16,1-20 15,20 0-15,-20-1 0,20 22 0</inkml:trace>
  <inkml:trace contextRef="#ctx0" brushRef="#br0" timeOffset="20295.16">13144 5292 0,'0'0'0,"0"-21"0,-63-43 32,42 43-32,21 0 0,0 0 0,-21-1 0,-1-20 15,22 0-15,-21 21 0,0-1 16,0 22-16,0 0 15,0 0-15,-1 0 0,22 22 16,-21 20-16,0-21 0,0 21 16,0 1-16,0 20 0,-1 1 15,1-22-15,0 22 0,0-1 0,0 1 16,0-1-16,21 1 0,-22-1 16,22 1-16,0-22 0,0 0 0,0 1 15,0-22-15,22 21 0,-1-21 0,0-21 16,0 21-16,21-21 0,1 0 15,-22 0-15,21 0 0,1-21 0,20 21 16,-21-21-16,22 0 0,-22-21 16,1 20-16,20-20 0,-21 0 0,1-1 15,-1-20-15,0 21 0,-20-22 16,-1 1-16,0 20 0,-21-20 16,0-1-16,0 1 0,-21 20 0,0 1 15,-22 0-15,22-1 0,-42 22 16,20 0-16,-20 21 0,-1 0 0,1 0 15,-1 21-15,22 0 0,-22 1 16,1 20-16,21 0 0,20 1 16,-20-1-16,21 0 0,0 22 0,0-22 15,21 22-15,0-22 0,0 0 0,0 1 16,21-1-16,0 0 0,0 1 16,21-22-16,-20 0 0,41 0 15,-21 0-15,22-21 0,-22 0 0,22 0 16,-1 0-16,1 0 0,-1 0 15,1-21-15,-22 0 0,22 0 0,-22 0 16,0-22-16,-21 22 0,22-21 16,-1-22-16,-21 22 0,0 21 15,-21-22-15,0 22 0,0 0 16,0 42 0,0 0-1,0 1-15,0 20 0,0-21 0,0 21 16,0 1-16,0-22 0,0 21 15,0 1-15,0-22 0,0 0 16,0 0-16,0 0 0,0 0 0,0 1 16,0-44 31,0 1-47,0 0 0,0 0 0,0 0 15,0-22-15,0 1 0,0 21 16,0-21-16,22-1 0,-1 1 0,0 0 15,0-1-15,0 22 0,22-21 0,-22 21 16,21-1-16,-21 22 0,22 0 16,-22 0-16,21 0 0,-21 22 0,0-1 15,1 21-15,-1-21 16,0 22-16,0 41 0,-21-41 16,0-22-16,0 21 0,0-21 15,0 0-15,0 1 0,0-1 0,0 0 16,-21 0-16,21 0 0,-21-21 0,42 0 31,0-21-15,21 21-16,1-21 0</inkml:trace>
  <inkml:trace contextRef="#ctx0" brushRef="#br0" timeOffset="21468.01">15600 5736 0,'0'0'0,"-21"0"0,-43 0 31,43 0-31,21-21 0,0 0 16,0 0-16,0 0 15,21-1-15,0-20 0,0 21 16,1-21-16,-22 20 0,21-20 0,0 0 16,0-1-16,-21 1 0,21-21 15,-21-1-15,21 22 0,-21-22 0,0 1 16,0 20-16,0 1 0,0 0 16,0 21-16,0-1 0,0 1 0,-21 42 15,0 1 1,0 20-16,0 0 0,21 1 0,-21 20 15,-1 1-15,22-22 0,0 21 16,-21 1-16,21-1 0,-21-20 0,21 20 16,0-20-16,0 20 0,0-21 15,21 1-15,0-22 0,1 21 0,20-21 16,-21 1-16,21-1 0,-20-21 16,20 0-16,-21 0 0,21 0 15,1 0-15,-1 0 0,-21-21 0,22 21 16,-1-22-16,0-20 0,-21 21 15,22-21-15,-22 20 0,21-20 0,-21-21 16,1 20-16,-1 1 0,-21-22 16,0 22-16,0-21 0,0-1 0,0 22 15,0-1-15,0-20 0,0 42 16,0-22-16,-21 43 16,-1 0-16,1 22 0,0-1 15,0 21-15,0 0 0,21 1 16,-21-1-16,-1 22 0,22-22 15,-21 0-15,21 1 0,0-1 0,0 0 16,0 1-16,0-1 0,0 0 16,0-21-16,0 22 0,0-22 0,0 0 15,0 0-15,0 0 0,21-21 32,-21-21-32,22 0 0,-22 0 15,0 0-15,21 0 0,0-22 16,-21 22-16,21-21 0,0 21 0,0-22 15,1 22-15,-22 0 0,21 0 16,0 0-16,-21-1 0,21 22 16,0 0-1,0 22-15,-21-1 0,0 0 16,22 0-16,-1 0 0,0 22 0,0-22 16,0 21-16,0-21 0,1 22 15,-1-22-15,0 21 0,0-21 0,21 0 16,-20 1-16,20-1 0,0 0 15,1-21-15,-22 0 0,0 0 16,21 0-16,-21 0 0,22 0 16,-22 0-16,21-21 0,-21 0 0,22-1 15,-22 1-15,21-21 0,1 21 16,-22-22-16,21 1 0,-21 0 16,0-1-16,1 1 0,-1 0 0,0 21 15,-21-22-15,0 22 0,0 0 16,0 0-16,0 0 0,-21 21 15,0 0-15,-1 0 0,1 0 16,0 21-16,-21 0 0,21 0 16,-1 0-16,1 0 0,21 1 0,0 20 15,0-21-15,0 21 0,0-20 16,0-1-16,21 21 0,1-21 0,-1 0 16,21 1-16,0-1 0,1 0 0,-22 0 15,21-21-15,1 0 0,-1 21 16,0-21-16,1 0 0,-22 0 15,21 0-15,0-21 0,-20 21 0,20-21 16,-21 0-16,0 0 0,0-1 16,1 1-16,-1 0 0,-21 0 0,0-21 15,0 20-15,0 1 0,0 0 0,0-21 16,0 21-16,-21-1 0,-1 1 16,1 0-16</inkml:trace>
  <inkml:trace contextRef="#ctx0" brushRef="#br0" timeOffset="21755.09">15473 5376 0,'0'0'16,"-43"22"-16,1-22 0,21 0 0,42 0 31,0 0-31,22 0 0,-1 0 0,0-22 16,1 22-16,-1-21 0,21 21 15,1-21-15,-1 21 0,1 0 16,-1-21-16,1 21 0,-1-21 0,1 21 16,-1 0-16,-20 0 0,-22 0 15,0 0-15,-42 0 16,0 21-16,-22-21 15</inkml:trace>
  <inkml:trace contextRef="#ctx0" brushRef="#br0" timeOffset="22887.44">2413 7557 0,'0'0'0,"21"0"0,0 0 15,0 0-15,1 0 16,-1 0-16,0-22 0,-21 1 16,21 0-16,0 0 0,0 0 0,1 0 15,-22-1-15,21 1 0,-21-21 16,0 21-16,0 0 0,0-1 0,0-20 15,0 21-15,0 0 0,-21 0 16,-1-1-16,1 1 0,0 21 0,-21 0 16,-1 0-16,22 0 15,-21 0-15,0 21 0,20 1 0,-20-1 16,21 21-16,-21-21 0,20 22 16,1-22-16,0 21 0,21-21 15,0 22-15,0-1 0,0-21 0,0 21 16,21-20-16,0 20 0,22-21 15,-22 0-15,21 22 0,-21-22 0,22 0 16,-1 0-16,0 21 0,1-20 16,-22-1-16,21 0 0,1 21 15,-22-21-15,0 1 0,0 20 16,0-21-16,-21 21 0,0-20 0,0-1 16,0 0-16,-21 0 0,0 0 15,0 0-15,-22-21 0,22 0 0,-21 0 16,0 0-16,-1 0 0,1 0 15,-22 0-15,22-21 0,0 21 0,-1-42 16,1 21-16,0 0 0,21-1 16,-22-20-16,22 21 0,0 0 0,0 0 15,0-1-15,-1 1 0,22 0 16,0 0-16,0 0 0,0 0 16,22 21-1,-1 0-15,0 0 0,21-22 0,-21 22 16,22 0-16,-1 0 0,0 0 15,1 0-15,-1 0 0</inkml:trace>
  <inkml:trace contextRef="#ctx0" brushRef="#br0" timeOffset="24384.58">3111 7641 0,'0'0'0,"0"-21"16,-21 21 15,0 0-31,0 21 16,0 0-16,21 1 0,-21-1 15,-1 0-15,1 0 0,21 0 0,0 22 16,0-22-16,0 21 0,0-21 16,0 22-16,0-22 0,0 21 0,0 0 15,0-20-15,0-1 0,21 0 16,-21 0-16,22 0 0,-1 0 0,0-21 15,0 0-15,21 0 0,-20 0 16,20 0-16,-21 0 0,21-21 0,1 0 16,-1 0-16,0 0 0,1 0 15,-1-1-15,0-20 0,1 21 16,-22-21-16,21 20 0,-21-20 16,1 21-16,-1-21 0,0 20 0,-21-20 15,0 21-15,0 0 0,0 0 16,0-1-16,-21 22 15,0 0-15,-1 0 0,1 0 16,0 22-16,21-1 0,-21-21 16,21 21-16,0 0 0,0 0 0,0 0 15,0 1-15,21-1 16,0 0-16,0 0 0,1 0 0,-1 0 16,21-21-16,-21 22 0,0-1 15,1 0-15,20 0 0,-21-21 16,21 21-16,-20 0 0,-1-21 0,0 0 15,21 22-15,-21-22 0,1 0 16,-1 0-16,0 0 0,0 0 0,0 0 16,0-22-16,1 1 0,-1 21 15,0-21-15,0 0 0,0 0 0,0 0 16,1-1-16,-1 1 0,0-21 16,0 21-16,0 0 0,-21-1 0,0-20 15,0 21-15,21 0 0,-21 0 16,0-1-16,0 1 0,0 0 0,-21 21 15,0 0 1,0 0 0,0 0-16,21 21 0,-21 0 0,-1 1 15,22-1-15,0 0 0,0 0 16,0 0-16,0 0 0,0 1 0,0 20 16,0-21-16,0 0 0,0 22 0,22-22 15,-1 0-15,0 0 0,21 0 16,1-21-16,-1 21 0,0-21 0,1 0 15,20 0-15,1 0 0,-22 0 16,21 0-16,-20 0 0,20 0 0,-20-21 16,-1 0-16,0 0 0,1 0 15,-22 0-15,21-1 0,-21 1 0,0 0 16,1-21-16,-22 21 0,0-1 16,0-20-16,0 21 0,0 0 15,0-22-15,0 22 0,0 0 0,-22 0 16,1 21-16,0 0 15,0 0-15,0 0 16,0 21-16,-1 0 0,22 0 0,-21 1 16,21-1-16,-21 0 0,21 21 15,0-21-15,0 22 0,0-22 0,0 0 16,0 21-16,21-20 0,0-1 0,-21 0 16,43 0-16,-22 0 15,0 0-15,21 1 0,1-22 0,-22 0 0,21 0 16,1 0-16,20 0 0,-21 0 15,1 0-15,-1-22 0,0 22 16,1-21-16,-1 0 0,0 0 0,-20 0 16,20 0-16,-21-22 0,0 22 15,22-42-15,-22 41 0,-21-20 16,0 21-16,0-21 0,0 20 0,0 1 16,0 0-16,0 0 0,-21 21 15,-1 0 1,1 0-16,0 21 0,21 0 15,-21 22-15,21-22 0,0 0 0,0 21 16,0-21-16,0 22 0,0-22 0,0 0 16,0 21-16,0-20 15,0-1-15,0 0 0,0 0 0,0 0 16,0 0-16,0-42 47,0 0-32,0-21-15,0 21 0,21-1 0,0-20 16,0 21-16,1-21 0,-1-1 0,0 1 16,0 0-16,21-1 0,-20 1 15,20 0-15,-21 20 0,0-20 16,22 21-16,-22 21 0,0 0 0,0 21 16,0 0-16,0 0 0,1 1 15,-1 20-15,-21 0 0,21 1 0,-21-22 16,0 21-16,0 0 0,0-20 15,0 20-15,0-21 0,0 21 0,21-20 16,-21 20-16,0-21 0,0 0 0,0 0 16,0 1-16,0-1 15,0-42 17,0-1-17,0 1-15,21 0 16,0 0-16,1 0 0,-22 0 15,21-1-15</inkml:trace>
  <inkml:trace contextRef="#ctx0" brushRef="#br0" timeOffset="24607.46">7239 8001 0,'0'21'16,"0"-42"47,0 0-63,0 0 0,0 0 15,0-1-15</inkml:trace>
  <inkml:trace contextRef="#ctx0" brushRef="#br0" timeOffset="43599.93">1863 9567 0,'0'-21'31,"0"0"-15,0 0-16,0 0 15,0 0 1,0-1-16,0 1 15,0 42 17,0 1-17,0 20-15,0-21 0,0 21 16,0 1-16,0 20 0,-22-20 0,22 20 16,0-21-16,0 22 0,-21-22 15,0 22-15,0-22 0,21 0 0,0 1 16,-21-1-16,0 0 0,21-20 15,0 20-15,0-21 0,0 0 16,0 0-16,-22-21 16,22 22-16,0-44 15,0 1-15,0 0 16,0 0-16,22 0 0,-1 0 16,0-1-16,0-20 0,0 0 0,0-1 15</inkml:trace>
  <inkml:trace contextRef="#ctx0" brushRef="#br0" timeOffset="43851.9">2201 9546 0,'0'0'16,"21"-21"-16,-21 0 0,22 0 0,-22 0 15,21-1-15,-21 44 32,0-1-32,0 21 0,0-21 15,0 43-15,0-22 0,0 0 16,-21 22-16,21-22 0,-22 22 0,22-22 15,-21 0-15,21 1 0,0-1 16,0 0-16,-21 1 0,21-22 16,0 0-16,-21 0 0,21 0 0,0 1 15,0-1-15,-21-21 32,0 0-32,21-21 0,0-1 15</inkml:trace>
  <inkml:trace contextRef="#ctx0" brushRef="#br0" timeOffset="44491.13">1714 10097 0,'0'0'16,"22"0"0,-1 0-16,0 0 15,0 0-15,0 0 0,0 0 0,22-22 16,-22 22-16,21-21 0,1 21 15,-1-21-15,0 0 0,1 0 16,-1 21-16,0-21 0,22-1 16,-22 1-16,0 0 0,22 21 0,-43-21 15,21 21-15,-20 0 0,-1 0 16,0 0-16,0 0 0,-21 21 16,0 0-1,-21 0-15,0 1 0,21 20 16,-21-21-16,21 0 0,-22 0 15,22 1-15,-21-1 0,21 0 0,0 0 16,0 0-16,0 0 16,21-21-16,1 22 0,-1-22 0,0 0 15,0 0-15,21 0 16,-20 0-16,20 0 0,-21 0 0,0 0 16,22 0-16,-22 0 0,0-22 15,21 1-15,-21 21 0,1-21 0,-1 0 16,-21 0-16,21 0 0,-21-22 15,0 22-15,0-42 0,0 41 16,0-20-16,-21 21 0,0-21 16,-1 20-16,-20-20 0,21 21 0,0 0 15,-22 21-15,22 0 0,0 0 16,-21 0-16,21 0 0,-1 0 0,-20 21 16,21 0-16,0 0 0,0 22 15,-1-22-15,1 21 0,21 0 16,0-20-16,0 20 0,0 0 15,0-21-15,0 22 0,0-22 0,0 0 16,21 21-16,1-20 0,-1-1 16,0-21-16,0 21 0,0-21 0,0 0 15,43 0-15,-22 0 16,-21 0-16,22 0 0,-1 0 0,-21-21 16,22 21-16,-22-21 0,21-1 0,0 1 15,-20-21-15,-1 21 0,21 0 16</inkml:trace>
  <inkml:trace contextRef="#ctx0" brushRef="#br0" timeOffset="45035.14">3238 9927 0,'0'0'16,"22"-42"-16,-1 0 0,0-1 31,-21 64-15,0 1-16,0-1 0,0 0 16,0 0-16,0 21 0,-21-20 0,21-1 15,0 21-15,0-21 0,-21 0 16,21 1-16,0 20 0,0-21 0,0 0 15,0 0-15,0 1 16,21-22 0,0 0-16,-21-22 15,21 1-15,0 21 0,0-21 16,1 0-16,-1 0 0,0 0 16,0-22-16,21 22 0,-20-21 15,20 21-15,-21-1 0,0-20 0,22 21 16,-22 21-16,0-21 0,0 21 15,0 21-15,-21 21 16,0-21-16,0 1 0,0-1 16,0 0-16,0 0 0,0 21 15,0-20-15,0-1 0,21 0 0,1 0 16,-1-21-16,0 21 0,0-21 16,0 0-16,0 21 0,1-21 0,20 0 15,-21 0-15,0 0 0,22 0 16,-22-21-16,0 21 0,0-21 15,0 0-15,0 0 0,1 0 0,-1-1 16,-21 1-16,0 0 0,0-21 16,0 21-16,0-22 0,0 22 0,0-21 15,-21 21-15,21-1 0,0 1 16,-22 0-16,1 0 0,0 21 16,0 0-1,21 21 1,0 0-1,21-21 1,0 0-16,22 0 16</inkml:trace>
  <inkml:trace contextRef="#ctx0" brushRef="#br0" timeOffset="45440.12">5588 9483 0,'0'0'0,"-42"-85"31,42 64-31,0 0 0,0 0 16,0-1-16,0 44 31,0-1-15,0 106-1,0-64-15,0-20 0,0-1 16,0 21-16,-22 22 0,22-43 16,-21 1-16,21-1 15,-21 0-15,21-20 0,0-1 0,0 21 16,0-21-16,0 0 0,-21-21 15,21-21 17,0 0-17,0 0-15,0 0 0,0 0 0</inkml:trace>
  <inkml:trace contextRef="#ctx0" brushRef="#br0" timeOffset="45961.15">5292 9800 0,'0'0'0,"-22"0"0,1 0 15,42 0 17,1 0-32,-1 0 0,0-21 15,21 21-15,-21-21 0,22 21 0,-1-21 16,0 0-16,1-1 0,20 22 16,-20-21-16,-1 0 0,21 21 0,-20-21 15,-1 0-15,0 21 0,-20 0 16,-1 0-16,0 0 0,0 0 0,0 0 15,-21 21-15,0 0 16,0 21-16,0-20 0,-21-1 16,0 21-16,0-21 0,21 0 0,-21 22 15,-1-22-15,22 21 0,0-21 16,0 1-16,0-1 0,0 0 16,0 0-16,0 0 0,22-21 0,-1 21 15,0-21-15,21 0 0,-21 0 16,1 0-16,20 0 0,-21 0 0,21 0 15,-20 0-15,-1 0 0,0 0 16,21-21-16,-21 0 0,1 0 0,-1 0 16,0 0-16,0-1 0,0-20 0,0 21 15,-21-21-15,0-1 16,0 1-16,0 0 0,0-1 0,-21 1 0,21 0 16,-21 20-16,0 1 0,-21-21 15,20 42-15,1-21 0,0 21 16,0 0-16,0 0 0,0 0 0,-1 0 15,1 21-15,0-21 0,0 21 16,21 0-16,0 0 0,0 1 0,-21-1 16,21 21-16,0-21 15,0 0-15,0 1 0,21-22 16,-21 21-16,21-21 0,0 0 0,0 0 16</inkml:trace>
  <inkml:trace contextRef="#ctx0" brushRef="#br0" timeOffset="48631.23">7302 9885 0,'0'0'0,"-21"21"0,21-42 31,0 0-15,21 0-16,-21-1 0,22 1 16,-1-21-16,0 21 0,0-22 0,0 1 15,0 0-15,1-1 0,-1 1 0,0 0 16,-21-1-16,21 1 0,-21 0 15,21-1-15,-21 1 0,0 0 0,0 21 16,0-1-16,0 1 0,0 0 16,-21 21-1,0 21-15,21 0 0,0 1 16,-21-1-16,0 21 0,21 0 16,-22-20-16,22 41 0,0-21 0,-21 1 15,21-1-15,-21 22 0,21-22 16,0 0-16,0 1 0,0-1 0,0-21 15,0 21-15,-21-20 0,21-1 16,0 0-16,21-42 31,-21 0-31,21-1 16,-21 1-16,21-21 0,1 21 0,-22-22 16,21 1-16,0 21 0,0-21 15,0 20-15,-21-20 0,21 21 0,1 0 16,-1 0-16,0 21 0,0 0 15,0 0-15,0 0 0,-21 21 16,0 0-16,22 0 0,-1 21 16,-21-20-16,21 20 0,-21-21 15,21 21-15,0 1 0,-21-22 0,21 21 16,1-21-16,20 1 0,-21-1 16,0 0-16,22 0 0,-22 0 0,21-21 15,0 0-15,-20 0 0,20 0 16,0 0-16,-21 0 0,22-21 0,-1 21 15,-21-21-15,22 0 0,-1 0 0,-21-1 16,21-20-16,-20 21 0,20-21 16,-21-1-16,0 1 0,-21 0 0,0-1 15,0 1-15,0 21 0,0-22 16,0 1-16,0 21 0,-21 0 16,0 0-16,0-1 0,0 22 0,-1 0 15,1 0-15,-21 0 0,21 0 16,-22 22-16,22-1 0,-21 0 0,21 21 15,0-21-15,-1 22 0,1-1 16,0 0-16,21 1 0,-21-1 0,21 0 16,0 1-16,0-22 0,0 0 0,0 0 15,21 0-15,0 1 0,0-1 16,1-21-16,-1 0 0,0 0 16,0 0-16,0 0 0,22 0 0,-22-21 15,0-1-15,0 22 0,0-42 16,22 21-16,-22 0 0,0-22 0,0 1 15,0 0-15,0 21 0,-21-22 16,0 1-16,22 21 0,-22-22 0,0 22 16,21 21-16,-21-21 0,0 42 31,0 0-31,0 22 0,0-22 16,-21 0-16,21 21 0,0 1 15,0-22-15,0 21 0,0-21 0,0 1 16,21 20-16,0-21 0,0 0 15,0 0-15,0-21 0,1 22 0,20-22 16,-21 0-16,21 0 0,1 0 16,-22 0-16,21 0 0,1 0 15,-1-22-15,0 1 0,-21 0 0,22 0 16,-22 0-16,21-22 0,-21 22 16,1-21-16,-1 0 0,-21 20 0,0-20 15,21 0-15,-21 21 0,0-43 16,0 43-16,0 0 15,0 42 1,0 0-16,-21 0 0,21 0 16,0 1-16,0 20 0,0-21 15,-21 21-15,21-20 0,-22 20 0,22 0 16,0-21-16,0 1 16,0-1-16,-21 0 0,21 0 0,0 0 15,0 0-15,0-42 31,0 0-31,21 0 16,1 0-16,-1-22 0,-21 22 16,21-21-16,0 21 0,-21-22 0,21 22 15,0 0-15,-21-21 0,22 21 16,-1 21-16,0-22 0,0 22 0,0 0 16,0 0-1,1 22-15,-1-22 0,-21 21 0,21 0 16,0 21-16,0-21 0,0 1 15,1 20-15,-1-21 0,0 0 0,0 0 16,0 1-16,0-1 0,1 0 0,-1 0 16,0-21-16,0 0 0,0 0 15,0 0-15,1 0 0,-1 0 16,0-21-16,0 21 0,0-21 16,0-22-16,1 22 0,-1 0 15,0-21-15,21-1 0,-21 22 0,1-21 16,20 0-16,-21-1 0,21 22 15,-20-21-15,20 21 0,-21-1 0,21 1 16,-20 0-16,-1 0 0,0 21 16,0 0-16,0 0 15,0 0-15,-21 21 0,22 0 0,-22 0 16,0 1-16,21-1 0,-21 0 16,21 0-16,-21 0 0,0 0 0,0 1 15,21-1-15,-21 0 16,0-42 15,0 0-15,0-1-16,-21 22 0,21-21 15,-21 0-15,21 0 0,0 0 16,-21 0-16,-1-1 0,1 1 16,21 0-16,-21 0 0,0 21 15,0 0-15,0 0 0,-1 0 16,1 0-16,0 0 0,0 21 15,0 0-15,0 0 0,-1 1 0,1 20 16,0-21-16,0 0 0,0 22 16,21-22-16,0 42 0,0-20 15,0-22-15,0 0 0,0 21 0,0-21 16,0 1-16,21-22 16,0 21-16,0 0 0,0-21 0,1 0 15,-1 0-15,0 0 16,0 0-16,0 0 0,0-21 0,1 0 15,-1-1-15,21 1 0,-21-21 0,0 21 16,1-22-16,-1 1 0,0 0 16,0-1-16,21-20 0,-20 21 0,-1-22 15,0 1-15,0-1 0,0 1 16,-21-1-16,21 1 0,-21 20 0,22 1 16,-22 0-16,0 20 0,21 1 0,-21 0 15,0 42 1,-21 0-16,-1 1 0,1 20 15,0 0-15,0 22 0,21-22 16,0 22-16,-21-22 0,21 21 16,-21-20-16,21-1 0,0 0 15,0 1-15,0-1 0,0 0 0,0 1 16,0-1-16,0 0 0,0-20 0,21-1 16,0 21-16,0-21 0,-21 0 15,21-21-15,22 22 0,-22-22 0,0 0 16,0 0-16,21 0 0,-20 0 15,20 0-15,-21-22 0,21 1 0,1 0 16,-1 0-16,-21 0 0,22-22 16,-1 1-16,-21 21 0,21-43 0,1 22 15,-22 0-15,0-1 0,21-20 16,-20-1-16,-22 22 0,21-21 16,-21 20-16,0 1 0,0 0 0,0-1 15,0 22-15,0 0 0,-21 21 16,21 21-1,-22 21-15,1-20 0,0 20 0,21 0 16,0 22-16,-21-22 0,21 0 16,-21 22-16,21-22 0,0 1 0,0-1 15,0 0-15,0 1 0,0-1 16,0 0-16,0 1 0,0-22 16,0 21-16,21-21 0,0 22 0,0-22 15,0 0-15,1 0 0,20 0 16,-21-21-16,21 21 0,-20-21 0,20 0 15,-21 0-15,21 0 0,1 0 0,-22-21 16,21 0-16,-21 21 0,1-42 16,20 21-16,-21-1 0,0-20 0,22 0 15,-22-1-15,-21 1 0,21 0 16,-21 21-16,0-22 0,0 22 0,0 0 16,0 0-16,0 0 0,-21 21 15,0 0-15,-1 21 0,1 0 16,0 0-16,0 0 0,0 22 0,0-22 15,21 21-15,0-21 0,0 22 0,0-22 16,0 21-16,0-21 16,0 0-16,0 22 0,0-22 0,21 0 15,0 0-15,0-21 0,0 0 16,0 0-16,1 0 0,-1 0 16,0 0-16,0 0 0,43 0 15,-22-21-15,-21 0 0,21 0 0,1 0 16,-22-1-16,21 1 0,-21 0 15</inkml:trace>
  <inkml:trace contextRef="#ctx0" brushRef="#br0" timeOffset="48807.92">12404 9694 0,'0'22'0,"-22"-22"31,1-22 0,21 1-15,-21 21-16,0-21 0,0 21 15,-22 0-15</inkml:trace>
  <inkml:trace contextRef="#ctx0" brushRef="#br0" timeOffset="49804.18">2095 10774 0,'0'0'0,"-42"0"0,0 21 16,-1-21-16,1 0 0,21 0 15,0 0-15,0 21 0,-1-21 16,1 0-16,0 0 0,42 0 47,0 0-47,1 0 0,-1 0 0,0 0 15,21 0-15,-21 0 0,22 0 16,-22 0-16,42 0 0,-20 0 0,20 0 16,1 0-16,-1 0 0,22 0 0,0 0 15,-1 0-15,22-21 0,-21 21 16,21 0-16,-1 0 0,1-21 0,21 21 16,21 0-16,-21-21 0,22 21 15,-1-21-15,0 21 0,0-22 0,21 22 16,1-21-16,-1 21 0,0-21 15,22 0-15,-22 21 0,22 0 0,-1-21 16,1 0-16,-1 21 0,1-22 16,20 22-16,-20-21 0,21 21 15,-22-21-15,22 0 0,-22 21 0,22-21 16,0 0-16,-22 21 0,1-22 16,20 1-16,-20 21 0,-1-21 0,1 0 15,-1 21-15,1-21 0,-1 0 0,-20 21 16,20-22-16,-21 22 0,1-21 15,-22 21-15,21-21 0,1 21 0,-1 0 16,-21-21-16,21 21 0,-42 0 0,22 0 16,-22 0-16,0-21 0,0 21 15,0 0-15,-22 0 0,22 0 0,-42-21 16,21 21-16,-43 0 16,22 0-16,-43 0 0,22-22 0,-22 22 15,-21 0-15,22 0 0,-22-21 16,0 21-16,-42 0 62</inkml:trace>
  <inkml:trace contextRef="#ctx0" brushRef="#br0" timeOffset="49947.3">12594 10181 0,'0'0'0,"0"21"16,-21-21 15,0 0 0,0 22-31,-1-22 16</inkml:trace>
  <inkml:trace contextRef="#ctx0" brushRef="#br0" timeOffset="51239.94">1609 11980 0,'0'0'0,"-43"0"16,22 0-16,0 0 0,0 0 0,0 0 16,-22-21-16,22 21 0,0 0 15,0 0-15,0 0 16,42 21 15,0-21-31,21 22 16,1-22-16,20 0 0,1 0 0,20 21 15,-20-21-15,20 0 16,1 0-16,21 0 0,-21 0 0,20 0 0,1 0 16,0 0-16,0 0 15,0 0-15,-22-21 0,22 21 0,-21 0 16,-22-22-16,22 22 0,-21-21 15,-1 21-15,1 0 0,-22 0 0,0-21 16,1 21-16,-22-21 0,0 21 16,0 0-16,-21-21 0,0 0 15,0-1 1,-21 22-16,-21 0 16,20-21-16,1 21 0,-21 0 15,21 0-15,-22-21 0,1 21 16,0 0-16,-1 0 0,1-21 0,0 21 15,21-21-15,-22 21 0,22 0 16,0 0-16,42 0 31,0 0-15,0 0-16,1 21 0,-1-21 16,0 0-16,0 21 0,21-21 0,-20 0 15,20 21-15,-21 0 0,21-21 16,1 0-16,-1 22 0,0-22 0,1 0 15,-1 0-15,0 0 0,1 21 16,-22-21-16,21 0 0,-21 0 0,22 0 16,-22 0-16,0 0 0,0 0 15,-21 21 1,-21-21 0,-21 21-16,21 0 0,-22 0 15,1 1-15,-22 20 0,22 0 0,0 1 16,-22-1-16,22 0 0,-22 22 15,22-22-15,0 0 0,-1 22 16,1-22-16,21 1 0,-21-1 0,20-21 16,1 21-16,0-20 0,21-1 0,0 0 15,0 0-15,0 0 16,0-42 15,21 0-31,0 21 0,1-42 0,20 20 16</inkml:trace>
  <inkml:trace contextRef="#ctx0" brushRef="#br0" timeOffset="52355.73">5207 11938 0,'0'0'0,"0"21"15,0 0-15,0 1 0,0-1 16,21-21-16,0 0 16,0 0-16,1 0 0,20 0 0,-21 0 15,21-21-15,-20-1 0,20 1 16,0 0-16,22 0 0,-22 0 0,0 0 15,22-22-15,-22 22 0,1 0 16,-1-21-16,0-1 0,1 22 16,-22-21-16,21-1 0,-21 1 0,-21 0 0,0-1 15,0 1-15,0 0 16,0-1-16,0 1 0,0 21 0,0-21 16,-21 20-16,0 1 0,0 0 0,0 21 15,-1 0-15,1 42 16,0-20-16,0 20 0,0 0 0,0 1 15,21 20-15,0 1 0,0-1 16,0 1-16,-22-1 0,22 1 0,0 20 16,-21 1-16,21 0 0,-21-1 15,21 22-15,-21-21 0,0-1 16,21 22-16,-21 0 0,-1 0 0,1 0 16,0 0-16,0-1 0,0 22 15,0-21-15,-22 0 0,22 21 0,0-21 16,-21 0-16,20 0 0,22-22 15,0 1-15,0 0 0,0-22 0,0 1 16,0-22-16,0 0 0,0-21 0,22 1 16,-1-22-16,21 0 0,-21 0 15,22-22-15,-1 1 0,0 0 0,22-21 16,-22-1-16,22 1 0,-22 0 0,21-22 16,-20 1-16,-1-1 0,0 1 15,1-22-15,-22 22 0,0-22 0,0 0 16,-21 22-16,0-22 0,0 0 15,-63-84-15,20 106 0,1-22 16,0 21-16,-22-20 0,1 41 16,-1-20-16,22 21 0,-22 20 15,1-20-15,21 21 0,-22 21 0,22-21 16,21 21-16,-1 0 0,1 0 16,0 0-16,21-21 0,42 21 15,-20 0-15,20-22 16,0 1-16,1 0 0,20 0 15,-21 21-15,22-21 0,-1-22 16,1 22-16,-1-21 0,1 0 0,-22 20 16,22-20-16,-22 0 0,-21-1 0,22 22 15,-22 0-15,0 0 0,0 0 16,-21 0-16,0 42 16,0 0-1,-42 0-15,42 21 0,0-20 16,-21-1-16,21 21 0,0-21 0,0 0 15,0 1-15,-22-1 0,22 0 0,0 0 16,0 0-16,0 0 16,0-42 31,0 0-47,0-21 0,0 21 15,0-22-15</inkml:trace>
  <inkml:trace contextRef="#ctx0" brushRef="#br0" timeOffset="52519.15">6244 11811 0,'-21'-21'32,"21"42"-17,0 0 16,21-21-31,0 21 0,0-21 0</inkml:trace>
  <inkml:trace contextRef="#ctx0" brushRef="#br0" timeOffset="53363.95">6519 11938 0,'0'0'15,"0"21"-15,0 22 0,0-22 0,0 21 0,0-21 16,0 22-16,0-22 0,0 0 15,0 0-15,0 21 0,-21-20 0,21-1 16,0 0-16,-21-21 16,21-21 31,0 0-47,0-1 0,0 1 15,0-21-15,0 21 0,42-22 16,-21 1-16,1 0 0,20 21 0,-21-1 15,21-20-15,1 42 0,-22-21 0,21 21 16,128 42 0,-149-21-16,21 22 15,-21-1-15,0-21 0,1 22 16,-1-1-16,0 0 0,-21-21 16,42 1-16,-21 20 0,1-21 0,-1 0 15,0 0-15,0 1 16,0-1-16,0-21 0,1 0 0,20 0 15,-21 0-15,21-21 0,-20-1 16,20 1-16,-21 0 0,21 0 0,1 0 16,-22 0-16,21-22 0,-21 1 0,22 0 15,-22 20-15,0-41 0,0 21 16,-21-1-16,0 1 0,0 21 0,0-22 16,-21 22-16,0 0 0,-21 0 15,20 0-15,-20 21 0,21 0 0,-21 0 16,-1 0-16,1 0 0,21 21 0,-22 0 15,1 0-15,21 0 0,0 22 16,0-1-16,-1-21 0,1 22 16,21-1-16,-21 0 0,21 1 15,0-1-15,0-21 0,0 21 0,0-20 16,21-1-16,0 0 0,1 0 0,-1-21 16,0 0-16,0 0 0,0 0 15,22 0-15,-22 0 0,21 0 0,-21-21 16,0 0-16,22 0 0,-22-22 15,0 22-15,21-21 0,-20-22 0,-1 22 16,0 0-16,-21-22 0,21 22 0,0-22 16,-21 1-16,21 20 0,-21-20 15,0-1-15,0 22 0,0 0 16,0-1-16,0 1 0,0 21 16,0 0-16,0 42 15,0 0-15,0 21 0,0-20 0,0 41 16,0-21-16,0 22 0,0-22 15,0 22-15,0-1 0,-21 1 0,21-1 16,0-20-16,0 20 0,0-21 16,0 1-16,0-1 0,0 0 0,0-20 15,0-1-15,0 0 0,0 0 16,0 0-16,21-21 0,1 0 0,-1 0 16,0 0-16,21-21 0,-21 0 15,22 0-15,-1 0 16</inkml:trace>
  <inkml:trace contextRef="#ctx0" brushRef="#br0" timeOffset="55699.14">8509 11663 0,'-21'21'16,"42"-21"15,0 0-31,0-21 0,0 21 0,22-21 16,-22 0-16,21-1 0,-21 1 0,22 0 15,-22 0-15,0 0 0,0 0 16,0 21-16,-21-22 0,0-20 16,0 21-16,-21 0 0,0 21 15,-21 0-15,-1 0 0,1 0 0,0 21 16,-1 0-16,1 0 0,0 0 0,-1 1 16,22-1-16,-21 21 15,21-21-15,21 0 0,0 22 0,0-22 16,0 0-16,0 0 0,0 0 15,0 1-15,21-1 0,0 0 0,0 0 16,0-21-16,1 0 0,20 21 0,-21-21 16,21 0-16,1 0 0,-22 0 15,21 0-15,-21 0 0,1 0 0,20 0 16,-21 0-16,-21-21 16,-21 21-1,0 0-15,0 0 0,-22 0 16,1 0-16,0 21 0,-1-21 15,1 21-15,21 1 0,-22-1 0,1 21 16,21 0-16,0-20 0,0 20 0,-1 0 16,1 1-16,21-1 0,0 0 15,0-21-15,0 1 0,0 20 0,21-21 16,1 0-16,-1-21 0,21 21 16,-21-21-16,22 0 0,-1 0 0,0 0 15,1 0-15,20 0 0,-21-21 0,1 0 16,20 0-16,-20 0 0,20-22 15,-21 22-15,22-21 0,-22-22 16,1 22-16,-1-21 0,0 20 16,-21-20-16,22-1 0,-22 1 0,0-1 15,-21 1-15,0 20 0,21-20 16,-21 21-16,0-1 0,0 1 16,0 21-16,0 0 0,0-1 0,-21 22 15,0 22-15,21-1 16,-21 21-16,21 0 0,-21 1 0,21-1 15,0 0-15,0 1 0,0 20 0,-22-20 16,22-1-16,0 21 0,0-20 16,0 20-16,0-20 0,0-1 0,0 0 15,0 1-15,22-22 16,-1 0-16,-21 21 0,42-21 0,-21-21 16,0 22-16,22-22 0,-22 0 0,21 0 15,-21 0-15,22-22 0,-1 22 16,0-21-16,-20 0 0,20-21 0,0 21 15,-21-22-15,22 22 0,-22-21 16,0-1-16,0 1 0,-21 0 0,0 21 16,0-22-16,0 22 0,0 0 0,0 0 15,-21 0-15,0 21 0,0 0 16,0 0-16,-22 0 0,22 21 0,0 0 16,0 0-16,0 0 0,21 22 15,-22-22-15,22 21 0,0 0 16,0 1-16,0-22 0,0 64 15,22-64-15,-22 0 0,42 0 16,-21 0-16,0 0 0,22 1 0,-1-22 16,0 0-16,1 0 0,-1 0 0,0 0 15,1 0-15,-1 0 0,0-22 16,1 1-16,-1 0 0,0-21 0,-21 21 16,22-22-16,-22 1 0,0 21 15,0-22-15,0 1 0,-21 0 0,0 21 16,0-43-16,0 43 15,0 42 1,0 0 0,0 22-16,0-22 0,0 21 0,0 0 15,0 1-15,-21-22 0,21 21 16,0 1-16,-21-22 0,21 21 0,0-21 16,0 0-16,0 1 0,0-1 15,0 0-15,0-42 31,21 0-15,-21-1-16,21 1 0,1 0 0,-22-21 16,21-1-16,0 1 0,0 0 15,-21-1-15,21 1 0,0 21 16,1-21-16,-1 42 0,0-22 0,0 1 16,-21 0-16,21 0 0,0 21 0,1 0 15,-1 0-15,-21 21 16,0 0-16,21 0 0,0 22 0,-21-22 15,21 21-15,-21 1 0,21-22 16,-21 21-16,22-21 0,-22 22 0,0-22 16,0 0-16,21 0 0,-21 0 0,21 0 15,0-21-15,-21 22 16,21-22 0,0-22-16,1 1 0,-22 0 0,21 0 15,0 0-15,0 0 16,0-22-16,0 1 0,22 0 0,-22-1 15,0 22-15,21-21 0,-20-1 0,20 22 16,-21-21-16,21 21 0,-20 0 16,-1 21-16,0 0 15,-21 21 1,0 0-16,0 0 0,0 0 16,0 0-16,0 22 0,0-22 0,0 21 15,0-21-15,0 22 0,0-1 16,21-21-16,0 0 0,-21 22 0,21-22 15,1 0-15,-1 0 0,0 0 0,0-21 16,0 22-16,22-22 16,-22 0-16,0 0 0,21 0 0,-21 0 15,1 0-15,20-22 0,-21 1 0,21 0 16,-20 0-16,20 0 0,-21 0 16,21-22-16,-20 1 0,-1 0 15,0-1-15,0 1 0,-21 0 0,0-1 0,0 1 16,0 21-16,0 0 0,0-22 15,0 22-15,-21 21 16,0 0-16,0 0 0,-1 21 0,1 0 16,0 1-16,0-1 0,0 0 0,21 21 15,0-21-15,0 22 0,0-1 16,0-21-16,0 22 0,0-22 16,0 21-16,21-21 0,21 0 0,-21 1 15,43-1-15,-22 0 0,1-21 16,-1 0-16,0 0 0,22 0 15,-22 0-15,-21-21 0,22 21 0,-1-21 16,-21-22-16,0 22 0,0-21 16,1 21-16,-1-22 0,0 1 15,0 0-15,-21-1 0,21 1 0,-21 21 0,0 0 16,0-1-16,0 1 0,0 0 16,0 42-1,-21 0-15,21 1 16,0-1-16,0 0 0,0 0 15,0 0-15,0 22 0,0-22 0,0 0 16,-21 21-16,21-21 0,0 1 0,0-1 16,-21 0-16,21 0 0,0 0 15,0 0-15,-21-21 32,21-21-32,0 0 0,0 0 15,0 0-15,0 0 0,0-1 0,0-20 16,21 21-16,0-21 0,0 20 15,0-20-15,0 21 0,22-21 0,-22 20 16,0-20-16,21 21 0,-20 0 16,20 0-16,-21 21 0,21 0 15,-20 0-15,20 0 0,-21 21 0,0 0 16,0 0-16,1 21 0,-1-20 0,-21 20 16,0-21-16,0 21 0,0-20 15,0 20-15,0 0 0,0-21 16,0 1-16,0 20 0,0-21 0,0 0 15,-21 0-15,-1 1 0,1-22 16,21-22 15,0 1-31,21 0 16,1 0-16,-1 0 0</inkml:trace>
  <inkml:trace contextRef="#ctx0" brushRef="#br0" timeOffset="55981.06">13547 11176 0,'0'0'0,"0"-21"0,0 0 0,0 0 0,0-1 16,0 44 15,-22-1-31,22 21 0,-21 0 0,21 22 16,-21-22-16,21 22 15,0-1-15,0-20 0,0 20 0,0-21 16,-21 22-16,21-22 0,0 1 0,-21-1 15,21 0-15,-21 1 0,21-22 16,0 21-16,0-21 0,-22 0 0,22 1 16,-21-1-16,21 0 0,0 0 15,21-42 1,22 0 0,-22-22-16,0 22 15,21 0-15</inkml:trace>
  <inkml:trace contextRef="#ctx0" brushRef="#br0" timeOffset="56351.12">13949 11642 0,'0'0'0,"21"-21"16,21-43-1,-63 64 1,0 0-16,0 0 0,-22 21 16,22 0-16,0-21 0,-21 22 15,21-1-15,-1 0 0,-20 0 0,21 0 16,21 0-16,0 1 0,0-1 15,0 0-15,0 0 16,21-21-16,0 0 0,0 21 0,1-21 16,20 0-16,-21 21 0,21-21 0,1 0 15,-22 22-15,21-1 16,-21-21-16,1 0 0,-1 21 0,-21 0 16,0 0-16,0 0 15,0 1-15,-21-22 16,-22 21-16,22-21 0,-21 0 0,21 21 15,-22-21-15,1 0 0,21 0 0,-22 21 16,22-21-16,0 0 0,0 0 16,0 0-16,0 0 0,21 21 0,-22-21 15,22-21 1,-21 21-16,21-21 16,0 0-16,0 0 0,21-1 0,-21 1 15</inkml:trace>
  <inkml:trace contextRef="#ctx0" brushRef="#br0" timeOffset="56644.55">13166 11367 0,'0'0'0,"-22"0"16,44 0-1,-1-22-15,21 22 0,0 0 0,1-21 16,-1 21-16,22 0 0,-1-21 15,-21 21-15,22 0 0,-22-21 0,1 21 16,20-21-16,-21 21 0,-20 0 16,20-21-16,-21 21 0,21 0 15,-20 0-15,-1 0 16,-21-22 46</inkml:trace>
  <inkml:trace contextRef="#ctx0" brushRef="#br0" timeOffset="57216">14965 11282 0,'0'0'15,"0"-21"-15,0 0 0,0-1 16,-21 22 0,-1 22-1,1 20-15,0-21 0,21 21 16,-21-20-16,0 20 0,0 0 16,-1 22-16,22-22 0,-21 0 0,21 1 15,-21-1-15,21 0 0,0 1 16,0-1-16,0-21 0,0 22 0,0-22 15,0 21-15,0-21 0,21 22 0,0-22 16,1 0-16,-1-21 0,0 21 16,0 0-16,0-21 0,0 0 0,1 0 15,-1 0-15,0 0 0,0-21 16,0 0-16,22 0 0,-22 0 16,21-22-16,0 22 0</inkml:trace>
  <inkml:trace contextRef="#ctx0" brushRef="#br0" timeOffset="57492.28">15642 11261 0,'0'0'0,"21"-21"0,0 21 16,1 21 0,-22 0-16,21 0 15,0 0-15,-21 22 16,21-22-16,-21 21 0,21 0 0,-21 1 15,0-1-15,0 0 0,0 1 16,0-1-16,0 0 0,0-20 0,0 20 16,-21-21-16,0 21 0,0-20 0,0-1 15,-1 0-15,1 0 0,0-21 16,0 21-16,0 0 0,0-21 0,-1 0 16,1 0-1,0 22 1</inkml:trace>
  <inkml:trace contextRef="#ctx0" brushRef="#br0" timeOffset="58143.13">8488 12912 0,'0'0'0,"-21"0"0,-43 21 16,43-21 0,21 21-16,21 0 31,0-21-31,0 0 15,22 0-15,-1 0 0,0 0 0,22 0 16,21 0-16,-1 0 0,1 0 0,21 0 16,0 0-16,21 0 0,127-21 15,-85 21-15,0 0 0,1-21 16,-1 0-16,21 21 0,22-21 16,-21-1-16,20 1 0,-20 21 0,42-21 15,-22 0-15,1 0 0,0 0 16,20 21-16,-41-22 0,21 1 15,-1 0-15,-20 0 0,-1 21 0,-20-21 0,-1 21 16,0-21-16,-21-1 16,-21 22-16,0 0 0,0 0 0,-42-21 15,0 0-15,-1 21 0,-20 0 0,-22-21 16,1 21-16,-22 0 0,0-21 16,0 21-16,0 0 0,-42 0 46</inkml:trace>
  <inkml:trace contextRef="#ctx0" brushRef="#br0" timeOffset="58298.14">14647 12615 0,'85'0'15,"-85"-21"-15,0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10:50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635 0,'0'-42'16,"-21"42"0,21 21 31,-22 21-47,22-21 0,0 1 0,0 20 15,0-21-15,0 21 0,0 22 16,0-22-16,0 22 0,0-22 15,0 22-15,0-22 0,0 21 16,0-20-16,-21-1 0,21-21 16,0 22-16,0-22 0,-21 0 15,21 0-15,0 0 0,-21 0 0,21-42 63,0 0-63,0 0 0,0 0 15,0 0-15</inkml:trace>
  <inkml:trace contextRef="#ctx0" brushRef="#br0" timeOffset="306.7">1185 656 0,'-21'-42'32,"42"42"-17,0 0 1,1 0-16,-1-21 0,21 21 16,-21 0-16,22-21 0,20-1 0,-21 22 15,1 0-15,-22-21 16,21 21-16,-21 0 0,22-21 0,-22 21 15,0 0-15,0 0 0,-21 21 32,-21-21-17,0 21-15,0 1 0,0-22 16,-1 21-16</inkml:trace>
  <inkml:trace contextRef="#ctx0" brushRef="#br0" timeOffset="599.02">1355 1249 0,'0'0'0,"-22"0"0,1 0 31,42 0 0,1 0-31,-1 0 0,0 0 16,21-21-16,-21 21 0,1-21 0,20 21 16,-21 0-16,0-22 0,0 22 15,22 0-15,-22-21 16,0 21-16,-21-21 31</inkml:trace>
  <inkml:trace contextRef="#ctx0" brushRef="#br0" timeOffset="883.59">1820 974 0,'0'0'0,"0"21"31,43 0-15,-43 0-16,0 0 0,0 1 16,-43-1-16,22 0 0,21 21 0,0-21 15,-21 1-15,21-1 0,0 0 16,0 0-16,0 0 0,0 0 16,0-42 30,0 0-46</inkml:trace>
  <inkml:trace contextRef="#ctx0" brushRef="#br0" timeOffset="1070.75">1778 826 0,'0'0'0,"0"-22"0,21 22 16,-21-21-16,21 21 78,-21 21-62,21-21-16</inkml:trace>
  <inkml:trace contextRef="#ctx0" brushRef="#br0" timeOffset="1578.95">2053 995 0,'0'0'0,"0"21"0,0 0 15,0 0-15,0 1 16,0-1-16,0 0 0,0 0 0,0 0 15,0 22-15,0-22 0,0 0 16,0 0-16,0 0 0,-21 0 0,21 1 16,0-1-16,0 0 15,0-42 32,0 0-31,0-1-16,0 1 0,0 0 15,0-21-15,0 21 0,0-1 16,21-20-16,-21 21 0,21-21 16,0 20-16,1-20 0,20 21 15,-21 0-15,0 0 0,22 21 16,-22 0-16,0 0 0,0 0 0,0 0 16,22 0-16,-22 0 0,-21 21 15,21 0-15,0 21 0,-21-21 0,0 1 16,0-1-16,0 0 0,0 0 15,0 0-15,0 0 0,-21 1 16,0-1-16,21 0 0,-21 0 16,-1 0-16,1-21 15,21-21 17</inkml:trace>
  <inkml:trace contextRef="#ctx0" brushRef="#br0" timeOffset="2157.87">2921 910 0,'0'0'0,"0"-63"31,-21 42-31,0 21 0,-1 0 16,1 0-16,0 0 0,0 0 15,0 0-15,0 21 0,-1 0 0,1 0 16,0 0-16,-21 22 0,21-22 16,-1 21-16,22 0 0,-21-20 15,0 20-15,21-21 0,0 21 0,0-20 16,0-1-16,0 0 0,0 0 16,0 0-16,21-21 15,0 0 1,1 0-16,-1 0 0,0 0 0,0 0 15,0 0-15,0-21 0,1 0 0,-1 21 16,0-21-16,0-22 0,0 22 16,0-21-16,1 21 0,-1-22 15,-21 1-15,21-21 0,-21 20 16,21 1-16,-21-22 0,21 22 16,-21 0-16,0-1 0,0 1 0,0 0 15,0-1-15,0 22 0,0 0 16,21 0-16,-21 0 0,0 0 0,0 42 15,0 0 1,0 0-16,0 0 0,0 22 16,0-22-16,0 21 0,0 22 0,0-22 15,0 21-15,0-20 0,0 20 16,-21-20-16,21-1 0,0 0 16,-21 1-16,21-1 0,0-21 15,0 21-15,0-20 0,0-1 16,21-21-1,0 0 1,1 0-16,-1-21 0,-21-1 16,21 22-16,0-42 0</inkml:trace>
  <inkml:trace contextRef="#ctx0" brushRef="#br0" timeOffset="2786.28">3492 762 0,'-21'0'0,"0"0"16,0 0-1,42 0 17,0 0-32,0 0 0,1 0 15,-1-21-15,0 21 0,0-21 16,0 21-16,0-21 0,22-1 0,-22 22 15,0-21-15,0 0 0,0 21 16,-21-21-16,0 0 0,0 0 16,-21 21-1,0 0 1,-21 0-16,21 21 0,-1-21 16,-20 21-16,21 0 0,0 0 15,-22 0-15,22 1 0,0-1 0,21 0 16,0 21-16,0-21 0,0 1 15,0-1-15,0 0 0,0 0 0,0 0 16,21-21-16,0 0 16,1 0-16,-1 0 0,0 0 15,21 0-15,-21 0 0,1 0 0,-1 0 16,0 0-16,0 0 0,0 0 16,-42 0 15,0 21-16,0-21-15,0 22 0,-22 20 0,1-21 16,21 0-16,-22 22 0,1-22 16,21 0-16,-21 21 0,20-21 0,1 1 15,0 20-15,21-21 0,0 0 16,-21 0-16,21 1 16,0-1-16,21-21 0,0 0 15,0 0-15,1 0 16,-1 0-16,21 0 0,-21 0 15,22 0-15,-22-21 0,21-1 16,0 1-16,1 0 0,-1-21 0,0-1 16,1 22-16,-1-42 0,22 20 15</inkml:trace>
  <inkml:trace contextRef="#ctx0" brushRef="#br0" timeOffset="3054.75">4170 423 0,'-21'43'31,"21"-22"-15,0 21-16,-22-21 0,22 22 0,-21-1 15,21 0-15,0 1 0,-21 20 16,0-20-16,21-1 0,-21 21 16,0-20-16,21-1 0,0 0 15,0 1-15,-22-1 0,22-21 0,-21 22 16,21-22-16,0 0 0,0 0 15,0 0-15,21-21 32,1 0-32,-22-21 0,21 0 0,0 21 15,-21-21-15,21 0 0,0-22 16</inkml:trace>
  <inkml:trace contextRef="#ctx0" brushRef="#br0" timeOffset="4063.99">4233 1058 0,'0'22'31,"21"-22"-31,1 0 16,-1 0-16,0 0 16,0 0-16,0-22 0,0 1 0,1 21 15,-1-21-15,0 0 0,0 0 16,0 0-16,-21-1 0,0 1 15,21 21-15,-21-21 0,0 0 16,-21 21 0,0 0-16,0 0 15,0 21-15,0 0 0,-1 0 16,-20 22-16,21-22 0,0 0 0,21 21 16,-21-20-16,21-1 0,-22 21 15,22-21-15,0 0 0,0 1 16,0-1-16,0 0 0,22-21 15,-1 21-15,0-21 16,0 0-16,0 0 0,0 0 0,1 0 16,20-21-16,0 21 0,-21-21 15,22 0-15,-1-1 0,0 1 16,1 0-16,-22 0 0,0 0 16,0-22-16,0 22 0,1 0 0,-22 0 15,0 0-15,0 0 0,0-1 16,-22 22 15,22 22-31,-21-1 0,21 21 0,0-21 16,0 0-16,-42 22 0,21-22 15,21 0-15,0 0 0,0 0 16,0 1-16,0-1 0,0 0 16,0 0-16,-21-21 31,42-21-16,-21 0 1,21 0-16,0-1 0,-21 1 0,21 0 16,0 0-16,-21-21 0,22-1 15,-1 22-15,0 0 0,0-21 16,0 20-16,0 1 0,1 0 16,-1 21-16,0 0 0,0 0 0,0 0 15,-21 21-15,21 0 0,1 22 16,-22-22-16,21 0 15,-21 21-15,0-20 0,0-1 0,0 0 16,0 0-16,0 0 0,0 0 16,0 1-16,0-1 0,0 0 15,0 0-15,-21-21 16,21-21 15,0 0-31,0 0 0,0-1 0,0 1 16,21 0-16,-21 0 0,21-21 15,0-1-15,0 22 0,0-21 16,1-1-16,-1 22 0,0 0 16,0 0-16,0 0 0,0 0 15,1 21-15,20 0 0,-21 21 16,0 0-16,-21 21 0,21-21 16,-21 1-16,0 20 0,0-21 0,0 21 15,0-20-15,0-1 0,0 21 16,0-21-16,-21 0 0,21 1 0,-42-1 15,21 0-15,21-42 47,0 0-31,21-1-16</inkml:trace>
  <inkml:trace contextRef="#ctx0" brushRef="#br0" timeOffset="4933.7">5651 1037 0,'0'0'0,"-21"0"15,-21 64 1,42-43-16,-21-21 16,42 0 15,0 0-31,0-21 0,0 0 15,22-1-15,-22 22 0,21-21 16,-21-21-16,1 42 0,-1-42 0,21 20 16,-21 1-16,0 0 0,-21-21 15,0 21-15,0-1 16,-21 22 0,0 0-16,0 0 0,0 0 15,-22 43-15,22-22 0,21 0 0,-21 0 16,0 0-16,0 22 0,21-1 15,-21-21-15,21 22 0,0-1 0,0-21 16,0 21-16,0-20 0,0-1 16,0 0-16,0 0 0,21-21 15,0 0-15,0 21 0,0-21 0,0 0 16,1 0-16,-1 0 0,0 0 16,21 0-16,-21-21 0,22 21 0,-22-21 15,21 0-15,-21 0 0,22-1 16,-22-20-16,0 21 0,21-21 0,-20 20 15,-1-20-15,-21 0 0,0-1 16,21 22-16,-21 0 0,0-21 16,0 21-16,0-1 15,0 44 1,0-1-16,0 0 0,0 0 16,0 0-16,21 22 0,-21-22 0,0 21 15,0-21-15,-21 22 0,21-22 16,-21 0-16,21 0 0,0 0 0,0 0 15,0 1-15,0-1 0,0 0 16,-21-21 0,21-21 15,0 0-31,0-22 16,21 22-16,-21-21 0,21 21 0,0-22 15,0 1-15,0 0 0,1-1 16,-1 22-16,21-21 0,-21-1 15,0 1-15,22 21 0,-22 21 16,21 0-16,1 0 0,-22 0 16,0 0-16,0 21 0,0 0 15,-21 0-15,43 1 0,-43 20 16,0 0-16,0 1 0,0-1 0,-22-21 16,1 21-16,0 1 0,21-22 15,0 21-15,-63-42 0,63 21 0,0 1 16,0-1-16,0 0 15,0-42 17,21 21-32,-21-21 15,42-1-15,0-20 0,-20 21 16,20-21-16,-21-1 0</inkml:trace>
  <inkml:trace contextRef="#ctx0" brushRef="#br0" timeOffset="5238.63">7218 381 0,'0'0'0,"0"-21"0,0 0 16,0 0-16,0-1 0,0 1 16,0 42-1,0 1-15,0-1 16,0 0-16,0 21 0,0 1 16,-21-1-16,21 0 0,-22 1 0,22-1 15,-21 21-15,0-20 0,21 20 16,-42-20-16,21 20 0,63-21 0,-42 1 15,21-1-15,-42 0 0,0-20 0,0 20 16,-1-21-16,22 0 0,0 0 0,0 1 16,0-1-16,0 0 15,22-21 1,-1 0 0,0-21-16,0 21 0,0-21 15,0-1-15,1 1 0,-22 0 16,21 0-16,0 0 0,0-22 15</inkml:trace>
  <inkml:trace contextRef="#ctx0" brushRef="#br0" timeOffset="5478.76">6943 783 0,'0'0'15,"-22"0"-15,44 0 31,-1 0-31,0 0 0,21 0 16,-21 0-16,22-21 0,-1 21 16,-21 0-16,22 0 0,-22-21 15,21 21-15,-21 0 0,0 0 0,1 0 16,-1-21-16,0 21 0,-21-21 31,-21 21-15</inkml:trace>
  <inkml:trace contextRef="#ctx0" brushRef="#br0" timeOffset="8030.77">12679 64 0,'0'-22'15,"0"1"16,0 0-15,21 21 0,0 0-1,-21 21 17,0 0-17,0 1-15,0-1 0,0 0 0,0 0 16,0 0-16,0 0 0,0 1 15,0-1-15,0 0 0,0 0 0,0 21 16,0-20-16,0 20 16,0 0-16,0-21 0,0 1 15,0 20-15,0-21 0,0 0 16,0 0-16,0 22 0,0-22 0,0 0 16,0 0-16,0 22 0,0 20 15,21-21-15,-21-20 0,0-1 16,0 0-16,0 0 0,0 21 0,0-20 15,0-1-15,0 21 0,0-21 16,0 0-16,0 22 0,0-22 16,0 0-16,0 0 0,0 0 0,0 22 0,0-22 15,-21 0-15,21 0 0,0 0 0,0 1 16,0-1-16,0 0 16,0 0-16,0 0 0,0 0 0,0 1 15,-21-1-15,21 0 0,0 0 0,0 0 16,0 22-16,0-22 0,-21 0 15,21 0-15,0 21 0,0-20 0,0-1 16,0 21-16,0-21 0,0 0 16,0 22-16,0-22 0,0 0 0,0 43 15,0-43-15,0 21 0,0-21 16,0 0-16,0 1 0,-21-1 16,21 42-16,0-42 0,0 1 15,0-1-15,0 21 0,0-21 0,0 0 16,0 22-16,0-22 15,0 21-15,0-21 0,0 22 0,0-1 16,-22-21-16,22 22 0,0-1 16,0-21-16,0 21 0,0-20 15,0 20-15,0 0 0,0-21 0,0 43 16,0-22-16,0-21 0,0 22 16,0-1-16,0-21 0,0 22 0,0-1 15,0 0-15,-21 1 0,21-1 0,0-21 16,0 21-16,0 1 0,21 84 15,-21-85-15,0 0 0,-21 1 16,21-22-16,0 21 0,0 1 0,0-22 16,0 21-16,0-21 0,0 22 15,0-1-15,0 0 0,0 1 16,0-1-16,0 0 0,0 22 0,0-22 16,0 0-16,0 1 0,0-1 0,0 0 15,0 1-15,0-1 0,0 0 0,0 1 16,0-1-16,0 0 0,0 1 15,0-1-15,0 0 0,0 1 0,0-1 16,0 0-16,0 22 0,0-22 0,0 1 16,0 20-16,0-21 0,0 1 15,0-1-15,0 0 0,0 22 16,0-22-16,0 1 0,0-1 0,0 0 16,0 22-16,0-22 0,0 0 15,0 22-15,0-22 0,0 1 0,0 20 16,0-21-16,0 1 0,0-1 0,0 0 15,0 1-15,21-1 0,-21 0 16,0 1-16,0-1 0,0 0 0,0 1 16,22 20-16,-22-20 0,0-1 0,0 0 15,0 22-15,0-22 0,0 0 16,0 1-16,0 20 0,0-20 0,0-1 16,0 0-16,0 1 0,0-1 0,0 0 15,0 1-15,0-1 0,0 21 16,0-20-16,0-1 0,0 22 15,0-22-15,0 0 0,0 22 0,0-22 16,0 0-16,0 1 0,0-1 16,0 0-16,0 1 0,0-1 0,0 22 15,0-22-15,0 0 0,0 1 0,0-1 16,0 21-16,0-20 0,0-1 16,0 22-16,0-22 0,0 43 15,0-22-15,0-21 0,-22 43 16,22-43-16,0 22 0,0-22 15,0 1-15,0-1 0,0 21 16,0-20-16,-21-1 0,21 22 0,0-22 16,0 21-16,0-20 0,0-1 0,0 0 15,0 22-15,-21-22 0,21 1 16,0-1-16,0 21 0,-21-20 0,21 20 16,0-20-16,0 20 0,0-21 0,0 22 15,0-22-15,-21 22 0,21-22 0,0 22 16,0-22-16,-21 21 0,21-20 15,0-1-15,0 0 0,0 22 0,0-22 16,0 22-16,0-1 0,0-20 0,-22 20 16,22-21-16,0 22 0,-21-1 0,21-20 15,0 20-15,0 1 16,-21-22-16,21 22 0,-21-1 0,21-21 16,0 22-16,0-1 0,-21 1 0,21-1 15,-21 1-15,21-1 0,0 1 0,-22-1 16,22-20-16,0 20 0,-21 64 15,0-63-15,21-1 0,-21 1 16,21 20-16,-21-20 0,0-1 0,21 1 16,-22-1-16,1 1 0,21-1 15,-21 22-15,21-21 0,-21-1 0,0 64 16,21-63-16,0-1 0,-21 1 16,21-1-16,-22 1 0,22-1 15,-21 1-15,21-22 0,0 21 16,-21 1-16,21-1 0,-21 1 0,21-1 15,-21 22-15,21-21 0,-21-1 0,-1 1 16,22-1-16,-21 1 0,21-1 16,0-21-16,-21 22 0,21-1 0,-21 1 15,21-1-15,0 1 0,0-1 16,0 1-16,0-1 0,0 1 0,-21-1 16,21-20-16,0 20 0,0 1 0,-21-1 15,21 1-15,0-1 0,0 1 16,-22 20-16,22 1 0,0-21 0,0 20 15,-21-20-15,21-1 0,0 22 0,0-22 16,0 1-16,0-1 0,0-20 16,0-1-16,21-21 0,1 0 15,-1-21-15,0 0 0,0 0 16,0 0-16,0 0 0,1 0 0,-1 0 16,0 0-1,0 0 1,-21 22-16,-21-22 47,0-22-47,-22 22 0</inkml:trace>
  <inkml:trace contextRef="#ctx0" brushRef="#br0" timeOffset="10138.58">13356 275 0,'0'-21'16,"-21"0"0,21 0-16,0 0 15,-21 21 1,21 21-1,0 21-15,0-21 0,0 22 16,-21-1-16,21 0 0,0 1 16,0 20-16,0-21 0,0 1 0,-22 20 15,22-20-15,-21 20 0,21-21 16,-21 1-16,21-1 0,-21 0 0,0 1 16,21-1-16,0-21 0,0 0 15,0 1-15,-21-1 0,21-42 31,0-1-15,0 1-16</inkml:trace>
  <inkml:trace contextRef="#ctx0" brushRef="#br0" timeOffset="10410.51">13250 296 0,'0'0'0,"0"-21"16,21 21 0,1 0-1,-1 0-15,0 0 16,21 0-16,-21 0 0,1 0 0,-1 0 16,21 0-16,-21 0 0,22 0 15,-22 0-15,0 0 0,0 0 0,0 0 16,0 0-1,-21 21-15,0 1 16,-21-22 0,0 21-16,0 0 0,0 0 15</inkml:trace>
  <inkml:trace contextRef="#ctx0" brushRef="#br0" timeOffset="10621.71">13208 699 0,'0'0'0,"-21"21"0,0 0 0,21 0 16,21-21 15,0 0-31,0 0 0,0 0 16,0 0-16,22 0 0,-22 0 16,0 0-16,0-21 0,0 21 15,1 0-15,-1 0 0,0 0 0,0 0 16,0-21-16,0 21 0,1 0 15,-1 0-15</inkml:trace>
  <inkml:trace contextRef="#ctx0" brushRef="#br0" timeOffset="10841.75">13758 720 0,'0'0'0,"0"21"0,0 0 15,0 0-15,0 0 16,0 1-16,0 20 0,0-21 15,-21 0-15,0-21 0,21 21 16,0 1-16,0-1 0,-21 0 0,21 0 16,0 0-16,0-42 62,0 0-62</inkml:trace>
  <inkml:trace contextRef="#ctx0" brushRef="#br0" timeOffset="11018.76">13779 635 0,'0'0'0,"0"-21"0,-21 21 32,0 0-32,21 21 31,0 0-16,21-21 1,0 21-16,1-21 0</inkml:trace>
  <inkml:trace contextRef="#ctx0" brushRef="#br0" timeOffset="11454.63">14182 720 0,'0'0'0,"21"0"0,-106 84 15,64-62-15,0-1 16,0 0-16,21 0 0,0 0 0,-22 0 16,22 1-16,-21-1 0,21 0 15,-21 0-15,21 0 0,0 0 16,0 1 0,0-44 15,0 1-16,0 0-15,0 0 0,0 0 16,0 0-16,21-1 0,-21-20 16,43 21-16,-1-43 0,0 43 15,-21 0-15,22 0 0,-1 0 16,-21 0-16,22 21 0,-1 0 16,-21 0-16,21 0 0,-20 0 0,-1 21 15,0 0-15,0 0 0,0 0 0,-21 22 16,0-22-16,0 21 0,0-21 15,0 22-15,0-22 0,0 0 16,0 0-16,-21 21 0,0-20 16,0-1-16,0 0 0,21 0 15,21-42 17,0 0-32,0 21 0</inkml:trace>
  <inkml:trace contextRef="#ctx0" brushRef="#br0" timeOffset="12009.56">15155 762 0,'0'0'0,"0"-21"0,0-43 32,-21 43-32,0 21 0,0-21 15,-22 21-15,22 0 0,0 0 0,0 0 16,-21 0-16,20 0 0,1 0 15,0 0-15,0 0 0,0 21 0,0 0 16,-1 22-16,1-22 0,0 21 16,21-21-16,0 22 0,-21-1 0,21-21 15,0 22-15,0-22 0,0 0 16,0 21-16,0-21 0,0 1 16,21-1-16,0-21 0,0 0 15,1 0-15,-1 0 0,0 0 0,21 0 16,-21-21-16,1-1 0,20 1 15,-21 0-15,21 0 0,1 0 16,-22-22-16,21 1 0,1 0 0,-1 21 16,-21-43-16,21 22 0,-20-1 15,20 1-15,-21-21 0,0 20 0,0-20 16,1 20-16,-1 1 0,0-21 16,-21 20-16,0 22 0,0-21 0,0 21 15,0-1-15,0 44 16,0 20-16,-21-21 15,21 21-15,-21 22 0,-1-22 16,22 1-16,0 20 0,-21-21 16,21 22-16,-21-22 0,0 1 0,21-1 15,0 0-15,0 1 0,0-1 16,0 0-16,0-21 0,0 1 0,0-1 16,0 0-16,0 0 0,21-21 15,0 0 1,0 0-16,1 0 0,-1 0 15,21-21-15,0 0 0,1 0 0,-1-1 16</inkml:trace>
  <inkml:trace contextRef="#ctx0" brushRef="#br0" timeOffset="12647.7">16023 572 0,'-21'0'0,"42"0"0,-63 0 16,21 21-1,42-21 17,0 0-32,0 0 15,0-21-15,0 21 0,1-22 0,20 1 16,-21 21-16,0-21 0,0 0 0,1 21 15,-1-21-15,0 0 0,-21-1 16,21 22-16,-21-21 0,0 0 16,-21 21-16,0 0 15,0 0-15,-22 0 0,22 0 16,0 0-16,-21 21 0,20-21 0,-20 21 16,21 22-16,0-22 0,0 0 15,-1 0-15,1 22 0,21-22 0,-21 0 16,21 0-16,0 0 0,0 0 15,0 1-15,0-1 0,0 0 16,21-21-16,0 0 16,1 0-16,-1 21 0,0-21 0,21 0 15,-21 0-15,1 0 0,-1 0 0,21-21 16,-21 21-16,0 0 16,-21-21-16,0 0 15,-21 21 1,0 0-16,0 0 0,-21 0 0,20 21 15,1 0-15,-21 0 0,21 0 16,0 0-16,-1 1 0,-20 20 0,21-21 16,21 21-16,-21-20 0,21 20 15,-21-21-15,21 21 0,0-20 0,0-1 16,0 0-16,0 0 0,0 0 16,21 0-16,0-21 15,0 0-15,0 0 0,0 0 0,1 0 16,20 0-16,-21 0 0,21-21 15,-20 0-15,20 0 0,0 0 0,-21 0 16,22-22-16,-22 22 0,21-21 16</inkml:trace>
  <inkml:trace contextRef="#ctx0" brushRef="#br0" timeOffset="12926.66">16679 254 0,'0'0'0,"0"-21"0,-21 21 31,0 21-31,21 0 0,-21 22 16,21-22-16,0 21 0,-21 0 15,21 1-15,-22-1 0,22 0 0,-21 1 16,21 20-16,-21-20 0,21-1 16,0 0-16,0 22 0,-21-22 0,21 0 15,0-20-15,-21 20 0,21-21 16,0 0-16,0 0 0,0 1 0,0-1 15,0 0 1,21-21 0,0-21-16,0 21 15,-21-21-15,21-1 0,1 1 0,-1 0 16</inkml:trace>
  <inkml:trace contextRef="#ctx0" brushRef="#br0" timeOffset="13965.85">16764 826 0,'21'0'47,"0"0"-31,0 0-16,1 0 16,-1-22-16,0 1 0,0 21 15,0-21-15,-21 0 0,0 0 16,0 0-16,0-1 0,0 1 15,0 0-15,0 0 16,-21 21 0,0 0-16,0 0 0,0 21 0,-1 0 15,1-21-15,0 21 0,0 22 16,21-22-16,-21 0 0,21 21 0,0 1 16,0-22-16,0 21 0,0-21 15,0 1-15,0-1 0,0 0 16,21 0-16,0 0 0,0 0 0,0-21 15,1 0-15,-1 22 0,21-22 16,-21 0-16,22 0 0,-22 0 16,21 0-16,-21-22 0,22 22 0,-22-21 15,0 0-15,21 0 0,-21-21 16,1 20-16,-1 1 0,-21-21 0,0 21 16,21-22-16,-21 22 0,0-21 15,0 21-15,0 0 0,0-1 0,-21 22 31,21 22-31,-21-1 16,21 0-16,0 0 16,0 21-16,-22-20 0,22 20 0,0-21 15,0 21-15,0-20 0,0 20 16,0-21-16,0 0 0,0 0 0,0 1 16,0-1-16,0 0 15,0-42 16,0 0-15,0-1-16,0 1 0,0-21 16,0 21-16,22-22 0,-22 1 0,21 21 15,0-21-15,21-1 0,-21 22 16,22-21-16,-22 21 0,21-1 16,1 1-16,-22 0 0,21 21 15,-21 0-15,0 0 0,1 0 0,-1 0 16,0 21-16,-21 0 15,21 1-15,-21-1 0,0 0 0,0 21 16,0-21-16,0 22 0,0-22 16,0 21-16,0-21 0,0 1 0,0-1 15,0 0-15,0 0 0,0 0 16,0 0-16,0-42 47,0 0-47,0 0 15,0 0-15,0 0 0,21-22 16,-21 22-16,21-21 0,1 21 0,20-22 16,-21 22-16,0 0 0,0-21 15,22 20-15,-22 1 0,0 0 0,0 21 16,0 0-16,1 0 0,-1 0 16,0 0-16,-21 21 0,0 0 15,0 1-15,0 20 16,0-21-16,0 21 0,0-20 0,0 20 0,0-21 15,0 21-15,0-20 0,0-1 16,0 0-16,0 0 0,0 0 16,0 0-16,-21-21 15,21 22-15,0-44 32,0 1-32,21 0 0,0 0 15</inkml:trace>
  <inkml:trace contextRef="#ctx0" brushRef="#br0" timeOffset="14834.3">18267 826 0,'0'-22'47,"21"22"-47,0-21 0,0 21 15,0-21-15,22 0 16,-22 21-16,21-21 0,-21 21 0,22-21 15,-1-1-15,-21 22 0,0-21 16,1 21-16,-1 0 0,-21-21 0,0 0 16,-21 21-1,-1 0 1,1 0-16,0 21 0,-21 0 16,21 0-16,-22 1 0,22-1 0,0 0 15,-21 0-15,20 21 16,22-20-16,-21-1 0,21 21 0,0-21 15,0 0-15,0 1 0,0-1 16,0 0-16,0 0 0,21 0 0,1-21 16,-1 21-16,0-21 0,0 0 15,21 0-15,1 0 0,-22 0 0,21 0 16,-21 0-16,22 0 0,-1-21 16,-21 21-16,22-21 0,-22 0 0,21 0 15,-21 0-15,0-1 0,1 1 16,-1-21-16,-21 21 0,21-22 0,-21 22 15,0 0-15,0-21 0,0 21 16,0-1-16,0 1 16,0 42-1,-21 1-15,21-1 16,-21 0-16,-1 0 0,22 0 16,0 0-16,0 22 0,-21-22 0,21 0 15,-21 21-15,21-20 0,0-1 16,0 0-16,0 0 0,0 0 15,0 0-15,-21-21 16,21 22 0,-21-44-1,21 1 1,0 0-16,0 0 16,0-21-16,0 20 0,0 1 15,0-21-15,21 21 0,0 0 16,0-22-16,0 22 0,1 0 0,-1 0 15,21 0-15,-21-1 0,0 1 16,22 21-16,-22 0 0,21-21 0,-21 21 16,1 0-16,-1 0 0,0 0 15,0 21-15,0 0 0,0-21 0,-21 22 16,0 20-16,0-21 0,0 0 16,0 22-16,0-22 0,0 0 0,0 21 15,-21-21-15,21 1 16,0-1-16,-21 0 0,0 0 0,21 0 15,0 0-15,-21-21 16,21-21 15,0 0-15,0 0-16,0 0 0,21 0 16,0-22-16,0 22 15,0-21-15</inkml:trace>
  <inkml:trace contextRef="#ctx0" brushRef="#br0" timeOffset="15110.28">19727 275 0,'0'0'0,"0"-42"0,0 21 0,0 0 15,0 42 1,-21 0 0,21 0-16,-21 21 0,0 1 15,0-1-15,-1 0 0,1 1 0,0-1 16,21 0-16,-21-20 0,21 20 15,-21 0-15,21 1 0,0-1 0,0-21 16,0 21-16,0 1 0,0-22 16,0 0-16,0 0 0,-21 0 0,21 1 15,0-1-15,0 0 16,21-21 0,0 0-1,0 0-15,0-21 0,22 21 16,-22-21-16,21-1 0</inkml:trace>
  <inkml:trace contextRef="#ctx0" brushRef="#br0" timeOffset="15494.04">20108 656 0,'0'0'0,"21"-21"0,1 0 0,-22 0 16,-22 21 15,1 0-31,0 21 16,0 0-16,0 0 0,0-21 0,-1 21 15,1 1-15,21-1 0,-21 0 16,21 0-16,0 0 16,0 0-16,0 1 0,21-1 15,0-21-15,1 0 0,-1 21 16,21-21-16,-21 0 0,0 0 16,1 0-16,-1 0 15,0 21-15,0-21 0,-21 21 16,0 0-1,0 1-15,-21-22 16,0 21-16,0-21 0,-22 21 16,22 0-16,0-21 0,0 21 0,-22-21 15,22 21-15,0-21 0,-21 0 16,21 0-16,-1 22 0,1-22 16,0 0-1,21-22 1,0 1-16,-21 0 15</inkml:trace>
  <inkml:trace contextRef="#ctx0" brushRef="#br0" timeOffset="15779.04">19262 466 0,'0'0'0,"21"0"16,0 0-16,21 21 16,-21-21-16,43 0 0,-22 0 0,1 0 15,20 0-15,1 0 0,-1 0 16,-21 0-16,22 0 0,-22 0 0,22 0 16,-22 0-16,0 0 0,-20 0 15,20 0-15,-21 0 0,0 0 0,0 0 16,1 0-16,-44 0 47,-20 21-47,21-21 0</inkml:trace>
  <inkml:trace contextRef="#ctx0" brushRef="#br0" timeOffset="16949.99">995 1820 0,'0'0'0,"-21"0"0,-1 22 0,1-22 0,0 0 16,21 21-1,21-21 1,0 0 0,1 0-16,-1 0 0,0 0 0,0 0 15,21 0-15,1 0 0,-1 0 16,0 0-16,1 0 0,20 0 15,1 0-15,-1 0 0,22 0 0,-22 0 16,22 0-16,0 0 0,-1 0 16,22 0-16,-21-21 0,42 21 0,-21 0 15,21 0-15,0-22 0,0 22 16,21-21-16,-21 21 0,21-21 0,0 21 16,22-21-16,-1 21 15,-21 0-15,21-21 0,22 21 0,-22 0 16,22-21-16,-22 21 0,0 0 15,1-22-15,-1 22 0,22-21 0,-22 21 16,0 0-16,-21-21 0,22 21 16,-22 0-16,0 0 0,21-21 0,-20 21 15,-1 0-15,-21 0 0,0-21 16,0 21-16,-21 0 0,-1 0 16,1 0-16,0 0 0,-21-21 0,-1 21 15,-20 0-15,21 0 0,-43 0 16,0 0-16,1 0 0,-22 0 0,0 0 15,0 0-15,0 0 32,-21-22-17,0 1 1,0 0 0,0 0-16</inkml:trace>
  <inkml:trace contextRef="#ctx0" brushRef="#br0" timeOffset="17634.79">7959 656 0,'0'-42'16,"0"21"0,-22 21 15,1 21-31,0 0 0,21 0 0,-21 0 15,21 22-15,-21-1 0,21 0 16,0 1-16,-21-1 0,21 22 0,0-22 16,-22 21-16,22-20 0,0-1 15,0 0-15,0 1 0,0-22 0,0 21 16,0-21-16,0 1 16,0-1-16,22 0 0,-1 0 0,0 0 15,0-21-15,0 0 16,0 0-16,1 0 0,-1 0 0,0 0 15,0 0-15,0-21 0,0 0 16,1 0-16</inkml:trace>
  <inkml:trace contextRef="#ctx0" brushRef="#br0" timeOffset="17930.82">8488 635 0,'0'0'0,"63"-21"32,-42 21-32,1 0 0,-1 0 0,0 0 15,0 0-15,0 0 0,0 21 0,22 0 16,-22 0-16,0 22 0,0-22 16,-21 21-16,21 1 0,1-1 0,-22 21 15,21-20-15,-21-1 0,0 0 16,0 22-16,0-22 0,0-21 0,-21 22 15,-1-1-15,1-21 16,0 22-16,0-22 0,0 0 0,0 0 16,-1 0-16,1-21 0,21 21 15,-21-21-15</inkml:trace>
  <inkml:trace contextRef="#ctx0" brushRef="#br0" timeOffset="18975.75">20764 402 0,'0'-21'0,"0"42"0,-21-21 47,0 21-47,0-21 0,0 22 0,0 20 15,-1-21-15,22 21 0,-21-20 16,0 20-16,0 0 0,0 22 0,0-22 15,21 0-15,0 22 0,0-22 16,0 1-16,0-1 0,0-21 16,0 21-16,0-20 0,21-1 15,0 0-15,0 0 0,0 0 0,22 0 16,-22-21-16,0 0 0,21 0 16,-21 0-16,22 0 0,-22 0 0,0-21 15,21 0-15,-20 21 0,-1-21 16</inkml:trace>
  <inkml:trace contextRef="#ctx0" brushRef="#br0" timeOffset="19264.41">21421 381 0,'0'0'0,"21"0"0,0 0 0,21 0 15,-21 0-15,1 0 0,-1 0 16,21 21-16,-21 0 0,0 1 16,22-1-16,-22 0 0,-21 21 0,21 1 15,-21-22-15,0 21 0,0 22 16,0-22-16,0 0 0,0 1 16,0-1-16,-21 0 0,0 1 0,0-1 15,-1-21-15,1 21 0,0-20 16,-21-1-16,21 0 0,-1 0 15,1 0-15,0-21 0,0 21 0,-21-21 16,20 0-16</inkml:trace>
  <inkml:trace contextRef="#ctx0" brushRef="#br0" timeOffset="20115.59">13631 1715 0,'0'0'0,"-84"-22"31,62 1-31,1 21 0,0-21 16,0 21-1,42 0 32,0 0-47,0 0 0,22 0 16,-22 0-16,21 0 0,1 0 0,20 0 16,1 0-16,-1 0 0,22 0 15,-1 0-15,22 0 0,127 0 16,-106 0-16,21 0 15,0 0-15,22 0 0,-1 0 0,0 0 0,1 0 16,20 0-16,22 0 16,-22 21-16,22-21 0,-21 0 0,20 0 15,22 21-15,-21-21 0,-1 0 16,1 0-16,21 0 0,0 0 0,-22 22 16,1-22-16,0 0 0,-22 0 15,22 0-15,-22 0 0,-20 0 0,20 0 16,-42 0-16,1 0 0,-1 0 15,-21-22-15,0 22 0,-21 0 16,-22 0-16,-20 0 0,20-21 0,-41 21 16,-1 0-16,-21 0 0,0 0 15,1 0-15,-1 0 16,-21-21-16,-21 21 16,-1 0-16,1 0 15,-21 0-15,0 0 0,-1 0 16,-20 0-16,-1 21 0,1-21 0,-22 21 15</inkml:trace>
  <inkml:trace contextRef="#ctx0" brushRef="#br0" timeOffset="21263.58">487 2858 0,'0'-43'15,"0"22"1,0 0 0,0 0-16,0 0 15,21 21-15,0-22 16,0 22-16,0 0 15,1 0-15,-1 0 0,0 0 0,0 0 16,0 22-16,22-1 0,-22 21 16,0-21-16,0 22 0,0-22 15,0 21-15,-21-21 0,0 22 16,0-1-16,0-21 0,0 21 16,0-20-16,0 20 0,0-21 0,-21 0 15,0 0-15,0 1 0,0-1 16,0-21-16,-1 0 15,22-21-15,0-1 16,0 1-16,0 0 16,0 0-16,0 0 0,0-22 0,0 22 15,0 0-15,0 0 0,0-21 16,22 20-16,-1-20 0,0 21 16,-21 0-16,21-22 0,21 22 0,-20 0 15,-1 21-15,0-21 0,0 0 16,0 21-16,0 0 0,1 0 15,-1 0-15,0 0 0,0 0 16,0 0-16</inkml:trace>
  <inkml:trace contextRef="#ctx0" brushRef="#br0" timeOffset="21863.69">1206 3069 0,'0'0'0,"22"0"16,-1 0-1,0 0 1,0 0-16,0-21 16,0 0-16,1 0 0,-22 0 15,21 21-15,0-22 0,0 1 0,0 0 16,-21 0-16,0 0 0,0 0 16,0-1-16,0 1 0,-21 21 0,0 0 15,0 0-15,0 0 0,-1 0 16,1 0-16,0 0 0,0 21 15,-21 1-15,20-1 0,1 0 0,0 0 16,21 21-16,0-20 0,-21 20 16,21 0-16,0-21 0,0 22 15,0-1-15,21-21 0,0 22 16,0-22-16,1 0 0,-1 0 16,0 0-16,21 0 0,-21-21 0,22 0 15,-1 0-15,0 0 0,1 0 16,-1-21-16,0-21 0,1 21 15,-1 0-15,0-22 0,1 22 0,-1-21 16,0-1-16,-20 1 0,20-43 16,-21 64-16,0-42 0,-21 20 15,0 1-15,0 0 0,0 21 16,0-22-16,0 22 0,0 0 0,0 0 16,0 42-1,-21 0 1,0 0-16,21 22 0,-21-22 15,21 21-15,0 0 0,0 1 16,0-1-16,-21 0 0,21-20 0,0 20 16,-22 0-16,22 1 0,0-1 15,0-21-15,0 21 0,0-20 0,0-1 16,22 0-16,-22 0 0,21-21 16,0 0-16,0 0 15,0 0-15,0 0 16,-21-21-16,22 0 0,-22 0 0,0-1 15</inkml:trace>
  <inkml:trace contextRef="#ctx0" brushRef="#br0" timeOffset="22058.16">1672 2963 0,'0'0'15,"0"22"-15,21-22 31,0 0-31,1 0 0,-1 0 16,21 0-16,-21 0 0,22 0 16,-1 0-16,-21 0 0,21-22 0,1 22 15,-1-21-15,0 21 16,1-21-16,-1 21 0</inkml:trace>
  <inkml:trace contextRef="#ctx0" brushRef="#br0" timeOffset="22515.8">2498 2836 0,'-22'0'32,"1"0"-32,0 0 0,21 22 15,-21-1-15,0 0 16,21 0-16,0 0 0,0 0 0,0 1 16,0-1-16,0 21 0,0-21 15,0 0-15,0 1 0,0-1 0,0 0 16,21 0-16,-21 0 15,21 0-15,0 1 0,-21-1 16,21-21-16,1 0 0,-1 0 16,0 0-16,0 0 0,0-21 15,0 21-15,1-22 0,-1 1 16,0 0-16,21 0 0,-21 0 16,1 0-16,-1-1 0,0-20 0,-21 21 15,0 0-15,21-22 0,-21 22 16,0 0-16,0 0 0,0 0 15,0 0-15,0 42 32,0 0-32,0 0 0,0 0 0,0 0 15,0 1-15,0 20 0,0-21 16,0 0-16,0 0 0,0 1 0,0-1 16,0 0-16,0 0 0,0 0 15,0 0-15,21-21 16,0 0-16,1 0 15,-1 0-15,0 0 0,0-21 16,0 21-16,0-21 0</inkml:trace>
  <inkml:trace contextRef="#ctx0" brushRef="#br0" timeOffset="22890.67">3090 3006 0,'0'0'0,"0"-21"0,0-1 15,0 1-15,0 0 16,0 0-16,0 0 15,0 0-15,0-1 0,21 1 16,1 21-16,-1 0 16,0 0-16,0 0 0,0 0 0,0 0 15,1 0-15,-1 21 0,0 1 16,21-1-16,-21 0 0,1 0 0,20 0 16,-21 0-16,0 1 15,-21 41-15,0-42 0,0 0 16,0 1-16,0-1 0,0 0 15,0 0-15,-21 0 0,0-21 0,0 21 16,0-21 0,-1 0-16,22-21 0,0 0 15,0 0-15,0 0 16,0 0-16,0-1 0,0 1 0,0-21 16,0 21-16,22 0 0,-1-1 15,0-20-15,0 21 0,0 0 16,0 0-16,22-1 0,-22 1 15,21 0-15,1 21 0,-22-21 0,21 0 0,-21 21 16,22 0-16</inkml:trace>
  <inkml:trace contextRef="#ctx0" brushRef="#br0" timeOffset="23326.73">3895 2731 0,'0'21'0,"0"0"16,0 0-16,0 0 15,0 0-15,0 1 0,0-1 16,0 0-16,0 0 0,0 0 15,0 0-15,0 1 0,0 20 16,0-21-16,0 0 0,0 0 0,0 1 16,0-1-16,0 0 0,-22 0 15,22 0-15,0 0 16,-21-21 0,0 0-1,21-21-15,0 0 16,0 0-16,0 0 0,0 0 15,0-1-15,0 1 0,0-21 16,0 21-16,21-22 0,-21 1 0,21 21 16,22-21-16,-22-1 0,0 22 15,0-21-15,22 21 0,-22-1 0,21 22 16,-21 0-16,0 0 0,1 0 16,-1 0-16,0 22 0,0-1 15,-21 21-15,0 0 0,21-20 16,-21-1-16,0 21 0,0-21 15,0 22-15,0-22 0,0 0 0,0 0 16,0 0-16,0 0 0,0 1 16,-21-1-16,21-42 47,21-1-47</inkml:trace>
  <inkml:trace contextRef="#ctx0" brushRef="#br0" timeOffset="23710.76">4868 2773 0,'0'0'0,"0"-21"0,0 0 15,0-1-15,0 1 16,-21 21-16,0 0 0,0 0 16,0 0-16,-22 0 0,22 0 15,0 0-15,-21 21 0,20 1 0,-20-1 16,21 0-16,0 0 0,0 0 15,-1 0-15,22 1 0,0-1 16,0 0-16,22 0 16,-1-21-16,0 0 0,21 0 0,-21 21 15,22-21-15,-1 0 0,0 0 0,-20 0 16,20 21-16,-21-21 0,0 22 16,0-22-16,1 21 0,-22 0 15,0 0 1,0 0-16,-22-21 0,-20 21 15,21-21-15,0 22 0,-22-22 16,22 21-16,-21-21 0,0 21 0,20-21 16,1 0-16,-21 0 0,21 0 0,0 0 15,-1 0-15,1 0 0,0 0 16,0 0-16,21-21 16,0 0-16,0-1 15</inkml:trace>
  <inkml:trace contextRef="#ctx0" brushRef="#br0" timeOffset="24143.19">5990 2434 0,'0'-21'15,"0"42"-15,0-84 0,0 42 0,0-1 16,0 1-16,0 42 31,0 22-31,0-22 16,0 21-16,0 1 0,0-1 0,0 0 15,0 1-15,0 20 0,0-21 0,-21 1 16,21-1-16,0 0 0,0-20 16,-21 20-16,21-21 0,0 0 15,0 0-15,0 1 0,0-1 16,0 0-16,0 0 15,-21-21-15,-1 0 0,1 0 16</inkml:trace>
  <inkml:trace contextRef="#ctx0" brushRef="#br0" timeOffset="24758.75">5567 2836 0,'0'0'0,"21"0"16,0-21-16,0 21 15,0 0-15,1 0 0,20 0 16,-21 0-16,21-21 0,1 21 0,-1-21 16,0 0-16,1 0 0,20 21 0,-20-22 15,-1 1-15,0 0 0,1-21 16,-1 21-16,0-1 0,-21 1 0,1-21 16,-1 21-16,0-22 0,-21 22 15,0-21-15,0 21 0,0 0 16,0-1-16,0 1 0,-21 21 15,0 21 1,21 1 0,-22-1-16,22 21 0,0 0 0,0 1 15,0-1-15,0 0 0,0 1 16,0-1-16,0 0 0,0 1 0,0-1 16,0-21-16,0 22 0,0-22 0,0 0 15,0 0-15,0 0 0,0 0 16,-21-21 31,21-21-47,0 0 0,0 0 15,0 0-15,0 0 0,0-1 0,0-20 16,21 21-16,1 0 16,-1-22-16,0 22 0,21-21 0,-21 21 15,22 0-15,-22-1 0,21 22 0,-21 0 16,22 0-16,-22 0 0,21 0 15,-21 0-15,1 22 0,20-1 0,-21 21 16,-21-21-16,21 0 0,-21 22 16,0-22-16,0 0 0,0 21 0,0-20 15,0-1-15,0 0 0,-21 0 16,21 0-16,0 0 0,0 1 16,-21-22-16,42 0 31,0 0-31,0-22 15,1 1-15,-1 0 0,0 21 16,0-21-16</inkml:trace>
  <inkml:trace contextRef="#ctx0" brushRef="#br0" timeOffset="25142.92">7070 2794 0,'21'0'31,"0"0"-31,0 0 15,0 0-15,0 0 16,1 0-16,-1 0 0,0-21 16,0 21-16,0-21 0,0 21 15,-21-21-15,0-1 0,22 22 16,-22-21-16,21 0 0,-21 0 0,0 0 16,0 0-16,0-1 0,0 1 15,0 0-15,-21 21 0,-1-21 16,1 21-16,0 0 15,0 21-15,0 0 0,0 0 0,-1 22 16,1-22-16,0 21 0,0 1 16,21-22-16,-21 21 0,21-21 0,0 22 15,0-22-15,0 0 0,0 0 16,21 0-16,0 0 0,0 1 16,0-22-16,22 0 0,-22 0 15,0 0-15,0 0 0,22 0 0,-22 0 16,21 0-16,0 0 15,1 0-15,-22-22 0,21 1 0,1 21 0,-22-21 16,21 0-16,-21 0 0</inkml:trace>
  <inkml:trace contextRef="#ctx0" brushRef="#br0" timeOffset="28014.77">1545 4403 0,'64'0'31,"-43"-21"-15,0-1-16,-21 1 0,21 21 15,0-21-15,-21 0 0,0 0 0,0 0 16,0-1-16,0 1 0,0 0 15,0 0-15,-21 0 0,0 0 0,-21-1 16,20 1-16,-20 21 0,0 0 16,-1 0-16,-20 0 0,21 0 0,-1 21 15,1 1-15,0 20 0,-1 0 16,22-21-16,-21 22 0,42-1 16,-21 0-16,21 1 0,0-1 0,0 0 15,0-20-15,0 20 16,0-21-16,0 0 0,21 0 15,0-21-15,21 22 0,-21-22 16,1 0-16,-1 0 0,21 0 16,0-22-16,-20 1 0,20 0 0,-21 0 15,21 0-15,1 0 0,-22-22 16,21 22-16,-21-21 0,1 21 16,-1-22-16,0 22 0,-21-21 0,0 21 15,0-22-15,0 22 16,0 42-1,0 0 1,0 1-16,-21 20 0,21-21 0,0 21 16,0-20-16,0 20 0,0 0 15,21-21-15,0 1 0,0 20 0,22-21 16,-22-21-16,0 21 0,21 0 16,1-21-16,-22 0 0,21 0 0,0 0 15,1 0-15,-1-21 0,0 0 16,22 21-16,-22-21 0,1 0 15,-1 0-15,0-22 0,1 22 0,-1 0 16,-21-21-16,0-1 0,0 22 16,-21-21-16,0-1 0,0 22 15,0-21-15,-21 21 0,0 0 0,0-1 16,-21 1-16,20 21 0,-20 0 16,21 0-16,-21 0 0,-1 21 15,22 1-15,-21-1 0,21 0 0,-1 21 16,1-21-16,0 22 0,0-1 15,21-21-15,-21 22 0,21-22 0,0 21 16,0-21-16,0 0 0,0 1 16,0-1-16,0 0 0,21-21 0,0 0 15,0 0-15,0 0 0,1 0 16,-1 0-16,0 0 0,21 0 0,-21-21 16,1 0-16,20-1 0,-21 1 15,0 0-15,0-21 0,22-1 16,-22 1-16,-21 0 0,21-1 15,-21 1-15,21-21 0,-21 20 0,0 1 16,0 0-16,0-1 0,0 1 16,0 21-16,0 0 0,0-1 0,0 44 31,-21-1-31,21 21 16,0 0-16,0-20 0,0 41 15,0-21-15,0 1 0,0-1 16,21 0-16,0 1 0,1-1 15,-1-21-15,0 22 0,0-22 0,21 0 16,-20 0-16,20-21 0,0 21 16,1-21-16,-1 0 0,0 0 0,22 0 15,-22 0-15,0 0 0,1 0 16,-1-21-16,0 21 0,1-21 0,-1 0 16,-21 0-16,22-1 0,-22 1 15,0 0-15,0 0 0,-21 0 0,0-22 16,0 22-16,0-21 0,0 21 15,-42-43-15,21 43 0,-1-21 16,1 21-16,-21-1 0,21 22 16,0 0-16,-1 0 0,1 0 0,0 0 15,-21 0-15,21 0 0,-1 22 16,22 20-16,-21-21 0,0 21 16,21-20-16,-21 20 0,21 0 15,0-21-15,0 22 0,0-1 0,0-21 16,0 0-16,0 1 0,21-1 15,0 0-15,0 0 0,1-21 0,-1 0 16,0 0-16,0 0 16,0 0-16,0 0 0,1 0 0,-1-21 15,0 0-15,0 0 0,0-1 16,0 1-16,1 0 0,-22-21 0,21-1 16,0 1-16,-21-21 0,21 20 15,-21 1-15,0-22 0,0 22 0,0 0 16,0 21-16,0-22 15,0 22-15,0 0 0,0 0 0,-21 42 32,21 0-32,-21 0 15,21 0-15,0 22 0,0-22 16,0 21-16,0 1 0,0-1 0,0 0 16,0 1-16,0-1 0,0 0 15,0 1-15,0-22 0,0 21 16,0-21-16,21 0 0,0 1 0,-21-1 15,21-21-15,0 21 0,1-21 16,-1 0-16,0 0 0,21 0 0,-21 0 16,1-21-16,20 0 0,-21-1 15,21 1-15,1 0 0,-22 0 0,21-21 16,-21 20-16,22-20 0,-22 0 16,0-1-16,0 22 0,0-21 0,-21 21 15,0 0-15,0-1 0,0 1 16,0 0-16,-21 21 15,0 0-15,21 21 16,0 0-16,0 1 16,0-1-16,0 0 0,21 0 15,0 0-15,1 22 0,-1-22 0,-21 0 16,21 0-16,0 0 16,-21 0-16,21 1 0,0-1 15,-21 0-15,22-21 0,-22 21 0,21-21 16,0 0-16,0 0 15,0 0-15,0 0 16,1 0-16,-1 0 0,0 0 16,0 0-16,0-21 0,0 0 0,22 0 15,-22-1-15,0 1 0,21 0 16,-20 0-16,-1-21 0,0 20 0,0 1 16,0-21-16,-21 21 0,0-22 15,0 22-15,0 0 0,0 0 0,0 0 16,-21 21-16,0 0 15,0 0-15,0 21 16,-1-21-16,22 21 0,-21 0 0,0 0 16,21 22-16,0-22 0,0 21 15,0-21-15,0 22 0,0-22 0,0 0 16,0 21-16,0-20 0,0-1 16,21-21-16,0 21 0,-21 0 15,22-21-15,-1 0 0,0 0 0,21 0 16,-21 0-16,22 0 0,-22 0 15,21 0-15,1-21 0,-22 0 16,21 21-16,0-21 0,1-1 0,-1-20 0,0 21 16,-20 0-16,20-22 0,-21 22 15,0-21-15,0 21 0,1-22 16,-22 22-16,0 0 0,0 0 16,-22 21-1,1 21-15,21 0 16,-21 0-16,21 1 0,0-1 15,0 0-15,0 0 0,0 0 0,0 0 16,0 1-16,0-1 0,0 0 0,0 0 16,21 0-16,-21 0 0,21-21 15,-21 22-15,0-1 16,0-42 31,0-1-47,-21 22 15,0-21-15,0 21 16,0 0 0,0 0-16,-1 21 15,22 1 1,0-1-16,0 0 0,0 0 16,22 0-16,-1 0 15,0-21-15,0 0 0,0 0 0,0 0 16,1 0-16,20 0 0,-21 0 15,0 0-15,0-21 0,22 21 16,-22-21-16,21 0 0,-21 0 0,22 0 16,-22-1-16,21 1 0,-21-21 15,22 21-15,-22-22 0,0 1 0,0 0 16,0 21-16,1-22 0,-22 1 0,0 21 16,0 0-16,0-1 15,0 1-15,-22 21 16,1 21-16,21 1 15,-21-1-15,21 0 16,0 0-16,0 21 0,0-20 0,0-1 16,0 0-16,0 0 0,21 21 15,0-20-15,1-1 0,-1 21 16,-21-21 0,0 0-1,-21-21-15,-1 0 0,1 0 16,0 0-16,0 0 0,0 0 15,0-21-15,21 0 16,0 0-16</inkml:trace>
  <inkml:trace contextRef="#ctx0" brushRef="#br0" timeOffset="29118.6">6816 4085 0,'0'0'15,"-22"0"-15,22 21 0,0-42 31,0 0-31,0 0 16,22 0-16,-22 0 16,21-1-16,-21 1 0,0-21 0,0 21 15,0 0-15,21-22 0,-21 22 16,0-21-16,0 21 0,0-22 0,0 22 16,0 0-16,0 0 0,0 0 15,0-1-15,-21 22 16,21 22-16,-21-1 0,21 21 15,0-21-15,-22 22 0,22-22 16,0 21-16,-21 0 0,21 1 16,0-1-16,0 0 0,0-20 15,0 20-15,0-21 0,21 21 0,1-20 16,-1-1-16,0 0 0,0 0 16,0-21-16,0 0 0,1 0 0,-1 0 15,21 0-15,-21 0 0,0 0 0,1 0 16,-1-21-16,21 0 0,-21 0 15,0-1-15,1 1 0,-22-21 0,21 21 16,-21-22-16,0 22 0,0-21 16,0 0-16,0-1 0,0 1 0,0 21 15,-21-22-15,-1 1 0,1 21 16,-21-21-16,21 20 0,0 22 16,-1-21-16,1 21 0,-21 0 0,21 0 15,0 21-15,21 1 16,0-1-16,0 0 0,0 0 15,21 0-15,0-21 16,21 21-16,-21-21 0,22 0 0,-1 0 16,0 0-16,1 0 0,-1 0 15,0 0-15,1 0 0,-1-21 0,0 21 16,22-21-16,-22 0 0,1 0 0,-22 21 16,21-21-16,-21-1 0,0 1 15,1 0-15,-1 0 0,-21 0 16,0 0-16,0-1 15,-21 22 1,-1 0-16,1 0 16,0 22-16,21-1 0,-21 0 0,21 0 15,-21 21-15,21-20 0,0 20 0,-21 0 16,21 1-16,-22-1 0,22 0 16,0 1-16,0 20 0,-21-21 0,21 22 15,0-1-15,0 1 0,0-1 16,0-20-16,0 20 0,0 1 15,0-1-15,0-20 0,0 20 0,0 1 16,0-1-16,0 22 0,0-22 0,0 1 16,0-1-16,0 22 0,0-43 15,-21 22-15,0-1 0,21-20 0,-21-1 16,0 0-16,-1-21 0,1 1 16,0-1-16,0 0 0,0-21 15,0 0-15,-1-21 0,22 0 0,-21-1 16,0 1-16,21-21 0,0 0 15,-21-1-15,21-20 0,0-1 0,0-20 16,0 20-16,0 1 0,0-22 0,0 21 16,0 1-16,21-1 0,0 1 15,-21-1-15,21 1 0,1 21 0,-1-1 16,21-20-16,-21 20 16,0 1-16,22 0 0,-22-1 0,21 1 15,1 21-15,-1-21 0,0 20 0,1-20 16,-1 21-16,0-21 0,-21 20 15,22 1-15</inkml:trace>
  <inkml:trace contextRef="#ctx0" brushRef="#br0" timeOffset="30079.54">8657 3768 0,'0'0'0,"0"21"16,0 0-16,0 0 0,0 0 16,0 1-16,21-22 0,0 0 15,1 0-15,-1 0 0,0 0 16,21 0-16,-21 0 0,1 0 16,20-22-16,0 1 0,1 21 0,-22-21 15,21 0-15,0-21 0,1 20 16,-1-20-16,0 21 0,1-21 0,-22-1 15,21-20-15,-21 20 0,1 1 16,-1-21-16,-21 20 0,0 1 16,0 0-16,0 20 0,0 1 15,0 0-15,0 0 0,-43 21 0,22 0 16,0 0-16,0 0 0,0 21 0,0 21 16,-1-20-16,1 20 0,0 21 15,0-20-15,0 20 0,0-20 0,21 20 16,-22 1-16,22-1 0,-21 1 15,21-1-15,-21 22 0,21-1 0,0 1 16,0-21-16,0 20 0,0 1 16,0 0-16,0-1 0,0 1 0,0 0 15,0-1-15,-21 1 0,21 0 0,-21-1 16,21 1-16,0 0 0,-21-22 16,21 1-16,-22-1 0,22-21 15,0 22-15,0-22 0,0-21 0,0 22 16,0-22-16,22 0 0,-1-21 15,0 0-15,0 0 0,21 0 16,-20-21-16,-1 0 0,21 0 0,0-1 16,-20-20-16,20 0 0,0 21 15,1-43-15,-1 22 0,-21-22 0,21 1 16,-20-1-16,-1 1 0,0-22 0,-21 0 16,0 22-16,0-22 0,0 1 15,-21 20-15,-22-21 0,22 1 0,-21 20 16,0 1-16,-1-1 0,1 22 15,-22 0-15,22-1 0,0 1 16,-1 21-16,1 0 0,21 21 0,-21-22 16,20 22-16,44 0 31,20 0-31,-21 0 16,0-21-16,22 21 0,-1 0 0,0-21 15,-21 0-15,22 21 0,-1-21 16,0 0-16,-20-1 0,20 1 15,0 21-15,-21-21 0,1 0 0,20 0 16,-21 0-16,0-1 0,-21 1 16,0 0-16,0 0 0,0 0 0,-21 42 47,21 0-47,0 0 0,0 0 0,0 1 15,0 20-15,0-21 0,-21 0 16,21 22-16,0-22 0,0 0 0,0 0 15,0 0-15,0 0 0,0 1 16,0-1-16,0 0 16,0-42-1,0 0 1,0-1-16,0 1 0,0 0 16,0 0-16,21 0 0</inkml:trace>
  <inkml:trace contextRef="#ctx0" brushRef="#br0" timeOffset="30258.41">9588 3471 0,'-42'0'31,"63"0"31,0 0-62,1 0 0,-1 0 16</inkml:trace>
  <inkml:trace contextRef="#ctx0" brushRef="#br0" timeOffset="30690.6">9842 3704 0,'-21'0'15,"21"-21"17,0 0-32,0 0 0,21 21 15,1-21-15,20 21 0,-21-22 16,21 22-16,-20 0 0,20 0 0,-21 0 16,21 0-16,1 0 0,-22 0 15,0 0-15,21 22 0,-20-1 0,-1 0 16,0 0-16,0 0 0,0 22 0,-21-22 15,21 0-15,-21 21 0,0-21 16,0 1-16,0 20 0,-21-21 0,0 0 16,21 0-16,-21 1 0,0-22 15,21 21-15,-21-21 0,-1 0 16,22-21 0,0-1-16,0 1 15,0 0-15,0 0 0,0 0 0,22-22 16,-22 22-16,21 0 0,0-21 15,-21 21-15,21-22 0,0 22 0,0 0 16,1 0-16,-1 0 0,0-1 0,0 22 16,0-21-16,0 21 0,-21-21 15,22 21-15,-1 0 0,0 0 0,0 0 16,0 0-16</inkml:trace>
  <inkml:trace contextRef="#ctx0" brushRef="#br0" timeOffset="31099.41">10922 3641 0,'21'-43'31,"-42"22"-31,0 21 16,0 0-16,-1 0 0,1 0 15,0 0-15,0 0 0,0 0 16,0 0-16,-1 21 0,22 1 15,-21-22-15,21 21 0,0 0 0,0 0 16,0 0-16,21-21 16,1 21-16,-1 1 0,0-22 0,0 21 15,0 0-15,22-21 0,-22 21 0,21 0 16,-21-21-16,22 21 0,-22-21 16,0 22-16,0-1 0,-21 0 15,0 0 1,-21-21-16,0 0 0,0 21 0,-22-21 15,22 0-15,-21 21 0,-1-21 0,22 0 16,-21 0-16,21 0 0,-22 0 16,22 0-16,0 0 0,0 0 15,21-21-15,0 0 16,0 0 0,21 21-16,0-21 0,0 21 15,1-21-15,20-1 0,-21 1 16</inkml:trace>
  <inkml:trace contextRef="#ctx0" brushRef="#br0" timeOffset="31390.93">11366 3408 0,'0'0'0,"22"-42"0,-1-1 0,-21 22 16,21-21-16,-21 21 0,0-1 0,0 1 16,0 42-1,0 1 1,0-1-16,0 0 0,0 21 15,-21 1-15,21-1 0,-21 0 16,-1 22-16,22-22 0,0 0 0,-21 1 16,21-1-16,-21 0 0,21 1 15,0-22-15,0 21 0,0-21 0,0 1 16,0 20-16,0-21 0,0 0 0,0 0 16,21 1-16,0-22 15,1 0-15,-1 0 0,0 0 16,0 0-16,0-22 15,0 1-15,1 21 0,-1-21 0,-21 0 16,21 0-16,0 0 0</inkml:trace>
  <inkml:trace contextRef="#ctx0" brushRef="#br0" timeOffset="31601.72">11345 3598 0,'0'0'0,"-21"0"0,0 0 0,0 0 15,42 0 1,0 0 0,21 0-16,-20-21 0,20 21 0,-21 0 15,21-21-15,1 21 0,-1-21 16,-21 21-16,22-21 0,-22 21 16,21 0-16,-21 0 0,-21-21 0</inkml:trace>
  <inkml:trace contextRef="#ctx0" brushRef="#br0" timeOffset="32826.49">974 5503 0,'0'0'16,"-22"0"-16,1-21 0,21 0 0,-21 21 15,0-21-15,0 21 0,0-21 0,-1 0 31,1 21-31,0 0 16,21 21 0,0 0-16,0 0 0,0 0 15,0 22-15,0-1 0,0 0 0,0 1 16,0-22-16,0 21 0,0 0 16,0 1-16,0-22 0,0 21 0,0-21 15,0 1-15,0-1 16,-21-21-1,21-21 1,0-1 0,0-20-16,0 21 0,0 0 0,0-22 15,0 1-15,0 21 0,0-21 16,21-1-16,-21 1 0,21 0 0,0 20 16,1 1-16,-1-21 0,0 42 15,0-21-15,0 21 0,0 0 16,22 0-16,-22 0 0,0 21 0,0 0 15,0 0-15,1 0 0,-1 22 16,21 20-16,-42-20 16,0-1-16,0-21 0,0 21 0,0 1 15,0-22-15,0 0 16,0 0-16,0 0 0,0 1 0,0-44 47,0 1-47,0-21 15,0 21-15,0-22 0,21 1 16,0 21-16,1-21 0,-1-1 0,0 1 16,0 0-16,0-1 0,22 22 15,-22 0-15,21 0 0,-21 0 0,22 21 16,-22 0-16,21 0 0,-21 21 16,0 0-16,1 0 0,-1 21 15,-21-20-15,0 20 0,0-21 0,0 21 16,0 1-16,0-1 15,0 0-15,0-20 0,0 20 0,0-21 16,-21 0-16,21 0 0,0 1 16,0-1-16,21-21 31,0-21-31,0-1 0,0 1 0,0 0 16,22 0-16</inkml:trace>
  <inkml:trace contextRef="#ctx0" brushRef="#br0" timeOffset="33575.07">2413 5482 0,'0'0'0,"42"-21"0,-21 0 0,-21 0 15,0 0 1,0-1-16,-21 22 0,0-21 0,-21 21 16,21 0-16,-22-21 0,1 21 15,0 0-15,-1 0 0,1 0 16,21 21-16,-22 0 0,22-21 0,-21 43 15,21-22-15,0 0 0,-1 21 16,22 1-16,-21-1 0,21 0 0,-21 22 16,21-22-16,0 1 0,0-22 15,0 21-15,0-21 0,0 0 0,0 1 16,21-1-16,0 0 0,1-21 16,-1 0-16,0 0 0,0 0 15,0 0-15,0-21 0,1 21 16,20-21-16,-21-1 0,21-20 0,-20 21 15,-1 0-15,21-22 0,-21 1 16,0 0-16,1-1 0,-1 1 0,0 0 16,-21-1-16,0 22 0,0-21 15,0 21-15,0 0 0,0-1 16,0 44 0,0 20-1,0-21-15,0 0 0,0 22 16,0-1-16,0 0 0,0 1 15,0-22-15,0 21 0,0 0 16,21-20-16,0 20 0,0-21 0,1 0 16,-1-21-16,0 21 0,21-21 15,-21 0-15,22 0 0,-22 0 0,21 0 16,-21-21-16,22 0 0,-22 0 16,0 0-16,21 0 0,-20-22 0,-1 22 15,0-21-15,0-1 0,0 1 16,-21-21-16,0 20 0,21 1 0,-21 0 15,0-1-15,0 1 16,22 0-16,-22-1 0,0 22 0,0 0 16,0 0-16,0 0 0,0 42 15,0 0 1,0 0-16,0 21 0,0-20 16,0 20-16,-22 0 0,22 1 0,0-1 15,0 0-15,0 1 0,-21-1 16,21 0-16,0 1 0,0-22 0,0 21 15,0-21-15,0 0 0,0 1 16,21-1-16,-21 0 0,22-21 16,-1 0-16,0 0 15,-21-21 1,0 0-16,21-1 0,-21 1 0,21 0 16,-21 0-16</inkml:trace>
  <inkml:trace contextRef="#ctx0" brushRef="#br0" timeOffset="33763.96">2794 5482 0,'0'0'15,"0"21"-15,21-21 16,0 0 0,0 0-16,1 0 0,-1 0 15,21 0-15,-21-21 0,0 21 16,22-21-16,-1 21 0,0-21 15,-20 0-15,20 21 0,0-21 0,1-1 16,-1 22-16,0-21 0</inkml:trace>
  <inkml:trace contextRef="#ctx0" brushRef="#br0" timeOffset="34650.48">3598 5334 0,'0'-21'31,"-21"21"-31,0-21 0,0 21 16,0 0 0,-1 21-1,1 0-15,21 0 0,0 22 16,-21-22-16,21 21 0,-21 0 0,21-20 16,0 20-16,0 0 0,0 1 0,0-22 15,0 21-15,0-21 0,0 0 16,21 1-16,0-1 0,0 0 0,1-21 15,-1 0-15,21 0 0,-21 0 16,0 0-16,1 0 0,20 0 0,-21-21 16,21 0-16,-20-1 0,20-20 15,-21 21-15,21 0 0,-20-22 0,-1 1 16,21 0-16,-21-1 0,0 1 16,1-21-16,-1 20 0,-21 1 15,0-22-15,0 22 0,0 0 0,0 21 16,0-22-16,0 22 0,-21 21 15,21 21 1,0 0-16,-22 1 0,22-1 16,-21 21-16,21 0 0,0-20 0,0 20 15,0 0-15,-21 1 0,21-1 16,0 0-16,0-21 0,0 22 0,0-1 16,0-21-16,0 0 0,0 22 15,0-22-15,0 0 0,0 0 0,0 0 16,0-42 15,0 0-31,21 0 0,0-21 16,1 20-16,-22 1 15,21 0-15,0 0 0,0 0 0,0 0 16,-21-1-16,21 1 0,1 21 0,-1 0 16,0 0-1,0 21-15,-21 1 16,21-22-16,-21 21 0,21 0 15,-21 0-15,0 21 0,22-42 16,-1 22-16,-21-1 0,21 0 16,0 0-16,0-21 0,0 21 15,1-21-15,-1 0 0,0 0 0,0 0 16,21 0-16,-20-21 0,-1 0 16,21 0-16,-21 0 0,22 21 0,-22-22 15,0-20-15,0 21 0,0 0 16,0 0-16,-21-22 0,0 22 0,0 0 15,22 0-15,-22 0 16,0 42 0,0 0-16,0 0 15,0 0-15,0 0 0,0 1 0,0-1 16,0 0-16,0 0 0,0 0 16,0 0-16,21 1 0,-21-1 15,21-21-15,0 21 0,0-21 16,0 0-16,1 0 0,-1 0 15,0-21-15,21 0 0,-21-1 16,1 22-16,-1-21 0,0 0 0,0 0 16,-21-21-16</inkml:trace>
  <inkml:trace contextRef="#ctx0" brushRef="#br0" timeOffset="34826.37">5038 5186 0,'-43'0'15,"22"0"-15,21 21 47,21-21-31,0 0-16,1 0 16,-1 0-16</inkml:trace>
  <inkml:trace contextRef="#ctx0" brushRef="#br0" timeOffset="35291.11">5376 5249 0,'0'0'0,"0"22"0,0-1 0,-21 0 16,0-21-16,21 21 0,0 0 16,0 0-16,-21 1 0,21-1 0,0 0 15,-21 0-15,21 0 0,0 0 0,0 1 16,0-1-16,0 0 0,0 0 15,0 0-15,0 0 0,0 1 0,0-1 16,0 0-16,-22-21 31,22-21-15,0 0-16,0-1 16,0 1-16,0 0 0,0-21 15,22 21-15,-1-22 0,0 1 16,21 0-16,-21-1 0,22 22 0,-22-21 15,21-1-15,1 22 0,-1-21 16,0 42-16,1-21 0,-22 21 0,21 0 16,-21 0-16,0 0 0,22 21 0,-43 0 15,21 21-15,-21-20 0,21-1 16,-21 21-16,0-21 0,0 0 0,0 22 16,0-22-16,0 0 15,-21 0-15,0 0 0,0 22 0,21-22 16,-22 0-16,1 0 0,21-42 47,21 0-32,1 0-15</inkml:trace>
  <inkml:trace contextRef="#ctx0" brushRef="#br0" timeOffset="36062.39">6371 5271 0,'0'0'0,"0"-22"0,0 1 16,0 0-16,0 0 0,-21 21 16,0 0-16,0 0 0,-1 0 0,-20 0 15,21 21-15,0 0 0,0 0 16,-22 1-16,22-1 0,0 0 0,0 21 16,0-21-16,-1 1 0,1 20 15,0-21-15,21 0 0,-21 22 0,21-22 16,0 0-16,0 0 0,21 0 15,0-21-15,0 21 0,1-21 16,-1 0-16,0 0 0,0 0 0,21-21 16,-20 0-16,-1 0 0,21 21 15,-21-21-15,0 0 0,-21-1 16,22-20-16,-1 21 0,-21 0 0,0 0 16,0-1-16,0 1 0,0 0 15,0 0-15,0 0 0,0 42 31,-21 0-31,-1 0 16,22 0-16,-21 22 0,21-22 16,0 0-16,0 21 0,0 1 15,0-1-15,0 0 0,0 22 0,0-22 16,0 22-16,0-1 0,0 1 16,21-1-16,-21 1 0,0-1 0,0 1 15,0 20-15,22-20 0,-22 21 0,0-1 16,21 1-16,-21 0 15,0-1-15,0-20 0,0 20 0,0-20 16,0 21-16,0-22 0,0 22 0,0-22 16,0 1-16,0-1 0,0 1 0,0-1 15,0-20-15,0-22 0,-21 21 16,21-21-16,-22 0 0,22 1 0,-21-22 16,0 0-16,0 0 0,0 0 15,0-22-15,-1 1 0,22-21 16,-42 21-16,21-22 0,0 1 15,-22-21-15,22-1 0,-21 1 0,0-1 16,-1-21-16,1 22 0,0-22 0,-1-21 16,1 22-16,0-1 0,20-21 15,1 22-15,0-1 0,21 21 0,0 1 16,0-1-16,21 22 0,22 0 16,-22-1-16,21 22 0,0-21 0,1 21 15,-22 0-15,42-22 0,-20 22 0,-1 0 16,0 0-16,1 0 0,-22-1 15,21 22-15,-21-21 0,1 0 0,-1 21 16,0-21-16,0 21 16,-21-21-16,0 0 0,0-1 15,0 1 1,0 0-16</inkml:trace>
  <inkml:trace contextRef="#ctx0" brushRef="#br0" timeOffset="39040.67">1990 6837 0,'0'0'0,"-22"0"0,22 21 0,22-21 47,-1-21-47,0 21 0,21-21 16,-21 0-16,1-1 0,20 1 15,-21 0-15,0 0 0,22 0 0,-22 0 16,-21-1-16,21 22 0,-21-21 16,0 0-16,0 0 0,-21 21 15,0-21-15,-1 21 0,1 0 16,-21 0-16,21 0 0,-22 21 15,1 0-15,21 0 0,-21 0 16,20 22-16,1-22 0,0 21 0,0-21 16,21 1-16,-21 20 0,21-21 15,0 21-15,0-20 0,0-1 0,0 0 16,21-21-16,0 21 0,0-21 16,0 0-16,1 0 0,-1 0 0,0 0 15,21 0-15,-21 0 0,1 0 16,20 0-16,-21-21 0,0 21 15,0-21-15,1 21 0,-1 0 0,-21-21 16,0-1-16,-21 22 16,-1 0-16,1 0 0,-21 0 15,21 0-15,-22 22 0,22-1 16,-21 0-16,21 0 0,-22 0 0,22 22 16,0-22-16,0 21 0,21-21 15,0 22-15,-21-1 0,21 0 16,0 1-16,0-1 0,0-21 0,0 0 15,21 22-15,0-43 0,0 21 0,0-21 16,1 0-16,20 0 0,-21 0 16,21 0-16,1-21 0,-1 21 0,0-43 15,1 22-15,20 0 16,-20-21-16,20-1 0,-21 1 0,22 0 16,-1-1-16,-20 1 0,20-22 15,-20 22-15,-1 0 0,-21-22 0,21 1 16,-20 20-16,-1-20 0,0 21 15,-21-22-15,0 22 0,0-1 0,0 1 16,0 21-16,0-21 0,0 20 16,-21 22-16,0 0 15,-1 0-15,22 22 0,-21 20 16,0-21-16,0 21 0,21 1 16,0-1-16,-21 22 0,0-22 0,21 21 15,-22-20-15,22 20 0,0-20 16,0-1-16,0 0 0,0 1 0,0-1 15,0 0-15,22 1 0,-1-22 16,0 0-16,0 0 0,0 0 0,22 0 16,-22-21-16,0 0 0,21 0 15,-21 0-15,22-21 0,-22 0 0,21 0 16,-21 0-16,22 0 0,-22-1 16,21 1-16,1 0 0,-22-21 15,0 21-15,21-1 0,-42-20 0,21 21 16,-21 0-16,0 0 0,0-1 0,0 1 15,0 0-15,-21 21 16,0 0-16,0 0 16,0 0-16,0 0 0,21 21 0,-22 0 15,1 1-15,0-1 0,21 0 16,0 0-16,0 0 0,0 22 0,0-22 16,0 0-16,0 0 0,0 21 15,0-20-15,0-1 0,0 0 0,21 0 16,0 0-16,22-21 0,-22 0 0,0 0 15,21 0-15,1 0 0,-22 0 16,21 0-16,1-21 0,-1 0 0,0 0 16,1 0-16,-1-1 0,-21 1 15,21 0-15,-20 0 0,20-21 0,-21 20 16,-21 1-16,21 0 0,-21 0 16,0 0-16,0 0 0,0-1 15,0 44 16,0-1-31,0 0 0,0 0 16,0 0-16,0 0 0,0 1 0,0-1 16,0 0-16,0 0 0,0 0 15,0 0-15,0 1 0,0-1 0,0 0 16,-21-21 0,21-21-1,0 0 1,0-1-16,0 1 15,0 0-15,0 0 0,0 0 0,0-22 16,0 22-16,21 0 0,-21-21 16,21 21-16,1-1 0,-22 1 0,21 0 15,-21 0-15,21 0 0,0 21 0,0 0 16,0 0-16,1 0 16,-1 21-16,-21 0 15,21 0-15,-21 0 0,21 1 16,-21-1-16,21 0 0,-21 0 0,0 0 15,21 0-15,-21 1 0,0-1 16,22 0-16,-22 0 0,0 0 16,0 0-16,0 1 0,21-22 47,-21-22-47,21 1 0,-21 0 15,0 0-15,21-21 16,0 20-16,0 1 0,1 0 0,-1-21 15,0 21-15,0-22 0,0 22 16,0 0-16,22 0 0,-1 0 16,-21 21-16,0 0 0,1 0 0,-1 0 15,0 0-15,-21 21 16,0 0-16,21 0 0,-21 0 16,0 0-16,0 1 0,0-1 0,0 21 15,0-21-15,0 0 0,0 1 16,0-1-16,0 0 0,21 21 15,0-21-15,1-21 0,-1 22 16,0-22-16,0 0 0,0 0 0,22 0 16,-22 0-16,0 0 0,21 0 0,-21 0 15,22-22-15,-22 22 0,0-21 16,21 0-16,-20 21 0,20-21 0,-21 0 16,0 0-16,0-1 0,1-20 15,-1 21-15,0 0 0,-21 0 16,0-22-16,0 22 0,0 0 0,0 0 15,0 0-15,-21 21 16,0 0 0,-1 21-16,1 0 0,0 0 0,0 0 15,0 22-15,0-22 0,-1 0 16,22 21-16,0-21 0,0 1 0,0-1 16,0 21-16,0-21 0,0 0 0,0 1 15,22-22-15,-1 21 0,0-21 16,0 0-16,0 0 0,22 0 15,-22 0-15,0 0 0,0-21 0,21 21 16,-20-22-16,20 1 0,-21 0 16,21 0-16,-20 0 0,20 0 0,-21-1 15,21 1-15,-20-21 0,-1 21 16,0 0-16,0-22 0,0 22 0,0-42 16,-21 41-16,0 44 31,0-1-31,-21 0 0,0 0 15,21 0-15,0 0 0,0 1 0,-21-1 16,21 0-16,-21 0 0,21 0 16,0 0-16,0 1 0,0-1 15,21-42 17,0 21-17,0-22-15,0 1 0,1 0 16,-1 0-16,0 0 0,0 0 15,0-1-15,0 1 0,1 21 0,-1-21 16,0 21-16,0 0 16,-21 21-16,21 0 15,-21 1-15,0-1 0,21 0 16,-21 0-16,22 0 0,-1 0 0,-21 1 16,21-1-16,0 0 15,0 0-15,0 0 0,1 0 0,20-21 16,-21 0-16,0 0 0,0 0 0,1 0 15,-1 0-15,0 0 0,0-21 16,0 0-16,0 21 0,1-21 0,-1 0 16,0 0-16,21-1 0,-21-20 0,1 21 15,-1-21-15,0-22 0,0 22 16,0-22-16,0 1 0,22-1 0,-22 1 16,21-64-16,-42 84 15,21 1-15,-21 0 0,22 21 0,-22-1 16,0 44-1,-22-1-15,1 21 0,0 0 16,21 1-16,-21-1 0,0 0 16,0 22-16,21-22 0,0 1 0,-22-1 15,1 0-15,21 1 0,-21 41 16,21-41-16,0-22 0,0 0 16,0 0-16,0 0 0,0 0 0,21 1 15,-21-1-15,21-21 0,1 0 16,-1 0-16,0 0 0,0 0 0,0 0 15,0 0-15,22-21 0,-22 21 0,21-22 16,-21 1-16,1 21 0,20-21 16,-21-21-16,0 21 0,0-1 15,1 1-15</inkml:trace>
  <inkml:trace contextRef="#ctx0" brushRef="#br0" timeOffset="39246.65">6456 6710 0,'0'0'16,"-21"0"-16,21 21 0,21-21 16,0 0-1,0 0-15,0 0 0,22 0 0,-22 0 16,0 0-16,21 0 0,-21-21 0,22 0 16,-22 21-16,21-21 0,1-1 15,-22 22-15,21-21 0,-21 0 16,22 0-16,-22 0 0,0 0 0,-21-1 15,0-20-15,0 21 0</inkml:trace>
  <inkml:trace contextRef="#ctx0" brushRef="#br0" timeOffset="40290.57">13335 2879 0,'0'0'0,"-21"-21"0,21-1 16,0 1-16,0 0 16,0 0-16,0 0 0,0 0 15,21-1-15,-21 1 0,21 0 16,-21 0-16,21 0 0,0 0 0,1 21 15,-1-22-15,0 22 16,0 0-16,0 22 0,0-1 0,1 0 16,-1 0-16,0 0 0,0 22 0,-21-1 15,21 0-15,-21 1 0,21-1 16,-21 0-16,0 1 0,0-1 16,0-21-16,0 21 0,0 1 15,-21-22-15,0 21 0,0-21 0,0 1 16,0-1-16,-1-21 15,1 0 1,21-21-16,0-1 0,0-20 16,0 21-16,0 0 0,0 0 15,0-22-15,21 22 0,1-42 16,-1 20-16,0 1 0,0 0 16,0-1-16,0 1 0,1 21 0,-1-22 15,0 22-15,0 0 0,0 0 16,0 0-16,1 21 0,-1 0 15,0 0-15,0 0 0,-21 21 16,0 0-16,0 0 16,0 22-16,0-22 0,0 0 0,0 21 15,0-21-15</inkml:trace>
  <inkml:trace contextRef="#ctx0" brushRef="#br0" timeOffset="40842.76">13864 2900 0,'0'85'16,"0"-191"-16,0 127 0,0 85 0,0-85 0,0 0 0,0 0 15,21-21 1,0 0-16,1 0 0,-1 0 0,0 0 15,21-21-15,-21 0 0,1 21 16,20-21-16,-21 0 0,21-1 16,-20 1-16,-1 0 0,21-21 0,-21 21 15,0-22-15,-21 22 0,0-21 16,0-1-16,0 22 0,0-21 0,0 21 16,0-22-16,-21 43 0,0-21 15,0 21-15,-21 0 0,20 0 0,1 21 16,-21 1-16,21-1 0,0 21 15,-22 0-15,22 1 0,0-1 0,21 0 16,0 1-16,0-1 0,0 0 16,0-20-16,0 20 0,0-21 15,0 21-15,21-20 0,0-1 0,22 0 16,-22-21-16,0 21 0,21-21 16,-21 0-16,22 0 0,-1 0 0,0 0 15,1-21-15,-1 0 0,0 21 16,1-21-16,-1-1 0,0 1 0,1-21 15,-1 21-15,-21-22 0,22 1 16,-22 0-16,0-1 0,21-62 16,-21 62-16,-21-20 0,22 20 0,-22-20 15,21 21-15,-21 20 0,0-20 16,0 21-16,0 42 16,-21 0-1,-1 0-15,22 22 0,-21-1 16,21 0-16,0 1 0,-21 20 15,0-20-15,21-1 0,-21 0 0,21 1 16,0-1-16,0-21 0,0 21 0,0-20 16,0-1-16,0 0 0,0 0 15,0 0-15,21 0 16,0-21-16,0 0 16,0 0-16,1-21 0,-1 21 0,-21-21 15,21 0-15,0 21 0</inkml:trace>
  <inkml:trace contextRef="#ctx0" brushRef="#br0" timeOffset="41042.65">14647 2794 0,'-21'0'0,"42"0"0,-63 0 16,63 0 31,0 0-47,0 0 15,1-21-15,20 21 0,-21 0 0,21-21 16,1 21-16,-22-21 0,21 21 16,1 0-16,-22 0 0,21 0 0,0 0 15,-20 0-15</inkml:trace>
  <inkml:trace contextRef="#ctx0" brushRef="#br0" timeOffset="42365.98">15219 2709 0,'0'22'47,"-21"-22"-47,21 21 0,0 0 0,-22 0 16,1 0-16,21 0 0,-21 22 0,21-22 15,0 0-15,-21 21 0,21-20 16,-21-1-16,21 0 0,0 0 0,0 0 16,0 0-16,0 1 15,0-1-15,21-21 0,0 0 0,0 0 16,0 0-16,1 0 15,-1 0-15,21 0 0,-21 0 16,0-21-16,22 21 0,-22-22 0,0 1 16,0 0-16,0 21 0,1-21 15,-1-21-15,0 20 0,0 1 0,-21 0 16,0 0-16,21-21 0,-21 20 0,21 1 16,-21 0-16,0 0 15,0 42 1,0 0-1,-21 0-15,0 1 0,21-1 0,-21 0 16,21 0-16,0 0 0,0 0 16,0 1-16,0-1 0,0 0 15,0 0-15,0 0 0,0 0 16,21-21 0,0 0-16,0 0 0,1 0 0,-1 0 15,0 0-15,21 0 0,-21 0 16,1 0-16,-1-21 0,21 0 0,-21 0 15,0 0-15,1 0 0,-1-1 0,0 1 16,0-21-16,0 21 0,-21 0 16,21-22-16,-21 22 0,0 0 15,0 0-15,0 42 32,0 0-32,0 0 0,-21 0 15,21 1-15,-21-1 0,21 21 0,0-21 16,0 0-16,0 1 0,0-1 15,0 0-15,0 0 0,0 0 0,21-21 16,0 21-16,1-21 0,-1 0 0,0 22 16,0-22-16,0 0 0,22 0 15,-22 0-15,21 0 0,0 0 0,1-22 16,-22 22-16,21-21 0,1 0 16,-1 21-16,0-21 0,-21 0 15,22-22-15,-22 22 0,0 0 0,0-21 16,0-1-16,-21 22 0,0-21 0,0 21 15,0 0-15,0-1 16,0 44 0,-21-22-16,0 21 0,21 0 15,0 0-15,-21 21 0,0-20 16,21-1-16,-21 21 0,21-21 0,-22 0 16,22 1-16,0-1 0,0 0 0,0 0 15,-21-21-15,21 21 0,-21 0 16,21-42 31,0 0-47,0 0 0,0 0 15,21 0-15,0-1 0,22 1 16,-22-21-16,0 21 0,21-22 0,1 1 16,-22 21-16,21-21 0,1 20 15,-22 1-15,0 0 0,0 21 0,0 0 16,0 0-16,-21 21 15,0 0-15,0 1 0,0 20 0,0-21 16,0 0-16,0 22 0,0-22 16,0 21-16,0-21 0,0 0 0,0 1 15,0-1-15,0 0 0,0 0 0,22 0 16,-1 0-16,0-21 16,0 22-16,0-22 0,0 0 15,1 0-15,-1 0 0,0 0 0,0 0 16,0-22-16,22 22 0,-22-21 15,0 0-15,21 0 0,-21 0 0,1 0 16,20-1-16,-21 1 0,0-21 16,0 0-16,1 20 0,-1-20 0,-21 0 15,0-1-15,0 22 0,21 0 16,-21 0-16,0 0 0,0 42 16,-21 0-1,0 21-15,21-20 0,0-1 16,0 21-16,0-21 0,0 22 0,0-22 15,0 0-15,0 21 0,0-21 16,0 1-16,0-1 0,0 0 16,0 0-16,0 0 15,-22-21 1,1 0-16,0 0 16,0 0-16,0 0 0,0 0 15,-1-21-15,1 0 0,21 0 16,-21 0-16,21-1 0,0 1 15</inkml:trace>
  <inkml:trace contextRef="#ctx0" brushRef="#br0" timeOffset="43779.29">18500 2646 0,'0'0'0,"0"-21"0,0 0 0,0-1 15,0 1 1,0 0-1,21 21 1,0-21-16,-21 0 16,21 0-16,-21-1 15,21 22-15,-21-21 0,0 0 16,21 0 187,-21 0-187,22 21-16,-22-21 15,0-1 1,0 44 15,0-1-15,0 21-16,-22 0 0,1 1 0,0 20 15,0 1-15,0-22 0,0 22 16,-1-1-16,1-21 0,0 22 0,21-22 16,0 1-16,0-1 0,0-21 15,0 0-15,0 0 0,0 1 0,0-1 16,21 0-16,0-21 0,1 0 16,-1 0-16,21 0 0,-21 0 15,22 0-15,-1-21 0,0 21 0,-21-21 16,22-1-16,-1 1 0,0 0 15,1-21-15,-22 21 0,21-22 0,-21 1 16,1 0-16,-1-1 0,0-20 16,0 20-16,-21-20 0,0-1 0,0 22 15,0 0-15,0-1 0,0 22 16,0 0-16,0 0 0,-21 21 16,0 42-1,0-21-15,21 22 0,-22-1 0,22 0 16,-21 22-16,21-22 0,-21 22 15,21-22-15,0 0 0,0 1 16,0-1-16,0 0 0,0-20 16,-21 20-16,21-21 0,0 21 0,0-20 15,0-1-15,0 0 16,0-42 15,21 0-31,0-1 0,-21 1 16,21 0-16,1 0 0,-1-21 15,0-1-15,0 22 0,0-21 16,0-1-16,22 1 0,-22 21 0,0 0 16,0 0-16,0 21 0,1 0 15,-1 21-15,-21 0 16,0 0-16,0 0 0,0 22 16,0-22-16,21 0 0,0 21 0,0-21 15,0 1-15,1-1 0,-1 0 16,0 0-16,21 0 0,-21-21 0,22 21 15,-22-21-15,21 22 0,-21-22 16,22 0-16,-22 0 0,21 0 0,1 0 16,-22 0-16,21-22 0,0 1 15,-20 0-15,20 0 0,-21 0 16,0 0-16,0-1 0,1-20 0,-1 0 16,0 21-16,-21-22 0,0 1 15,0 0-15,0 20 0,0 1 0,0 0 16,-21 21-1,0 0-15,-1 21 0,-20 0 0,21 22 16,0-22-16,0 21 0,21 1 16,0-22-16,-22 21 0,22-21 0,0 22 15,0-22-15,0 0 0,0 0 16,22 0-16,-1 0 0,0-21 0,0 22 16,21-22-16,-20 0 0,-1 0 15,21 0-15,-21 0 0,0 0 16,22 0-16,-22 0 0,21 0 0,-21-22 15,22 22-15,-22-21 0,21 0 16,1 0-16,-22 0 0,21-22 0,-21 22 16,0-21-16,1 0 0</inkml:trace>
  <inkml:trace contextRef="#ctx0" brushRef="#br0" timeOffset="44034.14">18605 2794 0,'0'0'0,"-42"21"15,21-21-15,0 0 0,63 0 32,-21 0-32,22 0 0,-1 0 15,0-21-15,22 21 0,-22-21 0,22 21 16,-22-21-16,21 21 0,-20-21 15,20 21-15,-20 0 0,-1 0 0,-21 0 16,0 0-16,0 0 0,-42 21 16</inkml:trace>
  <inkml:trace contextRef="#ctx0" brushRef="#br0" timeOffset="47402.48">13208 4678 0,'0'0'0,"21"0"16,0 0 0,0 0-1,1 0-15,-1 0 0,0 0 0,0-21 16,0 0-16,0 21 0,1-22 0,-1 22 16,0-21-16,-21 0 0,0 0 15,0 0-15,0 0 0,0-1 16,-21-20-16,0 21 0,-1 21 15,-20-21-15,0 0 0,21 21 0,-22 0 16,1 0-16,0 0 0,-22 21 16,22-21-16,-1 21 0,1 0 0,21 21 15,-21-20-15,20 20 0,-20 0 0,21 1 16,0-1-16,21 0 0,0 1 16,0-1-16,0 0 0,0 1 15,0-22-15,0 0 0,21 21 16,0-42-16,0 21 0,22 1 0,-22-22 15,21 0-15,0 0 0,22 0 0,-22-22 16,1 1-16,-1 0 0,0 0 16,22 0-16,-22 0 0,-21-22 0,22 22 15,-1-21-15,-21 21 0,0-22 16,0 22-16,1-21 0,-22 21 0,21-22 16,-21 22-16,0 0 0,0 0 15,-21 21 1,-1 21-1,1 0-15,21 0 16,-21 22-16,21-22 0,0 21 0,0-21 16,0 22-16,0-1 0,0-21 15,21 21-15,0-20 0,1-1 0,20 0 16,-21 0-16,21 0 0,1-21 0,-1 0 16,22 0-16,-22 0 0,21 0 15,1 0-15,-22-21 0,22 0 0,-1 0 16,1 0-16,-22-1 0,0 1 15,1 0-15,-1-21 0,0 21 0,-20-22 16,-22 22-16,0-21 0,0 21 16,0-22-16,0 1 0,-22 21 15,1 0-15,0-22 0,0 43 0,-21-21 16,20 21-16,-20 0 0,0 0 16,-1 0-16,1 21 0,0-21 0,-1 21 15,1 1-15,21 20 0,-21-21 0,20 21 16,1-20-16,0 20 0,21-21 15,-21 21-15,21-20 0,0 20 0,0-21 16,0 0-16,21 0 0,0 1 16,22-22-16,-22 0 0,0 0 0,21 0 15,1 0-15,-22 0 0,21 0 16,0 0-16,1-22 0,-22 1 16,21 0-16,1-21 0,-22 21 0,21-1 15,-21-20-15,22 0 0,-22-1 16,0 1-16,0 0 0,0-1 0,0-20 15,1 21-15,-1-22 0,-21 22 16,21-1-16,-21 1 0,21 0 0,-21 21 16,0-1-16,0 44 15,0 20 1,-21-21-16,0 21 0,21 1 0,-21 20 16,-1-20-16,1-1 0,21 0 15,0 22-15,0-22 0,0 0 0,0-20 16,0 20-16,0 0 0,0-21 15,21 22-15,1-22 0,-1 0 16,21 0-16,-21 0 0,0 1 0,22-22 16,-22 0-16,21 0 0,1 0 15,-22 0-15,21 0 0,0 0 0,22-22 16,-22 1-16,1 0 0,-1 0 16,0 0-16,1 0 0,-22-1 0,0 1 15,0-21-15,-21 0 0,0-1 16,0 22-16,0-21 0,-21 21 15,0-1-15,0 22 0,-1-21 0,-20 21 16,21 0-16,-21 0 0,-1 0 16,1 21-16,21 1 0,-22-1 15,1 0-15,21 0 0,0 0 0,0 0 16,-1 1-16,22 20 0,-21-21 16,21 0-16,0 22 0,0-22 0,0 0 15,0 0-15,21 0 0,1 0 16,-1 1-16,0-1 0,0-21 0,0 0 15,0 0-15,1 0 0,-1 0 16,21 0-16,-21-21 0,0-1 0,1 1 16,-1 0-16,0 0 0,0 0 15,0 0-15,-21-22 0,21 22 0,1-21 16,-22-1-16,0 1 0,21 0 0,-21-1 16,21-20-16,-21 21 15,21-1-15,-21 1 0,0 0 0,0-1 16,0 22-16,0 0 0,21 21 0,-21 21 31,0 0-31,0 22 0,0-22 0,0 21 16,0 0-16,0 1 0,0-1 15,0 0-15,0-20 0,0 20 0,21 0 16,1-21-16,-1 1 0,0 20 16,0-21-16,0 0 0,0 0 15,1 1-15,-1-1 0,0 0 0,-21 0 16,21-21-16,0 0 0,0 0 15,1 0-15,-1 0 0,0 0 16,-21-21-16,21 21 0,0-21 16,-21 0-16,21-1 0,-21 1 0,22 0 15,-22 0-15,0 0 0,21 0 16,-21-1-16,21 1 0,-21-21 0,0 21 16,21 0-16,-21-1 0,0 1 15,0 0-15,21 21 47,-21 21-31,21 0-16,-21 1 15,0-1 1,0 0 0,0 0-1,0 0 1,0 0 15,0-42 78,-21 0-109,21 0 16,0 0 0,0 0-16,0-1 0,0 1 15,0 0-15,0 0 0,0 0 16,-21 21 31,0 0-47,21 21 15,-21-21 17,21 21 30,0 0-46,21-21-1,-21 21-15,0 1 16,21-1 0,0-21-16,-21 21 15,0 0-15,21-21 0,-21 21 16,22-21 0,-22 21-16,21 1 0,0-1 15,-21 0-15,0 0 16,21-21-16,-21 21 15,21-21-15,0 0 32,1 0-32,-1 0 15,0 0-15,0 0 0,0 0 16,0-21-16,1 21 16,-1-21-16,0 0 0,21 21 0,-21-21 15,1-1-15,20 1 0,-21 0 16,0 0-16,0-21 0,1 20 0,-1 1 15,0 0-15,-21 0 0,21 21 0,-21-21 16,-21 21 0,0 0-16,0 0 15,-22 21-15,22 0 0,0 0 16,0 0-16,0 1 0,-1-1 16,1 0-16,21 0 0,-21 0 0,21 0 15,0 1-15,0-1 0,0 0 0,0 0 16,0 0-16,0 0 0,21 1 15,0-22-15,1 21 0,-1-21 16,0 21-16,0-21 0,0 0 0,22 0 16,-22 0-16,21 0 0,0-21 15,-20 0-15,20 21 0,0-22 0,-21 1 16,22 21-16,-1-21 0,-21 0 16,22 0-16,-22-22 0,0 22 15,0 0-15,0-21 0,0 21 0,-21-1 16,0 1-16,0 0 0,0 0 15,0 0-15,-21 21 0,0 0 16,0 21-16,21 0 16,-21 0-16,21 0 0,0 1 15,0-1-15,0 0 0,0 0 0,21 0 16,-21 0-16,21 1 0,-21-1 16,21 0-16,-21 0 0,21-21 15,-21 21-15,0 0 16,-21-21 15,21-21-15,-21 21-16,21-21 15,-21 21-15,0 0 16,21 21 15,0 0-31,0 1 16,21-22-16,0 21 0,0-21 15,0 0-15,22 0 16,-22 0-16,0 0 0,0 0 0,0 0 16,1 0-16,-1-21 0,21 21 15,-21-22-15,0 1 0,43 0 16,-22 0-16,-21 0 0,1 0 16,20-22-16,-21 22 0,21-42 15,-20 41-15,-1-20 0,-21 21 16,0 0-16,0 0 0,-21 21 15,-1 0 1,1 0-16,0 21 0,0 0 16,0 0-16,21 0 0,0 0 0,0 1 15,0 41-15,0-42 16,0 0-16,0 1 0,21-22 0,-21 21 16,0 0-16,21-21 0,-21 21 0,21-21 15,-21 21 1,0-42 15,-21 21-31,21-21 0,0 0 16,0 0-16</inkml:trace>
  <inkml:trace contextRef="#ctx0" brushRef="#br0" timeOffset="48522.78">18246 4530 0,'0'0'0,"-22"0"31,22-21-31,0-1 16,0 1-16,0 0 0,22 0 15,-22 0-15,21 0 0,-21-1 16,21-20-16,0 21 0,-21-21 0,21-1 16,-21 22-16,21-21 0,-21 21 15,22-22-15,-22 22 16,0 0-16,0 42 15,0 0-15,-22 0 16,1 22-16,0-22 0,21 21 0,-21 1 16,0-1-16,0 0 0,-1 1 15,1-1-15,21 0 0,0-21 0,-21 22 16,21-22-16,0 0 0,0 0 16,0 0-16,0 1 0,21-22 0,22 21 15,-22-21-15,0 0 0,0 0 16,21 0-16,-20 0 0,20-21 15,0 21-15,-21-22 0,22 1 0,-1 0 16,-21 0-16,0 0 16,22-22-16,-22 22 0,0-21 0,-21 0 15,0-1-15,0 1 0,0 0 16,0-1-16,0 1 0,-21 21 0,0 0 16,0-1-16,-22 22 0,1 0 15,21 0-15,-22 0 0,1 0 0,21 0 16,-21 22-16,42-1 0,-22 0 15,22 0-15,0 0 0,22 0 16,-1-21-16,21 22 0,-21-22 16,22 0-16,-1 0 0,-21 0 15,21 0-15,22 0 0,-22 0 0,1-22 16,-1 1-16,0 21 16,-21-21-16,22 0 0,-1 0 0,-21 0 15,0-1-15,22 1 0,-22 0 16,0 0-16,0 0 0,-21 0 0,0-1 15,21 22-15,-21-21 0,0 42 47,0 22-47,-21-22 0,0 21 16,21 1-16,0 20 0,-21-21 16,0 22-16,21-1 0,-21 1 0,21-1 15,-22 1-15,22-1 0,0 1 16,0-1-16,-21 22 0,21 0 15,-21-22-15,21 22 0,0-22 0,0 22 16,-21 0-16,21-22 0,-21 22 0,21 0 16,0-1-16,-21-20 0,21 20 15,0-20-15,0-1 0,0 1 0,0-1 16,0-20-16,0-1 0,-22 0 0,22-20 16,-21-1-16,21 0 0,-21-21 15,0 0-15,0-21 16,21 0-16,-21-1 0,-1-20 15,22 0-15,-21-1 0,0-20 16,0-1-16,0 1 0,0-22 16,21 22-16,0-22 0,0 0 15,0 1-15,0-1 0,0 0 0,21 1 16,21-1-16,-21 0 0,0 22 0,1-22 16,20 43-16,-21-22 0,21 22 15,-20 0-15,-1 21 0,0-22 0,0 22 16,0 0-16,0 0 0,-21 0 15,22-1-15,-1 1 0,-21 0 0,21 0 16,-21 0-16,21 0 0,0-22 16</inkml:trace>
  <inkml:trace contextRef="#ctx0" brushRef="#br0" timeOffset="49628.58">20616 4382 0,'0'-22'47,"0"1"-47,0 0 0,0 0 16,0 0-16,0 0 0,0-22 0,0 22 15,0-21-15,0-1 0,0 1 16,0 0-16,0 21 0,0-22 0,0 1 16,0 21-16,-21 0 0,0-1 15,0 1-15,0 21 0,-1 0 0,-20 0 16,21 0-16,-21 21 0,20 1 16,-20 20-16,0 0 0,21 1 0,-22-1 15,22 21-15,-21-20 0,21 20 16,-1-20-16,1 20 0,21-21 0,0-20 15,0 20-15,0 0 0,0-21 16,0 1-16,21-1 0,1-21 16,-1 21-16,0-21 0,0 0 0,21 0 15,-20 0-15,20 0 0,-21 0 16,21-21-16,1 0 0,-22-1 0,21 1 16,1 0-16,-22-21 0,21-1 0,-21 1 15,0 0-15,22-22 0,-43 22 16,21-22-16,0 22 0,0 0 0,-21-1 15,21 1-15,-21 21 0,0 0 16,0 0-16,0-1 0,0 44 16,-21 20-1,0-21-15,21 21 0,0 1 0,-21-1 16,21 22-16,-21-22 16,21 0-16,0 22 0,0-22 0,0-21 15,21 22-15,0-1 0,0-21 0,0 0 16,1 0-16,-1 1 0,0-1 15,21-21-15,-21 0 0,1 0 16,20 0-16,-21 0 0,21 0 0,-20-21 16,-1-1-16,21 1 0,0-21 15,1 0-15,-22-1 0,0 1 16,0-22-16,0 1 0,1 21 0,-22-22 16,21 1-16,-21-1 0,21 22 15,-21-1-15,0 1 0,0 0 16,0 21-16,0-1 0,0 1 0,-21 42 31,0 1-31,-1-1 0,1 0 0,21 21 16,-21 1-16,21 20 0,-21-21 15,21 22-15,0-22 0,0 22 0,0-22 16,0 0-16,0 1 0,0-1 16,0 0-16,21-20 0,0-1 0,0 0 15,1 0-15,-1 0 0,0 0 0,0-21 16,0 0-16,22 0 0,-1 0 15,-21 0-15,21-21 0,1 0 16,-1 0-16,0 0 0,1 0 16,-1-1-16,-21-20 0,22 0 0,-22-1 15,21-20-15,-21 21 0,-21-22 16,21 1-16,-21 20 0,22 1 0,-22-64 16,0 85-16,0-21 15,0 20-15,0 44 16,-22-1-16,1 0 15,21 21-15,0 1 0,-21-1 16,21 0-16,-21 22 0,21-22 0,0 0 16,0 1-16,0-1 0,0 0 15,0 1-15,21-22 0,-21 0 0,21 0 16,0 0-16,-21 1 16,22-22-16,-1 0 0,-21 21 0,21-21 15,0 0-15,0 0 16,0 0-16,-21-21 0,43-1 0,-22 22 15,0-21-15,0 0 0,22 0 0</inkml:trace>
  <inkml:trace contextRef="#ctx0" brushRef="#br0" timeOffset="50679.22">22881 4297 0,'0'21'16,"0"-42"-16,0 21 31,21 0-31,-21-21 0,21 0 16,-21-1-16,22 1 0,-22-21 15,21 0-15,0 20 0,0-20 0,-21 0 16,21-1-16,0-20 0,1 21 16,-22-1-16,21 1 0,-21-22 0,21 22 15,-21 21-15,0-21 0,0 20 16,0 1-16,0 0 0,-21 21 15,0 21-15,-1 22 16,1-22-16,0 21 0,0 0 16,0 1-16,21-1 0,-21 0 15,-1 22-15,22-22 0,0 22 0,0-22 16,0 0-16,0 1 0,0-1 0,22 0 16,-1 1-16,0-22 0,0 0 15,0 0-15,0 0 0,1-21 0,-1 0 16,0 0-16,21 0 0,-21 0 15,1 0-15,-1-21 0,0 21 0,0-42 16,0 21-16,0 0 0,1-22 16,-1 1-16,-21-22 0,21 22 0,0-21 15,-21 20-15,21-20 0,0-1 16,-21 22-16,22 0 0,-22-1 16,0 22-16,0-21 0,0 21 0,0 42 31,0 0-31,-22 0 0,1 0 15,0 22-15,21-22 16,-21 21-16,0 22 0,21-22 0,0 0 0,-21 22 16,-1-22-16,22 0 0,0 1 15,0 20-15,0-42 0,0 22 0,0-1 16,0-21-16,0 0 0,0 1 16,-21-22-16,21 21 0,0-42 31,21-1-31,-21 1 15,22 0-15,-22-21 0,21 21 0,0-22 16,0 1-16,0 0 0,0-1 16,1 1-16,20 0 0,-21 20 0,0-20 15,0 21-15,1 0 16,-1 21-16,0 0 0,-21 21 16,0 0-16,0 0 0,0 0 15,0 22-15,0-22 0,0 21 0,0-21 16,0 22-16,0-22 0,0 0 15,21 0-15,0 0 0,0 1 0,-21-1 16,22 0-16,20-21 0,-21 0 16,0 21-16,0-21 0,22 0 15,-22 0-15,0 0 0,21 0 0,-20-21 16,20 0-16,-21 0 0,21-1 16,-20-20-16,20 21 0,-21-21 0,0-22 15,0 22-15,1-1 0,-1 1 16,0 0-16,-21-1 0,0 22 0,0-21 15,-21 42 1,0 0-16,-1 21 0,1 0 16,0 0-16,0 22 0,0-22 15,0 21-15,21 1 0,-22-22 0,22 21 16,0 0-16,0-20 0,0 20 0,22-21 16,-1 0-16,21 0 15,-21 1-15,22-1 0,-1 0 0,-21-21 16,21 0-16,-20 0 0,20 0 15,0 0-15,-21 0 0,1-21 0,20 0 16,-21-1-16,0 1 0,0 0 0,-21-21 16,0 21-16,0-22 0,0 22 15,0-21-15,0 21 0,0-1 0,0 1 16</inkml:trace>
  <inkml:trace contextRef="#ctx0" brushRef="#br0" timeOffset="50926.75">22733 3895 0,'0'0'16,"-127"0"0,148 0-1,0 0-15,0 0 16,22 0-16,20 0 0,-20 0 0,20-21 15,-21 21-15,22 0 0,-1-22 16,1 22-16,-22-21 0,1 21 16,20-21-16,-21 21 0,-20 0 15,20-21-15,-21 21 0,0 0 0</inkml:trace>
  <inkml:trace contextRef="#ctx0" brushRef="#br0" timeOffset="52114.76">13906 5990 0,'0'0'15,"-21"-21"-15,-42 21 16,42 0-16,-1 0 16,22 21-16,-21-21 15,21 21-15,0 22 0,0-22 16,0 0-16,0 21 0,0 1 0,-21-22 16,21 21-16,-21 1 0,21-1 15,-21 0-15,21 1 0,0-1 0,-21 0 16,-1-21-16,22 1 0,0-1 15,0 0-15,0 0 0,-21-21 0,21-21 32,0 0-32,0 0 15,0-1-15,0-20 0,0 21 0,0-21 16,0-1-16,0 1 0,21 21 16,-21-22-16,22 1 0,-1 0 0,0-1 15,0 1-15,0 21 16,22-21-16,-22 20 0,21 1 0,0 0 15,-20 21-15,20 0 0,0 0 0,-21 21 16,22-21-16,-22 21 0,0 22 16,0-22-16,0 21 0,1-21 0,-22 22 15,0-1-15,0-21 0,0 22 16,0-1-16,0 0 0,0-21 0,0 22 16,0-22-16,0 0 0,0 0 15,0 0-15,0 1 16,-22-22-16,1-22 15,21 1 1,0 0-16,0-21 0,0 21 16,0-1-16,0-20 0,21 0 0,1 21 15,-1-22-15,21 1 0,-21 0 16,22-1-16,-1 1 0,0 21 0,22-22 16,-22 22-16,0 0 0,1 21 15,-1 0-15,-21 0 0,22 0 0,-22 21 16,0 0-16,0 1 0,0 20 15,-21-21-15,0 21 0,0-20 0,0 20 16,0-21-16,0 21 0,-21 1 0,0-22 16,21 21-16,-21-21 0,0 1 15,-1-1-15,1 0 0,21 0 16,0 0-16,-21-21 0,42 0 31,0 0-31,1-21 0,-1 0 16,0 0-16,21 0 0,1-1 15</inkml:trace>
  <inkml:trace contextRef="#ctx0" brushRef="#br0" timeOffset="52838.7">15557 6117 0,'22'-21'16,"-44"42"-16,65-63 0,-43 21 16,0 0-16,0-1 0,-21 22 0,-1-21 15,-20 0-15,21 21 0,-21 0 16,20-21-16,-20 21 0,0 0 0,-1 0 15,1 0-15,0 21 0,-1 0 16,22 0-16,-21 1 0,21-1 16,-22 21-16,22-21 0,0 22 0,0-1 15,-21 43-15,20-43 0,22 0 16,0 1-16,0-1 0,0-21 16,0 21-16,22-20 0,-1-1 0,0 0 15,0 0-15,21 0 0,-20-21 16,-1 0-16,21 0 0,-21 0 0,22 0 15,-22-21-15,21 0 0,-21 0 16,22 0-16,-1-1 0,-21-20 16,0 21-16,22-21 0,-22-1 0,21 1 15,-21 0-15,0-1 0,1 1 16,-1 0-16,0-1 0,0 1 0,0 21 16,-21 0-16,0-22 0,0 64 31,0 1-31,0-1 0,0 21 15,-21-21-15,21 22 0,0-22 16,0 21-16,0-21 0,0 22 0,0-22 16,21 21-16,0-21 0,-21 0 15,43 22-15,-22-22 0,0-21 16,0 21-16,22-21 0,-22 0 0,0 0 0,0 0 16,21 0-16,-20-21 15,-1 21-15,21-21 0,-21 0 0,0-22 16,22 22-16,-22 0 0,0-21 0,0-1 15,-21 22-15,21-21 0,-21-1 16,22-20-16,-22 21 0,21-22 0,0 1 16,-21 20-16,21 1 0,-21 0 15,21 20-15,-21-20 0,0 63 16,-21 0 0,0 1-16,0 20 0,21 0 0,-21 1 15,-1-1-15,1 0 0,0 1 0,0-1 16,21-21-16,0 21 15,0 1-15,0-22 0,0 21 0,0-21 16,0 1-16,0-1 0,0 0 16,21 0-16,0 0 0,0-21 0,1 21 15,-1-21-15,0 0 16,0-21-16,0 21 0,-21-21 16,21 0-16,1 0 0,-1 0 0,-21-1 15,0 1-15</inkml:trace>
  <inkml:trace contextRef="#ctx0" brushRef="#br0" timeOffset="53014.73">16023 6033 0,'0'0'0,"-21"0"0,0 0 0,21 21 32,21-21-17,0 0-15,0 0 0,0 0 0,22 0 16,-1 0-16,-21 0 0,22 0 15,20-21-15,-21 21 0,1-22 0,-1 1 16,0 21-16,22-21 0</inkml:trace>
  <inkml:trace contextRef="#ctx0" brushRef="#br0" timeOffset="54848.34">17293 6011 0,'-21'0'15,"0"-21"-15,0 0 16,-1 21-16,1-21 0,0 21 16,0 0-16,0 0 15,0 0-15,-1 0 0,1 0 16,0 21-16,0 0 0,0 0 15,0 22-15,21-22 0,-22 21 16,1-21-16,21 22 0,-21-1 0,21-21 16,0 22-16,0-1 0,0 0 15,0 1-15,0-22 0,0 0 0,0 21 16,21-42-16,0 21 0,1 1 16,-1-22-16,0 0 0,21 0 0,-21 0 15,22-22-15,-1 1 0,22 0 0,-22 0 16,21-21-16,1 20 15,-1-20-15,1 21 0,-1-21 0,1-1 16,-22 1-16,22-22 0,-43 22 16,21-21-16,-21-1 0,22 22 0,-43-22 15,21 22-15,-21 0 0,0-1 0,0 22 16,0 0-16,0 0 0,-21 21 16,0 0-16,-1 21 0,1 0 15,0 21-15,0-20 0,0 20 16,0 0-16,-1 1 0,22-1 0,0 0 15,-21 1-15,21-1 0,-21 0 16,21-21-16,0 22 0,0-22 0,0 21 16,0-21-16,0 1 0,0-1 15,0 0-15,0 0 0,0 0 16,21-42 15,0 21-31,-21-21 0,22 0 16,-1 0-16,0-1 0,0 1 15,0 0-15,0 0 0,-21 0 16,22 0-16,-1 21 0,0 0 0,-21-22 0,21 22 16,-21 22-1,0-1-15,0 0 0,0 0 16,21 0-16,-21 0 0,0 1 16,0-1-16,0 0 0,21 0 15,-21 0-15,22 0 0,-1 1 0,0-22 16,0 0-1,0 0-15,0 0 0,1 0 0,-1 0 16,0 0-16,21 0 0,-21-22 16,1 1-16,20 0 0,-21 0 0,0 0 15,22 0-15,-22-1 0,0 1 0,0-21 16,0 21-16,0-22 0,1 22 16,-22 0-16,0 0 0,0 0 0,0 42 31,-22 0-16,22 0-15,-21 0 0,0 1 16,21-1-16,0 0 0,0 0 16,0 0-16,0 0 0,0 1 0,0-1 15,0 0-15,21 0 0,22 0 16,-22-21-16,21 0 0,0 21 0,-20-21 16,20 0-16,-21 0 0,21 0 0,1-21 15,-22 21-15,0-21 0,21 21 16,-20-21-16,-1 0 0,0 0 0,0-1 15,-21 1-15,0-21 0,21 21 16,-21-22-16,0 22 0,0-21 0,0 0 16,-21 63 15,21 0-31,-21 0 0,21 21 16,-21-20-16,0-1 15,21 0-15,0 0 0,0 0 0,0 0 16,0 1-16,0-1 15,0 0-15,21-21 32,0-21-17,0 21-15,-21-21 0,21-1 0,0 1 16,1 0-16,-1 0 0,21 0 16,-21 0-16,22-1 0,-22 1 0,0 0 15,21 0-15,-21 0 0,1 21 16,-1 0-16,0 0 0,-21 21 15,0 0 1,0 0-16,0 0 0,0 1 0,0-1 16,0 0-16,0 0 0,21 0 15,0 0-15,0 1 0,1-1 0,-1-21 16,21 21-16,0 0 0,1-21 16,-1 0-16,0 0 0,1 0 0,-1 0 15,0 0-15,1 0 0,-22 0 16,21 0-16,1-21 0,-22 0 15,21 0-15,-21-1 0,22-20 0,-22 0 16,0-1-16,0 1 16,-21 0-16,0-1 0,0 22 0,0-21 15,0 21-15,0-22 0,-21 22 16,-21 21-16,20 0 16,-20 21-16,21 1 0,-21-1 0,-1 21 15,22-21-15,-21 0 0,21 22 16,-1-22-16,1 21 0,21-21 0,0 1 15,0-1-15,0 0 0,21 0 16,1-21-16,-1 0 0,0 0 16,0 0-16,0 0 0,0 0 15,1 0-15,-1 0 0,0 0 16,0 0-16,0-21 0,0 21 0,1-21 16,-22 0-16,21-1 0,0 1 15,-21 0-15,0 0 0,21 0 16,-21 42-1,0 0 1,-21 0-16,0 0 0,21 22 16,-21-22-16,-1 21 0,1-21 15,0 22-15,0-1 0,0 0 0,0 1 16,-1 20-16,22-20 0,-21 20 16,21 1-16,-21-22 0,21 21 15,-21-20-15,21 20 0,0-20 0,0-1 0,0 21 16,0-20-16,0-1 0,0 22 15,0-22-15,0 0 0,0 1 16,0-1-16,0-21 0,0 21 0,0-20 16,0-1-16,-21-42 31,21-1-31,-21 1 0,-1 0 16,1-21-16,0-1 0,-21 1 15,21 0-15,-1-1 0,-20-20 0</inkml:trace>
  <inkml:trace contextRef="#ctx0" brushRef="#br0" timeOffset="55053.67">18309 5652 0,'-21'-22'0,"21"1"31,0 0-31,0 42 47,0 0-47</inkml:trace>
  <inkml:trace contextRef="#ctx0" brushRef="#br0" timeOffset="57510.61">15071 7874 0,'0'0'0,"0"-85"31,21 85-31,-21-21 0,21 0 15,0 21-15,0-21 16,-21 0-16,21 21 0,1-21 0,-1-1 16,0 1-16,0 0 0,0 0 15,-21 0-15,21 0 0,-21-1 16,0-20-16,0 21 0,0 0 0,0 0 16,-21-1-16,0 22 0,0 0 15,0 0-15,0 0 0,-1 0 0,1 0 16,0 0-16,-21 43 0,21-22 15,-1 0-15,1 21 0,0 1 0,21-1 16,0-21-16,0 22 0,0-1 0,0 0 16,0-21-16,0 22 0,0-22 15,0 0-15,0 0 0,21 0 16,0 1-16,1-22 0,-1 0 0,0 0 16,21 0-16,1 0 0,-1 0 15,0 0-15,1-22 0,-1 1 0,0 0 16,1 0-16,-1 0 0,0 0 0,1-22 15,-22 22-15,21-21 0,0-1 16,-20 1-16,-1 0 0,0-22 0,0 22 16,-21-22-16,0 1 0,0-1 15,21 22-15,-21 0 0,0-1 0,0 1 16,0 21-16,0 0 0,-21 21 16,0 21-16,21 0 15,-21 0-15,0 22 0,21-1 0,-22 21 16,22-20-16,-21-1 0,21 22 15,-21-22-15,21 0 0,0 1 16,0-1-16,0 0 0,0 1 0,21-22 16,0 21-16,1-21 0,-1 0 0,0 1 15,0-22-15,21 0 0,-20 21 16,-1-21-16,21 0 0,-21 0 0,22 0 16,-1-21-16,0-1 0,1 1 15,-22 21-15,21-21 0,0-21 0,-20 21 16,20-1-16,-21-20 0,0 0 15,-21 21-15,0-22 0,21 1 16,-21 21-16,0-22 0,0 22 0,0 0 0,-21 21 31,0 0-31,0 21 0,0 22 16,0-22-16,-1 21 0,22-21 0,-21 22 16,21-1-16,0-21 0,0 21 15,0-20-15,0-1 0,0 21 0,21-21 16,-21 0-16,22-21 0,20 22 0,-21-1 15,0-21-15,22 0 0,-22 0 16,21 0-16,0 0 0,1 0 0,-1 0 16,-21-21-16,22-1 0,-1 1 15,-21 0-15,21 0 0,-20 0 0,-1 0 16,0-1-16,0-20 0,-21 0 16,0 21-16,21-22 0,-21 1 0,0 21 15,0 0-15,21-1 0,-21 1 16,0 42-1,0 1-15,-21 20 0,21-21 0,-21 21 16,21-20-16,0 20 0,0-21 16,0 21-16,0-20 0,0-1 0,0 0 15,0 0-15,0 0 0,0 0 0,0 1 16,0-44 31,0 1-47,21 0 0,0 21 15,-21-42-15,22 21 0,-1-1 16,-21-20-16,21 21 0,0-21 0,0-1 16,-21 1-16,21 21 0,1-22 15,-1 22-15,0 0 0,-21 0 0,21 21 16,0 0-16,-21 21 16,0 0-16,0 0 0,21 22 15,-21-22-15,0 21 0,22-21 0,-22 22 16,21-22-16,-21 21 0,21-21 0,0 1 15,-21-1-15,21 0 0,0 0 0,1-21 16,-22 21-16,0 0 16,21-21-16,0 0 15,-21-21 1,21 0-16,0 21 16,-21-21-16,21 0 0,1 0 0,-1-22 15,0 22-15,0-21 0,0-1 0,22 1 16,-22 0-16,21-1 0,0 1 15,1 21-15,-22-21 0,21 20 16,-21 1-16,1 0 0,-1 0 0,0 21 16,-21 21-1,0 0-15,0 0 0,0 22 0,0-1 16,0-21-16,0 22 0,0-1 16,0-21-16,0 21 0,0-20 0,0-1 15,0 21-15,21-21 0,0 0 16,0 1-16,1-22 0,-1 0 15,0 21-15,0-21 0,0 0 16,22 0-16,-22 0 0,0 0 0,21 0 16,1-21-16,-22 21 0,21-22 15,-21 1-15,22 0 0,-22 0 0,21 0 0,-21-22 16,0 22-16,1-21 0,-1 0 16,-21-1-16,21 22 0,-21-21 15,0-1-15,0 22 0,0 0 16,-21 0-16,0 21 0,-1 0 0,1 0 15,0 0-15,0 21 0,0 0 0,0 22 16,-1-22-16,1 0 0,0 21 16,21 1-16,0-22 0,0 21 0,0-21 15,0 22-15,0-22 0,21 0 0,-21 0 16,43 0-16,-22-21 0,0 21 16,0-21-16,21 0 0,-20 0 0,20 0 15,0 0-15,1 0 0,-1 0 0,0 0 16,1 0-16,-1-21 0,-21 0 15,21 0-15,-20 0 0,20 0 16,-21-22-16,0 22 0,0-21 16,1-1-16,-1 1 0,-21 21 0,0-21 15,0 20-15,0 1 16,0 42-16,0 1 16,0-1-16,0 0 0,0 0 0,0 21 15,-21-20-15,-1-1 0,22 21 0,-21-21 16,21 0-16,0 1 0,0-1 15,0 0-15,0 0 0,0 0 16,0-42 15,21 0-31,1 0 16,-1 0-16,0-1 16,0 1-16,0 0 0,22-21 0,-22 21 15,0-22-15,21 22 0,-21 0 16,1 0-16,-1 0 0,21 21 15,-21 0-15,-21 21 0,0 0 0,0 0 16,0 0-16,0 0 0,0 22 16,0-22-16,21 0 0,-21 0 15,22 22-15,-22-22 0,21 0 0,0 0 16,0-21-16,0 21 16,0-21-16,1 0 0,-1 0 15,21 0-15,-21 0 0,22 0 0,-1 0 16,-21-21-16,21 0 0,1 0 15,-22 0-15,21-1 0,-21 1 0,1-21 16,20 0-16,-21-22 0,0 22 16,22-64-16,-22 42 0,0 22 15,0 0-15,0-1 0,-21 1 16,0 21-16,0 0 0,0 0 0,0-1 16,0 44-1,0-1-15,-21 0 0,21 0 16,-21 21-16,21-20 0,-21 20 0,21 0 15,0 1-15,0-1 16,0 0-16,0 1 0,0-1 0,0 0 16,0 1-16,21-22 0,0 0 15,0 0-15,0 0 0,-21 0 0,22 1 16,-1-22-16,0 0 0,-21 21 0,21-21 16,0 0-16,0 0 15,1 0-15,-22-21 0,21 21 0,0-22 16,-21 1-16,21 0 0,0 0 15,-21 0-15,0 0 0,21-22 0,-21 22 16,22-21-16</inkml:trace>
  <inkml:trace contextRef="#ctx0" brushRef="#br0" timeOffset="57762.46">19452 7049 0,'0'0'0,"0"21"16,21-21-1,22 0-15,-1 0 0,0 0 0,1 0 16,-1 0-16,0 0 0,1-21 0,20 21 16,1 0-16,-22 0 0,0-22 15,1 22-15,-1-21 0,-21 21 0,21-21 16,-20 21-16,-1 0 0,0-21 15,0 21-15,0 0 0</inkml:trace>
  <inkml:trace contextRef="#ctx0" brushRef="#br0" timeOffset="59082.71">423 9525 0,'0'0'0,"-21"0"16,0 0-1,0 0 1,63 0 15,-21 0-31,22 0 0,-1 0 0,21 0 16,1 0-16,-1 0 0,1 0 15,-1 0-15,1 0 0,21-21 16,-22 21-16,1 0 0,20-21 0,1 21 16,-22-21-16,1 21 0,21 0 15,-43-22-15,21 22 0,-20 0 16,-1 0-16,-21 0 0,0 0 0,1 0 15,-22-21-15,-22 21 16,1 0-16,0 0 16,-21-21-16,21 21 0,-22 0 15,1 0-15,0-21 0,-1 21 16,1 0-16,0-21 0,-1 21 0,1 0 16,21-21-16,-22-1 0,1 22 15,21 0-15,0 0 0,0-21 0,42 21 31,21 0-15,-21 0-16,22 0 16,-1 0-16,0 0 0,1 0 0,20 0 15,-21 0-15,1 0 0,-1 0 16,0 21-16,-20 1 0,-1-1 0,0-21 16,0 42-16,-21-21 0,0 0 15,0 22-15,-21-22 0,0 21 16,0-21-16,-22 22 0,22-1 0,-21-21 15,-1 22-15,1-22 0,0 21 16,-1-21-16,1 0 0,0 1 0,21-1 16,-22-21-16,22 21 0,0-21 15,0 0-15,42-21 32,0 0-32,21-1 15</inkml:trace>
  <inkml:trace contextRef="#ctx0" brushRef="#br0" timeOffset="59646.73">2582 9398 0,'0'0'0,"-21"-21"0,0 21 0,21-21 0,-21 21 16,21-21-16,-21-1 0,21 1 15,0 0-15,0 0 0,0 0 16,21 0-16,0-1 0,0 22 15,0-21-15,22 0 0,-22 21 0,21 0 16,-21 0-16,22 0 0,-22 0 16,21 0-16,-21 0 0,22 21 15,-22 0-15,0 22 0,21-22 0,-21 0 16,-21 21-16,22-20 0,-22 20 16,0 0-16,0-21 0,0 22 0,0-22 15,0 21-15,-22-21 0,22 1 16,-21-1-16,0 0 0,21 0 0,0 0 15,-21-21-15,0 0 0,0 0 16,21-21 0,0 0-16,0-21 0,0 20 15,0 1-15,0 0 0,0-21 16,21 21-16,0-22 0,-21 22 16,21-21-16,0 21 0,-21-22 15,21 22-15,1 0 0,-1 0 0,0 0 16,0-1-16,0 1 0,0 21 0,1 0 15,-1 0-15,0 0 16,0 0-16,0 21 0,-21 1 0,21-22 16</inkml:trace>
  <inkml:trace contextRef="#ctx0" brushRef="#br0" timeOffset="60242.7">3344 9483 0,'21'0'0,"-42"0"0,42 21 16,1-21-1,-22-21-15,21 21 0,-21-21 16,21-1-16,0 22 0,0-21 0,-21 0 16,21 0-16,1 0 0,-1 0 15,-21-43-15,21 43 0,-21 0 16,0-22-16,0 22 0,0 0 16,0 0-16,-21 21 15,0 21-15,-1-21 16,1 21-16,0 0 0,0 22 15,0-22-15,0 21 0,-1-21 0,22 22 16,0-1-16,0 0 0,0-20 16,0 20-16,0 0 0,0-21 15,22 22-15,-1-22 0,0 0 0,0 0 16,0-21-16,22 0 0,-22 0 0,21 0 16,0 0-16,-20 0 0,20 0 15,0-21-15,-21 0 0,22 0 0,-22 0 16,21-1-16,-21 1 0,1-21 15,-1 21-15,21-22 0,-42 1 0,21 0 16,0-1-16,1 1 0,-22-21 0,0 20 16,21-20-16,-21 20 15,21-20-15,-21-1 0,0 22 0,0 0 16,0-1-16,0 1 0,0 21 0,0 0 16,0 63-1,0-21 1,0 22-16,0-1 0,0 21 15,0-20-15,0 20 0,0-20 0,-21 20 16,21-21-16,0 1 0,-21-1 16,21 0-16,0 1 0,0-22 0,0 21 15,0-21-15,0 1 0,0-1 0,0 0 16,21-21-16,0 21 0,0-21 16,0 0-16,0 0 0,1 0 15,-1-21-15,0 0 16,0 0-16,0-1 0,-21 1 15,0 0-15</inkml:trace>
  <inkml:trace contextRef="#ctx0" brushRef="#br0" timeOffset="60439.63">4000 9186 0,'0'0'0,"43"0"31,-22 0-31,0 0 16,0 0-16,0 0 0,1-21 16,-1 21-16,0-21 15,0 21-15,21-21 0,-20 21 16,-1 0-16,0-21 0,0 21 0</inkml:trace>
  <inkml:trace contextRef="#ctx0" brushRef="#br0" timeOffset="61614.74">4530 9081 0,'0'-22'31,"0"44"1,-22-22-32,22 21 15,0 0-15,0 0 0,-21 0 0,21 0 16,0 1-16,0 20 0,0-21 0,0 21 15,0-20-15,0-1 0,0 0 16,0 0-16,-21 0 0,21 0 0,0 1 16,0-1-16,0 0 0,0 0 15,21-21-15,0 0 0,1 0 16,-1 0-16,0 0 0,0 0 16,0 0-16,0-21 0,1 0 15,20 21-15,-21-21 0,0-1 0,0 1 16,22 0-16,-22 0 0,0-21 15,0 20-15,0 1 0,1-21 0,-22 0 16,21 20-16,-21 1 0,21 0 16,-21 0-16,0 0 0,0 0 0,0 42 31,0 0-31,-21 0 16,21 21-16,0-20 0,-21-1 15,21 0-15,0 21 0,0-21 0,0 1 16,0-1-16,0 0 0,0 0 0,0 0 15,0 0-15,0 1 16,21-22-16,0 0 0,0 0 16,0 0-16,0 0 0,1 0 15,20 0-15,-21-22 0,0 22 16,22-21-16,-22 0 0,0 0 0,21 21 16,-21-21-16,1-22 0,20 22 0,-21 0 15,0-21-15,0 21 0,-21-1 16,0-20-16,0 21 0,0 0 0,0 0 15,-21 21-15,0 0 0,0 0 16,0 0-16,0 21 16,-1-21-16,1 21 0,21 0 0,0 0 15,0 0-15,0 1 0,0-1 16,0 0-16,0 0 0,0 0 16,21 0-16,1-21 0,-1 22 0,0-1 15,0 0-15,0 0 0,0-21 16,1 21-16,-1-21 0,0 0 15,0 0-15,0 0 0,43 0 0,-22 0 16,-21 0-16,0 0 0,1 0 16,20 0-16,-21 0 0,0 0 15,0-21-15,22 0 0,-22 21 16,0-21-16,0 0 0,0-1 0,1 1 0,-22 0 16,0 0-16,0-21 0,0 20 15,0-20-15,0 0 0,0 21 16,0-22-16,0 22 0,0 0 0,0 42 31,0 0-31,0 0 16,0 1-16,0-1 0,0 21 0,0-21 15,-22 0-15,22 22 0,-21-22 16,21 0-16,0 0 0,-21 0 0,21 1 16,0-1-16,0 0 0,0 0 15,0 0 1,-21-21-1,21-21 1,0 0 0,0 0-16,0 0 0,0-1 0,0 1 15,0 0-15,21-21 0,0-1 0,0 1 16,22 0-16,-1-1 0,0 1 16,1 0-16,-1-1 0,0 22 0,1 0 15,-1 21-15,0 0 0,-20 0 16,-1 21-16,21 0 0,-21 22 0,0-22 15,-21 21-15,0-21 0,0 22 0,0-1 16,0-21-16,0 22 0,0-1 16,0-21-16,-21 0 0,21 0 0,0 1 15,-21-1-15,21 0 0,-21 0 0,21 0 32,0-42-17,0 0 1,21 0-16,-21 0 15</inkml:trace>
  <inkml:trace contextRef="#ctx0" brushRef="#br0" timeOffset="62022.46">7959 8488 0,'0'0'16,"0"-21"-16,-22 0 15,1 21-15,0 0 16,0 21-16,21 0 0,-21-21 15,0 21-15,-1 21 0,1-20 16,0 20-16,21 0 0,-21 22 16,0-22-16,21 22 0,-21-22 0,21 21 15,0-20-15,0-1 0,0 0 16,0 1-16,0-1 0,0-21 0,0 22 16,0-22-16,0 0 0,0 0 15,0 0-15,21-21 0,0 0 16,0 0-1,-21-21-15,0 0 0,21 21 0,-21-21 16,0 0-16,0-1 0,0 1 16</inkml:trace>
  <inkml:trace contextRef="#ctx0" brushRef="#br0" timeOffset="62707.07">7366 8911 0,'0'0'15,"-21"0"-15,0 0 0,-1 21 0,22 1 31,0-1-31,22-21 0,-1 0 16,0 0-16,0 0 0,0 0 0,22 0 16,-1 0-16,0 0 0,1-21 15,-1 21-15,21-22 0,-20 1 0,20 21 16,-20-21-16,20 0 0,-21 0 0,1 21 16,-1-21-16,0-1 0,-20 22 15,-1 0-15,0 0 0,0 0 16,-21 22-1,0-1-15,0 0 16,0 0-16,-21 21 0,21-20 0,-21 20 16,21-21-16,0 21 0,0-20 15,0-1-15,0 21 0,0-21 0,21 0 16,0 1-16,0-22 0,0 0 16,1 0-16,-1 0 0,0 0 15,0 0-15,21 0 0,-20 0 0,-1 0 16,21-22-16,-21 1 0,0 21 0,22-21 15,-22 0-15,0 0 0,0-22 16,0 22-16,1 0 0,-1-21 0,-21 21 16,0-1-16,21-20 0,-21 21 15,0 0-15,0 0 16,0 42 0,-42 0-16,20 0 15,22 0-15,0 0 0,0 22 0,0-1 16,0-21-16,0 22 0,0-1 15,-21 0-15,21 1 0,0-1 0,0 0 16,0 1-16,0-1 0,-21 0 0,21 1 16,-21-1-16,42 21 0,-21-20 0,0-1 15,-21 0-15,0 1 16,0 20-16,-1-42 0,1 22 0,21-1 0,-21-21 16,0 0-16,0 1 0,0-1 15,42-21-15,-42 0 16,-1 0-16,1 0 0,0 0 0,-21 0 15,21-21-15,-1-1 0,1 22 0,0-21 16,0-21-16,-21 21 0,20 0 0,1-22 16,0 22-16,21-21 0,0-1 15,0 22-15,0-21 0,0 21 0,0 0 16,21-1-16,0 1 0,1 0 16,-1 0-16,0 0 0,21-22 0,-21 22 0</inkml:trace>
  <inkml:trace contextRef="#ctx0" brushRef="#br0" timeOffset="63302.73">8890 8869 0,'21'-64'32,"-42"128"-32,21-106 15,-21 63-15,21 0 0,-21 21 16,21 1-16,0-1 0,0 0 15,0 1-15,0-1 0,0 21 0,0-20 16,0-1-16,0 22 0,0-22 16,0 21-16,0-20 0,0-1 0,0 0 15,0 22-15,0-22 0,0-21 16,0 22-16,0-1 0,0-21 0,-22 0 16,22 1-16,0-1 0,-21-21 0,21-21 46,0-1-46,0 1 0,0 0 0,0-21 16,0 21-16,0-22 0,0 1 0,0 0 16,0-1-16,0 1 0,0-22 15,0 22-15,0 0 0,0-1 16,21-20-16,-21 21 0,0-22 0,0 22 16,0-1-16,22 1 0,-1 0 0,-21-1 15,21 22-15,-21-21 0,21 21 16,0 0-16,0-1 0,1-20 0,-1 42 15,0-21-15,21 0 0,-21 21 0,1 0 16,-1 0-16,0 0 0,-21 21 0,21-21 16,0 21-16,0-21 0,1 21 15,-1 0-15,-21 22 0,0-22 0,0 21 16,0-21-16,0 22 0,-21-22 0,21 21 16,-22-21-16,-20 22 0,0-22 15,-1 0-15,22 0 0,-21 0 16,0-21-16,-1 0 0,22 22 0,0-1 15,0-21-15,0 0 0,42-21 32,0 21-32,0-22 0,0 1 15,22 21-15,-22-21 0,0 0 0,21 21 16</inkml:trace>
  <inkml:trace contextRef="#ctx0" brushRef="#br0" timeOffset="63618.73">9271 9059 0,'85'-42'31,"-64"42"-31,0-21 0,0 0 0,0 21 16,0-21-16,1-1 0,-1 1 15,0 0-15,0 0 0,0 21 0,0-21 16,1 0-16,-22-1 0,0 1 16,0 0-1,-22 21-15,1 0 0,0 0 16,0 0-16,0 21 15,0 0-15,-1 1 0,1-1 0,0 21 16,21-21-16,0 0 0,-21 22 16,21-22-16,-21 21 0,21-21 0,0 22 15,0-22-15,0 0 0,0 0 0,0 0 16,21 1-16,0-22 16,0 21-16,0-21 0,1 0 0,-1 0 15,0 0-15,0 0 0,21 0 0,1 0 16,-22-21-16,21-1 0,1 1 15,-1 0-15</inkml:trace>
  <inkml:trace contextRef="#ctx0" brushRef="#br0" timeOffset="63914.62">10541 8615 0,'0'0'0,"21"-21"0,-21 0 15,0 42 17,0 0-17,0 21-15,0-21 0,0 22 0,-21-1 16,21 0-16,-21-20 0,21 20 16,0 0-16,0-21 0,0 22 0,-21-22 15,21 0-15,0 0 0,0 0 16,0 1-16,21-22 47,-21-22-47,21 1 0,0 0 15,0 21-15</inkml:trace>
  <inkml:trace contextRef="#ctx0" brushRef="#br0" timeOffset="64067.53">11112 8657 0,'0'0'16,"22"-21"-16,-1 21 0,-21-21 0,-21 21 15,-1 0 1,-20 0-16,21 0 0,-21 0 0,-1 21 16,1-21-16,0 21 0,-1 0 15,1 1-15,21-1 0,0 0 0,21 0 16,42-21-16</inkml:trace>
  <inkml:trace contextRef="#ctx0" brushRef="#br0" timeOffset="64275.31">11261 8911 0,'0'43'16,"-22"-22"-1,1-21-15,0 21 0,0-21 0,-21 0 16,-1 21-16,22-21 0,0 0 0,0 21 16,0-21-16,-1 0 0,-20 0 0,21 0 15,0 21-15,0-21 16,-1 0-16,1 0 15,21-21 1,-21 21-16,21-21 0,0 0 16,-21 0-16</inkml:trace>
  <inkml:trace contextRef="#ctx0" brushRef="#br0" timeOffset="64506.28">10583 8424 0,'0'-21'16,"21"0"-16,-21 0 15,22 0 1,-44 42 31,1-21-32,0 21-15,0 0 0</inkml:trace>
  <inkml:trace contextRef="#ctx0" brushRef="#br0" timeOffset="65286.55">11112 8636 0,'22'0'15,"-22"-21"1,-22 21-1,1 0 1,0 0-16,0 0 0,0 0 0,-22 0 16,22 0-16,0 0 0,0 0 15,0 21-15,0-21 0,21 21 0,-22 0 16,22 1 0,0-1-16,0 0 15,0 0 1,22-21-16,-22 21 0,21-21 15,0 0-15,0 0 0,0 21 0,0 1 16,1-22-16,20 0 16,-21 0-16,0 21 0,0-21 0,1 0 15,20 21-15,-21-21 0,0 0 0,-21 21 16,21-21-16,-21 21 16,22-21-16,-22 21 0,0 1 0,0-1 31,-22 0-31,1-21 0,0 0 15,0 0-15,0 21 0,0-21 0,-1 0 16,1 0-16,0 0 16,0 0-16,-21 0 0,20 0 0,1 0 15</inkml:trace>
  <inkml:trace contextRef="#ctx0" brushRef="#br0" timeOffset="66007.77">3175 10245 0,'0'0'0,"0"-21"0,0-1 16,0 1-16,0 0 0,0 0 15,0 0-15,0 0 0,0 42 47,0 0-47,0 21 16,0-21-16,0 22 0,0-1 15,0 0-15,0 1 0,0-1 16,0 0-16,0 22 0,0-22 0,0 1 16,0-22-16,0 21 0,0-21 0,0 0 15,0 1-15,0-1 0,0 0 16,21-21-1,0 0-15,0-21 16</inkml:trace>
  <inkml:trace contextRef="#ctx0" brushRef="#br0" timeOffset="66654.64">3619 10329 0,'-21'43'16,"0"-22"-1,0 0-15,-21 21 0,20-20 0,-20-1 16,21 21-16,-21-21 0,-1 22 16,22-22-16,-21 21 0,21-21 15,-1 0-15,1 1 0,0-1 16,0-21-16,21 21 0,0-42 31,21 0-15,0-1-16,0 1 0,1 0 15,-1 0-15,21-21 0,-21 20 16,0-20-16,22 21 0,-22-21 0,0 20 16,21 1-16,-20 0 0,-1 0 15,0 21-15,0 0 0,0 21 16,0 0-16,-21 0 0,0 1 0,22 20 16,-22-21-16,21 21 0,0-20 15,-21 20-15,21-21 0,-21 21 0,0-20 16,21-1-16,0 0 0,-21 0 15,22 0-15,-1-21 16,0 0-16,0 0 16,0 0-16,0-21 15,1 0-15,-22 0 0,21 0 16,0-1-16,-21 1 0,21 0 0,-21-21 16,0-1-16,21 1 0,-21 0 15,21-1-15,-21 1 0,0-21 0,0 20 16,0 22-16,0-21 0,0-1 0,0 1 15,0 21-15,0 0 0,0 0 16,-21 21-16,21 21 16,-21-21-16,21 21 15,0 21-15,-21-21 0,21 22 0,0-1 16,0 0-16,0 22 0,0-22 16,0 22-16,0-22 0,0 0 15,0 1-15,-21-1 0,21 0 0,0-20 16,0-1-16,0 0 0,0 0 0,0 0 15,21-21 1,0 0-16,0 0 0,0-21 16,-21 0-16,22 0 0</inkml:trace>
  <inkml:trace contextRef="#ctx0" brushRef="#br0" timeOffset="67054.66">4233 10520 0,'0'0'16,"0"21"-16,-21 0 0,21 0 0,0 1 16,21-22 15,0-22-31,-21 1 16,22 21-16,-1-21 0,0 0 0,0 0 15,0 0-15,-21-1 0,21 1 0,1 0 16,-22 0-16,21 0 0,-21-22 15,0 22-15,0 0 0,0 0 0,-21 0 16,-1 0-16,1 21 0,0 0 16,0 0-16,0 0 0,0 0 15,-1 0-15,1 21 0,0 0 0,21 0 16,-21 21-16,21-20 0,-21 20 16,21 0-16,0 1 0,0-1 0,0 0 15,0 1-15,0-1 0,0-21 0,21 0 16,0 0-16,0 1 0,0-1 15,1 0-15,-1-21 0,21 0 0,-21 0 16,22 0-16,-1 0 0,0 0 0,1-21 16,-1 0-16,0-1 0,1 1 15,-1-21-15,0 21 0,1-22 0,-1 1 16</inkml:trace>
  <inkml:trace contextRef="#ctx0" brushRef="#br0" timeOffset="67514.74">5038 10054 0,'0'0'15,"0"-21"-15,0 0 0,-22 21 16,1 0-16,21 21 16,-21 0-16,21 0 0,0 22 0,0-22 15,0 0-15,0 21 0,0 1 16,0-1-16,0 0 0,0-20 0,0 20 16,0 0-16,0 1 0,0-22 0,0 21 15,0-21-15,0 0 0,0 1 16,0-1-16,0 0 15,-21-21-15,21-21 32,0 0-17,0-1-15,0 1 0,0 0 16,0 0-16,21 0 0,0-22 0,0 22 16,1 0-16,-1 0 0,0-21 0,21 20 15,-21 1-15,22 21 0,-1-21 16,0 21-16,-20 0 0,20 0 0,0 21 15,1 0-15,-1 1 0,-21-1 0,0 0 16,0 0-16,1 21 16,-22-20-16,0 20 0,0-21 0,-22 0 15,1 22-15,0-22 0,-21 0 0,21 21 16,-22-21-16,1 1 0,21-1 16,-22 0-16,22-21 0,-21 21 0,21-21 15,-22 0-15,22 21 0,21-42 16,0 0-16,0 0 15,0 0-15,0-1 0,21 1 16,1-21-16,-1 0 0</inkml:trace>
  <inkml:trace contextRef="#ctx0" brushRef="#br0" timeOffset="70082.42">6054 10224 0,'0'0'0,"21"-22"47,0 22-47,-21-21 0,21 21 16,0-21-16,0 0 0,1 21 0,-22-21 15,21 0-15,0-1 0,0 1 16,-21 0-16,0 0 0,0 0 16,0 0-16,0-1 15,-21 22-15,0 0 16,0 0-16,-1 22 0,1-22 0,0 21 15,0 0-15,0 0 0,-22 0 16,22 0-16,21 1 0,0-1 0,-21 0 16,21 21-16,0-21 0,0 1 15,0-1-15,0 0 0,0 0 0,21-21 16,0 21-16,1 0 0,-1-21 0,0 0 16,0 0-16,0 0 0,0 0 15,22 0-15,-22 0 0,0 0 0,0 0 16,0-21-16,1 21 0,-22-21 15,0 0 1,0 0-16,-22 21 16,1 0-16,0 0 0,0 0 0,0 0 15,0 21-15,-22 0 16,22 0-16,0 0 0,0 22 0,0-22 0,-1 21 16,22-21-16,0 22 0,-21-1 15,21 0-15,0-20 0,0 20 16,0-21-16,0 0 0,0 22 0,21-43 15,-21 21-15,22 0 0,-1-21 0,0 0 16,21 0-16,-21 0 0,1 0 16,20 0-16,-21-21 0,21 0 0,-20-1 15,20 1-15,0 0 0,1-21 16,-22 21-16,21-22 0,0 1 0,-20 0 16,20-1-16,-21 1 0,21-43 15,-20 43-15,-22-22 0,0 22 0,0 0 16,0-1-16,0 1 15,0 0-15,0-1 0,0 22 0,0 0 16,0 0-16,-22 21 16,22 21-1,-21 0-15,0 0 0,21 22 0,0-1 16,0-21-16,0 22 0,0-1 16,0 0-16,0 1 0,0 20 0,0-21 15,0 1-15,0-1 0,0 0 0,0-20 16,21 20-16,0-21 0,1 0 15,-1 0-15,0 1 0,21-1 16,-21-21-16,1 0 0,62 0 16,-63 0-16,22 0 0,-1-21 15,-21-1-15,22 1 0,-1 0 0,-21 0 16,21 0-16,-20 0 0,-1-1 0,0-20 16,0 21-16,-21-21 0,21 20 15,-21 1-15,0-21 0,0 21 0,0 0 16,0-1-16,-21 22 15,0 0-15,0 0 16,0 0-16,21 22 0,-22-1 0,22 0 16,0 0-16,0 21 0,0-20 0,0-1 15,0 21-15,0-21 0,0 0 16,0 1-16,0-1 0,0 0 16,22 0-16,-22 0 0,21-21 0,0 0 15,0 0-15,0 0 0,0 0 0,1 0 16,20 0-16,-21 0 0,0-21 15,22 21-15,-22-21 0,0 0 0,0 0 16,0-1-16,0 1 0,1 0 0,-1-21 16,0 21-16,-21-1 15,0 1-15,0 0 0,0-21 0,0 21 16,0-1-16,-21 44 31,21-1-31,0 0 16,0 0-16,0 21 0,-21-20 0,21-1 15,0 21-15,0-21 0,0 0 16,0 1-16,-22-1 0,22 0 0,0 0 16,0 0-16,0 0 0,0-42 47,0 0-47,0 0 0,0 0 15,0 0-15,22-1 0,-1-20 16,0 21-16,-21-21 0,21 20 0,0-20 15,0 21-15,1-21 0,20 20 0,-21 1 16,0 0-16,0 21 0,1 0 16,20-21-16,-21 21 0,0 0 15,0 21-15,1 0 0,-1 0 16,-21 1-16,21-1 0,0 0 0,-21 0 16,21 21-16,-21-20 0,0-1 15,0 21-15,0-21 0,0 0 0,21 1 16,-21-1-16,0 0 0,0 0 15,22-21 17,-22-21-32,21 21 0,-21-21 15,21 0-15,0-1 16,-21-20-16,21 21 0,0-21 0,1 20 16,-1-20-16,0 21 0,21-21 0,-21 20 15,1-20-15,-1 21 0,21 0 16,-21 21-16,0 0 0,1 0 15,-22 21 1,0 0-16,0 21 0,0-20 16,0-1-16,0 0 0,0 21 0,0-21 15,0 1-15,0 20 0,0-21 16,0 0-16,0 0 0,0 1 0,21-1 16,0-21-16,-21 21 0,21-21 15,0 0-15,0 0 0,22 0 0,-22 0 16,0 0-16,21 0 0,-20 0 0,20-21 15,0 21-15,-21-21 0,22-1 16,-1 1-16,0 0 0,-20 0 0,20-21 16,-21 20-16,0 1 0,0-21 15,1 21-15,-22-22 0,0 22 0,0 0 16,0 0-16,0 0 0,0 0 0,-22-1 16,1 22-16,0 0 0,0 0 15,0 0-15,0 22 0,-1-1 16,22 0-16,0 0 0,-21 0 0,21 22 15,0-22-15,0 0 0,0 21 0,0-21 16,0 1-16,0-1 16,21 0-16,1 0 0,-1 0 0,0-21 15,0 0-15,0 21 0,0-21 0,22 0 16,-22 0-16,21 0 0,-21 0 16,22-21-16,-22 21 0,21-21 0,-21 0 15,1 0-15,-1 0 0,0-1 0,0 1 16,-21 0-16,0 0 0,21-21 15,-21 20-15,21 1 0,-21 0 0,0 0 16,0 0-16,0 42 31,0 0-31,0 0 0,0 0 0,-21 1 16,21 20-16,-21-21 0,21 0 16,0 0-16,0 1 0,0-1 15,0 0-15,-21 0 0,21 0 0,0 0 16,21-42 15,-21 0-31,21 0 16,0 0-16,-21 0 0,22-1 0,-1 1 15,0-21-15,0 21 16,0 0-16,0-1 0,1-20 0,-1 21 16,0 21-16,0-21 0,0 21 0,0 0 15,1 21 1,-22 0-16,0 0 0,21 0 15,-21 1-15,21-1 0,-21 0 16,21 0-16,0 0 0,-21 0 0,21 1 16,1-1-16,-1-21 0,21 21 15,-21-21-15,22 0 0,-22 0 0,21 0 16,-21 0-16,22 0 0,-1 0 0,-21-21 16,0 21-16,22-21 0,-22-1 15,0 1-15,0 0 0,0 0 0,0-21 16,-21 20-16,22-20 0,-1 0 0,-21-22 15,21 22-15,0-22 16,0 22-16,-21-21 0,21 20 0,-21 1 16,22 0-16,-22 20 0,0 1 15,0 42 1,0 1-16,0 20 0,-22-21 0,1 21 16,21 1-16,-21-1 0,21 0 15,0 1-15,0-1 0,0 0 0,0 1 16,0-22-16,0 21 0,0-21 0,0 1 15,0-1-15,0 0 0,0 0 16,0 0-16,0 0 0,21-21 16,0 0-16,1 0 0,-1 0 15,-21-21-15,21 21 16,0-21-16,0 0 0,0 0 0,-21 0 16,43-1-16,-22 1 0,-21 0 15</inkml:trace>
  <inkml:trace contextRef="#ctx0" brushRef="#br0" timeOffset="70277.78">10329 10033 0,'0'0'0,"-21"0"15,42 0 1,0 0 0,1 0-16,-1 0 0,0 0 0,0 0 15,21 0-15,-20 0 16,20 0-16,0 0 0,-21-21 0,22 21 15,-22-21-15,21 21 0,-21-21 0,1-1 16,-1 22-16,0-21 0,21 0 16,-21 0-16</inkml:trace>
  <inkml:trace contextRef="#ctx0" brushRef="#br0" timeOffset="71026.78">12573 8805 0,'0'0'0,"0"22"15,21-22 1,0 0-16,0 21 0,1-21 0,20 0 16,0 0-16,1 0 0,20 0 15,1 0-15,-1 0 0,1 0 16,20 0-16,1-21 0,-22 21 16,22-22-16,-21 22 0,20 0 0,-20-21 0,-1 21 15,1-21-15,-22 21 0,0 0 16,-20-21-16,20 21 0,-42-21 15,0 0-15,0-1 16,-42 22-16,20 0 16,1-21-16,-21 21 0,21 0 15,-22-21-15,1 21 0,21 0 0,-21 0 16,20 0-16,1 0 0,0 0 16,42 0 15,0 0-31,1 0 0,-1 0 0,21 0 15,-21 0-15,22 0 0,-22 0 16,21 0-16,-21 0 0,0 21 16,1 0-16,-1 1 0,0-1 0,-21 0 15,0 0-15,0 21 0,0 1 16,0-22-16,-21 21 0,-22 1 0,22-22 16,-21 21-16,21-21 0,-22 22 0,1-22 15,21 0-15,-21 0 0,20 0 16,1 0-16,0 1 0,0-22 0,0 0 15,42 0 1,0-22 0,0 1-16</inkml:trace>
  <inkml:trace contextRef="#ctx0" brushRef="#br0" timeOffset="71586.75">14393 8996 0,'0'0'0,"-21"0"31,21-21-15,-21 21-16,21-21 0,0-1 0,0 1 16,21 0-16,0 0 0,0 0 0,1 0 15,-1-1-15,0 1 0,21 0 16,-21 0-16,1 21 0,-1-21 0,0 21 16,0 0-16,21 0 0,-20 0 0,-1 0 15,0 21-15,-21 0 0,0 21 16,0-20-16,21 20 0,-21 0 0,0 1 15,0-22-15,0 21 0,0 0 0,0-20 16,0-1-16,0 21 0,0-21 16,0 0-16,0 1 0,-21-1 15,21 0-15,-21 0 0,0 0 16,-1 0-16,22-42 16,0 0-1,0-21-15,-21 42 0,21-21 16,0-22-16,21 22 0,1-21 0,-22 21 15,21-22-15,0 1 0,-21 21 0,21-22 16,0 1-16,0 21 0,1-21 16,-22 20-16,0 1 0,21 0 0,0 0 15,0 21-15,0 0 0,0 0 0,1 0 16,-22-21-16,21 21 16,-21 21-16,21 0 15,0 0-15</inkml:trace>
  <inkml:trace contextRef="#ctx0" brushRef="#br0" timeOffset="72166.96">15049 9038 0,'0'0'0,"0"21"0,0 1 16,22-1-16,-1-21 0,0 0 15,0 0-15,0 0 16,0-21 0,1-1-16,-1 22 0,0-21 0,0 0 15,-21 0-15,21 0 0,0-22 16,1 22-16,-1 0 0,-21-21 0,0-22 15,0 43-15,0 0 0,0-21 16,0 20-16,-21 22 16,-1 0-16,1 0 0,0 0 15,0 22-15,0-1 0,0 0 0,-22 21 16,43-21-16,0 22 0,0-1 0,-21 0 16,0 1-16,21-1 0,-21-21 0,0 22 15,42-22-15,-21 21 0,21-21 0,-21 0 16,42 1-16,-21-1 0,1-21 15,-1 21-15,21-21 0,0 0 16,-20 0-16,20 0 0,0 0 16,-21 0-16,22-21 0,-1 0 0,0 21 15,1-22-15,-1 1 0,-21-21 0,0 21 16,22-22-16,-22 1 0,0 0 0,21-1 16,-20 1-16,-1 0 0,0-22 15,0 22-15,-21 0 0,21-1 0,0-20 16,-21 20-16,0 22 0,22-42 15,-22 42-15,0-1 0,0 44 16,0-1-16,-22 0 16,1 0-16,21 21 0,0-20 15,-21 20-15,0 21 0,21-20 16,-21-1-16,21 22 0,-21-22 0,21 0 16,-22 1-16,22-1 0,0 0 15,0-21-15,0 22 0,0-22 0,0 0 16,0 0-16,0 0 15,22-21-15,-1 0 16,0 0-16,0-21 0,-21 0 16,21 0-16,22 0 0,-22 0 0,-21-1 15,0 1-15</inkml:trace>
  <inkml:trace contextRef="#ctx0" brushRef="#br0" timeOffset="72374.33">15684 8869 0,'0'0'16,"-21"0"-16,0 21 0,0-21 0,21 42 16,21-42-1,0 0-15,0 0 0,1 0 0,-1 0 16,21-21-16,-21 21 0,0 0 16,22-21-16,-1 0 0,0 21 0,1 0 15,-1 0-15,22-21 0,-22 21 0,0-21 16,-21 21-16,22 0 0,-1-22 0,-21 22 15,0-21-15</inkml:trace>
  <inkml:trace contextRef="#ctx0" brushRef="#br0" timeOffset="72430.31">16383 8763 0,'0'0'0,"-21"21"16</inkml:trace>
  <inkml:trace contextRef="#ctx0" brushRef="#br0" timeOffset="72614.42">16256 8996 0,'0'42'31,"0"-21"-31,-21 22 0,21-22 0,21-21 16,-21 21-16,21 0 0,-21 22 0,21-43 15,0 0-15,1 0 16,-1 0-16,0 0 0,0 0 16,0 0-16,0-22 15,22 22-15,-22 0 0,0-21 0,21 0 16,-20 0-16,-1 0 0,0-22 0</inkml:trace>
  <inkml:trace contextRef="#ctx0" brushRef="#br0" timeOffset="72908.75">16743 8975 0,'0'84'31,"0"-62"-31,0-1 0,0 0 16,0 0-16,0 0 0,0 0 16,21-21-1,0 0-15,0 0 0,0 0 16,1 0-16,-1-21 16,21 21-16,0-21 0,-20-21 0,20 21 15,-21-1-15,21-20 0,-20 21 16,20-21-16,-21-1 0,0 1 0,0 21 15,-21-22-15,22 22 0,-22 0 0,0 0 16,-22 21 0,1-21-16</inkml:trace>
  <inkml:trace contextRef="#ctx0" brushRef="#br0" timeOffset="73062.22">17060 8975 0,'0'42'15,"21"-21"-15,-21 0 0,22-21 16,-22 22-16,0-1 0,21-21 0,-21 21 15,21 0-15,0 0 16,0-21 0,0 0-16,1 0 15,-1 0-15,0 0 0,21 0 16,-42-21-16</inkml:trace>
  <inkml:trace contextRef="#ctx0" brushRef="#br0" timeOffset="73607.69">17547 9038 0,'0'-42'15,"0"84"-15,21-105 0,0 42 16,1-1-16,-1-20 0,0 0 0,-21 21 15,0-22-15,21 22 0,-21-21 16,0 21-16,0-1 0,-21 22 31,0 22-31,21-1 16,-21 21-16,-1-21 0,22 22 16,-21-1-16,21-21 0,0 21 15,-21-20-15,21 20 0,0-21 0,-21 0 16,21 0-16,0 1 0,0-1 0,0 0 15,0 0-15,0 0 16,-21-21-16,42 0 0,-21-21 47,0 0-31,0 0-16,0 0 0,21-22 0,-21 22 15,21 0-15,0-21 0,1-1 16,-1 22-16,0-21 0,21-1 0,-21 22 15,22 0-15,-22-21 16,0 21-16,21 21 0,-20-22 0,-1 22 16,0 0-16,0 0 0,-21 22 15,21-1-15,-21 0 0,0 21 16,0-21-16,0 22 0,0-1 0,0-21 16,0 22-16,0-22 0,0 21 15,0-21-15,0 0 0,0 1 0,0-1 16,0 0-16,0 0 0,21-21 0,1 21 15,-1-21-15,0 0 16,0 0-16,0 0 0,0 0 0,1 0 16,-1 0-16,0-21 0,0 21 0,0-21 15,22 0-15,-22 21 0,0-21 16,0-1-16,0 1 0,0 0 16,1 0-16,-22-21 0,0 20 0,0 1 15,0 0-15,0 0 0,0 0 16,-22 0-16,-20-22 0</inkml:trace>
  <inkml:trace contextRef="#ctx0" brushRef="#br0" timeOffset="74178.39">16489 8763 0,'0'0'16,"21"-21"0,-21 0-16,0 0 15,-21 21 17,0 21-32,-1 0 15,1 0-15,21 0 0,-21 0 16,0 1-16,0 20 0,21-21 0,0 0 15,0 22-15,0-22 0,0 0 16,0 0-16,0 0 0,0 0 0,0 1 16,21-1-16,0-21 0,0 0 15,0 0-15,22 0 0,-22 0 16</inkml:trace>
  <inkml:trace contextRef="#ctx0" brushRef="#br0" timeOffset="75302.35">17060 9038 0,'0'0'0,"21"-21"16,1 21-16,-22-21 15,21 21-15,-21-21 0,0 0 16,0-1-16,21 22 0,-21-21 0,0 0 16,21 0-16,-21 0 0,0 0 15,0-1-15,0 1 0,0 0 0,0 0 16,0 0-16,0 0 0,0-1 16,-21 22 30,0 0-46,0 22 16,-1-1-16,22 0 16,-21 0-16,21 0 15,-21-21-15,21 21 0,0 1 0,0-1 16,-21 0-16,21 0 0,0 0 16,0 0-1,0 1 32,21-22-47,0 0 16,0 0-1,1 0-15,-1 0 16,0 0-16,0-22 16,0 1-1,0 21-15,-21-21 0,22 21 0,-1-21 16,-21 0-16,21 21 15,-21-21-15,-21 42 47,21 0-31,-21 0-16,21 0 16,-22 0-16,22 1 0,-21-1 15,21 0-15,0 21 0,0-21 0,0 1 16,-21-1-16,21 0 0,0 0 15,0 0-15,0 0 0,0 1 16,21-22-16,0 0 16,1 0-16,-1 0 15,0 0-15,0-22 0,0 22 16</inkml:trace>
  <inkml:trace contextRef="#ctx0" brushRef="#br0" timeOffset="75934.75">19113 8424 0,'0'0'0,"22"-42"15,-1 42-15,-21 21 47,0 0-47,-21 1 0,21-1 0,0 0 16,-22 21-16,22-21 0,-21 22 0,21-1 16,-21-21-16,21 22 0,0-1 15,-21 43-15,21-43 0,-21-21 16,0 43-16,21-43 15,0 0-15,0 0 0,-22 0 0,22 0 16,0-42 15,0 0-15,0 0-16,0 0 0</inkml:trace>
  <inkml:trace contextRef="#ctx0" brushRef="#br0" timeOffset="76629.77">18859 8805 0,'22'0'31,"-1"0"-31,0 0 16,0 0-16,0 0 0,22-21 16,-22 21-16,21 0 0,-21-21 0,22 0 15,-1 21-15,0-21 0,1 21 16,-1-21-16,0 21 0,1 0 0,-22-22 15,0 22-15,21 0 0,-21 0 16,-21 22 0,-21-1-1,0 21-15,0-21 16,0 0-16,21 1 0,-21 20 16,-1-21-16,22 0 0,-21 22 0,21-22 15,0 0-15,0 0 0,0 0 16,0 0-16,21-21 15,1 0-15,-1 0 0,0 0 0,0 0 16,21 0-16,-20 0 0,-1 0 16,21-21-16,-21 0 0,22 21 0,-22-21 15,21 0-15,-21 0 0,0-1 0,1 1 16,-1 0-16,0 0 0,0 0 16,-21 0-16,21-1 0,-21 1 15,-21 21 16,21 21-31,-21 1 0,0-22 16,21 21-16,0 21 16,-21-21-16,21 0 0,-22 1 0,22 20 15,0-21-15,0 21 0,0 1 0,0-22 16,0 21-16,-21 1 0,21-1 16,-21-21-16,21 21 0,0 1 0,0-1 15,-21 0-15,0 1 0,0-1 16,-1 0-16,1 1 0,0-1 0,0 0 15,-21 1-15,20-1 0,1-21 0,-21 0 16,0 1-16,20-1 0,-20 0 16,21 0-16,0-21 0,0 0 0,-22 0 15,22 0-15,0-21 0,0 0 16,0 0-16,21-1 0,0 1 0,0 0 16,-22 0-16,22-21 15,0 20-15,0 1 0,0 0 0,0 0 16,0 0-16,22 0 0,-22-1 0,21 1 15,0 0-15,0 0 0,21 0 16</inkml:trace>
  <inkml:trace contextRef="#ctx0" brushRef="#br0" timeOffset="76958.41">20151 8742 0,'0'0'0,"0"-21"32,0 42-32,0 0 0,0 0 15,0 0-15,-22 22 0,22-1 0,-21 0 16,21 1-16,0-1 0,0 0 0,-21 1 16,21 20-16,-21-20 0,21-1 15,0 0-15,0 1 0,-21-1 0,0 0 16,21 1-16,-22-1 0,1 0 0,21 1 15,-21-1-15,0 0 0,0-21 16,0 22-16,-1-22 0,22 0 16,-21 0-16,21 0 0,-21 1 15,21-44 1,0 1-16,21 0 16,0 0-16,-21-21 0,22 20 0,-1-20 15</inkml:trace>
  <inkml:trace contextRef="#ctx0" brushRef="#br0" timeOffset="77270.8">20045 9059 0,'0'-148'31,"0"296"-31,0-359 0,21 190 0,-21-1 0,0 1 16,0 0-16,21 0 16,0 0-16,-21 0 0,21 21 15,1-22-15,-1 22 0,0 0 0,0 0 16,0-21-16,0 21 0,1 0 15,-1 0-15,0 0 0,0 21 0,0-21 16,-21 22-16,0 20 0,0-21 16,0 0-16,0 22 0,0-22 0,-21 21 15,0-21-15,-21 22 0,20-22 0,1 0 16,0 0-16,-21 0 0,21-21 16,-1 21-16,1 1 0,0-22 15,0 0-15,42-22 31,0 22-15,0-21-16,1 0 0,-1 0 0,0 21 16</inkml:trace>
  <inkml:trace contextRef="#ctx0" brushRef="#br0" timeOffset="77610.69">20426 8890 0,'0'0'15,"21"0"-15,0-21 0,0 21 16,-21-21-16,21 21 0,1-21 0,-1 21 15,0-22-15,0 22 16,0-21-16,22 0 0,-22 21 0,0-21 16,0 0-16,0 0 15,0-1-15,-21 1 0,0 0 16,0 0-16,-21 21 31,0 0-31,0 0 0,0 0 0,-22 21 16,22 0-16,0 0 0,0 1 0,0 20 15,0-21-15,-1 21 0,22 1 16,0-22-16,0 21 0,0-21 0,0 1 16,0-1-16,0 21 0,64-21 15,-43 0-15,0-21 0,0 22 16,1-22-16,-1 0 16,0 0-16,0 0 0,0 0 0,0 0 15,22-22-15,-22 22 0,0-21 0,0 0 16,0 0-16,1 0 0,20 0 0</inkml:trace>
  <inkml:trace contextRef="#ctx0" brushRef="#br0" timeOffset="77906.67">21675 8509 0,'21'-21'0,"-42"42"0,42-63 15,0 42-15,-21-21 16,0 42 0,0 0-1,0 0-15,-21 21 0,21-20 0,-21-1 16,-1 21-16,1 0 0,21 1 16,-21-22-16,21 21 0,-21-21 0,0 1 15,21-1-15,0 0 0,0 0 0,0 0 16,0 0-16,-21-21 0,42 0 31,0-21-15,21 0-16</inkml:trace>
  <inkml:trace contextRef="#ctx0" brushRef="#br0" timeOffset="78275.64">22161 8488 0,'0'0'0,"0"-21"15,0 0-15,-21 21 16,0 0 0,0 0-16,0 0 0,0 21 0,-1 0 15,1 0 1,21 0 0,21-21-16,1 21 15,-1-21-15,0 0 16,21 0-16,-21 22 0,1-22 0,-1 21 15,0 0-15,0-21 0,0 0 16,-21 21-16,21 0 0,1 0 0,-1 1 16,-21-1-16,0 0 0,0 0 0,0 0 15,0 0-15,-21 1 0,-1-1 16,1 0-16,0 0 0,0-21 16,0 21-16,0-21 0,-1 0 0,-20 21 0,21-21 15,0 0-15,-22 0 16,22 0-16,0 0 0,0 0 15,0-21-15,0 0 0,-1 0 16,22 0-16,0 0 0,0-1 16,-21 1-16</inkml:trace>
  <inkml:trace contextRef="#ctx0" brushRef="#br0" timeOffset="78619.89">21802 8043 0,'0'0'0,"-22"0"16,-105 22-1,127-1-15,-21 0 16,21 0-16,0 0 0,0 0 16,21-21-16,22 0 15,-22 0-15,0 0 0,21 0 16,1 0-16,-22 0 0,21 0 0,-21-21 15,22 21-15,-22-21 0,0 0 16,0 21-16,-21-21 0,0 0 0,0-1 16,0 1-16,0 0 15,-21 0-15,0 21 0,0 0 0,0 0 16,-1 0-16,-20 0 16,21 0-16,-21 21 0,20 0 0,-20 0 15,21 1-15,0-1 0,-22 0 0,22 0 16,0 21-16,-21-20 0,21-1 15,-22 21-15</inkml:trace>
  <inkml:trace contextRef="#ctx0" brushRef="#br0" timeOffset="79670.8">14668 10054 0,'22'-21'16,"-44"42"-16,44-84 0,-22 42 0,0-1 16,0 1-16,0 0 0,0-21 0,21 21 15,-21-1-15,0 1 0,0 42 31,0 22-31,-21-22 16,-1 21-16,1 1 0,21-1 0,0 0 16,-21 22-16,21-22 0,-42 0 0,21 22 15,-1-22-15,1 1 0,0 20 0,0-21 16,0 1-16,0 20 16,-1-20-16,1-22 0,0 21 0,-21-21 15,21 0-15,-1 1 0,1-1 0,21 0 16,-21-21-16,21-21 15,0 0 1,0-1-16,0 1 0,0 0 16,0 0-16,0-21 0,0-1 0,0 1 15,0 0-15,0-1 0,0 1 0,0 0 16,0-1-16,0 1 0,0 0 16,0 20-16,21 1 0,0 0 0,1 0 15,-22 0-15,21 21 0,0 0 16,0 21-16,-21 0 0,21 0 15,-21 0-15,21 22 0,1-22 0,-1 21 16,-21 1-16,21-1 0,0 0 16,0 1-16,-21-1 0,21 0 15,1-21-15,-1 1 0,0-1 16,0 0-16,0 0 0,0 0 0,1-21 0,-1 0 16,0 0-16,21 0 0,-21 0 15,1 0-15,-1-21 0,0 0 0,0 21 16,0-21-16,0 0 0,1-22 0,-1 22 15,-21 0-15,0-21 0,21 20 16,-21-20-16,0 0 0,0 21 0,0-1 16,0 1-16,0 0 0,0 0 15,21 21-15,-21 21 16,-21 0-16,0 22 16,21-22-16,-21 21 0,21 0 0,-22-20 15,1 20-15,21-21 0,-21 0 16,63 0-16,-63 1 0,21-1 0,-21-21 15,21 21-15,-21 0 0,21-42 32,21 0-17,-21 0-15,0-1 0</inkml:trace>
  <inkml:trace contextRef="#ctx0" brushRef="#br0" timeOffset="79742.91">14965 10139 0,'0'0'0,"0"-21"15</inkml:trace>
  <inkml:trace contextRef="#ctx0" brushRef="#br0" timeOffset="79857.88">15007 10075 0,'0'0'16,"-21"0"-16,21 22 15,0-1 1,0 0 0,21-21-1,0 21-15,0-21 16,1 21-16</inkml:trace>
  <inkml:trace contextRef="#ctx0" brushRef="#br0" timeOffset="80271.35">15600 10266 0,'0'0'0,"42"0"0,-21 0 16,-21-21-16,21 21 0,-21-21 15,-21 21-15,0 0 16,-21 0-16,21 0 0,-1 0 15,-20 0-15,21 0 0,-21 0 0,20 0 16,-20 0-16,21 21 0,0-21 0,21 21 16,0 0-16,0 0 15,0 0-15,21 1 16,0-1-16,0-21 0,0 21 16,22 0-16,-22 0 0,0 0 15,21-21-15,-20 22 0,-1-1 0,0 0 16,0 0-16,-21 0 0,0 0 0,0 1 15,0-1-15,0 0 0,0 0 16,0 0-16,-21 0 0,-21-21 16,20 22-16,-20-22 0,0 0 0,-1 0 15,1 21-15,0-21 0,-1 0 16,1 0-16,0 0 0,-1 0 16,22 0-16,0-21 0,0 21 0,21-22 15,0 1-15,0 0 16,0 0-16,21 21 15,0-21-15,22 0 0,-22-1 0,21 1 16,-21 0-16,22 0 0,-1 0 16</inkml:trace>
  <inkml:trace contextRef="#ctx0" brushRef="#br0" timeOffset="80526.21">16002 10033 0,'42'-21'0,"-84"42"0,105-63 0,-63 21 16,22 21-16,-22-22 0,0 44 15,-22-22-15,65 0 16,-43 21-16,0 0 0,0 0 0,0 0 16,-21 0-16,-1 22 0,1-1 15,21-21-15,0 22 0,-21-1 16,0 0-16,0 1 0,21-1 0,-21 0 16,21 1-16,0-1 0,-22-21 15,22 21-15,0-20 0,0-1 0,0 0 16,0 0-16,22-21 15,-1 0-15,0 0 0,0 0 16,0 0-16,0-21 0,1 0 0,20 21 16,-21-21-16</inkml:trace>
  <inkml:trace contextRef="#ctx0" brushRef="#br0" timeOffset="80717.78">15938 10351 0,'0'0'0,"-21"0"0,42 0 47,1 0-47,-1 0 16,0 0-16,21-22 0,-21 22 16,22-21-16,-1 21 0,22-21 0,-22 0 15,21 21-15</inkml:trace>
  <inkml:trace contextRef="#ctx0" brushRef="#br0" timeOffset="81198.78">17738 10033 0,'-22'-21'15,"1"21"-15,0 0 16,0 0-16,0 0 0,0 0 15,-1 21-15,-20 0 16,21 0-16,-21 1 0,20-1 16,1 0-16,-21 21 0,0 1 0,20-1 15,-20 0-15,0 1 0,-1-1 16,1 0-16,0 1 0,-1-1 0,1 0 16,0-21-16,-1 22 0,1-22 0,0 0 15,-1 0-15,22 0 0,0 1 16,0-22-16,0 0 0,21-22 31,0 1-31,0 0 0,0 0 16,21 0-16,0 0 0,0-1 0,0 22 15,1-21-15,-1 0 0,0 21 16,0 0-16,0 0 16,0 0-16,1 0 0,-1 21 0,0 0 15,0-21-15,0 22 0,22 20 16,-22-21-16,0 0 0,21 0 0,-21 1 15,22-1-15,-22 0 0,0 0 0,0-21 16,0 21-16,1 0 0,-1-21 16,0 22-16,0-22 15,0 0-15,0 0 0,1 0 16,-1-22 0,0 1-16</inkml:trace>
  <inkml:trace contextRef="#ctx0" brushRef="#br0" timeOffset="81562.75">17759 10139 0,'0'0'0,"0"-21"0,0 0 16,0 42 15,21 0-31,-21 0 0,21 21 16,-21-20-16,0 41 0,21-21 15,-21 22-15,0-22 0,0 1 0,0 20 16,0-21-16,0 1 0,0-1 15,0-21-15,0 22 0,-21-22 0,21 21 16,-21-21-16,21 0 0,-21 1 16,21-1-16,21-42 31,0-1-31</inkml:trace>
  <inkml:trace contextRef="#ctx0" brushRef="#br0" timeOffset="81794.77">18267 10372 0,'0'0'0,"0"21"16,-21-21-1,-1 21-15,1 0 0,0 0 16,0 1-16,-21-1 0,20 0 16,1 21-16,-21-21 0,21 1 0,0-1 15,-1 0-15,22 0 0,-21-21 16,21 21-16,-21 0 0,21 1 15,0-44 17,21 1-32,0 21 0,-21-21 15,22 0-15,-1 0 0</inkml:trace>
  <inkml:trace contextRef="#ctx0" brushRef="#br0" timeOffset="82006.75">18246 10351 0,'0'0'0,"21"21"0,-21 0 15,21 0-15,-21 0 0,0 22 0,0-22 16,21 21-16,0-21 16,0 22-16,-21-22 0,22 21 0,-1-21 15,0 0-15,-21 1 0,21-1 0,0 0 16,22 0-16,-22-21 0,0 0 16,0 0-16,0 0 0,0 0 0,1 0 15,-1 0-15,21 0 0,-21 0 16,0-21-16,1 0 0,-1 0 0,0-1 15,-21 1-15,21-21 0,-21 21 0,21-22 16</inkml:trace>
  <inkml:trace contextRef="#ctx0" brushRef="#br0" timeOffset="82218.81">18859 10118 0,'0'0'0,"0"-21"0,0-22 0,0 22 16,0 42-1,0 0 1,0 1-16,0-1 0,-21 21 0,21 0 15,-21 1-15,21-1 0,-21 0 0,21 22 16,0-22-16,0 1 0,0-1 16,0 0-16,-21 1 0,21-22 0,0 21 15,-21-21-15,21 0 0,-22 1 0,22-1 16,0 0-16,0-42 31,22 0-31</inkml:trace>
  <inkml:trace contextRef="#ctx0" brushRef="#br0" timeOffset="82602.64">18986 10520 0,'0'21'0,"0"0"0,0 0 16,22-21-1,-1 0 1,0 0-16,0 0 15,0 0-15,0 0 16,1-21-16,-1 21 0,-21-21 16,21 0-16,-21 0 0,21 21 0,-21-21 15,0-1-15,0-20 0,0 21 16,0 0-16,0 0 0,0-1 16,-21 22-16,0 0 0,0 0 15,-1 0-15,1 22 0,0-1 16,0 0-16,21 21 0,-21-21 0,21 22 15,-21-1-15,21-21 0,0 22 16,0-22-16,0 21 0,0-21 16,0 0-16,0 1 0,0-1 0,21-21 0,0 21 15,0-21-15,0 0 16,0 0-16,1 0 0,-1 0 16,21 0-16,-21 0 0,22-21 0,-22 21 15,0-21-15,21-1 0,-21 1 16,1 0-16</inkml:trace>
  <inkml:trace contextRef="#ctx0" brushRef="#br0" timeOffset="83074.77">19558 10160 0,'0'0'15,"0"-21"-15,0 0 0,0 0 0,0-1 16,0 1-16,-21 42 16,21 1-16,0-1 15,-21 0-15,21 21 0,-22-21 16,22 22-16,0-1 0,0 0 15,0 22-15,0-22 0,0 1 0,0-1 16,0 0-16,0-21 0,0 22 16,0-22-16,0 0 0,0 0 0,0 0 15,0 1-15,0-44 47,0 1-47,0 0 0,0 0 16,0-21-16,0 20 0,0-20 15,22 21-15,-22-21 0,42 20 0,-21-20 16,21 0-16,-20 21 0,20-1 16,0 1-16,-21 0 0,22 21 15,-1 0-15,0-21 0,-20 21 0,20 0 16,-21 21-16,0-21 0,0 21 16,1 22-16,-22-22 0,0 21 0,0-21 15,0 22-15,0-1 0,0-21 0,-22 0 16,1 22-16,-21-22 0,21 0 15,-22 0-15,1 0 0,21-21 0,-21 21 16,-1-21-16,1 0 0,21 22 16,-22-22-16,22 0 0,0 0 0,0 0 15,0 0-15,21-22 16,0 1-16,0 0 16,21 0-16</inkml:trace>
  <inkml:trace contextRef="#ctx0" brushRef="#br0" timeOffset="85770.78">20214 10202 0,'0'22'15,"21"-22"16,-21-22-31,21 22 16,1 0-16,20-21 16,-21 0-16,0 21 0,0-21 0,1 21 15,-1-21-15,0 21 0,0-21 0,-21-1 16,0 1-16,0 0 16,-21 21-1,0 0-15,0 0 0,-22 0 16,22 0-16,0 21 0,-21 0 0,20 1 15,1-1-15,0 0 0,0 0 0,21 21 16,0-20-16,0-1 0,0 0 16,0 0-16,0 0 0,0 0 0,0 1 15,0-1-15,21-21 0,0 0 16,0 21-16,1-21 0,20 0 16,21 0-16,-41 0 0,-1 0 15,21 0-15,-21-21 0,0 21 16,-21-21-16,-21 21 31,0 0-31,0 0 0,0 21 16,0-21-16,-22 21 0,22 0 0,0-21 15,-21 21-15,20 0 0,1 1 16,0-1-16,0 0 0,0 21 16,21-21-16,0 1 0,0-1 0,-21 0 15,21 0-15,0 0 0,0 0 16,21 1-16,0-22 0,0 0 15,0 0-15,0 0 0,1 0 0,20 0 16,-21 0-16,21 0 0,1 0 16,-22-22-16,21 22 0,1-21 0,-1 0 15,0 0-15,1 0 0,-1 0 0,0-22 16,-21 22-16,22-21 0,-22-1 16,0 1-16,0 0 0,0-1 0,-21 1 15,0 0-15,22-1 0,-22 1 16,21 0-16,-21-1 0,21 1 0,-21 21 15,0 0-15,0 0 0,0-1 16,0 1-16,0 42 16,0 1-16,-21 20 15,21-21-15,0 21 0,-21 1 16,-1-1-16,22 0 0,-21 22 0,21-22 16,-21 1-16,21-1 0,0 21 0,0-20 15,0-22-15,0 21 0,0 1 16,0-22-16,0 0 0,0 0 0,21 0 15,0 0-15,1 1 0,-1-22 0,0 0 16,0 0-16,21 0 16,-20 0-16,-1 0 0,0 0 15,21 0-15,-21-22 0,22 1 0,-22 0 16,0 0-16,21-21 0,-20 20 16,-1-20-16,0 21 0,0-21 0,0 20 15,-21-62-15,0 63 16,0-1-16,0 1 0,-21 21 15,0 0-15,0 0 16,0 0-16,21 21 0,-22 1 16,1-1-16,0 0 0,0 0 0,21 0 15,0 0-15,0 22 0,0-22 0,0 0 16,0 0-16,0 0 0,0 1 16,21-22-16,-21 21 0,21-21 15,0 0-15,1 0 0,-1 0 0,21 0 16,-21 0-16,0 0 0,1 0 15,20 0-15,-21 0 0,21-21 0,-20-1 16,20 1-16,-21 0 0,21 0 16,-20 0-16,-1-22 0,-21 22 0,0-21 15,21 21-15,-21 0 0,0-1 0,0 1 16,0 0-16,-21 42 31,21 0-31,0 1 16,0 20-16,-21-21 0,21 21 0,0-20 15,-22 20-15,22-21 0,0 0 0,0 0 16,0 1-16,0-1 16,0 0-16,0 0 0,0-42 47,0 0-47,0 0 15,22-1-15,-22-20 16,21 21-16,0-21 0,-21-1 0,21 22 15,0-21-15,0-1 0,1 22 0,-1-21 16,0 21-16,0 0 0,21 21 16,-20 0-16,-1 0 0,-21 21 15,21 0 1,-21 0-16,0 0 0,0 22 16,21-1-16,-21-21 0,0 21 0,21-20 15,-21 20-15,0-21 0,0 0 0,0 0 16,0 1-16,0-1 0,0 0 15,21-21-15,-21-21 32,0 0-17,0-1-15,22 1 0,-22-21 16,21 21-16,-21-22 16,21 22-16,0-21 0,0 0 0,0-1 15,1 22-15,-1-21 0,0 21 0,0-22 0,0 22 16,0 21-16,1-21 15,-1 0-15,0 21 0,0 0 16,-21 21-16,0 0 0,0 0 16,0 22-16,0-22 15,0 0-15,0 21 0,0-21 0,0 22 16,0-22-16,0 21 0,0-21 0,0 1 16,0-1-16,21 0 0,0 0 15,1-21-15,-22 21 0,21-21 0,0 0 16,0 0-16,0 0 0,0 0 0,1 0 15,-1 0-15,0 0 16,21-21-16,-21 21 0,22-21 0,-22 0 16,21 0-16,-21-1 0,1 1 15,-1-21-15,0 0 0,0 20 0,0-20 16,-21 0-16,0 21 0,0-22 0,0 22 16,0 0-16,0 0 0,-21 21 15,0 0 1,0 21-16,0-21 0,-1 21 15,1 21-15,0-20 0,21-1 0,0 21 16,-21-21-16,21 22 0,0-22 0,0 21 16,0-21-16,0 0 0,0 1 15,21-1-15,0 0 0,0-21 0,1 21 16,-1-21-16,0 0 16,0 0-16,21 0 0,-20 0 15,-1-21-15,0 21 0,0-21 0,0 0 16,0-1-16,1 1 0,-1-21 15,0 21-15,0-22 0,0 22 0,0-21 16,-21 21-16,22-22 0,-22 22 0,21 0 16,-21 0-16,0 42 31,0 0-31,0 0 16,-21 1-16,21 20 0,-22-21 15,22 0-15,0 0 0,0 1 0,-21-1 16,21 0-16,0 0 0,0 0 15,-21-21-15,21 21 0,0-42 32,21 21-17,-21-21-15,21 0 0,1 0 0,-22 0 16,21-1-16,0 1 0,0 0 16,0-21-16,-21 21 0,21-1 0,1 1 15,-1 0 1,-21 42-1,21 0-15,-21 1 0,0-1 0,0 0 16,0 0-16,0 0 16,0 0-16,0 1 0,0-1 0,21 0 15,0 0-15,0 0 0,1 0 16,-1-21-16,0 0 0,0 0 16,0 0-16,0 0 0,1 0 15,-1 0-15,-21-21 0,21 0 16,0 0-16,0 0 0,-21 0 15,0-1-15,21-20 0,1 21 0,-22-21 0,21-1 16,-21 1-16,21 0 16,0-1-16,-21-20 0,21 20 0,0 1 0,1-21 15,-22 20-15,21 1 0,-21 0 16,21 20-16,-21-20 0,-21 63 31,0 0-31,21 22 16,-22-1-16,1 0 0,0 1 0,21-1 15,0 0-15,0 1 0,0-1 16,0 0-16,0-20 0,0 20 0,0 0 16,0-21-16,0 1 0,0 20 0,21-21 15,-21 0-15,21 0 0,-21 1 16,22-22 0,-1 0-1,0 0 1,0 0-16,-21-22 0,21 22 0,0-21 15,-21 0-15,22 21 16,-1-21-16,-21 0 0,0 0 16</inkml:trace>
  <inkml:trace contextRef="#ctx0" brushRef="#br0" timeOffset="85994.72">23664 10075 0,'0'0'0,"-84"0"31,84-21 1,21 21-32,0 0 0,0 0 0,21 0 15,-20 0-15,-1-21 0,21 21 0,0 0 16,-20 0-16,20 0 0,-21 0 16,21 0-16,1 0 0,-1-21 15,0 21-15,-20 0 0,-1-21 16,0 21-16,0 0 0,-21-21 15,21 21-15</inkml:trace>
  <inkml:trace contextRef="#ctx0" brushRef="#br0" timeOffset="86402.78">24426 9758 0,'0'21'31,"21"0"-15,1 0-16,-1 1 15,-21-1-15,21-21 0,0 21 0,21 0 16,-20-21-16,20 21 0,-21 0 16,21-21-16,1 22 0,-22-22 15,21 0-15,-21 0 0,1 0 0,-1 0 16,0 21-16,0-21 0,0 0 15,-42 0 1,0 0 0,0 0-16,0 21 15,-1 0-15,-20-21 0,21 21 0,0 0 16,-22 1-16,22-1 0,0 0 0,0 0 16,0 0-16,0 0 0,21 1 15,-22-1-15,22 0 0,-21 0 0,21 0 16,0 0-16,-21-21 0,21 22 15,-21-22-15,0 0 16,0 0 0,21 21-16,-22-21 0</inkml:trace>
  <inkml:trace contextRef="#ctx0" brushRef="#br0" timeOffset="87993.75">423 13229 0,'0'0'0,"-21"0"16,0 0-16,0-21 0,0 21 0,-1 0 16,1-21-16,0 21 0,0 0 15,42-21 17,0 21-17,22 0-15,-1 0 0,0 0 0,22 21 16,-1-21-16,1 0 0,-1 0 15,1 0-15,-1 0 0,22 0 0,-22 0 16,22 0-16,0 0 0,-1 0 16,1-21-16,-21 21 0,20 0 0,-20 0 15,-1-21-15,-20 21 0,-1 0 16,0 0-16,-21 0 0,1 0 16,-1 0-16,0 0 15,-21-22-15,-21 22 31,0 0-31,-1-21 0,1 21 0,0-21 16,0 21-16,0-21 16,0 21-16,21-21 0,-22 21 0,1-21 15,0 21-15,0-22 0,0 1 16,0 21-16,-1-21 0,1 0 16,0 21-16,0 0 0,21-21 15,-21 21 1,42 0 31,0 21-47,0-21 15,22 0-15,-22 21 0,0-21 0,0 21 16,21-21-16,-20 0 0,20 0 16,-21 21-16,0-21 0,0 0 0,22 0 15,-22 0-15,0 22 16,-21-1-16,0 0 15,0 0 1,-21 0-16,0 22 0,0-22 0,-1 0 16,-20 21-16,0-21 0,-1 22 15,22-1-15,-21-21 0,21 0 0,-22 22 16,43-22-16,-21 0 0,21 0 16,-21 0-16,21 1 15</inkml:trace>
  <inkml:trace contextRef="#ctx0" brushRef="#br0" timeOffset="93762.48">2349 12171 0,'0'0'15,"-21"0"-15,21-21 0,-21 21 16,0 0-16,0 0 15,21 21-15,0 0 16,0 0-16,0 0 16,0 1-16,0-1 0,21 0 15,0-21 1,0 0-16,0 0 0,1 0 16,20-21-16,-21 21 0,0-21 15,22-1-15,-22 1 0,21 0 0,-21 0 16,22 0-16,-22 0 0,0-1 15,0-20-15,0 21 0,-21 0 0,21 21 16,-21-21-16,0-1 16,0 1-16,0 0 0,-21 21 15,0 0 1,0 0-16,21 21 16,-21 0-16,21 1 15,-21-1-15,21 0 0,-22 0 16,22 21-16,0-20 0,0-1 0,0 0 15,0 0-15,0 0 0,0 0 16,0 22-16,0-22 0,0 0 16,0 0-16,0 0 0,0 1 15,0-1-15,-21 21 0,21-21 0,-21 0 16,21 1-16,-21-1 16,21 0-16,-21-21 0,0 21 0,-1-21 15,1 0 1,0 0-16,0 0 15,0-21 1,0 0-16,-1 0 0,1-1 16,21 1-16,-21 21 0,0-21 15,0 0-15,0 0 16,21 42 0,0 0-16,21 0 15,0 0-15,0 1 16,0-1-16,0 0 0,1-21 0,-1 21 15,0-21-15,0 0 0,21 21 16,-20-21-16,20 0 0,-21 0 0,0 0 16,22 0-16,-22-21 0,21 21 15,-21-21-15,22 0 0,-22 0 0,21-1 16,-21 1-16,0 0 0,22 0 16,-22-21-16,0 20 0,0 1 0,-21-21 15,0 0-15,21 20 0,-21-20 16,0 21-16,0-21 0,0 20 0,0 1 15,0 0-15,0 42 32,0 0-32,0 22 15,0-1-15,-21 0 0,21 1 0,0 20 16,0-20-16,-21 20 0,0-21 0,21 22 16,-21-1-16,21 1 0,0 21 15,-21-22-15,21 22 0,0-22 16,0 1-16,0 20 0,0-20 0,0-1 15,0 1-15,0-22 0,21 22 16,0-22-16,-21 22 0,21-22 0,0-21 16,0 21-16,-21-20 0,22-1 0,-1-21 15,0 0-15,0 0 16,0-21-16,0-1 0,1-20 16,-1 21-16,0-21 0,0-1 15,0 1-15,0 0 0,1-1 0,-22 1 16,21-22-16,-21 1 0,0 21 15,0-22-15,0 1 0,0-1 0,-21 22 16,-1-22-16,1 1 0,-21 20 16,0 1-16,-1 21 0,1-21 15,0 20-15,-1 1 0,1 21 0,21 0 16,-22-21-16,22 21 0,0 0 0,42 0 47,0 0-47,1-21 0,20 21 15,-21-21-15,0 0 0,22 21 16,-22-22-16,21 1 0</inkml:trace>
  <inkml:trace contextRef="#ctx0" brushRef="#br0" timeOffset="96394.25">4233 12065 0,'0'0'0,"-21"0"0,-21 21 15,21-21-15,21-21 31,21 0-15,0 21-16,0-21 0,0 0 0,22-1 16,-22 1-16,21-21 0,0 21 15,-20 0-15,20-1 0,-21 1 0,0 0 16,0 21-16,1-21 0,-22 0 16,0 0-16,-22-1 15,1 22-15,-21 0 0,21 0 16,-22 0-16,22 22 0,-21-1 15,0-21-15,20 21 0,1 0 0,-21 21 16,21-20-16,0-1 0,21 21 16,0-21-16,0 0 0,0 22 0,0-22 15,0 0-15,0 0 0,0 0 16,21-21-16,-21 22 0,21-22 0,0 0 16,0 0-16,22 0 0,-22 0 15,0 0-15,42-22 16,-41 1-16,-1 21 0,-21-21 15,-21 21 1,-1 0 0,1 21-16,0 0 0,-21 1 15,21-1-15,-1 21 0,-20-21 0,21 22 16,0-22-16,0 21 0,-1-21 16,22 22-16,0-22 0,0 21 0,0-21 15,0 22-15,0-22 0,0 0 16,22 0-16,-1-21 0,0 0 15,0 0-15,0 0 0,22 0 16,-22 0-16,21 0 0,0-21 16,-20 0-16,20 0 0,0-1 0,1 1 15,20 0-15,-21-21 0,1-1 16,-1 22-16,-21-21 0,22-22 0,-1 22 16,-21 0-16,0-1 0,-21-20 15,21 21-15,-21-1 0,0 1 0,22 0 16,-22 20-16,0-20 0,0 21 0,0 0 15,-22 42 1,22 0 0,-21 0-16,21 22 0,-21-1 15,21 0-15,0 1 0,-21 20 16,21-21-16,-21 1 0,21 20 0,-21-20 16,21-1-16,0 0 0,0 1 15,0-22-15,0 21 0,0-21 0,21 0 16,0 1-16,0-22 0,0 0 15,0 0-15,1 0 0,-1 0 0,0 0 16,21 0-16,-21-22 0,1 1 16,20 21-16,-21-21 0,21-21 0,-20 21 15,-1-1-15,21 1 0,-21-21 16,0 21-16,1-22 0,-22 22 0,0-21 16,21 21-16,-21 0 0,0-1 0,0 1 15,0 0-15,-21 21 16,-1 21-1,1 0-15,21 1 0,-21-1 16,0 21-16,21-21 0,-21 22 0,21-22 16,0 21-16,0-21 0,0 0 0,0 1 15,0-1-15,0 0 0,0 0 16,21-21-16,0 0 0,0 0 16,22 0-16,-22 0 15,0 0-15,21 0 0,-21-21 0,22 0 16,-22 0-16,21-1 0,1 1 15,-1 0-15,-21 0 0,21-21 0,-20 20 16,-1-20-16,0 21 0,0-21 16,-21 20-16,0-20 0,0 21 15,0 0-15,0 0 0,0 42 32,-21 0-32,21 21 0,0-21 15,0 1-15,0 20 0,0-21 0,-21 21 16,21-20-16,0-1 0,0 21 15,0-21-15,0 0 0,0 1 16,0-1-16,0 0 0,0-42 47,0 0-31,21 21-16,-21-22 0,0-20 0,21 21 15,-21 0-15,21-22 0,0 22 16,-21-21-16,22 0 0,-1 20 0,0-20 15,-21 21-15,21 0 0,0 0 0,0 21 16,1 0-16,-1 0 16,0 21-16,-21 0 0,21 21 15,0-21-15,-21 1 0,21 20 16,-21-21-16,22 43 0,-1-43 16,-21 21-16,21-21 0,-21 0 15,0 1-15,0-1 0,21-21 16,-21 21-16,21-21 0,0 0 31,1 0-15,-22-21-16,0 0 0,21-1 0,0 1 15,-21-21-15,21 21 0,0-22 16,0 22-16,-21-21 0,22 0 0,-1-1 16,21 1-16,-21 21 0,0 0 15,1-1-15,-1 1 0,-21 0 0,21 21 16,0 0-16,-21 21 0,0 0 15,0 1-15,0 20 0,0-21 16,0 0-16,21 22 0,-21-22 16,0 21-16,21-21 0,-21 0 15,0 22-15,0-22 0,22 0 0,-1 0 16,0-21-16,-21 21 0,21 1 0,0-22 16,0 0-16,22 21 0,-22-21 15,0 0-15,21 0 0,1 0 0,-22 0 16,21-21-16,1 21 0,-1-22 15,0 1-15,-21 0 0,22 0 0,-22 0 16,21 0-16,-21-1 0,1 1 16,-1 0-16,-21-21 0,0 21 15,0-22-15,0 22 0,0-21 0,0 21 16,0-1-16,0 1 0,0 0 0,-21 21 16,-1 0-16,1 0 15,0 0-15,0 21 0,21 0 0,0 1 16,-21-1-16,21 0 0,0 21 15,0-21-15,0 22 0,0-22 0,0 0 16,0 21-16,0-20 0,21-1 0,0 0 16,0 0-16,0-21 15,1 0-15,-1 0 0,21 0 16,-21 0-16,0 0 0,1 0 16,20-21-16,-21 0 0,0 21 0,0-21 15,22-1-15,-22 1 0,-21-21 16,21 21-16,0 0 0,-21-22 15,0 1-15,0 21 0,0-22 0,0 22 16,0 0-16,0 0 0,0 0 0,0 0 16,-21 21-1,21 21-15,-21 0 0,21 0 16,0 21-16,0-20 0,0 20 16,0-21-16,0 21 0,0-20 0,-21-1 15,21 21-15,0-21 0,0 0 0,0 1 16,0-1-16,0 0 0,0 0 15,0-42 17,21 0-17,-21 0-15,21-1 0,0 1 0,-21 0 16,21-21-16,1-1 0,-1 22 16,0-21-16,21 0 0,-21-1 0,22 1 15,-22 21-15,0 0 0,21-1 16,-20 1-16,-1 21 0,0 21 15,-21 1-15,0-1 16,0 21-16,0-21 0,0 22 0,0-1 16,0-21-16,0 21 0,0-20 0,0 20 15,0-21-15,21 0 0,-21 0 16,21 1-16,0-1 0,1-21 16,-1 21-16,0-21 0,0 0 15,0 0-15,0 0 0,1 0 16,-1-21-16,0 0 0,0 21 0,0-22 15,0 1-15,1 0 0,-1 0 0,0 0 16,0-22-16,0 22 0,-21-21 16,21 0-16,1-1 0,-22 1 0,21 0 15,-21-1-15,0 1 0,0 0 0,21-1 16,-21 22-16,21-21 0,-21 21 16,0 42 15,0 21-31,0-21 0,0 22 15,-21-1-15,21-21 0,-21 43 0,21-22 16,-21 0-16,21 1 0,-22-1 16,22 0-16,0-21 0,0 22 0,0-22 15,0 21-15,0-21 0,0 1 0,0-1 16,0 0-16,0 0 16,22-21-16,-1 0 15,0 0-15,0 0 0,0 0 16,0-21-16,1 0 0,-22 0 15,21 21-15,0-22 0,-21-20 0,0 21 16,21 0-16,-21 0 16</inkml:trace>
  <inkml:trace contextRef="#ctx0" brushRef="#br0" timeOffset="96613.98">8107 12002 0,'-21'0'0,"42"0"0,-42 21 0,42-21 31,0 0-15,0 0-16,0 0 0,0 0 0,22 0 15,-22-21-15,0 21 16,21 0-16,-20-22 0,-1 1 0,21 21 16,-21-21-16,0 21 0,1-21 0,-1 21 15,-21-21-15,21 0 16,-21-1-1</inkml:trace>
  <inkml:trace contextRef="#ctx0" brushRef="#br0" timeOffset="97326.79">9504 12002 0,'0'0'0,"-21"0"0,21-22 0,0 1 16,-22 21-16,22-21 0,0-21 0,0 21 15,0-1-15,0 1 0,0-21 16,0 21-16,0-22 0,0 22 16,22 0-16,-1-21 0,-21 21 0,21-1 15,0 1-15,0 21 0,0-21 16,1 21-16,-1 0 0,0 0 0,0 21 16,0 0-16,0 1 0,1-1 15,-1 21-15,0-21 0,0 22 0,0-1 16,-21 0-16,0 1 0,0-1 0,0 0 15,0 1-15,0-1 0,0-21 16,0 21-16,0-20 0,-21 41 16,0-63-16,21 21 0,0 0 15,-21-21 1,21-21 0,0 0-16,0 0 15,0 0-15,0 0 0,0-22 0,21 1 16,0 21-16,0-22 0,0 1 0,1 0 15,-1-1-15,21 1 0,0 0 16,1-1-16,-1 1 0,0 21 0,1 0 16,-1 0-16,-21 21 0,22 0 15,-22 0-15,21 21 0,-21 0 0,0 0 16,1 0-16,-22 22 0,0-1 0,0-21 16,0 21-16,0 1 15,0-1-15,0-21 0,0 22 0,0-22 16,0 21-16,-22-21 0,22 0 0,0 1 15,-21-1-15,21-42 47,0-1-47,0 1 0,21 0 16,1 0-16,-1-21 0,-21 20 0,21 1 16,0 0-16</inkml:trace>
  <inkml:trace contextRef="#ctx0" brushRef="#br0" timeOffset="97740.17">10837 11621 0,'0'-22'16,"0"44"-16,-21-44 15,0 22-15,0 0 16,0 0-16,-1 0 0,1 22 0,0 20 16,0-21-16,0 0 0,21 22 0,-21-22 15,-1 21-15,22-21 0,0 22 16,0-1-16,0 0 0,0-21 0,0 22 15,0-22-15,0 0 0,0 0 16,0 0-16,22 1 0,-1-22 0,0 0 16,0 0-16,0 0 0,0 0 0,22 0 15,-22 0-15,0 0 0,0-22 16,0 1-16,1 0 0,-1 0 16,0 0-16,0 0 0,0-22 0,0 22 15,-21-21-15,0-1 0,0 22 16,0-21-16,0 21 0,0-22 0,0 1 15,-21 21-15,0 0 0,0 0 16,0-1-16,0 1 0,-1 21 0,1 0 16,0 0-16,0 0 0,0 0 0,0 21 15,-1-21-15,1 22 0,0-1 16,21 0-16,0 0 0,0 0 16,0 0-16,0 1 0,0-1 15,0 0-15,21-21 16,0 0-16,1 0 0,-1 0 15</inkml:trace>
  <inkml:trace contextRef="#ctx0" brushRef="#br0" timeOffset="98062">11557 11345 0,'0'0'0,"0"-21"0,0 0 0,0 0 0,-21 42 47,0 0-47,21 22 0,-22-22 0,22 21 16,-21 0-16,21 1 0,-21-1 15,0 0-15,21 1 0,0-22 0,-21 21 16,21 1-16,-21-1 0,21 0 0,-22 1 16,22-1-16,0 0 0,0 1 15,0-22-15,0 21 0,0-21 0,0 0 16,0 1-16,0-1 0,0 0 0,22-21 15,-1 0-15,0 21 16,0-21-16,0 0 0,0 0 16,-21-21-16,22 0 0,-1 21 15,-21-21-15,21-1 0,-21 1 16,0-21-16,21 21 0,0-22 0</inkml:trace>
  <inkml:trace contextRef="#ctx0" brushRef="#br0" timeOffset="98306.78">11261 11705 0,'0'0'0,"21"0"16,0 0 0,0 0-16,21 0 0,-20 0 0,20 0 15,-21 0-15,21-21 0,-20 21 16,20 0-16,0-21 0,-21 21 15,22-21-15,-1 21 0,0 0 0,-20-21 16,-1 21-16,21 0 0,-42-22 0,21 22 16,-42 0-1,0 0 1,-21 22-16</inkml:trace>
  <inkml:trace contextRef="#ctx0" brushRef="#br0" timeOffset="101222.7">1863 14182 0,'0'0'0,"0"21"16,0 0-1,21-21 1,0 0-16,0 0 16,0 0-16,0 0 0,1-21 0,20 0 15,-21 21-15,0-21 0,22-22 16,-22 22-16,21 0 0,0-21 0,1 20 15,-1-20-15,0 0 16,-20-1-16,20 22 0,-21-21 0,0 0 16,0-1-16,-21 1 0,0 0 15,0-1-15,0 1 0,0 21 0,-21-22 16,0 22-16,0 0 16,0 21-16,0 0 0,-1 0 0,1 0 15,0 21-15,21 22 0,-21-1 16,21 0-16,-21 22 0,21-1 15,-21 22-15,21-22 0,0 22 0,0 0 16,-22-1-16,1 1 0,0 0 16,21 21-16,0-22 0,-21 1 15,21 0-15,0-1 0,0-20 0,0 20 16,0 1-16,0-21 0,0-1 16,21 1-16,0-22 0,0 0 15,1 1-15,-1-22 0,0 0 0,21 0 16,-21-21-16,1 0 0,20-21 15,-21 0-15,21 0 0,1-22 0,-22 22 16,21-42-16,1 20 0,-22 1 16,21-22-16,-21 22 0,0-21 0,1-1 15,-22 1-15,0-1 0,0 1 16,0-1-16,-22 1 0,-20-1 16,0 22-16,-1-22 0,-20 22 0,-1 0 15,22 20-15,-21 1 0,-1 0 16,1 0-16,20 21 0,1 0 15,21 0-15,-22 0 0,22 0 0,42 0 32,1 0-17,20 0-15,0 0 0,1 0 0,-1 0 16,21-21-16,1 0 0,-1-1 16,1 22-16,-1-21 0,1-21 0,-1 21 15,1 0-15,-22-1 0,22-20 16,-22 21-16,0-21 0,-20 20 0,-1 1 15,0 0-15,0 0 0,-21 42 47,-21 0-47,0 22 0,21-22 16,0 21-16,-21-21 0,-1 22 0,22-1 16,-21-21-16,21 21 0,0-20 15,0 20-15,0-21 0,0 0 0,0 0 16,0 1-16,21-1 0,1-21 15,-1 0-15,0 0 0,0 0 0,0 0 16,22-21-16,-22 21 0,0-22 16,21 1-16,-21 0 0,1 0 0,-1 0 15,0 0-15,0-22 0,0 22 16,0 0-16,-21-21 0,0 20 16,0-20-16,0 0 0,0-1 15,-21 22-15,0-21 0,-21 0 0,21 20 16,-1 1-16,-20 0 0,21 0 15,-21 21-15,20 0 0,1 21 0,-21-21 16,21 21-16,0 22 0,-1-22 16,22 21-16,0 0 0,0 1 0,0-22 15,0 21-15,0 1 0,0-1 16,22-21-16,-22 0 0,21 22 0,21-22 16,-21-21-16,0 21 0,1-21 15,20 0-15,-21 0 0,21 0 16,1 0-16,-1 0 0,0 0 15,1-21-15,-1 0 0,0-1 0,1 1 16,-1 0-16,0 0 0,1 0 16,-22 0-16,0-22 0,0 22 0,0 0 15,-21-21-15,0 20 0,0 1 0,0 0 16,0 0-16,0 0 0,0 42 31,0 0-31,0 0 16,0 22-16,-21-22 0,21 21 0,0-21 15,0 0-15,0 22 0,0-22 16,0 0-16,0 0 0,21-21 0,1 21 16,-22 1-16,21-22 15,0 0-15,0 0 0,0 0 16,0 0-16,1 0 0,20 0 16,-21-22-16,0 1 0,0 0 0,22 0 15,-22 0-15,21 0 0,-21-1 16,1-20-16,-1 21 0,0-21 15,0 20-15,-21 1 0,0 0 0,0 0 0,21 0 16,-21 0-16,-21 42 31,21 0-31,-21 0 16,21 0-16,-21 22 0,21-22 0,0 0 16,0 0-16,0 0 0,0 22 15,0-22-15,0 0 0,21 0 16,0 0-16,0-21 0,0 0 0,1 0 15,20 0-15,-21 0 0,21 0 16,22 0-16,-22-21 0,1 21 0,20-21 16,-21 0-16,1 0 0,-1-1 15,0 1-15,1 0 0,-1 0 0,0 0 16,-20-22-16,-1 22 0,-21 0 16,0-21-16,0 21 0,0-1 15,0 1-15,0 0 0,0 0 0,-21 21 16,21 21-1,-22-21-15,1 21 0,21 0 16,-21 22-16,21-22 0,0 0 16,0 21-16,0-20 0,-21-1 0,21 0 15,0 0-15,-21 0 0,21 0 16,0 1-16,0-1 0,0 0 16,0-42 15,21 0-31,0 21 0,-21-22 15,21 1-15,0 0 0,-21 0 16,22 0-16,-22 0 0,21-1 16,0 1-16,-21 0 0,21 0 0,-21 0 15,21 21-15,0 0 16,-21 21-16,0 0 0,22 0 16,-1 0-16,-21 1 0,21-1 15,0 0-15,0 21 0,-21-21 0,21 1 16,1-1-16,-1 0 0,0-21 0,0 21 15,0 0-15,0-21 0,1 0 16,-1 0-16,0 0 0,0 0 0,0 0 16,0 0-16,1 0 0,-1-21 15,0 21-15,0-21 0,21 0 16,-20 0-16,-1-1 0,21-20 0,-21 21 16,22-21-16,-1 20 0,-21-20 15,21 0-15,-20-1 0,20 22 16,0-21-16,-21 21 0,22-22 0,-22 43 15,0-21-15,0 21 0,0 0 0,1 0 16,-22 21-16,0 1 0,0-1 0,0 0 16,0 0-16,21 0 0,-21 0 15,0 22-15,0-22 0,0 0 0,0 0 16,0 0-16,21-21 16,-21 22-16,21-22 15,-21-22 1,0 1-1,0 0-15,0 0 16,0 0-16,0 0 0,-21-1 16,0 1-16,0 0 0,-1 0 0,1-21 15,0 20-15,0 1 0,0 0 16,0 0-16,-1 0 0,1 21 0,0 0 16,0 0-16,0 21 0,0 0 15,-1 21-15,1-20 0,21 20 16,-21 0-16,0-21 0,21 22 0,-21-1 15,21 0-15,0-20 0,0-1 0,0 21 16,0-21-16,0 0 16,21 1-16,0-22 0,0 21 0,0-21 15,1 21-15,-1-21 0,0 0 16,0 0-16,0 0 0,0 0 0,22-21 16,-22 0-16,0-1 0,0 22 0,0-21 15,-21-21-15,22 21 0,-1 0 16,0-22-16,-21 1 0,0 0 15,21-22-15,0 22 0,0-22 0,-21 1 16,0 20-16,22-20 0,-1 21 16,-21-22-16,0 22 0,0-1 0,21 1 15,-21 21-15,0 0 0,0 0 0,0 42 16,0 21 0,0 0-16,0-20 0,0 41 0,-21-21 15,21 22-15,0-1 0,0-20 16,-21 20-16,21 1 0,0-22 0,0 0 15,0 1-15,0-1 0,0 0 16,0-20-16,0 20 0,21-21 0,-21 0 16,0 0-16,21-21 0,0 0 0,-21 22 15,21-22-15,0 0 0,1 0 16,-1 0-16,0-22 0,0 1 0,21 0 16,1 21-16,-1-42 0,0 21 15,22-1-15,-1 1 0,1-21 0</inkml:trace>
  <inkml:trace contextRef="#ctx0" brushRef="#br0" timeOffset="102053.23">7895 13483 0,'-21'0'0,"42"0"0,-84 0 0,41 0 0,1 0 16,0-21-16,21 0 16,0 0-16,0 0 15,0-1-15,0 1 0,21 0 16,0 0-16,1 0 0,-1 0 15,21-1-15,-21 1 0,0 0 0,1 0 16,-1 21-16,0 0 0,0 0 16,0 0-16,-21 21 15,21 0-15,-21 0 0,22 1 0,-22 20 0,0-21 16,0 21-16,0-20 0,0 20 16,0 0-16,0-21 0,0 22 15,0-22-15,0 21 0,0-21 0,0 1 16,0-1-16,21-21 15,0 0-15,0 0 0,0 0 16,0 0-16,1-21 0,-1 21 0,0-22 16,21 1-16,-21-21 0,1 21 15,-1 0-15,0-22 0,0 22 0,0-21 16,0 21-16,1-1 0,-22-20 16,0 21-16,0 0 0,0-22 15,0 22-15,0 0 0,0 42 31,0 0-31,0 1 16,0 20-16,0-21 0,0 21 16,0 1-16,0-1 0,0 0 0,0 1 15,0-1-15,0 22 0,0-22 0,0 21 16,-22-20-16,22 20 0,0-20 16,0 20-16,0-21 0,0 1 0,0 20 15,0-20-15,-21-1 0,21 0 16,0 22-16,-21-22 0,21 0 0,0 1 15,0-1-15,-21 0 0,21 1 16,-21-22-16,0 21 0,21-21 0,-22 1 16,1-22-16,0 21 0,0-21 15,0 0-15,0 0 0,-1 0 0,-20-21 16,21-1-16,0 1 0,-22 0 16,22-21-16,0 21 0,0-22 0,0-20 15,0 20-15,-1 1 0,22 21 0,0-21 16,0-1-16,0 22 0,0-21 15,0 21-15,22-1 0,-1 1 16,21-21-16,-21 21 0,22 0 0,-22-1 0,21-20 16,0 21-16,1-21 15,-1 20-15,0-20 0,1 0 0,-1-1 16</inkml:trace>
  <inkml:trace contextRef="#ctx0" brushRef="#br0" timeOffset="102926.72">8784 13335 0,'21'-21'16,"-42"42"-16,42-84 0,-21 41 0,0 1 15,0 0-15,0 0 0,-21 21 32,0 21-32,21 0 0,-21 0 15,21 1-15,-21 20 0,21-21 0,-22 21 16,22 1-16,0-1 0,0 0 16,0-20-16,0 20 0,0 0 15,22-21-15,-1 1 0,0 20 0,0-21 16,0-21-16,0 21 0,1 0 15,20-21-15,-21 0 0,21 0 0,-20 0 16,20 0-16,-21-21 0,0 0 16,22 0-16,-22 0 0,0 0 0,21-22 15,-21 22-15,-21-21 0,22 21 0,-22-22 16,0 1-16,0 0 0,0 20 16,0-20-16,-22 0 0,1 21 0,0-22 15,-21 22-15,21 0 0,-22 0 16,1 21-16,0 0 0,-1 0 0,1 0 15,0 21-15,-1 0 0,1 0 16,21 0-16,-22 22 0,22-1 16,0-21-16,21 22 0,0-1 0,0 0 15,0 1-15,0-1 0,21 0 16,0-21-16,22 1 0,-22-1 0,21 0 16,1 0-16,-1 0 0,0-21 0,1 0 15,-1 0-15,0 0 0,22 0 16,-22 0-16,0-21 0,1 0 0,-1 0 15,0 0-15,1-1 0,-1-20 16,-21 21-16,22-21 0,-22 20 0,0-20 16,0 21-16,0-21 0,-21 20 0,0 1 15,21 0-15,-21 0 16,0 0-16,22 21 0,-22 21 31,0 0-31,0 0 0,0 22 16,-22-22-16,22 0 0,0 21 0,0-21 15,0 22-15,0-22 0,0 0 16,0 0-16,22 0 0,-1 1 0,0-22 16,0 21-16,0-21 0,0 0 0,1 0 15,-1 0-15,21 0 16,-21 0-16,0-21 0,1 21 0,-1-22 16,21 1-16,-21 0 0,0-21 15,22 21-15,-22-1 0,0-20 16,0 21-16,-21-21 0,0-1 0,21 22 15,-21-21-15,0 21 0,0-1 16,0 1-16,0 0 0,0 42 16,0 0-16,0 1 15,0-1-15,0 0 0,0 21 16,0-21-16,0 22 0,0-22 0,0 21 16,0-21-16,0 1 0,22-1 15,-1 0-15,0 0 0,0 0 0,0 0 16,0-21-16,1 0 0,-1 0 0,21 0 15,-21 0-15,22 0 0,-22 0 16,0 0-16,21-21 0,-21 0 16,1 21-16,-1-21 0,0 0 0,0 0 15,0-1-15,-21 1 0,0 0 16</inkml:trace>
  <inkml:trace contextRef="#ctx0" brushRef="#br0" timeOffset="104409.87">1164 15769 0,'0'0'0,"-21"0"0,42-21 31,0 21-31,0-21 16,22 0-16,-22 0 0,21-1 16,-21-20-16,22 21 0,-22 0 15,0-22-15,0 1 0,-21 21 16,0-21-16,0 20 0,0-20 16,-21 21-16,0-21 0,-21 20 0,20 1 15,-20 21-15,-21 0 0,20 0 16,1 0-16,0 0 0,-1 0 15,1 21-15,0 22 0,20-22 0,-20 21 16,21 1-16,21-1 0,0 0 16,0 1-16,0-22 0,0 21 15,0 0-15,21-20 0,0-1 16,0 0-16,22 0 0,-22 0 0,21-21 16,1 0-16,-1 0 0,0 0 15,1 0-15,-1-21 0,0 0 16,22 0-16,-22 0 0,0-1 0,1 1 15,-1 0-15,-21 0 0,22 0 16,-43 0-16,0-1 0,21 22 0,-21-21 16,-21 21-1,21 21-15,-22 1 0,1-1 16,0 0-16,0 21 0,0 1 16,21-1-16,0 0 0,-21 1 15,21 20-15,0 1 0,0-1 0,0 1 16,0 20-16,0-20 15,0 20-15,21-20 0,0-1 0,-21 22 16,0 0-16,0-22 0,21 22 16,-21-22-16,0 22 0,0-21 0,0-1 15,0 1-15,0-22 0,0 0 16,-21 1-16,21-1 0,-21-21 0,0-21 16,-1 21-16,1-21 0,-21 0 15,21-21-15,-22 21 0,1-42 16,21 21-16,-21-22 0,-1 1 0,1-22 15,21 1-15,-22-1 16,22-20-16,0 20 0,0-20 0,21-1 16,0 21-16,0 1 0,0-22 15,21 22-15,21-1 0,1 1 0,-1-1 16,0 22-16,22-22 0,-1 22 16,1 0-16,-1-1 0,1 1 15,-1 0-15,1 21 0,-22-1 0,1-20 16,-1 21-16,0 0 0,-21 0 15,1-1-15,-1 1 0,-21 0 16,0 0-16,0 0 0,-21 21 16,-1 0-16,1 0 0,0 0 0,0 0 15,0 0 1,0 0-16,21 21 0,0 0 0,0 0 16,0 22-16,0-22 0,0 0 15,0 21-15,0-21 0,21 22 0,0-22 16,0 0-16,0 0 0,0 0 15,1 1-15,-1-22 0,21 0 0,-21 0 16,22 0-16,-1 0 0,-21-22 16,21 22-16,1-21 0,-1 0 15,0 0-15,1-21 0,20 20 0,-42 1 16,22-21-16,-1 21 0,-21-22 16,0 1-16,1 0 0,-1-1 0,-21 1 15,0 0-15,0-1 0,0 1 16,0 0-16,0-1 0,0 22 15,0 0-15,0 0 0,-21 21 0,21 21 16,-22 0 0,22 22-16,0-1 0,0 0 15,0 1-15,0-1 0,0 0 0,0 22 16,0-22-16,22 0 0,-22-20 16,21 20-16,0 0 0,-21-21 0,21 1 15,0-1-15,0 0 0,1 0 16,-1 0-16,0-21 0,0 0 15,0 0-15,0 0 0,1 0 0,-1 0 0,0-21 16,-21 0-16,0 0 16,21 0-16,-21-1 0,0 1 0,0 0 15</inkml:trace>
  <inkml:trace contextRef="#ctx0" brushRef="#br0" timeOffset="104606.76">2286 15621 0,'0'0'0,"21"0"16,0 0 0,0 0-16,22 0 0,-22 0 0,21 0 15,-21-21-15,22 0 0,-1 21 16,0-21-16,1-1 0,-1 1 16,0 21-16,1-42 0,-1 21 15,0 0-15,1-1 0,-1 1 0,0 0 16,1 0-16,-1-21 0</inkml:trace>
  <inkml:trace contextRef="#ctx0" brushRef="#br0" timeOffset="104983.55">4254 15092 0,'0'0'0,"0"-21"0,-21 0 0,0 21 0,0-43 16,0 43-16,0 0 16,-1 0-16,1 0 0,21 21 0,-21 1 15,0-1-15,21 21 0,-21 0 0,21 22 16,0-1-16,0-20 0,0 20 15,0 1-15,0-22 0,0 22 0,0-22 16,0 21-16,-21-20 0,21-1 16,-22 0-16,22 1 0,0-22 15,-21 21-15,21-21 0,0 1 16,0-65 15,21 22-31,-21 0 0,0 0 16,22-22-16,-22 1 0</inkml:trace>
  <inkml:trace contextRef="#ctx0" brushRef="#br0" timeOffset="105206.42">4064 15261 0,'0'0'0,"0"-42"0,21 0 15,-21 20-15,0 1 0,0 0 16,21 21-16,0 0 0,1 21 16,-1 0-16,0 1 0,0 20 15,0 0-15,0 1 0,22-1 0,-22 0 16,0 22-16,21-22 0,-20 0 15,-1 1-15,21-22 0,-21 21 0,0-21 16,-21 22-16,22-22 0,-1 0 16,-21 0-16,0 0 0,21-21 15,-21-21 17,21 0-32,-21-21 0,0 21 0</inkml:trace>
  <inkml:trace contextRef="#ctx0" brushRef="#br0" timeOffset="105465.27">4741 15028 0,'0'0'0,"0"-42"16,43-64-1,-65 127 1,1 22 0,0-1-16,21 0 0,-21 1 0,0 20 15,21 1-15,-21-1 0,21-20 16,0 20-16,-22 1 0,22-22 0,-21 21 15,21-20-15,-21-1 0,21-21 16,0 22-16,0-22 0,0 0 16,0 0-16,0 0 0,0 0 0,21-21 31,0 0-31,1-21 16,-1 0-16,0 0 0,21 0 0,-21 0 15</inkml:trace>
  <inkml:trace contextRef="#ctx0" brushRef="#br0" timeOffset="105799.08">4932 15473 0,'21'0'16,"-63"42"-16,63-84 16,0 63-16,-21 0 15,0 0-15,-21 1 0,21-1 16,0 21-16,0-21 0,0 0 0,0 1 16,0-1-16,0 0 0,0 0 15,0 0-15,0 0 0,0 1 0,0-1 16,21-21-16,0 0 0,21 0 15,-20 0-15,-1 0 16,0 0-16,0-21 0,0-1 0,0 1 16,1 0-16,-1 0 0,0 0 15,-21 0-15,0-22 0,21 22 0,-21-21 16,0-1-16,0 1 0,0 0 0,0-1 16,-21 1-16,0 21 15,0 0-15,-1 0 0,1-1 0,0 22 16,0 0-16,0 0 0,0 22 15,-1-1-15,1 0 0,0 0 0,21 0 16,-21 0-16,0 1 0,21-1 0,-21 0 16,21 0-16,21-21 15</inkml:trace>
  <inkml:trace contextRef="#ctx0" brushRef="#br0" timeOffset="106834.49">6011 15177 0,'0'0'16,"21"0"-16,-21-22 0,0 1 15,22 21-15,-22-21 0,21 21 16,-21-21-16,0 0 0,21 0 0,0-1 15,0 1-15,-21 0 0,0 0 16,0 0-16,21 0 0,-21-1 0,0 1 16,0 0-16,0 0 0,-21 0 0,0 21 15,0 0-15,0 0 16,-22 0-16,1 0 0,21 21 0,-21 0 16,-1 0-16,1 22 0,0-22 15,-1 21-15,22 0 0,21 1 0,0-1 16,0 0-16,0 1 0,0-1 0,0 0 15,21-20-15,0 20 0,1 0 16,-1-21-16,0 1 0,21 20 0,-21-21 16,1 0-16,-1 22 0,0-22 15,-21 0-15,0 0 0,0 0 0,0 0 16,0 1-16,0-1 0,-21 0 16,0-21-16,-22 21 0,22-21 15,-21 0-15,21 0 0,-22 0 16,1 0-16,0 0 0,20 0 0,-20-21 15,21 0-15,0 0 0,0-1 16,-1 1-16,1 0 0,0-21 0,0 21 16,0-1-16,21-20 0,0 21 15,0 0-15,0 0 0,0-1 0,21 44 32,-21-1-32,21 21 15,0-21-15,0 0 0,1 1 0,-1 20 16,0-21-16,0 0 0,21 0 15,-20 1-15,-1-1 0,21 0 0,-21 0 16,0-21-16,22 0 0,-22 21 16,0-21-16,21 0 0,-20 0 15,20 0-15,-21 0 0,21-21 0,-20 0 16,-1 0-16,21 21 0,-21-21 0,0-1 16,1 1-16,-1-21 0,0 21 15,0 0-15,0-22 0,-21 22 0,0-21 16,0 21-16,0-1 0,0 1 15,0 0-15,0 0 0,0 42 16,0 0 0,0 0-16,-21 1 0,21-1 15,0 0-15,0 21 0,0-21 16,0 22-16,0-22 0,0 0 0,0 0 16,0 0-16,0 1 0,21-1 15,0-21-15,1 21 0,-1-21 16,0 0-16,0 0 15,0 0-15,0-21 0,1 0 16,-1-1-16,0 1 0,0 0 0,-21 0 16,21 0-16,0 0 0,-21-22 15,0 22-15,0 0 0,22-21 0,-22 20 16,0 1-16,0 0 0,0 42 31,0 0-31,0 22 16,0-22-16,0 0 0,0 0 15,0 0-15,0 1 0,0-1 16,0 21-16,0-21 0,0 0 16,0 1-16,0-1 15,21-21-15,0 0 0,0 0 16,0 0-16,0 0 0,1 0 16,-1-21-16,0-1 0,0 1 15</inkml:trace>
  <inkml:trace contextRef="#ctx0" brushRef="#br0" timeOffset="107474.12">6921 15346 0,'0'0'0,"0"-42"0,0 20 16,0 1-16,0 0 0,-21 21 31,21 21-31,0 0 0,-21 1 0,0-1 16,21 21-16,-21 0 0,21-20 15,0 20-15,0-21 0,0 21 0,0-20 16,0 20-16,0-21 0,0 0 0,0 0 15,0 1-15,21-22 0,0 21 16,0-21-16,0 0 0,43 0 16,-43 0-16,21 0 0,22-43 15,-43 22-15,21 21 16,-20-42-16,-1 21 0,21 0 0,-21-22 16,0 22-16,-21-21 0,0-1 0,22-20 15,-22 21-15,0-22 0,0 22 16,0-22-16,0 22 0,0 0 0,0-1 15,0 22-15,0-21 0,0 63 32,0 0-32,-22 0 0,22 22 15,0-22-15,0 21 0,0 0 16,0 1-16,0-1 0,0 0 0,0 1 16,0-1-16,0 0 0,0-20 15,-21 20-15,21-21 0,0 0 16,0 0-16,0 1 0,-21-22 15,21 21-15,0-42 16,0-1 0,0 1-16,0 0 0,21 0 0,0 0 15,1-22-15,-1 1 0,0 21 16,0-21-16,0-1 0,0 22 0,1 0 16,20 0-16,-21 0 0,0 21 15,0 0-15,1 0 0,-1 21 0,0 0 16,0 0-16,-21 21 0,0-20 0,21 20 15,-21 0-15,0-21 0,0 1 16,0 20-16,0-21 0,0 0 16,0 22-16,-21-22 0,21 0 0,-21-21 15,21 21-15,0 0 0,-21-21 16,0 0-16,-1-21 16,1 0-1,21 0-15,0-22 16</inkml:trace>
  <inkml:trace contextRef="#ctx0" brushRef="#br0" timeOffset="109690.73">8191 15071 0,'0'21'15,"22"-21"1,-1 0-16,0 0 16,0 0-1,0-21-15,0 0 16,1 21-16,-1-22 0,-21 1 0,21 21 16,0-21-16,0 0 0,-21 0 0,21 0 15,-21-1-15,0 1 16,0 0-16,0 0 0,0 0 15,-42 21-15,21 0 0,0 0 0,0 0 16,-1 0-16,-20 21 0,21 0 16,-21 0-16,20 0 0,1 22 0,0-22 15,0 0-15,21 21 0,-21-20 16,21 20-16,0-21 0,0 21 0,0-20 16,0-1-16,21 0 0,0 0 0,0-21 15,0 21-15,1-21 0,-1 0 16,21 0-16,-21 0 0,0 0 0,1 0 15,-1 0-15,0 0 0,0-21 16,0 21-16,-21-21 16,0 0-16,-21 21 15,0 0 1,0 0-16,0 21 0,-1-21 0,-20 21 16,21 0-16,0 22 0,0-22 15,-1 0-15,1 21 0,0-21 16,0 1-16,0 20 0,21-21 0,0 21 0,0-20 15,0-1-15,0 0 0,0 0 16,0 0-16,0 0 0,21-21 16,0 0-16,0 0 0,0 0 0,22 0 15,-22 0-15,21 0 0,-21-21 0,22 21 16,-1-21-16,0 0 0,1 0 16,-1-22-16,0 22 0,1-21 0,-1 0 15,0-1-15,1-20 0,20 20 16,-20-20-16,-1-1 0,-21 22 0,21-21 15,-20-1-15,20 22 0,-21-22 16,-21 22-16,21-22 0,-21 22 0,0 0 16,21 21-16,-21-1 0,0 1 0,-21 42 31,0 1-31,21 20 0,-21 0 0,0 1 16,21-1-16,-21 21 0,21-20 15,0 20-15,-22 1 0,1-22 16,21 22-16,0-22 0,0 0 0,0 1 15,0-1-15,0-21 0,0 21 16,21-20-16,1-1 0,-1-21 0,0 0 16,0 0-16,0 0 0,22 0 0,-22 0 15,21 0-15,-21-21 0,22-1 16,-1 1-16,0 0 0,-21-21 0,22 21 16,-22-1-16,0-20 0,0 21 0,0 0 15,-21 0-15,0-1 0,0 1 16,-21 21-1,0 0-15,0 0 16,0 21-16,0 1 0,21-1 16,-22 0-16,1 0 0,21 0 0,-21 0 15,21 1-15,0-1 0,0 0 16,0 0-16,0 0 0,0 0 0,21 1 16,0-22-16,1 21 0,-1-21 0,0 0 15,0 0-15,0 0 0,0 0 16,1 0-16,-1 0 0,0-21 0,21-1 15,-21 22-15,1-21 0,-1 0 0,0 0 16,0 0-16,0 0 16,0-22-16,1 22 0,-22 0 0,0 0 0,0-22 15,0 22-15,0 0 16,0 42 0,0 0-16,0 1 15,0-1-15,0 0 0,0 0 0,0 0 16,0 22-16,0-22 0,-22 0 15,22 0-15,0 0 0,0 0 16,0 1-16,0-44 47,0 1-31,22 0-16,-22 0 0,0 0 0,21 0 15,0-1-15,-21-20 0,21 21 0,0 0 16,-21 0-16,21-1 15,1 1-15,-1 21 0,0 0 16,0 0-16,0 0 0,-21 21 16,0 1-16,21-1 0,-21 0 15,22 0-15,-22 21 0,0-20 0,0-1 16,0 0-16,21-21 0,-21 21 0,0 0 16,0 0-1,21-21-15,0 0 0,0 0 16,-21-21-1,21 21-15,-21-21 0,22 0 16,-1 0-16,-21 0 0,21-1 0,0 1 0,-21-21 16,21 21-16,0-22 15,-21 22-15,0 0 0,22 0 0,-1 0 16,-21 42 15,0 0-31,0 0 0,0 0 0,0 22 16,0-22-16,0 0 0,0 0 0,0 0 15,21 1-15,-21-1 0,21 0 16,0 0-16,0 0 0,1-21 16,-1 0-16,0 0 0,0 0 15,0 0-15,0 0 0,1 0 16,-1 0-16,0-21 0,0 21 16,0-21-16,0 0 0,-21 0 0,22-1 15,-22 1-15,21-21 0,-21 21 16,0 0-16,0-1 0,0 1 0,0 0 15,0 0-15,0 0 0,-21 21 32,-1 21-32,1 0 0,21 0 15,-21 22-15,21-22 0,-21 0 16,21 0-16,0 0 0,0 22 0,0-22 16,0 0-16,0 0 0,0 0 15,21-21 1,0 0-1,0 0-15,1 0 0,-1 0 16,0-21-16,0 0 0,-21 0 16,21 21-16,0-21 0,-21-1 0,0 1 15,22 21-15,-22-21 0,21 21 0,-21 21 32,21-21-17,-21 21-15,21 1 0,0-1 16,0-21-1,-21 21-15,22-21 0,-1 0 0,0 0 16,0 0-16,0 0 0,0 0 16,1-21-16,-1 0 0,0 21 15,21-22-15,-21 1 0,1 0 0,-1 0 16,-21 0-16,21 0 0,0-22 16,0 22-16,-21-21 0,0-1 0,21-20 15,-21 21-15,22-22 0,-22 22 0,0-22 16,0 1-16,0 20 0,0-20 15,0 21-15,21-1 0,-21 22 16,0 42 0,0 0-16,0 22 0,-21-1 15,21 0-15,0 1 0,0-1 0,0 0 0,-22 1 16,22-1-16,0 0 16,0 1-16,0-1 0,0 0 0,0 1 15,0-1-15,0 0 0,0-20 0,0-1 16,0 21-16,0-21 0,0 0 15,0 1-15,22-22 16,-1-22 0,0 1-1,-21 0-15,21 0 0,0 0 0,-21 0 16,0-1-16,0 1 0,21-21 0</inkml:trace>
  <inkml:trace contextRef="#ctx0" brushRef="#br0" timeOffset="109889.79">11155 14901 0,'0'0'0,"0"22"0,21-22 15,0 0 1,21 0-16,-20 0 0,-1 0 16,21 0-16,-21 0 0,0 0 15,22-22-15,-22 22 0,0-21 0,21 21 16,-20 0-16,-1-21 0,0 21 0,0 0 15</inkml:trace>
  <inkml:trace contextRef="#ctx0" brushRef="#br0" timeOffset="111823.07">6244 16616 0,'0'0'16,"21"0"0,0 0-16,1-21 0,-1 0 15,21 21-15,-21-22 16,0 1-16,22 0 0,-22 0 0,0 0 15,-21 0-15,0-1 16,0 1-16,0 0 0,0 0 0,-21 0 16,0 21-16,0 0 0,-22 0 0,22 0 15,-21 0-15,-1 21 0,22 0 16,-21 0-16,21 0 0,0 1 0,-22-1 16,22 21-16,0-21 0,21 0 15,0 22-15,0-22 0,0 21 0,0-21 16,0 1-16,21-1 0,-21 0 15,21 0-15,22-21 0,-22 0 0,0 21 16,0-21-16,0 0 0,0 0 16,1 0-16,-1 0 15,-21-21-15,-21 21 32,-1 0-32,1 21 0,0 0 15,0 1-15,0-1 0,0 0 0,-1 0 16,1 0-16,0 22 0,0-22 15,21 0-15,0 0 0,0 21 0,0-20 16,0-1-16,0 0 16,21-21-16,0 0 15,0 0-15,1 0 0,-1 0 0,0 0 16,21-21-16,-21 0 0,22-1 16,-22 1-16,21 0 0,-21 0 0,22-21 15,-1-1-15,0 22 0,-20-21 16,20-1-16,0 22 0,1-21 0,-1 21 15,-21-22-15,21 43 0,-20-21 0,-1 21 16,0 0-16,-21 21 16,0 1-16,0-1 0,0 21 15,-21-21-15,21 0 0,-21 22 16,-1-22-16,1 21 0,0-21 0,0 1 16,0-1-16,21 0 0,0 0 15,-21-21-15,42-21 31,-21 0-31,21 0 16,0-1-16,0 1 0,0 0 0,1 0 16,-22-21-16,21 20 0,0-20 0,0 21 15,-21 0-15,21 0 0,-21-1 16,0 1-16,0 42 16,0 1-1,0-1-15,0 0 0,0 0 0,0 21 16,0-20-16,0 20 0,0-21 0,0 0 15,0 22-15,0-22 0,0 0 16,21 0-16,1 0 0,-1-21 16,0 21-16,0-21 0,21 0 15,-20 0-15,20 0 0,-21 0 0,21-21 16,1 0-16,20 0 0,-42-21 16,22 20-16,-22 1 0,21-21 15,-21 21-15,43-43 0,-43 22 16,-21 21-16,21-22 0,-21 22 15,21 0-15,-21 0 0,0 0 0,22 21 32,-22 21-17,0 0-15,0 0 0,0 0 16,0 1-16,0-1 16,0-42 30,0-1-30,0 1-16,0 0 0,0 0 16,-22 21-16,22-21 15,-21 21-15,21-21 0,-21 21 0,0 0 16,0 0-16,21 21 16,-21 0-16,-1 0 0,22 0 0,0 22 15,0-22-15,-21 21 0,21-21 16,0 22-16,0-22 0,0 21 15,0-21-15,0 0 0,43 22 16,-22-22-16,0 0 0,0 0 16,0-21-16,22 0 0,-22 0 0,21 0 15,0 0-15,1 0 0,-1-21 0,0 21 16,1-21-16,-1 0 0,0 0 16,-20-1-16,20 1 0,0 0 0,-21-21 15,1 21-15,-1-1 0,0-20 16,-21 21-16,0 0 0,0-22 0,0 22 15,0 0-15,-21 21 16,0 0 0,21 21-16,-22-21 0,22 21 0,0 1 15,-21 20-15,21-21 0,0 0 0,0 22 16,0-22-16,0 0 0,0 0 16,0 0-16,0 0 0,21 1 0,1-1 15,-1-21-15,0 0 0,0 0 16,0 0-16,0 0 0,1 0 0,-1-21 15,21-1-15,-21 22 0,0-21 0,22 0 16,-22 0-16,0 0 16,21-22-16,-20 22 0,-1 0 0,0 0 15,-21-21-15,0 20 0,0 1 0,21 21 16,-21-21-16,0 42 31,-21-21-31,0 43 0,21-22 16,0 0-16,-21 21 0,21 22 0,0-22 15,0 22-15,0-22 0,0 21 0,0 1 16,0 21-16,21-22 0,-21 22 16,21-22-16,-21 22 0,21 0 0,0-1 15,-21 1-15,21 0 0,-21-1 16,22 1-16,-22 0 0,0-22 0,0 22 16,0-1-16,0-20 15,0-1-15,0 1 0,0-22 0,0 22 16,0-22-16,0-21 0,0 22 15,0-22-15,0 0 0,0 0 0,-22-21 16,1 0-16,21-21 0,0 0 16,0 0-16,-21-22 0,21 1 15,0 0-15,-21-22 0,21 1 0,0-22 16,0 21-16,0-20 0,0-22 16,0 21-16</inkml:trace>
  <inkml:trace contextRef="#ctx0" brushRef="#br0" timeOffset="112142.75">8488 17060 0,'0'0'0,"0"-21"16,0 0-16,0 0 0,0 0 0,0 0 15,0-22-15,0 22 0,0 0 0,0-21 16,21 20-16,0 1 0,0-21 16,0 21-16,22 0 0,-22-1 0,21 1 15,-21 21-15,22 0 0,-1 0 16,-21 0-16,22 0 0,-22 0 0,0 21 15,0 1-15,0 20 0,-21-21 16,0 21-16,0 1 0,0-1 16,-21 0-16,0-20 0,0 20 0,-22-21 15,22 21-15,-21-20 0,0-1 0,-1 0 16,1 0-16,21 0 0,-22 0 16,22-21-16,0 0 0,0 0 0,21-21 31,0 0-31,0 0 15,21 0-15,0 0 16,0-1-16,1 1 0,20 0 0</inkml:trace>
  <inkml:trace contextRef="#ctx0" brushRef="#br0" timeOffset="113442.81">9334 16425 0,'0'-42'0,"0"84"0,0-105 0,0 42 16,0 0-16,0-1 0,0 1 0,-21 21 31,0 21-31,21 1 0,0-1 16,-21 21-16,21 0 0,-21-20 0,21 20 16,-21 0-16,21 22 0,-22-22 15,22 0-15,0 1 0,0-1 0,0 0 16,0 1-16,0-22 0,0 21 15,0-21-15,22 1 0,-1-22 16,0 21-16,0-21 0,0 0 0,0 0 0,1 0 16,-1 0-16,0-21 15,0-1-15,21 22 0,-20-21 0,-1-21 16,0 21-16,0 0 0,21-22 0,-20 22 16,-1-21-16,0 21 0,0-1 15,0-20-15,-21 21 0,21 0 16,-21 42-1,0 0-15,0 0 16,0 0-16,-21 1 0,21 20 0,-21-21 16,21 21-16,0-20 15,0 20-15,0-21 0,0 0 0,0 0 16,0 1-16,0-1 0,21-21 16,0 0-16,1 0 0,-1 0 15,0 0-15,21 0 0,-21-21 16,1 21-16,-1-22 0,0 1 15,21 0-15,-21-21 0,1 21 0,-1-1 16,21-20-16,-21 21 0,-21-21 0,21 20 16,-21 1-16,22 0 0,-22 0 15,-22 42 17,1 0-32,21 0 0,-21 1 0,21-1 15,0 0-15,0 0 0,0 21 16,0-20-16,0-1 0,0 0 15,0 0-15,21 0 0,0 0 16,1-21-16,-1 0 0,0 0 0,0 0 16,0 0-16,22 0 0,-22 0 15,0 0-15,21-21 0,-21 0 0,1 21 16,20-21-16,-21 0 0,0 0 16,0-22-16,-21 22 0,0 0 0,0-21 15,0 20-15,0-20 0,0 21 0,0-21 16,0 20-16,-21 1 0,0 0 15,0 21-15,0 0 0,0 0 0,-1 0 16,1 0-16,0 0 16,-21 21-16,21 0 0,-1 1 0,1-1 15,0 21-15,0-21 0,0 22 0,21-1 16,0-21-16,0 21 0,0-20 16,0 20-16,0-21 0,21 0 0,0 0 15,21-21-15,-20 22 0,-1-22 16,0 0-16,21 0 0,-21 0 0,22 0 15,-22 0-15,0-22 0,21 22 0,1-21 16,-22 0-16,0 0 16,21 0-16,-20 0 0,-1-1 0,0-20 0,0 21 15,0-21-15,-21 20 0,0 1 16,21-21-16,-21 21 0,22 21 16,-22-21-16,0 42 15,0 0 1,0 0-16,-22 0 0,22 22 0,0-22 15,0 0-15,-21 21 0,21-21 0,0 1 16,0-1-16,-21 0 0,21 0 16,0 0-16,0 0 15,0-42 1,21 21 0,-21-21-16,21 0 0,1 0 0,-22-22 15,21 22-15,0-21 16,0 21-16,0-22 0,22 1 0,-22 21 15,0-21-15,0 20 0,21 1 16,-20 0-16,-1 21 0,0 0 16,0 0-16,-21 21 0,0 0 15,0 22-15,0-22 0,0 0 16,21 0-16,0 22 0,-21-22 0,22 0 16,-1 0-16,0 0 0,-21 0 0,21-21 15,0 22-15,0-22 0,22 0 16,-22 0-16,0 0 0,21 0 0,-20 0 15,-1 0-15,21-22 0,-21 1 0,22 0 16,-22 21-16,0-21 0,0 0 16,0-22-16,-21 22 0,0 0 15,0 0-15,0 0 0,0-22 16,0 22-16,0-21 0,0 21 0,0 0 16</inkml:trace>
  <inkml:trace contextRef="#ctx0" brushRef="#br0" timeOffset="113654.38">10880 16108 0,'0'0'0,"-22"0"15,1 0-15,0 0 16,21 21 0,-21-21 30,0 0-46,0 0 0,-1 0 16,1 0-16,0 0 0,-21 21 16,21-21-16</inkml:trace>
  <inkml:trace contextRef="#ctx0" brushRef="#br0" timeOffset="113882.81">9377 16447 0,'0'0'0,"-21"0"0,-1 21 16,1-21-16,0 0 0,42 0 31,0 0-15,1 0-16,-1 0 0,0 0 0,0-21 16,21 21-16,-20 0 0,-1-22 15,0 22-15,0-21 0,0 21 0,0 0 16,-21-21-16,0 0 0,0 0 15,22 0-15,-22-1 16</inkml:trace>
  <inkml:trace contextRef="#ctx0" brushRef="#br0" timeOffset="115438.67">12996 12044 0,'0'0'16,"0"21"-16,21-21 31,1-21-31,-1 0 16,0 0-16,21-1 0,-21-20 15,22 21-15,-1 0 0,-21-22 16,22 22-16,-22 0 0,21 0 0,-21 0 15,0 0-15,-21-1 0,0 1 0,0 0 16,-21 21 0,21 21-1,-21 0-15,0 1 0,21-1 16,0 0-16,-21 21 0,21 1 0,-21-1 16,21 0-16,0 1 0,0-1 0,0 21 15,-22-20-15,22-1 0,0 0 16,0 1-16,0-1 0,0 0 15,0-20-15,0 20 0,0-21 0,0 0 16,0 0-16,0 1 0,-21-22 16,0 0-1,0 0 1,0-22-16,0 1 0,-1 0 0,1 0 16,0 0-16,0 0 0,0-1 0,0 1 15,-1 0-15,1 0 0,0 21 16,0-21-16,0 21 0,21 21 31,0 0-31,0 0 16,21 0-16,0 1 0,0-1 0,0-21 15,22 21-15,-1-21 0,-21 0 16,22 0-16,20 0 0,-21 0 0,1 0 16,-1 0-16,22-21 0,-22 0 0,21-1 15,-20 1-15,-1 0 0,0 0 16,1-21-16,-22 20 0,21-20 0,-21 21 15,1-21-15,-1 20 16,-21-20-16,21 0 0,-21-1 0,0 22 16,0-21-16,0 21 0,0-43 15,0 43-15,0 0 0,-21 21 16,0 0 0,21 21-16,0 0 15,0 0-15,0 22 0,0 20 0,0-20 16,0-1-16,-22 21 0,22 1 15,-21-22-15,21 22 0,0-1 0,0 1 16,0-22-16,0 22 0,0 20 0,0-20 16,0 20-16,0-20 0,0 21 15,0-1-15,0 1 0,0-22 0,0 22 16,0-21-16,0 20 0,0-20 16,0-1-16,0 1 0,0-22 0,0 22 15,0-43-15,21 21 0,-21-21 16,22 0-16,-1-21 0,0 0 15,21 0-15,-21-21 0,22 0 0,-1-21 16,0-1-16,1 22 0,-1-42 0,0 20 16,1 1-16,-1 0 0,-21-22 15,22 22-15,-22 0 0,0-22 0,-21 22 16,0-22-16,0 22 0,-21-22 0,-22 22 16,1 0-16,0-1 0,-1 1 15,1 21-15,-21-21 0,20 20 0,-20 1 16,20 0-16,1 21 0,0-21 15,21 21-15,-22 0 0,22 0 0,0-21 16,0 21-16,21-21 16,0-1-1,0 1-15,21 0 0,0 21 16,0-21-16,22 0 0,-22 0 0</inkml:trace>
  <inkml:trace contextRef="#ctx0" brushRef="#br0" timeOffset="117942.55">15028 12129 0,'0'0'0,"0"21"0,-21-21 0,0 0 16,21-21 0,21-1-1,0 1-15,0 0 0,1 0 16,20 0-16,-21-22 0,21 22 0,1 0 16,-1-21-16,-21 21 0,22-1 0,-22 1 15,-21-21-15,0 21 16,0 0-16,0-1 0,-21 22 15,-22 0-15,22 0 0,-21 0 16,-1 0-16,-20 22 0,21-1 0,-1 0 16,-20 0-16,20 0 0,1 22 0,21-1 15,-21 0-15,20-21 0,22 22 16,0-1-16,0-21 0,0 22 0,0-22 16,0 0-16,22 0 0,-1 0 15,0 0-15,0-21 0,21 0 0,1 0 16,-22 0-16,21 0 0,1 0 15,-1 0-15,0 0 0,-21-21 0,22 21 16,-22-21-16,0 21 0,0 0 16,-21-21-16,-21 21 15,0 0-15,0 0 16,-22 0-16,22 21 0,-21 0 16,0 0-16,20 1 0,-20-1 0,21 0 15,-21 21-15,-1 22 0,43-22 16,0-21-16,0 22 0,0-22 15,0 0-15,0 0 0,21 0 0,1 0 16,-1 1-16,0-22 0,21 0 16,-21 0-16,22 0 0,-1 0 0,0 0 15,1-22-15,-1 1 0,0 0 16,22 0-16,-22 0 0,1 0 16,20-22-16,-21 22 0,1-21 0,-1-22 15,0 22-15,-20-22 0,20 1 0,-21 21 16,0-22-16,0 1 0,-21-1 15,0 22-15,0-1 0,0 1 0,0 0 16,0 21-16,0-1 0,0 1 16,-21 21-1,0 21-15,21 1 0,-21 20 0,0 0 16,21 1-16,-21-1 0,-1 0 16,22 22-16,-21-1 0,21-20 0,0 20 15,0-21-15,0 1 16,0-1-16,0 0 0,0 1 0,0-22 15,21 21-15,1-21 0,-1 1 0,0-1 16,21-21-16,-21 21 0,22-21 16,-1 0-16,0 0 0,1 0 0,-1 0 15,22 0-15,-22-21 0,21 0 16,1 21-16,-22-22 0,22 1 0,-22 0 16,0-21-16,1 21 0,-22-1 0,21 1 15,-21-21-15,-21 21 0,0-22 16,0 22-16,0-21 0,0 21 15,-21-22-15,0 43 0,0 0 16,0 0-16,-22 0 0,22 22 16,0-22-16,-21 42 0,21-21 0,-1 0 15,1 0-15,21 22 0,0-22 16,0 21-16,0-21 0,0 1 0,0-1 16,0 0-16,21 0 0,1 0 15,-1-21-15,21 21 0,-21-21 0,22 0 16,-22 0-16,21 0 0,-21 0 15,22 0-15,-22 0 0,21-21 0,0 0 16,-20 21-16,20-21 0,-21 0 0,0 0 16,0-1-16,1-20 0,-1 21 15,-21-21-15,0 20 0,0-20 16,0 21-16,0 0 0,0-22 0,0 22 16,0 42-1,0 1 1,0 20-16,0-21 15,0 21-15,0-20 0,0-1 0,-21 21 16,21-21-16,0 0 0,0 22 0,0-22 16,0 0-16,0 0 15,0 0-15,21-21 32,-21-21-17,0 0-15,21 0 16,0 0-16,-21-22 0,21 22 15,0 0-15,-21-21 0,22-1 0,-1 22 16,0 0-16,0-21 0,0 21 0,0 21 16,1 0-16,-1 0 15,0 21-15,-21 21 0,0-21 16,0 0-16,0 1 0,21 20 16,-21-21-16,21 0 0,-21 0 0,0 1 15,0-1-15,21 0 0,1 0 0,-1-21 16,0 0-16,0 0 15,0 0-15,0 0 0,1 0 16,-1 0-16,21 0 16,-21-21-16,0 0 0,1 0 0,-1-1 15,0 1-15,0 0 0,21 0 0,-20-21 16,-1-1-16,-21 22 0,21-21 16,0-1-16,0-20 0,-21 42 15,0 0-15,0-1 0,0 1 16,0 42-1,-21 1-15,0 20 16,0-21-16,0 21 0,21-20 16,0 20-16,0 0 0,0-21 0,0 22 15,0-1-15,0-21 0,0 0 16,0 1-16,0 20 0,21-21 0,0-21 16,0 21-16,0 0 0,22-21 0,-22 0 15,0 0-15,0 0 0,21 0 16,-20 0-16,20 0 0,-21 0 0,21 0 15,-20-21-15,20 0 0,-21 21 16,0-21-16,22 0 0,-22-22 0,0 22 16,0 0-16,-21-21 0,0-1 0,0 1 15,0 0-15,0 21 0,0-22 16,0 22-16,0 0 0,-21 21 31,0 21-31,21 0 0,-21 0 0,21 22 0,0-22 16,-22 21-16,22-21 0,-21 22 15,21-22-15,0 21 0,0-21 16,0 1-16,0-1 0,0 0 0,0 0 16,0 0-16,21-21 15,1 0-15,-1 0 0,0 0 16,0 0-16,0 0 0,-21-21 16,21 0-16,1 21 0,-1-21 15,0 0-15,-21-1 0,21 1 0,-21-21 16,21 21-16,-21-22 0,0 22 15,0-21-15,0 21 0,0 0 0,21-1 16,-21 44 0,0-1-1,0 0-15,0 0 0,0 21 0,0-20 16,0-1-16,0 0 0,0 0 16,0 0-16,22 0 0,-22 1 15,21-22-15,0 0 0,-21 21 16,21-21-16,0 0 0,0 0 15,1 0-15,-1-21 0,0 21 16,0-22-16,0 1 0,0 0 16,1 21-16,-1-42 0,0 21 15,0-1-15,0 1 0,0 0 0,1 0 0,-1 0 16,0 21 0,-21 21-1,0 0-15,0 0 0,0 0 16,0 22-16,21-22 0,-21 0 0,0 0 15,21 0-15,-21 1 0,21-1 0,1 0 16,-1 0-16,0-21 0,0 21 16,0-21-16,0 0 0,1 0 15,-1 0-15,0 0 0,0 0 0,0-21 16,22 0-16,-22 21 0,0-21 16,0 0-16,0-1 0,0-20 0,1 21 15,-1-21-15,0-1 16,0 1-16,0-22 0,-21 1 0,0 21 15,21-22-15,-21 22 0,22-22 0,-22 22 16,0 21-16,0 0 0,0-1 16,-22 22-16,1 0 15,0 22-15,0 20 0,0-21 16,0 21-16,-1 1 0,1-1 16,21 0-16,0 1 0,-21 20 0,21-20 0,0-1 15,0 0-15,0-21 0,0 22 16,0-22-16,0 0 0,0 0 0,21 0 15,-21 1-15,21-22 0,1 0 16,-1 0-16,0 0 0,0 0 16,0 0-16,-21-22 15,21 22-15,-21-21 16,0 0-16,22 0 0,-22 0 0,0 0 16</inkml:trace>
  <inkml:trace contextRef="#ctx0" brushRef="#br0" timeOffset="118114.68">19029 12086 0,'0'0'0,"21"21"31,0-21-31,0 0 0,0 0 16,1 0-16,-1 0 0,21 0 0,-21 0 16,22 0-16,-1 0 0,0 0 15,-21 0-15,22 0 0,-1-21 0,-21 0 16,22 21-16,-22-21 0,21 0 15</inkml:trace>
  <inkml:trace contextRef="#ctx0" brushRef="#br0" timeOffset="119138.68">20278 12044 0,'0'0'0,"0"-64"32,0 43-32,0 0 0,0 0 0,42 0 15,-21 0-15,0-1 0,22 1 0,-1 0 16,0 21-16,-21-21 0,22 21 15,-1 0-15,-21 0 0,22 0 0,-22 0 16,0 0-16,-21 42 16,21-21-16,-21 22 0,0-1 15,0 0-15,0 1 0,0-1 0,0 22 16,0-22-16,-21-21 0,21 21 16,-21 1-16,0-22 0,21 0 0,0 0 15,-22 0-15,22 1 0,-21-22 0,21-22 47,0 1-47,0 0 16,21 0-16,1-21 0,-22-1 15,21 22-15,21-21 0,-21-1 0,0-20 16,22 21-16,-1-1 0,0 1 16,-20 0-16,20 20 0,0-20 0,1 21 15,-22 21-15,21 0 0,-21 0 16,0 0-16,1 0 0,-22 42 15,0-21-15,0 22 0,0-1 16,0 0-16,0 22 0,0-22 0,-22 1 16,1-1-16,21 0 0,0 1 0,0-22 15,0 0-15,0 0 0,0 0 16,0 0-16,0 1 0,0-1 16,21-21-16,1 0 0,-1 0 15,0 0-15,0 0 0,0 0 16,0-21-16,1 21 0,20-22 15,-21 1-15,0 0 0,22 0 16,-22 0-16,21 0 0,-21-22 0,22 22 16,-22-21-16,21-1 0,-21 1 15,0 21-15,-21-21 0,0 20 0,22 1 16,-22 0-16,-22 21 16,1 0-16,0 21 15,0 0-15,0 1 0,0 20 0,21-21 16,-22 21-16,1 1 0,21-22 15,-21 21-15,21-21 0,0 22 16,0-22-16,0 0 0,0 0 16,21 0-16,0 1 0,1-22 0,-1 21 15,0-21-15,0 0 0,21 0 0,-20 0 16,20 0-16,0 0 0,-21 0 16,22-21-16,-1 21 0,-21-22 0,22 1 15,-22 0-15,0 0 0,0 0 16,0-22-16,-21 1 0,0 0 15,0-1-15,0 1 0,0 0 0,-21-1 16,0 1-16,-21 21 0,20-21 16,-20 42-16,0 0 0,-43 0 15,43 0-15,-1 21 0,1 0 16,21 21-16,-21-21 0,20 22 0,1-1 16,0-21-16,21 22 0,0-22 15,0 21-15,0-21 0,0 0 0,0 1 16,21-22-16,22 21 0,-22-21 0,21 0 15,-21 0-15,22 0 0,-1 0 16,0 0-16,1-21 0</inkml:trace>
  <inkml:trace contextRef="#ctx0" brushRef="#br0" timeOffset="119426.46">22500 11684 0,'0'0'0,"21"-21"0,-21-21 0,0 20 16,0 1-16,0 0 0,-21 21 15,21 21 1,-21 0-16,0 1 0,0-1 16,-1 21-16,22 0 0,-21 1 0,0-1 15,21 0-15,-21 22 0,21-22 16,0 1-16,0 20 0,0-21 0,0 1 16,0-1-16,0 0 0,0-20 15,0 20-15,0-21 0,0 0 0,0 0 16,0 1-16,21-22 0,0 21 15,0-21-15,1 0 16,-1 0-16,0 0 0,0-21 16,0-1-16,-21 1 0,21 0 0,1 0 15,-1 0-15,-21 0 0,21-22 16</inkml:trace>
  <inkml:trace contextRef="#ctx0" brushRef="#br0" timeOffset="119630.76">22161 11917 0,'0'0'16,"-21"0"-16,21 21 16,21-21-16,1 0 15,-1 0-15,0 21 16,21-21-16,1 0 0,-1 0 0,0 0 16,22 0-16,-1 0 0,1 0 0,-1 0 15,1 0-15,-22 0 0,22-21 16,-22 21-16,21 0 0,-41 0 0,-1-21 15,-42 21 1</inkml:trace>
  <inkml:trace contextRef="#ctx0" brushRef="#br0" timeOffset="122073.77">13949 14161 0,'0'0'0,"0"21"16,21-21 0,0-21-16,0 21 15,22-22-15,-22 1 0,21 0 0,0 0 16,22-21-16,-22 20 0,1 1 15,20-21-15,-21 0 0,1 20 0,-1-20 16,-21 0-16,0-1 0,1 1 16,-1-21-16,-21 20 0,0 1 15,0 0-15,0-1 0,0 1 0,0 21 16,-21 0-16,21-1 0,-22 1 16,1 21-16,0 0 0,0 0 15,0 21-15,-22 1 0,22 20 16,0 21-16,0 1 0,-21-1 0,20 1 15,1 21-15,0-22 0,0 22 0,0-22 16,0 22-16,-1-22 0,1 22 16,0 0-16,0-1 0,0 1 0,21 0 15,0-22-15,0 22 0,0-22 16,0 22-16,0-21 0,0-1 0,0 1 16,0-1-16,0 1 0,0-22 0,0 0 15,0 1-15,0-22 16,21 0-16,0-21 0,0 0 0,0 0 15,1-42-15,-1 20 0,21 1 0,0-21 16,-20 0-16,20-22 0,0 22 16,1-22-16,-1 22 0,-21-22 15,0 22-15,0-21 0,1-1 0,-22 1 16,0-1-16,0 22 0,-22-64 16,1 42-16,0 22 0,-21 21 0,-1-21 15,1 20-15,0 1 0,-1 0 16,1 21-16,0 0 0,-1-21 0,1 21 15,21 0-15,0 0 0,0 0 16,21-21-16,21 21 16,0-21-16,21-1 15,-21 22-15,22-21 0,-1 21 16,22-21-16,-22 0 0,21 0 0,-20 0 16,-1-1-16,22-20 0,-22 21 0,21 0 15,-20-22-15,-1 22 0,0-21 16,-20 21-16,-1 0 0,0-1 0,0 22 15,-21-21-15,21 21 0,-21 21 32,-21 1-32,0-1 15,21 21-15,0-21 0,-21 0 0,21 22 16,0-1-16,-21-21 0,21 0 0,0 22 16,0-22-16,0 0 0,0 0 15,21 0-15,0 1 0,0-22 16,0 21-16,0-21 0,1 0 15,-1 0-15,21 0 0,-21 0 0,0-21 16,22-1-16,-22 22 0,21-21 0,-21 0 16,1 0-16,20 0 0,-21 0 15,0-1-15,0-20 0,-21 0 0,0 21 16,0-22-16,0 1 0,0 0 16,0-1-16,-21 22 0,21-21 0,-42 21 15,21-1-15,0 22 0,-22 0 16,22 0-16,-21 22 0,-1-1 15,1 0-15,21 0 0,-21 21 0,-1-20 16,22 20-16,0 0 0,0 1 16,0-1-16,21-21 0,0 21 0,0-20 15,0 20-15,0-21 0,21 0 0,0 0 16,21 1-16,-21-1 0,22-21 16,-1 0-16,-21 0 0,22 0 15,-1 0-15,0 0 0,1 0 0,-1-21 16,0 21-16,1-22 0,-1 1 0,0 0 15,1 0-15,-22 0 0,21 0 0,0-1 16,-20-20-16,-1 0 16,21 21-16,-21-22 0,-21 22 0,0-21 15,21 21-15,-21-1 0,0 1 16,0 0-16,-21 42 16,21 0-16,-21 1 0,0-1 15,21 0-15,0 21 0,0-21 16,0 22-16,0-22 0,0 21 0,0-21 15,0 1-15,0 20 0,0-21 16,21 0-16,0 0 0,0 1 16,1-22-16,-1 0 0,21 0 15,-21 0-15,0 0 0,22 0 16,-22 0-16,21-22 0,-21 22 0,22-21 16,-22 0-16,21 0 0,-21 21 15,1-21-15,20-22 0,-21 22 0,0 0 16,-21-21-16,21 21 0,-21-22 15,0 22-15,0-21 0,0 21 0,0-1 16,0 1-16,-21 21 16,21 21-1,-21 1-15,21-1 0,0 0 0,0 0 16,-21 21-16,21-20 0,0-1 0,0 0 16,0 0-16,0 0 15,0 0-15,0 1 0,21-1 0,0-21 16,0 0-16,-21 21 0,22-21 15,-1 0-15,0 0 0,0 0 16,0 0-16,0-21 0,22 0 0,-22-1 16,21 22-16,1-21 0,-22 0 15,21 0-15,-21-21 0,22 20 0,-22 1 16,-21 0-16,21-21 0,-21 21 16,0-1-16,21 22 0,-42 22 31,0-1-31,21 0 0,0 0 15,-21 21-15,-1-20 0,22-1 0,0 0 16,-21 0-16,21 0 16,-21 0-16,42-21 47,0-21-47,1 21 0,-1-21 15,0 0-15,0 0 0,21 0 16,-20-1-16,20 1 0,-21 0 0,0 21 15,22-21-15,-22 21 0,0 0 16,0 21-16,-21 0 16,0 0-16,21 1 0,-21-1 15,0 0-15,0 0 0,0 0 16,21 0-16,1 1 0,-22-1 0,21 0 16,0 0-16,0-21 0,0 0 0,22 21 15,-22-21-15,21 0 0,-21 0 16,22 0-16,-1 0 0,-21 0 0,21 0 15,1-21-15,-1 21 0,0-21 0,-20 0 16,20 0-16,0 21 0,-21-22 16,1 1-16,-1-21 0,0 21 0,-21 0 15,0-22-15,0 1 0,0 21 16,0-22-16,-21 1 0,0 21 0,-1 0 16,-20-22-16,0 43 15,21 0-15,-22 0 0,22 22 0,-21-1 16,-1 0-16,22 0 0,-21 0 15,21 22-15,0-22 0,-22 21 16,22 0-16,21-20 0,0-1 0,0 21 16,0-21-16,0 0 0,0 1 15,0-1-15,21-21 0,-21 21 0,43-21 16,-22 0-16,0 0 0,0 0 0,21 0 16,-20 0-16,-1 0 0,21 0 15,-21-21-15,0 0 0,22 21 0,-22-22 16,0 1-16,0-21 15,0 21-15,1-22 0,-1 1 0,0 0 16,0-64-16,-21 42 0,21 22 16,-21-21-16,21 20 0,-21-20 15,0 20-15,0-20 0,0 21 0,0-1 16,0 22-16,22 0 0,-22 0 16,0 0-16,0 42 15,0 0-15,0 21 0,0 1 0,0-1 16,0 0-16,0 22 0,0-1 15,0-20-15,0 20 0,0 1 0,-22-22 16,22 21-16,0-20 0,0-1 16,0 0-16,0-20 0,0 20 15,-21-21-15,21 0 0,0 0 0,-21 1 16</inkml:trace>
  <inkml:trace contextRef="#ctx0" brushRef="#br0" timeOffset="122767.05">19262 13653 0,'0'0'0,"0"-22"0,0 1 0,0 0 15,0 0-15,0 0 16,0 0-16,0-1 0,0-20 0,0 21 16,0 0-16,0 0 0,0-22 15,0 22-15,21 0 0,0 0 0,0 0 16,0-1-16,22 1 0,-22 21 16,21 0-16,-21 0 0,22 0 0,-22 0 15,0 21-15,0 1 0,0-1 0,0 21 16,-21 0-16,0 1 0,0-1 15,0 0-15,0 1 0,0-1 0,-21 0 16,0 1-16,0-22 16,21 21-16,-21-21 0,21 1 0,0-1 15,0 0-15,21-21 16,21 0-16,-21 0 16,1-21-16,-1 0 0,21 21 0,0-22 15,-20 1-15,20-21 0,-21 21 16,21-22-16,-20 1 0,20 0 0,-21-1 15,0 1-15,0 0 0,1 21 16,-1-22-16,-21 1 0,0 21 16,0 0-16,0-1 0,0 44 31,0-1-31,0 0 0,-21 21 16,-1 1-16,22-1 0,-21 21 0,21-20 15,0 20-15,0 1 0,0-22 16,0 22-16,0-1 0,0 1 0,0-22 15,0 21-15,0-20 0,0 20 16,0 1-16,0-22 0,0 22 0,0-22 16,-21 21-16,0-20 0,21-1 0,-21-21 15,0 22-15,-1-22 0,1 0 16,0 0-16,-21-21 0,21 0 0,-1 0 16,1 0-16,-21 0 0,21-21 15,0 0-15,-1 0 0,1-1 16,0-20-16,0 0 0,21-1 0,0 1 15,0-21-15,0 20 0,21-20 16,0 20-16,0-20 0,22-1 0</inkml:trace>
  <inkml:trace contextRef="#ctx0" brushRef="#br0" timeOffset="123545.95">20447 13335 0,'21'-21'15,"-42"42"-15,21-42 16,-21 42-1,0 0-15,21 0 0,-43 1 16,22-1-16,0 0 0,21 21 16,-21-21-16,21 22 0,-21-22 0,21 21 15,0-21-15,0 1 0,0 20 16,0-21-16,0 0 0,21 0 16,0-21-16,0 0 0,0 0 0,0 0 15,1 0-15,-1 0 0,0 0 16,21-21-16,-21 0 0,1 21 0,-1-21 15,0-21-15,0 20 0,0 1 16,-21-21-16,21 21 0,-21-22 16,0 1-16,0 0 0,0 21 0,-21-22 15,0 22-15,-21-21 0,21 42 16,-1-21-16,-20 21 0,21 0 0,-21 0 16,-1 21-16,22 0 0,-21 0 15,21 0-15,-1 22 0,1-22 0,0 21 16,21 0-16,0 1 0,0-1 0,0-21 15,0 22-15,0-22 0,21 21 16,0-21-16,1 0 0,-1-21 0,0 22 16,21-22-16,-21 0 0,22 0 15,-1 0-15,-21 0 0,22 0 0,-1-22 16,0 1-16,1 0 0,-1 0 16,0 0-16,-21-22 0,22 22 0,-1-21 15,0-22-15,-20 22 0,-1 21 16,-21-21-16,21 20 15,-21 1-15,0 42 32,0 1-32,-21-1 0,0 21 15,21-21-15,0 0 0,0 22 16,0-22-16,0 0 0,0 21 0,0-20 16,0-1-16,21 0 0,-21 0 15,21-21-15,0 0 0,0 0 16,0 0-16,1 0 0,-1 0 15,0 0-15,0-21 0,0 0 0,0 21 16,-21-21-16,22-22 0,-1 22 16,-21 0-16,21-21 0,-21 20 15,0-20-15,0 21 0,0-21 16,0 20-16,0 1 0,0 42 16,0 1-1,0-1-15,0 21 0,0-21 16,0 22-16,0-22 0,0 0 0,-21 21 15,21-21-15,0 1 0,0-1 16,0 0-16,21-21 16,0 0-16,0 0 15,22 0-15</inkml:trace>
  <inkml:trace contextRef="#ctx0" brushRef="#br0" timeOffset="124606.73">22521 13166 0,'43'0'15,"-86"0"-15,86-21 0,-22 21 0,-21-22 0,0 1 16,0 0 0,-21 21-16,-1 0 15,1 0-15,0 0 16,-21 0-16,-1 0 0,22 21 0,-21 0 15,0 1-15,20-1 0,-20 21 0,21-21 16,0 0-16,0 22 0,-1-22 16,1 0-16,21 0 0,0 0 0,0 1 15,0-1-15,21 0 16,1-21-16,-1 0 0,0 0 0,21 0 16,-21 0-16,1 0 0,20 0 15,-21 0-15,21-21 0,-20 21 0,-1-21 16,21-1-16,-21 22 0,0-21 0,-21 0 15,22 0-15,-1 0 0,-21-22 16,21 22-16,-21 0 0,0 0 16,0 42 15,0 0-31,-21 0 0,21 22 0,0-22 16,-21 21-16,-1 1 0,1-1 15,21 0-15,0 22 0,0-1 0,0 1 16,0-1-16,0-20 0,0 20 15,0 1-15,0-1 0,0-21 0,0 22 16,0-22-16,0 22 0,0-22 0,0 0 16,0 1-16,0-1 15,-21 0-15,0 1 0,0-1 0,0-21 16,-1 0-16,-20 1 0,21-22 0,-21 21 16,-1-21-16,22 0 0,-21 0 15,21 0-15,-1-21 0,-20-1 0,21 1 16,0-21-16,21 21 0,0-22 15,0 1-15,0-21 0,0 20 0,0 1 16,0-22-16,21 1 0,21-1 16,-21 1-16,22-1 0,-1-20 0,0 20 15,22 1-15,-1-1 0,1 22 0,-22-22 16,22 22-16,-1 0 0,1 21 16,-22-22-16,0 22 0,1 0 0,-22 0 15,21 0-15,-42-1 0,0 1 16,0 0-16,0 0 0,-21 21 15,-21 0 1,21 21-16,-1 0 0,-20-21 16,21 21-16,0 22 0,0-22 0,21 0 15,0 0-15,0 0 0,0 1 16,0-1-16,0 0 0,21 0 0,0 0 16,0 0-16,0-21 0,22 22 15,-22-22-15,21 0 0,-21 0 0,22 0 16,-1 0-16,-21-22 0,21 1 15,1 21-15,-1-21 0,-21-21 0,22 21 16,-22-1-16,21-20 0,-21 0 16,0-1-16,1 1 0,-1-21 15,0-1-15,0 22 0,-21-22 0,0 1 16,21 20-16,0-20 0,1 21 16,-22 20-16,0 1 0,0 0 0,0 0 15,0 42-15,0 21 16,-22-20-16,1 41 0,21-21 15,-21 1-15,0 20 0,21-20 0,-21 20 16,21-21-16,0 1 0,0-1 16,0 0-16,0 1 0,0-22 15,0 21-15,0-21 0,0 1 0,0-1 16,0 0-16,0 0 0,21-21 16,0 0-16,0 0 15,0-21-15,1 21 16,20-21-16,-21 0 0</inkml:trace>
  <inkml:trace contextRef="#ctx0" brushRef="#br0" timeOffset="124819.2">23347 13145 0,'0'0'0,"-43"0"0,22 0 0,-21 0 0,63 0 46,0 0-46,0 0 0,22 0 0,-22 0 16,21 0-16,22 0 0,-22-22 16,0 22-16,22 0 0,42-21 15,-43 21-15,-20-21 0,20 21 16,-21 0-16,1 0 0,-22 0 0,0 0 16</inkml:trace>
  <inkml:trace contextRef="#ctx0" brushRef="#br0" timeOffset="126246.81">17420 15325 0,'42'-64'31,"-20"22"-31,-1 21 0,0 0 16,0-1-16,0-20 0,0 21 0,1-21 15,-1 20-15,0-20 0,0 21 16,-21-21-16,0 20 0,0 1 0,0-21 16,-21 21-16,0 21 0,0 0 15,-22 0-15,1 21 0,0-21 16,-1 42-16,1-21 0,0 1 0,-1 20 16,1 0-16,0-21 0,20 22 0,1-1 15,21 0-15,0-20 0,0-1 16,0 0-16,0 0 0,21 0 15,1 0-15,20-21 0,-21 0 16,0 0-16,22 0 0,-1 0 0,-21 0 16,21 0-16,-20 0 0,-1-21 0,0 21 15,0 0-15,0 0 16,-42 0 0,0 0-16,0 21 0,-22 1 0,22-1 15,-21 0-15,0 0 0,20 0 16,-20 22-16,21-22 0,-21 21 0,20 0 15,1-20-15,0 20 0,0-21 16,21 0-16,0 0 0,0 1 0,0-1 16,0 0-16,21-21 0,0 0 15,0 0-15,22 0 0,-22 0 16,21 0-16,1 0 0,-1 0 0,0-21 16,1 0-16,20-1 0,-21 1 0,1 0 15,-1 0-15,0-21 0,1 20 16,-1-20-16,0 21 0,-20-21 0,-1 20 15,21 1-15,-42-21 0,21 42 0,-21-21 16,0 42 0,0 0-1,0 0-15,-21 0 0,21 22 0,0-22 16,-21 0-16,21 0 0,-21 0 16,21 1-16,0-1 0,0 0 0,0 0 15,0-42 16,21 21-31,0-21 16,-21 0-16,21-1 0,0 1 16,-21 0-16,22-21 0,-1 21 0,-21-1 15,21 1-15,0 0 0,-21 0 0,21 0 16,-21 0-16,21 21 0,-21 21 16,22 0-1,-22 0-15,0 0 0,21 0 16,-21 1-16,0-1 0,0 0 15,0 0-15,21 0 0,0 22 16,0-22-16,0-21 0,1 0 16,-1 0-16,0 0 15,0 0-15,0 0 0,0 0 0,1-21 16,20-1-16,-21 22 0,0-21 16,22 0-16,-22-21 0,0 21 0,21-1 15,-21 1-15,22-21 0,-1 0 16,-21 42-16,0 0 15,1 0-15,-22 21 16,0 0-16,0 0 0,0 0 16,0 0-16,0 1 0,21-1 15,-21 0-15,0 0 0,0 0 0,0 0 16,21 1-16,0-22 16,0 21-16,0-21 0,1 0 0,-1 0 15,0 0-15,21 0 0,1-21 16,-22-1-16,0 22 0,21-21 15,-21 0-15,22 0 0,-22 0 0,21-22 16,-21 22-16,1-21 0,-1 21 16,0-22-16,-21 22 0,0-21 15,21 21-15,-21 0 0,0 42 16,0 0 0,0 0-16,0 21 0,-21 1 15,21-22-15,0 21 0,-21 22 0,0-22 16,21 0-16,-22 1 0,22 20 15,0-20-15,0 20 0,0 1 0,0-1 16,0 1-16,0 20 0,0-20 0,0-1 16,0 22-16,0-22 0,0 1 15,0-22-15,-21 22 0,21-1 0,0-20 16,-21-1-16,21-21 0,0 21 0,0-20 16,21-22-1,0-22-15,1 1 16,-1 0-16,0-21 0,21-1 0,-21 1 15,1 0-15,20-1 0</inkml:trace>
  <inkml:trace contextRef="#ctx0" brushRef="#br0" timeOffset="126554.47">19537 15579 0,'0'0'0,"-21"-43"0,-1 1 16,22 0-16,0-1 0,-21 1 0,21 21 15,-21-21-15,21 20 0,0 1 16,0 0-16,0 0 0,0 0 0,21 0 15,0-1-15,1 22 0,20-21 16,-21 0-16,21 21 0,1 0 16,-1 0-16,0 0 0,1 21 0,-22 0 15,0 1-15,21 20 0,-42-21 16,0 0-16,0 22 0,0-22 0,0 0 16,-21 21-16,-21-21 0,21 1 0,-22-1 15,1 0-15,21-21 0,-21 21 16,-1 0-16,1-21 0,21 0 0,0 0 15,-1 0-15,1 0 0,42-21 32,1 0-32,-1 21 0,21-21 0,-21-22 15,22 22-15,20 0 16,-21-21-16</inkml:trace>
  <inkml:trace contextRef="#ctx0" brushRef="#br0" timeOffset="127206.79">20214 14986 0,'0'0'0,"21"0"0,0 0 15,-21 42 1,0-20 0,-21 20-16,21 0 0,-21 1 0,0-1 15,21 0-15,0 1 0,-21-1 16,21 0-16,0-21 0,0 22 0,0-22 16,0 0-16,0 0 0,0 0 15,21 1-15,0-22 16,0 0-16,0 0 0,1 0 15,-1-22-15,0 22 0,21-21 16,-21 0-16,1 0 0,20 0 0,-21 0 16,21-1-16,-20 1 0,-1 0 0,0-21 15,0 42-15,0-21 0,-21 42 16,0 21 0,0-21-16,0 0 15,0 22-15,0-22 0,0 21 0,0-21 16,0 22-16,0-22 0,0 0 0,0 0 15,21 0-15,1 1 16,-1-22-16,0 0 0,21 0 16,1 0-16,-22 0 0,21 0 0,0-22 15,1 1-15,-22 0 0,21 21 16,-21-21-16,22-21 0,-22 20 0,0 1 16,0-21-16,0 21 0,1-22 15,-22 1-15,0 21 0,0 0 0,0 0 16,0-1-16,0 44 15,0-1 1,-22 0-16,22 21 0,-21-21 0,0 22 16,21-1-16,-21 0 0,21 1 15,-21-1-15,0 0 0,-1 1 16,22-1-16,-21 0 0,0 1 0,0 20 16,21-20-16,-21 20 0,21-21 0,-21 22 15,21-22-15,0 1 0,0 20 16,0-21-16,-22 1 0,22-1 0,-21-21 15,0 22-15,21-22 0,-21 0 0,21 0 16,-21 0-16,0 0 0,-1-21 16,22-21-1,-21 0-15,21 0 16,0-21-16,0 20 0,0-20 16,0 0-16,0-1 0,0 1 0</inkml:trace>
  <inkml:trace contextRef="#ctx0" brushRef="#br0" timeOffset="127454.8">19897 15092 0,'0'0'15,"0"-21"-15,21 0 16,0 21-16,0 0 0,21-22 15,-20 1-15,20 21 0,0 0 0,1 0 16,-1-21-16,0 21 0,1 0 16,-1 0-16,0 0 0,1 0 15,-1-21-15,0 21 0,-21 0 0,22 0 16,-22 0-16,0 0 0,0-21 16,0 21-16,22 0 0,-22 0 0</inkml:trace>
  <inkml:trace contextRef="#ctx0" brushRef="#br0" timeOffset="128178.82">21780 14880 0,'-21'-21'16,"42"42"-16,-63-42 0,21 0 0,0 21 0,21-21 16,0 42 15,0 0-31,0 21 16,0 1-16,0-1 0,-21 0 0,21 1 15,-22 20-15,22-20 0,-21 20 16,0-21-16,21 1 0,-21 20 15,-21-20-15,20-22 0,1 21 0,0 0 16,0-20-16,0-1 0,0 0 0,-1-21 16,1 21-16,0-21 15,21-21 1,0 0-16,0 0 0,0-1 16,0-20-16,0 21 0,0-21 15,21-1-15,-21 1 0,21 0 0,1-1 16,-1 22-16,0-21 0,-21 21 15,21-22-15,0 43 0,0-21 0,1 21 16,-1 0-16,0 21 16,-21 0-16,21 1 0,0 20 15,0-21-15,-21 0 0,22 22 0,-1-22 16,-21 21-16,21-21 0,0 0 0,0 1 16,0-1-16,1 0 15,-1-21-15,0 0 0,0 0 0,0 0 16,22 0-16,-22 0 0,0-21 15,0 21-15,0-21 0,0-1 0,1 1 16,-1 0-16,0 0 0,0 0 16,-21 0-16,21-22 0,-21 22 15,21-21-15,-21 21 0,0-1 0,0 1 16,0 0-16,0 42 16,0 0-1,0 1-15,0-1 0,0 0 0,0 0 16,0 0-16,0 22 0,0-22 15,0 0-15,0 0 0,0 0 16,0 0-16,0 1 16,0-44-1,0 1 1</inkml:trace>
  <inkml:trace contextRef="#ctx0" brushRef="#br0" timeOffset="128350.54">22204 14944 0,'0'-21'0,"0"-1"31,0 44 16,21-22-47,-21 21 16</inkml:trace>
  <inkml:trace contextRef="#ctx0" brushRef="#br0" timeOffset="128706.42">22796 14965 0,'0'0'0,"22"0"0,-22-21 0,-22 21 16,1 0-1,0 0-15,0 0 0,-21 0 16,-1 0-16,22 21 0,-21 0 0,21-21 15,-1 21-15,1-21 0,0 21 0,21 1 16,0-1-16,0 0 16,21 0-16,0 0 15,1-21-15,-1 21 0,21 1 16,-21-1-16,0 0 0,22 0 0,-22 0 16,-21 0-16,21 1 0,-21-1 0,0 0 15,0 0-15,0 0 0,0 0 16,-21 1-16,0-22 0,0 0 15,-1 21-15,-20-21 0,21 0 0,-21 0 16,-1 0-16,1 0 0,21 0 16,0 0-16,-1 0 0,1 0 0,0-21 15,21-1-15,0 1 16,0 0-16,0 0 0,21-21 16,0 20-16,22 1 0,-22 0 0</inkml:trace>
  <inkml:trace contextRef="#ctx0" brushRef="#br0" timeOffset="128986">23220 14711 0,'0'0'0,"42"-42"0,0-43 31,-20 64-31,-22 42 16,0 0-16,-22 21 15,22-20-15,-21 20 0,0 0 16,0 1-16,0-1 0,0 21 0,21-20 15,-22-1-15,1 0 0,0 22 16,21-22-16,0 1 0,0-1 0,0 0 16,0-21-16,0 22 0,0-22 15,0 0-15,0 0 0,0 0 16,21 1-16,0-22 0,1 0 0,-1 0 16,0 0-16,0 0 0,0 0 15,0 0-15,1-22 0,-1 1 16,0 0-16,-21 0 0,21 0 0</inkml:trace>
  <inkml:trace contextRef="#ctx0" brushRef="#br0" timeOffset="129199.81">23156 15028 0,'43'0'31,"-22"0"-31,0 0 0,0 0 0,0 0 16,0 0-16,1 0 0,20-21 0,-21 21 16,0 0-16,0 0 0,22 0 15,-22 0-15,21 0 0,-21 0 0,22-21 16,-22 21-16,21 0 0,-21 0 0,22 0 16</inkml:trace>
  <inkml:trace contextRef="#ctx0" brushRef="#br0" timeOffset="129382.82">24384 15198 0,'0'0'0,"0"21"0,0 0 16,0 0-16,0 0 16,0-42 30,0 0-46,0 0 0,0 0 0,21 0 0,0-22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17:01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2604 0,'21'0'47,"0"0"-47,-21-22 15,21 22-15,-21-21 0,21 21 0,-21-21 16,0 0 0</inkml:trace>
  <inkml:trace contextRef="#ctx0" brushRef="#br0" timeOffset="7948.14">1566 2646 0</inkml:trace>
  <inkml:trace contextRef="#ctx0" brushRef="#br0" timeOffset="8431.89">1566 2709 0,'0'-21'31,"0"0"-31,0 0 16,-21 0-16,21 0 16,0-1-16,0 1 15,0 42 48,0 1-48,0-1-15,0 21 16,0-21-16,0 22 0,0-22 16,0 21-16,0 0 0,0 1 0,0-1 15,0-21-15,0 22 0,0 20 16,0-21-16,0 1 0,0-1 16,0 0-16,0 1 0,0-1 0,0 22 15,0-22-15,0-21 16,0 21-16,0-20 0,0-1 0,0 0 15,0 0 1,0-42 15,0 0-31,0 0 16,0-22-16,0 22 16,0 0-16,-21 0 0</inkml:trace>
  <inkml:trace contextRef="#ctx0" brushRef="#br0" timeOffset="9182.98">1270 2879 0,'0'0'0,"0"-21"0,-42-43 31,42 43-31,0 0 0,0 0 16,0-1-16,0 1 0,21 0 15,0 0-15,0 21 16,0-21-16,0 0 0,1 21 0,20-22 16,-21 22-16,21 0 0,1 0 15,-1 0-15,-21 0 16,22 22-16,-1-1 0,-21 0 0,21 0 15,-20 0-15,-1 22 0,21-22 16,-21 21-16,0 0 0,-21 1 0,22-22 16,-22 21-16,21 1 0,-21-1 15,0 0-15,0 1 0,0-1 0,0 0 16,0-21-16,0 22 0,0-22 16,0 21-16,0-21 0,0 1 0,0-1 15,0 0-15,0 0 16,21-42 15,-21 0-15,0 0-16,0-1 0,0 1 0,0-21 15,21 0-15,-21 20 0,21-20 16,-21 0-16,0-1 0,21 1 0,1 21 16,-22-21-16,21-22 0,0 22 15,0-1-15,-21 1 0,21 0 0,0-22 16,1 22-16,20 0 15,-21-1-15,21 22 0,-20-21 0,20 42 16,0-21-16,-21 21 0,43 21 16,-22 0-16,-21 0 0,1 21 15,20 1-15,-21-1 0,-21 0 16,21 1-16,0 20 0,-21-20 16,22-1-16,-22 0 0,0 22 0,0-22 15,0 0-15,0 22 0,0-22 16,0 1-16,0-1 0,0 0 0,0-21 15,-22 22-15,22-22 0,0 0 16,0 0-16,-21 0 0,21 1 0,0-1 16,0-42 31,0-1-47,21 1 0</inkml:trace>
  <inkml:trace contextRef="#ctx0" brushRef="#br0" timeOffset="10006.64">3027 3006 0,'0'0'0,"0"-21"0,0-1 15,0 1-15,0 0 16,0 0-16,0 0 0,0 0 16,-21 21 15,-1 0-31,1 0 0,0 21 15,0 0-15,0 0 0,21 0 16,-21 22-16,-1-22 0,1 21 0,0 0 16,0 1-16,0-1 0,21 22 15,0-22-15,-21 0 0,21 1 0,0-1 16,0-21-16,0 21 0,21-20 16,0-1-16,0 0 0,0 0 15,22-21-15,-22 0 0,21 0 16,0 0-16,1 0 0,-22 0 15,21 0-15,1-21 0,-1 0 0,-21 0 16,21-1-16,1 1 0,-22 0 16,0-21-16,0 21 0,0-22 0,-21 1 15,0 0-15,0-1 0,0 1 16,-21 0-16,0-1 0,0 1 0,0 0 16,0 20-16,-22-20 0,22 21 15,-21 0-15,21 21 0,-1-21 0,-20 21 16,21 0-16,-21 0 0,20 0 15,1 21-15,-21 0 0,21 0 16,0 0-16,-1 0 0,1 22 0,21-22 16,0 21-16,-21 1 0,21-1 15,0 0-15,0 1 0,0-1 16,0 0-16,0 1 0,21-1 0,0 0 16,1-21-16,-1 1 0,0 20 15,0-42-15,0 21 0,0 0 0,1-21 16,-1 0-16,0 0 0,21 0 15,-21 0-15,1 0 0,-1 0 0,0 0 16,21 0-16,-21-21 0,1 0 16,20 0-16</inkml:trace>
  <inkml:trace contextRef="#ctx0" brushRef="#br0" timeOffset="10438.79">3641 3112 0,'0'0'16,"0"-43"-16,0 22 0,0 0 0,0 0 15,0 0-15,0-1 16,0 44 15,0-1-31,0 0 0,0 0 16,0 0-16,0 0 0,0 1 16,0 20-16,0-21 0,0 21 15,0 1-15,0-22 0,0 21 0,0-21 16,0 1-16,0-1 0,21 0 15,0 0-15,0 0 0,0 0 0,0-21 16,1 0-16,-1 0 0,0 0 16,0 0-16,0 0 0,0-21 0,1 0 15,20 0-15,-21 0 0,0 0 16,0-22-16,-21 1 0,22 21 0,-1-22 16,-21 1-16,21 0 0,-21 21 15,0-22-15,0 22 0,0 0 0,0 0 16,0 0-16,0-1 15,0 44 32,0-1-47,0 0 16,0 0 0,21 0-1</inkml:trace>
  <inkml:trace contextRef="#ctx0" brushRef="#br0" timeOffset="10883.98">4508 3090 0,'0'0'0,"22"0"0,-1-21 0,-21 0 16,0 0-16,0 0 16,0 0-1,-21 21-15,-1 0 16,1 0-16,0 0 0,0 0 15,0 0-15,0 21 0,-1-21 0,1 21 16,0 0-16,0-21 0,21 21 16,0 0-16,0 1 0,0-1 15,0 0-15,0 0 16,21 0-16,0 0 0,22-21 16,-22 22-16,0-1 0,0-21 15,0 21-15,0-21 0,1 21 16,-1 0-16,0-21 0,-21 21 0,21 1 15,-21-1-15,0 0 16,-21-21-16,0 21 0,0 0 0,-22-21 16,22 21-16,-21-21 0,21 0 15,-22 22-15,22-22 0,0 0 0,-21 0 16,20 0-16,1 0 0,0 0 16,0 0-16,0 0 0,21-22 0,-21 1 15,-1 0-15,22 0 16,0 0-1,0 0-15,22 21 16,-1-22-16,0 1 16,0 21-16,0-21 0</inkml:trace>
  <inkml:trace contextRef="#ctx0" brushRef="#br0" timeOffset="11270.98">4762 3260 0,'22'0'15,"-1"0"-15,0 0 16,0 0 0,0-21-16,0 21 0,-21-22 15,22 22-15,-1-21 16,0 21-16,0-21 0,0 0 0,0 0 16,1 21-16,-1-21 0,0-1 15,0 1-15,0 0 0,-21 0 0,0 0 16,-21 21-1,0 0 1,0 0-16,-22 0 0,22 0 0,0 21 16,-21-21-16,21 21 0,-22 0 15,22 0-15,0 1 0,0 20 0,0-21 16,-1 0-16,22 22 0,0-22 16,0 0-16,0 21 0,0-21 0,0 1 15,22-1-15,-1-21 0,0 21 16,0 0-16,0-21 0,0 0 15,22 21-15,-22-21 0,0 0 0,0 0 16,0 0-16,1 0 0,-1 0 16,0-21-16,-21 0 0,21 0 15,0 21-15</inkml:trace>
  <inkml:trace contextRef="#ctx0" brushRef="#br0" timeOffset="11806.98">5651 2752 0,'0'0'0,"0"-21"16,0-1-16,0 1 0,0 0 0,0 0 15,0 0-15,0 42 32,0 0-32,0 21 15,-21-20-15,21 20 0,0 0 16,-21 1-16,21-1 0,0 0 0,0 1 16,0-1-16,-21 21 15,0-20-15,0 20 0,21-20 0,0 20 16,-22-21-16,1 1 0,0-22 15,21 21-15,0-21 0,0 1 0,0-1 16,-21 0-16,21-42 31,21 0-15,-21-1-16,21 1 0,-21 0 16,21-21-16,1-1 0</inkml:trace>
  <inkml:trace contextRef="#ctx0" brushRef="#br0" timeOffset="12102.38">6032 2625 0,'0'0'0,"22"-21"0,-22-1 0,21 22 16,-21-21-16,0 42 16,0 1-16,0-1 15,0 0-15,0 21 16,0-21-16,0 22 0,0-1 0,0 0 0,0 1 15,0-1-15,0 0 16,0 1-16,0-1 0,-21 0 0,21 1 0,0-1 16,-22 0-16,1 1 15,21-1-15,0-21 0,-21 22 0,21-22 16,-21 0-16,21 0 16,0 0-16,-21-21 0,21-21 31,0 0-31,0 0 0,0 0 15,-21-1-15,-1 1 0</inkml:trace>
  <inkml:trace contextRef="#ctx0" brushRef="#br0" timeOffset="12694.81">5546 3196 0,'0'-21'31,"21"21"-16,0 0-15,21-21 0,-21 21 16,22-21-16,-22 21 0,21-21 16,1 21-16,-1-22 0,0 22 0,1-21 15,20 0-15,-21 21 0,-20-21 16,20 21-16,0-21 0,-21 21 0,22 0 16,-22 0-16,0-21 0,0 21 15,-21 21 1,0 0-1,0 0-15,0 0 16,0 0-16,0 22 0,-21-22 16,21 21-16,0-21 0,0 22 15,0-22-15,0 0 0,0 21 0,0-20 16,0-1-16,0 0 0,0 0 0,21 0 16,0-21-16,1 0 15,-1 0-15,21 0 0,-21 0 0,22 0 16,-22-21-16,0 21 0,21-21 15,-21 0-15,22 0 0,-22-1 0,0 1 16,0-21-16,0 21 16,1 0-16,-22-22 0,0 22 0,0-21 15,0-1-15,0 22 0,0-21 0,-22 21 16,1 0-16,0-1 0,-21 1 16,21 0-16,-1 0 0,-20 21 0,21 0 15,-21 0-15,20 0 0,-20 0 16,21 0-16,0 0 0,-22 21 0,22 0 15,0 0-15,0 1 0,21-1 16,0 0-16,-21 21 0,21-21 0,0 1 16,0 20-16,0-21 0,0 21 15,0-20-15,0-1 0,21 0 0,-21 0 16,21 0-16,-21 0 0,21 1 16,0-22-16,1 0 0,-1 0 0,0 0 15,0 0-15</inkml:trace>
  <inkml:trace contextRef="#ctx0" brushRef="#br0" timeOffset="13165.96">6731 3090 0,'0'0'0,"0"-21"0,0 0 0,21 0 16,0 21-1,0-21-15,1 21 16,-1 0-16,0-21 0,0 21 15,0 0-15,0 0 0,22 0 16,-22 0-16,0 0 0,21 0 0,-20 21 16,-1-21-16,0 21 0,0 0 15,0 0-15,-21 0 0,21 1 0,-21-1 16,22 21-16,-22-21 0,0 0 16,0 22-16,0-22 0,0 0 0,0 0 15,0 0-15,-22 1 0,22-1 16,-21-21-16,21 21 0,0-42 47,0 0-47,0-1 0,0-20 15,21 21-15,1 0 16,-22-22-16,21 22 0,-21-21 0,21 21 16,0-22-16,0 22 0,-21 0 0,21-21 15,1 21-15,-1-1 16,0 1-16,0 21 0,0 0 31,-21 21 0,0 1-15</inkml:trace>
  <inkml:trace contextRef="#ctx0" brushRef="#br0" timeOffset="13947.42">7472 3260 0,'0'0'0,"21"0"0,0 0 15,0 0 1,0 0-16,1-21 0,-1 21 16,0-22-16,0 1 0,0 21 15,22-21-15,-22 0 0,0 0 0,21 0 16,-21-1-16,1 22 0,20-21 15,-21 0-15,-21 0 0,0 0 16,21 0-16,-21-1 0,-21 22 31,0 0-31,0 0 0,0 22 0,-1-1 16,1 0-16,-21 0 0,21 0 16,0 22-16,-1-22 0,1 0 0,0 21 15,21-21-15,-21 1 0,21 20 0,0-21 16,0 0-16,0 0 0,0 1 15,21-1-15,0 0 0,22-21 16,-22 21-16,0-21 0,0 0 16,0 0-16,22 0 0,-22 0 0,0 0 15,0 0-15,0 0 16,0 0-16,1 0 0,-1 0 0,0 0 16,0-21-16,0 0 0,0 0 0,1-1 15,-1-20-15,-21 21 0,21-21 16,-21 20-16,21-20 0,-21 0 0,0 21 15,21-22-15,0 22 0,1 0 16,-1 0-16,0 0 0,0-1 0,0 1 16,0 21-16,1 0 0,-1-21 15,21 21-15,-21 0 0,22 0 0,-1 0 16,-21 21-16,21 0 0,-20-21 16,20 22-16,-21-1 0,0 21 15,0-21-15,1 0 0,-22 43 16,0-22-16,0-21 0,0 22 15,0-22-15,-22 0 0,1 21 0,21-20 16,-21-1-16,0-21 0,21 21 16,-21 0-1,21-42 1,0 0 0,0 0-16,0-1 0,0 1 0,0-21 15,21 21-15,0-22 0,0 22 16,0-21-16,1 0 0,-1 20 0,0-20 15,21 0-15,-21 21 0,22-1 16,-22 1-16,21 0 0,-21 0 0,22 0 16,-22 21-16,0 0 0,0 0 15,0 0-15,1 21 16,-22 0-16,0 0 16,0 0-16,0 1 15,-22-22-15</inkml:trace>
  <inkml:trace contextRef="#ctx0" brushRef="#br0" timeOffset="14711">1947 4636 0,'0'0'0,"0"-22"16,0 1-1,0 42 1,0 1 0,0-1-16,0 0 0,0 21 0,0 22 15,0-22-15,0 22 0,0-1 16,0 1-16,0-1 0,-21 1 0,21-1 15,0 1-15,0-1 0,-21-21 16,0 1-16,21 20 0,0-20 0,0-1 16,-21-21-16,21 0 0,0 0 15,0 1-15,0-1 0,0-42 32,-22-1-32,22 1 15,0 0-15,-21-21 16,21 21-16,-21-22 0</inkml:trace>
  <inkml:trace contextRef="#ctx0" brushRef="#br0" timeOffset="15426.95">1651 5080 0,'0'0'0,"0"-21"0,-21 0 16,21 0-16,0-1 0,0-20 0,0 21 16,0 0-16,0-22 0,21 22 15,0-21-15,0 21 0,0 0 16,22-22-16,-22 22 0,21 0 15,1 0-15,-1 0 0,0-1 0,1 22 16,-1-21-16,21 21 0,-20 0 16,-1 0-16,0 0 0,22 21 15,-43 1-15,21-1 0,1 0 0,-22 21 16,0 1-16,-21-1 0,0 0 16,0 22-16,-21-22 0,-21 0 0,-1 22 15,1-22-15,0 1 0,-1-1 16,1 0-16,0 1 0,-1-22 0,1 0 15,0 0-15,-1 0 0,22 0 16,0-21-16,0 0 0,0 0 16,-1 0-16,1 0 0,0-21 15,21 0-15,0 0 16,0 0-16,-21 21 0,21-21 16,0-1-16,21 22 15,0 0 1,0 0-16,1 0 15,-1 0-15,0 0 0,0 22 0,0-1 16,0 0-16,1 0 0,-1 0 16,0 0-16,0 22 0,0-22 0,0 0 15,1 0-15,-1 0 0,0 1 16,0-1-16,0 0 0,0 0 16,22 0-16,-22-21 0,0 0 0,21 0 15,1 0-15,-22 0 0,21 0 16,-21 0-16,22-21 0,-22 21 15,21-21-15,-21 0 0,22 0 0,-22-1 16,0 1-16,0 0 0,-21-21 16,0 21-16,21-22 0,-21 22 0,22 0 15,-22 0-15,0 0 0,0-1 16,0 1-16,0 42 16,0 1-1,0-1-15,0 0 0,0 0 0,-22 0 16,22 0-16,0 1 0,0-1 15,-21 0-15,21 0 0,0 0 16,0 0-16,0 1 0,0-1 16,0-42 15,0-1-15,0 1-16</inkml:trace>
  <inkml:trace contextRef="#ctx0" brushRef="#br0" timeOffset="15611.01">2794 4995 0,'0'0'0,"0"22"62,0-1-46,21-21-1,-21 21-15,21 0 0</inkml:trace>
  <inkml:trace contextRef="#ctx0" brushRef="#br0" timeOffset="16419.98">3429 5313 0,'0'0'0,"85"-42"31,-64 20-31,0 22 0,-21-21 16,0 0-16,0 0 0,0 0 0,0 0 15,0-1-15,0 1 0,0 0 16,0 0-16,-21 21 0,-22 0 0,22 0 16,0 0-16,-21 0 0,-1 0 15,22 0-15,-21 21 0,0 21 0,20-20 16,-20-1-16,21 21 0,-21-21 15,20 22-15,1-22 0,0 21 16,21-21-16,0 0 0,0 22 16,0-22-16,0 0 0,21 0 15,0-21-15,22 0 0,-22 0 0,0 0 16,0 0-16,22 0 0,-22 0 16,21 0-16,-21 0 0,0-21 0,22 0 15,-22 0-15,0 21 0,0-21 16,-21-1-16,21 1 0,-21 0 0,0 0 15,22 0-15,-22 0 0,0-1 16,0 1-16,0 42 31,0 1-15,0-1-16,0 0 0,0 0 0,-22 21 16,22-20-16,0-1 0,0 0 0,0 21 15,-21 1-15,21-22 0,0 21 16,0 0-16,-21 1 0,0 20 0,21-20 15,21 20-15,0-21 0,0 22 0,-21-1 16,22-20-16,-22 20 0,21 1 0,0 20 16,0-20-16,-21 21 0,21-22 15,0 22-15,1-22 0,-22 22 0,21-22 16,-21 1-16,21-1 0,0 1 0,0-1 16,-21-20-16,0-1 0,0 22 15,0-43-15,-21 21 0,0 0 16,0-20-16,-22-1 0,-20 21 15,42-42-15,-22 0 0,1 0 0,0 0 16,-1 0-16,1-21 0,-21 0 0,20-22 16,1 1-16,0 0 0,-1-1 15,1 1-15,-22 0 0,22-22 0,21 1 16,-21-1-16,-1 1 0,22-1 16,0 1-16,21-1 0,0 1 0,0-1 15,0 22-15,0-22 0,0 22 0,0 0 16,21-1-16,0 1 0,0 0 15,1-1-15,-1 1 0,0 0 0,0-1 16,21 1-16,-20 0 16,-1-1-16,0 1 0,0 0 0,21-1 15,-20 22-15,20-21 0,0 21 16,1-22-16,-1 22 0,0 0 0</inkml:trace>
  <inkml:trace contextRef="#ctx0" brushRef="#br0" timeOffset="17198.59">4043 4974 0,'0'0'0,"0"-21"0,0 0 15,0 0-15,0 0 16,0-1-16,0 44 16,0-1-1,0 0-15,-21 21 0,21-21 16,0 22-16,0-1 0,0 0 0,0 1 15,0 20-15,-22-20 0,22-1 0,0 0 16,-21 1-16,21-1 0,0-21 16,0 21-16,0-20 0,0 20 0,0-21 15,0 0-15,0 0 0,0-42 32,0 0-17,21 0-15,1-21 16,-22 20-16,21 1 0,-21-21 0,0 21 15,21-22-15,0 1 0,-21 21 16,21-21-16,0 20 0,-21-20 16,22 21-16,-1 21 0,0 0 15,0 21 1,-21 0-16,21 0 0,-21 1 16,21-1-16,-21 0 0,0 0 0,22 21 15,-22-20-15,21-1 0,-21 0 16,21 0-16,0 0 0,0 0 0,0 22 15,1-22-15,-1-21 0,0 0 16,0 21-16,0-21 16,0 0-16,1 0 0,-1 0 0,0 0 15,21-21-15,-21 21 0,1-21 16,-22 0-16,21-1 0,0-20 0,0 21 16,0-21-16,0-1 0,-21-20 0,0 20 15,22-20-15,-22-22 0,21 22 16,-21-1-16,0 1 0,0-1 0,21 22 15,-21 0-15,0 20 0,0-20 16,0 63 0,-21 0-1,21 22-15,-21-1 0,21 0 16,-22 22-16,22-22 0,0 22 0,0-22 16,0 22-16,0-22 0,0 0 15,0 1-15,0-1 0,0 0 0,0-21 16,0 22-16,0-22 0,22 0 15,-1 0-15,0-21 0,0 0 16,0 0-16,0 0 0,1 0 16,-1 0-16,0-21 15,-21 0-15,21 21 0,0-21 0,-21 0 16,21 21-16,-21-22 0,0 1 16,0 0-16,0 0 0,0-21 0,0 20 15,0 1-15,0-21 0</inkml:trace>
  <inkml:trace contextRef="#ctx0" brushRef="#br0" timeOffset="17434.98">4551 5101 0,'0'0'0,"0"21"32,21-21-17,0 0-15,21 0 0,-20 0 0,20 0 16,-21-21-16,21 0 0,1 21 15,-22-21-15,21 21 0,-21-21 16,22 21-16,-22 0 0,0-21 0,21 21 16,-20-22-16,-1 22 15,0 0-15,-21-21 16</inkml:trace>
  <inkml:trace contextRef="#ctx0" brushRef="#br0" timeOffset="18367.93">5694 4995 0,'21'-21'0,"0"-63"31,-21 62-31,0 1 0,-21 0 16,0 0-16,0 21 0,-1 0 16,1 0-16,0 0 0,0 21 15,21 0-15,-21 0 0,-22 1 0,43 20 16,0-21-16,-21 21 0,0 1 0,21 20 16,-21-20-16,21-1 0,0 0 15,0 1-15,0-1 0,-21 0 0,42 1 16,-21-1-16,0 0 0,0-21 0,0 1 15,0-1-15,42 21 16,1 0-16,-1-42 0,-21 22 16,21-22-16,-20 0 0,20 0 0,0 0 15,1-22-15,-1 22 0,-21-21 16,21 0-16,1-21 0,-1 21 0,0-1 16,1-20-16,-1 0 0,-21-1 15,22 1-15,-22-21 0,0 20 0,0-20 16,0-1-16,0 22 0,-21-22 15,0 1-15,22 21 0,-22-1 16,0 1-16,0 21 0,0 0 0,-22 42 31,22 0-31,-21 21 0,0 1 16,21-1-16,-21 21 0,21-20 16,-21-1-16,21 22 0,-21-22 0,21 0 15,0 1-15,0-1 0,0 0 0,0-21 16,0 22-16,0-1 0,0-21 0,0 0 15,0 1-15,21-1 0,0-21 16,0 0-16,0 21 0,0-21 0,1 0 16,-1 0-16,0-21 0,0 21 15,0-21-15,22-1 0,-22 1 0,0 0 16,0 0-16,21-21 0,-20 20 0,-1-20 16,0 21-16,0-21 0,0-1 15,0 22-15,-21 0 0,22 0 16,-22 42-1,0 0 1,0 0-16,0 0 0,0 1 0,-22 20 16,22-21-16,0 0 0,0 0 0,0 1 15,-21-1-15,21 0 0,0 0 16,0 0-16,0 0 0,0-42 47,0 0-32,0-21-15,0 21 0,0-1 16,0-20-16</inkml:trace>
  <inkml:trace contextRef="#ctx0" brushRef="#br0" timeOffset="18546.99">6689 4995 0,'0'-21'31,"0"42"-16,0 1 1,0-1 0,0 0-16,21 0 0,0 0 31,0-21-31,0 0 0,0 0 16</inkml:trace>
  <inkml:trace contextRef="#ctx0" brushRef="#br0" timeOffset="19510.98">7408 4995 0,'21'-21'16,"-42"42"-16,64-63 0,-43 21 0,0 0 0,0 0 15,0-1-15,-22 22 16,1 0 0,0 22-16,0-1 15,0 0-15,0 21 0,-1-21 16,1 22-16,0-1 0,21 0 0,-21 1 15,0-22-15,21 21 0,0 1 16,0-1-16,0-21 0,0 21 16,0-20-16,0-1 0,21 0 0,0 0 15,0 0-15,0 0 0,22-21 0,-22 0 16,0 0-16,21 0 0,1 0 0,-22 0 16,21-21-16,1 21 0,41-42 15,-41 0-15,-1 20 0,21-20 16,-20 0-16,-1-22 0,0 1 15,1-1-15,-22-20 0,21 20 0,-21-21 16,1 22-16,-22-1 16,0 22-16,0 0 0,0-1 0,0 22 15,0 0-15,-22 42 32,22 22-32,-21-22 0,21 21 0,0 22 15,0-22-15,-21 21 0,0 1 16,0-1-16,21 1 0,0-1 0,-21-20 15,-1 20-15,1-20 0,21-1 16,0-21-16,0 21 0,-21-20 16,21-1-16,-21 0 0,21 0 0,0-42 47,0 0-47,0 0 0,21-1 15,0-20-15,0 21 0,1-21 0,-1-1 16,21 1-16,-21-22 0,22 22 15,-1 0-15,0 21 0,1-22 0,-22 22 16,21 0-16,-21 0 0,0 21 16,1 0-16,-1 0 0,0 0 0,0 0 15,-21 21-15,0 0 0,0 0 16,0 0-16,0 1 0,0-1 0,-21 0 16,0 0-16,0 0 0,-1 0 0,1 1 15,0-22-15,-21 21 16,21 0-16,-22-21 0,22 0 0,0 0 15,-21 21-15,20-21 0,1 0 16,0 0-16,0 0 0,0 0 0,0 0 16,21-21-16,-22 21 0,22 21 31,0 0-31,0 0 16,0 1-16,0-1 0,22 0 15,-22 0-15,21 0 0,0 0 0,-21 1 16,21-1-16,0 0 0,0 0 15,1 0-15,-1-21 0,21 21 16,22 1-16,-43-22 0,21 21 16,0-21-16,1 0 0,-1 0 15,-21 0-15,22 0 0,-1 0 0,-21-21 16,21 21-16,-20-22 0,-1 1 16,21 21-16,-21-21 0,0 0 0,1 21 15,-22-21-15,21 0 0,0 21 0,0-22 16,-21 1 15,-21 21-15,0 0-16</inkml:trace>
  <inkml:trace contextRef="#ctx0" brushRef="#br0" timeOffset="21858.66">1693 7789 0,'0'0'0,"21"0"0,1 0 0,-1 0 16,0 0-1,0 0-15,0-21 0,0 21 0,-21-21 16,22 0-16,-1 21 0,0-21 16,-21 0-16,0-1 0,0 1 0,0 0 15,0 0-15,0 0 16,0 0-16,-21-1 0,0-20 0,-1 21 15,-20 0-15,0 21 0,-1-21 16,1-1-16,0 22 0,-1 0 0,1 0 16,0 0-16,-1 22 0,22-22 15,-21 21-15,0 21 0,20 0 16,-20 1-16,21-1 0,0 0 0,0 1 16,-1 20-16,22-20 0,0 20 15,0 1-15,0-22 0,0 0 16,22 1-16,-1-1 0,0-21 15,0 0-15,0 0 0,22-21 0,-1 0 16,-21 0-16,21 0 0,1-21 16,20 0-16,-20-21 0,-1 21 0,21-22 15,-20 1-15,-1 0 0,0-1 16,1 1-16,-22 0 0,21-22 0,-21 22 16,1-22-16,-1 1 0,0 20 15,-21-41-15,0 20 0,0 1 16,0-1-16,0 22 0,0-22 0,0 22 15,0 21-15,0-21 0,0 20 0,0 1 16,-21 21 0,21 21-16,0 1 15,0 20-15,-21 0 0,21 22 16,0-1-16,0 1 0,0-1 0,0 1 16,0-22-16,0 22 0,0-1 15,0-21-15,0 64 0,0-63 16,21-1-16,0 0 15,0 1-15,-21-22 0,21 0 0,0 0 16,1 0-16,-1-21 0,21 0 0,-21 0 16,0 0-16,22-21 0,-22 0 15,0 0-15,21 0 0,-20-1 0,20-20 16,-21 21-16,0 0 0,22-22 16,-22 22-16,0-21 0,0 21 0,-21 0 15,21-1-15,-21 1 0,0 0 16,0 42 15,0 0-31,0 1 0,0-1 0,0 0 16,0 0-16,0 21 0,0-20 15,0-1-15,0 21 0,0-21 0,0 22 16,0-22-16,0 0 0,21 0 16,1 0-16,-1 0 0,0 1 0,0-22 15,0 0-15,0 0 0,1 0 0,-1 0 16,0 0-16,0-22 15,21 1-15,-20 0 0,-1 0 0,0 0 16,0 0-16,0-22 0,0 22 16,-21-21-16,0 21 0,0-22 0,0 1 15,0 0-15,0-1 0,0 1 16,0 21-16,-21-22 0,0 1 0,-21 21 16,21-21-16,-1 42 0,-20-22 0,0 22 15,21 0-15,-22 0 0,22 22 16,-21-1-16,-1 0 0,22 0 0,0 21 15,0-20-15,0 20 0,21 0 16,0 1-16,0-1 0,0 0 16,0-21-16,0 22 0,21-1 15,21-21-15,-21 22 0,22-22 0,-22 0 16,21 0-16,1 0 0,-1-21 16,0 0-16,-21 0 0,22 0 0,-1 0 15,0 0-15,1-21 0,-1 0 16,-21 0-16,22 0 0,-1-1 0,-21 1 15,0-21-15,0 21 0,1 0 0,-1-22 16,-21 22-16,21-21 0,-21 21 16,0-1-16,0-20 0,0 21 15,0 0-15,0 42 32,0 0-32,0 0 0,0 0 0,0 22 15,0-22-15,0 0 0,0 21 16,0-20-16,0-1 0,0 0 0,0 21 15,0-21-15,21 1 0,0-1 16,0 0-16,1-21 0,-1 21 0,0-21 16,21 0-16,-21 0 0,22 0 15,-22 0-15,21-21 0,1 0 0,-1 0 16,-21 21-16,21-22 0,-20 1 0,20-21 16,-21 21-16,0 0 0,0-22 15,1 22-15,-1-21 0,-21 21 16,21-22-16,-21 1 0,0 0 15,0 20-15,0 1 0,0 0 0,0 0 16,0 42 0,0 21-16,0-20 0,0-1 15,0 21-15,0-21 0,0 22 0,0-1 16,0-21-16,0 0 0,0 22 16,0-22-16,0 0 0,0 0 0,21 0 15,0 0-15,-21 1 0,21-22 0,1 0 16,20 0-16,-21 0 0,0 0 15,0 0-15,1 0 0,20-22 0,-21 1 16,0 21-16,0-21 16,1 0-16,-1 0 0,0-22 0,0 22 15,-21 0-15,21-21 0,-21-1 0,0 1 16,0 0-16,0-1 0,0-20 16,0 21-16,0-1 0,0 1 0,0 21 15,0 0-15,0-1 0,0 44 16,0-1-16,0 0 15,0 21-15,0 1 0,0-1 0,0 0 16,0 1-16,0-1 0,0 0 16,0 1-16,0-22 0,0 21 15,0 0-15,0 1 0,0-22 16,0 21-16,0-21 0,0 1 0,0-1 16,0 0-16,0 0 0,0-42 31,0 0-31,0 0 15,0-1-15,0 1 0,21 0 16,-21 0-16,22-21 0,-1 20 0,-21 1 16,21-21-16,0 21 0,21-22 0,-20 22 15,-1 0-15,21 0 0,0 0 16,1 21-16,-1 0 0,0 0 0,1 0 16,-1 0-16,-21 21 0,22-21 15,-22 21-15,0 0 0,0 22 16,-21-22-16,0 0 0,0 0 0,0 0 15,-21 0-15,0 22 0,0-22 16,-22 0-16,1 21 0,0-20 0,-1-1 16,-20 0-16,20 0 0,1 0 0,0 0 15,-1 1-15,22-22 0,-21 0 16,21 0-16,0 21 0,-1-21 0,22-21 31,0-1-31,0 1 0,0 0 16,22 0-16,-1 0 0,0 0 0,21-1 15,-21-20-15,22 21 16</inkml:trace>
  <inkml:trace contextRef="#ctx0" brushRef="#br0" timeOffset="22115.45">5334 7154 0,'21'-21'0,"-42"42"0,42-63 15,-21 63 1,0 0-16,0 22 15,-21-22-15,21 21 0,-21 1 0,21 20 16,-21-21-16,21 1 0,0 20 16,0-20-16,0-1 0,0 0 0,0 1 15,-22-22-15,22 21 0,0-21 16,0 22-16,0-22 0,0 0 0,0 0 16,0 0-16,0 0 15,22-21 16,-1-21-31,-21 0 0,21 21 0,0-21 16,0 0-16</inkml:trace>
  <inkml:trace contextRef="#ctx0" brushRef="#br0" timeOffset="22462.99">5524 7705 0,'43'0'31,"-22"0"-15,0 0-16,0 0 0,0 0 15,1 0-15,20-21 0,-21 21 0,0-22 16,22 22-16,-22-21 0,21 21 16,-21-21-16,22 21 0,-22-21 0,-21 0 15,0 0-15,21-1 0,-21 1 16,0 0-16,0 0 0,-21 21 16,0 0-16,-1 0 0,1 0 0,0 0 15,-21 0-15,21 21 0,-22 0 16,1 0-16,21 22 0,-22-22 0,22 21 15,-21 1-15,21-1 0,21-21 16,-21 21-16,21-20 0,0 20 16,0-21-16,0 21 0,0-20 0,0-1 15,21 0-15,0 0 0,21-21 16,-21 0-16,22 0 0,-1 0 0,22 0 16,-22 0-16,0 0 0,1-21 0,20 0 15,-21 0-15,-20-1 0,20 1 16,0 0-16,-21-21 0</inkml:trace>
  <inkml:trace contextRef="#ctx0" brushRef="#br0" timeOffset="23031.19">6752 7281 0,'0'0'0,"21"-21"15,22-63 1,-43 62-16,0 1 16,-22 21-1,1 0-15,0 21 0,0 1 0,-21-1 16,20 21-16,1 0 0,0 1 16,0-1-16,0 0 0,0 22 0,-1-22 15,22 1-15,0 20 0,-21-21 16,21 1-16,0-1 0,0-21 15,0 22-15,21-22 0,1 21 0,20-21 0,-21 0 16,21-21-16,1 22 16,20-22-16,-20 0 0,-1 0 0,21 0 15,-20-22-15,-1 1 0,0 21 0,1-21 16,-1 0-16,0-21 0,1 20 16,-22 1-16,0-21 0,21 0 0,-20-1 15,-22 1-15,21 0 0,0-22 16,-21 1-16,0-1 0,0 1 0,21-1 15,-21 22-15,0-1 0,21 1 0,-21 21 16,0 0-16,0 0 16,0 42-1,0 0-15,-21 0 0</inkml:trace>
  <inkml:trace contextRef="#ctx0" brushRef="#br0" timeOffset="23334.96">7197 7662 0,'63'106'31,"-42"-85"-31,-21 1 0,21-1 0,1 0 15,-1 0-15,0-21 0,0 21 16,0-21-16,0 0 0,1 0 16,-1 0-16,0-21 0,21 0 0,-21 21 15,1-21-15,-1-22 0,0 22 16,0 0-16,0-21 0,22 21 0,-22-22 16,0 22-16,-21 0 0,0 0 0,0 0 15,0 42 1,0 0-1,0 0-15,0 0 0,0 0 0,0 1 16,-21-1-16,0 0 0,21 0 16,0 0-16,0 0 0,-22 1 0,22-1 15,0 0 1,22-42 15,-22 0-31,21 21 0,0-22 16,0 1-16</inkml:trace>
  <inkml:trace contextRef="#ctx0" brushRef="#br0" timeOffset="23506.61">7959 7408 0,'0'0'0,"-85"0"32,64 0-32,0 0 15,-1 0-15,22 22 31,22-22-31,-1 0 16,0 0-16,21 0 0,-21 0 0,1 0 16,20 0-16</inkml:trace>
  <inkml:trace contextRef="#ctx0" brushRef="#br0" timeOffset="24046.69">8572 7324 0,'-42'-21'31,"21"21"-31,0 0 0,0 21 0,-1 0 16,22 0-16,-21 0 0,0 0 0,0 22 15,0-22-15,0 21 0,21-21 0,-22 22 16,1-1-16,21 0 0,-21-20 16,21 20-16,0-21 0,0 0 0,0 22 15,0-22-15,0 0 0,0 0 16,21-21-16,0 21 0,22 0 15,-22-21-15,0 0 0,21 0 0,-20 0 16,20 0-16,0 0 0,1-21 16,-22 0-16,21 0 0,0 0 0,1 0 15,-1-1-15,-21 1 0,22-21 0,-1 0 16,-21-1-16,0 1 0,0-22 16,22 1-16,-22-1 0,-21 1 0,21-1 15,-21 1-15,21-1 0,-21 22 0,0 0 16,0 21-16,0-1 0,0 1 15,0 0-15,0 0 0,-21 42 16,21 0-16,-21 0 0,21 22 16,-21-1-16,0 0 0,-1 1 0,1 20 15,21 1-15,-21-1 0,0-20 16,21 20-16,-21-21 0,21 1 0,-21-1 16,21-21-16,-22 22 0,22-22 0,0 0 15,-21 0-15,21 0 0,0 0 16,0 1-1,21-44 1,1 1-16,-1-21 16,21 21-16,0-22 15,64 1-15,-63 0 0,-1 21 0,-21-22 16,0 1-16,0 21 0</inkml:trace>
  <inkml:trace contextRef="#ctx0" brushRef="#br0" timeOffset="24354.67">9377 7387 0,'-21'64'31,"-1"-64"-31,1 21 0,0 0 0,-21-21 0,21 21 16,-22 0-16,22-21 0,0 22 16,-21-22-16,20 0 0,1 21 0,0-21 15,0 0 1,21 21-16,-21-21 0,0 0 16,21 21-16,0 0 15,0 0-15,0 1 16,0-1-16,0 0 15,21 0-15,0 0 0,0-21 0,-21 21 16,21 1-16,-21-1 0,21-21 0,1 21 16,20 0-16,-21 0 0,0-21 0,0 0 15,1 21-15,-1 1 0,21-1 0,0-21 16,-20 0-16,20 0 0,0 0 0,-21 0 16,22 0-16,-22 0 0,0 0 0,0-21 15,0 21-15,1-22 0,-1 22 0,-21-21 16,0 0-16,0 0 15,0 0-15,-21 21 0</inkml:trace>
  <inkml:trace contextRef="#ctx0" brushRef="#br0" timeOffset="26738.98">1863 9800 0,'0'0'0,"0"21"16,21-21-16,0 0 15,0 0-15,0 0 16,0 0-16,1 0 0,-1 0 16,-21-21-16,21 21 0,0-21 0,-21 0 15,21 0-15,-21 0 16,0-1-16,0 1 0,0 0 0,0 0 15,0 0-15,-21-22 0,0 22 16,0 0-16,0 0 0,-1 0 16,1 0-16,0-1 0,-21 22 0,21-21 15,-22 21-15,22 0 0,-21 0 16,-1 0-16,22 0 0,-21 21 0,0 1 16,20-1-16,-20 0 0,21 21 15,0 1-15,0-1 0,-1 0 16,1 22-16,21-22 0,0 0 0,0 22 15,0-22-15,0-21 0,21 22 16,1-1-16,-1-21 0,21 0 0,-21 1 16,22-22-16,-1 21 15,-21-21-15,21 0 0,1 0 0,-22 0 16,21 0-16,1-21 0,-22 21 16,21-22-16,-21 1 0,22 0 0,-22-21 15,0 21-15,21-22 0,-21 1 0,1 0 16,-1-1-16,0-20 0,-21 20 15,0-20-15,21 21 0,-21-22 0,21 22 16,-21-22-16,0 22 0,0-22 16,0 22-16,0 0 0,0 21 15,0-22-15,0 22 0,-21 42 32,21 22-32,-21-22 0,21 21 15,0 0-15,0 1 0,0-1 16,0 22-16,0-22 0,-21 21 15,21-20-15,0 20 0,0-20 0,0 20 16,0-21-16,0 1 0,0-22 16,0 21-16,21-21 0,-21 22 0,21-22 15,0-21-15,22 21 0,-22-21 16,21 0-16,-21 0 0,22 0 0,-1 0 16,0 0-16,1 0 0,-1-21 15,0 0-15,-21 0 0,22-1 0,-1 1 16,0-21-16,-20 21 0,-1-22 15,21 1-15,-42 0 0,21 21 0,-21-22 16,0 1-16,0 0 0,0 20 16,0 1-16,-21 21 0,0-21 15,0 21-15,0 0 0,-1 0 16,1 0-16,0 0 0,0 21 16,0 0-16,21 1 0,0-1 0,0 0 15,0 0-15,0 0 0,21 22 16,0-22-16,0 0 0,22 21 0,-22-21 15,0 1-15,21-1 0,-21 0 0,1 21 16,-1-21-16,0 1 0,0-22 16,0 21-16,0 0 0,1 0 15,-1-21-15,0 21 0,0-21 0,0 21 16,0-21-16,1 0 0,-1 0 16,21 0-16,-21 0 0,22 0 0,-22 0 15,21 0-15,0-21 0,1 0 16,-1 0-16,0 21 0,22-21 0,-22 0 15,1-1-15,-22 1 0,21-21 0,0 21 16,-20-22-16,-1 22 0,-21-21 16,0 0-16,0-1 0,0 22 0,0-21 15,0-1-15,0 22 0,-21 0 0,-1 0 16,1 21-16,0 0 0,-21 0 16,21 0-16,-22 0 0,22 0 0,-21 21 15,21 0-15,-22 22 0,1-22 16,21 21-16,-22-21 0,22 22 15,0-1-15,0 0 0,0 1 0,21-22 16,0 21-16,0-21 0,0 22 16,0-22-16,0 0 0,21 0 15,-21 0-15,21-21 0,0 21 0,22-21 0,-22 0 16,0 0-16,21 0 0,-21 0 16,1 0-16,20 0 0,-21-21 0,21 0 15,-20 21-15,-1-21 0,21 0 0,-21-22 16,0 22-16,1 0 0,-1-21 15,0-1-15,0 1 0,-21 0 0,0-1 16,0 22-16,0-21 16,0 21-16,0 0 0,0-1 0,0 1 15,0 42 1,0 1 0,0-1-16,0 21 0,0-21 0,0 22 15,0-1-15,0-21 0,0 21 16,0 1-16,0-22 0,0 21 0,21-21 15,0 1-15,1-1 0,-1 0 16,21 0-16,-21-21 0,22 21 0,-22-21 16,21 0-16,0 0 0,1 0 15,-1 0-15,0 0 0,1 0 0,20-21 16,-20 21-16,-1-21 0,0 0 16,22 0-16,-22-1 0,0 1 0,1-21 15,-22 21-15,21-22 0,-21 1 16,1 0-16,-22-1 0,0 1 0,0 21 15,0-21-15,0 20 0,0 1 0,-22 0 16,1 21-16,-21 0 0,21 0 16,-22 0-16,1 21 0,0 0 0,-1 22 15,1-22-15,0 21 0,21-21 16,-22 22-16,22-1 0,0 0 16,0-20-16,21 20 0,-21-21 0,21 21 15,0-20-15,0-1 0,21 0 16,0-21-16,0 0 0,21 0 15,-20 0-15,-1 0 0,21 0 16,0 0-16,1 0 0,-22-21 0,21 0 16,1-1-16,-22 1 0,21 0 0,-21 0 15,0 0-15,1-22 0,-1 22 16,0 0-16,-21-21 0,21 21 0,-21-1 16,0 1-16,0 0 0,0 0 15,0 42 1,0 0-1,0 22-15,0-22 16,0 21-16,0-21 0,0 22 0,-21-1 16,21 0-16,-21 1 0,21-1 15,0 0-15,0 1 0,0 20 0,0 1 16,0-1-16,0 1 0,0 20 0,0 1 16,0-22-16,0 22 0,0 0 15,21-1-15,0 1 0,-21 0 0,21-1 16,-21 22-16,0-21 0,21 0 0,1-1 15,-22 1-15,21-22 0,-21 1 16,0-1-16,0 1 0,0-1 0,0-20 16,0-1-16,0-21 0,-21 43 15,-1-43-15,1-21 0,0 0 16,0 0-16,-21 0 0,20-21 16,-20 0-16,0-22 0,-1 1 0,1 0 15,-21-1-15,20-20 0,-20-1 0,20-20 16,-20 20-16,21-21 0,-43-105 15,64 105-15,0 1 0,21-1 16,0 0-16,0 1 0,21-22 0,0 21 16,0 0-16,21 22 0,-20-1 15,20 1-15,0-1 0,1 22 0,-1 0 16,0-1-16,1 1 0,-1 0 0,21 21 16,-41-1-16,20 1 0,0 0 15,-21 0-15,1 0 0,-1 21 16,-21-21-16,21-1 0,-21 1 15,0 0 1</inkml:trace>
  <inkml:trace contextRef="#ctx0" brushRef="#br0" timeOffset="28263.92">5673 9927 0,'0'0'0,"0"21"16,0-42 0,0 0-1,21 0-15,0 0 16,0 0-16,-21-1 0,21 1 0,0-21 15,1 21-15,-1 0 0,-21-22 16,0 1-16,0 21 0,0-22 0,0 22 16,-21-21-16,-1 21 0,1 0 15,0-1-15,-21 22 0,21 0 0,-22 0 16,22 0-16,-21 0 0,-1 22 16,1-1-16,21 0 0,-21 0 0,20 21 15,-20 1-15,21 20 0,0-20 16,0-1-16,-1 21 0,22-20 0,-21-1 15,21 0-15,0-20 0,0 20 0,0-21 16,0 0-16,0 0 0,21 1 16,1-22-16,-1 0 0,21 0 0,-21 0 15,22 0-15,-1 0 0,0 0 0,1-22 16,20 1-16,-21 0 0,1 0 16,-1 0-16,0 0 0,1-22 15,-1 1-15,0 21 0,-20-22 0,-1 1 16,0 0-16,0-22 0,-21 22 15,0 21-15,0-22 0,0 22 0,0 0 16,0 0-16,0 0 0,0 42 31,-21 0-31,21 21 0,-21-20 0,21 20 16,0 0-16,0-21 0,0 22 16,0-1-16,0 0 0,0-20 0,21 20 15,0-21-15,0 0 0,0 0 0,1 1 16,-1-1-16,0-21 0,0 0 15,0 0-15,22 0 0,-22 0 16,0 0-16,21 0 0,-21-21 0,22 21 16,-22-22-16,0 1 0,21 0 15,-20 0-15,-1-21 0,0 20 0,-21-20 16,0 21-16,0-21 0,21-1 16,-21 22-16,0-21 0,0 21 0,0-1 15,-21 22 1,0 22-16,21-1 15,-21 0-15,21 21 0,0 1 0,0-22 16,0 21-16,-22 0 0,22-20 16,0 20-16,0-21 0,0 0 0,0 0 15,0 1-15,0-1 0,0 0 16,22-21 15,-1-21-31,0 21 16,0-21-16,-21-1 0,21 1 0,0 0 15,-21-21-15,22 21 0,-1-22 16,0 22-16,0-21 0,-21 21 16,21-22-16,0 22 0,-21 0 0,22 21 15,-1 0 1,-21 21-16,0 0 0,0 22 0,21-22 16,-21 21-16,21-21 0,-21 0 15,0 22-15,21-22 0,0 0 16,1 0-16,-1 22 0,0-43 0,0 21 15,21 0-15,1-21 0,-22 0 16,21 21-16,1-21 0,-22 0 0,21 0 16,0 0-16,1 0 0,41-21 15,-41 0-15,-1 0 0,0 21 16,-20-22-16,20-20 0,0 21 0,-21 0 16,1-22-16,20 22 0,-42-21 15,0 0-15,21-1 0,-21 1 0,0 21 16,0-22-16,0 22 0,-21 0 0,0 0 15,0 21-15,-1 0 0,1 0 16,-21 0-16,21 0 0,-22 21 16,1 0-16,21 22 0,-21-22 0,-1 21 15,1-21-15,21 22 0,-22-1 16,22-21-16,0 21 0,21 1 0,0-22 16,0 21-16,0-21 0,0 1 0,0-1 15,21 0-15,-21 0 0,21 0 16,1-21-16,20 0 0,-21 0 0,0 0 15,0 0-15,22 0 0,-22 0 0,0-21 16,21 21-16,-20-21 0,-1 0 16,21 0-16,-21-1 0,0-20 15,1 21-15,-1-21 0,0-1 0,0-20 16,0 20-16,0-20 0,1 21 16,-1-22-16,-21 1 0,0 20 0,21-20 15,-21 20-15,0 1 0,0 0 0,0-1 16,0 22-16,0 0 0,-21 42 15,0 0 1,21 1-16,-22 20 0,1 0 16,21 1-16,-21-1 0,21 0 0,0 1 15,0 20-15,0-21 0,0 22 0,0-22 16,0 1-16,0-1 0,0 0 16,0-21-16,0 22 0,21-22 0,-21 0 15,21 0-15,-21 0 0,22 1 16,-1-22-16,0 0 0,0 0 15,0 0-15,0 0 16,1 0-16,20 0 0,-21-22 0,21 1 16,1 21-16,-1-21 0,0 21 0</inkml:trace>
  <inkml:trace contextRef="#ctx0" brushRef="#br0" timeOffset="29806.04">8657 9800 0,'0'0'15,"21"-21"-15,0 21 0,1-21 0,-22 0 0,0 0 16,0-1-16,0 1 0,0-21 16,0 21-16,0 0 0,0-1 15,-22 1-15,1 0 0,0 0 0,0 21 16,0 0-16,0 0 0,-1 0 0,1 0 16,0 21-16,0 0 0,0 0 15,0 1-15,-22 41 0,22-21 16,0 1-16,0-22 0,0 21 15,21 1-15,0-22 0,0 21 0,0-21 16,0 0-16,0 22 0,0-22 0,0 0 16,21 0-16,-21 0 15,21-21-15,0 0 0,0 0 16,0 0-16,1 0 0,-1 0 0,0 0 16,0 0-16,0-21 0,0 0 0,1 0 15,-1 0-15,-21 0 0,21-1 16,0-20-16,0 0 0,0-1 0,22-20 15,-22 21-15,0-22 0,0 1 16,0-1-16,1 1 0,-1 20 0,0-20 16,-21 20-16,0 1 0,21 0 0,-21-1 15,0 22-15,0 0 16,-21 21 0,21 21-16,-21 0 0,0 1 15,-1 20-15,22-21 0,-21 21 0,0 1 16,21-1-16,-21 0 0,21 1 15,0 20-15,-21-20 0,21-1 16,0 0-16,0 1 0,0-1 0,0 0 16,0-21-16,0 22 0,0-22 0,0 0 15,0 0-15,21 0 0,0 1 16,0-22-16,0 0 0,1 0 0,-1 0 16,0 0-16,0 0 0,21 0 0,-20 0 15,-1-22-15,21 1 0,-21 21 16,22-21-16,-22 0 0,0-21 0,21 20 15,-21-20-15,1 21 0,-1-21 16,-21-1-16,0 1 0,0 21 0,0 0 16,0-1-16,0 1 0,0 0 15,-21 21 1,-1 0-16,1 0 0,0 21 0,0 0 16,21 1-16,0-1 0,0 0 0,0 0 15,0 0-15,0 22 0,0-22 16,0 0-16,0 0 0,0 21 0,0-20 15,21-1-15,0 0 0,0-21 16,-21 21-16,22 0 0,-1 0 0,0-21 16,-21 22-16,21-22 0,0 0 15,0 0-15,1 0 0,-1 0 16,0 0-16,21 0 0,-21 0 16,1 0-16,-1-22 0,0 22 0,0-21 15,0 0-15,0 0 0,1 0 16,-1 0-16,0-22 0,0 1 0,0 21 15,0-22-15,1 22 0,-22-21 0,21 21 16,-21 0-16,0 42 31,0 0-31,-21 21 16,-1-21-16,1 22 0,21-22 0,-21 21 16,21-21-16,0 22 0,0-22 0,0 0 15,0 0-15,0 0 0,0 1 16,0-1-16,0 0 15,21-21-15,0 0 0,1 0 16,-1 0-16,0 0 0,21 0 16,-21 0-16,1 0 0,-1 0 0,0 0 15,0-21-15,0 0 0,0 21 0,-21-22 16,0 1-16,22 0 0,-22-21 16,0 21-16,0-22 0,0 22 0,0-21 15,-22-1-15,1 22 0,21 0 16,-21 0-16,0 0 0,0 0 0,0 21 15,-1 0-15,1 0 0,0 0 16,21 21 0,0 0-16,21-21 15,22 0-15,-22 0 0,21 0 16,-21 0-16,22 0 0,-1 0 0,21 0 16,-20 0-16,-1 0 0,0-21 15,1 21-15,-22 0 0,21 0 0,-21-21 16,1 21-16,-1 0 15,-21 21 1,0 0 0,-21 0-16,21 0 0,-22 0 15,1 1-15,0-1 0,21 21 16,-21-21-16,0 22 0,21-1 0,0-21 16,0 21-16,0 1 0,0-1 15,0 0-15,0 1 0,0-1 0,0 0 16,0 22-16,0-22 0,0 22 0,0-1 15,0-20-15,0 20 0,0 1 16,0-1-16,0 1 0,0-22 0,0 21 16,0-20-16,0 20 0,0-20 0,0-1 15,-21 0-15,21 22 0,-22-22 16,22-21-16,-21 22 0,21-22 0,-21 0 16,21 0-16,0 0 0,0 0 0,-21-21 15,21-21 16,0 0-31,0 0 16,21 0-16,-21 0 0,0-22 16,21 22-16,0-21 0,-21-1 0,22 22 15,-1-21-15,-21-22 0,0 22 0,21-21 16,-21-1-16,21 1 0,-21-22 16,0 0-16,0 22 0</inkml:trace>
  <inkml:trace contextRef="#ctx0" brushRef="#br0" timeOffset="30142.85">10350 9843 0,'0'0'0,"0"-43"0,0 1 16,0 21-16,0 0 0,0-22 0,0 22 16,0 0-16,-21 0 15,21 0-15,0-1 16,21 22 0,1-21-16,-1 21 0,0 0 15,21 0-15,-21 0 0,1 0 0,-1 0 16,0 0-16,0 0 0,0 21 15,-21 1-15,21-1 0,-21 0 0,0 21 16,0-21-16,0 22 0,0-1 16,0-21-16,0 22 0,0-1 0,-21-21 15,21 0-15,-21 22 0,0-22 16,0 0-16,0 0 0,-1 0 16,1 0-16,0-21 0,0 22 0,0-22 15,0 0-15,-1 0 0,22 21 0,-21-21 16,0 0-1,21-21 17</inkml:trace>
  <inkml:trace contextRef="#ctx0" brushRef="#br0" timeOffset="30326.74">10816 10329 0,'0'64'15,"0"-43"1,0-42 15,0 0-31,0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17:48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2138 0,'0'0'0,"21"0"15,-21-21-15,0 0 16,22 21-16,-22-22 31,0 44-15,-22-22-1,1 21-15,0 0 0,21 0 16,-21 0-16,21 0 0,0 1 16,-21 20-16,21-21 0,-21 21 0,-1 22 15,22-22-15,0 1 0,-21 20 16,0 1-16,0-22 0,0 21 0,0-20 15,-1 20-15,1-20 0,0-1 16,0 0-16,0 1 0,21-22 16,-21 21-16,-1-21 0,22 22 0,-21-22 0,21 0 15,0 0-15,0 0 0,-21 0 16,21 1-16,-21-22 0,0 0 31,21-22-31,0 1 16,0 0-16,0 0 0,0 0 15,21 0-15,0-22 0,0 22 16,-21-21-16</inkml:trace>
  <inkml:trace contextRef="#ctx0" brushRef="#br0" timeOffset="415.54">1587 2201 0,'0'0'0,"0"-21"15,22 21-15,-1 0 16,0 0-16,0 0 0,0-21 16,0 21-16,1 0 15,-1 0-15,0 21 0,0 0 0,0-21 16,0 22-16,1 20 0,20-21 15,-21 21-15,0 1 0,-21-1 0,21 22 16,-21-22-16,0 21 16,0 1-16,0-22 0,0 1 0,0 20 15,0-21-15,-21 1 0,0-1 16,21-21-16,0 22 0,0-1 0,-21-21 16,21 0-16,0 0 0,-21 1 15,21-1-15,0 0 16,-21 0-1,21-42 1,0 0-16,0 0 16,-22-1-16,22 1 0,0 0 15,0 0-15,0 0 16</inkml:trace>
  <inkml:trace contextRef="#ctx0" brushRef="#br0" timeOffset="583.77">1439 2836 0,'43'0'16,"-22"0"-16,0 0 16,0 0-16,21 0 0,-20 0 15,20-21-15</inkml:trace>
  <inkml:trace contextRef="#ctx0" brushRef="#br0" timeOffset="696.57">1947 5228 0,'0'0'0,"0"-423"0,0 0 16,21 63-16,-21 63 0,22 43 16,-22 85-16,0 21 0,0 42 15,0 21-15,0 22 0,0 21 0,0-1 16,0 22-16,0 0 0,0 0 16,21 21-16</inkml:trace>
  <inkml:trace contextRef="#ctx0" brushRef="#br0" timeOffset="887.59">2561 2561 0,'21'-21'0,"-42"42"0,42-63 16,-21 21-1,-21 21-15,0 0 16,0 0-16,0 0 15,-1 0-15,1 0 0,0 0 16,0 21-16,-21-21 0</inkml:trace>
  <inkml:trace contextRef="#ctx0" brushRef="#br0" timeOffset="1167.15">2201 2815 0,'0'21'0,"0"1"16,0-1 0,21 0-16,-21 0 0,22 0 0,-22 0 15,21 1-15,0-1 0,0 0 16,0-21-16,0 21 0,1-21 0,-1 0 15,0 0-15,21 0 0,-21 0 16,1 0-16,20 0 0,0 0 0,-21 0 16,22 0-16,-22-21 0,0 21 15,21-21-15,-20 0 0,-1 21 0,0-22 16,0 22-16,-21-21 0,21 21 16,-21-21-16,0 0 15,0 0 16</inkml:trace>
  <inkml:trace contextRef="#ctx0" brushRef="#br0" timeOffset="1528.03">2413 2604 0,'0'-22'16,"0"1"0,0-21-16</inkml:trace>
  <inkml:trace contextRef="#ctx0" brushRef="#br0" timeOffset="1960.34">2265 2582 0,'0'64'16,"0"-22"-1,0-21-15,-21 22 0,21-22 16,-22 21-16,22-21 0,0 22 0,0-22 15,0 0-15,0 21 0,22-20 16,-1-1-16,0-21 0,0 21 16,0 0-16,0-21 0,22 0 0,-22 21 15,21-21-15,-21 0 0,22 0 16,-22 0-16,21 0 0,-21 0 0,1 0 16,-1-21-16,21 0 0,-21 0 15,0 0-15</inkml:trace>
  <inkml:trace contextRef="#ctx0" brushRef="#br0" timeOffset="3636.05">1418 2900 0,'-21'0'31,"0"0"-31,21-21 0,-21 21 31,21-21-15,-22 21-16,44 0 62,-1 0-62,0 0 0,0 0 0,21 0 16,-20 0-16,20 0 0,-21 0 16,21 0-16,-20 0 0,20 0 0,0 0 15,-21-22-15,1 22 0,20 0 16,-21 0-16,0 0 0,0-21 0,1 21 16,-1 0 15,0-21 16</inkml:trace>
  <inkml:trace contextRef="#ctx0" brushRef="#br0" timeOffset="6232.88">2265 2604 0,'0'21'15</inkml:trace>
  <inkml:trace contextRef="#ctx0" brushRef="#br0" timeOffset="8200.14">3175 2201 0,'0'22'47,"0"-1"-32,0 0-15,0 0 0,0 0 16,0 0-16,0 1 0,0-1 16,0 21-16,0 0 0,0-20 0,-42 20 15</inkml:trace>
  <inkml:trace contextRef="#ctx0" brushRef="#br0" timeOffset="8547.53">6371 3069 0,'21'0'15,"0"0"1,1 0-16,-1 0 0,0 0 16,0 0-16,0 0 0,0 0 0,1 0 15,-171-21-15,-295 21 0,-64-21 0,63 21 16,64-21-16,85 0 0,84-1 15,43 1-15,42 0 0,64 0 0,-1 0 16,22 0-16,21-22 0,21 22 16,0 0-16,0-21 0,0 20 15,0-20-15,0 21 0,0 0 16,0-22-16,0 22 0,0 0 0,0 0 16,0 42 30,0 0-30,0 0 0,0 1-16,-22-22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18:0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1820 0,'-21'0'47,"21"22"-31,0-1-1,0 0-15,0 0 16,21 0-16,-21 0 0,0 22 16,0-22-16,-21 0 0,21 21 15,-22 1-15,22-1 0,-21 0 0,0 22 16,0-22-16,0 22 0,21-22 16,0 0-16,0 22 0,-21-43 0,21 21 15,0 1-15,0-22 16,0 21-16,0 1 0,0-22 0,0 21 15,-22-21-15,22 0 0,0 1 0,0-1 16,-21-21 0,0 0-1,-21 0-15,42-21 16,0-1-16,21 1 16,0-21-16,-21 21 15,0 0-15,0-1 0</inkml:trace>
  <inkml:trace contextRef="#ctx0" brushRef="#br0" timeOffset="479.46">1206 2032 0,'0'0'0,"64"-63"31,-43 63-31,0-22 0,0 1 16,1 0-16,-1 21 16,0-21-16,21 0 0,-21 0 0,22-1 0,-22 22 15,0-21-15,21 21 16,-20 0-16,-1 0 0,0 21 15,0 1-15,0-1 0,0 0 16,-21 21-16,22 1 0,-1-1 16,0 0-16,-21 1 0,0-1 0,21 0 15,-21 1-15,0-1 16,0 0-16,0 1 0,0-1 0,0 0 16,0 22-16,-21-22 0,21-21 0,0 22 15,-21-1-15,0-21 0,21 21 16,-22-20-16,22-1 0,0 0 0,-21 0 15,21 0 1,-21-21-16,21-21 31,0 0-31,0 0 16,0 0-16,0-1 0,0 1 16,0 0-16</inkml:trace>
  <inkml:trace contextRef="#ctx0" brushRef="#br0" timeOffset="799.85">1249 2455 0,'0'0'0,"21"0"31,0-21-31,0 21 0,22 0 15,-22-21-15,21 0 0,-21 21 16,22 0-16,-1-21 0,-21 21 0,21-21 16,-20-1-16,20 22 0,-21 0 15,21 0-15,-20 0 0,-1 0 0,0-21 16</inkml:trace>
  <inkml:trace contextRef="#ctx0" brushRef="#br0" timeOffset="1779.75">2180 2244 0,'0'0'0,"0"-21"16,0-1-16,0 1 15,-21 21 1,0 0 0,0 0-16,-1 0 15,1 0-15,21 21 16,0 1-16,0-1 0,-21-21 0,0 21 16,0 0-16,0 21 0,21-20 15,0 20-15,0-21 0,-22 21 16,22 1-16,0-22 0,0 21 0,0-21 15,0 22-15,0-22 0,0 0 16,0 0-16,0 0 0,0 1 0,22-1 16,-1 0-16,0-21 0,0 0 15,-21 21-15,21-21 0,0 0 0,22 0 16,-22 0-16,0 0 0,21-21 16,-20 0-16,20 0 0,0-1 15,1 1-15,-1 0 0,-21 0 16,21 0-16,1-22 0,-1 22 15,-21-21-15,0 0 0,1-1 0,20 22 16,-21-21-16,-21-1 0,0 1 16,0 0-16,0 21 0,0-22 0,0 1 15,0 21-15,0 0 0,0-22 16,0 22-16,0 0 0,0 0 16,-21 21-16,0 0 15,21 21 1,0 0-16,0 0 0,0 0 0,-21 22 15,21-22-15,0 21 0,0 1 16,0-22-16,0 21 0,-22 22 16,22-22-16,0 0 0,0-21 0,0 22 15,0-1-15,0-21 0,0 22 16,0-22-16,0 0 0,0 0 0,22 0 16,-22 0-16,0 1 0,21-22 15,0 0-15,0 0 0,0 0 16,0 0-16,1 0 0,-1 0 15,0 0-15,0-22 0,0 1 16,0 0-16,1 0 0,-1 0 0,0-22 16,0 22-16,0-21 0,0 21 15,1-22-15,-22 22 0,21-21 16,-21 21-16,21 0 0,-21-1 16,21 22-16,-21-21 0,0 42 31,0 1-31,0-1 0,0 21 15,0-21-15,0 0 0,0 22 16,0-22-16,0 21 0,0-21 0,0 1 16,0-1-16,0 21 0,0-21 15,0 0-15,21 1 0,0-22 16,1 0 0,-1 0-16,0 0 0,0-22 15,0 22-15,-21-21 16,21 0-16,1 0 0,-22 0 15,0 0-15,21-1 0</inkml:trace>
  <inkml:trace contextRef="#ctx0" brushRef="#br0" timeOffset="2163.77">3281 1842 0,'0'0'0,"-21"0"16,21 21-16,0 0 0,0 0 15,-22-21-15,22 21 0,0 0 16,22-21 0,-1 0-1,0 0-15,0 0 16,0 0-16,0-21 0,-21 0 15,22 21-15,-22-21 16,0 0-16,0 0 16,-22 21-16,1 0 15,0 0-15,0 0 16,0 0 0,0 0-16,21 21 0,0 0 15,0 0 1,0 0-16,0 0 15,-22-21-15,22 22 0</inkml:trace>
  <inkml:trace contextRef="#ctx0" brushRef="#br0" timeOffset="2471.73">2582 2350 0,'43'0'31,"-22"0"-15,0 0-16,21 0 0,-21 0 15,22-22-15,-22 22 0,0 0 0,21 0 16,-20-21-16,-1 21 0,0 0 0,21 0 15,-42-21-15,21 21 0,1 0 16,-1 0-16</inkml:trace>
  <inkml:trace contextRef="#ctx0" brushRef="#br0" timeOffset="3379.78">3789 2223 0,'0'0'0,"0"-22"31,-21 22-31,-1 0 16,1 0-1,0 0-15,0 22 0,0-22 0,21 21 16,-21 0-16,-1 0 0,1-21 16,21 42-16,0-20 0,-21-1 15,0 0-15,21 21 0,-21-21 16,21 22-16,0-22 0,0 0 0,0 0 15,0 0-15,0 1 0,21-1 16,0 0-16,0-21 0,0 21 16,1-21-16,-1 0 15,0 0-15,0 0 16,-21-21-16,21 0 0,-21 0 16,0-1-16,0 1 0,0 0 15,0 0-15,0-21 0,0 20 16,0 1-16,0-21 0,0 21 0,0 0 15,0-22-15,0 22 0,21 0 16,1 0-16,-1 21 0,0-21 16,0-1-16,21 1 0,-20 21 0,20-21 15,-21 21-15,21 0 0,-20 0 16,-1 0-16,21 0 0,-21 0 0,0 0 16,1 21-16,-1 0 0,-21 1 15,0-1-15,21 0 0,-21 0 0,0 21 16,0-20-16,0 20 0,0-21 15,0 21-15,0-20 0,0 20 0,0-21 16,0 0-16,0 0 0,0 1 16,-21-1-16,21 0 0,0 0 0,-21 0 15,21-42 32,0 0-47,0 0 16,0 0-16,0-22 0,0 22 15,21-21-15,-21 21 0,42-64 16,-21 64-16,0-22 0,1 1 16,20 21-16,0-21 0,-21 20 0,22 1 15,-1 0-15,0 21 0,-20 0 16,20 0-16,0 0 0,-21 0 0,1 0 16,20 0-16,-21 21 0,0 22 15,-21-22-15,0 21 0,0-21 16,0 22-16,0-1 0,0-21 15,0 21-15,0 1 0,0-22 0,0 0 16,0 21-16,-21-20 0,0-22 16,21 21-16,-21 0 0,21 0 0,-21 0 15,-1-21 1,86-21 0,-64 0-1,0 0-15,0 0 16</inkml:trace>
  <inkml:trace contextRef="#ctx0" brushRef="#br0" timeOffset="3855.76">5609 2180 0,'0'-21'15,"0"42"-15,0-63 0,-21 42 16,0-21-16,0 21 0,-1 0 15,1 0-15,0 0 0,0 0 0,0 0 16,0 0-16,-22 0 0,22 0 16,0 21-16,0 0 0,-22-21 0,22 21 15,0 0-15,0 1 16,21-1-16,0 0 0,0 0 0,0 0 16,21 0-1,0-21-15,0 0 0,1 0 0,-1 22 16,21-22-16,-21 21 0,22-21 15,-1 0-15,0 0 0,-21 21 0,22-21 16,-22 0-16,21 21 0,-21-21 16,1 0-16,-22 21 0,0 0 0,21-21 15,-21 22-15,0-1 16,-21 0-16,-1 0 0,1-21 16,-21 21-16,21-21 0,-22 21 15,1-21-15,21 22 0,-21-22 16,-1 0-16,22 21 0,-21-21 0,21 0 15,-22 0-15,22 0 0,0 0 16,0 21-16,0-21 0,-1 0 0,1 0 16,0 0-16,0 0 0,0 0 15,21-21 1,-21 21-16,21-21 16</inkml:trace>
  <inkml:trace contextRef="#ctx0" brushRef="#br0" timeOffset="4695.76">7133 2350 0,'0'0'16,"21"0"-16,22 0 16,-43-22-16,21 1 0,0 21 15,0-21-15,-21 0 16,21 0-16,-21 0 0,21-1 16,-21 1-16,0 0 15,0 0-15,0 0 0,0-22 16,-21 22-16,0 0 0,0 0 0,0 0 15,-22 0-15,22-1 0,0 22 16,0 0-16,-21 0 0,20 0 16,1 0-16,-21 0 0,21 22 0,-22-1 15,22 0-15,0 21 0,0-21 16,0 22-16,0-1 0,-1 0 0,22 1 16,-21-1-16,21 0 0,0 22 15,0-22-15,0 1 0,0-1 0,0 0 16,0 1-16,0-22 0,21 0 15,1 0-15,20 0 0,-21-21 0,0 0 16,22 0-16,-22 0 0,21 0 16,-21 0-16,22-21 0,-1 0 15,-21 0-15,21-22 0,-20 22 0,-1-21 16,21 0-16,-21-1 0,0 22 16,-21-21-16,22-1 0,-22 1 0,21 0 15,-21-1-15,0 1 0,0 21 16,0-21-16,0 20 0,0 1 0,0 0 15,0 0-15,0 42 16,0 21 0,0-20-16,0 20 15,0-21-15,0 21 0,0 1 16,0-1-16,0 0 0,0 1 16,0-1-16,0-21 0,0 22 0,0-22 15,21 0-15,0 0 0,0 0 16,-21 0-16,21-21 0,1 0 0,-22 22 15,21-22-15,0 0 0,0 0 16,0 0-16,0-22 0,1 1 0,-22 0 16,0 0-16,21-21 0,21 20 15</inkml:trace>
  <inkml:trace contextRef="#ctx0" brushRef="#br0" timeOffset="4975.78">8509 2138 0,'0'0'0,"0"21"0,21-21 31,0 0-31,0 0 0,1 0 16,-1 0-16,0 0 15,0-21-15,0 21 0,0 0 16,1 0-16,-1 0 0,0 0 0,0 0 16,-42 0 15,-21 0-31,20 0 16</inkml:trace>
  <inkml:trace contextRef="#ctx0" brushRef="#br0" timeOffset="5151.28">8382 2286 0,'0'0'16,"0"21"0,21-21-1,0 0-15,0 0 16,1 0-16,-1 0 0,0 0 0,0 0 16,0 0-16,0 0 15,1 0-15,-1-21 0,0 21 0,0 0 16,0-21-16,0 21 0,1 0 15,-1 0-15</inkml:trace>
  <inkml:trace contextRef="#ctx0" brushRef="#br0" timeOffset="5907.68">9504 2244 0,'0'0'0,"0"-21"0,0-1 16,0 1-16,0 0 16,0 0-16,0 0 0,0 0 15,0-1-15,0 1 0,0 0 16,21 0-16,0 0 0,-21 0 0,21-1 16,0 1-16,1 21 0,-1-21 15,0 0-15,0 21 0,0 0 0,22 0 16,-22 0-16,0 0 0,21 21 15,-21 0-15,1 22 0,20-22 0,-21 0 16,0 21-16,0 1 0,1-22 16,-22 21-16,0 0 0,21 1 15,-21-22-15,0 21 0,0 1 0,0-22 0,0 21 16,0-21-16,-21 0 16,21 1-16,0-1 0,0 0 0,-22-21 15,22 21-15,-21-21 16,21-21-1,0 0-15,0 0 16,0-1-16,0 1 0,0 0 0,0-21 16,21 21-16,1-22 0,-1 22 15,0-21-15,21 21 0,-21-22 0,1 1 16,20 21-16,0-22 0,-21 22 16,22-21-16,-22 21 0,21 0 0,-21 21 15,22 0-15,-22 0 16,0 0-16,0 0 0,0 0 0,1 21 15,-1 0-15,0 21 0,-21-21 16,21 22-16,-21-22 0,0 21 0,0 1 16,0-22-16,0 21 0,0-21 15,0 22-15,0-22 0,0 0 0,-21 21 16,0-21-16,21 1 0,-21-22 16,21 21-16,-22 0 0,22-42 31,0 0-16,22-1-15</inkml:trace>
  <inkml:trace contextRef="#ctx0" brushRef="#br0" timeOffset="6879.78">10901 2223 0,'0'0'15,"0"-22"17,21 1-17,0 21-15,0-21 16,0 0-16,1 21 0,-1-21 0,0 0 16,0-1-16,0 1 0,0 0 15,-21 0-15,0 0 0,0 0 0,0-1 16,0 1-16,-21 21 15,0 0-15,0 0 0,-21 0 0,20 0 16,1 21-16,0 1 0,-21-1 16,21 0-16,-1 21 0,1-21 0,0 22 15,0-1-15,21-21 0,-21 22 16,21-22-16,0 21 0,0-21 0,0 22 16,0-22-16,0 21 0,0-21 15,21 0-15,0 1 0,0-1 16,0 0-16,22-21 0,-22 0 0,0 0 15,21 0-15,-20 0 0,20 0 16,0 0-16,1 0 0,-1-21 0,0 0 16,1-1-16,-22 1 0,21-21 15,0 21-15,1 0 0,-22-22 0,0 22 16,0-21-16,0 21 0,1-22 16,-1 22-16,-21-21 0,21 21 0,-21-1 15,0 44 16,0-1-31,0 21 0,0-21 16,0 0-16,-21 22 0,21-22 16,0 21-16,0-21 0,-21 22 15,21-1-15,0-21 0,-22 0 0,22 1 16,0 20-16,0-21 16,0 0-16,22-21 15,-1 0-15,0 0 16,0-21-16,0 0 0,0 0 15,1 0-15,-1-1 0,-21-20 16,21 21-16,0-21 0,21 20 0,-20-20 16,-1 21-16,0-21 0,0 20 0,0 1 15,0 0-15,1 21 16,-1 0-16,0 0 0,-21 21 16,0 0-1,0 1-15,0-1 0,0 0 0,0 21 16,0-21-16,0 1 0,0 20 15,0-21-15,0 0 0,0 0 0,0 1 16,0-1-16,0 0 0,21 0 16,0-21-16,22 0 0,-22 21 0,0-21 15,0 0-15,0 0 0,22 0 16,-22-21-16,21 21 0,-21-21 0,0 0 16,1 0-16,-1-1 0,0 1 15,0-21-15,0 21 0,-21-22 16,0 22-16,0-21 0,0 0 0,0-1 15,0 1-15,0 21 0,0-22 16,0 22-16,0 0 0,0 0 0,-21 0 16,0 21-16,0 0 15,0 0-15,-1 0 0,1 21 16,21 0-16,-21-21 0,0 21 16,21 0-16,-21-21 0,21 22 0</inkml:trace>
  <inkml:trace contextRef="#ctx0" brushRef="#br0" timeOffset="7584.01">13779 1588 0,'0'0'0,"0"21"16,0 0-16,-21 0 0,21 0 16,-21 22-16,0-1 0,0 0 0,0 22 15,21-22-15,-22 0 0,1 22 16,0-22-16,0 1 0,21-1 0,-21-21 16,0 21-16,-1 1 0,22-22 15,0 0-15,-21 0 0,21 0 16,0 1-16,0-44 31,0 1-15,21 21-16,-21-21 0,0-21 15,22 21-15,-1-1 0,0-20 0,0 0 16,-21-22-16,21 22 0,0-22 16,22 1-16,-22 21 0,0-22 0,0 1 15,22 20-15,-22-20 0,21 20 16,-21 22-16,0-21 0,22 21 0,-22 21 15,0 0-15,0 0 16,0 0-16,1 21 0,-22 21 0,0 1 16,21-1-16,-21 0 0,0 22 15,0-1-15,0 1 0,0-1 0,0-20 16,0 20-16,0-21 0,0 22 16,0-22-16,0-21 0,0 22 0,0-1 15,0-21-15,0 0 0,0 1 16,0-1-16,0 0 0,0 0 15,-21-42 17,21 0-32,-22 0 15,1-1-15,0 1 0,0 0 16</inkml:trace>
  <inkml:trace contextRef="#ctx0" brushRef="#br0" timeOffset="7767.74">13610 2138 0,'0'0'0,"-21"0"0,42 0 47,0 0-47,0 0 15,1 0-15,20 0 0,-21 0 0,21 0 16,1 0-16,-1-21 0,0 21 16,22 0-16,-22-21 0,1-1 0,20 22 15,-21-21-15,22 0 16,-22 21-16,1-21 0,-1 0 0</inkml:trace>
  <inkml:trace contextRef="#ctx0" brushRef="#br0" timeOffset="9291.42">14690 1842 0,'0'0'0,"0"-22"0,0 1 16,-22 21 0,1 21-1,0 1-15,0-1 16,0 21-16,0-21 0,-1 22 0,1-22 15,0 21-15,21 0 0,0-20 16,0 20-16,0-21 0,-21 21 16,21-20-16,0-1 0,0 0 0,0 0 15,0 0-15,21 0 0,0 1 16,0-22-16,1 0 0,20 0 16,-21 0-16,21 0 0,-20 0 15,20 0-15,-21-22 0,21 22 0,1-21 16,-1 0-16,0 0 0,1-21 15,-1 20-15,0-20 0,-20 0 0,20-1 16,0 1-16,-21-21 0,1-1 16,-1 1-16,0-1 0,-21 1 0,0 20 15,0-20-15,0 20 0,0 1 16,0 21-16,0 0 0,0 0 16,-21 21-1,0 21-15,21 0 0,-22 21 0,1 1 16,0-1-16,0 21 0,21-20 15,-21 20-15,21 1 0,-21-1 0,21-20 16,0-1-16,0 0 0,-22 1 16,22-1-16,0 0 0,0-21 0,0 1 15,0-1-15,22 0 0,-22 0 0,21 0 16,0-21-16,21 0 0,-21 0 16,1 0-16,20 0 0,-21 0 15,21 0-15,1-21 0,-22 21 16,21-21-16,1 0 0,-1 0 0,-21-1 15,21 1-15,1-21 0,-22 21 16,21-22-16,-21 22 0,1-21 0,-1 21 16,0 0-16,-21-1 0,0 1 15,0 0-15,0 42 16,0 0-16,0 1 16,0-1-16,0 21 0,-21-21 0,0 22 15,21-22-15,-22 0 16,22 21-16,0-21 0,0 1 0,0-1 0,0 0 15,0 0-15,0 0 16,0 0-16,0 1 0,22-22 16,-1 0-16,0 0 15,0 0-15,0 0 0,0 0 0,1-22 16,-1 22-16,0-21 0,0 0 16,0 0-16,22 0 0,-22 0 0,21-1 15,-21 1-15,0-21 0,22 21 0,-22-22 16,-21 1-16,21 21 0,-21 0 15,21 0-15,-21-1 0,0 44 32,0-1-32,-21 0 0,21 0 15,-21 0-15,21 22 0,-21-22 16,0 0-16,21 21 0,0-21 0,0 1 16,0-1-16,0 0 0,0 0 15,0 0-15,0 0 0,0 1 0,21-22 16,-21 21-16,21-21 0,0 0 15,0 0-15,0 0 0,1 0 16,-1 0-16,0 0 0,0 0 0,21-43 16,-20 22-16,-22 0 15,21 0-15,-21-21 0,0 20 16,0 1-16,0-21 0,0 21 0,0-22 16,-21 1-16,-1 21 0,1 0 15,0 0-15,0-1 0,0 1 16,0 21-16,-1 0 15,44 0 17,-1 0-32,0 0 0,21 0 0,-21 0 15,22 0-15,-1 0 0,0 0 16,1 0-16,-1 0 0,0 0 0,1 0 16,-1 0-16,-21 0 15,0 0-15,1 0 0,-1 0 0,0 0 16,-21 21-16,0 1 0,0-1 15,0 0-15,0 0 0,0 0 0,0 22 16,0-22-16,0 0 0,0 0 16,-21 21-16,21-20 0,0-1 0,-21 0 15,21 0-15,0 0 16,0 0-16,0 1 16,-22-22-1,22-22 16,0 1-31,0 0 0,0 0 0,0 0 16,0 0-16,22-1 0,-1-20 16,0 0-16,0-1 0,0 1 0,22 0 15,-22-22-15,21 22 0,-21 0 16,22-1-16,-1 22 0,0 0 16,1 0-16,-1 21 0,0 0 15,1 0-15,-22 21 0,0 0 0,21 21 16,-42-20-16,0 20 0,0 0 15,0 1-15,0-22 0,0 63 16,0-62-16,0-1 0,0 21 16,-21-21-16,21 0 0,-21-21 0,21 22 15,-21-1-15,21 0 0,-21-21 32,21-21-1,0 0-16,21-1-15,-21 1 16,21 0-16</inkml:trace>
  <inkml:trace contextRef="#ctx0" brushRef="#br0" timeOffset="9704.18">17970 1820 0,'0'0'0,"22"-21"15,-1-42 1,-21 42-16,-21 21 15,-1 21 1,1-21-16,0 21 16,-21 0-16,21 0 0,-1 0 0,1-21 15,0 22-15,21-1 0,0 0 16,-21 0-16,21 0 0,0 0 0,0 1 16,21-1-16,0 0 15,0-21-15,1 21 0,20-21 16,-21 0-16,0 21 0,0-21 15,1 0-15,-1 21 0,21 1 0,-21-22 16,0 21-16,1-21 0,20 21 16,-42 0-16,21-21 0,-21 21 0,0 0 15,0 1 1,0-1-16,-21 0 0,0-21 16,0 0-16,-1 21 15,-20-21-15,21 0 0,-21 21 0,20-21 16,-20 0-16,0 0 0,-1 0 15,22 0-15,-21 0 0,21 0 0,0 0 16,-1 0-16,1 0 0,0 0 16,0 0-16,21-21 0,-21 0 15,0 0-15</inkml:trace>
  <inkml:trace contextRef="#ctx0" brushRef="#br0" timeOffset="10118.94">16743 1228 0,'-21'0'0,"42"0"0,-64 21 0,22 0 15,0-21-15,21 21 0,0 0 16,-21 1-16,21-1 16,0 0-16,21-21 15,0 0-15,0 0 0,1 0 16,-1 0-16,0 0 16,0 0-16,0 0 0,0 0 0,-21-21 15,22 0-15,-22-1 16,0 1-16,0 0 15,0 0-15,-22 21 16,1 0 0,0 0-16,0 0 15,0 21-15,0-21 0,-1 21 16,1 0-16,0-21 0,0 22 16,0-22-16,0 21 0,-22-21 15,22 21-15</inkml:trace>
  <inkml:trace contextRef="#ctx0" brushRef="#br0" timeOffset="10398.78">15028 1778 0,'0'0'0,"-21"0"0,21 21 31,21-21-31,0 0 0,1 0 16,-1 0-16,21 0 0,0 0 16,1 0-16,63-21 0,-64 0 15,0 21-15,1 0 0,-1-21 16,0 21-16,1 0 0,-22 0 0,21-21 16,-21 21-16,-21-22 15,0 1 1,0 0-16</inkml:trace>
  <inkml:trace contextRef="#ctx0" brushRef="#br0" timeOffset="11428.2">19346 910 0,'0'0'16,"0"-21"-16,21 21 0,-21-21 16,0 0-16,-21 21 15,0 0 1,0 0-16,0 21 0,0 0 0,-1 0 16,1 0-16,-21 22 15,21-1-15,-22 0 0,22 1 0,-21-1 16,21 22-16,-22-22 0,1 21 15,0-20-15,-1 20 0,1 1 0,21 20 16,-21-20-16,-1 21 0,22-22 16,-21 22-16,21-1 0,-1-20 0,1 21 15,21-22-15,0 22 0,0-22 16,0 22-16,0-22 0,0 22 0,21-43 16,1 22-16,20-22 0,-21 1 15,21-1-15,1-21 0,-1 0 0,0 0 16,1-21-16,-1 0 15,-21 0-15,22 0 0,-1 0 0,0-21 16,1 0-16,-22 0 0,21 0 16</inkml:trace>
  <inkml:trace contextRef="#ctx0" brushRef="#br0" timeOffset="13860.04">19621 1947 0,'0'0'15,"22"0"-15,-1-21 0,-21 0 16,0 0-16,0 0 16,0 0-1,0-1-15,-21 22 0,-1-21 16,1 21-16,0 0 0,-21 0 15,21-21-15,-22 21 0,22 0 16,-21 0-16,21 0 0,-22 0 16,22 21-16,-21 0 0,21 1 0,-1-1 15,-20 0-15,21 0 0,0 0 16,0 22-16,21-22 0,-22 0 0,22 0 16,-21 21-16,21-20 0,0-1 0,0 0 15,0 0-15,0 0 16,21 0-16,1-21 15,-1 0-15,0 0 16,0 0-16,21 0 0,-20 0 0,-1 0 16,0-21-16,21 0 0,-21 21 15,22-21-15,-22 0 0,21 21 0,1-43 16,-22 22-16,0 0 16,21 0-16,-21-21 0,1-1 0,-1 1 15,0 0-15,0-1 0,0 1 16,-21 0-16,0-22 0,21 22 0,-21 21 15,22-22-15,-22 22 0,0 0 16,0 0-16,0 0 0,-22 21 31,1 21-31,0 0 0,0 0 0,0 21 16,21 1-16,-21-1 0,-1 22 16,1-22-16,0 0 0,21 22 0,0-22 15,-21 0-15,21 1 0,0-1 16,0-21-16,0 0 0,0 22 15,0-22-15,0 0 0,21 0 16,0 0-16,0-21 16,1 22-16,-1-22 15,0 0-15,0 0 0,0 0 0,0 0 16,1-22-16,-1 22 16,21-21-16,-42 0 0</inkml:trace>
  <inkml:trace contextRef="#ctx0" brushRef="#br0" timeOffset="14319.5">19960 1969 0,'0'-43'16,"0"22"-16,0 0 15,0 0-15,0 0 0,0-1 16,21 1-16,0 0 0,1 21 15,-22-21-15,21 21 0,0 0 16,21 0-16,-21 0 0,1 0 0,-1 0 16,0 0-16,21 21 0,-21 0 15,1 0-15,-1 1 0,0 20 16,0-21-16,0 21 0,-21-20 16,0-1-16,0 21 0,0-21 0,0 0 15,0 1-15,0-1 0,0 0 16,0 0-16,0 0 0,-21-21 15,0 0-15,0 0 16,0 0-16,21-21 31,0 0-31,0 0 0,0 0 16,21-1-16,-21 1 16,21 0-16,0-21 0,0 21 0,0-1 15,1 1 1,-1 0-16,0 0 0,0 21 0,0-21 15,0 21-15,1 0 16,-1-21-16,0 21 0,0 0 0,0 0 16,0-22-16,22 22 0,-22 0 15</inkml:trace>
  <inkml:trace contextRef="#ctx0" brushRef="#br0" timeOffset="14551.74">20976 1820 0,'0'22'0,"0"-1"16,0 0-16,0 0 16,0 0-16,0 0 0,0 1 15,0-1-15,-21 0 0,21 0 16,0 0-16,0 0 0,0 1 0,0-1 16,0 0-1,-21-21-15,21-21 47,0 0-47</inkml:trace>
  <inkml:trace contextRef="#ctx0" brushRef="#br0" timeOffset="14923.7">21082 1482 0,'0'0'0,"-21"0"16,-22 63 0,22-42-16,21 1 0,0-1 0,0 0 15,0 0-15,0 0 0,0 0 0,0 1 16,0-1-16,21-21 0,1 0 16,-1 0-16,0 0 15,0 0-15,0 0 0,0 0 16,1-21-16,-1-1 0,0 1 15,0 0-15,-21 0 0,21-21 16,-21 20-16,0 1 0,0 0 16,0 0-16,0-21 0,0 20 15,-21 1-15,0 21 0,0 0 16,0 0-16,-1 0 0,1 0 0,0 0 16,0 21-16,0 1 0,0-1 15,-1 0-15,22 0 0,-21 0 0,21 22 16,0-1-16,0-21 0,0 0 15,0 22-15,0-22 0,0 0 16,0 0-16,21 0 0</inkml:trace>
  <inkml:trace contextRef="#ctx0" brushRef="#br0" timeOffset="15239.34">21442 1757 0,'0'0'0,"0"-21"32,21 21-17,-21 21 1,21 0-16,0 0 0,-21 0 16,21 22-16,-21-22 0,0 0 15,22 21-15,-22-20 0,21-1 0,-21 0 16,0 0-16,0 0 0,0 0 15,21 1-15,-21-1 0,0 0 16,0-42 31,0 0-31,21-1-16,0 1 0</inkml:trace>
  <inkml:trace contextRef="#ctx0" brushRef="#br0" timeOffset="15483.2">21929 1736 0,'-43'21'16,"22"0"-16,0 0 16,0 0-16,-22 22 0,22-22 15,0 21-15,0-21 0,-21 1 0,20-1 16,1 21-16,0-21 15,21 0-15,0 1 0,-21-22 0,21 21 16,-21 0-16,21 0 16,21-21-1,0 0 1,0 0-16,0-21 0,-21 0 16,22 21-16,-1-21 0</inkml:trace>
  <inkml:trace contextRef="#ctx0" brushRef="#br0" timeOffset="15828">21992 1969 0,'0'0'0,"21"0"15,0 0-15,-21-22 16,22 22-16,-1 0 0,0-21 16,-21 0-16,21 21 0,0-21 15,0 21-15,1-21 0,-22 0 16,21-1-16,0 22 0,-21-21 0,21 0 15,-21 0 1,-21 21-16,0 0 16,0 21-16,-1 0 0,1 0 15,0 1-15,0-1 0,0 0 16,0 0-16,-1 0 0,1 22 0,21-22 16,0 0-16,0 0 0,0 0 15,0 0-15,0 1 16,0-1-16,21-21 15,1 0 1,-1 0-16,0 0 0,0 0 0,0 0 16,0 0-16,1 0 0,-1 0 15,21 0-15,-21-21 0</inkml:trace>
  <inkml:trace contextRef="#ctx0" brushRef="#br0" timeOffset="16251.43">22500 1926 0,'0'-21'15,"0"0"1,0 0-16,0 0 16,0-1-16,0 1 15,0 0-15,21 21 0,0-21 0,1 21 16,-1 0-16,0-21 0,0 21 16,0 0-16,0 0 0,1 0 15,-1 0-15,-21 21 0,0 0 16,21-21-16,-21 21 0,0 0 0,0 22 15,0-22-15,0 0 0,0 0 16,0 0-16,0 1 0,-21 20 0,0-21 16,21 0-16,0 0 0,-22-21 15,1 22-15,21-1 0,-21-21 0,21 21 16,-21-21 0,0 0-1,21-21 1,0 0-16,21-1 15,0 1-15,-21 0 0,21 0 16,0 0-16,1 0 0,-1-22 0,0 22 16,0 0-16,0 0 0,0 0 15,1-1-15,-1 22 0,21-42 16,-21 21 0,0 0-16,-21 0 15</inkml:trace>
  <inkml:trace contextRef="#ctx0" brushRef="#br0" timeOffset="16700.11">22775 1164 0,'21'0'32,"22"0"-32,-22 0 15,0 0-15,21 0 0,-20 21 16,20 1-16,21-1 0,-20-21 16,-1 21-16,22 0 0,-22 21 0,0-20 15,1-1-15,-22 21 0,21 0 16,-21 1-16,22-1 0,-22 22 0,0-22 15,-21 21-15,0 1 0,21-1 16,-21-20-16,0 20 0,0-20 0,-21 20 16,21-21-16,-21 1 0,-22-1 15,22 0-15,0-20 0,-21 20 0,21-21 16,-22 21-16,1-20 16,0-1-16,-1 21 0,1-21 0,-22 0 15,22 1-15,0-1 0,-1-21 16,22 21-16,-21 0 0,0 0 15,20-21 1</inkml:trace>
  <inkml:trace contextRef="#ctx0" brushRef="#br0" timeOffset="16875.39">22881 2688 0,'0'0'0,"0"21"16,-21-21 46,0 0-62</inkml:trace>
  <inkml:trace contextRef="#ctx0" brushRef="#br0" timeOffset="18860.39">1079 6138 0,'-21'0'32,"0"0"-17,0 0-15,0 0 16,0 0 0,21 22-16,0-1 0,0 0 15,0 0-15,0 0 0,0 0 0,0 22 16,0-22-16,0 21 15,0 1-15,0-22 0,0 21 0,0 0 16,21-20-16,-21 20 0,0-21 16,0 0-16,21 0 0,-21 1 0,0-1 15,0 0-15,0-42 47,0 0-47,-21-1 16,21-20-16,0 21 0,0 0 15,0-22-15,0 1 0,0 0 16,0 21-16,0-22 0,0 1 0,0 0 16,0-1-16,0 22 0,21-21 15,0 21-15,0-22 0,0 22 0,1 0 16,-1 0-16,0 21 0,21 0 16,1 0-16,-1 0 0,0 0 15,1 0-15,-1 21 0,0 0 0,1 21 16,-22-20-16,21-1 0,-21 21 15,0 0-15,1-20 0,-1 20 0,-21 0 16,0 1-16,0-22 0,0 21 16,0-21-16,0 0 0,0 1 15,0-1-15,0 0 0,-21-21 16,-1 0-16,1 0 16,21-21-1,0 0-15,0-1 0,0 1 16,0-21-16,0 21 0,0-22 0,0 22 15,0-21-15,21 21 0,1-22 16,-1 1-16,0 21 0,21-21 16,-21 20-16,22 1 0,-22 0 0,21 0 15,-21 0-15,22 21 0,-22 0 16,21 0-16,-21 21 0,1 0 0,-1 0 16,0 0-16,0 1 0,-21 20 15,0-21-15,0 21 0,0-20 16,0 20-16,0-21 0,0 21 15,0 1-15,-21-22 0,0 0 0,21 21 16,-21-20-16,21-1 16,0 0-16,0-42 31,0 0-31,0-1 0,21 1 16</inkml:trace>
  <inkml:trace contextRef="#ctx0" brushRef="#br0" timeOffset="19347.38">2646 6096 0,'0'0'0,"0"-21"0,0 0 32,-21 21-32,-1 0 0,1 0 15,0 0-15,21 21 0,-21 0 16,0 21-16,0-20 0,-1-1 15,1 21-15,0-21 0,0 22 0,0-1 16,0 0-16,-1 1 0,1-22 16,21 21-16,-21 0 0,21-20 0,0 20 15,0-21-15,0 0 16,21 0-16,0 1 0,22-1 0,-22-21 16,0 0-16,21 0 0,1 0 15,-1 0-15,-21 0 0,22-21 0,-1 21 16,0-22-16,1 1 0,-1 0 15,0-21-15,1 21 0,-22-22 0,21 22 16,-21-21-16,-21-1 0,0 1 16,0 21-16,0-21 0,0-1 0,0 22 15,0-21-15,-21-1 0,0 22 16,0 0-16,0-21 0,-22 21 16,22 21-16,-21-22 0,21 22 0,-22 0 15,22 0-15,-21 0 0,21 22 16,-22-1-16,22-21 0,-21 21 15,21 0-15,-1 0 0,-20 0 0,21 22 16,0-22-16,21 0 0,0 0 16,0 0-16,0 1 0,0-1 15,21-21-15,0 0 0,0 0 16,22 0-16,-1 0 0,0 0 0</inkml:trace>
  <inkml:trace contextRef="#ctx0" brushRef="#br0" timeOffset="19763.23">3196 6096 0,'0'0'0,"0"-21"15,0 42 17,0 0-32,0 0 0,0 1 15,0 20-15,0-21 0,0 0 16,0 0-16,0 22 0,0-1 0,0-21 15,0 22-15,0-1 0,0-21 16,0 21-16,0-20 0,21 20 0,-21-21 16,21 0-16,1-21 0,-1 21 15,0-21-15,0 0 0,0 0 0,22 0 16,-22 0-16,0-21 0,21 0 16,-21 0-16,1 0 0,-1 0 15,0-22-15,0 22 0,-21-21 0,21 21 16,-21-22-16,21 1 0,-21 21 15,0-22-15,0 1 0,0 21 0,0 0 16,0 0-16,0-1 0,0 1 16,-21 21-16,21-21 15,-21 21-15,0 0 16,21 21 0,0 0-1,0 1 1,21-22-16</inkml:trace>
  <inkml:trace contextRef="#ctx0" brushRef="#br0" timeOffset="20179.64">4170 6202 0,'0'0'16,"21"-21"-16,0 0 0,-21-1 15,-21 22 1,0 0-16,-22 0 15,22 0-15,0 0 16,0 0-16,0 22 0,-22-22 16,22 21-16,0-21 0,0 21 0,21 0 15,-21 0-15,21 0 0,0 1 16,21-1 0,0 0-16,0-21 0,0 21 0,1-21 15,20 21-15,-21-21 0,0 21 16,0 1-16,22-22 0,-22 21 0,-21 0 15,21 0-15,0 0 16,-21 0-16,0 1 0,0-1 16,-21 0-16,0-21 0,0 21 15,0-21-15,-1 0 0,-20 21 16,21-21-16,0 0 0,-22 0 0,22 0 16,-21 0-16,21 0 0,0 0 15,-1 0-15,1-21 0,0 21 16,21-21-16,0 0 0,0 0 15,0-1-15,0 1 0,0 0 0,21 0 16,0 0-16,1 0 0,20-1 16</inkml:trace>
  <inkml:trace contextRef="#ctx0" brushRef="#br0" timeOffset="20551.11">4424 6308 0,'0'0'0,"21"0"0,0 0 15,0 0-15,0 0 16,1 0-16,-1 0 0,0 0 16,0 0-16,0-21 15,0-1-15,1 22 0,-1-21 0,0 21 16,21-21-16,-21 0 0,1 21 16,-1-21-16,0 0 0,0-1 0,0 1 15,0 0-15,-21 0 16,-21 21-1,0 0-15,-21 0 0,-1 0 16,22 21-16,-21 0 0,0 0 16,-1 1-16,1-1 0,0 0 0,20 21 15,1-21-15,0 1 0,0 20 16,21-21-16,0 21 0,0-20 0,0 20 16,0-21-16,21 0 0,0 0 15,0 1-15,22-22 0,-22 21 0,21-21 16,1 0-16,-22 0 0,21 0 0,0 0 15,1 0-15,-1 0 0,0 0 16,-20-21-16,20-1 0,0 1 0</inkml:trace>
  <inkml:trace contextRef="#ctx0" brushRef="#br0" timeOffset="21060.79">5461 5906 0,'0'0'0,"0"-22"0,21-20 16,-21 21-16,21-21 0,-21 20 0,0 1 15,0 0-15,0 0 0,0 0 16,-21 42-1,21 21-15,-21-21 16,21 22-16,0-1 0,0 22 16,0-22-16,-21 0 0,21 22 15,0-22-15,0 0 0,-21 1 0,21-1 16,0 0-16,-22 1 0,22-1 16,0 0-16,0 1 0,0-22 0,0 21 15,0-21-15,0 1 0,0-1 16,0-42 15,0-1-31,0-20 16,22 21-16</inkml:trace>
  <inkml:trace contextRef="#ctx0" brushRef="#br0" timeOffset="21319.71">5863 5673 0,'21'0'0,"-42"0"0,42 21 16,-21 0-16,0 21 0,0-20 0,0 20 16,-21 0-16,0 1 0,21 20 15,-21-21-15,21 1 0,-21-1 0,-1 0 16,22 1-16,0-1 0,0-21 16,0 22-16,-21-1 0,21-21 0,0 0 15,0 22-15,0-22 0,0 0 16,0 0-16,0 0 15,21-21 1,-21-21 0,0 0-16,0 0 0,0 0 15</inkml:trace>
  <inkml:trace contextRef="#ctx0" brushRef="#br0" timeOffset="21923.58">5355 6265 0,'0'0'0,"-21"0"0,21 22 16,21-22 15,21 0-31,-20 0 0,20 0 16,0 0-16,1-22 0,-1 22 16,0-21-16,22 21 0,-22-21 0,22 21 15,-22-21-15,21 21 0,-20-21 0,-1 0 16,0 21-16,1-22 0,-1 22 15,-21-21-15,0 21 0,1 0 0,-1 0 16,-42 21 0,-1 1-1,1-1-15,21 0 0,-21 0 0,0 21 16,0-20-16,0 20 16,21-21-16,0 21 0,0-20 0,0 20 15,0-21-15,0 21 0,0-20 16,0-1-16,21 0 0,0 0 0,0 0 15,0-21-15,0 21 0,22-21 0,-22 0 16,21 0-16,1 0 0,-22 0 16,21 0-16,0-21 0,1 0 0,-22 0 15,21 0-15,1 0 0,-22-22 16,21 22-16,-21-21 0,0-1 16,-21 22-16,0-21 0,0 0 0,0 20 15,0-20-15,-21 21 0,0-21 16,-21 20-16,21 1 0,-22 0 0,22 21 15,-21 0-15,-1 0 0,22 0 16,-21 0-16,0 0 0,20 0 0,-20 21 16,21 0-16,0 1 0,-22-1 15,43 0-15,-21 0 0,21 0 0,-21 22 16,21-22-16,0 0 0,0 0 0,0 0 16,0 0-16,21 1 0,0-1 15,1 0-15,-1 0 0,0-21 0,0 0 16,0 0-16,0 0 0,22 0 15,-22 0-15,0 0 0,21 0 16,-20-21-16,20 21 0,-21-21 0</inkml:trace>
  <inkml:trace contextRef="#ctx0" brushRef="#br0" timeOffset="22315.8">6816 6160 0,'0'0'15,"0"-22"-15,21 1 0,-21 0 16,21 0-16,0 21 0,0-21 0,0 0 15,1 21-15,-1-22 0,0 22 16,0 0-16,21 0 0,-20 0 16,-1 0-16,0 22 0,0-1 0,0 0 15,-21 0-15,21 0 16,-21 0-16,22 1 0,-22 20 0,0-21 16,21 0-16,-21 0 0,0 22 0,21-22 15,-21 0-15,0 0 0,0 0 16,0 1-16,0-44 47,0 1-47,0 0 0,0 0 0,0 0 15,0 0-15,0-22 0,0 22 16,0 0-16,21-21 0,0 20 0,-21-20 16,21 21-16,1 0 0,-1 0 15,-21-1-15,21 1 0,0 0 0,0 0 16,0 21-16,1 0 15,-1 0-15,0 0 16,0 0 0</inkml:trace>
  <inkml:trace contextRef="#ctx0" brushRef="#br0" timeOffset="22995.53">7683 6202 0,'85'0'31,"-64"0"-31,0 0 16,1 0-16,-1 0 15,0-21-15,0 0 0,0-1 16,-21 1-16,0 0 0,0 0 16,0 0-16,0 0 15,-21 21-15,0 0 16,0 0-16,0 0 15,-1 21-15,1 0 0,0 0 0,0-21 16,0 42-16,0-20 0,21-1 16,-22 0-16,22 0 0,0 0 0,0 22 15,0-22-15,0 0 0,0 0 0,0 0 16,22 0-16,-1 1 0,0-1 16,0-21-16,0 21 0,0-21 15,22 0-15,-22 0 0,21 0 16,-21 0-16,1 0 0,20 0 0,-21-21 15,21 21-15,-20-21 0,-1-1 16,0 1-16,0 0 0,0 0 0,-21 0 16,0 0-16,0-1 0,0 1 0,21-21 15,-21 21-15,0 0 0,22-22 16,-22 22-16,21 0 0,-21 0 0,21 0 16,0-1-16,0 22 0,0-21 15,1 21-15,-1 0 0,0 0 0,0 0 16,0 0-16,22 0 0,-22 0 15,0 21-15,-21 1 0,21-1 16,0 0-16,-21 21 0,21-21 0,-21 1 16,0-1-16,0 21 0,0-21 0,0 0 15,0 1-15,0-1 0,0 0 16,0 0-16,-21-21 0,21 21 0,-21-21 16,21 21-16,0-42 31,0 0-31,0 0 15,0 0-15,0 0 0,0-22 16,0 22-16,0 0 0,21 0 16,0 0-16,-21-22 0,22 22 15,-1 0-15,-21 0 0,21 21 0,0-21 16,-21-1-16,21 22 0,-21-21 0,0 0 16,21 21-16,-21-21 15</inkml:trace>
  <inkml:trace contextRef="#ctx0" brushRef="#br0" timeOffset="23459.75">9483 6181 0,'21'0'32,"0"0"-32,0 0 0,21 0 0,22 0 15,-1 0-15,1 0 0,21 0 0,-1 0 16,1 0-16,0-21 0,-1 21 16,1 0-16,0 0 0,-1 0 15,1-22-15,-22 22 0,22 0 0,-21 0 16,-1 0-16,1 0 0,-22 0 15,0-21-15,-21 21 0,1 0 0,-1 0 16,-21-21-16,-21 0 16,-1 0-16,1 21 15,0-21-15,-21 21 0,21-22 16</inkml:trace>
  <inkml:trace contextRef="#ctx0" brushRef="#br0" timeOffset="23754.73">10562 5906 0,'21'0'47,"-21"21"-31,21-21-16,1 0 0,-1 0 0,0 21 16,0-21-16,21 0 0,-20 21 15,20-21-15,-21 0 0,0 21 16,0-21-16,1 21 0,-1 1 0,-21-1 15,0 0-15,0 0 16,0 0-16,-21 0 0,-22 1 0,22-1 16,-21 0-16,21 0 0,-22 0 0,1 0 15,0 1-15,-1-1 0,1 0 16,0 0-16,20 0 0,-20 0 16,21-21-16,0 22 0</inkml:trace>
  <inkml:trace contextRef="#ctx0" brushRef="#br0" timeOffset="24694.99">11726 6033 0,'0'0'0,"0"-22"0,-21 22 16,21-21-16,-21 0 0,21 0 15,0 0-15,0-22 0,0 22 0,0 0 16,0 0-16,0 0 0,0 0 16,0-1-16,21 1 0,0 21 15,0 0-15,1 0 0,-1 0 16,0 0-16,21 21 0,-21 1 16,22 20-16,20 21 0,-20-41 15,-22 20-15,0 0 0,-21 1 16,0-22-16,21 21 0,-21-21 0,0 0 15,0 1-15,0-1 0,0 0 16,-21 0-16,21 0 0,0 0 16,-21-21-16,0 0 0,-1 0 31,1-21-31,21 0 0,-21 21 16,21-21-16,0 0 0,0 0 15,0-22-15,0 22 0,0 0 16,0-21-16,21-1 0,0 1 0,1 0 15,20-1-15,-21 1 0,21 21 16,1-22-16,-1 1 0,0 21 0,1 0 16,-1 0-16,0-1 0,1 22 15,-1 0-15,0 22 0,1-1 0,-22 0 16,21 21-16,-21-21 0,1 22 16,-22-1-16,0 43 0,0-64 15,0 21-15,0-21 0,0 22 0,-22-22 16,22 0-16,-21 0 0,0 0 15,0-21-15,21 22 16,-21-22-16,0 0 16,21-22-1,0 1-15,0 0 0,0 0 16,0 0-16,0 0 0,21-1 16,0-20-16,0 21 0,-21-21 0,42-1 15,-20 1-15,-1 21 0,21-22 0,-21 1 16,22 0-16,-1 21 0,0-1 15,22 22-15,-22 0 0,0 0 0,1 0 16,-1 22-16,-21-1 0,22 0 16,-22 21-16,-21 1 0,0-1 15,0-21-15,0 21 0,0 1 16,0-22-16,-43 42 0,22-20 16,0-22-16,0 0 0,0 0 0,0 0 15,-1-21-15,1 22 0,21-1 16,21-42 15,1 21-15,-1-22-16,0 1 0,21 0 0,-21 0 15</inkml:trace>
  <inkml:trace contextRef="#ctx0" brushRef="#br0" timeOffset="25531.05">13758 5673 0,'0'0'0,"21"-21"0,1-1 0,-22 1 15,-22 21 1,1 0-16,0 0 0,0 21 16,0 1-16,-22-1 0,22 0 15,-21 21-15,21 1 0,-22-22 0,22 21 16,-21 0-16,21 1 0,0-22 16,-1 21-16,1-21 0,0 22 0,21-22 15,0 0-15,0 21 0,0-20 16,21-1-16,0-21 0,1 21 0,20 0 15,-21-21-15,21 0 0,-20 0 16,-1 0-16,21 0 0,0 0 0,-20 0 16,20 0-16,-21-21 0,21 21 15,1-21-15,-22 0 0,21-1 0,-21 1 16,22 0-16,-22 0 0,-21 0 16,0-22-16,0 1 0,0 0 0,0-1 15,0 1-15,-21 0 0,0-1 16,-1 1-16,1 0 0,-21 21 0,21-1 15,-22 1-15,22 21 0,-21 0 16,21 21-16,-22 1 0,1-1 0,21 21 16,-21 0-16,20-20 0,1 20 15,-21 0-15,21 1 0,0-1 16,21 0-16,0 1 0,0-22 0,0 21 16,0-21-16,0 0 0,21 1 15,0-1-15,0-21 0,0 21 0,22 0 16,-22-21-16,0 0 0,21 0 0,-21 0 15,1 0-15,20 0 0,-21 0 16,0 0-16,0 0 0,1-21 0,-1 21 16,0-21-16,0 0 0,0 21 15,0-22-15,1 1 0,-1 0 0,-21 0 16,21-21-16,0 20 0,-21 1 0,21-21 16,0 21-16,-21-22 15,22 22-15,-1-21 0,0 21 0,-21 0 16,21 21-16,0-22 0,0 22 15,1 0-15,-1 0 0,0 0 0,0 22 16,0-1-16,-21 0 0,21 0 16,1 0-16,-1 0 0,0 22 0,-21-22 15,21 21-15,0-21 0,-21 1 0,0-1 16,0 0-16,21 0 0,-21 0 16,0 0-16,22 1 0,-22-1 15,21-42 32,-21-1-47,21 22 0,-21-21 16,0 0-16,21-21 0,-21 21 0,21-1 15,0-20-15,-21 21 0,22-21 16,-1 20-16,-21-20 0,0 21 0,21-21 16,0 20-16,-21 1 0,21 0 15,0 0-15,1 21 16,-1 0-1,0 0-15</inkml:trace>
  <inkml:trace contextRef="#ctx0" brushRef="#br0" timeOffset="25879.77">14817 5927 0,'0'21'0,"0"-42"0,0 63 0,0-21 16,0 0-16,21-21 15,0 0 1,0 0-16,0 0 15,0 0-15,1-21 0,-1 21 0,0-21 16,0 0-16,21 0 0,-20 0 16,20-1-16,-21 1 0,0-21 0,0 21 15,1-22-15,-1 22 0,-21 0 16,0 0-16,0 0 0,0 0 16,-21 21-16,-1 0 0,1 0 0,-21 21 0,0 0 15,20 0-15,-20 0 16,0 22-16,-1-1 0,22-21 0,-21 21 15,21 1-15,0-22 0,21 21 16,0-21-16,0 1 0,0 20 0,0-21 16,0 0-16,0 0 0,21 1 15,0-22-15,0 21 16,21-21-16,-20 0 0,-1 0 0,21 0 16,-21 0-16,22-21 0,-1 21 15,0-22-15,22 1 0,-22 0 0</inkml:trace>
  <inkml:trace contextRef="#ctx0" brushRef="#br0" timeOffset="26267.75">15727 5398 0,'0'0'0,"0"-22"16,-21 22-16,42-21 15,0 21-15,0 0 16,0 0-16,0-21 0,22 21 0,-1 0 15,0 0-15,1-21 0,-1 21 16,22 0-16,-22 0 0,21 0 16,-20 0-16,20 0 0,-20 0 0,-1 0 15,-21 0-15,0 0 0,0 0 0,-42 0 16,-21 0 0,21 0-16,-22 0 0,22 0 15,-21 0-15,0 0 0,-1 21 16,1-21-16,21 0 0</inkml:trace>
  <inkml:trace contextRef="#ctx0" brushRef="#br0" timeOffset="26487.39">16044 5334 0,'-21'0'0,"0"0"16,84 0-16,-84 0 0,-42 0 0,63 21 16,-21 0-16,-1 1 15,22-1-15,0 0 0,0 21 0,0-21 16,-21 22-16,21-1 0,0 22 16,0-22-16,-21 0 0,21 22 0,0-22 15,0 0-15,0 1 0,0-1 16,0 0-16,0-20 0,-21 20 0,21-21 15,0 0-15,0 0 16,0 1-16,0-1 0,21 0 16,0-21-16,0 0 15,1 0-15,-1 0 0,0-21 16,0 21-16,21-21 0,-20-1 0,-1 1 16,21 0-16,-21 0 0</inkml:trace>
  <inkml:trace contextRef="#ctx0" brushRef="#br0" timeOffset="26867.47">16383 5821 0,'0'0'0,"0"-21"0,0 0 16,-21 21-16,0 21 16,-1-21-16,1 21 15,0 21-15,0-21 0,0 1 16,21-1-16,0 21 0,0-21 16,0 0-16,0 22 0,0-22 0,0 0 15,21 0-15,-21 0 0,42 1 0,-21-22 16,22 21-16,-22-21 0,21 0 15,1 0-15,-1 0 0,0 0 0,1 0 16,-22 0-16,21 0 0,0 0 16,-20-21-16,-1-1 0,21 1 0,-21 0 15,-21 0-15,21 0 0,-21-22 16,0 22-16,0-21 0,0 0 0,0-1 16,0 1-16,-21 0 0,0 20 15,-21 1-15,-1 0 0,22 0 16,-63 21-16,41 0 0,1 0 15,0 21-15,-1 0 0,1 0 16,0 1-16,20-1 0,1 0 0,0 0 16,21 0-16,0 0 0,0 1 15,0-1-15,0 0 0,21 0 0,22-21 16,-22 21-16,0-21 0,21 0 16,1 0-16,-22 0 0,21 0 0,0 0 15</inkml:trace>
  <inkml:trace contextRef="#ctx0" brushRef="#br0" timeOffset="27451.38">17272 5652 0,'0'0'0,"0"-22"0,0 1 0,0 0 0,0 0 16,0 0 0,0 0-1,0-1-15,0 1 16,21 21-16,0-21 0,0 21 15,1-21-15,-1 0 0,0 21 0,0-21 16,0 21-16,0-22 0,1 1 16,-22 0-1,-22 21 1,1 0-16,-21 0 0,21 0 0,-22 21 16,1 0-16,0 1 0,-1-1 15,22 0-15,-21 21 0,21-21 0,0 1 16,21 20-16,0-21 0,0 0 15,0 0-15,0 1 0,0-1 0,0 0 16,21 0-16,0 0 0,21 0 16,-21-21-16,1 0 0,20 22 0,0-22 15,1 0-15,-1 0 0,0 0 16,-21 0-16,22 0 0,-1-22 0,-21 22 16,0-21-16,1 0 0,-22 0 15,-22 21 1,1 0-16,-21 0 0,21 0 0,-22 0 15,1 21-15,-21 0 0,20 0 16,1 1-16,0-1 0,-1 21 0,22-21 16,-21 22-16,21-22 0,-1 21 15,1-21-15,0 22 0,21-22 0,0 0 16,0 0-16,0 0 0,0 0 16,21 1-16,0-1 0,22-21 0,-22 0 15,21 21-15,1-21 0,-1 0 0,0 0 16,1 0-16,20 0 0,-21-21 15,1 0-15,20 21 0,-20-22 16,-1 1-16,21 0 0,-20 0 16,-22-21-16,21-1 0,1 1 0,-22 0 15,0-1-15,0-20 0</inkml:trace>
  <inkml:trace contextRef="#ctx0" brushRef="#br0" timeOffset="27691.79">17970 5355 0,'0'0'0,"0"-148"31,0 169-16,0 0-15,-21 22 0,0-1 16,0 0-16,21 1 0,0 20 0,-21-20 16,21 20-16,0 1 0,-21-1 15,21 1-15,0-22 0,0 21 0,0-20 16,0-1-16,0 0 16,0 1-16,0-1 0,0-21 0,0 0 15,0 1-15,0-1 0,0 0 16,21-21-16,0 0 15,0 0-15,0 0 0,0 0 16,1 0-16,-22-21 0,21 0 16,0-1-16,0 1 0,0 0 0</inkml:trace>
  <inkml:trace contextRef="#ctx0" brushRef="#br0" timeOffset="29496.43">18182 5927 0,'0'0'15,"21"0"-15,0 0 16,-21-21-16,22 21 15,-1-22 1,0 22-16,0-21 0,0 0 16,0 21-16,-21-21 0,0 0 15,0 0-15,0-1 0,0 1 16,0 0-16,-21 21 16,0 0-16,0 0 0,0 0 0,0 0 15,-22 0-15,22 0 0,0 21 16,0 0-16,0 1 0,-1 20 15,1-21-15,21 0 0,0 0 0,0 22 16,0-22-16,0 0 0,0 0 16,0 0-16,0 1 0,21-1 0,1-21 15,-1 21-15,0-21 0,21 0 16,-21 0-16,22 0 0,-1 0 0,0 0 16,1 0-16,20 0 0,1 0 15,-22-21-15,0 21 0,-20-21 16,-1-1-16,21-20 0,-42 21 15,21-21-15,-21-1 0,0 22 0,0-21 16,0 21-16,0-22 0,0 22 16,-21 21-1,0 0-15,21 21 0,-21 0 16,0 1-16,21 20 0,0-21 16,0 21-16,0-20 0,0-1 0,0 21 15,0-21-15,0 0 0,0 1 16,0-1-16,0 0 0,0 0 0,0 0 15,21-21 1,0 0-16,0-21 31,-21 0-31,0 0 0,21 0 16,-21-1-16,21-20 0,1 21 16,-1-21-16,-21 20 0,21-20 0,0 0 15,0 21-15,-21-1 0,21 1 16,1 0-16,-1 21 15,0 21 1,-21 0-16,0 22 0,21-22 16,-21 0-16,21 0 0,-21 22 0,0-22 15,0 0-15,21 0 0,-21 0 16,22 0-16,-22 1 0,0-1 16,21-21-16,0 0 15,0 0 1,0 0-1,-21-21-15,0-1 0,0 1 16,21 0-16,1 0 0,-1 0 0,-21-22 16,21 22-16,0-21 0,0 0 15,0 20-15,1-20 0,-1 21 0,0 0 16,0 21-16,0 0 16,0 0-16,-21 21 15,0 0-15,0 0 0,0 0 16,0 22-16,0-22 0,0 21 0,0-21 15,0 1-15,22 20 0,-22-21 16,0 0-16,0 0 0,21 1 0,-21-1 16,21 0-16,0-21 0,-21 21 15,21-21-15,0 0 0,1 0 16,-1 0-16,0 0 0,0 0 16,0 0-16,0 0 0,1 0 15,-1 0-15,21-21 0,-21 21 0,0-21 16,22 0-16,-22-1 0,0 1 15,0-21-15,0 21 0,1-22 16,-22 1-16,0 21 0,0-21 16,0 20-16,0-20 0,0 21 0,-22 21 15,1 0-15,0 0 0,0 0 16,0 21-16,0 0 0,-1 0 16,1 1-16,21 20 0,0-21 0,-21 0 15,21 0-15,0 22 0,0-22 16,0 0-16,0 0 0,0 0 15,21 1-15,0-1 0,1 0 0,-1-21 16,0 21-16,0-21 0,21 0 16,1 0-16,-1 0 0,-21 0 15,0 0-15,1 0 0,-1 0 16,0 0-16,0-21 0,0 0 0,0 21 16,-21-21-16,0-22 0,22 22 0,-22 0 15,21-21-15,-21 20 16,0 1-16,0 0 0,0 0 0,0 0 0,0 42 31,0 0-15,0 0-16,0 0 0,0 1 15,0-1-15,0 0 0,0 0 16,0 0-16,0 0 16,21-21 15,-21-21-31,21 21 15,0-21-15,0 0 0,1 0 16,-22 0-16,21-1 0,0 1 16,-21 0-16,21 0 0,-21 0 15,21 21 1,-21 21-16,0 0 16,0 0-16,0 0 0,0 1 15,0-1-15,0 0 0,0 0 0,0 0 16,0 0-16,0 1 0,21-1 15,1-21-15,-22 21 0,21-21 16,0 0-16,0 21 0,0-21 0,0 0 16,1 0-16,-1 0 0,21 0 15,-21 0-15,0-21 0,1 0 0,20 21 16,-21-43-16,0 22 16,0 0-16,1-21 0,-1-1 0,0 1 15,0-21-15,0-1 0,0 22 16,1-85-16,-22 63 0,21 22 15,-21 0-15,0-22 0,0 43 16,0-21-16,0 20 0,-21 22 31,-1 43-31,1-22 0,0 0 0,0 21 16,0 1-16,-22-1 0,22 0 16,0 22-16,21-22 0,0 1 0,-21 20 15,21-21-15,0 1 0,0-1 16,0 0-16,21-20 0,0 20 0,0-21 15,1 0-15,-1 0 0,0 1 16,0-22-16,21 21 0,-20-21 16,-1 0-16,21 0 15,0 0-15,-20 0 16,-1-21-16,0-1 0,0 1 16,0 0-16,-21 0 0,0-21 0,0 20 15,0-20-15</inkml:trace>
  <inkml:trace contextRef="#ctx0" brushRef="#br0" timeOffset="29692.33">20743 5630 0,'-21'0'0,"42"0"0,-63 22 15,42-1 1,21-21 0,0 21-16,0-21 0,1 0 15,20 0-15,-21 0 0,21 0 0,-20 0 16,20 0-16,-21 0 0,21 0 15,-20 0-15,-1-21 0,21 21 0,-21-21 16,0 21-16,22-22 0,-22 22 16,0-21-16,0 0 0,0 0 0</inkml:trace>
  <inkml:trace contextRef="#ctx0" brushRef="#br0" timeOffset="30008.14">21950 5334 0,'0'0'15,"21"0"-15,-21 21 16,-21 0 0,0 1-16,-1-1 15,1 0-15,0 21 0,0-21 0,21 22 16,-21-1-16,21 22 0,-21-22 15,-1 0-15,22 1 0,0-1 16,0 0-16,-21 1 0,21-1 16,0-21-16,0 0 0,0 22 0,0-22 15,0 0-15,0 0 0,0 0 16,0 0-16,21-21 0,1 0 16,-1 0-16,0 0 0,0 0 15,0 0-15,22 0 0,-22 0 0,21 0 16</inkml:trace>
  <inkml:trace contextRef="#ctx0" brushRef="#br0" timeOffset="30310.96">22500 5419 0,'0'0'0,"-21"-43"16,42 43-1,0 0 1,22 0-16,-22 0 0,0 0 0,21 22 16,-21-1-16,22 0 0,-22 0 15,0 0-15,0 22 0,0-1 0,-21 0 16,0 1-16,0 20 0,0-21 16,0 1-16,-21 20 0,0-20 15,0-1-15,0 0 0,-22-21 16,22 22-16,0-22 0,0 0 0,0 0 15,-22 0-15,22 1 0,0-22 16,0 0-16,0 21 0,0-21 0,-1 0 16,1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34:50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1757 8551 0</inkml:trace>
  <inkml:trace contextRef="#ctx0" brushRef="#br0" timeOffset="138.49">1757 8594 0</inkml:trace>
  <inkml:trace contextRef="#ctx0" brushRef="#br0" timeOffset="191.63">1736 8573 0</inkml:trace>
  <inkml:trace contextRef="#ctx0" brushRef="#br0" timeOffset="282.79">1778 8594 0</inkml:trace>
  <inkml:trace contextRef="#ctx0" brushRef="#br0" timeOffset="350.54">1778 8488 0,'0'-21'16</inkml:trace>
  <inkml:trace contextRef="#ctx0" brushRef="#br0" timeOffset="933.07">1630 8403 0,'-85'21'32,"64"1"-32,0-22 15,0 21-15,-22 0 0,22 0 16,-21-21-16,21 21 0,-1 0 15,1 22-15,-21-22 0,21 0 0,21 0 16,-43 106 0,43-106-1,0 1-15,0 20 0,0-21 0,0 0 16,22-21-16,-1 21 0,0-21 16,0 0-16,0 0 0,0 0 15,22 0-15,-22 0 0,21 0 0,-21-21 16,22 0-16,-1 0 0,0-21 15,-20 20-15,20-20 0,0 21 0,-21-21 16,22-1-16,-22 22 0,0-21 16,0-22-16,22 22 0,-43 0 15,21-1-15,0-20 0,0 20 16,-21 1-16,0 0 0,21-1 16,-21 22-16,0-21 0,0 21 0,0 0 15,0-1-15,0 1 16,-21 42-1,21 1-15,0-1 16,-21 0-16,0 21 0,21 1 16,0-1-16,-21 0 0,-1 1 0,1-1 15,21 0-15,0 1 0,0-1 16,-21-21-16,21 21 0,0 1 0,-21-1 16,21-21-16,0 22 0,0-22 15,0 0-15,0 0 0,21 0 16,0 0-16,0 1 0,1-22 15,-1 0-15,0 0 0,0 0 16,0 0-16,22 0 0,-22-22 0,0 1 16,21 0-16,-21 21 0,1-21 15,20 0-15,-21 0 0,0-1 0,0 1 16,1-21-16,-1 21 0,-21 0 16,21-1-16,-21 1 0,0 0 0,-21 0 15</inkml:trace>
  <inkml:trace contextRef="#ctx0" brushRef="#br0" timeOffset="1938.61">2180 8467 0,'0'21'16,"-21"0"-1,21 0-15,0 0 0,0 1 16,0 20-16,-21-21 0,21 0 0,0 0 16,0 1-16,0 20 0,0-21 15,21 0-15,-21 0 0,21-21 0,0 22 16,0-22-16,1 0 0,-1 0 15,0 0-15,21 0 0,-21 0 16,1 0-16,20 0 0,-21-22 0,21 1 16,-20 0-16,-1 0 0,21 0 15,-21 0-15,0-1 0,1 1 16,-22-21-16,0 21 0,0 0 16,0-22-16,0 22 0,0 0 0,0-21 15,0 20-15,0 1 0,-22 0 16,1 0-16,0 21 0,0-21 0,-21 21 15,20 0-15,1 0 0,0 0 16,-21 0-16,21 0 0,-22 21 0,22 0 16,0 0-16,0 0 0,0 1 15,-1-1-15,1 21 0,21-21 16,-21 0-16,21 22 0,0-22 0,0 0 16,0 21-16,0-20 0,21-1 15,0 0-15,1 0 0,-1 0 0,0 0 16,0 1-16,0-22 15,0 0-15,22 0 0,-22 0 0,0 0 16,21 0-16,1 0 0,-1-22 16,-21 22-16,22-21 0,-1 0 15,0 0-15,1 0 0,41-22 16,-63 1-16,22 21 0,-22 0 16,0 0-16,0-1 0,0 22 0,-21-21 15,22 0-15,-22 0 0,0 0 16,-22 21 15,1 0-31,0 0 0,21 21 16,0 0-16,-21 0 0,0 0 15,21 1-15,-21-1 0,21 0 16,0 0-16,0 0 0,0 0 16,0 1-16,0-1 0,0 0 0,0 0 15,21 0-15,0-21 0,0 21 16,0-21-16,0 0 0,22 0 15,-22 0-15,0 0 0,0-21 16,0 0-16,22 21 0,-22-21 0,0 0 16,0 0-16,22-1 15,-22-20-15,0 21 0,0 0 0,0 0 16,0-1-16,-21 1 0,0 0 16,0 0-16,22 0 0,-22 0 15,0-1 1,-22 22-1,22 22-15,0-1 16,-21-21-16,21 21 0,0 0 0,-21 0 16,21 0-16,0 1 0,0-1 15,0 0-15,0 0 0,0 0 0,0 0 16,21 1-16,-21-1 0,21-21 16,1 21-16,-1-21 0,0 0 0,0 0 15,0 0-15,0 0 0,1 0 16,-1 0-16,0 0 0,21-21 15,-21 0-15,1-1 0,-1 1 16,0 0-16,21 0 0,-42 0 0,21-22 16,1 22-16,-1-21 0,-21 0 15,0-1-15,0 1 0,21 21 0,-21-22 16,0 1-16,21 21 0,-21 0 16,0 0-16,0-1 0,0 1 0,0 42 31,0 1-31</inkml:trace>
  <inkml:trace contextRef="#ctx0" brushRef="#br0" timeOffset="2055.54">3768 8467 0,'0'21'0,"0"-42"0,0 63 16,0-21-16,0 0 15,0 1-15,-22-1 0,22 0 0,0 0 16,0 0-16,-21 0 0,21 1 16,-21-1-16,21 0 15,-42-21 1</inkml:trace>
  <inkml:trace contextRef="#ctx0" brushRef="#br0" timeOffset="2372.53">3746 8530 0,'85'-63'31,"-64"63"-31,0 0 0,1-21 16,-1 21-16,0 0 0,21 0 0,-21 0 15,1 0-15,-1 0 0,0 0 16,21 21-16,-21-21 0,1 21 0,-1-21 15,-21 21-15,21 0 0,-21 0 16,0 1-16,0-1 0,0 0 16,0 0-16,-21 0 0,0 0 15,-1 1-15,1-1 0,-21-21 0,0 21 16,20 0-16,-20 0 0,21-21 16,-21 21-16,20-21 0,-20 0 0,21 0 15,0 0-15,0 0 16,-1 0-16,22-21 47,22 0-47,-1 21 0,-21-21 15,21 0-15,0 0 0</inkml:trace>
  <inkml:trace contextRef="#ctx0" brushRef="#br0" timeOffset="2719.3">4657 8107 0,'0'0'16,"0"-21"-16,-22 0 15,1 21-15,0 0 16,21 21-16,-21 0 0,21 0 15,-21 21-15,0-20 0,21 20 0,0-21 16,-22 21-16,1 1 0,21-1 16,-21 0-16,21-20 0,-21 20 15,0 0-15,21-21 0,-21 1 0,21-1 16,0 0-16,-22 0 0,22 0 16,0 0-16,-21-21 0,21 22 15,21-22 16,1-22-31,-1 1 16,0 0-16,0 0 0,-21 0 0,21 21 16</inkml:trace>
  <inkml:trace contextRef="#ctx0" brushRef="#br0" timeOffset="3127.48">4720 8488 0,'21'0'0,"0"0"32,1 0-32,-1 0 0,0 0 15,0 0-15,0 0 0,0 0 0,1 0 16,-1 0-16,0-21 16,-21 0-16,21-1 0,-21 1 15,0 0-15,0 0 16,-21 21-1,0 0-15,0 0 16,-1 0-16,1 0 0,0 21 16,0-21-16,0 21 0,0 0 15,21 1-15,-22-1 0,22 0 16,-21 0-16,21 0 0,-21 0 0,21 1 16,0-1-16,0 0 0,0 0 15,0 0-15,0 0 0,0 1 16,0-1-16,21 0 15,0-21-15,1 0 0,-1 0 16,0 0-16,0 0 0,21 0 0,-20-21 16,20 0-16,-21 21 0,21-22 15,1 1-15,-22 0 0,21 21 0,1-21 16</inkml:trace>
  <inkml:trace contextRef="#ctx0" brushRef="#br0" timeOffset="3532.8">5546 8149 0,'0'21'32,"-22"1"-32,1-22 0,21 21 0,-21 0 0,0 21 15,0-21-15,0 22 0,21-22 16,-22 21-16,1-21 0,0 22 15,21-22-15,0 0 0,0 21 0,0-20 16,0-1-16,0 0 0,0 0 16,0 0-16,0 0 0,0 1 0,0-1 15,21-21-15,0 21 0,1-21 16,20 0-16,-21 0 0,0 0 0,22 0 16,-1 0-16,0 0 0,1 0 15,-1-21-15,0 0 0,1-1 0,-1 1 16,0 0-16,1 0 0,-1 0 15,0-22-15,-21 22 0,1-21 16,20 0-16,-21-1 0,0-20 0,0 20 0,-21 1 16,0 0-16,22-1 15,-22 1-15,21 0 0,-21 21 0,0-1 16,0 1-16,0 0 0,0 0 16</inkml:trace>
  <inkml:trace contextRef="#ctx0" brushRef="#br0" timeOffset="3937.15">6816 8530 0,'0'-21'0</inkml:trace>
  <inkml:trace contextRef="#ctx0" brushRef="#br0" timeOffset="5779.54">6075 8488 0,'21'0'15,"0"0"16,-21-21-15,21 0 0,0-1-16,-21 1 0,0 0 15,22 0-15,-22 0 16,21 0-16,-21-1 0,0 1 0,0-21 16,21 21-16,-21 0 0,0-22 15,0 22-15,0 0 0,21-21 0,-21 20 16,0 1-16,0 0 0,0 0 15,0 0-15,0 0 0,0 42 47,0 21-31,-21-21-16,21 0 0,-21 22 0,21-22 16,0 21-16,0 1 0,0-22 15,0 21-15,-21 0 0,21 1 0,0-22 16,-22 21-16,22 1 0,0-22 15,0 21-15,0-21 0,0 22 0,0-22 16,0 0-16,0 21 0,0-21 0,0 1 16,0-1-1,0 0-15,22 0 16,-1-21-16,0 0 16,0 0-16,0-21 0,0 21 15,1-21-15,-1 0 0,21-1 0,-21 22 16,0-21-16,22 0 0,-22 0 15,0 0-15,21-22 0,-20 22 0,-1 0 16,0 0-16,0 0 0,0 0 0,0-1 16,1 1-16,-22 0 0,0 0 15,21 21 1,-21 21 0,0 0-1,0 0-15,0 1 0,0-1 0,0 0 16,0 0-16,0 0 0,0 0 15,0 1-15,0-1 16,0 0-16,0 0 0,0 0 16,21-21-1,0 0 17,0 0-32,0-21 0</inkml:trace>
  <inkml:trace contextRef="#ctx0" brushRef="#br0" timeOffset="5947.15">7091 8001 0,'-85'0'31,"43"0"-16</inkml:trace>
  <inkml:trace contextRef="#ctx0" brushRef="#br0" timeOffset="6187.82">6964 10710 0,'0'0'0,"0"-381"0,21-21 15,0 42-15,-21 43 0,21 84 0,0 43 16,22-86-16,-43 171 16,21 41-16,0 1 0,0-1 0,-21 22 15,21-1-15,-21 1 0,0 21 0,0-21 16,0 20-16,0 1 0,0 0 15,0 0-15,0 0 0,-21 0 0,0 21 16,0 0-16,0 0 16,0 0-16,-1 21 0,1 0 0,0-21 15,21 21-15,-21 0 0,21 0 16,-21 1-16,21-1 0,0 0 16,-21 0-16,21 0 0,0 0 0,0 1 15,0-1-15,0 0 0,0 0 0,0 0 16,21-21-16,-21 21 15</inkml:trace>
  <inkml:trace contextRef="#ctx0" brushRef="#br0" timeOffset="7226.51">7006 7853 0,'0'0'0,"-21"0"0,21 21 15,-21 0-15,21 0 0,0 1 0,0-1 16,0 0-16,-21 21 0,21-21 16,0 1-16,0-1 15,0 0-15,0 0 0,0 0 16,21-21 0,0 0-16,0 0 0,0 0 15,0 0-15,-21-21 0,22 21 16,-1-21-16,-21 0 0,21 21 0,-21-21 15,0-1-15,21 1 0,-21 0 0,0 0 16,0 0-16,0 0 0,0-1 16,0 1-16,-21 0 0,0 0 15,0 21-15,-1-21 16,1 21-16,0 0 16,0 0-16,0 21 0,21 0 15,-21 21-15,21-20 0,-22 20 16,22-21-16,0 0 0,0 22 0,0-22 15,0 0-15,0 0 0,0 0 0,0 0 16,0 1-16,0-1 16</inkml:trace>
  <inkml:trace contextRef="#ctx0" brushRef="#br0" timeOffset="7420.13">7472 8086 0,'21'0'0,"-42"0"0</inkml:trace>
  <inkml:trace contextRef="#ctx0" brushRef="#br0" timeOffset="8522.85">7218 8361 0,'0'21'16,"0"0"-16,0 0 0,0 1 16,0-1-16,0 0 15,0 0-15,0 0 0,0 0 0,0 1 16,21-22-16,0 0 0,-21 21 15,21-21-15,0 0 0,1 0 0,-1 0 16,0 0-16,21 0 0,-21 0 16,22 0-16,-22 0 0,21 0 0,-21-21 15,22 21-15,-22-22 0,21 1 0,-21 0 16,22 0-16,-22 0 16,0 0-16,0-1 0,22-20 0,-22-21 15,0 20-15,0 1 0,0 0 16,0-1-16,-21 1 0,22 0 0,-1-1 15,-21 22-15,0-21 0,0 21 16,21-1-16,-21 1 0,0 0 0,21 0 16,-21 0-1,0 42 17,0 0-32,0 0 15,0 0-15,-21 1 0,21-1 0,-21 0 16,21 21-16,0-21 0,-21 22 15,-1-22-15,1 21 0,0 1 16,21-22-16,-21 21 0,21-21 0,0 22 16,-21-22-16,0 0 0,-1 21 0,22-21 15,-21 1-15,21-1 0,-21 0 0,21 21 16,0-21-16,-21 1 16,21-44 46,21 1-62,-21 0 16,21 21-16,-21-21 0,21 0 15,1 0-15,-1-1 0,0 1 16,0 0-16,0 0 0,0 0 0,1 0 16,-22-1-16,21 1 0,0 0 0,0 0 15,0 0-15,0 0 0,1 21 0,-1-22 16,0 22-16,0 0 0,0-21 0,0 21 15,1 0-15,-1 0 16,-21 21 0,0 1-16,0-1 15,0 0-15,-21-21 16,21 21-16,-22 0 0,1-21 16,0 21-16,0-21 0,0 22 0,0-22 15,-1 0-15,1 21 0,0-21 16,0 21-16,0-21 0,0 0 0,-22 0 15,22 0-15,0 0 16,0 0 0,21 21 46,0 0-46,0 0-16,21 1 0,0-1 15,-21 0-15,21 0 0,-21 0 16,21 0-16,1 1 16,-1-1-16,0 0 0,0 0 15,0 0-15,0-21 0,1 0 16,20 0-16,-21 0 0,0 0 0,0 0 16,1 0-16,-1 0 0,0 0 15,0 0-15,21 0 0,-42-21 0,43 21 0,-43-21 16,21 0-16,0 0 0,0 21 0,-21-22 15,0 1-15,0 0 0,21 0 16,-21 0-16,0 0 0,22-1 16,-22 1-16,0 0 0,0 0 15,0 0 1,0 0-16,-22 21 16,22-22-16,-21 22 0</inkml:trace>
  <inkml:trace contextRef="#ctx0" brushRef="#br0" timeOffset="9127.43">7641 8043 0,'0'0'16,"0"-21"-16,0 0 16,0 0-1,0 0 1,-21 21-16,0 0 0,0 0 15,-1 0-15,1 0 0,0 0 0,0 0 16,0 21-16,0 0 0,-22 0 16,22 0-16,0 1 0,0 20 15,0-21-15,-1 21 0,22-20 0,-21-1 16,0 21-16,0-21 0,0 22 0,21-22 16,0 21-16,0-21 0,0 0 0,-21 1 15,21-1-15,0 0 0,0 0 16,0 0-16,0 0 0,21-21 15,0 22-15,0-22 0,0 0 16,0 0-16,1 0 0,-1 0 0,0 0 16,21 0-16,-21 0 0,1 0 15,20 0-15,0 0 0,-21-22 0,22 22 16</inkml:trace>
  <inkml:trace contextRef="#ctx0" brushRef="#br0" timeOffset="9872.01">9546 8276 0,'-21'0'0,"42"0"0,-63 0 15,21 0-15,-1 0 16,44 0 15,-1 0-31,0 0 16,21 21-16,1-21 0,20 0 15,-21 0-15,43 0 0,-21 0 0,20 0 16,1 0-16,-22 0 0,22 0 0,-21 0 16,20 0-16,1 0 0,-22 0 15,22 0-15,0 0 0,-1 0 0,-20 0 16,21 0-16,-22 0 0,1 0 0,-22-21 16,0 21-16,1 0 0,-1 0 15,-21 0-15,0 0 0,0 0 16,-21-21 15,-21 21-15,0 0-16,0 0 0,21-21 0,-21 21 15,21-21-15,-21 21 0</inkml:trace>
  <inkml:trace contextRef="#ctx0" brushRef="#br0" timeOffset="10367.52">10858 7916 0,'0'0'0,"0"-21"0,0 0 0,-21 21 16,0 0-16,0 0 31,21 21-31,0 0 15,0 1-15,0-1 0,0 21 0,0-21 16,0 0-16,21 1 0,0-1 16,22 21-16,-22-21 0,0 0 0,21 1 15,1-22-15,-1 21 0,-21 0 0,21-21 16,1 0-16,-1 21 16,0-21-16,1 0 0,-22 0 0,21 0 15,-21 0-15,1 0 0,20 0 0,-21 0 16,0 0-1,-42 0 1,0 0-16,0 0 16,0 0-16,-1 0 0,-20 0 15,0 21-15,-1-21 0,1 21 0,-21 1 16,20-1-16,-20 0 0,20-21 16,-20 21-16,21 0 0,-1 0 15,1 1-15,0-1 0,-1 0 0,22 0 0,0-21 16,0 21-16,0-21 15,-1 0-15,22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7T12:36:17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7260 6689 0,'0'-21'15,"0"-1"1,0 44-1</inkml:trace>
  <inkml:trace contextRef="#ctx0" brushRef="#br0" timeOffset="760.01">12827 8065 0,'21'0'16</inkml:trace>
  <inkml:trace contextRef="#ctx0" brushRef="#br0" timeOffset="915.56">12912 8107 0</inkml:trace>
  <inkml:trace contextRef="#ctx0" brushRef="#br0" timeOffset="2863.84">12996 8128 0,'0'-21'15,"-21"0"1,21 0 0,-21 21-16,21-22 0,-21 1 0,0 0 15,-1 0-15,22 0 0,-21 21 16,0-21-16,0 21 0,-21 0 15,20-22-15,1 22 0,-21 0 0,21 0 16,0 0-16,-1 0 0,-20 0 16,21 22-16,0-22 0,0 21 15,-1 0-15,1 0 0,0 0 0,0 0 16,0 1-16,21 20 0,-21-21 16,-1 21-16,1-20 0,0 20 0,21-21 15,0 0-15,0 22 0,0-22 16,0 0-16,0 0 0,0 0 0,0 0 15,21-21-15,0 22 0,22-22 0,-22 0 16,0 0-16,21 0 0,-20 0 16,20 0-16,0 0 0,1-22 0,-1 22 15,0-21-15,1 0 0,-1-21 16,0 21-16,1-22 0,-1-20 0,0 20 16,1-20-16,-1 21 0,0-22 15,-21 1-15,22 20 0,-22 1 16,0-22-16,21 22 0,-20 0 0,-22 21 15,21-22-15,-21 22 0,21-21 16,-21 21-16,0-1 0,0 1 16,0 42-1,-21 1-15,0 20 16,-1-21-16,1 0 0,0 22 0,0-1 16,0 0-16,0 1 15,-22 20-15,22-21 0,0 22 0,0-22 16,21 22-16,0-22 0,0 0 0,0 1 15,0-1-15,0-21 0,0 0 16,0 22-16,21-22 0,0-21 0,0 21 16,0 0-16,22-21 0,-22 0 15,21 0-15,1 0 0,-1 0 0,-21 0 16,21-21-16,1 0 0,-1 0 16,0 0-16,-20-1 0,20-20 0,-21 0 15,21 21-15,-20-22 0,-1 22 16,0-21-16,-21 21 0,0-1 0,21 1 15,-21 0 1,0 42 0,-21-21-16,21 21 0,-21 1 15,0 20-15,-1-21 0,22 0 16,0 22-16,-21-22 0,21 21 16,0-21-16,0 0 0,0 1 0,0 20 0,0-21 15,0 0-15,0 0 0,21-21 16,1 22-16,-22-1 0,21-21 0,0 0 15,21 0-15,-21 0 0,1 0 16,20 0-16,-21 0 0,21 0 0,-20-21 16,20 21-16,0-22 0,1-20 0,-22 21 15,21-21-15,0-1 16,-20 1-16,20 0 0,-42-1 0,21 1 16,-21-22-16,0 22 0,0 21 15,0-21-15,-21 20 0,-21 1 0,20 0 16,-20 0-16,0 0 0,-1 21 0,1 0 15,0 0-15,-1 0 0,1 0 16,0 21-16,-1 0 0,22 21 0,-21-20 16,21 20-16,0-21 0,-1 21 15,22 1-15,0-1 0,0 0 0,0-20 16,0 20-16,0-21 0,0 0 16,22 22-16,-1-22 0,0 0 15,21 0-15,-21-21 0,22 21 0,-22-21 16,21 0-16,1 0 0,-1 0 15,0 0-15,1 0 0,-1 0 0,21-21 16,-20 0-16,-1 0 0,0 0 16,1-22-16,-22 22 0,21-21 0,1-22 15,-22 43-15,0-21 0,-21 21 16,21 21-16,-21-22 0,0 1 16,0 42-1,-21 1-15,0-1 0,0 0 16,-1 0-16,22 21 0,-21-20 0,0-1 15,0 21-15,21-21 0,0 22 16,0-22-16,0 0 0,0 0 0,0 0 16,0 0-16,21 1 15,0-22-15,0 0 0,1 0 16,-1 0-16,0 0 0,21 0 0,-21 0 16,22 0-16,-22 0 0,0-22 0,21 1 15,-20 0-15,-1 0 0,0 0 16,21 0-16,-21-22 0,-21 22 0,22-21 15,-1 21-15,-21-22 16,21 22-16,-21 0 0,0 0 16,-21 42-1,0 0-15,-1 0 16,1 0-16,0 22 0,0-22 0,21 0 16,-21 21-16,21-20 0,0 20 15,0-21-15,0 0 0,0 0 0,0 1 16,0-1-16,0 0 0,21-21 0,0 21 15,0-21-15,0 0 0,22 0 16,-22 0-16,21 0 0,-21 0 0,22 0 16,-22 0-16,21-21 0,1 0 15,-1 0-15,-21-1 0,21-20 0,-20 0 16,20-1-16,21-41 0,-41 20 16,-1 22-16,0-22 0,0 22 15,-21 21-15,0-21 0,0 20 16,0 1-16,0 0 0,-21 21 15,0 0-15,0 21 16,-1 0-16,1 22 0,0-1 16,0-21-16,0 22 0,0-1 0,-1 0 15,1 1-15,0-1 0,0 0 0,21 1 16,0-22-16,-21 0 0,21 21 16,-21-21-16,21 1 0,0-1 15,0 0-15,0-42 31,0 0-31,0-1 16,0 1-16,0 0 16,0 0-16,0 0 0,21 0 0,0-1 15,0 1-15,21 0 0,-20 0 16,20 0-16,-21 0 0,21 21 0,1-22 16,-1 22-16,0 0 0,1 0 0,-22 0 15,21 0-15,-21 22 0,22-1 16,-22 0-16,0 0 0,0 0 15,-21 0-15,0 1 0,0 20 0,0-21 16,0 0-16,-21 0 0,21 1 0,-42-1 16,21 0-16,-22-21 0,1 21 0,0-21 15,-22 0-15,22 21 0,-22-21 16,22 0-16,0 0 0,-1 0 0,1 0 16,21 0-16,-22 0 0,22 0 15,0 0-15,0 0 0,0 0 16,21-21-16,0 0 15,0 0-15,21 0 0,21 21 16,-21-22-16,22 1 0,-22 0 16</inkml:trace>
  <inkml:trace contextRef="#ctx0" brushRef="#br0" timeOffset="3155.86">15960 7726 0,'0'0'0,"0"-21"0,0 0 32,0 42-32,0 0 15,0 0-15,0 0 0,-22 22 16,22-22-16,-21 21 0,0 22 0,21-22 16,-21 0-16,0 22 0,21-22 0,-21 0 15,-1 1-15,1-1 0,21 0 16,0-20-16,-21 20 0,21-21 0,-21 0 15,21 0-15,0 1 16,21-44 15,0 1-15,0 21-16,1-21 0,-1 0 0</inkml:trace>
  <inkml:trace contextRef="#ctx0" brushRef="#br0" timeOffset="3531.84">16065 8234 0,'-21'0'16,"42"0"15,1 0-31,-1 0 0,0 0 16,0 0-16,0-21 0,0 21 15,22-21-15,-22 21 0,0-22 16,21 1-16,-20 0 0,-1 0 0,-21 0 15,0 0-15,0-1 0,0 1 16,0 0-16,-21 21 16,-1 0-16,-20 0 0,21 0 0,-21 0 15,20 21-15,-20 0 0,21 1 16,-21-1-16,20 21 0,-20-21 0,21 22 16,0-22-16,21 0 0,0 21 15,-21-21-15,21 1 0,0-1 0,0 0 16,0 0-16,0 0 0,21-21 15,0 21-15,0-21 0,0 0 16,0 22-16,1-22 0,-1 0 0,0 0 16,21 0-16,-21 0 0,1 0 15,20 0-15,-21 0 0,0-22 0,0 1 16,1 21-16,20-21 0,-21 0 0</inkml:trace>
  <inkml:trace contextRef="#ctx0" brushRef="#br0" timeOffset="4467.77">16849 8022 0,'0'0'0,"21"0"0,-21-21 16,0 0-16,21 21 0,0-21 0,-21 0 15,21-1-15,-21 1 0,0 0 16,0 0-16,0 0 0,0 0 16,0-1-1,-21 22 1,0 22-16,0-1 0,0 0 16,-1 0-16,1 0 15,0 22-15,0-22 0,0 21 0,-22 0 16,22 1-16,0-1 0,21 0 15,-21-20-15,21 20 0,0-21 0,0 21 16,0-20-16,0-1 0,21 0 0,0 0 16,0 0-16,1-21 0,-1 0 15,21 0-15,0 0 0,-20 0 0,20 0 16,21-21-16,-20 0 0,-1 0 16,0 0-16,22-22 0,-22 1 0,1 0 15,-1-1-15,0-20 0,1 20 0,-22-20 16,21-1-16,-21 22 0,0-21 0,1 20 15,-1 1-15,0-22 16,0 22-16,0 21 0,-21-21 0,0 20 0,0 1 16,0 42-1,0 1-15,0-1 16,0 0-16,-21 21 0,0-21 0,0 22 16,0-1-16,-1 0 0,1 1 0,-21-1 15,42 22-15,-21-22 0,0 0 16,-1 1-16,1-1 0,0 85 15,21-85-15,-21-21 0,42 22 0,0-43 16,-21 21-16,21 0 0,1-21 16,20 0-16,-21 0 0,0 0 15,0 0-15,22 0 0,-22-21 16,21 0-16,1 0 0,-22-1 16,21 1-16,0 0 0,-20-21 0,-1 21 15,21-1-15,-21 1 0,0 0 16,-21 42-1,0 0 1,0 1-16,0-1 16,-21 0-16,21 0 0,0 0 0,0 0 15,0 1-15,0-1 16,-21-21-16,21 21 0,0-42 62,21 0-62,-21-1 0,21 1 0</inkml:trace>
  <inkml:trace contextRef="#ctx0" brushRef="#br0" timeOffset="4814.78">18097 7684 0,'-42'0'15,"21"0"1,0 0-16,0 0 0,-1 21 16,1-21-16,0 21 0,21 0 0,-21 0 15,0-21-15,0 21 0,21 1 0,0-1 16,0 0-16,0 0 16,0 0-16,0 0 0,21-21 15,0 22-15,0-22 0,21 21 16</inkml:trace>
  <inkml:trace contextRef="#ctx0" brushRef="#br0" timeOffset="5707.55">18605 7959 0,'0'0'0,"0"-106"31,-21 106-31,0 0 0,21-21 16,-21 21-16,0 0 0,0 0 15,-1 0-15,1 21 0,0 0 0,0 0 16,-21 0-16,20 1 0,1-1 16,0 21-16,0-21 0,21 22 0,-21-1 15,21-21-15,-21 21 0,21-20 16,0 20-16,0-21 0,0 0 0,0 0 16,21 1-16,0-1 0,0 0 15,0-21-15,0 0 0,22 21 0,-22-21 16,21 0-16,1 0 0,-1 0 0,0-21 15,1 0-15,-1 0 0,0-1 16,-21 1-16,22-21 0,-1 0 16,0-22-16,-20 22 0,20-22 0,-21 1 15,0 20-15,0-20 0,1 21 16,20-1-16,-42 1 0,21 21 16,0 0-16,-21-1 0,0 1 0,0 0 15,0 42 1,0 0-16,-21 1 15,0-1-15,0 21 0,0-21 0,-1 22 16,1-1-16,0 0 0,0 1 16,0-1-16,0 0 0,-1 1 0,22-1 15,-21 0-15,21 1 0,0-22 16,0 21-16,0-21 0,-21 0 16,21 1-16,0-44 31,0 1-31,21 0 15,-21 0-15,21-21 0,1 20 16,-1-20-16,0 21 0,0-21 0,0 20 16,0 1-16,1 0 0,20 0 15,-21 0-15,0 0 0,22 21 0,-22 0 16,21 0-16,-21-22 0,0 22 16,1 0-16,-1 0 0,0 0 0,-21 22 31,-21-22-16,0 0-15,-1 0 0,1 0 16,-21 0-16,21 0 0,0 0 16,-1 0-16,1 21 0,0-21 0,0 0 15,0 0-15,0 0 0,-1 21 16,22 0-16,0 0 0,0 0 16,0 1-16,0-1 0,0 0 15,0 0-15,0 21 0,0-20 0,0-1 16,0 21-16,0-21 0,0 0 15,22 1-15,-1-1 0,0 0 16,0 0-16,0-21 0,0 0 16,1 0-16,-1 0 15,0 0-15,0 0 16,0 0-16,0-21 16,1 0-16,-1 21 15,-21-21-15,21-1 0,0 1 0,21 21 16,-20-21-16,20 0 0,0 0 15</inkml:trace>
  <inkml:trace contextRef="#ctx0" brushRef="#br0" timeOffset="6011.83">20235 7768 0,'0'-21'15,"0"42"-15,21-63 0,-21 21 16,22 21-16,-22-21 0,0 42 31,-22 0-31,22 0 16,-21 0-16,0 22 0,0-22 0,0 0 15,0 21-15,-1 1 0,1-1 16,0 0-16,0-21 0,0 22 0,21-1 16,-21-21-16,21 22 0,0-22 15,0 0-15,0 0 0,0 0 16,0 0-16,0 1 0,21-1 15,0-21-15,0 0 0,0 0 16,22 0-16,-22 0 0,21 0 0,-21 0 16,22 0-16,20 0 0,-21 0 15,22-21-15,-22 21 0</inkml:trace>
  <inkml:trace contextRef="#ctx0" brushRef="#br0" timeOffset="6283.84">20997 7705 0,'0'0'0,"21"0"16,1 0-1,-1 0-15,0 0 0,0 0 16,0 0-16,0 21 0,-21 0 16,22-21-16,-22 21 0,21 0 15,-21 1-15,0-1 0,0 42 16,0-42-16,0 22 0,0-22 15,0 21-15,0-21 0,-21 1 16,-1 20-16,1-21 0,21 0 0,-21 0 16,0 1-16,0-1 0,0 0 15,-1 0-15,1 0 16,0-21-16,0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D29A-A2B5-42F6-4494-C6305FE11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316EC-0B51-6FD1-AF1F-8F79EBF6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209F-A889-D134-358C-19A0B19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ED1D-E22D-BE41-F1DD-2D5E352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76B8-9FFA-62A9-755F-60C698CC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DD6A-53DC-484C-41DA-6798A141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FDC8-9E34-62D8-E72D-3D44AB24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364C-83B4-0E3B-A04E-940CDB1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85E0-3BB1-DBE2-2F54-E8A75301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735D-5989-ABAE-7A79-FF562B5C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A7E89-9292-A0C0-A8EF-2FD117C5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93566-FC37-25B6-6C8A-5838A1C7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0D30-CABD-4DAE-2A1B-9180F403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DE41-8501-F53F-4411-DCA83F6E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9C28-97F7-A6B7-341F-106432D5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A50A-00EA-334B-6673-AB03D4EB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5834-3110-8C11-6DA3-11624E08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E3DF-F87A-83C7-BDBB-E7E8B07B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A77A-EEB1-5D9E-9967-C6E1C1B4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C76-BF40-DCFD-8C56-45AF5541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D1F2-1966-B203-550D-5BB4C6CF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9FE2-EA47-7D8D-D13D-72290851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BFFD-7799-D445-70DF-4ACC6766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66DF-33C1-1031-9264-8821AD7A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EAB4-35AF-E7F9-9055-DC342D8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C3A7-F786-F744-82D5-30149B99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432-550B-CE9D-8985-96D5072F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8B1C7-9542-7EA7-53A3-B7F93C02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E544-534F-EF57-2601-E1418E79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33DF-45F8-2AE7-B330-B38CA03C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6C7E3-81C3-2277-DD1C-A04EE73E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7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BA13-0B54-77FC-DC07-930A11AC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D2E6-2A28-44C3-A2E1-7B4899E5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73FB6-C394-53BE-B061-6FE5C0827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AFC91-D1DC-EAD9-49F4-1401C8639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465D5-F2B3-11D2-AA0E-A4351C0C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A9005-C939-B836-0991-200E3634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CF11F-C150-4DE1-983E-4FCCAA3B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DACE8-889C-184F-E0BB-6948E0EF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1104-4F41-7BF8-1BCC-96BA8E56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874D1-B239-C2E6-1C7A-7A638DD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23242-55DC-D269-CC61-4C853535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7BFEF-579F-9E28-78B0-F33DFA6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56186-4B34-C352-A1FB-A3F31341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A16FE-B6A9-DD64-1B7A-18D0B9FC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33750-E121-F43E-1145-C77FF39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DD60-82ED-C254-8C9E-473A1610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85CD-393D-C83D-A860-87DE1A80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1C80-02DD-26F0-185A-26B9EB59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6EBA-61EA-F708-9685-83A31BEF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142F-B0D3-9A20-20C3-007EA758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68AC-BD18-CCB9-F4CE-ACEF4A6E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8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FAAC-A088-DA9F-2785-A54D3FB9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1674-2DE7-46B1-6957-95DAF6CF0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9C2C-5BDC-9244-EE44-0E323AE6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60B4-4CAC-7B10-36E1-426CC862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FE21-626F-C84B-98E2-67A15CAB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3A82-514F-7961-476F-93467412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F6D99-F62E-11CB-9598-54563916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CB63-4450-057E-68DB-1A629FB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3A1D-561E-D65A-CF9E-0C40D5AA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2D05-F8AA-4C85-BB15-F44CBBDFFFFB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9282-4B17-DD49-74E6-F420A6B0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E662-E50B-6D46-C8B8-4D7564007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D30-1E49-4808-8850-A962EE46B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4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F37C93-CE67-6B9E-A52E-852F91CF7655}"/>
                  </a:ext>
                </a:extLst>
              </p14:cNvPr>
              <p14:cNvContentPartPr/>
              <p14:nvPr/>
            </p14:nvContentPartPr>
            <p14:xfrm>
              <a:off x="670680" y="15120"/>
              <a:ext cx="5600880" cy="389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F37C93-CE67-6B9E-A52E-852F91CF7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760"/>
                <a:ext cx="5619600" cy="39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8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DE393-4AA0-CF08-D2FC-C4F6E736A03E}"/>
                  </a:ext>
                </a:extLst>
              </p14:cNvPr>
              <p14:cNvContentPartPr/>
              <p14:nvPr/>
            </p14:nvContentPartPr>
            <p14:xfrm>
              <a:off x="114120" y="160200"/>
              <a:ext cx="1157544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DE393-4AA0-CF08-D2FC-C4F6E736A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50840"/>
                <a:ext cx="1159416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70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2EA2FB-0E98-C956-D869-5B6622B5EC9F}"/>
                  </a:ext>
                </a:extLst>
              </p14:cNvPr>
              <p14:cNvContentPartPr/>
              <p14:nvPr/>
            </p14:nvContentPartPr>
            <p14:xfrm>
              <a:off x="320040" y="167760"/>
              <a:ext cx="786420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2EA2FB-0E98-C956-D869-5B6622B5E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58400"/>
                <a:ext cx="788292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42292-F732-FE1A-92B5-5811F10F40E5}"/>
                  </a:ext>
                </a:extLst>
              </p14:cNvPr>
              <p14:cNvContentPartPr/>
              <p14:nvPr/>
            </p14:nvContentPartPr>
            <p14:xfrm>
              <a:off x="921960" y="312480"/>
              <a:ext cx="394740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42292-F732-FE1A-92B5-5811F10F4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303120"/>
                <a:ext cx="39661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4B19F2-38BC-085E-E6FC-586A95278381}"/>
                  </a:ext>
                </a:extLst>
              </p14:cNvPr>
              <p14:cNvContentPartPr/>
              <p14:nvPr/>
            </p14:nvContentPartPr>
            <p14:xfrm>
              <a:off x="396360" y="769680"/>
              <a:ext cx="7224120" cy="437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4B19F2-38BC-085E-E6FC-586A95278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00" y="760320"/>
                <a:ext cx="724284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76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CF961-BC07-63DA-6AF5-E52764583982}"/>
                  </a:ext>
                </a:extLst>
              </p14:cNvPr>
              <p14:cNvContentPartPr/>
              <p14:nvPr/>
            </p14:nvContentPartPr>
            <p14:xfrm>
              <a:off x="91440" y="0"/>
              <a:ext cx="888516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CF961-BC07-63DA-6AF5-E52764583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890388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6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08ED8A-8A76-A675-269E-26FEF6237D95}"/>
                  </a:ext>
                </a:extLst>
              </p14:cNvPr>
              <p14:cNvContentPartPr/>
              <p14:nvPr/>
            </p14:nvContentPartPr>
            <p14:xfrm>
              <a:off x="434160" y="891720"/>
              <a:ext cx="345996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08ED8A-8A76-A675-269E-26FEF6237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882360"/>
                <a:ext cx="347868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4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BFC704-E165-80F1-CF23-05EEEFE9EF38}"/>
                  </a:ext>
                </a:extLst>
              </p14:cNvPr>
              <p14:cNvContentPartPr/>
              <p14:nvPr/>
            </p14:nvContentPartPr>
            <p14:xfrm>
              <a:off x="449640" y="746640"/>
              <a:ext cx="191304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BFC704-E165-80F1-CF23-05EEEFE9E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737280"/>
                <a:ext cx="1931760" cy="11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5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CECC27-B429-1783-EC66-FF14893BAE48}"/>
                  </a:ext>
                </a:extLst>
              </p14:cNvPr>
              <p14:cNvContentPartPr/>
              <p14:nvPr/>
            </p14:nvContentPartPr>
            <p14:xfrm>
              <a:off x="350640" y="304920"/>
              <a:ext cx="8115480" cy="211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CECC27-B429-1783-EC66-FF14893BA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95560"/>
                <a:ext cx="8134200" cy="21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A09F3-BC23-8DE1-CA54-D3FAB82AFCC2}"/>
                  </a:ext>
                </a:extLst>
              </p14:cNvPr>
              <p14:cNvContentPartPr/>
              <p14:nvPr/>
            </p14:nvContentPartPr>
            <p14:xfrm>
              <a:off x="434160" y="2819520"/>
              <a:ext cx="3696120" cy="103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A09F3-BC23-8DE1-CA54-D3FAB82AF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2810160"/>
                <a:ext cx="37148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1C5841-32D5-41E9-A1E6-8F80EC429C56}"/>
                  </a:ext>
                </a:extLst>
              </p14:cNvPr>
              <p14:cNvContentPartPr/>
              <p14:nvPr/>
            </p14:nvContentPartPr>
            <p14:xfrm>
              <a:off x="2613600" y="2392560"/>
              <a:ext cx="5014440" cy="67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1C5841-32D5-41E9-A1E6-8F80EC429C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4240" y="2383200"/>
                <a:ext cx="503316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5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8F25C-67AA-F700-54B4-E8E49223C90B}"/>
                  </a:ext>
                </a:extLst>
              </p14:cNvPr>
              <p14:cNvContentPartPr/>
              <p14:nvPr/>
            </p14:nvContentPartPr>
            <p14:xfrm>
              <a:off x="784800" y="167760"/>
              <a:ext cx="6134400" cy="10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8F25C-67AA-F700-54B4-E8E49223C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58400"/>
                <a:ext cx="615312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6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78E4B-1BC4-521C-9661-9458BE8E92AE}"/>
                  </a:ext>
                </a:extLst>
              </p14:cNvPr>
              <p14:cNvContentPartPr/>
              <p14:nvPr/>
            </p14:nvContentPartPr>
            <p14:xfrm>
              <a:off x="137160" y="0"/>
              <a:ext cx="84204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78E4B-1BC4-521C-9661-9458BE8E9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-9360"/>
                <a:ext cx="84391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64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18C-22AA-5586-E57F-35D89F326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4451-477D-2E6E-9C25-D6CFA513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4E0C-D719-6B79-37E8-DF35FFCA4A7B}"/>
              </a:ext>
            </a:extLst>
          </p:cNvPr>
          <p:cNvSpPr txBox="1"/>
          <p:nvPr/>
        </p:nvSpPr>
        <p:spPr>
          <a:xfrm>
            <a:off x="800100" y="1122363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org.openqa.selenium.interactions.Actions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C0BF1F-B73E-43E4-21FC-DF0AF75896AA}"/>
                  </a:ext>
                </a:extLst>
              </p14:cNvPr>
              <p14:cNvContentPartPr/>
              <p14:nvPr/>
            </p14:nvContentPartPr>
            <p14:xfrm>
              <a:off x="30600" y="0"/>
              <a:ext cx="8412840" cy="662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C0BF1F-B73E-43E4-21FC-DF0AF7589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843156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52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2022-07-07T13:21:05Z</dcterms:created>
  <dcterms:modified xsi:type="dcterms:W3CDTF">2022-07-07T13:21:36Z</dcterms:modified>
</cp:coreProperties>
</file>