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30T11:43:17.71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1185 995 0,'-21'0'16,"0"-21"-1,0 21 1,42 0 31,0 0-32,0 0-15,0 0 16,-21-21-16,22-1 16,-22 1-16,21 21 0,-21-21 15,0 0-15,-21 21 32,-1 0-32,1 0 0,0 0 15,0 0-15,0 21 16,21 0-1,-21 0-15,21 1 16,0-1-16,0 0 16,0 0-16,21-21 15,0 21-15,0-21 16,0 21-16</inkml:trace>
  <inkml:trace contextRef="#ctx0" brushRef="#br0" timeOffset="171.01">2138 1397 0,'0'0'0</inkml:trace>
  <inkml:trace contextRef="#ctx0" brushRef="#br0" timeOffset="823.87">2138 1355 0,'0'-43'32,"-21"22"-32,21 0 15,-22 21-15,1 0 16,0-21-16,0 21 0,0 0 16,0 0-16,-1 0 0,1 0 15,-21 21-15,21-21 0,0 21 16,-1 0-16,22 1 0,-21-1 15,0 0-15,0 0 0,0 0 0,0 0 16,21 22-16,0-22 16,-22 0-16,1 21 0,21-20 0,0 20 15,0-21-15,0 21 0,0-20 16,0 20-16,21-21 16,1 0-16,-1-21 0,0 0 0,0 21 15,0-21-15,0 0 0,1 0 16,-1 0-16,0-21 0,21 21 0,-21-21 15,1-21-15,-1 21 0,0-1 16,0-20-16,0 0 0,0 21 16,1-22-16,-1 1 0,0 21 0,0-22 15,0 22-15,0-21 0,-21 21 16,0 0-16,22-1 0,-1-20 16,-21 21-16,0 0 0,0-22 15,21 22-15,-21-21 0,0 21 0,21-22 16,-21 22-16,0-21 0,0 21 15,0 0-15,0-22 0,0 22 16,0 0-16,0 0 0,0 0 16,0-1-16,-21 22 15,0 0-15,0 0 16,21 22-16,-22-1 16,22 21-16,-21 0 0,21 1 0,-21-1 15,21 0-15,0 1 0,-21-1 16,21 22-16,0-22 0,-21 0 15,21 1-15,0-1 0,0 0 0,0-21 16,0 22-16,0-1 16,21-21-16,0 0 0,-21 1 0,21-1 15,0 0-15,1 0 0,-1 0 16,0-21-16,21 0 0,-21 0 0,1 0 16,41 0-16,-21-21 15,1 0-15,-22 21 0,21-42 16,-21 20-16,22 1 0,-22 0 15,21 0-15,1-21 0,-1 20 16</inkml:trace>
  <inkml:trace contextRef="#ctx0" brushRef="#br0" timeOffset="1299.91">1101 1397 0,'0'21'47,"0"0"-47,0 1 0,0-1 15,0 0-15,0 21 16,0-21-16,0 22 0,0-22 0,0 21 16,0-21-16,0 1 0,0-1 15,0 0-15,0 0 0,-22 0 16,22 0-16,0 1 16,0-1-16,-21 0 15</inkml:trace>
  <inkml:trace contextRef="#ctx0" brushRef="#br0" timeOffset="2235.65">571 3069 0,'0'-21'32,"0"0"-32,0 0 15,22 0-15,-1 21 0,-21-22 16,21 1-16,-21 0 0,21 21 15,0 0-15,-21-21 0,21 21 16,1 0 0,-22 21-16,21-21 0,-21 21 15,21 0-15,-21 1 0,0 20 16,0-21-16,0 21 0,0-20 16,0 20-16,0 0 0,0 1 15,0-1-15,0-21 0,0 21 0,0-20 16,0-1-16,0 0 0,0 0 15,0 0-15,0-42 32,0 0-17,0 0-15,0 0 0,0-22 16,0 22-16,0-21 0,0-1 0,0 22 16,21-21-16,0 0 0,0-1 15,-21 22-15,43-21 0,-22 21 16,0-1-16,0 1 0,0 0 15,22 0-15,-22 21 0,0 0 16,0 0-16,0 0 0,1 21 0,-1 0 16,0 0-16,-21 22 0,0-22 15,0 0-15,0 21 0,0 1 16,0-22-16,0 21 0,0-21 0,0 22 16,0-22-16,0 0 0,0 0 15,-21 0-15,21 1 0,0-1 16,0-42 31,0-1-47,0 1 15,0 0-15</inkml:trace>
  <inkml:trace contextRef="#ctx0" brushRef="#br0" timeOffset="3891.5">1863 3175 0,'21'-63'16,"-21"41"-16,0 1 16,0 0-16,0 0 0,0 0 15,0 0-15,0-1 16,0 1-16,0 0 0,-21 21 0,-1 0 15,1-21-15,0 21 0,0 0 16,0 0-16,-22 0 0,22 0 0,-21 21 16,0-21-16,20 21 0,-20 0 15,21 22-15,-21-22 0,20 21 16,-20-21-16,21 22 0,0-1 0,0 22 16,-1-22-16,1 0 15,21-21-15,0 22 0,0-1 0,0-21 16,0 0-16,0 22 0,21-43 15,1 21-15,20 0 0,-21-21 16,0 0-16,22 0 0,-1 0 0,-21 0 16,21-21-16,1 0 0,-1 0 15,0-1-15,-20 1 0,20-21 16,-21 21-16,21-22 0,-20 1 0,-1 0 16,0-1-16,0 1 0,0-21 15,-21 41-15,21 1 0,-21 0 16,0 0-16,0 0 0,0 0 31,0 42-15,0 0-1,0 0-15,-21 0 0,21 0 0,0 22 16,0-22-16,0 0 0,0 21 16,0-20-16,0 20 0,0-21 0,0 0 15,0 0-15,0 1 0,0-1 16,0 0-16,21-21 0,1 21 15,-1-21-15,0 0 0,0 0 16,21 0-16,-20 0 0,-1 0 16,0-21-16,21 0 0,-21 0 0,1-1 15,-1 1-15,21-21 16,-21 21-16,0-22 0,22 22 0,-22-21 16,21 21-16,-21-22 0,1 22 15,-22 0-15,21 0 0,-21 0 16,-21 42 15,-1 0-15,22 0-16,0 0 15,0 1-15,-21-1 0,21 21 0,-21-21 16,21 0-16,0 22 0,-21-22 16,21 0-16,0 21 0,0-20 0,0-1 15,0 0-15,0 0 16,0 0-16,0 0 0,21-42 47,0 0-47,-21-21 15,21 21-15,1-22 0,-1 22 16,0-21-16,0 21 0,0-22 0,22 22 16,-22 0-16,0-21 0,0 20 15,0 1-15,0 0 0,1 21 16,-1-21-16,0 0 0,0 21 15,0 0-15,0 0 16,-21 21-16,22 0 16,-22 0-16,0 22 15,21-22-15,-21 0 0,0 21 16,0-21-16,0 22 0,0-22 0,0 0 16,0 0-16,0 0 0,0 1 15,0-1-15,21 0 0,0-21 16,0 0-1,0 0 1,-21-21-16,22 0 0,-1-1 0,0 1 16,0-21-16,0 21 0,0-22 15,1 22-15,-1-21 0,0 21 16,0 0-16,0-1 0,0-20 16,22 21-16,-22 0 0,0 21 0,0-21 15,0-1-15,1 22 0,-1 0 16,-21 22 15,0-1-31,0 0 16,0 0-16,0 0 0,0 0 15,0 22-15,0-22 0,0 0 16,0 21-16,0-20 0,0-1 0,21 21 16,-21-21-16,21 0 0,0 1 15,0-1-15,1-21 0,-1 21 16,21-21-16,-21 0 0,22 0 15,-22 0-15,21 0 0,0 0 0,1-21 16,-1 0-16,-21 21 0,22-22 16,-1 1-16,-21-21 0,21 21 0,-20 0 15,-1-22-15,0 22 0,0-21 16,0 21-16,0-22 0,-21 22 0,0-21 16,0 21-16,0-1 0,0 1 15,0 0-15,0 0 0,-21 21 31,21 21-31,-21 0 0,0-21 16,21 43-16,-21-22 0,21 0 16,-21 0-16,21 21 0,0-20 15,0 20-15,0-21 0,0 21 0,0-20 16,0-1-16,0 21 0,21-21 16,0-21-16,0 21 0,0 1 0,0-22 15,22 0-15,-22 0 16,0 0-16,0 0 0,22 0 0,-22 0 15,21 0-15,-21-22 16,0 22-16,1-21 0,-1 21 0,0-21 16,-21 0-16,21 0 15,-21 0-15,0-1 16,0 1-16,0 0 16</inkml:trace>
  <inkml:trace contextRef="#ctx0" brushRef="#br0" timeOffset="4080.98">4508 3217 0,'0'0'0</inkml:trace>
  <inkml:trace contextRef="#ctx0" brushRef="#br0" timeOffset="31267.96">974 4741 0,'0'-21'0,"0"0"62,21 21 32,0 0-63</inkml:trace>
  <inkml:trace contextRef="#ctx0" brushRef="#br0" timeOffset="32211.98">1016 4784 0,'0'-21'31,"21"21"-31,-21-22 16,21 22-16,-21-21 0,0 0 15,21 0-15,-21 0 16,22 21-16,-22-21 0,0-1 16,0 1-16,0 0 15,-22 42 32,1 0-31,21 1-16,-21-1 0,21 21 15,0 0-15,-21 1 0,0-1 0,21 0 16,0 22-16,-21-22 0,-1 22 16,1-22-16,21 22 0,-21-22 15,0 0-15,0 1 0,0-1 0,-1 0 16,1-21-16,0 22 0,0-22 15,0 0-15,0 0 0,-1 0 0,22 1 16,-21-22-16,0 0 16,0 0-1,21-22-15,0 1 16,0 0-16,0 0 0,0-21 16,0 20-16,0-20 0,0 21 15,0-21-15,0 20 0,0-20 0,21 21 16,0-21-16,-21 20 0,21 1 15,-21 0-15,0 0 0,22 0 16,-1 21-16,-21-21 0,21 21 16,0 21-1,0 0-15,-21 0 0,0 0 16,0 0-16,21 1 0,-21 20 16,22-21-16,-22 21 0,0-20 0,0-1 15,21 21-15,-21-21 0,21 0 16,-21 1-16,21-22 0,0 21 15,-21 0-15,21-21 0,1 0 0,-1 0 16,0 0-16,0 0 0,0 0 16,0 0-16,22 0 0,-22-21 15,21 21-15,-21-21 0,1-1 0,20-20 16,-21 21-16,0 0 0,0-22 16,1 22-16,-1-21 0,0 21 15,0-22-15,-21 22 0,21 0 16,-21 0-16,0 42 31,0 0-31,-21 0 16,21 1-16,-21-1 0,0 0 15,21 21-15,0-21 0,0 1 0,-21-22 16,21 21-16,0 0 0,-22 0 16,22 0-16,0-42 46,0 0-30,0 0-16,22 0 16</inkml:trace>
  <inkml:trace contextRef="#ctx0" brushRef="#br0" timeOffset="32403.54">1545 4826 0,'0'0'0,"-21"0"15,0-21-15,0 21 16,-1 0 0,22 21-1,0 0 1,22-21 0,-1 21-16,0-21 15,0 0-15</inkml:trace>
  <inkml:trace contextRef="#ctx0" brushRef="#br0" timeOffset="32915.96">1863 4995 0,'0'22'0,"0"-1"16,0 0-16,-22 0 15,22 0-15,0 0 0,-21 1 16,21-1-16,0 0 0,-21 0 16,21 0-16,0 0 0,0 1 0,0-1 15,-21 0-15,21 0 0,0 0 16,0 0-16,0 1 0,-21-22 16,0 0 15,21-22-16,0 1-15,0 0 0,0 0 16,0 0-16,21-22 0,-21 22 16,21-21-16,0 0 0,0-1 15,0 1-15,22 0 0,-22-1 0,21 22 16,-21-21-16,1 21 0,20-1 16,-21 22-16,21 0 0,-20 0 0,-1 0 15,0 22-15,0-1 0,-21 0 16,21 21-16,-21-21 0,0 22 15,0-1-15,0 0 0,0-20 0,-21 20 16,21 0-16,-21-21 0,0 1 16,21 20-16,-21-21 0,21 0 15,0 0-15,-22 1 0,22-44 47,0 1-47,22 0 16</inkml:trace>
  <inkml:trace contextRef="#ctx0" brushRef="#br0" timeOffset="33557.98">2900 4593 0,'0'0'0,"0"21"31,0 1-31,-43 20 0,43-21 16,-21 21-16,0 1 0,21-1 0,-21 22 16,0-22-16,0 0 0,-1 1 15,22-1-15,-21 0 0,21-21 0,-21 22 16,0-22-16,21 21 0,0-21 16,0 1-16,-21-22 0,21 21 0,0 0 15,-21-21-15,21-21 31,0 0-31,0-1 0,0 1 16,0 0-16,21-21 0,0 21 0,21-22 16,-21 1-16,1 21 15,-1-22-15,0 22 0,0 0 0,0-21 16,0 21-16,22-1 0,-22 22 16,0-21-16,0 0 0,0 21 15,1 0-15,-22 21 16,0 0-16,0 1 15,0-1-15,-22 0 16,1 0-16,0 0 0,0 0 16,0-21-16,0 22 0,-1-22 0,1 21 15,0-21-15,0 0 0,0 0 0,0 21 16,21 0 0,0 0-1,0 0-15,0 1 16,21-22-16,-21 21 0,21 0 15,-21 0-15,21 0 16,0 0-16,0-21 16,-21 22-16,0-1 0,22-21 15,-1 21-15,0-21 16,0 0-16,0 0 0,0 0 31,1 0-31,-1 0 0,0-21 16,0 0-16</inkml:trace>
  <inkml:trace contextRef="#ctx0" brushRef="#br0" timeOffset="33807.33">3514 4614 0,'0'0'15,"-22"0"-15,1 0 0,21-21 16,21 0 15,1 21-31,20 0 0,-21 0 0,21 0 16,1 0-16,-1-21 15,-21 21-15,22 0 0,-1 0 0,0 0 16,-21 0-16,1 0 0,-1 0 16,0 0-16,0 0 0,-42 0 31,0 0-16</inkml:trace>
  <inkml:trace contextRef="#ctx0" brushRef="#br0" timeOffset="34041.89">3768 4572 0,'0'0'0,"-22"0"0,22 21 0,-21 0 15,21 1-15,-21-1 0,0 0 0,21 21 16,-21-21-16,0 22 0,21-1 15,-22 22-15,1-22 0,0 0 0,21 1 16,-21-1-16,0-21 0,21 43 16,0-43-16,-21 0 0,21 0 15,0 0-15,0 0 0,0 1 16,21-22 15,-21-22-31,21 1 0,0 21 0</inkml:trace>
  <inkml:trace contextRef="#ctx0" brushRef="#br0" timeOffset="34418.51">3873 5038 0,'0'21'0,"22"-21"46,-1 0-46,0-21 0,-21 0 0,21 21 16,0-22-16,0 1 0,1 21 16,-1-21-16,0 0 0,0 0 15,-21 0-15,0-1 16,0 1-16,-21 21 16,0 21-1,-22 1-15,22-1 0,0 0 16,0 0-16,0 21 0,0-20 15,-1 20-15,1-21 0,21 21 0,0-20 16,0 20-16,0-21 0,0 21 16,0-20-16,0 20 15,21-42-15,1 21 0,-1 0 0,0-21 16,21 0-16,1 0 16,-1 0-16,-21 0 0,21 0 15,1 0-15,-22-21 0,21 0 16</inkml:trace>
  <inkml:trace contextRef="#ctx0" brushRef="#br0" timeOffset="34652.01">4424 4932 0,'0'-21'0,"0"42"16,21-42 0,0 21-1,0 21-15,-21 0 16,21 0-16,1 0 0,-1 22 0,0-22 15,0 0-15,-21 0 0,21 0 16,0 1-16,1-1 0,-22 0 0,0 0 16,21 0-16,0 0 0,-21 1 15,21-22 1,-21-22 0,21 1-16,0 0 15</inkml:trace>
  <inkml:trace contextRef="#ctx0" brushRef="#br0" timeOffset="34885.96">4889 4847 0,'0'21'16,"-21"1"-16,0-1 0,0 0 16,0 0-16,-22 21 0,22-20 15,0 20-15,-21-21 0,21 21 0,-22-20 16,22 20-16,0-21 0,-21 21 15,20-20-15,1-1 0,21 0 0,-21 0 16,21 0-16,21-21 31,0 0-31,1 0 0,-1-21 16,21 0-16,0 21 0,1-42 16</inkml:trace>
  <inkml:trace contextRef="#ctx0" brushRef="#br0" timeOffset="35187.56">5440 4509 0,'0'-22'0,"0"44"0,0-65 15,0 22-15,-21 21 32,-1 0-32,1 21 0,21 0 0,-21 22 15,0-22-15,0 21 16,0 22-16,-1-22 0,1 22 0,0-22 15,0 21-15,0 1 0,21-22 16,0 1-16,0-1 0,0 0 0,0 1 16,0-22-16,0 21 0,0-21 15,0 0-15,0 1 0,21-1 0,-21 0 16,21-21-16,0 21 0,0-21 16,1 0-16,-1 0 0,0 0 15,0 0-15,0 0 0,0-21 16,1 21-16,-1-21 0,0 0 0,21-1 15,-21 1-15</inkml:trace>
  <inkml:trace contextRef="#ctx0" brushRef="#br0" timeOffset="35460">5270 4953 0,'0'0'0,"-21"0"16,0 0-16,42 0 15,0 0 1,22-21-16,-22 0 0,21 21 16,1 0-16,-22-21 0,21-1 0,0 22 15,1 0-15,-1-21 0,0 21 16,1 0-16,-1 0 0,-21 0 16,0 0-16,1 0 0,-1 0 15,0 0-15,-21-21 0,21 21 16</inkml:trace>
  <inkml:trace contextRef="#ctx0" brushRef="#br0" timeOffset="36119.58">698 6922 0,'0'0'0,"0"-22"0,0 1 15,0 0 1,-21 21-16,21 21 16,0 0-16,0 1 15,0-1-15,0 21 0,-21 22 16,21-1-16,-21 22 0,21-22 0,-21 22 16,0-22-16,-1 1 15,22 21-15,-21-43 0,0 21 16,0-20-16,0-1 0,21 0 0,0-20 15,-21-1-15,21 0 0,0 0 16,0-42 0,0 0-1,0 0-15,0-1 0,0-20 16</inkml:trace>
  <inkml:trace contextRef="#ctx0" brushRef="#br0" timeOffset="36452.94">402 7006 0,'0'0'0,"-21"-21"16,0-127 0,21 127-1,21 0-15,21-22 0,1 22 16,-1 0-16,0 0 0,1 0 16,20-1-16,1 22 0,-22 0 0,21 0 15,-20 0-15,20 22 0,-20-1 16,-22 0-16,0 21 0,-21 1 15,0-1-15,0 0 0,0-21 0,-42 22 16,20-1-16,-20 0 0,0-20 16,-1 41-16,-20-21 0,21-20 0,-22 20 15,22 0-15,-1-21 0,22 1 16,-21-22-16,21 21 16,0-21-16,-1 21 0,44-21 31,-1 0-31,0-21 15,0 0-15,0 21 0,0 0 16,22-22-16</inkml:trace>
  <inkml:trace contextRef="#ctx0" brushRef="#br0" timeOffset="37655.82">1376 7514 0,'0'0'0,"21"0"0,0 0 0,0 0 16,0-21-16,-21 0 16,22 0-16,-22 0 0,0-1 15,0 1-15,0 0 0,0-21 0,0 21 16,-22-22-16,1 22 16,0-21-16,-21 21 0,21-1 0,-1 1 0,-20 21 15,21 0-15,-21 0 0,20 0 16,1 0-16,-21 21 0,21 22 15,0-22-15,-22 21 0,22 1 0,-21 41 16,21 22 0,21-64-16,-22-20 0,22 20 15,0 0-15,0-21 0,0 1 16,0-1-16,0 0 0,22-21 16,-1 0-16,0 0 0,0 0 15,21 0-15,-20 0 0,20-21 16,-21 0-16,21-1 0,-20 1 0,20 0 15,-21-21-15,0-1 0,0 22 16,22-42-16,-22 20 0,-21 1 0,21 0 16,0-1-16,-21 22 15,21 0-15,-21 0 0,0 0 0,0 0 16,0 42 0,0 0-16,0 0 15,0 21-15,-21-20 0,21 20 0,-21 0 16,21 1-16,-21-1 0,21-21 15,0 21-15,0 1 0,0-22 16,0 0-16,0 0 0,0 0 0,21 1 16,0-22-16,0 0 0,1 0 15,-1 0-15,0 0 0,21 0 0,-21 0 16,22-22-16,-22 1 0,21 0 16,-21 0-16,1 0 0,20-22 0,-21 1 15,0 21-15,0-21 0,1-1 16,-22 1-16,0 21 0,0-22 15,0 22-15,0 0 0,-22 42 32,22 0-17,0 1-15,0-1 0,0 0 0,0 21 16,0-21-16,0 1 16,0-1-16,0 21 0,0 0 15,22-20-15,-22-1 0,21 0 16,0 0-16,0-21 0,0 21 15,0-21-15,1 0 0,-1 0 16,0 0-16,0-21 16,0 0-16,0 21 0,1-42 15,-1 20-15,0 1 0,0-21 0,0 0 16,0-22-16,1 22 0,-1-22 16,21-42-16,-21 43 0,0 21 15,-21-1-15,0 1 0,0 0 16,0-1-16,0 22 0,0 0 0,0 0 15,0 0-15,-21 21 16,0 0-16,21 21 16,0 0-16,-21 21 0,0-21 0,21 22 15,-21-1-15,21 0 0,0 22 16,0-22-16,0 22 0,0-1 16,0 1-16,0-22 0,0 22 15,0-22-15,0 0 0,0-21 0,21 22 16,0-22-16,0 0 0,0 0 15,0-21-15,1 0 0,20 0 0,0 0 16,-21 0-16,22 0 0,-1-21 16,-21 21-16,22-21 0,-1-21 0,-21 20 15,21 1-15,-20-21 0,-1 0 16,0-1-16,0 22 0,0-21 16,-21 21-16,0-1 0,0 1 0,0 42 15,0 1 1,0-1-16,0 21 0,-21-21 15,21 0-15,-21 22 0,21-22 16,0 0-16,0 21 0,-21-20 0,21-1 16,0 0-16,0 0 15,21-21 1,0 0-16,0 0 16,0 0-16,-21-21 0,22 0 0,-1 21 15,0-21-15</inkml:trace>
  <inkml:trace contextRef="#ctx0" brushRef="#br0" timeOffset="37823.03">2984 7027 0,'0'0'0,"-21"0"16,0-21-16,0 21 16,0 0-1</inkml:trace>
  <inkml:trace contextRef="#ctx0" brushRef="#br0" timeOffset="38011.99">2201 7197 0,'-42'21'0,"84"-42"0,-105 42 16,42-21-16,-1 0 0,22 21 15,22-21 17,20 0-32,-21 0 0,21 0 0,1-21 15,20 21-15,1 0 0,-22 0 16,22 0-16,-1 0 0,1 0 0,-1 0 16</inkml:trace>
  <inkml:trace contextRef="#ctx0" brushRef="#br0" timeOffset="38767.56">3492 7387 0,'22'0'16,"-22"-21"-16,0 0 16,0 0-16,0 0 15,0-1-15,0-20 0,0 21 16,0 0-16,-22 0 15,1-1-15,0 22 0,0 0 0,0 0 16,0 0-16,-22 22 16,22-1-16,-21 0 0,21 0 0,-1 0 15,1 22-15,0-22 0,0 21 16,0 0-16,0-20 0,21 20 0,-22-21 16,22 21-16,0-20 0,0-1 15,0 0-15,0 0 0,22 0 16,-1-21-16,0 0 0,0 0 15,0 0-15,0 0 0,22 0 0,-22-21 16,21 21-16,-21-21 0,1 0 16,20 0-16,-21-1 0,0 1 15,0 0-15,1-21 0,-22 21 0,0-22 0,21 22 16,-21 0-16,0 0 16,21 0-16,-21-1 0,0 44 31,-21-1-31,0 0 0,21 21 15,0-21-15,-22 1 0,22 20 16,-21-21-16,21 21 0,0-20 0,0-1 16,0 0-16,0 0 0,0 0 15,21 0-15,1-21 0,-1 0 0,0 22 16,0-22-16,0 0 0,22 0 0,-22 0 16,0 0-16,21-22 0,-21 1 15,1 0-15,20 0 0,-21 0 16,0 0-16,0-22 0,22 1 15,-22 0-15,0-1 0,0-20 0,0-1 16,1 22-16,-1-22 0,0 22 16,-21 0-16,21-1 0,0 1 0,-21 0 15,0 21-15,0-1 0,0 44 32,0-1-32,-21 21 0,0 0 0,0 1 15,21-1-15,-21 22 0,21-22 16,-22 21-16,22-20 0,0 20 15,0-20-15,0-1 0,0-21 0,0 21 16,0-20-16,22-1 0,-1 0 16,-21 0-16,21 0 0,0-21 0,0 0 15,0 0-15,22 0 0,-22 0 16,21-21-16,1 0 0,-1 0 0,0 0 16,1-1-16</inkml:trace>
  <inkml:trace contextRef="#ctx0" brushRef="#br0" timeOffset="39655.92">5016 6879 0,'0'0'0,"0"-21"0,0 0 16,-21 21-16,0 0 16,0 0-16,21 21 0,-21 0 15,0 22-15,21-22 0,-22 21 16,1 0-16,0 22 0,21-22 16,-21 22-16,0-22 0,0 22 0,-1-22 15,1 21-15,0-20 0,0-1 0,-21-21 16,20 22-16,1-22 15,0 0-15,0 0 0,0-21 0,0 21 16,-1-21-16,1 0 0,0-21 16,21 0-1,-21 0-15,21-22 0,0 22 16,0-21-16,0 21 0,0-22 16,0 1-16,0 0 0,21-1 0,0 1 15,-21 0-15,21 21 0,1-1 16,-1 1-16,0 0 0,0 21 0,0 0 15,0 0-15,1 0 0,-22 21 16,21 22-16,0-22 0,0 21 0,0 0 16,-21 1-16,21-1 0,-21 0 0,22-20 15,-22 20-15,21 0 0,-21-21 16,21 22-16,0-22 0,-21 0 16,21 0-16,0-21 0,1 21 15,-1-21-15,0 0 0,0 0 0,0 0 16,0 0-16,22-21 0,-22 21 0,0-21 15,0 0-15,22 0 0,-22 0 16,0-22-16,0 22 0,0-21 0,0-1 16,1 1-16,-1 0 0,0-1 15,0 22-15,-21 0 0,21-21 0,-21 21 16,0 42 0,0 0-1,0 0-15,0 0 0,0 0 16,0 22-16,0-22 0,-21 0 15,21 21-15,-21-20 0,21-1 0,0 0 16,0 0-16,0 0 0,0 0 16,0-42 31,0 0-47,0 0 0,0 0 15,0 0-15</inkml:trace>
  <inkml:trace contextRef="#ctx0" brushRef="#br0" timeOffset="39832.74">5461 7006 0,'-64'0'31,"43"0"-31,0 0 16,42 21 15,0-21-31,22 0 15,-22 0-15,0 0 0,0 0 16,0 22-16,22-22 0</inkml:trace>
  <inkml:trace contextRef="#ctx0" brushRef="#br0" timeOffset="40775.98">5800 7239 0,'-64'106'15,"128"-212"-15,-128 254 0,43-127 0,0 22 16,0-22-16,21 0 16,0 0-16,-22-21 0,1 21 15,21-42 17,0 0-32,0 0 0,0 0 15,0 0-15,21-22 16,1 22-16,-1-21 0,0 21 0,0-22 15,0 1-15,43-22 0,-22 43 16,0 0-16,-20 21 0,20-21 16,-21 21-16,21 0 0,-20 0 0,-1 0 15,0 21-15,0-21 0,0 42 16,0-20-16,-21-1 0,22 21 0,-22 0 16,0-20-16,0 20 0,0-21 0,0 21 15,0-20-15,0 20 16,0-21-16,0 0 0,0 0 0,0 1 15,21-22-15,0 0 16,0 0-16,0 0 16,0 0-16,-21-22 0,22 1 0,-1 0 15,0 0-15,21-21 0,-21 20 16,1-20-16,-1 0 0,0-1 0,0-20 16,0 21-16,0-1 0,1 1 15,-1 0-15,0-1 0,0 1 0,0 0 16,0-1-16,-21 22 15,0 0-15,0 42 16,0 0-16,0 0 16,-21 1-16,0 20 0,21 0 15,-21 1-15,21-1 0,-21 0 16,21 1-16,-21 20 0,-1-21 16,22 1-16,-21-1 0,0 0 0,21-20 15,-21-1-15,21 0 0,0 0 0,-21 0 16,21-42 15,21 0-15,0 0-16,0 0 0,0-22 0,1 22 15,-1-21-15,21 21 0,-21-22 16,22 1-16,-22 21 0,21-22 0,22 1 16,-43 21-16,0 21 15,0 0-15,0 0 0,0 0 16,-21 21-1,0 0-15,-21 0 0,0-21 16,0 22-16,0-1 0,0 0 0,-22 0 16,1 0-16,21-21 0,-22 21 0,22 1 15,0-22-15,0 0 0,0 0 16,21 21-16,0 0 31,0 0-31,0 0 16,21 0-16,0 1 0,0-1 15,0 0-15,-21 0 16,22 0-16,-1-21 0,0 21 16,0-21-1,0 0-15,0 0 0,1 0 0,-1 0 16,0 0-16,0 0 0,21-21 16,-20 0-16,-1 0 0,21 0 0,0 0 15</inkml:trace>
  <inkml:trace contextRef="#ctx0" brushRef="#br0" timeOffset="41044.5">7451 6816 0,'0'0'0,"-22"0"15,1 0-15,42 0 31,1 0-31,20 0 16,-21 0-16,21 0 0,1 0 16,-1 0-16,22 0 0,-22 0 0,0 0 15,1 0-15,-1 0 0,0 0 0,1 0 16,-22 0-16,0 0 0,0 0 16,-42 0-1,0 0-15,0 0 16,-22 0-16</inkml:trace>
  <inkml:trace contextRef="#ctx0" brushRef="#br0" timeOffset="41295.96">7662 6837 0,'-21'0'0,"0"0"16,0 21-1,21 0-15,-21 0 0,21 1 16,0-1-16,-22 21 0,1-21 0,21 22 15,-21-1-15,21 0 0,0 1 0,-21-1 16,0 0-16,21 1 0,-21-22 16,21 21-16,0 0 0,0-20 15,-22-1-15,22 0 0,0 0 0,0 0 16,-21-21-16,21 21 0,21-21 31,22-21-31,-22 0 0,0 21 16</inkml:trace>
  <inkml:trace contextRef="#ctx0" brushRef="#br0" timeOffset="41664.99">7832 7324 0,'21'0'47,"0"-21"-47,0 21 15,0-22-15,22 22 0,-22-21 0,0 0 16,0 0-16,21 21 0,-20-21 16,-1 0-16,0-1 0,0 1 0,-21 0 15,0 0-15,-21 21 32,-21 0-32,20 21 0,1 0 15,0 0-15,-21 1 16,21-1-16,-1 21 0,22 0 0,-21-20 15,21 20-15,-21 0 0,21 1 16,0-1-16,0-21 16,0 0-16,21 0 0,0-21 15,1 0-15,-1 0 0,0 0 16,21 0-16,-21 0 0,1 0 0,20 0 16,-21-21-16,0 0 0,22 21 0,-22-21 15,0 0-15,0 0 16</inkml:trace>
  <inkml:trace contextRef="#ctx0" brushRef="#br0" timeOffset="42354.86">8361 7197 0,'21'-21'0,"-42"42"0,63-64 16,-42 22-16,21 0 0,0 0 0,1 21 15,-22-21-15,21 21 0,0 0 16,0 0-16,0 0 0,0 0 0,1 21 16,-22 0-1,0 21-15,0-20 0,0 20 16,0-21-16,0 21 0,0-20 15,-22 20-15,1-21 0,21 21 0,-21-20 16,-21 20-16,42-21 16,-21 0-16,21-42 47,21 21-47,0-21 0,0 0 15,0-22-15,0 22 0,1-21 16,20 21-16,-21-22 0,0 22 0,22-21 15,-22 21-15,0 0 0,0-1 0,0 1 16,-21 0-16,21 21 16,-21 21-1,-21 0-15,0 1 16,21-1-16,-21 0 0,0 21 0,21-21 16,0 1-16,-21 20 0,21-21 15,0 21-15,0-20 0,0-1 16,0 0-16,0 0 0,0 0 0,0 0 15,21 1-15,0-22 0,21 21 16,-21-21-16,22 0 0,-22 0 0,21 0 16,1 0-16,-1 0 0,-21 0 15,21-21-15,1-1 0,-1 22 16,-21-42-16,22 21 0,-22-21 0,0 20 0,0-41 16,21 21-16,-20-1 15,-1-20-15,0 20 0,-21-20 0,21-1 16,0 22-16,-21 0 0,21-22 0,-21 22 15,0 0-15,0 20 0,0-20 0,0 21 16,0 0-16,0 0 0,-21 42 31,0 0-31,0 21 0,0-21 16,21 22-16,-21-1 0,-1 0 16,1 1-16,0 20 0,21-20 0,0-1 15,-21 21-15,21-20 0,0-1 0,0 0 16,0 1-16,0-1 0,0-21 15,0 0-15,21 1 0,-21-1 0,21 0 16,0-21-16,1 0 0,-1 0 16,0 0-16,0 0 0,0-21 15</inkml:trace>
  <inkml:trace contextRef="#ctx0" brushRef="#br0" timeOffset="42606.99">9207 6985 0,'0'0'0,"-21"0"32,42 0-32,1 0 0,20 0 0,-21 0 0,21 0 15,1 0-15,-1 0 0,-21 0 16,22 0-16,-1 0 0,0 0 15,1 0-15,-22 0 0,21 0 16,-21 0-16,0 0 0,1 0 0</inkml:trace>
  <inkml:trace contextRef="#ctx0" brushRef="#br0" timeOffset="43352.01">974 9059 0,'0'0'0,"-22"0"0,22-21 0,-21 0 15,42 21 17,1 0-32,-1 0 0,0-21 15,21 21-15,1 0 0,-1-21 16,0 21-16,22-21 0,-22-1 0,22 22 16,-1-21-16,-21 0 0,22 21 15,-22 0-15,-21-21 0,1 21 0,-1 0 16,-42 0 15,-1 21-31,-20-21 0,0 21 0,-1-21 16,1 21-16,21 1 0</inkml:trace>
  <inkml:trace contextRef="#ctx0" brushRef="#br0" timeOffset="43580.57">1143 9017 0,'-21'85'31,"21"-64"-31,-21 21 0,21-21 0,0 22 16,0-22-16,-22 21 0,22 1 15,-21-22-15,21 21 0,-21-21 16,21 0-16,0 22 0,0-22 0,-21 0 16,21 0-16,-21 0 0,21 1 15,-21-1-15,21 0 0,0 0 0,0 0 16,21-21 15</inkml:trace>
  <inkml:trace contextRef="#ctx0" brushRef="#br0" timeOffset="44728.55">1693 9440 0,'0'0'0,"43"0"0,-22-21 0,21 21 16,0-42-1,-42 21-15,0 0 16,0-1 0,-21 22-16,0-21 0,0 21 15,0 0-15,0 0 0,-1 0 16,1 0-16,0 0 0,-21 21 16,21 1-16,-22-1 0,22 0 0,0 21 15,-21-21-15,20 22 0,1-22 16,-21 64-16,21-64 0,0 21 15,21-21-15,0 0 0,0 1 16,0-1-16,0 0 0,21-21 16,0 0-16,21 0 15,-21 0-15,1-21 0,20 0 16,0-1-16,-21 1 0,22 0 16,-1-21-16,-21 21 0,22-1 15,-22-20-15,0 21 0,0 0 0,0 0 16,0-22-16,1 22 0,-1 0 15,-21 0-15,0 42 32,0 0-17,0 0-15,0 0 0,0 1 16,0-1-16,0 21 0,0-21 16,0 0-16,21 22 0,-21-22 0,21 0 15,-21 0-15,21 0 0,0 1 16,1-1-16,-1-21 0,0 0 15,64 0-15,-43 0 16,0 0-16,1-21 0,20 21 0,-21-22 16,22 1-16,-22 0 0,22 0 15,-22 0-15,0 0 0,1-1 0,-22-20 16,0 21-16,0 0 0,-21 0 16,0-1-16,0 1 0,0 0 0,0 0 15,-21 21-15,0 0 0,0 0 16,-22 0-16,22 0 0,-21 0 0,0 0 15,-1 21-15,22 0 0,-21-21 16,-1 21-16,22 1 0,0 20 16,0-21-16,0 0 0,21 0 15,-21 1-15,21-1 0,0 0 16,21-21-16,0 0 16,21 0-16,-21 0 0,22 0 0,-22-21 15,21 0-15,1 21 0,-1-22 16,0 1-16,-21 0 0,1 21 0,20-21 15,-21 0-15,-21 0 0,21 21 16,-21-22-16,0 1 16,-21 21-1,0 0 1,21 21 0,0 1-16,-21-1 0,21 0 0,-21 21 15,21-21-15,0 22 0,0-1 16,0 0-16,0 1 0,0-1 0,0 0 15,0 22-15,0-22 0,0 1 16,0 20-16,0-21 0,0 22 0,21-22 16,-21 22-16,21-1 0,-21 22 15,0-22-15,0 22 0,0-21 0,0 84 16,-21-85-16,0 1 16,-22 20-16,22-20 0,0-1 15,-21 1-15,-1-1 0,1-20 0,0 20 16,-1-20-16,1-22 0,0 21 15,-1-21-15,1-21 0,0 0 0,-1 0 16,1 0-16,0-21 0,-1 0 16,1 0-16,0-43 0,-1 22 0,1-22 15,-22-63-15,22 64 16,42-22-16,-21 1 0,21-22 16,0 21-16,0-21 0,0 22 15,21-1-15,0 21 0,0 1 0,22-1 16,-22 1-16,21 21 0,1-1 15,-1 1-15,0 0 0,1 20 16,-1-20-16,21 21 0,-20-21 0,84-22 16,-43 43-16,-20-21 15</inkml:trace>
  <inkml:trace contextRef="#ctx0" brushRef="#br0" timeOffset="46467.62">3175 9313 0,'0'0'0,"-21"0"0,-43 22 31,43-1-31,0 0 0,21 0 0,-21 0 16,0 0-16,-1 22 16,22-22-16,0 0 0,-21 21 0,21-20 15,-21-1-15,21 0 0,0 0 16,0 0-16,0 0 0,0-42 47,0 0-47,0 0 0,21 0 15,0 0-15,1-1 0,-22 1 0,21-21 16,0 21-16,0 0 0,0-1 16,0 1-16,1 0 0,-1 0 0,0 0 15,21 21-15,-21 0 0,1 0 16,-1 0-16,0 0 15,-21 21-15,0 0 0,0 0 0,0 0 16,21 22-16,-21-22 0,21 0 16,-21 21-16,21-20 0,1-1 15,-22 0-15,21 0 0,21 0 0,-21 0 16,0-21-16,22 0 0,-1 0 0,-21 0 16,22 0-16,-1 0 15,0 0-15,1 0 0,-1-21 0,0 0 16,1 21-16,-1-42 0,-21 21 15,21-1-15,-20 1 0,20-21 0,-21 21 0,-21-22 16,0 22-16,21-42 16,-21 42-16,0-22 0,0 22 15,0 0-15,-21 0 0,0 21 16,0 0-16,0 0 0,-22 0 0,22 0 16,-21 0-16,21 0 0,-1 21 0,-20 0 15,21 0-15,-21 0 0,20 22 16,1-22-16,0 21 0,0 1 0,21-22 15,0 21-15,0 0 0,0-20 16,0 20-16,0-21 0,0 0 16,21 0-16,0 1 0,0-1 0,1-21 15,-1 0-15,0 0 0,0 0 0,0 0 16,22 0-16,-22-21 16,0-1-16,0 1 0,0 0 0,0-21 15,1 21-15,-1-1 0,0-20 16,-21 21-16,21-21 0,0 20 0,-21-20 15,0 21-15,21 0 0,-21 0 0,0-1 16,0 1-16,0 42 31,-21 1-31,21-1 16,0 0-16,0 0 0,0 0 0,0 22 16,0-22-16,0 21 0,0-21 15,0 22-15,0-22 0,21 0 0,1 21 16,-1-21-16,21 1 15,-21-22-15,22 0 0,-22 0 16,21 0-16,0 0 0,1 0 0,-22-22 16,21 22-16,1-21 0,-1 0 15,-21 0-15,21-21 0,-20 20 0,20 1 16,-21-21-16,0 21 16,0-22-16,1 22 0,-22 0 0,0-21 15,0 21-15,21 21 0,-21-22 0,-21 44 31,-1-1-31,22 0 0,-21 0 16,0 0-16,21 0 16,0 1-16,-21 20 0,21-21 0,-21 0 15,21 0-15,0 1 0,0-1 16,0 0-16,0 0 0,0 0 16,21-21-1,-21-21 1,0 0-16,21 0 0,0 0 15,0-1-15,-21 1 0,22 0 0,-1 0 16,-21 0-16,21-22 0,0 22 0,0 0 16,0 0-16,1 0 15,-1 0-15,0 21 0,0 0 0,0-22 16,0 22-16,-21 22 16,0-1-16,0 0 15,22 0-15,-22 0 0,0 0 0,0 1 16,21-1-16,-21 0 0,0 0 15,0 21-15,21-42 0,-21 22 0,0-1 16,0 0-16,21-21 16,0 0-16,0 0 15,1-21 1,-1 0-16,0-1 0,0 1 0,0 0 16,0 0-16,22 0 0,-1-22 15,-21 22-15,22 0 0,-1 0 16,-21 0-16,21 0 0,-20-1 0,20 1 15,-21 21-15,0-21 16,0 21-16,-21 21 16,0 0-1,0 1-15,0-1 0,0 0 16,0 0-16,0 21 0,0-20 16,0-1-16,0 0 0,0 21 15,0-21-15,0 1 0,22-1 16,-1 0-16,0-21 0,0 21 0,0 0 15,22-21-15,-22 0 0,21 0 16,-21 0-16,22 0 0,-1 0 0,0-21 16,1 21-16,-1-21 0,-21 0 15,21 0-15,1-1 0,-22 1 0,42-42 16,-41 42-16,-1-1 16,0-20-16,0 0 0,-21 21 0,0-22 15,0 22-15,0 0 0,0 0 0,-21 0 16,0 21-16,0 0 0,-1 0 15,1 0-15,0 21 0,0 0 0,0 0 16,0 0-16,21 0 16,0 22-16,0-22 0,-22 0 0,22 21 15,0-20-15,0 20 0,0-21 0,22 0 0,-1 0 16,0 1-16,0-1 16,0 0-16,0-21 0,22 0 0,-22 0 15,21 0-15,1 0 0,20 0 16,-21 0-16,1 0 0,63-42 15,-64 20-15,0 1 0,-21 0 0,22 0 16,-22 0-16,21 0 0,-21 21 16,-21-22-16</inkml:trace>
  <inkml:trace contextRef="#ctx0" brushRef="#br0" timeOffset="48411.82">1206 11663 0,'0'0'0,"-21"-21"0,0 0 16,0 21-16,0 0 0,0 0 15,-1 0-15,-20 0 0,21 0 16,0 0-16,0 21 0,-22 0 0,22 21 16,0-21-16,-21 22 0,20-1 15,1 22-15,21-22 0,-21 21 0,21-20 16,-21 20-16,21-20 0,0 20 16,0-21-16,0 1 0,0-22 15,0 21-15,21-21 0,21 1 16,-20-1-16,20-21 0,0 0 15,1 0-15,-1 0 0,21 0 0,1-21 16,-22-1-16,22 1 0,-1 0 16,1-21-16,-1-1 0,1 1 0,-1 0 15,1-1-15,-22-20 0,0 21 16,1-22-16,-22 22 0,0-1 0,0-20 16,0 21-16,-21-1 0,22 1 15,-22 0-15,0-1 0,0 22 16,0 0-16,0 0 0,-22 21 15,1 21 1,21 0-16,-21 0 0,0 22 16,0-1-16,21 0 0,-21 1 15,-1-1-15,22 0 0,-21 22 0,21-22 16,0 22-16,0-22 0,0 0 16,0 1-16,0-1 0,21-21 0,1 0 15,20 0-15,-21 1 0,0-1 16,22-21-16,-1 0 0,0 0 0,-21 0 15,22-21-15,-1-1 0,0 1 16,1 0-16,-1 0 0,0 0 0,1-22 16,-22 1-16,21 21 0,-21-21 15,1-1-15,-1 1 0,-21 21 16,0-22-16,0 22 0,0 0 16,0 0-16,-21 0 0,-22 0 15,22 21-15,0 0 0,0 0 16,-22 0-16,22 0 0,0 0 0,0 21 15,0 0-15,0 0 0,-1 0 16,1 0-16,0 22 0,0-22 0,21 21 16,-21-21-16,21 22 0,0-22 15,0 21-15,0-21 0,0 1 0,0-1 16,0 0-16,21-21 16,0 0-16,0 0 0,0 0 15,1-21-15,-1 21 0,21-21 16,-21-1-16,22 1 0,-22 0 0,21-21 15,-21 21-15,22-1 0,-22-20 16,0 21-16,-21 0 0,21-22 0,-21 22 16,21 0-16,-21 0 15,0 42 17,0 0-32,-21 0 0,21 1 15,0 20-15,-21 0 0,21-21 16,0 22-16,0-22 0,0 21 0,0-21 15,0 1-15,21-1 0,0 0 16,0 0-16,1-21 0,-1 0 0,21 0 16,-21 0-16,22 0 0,41-21 15,-41 0-15,-1 0 0,0-1 16,1-20-16,-1 21 0,0-21 16,1-1-16,-1 22 0,-21-21 0,0-1 15,0 1-15,1 21 0,-1-21 16,-21-1-16,-21 43 31,-1 21-31,1 1 0,21-1 16,-21 0-16,21 21 0,-21-21 15,21 22-15,0-22 0,0 21 0,0-21 16,0 1-16,0 20 16,0-21-16,0 0 0,0 0 0,0 1 15,0-1-15,21-21 16,-21-21 15,0-1-31,0 1 16,0 0-16,0-21 0,0 21 0,-21-1 15,0 1-15,21 0 0,-21 21 16,21-21-16,0 0 0,-22 21 16,22 21-1,0 0-15,0 0 0,-21 0 0,21 1 16,0-1-16,0 0 15,0 0-15,0 0 0,0 0 0,21 1 16,1-1-16,-1-21 16,0 21-16,0-21 0,0 0 0,0 0 15,22 0-15,-22-21 0,21 21 16,1-21-16,-22-1 0,21 1 0,0 0 16,1-21-16,-1 21 0,0-1 15,1-20-15,-22 21 0,21-21 16,-21 20-16,1-20 0,-1 21 0,-21 0 15,21 0-15,-21-1 0,0 1 16,-42 21 0,20 21-1,1 1-15,0-1 0,21 0 0,0 0 16,0 0-16,0 22 0,0-22 16,0 0-16,0 21 0,0-21 0,21 1 15,0-1-15,1 0 0,-22 0 16,0 0-16,21 0 0,-21 1 0,0-1 15,0 0 1,-21-21-16,-1 0 0,1 0 0,-21 0 16,0 0-16,20 0 15,1 0-15,0 0 0,21-21 16,0 0-16,0-1 16,21 1-1,0 0-15,22 21 0,-22-21 0</inkml:trace>
  <inkml:trace contextRef="#ctx0" brushRef="#br0" timeOffset="48692.01">4424 11388 0,'0'0'0,"0"-21"0,-21 21 15,-1 0-15,1 0 0,0 21 0,0 0 16,0 0-16,0 0 0,-1 22 15,1-1-15,0 0 0,0 1 0,21-1 16,-21 0-16,21 1 0,-21-1 16,21 0-16,-22 22 0,22-22 15,-21 0-15,21-20 0,-21-1 16,21 0-16,0 0 0,0 0 0,0 0 16,0-42 15,0 0-31,0 0 0,0 0 15,0 0-15,0-1 0</inkml:trace>
  <inkml:trace contextRef="#ctx0" brushRef="#br0" timeOffset="49127.97">3979 11642 0,'0'0'0,"0"-21"0,0-22 16,0 22-16,0-21 0,0 21 16,0-1-16,0 1 0,0 0 0,21 0 15,1 0-15,-1 0 0,0-1 16,0 22-16,21 0 0,-20 0 0,-1 0 15,21 0-15,0 22 0,-20-1 0,20 0 16,0 21-16,1 1 0,-1-1 16,0 0-16,-21 1 0,22 20 15,-22-21-15,0 1 0,0-1 0,0 0 16,1 1-16,-22-1 0,0 0 16,0-20-16,0-1 0,0 21 15,0-21-15,0 0 0,-22-21 16,22-21-1,0 0-15,0 0 16,0 0-16,0-22 0,0 22 0,0-21 16,0 0-16,22-1 0,-1 1 15,0-22-15,0 22 0,21-21 0,-20-1 16,20 1-16,0-1 0,-21 1 16,22 20-16,-22 1 0,21 0 0,-21-1 15,1 22-15,-22 0 0,21 21 16,0 0-16,-21 21 15,0 0-15,0 0 0,0 1 16,0-1-16,0 0 0,0 0 16,0 0-16,0 22 0,0-22 0,0 0 15,0 21-15,0-21 0,0 1 16,0 20-16,0-21 0</inkml:trace>
  <inkml:trace contextRef="#ctx0" brushRef="#br0" timeOffset="50568.01">5228 11875 0,'0'0'0,"21"21"0,64-21 32,-64 0-32,0 0 0,0-21 0,1 21 15,-1-22-15,0 1 0,0 0 16,-21 0-16,21-21 0,-21 20 16,0 1-16,0 0 0,0-21 15,0 21-15,-21-22 0,0 22 0,0 0 16,0 0-16,-1 0 0,1 21 15,-21 0-15,21 0 0,0 0 0,-22 21 16,22-21-16,-21 42 0,21-21 0,-1 0 16,-20 22-16,21-22 15,0 21-15,0 1 0,-1-22 0,1 21 0,21 0 16,0-20-16,0 20 0,0-21 16,0 21-16,0-20 0,21-1 15,1 0-15,-1 0 0,0-21 0,0 0 16,0 0-16,22 0 0,-22 0 15,0 0-15,0 0 0,0-21 0,0 0 16,22 0-16,-22-1 0,0 1 16,0 0-16,22-21 0,-22 21 0,0-22 15,0 22-15,-21-21 0,21 21 16,-21-22-16,0 22 0,21 0 0,-21 0 16,0 0-16,-21 42 31,0 0-31,21 0 0,-21 0 15,21 22-15,-21-22 0,21 0 16,0 21-16,0-21 0,0 1 0,0 20 16,0-21-16,21 0 0,0 0 0,21 1 15,-20-1-15,-1-21 0,0 0 16,21 0-16,-21 0 0,1 0 0,20 0 16,-21 0-16,0 0 0,22-21 15,-22-1-15,0 1 0,0 0 16,0-21-16,0 21 0,1-1 0,-22-20 15,0 21-15,21-21 0,-21 20 0,0-20 16,0 21-16,0 0 0,21 0 16,-21 42 15,0 0-31,-21 0 0,21 0 0,-21 0 16,21 22-16,-22-22 0,22 0 15,0 21-15,0-20 0,0-1 0,0 0 16,0 0-16,-21 0 0,21 0 15,0 1-15,0-1 16,0-42 0,0-1-1,21 1-15,1 0 0,-1 0 0,0-21 16,0 20-16,0 1 16,0-21-16,1 21 0,-1 0 0,0-22 15,0 22-15,0 0 0,0 0 16,1 21-16,-1-21 0,0 21 0,0 0 15,0 0-15,0 21 16,1 0-16,-22 0 16,0 0-16,0 0 0,0 1 0,21-1 15,-21 0-15,0 0 0,0 0 0,0 0 16,0 1-16,0-1 16,0 0-16,0 0 0,0 0 15,21-21-15,0 0 16,0 0-16,-21-21 15,21 21-15,1-21 0,-1 0 0,0 0 16,0-1-16,0 1 0,0 0 16,22 0-16,-22 0 0,21 0 0,1-22 15,-1 22-15,0-21 0,1 21 16,-22-1-16,21-20 0,0 21 0,-20 0 16,-1 21-16,0-21 0,-21 42 31,0 0-31,0 0 0,-21 0 15,0 0-15,-1 22 0,1-22 16,21 0-16,0 21 0,-21-20 16,21 20-16,-21-21 0,21 0 0,0 0 15,0 1-15,0-1 0,0 0 16,0 0-16,21 0 0,0 0 0,0-21 16,1 0-16,-1 0 0,21 0 15,-21 0-15,22 0 0,-22 0 0,21-21 16,22 0-16,-22 0 0,-21 0 15,21 0-15,-20-22 0,-1 22 16,21 0-16,-21-21 0,0 20 0,1-20 16,41-43-16,-42 64 0,-21 0 15,0-21-15,0 21 16,-21 21 0,0 0-16,0 21 15,0 0-15,-1 0 0,22 0 0,-21 0 16,21 22-16,-21-22 0,21 21 0,0-21 15,0 1-15,0 20 0,0-21 16,0 0-16,0 0 0,0 1 0,0-1 16,0 0-16,21-21 0,0 21 15,1-21-15,-1 0 0,0 0 16,0 0-16,0 0 0,0 0 0,1-21 16,-1 21-16,0-21 0,0 0 15,0 21-15,0-22 0,1 22 16,-1-42-16,0 21 15,0 21-15</inkml:trace>
  <inkml:trace contextRef="#ctx0" brushRef="#br0" timeOffset="50743.14">7768 11875 0,'0'0'0,"-21"0"16,21 21-16,0-42 62</inkml:trace>
  <inkml:trace contextRef="#ctx0" brushRef="#br0" timeOffset="51743.99">1503 13272 0,'148'-43'16,"-296"86"0,317-107-16,-148 64 0,-21-21 0,0 0 15,0 0-15,0-1 16,-21 22-16,-21 0 15,-1-21-15,1 21 0,0 0 0,-22 0 16,22 21-16,-22 1 0,1-1 16,21 0-16,-1 21 0,1 1 15,0 20-15,20-21 0,-20 22 0,21-1 16,0 22-16,21-21 0,0-1 16,-21-21-16,21 22 0,0-22 15,0 1-15,21-22 0,0 0 0,0 0 16,21 0-16,1 0 0,-1-21 15,0 0-15,22 0 0,-22 0 0,22 0 16,-1 0-16,-20-21 16,20 0-16,-21 0 0,22 0 0,-22 0 15,22-22-15,-22 22 0,0 0 16</inkml:trace>
  <inkml:trace contextRef="#ctx0" brushRef="#br0" timeOffset="52183.15">2646 13229 0,'0'0'0,"21"-21"0,-21 0 0,0 0 16,0 0-16,-21 21 0,0-22 15,-1 22-15,-20 0 0,0 0 0,-1 0 16,1 0-16,0 0 0,-1 22 16,-20-1-16,21 0 0,-1 0 15,22 0-15,-21 0 0,21 1 0,-1-1 16,1 0-16,21 0 15,0 0-15,0 0 0,0 1 0,0-1 16,21 0-16,1-21 0,-1 21 16,21 0-16,-21 0 0,22 1 15,-1-1-15,21 0 0,-20 0 0,-1 0 16,0 0-16,1 1 0,-22-1 16,21 0-16,-21 0 0,1 0 15,-22 0-15,0 1 0,-22-1 16,-20 0-16,21-21 0,-21 21 15,-22-21-15,22 0 0,-22 21 16,22-21-16,-22 0 0,22 0 0,0 0 16,-1 0-16,22 0 0,0 0 15,-21-21-15,21 21 0,21-21 16,-22 21-16,22-21 16,0 0-1,22-1-15,-1 1 16,21 21-16,0-21 0,1 0 15</inkml:trace>
  <inkml:trace contextRef="#ctx0" brushRef="#br0" timeOffset="52647.65">3619 13314 0,'0'0'0,"22"-21"15,-65-43 1,22 64-16,-21-21 0,-1 21 16,1 0-16,0 0 0,-22 0 15,22 21-15,0-21 0,-1 21 16,1 1-16,0-22 0,20 21 16,1 0-16,0 0 0,0 0 15,21 0-15,0 1 0,0-1 16,0 0-16,0 0 0,21 0 15,0 0-15,22-21 0,-22 22 16,21-22-16,0 21 0,1 0 16,-1-21-16,0 21 0,1 0 0,-1 0 15,0 1-15,-20-1 0,20-21 16,-21 21-16,-21 0 0,0 0 0,0 0 16,0 1-16,-21-1 0,0-21 15,-22 21-15,1 0 0,-21-21 0,-43 21 16,63-21-1,1 0-15,0 0 0,-1 0 0,22 0 16,-21 0-16,21 0 0,0-21 16,-1 21-16,1 0 0,0-21 0,0 21 15,0-21-15,21 0 16,0-1-16,21 1 16,0 21-16,0-21 0,22 0 0</inkml:trace>
  <inkml:trace contextRef="#ctx0" brushRef="#br0" timeOffset="53296.55">4445 13462 0,'0'-21'0,"21"21"0,0-21 16,0 0-16,1-1 15,-1 22-15,0-21 0,0 21 0,0-21 16,0 0-16,1 21 0,-1-21 15,0 0-15,-21-1 0,0 1 0,21 0 16,-21 0-16,0 0 0,0 0 16,-21-1-16,-21 22 0,20 0 15,-20 0-15,0 0 0,-1 0 16,-20 22-16,21-1 0,-1 0 16,1 0-16,21 0 0,-22 0 0,22 1 15,0-1-15,21 0 0,0 0 16,0 43-16,0-43 0,21 0 15,22 0-15,-22 21 0,21-20 16,0-1-16,1 21 0,-1-21 0,0 0 16,1 22-16,-1-22 0,-21 0 15,22 0-15,-22 0 0,0 1 0,0-1 16,-21 0-16,0 0 0,-21 0 16,-21 0-16,-1-21 0,1 0 15,-22 22-15,22-22 0,-21 0 16,-1 0-16,22 0 0,-1 0 15,1-22-15,0 1 0,-1 21 16,1-21-16,21 0 0,0 21 0,0-21 16,-1 0-16,22-1 0,-21 22 15,21-21-15,0 0 16,21 21-16,22 0 0,-22-21 16,21 21-16,-21 0 0,43 0 0,-22 0 15,22 0-15,-22 0 0,22 0 16,-1 0-16</inkml:trace>
  <inkml:trace contextRef="#ctx0" brushRef="#br0" timeOffset="53688.41">4995 13695 0,'0'0'0,"21"0"0,1 0 16,-1 0 0,0 0-16,-21-21 0,21 21 15,0-21-15,-21-1 0,21 22 16,1-21-16,-1 0 0,0 0 0,-21 0 15,21 0-15,0-1 0,-21 1 16,0 0-16,0 0 0,0 0 0,0 0 16,0-1-16,-21 1 15,0 21-15,0 0 0,0 0 0,-1 0 16,1 0-16,0 21 0,0 1 16,-21-1-16,20 0 0,1 0 15,0 64-15,0-64 0,21 21 16,0 1-16,0-1 0,0 0 15,0 1-15,0-22 0,0 21 16,21-21-16,0 0 0,0-21 0,22 22 16,-22-22-16,21 0 0,-21 0 0,22 0 15,-1 0-15,22 0 0,-22-22 16,0 22-16,22-21 0,-22 0 0,0-21 16,1 21-16,-1-22 15,0 22-15,-20-42 0,41-22 16,-21 43-16,-20-22 0,-1 22 0,0-22 15,0 22-15</inkml:trace>
  <inkml:trace contextRef="#ctx0" brushRef="#br0" timeOffset="53908.93">5884 13208 0,'21'-63'0,"-42"126"0,64-169 16,-43 85-16,0 0 0,-22 21 15,1 21-15,0 0 16,0 0-16,0 22 0,0-22 16,-1 21-16,1 1 0,0-1 0,0 21 15,21-20-15,-21-1 0,21 22 16,-21-22-16,21 0 0,-22 22 0,22-22 15,0-21-15,0 22 0,0-1 16,0-21-16,0 0 0,0 0 0,0 1 16,22-22-16,-1 21 15,0-21-15,0 0 0,0 0 0,0 0 16,1-21-16,-1 21 0,0-22 16,21 1-16,-21 0 0,1 0 15,20-21-15</inkml:trace>
  <inkml:trace contextRef="#ctx0" brushRef="#br0" timeOffset="54296.88">6138 13526 0,'0'0'0,"-21"21"0,21 0 0,0 0 16,21-21 15,0 0-15,1 0-16,-1 0 0,0-21 15,0 21-15,-21-21 0,21 21 0,0-21 16,-21-1-16,0 1 0,22 21 16,-22-21-16,0 0 0,0 0 15,0 0-15,-22 21 16,1 0-16,0 0 0,0 0 16,0 0-16,0 0 0,-1 21 0,1-21 15,0 21-15,0 21 16,21-21-16,0 1 0,-21 20 0,21-21 15,0 21-15,-21-20 0,21 20 16,0-21-16,0 0 0,0 0 0,0 22 16,21-22-16,0 0 0,0 0 15,0-21-15,0 0 16,1 0-16,-1 0 0,21 0 0,-21 0 16,22 0-16,-22 0 0,21-21 15,0 21-15,1-21 0,-1 0 0,0-22 16,1 22-16</inkml:trace>
  <inkml:trace contextRef="#ctx0" brushRef="#br0" timeOffset="55144.72">6964 13420 0,'0'0'0,"0"-21"0,0-22 31,-21 43-31,-1 0 0,1 0 16,0 0-16,0 0 0,0 0 0,0 21 15,-1 1-15,1-1 0,0 0 16,0 21-16,0-21 0,21 22 0,-21-1 15,21 0-15,-22-20 0,22 20 16,0 0-16,0-21 0,0 22 0,0-22 16,0 0-16,22 0 0,-1 0 0,0-21 15,21 22-15,-21-22 0,22 0 16,-22 0-16,21 0 0,1 0 0,-1-22 16,0 1-16,1 21 0,-1-42 15,0 21-15,-21-22 0,22 22 16,-22-21-16,21-22 0,-21 22 0,22-21 15,-22 20-15,0-20 0,21-1 16,-20 1-16,-1 20 0,0-20 0,0-1 16,-21 22-16,0 0 0,0-1 15,0 22-15,0 0 0,0 0 0,-21 21 16,0 21 0,0 0-16,-1 0 0,1 1 0,21 20 15,-21 0-15,0 1 16,0-1-16,0 0 0,21 22 0,-22-22 15,22 0-15,-21 1 0,21 20 0,0-20 16,0-1-16,0 0 0,0 1 16,0-1-16,21-21 0,1 21 0,-1-20 15,-21-1-15,42-21 0,-21 21 16,0-21-16,1 0 0,20 0 0,-21 0 16,21 0-16,-20-21 0,20 0 0,-21-1 15,21 1-15,1-21 0,-22 21 16,21-22-16,-21 22 0,1-21 15,-1 0-15,0 20 0,0 1 0,-21 0 16,21 0-16,-21 0 0,0 42 31,-21 0-31,21 0 0,-21 0 16,21 22-16,0-22 0,0 21 16,-21 1-16,21-22 0,0 21 15,0-21-15,0 43 16,21-43-16,0 0 0,0-21 15,0 0-15,1 21 0,20-21 0,-21 0 16,0 0-16,22 0 0,-22 0 0,0-21 16,21 0-16,-21 0 0,1 0 15,-1-1-15,-21-20 0,21 21 0,-21-21 16,21-1-16,-21 1 0,0 0 16,0-1-16,0 1 0,0 21 0,-42-22 15,21 43-15,-1 0 16,1 0-16,0 0 0,0 0 15,-21 0-15,20 0 0,-20 22 0,21-1 16,0 0-16,0 0 0,-1 0 16,22 0-16,-21 1 0,21-1 0,0 0 15,0 0-15,21 0 0,1 0 16,-1-21-16,21 22 0,0-22 16,1 0-16,-1 0 0</inkml:trace>
  <inkml:trace contextRef="#ctx0" brushRef="#br0" timeOffset="55512.02">8445 13526 0,'0'-22'0,"0"44"0,0-65 16,22 22-16,-22 0 0,21 0 0,-21 0 15,0-1-15,0 1 0,42-21 16,-42 21-16,21 21 0,0 0 16,1-21-16,-1 21 0,0 0 15,21 0-15,-21 0 0,1 21 0,-1 0 16,21 0-16,-21 0 0,0 0 15,1 22-15,-1-22 0,-21 21 0,0 1 16,0-1-16,0 0 0,0-21 16,0 22-16,0-1 0,0-21 0,-21 0 15,21 1-15,-22-1 0,1 0 0,0-21 16,0 0 0,0 0-1,21-21-15,0 0 0,0-1 16,0 1-16,0 0 0,0 0 0,0-21 15,0 20-15,21-20 0,0 21 0,0 0 16,0-22-16,1 22 0,20-21 16,-21 21-16,0 21 0,0-21 15,1-1-15,-1 1 0,0 0 16,-21 0-16,21 21 0,-21-21 16</inkml:trace>
  <inkml:trace contextRef="#ctx0" brushRef="#br0" timeOffset="55796.53">7324 13060 0,'0'21'0,"21"-21"16,0 0-16,0 0 15,21 0-15,22 0 0,-22 0 0,22 0 16,-1 0-16,1 0 0,-1 0 16,1 0-16,-1-21 0,1 21 0,-1 0 15,-20 0-15,-1 0 0,0 0 0,-21 0 16,1 0-16,-1 0 0,0 0 16,-42 21-1,0 0 1,-1 0-16</inkml:trace>
  <inkml:trace contextRef="#ctx0" brushRef="#br0" timeOffset="56299.98">2371 15028 0,'0'0'16,"0"-21"-16,-22 0 0,22 0 0,0 0 15,0 0-15,0-1 0,0-20 16,0 21-16,0 0 0,22 0 0,-1-1 16,0 22-16,0-21 0,0 21 15,0 0-15,1 0 0,-1 0 0,0 0 16,21 0-16,-21 0 0,22 21 16,-1 1-16,0 20 0,-20-21 0,20 0 15,0 22-15,1-1 0,-22 0 16,0 1-16,0-1 0,0 0 15,0 1-15,1-1 0,-22 0 16,21 1-16,-21-22 0,0 0 0,0 21 16,0-21-16,0 1 15,0-1-15,-21-21 0,-1 0 16,1-21 0,21-1-16,0 1 0,0 0 0,0 0 15,0-21-15,0-1 0,0 1 16,0 0-16,0-1 0</inkml:trace>
  <inkml:trace contextRef="#ctx0" brushRef="#br0" timeOffset="56531.46">3175 14753 0,'0'-21'15,"0"42"-15,-21-21 32,-22 43-32,22-22 0,-21 21 15,21-21-15,-22 22 0,-20-1 16,21 0-16,-1 1 0,-20 20 0,20-21 15,-20 1-15,21-1 0,-1 22 16,1-43-16,0 21 0,20 0 16,1-20-16,0-1 0,0 0 0,21 0 15,21-21 1,0 0-16,0 0 0,22 0 16,-1 0-16,-21-21 0,22 21 15,20-21-15</inkml:trace>
  <inkml:trace contextRef="#ctx0" brushRef="#br0" timeOffset="56887.9">3492 15050 0,'-21'0'16,"0"21"-1,0 0-15,0 0 0,0 21 16,-1-20-16,22 20 0,-21 0 15,21 22-15,-21-22 0,21 22 16,0-1-16,0-21 0,0 22 16,-21-1-16,0 1 0,21 21 0,0-1 15,-21 1-15,-1 0 0,22-1 16,-21 1-16,0 0 0,0-1 0,0 22 16,0-21-16,-1-1 0,1 1 15,0 0-15,0-1 0,0-20 0,0-1 16,-1 1-16,22-22 0,-21 1 15,0-1-15,21-21 0,-21 0 0,21 0 16,0 1-16,-21-22 16,21-22-16,0-20 0,0 0 15,21-1-15,0-20 0,0-1 16,0-20-16,1-1 0,-1 0 16,21 1-16</inkml:trace>
  <inkml:trace contextRef="#ctx0" brushRef="#br0" timeOffset="57234">3365 15558 0,'0'0'0,"0"-85"0,0 21 0,0 22 0,0-21 16,-21 20-16,21-63 15,0 64-15,0 21 0,0-21 0,0-1 16,21 22-16,1-21 0,20 21 16,0-22-16,1 22 0,-1 0 0,21 0 15,-20 0-15,20 21 0,22 0 16,-43 0-16,-21 21 15,22 0-15,-43 0 0,0 0 16,0 22-16,0-22 0,0 21 0,-21-21 16,-1 22-16,-20-1 0,0-21 15,-1 21-15,1-20 0,0 20 0,-22-21 16,43 0-16,-21 0 0,-1-21 16,22 22-16,-42-22 15,42 0-15,42-22 31,0 22-15,21-21-16,1 0 0,-1 0 16,0 21-16,1-21 0,-1 0 15,21-1-15</inkml:trace>
  <inkml:trace contextRef="#ctx0" brushRef="#br0" timeOffset="57724.11">4297 15050 0,'0'0'0,"21"0"16,0-22-16,0 22 0,0 0 15,1-21-15,-22 0 0,0 0 16,0 0-16,0 0 16,0-1-16,0 1 0,-22 21 15,1 0-15,-21 0 16,21 0-16,0 0 0,-1 0 16,1 0-16,-21 21 0,21 1 15,0-1-15,-1 0 0,1 0 0,0 21 16,0 1-16,0-22 0,0 21 15,21 1-15,-22-1 0,22-21 0,0 21 16,0-20-16,0 20 0,0-21 16,0 0-16,22-21 0,-1 0 15,0 0-15,0 0 0,21 0 16,-20 0-16,-1-21 0,21 0 0,-21-21 16,0 20-16,22 1 0,-22-21 15,0 0-15,0 20 0,0-20 16,1 0-16,-22 21 0,0-22 0,21 22 15,-21 0-15,0 0 0,0 42 32,0 0-17,0 0-15,0 0 0,-21 1 0,21 20 16,0-21-16,0 21 0,0-20 16,0 20-16,0-21 0,0 21 0,0-20 15,0-1-15,21 0 0,0 0 16,-21 0-16,21-21 0,0 0 0,0 0 15,1 0-15,-1 0 0,21 0 16,-21-21-16,22 0 0,-1 0 16,0 0-16,1-1 0,-1 1 0</inkml:trace>
  <inkml:trace contextRef="#ctx0" brushRef="#br0" timeOffset="57980.02">5143 14774 0,'0'0'16,"0"-21"-16,0-21 0,0 21 0,0 0 0,0 42 31,0 21-15,-21-21-16,0 22 0,21-22 15,-21 21-15,21 0 0,0 1 0,-21-1 16,0 0-16,21 22 0,-22-22 16,22 1-16,0-22 0,0 21 15,0 0-15,0-20 0,0-1 0,0 0 16,0 0-16,0 0 0,22-21 31,-1 0-31,0-21 16,0-21-16,0 21 0,0-1 0,1-20 15</inkml:trace>
  <inkml:trace contextRef="#ctx0" brushRef="#br0" timeOffset="58432.5">5524 14690 0,'0'0'0,"0"-21"0,0 42 31,-21 0-15,21 21-16,-21-21 0,21 22 0,0-22 15,0 21-15,0 1 0,-21-1 16,21 0-16,-21 1 0,21-22 0,0 21 16,0 0-16,0-20 0,0 20 0,-21-21 15,21 0-15,-22 0 0,22 1 16,0-1-16,0-42 31,0-1-15,0 1-16,0-21 0,0 21 15,0 0-15,22-22 0,-1 1 0,0 21 16,0-22-16,0 22 0,22 0 0,-1-21 16,0 21-16,1-1 0,-1 1 15,0 0-15,1 0 0,-1 21 0,0 0 16,1 0-16,-1 0 0,0 0 15,-21 21-15,1 0 0,-1 0 0,0 22 16,-21-22-16,0 21 0,0 1 0,0-1 16,0 0-16,0 1 15,0-1-15,0-21 0,0 21 0,-21 1 0,0-22 16,21 0-16,-22 0 0,22 0 16,-21-21-16,0 0 0,21 22 15,-21-22-15,0 0 0,0 0 16,21-22-16,0 1 0,0 0 15</inkml:trace>
  <inkml:trace contextRef="#ctx0" brushRef="#br0" timeOffset="58651.26">5101 14944 0,'21'0'31,"0"-21"-31,1 21 16,-1 0-16,0 0 0,21 0 15,-21 0-15,22 0 0,-22 0 0,21 0 16,1 0-16,-22 0 0,0 0 0,0 0 16</inkml:trace>
  <inkml:trace contextRef="#ctx0" brushRef="#br1" timeOffset="63679.88">3831 1101 0,'0'0'0,"0"-21"16,0-1-16,0 1 31,0 42 0,0 1-15,0 20-16,0-21 0,0 0 16,0 22-16,0-1 0,0-21 15,0 21-15,0-20 0,0 20 0,0 0 16,0-21-16,0 22 0,21-22 15,-21 0-15,21 21 0,-21-20 0,0-1 16,22 0-16,-22 0 0,21-21 16,0 0-16,0 0 0,0 0 15,0 0-15,1 0 0,20-21 0,0 0 16,22 0-16,-1-22 0,22 22 16,21-21-16,-22-1 0,22 1 15,0 0-15,0-22 0,0 1 0,0 20 16,21-20-16,-22-1 0,1 22 15,0-21-15,0 20 0,-21 1 16,63 0-16,-85 20 0,-20 1 16,-22 21-16,0 0 0,0-21 15,0 21-15,-21 21 63,0 0-63,0 1 0,0-1 0</inkml:trace>
  <inkml:trace contextRef="#ctx0" brushRef="#br1" timeOffset="64484.03">5461 3006 0,'0'-21'31,"0"42"1,0 0-32,0 0 0,0 0 15,0 22-15,0-22 16,0 0-16,0 0 0,0 21 0,0 1 15,0-22-15,0 21 16,0-21-16,0 22 0,0-22 0,21 21 16,-21-21-16,21 1 0,-21-1 15,21 0-15,1 0 0,-1 0 0,0-21 16,0 0-16,0 21 0,22-21 16,-22 0-16,21 0 0,22-21 0,-22 0 15,21 0-15,22 0 0,-21-22 16,20 1-16,22 0 0,0-1 0,21 1 15,-21-21-15,21 20 0,0-20 16,0 20-16,-21 1 0,-1 21 0,-20-21 16,0 20-16,-1-20 0,-20 21 15,-1 0-15,-20 21 0,-22-21 16,21-1-16,-21 22 0,1 0 0,-1-21 16,0 21-1,-42 0 48,0 0-63,-1 21 0,1 1 15,0-22-15</inkml:trace>
  <inkml:trace contextRef="#ctx0" brushRef="#br1" timeOffset="82382.14">1418 3556 0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30T13:23:59.0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2434 1545 0,'0'0'0,"233"-487"156</inkml:trace>
  <inkml:trace contextRef="#ctx0" brushRef="#br0" timeOffset="472.57">2455 529 0,'0'0'0,"-42"-21"125,63 21-47</inkml:trace>
  <inkml:trace contextRef="#ctx0" brushRef="#br0" timeOffset="785.48">2709 614 0,'-21'0'62,"0"0"-46,21 21-16,0 0 16,-21 22-16,21-22 0,-21 21 0,-1 0 15,1 1-15,21-1 16,-21 22-16,-21-22 0,21 21 0,-1-20 15,1 20-15,-21 22 16,21-43-16,0 1 0,-22-1 16,22 0-16,0 1 0,0-1 15</inkml:trace>
  <inkml:trace contextRef="#ctx0" brushRef="#br0" timeOffset="1088.48">2159 1312 0,'21'-21'0,"0"21"15,0-21-15,1 21 0,-1 0 16,0 0-16,0 0 16,0 21-1,0 0-15,-21 1 0,22-1 0,-1 0 16,-21 0-16,21 21 0,0-20 15,0-1-15,0 21 0,1-21 16,-1 0-16,21 1 0,-21-1 0,22 0 16,-22-21-16,21 0 15,0 0-15,-20 0 0,20 0 0,0-21 16,1 0-16,-22-1 0,21 1 16,0 0-16,1 0 0,-22-21 15,21-1-15</inkml:trace>
  <inkml:trace contextRef="#ctx0" brushRef="#br0" timeOffset="1192.42">3133 3429 0,'0'-21'0,"-127"-1228"16,84 868-1,-20 127-15,-43 0 0,21 64 32</inkml:trace>
  <inkml:trace contextRef="#ctx0" brushRef="#br0" timeOffset="1392.37">2244 1270 0,'63'21'16,"-21"0"-16,1 1 16,-22-22-16,21 21 0,1-21 15,-1 0-15,0 0 0,1 0 16,-1 0-16,0 0 0,1 0 0,-1 0 16,-21-21-16,0 21 0,22 0 15,-43-22-15,21 22 0,0-21 0,0 21 16,-21-21-16,0 0 15,0 0 1,-21 21-16</inkml:trace>
  <inkml:trace contextRef="#ctx0" brushRef="#br0" timeOffset="2352.37">5249 804 0,'21'0'0,"-42"0"0,42-21 16</inkml:trace>
  <inkml:trace contextRef="#ctx0" brushRef="#br0" timeOffset="3077.36">5186 1185 0,'0'22'0,"0"-1"0,0 0 16,-21 21-16,-1 1 0,1-1 15,0 0-15,-21 1 0,21 20 0,-1-21 16,-20 1-16,21-1 0,0 0 15,-22-20-15,22 20 0,21-21 16,-21 0-16,21 0 0,-21-21 0,21-21 31,0-21-31,0 21 16,0-22-16,0 1 0,0 21 16,0-21-16,0-1 0,21 1 0,0 21 15,0-22-15,-21 22 16,22 0-16,-22 0 0,21 0 0,0 21 15,0 0 1,0 0-16,-21 21 0,0 0 16,21-21-16,-21 21 0,22 0 15,-22 22-15,21-22 0,0 21 16,0-21-16,-21 1 0,21-1 16,0 21-16,1-21 0,-1 0 0,-21 1 15,42-22-15,-21 21 0,0 0 16,1-21-16,20 0 0,-21 0 0,21 0 15,1 0-15,-22 0 0,21-21 16,1 0-16,-22-1 0,21 1 0,-21-21 16,22 21-16,-22-22 0,0 1 15,0 0-15,0-1 0,0 1 16,-21 0-16,0-22 0,0 22 16,0-22-16,0 1 0,-21 21 0,0-22 15,-21 1-15,21 20 0,-43-41 16,22 41-16,-1 22 0,-20-21 15,21 21-15,-1-1 0,-41 22 16,41 0-16,1 0 16,21 0-16,-22 22 0,1-1 0,21 0 15,0 21-15,0 1 0,21-1 16,0 0-16,0 22 0,0-22 16,0 0-16,0 1 0,0-1 0,21 0 15,0 1-15,0-22 0,0 0 16,0 0-16,22 0 0,-22 1 0,0-22 15,21 0-15,-20 0 0,20 0 16,-21 0-16,43 0 16,-43 0-16,21 0 0,-21 0 0,0 0 15,1 0-15,-1-22 0,0 22 16,0 0-16,-21-21 0,21 21 16,0 0-16</inkml:trace>
  <inkml:trace contextRef="#ctx0" brushRef="#br0" timeOffset="3604.46">5969 1334 0,'-42'0'31,"42"-22"-31,0 1 16,0 0-16,0 0 15,0-43 1,21 43 0,0 21-16,0 0 15,0 0-15,0 0 0,1 0 16,-1 0-16,0 21 15,0 1-15,0-1 0,0 0 0,-21 0 16,22 0-16,-22 22 0,21-22 16,-21 0-16,0 0 0,0 21 15,0-20-15,0-1 0,0 0 0,0 0 16,0 0-16,0 0 16,-21-21-16,21-21 31,0 0-31,0 0 15,0 0-15,0 0 0,0-22 16,0 22-16,0-21 0,0 21 16,0-1-16,0-20 0,21 21 15,0 0-15,0 0 0,-21-1 0,21 1 16,0 21-16,1 0 31,-1 0-31,0 0 16,0 0-16</inkml:trace>
  <inkml:trace contextRef="#ctx0" brushRef="#br0" timeOffset="4226.29">6964 1439 0,'0'0'0,"21"-21"0,0 0 15,-21 0 1,21 0-16,-21 0 0,0-1 0,0 1 16,0 0-16,0-21 0,0 21 15,0-22-15,0 22 0,0 0 0,-21 0 16,0 0-16,21-1 0,-21 1 16,-22 21-16,22 0 0,0 0 15,-21 0-15,-1 0 0,22 21 0,-21 1 16,0-1-16,-1 0 0,1 21 15,21-21-15,-22 22 0,22-1 0,0-21 16,0 22-16,0-1 0,21 0 16,0-21-16,0 22 0,0-22 0,0 0 15,21 21-15,0-42 0,0 0 16,0 22-16,1-1 0,20 0 16,-21-21-16,21 0 0,1 0 0,-22 0 15,21 0-15,1-21 0,-22 0 16,21-1-16,-21 1 0,22 0 15,-22-21-15,0 21 0,21-22 0,-21 1 16,1 21-16,-1-22 0,0 1 16,0 0-16,-21-1 0,0 22 15,0 0-15,0 0 0,0 0 0,0 42 32,-21 0-17,0 0-15,21 0 0,0 22 0,-21-22 16,-1 21-16,22-21 0,-21 1 15,21 20-15,0-21 0,0 0 0,0 22 16,0-22-16,0 0 0,21 0 16,1 0-16,-22 0 0,21-21 15,0 0-15,0 0 0,0 0 16,0 0-16,1 0 0,-1 0 16,0-21-16,0 0 0,0 0 15,0 0-15,1 0 0,-1-1 16,0 1-16</inkml:trace>
  <inkml:trace contextRef="#ctx0" brushRef="#br0" timeOffset="4772.18">7535 1164 0,'0'0'0,"0"-21"16,21 0-16,-42 0 0,21 0 15,-42 21 1,21 0-16,63 21 0,-42 0 0,0 0 16,-21 0-16,21 22 0,0-22 15,-21 21-15,0-42 0,-22 42 0,43-20 16,-21 41-16,21-21 0,0-20 0,0-1 15,0 0-15,21 0 16,-21 21-16,0-20 16,21-22-16,1 0 15,-1 0-15,0-22 0,0 1 16,0 21-16,22-21 0,-22 0 0,0 0 16,0 0-16,0-1 0,0-20 15,1 21-15,-1 0 0,0 0 0,0-22 16,0 43-16,-21-21 0,0 0 15,21 21-15,-42 0 0,21 21 16,0 0-16,0 0 16,0 1-16,0-1 0,0 0 15,0 0-15,0 0 0,0 0 16,0 1-16,0-1 0,21 0 0,1 0 16,-1-21-16,0 0 0,0 21 15,0-21-15,0 0 0,22 0 16,-22 0-16,0 0 0,21-21 15,-20 0-15,20 0 0,-21 0 0,0-1 16,0 1-16,-21 0 0,0 0 0,22-21 16,-1 20-16,-21-20 0,0 0 15,0-1-15,0 22 0,0-21 0,0 21 16,0-22-16,-21 22 0,-1 0 16,-20 21-16,21 0 0,0 0 15,0 0-15,-1 0 0,1 0 16,0 0-16,21 21 0,0 0 0,-42 1 15,63-22 1,0 0-16,0 0 16,0 0-16</inkml:trace>
  <inkml:trace contextRef="#ctx0" brushRef="#br0" timeOffset="5176.24">8615 720 0,'-21'0'16,"-22"0"0,1 21-16,42 0 0,0 0 15,0 22-15,0-1 0,0 0 16,0 22-16,0-22 0,0 0 16,0 22-16,42-43 0,-42 21 0,0 1 15,0-1-15,0 0 0,-21-20 16,21-1-16,-21 21 0,21-21 15,-21 0-15,0-21 32,-1 0-32,22-21 15,0 0-15,0 0 16,0 0-16,0 0 0,22-1 0,-1-20 16,0 21-16,-21 0 15,0-43-15,42 43 0,-42 0 16,43 0-16,-1 0 0,0 21 0,22 0 15,-22 0-15,-21 0 0,22 0 0,-1 21 16,0 0-16,-21 0 0,22 0 16,63 0-16,-106 1 0,0-1 15,-22 21-15,1-21 0</inkml:trace>
  <inkml:trace contextRef="#ctx0" brushRef="#br0" timeOffset="5305.21">8742 1376 0,'21'0'16,"0"0"-16</inkml:trace>
  <inkml:trace contextRef="#ctx0" brushRef="#br0" timeOffset="5812.93">9440 1143 0,'0'0'0,"21"0"0,-21-21 0,0 0 0,0 0 16,0-1-16,0 1 15,0 0-15,0 0 0,0 0 0,-21 0 16,0 21 0,0 0-16,0 0 0,0 21 0,-22-21 15,43 21-15,-21 0 0,-21 0 16,21 22-16,-22-1 0,1 0 0,42-21 15,0 22-15,-21-1 0,21-21 16,0 22-16,0-22 0,0 0 0,0 0 16,0 0-16,0 0 0,0 1 15,21-1-15,0-21 0,0 0 16,0 0-16,1 0 0,-1 0 16,0 0-16,0 0 0,0 0 15,0-21-15,1-1 0,-1 22 0,0-21 16,0 0-16,-21-21 0,21 21 15,-21-1-15,21-20 0,-21 21 0,0-21 16,0 20-16,22 1 0,-22-21 16,0 21-16,0 0 0,0-1 15,0 1-15,0 42 16,0 1 0,0-1-16,0 0 0,0 21 15,0-21-15,0 22 0,0-22 0,0 21 16,0-21-16,21 1 0,-21 62 15,0-63-15,0 1 16,21-22 0,0 0-16,0 0 0,0 0 0,1 0 15,-1 0-15,0-22 16,0 22-16,0-21 0,0 21 0</inkml:trace>
  <inkml:trace contextRef="#ctx0" brushRef="#br0" timeOffset="6533.34">8953 1122 0,'22'0'16,"-1"0"-16,-21 21 31,21-21-31,0 21 16,0 0-1,-21 1-15,0-1 0,21-21 16,-21 21-16,0 0 0,0 0 15,0 0-15,0 1 16,-21-1-16,0-21 0,0 21 16,-21-21-16,20 21 0,-20-21 15,21 0-15,-21 21 0,20-21 16,-20 0-16,0 0 0,21 21 0,-22-21 16,22 0-16,0 0 0,-21 0 0,20 0 15,-20 22-15,21-22 16,0 0-16,0 0 0,-1 0 0,1 0 15,21 21 1,-42-42 0,42-1-16,0 1 0</inkml:trace>
  <inkml:trace contextRef="#ctx0" brushRef="#br0" timeOffset="7528.33">10181 995 0,'0'-21'31,"0"0"-15,0-1-1,-21 22 1,0 0-16,0 0 0,-1 0 15,1 0-15,0 22 0,-21-1 16,21 0-16,-1 0 0,1 0 0,-42 43 16,63-43-16,-21 21 15,-1-21-15,22 1 0,-21 20 0,21-21 16,0 0-16,0 0 0,0 1 16,0-1-16,0 0 0,0 0 15,43 0-15,-22-21 0,0 0 0,21 0 16,-21 0-16,22 0 0,-1 0 15,22 0-15,20-21 0,-41 21 16,-1-21-16,0 0 0,1 0 16,-22-1-16,21-20 0</inkml:trace>
  <inkml:trace contextRef="#ctx0" brushRef="#br0" timeOffset="8097.28">10710 699 0,'0'0'0,"0"-22"0,-21 22 15,0-21-15,0 21 0,0 0 16,-1 21-16,1 1 16,21-1-16,0 0 0,0 0 15,-21 21-15,21 1 0,-21-1 0,21 0 16,0 1-16,0-1 0,0 22 16,0-22-16,0 0 0,0 1 0,0-22 15,0 21-15,0-21 0,0 0 16,0 1-16,0-1 0,0 0 15,0-42 17,0 0-17,0-1-15,0 1 0,0 0 16,21 0-16,-21-21 0,21 20 0,0 1 16,1-21-16,-1 0 0,0 20 15,21 1-15,-21 21 0,22-21 0,-1 21 16,-21 0-16,22 0 0,-22 0 15,0 0-15,21 0 0,-21 0 0,-21 42 16,0-20-16,-21-1 16,0 0-16,-21 0 0,42 0 15,-21 0-15,-22-21 0,1 22 16,-22-22-16,43 0 0,-21 0 16,21 0-16,0 0 0,-1 0 0,1 21 15,0 21 1,21-21-16,21-21 15,0 21-15,1 1 0,-1-22 16,0 21-16,0-21 0,0 21 16,0-21-16,1 21 0,-1-21 0,0 21 15,0-21-15,0 0 0,0 0 16,1 0-16,-1 0 16,0 21-16,0-21 0,0 0 15,0 0-15,1 0 0,-1 0 16</inkml:trace>
  <inkml:trace contextRef="#ctx0" brushRef="#br0" timeOffset="9053.84">12531 910 0,'0'0'16,"42"-106"-1,-63 106 1,0 0-16,-1 0 16,1 0-16,-21 0 0,21 22 15,0-1-15,-22 0 0,22 21 16,-21-21-16,21 22 0,-1-1 0,-20 0 16,21 1-16,0-1 0,0 0 15,21 1-15,-22-1 0,22-21 0,0 22 16,0-22-16,22 0 0,-1 0 15,0 0-15,0 0 0,21-21 0,-20 0 16,20 0-16,-21 0 0,21 0 0,1 0 16,-22 0-16,21-21 15,-21 21-15,22-21 0,-22-21 0,0 21 16,0-22-16,0 22 0,1-21 16,-1-22-16,-21 22 0,21-22 0,-21 22 15,0 0-15,0-22 0,0 22 16,-21 21-16,0-22 0,-1 22 0,1 0 15,0 21-15,-21-21 0,-1 21 16,22 0-16,0 0 0,-21 0 0,21 0 16,-1 0-16,1 0 0,0 21 15,21 0 1,42 0-16,-20-21 0,-1 0 16,21 0-16,-21 0 15,22 0-15,-22 0 0,21 0 0,0 0 16,1 0-16,-1 0 0,22-21 15,-22 0-15,0 21 0,1-21 0,-1 0 16,0 21-16,-21-21 0,1-1 16,-1 22-16,-21-21 0,0 0 15,-21 21 1,-1 0 0,1 21-16,0 0 0,0 1 0,21-1 15,-21 21-15,0 0 0,-1 1 16,22-1-16,-21 22 0,0-22 0,21 21 15,-21 1-15,0-1 0,21 22 16,-21-21-16,-1-1 0,22 22 16,0-1-16,0 1 0,-21 21 15,21-21-15,0-1 0,0 22 0,0-21 16,0 21-16,0-1 0,0 1 0,0 0 16,0 0-16,0 0 0,0-22 15,-21 22-15,21-21 0,0 0 0,0-1 16,0-20-16,-21 20 0,21-20 15,-21-22-15,0 22 0,-1-22 0,22 0 16,-21-20-16,0-1 0,0 0 16,0-21-16,0 0 0,-1-21 15,1 0-15,0-22 0,-21-20 16,21-1-16,-1 1 0,1-22 0,0 0 16,21-126-16,0 105 15,0-21-15,0 21 0,21-21 0,0 21 16,1 22-16,-1-22 0,0 21 0,0-21 15,0 22-15,22 20 0,-22-21 16,0 22-16,0-1 0,21 1 16,-20 21-16,-1-1 0,21 1 15,-21 0-15,0-1 0,1 1 0,20 21 16,-21-22-16</inkml:trace>
  <inkml:trace contextRef="#ctx0" brushRef="#br0" timeOffset="9545.32">15007 741 0,'0'0'0,"21"-42"16,0 20-16,-21 1 15,0 0-15,-21 0 16,21 0-16,0 0 0,-21 21 15,-21 0-15,21 0 16,-43 21-16,1 0 0,20 0 0,22 0 16,-21 0-16,21 1 0,-22 20 15,22-21-15,-21 43 0,-1-43 16,1 21-16,21 22 0,21-22 0,0 0 16,0 1-16,0-1 0,0 0 15,0 1-15,0-22 0,0 0 0,21 21 16,0-21-16,22-21 0,-22 22 15,21-1-15,0-21 0,1 0 0,-1 0 16,22 0-16,-22 0 0,21 0 0,-20 0 16,20-21-16,-20-1 0,20 22 15,-21-21-15,1 0 0</inkml:trace>
  <inkml:trace contextRef="#ctx0" brushRef="#br0" timeOffset="9944.86">15769 783 0,'0'0'0,"64"-106"31,-64 85-15,-22 21-16,1 0 15,0 0-15,0 0 0,-21 0 0,-1 0 16,1 21-16,0 1 0,-1-22 16,22 21-16,-21 0 0,-1 0 0,22 0 15,0 0-15,0 1 0,21-1 16,0 0-16,0 0 0,0 0 0,0 0 15,42 1-15,-21-1 0,1 0 16,-1 0-16,21-21 0,0 21 16,-20 0-16,20 1 0,-21-1 0,0 0 15,22 0-15,-1 21 16,-42-20-16,0-1 0,0 0 16,0 0-16,-21-21 15,0 21-15,-1-21 0,-20 21 0,0-21 16,-1 0-16,1 0 0,-21 0 15,20 0-15,22 0 0,-21 0 0,21 0 16,-22 0-16,22-21 0,21 0 16,0 0-1,21 0-15,0 0 0,1 21 16,-1-22-16,21 22 16,0-21-16</inkml:trace>
  <inkml:trace contextRef="#ctx0" brushRef="#br0" timeOffset="10340.34">16637 804 0,'0'0'0,"0"-21"0,0 0 16,-21 0-16,0 0 0,-1 21 16,1 0-1,-21 21-15,0-21 0,20 0 0,-20 0 16,0 0-16,-1 21 0,22 0 15,-21-21-15,21 21 0,-22-21 0,22 22 16,21-1-16,0 0 0,0 21 0,0-21 16,0 1-16,0-1 0,21 0 15,1 0-15,20-21 0,0 21 0,1 0 16,-1-21-16,0 22 0,-21-1 16,22-21-16,-1 21 0,-21 0 0,22 0 15,-22-21-15,-21 21 0,0 1 16,0-1-16,-21-21 0,-1 21 15,1 0-15,-21-21 16,0 21-16,-1-21 0,-20 0 16,20 0-16,1 21 0,0-21 0,21 0 0,-22 0 15,22 0-15,0 0 0,0 0 16,0-21-16,21 0 0,0 0 16,0 0-16,0 0 15,21-1-15,0 1 0</inkml:trace>
  <inkml:trace contextRef="#ctx0" brushRef="#br0" timeOffset="11049.93">18076 720 0,'0'0'15,"0"21"-15,21 0 16,1-21-16,-1 0 16,0 0-16,0 0 0,0 0 15,0-21-15,22 21 0,-22-21 0,21 0 16,-21 21-16,22-22 0,-22 1 16,0 21-16,0-21 0,-21 0 0,0 0 15,0 0-15,-21-1 16,-21 1-16,21 0 0,-22 0 0,1 0 15,0 21-15,-1 0 0,1 0 16,0 0-16,-1 0 0,22 0 16,-21 0-16,21 0 0,-22 0 0,22 21 15,0 0-15,0 0 0,21 0 16,0 1-16,0-1 0,0 21 16,0-21-16,21 0 0,0 1 15,21 20-15,-20-21 0,20 21 0,-21-20 16,21 20-16,1-21 0,-1 21 15,0-20-15,-20 20 0,20 0 0,-21-21 16,-21 22-16,0-22 0,-21 42 16,-21-41-16,-1-1 0,1 0 15,-22 0-15,1 0 0,21-21 16,-22 0-16,1 0 0,-1 0 16,1 0-16,20 0 0,-20 0 15,20 0-15,22-21 0,-21 0 0,21 0 16,0 0-16,21-1 0,0 1 0,0-21 15,0 21-15,0 0 0,21-1 16,21-20-16,-21 21 0,22 0 0,-1 0 16,0-1-16,1 1 0,20 21 15,-21-21-15,1 21 0,20 0 0</inkml:trace>
  <inkml:trace contextRef="#ctx0" brushRef="#br0" timeOffset="11400.64">18584 953 0,'0'21'16,"21"-21"-1,1 0-15,-22-21 16,21-1-16,0 22 0,0-21 0,0 0 16,0 0-16,1 0 0,-1 21 15,0-21-15,-21-1 0,0 1 0,0 0 16,0 0-16,-21 21 15,0 0-15,-1 0 0,-20 0 16,21 0-16,-21 0 0,-1 0 0,1 21 16,21 0-16,-22 0 0,22 1 15,-21 20-15,21-21 0,0 21 0,-1 1 16,22-22-16,0 21 0,0 1 16,0-22-16,0 21 0,0-21 0,22 0 15,-1 1-15,0-1 0,0-21 16,21 21-16,-20-21 0,20 0 0,0 0 15,1 0-15,-1 0 0,0 0 16,1-21-16,-1 0 0,0-1 0,1 1 16,-1 0-16</inkml:trace>
  <inkml:trace contextRef="#ctx0" brushRef="#br0" timeOffset="11656.39">19325 402 0,'0'-42'0,"0"84"0,0-105 0,0 42 15,0 42 1,-21 0-16,0 0 16,0 21-16,21-20 0,-22 20 0,1 0 15,0 1-15,0-1 0,0 21 16,0-20-16,21 20 0,-22-20 16,1 20-16,0-21 0,0 22 15,21-22-15,0-21 0,-21 64 16,21-64-16,0 0 0,0 1 15,0-1-15,21-21 16,0 0-16,0 0 16,0-21-16,1-1 0</inkml:trace>
  <inkml:trace contextRef="#ctx0" brushRef="#br0" timeOffset="12040.32">19494 910 0,'0'0'0,"0"21"0,0 1 31,22-22-15,-1 0-16,0 0 0,0-22 16,21 1-16,-20 21 0,-1-21 15,0 0-15,0 21 0,0-21 0,43 0 16,-43-1-16,-21 1 0,0 0 15,-21 0-15,0 21 0,-22 0 16,22 0-16,-21 0 16,21 0-16,-22 21 0,22-21 0,-21 21 15,-1 0-15,1 22 0,21-22 16,0 21-16,0-21 0,-1 22 16,1-1-16,21-21 0,0 22 0,0-22 15,0 0-15,0 0 0,21 0 16,-21 0-16,22 1 0,-1-22 0,0 21 15,21-21-15,-21 0 0,22 0 16,-1 0-16,0 0 0,1 0 0,-1 0 16,0-21-16,22-1 0,-22 22 15,22-21-15</inkml:trace>
  <inkml:trace contextRef="#ctx0" brushRef="#br0" timeOffset="12532.35">20320 783 0,'0'-21'0,"0"42"0,0-63 0,-21 21 15,0 21-15,-1 0 0,1 0 16,0 21-16,0 0 0,0 0 16,0 0-16,-1 22 0,1-22 0,0 0 15,21 21-15,-21 1 0,21-22 0,0 21 16,-21-21-16,21 22 0,0-22 16,0 0-16,0 0 0,0 0 0,21 1 15,21-1-15,-21-21 0,1 21 16,20-21-16,-21 0 0,21 0 15,-20 0-15,20 0 0,0-21 16,1 0-16,-1-1 0,0 1 16,1-21-16,-22 21 0,63-85 15,-41 64-15,-1-1 0,0-20 16,1-1-16,-22 22 0,0-22 0,0 22 16,0-21-16,-21 20 0,0 1 15,0 0-15,0-1 0,0 22 0,0-21 16,0 21-16,-21 21 15,0 21 1,21 21-16,-21-21 0,0 22 16,21-1-16,-21 0 0,-1 1 0,22-1 15,0 21-15,-21-20 0,0 20 16,21-20-16,0-1 0,0 21 16,0-20-16,0-22 0,0 21 0,0 1 15,0-22-15,0 0 0,0 0 16,0 0-16,0 0 0,21-21 0,0 0 15,1 0-15,-1 0 0,0 0 16,0 0-16,21 0 0,-20-21 0,-1 0 16,21 0-16,-21 0 0</inkml:trace>
  <inkml:trace contextRef="#ctx0" brushRef="#br0" timeOffset="12908.4">21230 783 0,'0'0'0,"0"-21"0,0 42 31,-21 0-15,0 1-16,0-1 0,21 21 0,-22 0 16,1 1-16,0-22 0,21 21 15,0 1-15,0-22 0,0 21 0,0-21 16,0 0-16,0 1 0,0-1 16,0 0-16,0 0 0,21-21 15,0 21-15,1-21 0,-1 0 16,0 0-16,0 0 0,0-21 0,22 0 15,-22 0-15,0 0 16,0-1-16,0-20 0,0 0 0,1-1 16,-1 1-16,0 0 0,-21-1 15,0 1-15,0 0 0,0 21 0,0-1 16,0 1-16,-21 0 0,0 0 0,-1 21 16,1 0-16,-42 0 15,42 0-15,-1 21 0,1 0 0,0 0 16,0 1-16,0-1 0,21 0 15,-21 0-15,21 0 0,0 0 16,0 1-16,0-1 0,0 0 0,21 0 16,0-21-16,0 0 0,0 21 0</inkml:trace>
  <inkml:trace contextRef="#ctx0" brushRef="#br0" timeOffset="13301.4">21696 868 0,'0'0'0,"0"-21"0,0 0 0,0-1 16,0 1-16,0 0 0,21 0 16,0 21-16,0-21 15,0 21-15,1 0 0,-1 0 0,0 0 16,0 0-16,0 0 16,0 21-16,1 0 0,-1 0 0,0 0 15,-21 1-15,21 20 0,0-21 16,-21 21-16,0 1 0,0-22 0,0 0 15,0 21-15,0-20 0,0-1 16,0 0-16,0 0 0,0 0 16,-21-21-16,0 0 0,0 0 15,0 0 1,21-21-16,0 0 16,0 0-16,0-22 0,0 22 15,21 0-15,0-21 0,0-1 0,-21 22 16,21-21-16,0 0 0,1 20 15,-1 1-15,-21 0 0,21 0 16,0 0-16,-21 0 0,21-1 16,-21 1-16,21 21 0,-21-21 15,0 0 1</inkml:trace>
  <inkml:trace contextRef="#ctx0" brushRef="#br0" timeOffset="13548.16">20849 466 0,'0'0'16,"0"21"-1,21-21-15,0 0 0,1 0 0,20 0 16,-21 0-16,106-21 0,-63 21 15,-22 0-15,0 0 0,1 0 16,-1 0-16,-21 0 0,21 0 0,1 0 16,-22 0-16,0 0 0,0 0 15,-21 21-15</inkml:trace>
  <inkml:trace contextRef="#ctx0" brushRef="#br0" timeOffset="14548.83">5440 2138 0,'0'0'0,"0"21"16,0 0-16,21-21 31,0 0-31,0 0 0,22 0 16,-22 0-16,42 0 0,-20 0 15,-1 0-15,21 0 0,1 0 0,-1 0 16,1 0-16,21 0 0,-22 0 0,22 0 16,21 0-16,-1 0 0,1 0 15,21 0-15,21-21 0,-21 21 0,22 0 16,20 0-16,0 0 0,22 0 15,-1 0-15,1 0 0,-1-21 16,22 21-16,21 0 0,-22 0 0,22 0 16,0 0-16,21 0 0,-21 0 15,42 0-15,-21 0 0,21 0 0,-21-21 16,21 21-16,22 0 0,-22 0 16,21 0-16,1 0 0,20 0 0,-21 0 15,22 0-15,21-21 0,-22 21 0,22-22 16,-1 22-16,1 0 0,0-21 15,-1 21-15,1-21 0,21 21 0,-21-21 16,-1 0-16,1 21 0,0-21 16,-1 21-16,1 0 0,0-22 0,-22 22 15,22 0-15,-22 0 16,-20 0-16,-1-21 0,-21 21 0,0 0 16,-21 0-16,0 0 0,-42 0 15,0 0-15,-43 0 0,0 0 0,-21 0 16,-21 0-16,-21 0 0,-21 0 0,-22 21 15,-20-21-15,-1 0 0,-21 0 16,-42 0-16,-21 0 16,-1-21-16,-20 21 0,-22-21 15,1 21-15,-1 0 0,-42 0 0</inkml:trace>
  <inkml:trace contextRef="#ctx0" brushRef="#br0" timeOffset="16114.23">2942 4382 0,'0'0'0,"0"-22"0,-21 1 15,0 21-15,0 0 16,-1 0 0,22 21-16,0 1 0,0-1 0,0 0 15,0 0-15,0 0 0,0 0 16,0 1-16,0-1 15,22 0-15,-1-21 0,0 0 0,-21 21 16,21-21-16,0 0 0,0 0 16,22 0-16,-22-21 0,0 0 0,0 0 15,22-1-15,-1 1 0,-21 0 16,21 0-16,1 0 0,-22-22 0,21 22 16,-21-21-16,1 21 0,-22-22 15,0 22-15,0 0 0,0 0 0,0 0 16,0 0-16,-22 21 15,-20 0-15,21 0 16,21 21-16,-21 0 0,0 21 16,21 1-16,-22-1 0,22 0 0,0 1 15,0 20-15,0-21 0,-21 1 16,21 20-16,0 1 0,-21-22 16,21 22-16,0-1 0,0 43 15,-21-64-15,21 1 0,-42 20 16,42-42-16,-22 0 0,22 1 15,-21-1-15,0-21 16,0 0-16,0 0 0,0-21 16,-1-1-16,1 1 0,0 0 15,21-21-15,-21 21 0,0-22 16,0 22-16,21-21 0,-22 21 0,22-1 16,-21 1-16,21 0 0,0 42 31,0 0-31,0 1 0,0 20 15,0-21-15,0 21 0,21-20 0,1 20 16,-22 0-16,21-21 0,0 1 16,0 20-16,0-21 0,0 0 0,1 0 15,-1-21-15,0 22 16,0-22-16,0 0 0,22 0 0,20-22 16,-21 22-16,1-21 15,-1 0-15,0-21 0,1 21 0,-1-22 16,0 1-16,1 0 0,-1-22 15,0 22-15,-20-22 0,-1 1 0,42-43 16,-63 64-16,0-1 0,21-20 16,-21 20-16,22 1 0,-22 21 15,0-21-15,0 20 0,0 1 0,0 0 16,0 0-16,0 0 16,0 42 46,0 0-31,0 0 110,0 0-141,0 1 16,0 20-16,0-21 15,0 0-15,0 22 0,-22-22 0,22 21 16,-21 0-16,21 22 0,0-22 15,-21 1-15,0 20 0,21 1 0,-21-22 16,21 0-16,0 1 0,-21 20 16,21-42-16,0 22 0,0-22 0,0 0 15,0 0-15,0 0 0,21-21 16,0 0-16,21 0 16,-21 0-16,22-21 0,-22 0 0,0 21 15,0-21-15,0 0 0,22-1 16,-22-20-16,0 21 0,0 0 0,-21 0 15</inkml:trace>
  <inkml:trace contextRef="#ctx0" brushRef="#br0" timeOffset="16356.34">3598 4678 0,'0'0'0,"21"0"47,1 0-47,-1 0 0,0 0 0,0 0 16,0 0-16,22-21 0,-22 21 16,0 0-16,21-21 0,-21 21 0,1-22 15,-1 22-15,0 0 0,0-21 0,0 21 16</inkml:trace>
  <inkml:trace contextRef="#ctx0" brushRef="#br0" timeOffset="17196.45">6308 4720 0,'0'-21'32,"21"21"-17,0-21-15,0 0 0,0 0 16,0 21-16,-21-22 0,0 1 15,0 0-15,0 0 0,0 0 16,0 0-16,-21-1 0,0 1 16,-21 0-16,21 21 0,-22 0 15,22-21-15,-21 21 0,-1 0 0,1 0 16,0 21-16,21 0 0,-22 0 16,1 1-16,0-1 0,-43 42 15,64-20-15,-22-22 0,22 21 16,0 0-16,0 22 0,21 21 15,0-22-15,0-21 0,21-20 16,0 20-16,0-21 0,1 0 0,-1 0 16,21-21-16,0 0 0,-20 0 15,20 0-15,0 0 0,1 0 16,-22-21-16,21 0 0,0 0 0,1-21 16,-22 20-16,21-20 0,-21 0 15,22-1-15,-1-20 0,-21 21 0,0-22 16,1 22-16,-1-22 0,0 22 0,0-22 15,-21 1-15,21-1 0,-21 22 16,0-21-16,0 20 0,0 1 0,0 0 16,0 20-16,-21 1 0,0 21 15,0 0-15,0 21 16,21 1-16,0-1 0,-43 21 16,43 0-16,0 1 0,0-1 0,0 22 15,0-22-15,0 21 0,0-20 16,0-1-16,0 22 0,0-22 0,0 21 15,0-20-15,21-1 0,1 0 16,-1-20-16,-21 20 0,21-21 0,0 0 16,21 0-16,-20-21 0,-1 0 0,21 0 15,-21 22-15,22-22 0,-22 0 16,21-22-16,0-20 0,1 0 0,-22 21 16</inkml:trace>
  <inkml:trace contextRef="#ctx0" brushRef="#br0" timeOffset="17589.9">7154 4487 0,'0'0'0,"-21"0"16,0 0-1,0 22-15,0-1 0,-1 0 16,1 0-16,0 0 0,0 22 16,21-22-16,-21 21 0,21 0 15,-21 1-15,21-22 0,0 21 0,0 1 16,0-22-16,0 21 0,0-21 0,0 0 15,21 1-15,0-1 0,0-21 16,21 0-16,-20 0 0,20 0 0,-21 0 16,21-21-16,1-1 0,-22 1 0,21-21 15,1 21-15,-1-22 16,-21 1-16,0 0 0,22-1 0,-43 1 16,0 21-16,0-21 0,0-1 15,0 1-15,-22 0 0,1 20 0,0-20 16,0 21-16,0 21 0,0-21 0,-1 21 15,-20 0-15,21 0 0,0 21 16,-22-21-16,22 21 0,0 0 0,0 22 16,21-22-16,-21 0 0,21 0 15,-21 21-15,21-20 0,0-1 16,0 21-16,0-21 0,0 0 0,21 1 16,0-1-16,0 0 0,0-21 15,0 0-15,22 0 0</inkml:trace>
  <inkml:trace contextRef="#ctx0" brushRef="#br0" timeOffset="18158.13">7853 4699 0,'0'0'15,"21"-21"-15,0 21 16,-21-21-16,0 0 16,21 21-16,0-22 15,1 1-15,-1 0 0,0 21 16,-21-21-16,21 0 0,-21 0 15,21-1-15,-21 1 0,0 0 16,-21 21 0,0 0-1,0 0-15,0 21 0,-1 0 0,1 1 16,0 20-16,-21-21 0,21 0 16,-1 22-16,22-22 0,-21 21 0,21-21 15,0 22-15,0-22 0,0 21 0,0-21 16,0 0-16,0 1 0,21-1 15,1-21-15,-1 21 0,0-21 0,0 0 16,21 0-16,-20 0 0,20 0 16,-21-21-16,21 0 0,1-1 0,-1 1 15,0 0-15,1-21 0,-1 21 16,0-1-16,1-20 0,-1 0 16,0 21-16,-20-22 0,20 22 0,-21 0 15,0-43-15,-21 43 16,-21 21-16,0 0 15,0 0-15,-22 0 0,22 21 0,0-21 16,0 22-16,21-1 0,0 0 16,0 0-16,0 0 0,0 0 0,0 1 15,0-1-15,21-21 0,-21 21 16,42 0-16,-20 0 0,-1 0 16,0-21-16,0 22 0,-21-1 0,0 0 15,0 0-15,0 0 16,-21-21-16,0 21 0,-22 1 0,1-22 15,0 21-15,-1-21 0,1 0 16,0 0-16,21 0 0,-22 0 0,22 0 16,21-21-16,0-1 0,0 1 0</inkml:trace>
  <inkml:trace contextRef="#ctx0" brushRef="#br0" timeOffset="18845.39">9567 4509 0,'0'0'0,"-21"0"16,0 0-16,21-22 0,-21 22 16,21-21-16,0 0 15,0 0-15,0 0 0,0 0 16,21-22-16,-21 22 0,21 0 16,0 0-16,22-22 0,-22 22 0,0 0 15,21 0-15,-21 21 0,22-21 0,-1 0 16,0 21-16,1 0 0,-1 0 15,0 0-15,-20 21 0,-1 0 0,-21 21 16,63 85-16,-63-106 16,21 22-16,-21 20 15,0-20-15,0-22 0,0 63 16,0-62-16,0-1 0,0 21 0,0-21 16,-21 0-16,21 1 15,-21-22 1,21-22-16,0 1 15,0 0-15,0 0 0,0-21 16,0 20-16,0-20 0,21 21 0,22-21 16,-22-1-16,0-20 0,21 20 15,-21 1-15,22 0 0,-1-1 0,0 1 16,-20 21-16,20-21 0,0 42 16,1-22-16,-22 22 0,21 0 0,-21 22 15,0-1-15,-21 0 0,22 21 0,-22 22 16,0-22-16,0 0 0,0-20 15,0 20-15,0 0 0,-22-21 16,22 1-16,0 20 0,0-21 0,0 0 16,-21 0-16,21 1 0,0-1 0,0 0 15,0 0-15,0 0 16,21-21 0,-21-21-16,22 0 15,-1 0-15</inkml:trace>
  <inkml:trace contextRef="#ctx0" brushRef="#br0" timeOffset="19231.49">11134 4170 0,'0'-21'16,"0"42"-16,-22-21 16,1 21-1,0 0-15,0 0 0,0 22 0,0-22 16,-1 21-16,1 1 0,0-1 15,0 0-15,0-21 0,0 22 0,21-1 16,0-21-16,0 22 0,0-22 16,0 0-16,0 21 15,21-21-15,0 1 0,21-22 16,-21 0-16,1 0 0,-1 0 16,21 0-16,-21-22 0,22 1 0,-22 0 0,0 0 15,0 0-15,0 0 0,0-1 16,-21-20-16,22 21 0,-22-21 15,0-1-15,0 1 0,0 21 0,-22-22 16,1 1-16,0 0 0,0 21 0,-21-1 16,20 1-16,1 0 0,-21 0 15,0 21-15,20 0 0,1 21 16,0 0-16,0 0 0,0 1 16,0-1-16,-1 0 0,22 0 0,0 0 15,0 0-15,0 1 0,22-22 0,-1 0 16,0 21-16</inkml:trace>
  <inkml:trace contextRef="#ctx0" brushRef="#br0" timeOffset="19492.13">11663 3937 0,'0'0'0,"0"-21"0,0-21 15,0 20-15,0 1 0,-21 42 31,-1 1-31,22-1 0,-21 21 0,0 0 16,21 22-16,-21-22 0,0 22 16,0-1-16,-1 1 0,1-1 0,0-20 15,0-1-15,21 21 0,0-41 16,0 20-16,0-21 0,0 0 16,0 0-16,0 1 0,0-1 0,21-21 15,0 0-15,0 0 0,1 0 0,-1 0 16,0-21-16,0-1 0,0 1 15,0 0-15</inkml:trace>
  <inkml:trace contextRef="#ctx0" brushRef="#br0" timeOffset="19672.56">11536 4106 0,'0'0'0,"-21"0"15,-1 0-15,1 0 0,21 22 31,21-22-31,1 0 16,-1 0-16,0 0 16,0 0-16,0 0 0,0 0 0,1 0 15,-1 0-15,0 0 0,0-22 0</inkml:trace>
  <inkml:trace contextRef="#ctx0" brushRef="#br0" timeOffset="20776.25">14160 4043 0,'0'0'0,"-21"0"0,-42 42 0,20-42 16,22 0-16,21-21 16,0 0-16,0 0 0,0 0 0,21 21 15,22-22-15,-22 1 16,21-21-16,-21 21 0,22-22 0,-1 43 16,0-42-16,22 21 0,-22-21 0,1 20 15,-22-20-15,0 21 0,-21-21 16,0 20-16,-21 1 0,0 21 15,-22 0-15,1 0 0,-22 0 16,1 0-16,-22 0 0,22 21 0,-1 1 16,1 20-16,-1-21 0,22 21 0,21-20 15,-43 41 1,64-21-16,0-20 0,0 20 0,0 0 16,43 1-16,-22-1 0,21 0 15,22 1-15,-22-22 0,0 21 0,22 0 16,-1 1-16,-20-22 0,-1 21 0,0-21 15,-21 22-15,1-22 0,-1 0 16,-21 0-16,0 0 0,-21 1 0,-1-1 16,1 0-16,-21-21 0,0 0 15,-1 21-15,-20-21 0,20 0 0,-20 0 16,21 0-16,-1-21 0,1 0 0,21 0 16,-22-1-16,22-20 0,0 21 15,0-21-15,0 20 0,21-20 0,0 0 16,0 21-16,21-22 0,0 22 0,-21 0 15,0 0-15,-21 21 16,-21 0-16,42 21 16,0 0-16,0 0 0,0 0 0,21 1 15,0 20-15,-21-21 0,21 0 16,0 22-16,0-22 0,22 21 0,-22-21 16,0 0-16,21 1 0,-20-1 0,20 0 15,0 0-15,-21-21 16,22 0-16,-1 21 0,0-21 0,-20 0 0,20 0 15,0 0-15,1-21 0,-1 21 16,-21-21-16,21 0 0,1 0 0,-22-1 16,21 1-16,-21-21 0,1 21 0,-1-22 15,-21 22-15,0-21 16,0 0-16,0 20 0,0-20 0,0 21 16,-21 21-16,-1 0 15,1 0-15,0 21 16,21 0-16,0 0 0,-21 22 0,21-22 15,-21 21-15,21-21 0,0 1 16,0 20-16,0-21 0,0 0 0,0 0 16,21 1-16,0-1 0,0-21 0,0 0 15,1 21-15,-1-21 0,0 0 16,21 0-16,-21 0 0,1 0 16,-1-21-16,21 0 0,-21 21 15,22-22-15,-22 1 0,0-21 0,0 21 16,0 0-16,0-22 0,-21 22 0,22 0 15,-22-21-15,0 20 0,0 1 16,-22 21 0,1 0-16,0 21 15,21 1-15,0-1 0,-21 0 0,21 21 16,-21-21-16,21 1 0,0-1 16,0 21-16,0-21 0,0 0 15,21 1-15,0-22 0,0 21 16,0-21-16,22 0 0,-22 0 15,21 0-15,-21 0 0,22-21 16,-1-1-16,0 22 0,-20-42 0,20 21 16,0 0-16</inkml:trace>
  <inkml:trace contextRef="#ctx0" brushRef="#br0" timeOffset="21036.1">15452 4149 0,'0'-21'16,"0"42"-16,0-64 0,0 65 31,-22-1-31,1 0 0,21 0 0,-21 21 15,0-20-15,0 20 0,21 0 0,-21 1 16,-1-1-16,1 0 0,0 1 16,0 20-16,0-21 0,0 22 0,-1 21 15,1-22-15,21 22 16,-21-1-16,0-20 0,0 21 0,0-1 16,21-20-16,-22-1 0,22 1 0,-21-1 15,21-20-15,0-1 0,0 0 16,0-21-16,0 1 0,0-1 0,0-42 15,0-1-15,0 1 16,0 0-16,21-21 0,1-1 16,-22-20-16,21-1 0,0 1 0,0-1 15</inkml:trace>
  <inkml:trace contextRef="#ctx0" brushRef="#br0" timeOffset="21293.95">15282 4318 0,'0'0'0,"0"-42"0,0-1 0,0 22 0,0-21 15,0 21-15,21 0 0,1-1 16,-1 1-16,0 21 0,0-21 0,0 21 16,0 0-16,1 0 0,20 0 15,0 0-15,-21 21 0,22-21 0,-22 21 16,21 1-16,-21 20 0,1-21 16,-22 21-16,0-20 0,0 20 0,0 0 15,-22-21-15,1 22 0,-21-22 0,21 0 16,-22 0-16,1 0 0,0 1 15,-1-1-15,22 0 0,0-21 16,-21 0-16,84-21 31</inkml:trace>
  <inkml:trace contextRef="#ctx0" brushRef="#br0" timeOffset="21572.79">15938 4106 0,'-21'85'15,"0"-43"-15,0 1 0,-21 41 16,42-20-16,-22-1 16,-20 43-16,21-21 0,0-22 15,0 22-15,-1-21 0,1 20 16,0 1-16,0-22 0,0 1 0,0-1 15,21 1-15,-22 42 0,22-64 16,-21 0-16,21-20 0,0-1 16,0 0-16,0 0 0,21-42 15,1-21 1,-1 20-16,0-20 16,-21 0-16,21-1 0</inkml:trace>
  <inkml:trace contextRef="#ctx0" brushRef="#br0" timeOffset="21849.64">15833 4487 0,'0'0'0,"0"-42"0,0 0 0,0-43 16,21 64-16,0-21 0,0 20 15,0-20-15,0 21 0,1 0 16,-1 0-16,0-1 0,0 1 0,21 0 16,1 21-16,-1 0 0,-21 0 0,22 0 15,-1 0-15,-21 21 0,0 0 16,0 1-16,-21 20 0,0-21 15,-21 21-15,0-20 0,0 20 16,-21-21-16,-1 21 0,1-20 0,0-1 16,-1 0-16,1 0 0,0-21 0,20 21 15,1-21-15,0 0 0,42 0 32,0 0-17,1 0-15,-1-21 0,21 21 0,-21-21 16</inkml:trace>
  <inkml:trace contextRef="#ctx0" brushRef="#br0" timeOffset="22212.8">16489 4128 0,'0'0'0,"42"-22"0,-21-20 15,0 21-15,1 0 0,-1 0 16,-42 42 0,-1-21-1,1 42-15,0-21 0,0 22 0,0-22 16,0 21-16,-1 0 0,1 1 0,0-1 15,21 0-15,0 1 0,0-22 16,0 0-16,0 0 0,0 0 0,21 1 16,0-1-16,1-21 0,-1 0 15,21 0-15,-21 0 0,22 0 0,-22 0 16,21-21-16,-21-1 0,0 1 16,22 0-16,-22 0 0,0-21 15,0 20-15,-21-20 0,0 0 0,0-43 16,0 43-16,0-1 15,0 1-15,-21 21 0,0 0 0,0 0 16,0-1-16,-1 22 0,1 0 0,0 0 16,0 0-16,0 22 0,0-1 15,21 0-15,0 0 0,0 0 0,0 0 16,0 1-16,0 20 0,0-21 16,21 0-16,0 0 0,0-21 15,0 0-15</inkml:trace>
  <inkml:trace contextRef="#ctx0" brushRef="#br0" timeOffset="22572.36">16870 4212 0,'0'-21'0,"0"42"0,21-63 0,-21 21 15,0 0-15,21-22 0,0 22 16,0 0-16,1 0 0,-1 0 16,0-1-16,0 1 0,0 21 0,22 0 15,-1 0-15,-21 0 0,0 0 16,0 21-16,1 1 0,-1-1 0,0 0 15,0 21-15,-21 1 0,21-22 16,-21 21-16,0 0 0,0 1 0,0-22 16,0 21-16,-21-21 0,0 22 15,0-22-15,21 0 0,-21 0 16,-1-21-16,22 21 0,-21-21 0,21-21 31,0 0-31,0 0 16,0 0-16,0 0 0,0-22 0,0 22 15,0-21-15,0 21 0,21-22 16,-21 1-16,22 21 0,-1-22 0,0 22 16,0 0-16,0-21 0,22 21 15,-22-1-15,21 1 0,0 0 16,1 0-16,20 0 0,43-22 16,-64 22-16</inkml:trace>
  <inkml:trace contextRef="#ctx0" brushRef="#br0" timeOffset="22797.3">18034 3683 0,'-21'0'32,"0"0"-32,-1 21 0,22 0 0,0 1 15,-21-1-15,0 21 0,0-21 0,21 22 16,-21-1-16,0 21 0,21-20 16,-22 20-16,22-20 0,-21 20 0,0-21 15,21 1-15,0-1 0,0 0 16,0-20-16,0 20 0,0-21 0,0 0 15,21 0-15,0 1 16,1-22-16,-1 0 0,21 0 16,-21-22-16,0 22 0,1-21 15,-1 0-15,0 0 0,-21 0 0</inkml:trace>
  <inkml:trace contextRef="#ctx0" brushRef="#br0" timeOffset="22964.2">17865 4064 0,'0'0'15,"-22"0"-15,1 0 0,0-42 0,0 42 0,42 0 32,0 0-32,0 0 0,1 0 15,-1 0-15,21 0 0,-21 0 16,22 0-16,-22 0 0,21 0 16,0-21-16,1 21 0,-1-22 0,-21 1 15,22 21-15</inkml:trace>
  <inkml:trace contextRef="#ctx0" brushRef="#br0" timeOffset="23362.34">20299 3768 0,'0'0'0,"0"-21"0,0-1 16,0 1-16,0-21 0,0 21 0,0 0 16,0-1-16,0 1 0,0 0 15,0 0-15,0 42 16,0 0-16,0 0 15,-21 22-15,-1-1 0,1 0 0,21 1 16,-21-1-16,0 22 16,0-22-16,0 21 0,-1 1 0,1-22 15,0 22-15,21-22 0,-21 0 0,21 1 16,0-1-16,0 0 0,0-20 16,0-1-16,0 0 0,0 0 0,0 0 15,21-21-15,0 0 0,0 0 16,1 0-16</inkml:trace>
  <inkml:trace contextRef="#ctx0" brushRef="#br0" timeOffset="23554.04">19960 4128 0,'0'0'16,"-21"0"-16,0-22 0,21 1 31,21 21-31,0 0 15,0 0-15,22 0 0,-22 0 16,21 0-16,0 0 0,1-21 0,-1 21 16,22 0-16,-22 0 0,0 0 15,1 0-15,-1 0 0,0 0 16,-21 0-16</inkml:trace>
  <inkml:trace contextRef="#ctx0" brushRef="#br0" timeOffset="23884.21">20616 4149 0,'0'0'0,"21"0"47,1 0-47,-1 0 0,0-21 0,0 21 16,0-22-16,43 1 0,-22 21 16,-21-21-16,0 0 0,-21 0 15,22 21-15,-22-21 0,-22-1 16,22 1-16,0 0 0,-21 21 0,0 0 15,0 0-15,0 0 0,0 0 16,-1 0-16,-20 21 0,21 22 16,0-22-16,-22 0 0,22 21 0,0-21 15,21 22-15,0-1 16,-21-21-16,21 22 0,0-22 0,0 0 0,0 21 16,21-21-16,0 1 0,0-22 15,22 21-15,-22-21 0,21 0 0,1 0 16,-1 0-16,0 0 0,1 0 0,-1 0 15,0 0-15,1-21 0,-1-1 16,0 1-16</inkml:trace>
  <inkml:trace contextRef="#ctx0" brushRef="#br0" timeOffset="24088.3">21336 3937 0,'0'-21'16,"0"42"-16,0-63 0,21 21 0,-21 42 31,0 0-31,0 0 0,0 21 15,0 1-15,0-1 0,0-21 0,0 22 16,0-1-16,0-21 0,21 21 0,-21-20 16,21-1-16,-21 21 0,22-42 15,-22 21-15,21 0 0,0-21 16,0 0 0,0 0-16,0-21 0,1 0 15</inkml:trace>
  <inkml:trace contextRef="#ctx0" brushRef="#br0" timeOffset="24285.2">21717 3958 0,'0'0'0,"0"-42"16,0 21-16,-21 21 15,0 0-15,-1 0 0,1 21 0,-21-21 16,0 21-16,20 21 0,-20-20 16,0 20-16,-1 0 0,1 1 0,21-1 15,-21 0-15,20 1 0,-20-22 16,0 42-16,42-20 0,0-22 15,0 0-15,0 0 16,21-21-16,0 0 16,0 0-16,22 0 0,-22-21 0,21 21 15</inkml:trace>
  <inkml:trace contextRef="#ctx0" brushRef="#br0" timeOffset="24545.39">22288 3598 0,'0'0'0,"0"-21"0,0 0 16,0 0-16,0 0 0,-21 42 16,0 0-1,0 21-15,21-20 0,-42 20 16,20 0-16,1 1 0,0-1 16,-21 21-16,21-20 0,-1 20 0,1 1 15,0-22-15,0 22 0,21-22 16,0 0-16,-21 1 0,21-1 0,0-21 15,0 21-15,0-20 0,21-1 0,0 0 16,0-21-16,0 0 0,22 0 16,-22 0-16,0 0 0,0 0 0,0-21 15,1 0-15,20-1 0</inkml:trace>
  <inkml:trace contextRef="#ctx0" brushRef="#br0" timeOffset="24752.13">21992 3895 0,'-42'0'0,"84"0"0,-105 0 0,41 0 0,65 0 31,-22 0-31,0 0 16,0 0-16,22 0 0,-1 0 0,21 0 16,-20 0-16,20-21 0,-20 21 0,20 0 15,22 0-15,63-22 16,-85 22-16,1-21 0,-22 21 0,1 0 15,-22 0-15</inkml:trace>
  <inkml:trace contextRef="#ctx0" brushRef="#br0" timeOffset="26106.58">2413 7154 0,'0'0'0,"21"0"16,0 0-16,0 0 0,1-21 15,-1 0-15,0 21 16,21-21-16,1 0 0,-22 0 0,0-1 0,21 1 15,-21 0-15,1 0 16,-22 0-16,0 0 0,0-1 0,0 1 16,0-21-16,-43 21 0,22 0 15,0-1-15,-21 1 0,-1 0 0,22 21 16,-42 0-16,20 0 0,1 0 16,0 0-16,-1 21 0,1 22 15,21-22-15,-22 21 0,1 0 0,21 22 16,0-22-16,0 22 0,-22 63 15,43-64-15,0-20 0,0 20 16,0-21-16,0 1 0,0-22 16,21 0-16,1 0 0,-1-21 0,21 0 15,0 0-15,1 0 0,-1-21 16,0 0-16,1-21 0,-1 20 16,22-20-16,-22 0 0,-21-1 0,21-20 15,-20 21-15,20-1 0,-21 1 16,-21 0-16,0-1 0,21 1 0,-21 0 15,0-1-15,0 22 0,0 0 16,0 42 0,0 21-1,0-20-15,0-1 0,0 21 16,0 0-16,21-20 0,-21 20 0,22 0 16,-22 1-16,21-1 0,-21-21 15,21 21-15,0-20 0,0-1 0,0 0 16,1 0-16,-1-21 0,21 0 15,-21 0-15,0 0 0,1-21 0,20 21 16,-21-21-16,21-22 0,1 22 16,-1-21-16,0 0 0,1-1 0,-22 1 15,0 0-15,0-1 0,0 1 16,-21 0-16,0-22 0,0 1 0,0 20 16,0-20-16,0 20 0,0-20 15,0 42-15,0-22 0,0 22 16,-21 21-16,21 21 15,0 1-15,0 20 0,0 0 0,0 1 16,-21-1-16,21 21 16,-21-20-16,21-1 0,0 22 0,0-22 15,0 0-15,0 22 0,0-22 16,0 0-16,0 1 0,0-22 0,0 21 16,0-21-16,0 1 0,21-1 15,0-21-15,0 0 0,1 0 0,-1 0 16,0-21-16,21 21 0,-21-43 0,22 22 15,-1-21-15,0 21 0,1-22 16,-22 1-16,21 0 0,1-22 0,-22 1 16,21-1-16,-42 1 0,0-1 0,42 1 15,-20 20-15,-1-20 16,-21 20-16,0 1 0,0 21 0,0 0 16,0 0-16,42-1 0,-63 44 15,0-1-15,21 21 16,-21 0-16,-1 1 0,1-1 0,21 22 15,0-22-15,-21 21 0,21 1 0,-21-22 16,21 22-16,0-22 0,0 0 16,0 1-16,0-1 0,0 0 0,0 1 15,0-22-15,0 0 0,0 0 16,21 0-16,0-21 0,0 0 0,1 0 16,-1 0-16,42-42 15,-42 21-15,1 0 0,-22 0 16,21-22-16,-21 22 0</inkml:trace>
  <inkml:trace contextRef="#ctx0" brushRef="#br0" timeOffset="26222.51">3429 6816 0,'0'0'0,"-106"42"15</inkml:trace>
  <inkml:trace contextRef="#ctx0" brushRef="#br0" timeOffset="26308.46">3450 6922 0,'0'0'0,"21"0"0,0 0 16,22 0-16,-1-22 0,0 1 0,1 0 16,20 21-16,1 0 0,-1-21 0,-20 0 15,20 21-15,-21-21 0,-20 21 16,20 0-16,0 0 0</inkml:trace>
  <inkml:trace contextRef="#ctx0" brushRef="#br0" timeOffset="26856.39">4339 6985 0,'-21'21'0,"42"-42"0,-63 42 16,21-21-16,-1 0 0,1 0 0,0 0 15,0-21-15,21 0 16,0 0-16,21 0 16,-21-1-16,21 1 0,22 21 15,-22-21-15,21 21 0,0 0 0,-20-21 16,20 0-16,0 21 0,1 0 0,-1 0 15,43 0-15,-43 0 0,-42 21 0,21-21 16,0 0-16,0 21 0,1-21 16,-1 21-16,-21 0 0,0 1 0,21-1 15,0-21-15,-21 21 0,0 0 16,0 0-16,0 0 0,0 1 0,0-1 16,0 21-16,0-21 0,0 0 15,0 1-15,0 20 0,0-21 16,-21-21-1,0 0-15,0-21 16,21 0-16,0 0 16,21 21-16,0 0 15,-21-22-15,21 1 0,21-21 0,-20 21 16,-1-22-16,0 1 0,0 21 0,21-21 16,-20 20-16,-1 1 0,0 0 15,0 0-15,0 21 0,0 0 0,1 0 16,-22 21-1,0 0-15,0 0 16,0 1-16,0 20 0,0 0 0,21-21 16,-21 1-16,0-1 0,0 0 0,-21 0 15,21 21-15,0-20 0,0-1 16,0-42 0,0-1-1,63 1-15,-42 21 0,-21-21 0,0 0 16,0 0-16</inkml:trace>
  <inkml:trace contextRef="#ctx0" brushRef="#br0" timeOffset="27008.48">5228 6562 0,'0'0'0,"0"-21"0,-21 21 16,-21-22-16,20 22 0,22 22 31,0-1-16,22-21-15,-1 0 0,0 0 16,0 0-16</inkml:trace>
  <inkml:trace contextRef="#ctx0" brushRef="#br0" timeOffset="27494.4">5842 6350 0,'0'0'0,"-21"-21"0,-22 21 15,22 0-15,0 0 0,0 21 16,0 0-16,0 0 0,-1 1 0,22 20 16,0 0-16,0 1 0,0 20 15,-21-21-15,21 22 0,0-22 0,0 1 16,-21-1-16,21 0 0,0 1 0,0-22 16,-21 21-16,21 0 0,-42 1 15,-22 20-15,64-42 0,0 1 16,0-44-1,0 1 1,0 0-16,0 0 0,0 0 16,0 0-16,0-1 0,21 1 0,0 0 15,1-21-15,-1 21 0,0-1 0,21 1 16,1 0-16,-1-21 0,0 21 16,1-1-16,20 22 0,-21-21 0,1 21 15,-1 0-15,0 0 0,-20 21 16,-1 1-16,21-1 0,-42 21 15,0 0-15,0 1 16,0-22-16,-21 0 0,21 0 0,-42 0 16,20 1-16,-20 20 0,0-21 0,-64 21 15,64-20-15,-1-1 16,1 0-16,21 0 0,-22 0 0,22-21 16,-21 0-16,21 0 0,0 0 15,21-21-15,0 0 0,0 0 16,0 0-16,21-1 0,21 1 0,-21 0 15,0-21-15</inkml:trace>
  <inkml:trace contextRef="#ctx0" brushRef="#br0" timeOffset="28560.8">6286 6646 0,'0'0'0,"-21"0"0,21 22 16,0-1-16,0 21 0,0-21 15,0 0-15,0 22 0,0-22 0,0 21 16,0-21-16,0 1 0,0 20 16,0-21-16,0 0 0,0 0 0,0 1 15,0-1-15,0 0 0,21 0 0,1-21 16,-1 0-16,0 0 0,0 0 16,21 0-16,-20 0 0,20 0 0,-21-21 15,21 0-15,1 0 0,-1-1 0,-21 1 16,22 0-16,-22-21 0,0-1 15,0 22-15,0-21 0,0 0 16,-21 20-16,0-20 0,0 21 0,22 0 16,-22 0-16,0-1 0,0 1 0,0 42 31,0 1-31,-22-1 0,1 0 0,21 21 16,0-21-16,0 22 0,0-22 0,-21 21 15,21 1-15,0-22 16,0 0-16,0 21 0,21-21 0,-21 1 15,21-22-15,1 21 0,-1-21 0,21 0 16,-21 0-16,22 0 0,-1 0 16,-21 0-16,21-21 0,1-1 0,-22 1 15,21 0-15,-21-21 0,1 21 16,-1-22-16,21 1 0,-42 0 16,21-22-16,0 1 0,1 20 0,-22-20 15,21 20-15,-21-20 0,0 21 16,0-1-16,0 22 0,-21 0 15,84 0-15,-42 21 0,-21 21 0,-21 0 16,0 0-16,21 22 0,-21-22 0,0 42 16,21-20-16,0-1 0,-22 21 15,22-20-15,-21-1 0,21 22 0,0-22 16,0-21-16,0 21 0,0 1 16,0-22-16,0 21 0,0-21 15,0 1-15,21-1 0,1-21 16,-1 21-16,0-21 0,0 0 15,0 0-15,22 0 0,-22-21 0,42-22 16,-20 22-16,-1 0 0,-21 0 16,21 0-16,-20 0 0,41-64 15,-42 64-15,0-22 0,-21 22 16,0 0-16,0 0 0,0 0 0,0 0 16,-21 21-16,0 0 15,0 21-15,0 0 0,0 0 16,-1 0-16,1 22 0,0-22 15,0 21-15,21-21 0,0 22 16,0-22-16,0 21 0,0-21 0,0 0 16,0 1-16,0-1 0,21-21 15,0 21-15,0-21 0,1 0 16,20 0-16,0 0 0,1 0 0,-1 0 16,21 0-16,-20 0 0,63-42 15,-64 20-15,0 1 0,43-21 16,-43 21-16,-21 0 0,22-22 15,-22 22-15,-21 0 0,0-21 0,0 20 16,0 1-16,21 0 0,-42 21 16,0 0-16,0 0 0,21 21 15,-22 0-15,22 1 16,0-1-16,0 0 0,0 0 16,0 0-16,0 0 0,22 1 0,-22-1 15,0 0-15,21 0 0,-21 0 16,0 0-16,21-21 0,-21 22 15,-21-1 1,0-21 0,-1 0-16,1-21 15,0-1-15,0 1 16,21 0-16,-21 0 0</inkml:trace>
  <inkml:trace contextRef="#ctx0" brushRef="#br0" timeOffset="28747.15">7175 6541 0,'0'0'15,"-42"0"-15,63 21 16,22-21-16,-1-21 16,0 21-16,22-22 0,-22 1 15,22 21-15,-1-21 0,1 0 16,-22 0-16,21 21 0,-20-21 0,-1-1 15,0 22-15</inkml:trace>
  <inkml:trace contextRef="#ctx0" brushRef="#br0" timeOffset="29789.27">10350 6858 0,'64'-21'32,"-43"0"-32,0 21 0,0-21 15,1-1-15,-1-20 0,0 21 16,-21-21-16,21 20 16,-21-20-16,0 21 0,0-21 0,0-1 15,-21 22-15,0-21 0,0-1 0,-1 22 16,-20 0-16,21 0 0,0 21 15,0 0-15,-22 0 0,22 0 0,-21 0 16,-1 21-16,22 0 0,-21 22 16,0-1-16,-1 0 0,22 22 0,-21-22 15,21 0-15,-22 22 0,22-22 0,21 1 16,0-1-16,0-21 0,0 0 16,0 22-16,21-22 0,0-21 15,22 0-15,-22 0 0,21 0 0,1 0 16,-22 0-16,21-21 0,0-1 15,1 1-15,-1 0 0,-21 0 16,22-21-16,-1-22 0,-21 22 16,0-1-16,0 1 0,-21 0 15,22-1-15,-1-41 0,-21 63 16,0-1-16,0 1 0,0 42 16,0 1-1,0 20-15,0 0 0,0 1 0,0-1 16,0 0-16,0-21 0,0 22 15,0-1-15,0-21 0,0 22 16,21-22-16,-21 0 0,21 0 0,21-21 16,-20 21-16,-1-21 0,21 0 0,-21 0 15,22 0-15,-1 0 0,-21 0 16,21 0-16,-20 0 0,20-21 0,-21 21 16,0-21-16,-21 0 0,0 0 15,0-22-15,0 22 0,0-21 16,0 21-16,0-22 0,0 1 0,0 21 15,0-22-15,21 1 0,1 21 16,-22 0-16,21-22 0,0 22 0,21 0 16,-21 21-16,1-21 0,20 21 15,-21 0-15,21 0 0,-20 0 0,20 21 16,-21 0-16,21 22 0,-20-22 0,-1 21 16,0 0-16,0 1 15,0-1-15,0-21 0,-21 22 0,0-1 16,0 0-16,0-21 0,0 1 0,0-1 15,0 0-15,0 0 0,0 0 16,-21-21-16,0 0 0,0 0 16,21-21-16,0 0 15,0 0-15,0 0 0,0-1 16,0 1-16,0-21 0,21 0 0,0-1 16,0 1-16,1 0 0,-1-1 15,-21 1-15,42 21 0,-21-22 16,0 22-16,1-21 0,-1 42 0,21-21 0,-21 21 15,22 0-15,-22 0 16,0 0-16,0 0 0,0 0 0,0 21 16,1 0-16,-1 21 0,-21 1 15</inkml:trace>
  <inkml:trace contextRef="#ctx0" brushRef="#br0" timeOffset="30056.12">12044 6625 0,'0'0'0,"21"21"0,0-21 0,21 22 15,-20-1-15,-1-21 0,21 0 16,-21 0-16,0 0 0,22 0 0,-22-21 0,0-1 15,0 22-15,0-21 0,1-21 16,-1 21-16,0 0 0,0-22 0,-21 22 16,0-21-16,0 21 0,0-22 0,0 22 15,0 0-15,-21 21 16,0-21-16,0 21 0,-1 0 0,-20 0 16,21 21-16,0 0 0,-22 0 0,22 0 15,0 22-15,0-1 0,0 0 16,0 1-16,21-22 0,-22 21 0,22 1 15,0-22-15,0 21 0,0-21 0,22 0 16,-1 1-16,0-22 0,0 21 16,0-21-16,22 0 0,-22 0 0,21 0 15,-21 0-15,22-21 0,-22-1 0,21 1 16</inkml:trace>
  <inkml:trace contextRef="#ctx0" brushRef="#br0" timeOffset="30911.87">14160 6498 0,'0'0'0,"0"-21"0,-42 21 0,0 0 15,-1-21-15,43 0 0,0 0 0,-21-1 16,21-20-16,0 21 0,0 0 16,0-22-16,21 22 0,1 0 15,-1 21-15,0-21 0,21 0 0,1 0 16,-1 21-16,0 0 0,1 0 0,20 0 15,-21 0-15,1 0 0,-1 21 0,0 0 16,-20 0-16,20 21 0,-21-20 16,0 20-16,0-21 0,-21 43 0,0-22 15,0 0-15,0-21 0,0 22 0,0-1 16,0-21-16,0 22 0,0-22 16,-21 21-16,-21-21 0,21 0 0,21-42 31,0 0-16,0 0-15,0 0 0,0 0 0,0-22 16,21 1-16,-21 0 0,21-1 16,0 1-16,0 0 0,1-1 0,-1 1 15,0 0-15,21 20 0,-21-20 0,22 21 16,20-21 0,-20 42-16,-1 0 0,0 0 0,1 0 15,-1 0-15,-21 0 0,0 0 0,22 21 16,-22 21-16,0-21 0,-21 22 15,21-22-15,0 21 0,-21 43 16,0-43-16,0 0 0,0-20 0,0 20 16,0 0-16,0-21 0,-21 1 15,21-1-15,-21-21 0,21 21 16,-21-21-16,21-21 16,-21 0-16,21-1 15,-22 1-15,22-21 0,0 21 0,0-22 16,0 1-16,22 0 0,-1-1 15,0 1-15,21 0 0,-21 21 16,22-22-16,20-20 0,-20 42 16,-22 21-16,21-22 0,0 22 15,1 0-15,-1 0 0,0 22 16,-20-1-16,-1 0 0,-21 21 16,0 1-16,0-1 0,0 0 15,0 1-15,0-1 0,0 0 0,-21 43 16,-1-64-16,1 21 15,0-20-15,21-1 0,0 0 0,0 0 16,21-42 15,0 21-31</inkml:trace>
  <inkml:trace contextRef="#ctx0" brushRef="#br0" timeOffset="32818.15">16425 6329 0,'21'-21'15,"-42"42"-15,42-63 0,-21 20 0,0 1 0,0 0 16,0-21-16,-21 21 16,0-1-16,-21 1 0,21 0 0,-22 0 15,1 21-15,21 0 0,-22 0 16,1 0-16,-43 21 16,43 0-16,0 0 0,-1 1 0,1 20 15,21 0-15,-21 1 0,20-1 16,1 0-16,21 1 0,0 41 15,0-41-15,0-1 0,0-21 0,0 0 16,21 22-16,22-43 0,-22 21 16,21 0-16,-21-21 0,22 0 0,-1 0 15,0 0-15,22-21 0,-22 0 16,1 21-16,-1-43 0,0 22 0,1 0 16,-22-21-16,21-1 0,-21 1 0,0 0 15,1-1-15,-1 22 0,0-21 16,-21-1-16,0 22 0,0 0 0,21 0 15,-21 0-15,-21 21 32,0 21-32,21 0 0,-21 0 0,-1 0 15,22 1-15,0 20 0,0-21 16,0 21-16,0 1 0,0-22 16,0 0-16,0 21 0,0-20 0,0-1 15,0 0-15,43-21 0,-22 21 0,0-21 16,0 0-16,0 0 0,22 0 0,-22 0 15,21-21-15,1 0 0,-22 21 0,21-21 16,0-22-16,-20 22 0,20-21 16,-21 21-16,0-22 0,0 22 15,1-21-15,-22 21 0,21-22 0,-21 22 16,0 0-16,21 0 0,-42 42 31,0-21-31,-1 21 16,22 21-16,0-20 0,-21 20 0,21-21 15,-21 21-15,21 1 0,-21-22 0,21 0 16,-21 21-16,21-20 0,0-1 16,0 0-16,0 0 0,0-42 47,0 0-47,21 0 0,-21-1 15,21 1-15,0 0 0,0-21 16,-21 21-16,22-22 0,-1 22 0,0-21 15,0 21-15,0-1 0,-21-20 0,0 21 16,0 0-16,21 21 0,1 0 0,-1-21 16,0 21-16,0 0 0,0 0 31,-21-22 63,0 1 46,0 42-46,0 1-78,0-1-16,0 0 15,0 0-15,0 0 0,0 22 0,0-22 16,0 0-16,0 21 0,0-21 16,0 1-16,0-1 0,0 0 15,21 0-15,1 0 0,-22 0 0,0 1 16,42-22-16,-21 0 0,0 0 0,22 21 15,-1-21-15,-21 0 0,21 0 16,1 0-16,-1 0 0,-21 0 0,22 0 16,-1 0-16,0 0 0,-21-21 15,22 21-15,-22-22 0,0 1 0,21 0 16,-42 0-16,22 0 0,-1 0 0,0-1 16,-21-20-16,0 21 0,0-21 15,21 20-15,-21 1 0,0-21 16,0 21-16,0 0 0,-21-1 0,21 1 15,-21 21-15,0 0 16,-1 0-16,1 0 0,0 0 16,0 0-16,-21 21 0,-1 22 15,22-1-15,0-21 0,-21 0 16,20 1-16,1-1 0,0 21 16,0-21-16,0 22 0,21-22 0,0 0 15,0 0-15,0 0 0,21 0 16,0-21-16,0 0 0,-21 22 0,21-22 15,22 0-15,-22 0 0,0-22 16,21 1-16,-20 21 0,-1-21 16,0 0-16,0-21 0,0 20 0,0-20 15,1 21-15,-1-21 0,0-1 16,0 1-16,-21-22 0,21 22 16,22-21-16,-22 20 0,0-20 0,-21 20 15,21 1-15,0 0 0,-21-1 0,0 1 16,0 21-16,-21 21 15,21 21-15,-21 0 16,0 0-16,0 22 0,21-1 16,-22 0-16,1 1 0,21-1 0,-21 0 15,0 1-15,21-1 0,0 22 0,0-1 16,0-21-16,0 1 0,0-1 16,21-21-16,0 22 0,0-1 15,1-21-15,-1 0 0,0 0 0,0 1 16,21-22-16,1 0 0,-22 0 15,21 0-15,1 0 0,-22 0 0,42-43 16,-20 22-16,-1 0 0,-21-21 16,0 20-16,22 1 0,-22-21 15,63-22-15,-62 43 0,-22 0 16,0 0-16,0 42 16,-22 0-1,22 0-15,-21 1 0,21-1 16,-21 21-16,21-21 0,0 0 15,0 1-15,0 20 0,0-21 16,0 0-16,21-21 0,0 0 16,1 0-16,-1 0 0,0 0 15,0 0-15,0 0 0,0-21 16,1 0-16,-1 0 0,0 0 0,0-22 16</inkml:trace>
  <inkml:trace contextRef="#ctx0" brushRef="#br0" timeOffset="32976.75">18881 5990 0,'-22'-21'0,"44"42"0,-65-63 0,22 21 16,21 0-16,-21 21 0,0 0 16,0 0-16,-1 0 0,44 0 62,-1 0-62,0 0 0,0 0 16,0 0-16</inkml:trace>
  <inkml:trace contextRef="#ctx0" brushRef="#br0" timeOffset="33213.4">19452 5673 0,'0'0'16,"-21"0"-16,0 21 16,0-21-16,-1 21 0,1 0 15,0 22-15,0-22 0,-21 21 16,20 0-16,1 1 0,0-1 0,0 0 15,0 1-15,0-1 0,21 0 0,-22 1 16,1-1-16,21-21 0,0 22 16,0-1-16,0-21 0,0 0 0,0 0 15,0 1-15,0-1 0,0 0 0,21-21 16,1 0-16,-1 0 0,21 0 16,-21-21-16,0 0 0,1 21 15,-1-22-15</inkml:trace>
  <inkml:trace contextRef="#ctx0" brushRef="#br0" timeOffset="33665.26">19240 6202 0,'-21'-21'0,"-63"0"16,84-1-1,21 22 1,21 0-16,-21 0 16,22-21-16,-1 21 0,0 0 0,1 0 15,20-21-15,1 21 0,-22-21 16,21 21-16,-20 0 0,-1 0 0,-21 0 15,22 0-15,-22 0 0,0 0 0,0 0 16,-21 21 0,0 0-16,-21 0 0,0 1 0,0-1 15,-1 0-15,1 0 0,0 21 16,0-20-16,0-1 0,21 21 16,0-21-16,0 0 0,0 22 0,0-22 15,21 0-15,0 0 0,0-21 0,0 21 16,1-21-16,20 0 0,-21 0 15,0 0-15,22 0 0,-22 0 0,21-21 16,-21 0-16,22 0 0,-22 0 16,21 0-16,-21-22 0,0 22 0,1-21 15,-1-1-15,-21 22 0,0-21 16,0 0-16,0 20 0,0-20 0,-21 21 16,-1 0-16,-20 0 15,21 21-15,-21 0 0,20 0 16,1 0-16,-21 0 0,21 21 0,-22 0 15,22 0-15,0 0 0,0-21 0,21 21 16,0 1-16,0-1 0,0 0 16,21-21-16,21 21 0,-20-21 0,41 21 15</inkml:trace>
  <inkml:trace contextRef="#ctx0" brushRef="#br0" timeOffset="33736.22">20616 6244 0,'0'0'0</inkml:trace>
  <inkml:trace contextRef="#ctx0" brushRef="#br0" timeOffset="34030.35">20616 6033 0,'148'-43'31,"-105"43"-31,-1 0 16,0 0-16,1 0 0,-1 0 16,0 21-16,-20 1 0,20-1 0,-21 0 15,0 21-15,-21-21 0,0 1 0,0 20 16,0-21-16,0 0 0,0 22 15,0-22-15,0 0 0,0 0 16,0 0-16,-21 0 0,0-21 0,0 0 16,21-21-1,0 0 1,0 0-16,0 0 0,0 0 0,0-1 16,21 1-16,0 0 0,0-21 15,0 21-15,1-1 0,-1 1 0,0 0 16,0 0-16,0 0 0,22 21 15,-22-21-15,21-1 0,-21 22 0,22 0 16,-1 0-16,-21-21 0,21 21 0,-20 0 16,20 0-16</inkml:trace>
  <inkml:trace contextRef="#ctx0" brushRef="#br0" timeOffset="34780.24">21844 6033 0,'21'21'31,"-21"0"-16,0 0-15,-21-21 16,0 21-16,0 0 0,21 1 0,-22-1 16,1 0-16,0 0 0,21 0 15,0 22-15,0-22 0,0 0 0,0 21 16,0-21-16,21 1 0,0-1 16,1 0-16,20 0 0,-21-21 0,21 0 15,1 0-15,-1 0 0,-21 0 0,22 0 16,-1 0-16,0 0 15,1-21-15,-1-21 0,-21 20 0,21 1 16,1-21-16,-22 21 0,21-22 16,-21 22-16,1-21 0,-1 21 0,0-22 15,0 22-15,0 0 0,-21 0 16,-21 21 15,0 0-31,21 21 0,-42 0 16,42 0-16,-43 1 0,43-1 15,-21 0-15,0 21 0,0 1 0,21-1 16,-21 21-16,21 1 0,0-1 16,0 1-16,0-1 0,0 22 15,0-21-15,0-1 0,21 22 0,-21-1 16,0 1-16,0 21 0,0-21 16,0-1-16,0 22 0,0-21 0,0 21 15,-43 84-15,22-84 0,0 0 16,-21 84-16,21-105 0,-1 0 15,1 20-15,0-20 0,0 0 16,0-1-16,0-20 0,21 21 0,-22-22 16,1 1-16,0-22 0,21 0 0,-21 1 15,0-1-15,0-21 16,21 0-16,-22-21 0,1 0 0,0 0 0,-21-21 16,21 0-16,-1 0 0,1-22 0,0 1 15,-21 0-15,21-22 16,-1 1-16,22-1 0,-21-20 0,21-1 15,-21 0-15,21 1 0,0-22 0,0 0 16,21 0-16,0 0 0,22-21 16,-1 21-16,22-21 0,-22 22 0,85-107 15,-64 127-15,-20 1 0,20-1 16,1 21-16,-22 22 0,0 0 16,1-1-16,-22 22 0,0 0 15,21 21-15,-20 0 0,-1-21 0,21 21 16,-21-21-16,0 0 0,1 21 15,-1-22-15,0 22 0,-21-21 16,0 0-16,0 0 0,0 0 16,21 21-16,0 0 0</inkml:trace>
  <inkml:trace contextRef="#ctx0" brushRef="#br0" timeOffset="34948.4">23410 6816 0,'-21'0'16,"21"21"15,0 0-31,0 0 16,-21-21-16,21 21 0</inkml:trace>
  <inkml:trace contextRef="#ctx0" brushRef="#br0" timeOffset="50144.34">9102 8721 0,'0'0'0,"0"-21"0,0-1 0,0 1 16,-22 21-16,22-21 0,-21 21 0,0 0 31,21 21-15,-21 0-16,0 22 15,21-1-15,-21 0 0,21 22 0,-22-1 16,1-20-16,21 20 0,-21 1 0,0-22 16,21 22-16,-21-22 0,21 0 15,-21 1-15,21-1 0,-22-21 0,22 21 16,0-20-16,0 20 0,-21-21 16,21 0-16,0 0 0,0 1 15,0-1-15,0 0 16,0-42 15</inkml:trace>
  <inkml:trace contextRef="#ctx0" brushRef="#br0" timeOffset="50425.41">8572 9567 0,'0'0'0,"0"22"0,-21-1 15,0 0-15,21 0 0,-21-21 16,21 21-16,0 0 16,0 1-16,21-1 0,0-21 15,22 0-15,-22 0 0,0 0 16,21 0-16,1 0 0,-1 0 0,0 0 16,22 0-16,-22 0 0,0 0 0,1-21 15,-1 21-15,0 0 0,1-22 16,-22 1-16,21 21 0,-21-21 15,1 21-15,-1-21 0,-21 0 16,0 0-16,0-1 0,0 1 16,0 0-16,0 0 0,0 0 0,0 0 15,0-1-15,0 1 16</inkml:trace>
  <inkml:trace contextRef="#ctx0" brushRef="#br0" timeOffset="50709.39">8932 8700 0,'0'0'0,"-21"0"0,0 0 16,21-22-16,0 1 31,21 21-31,21 0 16,-20 0-16,20-21 0,0 21 0,1 0 15,-1 0-15,-21-21 0,21 21 16,1 0-16,-22 0 0,21 0 0,-21-21 16,1 21-16,-1 0 15,0 0 17</inkml:trace>
  <inkml:trace contextRef="#ctx0" brushRef="#br0" timeOffset="51369.29">10308 8700 0,'0'0'16,"64"-22"-16,-64 1 0,0 0 15,0 0-15,0 0 16,-22 21-16,1 0 15,0 0-15,0 0 16,0 0-16,0 0 0,-1 21 0,1 0 16,-21 0-16,21 22 0,-22-1 15,1 0-15,0 22 0,21-22 0,-64 64 16,64-43-16,-22-20 0,22-1 16,0 0-16,0 1 0,21-1 15,0-21-15,0 22 0,0-22 0,0 0 16,21 0-16,0 0 0,0 0 15,1 1-15,20-22 0,-21 21 0,21-21 16,1 0-16,-1 0 0,0 0 0,1 0 16,-1 0-16,22-21 0,-22-1 15,0 1-15,22 0 0,-22 0 0,22 0 16,-22-22-16,21 1 0,1 0 16,-22-1-16,1-20 0,-22-1 0,0 22 15,0-21-15,-21-1 0,0 1 16,-21-1-16,0 22 0,0-1 15,-22 1-15,1 0 0,0-1 0,-1 22 16,1 0-16,0 0 0,20 0 0,-20 21 16,0 0-16,-1 0 0,1 0 15,21 21-15,-21 0 0,20 0 0,1 22 16,21-22-16,0 63 16,0-20-16,0-22 0,21 22 0,1-1 15,-1-20-15,21 20 0,-21 1 16,22-22-16,-22 21 0,21-20 0,-21-1 15,22 0-15,-22 22 0,0-22 16,0 1-16,0 20 0,0-21 16,1 22-16,-22-22 0,0 22 0,0-22 15,0 0-15,0 1 0,-22-22 16,1 21-16,0-21 0,0 22 0,0-22 16,0 0-16,-22-21 0,22 21 0,0-21 15,0 0-15,0 0 0,-1 0 16,1 0-16,0 0 0,0 0 15,0 0-15,0-21 0</inkml:trace>
  <inkml:trace contextRef="#ctx0" brushRef="#br0" timeOffset="51777.38">7514 10160 0,'0'0'0,"21"0"16,0 0-16,22 0 16,-1 0-16,0 0 0,22 0 15,21 0-15,-1 0 0,1 0 0,0-21 16,20 21-16,1-21 0,21 21 15,21 0-15,1 0 0,-1-21 0,21 21 16,0 0-16,1 0 0,-1-22 0,22 22 16,-22 0-16,0 0 0,-21-21 15,1 21-15,-1 0 0,-21 0 0,0 0 16,0 0-16,-21-21 0,-22 21 16,1 0-16,-22 0 0,1 0 0,-22-21 15,1 21-15,-22 0 0,21-21 16,-63 0 15,0-1-31,0 22 16,-22 0-16,1 0 0</inkml:trace>
  <inkml:trace contextRef="#ctx0" brushRef="#br0" timeOffset="52416.51">1672 11049 0,'0'0'0,"0"-42"15,0 63 17,-21 21-17,21-21-15,-21 22 0,21 20 16,-21-20-16,21 20 0,-22-21 0,22 22 16,-21-22-16,0 22 0,21-22 15,0 0-15,0 1 0,-21-22 0,21 21 16,0-21-16,0 1 15,0-1-15,0 0 0,0-42 32,21 0-17</inkml:trace>
  <inkml:trace contextRef="#ctx0" brushRef="#br0" timeOffset="52711.79">1947 11494 0,'0'0'15,"0"21"-15,0 0 0,0 0 16,21-21 15,1 0-31,-22-21 16,0 0-16,0 0 15,0-1-15,-22 22 32,1 22-17,0-22-15,21 21 16,-21 0-16,21 0 0,0 0 16</inkml:trace>
  <inkml:trace contextRef="#ctx0" brushRef="#br0" timeOffset="55332.25">3006 10943 0,'0'-21'16,"0"42"15,0 0-31,0 1 15,0-1-15,0 21 16,0 0-16,0 22 0,0-22 0,-22 22 16,22-22-16,-21 22 0,21-22 15,0 0-15,0 1 0,-21-1 0,21 0 16,0-21-16,-21 22 0,21-22 16,0 0-16,21-42 31,0 0-31,0 0 15,-21-1-15,22-20 0,-22 21 16,21-21-16,0-1 0,-21 1 16,21 0-16,0-22 0,0 22 0,-21-1 15,22 22-15,-1 0 0,0-21 16,-21 21-16,21 21 0,0 0 16,-21 21-16,0 0 15,0 21-15,0-21 0,0 22 0,0-22 16,0 21-16,0-21 0,0 22 15,0-22-15,21 21 0,-21-21 0,22 1 16,-22-1-16,21 0 16,0-21-16,0 0 0,0 0 0,0 0 15,22 0-15,-22 0 0,21-21 0,-21 0 16,22-1-16,-22 1 0,21 0 16,-21 0-16,1-21 0,-1-1 15,0 1-15,0 0 0,0-1 16,-21 1-16,0 0 0,0-1 0,0 22 15,0-21-15,0-1 0,0 22 16,0 0-16,0 0 0,-21 21 16,0 21-1,0 0-15,21 0 0,0 22 16,-21-1-16,-1 0 0,22 1 0,0-1 16,0 0-16,0 1 0,0 41 15,0-41-15,0-1 0,22-21 16,-1 0-16,0 1 0,0-1 15,0-21-15,0 0 0,1 0 16,20 0-16,-21 0 0,21 0 0,-20-21 16,20-1-16,-21 1 0,0 0 15,22-21-15,-22 21 0,0-22 0,0-20 16,0 20-16,0 1 0,-21 0 16,0-22-16,22 22 0,-22 0 0,0-1 15,0 1-15,0-43 0,0 64 16,0 0-16,-22 21 15,22 21-15,-21 0 16,21 22-16,0-22 0,-21 21 0,0 0 16,21 1-16,-21 20 0,21-20 15,0 20-15,0-21 0,0 22 0,0-22 16,0 1-16,0-22 0,0 42 16,0-20-16,0-22 15,0 0-15,21-21 16,0-21-1,0 0-15,-21-1 0,21 1 0,-21 0 16,22-21-16,-1 21 0,0-22 16,-21 22-16,21-21 0,0 21 0,0-1 15,1 1-15,-1 0 0,0 0 16,0 21-16,0 0 0,0 21 16,1 0-16,-22 0 15,21 22-15,-21-22 0,21 0 16,0 0-16,0 22 0,0-22 0,1 0 15,-1 0-15,0 0 0,21 0 16,-21 1-16,22-1 0,20-21 16,-20 0-16,-1 0 0,-21 0 0,21 0 15,1 0-15,-1-21 0,-21-1 16,22 1-16,-1 0 0,-21-21 0,0 21 16,0-22-16,22 1 0,-43 0 15,21-1-15,0 1 0,-21 0 0,0-1 16,0 1-16,0 0 0,0 20 0,0 1 15,-21 0-15,0 0 0,0 21 16,-1 0-16,1 0 0,-21 0 16,21 21-16,-22 0 0,22 0 0,0 1 15,-21 20-15,21-21 0,-1 21 16,22 1-16,-21 41 0,21-41 16,0-1-16,0-21 0,0 22 15,0-22-15,21 21 0,-21-21 0,22 0 16,-1-21-16,21 22 0,-21-22 15,0 0-15,1 0 0,-1 0 16,0 0-16,0-22 0,21 1 0,-20 0 16,-1 0-16,-21 0 0,21-22 0,0 1 15,-21 21-15,21-21 0,-21-1 16,0 1-16,0 0 0,21 20 0,-21 1 16,0 0-16,0 0 0,0 42 31,0 0-31,0 22 0,-21-22 15,21 21-15,0-21 0,0 22 16,0-22-16,0 21 0,0-21 0,0 22 16,0-22-16,0 0 0,21 0 15,1 0-15,-1 0 0,0 1 0,21-22 16,-21 0-16,1 0 0,20 0 16,0 0-16,-21 0 0,22-22 0,-22 1 15,21 0-15,22-42 16,-43 41-16,21-20 0,-21 0 0,22-22 15,-22 22-15,0 0 0,21-22 16,-20 22-16,-1-1 0,21-20 0,-21 21 16,-21 20-16,21-20 0,-21 21 15,0 0-15,0 0 0,-21 21 16,0 21-16,21 0 16,-21 21-16,0-21 0,0 22 15,21-1-15,0 22 0,-22-22 0,22 0 16,0 22-16,0-22 0,0 22 15,0-22-15,0 0 0,0-21 16,22 22-16,-22-22 0,21 21 0,0-21 16,0 1-16,0-22 15,0 0-15,1 0 0,-1 0 16,0 0-16,0-22 0,0 1 0,0 0 16,1-21-16,20 21 0,-21-22 15</inkml:trace>
  <inkml:trace contextRef="#ctx0" brushRef="#br0" timeOffset="55537.8">5927 10943 0,'0'0'0,"0"21"0,-22-21 0,22 22 16,22-22-1,-1 0-15,0 0 16,0 0-16,0 0 0,22 0 15,-22 0-15,21 0 0,-21 0 0,22 0 16,-1-22-16,0 1 0,1 21 0,-1-21 16,0 21-16,22-21 0,-22 21 15</inkml:trace>
  <inkml:trace contextRef="#ctx0" brushRef="#br0" timeOffset="55804.19">7662 10986 0,'0'0'0,"-21"0"0,0 21 16,0-21-16,21 21 16,-21 0-16,21 0 15,0 22-15,-22-22 0,22 0 0,-21 21 16,0-21-16,21 22 0,0-22 0,-21 42 15,0-41-15,21 20 16,0-21-16,0 0 16,0 0-16,21-21 15,0 0-15,0 0 0,22 0 16,-22-21-16</inkml:trace>
  <inkml:trace contextRef="#ctx0" brushRef="#br0" timeOffset="56136.45">8234 11007 0,'0'0'0,"0"-21"0,21-1 0,-21 1 16,0 0-16,-21 0 16,0 21-16,-1 0 15,1 0-15,-21 0 0,21 21 0,-22-21 16,22 21-16,-21 0 0,21-21 0,21 22 16,0-1-16,0 0 0,0 0 15,21 0-15,0-21 16,0 21-16,0-21 0,22 22 15,-1-22-15,-21 21 0,22-21 0,-22 21 16,0-21-16,0 21 0,21 0 0,-20 0 16,-22 1-16,21-1 15,-21 0-15,0 0 0,-21 0 16,-22-21-16,22 0 16,-21 21-16,21-21 0,-22 22 15,1-22-15,0 0 0,20 0 0,-20 0 16,21 0-16,0 0 0,-22 0 0,22-22 15,0 1-15,0 0 16,21 0-16,-21 0 0</inkml:trace>
  <inkml:trace contextRef="#ctx0" brushRef="#br0" timeOffset="56300.41">7641 10710 0,'-21'0'0,"42"0"0,-63 0 15,42-21-15,0 0 47</inkml:trace>
  <inkml:trace contextRef="#ctx0" brushRef="#br0" timeOffset="57121.1">10329 10837 0,'0'-21'0,"0"42"0,0-63 0,0 0 0,0 21 16,0-22-16,0 22 0,0-21 0,0 21 15,0-1-15,0 1 0,0 42 31,-21 1-31,0 20 0,21 0 16,-21 1-16,0 20 0,-1-21 16,1 1-16,0 20 0,-21 1 0,21-22 15,-1 22-15,-20-1 0,0-21 0,21 22 16,-22-22-16,22 1 0,-21-22 16,21 21-16,-22-21 0,22-21 0,0 21 15,0-21-15,0 0 0,-1 0 16,1 0-16,0-21 0,0 0 0,0 0 15,21 0-15,0-22 0,-21 1 0,21 0 16,0-1-16,0 1 16,0-21-16,0 20 0,0 1 0,21 0 15,-21-1-15,21 1 0,0 21 16,0 0-16,0-1 0,1 22 16,-1 0-16,0 22 0,-21-1 0,21 0 15,0 21-15,0-21 0,1 22 16,-22-1-16,21 0 0,0 1 15,0-1-15,0 0 0,0 1 0,1-22 16,-1 21-16,0-21 0,0 22 16,43-22-16,-22 0 0,-21-21 15,21 0-15,1 0 0,-22 0 16,21-21-16,1 0 0,-22 0 0,21-1 16,0 1-16,-20-21 0,-1 0 0,21-1 15,-21 1-15,0 21 0,1-22 16,-1 1-16,-21 21 0,0-21 0,0 20 15,0 1-15,0 42 16,0 1 0,-21-1-16,-1 21 0,1-21 15,21 0-15,0 1 0,-21-1 16,21 0-16,-21 0 0,21 0 0,0 0 16,0 1-16,0-1 15,21-21 16,0-21-31,-21-1 0</inkml:trace>
  <inkml:trace contextRef="#ctx0" brushRef="#br0" timeOffset="57272.39">10731 10753 0,'0'0'0,"-21"0"15,0 0-15,0 0 0,0 21 16,21 0-1,0 0 1,21-21-16,0 0 0,21 0 16</inkml:trace>
  <inkml:trace contextRef="#ctx0" brushRef="#br0" timeOffset="57677.36">11197 10901 0,'0'0'0,"0"21"0,-42 85 15,42-85 1,-21 0-16,-1 22 16,1-22-16,0 0 0,21 0 0,-21 0 15,0 0-15,0 1 0,21-1 0,0 0 16,-22-21 0,22-21-1,0 0-15,22-1 0,-1 1 16,0 0-16,0-21 0,0 21 15,22-22-15,-22 22 0,0-21 16,0-1-16,21 22 0,-20 0 0,-1-21 16,0 42-16,0-21 0,0 21 0,0 21 15,-21 0-15,0 0 16,0 0-16,0 0 0,0 22 16,0-22-16,0 21 0,0-21 15,0 22-15,0-22 0,0 0 0,0 21 16,0-20-16,22-1 15,-1 0-15,0-21 0,0 0 16,0 0-16,0 0 0,1 0 0,-1-21 16,0 0-16,21-22 0,-21 22 15,1 0-15,-1-21 0,0-1 0,21 1 16</inkml:trace>
  <inkml:trace contextRef="#ctx0" brushRef="#br0" timeOffset="58136.78">11938 10478 0,'0'0'0,"0"-22"0,-21 44 15,0-1-15,-1 21 16,1-21-16,21 22 0,-21 20 0,0-21 16,0 1-16,21-1 0,0 0 15,-21 1-15,21-1 0,-22-21 0,22 22 16,0-22-16,0 21 0,-21-21 16,21 0-16,0 1 0,0-1 0,0-42 46,0-1-46,0 1 0,21 0 0,1 0 16,20 0-16,-21-22 0,0 22 16,22 0-16,-1-21 0,-21 21 15,21-1-15,-20 1 0,20 0 0,0 0 16,-21 21-16,1 0 0,-1 0 16,0 0-16,-21 21 15,0 0-15,-21 0 0,0-21 16,-22 22-16,1-1 0,21-21 15,-22 21-15,1-21 0,0 21 0,-1 0 16,1 0-16,21-21 0,0 22 16,0-22-16,21 21 0,0 0 15,0 0-15,0 0 0,0 0 16,21 1-16,0-1 0,0-21 16,0 21-16,0 0 0,1-21 0,-1 0 15,0 21-15,21-21 0,1 0 16,-1 0-16,0 0 0,1 0 15,-1 0-15,0-21 0,22 0 16,-22 21-16,0-21 0,22 0 0</inkml:trace>
  <inkml:trace contextRef="#ctx0" brushRef="#br0" timeOffset="58367.4">13081 10414 0,'0'0'0,"-42"0"0,20 0 16,1 0-16,42 0 16,1 0-1,-1 0-15,21 0 0,0 0 0,-20 0 16,41 0-16,-21 0 0,1 0 16,-1 0-16,0 0 0,1 0 0,-1 0 15,0 0-15,-20 0 0,-1 0 0,0 0 16</inkml:trace>
  <inkml:trace contextRef="#ctx0" brushRef="#br0" timeOffset="58589.19">13314 10541 0,'0'0'0,"0"21"0,-85 127 31,85-126-31,-21 20 0,0-21 15,21 21-15,-21 1 0,21-22 16,0 21-16,-22-21 0,22 22 0,-21-22 16,21 21-16,0-21 0,0 1 0,0-1 15,0 0-15,0 0 0,0 0 16,21-21-16,1 0 16,-1 0-16,0 0 0,0 0 0,21 0 15,-20-21-15</inkml:trace>
  <inkml:trace contextRef="#ctx0" brushRef="#br0" timeOffset="58900.29">13589 11007 0,'0'0'0,"21"-21"15,0 21-15,0 0 16,-21-22-16,22 22 0,-1 0 16,0-21-16,0 21 0,0-21 0,22 0 15,-22 21-15,0-21 0,0 0 0,0-1 16,0 1-16,1 0 0,-22 0 15,0 0-15,0 0 16,-22 21-16,1 0 0,0 0 16,0 0-16,-21 21 0,20 0 15,1 0-15,0 0 0,0 0 0,0 1 16,0 20-16,21-21 0,-22 0 0,22 0 16,0 1-16,0-1 0,0 0 15,0 0-15,0 0 0,22 0 0,-1 1 16,0-22-16,0 21 0,0-21 15,0 0-15,22 0 0,-22 0 0,0 0 16,21 0-16,-20 0 0,20-21 16,-21-1-16,0 22 0</inkml:trace>
  <inkml:trace contextRef="#ctx0" brushRef="#br0" timeOffset="59116.38">14245 10753 0,'0'0'0,"0"-21"0,21-1 0,0 44 31,1-1-31,-1 0 16,-21 21-16,21-21 0,0 1 16,-21-1-16,21 0 0,0 0 0,1 0 15,-1 0-15,-21 1 0,21-1 16,0-21-16,0 21 0,0-21 0,-21 21 16,22-21-16,-1 0 15,-21-21 1,0 0-1,21 0-15</inkml:trace>
  <inkml:trace contextRef="#ctx0" brushRef="#br0" timeOffset="59320.26">14690 10668 0,'0'0'16,"0"-21"-16,-22 21 16,22 21-16,-21 0 0,0 0 15,-21 22-15,21-22 0,-1 21 0,1-21 16,-21 22-16,21-22 0,-43 42 15,22-20-15,21-22 16,0 21-16,-1-21 0,1 1 0,21-1 16,0 0-16,0 0 0,0 0 15,21-21 1,1 0-16,-1 0 0,0-21 0,21 21 16</inkml:trace>
  <inkml:trace contextRef="#ctx0" brushRef="#br0" timeOffset="59605.3">15240 10224 0,'0'0'0,"0"-22"32,-21 22-32,21 22 0,-21-1 15,-1 21-15,1 0 0,0 1 0,0 20 16,21-20-16,-21 20 0,0 1 15,21-1-15,-22-21 0,22 22 0,0-22 16,0 1-16,0-1 0,-21 0 0,21-21 16,0 22-16,0-22 0,0 0 15,0 0-15,0 0 0,0 1 0,21-22 16,1 0-16,-1 0 0,0 0 16,0 0-16,0 0 0,22-22 15,-22 1-15,0 0 0,21 0 16,-21 0-16,22 0 0</inkml:trace>
  <inkml:trace contextRef="#ctx0" brushRef="#br0" timeOffset="59853.36">14901 10647 0,'0'21'16,"21"-21"-16,1 0 0,20 0 15,-21 0-15,0 0 0,22 0 16,-1 0-16,-21 0 0,21 0 16,1 0-16,-22 0 0,21 0 0,1 0 15,-22 0-15,21 0 0,-21 0 16,0 0-16,1 0 0,-1 0 0,0 0 16,-21-21-1,21 21 1</inkml:trace>
  <inkml:trace contextRef="#ctx0" brushRef="#br0" timeOffset="60420.58">16827 10710 0,'0'-21'0,"0"42"0,-21-63 0,21 21 16,-21 21-16,0-21 0,0 0 15,0-1-15,-1 1 0,22 0 0,0-21 16,0 21-16,0-1 0,0-20 0,22 21 15,-1-21-15,21 20 16,-21 1-16,22 0 0,-1 0 0,0 0 16,1 0-16,20 21 0,-21 0 15,1 0-15,-1 0 0,0 21 0,1 0 16,-22 21-16,0 1 0,0-1 0,-21 21 16,0-20-16,-21 20 0,0-20 15,-21 20-15,20-21 0,-20 1 0,0-1 16,-1 0-16,1 1 0,0-22 15,-1 0-15,1 21 0,21-20 16,-21-1-16,20-21 0,22 21 0,-21 0 16,21 0-16,0 0 15,0 1-15</inkml:trace>
  <inkml:trace contextRef="#ctx0" brushRef="#br0" timeOffset="60564.42">16806 11388 0,'0'0'0,"0"-21"47,-21-1-47,0 22 16,0-21-16,-22 21 0</inkml:trace>
  <inkml:trace contextRef="#ctx0" brushRef="#br0" timeOffset="61458.18">1270 12806 0,'0'0'0,"-21"0"0,-22-85 16,43 64-1,-21 0-15,21 0 0,0-22 16,0 22-16,0 0 0,0 0 16,21 0-16,1 0 0,-1-1 0,21 1 15,-21 21-15,22 0 0,-1 0 0,21 21 16,-20 1-16,-1-1 0,0 21 16,-20 0-16,-1 1 0,0 20 15,-21-20-15,0 20 0,-21 1 0,0-1 16,-1-21-16,-41 22 0,21-22 15,-1 1-15,-20-1 0,-1-21 16,22 21-16,0-20 0,-1-22 16,1 21-16,0-21 0,20 0 0,-20 0 15,21 0-15,0-21 0,21-1 16,0 1-16,0 0 0,0-21 16,0 21-16,0-1 0,0-20 0,0 21 15,21 0-15,0 0 0,0-1 16,0 22-16,22 0 0,-22 0 0,21 0 15,-21 22-15,22-1 0,-22 0 16,0 0-16,0 21 0,0-20 16,1-1-16,-22 21 0,0-21 15,0 0-15,0 22 0,21-22 16,-21 0-16,21-21 0,-21 21 0,21-21 16,0 0-16,0 0 0,1 0 15</inkml:trace>
  <inkml:trace contextRef="#ctx0" brushRef="#br0" timeOffset="61592.17">1799 13123 0,'0'0'0,"0"-21"15,0 0 32</inkml:trace>
  <inkml:trace contextRef="#ctx0" brushRef="#br0" timeOffset="63432.74">3154 12615 0,'0'0'0,"0"-21"0,-21 21 16,21-21-16,-22 21 0,22-21 0,0 42 47,0 0-47,0 0 0,0 22 15,-21 147 1,21-147-16,-21-1 16,21 0-16,-21 1 0,21-22 15,-21 21-15,0-21 0,21 0 0,0 1 16,0-44 15,0 1-31,21 0 16,-21 0-16,21-21 0,0-1 0,0 22 15,0-21-15,22-1 0,-22 1 16,0 21-16,21-21 0,-20 20 0,-1 22 16,0 0-16,0 0 0,0 0 15,0 0-15,1 22 0,-1-1 16,0 0-16,-21 21 0,21-21 0,0 22 16,-21-22-16,21 21 0,1-21 15,-22 1-15,21 20 0,-21-21 16,21 0-16,0-21 0,0 21 0,0 1 15,1-22-15,-1 0 0,0 0 16,0 0-16,21 0 0,-20 0 0,-1-22 16,0 1-16,21 0 0,-21 0 0,1-21 15,-1 20-15,0-20 0,0 0 16,-21-1-16,21 22 0,-21-21 16,21 0-16,-21-1 0,0 1 0,0 21 15,0 0-15,0-1 0,0 1 16,0 42 15,0 22-31,0-22 0,0 21 0,0-21 16,0 22-16,0-1 0,0 0 15,0-20-15,0 20 0,0 0 0,22-21 16,-1 1-16,-21-1 0,21 0 16,0 0-16,0-21 0,0 0 15,22 0-15,-22 0 0,0 0 0,21-21 16,1 0-16,-22 0 0,21-1 15,1 1-15,-22-21 0,21 0 0,-21-1 16,0 1-16,1 0 16,-1-1-16,0 1 0,-21 0 0,0-1 15,0-20-15,0 20 0,21 1 16,-21 21-16,0-21 0,0 20 0,0 1 16,0 0-16,-21 42 15,21 0-15,-21 22 16,0-22-16,21 21 0,-22 1 0,1-1 15,21 0-15,0 1 0,0-1 16,-21 0-16,21 22 0,-21-22 0,21-21 16,0 22-16,0-1 0,0-21 15,0 0-15,0 0 0,0 1 0,0-1 16,0 0-16,21-21 31,0 0-31,0-21 16,-21 0-16,22-1 0,-1 1 15,-21 0-15,21 0 0,0 0 0,0 0 16,-21-22-16,21 22 0,1 0 16,-22 0-16,21 0 0,0 21 15,0 0-15,-21 21 16,0 0-16,21 0 16,-21 21-16,21-20 0,-21-1 15,22 0-15,-1 0 0,0 0 0,-21 22 16,21-22-16,0 0 0,0 0 15,1-21-15,20 21 0,-21 0 0,0-21 16,0 0-16,22 0 0,-22 0 16,0 0-16,21 0 0,-20 0 0,-1 0 15,0 0-15,21-21 0,-21 0 16,1 0-16,-1-21 0,0 20 0,0-41 16,-21 21-16,0-1 15,0 1-15,0 0 0,0-1 0,0 22 16,0 0-16,0-21 0,-21 20 0,0 22 15,0 0-15,-1 0 16,1 0-16,0 0 0,0 0 16,0 22-16,0-1 0,21 21 0,0-21 15,-22 0-15,22 22 0,-21-22 16,21 21-16,0-21 0,0 1 0,0 20 16,0-21-16,21 0 15,1-21-15,-1 0 16,0 0-16,0-21 15,0 21-15,0-21 0,-21 0 16,22 0-16,-1-1 0,-21 1 16,0 0-16,21 0 0,-21-21 0,21 20 15,-21 1-15,0 0 0,21 21 16,0 0 0,-21 21-16,0 0 0,0 1 15,0-1-15,0 21 0,22-21 16,-22 0-16,21 22 0,0-22 15,-21 0-15,21 0 0,0 0 0,22 1 16,-22-1-16,0 0 0,0-21 0,21 0 16,-20 0-16,20 0 0,-21 0 15,21 0-15,1-21 0,-22 0 0,21-1 16,1 1-16,-22 0 0,21-21 16,-21-1-16,22 1 0,-22 0 0,21-1 15,-21-20-15,0 21 0,1-1 16,-1-20-16,0 20 0,0 1 15,-21 0-15,21-1 0,-21 22 0,0 0 16,0 0-16,0 42 16,-21-21-16,0 21 15,0 22-15,0-22 0,21 21 0,0-21 16,0 22-16,-22-1 0,22 0 16,0 1-16,-21-1 0,21 0 0,0 1 15,0-1-15,0-21 0,0 21 16,0-20-16,0-1 0,0 0 0,21 0 15,-21 0-15,0 0 0,22-21 0,-1 0 16,0 0-16,0 0 16,0 0-16,-21-21 0,0 0 15,21 0-15,1 0 0,-22 0 0,0-22 16,21 22-16</inkml:trace>
  <inkml:trace contextRef="#ctx0" brushRef="#br0" timeOffset="63645.06">6054 12594 0,'-22'0'16,"44"0"-16,-65 0 0,43 21 15,21-21 1,1 0-16,-1 0 16,0 22-16,0-22 0,0 0 15,0 0-15,1 0 0,20 0 16,-21 0-16,0 0 0,22 0 0,-22 0 15,21 0-15,0-22 0,-20 22 0,41-21 16,-21 21-16,22 0 0,-1-21 16</inkml:trace>
  <inkml:trace contextRef="#ctx0" brushRef="#br0" timeOffset="63929.38">7916 12488 0,'-21'43'31,"0"-22"-31,21 0 0,-21 0 16,0 0-16,21 1 0,0 20 0,-22-21 15,1 21-15,21-20 0,-21-1 0,21 0 16,0 0-16,0 0 0,0 0 15,0 1-15,-21-1 0,21 0 16,21-21 0,0 0-16,22-21 15,-22 0-15,0-1 0,21 22 16,1-42-16</inkml:trace>
  <inkml:trace contextRef="#ctx0" brushRef="#br0" timeOffset="64263.99">8340 12510 0,'0'0'15,"0"-22"-15,0 1 0,-22 21 16,1 0-16,0 0 0,0 0 16,0 0-16,-22 0 0,22 0 0,0 0 15,0 21-15,0-21 0,21 22 16,0-1-16,0 0 16,21 0-1,0-21 1,0 0-16,22 21 0,-22 0 0,0-21 15,0 0-15,0 22 0,0-1 0,1-21 16,-1 21-16,0 0 0,-21 0 16,21-21-16,-21 21 0,0 1 0,0-1 15,0 0-15,-21-21 16,0 21-16,0-21 0,-1 21 0,1-21 16,0 0-16,0 0 0,-21 0 0,20 0 15,1 0-15,0 0 0,0 0 16,0 0-16,0 0 0,-1 0 15,1 0-15,21-21 0,-21 0 0,0 0 16</inkml:trace>
  <inkml:trace contextRef="#ctx0" brushRef="#br0" timeOffset="64432.6">7726 12298 0,'0'0'0,"-21"-21"0,-1 0 0,1 21 15,0 0-15,0-22 0,0 22 16,21-21 0,21 21-1,0 0 1,0-21-16,0 21 0</inkml:trace>
  <inkml:trace contextRef="#ctx0" brushRef="#br0" timeOffset="64873.22">10075 12044 0,'0'0'0,"0"-21"0,0-22 0,0 22 0,0 0 16,0 0-16,0 0 0,0 42 31,0 21-31,0-21 0,0 43 16,0-22-16,-21 22 0,0-22 0,21 22 15,0-1-15,0 1 0,-21-22 0,21 0 16,-21 22-16,21-22 0,-22 0 16,22 1-16,0-1 0,0-21 0,-21 22 15,21-22-15,0 0 0,0-42 31</inkml:trace>
  <inkml:trace contextRef="#ctx0" brushRef="#br0" timeOffset="65168.02">9948 12129 0,'0'0'0,"-21"-43"15,21 1-15,0 0 0,0 20 0,0-20 16,0 21-16,21-21 0,0 20 0,1 1 15,20 0-15,0 0 0,1 0 16,-1 0-16,0 21 0,1 0 0,-1 0 16,21 0-16,-41 0 0,20 21 15,0 0-15,-21 21 0,1-21 0,-22 22 16,0-1-16,0 0 0,0 22 0,-22-22 16,-20 1-16,0-1 0,21 0 15,-43 1-15,22-22 0,-1 21 16,22-21-16,-21 0 0,0 1 15,20-1-15,1-21 0,21 21 0,0 0 16,21-21 0,1 0-16,-1 0 15,21 0-15,-21 0 0</inkml:trace>
  <inkml:trace contextRef="#ctx0" brushRef="#br0" timeOffset="66244.3">10943 12404 0,'0'0'0,"0"-21"0,0-1 16,0 1-16,0 0 0,0 0 15,0 0-15,0 0 0,0-1 16,-21 1-16,0 0 0,0 21 16,-1 0-16,1 0 0,0 0 15,0 0-15,0 21 0,-22 0 0,22 1 16,0 20-16,0 0 0,-21-21 0,20 22 15,1-1-15,0-21 16,21 22-16,-21-1 0,21 0 16,0 1-16,0-22 0,0 0 0,0 0 15,21-21-15,0 21 16,0-21-16,1 0 0,20 0 0,-21-21 16,21 0-16,-20 21 0,20-21 15,-21 0-15,21-1 0,-20 1 0,41-42 16,-42 42-16,0-22 0,1 1 15,-1 0-15,-21 20 0,0-20 16,0 21-16,0 0 0,0 0 0,0 42 31,0 21-15,-21-21-16,21 0 0,0 1 16,-22 20-16,22-21 0,0 0 15,0 22-15,0-22 0,0 0 0,0 0 16,0 0-16,0 0 0,22 1 15,-1-22-15,0 21 0,0-21 0,0 0 16,0 0-16,22 0 0,-22 0 16,21 0-16,-21-21 0,22 21 0,-22-22 15,0 1-15,21 0 0,-20 0 0,-1 0 16,0-22-16,0 22 0,-21 0 0,0-21 16,21 21-16,-21-1 0,0 1 15,0 42 16,-21 1-31,21-1 0,0 0 16,0 0-16,0 0 0,0 22 0,0-22 16,0 0-16,0 0 0,0 0 15,0 0-15,21-21 0,0 0 16,1 22-16,-1-22 0,21 0 16,-21 0-16,0 0 0,22 0 15,-22 0-15,21-22 0,1 1 0,-22 0 16,0 0-16,21 0 0,-21 0 15,22-22-15,-22 22 0,0-21 0,0-22 16,22 22-16,-22-22 0,0 1 0,0 21 16,0-22-16,0-42 15,-21 85-15,0-21 0,0 21 16,0-1-16,-21 22 16,21 22-16,-21-1 0,0 0 15,0 21-15,0 1 0,-1-1 0,1 21 16,0-20-16,21 20 0,0-20 0,0-1 15,0 0-15,0 1 0,0-1 16,0 0-16,0-21 0,0 1 0,21 20 16,0-21-16,1-21 0,-1 21 0,21-21 15,-21 0-15,22 0 0,-22 0 16,21 0-16,-21 0 0,22 0 0,-22-21 16,21 0-16,-21 0 0,0 0 15,1-1-15,-1 1 0,0-21 16,0 21-16,0 0 0,-21-1 0,21 1 15,-21 0-15,0 42 16,0 0-16,0 1 16,0-1-16,0 0 0,-21 0 0,21 0 15,0 22-15,0-22 0,-21 0 16,21 0-16,0 0 0,21-21 16,0 0-1,1 0-15,-1 0 16,0-21-16,0 0 0,-21 0 15,21 0-15</inkml:trace>
  <inkml:trace contextRef="#ctx0" brushRef="#br0" timeOffset="66404.25">12679 12023 0,'0'-43'16,"0"86"-16,0-107 0,-21 64 0,-1 0 0,1 0 15,0 0 1,21 21-16,0 1 15,0-1-15,0 0 16</inkml:trace>
  <inkml:trace contextRef="#ctx0" brushRef="#br0" timeOffset="66573.97">11726 12213 0,'0'0'0,"-21"0"0,-21 0 0,21 21 16,-1-21-16,44 0 16,-1 0-1,21 0-15,0 0 0,22 0 16,-1 0-16,1 0 0,-1 0 16,22 0-16,0-21 0</inkml:trace>
  <inkml:trace contextRef="#ctx0" brushRef="#br0" timeOffset="67277.84">13504 12340 0,'-63'-42'31,"42"21"-31,-1 0 0,-20 21 16,21-22-16,-21 1 0,-1 0 0,22 0 0,0 21 15,-21 0-15,20 0 16,1 0-16,-21 0 0,21 0 0,0 21 16,-22 0-16,22 22 0,0-22 0,0 21 15,0-21-15,21 22 0,0-22 16,0 21-16,0-21 0,0 22 0,0-22 16,0 0-16,0 0 0,21 0 0,0-21 15,0 21-15,0-21 0,0 0 16,1 0-16,-1 0 0,0 0 0,21 0 15,-21 0-15,1-21 0,-1 0 16,21 21-16,-21-21 0,0 0 16,1 0-16,-1-22 0,0 22 0,0 0 15,-21-21-15,21 20 0,-21-20 16,21 21-16,-21 0 0,0 0 16,0 42-1,-21-21-15,0 21 0,21 0 16,0 21-16,-21-20 0,21-1 0,0 0 15,0 0-15,0 21 0,0-20 0,0-1 16,21 0-16,-21 0 16,21-21-16,22 0 0,-22 21 0,0-21 15,21 0-15,-21 0 0,22 0 16,-1 0-16,-21-21 0,22 0 16,-22 0-16,21 0 0,0-1 0,-20 1 0,-1-21 15,21 0-15,-21-1 0,0 1 16,1-22-16,-1 1 0,0-1 15,0 22-15,0-21 0,-21-1 0,0 22 16,0-1-16,0 22 16,0-21-16,-21 42 15,0 21-15,0 0 0,0 22 16,-1-1-16,1 0 0,21 22 0,0-1 16,-21 1-16,21-22 0,0 22 0,0-22 15,0 0-15,0 22 16,21-22-16,0-21 0,1 0 15,-1 1-15,0-1 0,21-21 0,1 0 16,-1 0-16,0 0 16,-21-21-16,22-1 0</inkml:trace>
  <inkml:trace contextRef="#ctx0" brushRef="#br0" timeOffset="67680.38">15028 11959 0,'0'-42'0,"21"21"16,22 0-16,-1 21 15,0 0-15,22-22 0,-22 22 16,22 0-16,-1-21 0,-20 21 0,20-21 15,-21 21-15,1 0 0,-22 0 16,21 0-16,-21 0 0,1 0 0,-44 0 47,1 21-47</inkml:trace>
  <inkml:trace contextRef="#ctx0" brushRef="#br0" timeOffset="67864.3">15557 11853 0,'-21'0'0,"0"0"0,0 0 15,0 22-15,0-1 0,-1 21 16,22 0-16,-21 1 0,0 20 16,0-20-16,0 20 0,0-21 0,-1 22 15,1-22-15,21 1 0,-21-1 16,21 0-16,-21 1 0,21-22 0,0 0 16,0 0-16,0 0 0,21 0 15,0-21-15,0 0 0,1 0 16,-1 0-16,21 0 0,-21-21 0,22 21 15</inkml:trace>
  <inkml:trace contextRef="#ctx0" brushRef="#br0" timeOffset="68180.14">15811 12340 0,'43'-42'15,"-22"21"1,0 21-16,0-21 0,0-1 15,1 22-15,-1-21 0,0 0 0,0 0 16,0 21-16,-21-21 0,0 0 16,0-1-16,-21 22 15,0 0 1,-21 22-16,20-1 0,1 0 0,-21 21 16,21-21-16,0 22 0,-1-22 0,22 21 15,0-21-15,0 22 16,0-22-16,0 0 0,0 0 0,0 0 15,22 1-15,-1-22 0,0 21 16,0-21-16,0 0 0,22 0 16,-1 0-16,0 0 0,1 0 0,-1 0 0,0-21 15,-21 21-15,22-22 0,-1 1 16,-21 0-16</inkml:trace>
  <inkml:trace contextRef="#ctx0" brushRef="#br0" timeOffset="68364.05">16552 12002 0,'21'0'0,"-42"0"0,42 21 16,-21 0-16,0 21 0,22-21 16,-22 22-16,0-22 0,21 21 0,-21 1 15,0-22-15,0 21 0,21-21 16,0 22-16,-21-22 0,21 0 0,-21 0 16,0 0-16,21-21 0,-21 21 15,22-21-15,-22 22 0,21-22 16,0 0-16,0-22 15</inkml:trace>
  <inkml:trace contextRef="#ctx0" brushRef="#br0" timeOffset="68573.94">16997 12044 0,'-21'0'0,"42"0"0,-64 0 0,22 0 15,0 21-15,-21 0 0,21 0 16,-1 1-16,-20 20 0,21-21 0,-43 43 15,43-22-15,-21 0 0,21-21 16,0 22-16,-1-22 0,1 0 16,0 0-16,21 0 0,0 1 15,0-1-15,21-21 16,0 0-16,22 0 0,-22 0 16,21-21-16</inkml:trace>
  <inkml:trace contextRef="#ctx0" brushRef="#br0" timeOffset="68836.39">17568 11705 0,'0'0'0,"21"-21"0,-21 42 16,-21 0 0,21 1-16,-21-1 0,0 21 15,0 0-15,21 22 0,-21-22 0,-1 64 16,1-42-16,21-22 0,0 0 15,-21 1-15,21-1 16,0 0-16,0-21 0,0 22 0,0-22 16,0 0-16,0 0 0,21 0 15,0-21-15,1 0 16,-1 0-16,21 0 0,-21 0 0,0-21 16,1 21-16,-1-21 0,0 0 15,0 0-15</inkml:trace>
  <inkml:trace contextRef="#ctx0" brushRef="#br0" timeOffset="69005.17">17399 12086 0,'0'0'0,"-21"0"0,0 0 0,-43 0 32,85 0-17,0 0-15,22 0 0,-1 0 16,0 0-16,1 0 0,20 0 15,1 0-15,-1 0 0,1 0 0,-1-21 16</inkml:trace>
  <inkml:trace contextRef="#ctx0" brushRef="#br0" timeOffset="69284.5">18711 11938 0,'0'0'0,"0"-21"0,-21 0 15,0 0-15,0-1 0,0 1 16,21 0-16,-22-21 0,22 21 15,0-1-15,0 1 0,22 0 16,-1 0-16,21 0 0,0 0 16,-20 21-16,20 0 0,0 0 0,1 0 15,-1 0-15,-21 0 0,21 21 16,-20 0-16,-1 21 0,0-21 0,-21 1 0,0 20 16,0 0-16,0 1 0,0-22 15,0 21-15,-21 0 0,-22 22 16,22-43-16,0 21 0,0-20 15,-21-1-15,20 0 0,1 0 16,0 0-16,0-21 0,0 21 0,21 1 16,-21-1-16,-1-21 15</inkml:trace>
  <inkml:trace contextRef="#ctx0" brushRef="#br0" timeOffset="69421.42">18669 12552 0,'0'0'16,"-21"0"-16,21 21 0,-21-21 15,-1 0 1,1 0 0,0 0-16,0 0 15,0 0-15,-22 0 0</inkml:trace>
  <inkml:trace contextRef="#ctx0" brushRef="#br0" timeOffset="70425.42">1058 14139 0,'0'0'0,"-21"0"0,-21-21 16,21 0-16,-1 21 0,-20-21 15,0 0-15,21 0 16,21-1-16,21 1 31,0 21-31,0 0 0,0 0 16,0 0-16,1 21 0,-1 1 15,0-22-15,-21 21 0,21 0 0,-21 21 16,0-21-16,0 1 0,-21-1 16,0 21-16,0-21 0,-1 0 15,1 1-15,0-1 0,-21 0 0,21-21 16,-1 21-16,1-21 0,0 0 16,0 0-16,0 0 0,21-21 31,21 21-31,21-21 15,-21 21-15,22-21 0,-1 21 16,0 0-16,1 0 0,-1 0 16,0 21-16,1 0 0,-1 21 15,0-21-15,-20 22 0,-22-22 0,0 21 16,0 1-16,-22-22 0,1 21 16,-21 0-16,0-20 0,-1 20 15,-41 0-15,20-21 0,22 1 16,21-22-16,-22 0 0,1 0 15,21 0-15,-22 0 0,22 0 0,0 0 16,21-22-16,0 1 16,0 0-16,21 0 15,0 21-15,1-21 0,20 0 16</inkml:trace>
  <inkml:trace contextRef="#ctx0" brushRef="#br0" timeOffset="70564.34">1376 14457 0,'0'0'0,"21"-21"0,0 21 16,0-21 31,0 21-47,22-22 0</inkml:trace>
  <inkml:trace contextRef="#ctx0" brushRef="#br0" timeOffset="71210.24">3196 13885 0,'-85'106'15,"64"-63"-15,0-1 16,-21 0-16,21 1 0,-1 20 15,1-21-15,-21 22 0,21-22 0,0 22 16,-1-22-16,1 0 0,0 1 16,0-1-16,0 0 0,21-20 0,0-1 15,0 0-15,-21-21 16,21-21 0,0 0-16,0-22 0,0 22 15,0-21-15,0-1 0,0 1 16,0 0-16,0-1 0,0 1 0,21 0 15,-21-1-15,21 22 0,-21 0 16,21 0-16,0 21 0,0 0 16,1 0-16,-22 21 0,21 0 15,0 22-15,-21-22 0,21 21 16,0-21-16,-21 22 0,21-22 16,1 21-16,-1-21 0,0 0 0,0 1 15,21-1-15,-20-21 0,20 0 16,0 0-16,22 0 0,-22 0 0,22 0 15,-22-21-15,21-22 0,-20 22 16,20 0-16,-20-21 0,-22-1 16,21-41-16,-42 41 0,0 1 15,0 0-15,-21-22 0,-21 22 16,-1-22-16,-63-20 0,43 41 16,-1 1-16,22 0 0,-21 20 0,20 22 15,1 0-15,0 0 16,-1 22-16,22-1 0,0 0 0,0 21 15,21 1-15,0-1 0,0-21 16,0 21-16,0 1 0,21-22 0,0 0 16,0 21-16,0-20 0,22-1 15,-22 0-15,21-21 0,1 21 16,20-21-16,-21 0 0,1 0 0,20 0 16,1 0-16,-22 0 0,22 0 0,-22 0 15</inkml:trace>
  <inkml:trace contextRef="#ctx0" brushRef="#br0" timeOffset="71560.35">3895 14161 0,'-22'0'16,"44"0"-16,-65 0 0,22 0 0,0-22 0,21 1 15,0 0-15,0 0 16,0 0-16,0 0 0,21-1 16,0 22-16,0 0 15,1 0-15,-1 0 0,0 0 0,0 0 16,21 22-16,-20-22 0,-1 42 15,0-21-15,0 0 0,0 0 0,0 1 16,-21 20-16,0-21 0,0 21 16,0 1-16,0-22 0,0 0 15,0 21-15,0-20 0,0-1 0,-21 0 16,0-21-16,21-21 31,0 0-31,0-1 0,0 1 16,0 0-16,0-21 0,0 21 0,21-22 15,0 1-15,-21 21 0,22-22 16,-1 1-16,0 21 0,0-21 0,0 20 16,22 1-16,-22 21 0,21-21 15,-21 21-15,22-21 0,-22 21 0,21 0 16,0 0-16,1 0 0</inkml:trace>
  <inkml:trace contextRef="#ctx0" brushRef="#br0" timeOffset="72540.35">5059 14245 0,'0'0'0,"42"-84"16,-21 62-16,-21 1 16,21 0-16,-21 0 0,0-21 15,0 20-15,-21-20 0,0 21 0,0 0 16,-21 0-16,-1-1 0,1 1 15,0 21-15,-1 0 0,1 0 16,21 21-16,-22 1 0,1-1 16,21 0-16,0 0 0,0 21 0,-1-20 15,22 20-15,0 0 0,0-21 16,0 22-16,0-22 0,0 21 0,22-21 16,-1 1-16,0 20 0,21-42 0,-21 21 15,1 0-15,20-21 0,-21 0 16,21 0-16,-20 0 0,20-21 0,-21 0 15,43-21-15,-43 20 16,0 1-16,0 0 0,-21-21 16,0 21-16,21-22 0,-21 1 0,0 21 15,0-22-15,0 22 0,0 0 16,0 0-16,-21 21 16,21 21-1,0 0-15,0 0 0,0 22 0,-21-22 16,21 0-16,0 21 0,0-20 15,0 20-15,0-21 0,0 0 0,21 22 16,0-22-16,0 0 16,1-21-16,-1 0 0,21 0 0,0 0 15,1 0-15,20-21 0,-20 21 16,20-21-16,-21-1 0,1 1 16,-1 0-16,0 0 0,1 0 0,-22 0 15,0-1-15,0-20 0,0 21 16,-21 0-16,0 0 0,0-1 0,-21 22 31,0 0-31,21 22 16,0-1-16,-21 0 0,21 0 0,-21 0 15,21 0-15,0 1 0,0-1 16,0 0-16,0 0 0,0 0 16,0 0-16,0 1 0,21-22 15,0 0-15,0 0 0,0 0 16,1 0-16,-1-22 0,0 1 15,0 21-15,0-21 0,0 0 16,1 0-16,-1 0 0,0-22 0,0 22 16,-21 0-16,21 0 0,-21 0 15,21-1-15,-21 44 16,0-1 0,0 0-16,0 85 15,22-85 1,-1 0-16,0 0 0,-21 0 15,21 1-15,21-22 0,-20 21 0,-1-21 16,0 0-16,21 0 0,1 0 16,-1 0-16,-21-21 0,21-1 0,1 22 15,-22-21-15,21 0 0,-21 0 16,1 0-16,-1-22 0,-21 22 16,0 0-16,0-21 0,0 21 0,-21-22 15,-1 22-15,1-21 0,0 21 0,-21 21 16,21 0-16,-1 0 0,-41 0 15,42 0-15,0 21 0,21 0 16,-22 0-16,22 0 16,0 0-16,0 1 0,22-22 15,20 0-15</inkml:trace>
  <inkml:trace contextRef="#ctx0" brushRef="#br0" timeOffset="72996.09">7154 13504 0,'0'0'16,"-21"-21"-16,0 21 0,0 0 0,0 0 15,-1 21-15,1 1 0,0 20 16,0 0-16,21 1 0,0-1 0,-21 21 16,21-20-16,0-1 0,0 22 0,0-22 15,0 0-15,0 1 16,0-1-16,0-21 0,0 21 0,0-20 15,0-1-15,0 0 0,0 0 16,0 0-16,0 0 0,0-42 31,0 0-31,0 0 0,0 0 16,21 0-16,-21-1 0,21-20 0,0 21 16,0-21-16,1 20 0,20-20 15,-21 21-15,21-21 0,-20 20 0,20 1 16,0 0-16,1 21 0,-1 0 0,0 0 15,1 0-15,-22 0 0,21 21 16,-21 0-16,0 1 0,-21-1 16,0 21-16,0-21 0,0 0 15,0 1-15,-21 20 0,0-21 0,-21 0 16,21 0-16,-22 1 0,22-1 0,-21 0 16,-1 0-16,22 0 0,-21-21 15,21 21-15,0-21 0,42 0 31,0-21-31</inkml:trace>
  <inkml:trace contextRef="#ctx0" brushRef="#br0" timeOffset="73424.88">8170 13907 0,'21'-22'0,"-42"44"0,42-65 0,-21 22 16,0 0-16,0 0 15,-21 21-15,0 0 0,0 0 0,-21 0 16,20 21-16,-20 0 0,0 0 16,-1 0-16,1 22 0,0-22 0,21 21 15,-22-21-15,22 22 0,-21-22 16,42 0-16,0 0 0,0 0 0,0 1 16,0-1-16,0 0 0,0 0 15,21-21-15,21 21 0,-21-21 16,1 0-16,20 0 0,-21 0 15,21-21-15,-20 0 0,20 21 0,-21-21 16,21 0-16,-20-1 0,-1 1 16,0-21-16,0 21 0,0 0 0,0-1 15,-21 1-15,0 0 0,22 0 0,-22 42 32,0 0-32,0 0 0,0 1 15,-22 20-15,22-21 0,0 0 16,0 0-16,0 1 0,0-1 0,0 0 15,0 0-15,0 0 0,22-21 16,-1 0 0,21 0-16,-21 0 0,0 0 0,22 0 15,-1 0-15,0-21 0,1 0 16</inkml:trace>
  <inkml:trace contextRef="#ctx0" brushRef="#br0" timeOffset="74052.78">8932 13885 0,'0'0'0,"0"-21"0,0-21 0,0 21 15,-21 21 1,0 0-16,0 0 0,0 21 0,-22 21 16,22-21-16,0 22 0,-21-22 0,20 21 15,1 1-15,0-1 0,21 0 16,0-21-16,-21 22 0,21-22 16,0 21-16,0-21 0,21 1 15,0-1-15,22 0 0,-1 0 0,0-21 16,22 0-16,-22 0 0,22 0 0,-1 0 15,1 0-15,-22-21 0,0 21 16,1-21-16,-1 0 0,-21-22 0,0 22 16,0-21-16,22-1 0,-43 1 15,21 0-15,0-22 0,0 1 0,-21 20 16,21-20-16,-21-1 0,22 22 0,-22 21 16,0-21-16,0 63 31,0 21-31,-22 0 0,1-20 15,21 20-15,-21 0 0,21 1 0,0-1 0,-21 0 16,21-21-16,-21 22 0,21-22 16,0 21-16,0-21 0,0 1 15,-21-22-15,21 21 0,-22-21 16,22-21 0,0-1-1,22 1-15,-1 0 0,21 0 0,-21 21 16,0-42-16,22 20 0,-1 1 15,0 0-15,1 0 0,-1 21 0,0-21 16,1 0-16,-1 21 16,-21 0-16,22 0 0,-43 21 15,-22 0 1,1 0-16,-21 0 0,0-21 16,20 21-16,-20 1 0,0-1 0,-1 0 15,22-21-15,0 21 0,0 0 0,0 0 16,21 1-16,0-1 0,0 0 15,0 0-15,21-21 16,0 0-16,0 0 0,0 0 16,22 0-16,-22 0 0,0 0 0,0 0 15,22 0-15,-22 0 0,21-21 16</inkml:trace>
  <inkml:trace contextRef="#ctx0" brushRef="#br0" timeOffset="74839.73">11112 13801 0,'0'0'0,"-21"0"15,0 0-15,0-21 0,0-1 0,0 22 0,21-21 16,-22 0-16,1 0 16,0 21-16,21-21 15,-21 21-15,0 0 0,0 0 0,-1 21 16,1 0-16,-21 0 16,21 0-16,0 22 0,-1-22 0,1 21 15,0 1-15,0-22 0,21 21 16,0-21-16,0 22 0,0-22 0,0 0 15,0 0-15,21-21 0,21 21 0,-20-21 16,41 0-16,-21 0 16,1 0-16,-1 0 0,0-21 15,1 21-15,-22-21 0,21 0 16,-21 0-16,1-1 0,-1 1 0,-21 0 16,0-21-16,0 21 0,0-22 0,-21 22 15,-1 0-15,1-21 0,0 20 16,0 1-16,21 0 0,0 0 0,0 0 15,0 0-15,0-1 16,21 22-16,21-21 0,-20 21 0,-1 0 16,21-21-16,-21 0 0,22 21 15,-1 0-15,0 0 0,-21 0 0,22 0 16,-22 0-16,0 21 0,21 0 16,-20 0-16,-22 1 0,21 20 15,-21 0-15,21 1 0,-21-1 0,0 0 16,0 1-16,0 20 0,21-21 15,-21 22-15,21-22 0,0 22 0,-21-1 16,22 22-16,-1-22 0,0 22 0,0-21 16,-21 20-16,0-20 0,21 20 15,-21-20-15,0-1 0,0 22 0,0-21 16,0-1-16,0 22 0,0-43 16,21 22-16,-21-22 0,0 0 0,0 1 15,0-22-15,0 0 0,0 0 0,-21-42 31,0 0-31,0-22 16,0 1-16,0 0 0,-1-1 0,1-20 16,21-1-16,-21 1 0,21-22 15,0 22-15,0-22 0,21 0 0,0-20 16,1 20-16,20 0 0,0 22 0,1-22 16,-1 22-16,21-1 0,-20 1 15,20 20-15</inkml:trace>
  <inkml:trace contextRef="#ctx0" brushRef="#br0" timeOffset="75548.16">13547 13314 0,'-22'0'15,"44"0"-15,-65-21 0,22 21 16,0 0-16,0 21 16,0 0-16,21 0 15,0 22-15,-22-1 0,22 0 16,-21 22-16,0-1 0,0 1 0,0-1 15,-22-20-15,22 20 0,-21 1 16,-22-22-16,22 0 0,0 1 0,-1-1 16,1-21-16,0 0 0,21 0 15,-1 1-15,1-22 0,-21 0 16,21-22-16,21 1 0,0 0 16,0 0-16,0-21 0,0-1 15,0 1-15,0 0 0,0-22 0,0 1 16,0-1-16,0 22 0,0-22 15,0 22-15,21 0 0,0 20 16,0 1-16,-21 0 0,21 21 0,1 21 16,-1 0-16,0 1 0,0 20 15,0 0-15,0 22 0,1-22 0,-1 0 16,0 22-16,0-22 0,21 1 16,-20-1-16,20-21 0,-21 21 0,21-20 15,-20-1-15,20 0 0,0-21 0,1 0 16,-1 0-16,0 0 0,-21 0 15,22 0-15,-1 0 0,0-21 0,-20 0 16,20-1-16,-21 1 0,0 0 16,-21-21-16,0 21 0,21-22 15,-21 22-15,0-21 0,0 21 0,0-1 16,0 1-16,0 0 16,0 42-16,0 0 15,0 1-15,0-1 0,0 0 16,0 0-16,-21 0 0,21 0 0,0 1 15,0-1-15,-21 0 0,21 0 16,0 0-16,21-21 31,0-21-15</inkml:trace>
  <inkml:trace contextRef="#ctx0" brushRef="#br0" timeOffset="75715.92">13970 13462 0,'-21'-21'32,"0"21"-17,21 21 1,21 0-16,0-21 16,0 21-16,0-21 0,22 0 15,-22 22-15</inkml:trace>
  <inkml:trace contextRef="#ctx0" brushRef="#br0" timeOffset="76552.28">14372 13547 0,'0'0'0,"0"21"16,-21 0-16,0 0 0,0 0 0,21 22 16,-22-22-16,22 21 0,0-21 15,-21 22-15,21-22 0,-21 21 0,21-21 16,-21 22-16,21-22 0,0 0 15,0 0-15,0 0 0,-21-21 16,21-21 15,0 0-31,21 0 16,0-21-16,0 20 0,0-20 0,1 0 16,-1-1-16,0 1 0,0 0 15,0-1-15,0 1 0,1 21 0,-1 0 16,0 0-16,0 21 0,-21 21 15,0 21-15,0-21 16,0 22-16,0-22 0,0 21 16,0 0-16,0 1 0,0-22 0,0 21 15,21-21-15,0 22 0,1-22 16,-1 0-16,21 0 0,-21-21 0,0 0 16,22 21-16,-1-21 0,-21 0 15,22 0-15,-1 0 0,-21-21 0,21 0 16,-20 0-16,20 0 0,-21 0 15,0-22-15,-21 1 0,21 0 0,-21-1 16,22-20-16,-22-1 0,21 22 16,-21-22-16,0 1 0,21-1 0,0 22 15,-21 0-15,0 21 0,0-1 16,0 1-16,0 42 16,0 22-16,0-22 0,-21 21 15,0 1-15,21-1 0,-21 21 16,-1-20-16,1-1 0,21 22 15,-21-22-15,21 0 0,-21 1 0,21-1 16,0-21-16,0 0 0,0 0 16,0 1-16,0-1 0,21-21 31,0-21-31,0-1 16,1 1-16,-1-21 0,0 21 15,0-22-15,0 22 0,22-21 0,-1 0 16,-21 20-16,21 1 0,1-21 15,-1 42-15,-21-21 0,0 21 16,22 0-16,-22 0 0,0 21 0,-21 0 16,0 0-16,-21 0 15,-21 1-15,-1-1 0,22 0 16,-21 0-16,-22 0 0,22-21 0,0 21 16,20 1-16,-20-1 0,21 0 15,0 0-15,21 0 0,0 0 0,0 1 16,0-1-16,21 0 15,21-21-15,-21 21 0,1 0 0,-1-21 16,21 0-16,-21 21 0,22-21 0,-1 0 16,0 0-16,1 0 0,-1 0 15,0 0-15,1-21 0,20 0 0,-21 21 16</inkml:trace>
  <inkml:trace contextRef="#ctx0" brushRef="#br0" timeOffset="76765.41">16298 13377 0,'0'0'0,"-21"0"15,0 0-15,21-21 16,42 21-16,-21 0 16,1 0-16,20-21 0,0 21 15,1 0-15,-1 0 0,21 0 0,-20 0 16,-1 0-16,22 0 0,-22 0 15,0 0-15,-21 0 0,22 0 16,-22 0-16</inkml:trace>
  <inkml:trace contextRef="#ctx0" brushRef="#br0" timeOffset="76957.39">16637 13399 0,'0'0'0,"-21"21"0,0 0 0,-1 0 16,22 21-16,-21 1 0,0-1 0,0 0 15,0 1-15,0 20 0,-1-20 16,1-1-16,0 0 0,21-21 0,0 22 16,-21-22-16,21 0 0,0 0 15,0 0-15,0 1 0,21-22 16,0 0-16,0 0 0,22 0 0,-22 0 16,21 0-16,-21 0 0,22-22 0,-22 22 15</inkml:trace>
  <inkml:trace contextRef="#ctx0" brushRef="#br0" timeOffset="77277.41">16912 13822 0,'21'0'31,"0"0"-15,1-21-16,-1 21 0,0-21 15,21 21-15,-21-22 0,22 1 16,-22 0-16,21 21 0,-21-21 15,1 0-15,-22 0 0,0-1 0,0 1 16,-22 0 0,1 21-16,0 0 0,-21 0 0,21 21 15,-22 0-15,22 1 0,0-1 16,-21 21-16,20-21 0,1 22 0,21-22 16,-21 0-16,21 21 0,0-21 0,0 1 15,0-1-15,0 0 16,0 0-16,21 0 0,0 0 0,1-21 0,20 0 15,-21 22-15,21-22 0,1 0 16,-1 0-16,-21 0 0,22 0 16,-1-22-16,0 22 0</inkml:trace>
  <inkml:trace contextRef="#ctx0" brushRef="#br0" timeOffset="77480.32">17632 13547 0,'0'0'0,"0"-21"16,21-1-16,0 22 0,0 0 15,0 22-15,-21-1 0,22 0 16,-1 21-16,-21-21 0,21 22 0,0-22 16,-21 21-16,21-21 15,-21 22-15,0-22 0,43 21 16,-43-21-16,21 1 0,-21-1 16,21-21 15,0-21-31,-21-1 0</inkml:trace>
  <inkml:trace contextRef="#ctx0" brushRef="#br0" timeOffset="77670.35">18097 13568 0,'0'0'0,"-63"-42"31,42 42-31,0 21 0,-22 0 16,1 0-16,21 21 15,-22-20-15,1 20 0,0 0 0,-1-21 16,22 22-16,-21-1 0,21-21 15,0 22-15,-22-1 0,43-21 16,0 0-16,0 0 16,21-21-16,1 0 0,-1 0 15,21 0-15,-21-21 0</inkml:trace>
  <inkml:trace contextRef="#ctx0" brushRef="#br0" timeOffset="77916.21">18627 13229 0,'21'-42'16,"-42"84"-16,84-126 0,-42 41 0,0 22 16,1 0-16,-22 42 15,-43 21-15,22-20 0,-21 20 16,21 21-16,-22-20 0,1-1 16,21 22-16,-22-1 0,22-21 0,0 22 15,21-22-15,0 22 0,0-22 16,0 0-16,0-20 0,21 20 0,0-21 15,1 0-15,-1 0 0,0 1 0,0-22 16,21 0-16,-20 0 16,20 0-16,-21 0 0,21-22 15,1 1-15,-22 0 0</inkml:trace>
  <inkml:trace contextRef="#ctx0" brushRef="#br0" timeOffset="78065.21">18521 13462 0,'0'0'0,"-43"0"0,1 0 0,0 0 15,21 0-15,-1 0 0,1 0 16,42 0 0,22 0-1,-22 0-15,21 0 0,1 0 16,-1-21-16,0 0 0,22 21 16</inkml:trace>
  <inkml:trace contextRef="#ctx0" brushRef="#br0" timeOffset="78696.17">19727 13208 0,'0'0'0,"0"-21"15,0 0-15,0 0 16,0-1-16,0 1 0,0 0 0,-21 21 16,0-21-16,0 21 15,0 0-15,-1 0 0,-20 21 0,21 0 16,-21 0-16,20 1 0,1-1 15,-21 0-15,21 0 0,21 0 0,0 0 16,0 1-16,0-1 0,21 0 16,0-21-16,0 21 0,22-21 15,-1 0-15,-21 0 0,21 0 16,1 21-16,-22-21 0,21 21 0,-21-21 16,1 0-16,-22 22 0,0-1 15,-22 0-15,1-21 16,0 21-16,-21-21 0,-1 21 15,22-21-15,-21 21 0,21-21 0,-22 0 16,22 0-16,0 22 0,21-1 16,21-21-1,0 21-15,1-21 0,-1 21 16,21-21-16,-21 21 0,0 0 16,1 1-16,-1-1 0,21 0 15,-42 21-15,21-21 0,0 22 16,-21-22-16,0 21 0,0 1 0,0-1 15,0 0-15,-21-21 0,0 22 0,0-1 16,-21 0-16,20 1 0,-20 20 16,0-20-16,-1-1 0,22 0 0,-21 1 15,0-22-15,20 21 0,1-21 16,21 0-16,0 1 0</inkml:trace>
  <inkml:trace contextRef="#ctx0" brushRef="#br0" timeOffset="79048.36">21018 13018 0,'0'0'0,"0"-22"0,0 1 16,-21 0-16,21 0 0,-21 21 16,0 0-16,0 0 0,0 0 15,-1 21-15,1 0 0,21 22 16,-21-1-16,21 21 0,-21-20 16,21 20-16,-21 1 0,21-1 0,0 1 15,0 20-15,-21-20 0,-1-1 16,1-20-16,21 20 0,0-20 0,-21-1 15,21 0-15,0-21 0,0 1 0,0-1 16,0 0-16,21-21 16,-21-21-16,0 0 15,21-1-15,-21-20 0,22 21 0</inkml:trace>
  <inkml:trace contextRef="#ctx0" brushRef="#br0" timeOffset="79321.45">20786 13420 0,'0'-43'0,"0"255"0,0-381 0,0 63 16,21 42-16,-21 1 0,21-1 0,0 22 15,0-21-15,0 20 0,1-20 0,-1 20 16,21 1-16,0 21 0,-20-21 16,20 20-16,0 1 0,22 21 15,-22 0-15,0 0 0,1 0 0,-1 43 16,-21-22-16,0 21 0,1 0 16,-22 22-16,0-22 0,0 1 0,-22 20 15,1-21-15,-21 1 0,0-1 0,-1 0 16,1-20-16,0 20 0,-1-21 15,1 0-15,0 0 0,-1 1 16,1-1-16,21-21 0,-22 0 0,22 21 16,42-21 15,1 0-31,20 0 0,-21 0 0,21 0 16,1 0-16</inkml:trace>
  <inkml:trace contextRef="#ctx0" brushRef="#br0" timeOffset="80356.09">21653 13526 0,'0'0'0,"43"0"0,-22 0 0,21 0 0,1 0 16,-22 0-16,0-22 0,0 1 0,0 21 15,0-21-15,-21 0 0,0 0 16,0 0-16,0-22 0,-21 1 16,0 21-16,0 0 0,-21-1 15,20 22-15,-20 0 0,0 0 0,-43 0 16,43 22-16,21-1 0,-22 0 15,1 0-15,0 21 0,-1 22 16,1-22-16,42 1 0,-21-1 16,21 0-16,0-21 0,0 22 15,0-22-15,0 0 0,21 0 16,0 0-16,0 1 0,22-22 0,-22 0 16,21 0-16,-21 0 0,22 0 15,-22-22-15,21 22 0,-21-21 0,0 0 16,22-21-16,-22 21 0,0-22 15,0 22-15,-21-21 0,21-1 0,1 22 16,-1-21-16,-21 21 0,21 0 0,-21-1 16,21 1-16,0 21 15,-21 21 1,0 1-16,0-1 16,0 0-16,0 0 0,0 21 0,0-20 15,0-1-15,0 0 0,0 0 0,0 0 16,0 0-16,0 1 15,0-1-15,21 0 0,1-21 0,-1 21 0,0-21 16,0 0-16,0 0 16,0 0-16,1 0 0,-1-21 15,0 0-15,0 0 0,0-1 0,0 1 16,1 0-16,-1-21 0,0 21 16,0-1-16,0-20 0,-21 21 0,21 21 15,-21-21-15,22 21 0,-22 21 31,0 0-31,0 0 0,0 0 0,0 1 16,0-1-16,-22 21 0,22-21 16,0 0-16,0 1 0,0-1 15,0 0-15,0 0 0,22-21 16,-1 0-16,0 21 0,21-21 0,-21 0 16,22 0-16,-1 0 0,0-21 0,1 0 15,-1 0-15,-21 0 0,22-1 16,-1-20-16,-21 21 0,0-21 0,22-1 15,-22 1-15,0-22 0,0 1 0,-21 21 16,21-22-16,0 1 0,-21-1 16,0 1-16,22 20 0,-22 1 15,21 21-15,-21 0 0,0-1 16,0 44-16,0-1 0,-21 0 0,21 21 16,-22 1-16,1-1 0,0 0 15,0 22-15,0-22 0,0 0 16,-1 1-16,22 41 0,0-41 15,0-1-15,0 0 0,0-20 16,0 20-16,22-21 0,-1 0 0,0 0 16,0-21-16,21 22 0,-20-22 15,20 0-15,-21 0 0,21 0 0,-20 0 16,20-22-16,-21 1 0,0 0 0,22 0 16,-22 0-16,0-22 0,0 22 15,0-21-15,0 21 0,1 0 16,-1-1-16,-21 1 0,0 42 31,-21 1-15,-1-1-16,22 0 0,-21 0 15,21 0-15,0 0 0,0 1 0,-21-1 16,21 0-16,0 0 16,21-42 15,0 0-31</inkml:trace>
  <inkml:trace contextRef="#ctx0" brushRef="#br0" timeOffset="80516">23537 13039 0,'0'-21'0,"0"42"0,-21-64 16,0 22-16,-21 21 0,-1 0 0,22 0 15,21 21 1,0 1-1,0-1 1</inkml:trace>
  <inkml:trace contextRef="#ctx0" brushRef="#br0" timeOffset="80708.39">22458 13250 0,'0'0'15,"-21"0"-15,-22 0 0,1 43 0,0-43 0,63 0 16,0 0 0,21 0-16,1 0 0,-1 0 15,21 0-15,1 0 0,-1 0 0,22 0 16,0 0-16,-1 0 0,-20 0 16,21 0-16,-1 0 0,1 0 15</inkml:trace>
  <inkml:trace contextRef="#ctx0" brushRef="#br0" timeOffset="81400.42">24066 13399 0,'0'-127'32,"-21"127"-32,0-22 0,21 1 15,-21 0-15,0 21 0,0 0 0,-1 0 16,-20 0-16,21 0 0,0 0 15,0 21-15,-22 0 0,22 1 0,0-1 16,0 21-16,0-21 0,-1 0 16,1 22-16,21-22 0,0 21 0,0-21 15,0 1-15,0-1 0,0 0 16,21 0-16,1 0 0,-1-21 16,0 0-16,21 0 0,-21 0 0,1 0 15,20 0-15,-21 0 0,0 0 0,0-21 16,1 0-16,-1 0 0,0 0 15,0-22-15,0 22 0,0 0 0,-21-21 16,22 20-16,-1 1 0,-21-21 16,0 21-16,21 0 0,-21 42 31,0 0-31,0 0 16,-21 0-16,21 0 0,0 1 15,-21-1-15,21 21 0,0-21 16,0 0-16,0 1 0,0-1 0,0 0 15,0 0-15,21 0 0,0-21 0,0 21 16,0-21-16,0 0 0,1 0 16,20 0-16,-21 0 0,0 0 0,22-21 15,-22 0-15,21 0 0,-21 0 16,22 0-16,-22-22 0,0 1 0,21 21 16,-21-22-16,22-20 0,-22 21 0,21-22 15,-21 22-15,22-22 0,-22 1 16,0-1-16,0 22 0,0-64 15,-21 85-15,0 0 16,0 0-16,-21 21 0,0 21 0,-21 0 16,21 21-16,-22 1 0,22-1 15,-21 0-15,21 22 0,-1-22 0,1 22 16,0-22-16,21 21 0,0-20 0,0-1 16,0 0-16,0-20 0,0 20 15,21 0-15,0-21 0,1 1 0,-1-1 16,21 0-16,-21 0 0,22-21 15,-1 0-15,-21 0 0,21 0 0,1 0 16,-1 0-16,-21 0 0,22-21 16,-22 0-16</inkml:trace>
  <inkml:trace contextRef="#ctx0" brushRef="#br0" timeOffset="82239.98">18351 14732 0,'22'-42'0,"-44"84"0,65-105 16,-22 20-16,0 1 0,-21 0 16,42 20-16,-20 1 0,-22 0 0,0 0 15,0 0-15,-22 21 16,1 21-16,0 0 0,0 0 16,0 22-16,-22-1 0,22 0 0,-21 22 15,0-22-15,20 0 0,-20 1 16,0-1-16,-1 0 0,22 1 0,-21-22 15,-22 42-15,43-41 16,0-1-16,0 0 0,0-21 16,0 0-16,-1-21 15,22 0 1,0-85 0,0 63-16,0 22 0,22-21 15,-1 0-15,0 20 0,-21-20 0,21 21 16,-21 0-16,21 21 0,0 0 0,1 0 15,-22 21-15,21 0 16,-21 21-16,0-20 0,21-1 0,0 21 16,-21-21-16,21 22 0,-21-22 15,21 0-15,1 21 0,-1-21 0,0 1 16,0-1-16,0-21 0,22 21 16,-22-21-16,0 0 0,21 0 15,-21 0-15,1 0 0,20 0 0,-21 0 16,0-21-16,22 0 0,-22 21 15,0-22-15,0 1 0,0 21 0,0-21 16,-21 0 0,0 42 15,0 0-15,0 0-1</inkml:trace>
  <inkml:trace contextRef="#ctx0" brushRef="#br0" timeOffset="82412.75">18838 14732 0,'0'0'0,"-21"-42"31,0 42-31,0 0 0,21 21 31,21-21-15,0 0-1</inkml:trace>
  <inkml:trace contextRef="#ctx0" brushRef="#br0" timeOffset="83208.42">19071 14817 0,'0'0'15,"0"21"-15,0 0 0,0 0 0,0 0 0,0 1 16,0-1-16,0 0 0,0 0 16,0 0-16,0 0 0,-21 1 15,0-22-15,0 0 16,21-22 15,0 1-31,0 0 16,42 0-16,-42 0 0,42 0 15,-21-1-15,1-20 0,-1 21 16,0 0-16,0 0 0,0-1 16,0 22-16,1 0 0,20 0 0,-42 22 31,0-1-31,21 0 0,-21 0 0,0 0 16,0 0-16,21 1 0,-21-1 15,0 0-15,0 0 0,21 0 0,1 0 16,-1 1-16,0-22 0,0 0 15,21 21-15,-20-21 0,20 0 16,-21 0-16,21 0 0,1-21 0,-1-1 16,0 22-16,-20-21 0,20 0 15,-21 0-15,21-21 0,-20 20 0,-1-20 16,-21 0-16,21-1 0,0 1 0,-21 0 16,21-1-16,-21 1 0,0 0 15,0-1-15,0 1 0,0 21 0,0 0 16,0 42-1,0 21-15,0-21 16,0 22-16,0-1 0,0 0 16,0 1-16,0-1 0,-21-21 0,0 22 15,0-22-15,21 21 0,-21-21 16,21 0-16,0 1 0,0-1 16,21-42 15,0-1-16,0 22-15,0-21 0,0 0 0,1 0 16,-1 0-16,0 0 0,21-22 16,-21 22-16,1 0 0,-1 21 15,-21-21-15,0 0 16,-21 21 0,-1 21-16,1 0 15,21 0-15,-21-21 0,0 21 16,21 0-16,0 1 0,0-1 0,0 0 15,0 0-15,0 0 0,0 0 16,0 1-16,0-1 0,21 0 16,0-21-16,-21 21 15,21-21-15,1 0 0,-1 0 0,21 0 16,-21 0-16,22 0 0,-1 0 0,-21-21 16,21 0-16,1 0 0,-1 21 15</inkml:trace>
  <inkml:trace contextRef="#ctx0" brushRef="#br0" timeOffset="83424.37">20807 14393 0,'0'0'0,"-21"-21"0,21 0 15,0 0-15,0 0 0,0 0 16,21 21 0,0-22-16,0 22 0,0 0 15,0 0-15,1 0 0,20 0 16,-21 0-16,0 0 0,22 0 0,-22 0 15,0 0-15,21 0 0,-21 0 0,1 0 16,-44 0 15,1 0-15</inkml:trace>
  <inkml:trace contextRef="#ctx0" brushRef="#br0" timeOffset="83608.27">20955 14288 0,'0'21'0,"0"-42"0,0 63 16,-21-21-16,21 0 0,0 0 0,0 22 15,-21-1-15,21 0 0,-22 1 16,22-1-16,0 0 0,0-20 0,-21 20 16,0 0-16,21-21 0,-21 22 0,21-22 15,0 0-15,0 0 0,-21 22 16,21-22 0,21-21-1,0 0-15,0-21 16,0-1-16,1 22 0</inkml:trace>
  <inkml:trace contextRef="#ctx0" brushRef="#br0" timeOffset="83932.08">21103 14796 0,'21'0'47,"0"0"-47,1-22 0,-1 22 16,0-21-16,0 21 0,0-21 0,0 0 15,1 21-15,-1-21 0,0 0 16,0-1-16,0 1 0,0 0 16,-21 0-16,0 0 0,0 0 15,-21 21-15,0 0 16,0 21-16,0-21 0,0 21 0,-1 21 16,1-21-16,0 1 0,0 20 15,0-21-15,21 0 0,-21 22 0,21-22 16,0 0-16,0 0 0,0 0 0,0 0 15,21 1-15,0-22 16,0 0-16,0 0 0,0 0 0,22 0 16,-22 0-16,21 0 0,1 0 15,-22 0-15,21 0 0,-21-22 0,22 1 16,-22 21-16</inkml:trace>
  <inkml:trace contextRef="#ctx0" brushRef="#br0" timeOffset="84292.88">21653 14732 0,'64'-85'16,"-128"191"-16,64-127 0,64-85 0,-43 85 0,0 0 15,0 0-15,1 21 0,-1 0 16,-21 21-16,21 0 0,0 0 16,-21 0-16,21 1 0,0-1 15,-21 21-15,22-21 0,-22 0 0,0 1 16,21-1-16,-21 0 0,21-21 16,-21 21-16,0 0 0,21-21 15,0 0-15,0 0 0,1 0 16,-1 0-16,0 0 15,0-21-15,-21 0 0,21 0 16,-21 0-16,21-1 16,-21-20-16,0 21 0,0 0 0,0 0 15,0-1-15,0 1 0,0 0 0,-21 21 16,0 0-16,0 0 16,0 21-16,-22 0 0,22 22 15,0-22-15,-21 0 16,-1 21-16,22-20 0,-21-1 0,0 21 15,20-21-15,-20 0 0,21 1 0,21-1 16,0 0-16,21-21 16,0 0-16,0 0 15,1 0-15,20 0 0</inkml:trace>
  <inkml:trace contextRef="#ctx0" brushRef="#br0" timeOffset="84557.73">22712 14288 0,'21'-22'0,"-42"44"0,42-86 0,0 43 16,0 0-16,0 21 0,-21-21 15,-21 21-15,0 21 16,-21-21-16,21 42 0,-1-21 0,1 22 16,-21-1-16,21 21 0,0-20 15,-1-1-15,22 22 0,-21-22 0,0 0 16,21 1-16,-21-1 0,21 0 0,0-21 15,0 22-15,0-22 0,0 0 16,0 0-16,21 0 0,0-21 16,0 0-16,1 0 0,20 0 0,-21 0 15,0 0-15,22-21 0,-1 0 16,-21 21-16</inkml:trace>
  <inkml:trace contextRef="#ctx0" brushRef="#br0" timeOffset="84744.62">22585 14499 0,'0'0'16,"-21"0"-16,-22 0 0,22 0 16,42 0 15,0 0-31,1 0 16,-1 0-16,0 0 0,21 0 0,1 0 15,-1 0-15,0 0 0,22 0 16,-22 0-16,22 0 0,-22 0 15,21 0-15,22-21 0</inkml:trace>
  <inkml:trace contextRef="#ctx0" brushRef="#br0" timeOffset="85060.44">24088 14499 0,'-106'-127'16,"106"106"-1,0 0-15,0 0 0,0 0 16,0-1-16,21 1 16,0 0-16,43-21 15,-22 42-15,0-21 0,43-1 16,-43 22-16,1 0 0,-1 0 16,0 0-16,-21 22 0,22-1 0,-43 0 15,0 0-15,0 21 0,0-20 0,21-1 16,-21 21-16,-21 0 0,0 1 0,-22-1 15,22 0-15,-21 1 0,-1-22 16,1 21-16,21-21 0,-21 1 0,20 20 16,-20-42-16,21 21 0,0 0 15,0 0-15,21 1 16</inkml:trace>
  <inkml:trace contextRef="#ctx0" brushRef="#br0" timeOffset="85157.38">24088 15071 0,'-22'0'0,"44"0"0</inkml:trace>
  <inkml:trace contextRef="#ctx0" brushRef="#br0" timeOffset="85269.39">22923 15177 0,'0'0'0,"-63"21"0,-22 0 16</inkml:trace>
  <inkml:trace contextRef="#ctx0" brushRef="#br0" timeOffset="86364.23">1206 15642 0,'0'0'0,"-21"-21"0,0 21 15,21-21-15,-21 21 0,0 0 16,0 0 0,-1 0-16,22 21 0,-21 0 0,0 0 15,21 1-15,0 20 0,-21-21 16,0 21-16,21 1 0,0-1 0,-21 0 16,21 1-16,-22-1 0,22-21 15,0 22-15,0-22 0,0 0 16,0 0-16,-21-21 0,21 21 0,-21-21 31,63-21-31,-20 0 0,-1 0 16,0-22-16,0 43 15,0 0-15,0 0 0,22-21 0,-22 0 16,21 0-16,1 21 0,-1 0 16,0-21-16,1 0 0,-1-1 15,0 22-15,-21-21 0,22-21 16,-43 21-16,0 0 0,0-1 15,-21 22 1,-1-21-16,1 21 16,0 0-16,42 21 0,-42 1 15,0-1-15,-21 21 16,42-21-16,0 22 0,-22-1 0,22 0 16,0 1-16,0-1 0,-21-21 15,21 21-15,0-20 0,0-1 0,0 0 16,21-21-1</inkml:trace>
  <inkml:trace contextRef="#ctx0" brushRef="#br0" timeOffset="86521.3">1609 16023 0,'0'-42'0,"-43"42"31,86 0-31,-43-21 31,0 0-31</inkml:trace>
  <inkml:trace contextRef="#ctx0" brushRef="#br0" timeOffset="87180.43">3027 15600 0,'0'0'0,"-21"0"15,-1 0-15,-41 0 16,42 0-16,42 0 16,0-21-1,0 21-15,0-21 0,1-1 0,20 1 16,0 0-16,1 0 0,-22 0 16,21 0-16,0-1 0,-20 1 0,-22 0 15,0 0-15,0 0 0,0 0 16,-22-1-16,1 22 0,-21 0 0,0 0 15,-1 0-15,1 0 0,-22 22 16,22-1-16,0 0 0,-1 0 16,-20 21-16,42-20 0,-22 20 15,22-21-15,0 21 0,21-20 16,0 20-16,0-21 0,21 21 16,0-20-16,22-22 0,-22 21 15,21-21-15,1 0 0,-22 0 0,21 0 16,0 0-16,1 0 0,-22 0 15,21 0-15,-21 0 0,1 0 0,-1-21 16,-42 21 0,-1 0-16,-20 0 0,0 0 15,-1 21-15,1 0 0,-21 0 16,20 0-16,-20 0 0,20 22 0,1-1 16,0 0-16,21 1 15,-22-1-15,43 0 0,0 1 0,0-22 16,0 21-16,0-21 0,43 1 15,-22-1-15,21 0 0,0-21 0,1 0 16,-1 0-16,0 0 0,1 0 16,20 0-16,-20-21 0,20 0 0,1-1 15,-22 1-15,21-21 0,1 21 16,-22-22-16</inkml:trace>
  <inkml:trace contextRef="#ctx0" brushRef="#br0" timeOffset="87372.42">3492 15685 0,'0'0'0,"-21"-43"0,21 64 32,21 1-32,1-1 0,-1-21 0,21 42 15,-21-21-15,0 0 0,1 1 0,20-1 16,-21 21-16,21-21 0,-20 0 16,-1 22-16,0-22 0,0 0 0,-21 0 15,21-21-15,-21 21 0,21-21 31,1-21-31</inkml:trace>
  <inkml:trace contextRef="#ctx0" brushRef="#br0" timeOffset="87560.23">4022 15663 0,'0'0'0,"0"-21"0,-22 0 16,1 21-16,0 0 15,0 0-15,0 21 0,0 0 0,-22 1 16,22-1-16,-21 0 0,21 21 15,-22 1-15,22-1 0,-21 0 0,21 1 16,-22-1-16,22 0 0,0 1 16,0-1-16,21-21 0,0 0 0,0 0 15,0 1-15,21-22 0,0 0 16,21 0-16,1-22 0</inkml:trace>
  <inkml:trace contextRef="#ctx0" brushRef="#br0" timeOffset="87832.42">4360 15558 0,'0'0'15,"-21"0"-15,21 21 0,0 0 16,0 0-16,0 21 0,-21 1 16,21-1-16,0 22 0,0-1 0,0 1 15,0-1-15,0 1 16,0 20-16,0-20 0,0-1 0,0 22 0,0-22 15,0 1-15,0-1 16,0 22-16,0-21 0,-21-1 0,0 22 16,21-22-16,0-20 0,0-1 15,0-21-15,0 0 0,21 0 0,0-21 16,0 0-16,0-21 16,-21 0-16,21 0 0,1-21 0,-1-1 15</inkml:trace>
  <inkml:trace contextRef="#ctx0" brushRef="#br0" timeOffset="88089.41">4445 16108 0,'0'-64'0,"0"128"0,0-191 0,0 63 0,0 22 15,0 0-15,0-1 0,21 1 16,-21 21-16,21 0 0,0 0 0,1-1 16,-1 1-16,0 21 0,0 0 15,0 0-15,0 0 0,1 0 0,-22 21 16,0 1-16,0-1 0,0 0 15,0 21-15,0-21 0,-22 22 0,1-1 16,-21-21-16,21 22 0,-22-1 16,1 0-16,0-21 0,21 1 0,-22-1 15,22 0-15,0-21 0,21-21 32,21 21-32,0-43 0,22 1 15,-22 21-15,21-21 0</inkml:trace>
  <inkml:trace contextRef="#ctx0" brushRef="#br0" timeOffset="88309">5143 15282 0,'22'-21'0,"-44"42"0,44-63 0,-22 63 16,0 0 0,0 1-16,0 20 0,-22-21 15,22 21-15,0 1 0,0-1 0,-21 0 16,0 1-16,21-1 0,0 0 15,-21-20-15,21 20 0,0 0 0,-21-21 16,21 22-16,0-22 0,0 0 16,0 0-16,0 0 0,21-21 15,0 0-15,0 0 0,0 0 0,22-21 16,-1 21-16</inkml:trace>
  <inkml:trace contextRef="#ctx0" brushRef="#br0" timeOffset="88393.04">5842 15706 0,'0'0'0,"21"-21"0,0-22 0,0 64 0,43-21 16,-22-42-16,-42 21 0</inkml:trace>
  <inkml:trace contextRef="#ctx0" brushRef="#br0" timeOffset="89332.81">5863 15409 0,'-42'0'16,"84"0"-16,-105 0 0,20 22 0,22-1 0,-21 0 16,-1 0-16,1 0 0,21 22 15,-21-1-15,20-21 0,-20 21 0,21 1 16,0-22-16,21 21 0,0-21 15,0 22-15,0-22 0,0 0 0,0 21 16,21-42-16,0 0 0,0 0 16,0 0-16,22 0 0,-22 0 15,0-21-15,21 21 0,-20-21 0,20 0 16,-21 0-16,0 0 0,0-22 16,1 22-16,-1 0 0,0-21 15,-21 20-15,0 1 0,21 0 16,-21 0-16,0 0 0,-21 42 31,21 0-31,0 0 0,0 0 16,0 1-16,0-1 0,0 0 0,0 0 15,0 21-15,0-20 0,0-1 0,21 0 16,0-21-16,0 21 0,1 0 16,-1-21-16,21 0 0,-21 0 0,22 0 15,-1 0-15,0 0 0,1-21 16,-22 0-16,21 21 0,-21-21 0,22 0 15,-22-1-15,0 1 0,0-21 16,0 21-16,0 0 0,-21-1 16,0-20-16,0 21 0,0 0 0,0 0 15,0 42 1,-21-21 0,21 42-16,0-21 0,0 0 15,0 1-15,0-1 0,0 0 0,0 0 16,0 0-16,21 0 0,1 1 0,20-1 15,-21-21-15,-21 42 16,64-42-16,-43 0 0,21 0 0,-21 0 16,22-21-16,-22 0 0,21 0 15,-21-1-15,0 1 0,43-21 16,-43 21-16,0 0 0,0-1 16,-21-20-16,0 21 0,22 0 0,-22 0 15,0-1-15,-22 44 31,1-1-15,21 0-16,0 0 0,0 0 0,0 0 16,-21 1-16,21-1 0,0 0 0,-21-21 15,21 21-15,-21-21 32,42-21-17,0 0 1,0 21-16,0-21 15,1-1-15,-1 1 0,21-21 0,-21 21 16,0-22-16,1 22 0,20-21 0,-21 21 16,0 21-16,0 0 15,1 0-15,-1 0 0,0 0 0,0 0 0,-21 21 16,0 21-16,0-21 16,0 1-16,0-1 0,0 21 0,0-21 0,0 0 15,0 1-15,0-1 0,21 0 16,-21 0-16,21-21 0,64 21 0,-64-21 15,0 0-15,1 0 16,-1 0-16,0 0 16,-21-21-16,21 21 0,21 0 0,-20 0 15,-22-21-15,21 0 0,0-22 0,-21 22 16,0 0-16,0-21 0,0 21 16,0-22-16,0 22 0,0-21 0,-21 21 15</inkml:trace>
  <inkml:trace contextRef="#ctx0" brushRef="#br0" timeOffset="89512.44">6816 15155 0,'0'0'0,"-64"22"0,1-44 16,41 22-16,1 0 0,42 0 47,1 22-32,-1-22-15,0 0 0,0 0 0,0-22 16,0 22-16,22 0 0</inkml:trace>
  <inkml:trace contextRef="#ctx0" brushRef="#br0" timeOffset="89972.39">8932 15367 0,'21'-21'0,"-42"42"0,85-63 16,-43 21-16,0-22 0,0 22 15,-21 0-15,0 0 0,0 0 16,0-1-16,-21 22 0,-21 0 0,21 0 16,-22 0-16,1 0 0,-22 22 15,22-1-15,0 0 0,-22 21 0,43 1 16,-21-1-16,21 0 0,-1 1 15,1-1-15,0 0 0,21 1 16,0-1-16,0 0 0,0 1 0,21-22 16,-21 21-16,0-21 0,21 0 15,1 22-15,-1-22 0,21-21 0,-21 21 16,22-21-16,-1 0 0,0 0 16,1 0-16,-1 0 0,0 0 0,22-21 15,-22 0-15,22 21 0,-1-21 16</inkml:trace>
  <inkml:trace contextRef="#ctx0" brushRef="#br0" timeOffset="90340.27">9779 15325 0,'0'0'15,"21"-21"-15,-21-22 0,0 22 0,0 0 16,-21 21-16,0 0 0,0 0 16,-1 0-16,-20 0 0,0 0 15,21 0-15,-22 0 0,22 21 16,-21-21-16,21 21 0,-1-21 0,1 21 15,21 1-15,-21-1 16,21 0-16,0 0 0,0 0 16,21 0-16,0 1 0,1-1 15,-1 0-15,0 0 0,0 0 0,21 0 16,-20 1-16,20-1 0,-21-21 16,0 21-16,0 0 0,1 0 0,-22 0 15,0 1 1,0-1-1,-43-21-15,22 0 0,0 0 16,-21 0-16,-1 0 0,22 0 0,-21 0 16,-1 0-16,22 0 0,-21 0 15,21 0-15,0 0 0,-1 0 0,65-21 32,-22 21-17,0 0-15,21-22 0</inkml:trace>
  <inkml:trace contextRef="#ctx0" brushRef="#br0" timeOffset="90479.59">10287 15409 0,'0'0'0,"42"-21"0,-21 0 16,22 0-16,-22 0 0,21 0 16,-21-1-16,-42 22 15,0-21-15,0 21 0,0 0 0,0 0 16,-22 0-16</inkml:trace>
  <inkml:trace contextRef="#ctx0" brushRef="#br0" timeOffset="90695.91">10118 15304 0,'0'21'16,"0"21"0,0-105-16,0 147 0,0-63 0,0 1 15,21-22-15,-21 21 0,63 0 0,-20 0 16,-22 0-16,0 0 16,0-21-16,-21 22 0,21-1 15,0 0-15,-21 0 0,0 0 16,0 0-1,0 1-15,-21-1 16,0-21-16,0 0 0,-21 0 16,20 21-16,-20-21 0,21 0 0,-21 0 15,20 0-15,1 0 0,0 0 0,0 0 16,-21 0-16,42-21 16</inkml:trace>
  <inkml:trace contextRef="#ctx0" brushRef="#br0" timeOffset="91349.62">12150 15261 0,'0'0'0,"0"-21"15,0 0 1,21 21-16,0-21 0,0 0 15,-21-1-15,21 22 0,0-21 16,1 0-16,-22 0 0,21 0 16,0 0-16,-21-1 0,21 22 0,-21-21 15,0 0-15,-21 21 16,0 0-16,-22 0 0,1 0 16,0 21-16,-1-21 0,1 21 15,0 1-15,-22-1 0,22 0 16,21 0-16,0 21 0,-1 1 0,22-22 15,0 21-15,0 1 0,0-1 0,22-21 16,-1 21-16,0-20 0,21 20 16,1-21-16,-1 21 0,-21-20 0,21-1 15,1 21-15,-1-21 0,-21 0 16,0 1-16,1-1 0,-22 21 16,0-21-16,0 0 0,-22-21 15,1 22-15,0-22 0,-21 0 16,-22 21-16,1-21 0,20 0 0,-20 0 0,-1 0 15,1 0-15,-1 0 16,22 0-16,0-21 0,-1 21 0,1-22 16,0 22-16,21-21 0,-1 0 0,22 0 15,0 0-15,0 0 16,0-1-16,0 1 0,22 21 16,20-21-16,-21 21 0,21-21 15,1 0-15,-1 21 0,0-21 0,1-1 16</inkml:trace>
  <inkml:trace contextRef="#ctx0" brushRef="#br0" timeOffset="91715.25">12467 15558 0,'0'42'16,"21"-42"-1,0 0-15,1 0 16,-1 0-16,0-21 0,0 0 15,21 21-15,-20-22 0,-1 1 16,0 0-16,0 0 0,-21 0 16,0 0-16,0-1 0,0 1 15,-21 0-15,0 21 0,0 0 16,-1 0-16,1 0 0,-21 0 16,21 21-16,0 0 0,-1 1 15,1-1-15,0 21 0,0-21 0,0 22 16,21-22-16,0 21 0,0-21 15,0 0-15,0 1 0,0-1 0,0 0 16,0 0-16,21 0 0,0-21 0,0 21 16,0-21-16,1 0 0,-1 0 15,0 0-15,0 0 0,0 0 0,22 0 16,-22-21-16,21 21 0,-21-21 16,22 0-16,-22 0 0,21 0 0,-21-22 15,22 22-15</inkml:trace>
  <inkml:trace contextRef="#ctx0" brushRef="#br0" timeOffset="91932.16">13060 15050 0,'0'-64'16,"-21"403"-16,42-614 15,-21 232-15,0 86 0,0-22 16,0 42-16,-21-20 0,21-1 16,-22 21-16,1-20 0,21 20 0,-21-20 15,0-1-15,21 0 0,0 1 0,0-1 16,-21 0-16,21-21 0,0 1 15,0-1-15,0 0 0,0 0 0,0 0 16,21-21 15,-21-21-31,21 0 0,0 21 16,0-21-16</inkml:trace>
  <inkml:trace contextRef="#ctx0" brushRef="#br0" timeOffset="92292.92">13250 15494 0,'0'21'16,"-21"-21"-16,21 21 0,0 1 16,0-1-1,21-21 1,0 0-16,1 0 0,20 0 16,-21 0-16,21 0 0,-20-21 15,20-1-15,-21 22 0,0-21 0,0 0 16,1 0-16,-22 0 0,0 0 15,0-1-15,0 1 0,0 0 0,0 0 16,0 0-16,-22 21 16,1 0-16,0 0 0,0 0 0,0 21 15,-22 0-15,22-21 0,0 42 16,0-20-16,0-1 0,0 21 16,-1-21-16,1 22 0,21-22 0,0 0 0,0 21 15,0-21-15,0 1 0,0-1 16,0 0-16,21-21 0,1 21 15,-1-21-15,0 0 0,0 0 16,21 0-16,-20 0 0,20 0 0,0 0 16,1 0-16,-1-21 0,0 21 0,22-21 15,-22 0-15</inkml:trace>
  <inkml:trace contextRef="#ctx0" brushRef="#br0" timeOffset="92500.16">14097 15388 0,'0'0'0,"0"-21"0,0 0 16,-21 0-16,0 21 0,-1 0 15,1 0-15,0 0 0,0 21 16,-21 0-16,42 0 0,-22 0 0,1 22 16,0-22-16,0 21 0,21-21 15,-21 22-15,21-22 0,0 21 16,0-21-16,0 1 0,0-1 0,0 0 16,0 0-16,0 0 0,21 0 15,21-21-15,-21 0 0,22 43 0,-22-43 16,21 0-16,1 0 0,-1-21 0,0-1 15,1 1-15,-1 0 0</inkml:trace>
  <inkml:trace contextRef="#ctx0" brushRef="#br0" timeOffset="92540.14">14520 15536 0,'0'-21'16,"43"-42"-16</inkml:trace>
  <inkml:trace contextRef="#ctx0" brushRef="#br0" timeOffset="92700.1">14647 15028 0,'0'-42'0,"0"21"15,0 0-15,0 190 0,0-254 16,-21 1-16,21 105 0,-21 0 0,0 21 15,0-20-15,21 20 0,-22 0 16,1 1-16,21 20 0,-21-21 0,21 1 16,0-1-16,-21 0 0,21 1 15,0-1-15,0 43 0,0-64 16,0 21-16,0-21 0,21 1 16</inkml:trace>
  <inkml:trace contextRef="#ctx0" brushRef="#br0" timeOffset="92748.12">14774 15663 0,'21'0'15,"-42"0"-15,64-21 0</inkml:trace>
  <inkml:trace contextRef="#ctx0" brushRef="#br0" timeOffset="93084.93">14965 15473 0,'21'-64'15,"-21"43"-15,-42 148 0,63-169 0,0-64 16,-42 106-16,0 0 16,-1 0-16,1 21 15,0 0-15,21 22 0,-21-22 0,21 21 16,-21-21-16,21 1 0,0 20 15,0-21-15,0 0 0,0 22 0,0-22 16,21 0-16,0 0 0,0 0 16,0-21-16,22 0 0,-22 0 15,21 0-15,-21 0 0,22 0 16,-1 0-16,-21-21 0,22 0 0,-22 0 16,0 0-16,21-22 15,-21 22-15,-21-21 0,0-1 0,0 1 16,0 21-16,0 0 0,-21-22 15,0 22-15,0 0 0,0 21 0,0 0 16,-1 0-16,-20 0 0,21 0 0,0 0 16,21 21-16,-21 0 0,21 1 15,-22-1-15,22 0 0,0 0 0,0 0 16,0 0-16,0 1 0,22-22 16,-1 0-16,21 21 0,-21-21 15</inkml:trace>
  <inkml:trace contextRef="#ctx0" brushRef="#br0" timeOffset="93416.17">15494 15494 0,'21'-21'0,"-42"42"0,42-63 0,-21 21 0,0-1 15,0 1-15,0 0 0,0 0 16,21 0-16,0 0 16,1-1-16,-1 22 0,0 0 0,0 0 15,0 0-15,0 0 0,1 0 16,-1 22-16,0-1 0,0 0 0,0 42 15,-21-41-15,0-1 16,0 0-16,0 21 0,0-21 0,0 1 16,0-1-16,0 0 0,0 0 0,-21-21 15,21 21-15,-21-21 0,0 0 16,21-21 15,0 0-31,0 0 16,21 0-16,0-22 0,0 22 0,-21-21 15,21 21-15,1-22 0,-1 1 16,0 21-16,-21-22 0,21 22 16,-21-21-16,21 21 0,-21 0 0,0-1 15,0 1-15</inkml:trace>
  <inkml:trace contextRef="#ctx0" brushRef="#br0" timeOffset="93616.42">14563 14986 0,'0'0'0,"-43"21"0,1-21 0,21 0 15,0 0-15,21 43 0,42-43 32,0 0-32,-21-22 0,22 22 15,-22 0-15,21 0 0,1 0 0,-1-21 16,21 21-16,43-21 0,-21 21 15,-22 0-15</inkml:trace>
  <inkml:trace contextRef="#ctx0" brushRef="#br0" timeOffset="94401.44">17293 15558 0,'0'0'16,"0"-22"-16,21 1 0,-21 0 16,0 42-1,-21 0-15,0 1 16,0-1-16,0 21 0,-22-21 15,43 0-15,-42 22 0,42-22 0,-21 21 16,0-21-16,-1 22 0,22-22 0,-21 0 16,21 0-16,0 0 0,0 1 15,0-1-15,21-21 16,1 0-16,-1-21 16,-21-1-16,21 1 0,21 0 15,-21 0-15,1 0 0,20 0 16,-21-1-16,21 1 0,-20-21 0,20 21 15,0 0-15,-21-1 0,22 1 0,-22 0 16,0 21-16,0 0 0,0 0 16,-21 21-16,0 0 15,0 1-15,0-1 16,0 0-16,0 0 0,0 0 0,22 0 16,-22 1-16,21-1 15,-21 0-15,21 0 0,0-21 0,0 0 16,0 0-16,22 0 0,-22 0 0,0 0 15,0 0-15,22 0 0,-22 0 16,0-21-16,21 0 0,-21 0 0,1-22 16,-1 22-16,0 0 15,-21-21-15,0 20 0,0-20 0,0 0 16,21 21-16,-21-1 0,0 1 16,0 0-16,0 42 15,0 0 1,-21 1-16,21-1 0,0 0 15,0 0-15,-21-21 0,21 21 0,-21 0 16,42-21 0</inkml:trace>
  <inkml:trace contextRef="#ctx0" brushRef="#br0" timeOffset="94624.25">18500 15579 0,'0'21'31,"-22"0"-31,1 0 16,21 0-16,0 1 0,-21-22 15,0 21-15,0 0 0,21 0 0,0 0 16,0 0-16,-21 1 0,21-1 16,-22 0-16,44-21 46,-1 0-46</inkml:trace>
  <inkml:trace contextRef="#ctx0" brushRef="#br0" timeOffset="94785.44">18563 15388 0,'0'-21'0,"0"42"0,0-63 15,0 21-15,-21 21 0,0 0 16,0 0-1,21 21 1,0 0-16,21-21 16,0 0-16,0 0 0,0 0 15</inkml:trace>
  <inkml:trace contextRef="#ctx0" brushRef="#br0" timeOffset="95016.44">19008 15346 0,'0'21'16,"-22"0"0,1 0-16,21 1 0,-21-1 15,21 0-15,-21 21 0,0-21 0,21 22 16,-21-22-16,-1 21 0,22-21 16,-21 1-16,21 20 0,0-21 0,0 0 15,0 0-15,-21 1 0,21-1 16,0 0-16,21-21 15,0 0-15,1 0 16,-1-21-16,21 21 0</inkml:trace>
  <inkml:trace contextRef="#ctx0" brushRef="#br0" timeOffset="95425.2">19219 15409 0,'21'-21'15,"-42"42"-15,42-63 0,1 21 0,-22 0 16,0 42-1,0 0-15,-22 0 0,1 22 16,0-22-16,0 21 0,21 0 0,-21-20 16,21 20-16,-21 0 0,-1-21 0,22 22 15,0-22-15,0 0 0,0 0 16,0 0-16,0 1 0,0-1 16,0 0-16,22-21 15,-1 0-15,0 0 0,0-21 16,0 21-16,0-21 0,1-1 0,-1 1 15,0 21-15,0-21 16,21 0-16,-20-21 0,-1 20 0,0 22 16,0-21-16,0 0 0,0 21 15,-21 21 1,0 0-16,0 1 16,0-1-16,0 0 0,-21 0 15,21 0-15,0 0 0,0 1 16,0-1-1,43-21-15,-22 0 0,0 0 0,0 0 16,21 0-16,-20 0 0,20 0 0,-21 0 16,21-21-16,-20-1 0,-1 22 15,0-21-15,0 0 0,0 0 16</inkml:trace>
  <inkml:trace contextRef="#ctx0" brushRef="#br0" timeOffset="95625.63">18986 15431 0,'0'0'0,"-63"0"0,-22 42 16,106-42 15,1 0-31,-1 0 0,0 0 16,21 0-16,-21-21 0,43 21 15,-22-21-15,43-1 0</inkml:trace>
  <inkml:trace contextRef="#ctx0" brushRef="#br0" timeOffset="96833.56">21188 15600 0,'0'0'15,"0"-21"-15,0 0 16,0-1-16,0 1 15,21 0-15,0 0 0,0 0 16,-21-22-16,21 22 0,-21 0 0,0 0 16,0 0-16,0 0 0,-21 21 15,0 0-15,0 0 16,-127 63 0,105-42-16,22 0 15,21 1-15,-21-1 0,21 0 0,0 21 16,0-21-16,0 1 0,21-1 15,-21 0-15,21 0 0,1 0 0,-1 0 16,21 1-16,-21-1 0,0 0 0,1 0 16,20 0-16,-42 0 0,21 1 15,-21-1-15,0 0 0,0 0 16,-21-21-16,0 21 16,-22-21-16,22 0 0,-21 0 0,0 0 15,-22 0-15,22 0 16,-1-21-16,-20 0 0,21 21 0,20-21 15,-20 0-15,0-1 0,21 1 0,-1 0 16,22 0-16,0 0 0,0 0 16,0-1-16,0 1 0,22 21 15,-1 0 1,0 0-16,-21 21 0,21 1 16,-21-1-16,21 0 0,-21 0 15,0 0-15,0 0 0,0 22 16,21-22-16,-21 21 0,22-21 0,-1 22 15,0-22-15,0 0 0,0 0 16,0 0-16,1 1 0,-1-22 0,42 0 16,-20 0-16,-1 0 15,0 0-15,22 0 0,-22-22 0,22 1 16,-22-21-16,21 21 0,-20 0 0,-1-22 16,22 22-16,-43 0 0,21 0 15,-21 0-15,0-1 0,1 1 16,-1 0-16,-21 0 0,-21 21 15,-1 0 1,1 0-16,0 21 0,0-21 16,0 0-16,21 21 0,0 0 15,0 1-15,0-1 0,0 0 16,0 0-16,21 0 0,0 0 0,0-21 16,22 22-16,-22-22 0,0 0 15,21 0-15,-21 0 0,22 0 0,-1 0 16,-21-22-16,0 1 0,22 21 0,-22-21 15,0 0-15,0 0 0,0 0 16,-21-1-16,0 1 0,22 0 0,-22 0 16,21 0-16,-21 0 0,0-1 15,0 1-15,0 0 0,0 42 47,0 0-47,-21 1 0,-1-1 16,22 21-16,0-21 0,-21 22 15,21-1-15,-21 21 0,0-20 0,21-1 16,0 22-16,0-22 0,0 21 16,-21-20-16,21-1 0,0 22 0,0-22 15,0 0-15,0 64 0,21-64 16,-21 1-16,0-1 16,0 0-16,0-20 0,0 20 0,0 0 15,-21 1-15,0-22 0,-22 0 0,22-21 16,-21 0-16,21 0 0,-22 0 15,1 0-15,21 0 0,-22-21 0,1 0 16,21-1-16,-21 1 0,20 0 0,1-21 16,21-1-16,0 1 0,0 21 15,0-21-15,0-1 0,0 1 0,21 0 16,1 20-16,-1-20 0,0 0 16,21 21-16,-21-22 0,22 1 0,20 21 15</inkml:trace>
  <inkml:trace contextRef="#ctx0" brushRef="#br0" timeOffset="97437.38">22564 15748 0,'0'0'0,"0"-21"0,21 0 0,-42 21 16,21 21 0,0 0-1,-22 0-15,22 0 0,-21 1 0,21-1 16,-21 0-16,21 0 0,0 0 15,0 0-15,0 1 0,0-1 16,-21-21 0,42 0-1,0 0-15,-21-21 0,106-1 16,-64 1-16,-20 0 0,-1 0 16,0 0-16,0 0 0,0-1 15,22-20-15,-22 21 16,-21 42-1,0 0 1,0 0-16,0 1 0,0 20 16,0-21-16,0 0 0,0 0 0,0 1 15,0-1-15,0 0 0,21 0 0,0 0 16,0-21-16,0 0 16,22 0-16,-22 0 0,21 0 0,-21 0 15,22-21-15,-1 0 0,-21 0 16,22 0-16,-22-1 0,21-20 0,0-21 15,-20 20-15,20 1 0,-21 0 16,0-1-16,0-20 0,1 20 16,-1 1-16,-21 0 0,0-1 0,0 22 15,0 0-15,0 0 0,-21 42 16,21 0-16,-22 0 16,1 1-16,0 20 0,0-21 0,0 21 15,21-20-15,-21 20 0,21-21 16,0 21-16,0-20 0,0 20 0,0-21 15,0 0-15,0 0 0,0 1 16,21-1-16,0 0 0,0 0 0,0-21 16,0 0-16,1 0 0,-1 0 15,0 0 1,0-21-16,-21 0 0</inkml:trace>
  <inkml:trace contextRef="#ctx0" brushRef="#br0" timeOffset="97596.32">23347 15663 0,'-21'0'0,"42"0"0,-85-21 0,43 21 16,21 21 0,21-21-1,0 0 1,1 0-16,-1 0 0,0 0 0,0 0 16,21 0-16,-20 0 0,20 0 0,0 0 15,1 0-15,20-21 16</inkml:trace>
  <inkml:trace contextRef="#ctx0" brushRef="#br0" timeOffset="97728.24">24215 15600 0,'0'0'0,"0"-21"16,-22 21-16,1-21 0,21-1 16,-21 22-16,0-21 0,0 21 0,0 0 15,-1 0-15,1 0 0,64 0 16,-86 0-16</inkml:trace>
  <inkml:trace contextRef="#ctx0" brushRef="#br0" timeOffset="98456.81">23749 15663 0,'0'22'16,"-85"83"0,170-232-16,-170 276 0,85-128 0,0 0 15,0 0-15,0 0 0,21 0 16,1-21-16,20 0 0,-21 0 16,0 0-16,22 0 0,-22 0 15,0-21-15,21 0 0,-21 0 0,1 21 16,-1-21-16,0 0 0,0-1 0,0-20 15,-21 21-15,21 0 0,1 0 16,-22-1-16,21 22 0,-21 22 31,0-1-15,0 0-16,0 0 0,0 0 0,0 0 16,0 1-16,0-1 15,21 0-15,0 0 0,0 0 16,0-21-16,1 0 0,-1 0 15,0 0-15,0 0 16,-21-21-16,21 0 16,0 0-16,1 0 0,-22-1 15,21-20-15,0 21 0,0 0 0,0 0 16,22-22-16,-1 22 16,-21 0-16,21 0 0,1 0 0,20 21 0,-20 0 15,-22 0-15,21 0 16,0 0-16,-20 0 0,-1 21 0,21 0 15,-21 0-15,0 0 0,-21 0 0,0 1 16,0-1-16,0 0 0,0 0 16,-21 0-16,0 0 0,0 1 0,0-1 15,-22 0-15,22-21 0,0 21 16,0-21-16,42-21 31,0 0-15,0 0-16,22-1 15,-22 22-15,0-21 0,21-21 16,-20 21-16,-1 0 0,21-1 0,-21-20 16,0 21-16,1 0 0,-1 0 15,0-1-15,0 22 16,-21 22-16,-21-1 16,-21 42-16,20-42 0,1 22 15,0-22-15,0 0 0,21 0 0,-21 43 16,21-43-16,0 21 0,0-21 0,0 1 15,21-22-15,0 21 0,0 0 16,0 0-16,1-21 0,-1 0 0,42 0 16,-20 0-16,-1 0 0,21 0 15,-20 0-15,20-21 0,-20 21 0,-43-42 16,42 42-16,0-22 0,-21 1 0,1 21 16,20-21-16,-42 0 0,0 0 15</inkml:trace>
  <inkml:trace contextRef="#ctx0" brushRef="#br0" timeOffset="99243.81">931 17060 0,'0'0'0,"-21"0"0,0 0 15,42 0 1,0 0 0,0 0-16,1-21 0,-1 21 15,21-21-15,-21 0 0,22 21 0,-1-21 16,0 21-16,1-21 0,-22 21 16,0-22-16,0 22 0,0 0 15,-42 0 1,0 0-1,0 0-15,-22 0 0</inkml:trace>
  <inkml:trace contextRef="#ctx0" brushRef="#br0" timeOffset="99672.45">952 17060 0,'0'0'0,"0"22"0,-21-1 15,0-21-15,21 21 0,-21 0 16,21 0-16,-21 0 15,0-21-15,21 22 0,0-1 16,0 0-16,-22-21 0,22 21 16,-21-21-16,21-21 31,21 0-15,1 21-16,-22-21 0,21 21 15,0-22-15,0 1 0,0 21 0,0-21 16,22 0-16,-22 21 0,21 0 15,1 0-15,-1 0 0,0 0 16,1 0-16,-22 0 0,21 21 0,-42 0 16,0 0-16,0 1 15,-21 20-15,0-21 0,0 0 16,-22 0-16,22 1 0,-21-1 0,21 0 16,-22-21-16,22 21 15,0-21-15,-21 0 0,20 21 16,1-21-16,0 0 0,0 0 15,21-21 17,21 0-17,0 21-15</inkml:trace>
  <inkml:trace contextRef="#ctx0" brushRef="#br0" timeOffset="99812.88">1545 17251 0,'21'-21'0,"-42"42"0,85-42 0,-43 21 16,-21-21-16,0-1 31,-21 22-15</inkml:trace>
  <inkml:trace contextRef="#ctx0" brushRef="#br0" timeOffset="100586.44">2942 16785 0,'-21'-42'0,"42"84"0,-63-105 0,21 42 15,21-1-15,-22 1 0,22 42 32,0 1-32,0 20 15,0 0-15,0 1 0,0 20 16,0-21-16,0 22 0,0-22 0,0 22 15,0-22-15,0 22 0,-21-22 16,21 0-16,-21 1 0,0-22 0,0 21 16,0-21-16,-1 0 0,1-21 15,0 0 1,0 0-16,21-21 16,0-21-16,0 21 0,0 0 15,0-22-15,0 1 0,0 0 0,0-1 16,21 1-16,0 0 15,-21-1-15,0 22 0,21-21 0,-21 21 16,22 21-16,-1 0 16,-21 21-16,21 0 0,0 0 15,-21 21-15,21-20 0,-21 20 16,21-21-16,1 21 0,-22 1 16,21-22-16,0 0 0,0 21 0,0-20 15,0-1-15,1-21 0,-1 0 16,0 21-16,0-21 0,21 0 0,-20 0 15,20-21-15,0 0 0,1 21 16,-1-43-16,0 22 0,1 0 0,-22-21 16,21-1-16,-21 1 15,0 0-15,1-85 0,-22 63 16,0 1-16,-22 20 0,-20-20 16,21 20-16,-21 1 0,-22 0 0,22 21 15,-1-1-15,-20 1 0,21 21 16,-1 0-16,1 21 0,0-21 15,20 43-15,1-22 0,0 21 0,0-21 16,21 22-16,0-1 0,0 0 16,0 1-16,0-1 0,21 0 0,0-20 15,0 20-15,22-21 0,-1 0 16,0 0-16,22 1 0,-1-22 0,1 0 16,21 0-16,-22 0 15,1 0-15</inkml:trace>
  <inkml:trace contextRef="#ctx0" brushRef="#br0" timeOffset="100953.24">3852 17103 0,'-63'-43'31,"42"22"-31,21 0 0,0 0 0,0 0 16,0 0-16,0-1 15,21 1-15,0 21 0,0 0 0,0 0 16,0 0-16,1 0 0,-1 0 15,21 21-15,-21 22 0,0-22 16,1 0-16,-1 21 0,0 1 16,-21-22-16,0 21 0,0-21 0,0 22 15,0-22-15,0 21 0,0-21 16,0 1-16,-21-22 0,21 21 0,-21 0 16,-1-21-16,1 0 15,21-21-15,0 0 16,0-1-16,0 1 0,0 0 0,0 0 15,0-21-15,0 20 0,0-20 16,0 0-16,0-1 0,0 1 0,21 21 16,1-21-16,-1 20 0,0 1 15,0-21-15,0 42 0,22-21 16,-22 21-16,21 0 0,0 0 16,-20 0-16,20 0 0,21 0 0</inkml:trace>
  <inkml:trace contextRef="#ctx0" brushRef="#br0" timeOffset="101448.95">4741 17039 0,'-21'0'0,"42"0"0,0 21 16,-21-42 15,22 0-31,-22 0 0,0 0 0,0 0 16,0-1-16,0 1 0,-22-21 0,1 21 15,0-22-15,0 22 16,0 0-16,-22 0 0,22 21 0,-21 0 15,21 0-15,-22 0 0,22 21 16,-21 21-16,21-20 0,-22 20 0,22 0 16,0 1-16,21 20 0,0-21 15,-21 1-15,21-1 0,0-21 0,0 22 16,0-22-16,0 21 0,21-42 16,0 21-16,0 0 0,1-21 0,-1 0 15,0 0-15,21 0 16,-21 0-16,22-21 0,-22 21 0,21-21 15,-21 0-15,22 0 0,-22-22 16,0 22-16,0-21 0,0 21 0,1-22 16,-22 1-16,0 21 0,0-21 15,0 20-15,0 1 0,0 0 0,0 42 32,0 0-32,-22 22 0,22-22 15,0 21-15,-21 1 0,21-22 16,0 21-16,0-21 0,0 22 0,0-22 15,0 0-15,0 0 0,21-21 16,1 21-16,-1-21 0,0 0 16,0 0-16,21 0 0,-20-21 0,20 21 15,-21-21-15,21 0 0,-20 0 16,20-22-16,-21 22 0,0 0 16,22-21-16,-43 20 0</inkml:trace>
  <inkml:trace contextRef="#ctx0" brushRef="#br0" timeOffset="101911.68">5207 16933 0,'0'-63'16,"0"126"15,0-105-31,0 63 0,0 22 0,-21-22 16,21 0-16,0 21 0,0-21 15,0 22-15,0-22 0,0 0 0,0 0 16,0 0-16,0 1 0,0-1 16,21-21-1,0 0 1,-21-21-16,21-1 0,0 1 15,1 0-15,-1 0 0,0 0 0,0 0 16,0-1-16,0-20 0,-21 21 16,22 0-16,-22 42 31,0 0-31,0 0 0,0 0 0,0 1 16,0-1-16,0 21 0,0-21 15,0 0-15,0 1 0,0-1 0,21 0 16,21 0-1,-21-21-15,22 0 0,-22 0 0,21 0 16,0 0-16,1 0 0,-1-21 16,-21 21-16,22-21 0,-1 0 0,-21-1 15,0 1-15,0-21 0,-21 0 16,0 20-16,0-20 0,0 0 0,0-1 16,-21 1-16,-21 0 0,21 21 15,-22-22-15,1 22 0,21 21 0,-21 0 16,20 0-16,1 0 0,0 0 15,0 0-15,0 21 0,0 0 0,21 1 16,0-1-16,0 0 0,-22 0 16,22 21-1,43-20-15</inkml:trace>
  <inkml:trace contextRef="#ctx0" brushRef="#br0" timeOffset="102379.93">6138 16637 0,'0'-42'15,"0"84"-15,0-105 0,0 20 0,0 22 0,0 0 16,0 0-16,0 0 0,0 42 16,0 0-1,0 0-15,-21 21 0,21 1 0,0-1 16,-21 0-16,21 1 0,21-1 16,-21 0-16,0 22 0,0-22 15,0 1-15,0-1 0,-21 0 0,21-21 16,0 22-16,0-22 0,0 0 15,0 0-15,0 0 0,-21-21 16,21-21 0,0 0-1,0 0-15,0 0 0,21 0 16,0-22-16,-21 22 0,21-21 0,0 21 16,1-22-16,20 22 0,-21 0 15,0 0-15,0 0 0,22 21 16,-22 0-16,0 0 0,0 0 0,0 0 15,1 21-15,-1 0 0,-21 0 16,0 0-16,0 22 0,0-22 0,0 21 16,0-21-16,0 0 0,-21 1 15,-1 20-15,-20-21 0,21 0 0,-21 0 16,20 1-16,-20-22 0,21 21 16,-21-21-16,20 0 0,1 0 0,0 0 15,0 0-15,42-21 31,21-1-31,-20 22 0,-1-21 16</inkml:trace>
  <inkml:trace contextRef="#ctx0" brushRef="#br0" timeOffset="102805.68">6900 16891 0,'43'-21'0,"-86"42"0,107-63 0,-107-43 31,22 85-31,-21 0 16,21 0-16,-22 21 0,1-21 0,0 21 16,-1 22-16,22-22 0,0 21 15,0-21-15,21 22 0,-21-1 0,21-21 16,0 22-16,0-22 16,0 0-16,0 0 0,0 0 0,0 0 15,21-21-15,0 0 0,0 0 16,0 0-16,1 0 0,-1 0 15,0 0-15,0-21 0,21 0 16,-42-21-16,43-1 0,-22 22 16,0-21-16,0 21 0,-21-22 0,21 22 15,-21-21-15,22 21 0,-22 0 0,0 42 32,0 21-32,0-21 15,0 0-15,0 22 0,0-22 16,0 21-16,-22-21 0,22 1 15,0-1-15,0 0 0,0 0 16,0 0-16,22 0 0,-1-21 0,0 0 16,0 22-16,0-22 0,22 0 15,-1 0-15,0 0 0,1-22 0,-1 22 16,0-21-16</inkml:trace>
  <inkml:trace contextRef="#ctx0" brushRef="#br0" timeOffset="103464.35">7599 16870 0,'21'-42'0,"-106"190"0,149-254 0,-43 21 0,-21 43 15,0 21-15,0-22 0,0 22 16,-21 0-16,0 21 0,-1 0 16,1 21-16,0-21 15,0 43-15,0-22 0,0 21 0,-1-21 16,1 22-16,21-1 0,-21 0 16,21 1-16,0-22 0,0 21 0,0-21 15,0 0-15,21 1 0,0-1 16,1 0-16,20-21 0,-21 0 0,21 21 15,22-21-15,-22 0 0,22 0 16,-22 0-16,0-21 0,1 0 0,-1 0 16,0-1-16,-20 1 0,-1-21 15,21 0-15,-21-1 0,-21 1 0,21-22 16,1 1-16,-22 21 0,21-22 16,-21 22-16,0 21 0,0-1 15,0-20-15,21 21 0,-21 0 0,0 0 16,0 42-16,0 0 15,0 0-15,-21 21 0,21 1 16,-21-22-16,-1 21 0,1 1 0,21-1 16,-21 0-16,0 1 0,21-1 15,0 0-15,-21-21 0,21 1 0,-21-1 16,21 0-16,0 0 0,-22-21 16,44-21-1,-1 0 1,0 0-16,0-1 0,0-20 15,22 21-15,-22-21 0,21 20 0,-21-20 16,22 21-16,-22 0 0,21 0 16,-21 21-16,0-22 0,1 22 0,-1 0 15,0 0-15,-63 22 32,20-22-32,1 21 0,0-21 15,0 21-15,-21-21 0,20 21 0,1 0 16,0-21-16,0 21 0,0 1 15,21-1-15,0 0 0,0 0 16,0 0-16,0 0 0,0 1 0,21-1 16,0 0-16,0 0 15,0-21-15,1 21 0,-1-21 16,0 0-16,21 0 0,-21 0 16,-21 21-16,43-21 0,-22 0 15,0 0-15</inkml:trace>
  <inkml:trace contextRef="#ctx0" brushRef="#br0" timeOffset="103733.2">8742 16955 0,'21'0'15,"127"-254"17,-317 508-32,338-530 15,-169 255-15,-21 21 0,0 0 16,-22 0-16,22 43 0,0-22 0,0 0 16,0-21-16,21 21 0,0 0 15,0 0-15,0 1 0,0-1 16,0 0-16,21-21 0,0 21 15,0 0-15,0 0 0,1 1 0,-1-22 16,0 21-16,-21 0 0,21 0 16,-21 0-16,-21 0 15,0-21-15,0 0 16,-1 0-16,1 0 0,-21 0 16,21 0-16,0 0 0,-1 0 0,22-21 31</inkml:trace>
  <inkml:trace contextRef="#ctx0" brushRef="#br0" timeOffset="104585.23">9631 16722 0,'0'0'0,"0"-21"0,-21-1 15,21 1-15,0 0 0,0 0 0,21 0 16,0 21-16,-21-21 16,0 42-1,0 0 1,-21 0-16,21 21 15,-21 1-15,-1-1 0,1-21 0,21 22 16,0-1-16,0 0 0,0-21 16,0 1-16,0 20 0,0-21 0,0 0 15,21-21 1,1 0-16,-1 0 0,0 0 16,0-21-1,0 21-15,-21-21 0,0 0 0,21-22 16,-21 22-16,0 0 0,0-21 0,0 21 15,0-22-15,0 22 0,0-21 16,0 21-16,0-1 0,0 1 16,22 21-16,-1 0 0,0 0 15,21 0-15,-21 0 0,22-21 0,-1 21 16,0 0-16,1-21 0,-1 21 16,22 0-16,-22-21 0,21 21 0,-20 0 15,-1-21-15,-21 21 0,22-22 16,-22 22-16,0 0 0,0 0 0,-21-21 15,-21 21 17,0 21-32,21 1 0,0 20 0,-21 0 15,21 22-15,0-1 0,0 1 16,-22-1-16,22 1 0,0-1 0,0 22 16,-21-22-16,0 22 0,21-21 15,0 20-15,0 1 0,-21-22 0,63 22 16,-42 0-16,0-22 0,21 22 0,-21 0 15,22-22-15,-1 22 0,0-1 16,-21-20-16,21 21 0,0-22 0,-21 1 16,0 20-16,0-41 0,0 20 15,0-21-15,0 1 0,0-22 16,0 0-16,-21-21 0,-21 0 16,21 0-16,-22 0 0,1-42 0,0 21 15,20-22-15,-20-20 0,21-1 16,0 1-16,21-1 0,0-20 0,0 20 15,0-21-15,0 1 0,21-1 16,0 0-16,0-20 0,0 20 16,1 0-16,20 1 0,-21-1 0,0 0 15,0 22-15,1-1 0,-1 1 16,0 20-16,0-20 0,0 21 0,0-1 16,1 22-16,-1 0 0,21-21 15</inkml:trace>
  <inkml:trace contextRef="#ctx0" brushRef="#br0" timeOffset="105969.46">11769 16891 0,'-22'0'31,"22"-21"-15,22 0-1</inkml:trace>
  <inkml:trace contextRef="#ctx0" brushRef="#br0" timeOffset="106240.82">12298 16743 0,'0'0'0,"21"-21"0,-21 0 16,0-1-16,0 1 15,-21 0-15,0 21 0,-1 0 16,-20 0-16,0 0 0,-1 0 15,1 0-15,0 21 0,-1 0 16,1 1-16,21 20 0,-21 0 0,-1-21 16,22 22-16,0-1 0,0 0 15,0 1-15,-22-1 0,826 43 63,-761-106-48,20-1-15</inkml:trace>
  <inkml:trace contextRef="#ctx0" brushRef="#br0" timeOffset="106564.15">12996 16785 0,'0'-42'0,"-106"211"0,212-296 0,-106 64 0,0 42 16,0-1-16,-21 22 0,0 0 0,-21 0 16,20 0-16,-20 0 0,0 0 15,-22 43-15,22-22 0,21 0 16,-22 0-16,22 0 0,0 22 15,0-22-15,0 0 0,21 0 0,0 0 16,0 1-16,0-1 0,21-21 0,0 21 16,0-21-16,0 0 15,22 0-15,-1 21 0,-21-21 0,22 0 16,-1 21-16,0-21 0,1 21 16,-22-21-16,0 22 0,0-22 0,-21 21 15,0 0-15,-21 0 16,0-21-16,-22 0 0,1 21 15,0-21-15,-1 0 0,22 0 16,-21 0-16,0 0 0,-1 0 0,22 0 16,0 0-16,0 0 0,42-21 31,21 21-31,-21-21 0,22 21 0,-1-21 0</inkml:trace>
  <inkml:trace contextRef="#ctx0" brushRef="#br0" timeOffset="106907.95">13758 16828 0,'21'-22'0,"-42"44"0,64-65 15,-22 22-15,-21 0 0,0 0 16,0 0-16,-21 21 16,-1 0-16,-20 0 0,0 0 15,21 0-15,-22 21 0,1 0 16,0 0-16,-1 0 0,22 0 0,-21 1 15,21-22-15,21 21 0,0 0 16,0 0-16,0 0 0,21 0 16,0 1-16,0-22 0,21 21 15,-20-21-15,20 21 0,-21-21 0,21 21 16,-20-21-16,-1 21 0,21 0 16,-21-21-16,-21 22 0,0-1 0,0 0 15,0 0 1,-21-21-16,-21 21 0,21-21 0,-22 0 15,22 0-15,-21 21 0,-1-21 16,1 0-16,0 0 0,21 0 0,-1 0 16,1 0-16,21-21 0</inkml:trace>
  <inkml:trace contextRef="#ctx0" brushRef="#br0" timeOffset="107488.62">15663 16955 0,'0'0'0,"-21"0"0,0 21 0,-21-21 15,20 0-15,1 0 0,21-21 16,0-1 0,0 1-16,0 0 0,21 0 0,1 0 15,-1 0-15,21-1 0,-21-20 16,0 21-16,1-21 0,-1 20 0,0-20 16,-21 21-16,0 0 0,0 0 15,0-1-15,-21 22 0,0 0 16,-22 0-16,1 0 0,0 0 15,-1 22-15,-20-1 0,20 21 16,1-21-16,0 22 0,-1-1 0,22-21 16,21 21-16,0 1 0,0-1 15,0-21-15,21 22 0,1-22 0,-1 21 16,21-21-16,0 22 0,-20-22 16,20 0-16,-21 21 0,21-21 0,-20 1 15,-1-1-15,0 0 0,-21 0 16,0 0-16,0 0 0,-42 1 0,20-1 15,-20-21-15,0 21 0,-22-21 16,-63 0-16,85 0 0,-22 0 16,1 0-16,-1 0 0,22-21 15,0 0-15,-1 21 0,22-22 16,-21 1-16,21 0 0,21 0 0,0-21 16,0 20-16,0 1 15,21-21-15,0 21 0,0-22 0,22 22 0,-1 0 16,21-21-16,-20 21 0,20-1 15</inkml:trace>
  <inkml:trace contextRef="#ctx0" brushRef="#br0" timeOffset="107841.93">15811 17018 0,'0'21'16,"0"0"-16,-254-169 0,508 318 0,-254-234 0,0 149 0,22-64 16,-1-21-1,0 0 1,0 0-16,0-21 0,0 0 0,1 21 15,-1-22-15,21 1 0,-21 0 16,0 0-16,1 0 0,-1-22 0,0 22 16,-21-21-16,0 21 0,0-22 15,0 22-15,0 0 0,-21 0 0,0 21 16,-1 0-16,1 0 0,-21 0 16,21 0-16,0 21 0,-22 0 0,22 0 15,0 22-15,0-1 0,0 0 16,-1 1-16,22-22 0,0 21 15,0 1-15,0-22 0,0 0 0,0 0 16,0 0-16,0 0 0,22 1 16,20-22-16,-21 0 0,0 0 0,22 0 15,-1 0-15,0 0 0,43 0 16,-43 0-16,22-22 0,-22 1 16,0 0-16,1 0 0,20-21 15,-42-1-15,22 1 0</inkml:trace>
  <inkml:trace contextRef="#ctx0" brushRef="#br0" timeOffset="108043.82">16658 16679 0,'42'-127'16,"-20"-42"0,-86 465-16,128-571 15,-86 318-15,22-22 16,-21 21-16,0 22 0,0-22 16,0 21-16,0 1 0,-1-1 0,1-20 15,0 20-15,0-20 0,0-1 16,21 0-16,0 1 0,0 20 15,0-42-15,0 0 0,0 1 0,0-1 16,21-21 0,0 0-16,-21-21 0,42 21 15,-20-22-15,-1 1 0</inkml:trace>
  <inkml:trace contextRef="#ctx0" brushRef="#br0" timeOffset="108385.65">16827 16933 0,'0'0'0,"0"22"31,22-1-15,-1-21-1,0 0-15,0 0 16,0 0-16,0 0 0,1-21 0,-1-1 16,0 22-16,0-21 15,-21 0-15,21 0 0,-21 0 0,0 0 16,0-1-16,0 1 0,-21 0 15,0 21-15,-21 0 16,20 0-16,1 0 0,0 21 0,-21 0 16,21 1-16,-1-1 0,1 0 15,0 21-15,21 1 0,0-22 0,-21 21 16,21-21-16,0 0 0,0 22 16,0-22-16,0 0 0,21 0 0,-21 0 15,21-21-15,0 22 0,1-22 16,-1 0-16,21 0 0,-21 0 0,22 0 15,-1 0-15,0-22 0,22 22 16,-1-21-16</inkml:trace>
  <inkml:trace contextRef="#ctx0" brushRef="#br0" timeOffset="108604.52">17611 16849 0,'-22'-21'15,"-41"211"-15,105-380 0,-84 190 16,127 21-16,-191-42 0,85 42 0,-1 0 0,-20 0 15,21 0-15,0 0 0,21 22 16,0-22-16,-21 0 0,-1 21 0,1-20 16,21-1-16,0 0 0,0 0 15,0 0-15,21-21 0,22 21 0,-43 22 16,63-43-16,1 0 0,-22 0 16,22 0-16,-1 0 0,1-21 15,-22-1-15,21 1 0,-20 0 16,-1 0-16,0 0 0</inkml:trace>
  <inkml:trace contextRef="#ctx0" brushRef="#br0" timeOffset="108822.62">18246 16574 0,'42'-85'15,"-169"339"-15,275-550 0,-211 423 0,126-297 0,-63 149 0,0 0 16,-21 21 0,0 21-16,0 0 0,-1 0 15,1 1-15,0 20 0,0 0 16,21 1-16,0-1 0,0 21 0,-21-20 15,21-1-15,0 0 0,0 1 16,0-1-16,0 0 0,0 1 0,0-22 16,0 21-16,0-21 0,0 1 15,21-22-15,-21 21 0,21-21 0,0 21 16,0-21-16,22 0 0,-22 0 16,21 0-16</inkml:trace>
  <inkml:trace contextRef="#ctx0" brushRef="#br0" timeOffset="109160.69">18669 16870 0,'0'-42'16,"-85"211"-16,170-296 0,-85 63 0,0 43 0,0 42 31,-21 1-31,0-1 16,-1 0-16,1 21 0,21-21 0,-21 22 16,21-22-16,-21 21 0,21-21 0,0 1 15,0-1-15,0 0 0,0 0 16,0 0-16,21-21 0,0 0 0,0 21 15,22-21-15,-22 0 0,21 0 16,-21 0-16,22 0 0,-22-21 0,21 21 16,-21-21-16,1 0 0,-1-21 15,0 20-15,0-20 0,-21-43 16,0 43-16,0 0 0,0-1 16,0 1-16,-21 21 0,0 0 15,0 0-15,-1 21 0,1 0 0,0 0 16,0 21-16,0 0 0,0 0 15,-1 0-15,1 0 0,21 1 0,0-1 16,0 0-16,0 0 0,0 0 16,21 0-16,1-21 0,-1 22 0,0-1 15</inkml:trace>
  <inkml:trace contextRef="#ctx0" brushRef="#br0" timeOffset="109512.63">19156 16933 0,'0'-21'15,"0"42"-15,0-63 0,0 0 0,0 21 0,0-1 16,0 1-16,0 0 0,21 0 16,0 0-16,0 0 0,0-1 0,1 22 15,20-21-15,-21 21 0,0 0 0,22 0 16,-22 0-16,21 0 0,-21 21 16,22 1-16,-22-1 0,0 21 0,0 0 15,-21-20-15,0 20 0,0 0 16,0 1-16,0-1 0,0 0 0,0-21 15,0 22-15,-21-22 0,21 0 16,0 0-16,0 0 0,0 1 0,-21-22 16,21-22-1,0 1 1,0 0-16,0 0 0,0 0 16,0 0-16,21-22 0,0 1 15,0 21-15,0-22 0,1 1 0,-1 21 16,0 0-16,0-22 0,-21 22 15,0 0-15,0 0 0,0 0 16,0 0-16</inkml:trace>
  <inkml:trace contextRef="#ctx0" brushRef="#br0" timeOffset="109757.48">17928 16531 0,'0'0'16,"-42"0"-16,21 0 0,-1 0 0,1 0 0,21-21 15,21 21-15,1 0 16,-1 0-16,21 0 0,0 0 0,22 0 16,-1 0-16,1 0 0,-1 0 15,22 0-15,-21 0 0,20 0 0,-20 0 16,20 0-16,-20 0 0,-1 0 15,1 0-15,-22-21 0,22 21 16,-22 0-16</inkml:trace>
  <inkml:trace contextRef="#ctx0" brushRef="#br0" timeOffset="109985">20532 17082 0,'0'0'0,"-22"21"16,1-21 0,21-21 15,0-1-31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30T11:44:43.96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847 614 0,'0'-21'94,"0"0"-94,21-1 15,-21 1 1,0 0-16,21 21 0,-21-21 15,21 0-15,-21 0 0,0-1 16,0 1-16,21 0 0,-21 0 16,21 0-16,-21 0 0,0-1 15,0 44 1,0-1 0,0 0-16,0 0 0,0 21 15,0 1-15,0-1 0,-21 0 16,0 1-16,0 20 0,0 1 0,21-1 15,-21 1-15,-1-1 0,1 1 16,0-1-16,0 1 0,0-22 16,0 22-16,-1-22 0,1 0 15,0-21-15,21 22 0,0-22 16,-21 0-16,21 0 0,-21-21 16,21 21-16,-21-42 15,-1 0 1,22 0-16,0-21 0,0 20 15,-21 1-15,21-21 0,0 0 16,0-1-16,0 22 0,0-21 16,0 21-16,0-22 0,0 22 0,0 0 15,0 0-15,21 0 16,-21-1-16,0 44 31,0-1-31,22 0 16,-22 0-16,21 21 0,-21-20 0,0-1 15,21 21-15,-21-21 0,21 0 16,0 1-16,-21 20 0,21-21 16,1-21-16,-1 21 0,0 0 15,0-21-15,0 0 0,0 0 0,1 0 16,-1 0-16,21 0 0,-21 0 0,0-21 16,1 21-16,-1-21 0,0-21 15,0 21-15,0-1 16,-21 1-16,21-21 0,1 21 0,-22 0 15,21-1-15,-21 1 0,0 0 16,0 0-16,0 0 0,0 0 16,0 42 15,0 0-31,0 0 16,0 0-16,0 0 0,0 1 0,-21-1 15,21 0-15,0 0 16,-22 0-16,22 0 15,0 1-15,0-44 47,0 1-31,0 0-16</inkml:trace>
  <inkml:trace contextRef="#ctx0" brushRef="#br0" timeOffset="350.55">1185 656 0,'-21'0'31,"0"0"-31,21 21 0,0 1 31,21-22-15,0 0-16,0 0 15,1 0-15,-1 0 0,0 0 16,0-22-16,0 22 0,-21-21 0,0 0 16,0 0-16,0 0 15,-21 21 1,0 0-16,0 0 0,0 0 16,-1 0-16,1 21 15,0 0 1,21 0-16,-21-21 0,21 21 0,0 1 15,0-1-15,0 0 16,0 0-16,21 0 16,0-21-16,0 21 0</inkml:trace>
  <inkml:trace contextRef="#ctx0" brushRef="#br0" timeOffset="921">1609 910 0,'0'21'47,"0"1"-47,0-1 0,0 21 16,0-21-16,0 0 0,0 1 15,0-1-15,0 21 0,0-21 0,0 0 16,-22 1-16,22-1 0,-21 0 16,21 0-16,-21 0 0,21 0 15,0 1-15,-21-22 16,0 0 15,21-22-31,0 1 0,0 0 16,0 0-16,0-21 0,0 20 15,21-20-15,0 0 0,0-1 0,0 1 16,1 21-16,20-21 0,-21-1 16,21 1-16,1 21 0,-1 0 15,-21-1-15,22 22 0,-1 0 0,-21 0 16,21 0-16,-20 0 16,-1 0-16,0 22 0,0-1 0,-21 21 15,0-21-15,0 22 0,0-1 16,0-21-16,0 21 0,0-20 15,0 20-15,0-21 0,0 21 0,0-20 16,0-1-16,-21 0 0,21 0 16,-21-21-16,21 21 0,0 0 15,0-42 32,0 0-47,0 0 16,0 0-16</inkml:trace>
  <inkml:trace contextRef="#ctx0" brushRef="#br0" timeOffset="1764.73">2498 529 0,'0'0'0,"0"-21"0,0 42 47,0 0-47,-22-21 0,22 22 0,-21 20 16,21-21-16,-21 21 0,21-20 15,0 20-15,-21 0 0,0 1 0,0-1 16,21 21-16,-22-20 16,1-1-16,21 43 0,-21-64 15,21 21-15,-21-21 0,21 22 16,-21-22-16,21 0 0,0 0 15,0 0-15,0-42 47,0 0-47,0 0 16,0 0-16,0-22 0,0 22 0,0-21 16,21 0-16,0 20 0,0-20 15,0 0-15,1 21 16,20-22-16,-21 22 0,21 0 0,1 0 15,-22 0-15,21-1 0,1 22 16,-22 0-16,21 0 0,-21 0 0,0 0 16,1 0-16,-1 0 0,0 22 15,-21-1-15,0 0 0,0 0 16,0 0-16,-21 0 0,0 1 0,-1-1 16,1 0-16,-21 0 0,21 0 15,-22-21-15,22 21 0,-21-21 0,21 0 16,0 0-16,-22 0 0,22 0 15,0 0-15,0 0 16,21-21 0,0 0-1,0 42 17,0 0-17,0 1-15,0-1 0,0 0 16,0 0-16,0 0 0,0 0 0,21 1 15,-21-1-15,21 0 0,0 0 16,0-21-16,1 21 0,-1-21 16,0 0-16,21 0 0,-21 0 0,22 0 15,-1 0-15,-21 0 0,22 0 16,-1-21-16,0 21 0,-21-21 16,22 0-16,-22 0 0,0-1 15,0 1-15,0-21 0,1 21 0,-1-22 16,-21 22-16,0 0 0,21 0 15,-21 0-15,0 0 0,0-1 16,0 1 47</inkml:trace>
  <inkml:trace contextRef="#ctx0" brushRef="#br0" timeOffset="2104.98">3471 466 0,'0'0'16,"-42"0"-16,21 0 0,0 0 0,-1 0 15,44 0 17,20 0-32,0-21 0,1 21 0,-1 0 15,21 0-15,1 0 0,-22 0 16,22 0-16,-1 0 0,22 0 16,-64 0-16,21 0 0,-20 0 15,-1 0-15,-42 0 31,-1 0-31,1 0 16,0 0-16,0 0 0,21 21 16,-21-21-16,0 0 0</inkml:trace>
  <inkml:trace contextRef="#ctx0" brushRef="#br0" timeOffset="2416.05">3831 508 0,'-21'0'32,"0"21"-17,21 0 1,-21 1-16,21-1 16,-22 0-16,22 21 0,0-21 15,-21 22-15,0-22 0,21 21 0,-21 1 16,0-1-16,21 0 15,-21 1-15,21-22 0,0 21 0,-22 0 16,1-20-16,21-1 0,-21 0 16,21 0-16,0 0 0,0 0 15,21-42 17,0 21-17,1-21-15,-1 0 0,0 0 0,0-22 16</inkml:trace>
  <inkml:trace contextRef="#ctx0" brushRef="#br0" timeOffset="2816.67">3895 868 0,'21'0'31,"0"0"-15,0 0-16,0 0 15,0 0-15,1 0 16,-1 0-16,0-21 0,0 0 0,0-1 16,0 22-16,1-21 15,-22 0-15,0 0 16,0 0 0,-22 21-1,1 0-15,0 0 16,0 0-16,0 21 0,0 0 0,-1 0 15,1 0-15,21 1 0,-21-1 16,0 0-16,21 0 0,-21 21 0,21-20 16,0-1-16,0 0 0,0 21 15,0-21-15,0 1 0,0-1 16,0 0-16,0 0 0,21 0 16,0-21-16,0 0 15,0 0-15,1 0 0,-1 0 16,0 0-16,0-21 0,0 0 15,0 0-15,1 0 0</inkml:trace>
  <inkml:trace contextRef="#ctx0" brushRef="#br0" timeOffset="3676.82">4360 783 0,'0'0'0,"-21"0"0,21-21 15,-21 0-15,21 0 16,21 0-1,0 21-15,0 0 16,1 0-16,-1 0 0,0 0 16,0 0-16,0 0 0,0 0 0,1 0 15,-1 21-15,0-21 0,-21 21 16,0 0-16,0 21 0,0-20 16,0-1-16,0 0 0,0 21 0,0-21 15,-21 1-15,0-1 0,-1 21 16,1-21-16,0 0 0,0 1 15,0-1-15,0-21 0,21 21 16,0-42 15,0 0-31,21-1 16,0 1-16,0 0 16,21 0-16,-20-21 0,-1 20 0,21-20 15,-21 0-15,22 21 0,-22-22 16,21 22-16,-21 0 0,0 0 0,1 0 15,-1-1-15,0 22 0,-21-21 16,0 42 0,-21-21-1,21 22-15,-21-1 0,-1 0 16,1 21-16,0-21 0,21 1 16,-21 20-16,21-21 0,-21 21 0,21-20 15,0 20-15,0-21 0,0 0 0,0 0 16,0 1-16,0-1 0,0 0 15,21-21-15,0 21 0,21-21 16,-20 0-16,-1 0 0,21 0 0,-21 0 16,22 0-16,-22 0 0,21 0 15,0 0-15,-20-21 0,-1 0 0,21 0 16,-21-22-16,0 22 0,1-21 16,-1-1-16,0 1 0,0-21 0,-21 20 15,0 1-15,21-22 0,-21 22 16,0 0-16,0-1 0,21 1 15,-21 0-15,0-1 0,0 22 16,0 0-16,0 0 0,0 42 31,0 0-31,0 22 0,0-22 16,0 21-16,0-21 0,-21 22 0,21-1 16,-21 0-16,21 1 0,0-1 15,0 0-15,-21 1 0,21-1 0,0 0 16,-21 1-16,21-1 0,0-21 15,0 0-15,0 0 0,0 1 0,0-1 16,0 0-16,21 0 16,0-21-16,0 0 15,0 0-15,1 0 16,-1-21-16,0 0 16,0 0-16,-21-1 0,21 22 15,0-21-15,-21-21 0,22 21 0,-22 0 16,21-1-16,0-20 0</inkml:trace>
  <inkml:trace contextRef="#ctx0" brushRef="#br0" timeOffset="3948.87">5165 635 0,'0'0'0,"0"21"16,21-21-1,0 0-15,0 0 0,0 0 0,22 0 16,-22 0-16,21 0 0,-21 0 16,22 0-16,-22 0 0,0 0 0,21 0 15,-21 0-15,1 0 0,-1 0 16,0 0-16,0 0 0,-42 0 62</inkml:trace>
  <inkml:trace contextRef="#ctx0" brushRef="#br1" timeOffset="19898.54">698 1757 0,'0'0'0,"-21"-21"16,0 21 0,21-21-1,-21 21-15,0 0 0,0 0 16,-1 0-16,1 0 15,0 0 1,0 0 0,42 0 15,0 0-31,0 0 0,1 0 16,-1 0-16,21 0 0,-21 0 15,0-22-15,22 22 0,-22 0 16,21 0-16,1 0 0,-1 0 15,0 0-15,1 0 0,84-21 16,-64 21-16,22 0 0,-1 0 16,1 0-16,21 0 0,-21-21 0,20 21 15,-20 0-15,21 0 0,-21 0 16,42 0-16,-22 0 16,22 0-16,0 0 0,-21 0 0,21 0 15,0 0-15,0 0 0,0 0 16,21 0-16,1 0 0,-1 0 0,0 0 15,0 0-15,0 0 0,0 0 16,1-21-16,20 21 0,-42 0 16,21 0-16,-21 0 0,0 0 0,-21-21 15,0 21-15,0 0 0,-22-21 16,1 21-16,0 0 0,-22 0 16,1-22-16,-1 22 0,1 0 15,-22 0-15,0 0 0,1 0 0,-22-21 16,0 21-16,0 0 0,0 0 15,0 0-15,-21-21 47,0 0-31,0 0 0</inkml:trace>
  <inkml:trace contextRef="#ctx0" brushRef="#br1" timeOffset="25149.57">635 2836 0,'21'0'16,"-42"0"-16,42-21 0,-21 0 15,0 0-15,0 0 16,0 0-16,0-1 16,0 44 15,0-1-15,0 21-16,0-21 0,0 22 15,0-22-15,0 21 0,0-21 16,-21 22-16,0-1 0,21-21 15,-21 21-15,21-20 0,0 20 16,-22-21-16,22 0 0,0 0 0,0 1 16,0-1-16,0-42 31,22-1-15,-22 1-16,21 0 0,-21 0 15,21 0-15,0 0 0,-21-1 16,21-20-16,0 21 0,-21 0 0,22-22 15,-1 22-15,-21 0 0,21 0 16,-21 0-16,21 21 0,0-21 16,-21 42-1,21 0 1,-21 0-16,0 0 0,0 0 0,0 1 16,0-1-16,0 0 0,0 0 15,0 21-15,0-20 0,22-1 0,-22 0 16,21 0-16,0 0 15,0 0-15,0-21 0,0 0 16,1 0-16,-1 0 0,21 0 16,-21-21-16,0 21 0,1-21 15,-1 0-15,0 0 0,0 0 16,0-1-16,-21 1 0,0 0 16,21 21-16,-21-21 0,22 0 15,-22 0-15,0-1 0,0 1 16,0 0-1,0 0 1,0 0-16,-22 21 953</inkml:trace>
  <inkml:trace contextRef="#ctx0" brushRef="#br1" timeOffset="26785">762 2688 0,'0'0'0,"21"-42"15,-21 21 1,0 0-16,0-1 16,0 1-1,0 0-15,0 0 0,0 0 16,0 42 31,0 0-47,0 0 15,0 22-15,0-1 0,0 0 16,-21 1-16,21-1 0,-21 0 0,21 1 16,-21 20-16,21-42 15,-22 22-15,1-1 0,21 0 0,0-21 16,-21 1-16,0 20 0,21-21 15,-21 0-15,21 0 0,0 1 16,0-44 31,0 1-47,0 0 0,0 0 16,21 0-16,0 0 15,0-1-15,-21 1 0</inkml:trace>
  <inkml:trace contextRef="#ctx0" brushRef="#br1" timeOffset="27185.02">1122 2625 0,'0'0'0,"0"-43"31,0 22-15,0 42 15,0 1-31,0-1 0,0 0 16,0 0-16,0 21 0,0 1 0,0-1 15,-21 0-15,21 1 0,-22-1 16,22-21-16,-21 22 0,21-1 15,0 0-15,0-21 0,-21 22 0,21-22 16,-21 0-16,21 0 0,0 0 16,0 1-16,0-1 0,0 0 15,0-42 32,0 0-31,0-1-16,0 1 0,0 0 15</inkml:trace>
  <inkml:trace contextRef="#ctx0" brushRef="#br1" timeOffset="27503.98">677 2942 0,'0'0'0,"0"21"15,21-21 1,1 0-16,-1 0 0,0 0 16,0 0-16,21 0 0,-20 0 15,20 0-15,-21 0 0,21 0 0,-20 0 16,-1 0-16,0 0 0,0 0 15</inkml:trace>
  <inkml:trace contextRef="#ctx0" brushRef="#br1" timeOffset="28060.86">1566 2879 0,'-21'-21'31,"0"21"-15,0 0-16,0 0 15,-1 0-15,1 0 0,0 21 16,0 0-16,0 0 0,0 0 16,21 0-16,-22 22 0,1-22 0,0 0 15,21 21-15,0-20 0,0-1 16,0 0-16,0 21 0,0-21 16,0 1-16,0-1 0,21-21 15,0 0-15,1 0 16,20 0-16,-21 0 0,21 0 15,-20-21-15,20 21 0,0-22 0,-21 1 16,22 0-16,-1 0 0,-21-21 16,0 20-16,1 1 0,-1-21 0,0 21 15,-21-22-15,0 22 0,0-42 16,0 42-16,-21-1 0,0 1 16,-1 21-16,1-21 0,-42 21 15,20 0 1,22 0-16,-21 0 0,0 21 0,20-21 0,-20 21 15,21 1-15,0-1 0,0 21 16,-1-21-16,22 0 0,0 22 16,0-22-16,0 21 0,0-21 15,0 22-15,0-22 0,0 0 16,0 0-16,0 0 0,22 1 0,-1-1 16,0-21-16,0 0 0,0 0 15,0 0-15,22 0 0,-22 0 16,0 0-16,21-21 0,-20-1 0,20 1 15,-21 0-15</inkml:trace>
  <inkml:trace contextRef="#ctx0" brushRef="#br1" timeOffset="28673.58">1990 2879 0,'0'0'0,"21"-21"16,-21-1-16,0 1 0,0 42 46,0 1-46,0-1 16,0 0-16,0 0 0,0 21 16,0-20-16,0-1 0,-21 0 0,21 0 15,0 21-15,-22-20 0,22-1 16,0 0-16,0 0 0,0 0 16,22-21 15,-1 0-31,0-21 0,0 0 15,0 21-15,0-21 0,1 0 16,-1-22-16,0 22 0,0 0 0,0 0 16,0-22-16,1 22 0,-1 0 15,0 0-15,-21 0 0,21 21 16,-21 21 15,0 0-31,0 0 16,0 0-16,0 1 0,0-1 15,0 0-15,0 0 0,0 0 16,0 0-16,0 1 16,21-22-16,0 0 0,22 0 15,-22 0-15,0 0 0,21 0 16,-20 0-16,20-22 0,-21 1 0,21 0 16,-20 0-16,20 0 0,-21 0 15,0-22-15,22 22 0,-22-21 0,-21-1 16,21 1-16,-21-21 15,0 41-15,0 1 0,0 0 16,0 0-16,-21 21 0,0 0 16,-1 0-16,1 0 15,0 0-15,0 0 0,0 21 16,0 0-16,-1-21 0,1 21 16,21 1-16,0-1 0,0 0 15,21-21 1,1 0-16</inkml:trace>
  <inkml:trace contextRef="#ctx0" brushRef="#br1" timeOffset="29012.54">4106 2519 0,'0'0'0,"0"-21"15,0-22 1,-21 43 0,0 0-16,0 0 0,21 22 15,-21-1-15,-1 0 0,1 21 0,21 1 16,-21-22-16,21 21 0,-21 0 16,0 1-16,0-1 0,21 0 0,0-20 15,-22 20-15,22-21 0,-21 21 16,21-20-16,-21-1 0,21 0 0,0 0 15,0 0-15,0 0 16,21-21 15,-21-21-31,21 0 16,-21 0-16,0 0 0,0 0 16</inkml:trace>
  <inkml:trace contextRef="#ctx0" brushRef="#br1" timeOffset="29512.6">3683 2921 0,'-42'0'0,"84"0"0,-106 0 16,43 0-16,42 0 31,1 0-31,-1 0 0,21 0 16,0 0-16,1 0 0,-1-21 16,0 21-16,1-21 0,-1 21 15,0-21-15,1 21 0,-1-22 0,0 22 16,-20-21-16,20 0 0,-21 21 15,0 0-15,0 0 0,-21-21 0,22 21 16,-44 0 15,1 21-31,21 0 0,-21 0 16,0 1-16,0-1 0,21 0 16,0 0-16,-21 0 0,21 0 0,-22 1 15,22-1-15,0 21 16,0-21-16,0 0 0,22-21 0,-1 22 15,0-22-15,42 0 16,-41 0-16,20 0 0,0 0 0,1 0 16,-22 0-16,21-22 0,0 1 15,1 0-15,-1 0 0,0 0 0,-20-22 16,-1 22-16,0-21 0,0 0 16,-21-1-16,0 1 0,0 21 0,0-22 15,-21 22-15,0-21 0,0 42 16,-22-21-16,22 21 0,-21 0 15,21 0-15,-22 0 0,1 0 0,21 21 16,-43 21-16,43 1 16,0-22-16,0 0 0,0 0 15,21 21-15,-22-20 0,22-1 16,0 0-16,22-21 16</inkml:trace>
  <inkml:trace contextRef="#ctx0" brushRef="#br1" timeOffset="29981">5969 2709 0,'0'0'0,"0"-21"0,0 42 32,-21-21-32,0 22 0,21-1 15,-22 0-15,22 0 0,-21 0 16,0 0-16,21 1 0,0-1 0,-21 0 16,0 0-16,21 0 0,-21 0 15,21 1-15,0-1 0,-22-21 16,22 21-16,-21-21 31,21-21-15,0 0-16,0-1 0,0 1 15,0 0-15</inkml:trace>
  <inkml:trace contextRef="#ctx0" brushRef="#br1" timeOffset="30164.08">5905 2455 0,'0'0'0,"0"-42"31,0 21-15,22 42 15,-1 0-15,0 0-16,0 1 0,0-1 15,0 0-15,1 0 0,-1 0 16</inkml:trace>
  <inkml:trace contextRef="#ctx0" brushRef="#br1" timeOffset="31953.61">6667 2836 0,'0'0'0,"22"0"15,62-63 1,-84 42-16,0 0 15,0-1-15,0 1 0,0 0 0,0 0 16,0 0-16,0-22 0,0 22 16,-21 0-16,0 21 0,-21-21 0,20 21 15,1 0-15,-21 0 0,0 0 16,-1 0-16,1 0 0,0 21 0,-1 0 16,1 0-16,0 1 0,20 20 15,-20-21-15,21 21 0,0-20 0,0 20 16,21-21-16,0 21 0,0-20 15,0 20-15,0-21 0,0 0 16,21 0-16,0-21 0,0 22 0,0-1 16,0-21-16,1 0 0,-1 0 15,0 0-15,21 0 0,-21 0 0,22-21 16,-1-1-16,-21 22 0,22-21 16,-22-21-16,21 21 0,0-22 0,-20 1 15,20 0-15,-21-1 0,0-20 16,22 21-16,-22-22 0,0 1 15,0 20-15,-21 1 0,21-43 16,-21 43-16,0 21 0,0 0 16,0-1-16,0 1 0,0 0 15,0 42 1,-21-21 0,21 21-16,-21 22 0,21-22 0,-21 21 15,0 1-15,21-1 0,0 0 16,0 22-16,-22-22 0,22 0 0,0 1 15,0 20-15,0-42 0,0 22 16,0-1-16,0-21 0,0 22 0,22-22 16,-22 0-16,21 0 0,0-21 15,0 21-15,0-21 0,0 0 0,1 0 16,-1 0-16,21 0 0,-21 0 16,0 0-16,22-21 0,-22 0 15,21 0-15,-21 0 0,22-1 0,-22 1 16,0-21-16,0 21 0,0 0 15,-21-22-15,0 22 0,22 0 0,-22 0 16,0 0-16,0-1 16,-22 22 15,1 22-31,0-1 0,21 21 16,-21-21-16,21 0 0,0 1 15,-21-1-15,21 21 0,0-21 0,0 0 16,0 1-16,0-1 0,0 0 15,0 0-15,0 0 0,21-21 16,0 0-16,0 0 16,0 0-16,1 0 0,-1 0 0,0 0 15,0 0-15,21 0 0,-20-21 16,20 0-16,-21 0 0,21 0 16,-20-1-16,20-20 0,-21 21 0,0-21 0,0 20 15,1-20-15,-1 21 0,-21 0 16,0-22-16,21 22 0,-21 0 15,0 42 17,0 0-32,0 1 15,-21-1-15,21 21 0,0-21 0,0 0 16,-21 1-16,21 20 16,-22-21-16,22 0 0,0 0 0,-21 1 15,21-1-15,0 0 0,0 0 16,0 0-16,0-42 47,0 0-47,21 21 0,-21-21 15,22-22-15,-1 22 0,-21 0 16,21-21-16,0-1 0,0 22 16,0-21-16,1 0 0,-1 20 0,21-20 15,-21 21-15,22 0 0,-22 0 16,21 21-16,-21-22 0,22 22 15,-22 0-15,21 0 0,-21 22 0,-21-1 16,21 21-16,-21-21 16,0 22-16,0-22 0,0 21 0,0-21 15,0 22-15,0-22 0,0 21 16,0-21-16,0 0 0,0 1 0,0-1 16,0 0-16,0 0 0,22-21 15,-1 21-15,0-21 0,0 0 16,0 0-16,0 0 0,1 0 15,-1 0-15,0-21 0,0 0 16,0 0-16,22-22 0,-22 1 16,21 21-16,-21-21 0,0-1 15,-21-20-15,22 20 0,-1-20 0,0 21 16,0-1-16,0 1 0,-21 0 16,0-1-16,21 22 0,-21 0 15,0-21-15,0 20 0,0 1 16,-21 21-1,0 0 1,0 21-16,21 1 0,0 20 16,-21-21-16,21 21 0,-21 22 15,21-22-15,-22 1 0,22 20 16,0-21-16,0 1 0,0-1 0,0 0 16,0 1-16,0-1 0,0-21 15,0 22-15,0-22 0,0 0 0,22 0 16,-1-21-16,0 21 0,21-21 15,-21 0-15,22 0 0,-22 0 0,21 0 16,1 0-16,-1-21 0,0 0 16,-21 0-16,22 0 0,-1-1 0,0 1 15,-20-21-15,20 0 0,-21 20 16,0-20-16,22 0 16,-43 21-16,0-1 0,0 1 0,0 42 31,-22-21-31,1 22 0,0-1 15,21 21-15,-21-21 0,21 0 16,0 1-16,0-1 0,0 0 0,0 0 16,0 0-16,0 0 0,0 1 15,21-1-15,0-21 16,0 0-16,1 0 16,-1 0-16,0 0 0,0 0 0,0-21 15,0 21-15,1-22 0,-1 1 16,0 0-16,-21 0 0,0-21 0,21 20 15,0-20-15,-21 21 0,0-21 0,0-1 16</inkml:trace>
  <inkml:trace contextRef="#ctx0" brushRef="#br1" timeOffset="32133.36">9334 2223 0,'0'0'0,"-63"-22"31,42 22-31,0 0 16,21 22 15,-22-22-15,1 0-16,0 0 16</inkml:trace>
  <inkml:trace contextRef="#ctx0" brushRef="#br1" timeOffset="32308.8">8361 2392 0,'0'0'0,"42"21"32,-21-21-32,0 0 0,22 0 0,-22 0 15,0 0-15,21 0 0,-20-21 0,-1 0 16,21 21-16,-21-21 0,22 21 15</inkml:trace>
  <inkml:trace contextRef="#ctx0" brushRef="#br1" timeOffset="33854.94">9271 2815 0,'21'0'32,"0"-21"-17,0 21-15,1-21 0,-1 0 0,0 0 16,0-1-16,21 1 0,-20 0 15,20-21-15,0 21 0,-21-22 0,22 1 16,-22 0-16,0 20 0,0-20 16,0 0-16,-21 21 0,22-22 0,-22 22 15,0 0-15,0 0 0,0 0 16,0-1-16,0 1 0,-22 21 0,1 0 16,0 0-1,21 21-15,-21 1 16,21-1-16,0 0 0,-21 21 15,0-21-15,-1 22 0,1 20 0,0-20 16,21 20-16,-21 1 0,0-1 16,0 1-16,-1-1 0,1 1 0,0-1 15,0 1-15,21 20 0,-21 1 16,0-22-16,-1 22 0,1 0 0,-21 63 16,21-63-16,0-22 0,21 1 15,-22-1-15,1 1 0,21-1 16,0-21-16,0 1 0,0-1 0,0 0 15,0-20-15,0-1 0,0 0 16,21-21-16,1 0 16,-1-21-16,0 0 0,0-1 0,21 1 15,-20-21-15,20 0 0,0-1 16,-21 1-16,22 0 0,-1-22 16,-21 1-16,22-1 0,-22 1 0,0-1 15,0-21-15,-21 1 0,0-43 16,0 63-16,-42 22 0,-1-43 15,1 43-15,21 21 0,0 0 16,-22-1-16,1 1 0,21 21 0,-21 0 16,20 0-16,1-21 0,0 21 15,0 0-15,0 0 0,21 21 32,21-21-17,0 0-15,0 0 0,0 0 0,1 0 16,20 0-16,-21-21 0,21 21 15,22-21-15,-22 0 0,1 0 0,20-1 16,-21 1-16,22 0 0,-22 0 16,1 0-16,-1 0 0,-21-22 0,0 22 15,22 21-15,-22-21 0,-21 0 16,0 0-16,21 21 0,-21-22 16,0 44-1,0-1 1,0 0-16,-21 0 15,21 0-15,0 0 0,0 1 0,0-1 16,0 0-16,0 0 0,0 0 16,0 0-16,21-21 15,0 0-15,0 0 0,0 0 0,1 0 16,20 0-16,-21 0 0,21 0 16,-20 0-16,-1-21 0,21 0 0,-21 21 15,0-21-15,-21 0 0,22 0 16,-1-43-16,0 43 0,-21 0 15,0 0-15,0-1 16,21 22-16,-21-21 0,0 0 0,21 21 16,-21 21 15,0 0-31,0 1 0,0-1 16,0 0-16,0 21 0,0 1 15,0-1-15,-21-21 0,21 43 0,-21-22 16,21 0-16,0 1 0,0 20 15,-21-21-15,0 22 0,21-1 0,-22 1 16,22-1-16,0 22 0,-21-21 16,21-1-16,0-21 0,-21 22 0,21-1 15,0 1-15,0-1 0,0 43 16,0-42-16,0-22 0,-21 22 16,0-22-16,21 0 0,-21 1 15,21-22-15,0 0 0,0 0 0,0 0 16,-22-21-16,1-21 15,21 0-15,0 0 16,0-22-16,-21 1 0,0 0 16,21-1-16,0-20 0,-21 21 0,21-22 15,-21-21-15,21 22 0,0-22 0,0 22 16,0-22-16,0 22 0,21-1 16,0 1-16,0-1 0,0 22 0,0-1 15,22 1-15,-22 0 16,0-1-16,0 22 0,22 0 0,-22-21 15,0 21-15,0-1 0,21 1 0,-20 0 16,-1 0-16,0 0 0,21 0 16,-21-1-16,1 22 0,-1-21 15</inkml:trace>
  <inkml:trace contextRef="#ctx0" brushRef="#br1" timeOffset="34308.97">11790 2328 0,'21'-21'0,"-42"42"0,63-63 0,-42 21 15,21 0-15,0 0 16,-21-1-16,22 22 0,-22-21 16,0 42-1,0 1 1,0-1-16,0 0 0,-22 21 0,1-21 15,0 22-15,0 20 0,0-20 16,0 20-16,-1-21 0,22 1 0,-21 20 16,0-20-16,0-1 0,0-21 15,21 21-15,0-20 0,-21-1 0,21 0 16,0 0-16,0 0 0,21-42 47,-21 0-47,21 0 0,0 0 15,21-22-15</inkml:trace>
  <inkml:trace contextRef="#ctx0" brushRef="#br1" timeOffset="35006.47">12234 2223 0,'0'-22'0,"0"44"0,0-22 47,-21 21-32,0 0-15,21 0 0,-21 21 0,21 1 16,-21-1-16,-1 0 0,22 1 16,-21-1-16,21 0 0,-21 1 15,21-1-15,-21-21 0,0 22 16,21-22-16,0 21 0,0-21 0,0 0 16,0 1-16,0-1 0,21-42 31,0-1-16,0 1-15,0 0 0,1 0 16,-1-21-16,0 20 0,0-20 0,0 21 16,0-21-16,1 20 0,-1 1 15,0 0-15,0 0 0,0 21 16,0 0-16,1 21 16,-22 0-16,0 0 15,21 1-15,-21-1 0,0 21 0,0-21 16,0 22-16,0-22 0,21 0 15,-21 0-15,21 0 0,0 0 0,-21 1 16,21-22-16,1 21 0,-1-21 16,21 0-16,-21 0 0,22 0 15,-22 0-15,21 0 0,-21-21 16,22-1-16,-22 1 0,21 0 16,0 0-16,-20 0 0,41-43 15,-42 22-15,22 21 0,-43-22 0,21 22 16,-21-21-16,21 21 0,-21 0 15,0-1-15,0 1 0,0 0 16,-21 21 0,0 21-1,21 0-15,-22 1 0,1 20 0,0-21 16,21 21-16,0 1 0,-21 20 16,21-42-16,0 1 0,0 20 15,0-21-15,0 0 0,21 0 16,0 1-16,0-22 0,1 0 15,-1 0-15,0 0 0,0 0 0,21 0 16,-20 0-16,20-22 16,-21 1-16,0 0 0,22 0 0,-22 0 15,0 0-15,21-22 0,-21 22 16,1-21-16,-22 21 0,0-22 0</inkml:trace>
  <inkml:trace contextRef="#ctx0" brushRef="#br1" timeOffset="35256.44">11769 2328 0,'0'0'16,"21"0"-1,0 0-15,0 0 0,21 0 16,-20 0-16,20 0 0,0 0 0,1 0 16,20 0-16,-21-21 0,1 21 15,-1 0-15,-21 0 0,22-21 0,-22 21 16,21 0-16,-21-21 0,0 21 0</inkml:trace>
  <inkml:trace contextRef="#ctx0" brushRef="#br1" timeOffset="37370.97">14647 2180 0,'21'-21'0,"-42"42"0,42-63 0,-21 21 16,0 0-16,0-1 16,0 1-16,0 42 31,0 1-15,0-1-16,0 0 0,-21 0 15,21 21-15,-21 1 0,21-1 0,-21 0 16,21 1-16,0 20 0,-21 1 0,0-1 15,-1-20-15,22 20 0,-21-21 16,0 64-16,0-85 0,0 22 16,21-22-16,0 21 0,-21-21 15,-1 1-15,1-22 16,0 0-16,0-22 16,0 22-16,0-21 0,21 0 15,-22-21-15,1 21 0,21-22 16,-21 1-16,21 0 0,0-1 15,0 1-15,0-22 0,0 22 0,0 0 16,21-1-16,0 22 0,1-21 16,-22 21-16,21 0 0,0 21 15,0 0-15,-21 21 16,21 0-16,-21 0 0,21 0 16,-21 22-16,0-1 0,0 0 15,0-21-15,0 22 0,22-1 0,-22 0 16,21-20-16,0 20 0,-21-21 0,21 0 15,0 0-15,0 1 0,1-1 16,-1 0-16,0-21 0,0 0 16,0 0-16,22 0 0,-22 0 15,21 0-15,-21 0 0,22 0 0,-22-21 16,21 0-16,-21-1 0,22 1 0,-1 0 16,-21-21-16,0 21 0,22-22 15,-22 1-15,0 21 0,0-22 16,0 22-16,0 0 0,1 0 15,-22 0-15,0 0 0,0 42 32,0 0-32,-22 0 0,22 0 15,-21 0-15,0 22 16,21-22-16,0 0 0,-21 21 0,21-20 16,0-1-16,0 0 0,0 0 0,0 0 15,0 0-15,0 1 0,0-1 16,21-21-16,0 0 0,0 0 15,1 0-15,-1 0 0,0 0 16,21 0-16,-21 0 0,22 0 0,-1-21 16,0 21-16,-20-22 0,20 1 15,-21-21-15,21 21 0,-20 0 0,-1-22 16,0 22-16,0-21 0,0 21 16,-21-1-16,21 1 0,-21 0 15,0 0-15,0 42 31,-21-21-31,21 21 0,-21 0 16,21 22-16,0-22 0,-21 0 16,0 0-16,21 22 0,-21-22 0,21 0 15,0 0-15,0 0 0,-22 0 16,22 1-16,0-1 0,22-42 47,-1-1-32,0 22-15,-21-21 0,21 0 16,0-21-16,0 21 0,1-22 16,-1 22-16,0-21 0,21-1 15,-21 22-15,1-21 0,20 21 0,-21 0 16,0-1-16,0 22 0,1 0 16,-1 0-16,0 0 0,-21 22 15,0-1-15,0 0 0,0 0 16,0 0-16,0 22 0,0-22 0,-21 0 15,21 21-15,0-21 0,-21 1 16,21-1-16,0 0 0,0 0 0,0 0 16,0 0-16,0 1 15,21-22-15,0 0 0,0 0 16,0 0-16,0 0 16,1 0-16,20-22 0,-21 1 0,0 21 15,0-21-15,1-21 0,-1 21 16,21-22-16,-21 22 0,0-42 0,1 20 15,20 1-15,-21-22 0,0 22 16,22-64-16,-22 64 0,0 0 16,0-1-16,-21 1 0,21 0 15,-21-1-15,0 22 0,-21 42 47,0 0-47,0 1 0,21 20 0,-21-21 16,-1 21-16,1 1 0,21-1 15,-21 0-15,0 22 0,0-22 0,21 1 16,-21-1-16,-1 0 0,22 1 16,-21-1-16,21-21 0,0 21 0,-21-20 15,21-1-15,-21 0 0,21 0 16,0-42 15,21 0-15,0 0-16,0-1 0,1-20 15,-22 21-15,42 0 0,-21-22 16,0 1-16,0 21 0,1-21 0,20 20 16,-21 1-16,0 0 0,0 0 15,1 0-15,-1 21 0,0 0 0,0 0 16,21 0-16,-42 21 16,0 0-1,0 0-15,0 0 16,-21 1-16,0-1 0,0-21 15,0 21-15,0-21 0,-1 0 16,1 0-16,0 0 16,0 0-16,0-21 15,21 42 48,0 0-63,0 0 0,-21 0 15,21 1-15,0-1 0,0 0 16,0 0-16,0 0 0,0 0 0,0 1 16,0-1-16,0 0 0,0 0 0,0 0 15,21 0-15,0-21 16,0 0-16,0 0 0,0 0 0,22 0 16,-22 0-16,21 0 0,-21 0 15,22 0-15,-22-21 0,21 0 0,-21 21 16,1-21-16,-1 0 15,21 0-15,-42-22 0,21 22 0,0 0 16,-21 0-16,22-22 0,-22 22 16,0 0-16,0 0 0,0 0 0,0 0 15,0-1-15,0 1 0,0 0 0,0 0 16</inkml:trace>
  <inkml:trace contextRef="#ctx0" brushRef="#br1" timeOffset="37793.91">15240 2117 0,'21'0'0,"0"0"16,0 0-16,1 0 0,-1 0 0,0 0 15,0 0-15,0 0 0,-21-21 16,-21 21-1,21-22-15,-42 22 16,21 0-16,-1 0 0,1 0 16,0 0-16,0 0 0,0 0 0,0 0 15,-1 22-15,22-1 16,0 0-16,0 0 16,22-21-1,-1 0-15,21 0 0,-21 0 16,0 0-16</inkml:trace>
  <inkml:trace contextRef="#ctx0" brushRef="#br1" timeOffset="38364.98">18690 2286 0,'-21'0'31,"0"0"-31,0 0 16,-1-21-16,1 21 0,0 0 15,-21-21-15,21 0 0,-22 21 0,22-22 16,-21 22-16,21-21 0,-1 0 16,1 0-16,0 21 0,21-21 0,-21 0 15,21-1-15,0 1 0,21 0 16,0 0-16,0 0 0,22 0 16,-1-1-16,0 1 0,22 21 15,-22 0-15,22 0 0,-1 0 0,-20 0 16,20 0-16,-21 0 0,1 21 15,-22-21-15,0 43 0,21-22 0,-42 0 16,0 0-16,0 22 0,0-22 16,0 21-16,0-21 0,0 22 0,-21-22 15,0 21-15,-21-21 0,-1 22 16,1-22-16,0 21 0,-1-21 0,1 0 16,-21 1-16,20 20 0,1-21 15,21 0-15,-43 0 16,43 1-16,0-22 0,0 21 15,21 0 1,0 0-16,21-21 16,0 0-1,0 0-15,0 0 0</inkml:trace>
  <inkml:trace contextRef="#ctx0" brushRef="#br1" timeOffset="38676.37">18500 3090 0,'0'0'0,"0"22"31,21-22-15,0 0-16,0 0 15,0 0-15,0 0 0,-21-22 16,22 1-16,-22 0 15,0 0-15,-22 21 47,1 0-47,0 0 16,21 21-16,-21-21 16</inkml:trace>
  <inkml:trace contextRef="#ctx0" brushRef="#br0" timeOffset="52333.08">1863 4297 0,'0'-42'32,"0"20"-17,0 1 1,0 42 15,0 1-15,0-1-16,0 0 0,-22 0 0,22 21 15,0 1-15,-21-22 0,21 21 16,0 1-16,0-1 0,-21 0 0,21 1 16,0-1-16,-21 0 0,21 1 15,0-1-15,0 0 0,0-21 16,0 22-16,0-22 0,0 21 0,0-21 16,0 1-16,0-1 15,0 0-15,0-42 31,0 0-15,0-1-16,0 1 0</inkml:trace>
  <inkml:trace contextRef="#ctx0" brushRef="#br0" timeOffset="52660.66">2117 4784 0,'0'0'0,"21"0"15,0 0 1,-21-21 0,21-1-1,-21 1-15,0 0 16,0 0-1,-21 21-15,0 0 16,0 0-16,-1 21 16,1 0-1,21 0-15,0 1 16,21-44 15,1 22-31</inkml:trace>
  <inkml:trace contextRef="#ctx0" brushRef="#br0" timeOffset="53144.82">3535 4297 0,'0'0'15,"0"-21"-15,0 0 16,0-1-16,0 1 0,0 0 15,21 21-15,-21-21 0,0 42 47,0 0-47,0 0 0,0 1 16,0 20-16,0-21 0,0 21 16,0 1-16,0-1 0,0 0 0,0-20 15,-21 20-15,21 0 0,-21 1 16,21-22-16,0 21 0,0-21 0,-22 22 15,22-22-15,0 0 0,-21 0 16,21 0-16,0 0 0,0 1 16,0-44-1,0 1 1,0 0-16,0-21 16,0 21-16,0-1 0</inkml:trace>
  <inkml:trace contextRef="#ctx0" brushRef="#br0" timeOffset="53752.48">3429 4297 0,'0'0'0,"-21"-64"32,21 43-32,0 0 0,0 0 15,0 0-15,21 21 0,0-21 0,21-1 16,-20 22-16,-1 0 15,21-21-15,0 21 0,-20 0 0,20 0 16,0 0-16,1 21 0,-1 1 16,-21-1-16,21 0 0,-20 0 0,-1 0 15,0 22-15,-21-22 0,0 21 16,0-21-16,0 0 0,0 22 0,-21-22 16,0 0-16,-22 0 0,22 0 15,-21 1-15,-1-1 0,1 0 0,0-21 16,-1 21-16,1-21 0,21 0 15,0 0-15,0 0 0,-1 0 16,22-21 0,22 21-1,20 0-15,-21-21 0,0 21 0,22 0 16,-1 0-16,0-21 0,-21 21 16,22 0-16,-1 0 0,0 0 0,-20 0 15,20 0-15,-21 0 0,21 21 16,-20-21-16,-1 21 0,0 0 0,0 0 15,0 0-15,-21 1 0,21-1 16,-21 0-16,0 0 0,0 21 16,0-20-16,-21 20 0,0-21 15,-21 21-15,21 1 0,-22-22 0,1 0 16,0 0-16,-1 0 0,1 1 16,0-1-16,-1 0 0,1-21 0,21 0 15,-22 21-15,1-21 0,21 0 16,-21 0-16,20 0 0,1 0 0,0-21 15,0 0-15,0 0 0,0-1 16,-1 1-16,22 0 0,0 0 0,0 0 16,0 0-16,0-1 0,0 1 15,0 0-15,0 0 0,22 0 0,-1 0 16,0 21-16,21-22 0</inkml:trace>
  <inkml:trace contextRef="#ctx0" brushRef="#br0" timeOffset="54469.07">4254 4551 0,'0'0'16,"22"0"-16,-22 21 31,0 0-31,0 0 0,0 1 16,0-1-16,0 0 0,0 0 15,0 0-15,0 0 0,0 22 16,0-22-16,0 0 0,0 0 0,0 0 16,0 1-16,21-22 0,0 21 15,0-21-15,0 0 0,0 0 16,1 0-16,-1-21 0,21-1 16,-21 1-16,22 0 0,-22 0 0,21 0 15,-21 0-15,0-1 0,1 1 16,-1 0-16,0 0 0,0 0 0,0 0 15,-21-1-15,0 1 0,0 0 16,21 21-16,-21-21 16,0 42 15,0 0-31,-21 0 16,21 1-16,0-1 0,0 0 15,0 21-15,-21 1 0,21-1 0,-21 0 16,21 22-16,-21-22 0,21 22 15,0-1-15,0 1 0,0-1 0,0 1 16,0-1-16,0 22 0,0-22 16,0 22-16,0-22 0,0 22 0,0-21 15,0 20-15,0-20 0,0-1 0,0 1 16,0-22-16,0 22 0,0-22 16,0 0-16,0 1 0,0-22 0,0 21 15,-21-21-15,21 0 16,-22-21-16,1 0 15,0-21-15,0 0 16,21 0-16,-21 0 0,0 0 16,-1-22-16,1 22 0,0-21 0,0-1 15,0 1-15,0-21 0,-1-1 0,1 1 16,21-1-16,0 1 0,0-1 16,0-21-16,0 22 0,0 21 0,0-22 15,0 22-15,21-1 0,22 1 16,-22 0-16,0 21 0,21-22 0,-20 22 15,20 0-15,0 0 0,-21 0 16,1-1-16,20 1 0,-21 0 16,-21-21-16,21 21 0</inkml:trace>
  <inkml:trace contextRef="#ctx0" brushRef="#br0" timeOffset="55600.94">6413 4233 0,'0'0'0,"0"-21"15,0 0-15,-21-64 31,0 85-31,21 22 16,-21-22-16,21 42 0,-21-21 16,21 21-16,-21-20 0,21 20 15,0 21-15,0-20 0,-22-1 0,1 0 16,0 22-16,21-22 0,-21 1 0,0 20 16,-22-21-16,22 1 0,-21-1 15,21 0-15,-22 1 0,22-22 0,0 21 16,0-21-16,0 1 0,0-22 15,-1 0-15,1 0 16,21-22-16,-21 22 16,21-42-16,0 21 0,0-21 15,0-1-15,0 22 0,0-21 0,0-1 16,0 1-16,0 0 0,0-1 16,21 22-16,0 0 0,1 0 0,-22 0 15,0 0-15,0-1 0,21 22 16,0 0-16,0 0 0,0 22 15,-21-1-15,21 0 16,1 0-16,-22 21 0,21-20 16,-21-1-16,0 21 0,21-21 15,0 0-15,0 22 0,-21-22 16,21 21-16,-21-21 0,22 1 0,-1 20 16,0-42-16,0 21 15,0-21-15,0 0 0,1 0 16,-1 0-16,0-21 0,0 21 15,21-21-15,-20 0 0,-1-1 0,21-20 16,-21 21-16,0 0 0,22-43 16,-22 43-16,-21 0 0,0-21 15,21 20-15,-21 1 0,0 0 16,0 0-16,0 42 47,-21 0-47,21 0 15,0 1-15,0-1 0,0 0 0,-21 21 16,21-21-16,0 1 0,0 20 16,0-21-16,0 0 0,0 0 0,0 1 15,0-1-15,21 0 0,-21 0 16,21-21-16,0 0 0,0 21 0,1-21 16,-1 0-16,0 0 0,0 0 15,21-21-15,-20 21 0,-1-21 0,21 0 16,-21 0-16,0-1 0,1 1 0,-1-21 15,0 21-15,-21 0 0,0-22 16,0 22-16,0-21 0,0 21 16,0-22-16,0 22 0,0 0 15,-21-21-15,0 42 0,-1-22 0,1 1 16,0 21-16,0 0 0,0 0 16,0 0-16,-1 0 0,-20 21 0,21 1 15,0-1-15,0-21 0,-1 21 0,22 0 16,0 0-16,-21 0 0,21 1 15,0-1-15,0 0 0,0 0 16,21 0 0,1-21-16,-1 0 0,0 0 0</inkml:trace>
  <inkml:trace contextRef="#ctx0" brushRef="#br0" timeOffset="56084.66">7345 4487 0,'0'0'16,"21"0"-16,-21-21 0,-21 42 47,21 1-47,-21-1 16,-1 0-16,1 0 0,21 0 0,-21 0 15,21 22-15,0-22 0,-21 0 16,0 21-16,21-20 0,0 20 15,-21-21-15,21 0 0,0 22 16,0-22-16,0 0 0,21-21 0,0 21 16,0-21-16,0 0 0,0 0 15,1 0-15,-1 0 0,0 0 16,0 0-16,21-21 0,-20 0 0,-1 0 16,0-1-16,0 1 0,0 0 15,0 0-15,1 0 0,-1 0 0,-21-22 16,21 22-16,-21 0 0,0 0 15,0-22-15,0 22 0,0-21 0,-21 21 16,0 0-16,-1-1 0,1 1 0,0 0 16,0 21-16,0 0 15,0 0-15,-1 0 0,-20 0 0,21 21 16,0 0-16,0-21 0,-1 22 16,22 20-16,-21-21 0,21 0 0,-21 0 15,21 22-15,0-22 0,0 0 0,0 0 16,0 0-16,0 1 0,0-1 15,0 0-15,21-21 0,0 0 16,1 0-16,-1 0 0</inkml:trace>
  <inkml:trace contextRef="#ctx0" brushRef="#br0" timeOffset="56776.27">8022 4297 0,'0'-21'0,"0"42"0,0-63 15,0 20-15,0 44 32,0-1-32,0 21 15,0-21-15,0 22 0,-21-22 16,0 21-16,21 0 0,0-20 0,-21 20 16,21 0-16,-22-21 0,1 22 15,21-22-15,0 21 0,-21-21 0,0 1 16,21 20-16,-21-21 15,21 0-15,0-42 32,0 0-17,0 0-15,21 0 0,0-22 16,0 22-16,-21 0 0,21 0 0,1-22 16,-1 22-16,0 0 0,0 0 15,0 0-15,0 0 0,22-1 0,-22 22 16,0 0-16,0-21 0,0 21 15,1 0-15,-1 0 0,0 0 0,0 0 16,-21 21-16,0 1 16,0-1-1,-21-21-15,0 21 0,0-21 0,-1 0 16,1 21-16,0-21 0,-21 0 16,21 0-16,-1 0 0,1 0 0,0 0 15,0 0-15,0 0 16,0 0-16,21-21 15,0 42 17,21-21-32,-21 21 15,0 0-15,0 1 16,21-1-16,-21 0 0,0 0 0,0 0 16,0 0-16,0 1 0,21 20 15,0-42-15,0 21 0,1 0 0,-1-21 16,0 0-16,0 0 0,0 0 0,22 0 15,-22 0-15,0 0 0,0 0 16,21 0-16,-20-21 0,-1 0 0,0 21 16,-21-21-16,0 0 0,21-1 15,-21 1-15,0 0 0,0 0 16,0 0-16,0 0 16,0-1-16,0 1 15</inkml:trace>
  <inkml:trace contextRef="#ctx0" brushRef="#br0" timeOffset="58610.1">9504 4699 0,'0'0'15,"21"0"-15,0 0 0,0 0 0,0 0 16,1 0-16,-22-21 0,21 21 16,0-21-16,0 21 0,0-21 0,0-1 15,1 22-15,-1-21 0,-21 0 16,0 0-16,0 0 16,0 0-16,0-1 0,0 1 0,0 0 15,-21 0-15,-1 0 0,-20 0 16,21-1-16,0 1 0,0 21 0,-43 0 15,43 0-15,0 0 16,0 0-16,-1 21 0,-20 1 0,21 20 16,0-21-16,0 0 0,-1 22 0,1-22 15,0 21-15,0 0 0,21-20 16,-21 20-16,21 0 0,0-21 0,0 22 16,0-1-16,0-21 0,0 0 15,0 1-15,21-1 0,0 0 0,0-21 16,0 0-16,1 0 0,-1 0 15,0 0-15,0-21 0,21 21 16,-20-21-16,20-1 0,0 1 0,-21-21 16,22 21-16,-1 0 0,0-22 15,-20 22-15,20-21 0,-21-1 0,0 22 16,0-21-16,-21 21 0,0 0 0,0-1 16,22 1-16,-22 42 31,-22 1-31,22-1 15,0 0-15,-21 0 0,21 0 16,0 22-16,0-22 0,0 0 0,0 21 16,0-21-16,0 1 0,0 20 15,21-21-15,1 0 0,-1-21 0,0 21 16,0-21-16,0 0 0,0 0 16,22 0-16,-22 0 0,21 0 0,1-21 15,-1 21-15,-21-21 0,21 0 16,1-21-16,-1-1 0,-21 22 15,0-21-15,1 21 0,-1-1 16,-21-20-16,0 21 0,0 0 16,0 0-16,0-1 0,0 1 0,21 21 15,-21 21 1,0 1-16,0-1 0,-21 0 16,21 0-16,-21 0 0,21 22 0,0-22 15,0 0-15,-22 21 0,22-21 16,-21 1-16,21-1 0,0 0 0,0 0 15,0 0-15,21-21 32,-21-21-32,22 21 15,-22-21-15,0 0 0,21 0 16,0-1-16,-21 1 0,21 0 0,0 0 16,0 0-16,-21-22 0,22 22 15,-1 0-15,0 0 0,0 0 16,-21 0-16,21-1 0,0 22 0,1 0 15,-1 0 1,-21 22-16,0-1 0,21 0 0,-21 0 16,21 0-16,-21 0 0,21 1 15,-21 20-15,0-21 0,21 0 0,1 0 16,-1 1-16,-21-1 0,21 0 0,0-21 16,-21 21-16,21-21 0,0 0 15,1 0-15,-1 0 16,0-21-16,-21 0 15,21 0-15,0-1 0,0 1 16,1 0-16,-1 0 0,0-21 0,21 20 0,-21-20 16,1 0-16,20 21 15,43-43-15,-64 43 0,21 0 16,0 0-16,1 21 0,-22 0 16,21 0-16,-21 0 0,1 0 0,-1 21 15,0 0-15,-21 0 0,0 0 16,21 0-16,-21 1 0,0-1 0,0 0 15,21 0-15,-21 0 16,0 0-16,0 1 0,0-44 47,0 1-31,0 0-16,0 0 15,0 0-15,0 0 0,0-1 16,0 1-16,-21 0 0,0 0 0,0 0 15,21 0-15,-21 21 0,-1 0 16,1 0-16,0 0 0,-21 0 0,21 0 16,-1 0-16,1 21 0,0 0 0,-21 0 15,21 0-15,-1 0 0,-20 1 16,21 20-16,0-21 0,0 0 16,21 22-16,0-22 0,0 0 0,0 0 15,0 21-15,0-20 0,0-1 16,0 0-16,21 0 0,0 0 15,0-21-15,21 0 0,-20 0 16,-1 0-16,21 0 0,-21 0 0,0 0 16,22-21-16,-22 0 0,21 0 15,-21 0-15,1-1 0,20 1 0,-21-21 16,0 21-16,0-22 0,1 1 16,-1 0-16,0-22 0,0 22 0,0-22 15,-21 22-15,0-21 0,21-1 0,-21 1 16,0 20-16,0 1 0,0 21 15,0 0-15,0-1 0,-21 22 16,0 22-16,21-1 16,-21 21-16,0 0 0,0 1 15,21 20-15,-22 1 0,22-22 0,-21 22 16,21-22-16,0 0 0,0 1 16,0-1-16,0 0 0,0 1 0,0-22 15,0 21-15,0-21 0,21-21 16,1 21-16,-1 1 0,0-22 0,0 0 15,0 0-15,0 0 0,22-22 0,-22 22 16,0-21-16,0 0 16,0 21-16,1-21 0,-1 0 0,0 21 15,0-21-15,0-1 0</inkml:trace>
  <inkml:trace contextRef="#ctx0" brushRef="#br0" timeOffset="59457.1">12319 4530 0,'21'0'15,"0"0"-15,0 0 0,1 0 16,20 0-16,-21 0 0,21 0 16,-20 0-16,20-21 0,-21 21 0,21-22 15,1 22-15,-1-21 0,-21 0 16,22 0-16,-1 0 0,-21 0 0,21-22 15,-20 22-15,-1-21 0,0 21 0,0-22 16,0 1-16,-21 0 16,0-1-16,0 1 0,0 21 0,0-22 15,0 22-15,0 0 0,-21 0 16,0 21-16,0 0 0,0 0 16,-1 0-16,1 21 0,0 0 15,21 22-15,-21-1 0,0 0 16,21 22-16,-21-22 0,21 22 0,-22-1 15,1 1-15,21-1 0,0 22 16,-21-22-16,0 1 0,0 20 0,21 1 16,-21 0-16,21-1 0,-22 1 15,1 0-15,21-1 0,-21 22 16,0-21-16,21 0 0,-21-1 0,0 1 16,21 0-16,0-22 0,0 1 0,0-1 15,0-21-15,0 1 0,0-1 16,0-21-16,0 0 0,0 1 0,21-1 15,0-21-15,0 0 0,21 0 16,-20-21-16,-1 21 0,21-22 16,0 1-16,1-21 0,-1 21 0,0-22 15,22 1-15,-22-21 0,22 20 0,-22-20 16,22-1-16,-22 1 0,0-22 16,-21 22-16,1-1 0,-1 1 0,-21-1 15,0-21-15,-21 22 16,-1-1-16,1 22 0,-21 0 0,0-1 15,-1 1-15,1 0 0,0 21 0,-1-1 16,1 1-16,0 0 0,20 21 16,-20 0-16,21-21 0,0 21 0,0 0 15,42 0 17,0 0-17,0 0-15,0 0 0,22 0 0,-22-21 16,0 21-16,0-21 0,21 21 0,-20-22 15,-1 22-15,21-21 0,-21 0 16,0 0-16,22 21 0</inkml:trace>
  <inkml:trace contextRef="#ctx0" brushRef="#br0" timeOffset="60449.33">13420 4466 0,'0'21'15,"21"-21"17,0 0-32,0 0 0,0 0 15,0 0-15,1 0 0,-1 0 16,0 0-16,0 0 0,0-21 0,0 21 16,1-21-16,-1 0 0,0 21 15,0-21-15,-21 0 0,0-1 16,0 1-16,0 0 15,0 0-15,-21 21 16,0 0-16,0 0 0,-1 0 16,1 0-16,0 21 0,0 0 0,-21 0 15,20-21-15,1 22 0,0 20 16,0-21-16,0 0 0,0 0 0,21 1 16,0-1-16,0 21 0,0-21 0,0 0 15,0 1-15,0-1 16,21 0-16,0-21 0,0 21 0,0 0 15,22-21-15,-22 0 0,21 21 16,0-21-16,-20 0 0,20 0 16,0 0-16,1 0 0,-22 0 0,21-21 15,0 21-15,1-21 0,-22 0 0,21 0 16,-21 0-16,22-1 0,-22 1 0,21-21 16,-21 21-16,1-22 0,-1 22 15,0-21-15,0 0 0,-21 20 0,0-20 16,0 21-16,0 0 0,0 0 15,0-1-15,-21 22 16,0 0-16,0 0 16,-1 0-16,1 22 0,0-1 15,0 0-15,0 0 0,0 0 0,-1 0 16,22 22-16,-21-22 0,0 0 16,21 21-16,0-20 0,0-1 0,0 0 15,0 0-15,0 0 0,0 0 0,0 1 16,0-1-16,21 0 0,0-21 15,1 21-15,-1-21 0,0 0 0,0 0 16,0 0-16,22 0 0,-22 0 16,21 0-16,43-21 15,-64 21-15,21-21 0,1 0 0,-1-1 16,0 1-16,1 0 0,-1-21 16,0-1-16,-21 1 0,22 0 0,-1-1 15,-21-20-15,0-1 0,1 22 16,-1-21-16,-21-1 0,0 1 0,21 20 15,-21 1-15,0 0 0,0-1 16,0 1-16,0 21 0,0 0 16,0 42-1,-21 0-15,21 0 16,-21 0-16,21 22 0,-22-1 0,22 0 16,0 1-16,-21 20 15,0 1-15,0-22 0,21 21 0,-21-20 16,21 20-16,0-20 0,-21-1 15,21-21-15,0 21 0,0-20 0,0 20 16,0-21-16,0 0 0,21-21 16,0 0-1,0 0-15,0 0 0,0 0 16,1 0-16,-1 0 0,0-21 16,0 21-16,0-21 0,0 21 0,1 0 15,-1-21-15,0 21 0,0 0 0,0-21 16,0 21-16,-21-22 15,0 1 1</inkml:trace>
  <inkml:trace contextRef="#ctx0" brushRef="#br0" timeOffset="60596.28">15071 4509 0,'0'0'0,"-22"0"16,22 21-16,-21-21 0,0 0 31,0 0 16</inkml:trace>
  <inkml:trace contextRef="#ctx0" brushRef="#br0" timeOffset="62065.16">1291 6435 0,'0'-21'31,"-21"21"-31,21-22 0,0 1 15,-21 21-15,21-21 0,0 0 16,0 0-16,0 0 16,0-1-1,21 1-15,0 21 16,0 0-16,0-21 16,1 21-16,-1 0 0,0 0 15,0 0-15,0 0 0,-21 21 16,21-21-16,-21 21 0,22 1 15,-22 20-15,0-21 0,0 21 0,0 1 16,0-1-16,0-21 0,0 22 16,-22-1-16,1 0 0,0 1 0,0-1 15,0-21-15,-22 21 0,22 1 16,-21-22-16,0 0 0,20 21 0,-20-20 16,21-1-16,-21 0 0,20-21 15,1 21-15,0-21 0,0 0 16,0 0-16,0 0 0,-1-21 15,22 0-15,-21 0 16,21-22-16,0 22 0,0-21 0,0 21 16,0-22-16,0 22 0,0-21 15,0 21-15,21-1 0,1-20 16,-1 42-16,0 0 0,-21-21 16,21 21-16,0 0 0,0 0 15,1 21-15,-1-21 0,-21 21 0,21 0 16,0 1-16,0-1 0,0 21 15,-21-21-15,22 0 0,-22 22 16,21-22-16,-21 0 0,0 0 16,21 0-16,-21 1 0,21-1 0,0 0 15,0-21 1,1 0 0,-1 0-1,0 0-15,0 0 16,-21-21-16,21 0 0,0-1 15,-21 1-15</inkml:trace>
  <inkml:trace contextRef="#ctx0" brushRef="#br0" timeOffset="62371.87">1778 6689 0,'0'21'16,"21"-21"0,0 0-16,0 0 15,-21-21 1,0 0-16,0-1 16,0 1-1,-21 21 16,21 21-31,-21 1 16,21-1-16,0 0 31</inkml:trace>
  <inkml:trace contextRef="#ctx0" brushRef="#br0" timeOffset="64792.56">2942 6117 0,'0'0'0,"0"-42"32,0 21-32,21 21 15,-21 21 1,0 0-16,0 21 16,0-20-16,0-1 0,0 21 0,0 0 15,-21 1-15,21 20 0,-21-20 16,21 20-16,-21-21 0,21 1 0,0 20 15,-21-20-15,-1-1 0,22 0 16,0-21-16,-21 22 0,0-22 0,21 0 16,-21 0-16,21 0 15,-21-21-15,21-21 32,0 0-32,0 0 0,0 0 0,0 0 15,0-22-15,0 1 0,21 21 16</inkml:trace>
  <inkml:trace contextRef="#ctx0" brushRef="#br0" timeOffset="65480.04">2857 6244 0,'0'0'0,"-42"-42"32,42 21-32,0 0 15,0-1-15,0 1 0,21 0 16,0 0-16,22 0 15,-22 21-15,0-21 0,21 21 16,-20 0-16,20 0 0,0 0 0,-21 0 16,22 21-16,-1-21 0,-21 42 15,0-21-15,1 0 0,-1 22 16,-21-22-16,0 21 0,0-21 0,-21 22 16,-1-1-16,-20 0 0,21 1 15,-21-1-15,-22-21 0,22 22 0,-1-22 16,-20 0-16,21 0 0,-1 0 15,1 0-15,0-21 0,20 0 0,-20 0 16,21 0-16,0 0 0,0 0 16,21-21-16,0 0 0,0 0 15,0 0-15,0 0 0,21-1 16,0 22-16,0-21 0,0 21 16,0 0-16,1 0 0,20 0 15,-21 0-15,0 0 0,0 21 0,22 1 16,-22-1-16,-21 0 0,21 21 15,0-21-15,-21 22 0,21-22 0,-21 0 16,0 21-16,0-20 0,22-1 16,-22 0-16,21 0 0,-21 0 0,21 0 15,-21 1-15,21-22 0,0 0 16,0 0-16,1 0 0,-1 0 16,0 0-16,21-22 0,-21 1 0,1 21 15,20-21-15,-21-21 16,0 21-16,22-1 0,-22-20 0,0 21 15,0-21-15,0 20 0,-21 1 16,21-21-16,-21 21 0,22 0 16,-22 42 15,0 0-31,0 0 0,0 0 16,0 0-16,0 1 0,0-1 0,0 0 15,0 0-15,0 0 16,0 0-16,0 1 0,0-44 62,0 1-62</inkml:trace>
  <inkml:trace contextRef="#ctx0" brushRef="#br0" timeOffset="65665.05">3577 6308 0,'0'0'16,"-21"-21"-16,0 21 16,42 0 31,0 0-32,0 0-15,0 0 0,1 21 0,-1-21 16</inkml:trace>
  <inkml:trace contextRef="#ctx0" brushRef="#br0" timeOffset="66468.63">4149 6668 0,'21'-22'31,"0"1"-31,-21 0 0,21 0 16,0 0-16,0 0 0,-21-1 0,22-20 16,-22 21-16,21 0 0,-21-22 15,0 22-15,0 0 0,0 0 16,0 0-16,-21 21 16,-1 0-16,1 0 0,0 21 0,0 0 15,-21 0-15,20 0 0,-20 1 0,21-1 16,0 21-16,-22-21 0,22 22 15,0-22-15,0 21 0,21-21 0,0 0 16,0 1-16,0-1 16,0 0-16,0 0 0,21-21 15,0 0-15,0 0 16,1 0-16,-1 0 0,21 0 0,-21-21 16,0 21-16,1-21 0,-1 0 15,0-1-15,0 1 0,0 0 0,0 0 16,1 0-16,-1 21 0,-21-21 0,0-1 15,21 1-15,-21 0 16,0 0-16,0 42 31,0 0-31,0 0 16,-21 22 0,21-22-16,0 0 0,0 21 0,0-20 15,0 20-15,0 0 0,-21 1 0,21-1 16,0 0-16,0 1 0,0 20 15,0-21-15,0 22 0,0 21 0,0-22 16,0 22-16,0-22 0,0 22 16,0-22-16,0 22 0,0-21 0,0 20 15,0-20-15,0-1 0,0 1 0,0-1 16,-22 1-16,1-1 0,21-20 16,-21 20-16,0-21 0,0-20 0,0 20 15,-1-21-15,-20 21 0,21-20 16,-21-22-16,-1 21 0,1-21 15,0 0-15,-1 0 0,1-21 0,0-1 16,-1-20-16,1 0 0,0-1 0,-1-20 16,1-1-16,21 1 0,0-22 15,21 22-15,0-22 0,0 22 0,0-22 16,0 21-16,21-20 0,0 20 16,0 1-16,21-1 0,-20 1 0,20 20 15,0-20-15,22 21 0,-22-1 0,0 1 16,22 0-16,-22-1 0,22 1 15,-22 0-15,22-1 0,-22 1 16,21 0-16,-20-1 0,20 22 0,-20-21 16,20 21-16</inkml:trace>
  <inkml:trace contextRef="#ctx0" brushRef="#br0" timeOffset="67173.02">4953 6223 0,'0'0'16,"-21"0"0,0 0-16,-1 21 15,22 0-15,-21 1 0,21-1 16,-21 0-16,21 21 0,0-21 16,-21 22-16,21-1 0,-21 0 0,21-20 15,0 20-15,-21-21 0,21 21 16,0-20-16,0-1 0,0 0 0,0 0 15,0 0-15,0-42 32,21 0-17,-21 0-15,21 0 0,0-1 0,-21 1 16,21 0-16,0-21 0,-21 21 0,22-22 16,-1 22-16,-21 0 0,21 0 15,0 21 1,0 0-1,-21 21-15,0 0 0,21 0 16,-21 0-16,0 1 0,0-1 16,22 0-16,-22 0 0,21 0 0,-21 0 15,0 1-15,21-1 0,0 0 0,0-21 16,0 0-16,-21 21 0,22-21 16,-1 0-16,0 0 0,0 0 0,0 0 15,0-21-15,1 0 0,-1 0 16,0-1-16,0 1 0,-21 0 0,21-21 15,0-1-15,1 1 0,-22 0 16,21-1-16,-21 1 0,21-21 16,-21 20-16,0 1 0,21 0 0,-21-1 15,21 22-15,-21-21 0,0 21 16,0-1-16,0 1 0,0 42 31,0 1-31,0-1 0,-21 0 16,21 21-16,-21-21 0,21 22 0,0-1 15,0 0-15,0 1 0,0-1 16,-21 0-16,21 43 0,0-64 16,0 22-16,0-22 0,0 21 15,0-21-15,0 22 16,21-43-16,-21 21 0,21-21 16,0 0-16,0 0 0,1-21 15,-1-1-15,0 1 0,0 0 16,0 0-16,0 0 0</inkml:trace>
  <inkml:trace contextRef="#ctx0" brushRef="#br0" timeOffset="67373.02">5397 6287 0,'0'0'0,"22"0"47,-1 0-31,0 0-16,0 0 0,0 0 15,0 0-15,1 0 0,20 0 0,-42-22 16,21 22-16</inkml:trace>
  <inkml:trace contextRef="#ctx0" brushRef="#br0" timeOffset="68344.77">6265 6287 0,'0'0'0,"0"-22"0,21-20 16,1 42-16,-22-21 0,0 0 15,0 0-15,0-1 0,0 1 16,0 42 15,-22-21-31,1 22 16,0-1-16,21 0 0,-21 0 0,0 0 16,0 22-16,21-22 0,-22 21 0,22 0 15,-21 1-15,21-1 16,-21 0-16,21-20 0,0 20 0,0-21 15,0 21-15,21-20 0,0-1 16,1 0-16,-1-21 0,0 0 16,21 21-16,-21-21 0,43 0 15,-22 0-15,1-21 0,-1 0 0,0 21 16,-21-21-16,22-22 0,20-20 16,-20 42-16,-22-22 0,42-41 15,-42 41-15,1-20 0,-1 20 16,0 1-16,0 0 0,0-22 0,0 22 15,-21 0-15,0-1 0,22 22 16,-22 0-16,0-21 0,0 20 16,-22 22-1,22 22 1,-21-1-16,0 21 0,21-21 16,-21 22-16,0-1 0,0 0 0,21 1 15,-22-1-15,1 0 0,21 1 0,0 20 16,-21-21-16,21 1 0,0-1 15,0-21-15,0 22 0,0-1 0,0-21 16,21 0-16,0 0 0,1-21 16,-1 22-16,0-22 0,0 0 15,21 0-15,-20 0 0,41-22 16,-42 1-16,22 0 0,-22 0 16,21-21-16,-21 20 0,22-20 0,-22 21 15,0-21-15,0 20 0,-21 1 16,21 0-16,-21 0 0,21 0 0,-21 0 15,0 42 17,-21 0-32,21 0 0,-21 0 15,21 0-15,0 22 0,0-22 0,-21 0 16,21 0-16,0 0 0,0 1 16,0 20-16,0-21 0,0 0 15,21-21-15,0 0 0,-21 21 16,21-21-16,1 0 0,-1 0 15,0 0-15,-21-21 0,21 0 16,0 0-16,0-21 16,-21 20-16,22 1 0</inkml:trace>
  <inkml:trace contextRef="#ctx0" brushRef="#br0" timeOffset="68521.34">7472 6096 0,'0'0'0,"-43"0"31,22 0-31,0 0 16,42 21 31,0-21-47,1 21 0</inkml:trace>
  <inkml:trace contextRef="#ctx0" brushRef="#br0" timeOffset="69393.1">7789 6117 0,'-21'0'32,"0"0"-32,0 0 15,21 21-15,-21-21 0,-1 22 16,22-1-16,0 0 0,-21 0 0,0 0 15,21 22-15,-21-22 0,21 21 16,0 0-16,0-20 0,0 20 0,0-21 16,0 21-16,0-20 0,0 20 0,21-21 15,0 0-15,0 0 0,1 1 16,20-22-16,-21 21 0,21-21 16,-20 0-16,20 0 0,0 0 0,-21 0 15,22-21-15,-22 21 0,0-22 16,21 1-16,-20-21 0,-1 21 15,0-22-15,0 1 0,0 0 0,0-1 16,1 1-16,-1-21 0,0 20 16,-21 1-16,21 0 0,-21-1 0,21 1 15,-21 0-15,0-1 0,0 1 16,0 21-16,21 0 0,-21-1 0,0 44 31,0-1-31,-21 0 0,21 0 16,0 21-16,0-20 0,-21 20 15,21 0-15,-21-21 0,21 22 16,0-1-16,-21 0 0,21 1 0,0-1 16,0 0-16,0 1 0,0-22 15,-21 42-15,-1-41 0,22-1 16,0 21-16,-21-42 0,0 0 16,21-21-1,0 0 1,0 0-16,0-22 15,21 22-15,0 0 0,1 0 0,-1-22 16,-21 22-16,21 0 0,0 0 0,0 0 16,0 0-16,22-1 15,-22 22-15,0-21 0,0 21 0,0 0 16,1 0-16,-22 21 31,0 1-15,-22-22-16,1 0 0,21 21 15,-21-21-15,0 0 0,0 21 0,0-21 16,-1 0-16,1 0 16,0 21-1,21 0 1,0 0-16,0 1 16,0-1-16,0 0 0,0 0 15,0 0-15,0 0 16,0 1-16,0-1 0,0 0 15,21-21-15,-21 21 0,21 0 16,1-21-16,-1 21 16,0-21-16,0 0 15,0 0-15,0 0 0,1 0 16,-1 0-16,0 0 0,0-21 16,0 0-16,22 0 0</inkml:trace>
  <inkml:trace contextRef="#ctx0" brushRef="#br0" timeOffset="69989.67">9123 6287 0,'-21'0'16,"42"0"-1,0 0 1,0 0-16,21 0 0,1 0 15,-22 0-15,21 0 0,1 0 16,-22 0-16,21 0 0,0 0 0,22 0 16,-22 0-16,1 0 0,-1 0 0,0 0 15,1 0-15,-1-22 0,-21 22 16,21 0-16,-20 0 0,-1 0 16,-21-21-16,0 0 15,-21 0 1,-1 0-16,-20 21 0,21-21 15,0-1-15,-22 22 0,22 0 0,0-21 16,0 21-16,0 0 16,0 0-16,21 21 47,0 1-16,21-22-31,0 0 0,0 0 0,0 0 15,0 0-15,1 0 0,-1 0 0,0 0 16,0 0-16,0 0 16,0 0-16,-21 21 15,-21 0 1,0-21-16,21 21 16,-21-21-16,0 21 0,0 0 0,-1 1 15,1-1-15,0 0 0,0 0 0,0 0 16,0 0-16,-1 1 0,1-1 15,0 0-15,0 0 0,21 0 0,0 0 16,0 1-16,0-44 31</inkml:trace>
  <inkml:trace contextRef="#ctx0" brushRef="#br0" timeOffset="72006.53">11070 5863 0,'0'0'0,"-21"0"0,0 0 0,0 0 15,-1 21-15,1-21 0,21 22 0,-21-1 16,0-21-16,21 21 0,-21-21 16,21 21-16,0 0 15,21-21-15,0 0 0,0 0 0,0 0 16,1 0-16,20 0 0,0 0 16,-21 0-16,22-21 0,-1 0 0,-21 0 15,22 21-15,-22-21 0,21-1 16,-21-20-16,0 21 0,22-21 15,-43 20-15,0-20 0,0 21 0,0 0 16,0-22-16,0 22 16,0 0-16,-21 21 15,-1 0 1,22 21-16,-21 0 0,0 1 0,0 20 16,0 0-16,0 1 0,-1-1 15,1 0-15,0 22 0,21-22 0,-21 0 16,0 1-16,0-1 0,-1 0 0,22 22 15,0-22-15,-21 1 0,21-1 16,-21-21-16,21 21 0,-21 1 0,21-22 16,0 0-16,0 0 0,-21 0 15,21 1-15,-21-1 0,-1-21 16,1 0-16,0 0 16,0-21-16,0-1 0,0 1 15,-1 0-15,1 0 0,0 0 0,0-43 16,0 22-16,0 21 0,-1 0 15,22-22-15,0 22 0,-21 0 16,21 0-16,-21 21 0,21-21 16,-21 21-16,21 21 15,0 0-15,0 0 16,0 0-16,0 0 0,0 22 0,0-22 16,21 21-16,0-21 0,0 22 15,1-22-15,-1 0 0,21 0 16,-21 0-16,22-21 0,-1 0 15,0 22-15,1-22 0,-1 0 0,21 0 16,-20 0-16,-1-22 0,0 1 0,1 21 16,-1-21-16,0 0 0,-20 0 15,20-22-15,-21 22 0,21-21 16,-20 0-16,-22 20 0,0 1 16,21 0-16,-21 0 0,0 0 0,21 21 15,-21-21-15,0 42 31,-21 0-31,0-21 0,21 21 0,-22 0 16,22 0-16,0 1 0,-21-1 16,21 0-16,-21 0 0,21 0 15,0 0-15,0 1 0,0-1 16,0 0-16,0-42 47,0 0-47,0-1 0,21 1 15,0 0-15,-21 0 0,22 0 0,-1 0 16,0-1-16,0 1 0,0 0 16,22 0-16,-22 0 0,0 0 15,0 21-15,0-22 0,22 22 16,-22 0-16,0 0 0,0 0 16,-21 22-16,0-1 15,0 0-15,0 0 0,0 0 16,0 0-16,0 1 0,0-1 15,0 21-15,0-21 0,0 0 16,0 1-16,0-1 0,21 0 16,0-21-16,1 0 15,20 0-15,-21 0 0,0-21 16,0 21-16,22-21 0,-1-1 16,-21 1-16,22 0 0,-1 0 15,-21 0-15,21-22 0,-20 22 16,20 0-16,-21 0 0,0 0 0,-21-22 15,0 22-15,21 21 0,-21-21 0,0 0 16,-21 21 0,0 0-1,21 21-15,-21 0 0,21 0 16,0 1-16,0-1 0,0 0 16,0 0-16,0 0 0,0 0 15,0 1-15,0-1 16,21-21-16,-21 21 0,0 0 15,-21-21 32,0 0-47,0-21 0,-1 21 16,1-21 0,0 21-16,0 0 15,21 21 1,0 0-1,21 0 1,0-21-16,0 0 0,1 21 16,-1-21-16,0 0 0,21 0 15,-21 0-15,22 0 0,-1 0 0,0 0 16,1 0-16,-22 0 0,21 0 16,-21 0-16,22-21 0,-22 0 0,0 0 15,0 0-15,22 21 0,-22-21 16,0-1-16,0 1 0,0 0 0,-21 0 15,21-21-15,-21 20 0,22 22 0,-22-21 16,0 0-16,0 0 0,0 0 16,0 42 15,0 0-31,0 0 16,0 0-16,0 1 0,0 20 0,0-21 15,-22 0-15,1 22 0,21-1 16,-21 0-16,0 22 0,21-22 15,-21 22-15,0-22 0,21 21 0,-22 1 16,1-1-16,0-20 0,21 20 16,-21 1-16,0-1 0,0 1 15,-1 20-15,22-20 0,0-1 0,-21 1 0,21-1 16,-21 1-16,21-1 0,-21-20 16,21-1-16,0 0 0,0-20 0,-21 20 15,21-21-15,-21 0 0,-1 0 0,1-21 31,21-21-15,0 0-16,0-21 16,21 21-16,-21-22 0,22 22 0,-1-21 15,0-22-15,0 22 0,0-22 16,0 1-16,1-1 0,-1 1 0</inkml:trace>
  <inkml:trace contextRef="#ctx0" brushRef="#br0" timeOffset="72352">12848 6160 0,'0'-22'0,"0"44"0,0-65 0,0 22 0,-21 0 15,21 0-15,0 0 16,0-1-16,21 22 16,0-21-16,0 21 15,22 0-15,-22 0 0,21 0 16,-21 0-16,22 0 0,-1 21 0,-21 1 15,22-22-15,-22 21 0,0 21 16,0-21-16,-21 0 0,0 1 0,0-1 16,0 0-16,-21 0 0,-21 0 0,20 0 15,-20 1-15,21-1 0,-21 0 16,-1-21-16,22 0 0,-21 21 0,21-21 16,-1 0-16,1 0 0,0 0 15,0 0-15,21-21 16,21 21 15,0-21-31,0 21 0,1-21 0,-1 21 16,0 0-16,0-22 0,21 22 0</inkml:trace>
  <inkml:trace contextRef="#ctx0" brushRef="#br0" timeOffset="72749.02">13483 6138 0,'21'0'31,"0"0"-15,1-21-16,-1 21 0,0-21 15,0 0-15,0 21 0,0-21 16,1 0-16,-1-1 0,-21 1 15,0 0 1,0 0-16,-21 21 16,-1 0-1,1 0-15,0 21 0,0-21 16,21 21-16,-21 0 0,0 1 16,21-1-16,-22 0 0,22 0 15,0 0-15,0 0 0,0 1 0,0-1 16,0 0-16,0 0 0,0 0 0,0 0 15,22-21 1,-1 22-16,0-22 0,0 0 16,0 0-16,0 0 0,1 0 15,-1 0-15,0 0 0,0-22 0,0 22 16,0 0-16</inkml:trace>
  <inkml:trace contextRef="#ctx0" brushRef="#br0" timeOffset="73317.69">14330 5927 0,'0'0'0,"0"-21"15,-21 21 1,-1 0-16,1 0 0,0 21 16,0-21-16,0 21 0,0 0 0,-1 0 15,1 0-15,21 1 16,-21-1-16,21 21 0,-21-21 0,21 0 0,0 1 15,0-1-15,0 0 0,0 0 16,0 0-16,0 0 0,0 1 16,21-1-16,0-21 0,0 0 15,1 0-15,20 0 0,-21 0 16,21 0-16,-20 0 0,20 0 0,0-21 16,1 21-16,-1-22 0,0 1 0,1 0 15,-22 0-15,21 0 0,0-22 16,-20 1-16,-1 21 0,21-21 0,-21-1 15,0-20-15,1 20 0,-1 1 16,-21 0-16,0-1 0,0 22 16,0-21-16,0 21 0,0 0 0,0-1 15,-21 22-15,-1 0 0,1 0 16,0 22 0,0 20-16,0-21 15,21 21-15,0-20 0,-21 20 0,21 0 16,-22 1-16,22-1 0,-21 0 15,21 1-15,0-22 0,0 21 0,0-21 16,0 22-16,0-22 0,0 0 0,0 21 16,0-21-16,0 1 0,21-1 15,-21 0-15,22-21 0,-1 0 16,0 0-16,0 0 0,0 0 16,0 0-16,1 0 0,-1 0 0,0 0 15,0-21-15,0 21 0,0-21 16,1-1-16,-1 1 0,0 0 15,0 0-15,21-21 0</inkml:trace>
  <inkml:trace contextRef="#ctx0" brushRef="#br0" timeOffset="73591.89">14732 5948 0,'21'0'32,"0"0"-32,0 0 0,1 0 15,-1 0-15,21 0 0,-21 0 0,0 0 16,1 0-16,-1 0 0,0 0 16,0 0-16,0 0 0,0-21 0,1 21 15,-1 0-15,0 0 16,-21-21-1,21 21 1,-21-22 0</inkml:trace>
  <inkml:trace contextRef="#ctx0" brushRef="#br0" timeOffset="74171.98">15875 5969 0,'-42'0'16,"20"0"-1,44 0 32,-1 21-47,0-21 0,0 0 16,21 0-16,1 0 0,-1 0 15,0 0-15,22 0 0,-1 0 0,1 0 16,-1 0-16,1 0 0,-22 0 0,22 0 16,-22 0-16,0 0 0,1 0 15,-1 0-15,-21 0 0,0 0 0,1 0 16,-1 0 0,-21-21-1,0 0-15,0 0 16</inkml:trace>
  <inkml:trace contextRef="#ctx0" brushRef="#br0" timeOffset="74592.8">16700 5673 0,'-21'0'16,"42"0"-16,-63 0 0,21 0 0,0 0 31,0 0-31,21 21 15,0 0-15,0 0 16,21 0-16,0 1 0,0-1 16,0 0-16,0 0 0,1-21 15,20 21-15,-21-21 0,21 21 0,-20-21 16,20 0-16,-21 0 0,21 0 16,-20 0-16,20 0 0,-21 0 0,0 0 15,0 0-15,1 0 0,-22-21 31,-22 21-15,1 0 0,0 21-16,0 1 0,0-22 15,0 21-15,-1 0 0,1 21 0,-21-21 16,21 1-16,0-1 0,-1 0 16,-20 0-16,21 0 0,0 0 0,0 1 15,-1-1-15,1-21 0,21 21 0,-21-21 16,21 21-1,-21-21-15,21-21 32</inkml:trace>
  <inkml:trace contextRef="#ctx0" brushRef="#br0" timeOffset="76477">18161 5440 0,'0'0'16,"-21"-21"0,21 0-16,-21 21 15,-1 21 1,22 0-1,-21 0-15,0 21 0,21 1 16,-21-1-16,0 0 0,0 22 0,21-22 16,-22 1-16,1 20 0,0-21 15,0 1-15,21-1 0,-21 22 16,21-43-16,0 21 0,0-21 0,0 0 16,0 1-16,21-22 15,0 0-15,0 0 0,0 0 16,1 0-16,-1 0 0,0 0 15,21 0-15,-21 0 0,1-22 0,20 1 16,-21 0-16,0 21 0,0-21 16,1 0-16,-1-22 0,0 22 15</inkml:trace>
  <inkml:trace contextRef="#ctx0" brushRef="#br0" timeOffset="76665.5">17886 5779 0,'0'0'0,"-21"0"0,-1 0 0,22 21 32,22-21-1,-1 0-31,21 0 0,-21 0 0,0 0 16,22 0-16,-22 0 0,21 0 15,1 0-15,-1 0 0,0 0 0,-21 0 16</inkml:trace>
  <inkml:trace contextRef="#ctx0" brushRef="#br0" timeOffset="77828.87">18944 5969 0,'0'0'0,"21"0"0,-21-21 31,21 0-31,1 21 0,-22-21 0,0-1 16,21 1-16,-21 0 0,21 0 0,-21 0 16,0 0-16,0-1 0,0 1 15,0 0-15,0 0 0,0 0 0,-21 0 16,0 21-16,-1 0 16,-20 0-16,21 0 0,0 0 0,0 0 15,-22 21-15,-20 21 16,42-21-16,-22 22 0,22-22 15,-21 0-15,21 21 0,-1-21 0,1 22 16,0-22-16,21 0 0,-21 0 0,21 22 16,0-22-16,0 0 15,21 0-15,21-21 0,-20 0 16,-1 21-16,0-21 0,21 0 0,-21 0 16,22 0-16,-22 0 0,21-21 15,-21 0-15,22 21 0,-22-21 0,0 0 16,0-1-16,0 1 0,1 0 15,-1-21-15,0-22 0,-21 43 16,21 0-16,-21-21 0,0 20 0,21 1 16,-21 0-1,-21 42 1,0-21-16,21 21 16,-21 1-16,0-1 0,21 21 0,0-21 15,-22 0-15,22 22 0,-21-22 16,21 0-16,0 21 0,0-20 0,0-1 15,0 0-15,21 0 0,1-21 0,-1 21 16,0 0-16,0-21 0,0 0 16,0 0-16,22 0 0,-22 0 0,21 0 15,1 0-15,-1 0 0,0-21 16,1 21-16,-1-21 0,0 0 0,1 0 16,-1 0-16,0-22 0,-21 22 15,22-21-15,-22-1 0,0 22 0,-21-21 16,0 0-16,0 20 0,0 1 15,0 0-15,0 0 0,-21 0 16,0 21-16,0 0 0,-22 0 0,22 0 16,-21 0-16,21 21 0,-22 0 15,22 0-15,0 0 0,0 1 0,0-1 16,-1 21-16,1-21 0,21 0 16,0 1-16,0-1 0,0 0 0,0 0 15,21 0-15,1-21 0,-1 0 16,0 0-16,21 0 0,-21 0 15,22 0-15,-22 0 0,21 0 0,-21 0 16,1 0-16,-1-21 0,0 21 16,0-21-16,0 0 15,-42 42 32,0 0-47,21 0 0,-21 0 16,0 22-16,-1-22 0,22 21 0,-21-21 15,0 22-15,0-1 0,0 0 0,0 1 16,-1 20-16,1-20 16,0 20-16,0 1 0,0-1 0,0 22 0,-1-22 15,1 1-15,0-1 0,0 22 16,0 0-16,0-22 0,-22 22 16,22-22-16,0 22 0,-21-22 0,20 1 15,1-1-15,0 1 0,0-22 16,0 1-16,0-22 0,-1 21 0,1-21 15,0-21-15,0 0 0,-21 0 0,-1 0 16,22 0-16,-21 0 0,-1-21 16,1-21-16,-21 21 0,20-22 0,-20-20 15,20 20-15,1-20 0,0-1 0,-22-63 16,43 85-16,0-21 16,21 20-16,0 1 0,0 0 0,0-1 15,21 1-15,0 21 0,22-22 0,-22 1 16,21 21-16,0-21 15,1-1-15,20 1 0,1 0 0,-22-1 16,22-20-16,-1 20 0</inkml:trace>
  <inkml:trace contextRef="#ctx0" brushRef="#br0" timeOffset="79600.72">19854 5779 0,'0'0'0,"0"-22"0,0 1 0,-21 21 32,0 21-17,0 1-15,21-1 0,0 0 16,-21 0-16,-1 0 0,22 0 16,-21 1-16,21-1 0,0 0 0,0 0 15,-21-21-15,21 21 0,0 0 16,0-42 15,21 0-15,0 21-16,-21-21 0,22 0 15,-1 0-15,0-1 0,0 1 16,0 0-16,0 0 0,1 0 16,-1 0-16,0 21 15,-21 21 16,0 0-31,0 0 0,0 0 16,0 0-16,0 1 0,0-1 16,0 0-16,0 0 0,21 0 0,-21 0 15,21-21-15,0 22 0,-21-1 0,22-21 16,-1 0-16,0 21 0,21-21 16,-21 0-16,22 0 0,-22 0 0,21 0 15,1 0-15,-1-21 16,0 21-16,1-21 0,-22-1 0,21 1 15,0 0-15,-20-21 0,20 21 0,-21-22 16,-21 22-16,0-21 0,0 21 16,0-22-16,0 22 0,0 0 0,0 0 15,-42 0-15,21-1 0,-1 22 16,1 0-16,-21 0 0,0 0 0,20 0 16,-20 0-16,21 22 0,-21-1 15,20 0-15,1 0 0,-21 21 0,21-20 16,21 20-16,0-21 0,-21 21 15,21-20-15,0-1 0,0 21 0,0-21 16,0 0-16,21 1 0,0-1 16,0-21-16,0 0 15,22 0-15,-22 0 0,0 0 0,21 0 16,-21 0-16,22 0 0,-22 0 16,0-21-16,21-1 0,-20 1 0,-1 0 15,0 0-15,0-21 0,0 20 16,0 1-16,1-21 0,-1 21 0,-21 0 15,0-1-15,21 1 0,-21 0 16,-21 42 15,0 0-31,21 1 0,0-1 16,-22 21-16,22-21 0,-21 0 16,21 22-16,0-22 0,0 0 15,0 0-15,0 0 0,0 1 0,0-1 16,21-21-16,1 21 0,-1-21 15,0 0-15,0 0 0,0 0 0,0 0 16,1 0-16,-1 0 0,21-21 0,-21 0 16,0-1-16,22 1 0,-22 0 15,0 0-15,0-21 0,0 20 0,1-20 16,-1 21-16,0-21 0,0 20 16,-21 1-16,21 0 0,-21 0 0,0 0 15,-21 42 1,0 0-1,0 0-15,21 22 0,-21-22 16,21 0-16,-22 0 0,22 0 16,0 0-16,0 1 0,0-1 0,-21 0 15,21 0-15,0 0 0,0 0 16,0-42 31,0 0-47,21 0 15,-21 0-15,0 0 0,22-1 0,-1 1 16,-21 0-16,21 0 0,-21 0 16,0 0-16,21-1 0,0 1 15,-21 0-15,0 0 0,21 21 16,1 0 0,-22 21-1,0 0-15,21 0 0,-21 1 16,0 20-16,0-21 0,0 0 0,0 0 15,0 22-15,0-22 0,0 0 0,0 0 16,0 0-16,0 1 16,0-1-16,21-21 15,0 0 1,0 0 0,0-21-16,-21-1 0,22 1 0,-1 0 15,0 0-15,0 0 0,0 0 16,0-22-16,1 22 0,-1-21 0,0 21 15,-21-1-15,21-20 0,0 0 16,0 21-16,-21-1 16,0 44-1,0-1 1,0 0-16,0 0 0,0 0 16,0 0-16,0 1 0,0 20 15,-21-21-15,21 0 0,0 0 0,0 1 16,0-1-16,0 0 0,0 0 15,0 0-15,21 0 16,1-21-16,-1 0 0,0 0 16,0 0-16,21 0 0,1 0 0,-1 0 15,-21 0-15,22 0 0,-1 0 16,-21-21-16,21 0 0,1 0 0,-22 0 16,0 0-16,21-1 0,-20-20 0,-1 21 15,0-21-15,0 20 0,0-20 16,-21 21-16,0 0 0,0 0 15,0-1-15,0 1 0,-21 21 16,0 21 0,0 1-16,21-1 0,-21 0 15,-1 21-15,1-21 0,0 22 0,21-22 16,0 0-16,0 21 0,0-20 16,0-1-16,0 0 0,0 0 0,0 0 15,0 0-15,0 1 0,21-22 16,0 21-16,1-21 0,-1 0 15,0 0-15,0 0 0,0 0 16,0 0-16,-21-21 0,22 21 16,-22-22-16,21 22 0</inkml:trace>
  <inkml:trace contextRef="#ctx0" brushRef="#br0" timeOffset="79760.85">22225 5990 0,'-21'0'62,"0"0"-62,-1 0 16,22 21-16,-21-21 0,-21 22 0,21-22 16</inkml:trace>
  <inkml:trace contextRef="#ctx0" brushRef="#br0" timeOffset="82804.12">22923 5609 0,'0'0'0,"-21"0"16,-42 0-1,63-21-15,-21 21 16,42 0 15,0 0-31,0 0 0,21 0 16,1 0-16,-1 21 0,22-21 0,-1 0 15,1 0-15,20 0 0,-20 0 16,20 21-16,1-21 0,0 0 0,-1 0 16,65 0-16,-86 0 15,1 0-15,-22 0 0,-21 0 0,21 0 16,-20 0-16,-22-21 16,0 0-1,0 0-15,0 0 16,-22 0-16,1-1 15</inkml:trace>
  <inkml:trace contextRef="#ctx0" brushRef="#br0" timeOffset="83121.24">23770 5398 0,'0'0'0,"-21"0"0,-21 21 31,42 0-31,21-21 16,0 21-16,0-21 15,0 0-15,0 0 0,1 0 0,20 21 16,-21-21-16,21 0 0,1 0 16,-22 0-16,21 0 0,-21 0 15,1 21-15,-1-21 0,0 0 0,-21 22 16,0-1-16,0 0 0,0 0 16,-21-21-16,0 21 0,-1 0 15,1 22-15,-21-22 0,21 0 0,-22 0 16,1 22-16,0-22 0,-1 0 15,1 21-15,21-21 0,-21 1 0,20-1 16,1 0-16,0-21 0,0 21 0,0-21 16,42-21 15</inkml:trace>
  <inkml:trace contextRef="#ctx0" brushRef="#br0" timeOffset="83645.14">25527 5017 0,'0'0'15,"0"-22"-15,-21 22 32,0 0-32,-1 22 0,1-1 15,0 0-15,0 21 0,0-21 16,-22 22-16,22-22 0,-21 21 16,0-21-16,-1 1 0,1 20 0,0-21 15,-1 0-15,-20 0 0,20 1 16,22-1-16,-21 0 0,21-21 0,0 0 15,-1 21-15,44-21 32,20 0-32,-21 0 0,21 0 15,-20 0-15,20 0 0,-21 0 0,21 0 16,22 0-16,-43 21 0,0-21 16,0 21-16,1-21 0,20 22 15,-21-1-15,0-21 0,0 21 0,1 0 16,-1-21-16,0 21 0,0-21 15,0 0-15,0 0 0,1 21 0,-1-21 16,0 0-16,0 0 31,-21-21 1,0 0-32</inkml:trace>
  <inkml:trace contextRef="#ctx0" brushRef="#br0" timeOffset="84217.04">26352 5207 0,'0'0'0,"0"-21"0,22-106 31,-22 106-31,0 0 0,-22 21 16,1 0-16,0 0 0,-21 0 15,21 0-15,-22 21 0,22 0 16,-21 0-16,-1 0 0,22 0 0,-21 22 16,0-22-16,-1 21 0,22 1 15,0-22-15,-21 0 0,42 21 0,-22-21 16,22 1-16,0 20 0,0-21 15,0 0-15,0 0 0,0 1 16,22-22-16,-1 0 0,0 0 16,0 0-16,0 0 0,0 0 15,22 0-15,-22 0 0,0 0 0,21-22 16,-20 1-16,20 0 0,-21 0 0,21 0 16,-20 0-16,-1-1 0,21-20 15,-21 21-15,0-21 0,1 20 0,-1 1 16,-21-21-16,0 21 0,21 0 15,-21-1-15,21 22 0,-21 22 32,0-1-32,-21-21 0,0 42 0,21-21 15,-21 0-15,21 1 0,0 20 16,-22-21-16,22 0 0,0 22 16,0-22-16,0 0 0,0 0 0,0 0 15,0 0-15,0 1 0,22-1 16,-1-21-16,-21 21 0,21-21 0,0 0 15,0 0-15,0 0 0,1 0 16,-1 0-16,0 0 0,21-21 0,-21 0 16,1 21-16</inkml:trace>
  <inkml:trace contextRef="#ctx0" brushRef="#br0" timeOffset="84672.25">27199 4699 0,'-21'-21'15,"0"21"-15,0 0 16,21 21 0,0 0-16,0 0 15,0 1-15,21-1 0,0 21 0,0-21 16,0 22-16,0-22 0,22 21 15,-22-21-15,21 0 0,-21 1 16,22-1-16,-22 0 0,21 0 16,-21 0-16,1-21 0,20 0 0,-21 21 15,21-21-15,-20 0 0,-1 0 0,0 0 16,0 0 0,-42 22 15,0-1-31,0-21 0,-1 21 0,1 21 15,0-21-15,0 1 0,-21-1 16,20 0-16,1 0 0,0 0 0,-21 0 16,21 1-16,-1-1 0,1 0 15,0 0-15,0-21 0,21 21 16,-21-21-16,0 21 16,21 1-1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30T11:47:59.73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656 8996 0,'21'-85'31,"-21"64"-31,0 0 16,0 0-16,0 0 0,0 42 47,0 0-47,0 0 15,0 0-15,0 22 0,0-1 16,0 0-16,0 1 0,0-1 16,-21-21-16,21 21 0,-21 1 15,21-22-15,0 21 0,0-21 0,0 1 16,0 20-16,0-21 16,0 0-16,21-21 31,0-21-16,0 0-15,1 0 0,-1 0 16,-21-1-16,21 1 0,0 0 0,0-21 16,0 21-16,-21-1 0,22 1 15,-1-21-15,0 42 16,-21 21 15,0 0-31,21 0 16,-21 1-16,0-1 0,0 0 15,0 21-15,0-21 0,0 1 0,21-1 16,0 0-16,-21 0 0,22-21 16,-22 21-16,21-21 0,0 0 0,0 0 15,0 0-15,0 0 0,1 0 16,-1 0-16,0 0 0,0 0 0,0-21 16,0 0-16,22 0 0,-22 0 15,0-1-15,0 1 0,-21-21 0,21 21 16,-21-22-16,22 1 0,-22 21 15,0-21-15,0-1 0,0 22 16,0 0-16,0 0 0,0 0 16,0-1-16,-22 44 31,1-1-15,21 0-16,0 21 0,0-21 0,0 1 15,0 20-15,0-21 0,0 21 16,0-20-16,0 20 0,0-21 0,0 0 15,0 0-15,21 1 16,1-22-16,-1 21 0,0-21 0,0 21 16,0-21-16,0 0 0,43 0 15,-43-21-15,21 0 0,-20-1 16,20 1-16,-21 0 0,0 0 16,22-21-16,-22-1 0,0 1 0,0 0 15,0-1-15,0-20 0,-21 20 16,0 1-16,0-21 0,0 20 0,0 22 15,0-21-15,0 21 0,0-1 16,0 1-16,-21 21 16,21 21-1,-21 1-15,21-1 0,0 21 16,0 0-16,-21 1 0,21-1 0,0 22 16,-21-22-16,21 0 0,0 22 15,0-22-15,0-21 0,0 22 16,-21-22-16,21 21 0,0-21 15,0 0-15,0 1 0,21-22 32,-21-22-17,21 1-15,0 0 0,0 0 16,-21 0-16,21-22 0,1 22 0,-22 0 16,21-21-16,0 21 0,-21-1 15,21 1-15,-21 0 0,21 0 0,0 21 16,-21 21-1,22 0-15,-22 22 16,0-22-16,0 0 0,0 0 16,0 0-16,0 0 0,21 1 15,-21-1-15,21 0 0,-21 0 0,21 0 16,0 0-16,0 1 0,1-22 16,-1 21-16,21-21 0,-21 0 0,22 0 15,-22 0-15,21 0 0,0 0 16,-20-21-16,20 21 0,0-22 0,1 1 15,-1 0-15,0 0 0,1-21 16,-1-1-16,0 1 0,-21 0 16,22-1-16,-22 1 0,-21 0 15,0-1-15,0 22 0,0-21 0,0 21 16,0-1-16,0 1 0,-21 0 16,0 21-16,-1 0 0,1 0 0,-21 0 15,21 21-15,0 0 0,-22 22 16,22-22-16,0 21 0,0 1 0,0-1 15,-1 0-15,1 1 0,0-1 16,21-21-16,-21 21 0,21 1 0,0-22 16,0 0-16,0 0 0,0 0 15,0 1-15,21-22 0,0 0 0,0 21 16,1-21-16,-1 0 0,0 0 16,0 0-16,0-21 0,22 21 15,-22-22-15,0 1 0,0 0 0,0-21 16,0 21-16,1-22 0,-1 1 15,0 0-15,-21-1 0,21 1 16,0 0-16,-21-1 0,0 1 16,0 21-16,21 21 0,-21 21 31,-21 21-31,21-21 0,0 22 16,-21-22-16,21 21 0,-21 1 15,21-1-15,0-21 0,0 21 0,0-20 16,0 20-16,0-21 0,0 0 15,21 0-15,0 1 0,-21-1 16,21-21-16,22 0 0,-22 21 0,0-21 16,0 0-16,0 0 0,1 0 15,-1 0-15,0-21 0,0 0 0,0-1 16,0 1-16,1-21 0,-1 0 16,42-43-16,-42 43 0,1-22 15,-1 1-15,21 20 0,-21-20 16,0 20-16,1 1 0,-1 21 0,0-21 15,0 20-15,-21-20 16,0 63 0,-21 0-16,0 1 15,0 20-15,21 0 16,-22 1-16,1-1 0,21 0 0,-21 22 16,21-22-16,0 0 0,-21 1 15,21-1-15,0 0 0,0-20 0,0 20 16,0-21-16,0 0 0,0 0 0,0 1 15,0-1-15,21-21 16,0 0-16,0 0 0,1 0 0,-1 0 16,0 0-16,0 0 0,0 0 15,22-21-15,-22-1 0,0 1 0,21 0 16,1-21-16,-22 21 16</inkml:trace>
  <inkml:trace contextRef="#ctx0" brushRef="#br0" timeOffset="227.87">3260 8954 0,'0'0'0,"-22"0"0,22 21 16,-21-21-16,42 0 31,1 0-31,-1 0 0,0-21 16,0 21-16,0 0 0,0-22 0,1 22 15,20 0-15,-21 0 0,0 0 16,0-21-16,1 21 0,-1 0 16,0 0-16,0-21 0,0 0 15,0 21-15,1 0 0</inkml:trace>
  <inkml:trace contextRef="#ctx0" brushRef="#br0" timeOffset="604.28">5122 8827 0,'0'-64'16,"0"128"-16,0-149 0,0 64 16,0 42-1,0 0-15,0 0 0,0 22 16,0-22-16,0 21 0,0 0 0,-21 1 16,21-22-16,0 21 15,-21 1-15,21-22 0,0 21 0,0-21 16,0 0-16,0 1 0,0-1 0,0 0 15,0 0 1,21-21 0,0-21-1,0 0-15,1 0 0</inkml:trace>
  <inkml:trace contextRef="#ctx0" brushRef="#br0" timeOffset="1009.05">5736 8763 0,'21'0'16,"-42"0"-16,42-21 0,-21 0 0,-21 21 16,0 0-1,0 0-15,0 0 0,-1 0 0,-20 0 16,21 21-16,-21 0 0,20-21 16,1 21-16,0 22 0,0-22 0,0 0 15,21 0-15,0 0 16,0 0-16,0 1 0,21-22 15,0 21-15,0-21 0,0 0 16,1 0-16,20 0 0,-21 0 16,21 0-16,-20 21 0,20-21 0,-21 0 15,21 21-15,-20-21 0,-1 21 0,21-21 16,-21 21-16,0-21 0,-21 22 16,0-1-16,0 0 15,0 0-15,-21-21 16,0 0-16,0 21 0,-21-21 0,20 0 15,-20 0-15,0 0 0,-1 0 0,22 0 16,-21 0-16,21 0 0,-22 0 16,22 0-16,0 0 0,0 0 0,0 0 15,0 0-15,21-21 16,-22 0-16,22 0 0,-21 0 16,21-1-16,0 1 0</inkml:trace>
  <inkml:trace contextRef="#ctx0" brushRef="#br0" timeOffset="1239.92">5313 8446 0,'-21'0'15,"-1"0"1,44 0 62,-1 0-78</inkml:trace>
  <inkml:trace contextRef="#ctx0" brushRef="#br0" timeOffset="2135.58">7874 8467 0,'0'0'0,"21"-21"0,0-1 16,0 1-16,-42 21 31,0 21-15,0 1-16,21-1 0,-21 21 0,0-21 15,-1 22-15,1-1 0,0 0 16,0 1-16,0 20 0,0-21 0,-1 1 16,1 20-16,-21-20 0,21-1 0,-22 0 15,22-21-15,0 22 0,0-22 16,0 0-16,0 0 0,-1 0 0,1-21 15,0 0-15,0 0 16,0-21 0,0 0-16,21-21 0,0 21 15,-22-22-15,22 22 0,0-21 16,0-22-16,0 22 0,0 0 0,0-22 16,0 22-16,0 21 0,22-22 0,-22 1 15,0 21-15,21 0 0,0 21 16,-21-22-16,21 22 0,0 0 15,-21 22-15,21-22 0,1 21 16,-22 0-16,21 21 0,-21-21 0,0 22 16,21-1-16,-21 0 0,21 1 15,-21-1-15,0-21 0,0 22 16,21-1-16,0-21 0,1 0 0,-1 22 16,0-43-16,0 21 0,21 0 0,-20-21 15,20 0-15,0 0 0,-21 0 16,22 0-16,-1 0 0,0-21 0,1 0 15,-1-1-15,-21 1 0,22 0 16,-22-21-16,21-1 0,-21 1 0,0 21 16,-21-21-16,22-1 0,-22 22 0,21-42 15,-21 41-15,0 44 32,0-1-17,0 0-15,0 21 0,0-21 16,0 1-16,-21-1 0,21 0 0,-22 0 15,22 0-15,-21 0 0,21 1 16,0-1-16,0 0 0,0 0 16,0-42 15,0 0-31,0 0 0,0-1 16,0-20-16,0 21 0</inkml:trace>
  <inkml:trace contextRef="#ctx0" brushRef="#br0" timeOffset="2295.48">8255 8509 0,'0'0'0,"0"-21"16,0 0-16,21 21 47,0 0-32,0 21 1,-21 0-16,22-21 15</inkml:trace>
  <inkml:trace contextRef="#ctx0" brushRef="#br0" timeOffset="3311.44">8551 8594 0,'21'84'31,"-21"-62"-15,0 20-16,0-21 0,0 0 15,0 0-15,-21 22 0,21-22 0,-21 0 16,21 0-16,0 0 0,0 1 0,0-1 16,0 0-16,0 0 0,0 0 15,0-42 17,0 0-32,0 0 15,0 0-15,0-1 0,0-20 0,0 21 16,21-21-16,-21 20 0,21-20 15,1 0-15,41-1 16,-42 1-16,22 21 0,-1 0 0,-21 21 16,21-21-16,1 21 0,20 0 15,-20 0-15,-22 21 0,0 0 0,0 0 16,0 0-16,-21 0 0,0 22 16,0-22-16,0 21 0,0-21 0,0 22 15,0-22-15,0 0 0,0 21 16,0-20-16,0-1 0,0 0 0,0 0 15,0 0-15,21-21 16,1 0-16,-1 0 0,0 0 16,0 0-16,0-21 0,0 0 15,1 21-15,-1-21 0,0-22 0,0 22 16,21-21-16,-20 0 0,-1-1 16,0 1-16,0-22 0,0 22 0,0 0 15,-21-1-15,22 1 0,-22 21 0,21-21 16,-21 20-16,0 1 0,0 0 15,0 0-15,0 0 0,0 42 32,0 0-32,0 21 0,0-20 15,0 20-15,0-21 0,-21 21 0,-1 1 16,22-1-16,-21 22 0,0-22 16,21 0-16,-21 1 0,21-1 0,0 0 15,-21-21-15,21 22 0,0-22 16,-21 0-16,21 0 0,0-42 47,21 0-47,0 0 0,0 0 0,-21-22 15,21 22-15,0 0 0,1-21 16,-1 20-16,0 1 0,21 0 16,-21 0-16,1 0 0,-1 0 0,21-1 15,-21 22-15,0 0 0,1-21 0,-1 21 16,0 0-16,-42 21 31,0-21-15,-1 0-16,1 0 0,-21 22 0,21-22 15,0 0-15,-1 0 0,1 0 16,0 0-16,0 0 0,0 0 16,21 21 15,0 0-31,0 0 0,0 0 15,0 0-15,0 1 0,0-1 16,0 0-16,0 21 0,21-21 16,-21 1-16,0-1 0,0 0 0,21 0 15,0 0-15,-21 0 0,21-21 0,1 22 16,-1-22-16,0 0 16,0 0-16,0 0 0,0 0 0,1 0 15,-1 0-15,0-22 0,0 1 16,0 21-16,-21-21 0,21 0 15,1 0-15,-22 0 0,21-1 0,0 1 16</inkml:trace>
  <inkml:trace contextRef="#ctx0" brushRef="#br0" timeOffset="3684.23">10837 8467 0,'0'0'0,"-21"0"0,0 0 15,0 0-15,42 0 31,21 0-31,1 0 0,-1 0 16,21 0-16,1 0 0,-1 0 16,22 0-16,-21 0 0,20 0 0,-20 0 15,-1 0-15,-20 0 0,-1 0 16,0 0-16,1 0 0,-22-21 0,0 21 16,-42 0-1,0 0-15,-22 0 16,22 0-16,-21 0 0,-1 0 0,22 0 15,-21-22-15,0 22 0,-1 0 16</inkml:trace>
  <inkml:trace contextRef="#ctx0" brushRef="#br0" timeOffset="3912.1">11218 8424 0,'0'22'16,"0"-1"-16,0 0 0,0 0 15,0 0-15,0 0 0,0 22 16,-21-22-16,21 0 0,-21 21 15,21 1-15,-21-1 0,21 0 0,0-20 16,-21 20-16,-1 0 0,22-21 16,0 22-16,0-22 0,0 0 0,0 0 15,0 0-15,0 1 16,22-22 0,-1 0-1,0-22-15,0 1 0,0 0 16,22 0-16,-22 0 0</inkml:trace>
  <inkml:trace contextRef="#ctx0" brushRef="#br0" timeOffset="4967.78">11493 8827 0,'22'0'32,"-1"0"-17,0 0-15,0 0 16,0 0-16,22 0 0,-22 0 15,0-22-15,0 22 0,0-21 16,22 21-16,-22-21 0,0 0 0,0 0 16,0 21-16,0-21 0,1-1 0,-22 1 15,-22 21 1,1 0 0,0 0-16,0 0 0,0 21 0,-22 1 15,22-1-15,0 0 0,0 0 16,0 0-16,0 0 0,-1 1 0,22 20 15,0-21-15,0 0 0,0 0 0,0 1 16,0-1-16,0 0 16,0 21-16,22-42 15,-22 21-15,21-21 0,0 0 0,0 0 16,0 0-16,0 0 0,1 0 16,-1-21-16,0 0 0,0 0 0,0 0 15,0 0-15,1-1 0,20-20 16,-21 21-16,0-21 0,22-1 15,-1 22-15,-21-21 0,21 21 0,1-1 0,-22 1 16,21 0-16,-21 0 16,22 21-16,-22 0 0,21 0 0,-21 0 15,1 0-15,-1 0 0,0 0 0,-21 21 16,0 0-16,0 0 0,0 22 16,0-22-16,-21 21 0,0-21 15,-1 1-15,1 20 0,0-21 16,0 0-16,0 0 0,21 1 0,-21-22 15,21 21-15,-22 0 0,44-42 47,-1 0-47,0-1 0,0 1 0,0 0 16,0-21-16,1 21 16,-1-1-16,21-20 0,-21 21 0,0-21 0,1 20 15,-1 1-15,0 0 0,-21 0 16,21 21-16,-21-21 15,0 42 1,0 0-16,-21 0 16,21 0-16,-21 1 0,21-1 0,0 0 15,-21 21-15,21-21 0,0 1 16,0-1-16,0 21 0,0-21 0,0 0 16,0 1-16,0-1 0,21-21 0,0 21 15,0-21-15,0 0 0,0 0 16,1 0-16,-1 0 0,0 0 0,42 0 15,-41-21-15,-1 0 0,21-1 16,-21-20-16,0 0 16,1-1-16,20 1 0,-21 0 0,0-1 15,0-20-15,1 21 0,-1-22 16,0 22-16,0-1 0,-21-20 0,0 21 16,0 20-16,0-20 0,0 21 0,0 0 15,0 0-15,-21 21 16,0 0-16,21 21 0,-21 0 15,-1 21-15,1 1 0,0-1 16,21 0-16,0 1 0,-21-1 16,0 0-16,21 1 0,-21-1 0,21 0 15,0 1-15,0 20 0,0-42 16,0 22-16,0-1 0,0-21 0,0 0 16,21 22-16,0-43 0,0 21 0,0 0 15,0-21-15,1 0 0,-1 0 16,0 0-16,21 0 0,-21 0 0,1 0 15,20-21-15,-21 0 0,0-1 0,22 1 16,-22 0-16,-21 0 0,21-21 16,-21 20-16,0-20 0,0 21 0,0 0 15</inkml:trace>
  <inkml:trace contextRef="#ctx0" brushRef="#br0" timeOffset="5181.42">12933 8551 0,'0'0'16,"0"22"-16,21-22 16,0 0-1,0 0-15,0 0 0,1 0 16,-1 0-16,0 0 0,0 0 16,0 0-16,0 0 0,1 0 0,-1 0 15,0 0-15,0 0 0,0 0 16,0-22-16,1 22 0,-1 0 0,-21-21 15,42 21-15,-21 0 0</inkml:trace>
  <inkml:trace contextRef="#ctx0" brushRef="#br0" timeOffset="5604.18">14605 8615 0,'0'0'16,"0"-21"-1,21 0-15,-21-1 16,0 1-16,0 0 0,0 0 0,21 0 16,0 0-16,-21-22 0,43 1 15,-22 0-15,0 20 0,0 1 16,22 21-16,-22-21 0,0 21 15,0 0-15,21 0 0,-20 0 0,-1 0 16,0 21-16,-21 0 0,0 1 16,0 20-16,0-21 0,0 21 15,0-20-15,0 20 0,-21-21 16,0 21-16,-1-20 0,1 20 0,21-21 16,-42 43-16,21-22 15,0-21-15,-1 0 0,1 0 0,0 1 16,21-1-16,-21 0 15,0 0-15,21 0 16,0 0 0,0 1-1,0-1-15</inkml:trace>
  <inkml:trace contextRef="#ctx0" brushRef="#br0" timeOffset="5867.03">14711 9292 0,'0'0'16,"0"21"-16,21-21 15,0 0-15,0 0 16,-21-21 0,0 0-1,-21 21 32,21 21-31,-21-21-16,0 0 31</inkml:trace>
  <inkml:trace contextRef="#ctx0" brushRef="#br1" timeOffset="9633.44">3873 17526 0</inkml:trace>
  <inkml:trace contextRef="#ctx0" brushRef="#br1" timeOffset="10715.51">614 10139 0,'0'0'0,"-21"0"0,-22 0 16,22 0-16,0 0 0,-21 0 0,20 0 15,1 0-15,0 0 0,0 0 16,0 0-16,42 0 31,0 0-31,21 0 0,1 0 0,20 0 16,1 0-16,-1 0 0,22-21 15,-22 21-15,1 0 0,21 0 0,-22 0 16,1 0-16,-1 0 0,-21 0 16,22 0-16,-22 0 0,1 0 15,-22 0-15,0 0 0,0 0 0,-42 0 31,0 0-31,0 21 16,-1-21-16,1 0 0,0 0 16,0 0-16,0 0 0,-22 0 15</inkml:trace>
  <inkml:trace contextRef="#ctx0" brushRef="#br1" timeOffset="10991.35">995 10160 0,'0'0'0,"-21"0"16,-1 0 0,22 21-16,0 0 15,0 1-15,0-1 0,-21 0 16,21 21-16,0-21 0,-21 22 16,21-1-16,0 0 0,-21 1 15,21-1-15,0 0 0,0 1 0,-21-1 16,21-21-16,-21 22 0,21-22 15,0 0-15,0 0 0,-22 0 16,22 0-16,0-42 31,0 0-15,0 0-16,22 0 0</inkml:trace>
  <inkml:trace contextRef="#ctx0" brushRef="#br1" timeOffset="11541.04">1228 10308 0,'0'0'0,"0"-21"0,0 0 15,0 0-15,0 0 0,0-1 16,0 1-16,0 0 15,0 42 17,0 0-32,0 1 0,0-1 15,-22 21-15,22 0 0,-21 1 16,21-1-16,0 0 0,0 1 0,0 20 16,0-20-16,-21-22 0,21 21 15,0-21-15,0 22 0,0-22 0,0 0 16,0-42 15,0 0-31,0-1 16,21-20-16,-21 21 0,21-21 15,1 20-15,-1-20 0,0 0 16,0-1-16,0 1 0,0 0 16,1 21-16,20-1 0,-21 1 0,0 0 15,22 0-15,-22 21 0,0 0 16,0 0-16,0 0 0,0 21 0,1 0 15,-22 22-15,0-22 0,0 21 16,0 0-16,0 1 0,0-22 0,0 64 16,0-64-16,0 21 15,0-21-15,0 0 0,0 1 0,0-1 16,0 0-16,0 0 16,21-21-1,0-21-15,0 0 16,-21 0-16,21-1 0</inkml:trace>
  <inkml:trace contextRef="#ctx0" brushRef="#br1" timeOffset="11899.83">1841 10499 0,'0'0'0,"22"0"15,-1 0 1,0 0-16,0 0 15,-21-21-15,21-1 0,0 22 16,1-21-16,-1 0 0,0 0 16,0 0-16,0 0 0,-21-1 15,0 1-15,0 0 0,0 0 16,-21 21 0,0 0-16,0 0 0,0 21 15,-1 0-15,1 0 0,0 1 16,-21-1-16,42 21 0,-21 0 0,-1 1 15,22-22-15,0 21 0,-21 1 16,21-1-16,0-21 0,0 0 16,0 22-16,21-22 0,1-21 0,-1 42 15,0-42-15,0 0 16,0 0-16,0 0 0,1 0 0,-1 0 16,21-21-16,-21 0 0,22 0 15,-1-1-15,0 1 0,1 0 0</inkml:trace>
  <inkml:trace contextRef="#ctx0" brushRef="#br1" timeOffset="12311.01">3365 10075 0,'0'0'15,"-21"0"-15,0 0 16,42 0 0,0 0-1,1 0-15,20 0 0,-21 0 0,21 0 16,22 0-16,-22 0 0,22-21 0,-22 21 16,0 0-16,22 0 0,-22 0 15,-21 0-15,22 0 0,-22 0 0,0 0 16,-42 0-1,0 0 1</inkml:trace>
  <inkml:trace contextRef="#ctx0" brushRef="#br1" timeOffset="12556.42">3619 10075 0,'0'0'0,"-21"22"15,0-22-15,21 21 0,-21-21 16,21 21-16,-21-21 0,21 21 15,0 0-15,0 0 0,0 1 0,-21 20 16,21 0-16,0-21 0,0 22 0,0-1 16,0 0-16,-22 1 0,22-1 15,-21 22-15,21-22 0,0-21 16,0 0-16,0 0 0,0 1 16,0-1-16,21-21 31,1-21-31,-1-1 15,0 1-15,0 0 0,0 0 0</inkml:trace>
  <inkml:trace contextRef="#ctx0" brushRef="#br1" timeOffset="12911.21">3746 10562 0,'22'0'47,"-1"0"-47,0-21 15,0 21-15,0-21 0,0 0 16,1 0-16,-1-1 0,0 1 16,0 0-16,0 0 0,0 0 0,-21 0 15,0-1-15,0 1 0,0 0 16,-21 21 0,0 21-1,0 0-15,0 1 0,0-1 16,21 21-16,-22-21 0,1 22 0,21-1 15,0 0-15,0-21 0,-21 22 16,21-22-16,0 21 0,0-21 0,0 1 16,0-1-16,21 0 0,0-21 15,1 0 1,20 0-16,-21 0 0,0 0 0,0 0 16,22 0-16,-22-21 0,0 0 0,0-1 15,0 1-15,1 0 0,-1 0 16,0 0-16,0-22 0</inkml:trace>
  <inkml:trace contextRef="#ctx0" brushRef="#br1" timeOffset="13611.81">4254 10414 0,'0'0'0,"0"-21"0,22 0 16,-22 0-16,21-1 0,0 1 15,0 0-15,0 21 16,0 0-16,1 0 0,-1-21 0,0 21 16,0 0-16,21 0 0,-20 0 15,-1 21-15,0-21 0,0 21 16,0 0-16,-21 1 0,0 20 0,0-21 15,0 21-15,0-20 0,0 20 16,0-21-16,-21 21 0,0-20 0,0-1 16,0 0-16,-1 0 0,22 0 15,-21 0-15,0-21 0,21-21 32,21 21-32,0-21 15,1 0-15,-1 0 0,0 0 0,0-1 16,0-20-16,0 21 0,1-21 0,-1-1 15,0 22-15,21-21 0,-21-1 16,1 22-16,-1 0 0,0 0 16,-21 0-16,0 0 15,0 42 1,0 0 0,-21 0-16,0 0 0,21 22 15,-22-1-15,1-21 0,21 21 0,0 1 16,0-22-16,0 21 0,0-21 0,0 22 15,0-22-15,0 0 0,21 0 16,-21 0-16,22-21 0,-1 0 0,0 22 16,21-22-16,-21 0 0,1 0 0,-1 0 15,21-22-15,-21 22 16,0-21-16,22 0 0,-22 0 0,0-21 16,21 20-16,-20-20 0,-1 0 0,0-1 15,0 1-15,0 0 0,-21-1 16,21 1-16,-21 0 0,22-1 0,-22 22 15,0-21-15,0 21 0,0 0 16,0-1-16,0 1 0,-22 42 31,22 1-31,-21-1 16,21 0-16,0 21 0,0 1 0,-21-22 16,21 21-16,0 0 0,0 1 15,-21-1-15,21 0 0,0-20 16,0 20-16,0-21 0,0 0 0,0 0 15,0 1-15,0-1 0,21-21 16,0 0-16,0 0 16,1 0-16,-1 0 0,0 0 15,0-21-15,-21-1 0,21 1 16,0 0-16</inkml:trace>
  <inkml:trace contextRef="#ctx0" brushRef="#br1" timeOffset="13775.24">5186 10329 0,'0'0'16,"-21"0"-16,42 0 31,0 0-15,21 0-16,-21-21 0,22 21 0,-22-21 15,21 21-15,1-21 0</inkml:trace>
  <inkml:trace contextRef="#ctx0" brushRef="#br1" timeOffset="14267.96">6392 10202 0,'0'-42'31,"0"21"-31,21 21 47,-21 21-47,0 0 0,0 0 16,0 22-16,0-1 0,0 0 0,0 22 15,0-1-15,0 1 0,-21-1 16,21 1-16,-21 21 0,0 63 16,0-85-16,0 22 0,-1 21 0,1-22 15,0 1-15,0 0 0,0-1 16,0 1-16,-1-21 0,1-1 0,0 1 15,21-22-15,-21 0 0,21 1 16,0-22-16,0 21 0,0-63 31,0 0-31,21 0 0,-21-1 16,21-20-16,0 0 0,-21-1 0,22-20 16,-1-1-16,-21 1 0,21-22 15,0 1-15</inkml:trace>
  <inkml:trace contextRef="#ctx0" brushRef="#br1" timeOffset="14591.74">6202 10478 0,'0'-22'0,"0"44"0,0-86 0,-21 22 15,21 21-15,0-1 0,0-20 0,0 21 16,0 0-16,21 0 0,0-1 16,0 1-16,0 21 0,0-21 0,22 0 15,-1 21-15,0 0 0,1 0 0,20 0 16,-20 0-16,20 0 0,-21 0 15,1 21-15,-1 0 0,-21 22 0,0-22 16,1 21-16,-22-21 0,0 22 16,0-22-16,-22 21 0,-20-21 0,-43 43 15,43-64-15,0 21 0,-1 0 16,1 0-16,21-21 0,-21 0 16,20 0-16,1 0 0,0 0 0,0 0 15,0 0-15,21-21 16,0 0-1,21 0-15,0 21 16,0 0-16,22-21 0,-22 21 16,21-22-16,-21 22 0,22-21 0,-1 21 15</inkml:trace>
  <inkml:trace contextRef="#ctx0" brushRef="#br1" timeOffset="14999.56">6985 10329 0,'-21'-21'16,"21"0"0,0 0-16,0 0 0,0 0 15,21 21-15,0-22 16,-21 1-16,21 21 0,0 0 0,1 0 16,20-21-16,-21 21 0,0 0 15,0 0-15,1 0 0,-1 21 16,21 0-16,-21-21 0,0 22 0,1 20 15,-22-21-15,21 0 0,-21 22 0,21-22 16,-21 0-16,0 21 0,0-21 16,0 1-16,0-1 0,-21 0 15,0 0-15,-1-21 0,1 0 0,0 21 16,0-21 0,21-21-16,0 0 15,0 0-15,0 0 0,0-1 16,0 1-16,0 0 0,0-21 0,0 21 15,21-1-15,0 1 0,-21 0 0,21 21 16,1-21-16,-1 0 0,0 0 16,0 21-16,21 0 0,-20-22 15,-1 1-15,0 21 0,0 0 0,0 0 16,0 0-16,1 0 0,-1 0 16</inkml:trace>
  <inkml:trace contextRef="#ctx0" brushRef="#br1" timeOffset="16640.27">7705 10393 0,'63'0'31,"-42"-21"-31,-21 0 16,21 21-16,1-22 0,-1 1 0,-21 0 15,21 0-15,0-21 16,-21 20-16,0 1 15,0 0-15,0 0 0,0 0 16,-21 21 0,0 0-16,0 0 15,-1 21-15,1 0 0,0-21 16,21 21-16,-21 0 0,0 22 0,0-22 16,21 0-16,0 0 0,0 22 0,0-22 15,0 0-15,0 0 0,0 0 16,0 0-16,0 1 0,0-1 0,21-21 15,0 0-15,0 21 0,0-21 16,0 0-16,22 0 0,-22 0 0,0 0 16,21-21-16,1 21 0,-1-21 15,0-1-15,1 1 0,-1 0 0,0-21 16,1 21-16,-1-1 0,0-20 16,1 21-16,-1-21 0,-21 20 0,22 1 15,-22-21-15,0 21 0,0 0 0,-21-1 16,0 1-1,-21 21-15,0 0 0,0 0 16,-1 0-16,1 21 0,0 1 16,21-1-16,0 0 0,0 0 0,0 0 15,0 0-15,0 1 0,0-1 0,0 0 16,0 0-16,0 21 0,0-20 16,0-1-16,21 0 0,0 0 15,-21 0-15,0-42 47,-21 0-31,0 21-16,21-21 0,-21 21 15,21-21-15,-21 21 0,0 0 16,21 21 0,0 0-1,0 0-15,0 0 0,0 0 16,21 1-16,-21-1 0,21-21 15,0 21-15,0-21 0,0 0 16,1 21-16,-1-21 0,0 0 0,21 0 16,-21 0-16,22 0 0,-22 0 15,21 0-15,-21-21 0,22 0 0,-1 0 16,-21-1-16,22 1 0,-22 0 16,21-21-16,0 21 0,1-22 0,-22 22 15,21-21-15,-21 21 0,1-1 0,-22-20 16,0 21-16,0 0 0,0 0 15,0-1-15,-22 22 16,1 0-16,0 0 0,0 0 0,0 22 16,0-1-16,-1 0 15,1 0-15,0 0 0,21 0 0,-21 1 16,21-1-16,0 0 0,0 21 0,0-21 16,0 1-16,0-1 0,0 0 15,21 0-15,0 0 0,0 0 0,22 1 16,-22-22-16,21 0 0,-21 0 0,22 0 15,-1 0-15,-21 0 0,22 0 16,-1-22-16,0 22 0,-21-21 0,22 0 16,-22 0-16,21 0 0,-21 0 15,1-22-15,-1 22 0,0 0 0,0 0 16,-21-22-16,0 22 0,21 0 16,-21 0-16,0 0 0,0 42 31,-21 0-31,21 0 15,0 0-15,-21 1 0,21-1 16,-21 0-16,21 21 0,-21-21 16,21 1-16,0-1 0,0 0 0,0 21 15,-22-42-15,22 21 0,0 1 0,0-44 47,0 1-47,22 21 16,-1-21-16,0 0 0,0-21 15,-21 20-15,21 1 0,0 0 0,1-21 16,-1 21-16,0-22 0,21 22 0,-21 0 16,1 0-16,-1 21 0,0-21 15,0 21-15,-21 21 32,0 0-32,0 0 0,0 0 0,0 0 15,0 1-15,0-1 0,0 0 0,0 21 16,0-21-16,0 1 0,0 20 15,0-21-15,0 0 0,21 0 0,0 1 16,1-22-16,-1 21 0,0-21 16,21 0-16,22 0 15,-22 0-15,0-21 0,-20 21 0,20-22 16,0 1-16,1-21 0,-22 21 16,21 0-16,-21-22 0,22 1 0,-22 0 15,21-1-15,-21 1 0,0 0 0,-21-22 16,22 22-16,-22-1 0,0 1 15,0 0-15,0-1 0,0 22 0,0 0 16,0 0-16,0 0 0,0 42 16,0 0-1,-22 0-15,22 22 0,-21-22 0,0 21 16,0 0-16,21 1 0,-21-1 16,0 0-16,-1 1 0,22-1 15,-21 0-15,0 43 0,21-43 16,0-20-16,0 20 0,0-21 15,0 0-15,0 0 0,0 1 0,0-1 16,21-21-16,0 0 0,1 0 0,-1 0 16,0 0-16,0 0 15,0 0-15,0-21 0,1 21 0,-1-22 16,0 1-16,0-21 0,0 21 16,0 0-16,1-22 0,-22 22 15,0 0-15</inkml:trace>
  <inkml:trace contextRef="#ctx0" brushRef="#br1" timeOffset="16847.15">10118 10054 0,'-22'0'16,"44"0"-16,-44 21 16,44-21-16,-1 0 15,21 0-15,-21 0 0,0 0 16,1 0-16,20 0 0,-21 0 0,0 0 15,0 0-15,1 0 0,-1 0 16,0 0-16,0 0 0,0 0 0,0-21 16,-21 0-16,0 0 15</inkml:trace>
  <inkml:trace contextRef="#ctx0" brushRef="#br1" timeOffset="18326.98">11959 10583 0,'0'-21'16,"0"0"-16,0 0 0,0 0 15,0-22-15,0 22 0,0-21 0,0 0 16,0 20-16,0-20 0,21 0 16,-21-1-16,21 1 0,1 0 0,-22-1 15,0 22-15,21-21 0,0 21 16,-21 0-16,0-1 0,-21 44 31,0-1-15,21 0-16,-22 21 0,1-21 15,0 22-15,21-22 0,0 21 0,-21 1 16,21-1-16,0-21 0,0 21 16,0 1-16,0-22 0,0 21 0,0-21 15,21 1-15,0-1 0,0 0 16,22-21-16,-22 0 0,21 0 16,1 0-16,-22 0 0,21 0 0,-21-21 15,22 0-15,-22-1 0,21 1 0,-21-21 16,22 21-16,-22-22 0,0 22 15,0-21-15,0 0 0,-21-1 16,0 22-16,0-21 0,0-1 0,-42-20 16,21 42-16,0 0 15,-22-1-15,22 1 0,-21 21 0,-1 0 16,1 0-16,0 0 0,-1 21 0,1-21 16,0 22-16,-1-1 0,1 21 15,21-21-15,0 22 0,0-22 0,-1 21 16,22 0-16,0-20 0,0 20 0,0 0 15,22-21-15,-1 22 16,21-22-16,-21 0 0,22 0 0,-1 0 0,0 1 16,1-22-16,-1 0 0,0 0 15,1 0-15,-1 0 0,0 0 16,1-22-16,-1 22 0,-21-21 0,21-21 16,-20 21-16,20 0 0,0-43 15,-21 43-15,1-21 0,-1 20 16,-21-20-16,0 21 0,21 0 0,-21 0 15,0-1-15,0 44 32,0-1-32,-21 0 0,21 21 15,0-21-15,-21 1 0,21-1 16,-22 0-16,22 21 0,0-21 16,0 1-16,0-1 0,0 0 15,0 0-15,0 0 0,0 0 0,0 1 16,0-44 15,0 1-31,0 0 16,0 0-16,0-21 0,22 20 15,-1 1-15,-21-21 0,21 21 0,0-22 16,0 22-16,0-21 0,1 21 16,20 0-16,-21-1 0,0 1 0,22 21 15,-22 0-15,21 0 0,-21 0 0,0 0 16,1 21-16,-22 1 0,0 20 15,0-21-15,21 0 0,-21 0 16,0 22-16,0-22 0,21 0 16,-21 21-16,0-20 0,21-1 0,0 0 15,0 0-15,1 0 0,-1-21 16,21 21-16,0-21 0,-20 0 16,-1 0-16,0 0 0,0 0 0,0 0 15,0 0-15,1-21 0,-22 0 16,0 0-16,0 0 15,0 0-15,0-1 0,0 1 16,0 0-16,21 0 0,0 21 16</inkml:trace>
  <inkml:trace contextRef="#ctx0" brushRef="#br1" timeOffset="19400.05">14414 10351 0,'-42'0'31,"42"-22"-31,0 1 0,0 0 16,21 0-1,0 0-15,1 0 0,-1-1 0,0-20 16,0 21-16,0-21 0,22-1 0,-22 1 15,0 0-15,21-1 0,-21 1 16,1 0-16,-1-1 0,-21 22 16,0-21-16,0 21 0,0-1 15,-21 44 1,-1-1-16,1 21 0,0-21 0,0 22 16,0-1-16,0 0 0,-1 1 15,1-1-15,21 0 0,0 1 0,0-1 16,0 0-16,0 1 0,0-22 15,21 21-15,1 0 0,-1-20 16,0-1-16,0 0 0,0 0 0,0-21 16,22 0-16,-22 0 0,0 0 0,21 0 15,-20 0-15,-1-21 0,21 0 16,-21 0-16,0-1 0,22 1 0,-22-21 16,0 0-16,21-1 0,-20 1 15,-1 0-15,0-22 0,21 22 0,-21-22 16,-21 22-16,22 0 0,-22-1 15,0 22-15,0-21 0,-22 42 16,1 0-16,21 21 16,-21 0-16,0 21 0,0-20 15,0 20-15,-1 0 0,22 1 16,0-1-16,-21-21 0,0 64 16,0-43-16,21 0 0,0-20 15,0 20-15,-21-21 0,21 21 0,-21 1 16,21-22-16,0 0 0,0 0 15,0 0-15,0-42 32,21 0-32,0 0 0,0 0 15,0 0-15,0-22 0,1 22 16,-1 0-16,0 0 0,0 0 16,0-1-16,0 1 0,1 0 0,-1 21 15,-21-21-15,21 21 16,0 0-16,-21 21 15,0 0-15,0 0 16,0 1-16,0-1 0,0 0 16,0 0-16,0 0 0,0 0 15,21 1-15,0-1 0,-21 0 0,22 0 16,-1 0-16,0 0 0,0-21 16,0 0-16,22 0 0,-22 0 0,21 0 15,0 0-15,-20 0 0,20 0 0,0-21 16,-21 21-16,22-21 0,-1 0 0,0 0 15,1-22-15,-22 22 0,21 0 16,-21-21-16,1 21 0,-1-22 16,0 22-16,-21-21 0,0 21 0,0-1 15,0 1-15,-21 21 16,0 0-16,-1 0 0,1 0 16,0 21-16,0 1 0,0-1 0,0 0 15,21 0-15,0 0 0,0 0 16,0 22-16,0-22 0,0 0 0,0 0 15,0 0-15,21 1 0,0-1 16,21 0-16,-21 0 0,1-21 16,20 0-16,-21 0 0,21 0 0,1 0 0,-22 0 15,21 0-15,1 0 0,-1-21 16,-21 21-16,21-21 0,-20 0 16,-1-1-16,0 1 0,0 0 0,-21 0 15,0-21-15,0 20 0,0 1 0</inkml:trace>
  <inkml:trace contextRef="#ctx0" brushRef="#br1" timeOffset="19640.5">14520 9970 0,'0'0'0,"-42"21"0,21-21 0,0 0 0,42 0 32,0 0-32,21 0 0,-21 0 15,22 0-15,-1 0 0,-21 0 0,22 0 16,-22 0-16,21 0 0,0 0 16,-20 0-16,-1 0 0,0-21 0,0-1 15</inkml:trace>
  <inkml:trace contextRef="#ctx0" brushRef="#br1" timeOffset="21692.27">17716 9779 0,'0'0'0,"22"-21"0,-1 0 0,-21 0 16,0-1-16,21 1 0,-21 0 15,21 0-15,-21 0 0,0 42 31,0 0-31,0 0 0,-21 22 16,0-1-16,0 0 0,-1 1 16,22 20-16,-21-21 0,0 1 0,0-1 15,0 0-15,0 1 0,-1-1 16,1-21-16,0 22 0,0-22 16,0 21-16,0-21 0,-1 0 0,1 22 15,0-22-15,0-21 0,0 0 16,0 0-16,-1 0 15,1 0-15,21-21 16,0-22-16,-21 22 0,21 0 16,0 0-16,0-21 0,0-1 0,0 22 15,0-21-15,21 21 0,0-22 0,1 22 16,-22-21-16,21 21 0,0-1 16,0 22-16,0 0 0,0 0 15,1 22 1,-22-1-16,0 0 0,0 0 0,0 0 15,0 0-15,21 22 0,-21-22 16,21 0-16,-21 0 0,0 0 0,21 1 16,0 20-16,0-21 0,1-21 0,-1 21 15,0 0-15,0 1 0,21-22 16,-20 0-16,-1 0 0,21 0 16,-21 0-16,22 0 0,-1 0 0,-21 0 15,21-22-15,-20 22 0,20-21 16,-21 0-16,21 0 0,-20 0 0,20 0 15,-21-22-15,0 22 0,0 0 0,1-21 16,-1 20-16,0 1 0,-21 0 16,0 0-16,0 0 0,0 42 31,-21 0-31,0 0 0,-1 0 16,22 1-16,-21-1 0,21 0 15,-21 0-15,21 21 0,0-20 0,0-1 16,0 0-16,0 0 15,0 0-15,21 0 0,0-21 16,1 0-16,-1 0 0,0 0 0,0 0 16,0 0-16,22 0 0,-22 0 15,0-21-15,21 0 0,-21 21 0,1-21 16,-1 0-16,21 0 0,-21-1 16,0 1-16,-21 0 0,22-21 0,-1 21 15,0-1-15,-21 1 0,0 0 16,0 0-16,0 42 31,0 0-31,-21 0 16,0 1-16,21-1 0,-22 0 15,22 0-15,-21 0 0,21 0 0,-21 1 16,21-1-16,0 0 0,0 0 0,0 0 16,-21-21-16,21 21 0,0-42 46,21 0-30,0 0-16,-21 0 0,21 0 16,1-1-16,-1 1 0,0 0 15,21 0-15,-21 0 0,1-22 0,20 22 16,-21 0-16,21 21 0,-20-21 0,20 21 16,-21 0-16,0 0 0,0 0 15,1 21-15,-22 0 0,0 0 16,0 1-16,21 20 0,-21-21 15,0 0-15,0 0 0,21 1 0,-21-1 16,0 0-16,0 0 0,21 0 0,0 0 16,0-21-16,-21 22 0,22-22 15,-1 0-15,0 0 0,0 0 16,0 0-16,0-22 16,-21 1-16,22 21 15,-1-21-15,-21 0 0,21 0 0,-21 0 16,21-22-16,0 1 0,0 0 0,1-1 15,20-63-15,-21 64 16,21-21-16,1-43 0,-22 42 16,-21 22-16,0 21 0,21-22 15,-21 22-15,-21 42 16,21 1 0,-21 20-16,0 0 0,-1 1 15,1-1-15,0 21 0,0-20 16,0-1-16,21 0 0,-21 1 0,-1-1 15,22 0-15,-21-20 0,21 20 16,0-21-16,0 0 0,0 0 0,0 1 16,0-1-1,0-42 1,0-1 0,0 1-16,21 0 15,1 21-15,-1-21 0,-21-21 0,21 20 16,0 1-16,0 0 0,22 0 0,-22 0 15,0-22-15,21 22 16,-21 0-16,22 0 0,-22 21 0,0-21 0,21 21 16,-20 0-16,-1 0 15,0 0-15,-21 21 16,0 0-16,0 0 16,-21 0-16,0-21 0,-1 22 15,-20-22-15,21 0 0,0 21 0,-22-21 16,22 0-16,0 0 0,0 0 0,0 0 15,21 21 32,0 0-47,0 0 16,0 0-16,-21 1 0,21-1 16,-22 0-16,22 0 15,0 0-15,0 0 0,0 1 0,0-1 16,0 0-16,0 0 0,0 0 0,0 0 15,22 1-15,-1-1 0,0-21 16,0 21-16,43-21 0,-22 0 16,0 0-16,1 0 0,-22 0 15,21 0-15,0-21 0,1 21 16,-22-21-16,21-1 0,-21 1 0,1 0 16,-1 0-16,0 0 0,21-22 15,-42 1-15,21 21 0,-21 0 16,22 0-16,-22-22 0,0 22 0,0 0 0,0 0 15,0 0-15,0-1 16,0 1-16</inkml:trace>
  <inkml:trace contextRef="#ctx0" brushRef="#br1" timeOffset="22251.96">18351 9483 0,'-21'21'0,"42"-42"0,-84 42 0,42 0 0,0 0 15,-1-21-15,1 21 0,21 1 16,0-1-16,21-21 31,1 0-31,-1 0 0,21 0 16,-21 0-16,0-21 0,1 21 0,20-22 16,-21 1-16,-21 0 15,0 0-15,0 0 16,-21 21-1,0 0-15,0 0 0,-1 0 16,1 0-16,21 21 0,0 0 16,-21-21-16,21 21 0,0 0 15,0 1-15,0-1 16</inkml:trace>
  <inkml:trace contextRef="#ctx0" brushRef="#br1" timeOffset="32071.97">402 11811 0,'0'21'31,"0"0"-15,0 1 0,0-1-1,21-21-15,0 0 16,1 0-16,-1 0 16,0 0-16,21 0 0,-21 0 0,1-21 15,-1 21-15,0-22 0,0 1 16,0 21-16,-21-21 15,0 0-15,0 0 16,0 0 0,-21 21-16,0 0 0,-21 0 15,20 0-15,1 0 0,-21 0 16,0 0-16,20 21 0,-20 0 16,0-21-16,-1 21 0,22 0 0,-21 0 15,21 1-15,0-1 0,21 0 16,0 0-16,0 0 0,0 0 15,0 1-15,0-1 0,21-21 16,0 21-16,21-21 16,-21 0-16,22 0 0,-22 0 15,21 0-15,-21 0 0,22 0 16,-22 0-16,0 0 0,-21-21 16,21 21-16,-42 0 31,-21 0-31,21 21 0,-22-21 15,1 21-15,0 0 0,-1 0 0,1 1 16,21-1-16,-22 0 0,22 0 16,0 21-16,0-20 0,0-1 0,21 0 15,0 0-15,0 0 0,0 22 16,21-22 0,0-21-16,0 0 0,22 0 0,-22 21 15,21-21-15,-21 0 16,22 0-16,-22 0 0,21 0 0,0 0 15,-20 0-15,20-21 0,-21 0 16,21 21-16,-20-22 0,20 1 0</inkml:trace>
  <inkml:trace contextRef="#ctx0" brushRef="#br1" timeOffset="32875.98">1312 11959 0,'0'0'0,"0"-21"0,0 0 15,0 0 1,-21 21-16,0 0 16,0 0-16,0 0 15,-1 0-15,1 0 0,-21 0 16,21 21-16,0 0 0,-1 0 0,1 0 16,0 1-16,0-1 0,0 21 15,0-21-15,21 0 0,0 22 0,-22-22 16,22 0-16,0 0 0,0 0 15,22-21 1,-1 0-16,0 0 0,0 0 16,0 0-16,0 0 0,1-21 15,-1 0-15,21 0 0,-21 21 16,0-21-16,1 0 0,-1-1 16,0-20-16,0 21 0,-21 0 0,21 0 15,-21-1-15,0 1 16,21 21-16,-21-21 0,0 42 47,0 0-47,0 1 0,0-1 15,0 0-15,0 21 0,0-21 16,0 22-16,0-22 0,0 21 0,0 1 16,0-1-16,0 0 0,22 1 15,-22 20-15,0-21 0,0 22 16,0-22-16,0 22 0,0 20 15,0-20-15,0-1 0,0 1 16,0 21-16,0-22 0,0 1 0,0-22 16,0 21-16,0 1 0,0-1 15,0-20-15,0 20 0,0-20 0,0 20 16,0-21-16,0-20 16,0 20-16,0-21 0,0 21 0,0-20 15,-22-1-15,1 0 0,0-21 16,0 0-16,0 0 0,0 0 0,-1-21 15,1 0-15,-42-43 16,20 22-16,22-1 0,-21 1 16,21-21-16,-22 20 0,22-20 15,0-1-15,0 1 0,0-1 16,21 1-16,0-1 0,0 1 0,0-1 16,0 1-16,0-1 0,21 22 15,0 0-15,0-22 0,0 22 0,22-1 16,-22 1-16,21 21 0,-21-21 15,43-1-15,-43 22 0,0 0 16,0 0-16,1 0 16,-1-1-16,0 22 0,-21-21 0,0 0 15,0 0 1,21 21-16,-21-21 0,0 0 16</inkml:trace>
  <inkml:trace contextRef="#ctx0" brushRef="#br1" timeOffset="33247.76">1990 11896 0,'0'-21'78,"-22"21"-47,1 0-15,0 0-1,21 21 17,0 0-1,21-21-15</inkml:trace>
  <inkml:trace contextRef="#ctx0" brushRef="#br1" timeOffset="33523.05">1947 12234 0,'0'0'0,"0"22"0,0-1 0,21-21 32,1 0-17,-1-21 1,-21-1-1,-21 22 1,-1 0 0,1 22-1,21-1-15,-21-21 16,21 21-16,21-21 31</inkml:trace>
  <inkml:trace contextRef="#ctx0" brushRef="#br1" timeOffset="34771.99">4403 12002 0,'0'0'16,"0"21"-16,21-21 47,0-21-47,0 21 0,0-22 0,0 1 16,22 0-16,-1 0 0,-21 0 15,22-22-15,-1 22 0,-21 0 16,21-21-16,-20 21 0,-1-1 0,0-20 15,0 0-15,-21 21 0,0-1 16,0-20-16,0 21 0,0 0 0,0 0 16,0-1-16,0 1 0,-21 21 15,0 0-15,0 0 16,21 21-16,-22-21 16,22 43-16,-21-22 15,21 21-15,-21 1 0,21-1 0,0 21 16,0-20-16,-21 20 0,0 1 15,21 20-15,-21-20 0,21 21 0,0-1 16,-22-20-16,1 20 0,0 1 0,21 0 16,0-1-16,-21 1 0,0 0 15,0-1-15,21 1 0,0-21 0,0 20 16,-22 1-16,22-22 0,0 1 16,0-1-16,0 1 0,0-22 15,0 22-15,22-22 0,-1-21 0,0 22 16,0-22-16,0-21 0,22 0 0,-1 0 15,0-21-15,1-1 0,-1 1 16,0-21-16,1 21 0,-1-22 0,0 1 16,-21 0-16,1-1 0,20-20 15,-42 21-15,21-22 0,-21 1 0,0-86 16,0 65-16,-21 20 16,21 1-16,-42-1 0,20 1 0,-20 20 15,0-20-15,-1 42 0,-20-22 0,21 22 16,-22 0-16,1 0 0,20 0 15,1 21-15,0 0 0,-1 0 0,1 0 16,21 0-16,0 0 0,-1-21 16,22-1-1,22 22-15,-1-21 16,0 0-16,21 21 0,1-21 0,-1-21 16,0 20-16,1 1 0,62-42 15,-41 20-15,-22 1 0,1 0 16,-1-1-16,0 1 0,22-21 15,-43 20-15,21 22 0,-42 0 16,21 0-16,-21 0 0,0-1 16,-21 22 15,21 22-31,-21-1 0,0 0 0,21 0 16,0 21-16,0-20 0,-21 20 15,21 0-15,0 1 0,0-22 16,0 21-16,0 0 0,0-20 0,0-1 15,0 21-15,21-42 0,0 21 16,0 0-16,0-21 0,1 0 16,-1 0-16,0 0 0,0-21 15,0 0-15,0 21 0,1-42 0,-1 21 16,0-1-16,0-20 0,-21 21 0,0-21 16,0-1-16,0 22 0,0-21 15,0 21-15,-21-22 0,0 22 0,0 0 16,-1 0-16,1 21 15,0-21-15,0 21 0,0 0 0,0 0 16,-1 0-16,1 21 16,21 0-1,-21-21-15,21 21 0,0 0 0,0 0 16,0 1-16,21-22 16,0 21-16,1-21 0,-1 0 0,0 0 15,0 0-15,0 0 0</inkml:trace>
  <inkml:trace contextRef="#ctx0" brushRef="#br1" timeOffset="35179.75">5567 11896 0,'0'-21'16,"0"-1"-1,0 1-15,0 0 16,0 0-16,21 0 15,0 21-15,0 0 16,0 0-16,1 0 0,-1 0 0,0 0 16,21 0-16,-21 21 0,1-21 15,-1 21-15,0 0 0,0 22 0,0-22 16,-21 21-16,0-21 0,0 22 0,0-22 16,0 21-16,0 0 0,-21-20 15,21-1-15,-21 21 0,0-21 16,0-21-16,21 21 0,0-42 31,0 0-31,0 0 16,0 0-16,0 0 0,0-1 15,21 1-15,0-21 0,-21 21 0,21 0 16,-21-22-16,21 22 0,0 0 16,1 21-16,-1-42 15,0 42-15,0 0 0,0 0 0,0 0 16,1 0-16,-1 0 15,0 0-15,0 0 0</inkml:trace>
  <inkml:trace contextRef="#ctx0" brushRef="#br1" timeOffset="35904.5">6646 11832 0,'0'0'0,"0"-21"0,0 0 16,0 0-16,0 0 15,0-1-15,-21 22 0,0 0 16,0 0-16,0 0 0,-22 0 16,22 0-16,-21 0 0,21 0 0,-1 0 15,-20 0-15,21 22 0,0-1 16,0 0-16,-1 0 0,-20 0 16,42 0-16,-21 22 0,0-22 0,21 0 15,-21 21-15,21-20 0,0-1 16,0 0-16,0 0 0,0 0 0,21-21 15,0 0-15,0 0 0,0 0 0,0 0 16,1 0-16,20 0 0,-21-21 16,0 0-16,22 21 0,-22-21 0,0 0 15,0-43-15,0 43 16,0 0-16,1 0 0,-22-1 0,0 1 16,21 0-16,-21 0 0,21 0 15,-21 0-15,0-1 16,0 44 15,0-1-31,0 0 0,0 0 16,0 0-16,0 22 0,0-22 0,0 21 15,0 0-15,0 1 0,-21-1 16,21 22-16,0-1 0,0-21 0,0 22 16,0-1-16,0 1 0,0-1 15,0 1-15,0-1 0,0 1 0,0 21 16,0-1-16,0-20 0,0 20 15,21 1-15,-21-21 0,0-1 0,0 22 16,0-22-16,0 1 0,0-1 16,0-20-16,-21 20 0,0-21 0,-1 1 15,1-22-15,0 21 0,0-21 0,0-21 16,-22 0-16,22 0 0,0 0 16,0 0-16,0-21 0,-22 0 0,22-21 15,-21-1-15,21 1 0,0 0 0,-22-22 16,22 1-16,0-1 0,0 1 15,0-1-15,21 1 0,0-1 0,0 1 16,0-22-16,0 22 0,0-1 0,0 1 16,0 20-16,21-20 0,0 20 15,0-20-15,0 21 0,0-22 16,1 22-16,-1-22 0,0 22 0,21-22 16,-21 22-16,22 0 0,-22-22 15,21 22-15,-21 0 0,22 20 0,-22-20 16</inkml:trace>
  <inkml:trace contextRef="#ctx0" brushRef="#br1" timeOffset="36308.26">6794 11684 0,'0'0'15,"-21"0"17,0 21-32,0 0 15,0 1-15,0-1 0,21 21 16,-22-21-16,22 0 0,-21 22 15,21-22-15,0 21 0,0-21 0,0 1 16,0 20-16,0-21 0,0 0 0,21 0 16,1 1-16,-1-22 15,21 0-15,-21 0 0,22 0 0,-22 0 16,21 0-16,-21-22 0,22 1 16,-1 0-16,-21 0 0,0-21 15,0 20-15,1-20 0,-1-21 16,0 20-16,-21 1 0,0 21 0,0 0 15,0-22-15,-21 22 0,0 0 16,-1 21-16,-20-21 0,21 21 0,-21 0 16,20 0-16,-20 0 0,-21 0 15,20 21-15,22 0 0,0 0 16,0-21-16,0 21 0,-1 1 16,1-1-16,21 0 0,0 0 0,0 0 15,0 22-15,0-22 0,21 0 16,1-21-16,20 0 15,-21 0-15,0 0 0,22 0 0</inkml:trace>
  <inkml:trace contextRef="#ctx0" brushRef="#br1" timeOffset="36589.11">7366 11472 0,'0'-21'0,"0"42"0,0-63 0,0 21 16,0 0-16,0 0 15,0 42 1,0 0-16,0 0 0,-21 0 16,21 0-16,0 22 0,-21-1 0,21 0 15,-22 1-15,22-1 0,0 0 16,0 1-16,0-1 0,-21 0 0,21 43 16,0-64-16,0 22 15,0-22-15,21 0 0,-21 0 16,0 0-16,22 0 0,-1-21 0,0 0 15,0 0-15,0 0 16,0-21-16,-21 0 0,22 0 16,-22 0-16,21 0 0,-21-22 0</inkml:trace>
  <inkml:trace contextRef="#ctx0" brushRef="#br1" timeOffset="36772.01">7175 11705 0,'0'0'0,"0"21"0,-21-21 16,21 22 0,21-22 15,1 0-31,-1 0 0,0 0 16,0 0-16,0 0 0,0 0 0,1 0 15,-1-22-15,0 22 0</inkml:trace>
  <inkml:trace contextRef="#ctx0" brushRef="#br1" timeOffset="37729.05">7937 11917 0,'-21'0'0,"42"0"0,-63 0 16,21 0-16,21-21 15,-21 21-15,21-21 0,0-1 16,0 1-16,0 0 0,0 0 16,21 0-16,0 0 0,0 21 15,0-22-15,1 1 0,20 21 0,-21 0 16,0-21-16,0 21 0,1 0 15,-1 0-15,0 0 0,0 0 16,-21 21-16,21 0 0,-21 1 0,0-1 16,0 0-16,0 0 0,0 0 15,0 22-15,-21-22 0,0 21 0,0-21 16,0 22-16,21-22 0,-22 0 0,22 0 16,-21 0-16,21 0 0,0 1 15,21-22 1,1 0-16,-1 0 15,0-22-15,0 1 0,0 0 0,22 0 16,-1-43-16,0 43 0,-21 0 16,1-21-16,-1 21 0,0-1 15,0 1-15,0 0 0,-21 0 16,0 0-16,0 42 47,0 0-32,0 0-15,0 0 0,0 1 0,0 20 16,0 0-16,0 1 0,0-1 0,0 21 16,0-20-16,0 20 0,0 1 15,0-1-15,0-20 0,0 20 0,0 1 16,0-1-16,-21 22 0,21-22 0,0 22 16,0-22-16,0 1 0,0 21 15,0-22-15,0 1 0,0-1 16,0 1-16,0-22 0,-21 21 0,21-20 15,-21-1-15,21 0 0,-21 1 16,-1-1-16,1-21 0,0 0 0,0 1 16,0-1-16,0-21 0,-1 0 0,1 0 15,-21 0-15,21-21 0,-22-22 16,1 22-16,0-21 0,-1-1 0,1 1 16,0 0-16,-1-1 0,1-20 0,0 21 15,21-1-15,-22 1 0,22 0 16,0-1-16,21 1 0,0 21 15,0-22-15,0 22 0,21-21 0,21 21 16,-20 0-16,20-22 0,-21 22 16,21-21-16,1-1 0,-1 1 0,0 0 15,1-1-15,20 1 0,-20 0 0</inkml:trace>
  <inkml:trace contextRef="#ctx0" brushRef="#br1" timeOffset="38984.33">8805 11726 0,'0'0'0,"-21"-21"31,0 21-31,0 0 16,0 0-16,-1 21 0,1 1 16,-21-1-16,21 0 0,0 0 0,-1 21 15,1 1-15,0-22 0,0 21 0,21 1 16,0-22-16,0 21 0,0-21 15,0 0-15,0 1 0,0-1 0,0 0 16,21 0-16,0-21 0,0 0 16,22 0-16,-22 0 0,21 0 0,-21 0 15,22-21-15,-1 0 0,0 0 0,-20-1 16,20 1-16,-21-21 16,0 21-16,0-22 0,1 22 0,-1-21 15,-21 0-15,0 20 0,0-20 0,0 21 16,0 0-16,0 0 0,-21-1 15,-1 1-15,1 0 0,0 21 0,0 0 16,-21 0-16,20 0 0,1 0 16,-21 0-16,21 0 0,-22 21 0,22 0 15,0 1-15,-42 41 0,63-21 16,-22-20-16,1 20 0,21 0 16,0-21-16,0 22 0,0-1 15,0-21-15,0 0 0,21 1 0,1-1 16,-1 0-16,0 0 0,21-21 15,-21 0-15,22 0 0,-22 0 0,21 0 16,-21 0-16,22-21 0,-22 21 16,21-21-16,1 0 0,-22-22 0,0 22 15,21 0-15,-21-21 0,1-1 0,-1 22 16,0-21-16,0 21 0,0-22 16,-21 22-16,21 0 0,-21 0 15,22 0-15,-22-1 0,21 22 0,-21-21 16,0 42 15,0 1-31,0-1 0,0 0 0,0 0 16,0 0-16,-21 0 0,21 22 15,0-22-15,0 21 0,0-21 16,0 1-16,0 20 0,0-21 16,0 0-16,0 0 0,21-21 0,0 22 15,0-22-15,0 0 0,0 0 16,1 0-16,-1 0 0,0-22 15,0 1-15,0 0 0,0 0 16,-21-21-16,22 20 0,-1-20 0,0 0 16,0 21-16,-21-22 0,0 22 15,21-21-15,-21 21 0,21-1 0,-21 1 16,0 0-16,0 42 31,0 0-15,-21 1-16,21-1 15,-21 0-15,21 0 0,0 21 0,0-20 16,0-1-16,0 0 0,0 21 0,0-21 16,0 1-16,0-1 15,21 0-15,0-21 0,1 0 16,-1 0-16,0 0 0,0 0 16,0-21-16,0 0 0,1-1 15,-1 1-15,0 0 0,0 0 16,0-21-16,0 20 0,1 1 0,-22-21 15,21 21-15,-21-22 0,0 22 16,0 0-16,0 0 0,0 0 16,-21 21-16,-1-21 0,1 21 15,42 0 17,1 0-17,-1 0-15,0 0 0,0 0 16,0 0-16,0 0 0,1 0 0,-1 21 15,0-21-15,0 0 0,0 21 16,-21 0-16,21-21 0,-21 21 0,22-21 16,-22 21-16,0 1 0,0-1 15,0 0-15,0 0 0,0 0 16,0 0-16,0 1 0,0-1 0,0 0 16,0 0-16,0 0 15,21 0 1,0-21-16,0 0 0,0 0 15,-21-21-15,21 21 16,1-21-16,-22 0 0,21 21 0,0-21 16,-21 0-16,21 21 0,-21-22 0,0 1 15,0 0-15</inkml:trace>
  <inkml:trace contextRef="#ctx0" brushRef="#br1" timeOffset="39455.6">10795 11367 0,'0'0'0,"-21"0"16,0 0-16,-1 0 15,1 21-15,21 0 0,-21 21 0,21-21 16,0 22-16,-21-1 0,21 0 16,-21 1-16,21-1 0,0 22 0,0-22 15,-21 0-15,21 1 0,0-1 16,0 0-16,0-21 0,-22 22 0,22-22 16,0 0-16,0 0 0,0 0 15,22-42 16,-22 0-31,21 0 0,-21 0 16,0-22-16,0 22 0,0-21 16,0 21-16</inkml:trace>
  <inkml:trace contextRef="#ctx0" brushRef="#br1" timeOffset="39755.67">10647 11515 0,'0'0'0,"0"-21"0,-21-22 0,-1 22 15,22 0-15,-21 0 0,21 0 16,0-1-16,0 1 0,0 0 15,0 0-15,21 0 0,1 0 16,-1 21-16,21 0 0,-21-22 16,22 22-16,-1 0 0,0 0 0,1 0 15,-1 22-15,0-1 0,1 0 0,-22 0 16,0 21-16,0-20 0,-21 20 16,0-21-16,0 21 0,0-20 15,-21-1-15,0 21 0,0-21 0,-22 0 16,1 1-16,0-22 0,-1 21 15,22 0-15,-21-21 0,21 0 0,-1 21 16,1-21-16,0 0 0,42 0 31,0 0-15,1 0-16,-1 0 0,0 0 16,21 0-16,-21 0 0</inkml:trace>
  <inkml:trace contextRef="#ctx0" brushRef="#br1" timeOffset="40620.76">11515 11705 0,'0'0'0,"21"0"15,-21-21-15,21 21 0,-21-21 16,0 0-16,0 0 16,0-1-16,-21 1 0,0 21 15,-1 0-15,1-21 0,0 21 16,0 0-16,0 0 0,-22 0 0,22 21 15,-21 0-15,0 1 0,20-1 0,-20 0 16,21 0-16,-21 21 0,20-20 16,1 20-16,0-21 0,0 21 15,21-20-15,-21 20 0,21-21 0,0 0 0,0 22 16,0-22-16,21-21 0,0 21 16,0-21-16,22 0 0,-22 0 0,0 0 15,21 0-15,-21 0 0,22 0 16,-1-21-16,-21 0 0,22-1 15,-22 1-15,21 0 0,-21-21 0,0 21 16,1-1-16,-1-20 0,0 21 16,-21-21-16,0 20 0,21-20 0,-21 21 15,0 0-15,0 0 0,0 42 32,0 0-17,-21 0-15,21 0 0,-21 0 16,21 1-16,0 20 0,0-21 15,0 0-15,0 0 0,0 22 0,0-22 16,0 0-16,0 21 0,0-20 0,0-1 16,0 0-16,21-21 0,0 21 15,0-21-15,0 0 0,1 0 16,-1 0-16,0 0 0,21 0 16,-21 0-16,1 0 0,-1-21 0,0 0 15,21 0-15,-21-1 0,22 1 0,-22 0 16,21-21-16,-21 21 0,22-1 15,-22-20-15,0 21 0,21-21 0,-20 20 16,-1 1-16,0 0 0,0 0 0,-21 0 16,0 0-16,0-1 15,-21 22-15,0 0 16,-22 0-16,22 0 0,0 0 16,0 22-16,-21-1 0,20-21 15,1 21-15,21 0 0,0 0 0,0 0 16,0 1-16,0-1 15,0 0-15,21 0 0,1-21 16,-22 21-16,42-21 0,-21 21 0,0-21 16,0 22-16,1-1 0,-1-21 0,0 21 15,0-21-15,0 21 0,-21 0 16,0 0 0,0 1-1,-21-22-15,0 0 0,0 0 0,0 0 16,-1 0-16,-20 0 0,21 0 15,0 0-15,0 0 0,-22 0 16,22 0-16,0 0 16,42 0-1,0-22 1,0 1-16,1 0 0,20 21 0</inkml:trace>
  <inkml:trace contextRef="#ctx0" brushRef="#br1" timeOffset="40996.76">12636 11705 0,'0'0'0,"22"0"0,-1-21 0,0 0 16,0 21-1,-21-21-15,-21 21 32,0 0-32,-22 0 0,22 0 15,0 21-15,-21 0 0,21 0 0,-1 0 16,1-21-16,0 22 0,21-1 15,0 0-15,0 0 0,0 0 16,0 0-16,21-21 0,0 22 16,1-22-16,-1 0 0,0 21 15,21-21-15,-21 0 0,1 0 0,-1 21 16,21-21-16,-21 0 0,0 0 16,-21 21-16,22-21 0,-22 21 15,-22-21 1,1 21-1,0-21-15,0 0 0,0 0 0,0 0 16,-1 0-16,-20 0 0,21 0 0,0 0 16,0 0-16,-1 0 15,22-21-15,0 0 16,0 0-16</inkml:trace>
  <inkml:trace contextRef="#ctx0" brushRef="#br1" timeOffset="41615.8">13060 11642 0,'0'0'16,"0"-21"-16,-21 42 31,21 0-31,-22 0 16,1-21-16,21 21 0,-21 0 15,21 1-15,0-1 0,-21 0 0,21 0 16,0 0-16,0 0 0,0 1 16,0-1-16,0 0 0,0 0 0,0 0 15,21-21 1,0 0-16,0 0 16,1 0-16,-1-21 0,-21 0 15,21 21-15,0-21 0,0 0 16,0-1-16,1 1 0,-1 0 0,0 0 15,0 0-15,0 0 0,0-1 16,-21 1-16,22 21 0,-22 21 31,0 1-31,-22-1 16,22 0-16,-21-21 0,21 21 16,0 0-16,0 0 0,0 1 0,0-1 15,0 0-15,21 0 16,1 0-16,-1-21 0,0 0 0,0 0 15,21 0-15,-20 0 0,-1 0 0,21 0 16,-21 0-16,22-21 0,-22 21 16,21-21-16,-21 0 0,0 0 0,1-1 15,-1-20-15,-21 21 0,0-21 16,21 20-16,-21-20 0,0 21 0,0-21 16,0 20-16,0 1 0,-21 0 0,21 0 15,-21 21-15,-1 0 0,1 0 16,0 0-16,0 0 0,0 0 15,0 21-15,-1-21 0,1 21 0,0 0 16,0 1-16,21-1 16,0 0-16,0 0 0,21-21 15,-21 21-15,42-21 0,-20 0 16,-1 0-16</inkml:trace>
  <inkml:trace contextRef="#ctx0" brushRef="#br1" timeOffset="42032.23">13991 11599 0,'0'0'0,"0"-21"0,21 21 0,-21-21 16,0 0-1,-21 21 1,0 0-16,0 21 16,0 0-16,-1 0 0,1 1 15,0-1-15,0 0 0,21 0 0,-21 0 16,21 0-16,-21 1 0,21 20 0,0-21 15,0 0-15,0 0 0,0 1 16,21-1-16,0 0 0,0-21 16,0 0-16,0 0 0,22 0 15,-22 0-15,0 0 0,21 0 16,-20 0-16,20-21 0,-21 0 16,21-1-16,-20 1 0,-1 0 15,0 0-15,0 0 0,-21-22 0,0 22 16,0-21-16,0 21 0,0-43 15,-21 43-15,0 0 0,0 0 16,-1 21-16,1 0 0,-21 0 0,21 0 16,0 0-16,-22 0 0,22 0 0,0 21 15,0-21-15,21 21 0,0 0 16,-21 0-16,21 1 0,0-1 0,0 0 16,0 0-16,21-21 15,0 21-15,0-21 0,0 0 16</inkml:trace>
  <inkml:trace contextRef="#ctx0" brushRef="#br1" timeOffset="42439.66">14457 11642 0,'0'-64'16,"0"43"-1,0 0-15,0 0 0,0 0 16,21 21-16,0 0 15,0 0-15,0 0 16,1 0-16,-1 0 0,0 0 16,0 0-16,0 21 0,0 0 15,1 0-15,-22 0 0,21 22 0,-21-22 16,21 0-16,-21 0 0,0 0 0,0 0 16,0 1-16,0-1 0,0 0 15,0 0-15,0 0 0,0-42 47,0 0-47,0 0 16,0 0-16,0-1 15,0 1-15,21 0 0,0-21 0,-21 21 16,21-1-16,1 1 0,-22 0 16,21 0-16,0 21 0,0-21 15,0 21-15,0 0 16,1 0-16,-1 0 15,0 0-15,0 0 0,0 0 0,0 0 16,22 21-16</inkml:trace>
  <inkml:trace contextRef="#ctx0" brushRef="#br1" timeOffset="43044.02">15811 11663 0,'0'0'0,"0"-21"0,0 0 16,22-1-16,-22 1 0,0 0 16,0 0-16,0 0 0,0 0 0,-22-1 15,22 1-15,-21 21 0,0-21 16,0 0-16,0 21 0,0 0 0,-1 0 16,-20 0-16,21 0 0,-21 21 0,-1 0 15,22 0-15,-21 1 0,-1-1 16,1 0-16,21 0 0,-21 21 15,20-20-15,1-1 0,0 21 16,21-21-16,0 0 0,0 1 0,0 20 16,0-21-16,0 0 0,21 0 0,-21 1 15,21-22-15,1 21 0,20-21 16,-21 0-16,0 0 0,22 0 0,-22 0 16,21 0-16,-21 0 0,22 0 15,-22-21-15,21-1 0,-21 22 0,22-42 16,-22 21-16,21 0 0,-21-22 0,22 1 15,-22 0-15,21-1 0,-21 1 16,0-21-16,22-1 0,-22 1 0,0 20 16,-21-20-16,0 20 0,21 1 15,-21 0-15,0-1 0,0 22 0,0 0 16,0 0-16,-21 21 31,21 21-31,-21 0 0,0 22 0,21-1 16,-21 0-16,21 1 0,-22 20 0,22 1 15,0-22-15,0 0 0,0 22 16,0-22-16,0 0 0,0 1 0,0-22 16,0 0-16,0 21 0,0-20 15,22-1-15,-1-21 0,0 21 0,0-21 16,0 0-16,0 0 0,1 0 16,-1 0-16,0 0 0,0 0 0,0 0 15,0 0-15,1 0 0,-1 0 16,0 0-16,0 0 0</inkml:trace>
  <inkml:trace contextRef="#ctx0" brushRef="#br1" timeOffset="43167.95">16404 11790 0,'0'0'0,"-21"0"62,21-21-62,-21 21 16,0 0-16,21-21 15</inkml:trace>
  <inkml:trace contextRef="#ctx0" brushRef="#br1" timeOffset="45307.3">3937 12637 0,'-42'0'16,"20"0"-16,1 0 0,0 0 15,0 0 1,0 0-16,0 0 31,-1 0-31,1 0 31,0 0-15,42 0 47,0 0-63,1 0 0,-1 0 15,0 0-15,0 0 16,21 0-16,-20 0 0,-1 0 0,0 0 15,21 0-15,-21 0 0,22 0 16,-1 0-16,-21 0 0,22 0 0,-1 0 16,0 21-16,1-21 0,-1 0 0,0 0 15,1 0-15,-1 0 0,0 0 16,1 0-16,-1 0 0,0 0 0,1 0 16,-1 0-16,0 0 15,1 0-15,-1 0 0,0 0 0,1 0 16,-1 0-16,21 0 0,-20 0 0,-1 0 15,22 0-15,-22 0 0,21 0 16,1-21-16,-22 21 0,22 0 0,-1 0 16,1 0-16,-22 0 0,22 0 15,-22 0-15,21 0 0,-20 0 0,20 0 16,-20 0-16,-1 0 0,0 0 0,1 0 16,-1 0-16,0 0 0,1 0 15,-1 0-15,0 0 0,1 0 0,-1 0 16,21-22-16,-20 22 15,20 0-15,1 0 0,-1 0 0,22 0 16,-22 0-16,1 0 0,21 0 0,-22 0 16,22-21-16,-22 21 0,1 0 15,-1 0-15,1 0 0,20 0 0,-20 0 16,-1 0-16,22 0 0,0 0 16,-22 0-16,22 0 0,0 0 0,-1 0 15,1 0-15,0 0 0,-22 0 0,22 0 16,-22 0-16,22 0 15,0 0-15,-1 0 0,1 0 0,0 0 16,-1-21-16,1 21 0,0 0 16,-1 0-16,-20 0 0,20 0 0,-20 0 15,21 0-15,-1 0 0,-20 0 0,20 0 16,1-21-16,0 21 0,-1 0 16,1 0-16,0 0 0,-1 0 0,1 0 15,-21 0-15,20-21 0,-20 21 16,-1 0-16,1 0 0,20 0 0,-20-21 15,-1 21-15,1-22 0,21 22 0,-22 0 16,22 0-16,-1-21 0,-20 21 16,-1 0-16,22 0 0,-21-21 15,20 21-15,-20 0 0,20 0 0,-20-21 16,21 21-16,-1 0 0,1 0 16,0-21-16,-1 21 0,1 0 0,0 0 15,-22-21-15,22 21 0,-22 0 16,22 0-16,0 0 0,-22 0 0,22-22 15,21 22-15,-22 0 0,1 0 16,0 0-16,20 0 0,-20 0 0,0 0 16,-1 0-16,-20 0 0,21 0 15,-1 0-15,1 0 0,21 0 0,-22 0 16,22 0-16,-21 0 0,21 0 0,-22 0 16,1 0-16,0 0 15,-1 0-15,1 0 0,21 0 0,-21-21 16,-1 21-16,1 0 0,21 0 15,-22 0-15,1 0 0,0 0 0,-22 0 16,22 0-16,-22 0 0,1 0 16,21-21-16,-22 21 0,1 0 0,-1 0 15,1-21-15,-1 21 0,1 0 0,-1 0 16,1 0-16,-1-21 0,1 21 16,-1 0-16,-21 0 0,1 0 15,-1-21-15,0 21 0,1 0 16,-22 0-16,0 0 0,21-22 0,-20 22 15,-1 0-15,0 0 0,0 0 16,0-21-16,0 21 0,1 0 16,-1 0-1,-21-21 1,21 21 0,-63 0 30</inkml:trace>
  <inkml:trace contextRef="#ctx0" brushRef="#br1" timeOffset="47919.32">1757 14012 0,'0'-21'78,"21"21"-63,-21-21 1,0 0 0,21 21-1,0-21-15,-21 0 16,21 21-1</inkml:trace>
  <inkml:trace contextRef="#ctx0" brushRef="#br1" timeOffset="48499.75">2032 13780 0,'0'0'0,"-21"21"62,0-21-62,-1 21 0,22 0 16,-21-21-16,0 21 0,-21 22 0,21-22 16,-22 0-16,1 0 0,0 21 15,-1-20-15,-20 20 0,20-21 16,-20 21-16,-1-20 0,22 20 0,-21-21 16,20 21-16,1-20 0,0 20 15,-1-21-15,22 0 0,-21 0 16,21 1-16,-1-1 0,1 0 15,0 0-15,0-21 0,0 21 16,21-42 15,0 0-15,21 0-16,0 21 0,21-21 16,-20-1-16,20 1 0,-21 0 15,21 21-15,1-21 0,-1 21 0,0 0 16,-20 0-16,20 0 0,0 0 15,1 0-15,-1 0 0,-21 0 16,21 21-16,-20 0 0,20 0 0,-21 1 16,0-1-16,22 0 0,-22 21 15,0-21-15,0 1 0,0 20 16,0-21-16,1 0 0,-22 0 16,21 1-16,0-1 0,-21 0 15,21-21-15,0 0 16,-21-21 31,0 0-47,0-1 15,21 22 1,-21-21-16,0 0 0,22 21 0,-22-21 16</inkml:trace>
  <inkml:trace contextRef="#ctx0" brushRef="#br1" timeOffset="49219.34">2815 14161 0,'0'0'0,"0"-22"0,0 1 15,21 21 1,-21-21-16,21 21 0,-21-21 0,0 0 16,0 0-16,0-1 15,0 1-15,0 0 0,-21 0 16,0 0-16,21 0 0,-21 21 16,0-22-16,0 22 0,-1 0 0,1 0 15,0 0-15,0 0 0,0 0 16,0 0-16,-22 0 0,22 22 0,0-22 15,-21 21-15,20 21 0,1-21 16,-42 43-16,20-43 0,22 21 16,0 1-16,0-1 0,0 0 15,0 1-15,21-1 0,0 0 0,-22-21 16,22 22-16,0-1 16,0-21-16,0 0 0,0 22 15,0-22-15,22 0 0,-1-21 16,21 0-16,-21 0 15,0 0-15,1 0 0,-1-21 0,21 0 16,-21 0-16,0-1 0,22 1 16,-22 0-16,21 0 0,-21-21 0,1-1 15,20 22-15,-21-21 0,0-1 16,0 22-16,1-21 0,-1 21 0,0-22 16,0 22-16,-21 0 15,0 0-15,21 0 0,-21 42 47,0 0-47,0 0 0,0 0 16,0 1-16,0-1 0,0 21 0,0-21 15,0 22-15,-21-22 0,21 21 16,0-21-16,0 22 0,0-22 0,0 0 16,0 0-16,0 0 0,21-21 15,0 0-15,-21 21 0,22-21 0,-1 0 16,0 0-16,0 0 15,-21-21-15,21 21 0,0-21 0,1 0 16,-1 21-16,0-21 0,-21 0 16,21 21-16,-21-22 0,0 1 0,21 21 15</inkml:trace>
  <inkml:trace contextRef="#ctx0" brushRef="#br1" timeOffset="49780.8">4572 14097 0,'0'0'0,"0"-21"0,0 42 47,0 0-32,0 0-15,0 1 0,0-1 16,0 0-16,0 0 0,0 0 15,0 22-15,0-22 0,0 0 0,0 21 16,0-21-16,0 1 0,0-1 16,0 0-16,-21 0 0,21 0 15,-21-21 1,21-21 15,0 0-31,0 0 0,0 0 0,0-1 16</inkml:trace>
  <inkml:trace contextRef="#ctx0" brushRef="#br1" timeOffset="50127.6">4551 13864 0,'0'0'0,"-21"21"0,-1 1 16,22-1-16,-21-21 15,0 21-15,21 0 0,0 0 16,21-21 15,0 0-31,1 0 0,-1 0 16,0-21-16,0 21 0,0-21 16,-21 0-1,0 0-15,-21 21 31,0 0-31,0 0 16,0 0 0,21 21-16,-22-21 0,22 21 0,0 0 15,0 0-15,0 0 16,22 1-16,-1-22 0,0 21 16,0 0-16</inkml:trace>
  <inkml:trace contextRef="#ctx0" brushRef="#br1" timeOffset="50768.24">5355 14245 0,'0'0'16,"0"-21"-16,21 0 0,-21 0 15,0 0 1,0-1-16,0 1 0,-21 0 15,0 0-15,0 21 16,0-21-16,-1 21 0,1 0 0,0 0 16,0 0-16,0 0 0,0 21 0,-1 0 15,1 0-15,0 0 16,-21 1-16,-1 20 0,22 0 16,0 1-16,21-22 0,0 21 15,-21-21-15,21 22 0,0-22 0,0 21 16,0-21-16,0 0 0,21-21 15,0 22-15,0-22 0,1 21 0,-1-21 16,0 0-16,21 0 0,-21 0 16,1-21-16,20-1 0,-21 1 0,0 0 15,22 0-15,-22 0 0,0-22 16,0 22-16,0-21 0,0 0 0,1-1 16,-1 1-16,0 0 0,0-1 15,-21 1-15,21-22 0,-21 22 16,0 0-16,0-22 0,0 22 0,0 0 15,0 20-15,0-20 0,0 21 16,0-21-16,-21 42 16,0 0-16,0 21 15,21 0-15,-21 0 0,21 21 0,0 1 16,0-1-16,0 0 0,0 1 16,0-1-16,0 0 0,0 1 0,0 20 15,0-20-15,0-1 0,0-21 16,0 21-16,0 1 0,0-22 0,21 21 15,0-21-15,-21 1 0,21-1 16,0-21-16,0 21 0,1-21 16,-1 0-16,0 0 0,0 0 0,0 0 15,0 0-15,1 0 16,-1 0-16,0 0 0,0-21 0,43-22 16,-43 43-16,0-21 15,0 0-15</inkml:trace>
  <inkml:trace contextRef="#ctx0" brushRef="#br1" timeOffset="51039.08">6371 14034 0,'0'0'0,"-21"0"0,21 21 15,21-21 17,0 0-17,0 0-15,1 0 0,-1 0 16,0 0-16,0 0 16,0 0-16</inkml:trace>
  <inkml:trace contextRef="#ctx0" brushRef="#br1" timeOffset="51203.99">6329 14182 0,'0'0'16,"0"21"-16,21-21 31,0 0-16,0 0-15,0 0 0,1 0 16,-1 0-16,0-21 16,0 21-16</inkml:trace>
  <inkml:trace contextRef="#ctx0" brushRef="#br1" timeOffset="51780.2">7260 13737 0,'0'21'0,"0"-42"0,-21 21 62,21 21-46,-21-21-1,42 0 32,-21-21-47,21 21 0,-21-21 16,0 0-16,0 0 15,0 0-15,0-1 16,-21 44 15,21-1-31,-21 21 0,21-21 16,-21 0-16,21 22 0,0-1 0,0-21 16,0 22-16,0-22 0,0 0 0,0 0 15,0 0-15,0 0 0,0 1 16</inkml:trace>
  <inkml:trace contextRef="#ctx0" brushRef="#br1" timeOffset="52353.42">7937 14076 0,'0'0'0,"0"-21"0,22 21 15,-22-21-15,0-1 0,0 1 16,0 0-16,-22 0 16,1 0-16,0 0 0,0 21 0,0-22 15,0 22-15,-1-21 0,1 21 16,0 0-16,-21 0 0,21 21 0,-43 22 16,22-22-16,21 0 0,-22 0 15,22 22-15,0-22 0,0 21 16,21-21-16,0 22 0,-21-22 15,21 21-15,0-21 0,0 22 16,0-1-16,0 0 0,21-21 16,-21 1-16,21-22 15,0 0-15,0 0 0,22 0 0,-22 0 16,0 0-16,21-22 0,-21 1 16,1 0-16,20 0 0,-21 0 15,0 0-15,22-1 0,-22-20 0,0 21 16,0-21-16,0 20 0,0-20 15,-21 21-15,0 0 0,0-22 0,0 22 16,0 0-16,0 42 31,0 0-15,0 1-16,-21-1 0,21 0 0,-21 0 16,21 0-16,0 22 0,0-22 0,0 0 15,0 0-15,0 0 0,0 0 16,0 1-16,21-1 0,0-21 15,1 0-15,20 21 0,-21-21 0,0 0 16,22 0-16,-22 0 0,21-21 0,0 0 16,-20-1-16,-1 1 15,21 0-15,-21 0 0,0 0 0</inkml:trace>
  <inkml:trace contextRef="#ctx0" brushRef="#br1" timeOffset="52843.96">8488 13631 0,'0'0'0,"-43"22"32,43-1-32,0 21 0,-21-21 15,21 22-15,-21-22 0,21 21 16,0 0-16,0-20 0,0 20 0,0 0 16,-21 1-16,21-22 0,0 21 15,0-21-15,0 0 0,0 1 16,0-1-16,0 0 0,0 0 0,0 0 15,-21-21 17,21-21-32,0 0 15,0 0-15,0 0 16,0-1-16,21 1 16,-21 0-16,21 21 0,0-21 15,0 0-15,1 21 0,-1-21 0,0 21 16,21 0-16,-21 0 15,22 0-15,-1 0 0,0 0 0,-20 0 16,-1 0-16,21 0 0,-21 0 16,-21 21-16,0 0 0,0 0 0,0 0 15,0 0-15,-21 1 0,-21-1 16,21-21-16,-22 21 0,1 0 16,21-21-16,-22 21 0,1 0 0,21-21 15,-21 0-15,20 22 0,1-22 16,0 0-16,0 0 0,0 21 0,21-42 47,42-1-47,-21 22 15</inkml:trace>
  <inkml:trace contextRef="#ctx0" brushRef="#br1" timeOffset="53139.79">9334 13907 0,'0'0'0,"22"-22"0,-22 1 16,-22 21 15,1 0-31,0 0 0,0 21 16,0-21-16,21 22 0,-21 20 15,-1-21-15,1 0 0,0 0 16,0 22-16,0-22 0,0 0 0,21 21 15,0-20-15,0-1 0,0 0 16,0 21-16,0-21 16,21 1-16,21-22 0,-21 0 15,22 0-15,-22 0 0,21 0 0,-21 0 16,22-22-16,-1 22 0,-21-21 16,21 0-16,-20 0 0,20 21 0,-21-21 15</inkml:trace>
  <inkml:trace contextRef="#ctx0" brushRef="#br1" timeOffset="53555.55">9864 13547 0,'0'0'16,"-22"0"-16,1 0 0,0 0 31,21 21-31,0 0 31,0 0-31,0-42 63,0 0-63,21 0 15,-21 0-15,0-1 0,21 22 16,1-21-16,-1 21 0,0 0 16,0 0-1,0 0-15,-21 21 16,0 1-16,0-1 0,0 21 0,0-21 16,0 0-16,0 22 0,-21-22 15,0 0-15,-21 0 0,20 0 0,1 1 16,0-1-16,0 0 15,0-21-15,21 21 0</inkml:trace>
  <inkml:trace contextRef="#ctx0" brushRef="#br1" timeOffset="54503.58">10710 13420 0,'0'0'16,"0"-21"-16,-21 21 15,21-22-15,-21 22 16,21 22 15,0-1-31,0 0 0,0 21 16,21-21-16,0 22 0,0-1 16,22 0-16,-22-20 0,21 20 0,1-21 15,-1 21-15,0-20 0,1-1 16,-1 0-16,0 0 0,-21 0 0,22 0 15,-1-21-15,-21 0 0,0 0 16,1 0-16,-1 0 0,-42 0 31,-1 0-15,1 0-16,-21 0 0,21 22 16,-22-22-16,-20 21 0,21 0 0,-1 0 15,1 0-15,-22 0 0,22 1 0,-21-1 16,20 0-16,1 21 0,0-21 15,-1 1-15,1 20 0,21-21 16,0 0-16,-1 0 0,1 1 0,0-1 16,21 0-16,0 0 0,0 0 15,21-21 1,0 0 0,1 0-16,-1-21 0</inkml:trace>
  <inkml:trace contextRef="#ctx0" brushRef="#br1" timeOffset="55739.88">11345 14097 0,'21'0'16,"1"0"-1,-1 0-15,21 0 16,-21 0-16,0 0 0,1 0 0,20-21 16,-21 0-16,21 21 15,1-21-15,-1-1 0,0 1 0,1 0 16,-1 0-16,0 0 0,-20 0 0,20-1 16,-21-20-16,21 21 0,-20-21 15,-1 20-15,-21-20 0,0 0 0,0-1 16,0 1-16,0 21 0,0-21 15,0-1-15,0 22 0,-21-21 0,-1 21 16,22-1-16,-21 1 0,0 0 16,0 21-16,0 0 0,0 0 0,-1 0 15,1 21-15,0 22 0,0-1 16,0 0-16,0 22 0,-1-1 0,1 1 16,0-1-16,0 22 0,0-22 15,21 22-15,0-21 0,-21 20 16,21 1-16,-22-22 0,22 22 0,0 0 15,0-1-15,0 1 0,0 0 16,-21 84-16,0-84 0,21-22 16,0 22-16,-21 0 0,21-22 15,0 1-15,0-1 0,0 1 0,0-22 16,0 0-16,21-21 0,0 1 0,0-1 16,1-21-16,-1 0 0,21 0 15,-21-21-15,22 21 0,-22-43 0,21 22 16,0-21-16,-20 21 0,20-43 15,-21 22-15,0-1 0,0-20 16,1-1-16,-22 1 0,0-1 0,0 1 16,0-1-16,0 1 0,-22-1 15,1-20-15,-21 20 0,21 1 0,-22-1 16,1 1-16,0 20 0,-1 1 16,1 21-16,21 0 0,-21 0 0,20-1 15,-20 22-15,21 0 0,0 0 0,0 0 16,21-21-1,0 0 1,21 21-16,0-21 16,21 0-16,1 21 0,-22-21 0,21-1 15,22 1-15,-22 0 0,0 0 16,1 0-16,-1 0 0,0-1 16,1 1-16,-1-21 0,-21 21 0,0 0 15,0-1-15,1 1 0,-22 0 16,0 0-16,0 0 15,0 42 1,0 0 0,-22 0-16,22 0 15,0 22-15,-21-22 0,21 0 0,-21 0 16,21 0-16,0 1 0,0 20 0,0-21 16,0 0-16,0 0 15,0 1-15,21-22 16,0 0-16,1 21 0,-1-21 15,21 0-15,-21 0 0,22 0 0,-22-21 16,21-1-16,0 22 0,-20-21 16,20 0-16,-21 0 0,0 0 0,0 0 15,-21-1-15,0-20 0,0 21 0,0 0 16,0-22-16,0 22 0,0 0 16,0 0-16,-21 0 0,0 0 0,0 21 15,0 0-15,-22 0 0,22 0 16,0 0-16,0 0 0,0 21 15,0-21-15,-1 21 0,22 0 0,0 0 16,0 0-16,0 1 16,0-1-16,22 0 0,-1-21 15,0 0-15,0 0 0,0 21 16,22-21-16,-22 0 0</inkml:trace>
  <inkml:trace contextRef="#ctx0" brushRef="#br1" timeOffset="56120">12679 13928 0,'0'-64'32,"0"43"-17,21 0 1,0 21-16,0 0 16,0 0-16,1 0 0,-1 0 0,21 0 15,-21 21-15,0-21 0,1 21 0,-1 0 16,0 1-16,0-1 0,0 0 15,-21 0-15,0 0 0,0 0 0,0 1 16,0-1-16,0 0 0,-21 0 16,0 0-16,0 0 15,0-21-15,-1 0 16,22-21 0,0 0-16,0 0 15,0 0-15,0 0 16,0-1-16,0 1 0,22 0 15,-1 0-15,0 0 0,0 0 16,0 21-16,0-22 0,1 22 0,-1-21 16,0 21-16,0 0 0,21 0 15,-20 0-15,20-21 0,-21 21 0,21 0 16,-20 0-16,20 0 0,-21 0 0</inkml:trace>
  <inkml:trace contextRef="#ctx0" brushRef="#br1" timeOffset="56766.34">13716 13864 0,'21'0'0,"-42"0"0,63 0 0,-21 0 0,1-21 32,-22 0-32,0 0 15,0 0-15,-22 21 16,1 0-16,0 0 0,0 0 0,-21 0 16,20 0-16,-20 0 0,0 0 15,-1 21-15,22 0 0,-21 0 0,0 0 16,-1 0-16,1 22 0,21-22 15,0 0-15,-1 21 0,1-20 0,21-1 16,0 0-16,0 0 0,0 0 16,21-21-16,1 0 0,20 21 15,-21-21-15,21 0 0,-20 0 16,20 0-16,0 0 0,-21 0 16,22-21-16,-22 21 0,0-21 0,0 0 15,0 0-15,1 21 0,-1-21 16,-21-1-16,0 1 0,0 0 0,0 0 15,21 0-15,-21 0 16,0 42 0,0 0-1,0 0-15,-21 21 16,21-20-16,0 20 0,0-21 0,0 21 16,0 1-16,0-1 0,0 22 15,0-22-15,0 21 0,0 1 0,0-22 16,0 22-16,21-1 0,-21 1 15,21-1-15,-21 1 0,21-1 16,-21-20-16,0 20 0,0 1 0,0-1 16,0 1-16,0-22 0,0 21 0,-21-20 15,0-1-15,-21-21 0,20 22 16,-20-22-16,0 21 0,-1-42 16,22 0-16,0 0 0,-21 0 15,21 0-15,-22-21 0,22-21 0,-21 20 16,21-20-16,-1 0 0,1-1 15,0-20-15,0 21 0,21-1 16,-21-20-16,21 20 0,0 1 0,0-21 16,0 20-16,0 1 0,21 0 0,0-1 15,21 1-15,-20 0 0,41-43 16,-21 21-16,1 22 0,-1-21 16,0 20-16,1 1 0,-1-22 15</inkml:trace>
  <inkml:trace contextRef="#ctx0" brushRef="#br1" timeOffset="57155.84">14203 13780 0,'0'0'0,"-21"-22"31,-1 22-31,1 0 0,0 22 16,0-22-16,0 21 0,0 21 0,-22-21 15,22 0-15,0 22 0,21-22 0,-21 21 16,21-21-16,-21 1 15,21 20-15,0-21 0,0 0 0,0 0 16,21 1-16,0-1 0,0-21 16,0 0-16,22 0 0,-22 0 0,21 0 15,-21 0-15,22 0 0,-22-21 16,0-1-16,21 22 0,-21-21 0,1 0 16,-1 0-16,0 0 0,-21-22 15,0 22-15,0-21 0,0 21 16,0-22-16,0 22 0,-21 0 0,-22 0 15,22 0-15,-21 0 0,21 21 16,-22 0-16,1 0 0,21 0 0,0 0 16,-22 0-16,22 21 0,0-21 15,21 21-15,0 0 0,0 0 0,0 0 16,0 1-16,0-1 16,0 0-16,21-21 0,0 0 0,1 0 15,20 0-15,-21 0 0,0 0 16,0 0-16</inkml:trace>
  <inkml:trace contextRef="#ctx0" brushRef="#br1" timeOffset="57448.68">14732 13504 0,'21'-21'0,"-42"42"0,42-63 16,-21 21-16,0 0 0,-21 63 31,0-21-16,0 0-15,-1 22 0,22-1 0,-21 0 16,0 22-16,21-22 16,-21 1-16,21-1 0,0 0 0,0 1 0,0-1 15,0-21-15,0 21 0,0-20 16,0-1-16,0 0 0,0 0 16,0 0-16,21 0 0,0-21 0,0 0 15,1 0-15,-1 0 16,0 0-16,0 0 0,0-21 15,-21 0-15,21 0 0,1 21 0,-22-42 16,21 20-16,-21 1 0</inkml:trace>
  <inkml:trace contextRef="#ctx0" brushRef="#br1" timeOffset="57607.59">14605 13801 0,'-42'0'15,"84"0"-15,-106 0 0,43 0 0,0 0 16,21 21-1,21-21 1,0 0-16,1 0 16,-1 0-16,21 0 0,-21 0 0,0 0 15,22 0-15,-22 0 0,21-21 16</inkml:trace>
  <inkml:trace contextRef="#ctx0" brushRef="#br1" timeOffset="58473.09">15600 13991 0,'0'0'0,"0"-21"16,0 0-16,0 0 15,0 0-15,0-1 0,0 1 16,0 0-16,0 0 0,0 0 15,0 0-15,21-1 0,0-20 16,0 42-16,-21-21 0,21 21 0,1 0 16,-1 0-16,0 0 15,-21 21-15,0 0 0,0 0 16,0 22-16,0-22 0,0 21 16,0-21-16,0 22 0,0-1 15,-21-21-15,0 0 0,-1 22 16,22-22-16,0 0 0,0 0 0,-21 0 15,21 1-15,0-1 0,21-21 32,1 0-32,-1 0 0,0 0 0,0 0 15,21-21-15,-20-1 0,-1 22 16,0-21-16,21 0 0,-21-21 0,1 21 16,-1-1-16,0-20 0,0 0 15,-21 21-15,21-22 0,-21 22 0,21 0 16,-21 0-16,22 0 0,-22-1 15,0 44 17,0-1-32,-22 21 0,1-21 15,0 22-15,0-22 0,21 21 0,-21 0 16,21 1-16,0-1 0,-21 0 16,21 22-16,-22-1 0,22 1 0,0-1 15,-21 1-15,21-1 0,0 1 0,0-1 16,0 1-16,0-1 0,0 1 15,0-1-15,0 1 0,0-22 0,0 22 16,0-1-16,0-20 0,-21-1 16,-21 43-16,-1-43 0,22-21 15,0 0-15,-21 0 0,-1 1 16,22-22-16,-21 0 0,0 0 16,-1 0-16,1 0 0,0-22 0,-1-20 15,1 21-15,0-21 0,20-1 0,-20 1 16,21-22-16,21 22 0,0-21 15,0 20-15,0 1 0,0-22 16,0 22-16,42 0 0,-21-1 0,22-20 0,-1 21 16,0-22-16,22 22 0,-22-22 15,1 22-15</inkml:trace>
  <inkml:trace contextRef="#ctx0" brushRef="#br1" timeOffset="59620.17">16531 13737 0,'0'0'16,"-21"0"0,0 0-16,0 21 15,-22-21-15,22 22 0,-21-1 0,21 21 16,-22-21-16,22 0 0,-21 22 16,21-22-16,-1 21 0,1-21 0,21 22 15,0-22-15,0 0 0,0 0 16,0 0-16,0 1 0,0-1 15,21 0-15,1-21 0,-1 0 0,21 0 16,-21 0-16,0 0 0,22 0 16,-1 0-16,-21 0 0,22 0 0,-22-21 15,21 0-15,-21 21 0,0-22 16,1 1-16,-1-21 0,-21 21 0,0-43 16,0 22-16,0 0 0,0 20 15,0-20-15,-21 21 0,-1-21 16,1 20-16,0 1 0,0 21 0,0-21 15,0 21-15,-1 0 0,-20 0 16,21 0-16,-21 21 0,20 0 16,1 1-16,-21 20 0,21-21 15,0 21-15,-1-20 0,22 20 0,0 0 16,-21-21-16,21 22 0,0-22 16,0 0-16,0 0 0,21 0 0,1 1 15,-1-1-15,0-21 0,21 21 0,-21-21 16,22 0-16,41 0 15,-41 0-15,-22 0 0,21 0 0,1-21 16,-22 0-16,21 21 0,-21-22 16,0 1-16,1-21 0,-1 21 0,0 0 15,0-22-15,0 22 0,0-21 16,-21 21-16,0-22 0,22 22 0,-22 0 16,21 0-16,-21 0 15,0 42 1,0 0-16,0 0 15,0 0-15,0 0 0,0 1 16,0 20-16,0-21 0,0 0 0,0 22 16,0-22-16,0 0 0,0 0 0,0 0 15,0 0-15,0 1 16,21-22-16,0 0 0,0 0 16,0 0-16,1 0 0,-1 0 15,0 0-15,21-22 0,-21 22 0,1-21 16,-1 0-16,0 0 0,0-21 15,0 20-15,0 1 0,-21-21 16,0 21-16,22-22 0,-22 22 0,0-21 16,0 21-16,0 0 15,0-1-15,-22 44 32,22-1-32,0 0 0,-21 0 0,0 0 15,21 22-15,-21-22 0,21 0 16,0 21-16,0-21 0,0 1 0,0-1 15,0 0-15,0 0 0,0 0 0,0 0 16,0 1-16,21-22 0,0 0 16,0 21-16,1-21 15,-1 0-15,0 0 0,0 0 16,0 0-16,22-21 0,-22-1 0,21 1 16,-21 0-16,43-21 0,-22 21 15,-21-22-15,0 22 16,1-21-16,-1-1 0,-21 1 0,0 21 0,21-21 15,-21 20-15,0 1 16,0 0-16,0 0 0,0 42 16,-21 0-16,21 0 15,-21 1-15,21-1 0,0 0 0,0 21 16,0-21-16,0 1 0,0-1 16,0 0-16,0 0 0,0 0 15,0 0-15,21 1 0,-21-1 0,0 0 16,0 0-16,21 0 15,-21 0-15,0 1 16,21-22 15,0-22-15,22 1-16</inkml:trace>
  <inkml:trace contextRef="#ctx0" brushRef="#br1" timeOffset="60055.92">18436 13335 0,'0'0'0,"21"-21"0,-21 0 16,0 0-16,-21 21 31,0 0-31,0 21 0,0 0 15,-1 0-15,1 21 0,21 1 0,-21 20 16,-21 43-16,42-42 16,-21-1-16,21-21 0,0 22 0,0-22 15,-22 22-15,22-22 0,-21 0 16,21 1-16,0-22 0,-21 21 16,21-21-16,0 1 0,0-1 0,0 0 15,21-21 1,0-21-1,-21 0-15,0-1 0</inkml:trace>
  <inkml:trace contextRef="#ctx0" brushRef="#br1" timeOffset="60367.41">18182 13695 0,'-21'-191'31,"42"382"-31,-42-403 0,21 191 0,0 0 16,21 0-16,0 0 0,0-1 0,1 1 15,-1 0-15,21 0 0,0 21 16,1-21-16,-1 21 0,0 0 0,1 0 16,-1 0-16,22 0 0,-43 0 15,21 21-15,0 0 0,-20 0 0,-1 22 16,-21-1-16,0-21 0,0 21 16,0 1-16,-43-1 0,22 0 0,-21 1 15,21-1-15,-22-21 0,1 0 16,0 22-16,-1-22 0,1 0 0,21-21 15,-21 21-15,20 0 0,1-21 0,0 0 16,21 22 0,21-22-1,22 0 1,-22 0-16,0 0 0,21 0 0</inkml:trace>
  <inkml:trace contextRef="#ctx0" brushRef="#br1" timeOffset="61532.34">19008 13949 0,'63'0'31,"-126"0"-31,147-21 0,-84 0 0,0-1 16,0 1-16,0 0 0,0 0 0,0 0 16,0 0-16,0-1 15,0 1-15,0 0 0,0 0 0,0 0 16,-21 0-16,0 21 0,0 0 15,0 0-15,-1 21 0,1 0 16,0 21-16,0-21 0,0 1 16,0 20-16,-1-21 0,1 21 0,0 1 15,0-22-15,0 0 0,21 21 0,0-20 16,0-1-16,0 0 0,0 0 16,0 0-16,0 0 15,21-21-15,0 0 0,0 0 16,0 0-16,1 0 0,-1-21 0,0 21 15,0-21-15,0 0 0,0 0 16,1 0-16,-1-1 0,0 1 16,0-21-16,0 21 0,-21-22 0,21 1 15,1 0-15,-22 21 0,0-22 16,0 22-16,21 0 0,-21 0 16,0 42-1,0 0 1,0 0-16,-21 0 0,21 22 15,0-22-15,0 0 0,0 21 0,0-20 16,0 20-16,0-21 0,0 0 0,0 0 16,0 1-16,0-1 0,0 0 15,0 0-15,21-21 16,0 0-16,0 0 0,0 0 16,0 0-16,1 0 0,-1 0 0,21 0 15,-21-21-15,22 0 0,-22 21 16,21-21-16,0-1 0,-20-20 0,20 21 15,-21 0-15,0-22 0,0 1 0,-21 21 16,0-21-16,0 20 16,0 1-16,0 0 0,0 0 0,-42 21 15,21 0-15,0 21 16,0-21-16,21 21 0,-22 0 0,22 22 16,0-22-16,0 0 0,0 0 15,0 0-15,22 22 0,-1-22 16,-21 0-16,21 0 0,0 0 15,0 1-15,-21-1 0,0 0 16,-21-21 31,0-21-47,0 21 16,21-21-16,-21-1 0,-1 22 15,22 22 16,0-1-31,0 0 16,22 0 0,-1-21-16,0 0 15,0 0-15,0 0 0,0 0 16,1 0-16,20 0 0,-21 0 0,21 0 16,-20 0-16,20-21 0,0 21 0,1-21 15,-22 0-15,21 21 0,0-22 16,-20 1-16,-1-21 0,0 21 0,0-22 15,0 22-15,0-21 0,1 21 16,-22-22-16,0 22 0,0-21 0,0 21 16,-22 42-1,1 21 1,21-21 0,0 1-16,0 20 0,0-21 0,0 21 15,0-20-15,0 41 0,0-42 16,0 0-16,0 1 0,0-1 15,0 0-15,0 0 0,-21-21 16,0 21-16,0-21 16,0 0-16,-1 0 15,22-21 1,0 0 0,0 0-1,22 21-15,-1-21 0,0-1 16,0 1-16</inkml:trace>
  <inkml:trace contextRef="#ctx0" brushRef="#br1" timeOffset="62052.04">20362 13695 0,'0'0'16,"0"21"-16,0 0 16,0 0-16,0 1 0,-21-1 15,0 21-15,21-21 0,0 0 0,0 1 16,-21-1-16,21 0 0,0 0 15,-21 0-15,21 0 16,21-21 15,0 0-31,0-21 16,0 21-16,0-21 0,1 0 16,-22 0-16,21 0 0,0-1 0,0 1 15,0 21-15,0-21 0,-21 42 31,0 0-31,0 1 16,0-1-16,0 0 16,0 0-16,0 0 0,0 0 0,0 1 0,0-1 15,22-21-15,-22 21 16,42-21-16,-21 0 0,0 21 0,0-21 16,22 0-16,-22 0 0,21 0 15,1 0-15,-22 0 0,21 0 0,-21-21 16,0 21-16,1-21 0,-1 0 15,-21-1-15,0 1 0,0-42 16,0 20-16,0 1 0,0 21 0,0-21 16,-21-1-16,21 22 0,0-21 15,-22 21-15,1-1 0,0 22 16,0 0 0,0 22-16,21-1 0,0 0 15,0 0 1,0 0-16,0 0 0,21-21 15,0 0-15</inkml:trace>
  <inkml:trace contextRef="#ctx0" brushRef="#br1" timeOffset="62443.68">21188 13653 0,'0'0'0,"0"-22"0,0 1 15,0 0-15,-21 21 16,-1 0-1,1 0-15,21 21 16,-42 0-16,21 22 0,-22-1 16,22 0-16,0-20 0,0-1 15,0 21-15,21-21 0,0 22 0,0-1 16,0-21-16,0 0 16,0 0-16,0 1 0,21-22 0,0 21 15,0-21-15,0 0 16,1 0-16,-1 0 0,0 0 0,21 0 15,-21-21-15,1 21 0,-1-22 16,-21 1-16,21 0 0,-21 0 16,21 0-16,-21-22 0,0 1 0,0 0 15,0 21-15,0-22 16,0 1-16,0 0 0,0 20 16,0 1-16,-21 21 0,0 0 15,0 0-15,21 21 0,-22 1 16,1-1-16,21 0 0,0 0 15,0 0-15,0 0 0,0 1 16,0-1-16</inkml:trace>
  <inkml:trace contextRef="#ctx0" brushRef="#br1" timeOffset="62859.44">21505 13695 0,'0'0'16,"0"-21"-16,0 0 16,21-1-16,1 22 15,-1 0-15,0 0 16,0 0-16,21 0 0,-20 22 0,-1-22 16,0 21-16,-21 0 0,0 0 15,0 21-15,0-20 0,0-1 0,0 0 16,0 21-16,0-21 0,0 1 15,0-1-15,-21 0 0,21 0 16,-21-21-16,21 21 16,-22-21-16,22-21 31,0 0-15,0 0-16,0 0 0,0-1 15,0-20-15,0 21 0,22 0 16,-22 0-16,21-1 0,0 1 0,21-21 15,-42 21-15,21 0 16,1 21-16,-1 0 0,0 0 16,0 0-16,0 0 15,0 0-15,22 0 0,-22 0 0,0 0 16,0 21-16</inkml:trace>
  <inkml:trace contextRef="#ctx0" brushRef="#br1" timeOffset="63451.76">22415 13801 0,'0'0'0,"0"-21"15,0-1-15,0 1 0,0 0 16,0 0-16,0-21 0,0 20 0,-21 1 16,21 0-16,-21 21 15,21-21-15,-21 21 0,0 0 0,0 0 16,-1 21-16,-20-21 15,21 21-15,0 22 0,-22-22 0,22 21 16,0-21-16,0 22 0,0-22 16,0 21-16,-1-21 0,22 22 0,0-22 15,0 0-15,0 0 0,0 0 16,22 0-16,-22 1 0,21-22 0,0 0 16,0 21-16,0-21 0,0 0 15,1 0-15,-1 0 0,0 0 0,0 0 16,0-21-16,0-1 0,1 1 15,-1 0-15,0 0 0,0-21 16,0 20-16,0-20 0,1-21 0,-1 20 16,0-20-16,0 20 0,0-20 15,0-1-15,1 22 0,-1-21 0,-21 20 16,21 1-16,0 0 0,-21 20 16,21 1-16,-21 0 0,0 0 0,0 0 15,0 42 1,-21 0-16,0 0 0,0 0 15,0 22-15,-1-1 0,1 0 16,0 1-16,0-1 0,21 22 0,-21-22 16,0 21-16,-1-20 0,1-1 15,21 22-15,0-22 0,0 0 16,0-21-16,0 22 0,0-22 0,0 0 16,0 0-16,0 0 0,0 1 15,21-22-15,1 0 16,-1 0-16,0 0 0,0 0 15,0-22-15,0 22 0,22-21 16,-22 0-16,0 0 0,21 21 16</inkml:trace>
  <inkml:trace contextRef="#ctx0" brushRef="#br1" timeOffset="64895.56">23728 13293 0,'0'0'0,"21"0"0,0 0 16,0 0 0,-21 21-1,0 0-15,-21-21 0,0 21 0,-21 0 16,-1 22-16,1-22 0,0 21 0,-1-21 16,1 22-16,-22-22 0,1 21 15,21-21-15,-22 22 0,1-22 0,20 0 16,-20 0-16,20 0 0,22-21 15,-21 22-15,21-22 0,0 0 16,21 21-16,-22-21 0,44 0 31,-1 0-15,0 0-16,0 0 0,21 0 0,-20 0 16,20 0-16,-21 0 0,21 0 15,-20 0-15,20 0 0,-21 0 0,0 0 16,22 21-16,-22-21 0,0 21 15,0-21-15,0 0 0,0 0 16,1 21-16,-1-21 31,0 0-15,0 0-16,0 0 31,0-21-31,1 21 0</inkml:trace>
  <inkml:trace contextRef="#ctx0" brushRef="#br1" timeOffset="65249.35">24236 13166 0,'0'42'16,"-21"-21"-16,-1 0 0,1 22 16,-42 41-16,42-41 0,-22-1 15,1 22-15,-22-1 0,22 1 16,-21-1-16,20 1 0,1-22 0,-22 21 16,22-20-16,0-1 0,21 0 15,-22-20-15,22 20 0,0-21 16,0 0-16,0 0 0,21 1 0,0-1 15,0 0-15,-22-21 16,44-21 15,-1 21-31,0-21 16,0-1-16,0 1 0,22 0 16</inkml:trace>
  <inkml:trace contextRef="#ctx0" brushRef="#br1" timeOffset="65716.09">24469 13610 0,'0'-42'0,"0"84"0,0-105 0,0 42 0,0-1 15,0 1-15,0 0 16,-22 21-16,1 0 0,0 0 15,0 0-15,-21 21 0,20 0 16,-20 1-16,21-1 0,-21 0 0,20 21 16,-20-21-16,21 22 0,0-22 15,21 0-15,0 21 0,0-20 0,0-1 16,0 0-16,0 0 16,0 0-16,21-21 15,0 0-15,0 0 16,0 0-16,1 0 0,-1 0 0,0 0 15,0 0-15,0-21 0,0 0 16,1 0-16,-1 0 0,0-1 0,0 1 16,0 0-16,0 0 0,1 0 15,-22 0-15,0 42 32,0 0-32,0 0 0,0 0 0,0 0 15,0 22-15,-22-22 0,22 0 16,0 0-16,-21 0 0,21 1 0,0-1 15,0 0 1,21-21 0,1 0-16,-1 0 0,0 0 15</inkml:trace>
  <inkml:trace contextRef="#ctx0" brushRef="#br1" timeOffset="66200.47">24871 13272 0,'0'0'0,"-21"0"0,-1 0 0,1 0 16,0 0-16,0 0 16,21 21 15,21 0-31,0 0 15,0-21-15,1 21 0,-1-21 16,0 21-16,0 1 0,0-1 0,0-21 16,1 21-16,-1-21 0,0 21 15,0 0-15,0-21 0,0 21 0,1-21 16,-1 0-16,0 22 16,0-22-16,0 0 15,0 0 1,-42 42 15,0-21-15,0 0-16,0 0 0,-22 1 15,22-1-15,-21 0 0,21 0 16,-22 21-16,22-20 0,-21-1 0,0 0 16,20 21-16,-20-21 0,21 1 15,-21-1-15,20 0 0,1 0 0,0 0 16,0-21-16,21 21 0,0 1 15,-21-22-15</inkml:trace>
  <inkml:trace contextRef="#ctx0" brushRef="#br2" timeOffset="80932.31">11176 14372 0,'0'0'0,"-21"0"0,0 0 15,21-21-15,-22 21 16,1 0 0,21-21-16,-21 21 47,21 21-47,0 0 15,0 0 1,21 1-16,-21-1 15,0 0-15,0 0 0,21 0 0,-21 0 16,22-21-16,-22 22 0,21-1 16,-21 0-16,0 0 0,21 0 0,0-21 15,-21 21-15,0 1 0,21-1 16,22 0-16,-43 0 0,21 0 16,0-21-16,-21 21 0,21-21 0,0 22 15,0-1-15,1-21 16,-1 0-16,-21 21 0,21-21 15,0 0-15,0 21 0,0-21 0,1 0 16,-1 21 0,0-21-16,0 0 0,0 0 15,22 0-15,-22 0 0,0 0 0,0 0 16,0 0-16,0 0 0,22 0 0,-22 0 16,0 0-16,21 0 0,-20 0 15,20 0-15,-21 0 0,64-21 16,-43 21-16,-21 0 0,22 0 15,-1 0-15,0-21 0,-21 21 0,22 0 16,-1 0-16,-21 0 0,22 0 16,-22 0-16,21 0 0,-21 0 0,22-21 15,-22 21-15,21 0 0,-21 0 16,22 0-16,-1 0 0,0 0 16,1 0-16,20-21 0,-21 21 0,22 0 15,-1 0-15,-20 0 0,20 0 16,1 0-16,-22 0 0,22 0 0,-1 0 15,-21 0-15,1 0 0,-1 0 16,0-22-16,1 22 0,-1 0 0,0 0 16,1 0-16,-1 0 0,0 0 0,-20 0 15,20 0-15,0-21 0,1 21 16,-1 0-16,0 0 0,1 0 16,-1-21-16,0 21 0,1 0 15,-22 0-15,21 0 0,0 0 0,-20 0 16,20-21-16,-21 21 0,21 0 0,-20 0 15,20 0-15,0 0 0,-21 0 16,22 0-16,-22 0 0,21 0 0,-21 0 16,22 0-16,-22 0 0,21 0 15,1 0-15,-22 0 0,21 0 0,-21 0 16,64 0-16,-43 0 16,43 0-16,-43 0 0,1 0 15,-1 0-15,0 0 0,22 0 0,-22 0 16,0 0-16,1 0 0,-1 0 15,0 0-15,-20 0 0,20 0 16,-21 0-16,21 0 0,-20 0 16,-1 0-16,21 0 0,-21 0 0,0 0 15,1 0-15,-1 0 0,21 0 0,-21 21 16,22-21-16,-22 0 0,21 0 16,-21 21-16,22-21 0,-22 0 0,21 21 15,-21-21-15,0 22 0,1-22 16,-1 21-16,0-21 0,0 21 0,21 0 15,-20-21-15,-1 21 0,0-21 16,0 21-16,21-21 0,-20 22 16,-1-22-16,0 21 0,0-21 15,-21 21-15,21-21 0,0 0 0,1 21 16,-1-21-16,0 21 16,0-21-16,-21 21 0,21 1 15,0-1 1,1-21-16,-22 21 0,0 0 0,21 0 15,-21 0-15,21-21 16,-21 22-16,0-1 0,0 0 16,0 0-16,0 0 15,0 0 1,0 1-16,0-1 16,-21-21-1,21 21-15,-21-21 16,-1 0-1,22-21 79,0 0-78,0-1-16,0 1 15,0 0-15,22 21 16,-1-21-16,-21 0 0,21 0 16,0 21-16,-21-22 0,21 1 0,0 0 15,-21 0-15,22 0 0,-1 21 16,-21-21-16,0-1 0,42 1 16,-21 0-16,0 21 0,1-21 0,-1 0 15,21 21-15,-21-21 0,22 21 16,-1-22-16,0 1 0,-21 21 0,22 0 15,-1 0-15,0-21 0,1 0 16,-1 21-16,0 0 0,1-21 0,-1 21 16,-21 0-16,22-21 0,-22 21 0,21 0 15,-21-22-15,0 22 16,22-21-16,-22 21 0,0 0 0,21 0 16,-20-21-16,20 21 0,-21 0 0,21 0 15,-20 0-15,-1 0 0,21 0 16,-21 0-16,43 0 0,-22 0 15,0-21-15,-20 21 0,20 0 16,0 0-16,-21 0 0,22 0 0,-1 0 16,0 0-16,-20 0 0,20 0 15,0 0-15,1 0 0,-1 0 16,0 0-16,1 0 0,-22 0 0,21 0 16,-21 0-16,22 0 0,-22 0 0,0 0 15,0 0-15,21 0 0,-20 0 16,-1 0-16,0 0 0,0 21 0,21-21 15,-20 0-15,-1 0 0,21 0 16,-21 0-16,22 21 0,-1-21 0,-21 0 16,21 0-16,-20 0 0,20 0 15,0 0-15,-21 21 0,1-21 0,20 0 16,21 0-16,-41 0 16,20 0-16,-21 0 0,21 0 0,-20 0 15,20 22-15,-21-22 0,21 0 0,-20 0 16,20 0-16,-21 0 0,21 0 15,-20 0-15,20 21 0,-21-21 16,0 0-16,22 0 0,-22 0 16,0 0-16,0 0 0,21 0 0,-20 0 15,-1 0-15,21 21 0,-21-21 0,0 0 16,22 0-16,20 0 16,-42 0-16,22 0 0,-22 0 0,21 0 15,-21 0-15,22 0 0,-22 0 16,0 0-16,21 0 0,-20 0 0,-1 0 15,0 0-15,0 21 0,21-21 0,-20 0 16,-1 0-16,21 0 0,-21 0 16,0 21-16,22-21 0,-22 0 0,0 0 15,0 0-15,0 0 0,22 21 16,-22-21-16,0 0 0,0 0 16,0 0-16,1 0 0,-1 0 0,0 0 15,0 22-15,0-22 0,0 0 16,1 0-16,20 0 0,-21 0 15,0 0-15,22 21 0,-22-21 16,0 0-16,21 0 0,-21 0 16,22 0-16,-22 0 0,0 0 0,21 0 0,-20 0 15,-1 0-15,21 0 0,-21 0 16,0 0-16,1 0 0,-1 0 16,0 0-16,0 0 0,0 0 0,0 0 15,1 0-15,-1 0 0,0 0 16,0 0-16,0 0 0,0 0 0,1 0 15,-1 0-15,0 0 16,0 0-16,0 0 0,0 0 16,1 0-16,-22-21 15,21 21-15,0 0 0,0-22 16,0 22-16,0-21 16,1 21-16,-1 0 0,-21-21 0,21 21 15,0-21-15,0 21 0,0 0 0,-21-21 16,22 21-16,-1 0 0,0-21 15,0 21-15,-21-22 16,21 22-16,-21-21 16,0 0 15,-21 21 141,0 0-172,0 0 15,0-21-15,-1 21 0,1 0 0</inkml:trace>
  <inkml:trace contextRef="#ctx0" brushRef="#br2" timeOffset="81815.53">17843 14944 0,'0'0'0,"0"-21"16,22 21-16,-22-22 0,0 44 47,0-1-32,0 0-15,0 0 0,-22 0 0,22 22 16,0-22-16,0 21 0,0 0 15,0-20-15,0 20 0,0 0 0,0 1 16,0-1-16,0-21 0,0 21 16,0 1-16,0-22 0,0 0 15,0 21-15,0-20 0,0-1 0,-21 0 16,21 0-16,0 0 0,0 0 31,0-42-15,21 21-1,-21-21-15,0 0 0,0 0 0,22 0 16,-1-1-16</inkml:trace>
  <inkml:trace contextRef="#ctx0" brushRef="#br2" timeOffset="82147.36">18097 14880 0,'0'-21'32,"0"42"-17,-21 0 1,21 1-16,0-1 0,-21 21 0,21-21 16,0 22-16,0-1 15,0 0-15,0 22 0,0-22 0,0 0 16,0 1-16,0-1 0,0-21 15,0 22-15,0-22 0,0 21 0,0-21 16,0 0-16,0 1 0,0-1 0,-21-21 16,21 21-16,0 0 0,-21-21 15,21-21 32,-21 21-47,21-21 0</inkml:trace>
  <inkml:trace contextRef="#ctx0" brushRef="#br2" timeOffset="82487.16">17547 15409 0,'21'-21'31,"0"21"-31,1 0 16,-1 0-16,21 0 0,-21 21 16,0-21-16,22 22 0,-22-1 0,0 0 15,0 0-15,0 0 16,1 0-16,-1 1 0,-21-1 0,0 0 16,21 0-16,-21 0 0,21 0 0,-21 1 15,0-1-15,0 0 16,0 0-16,21-21 15,0 0 1,1 0-16,-1 0 16,0 0-16,0-21 0,0 21 15,-21-21-15,21 21 0,1-21 16,-1 21-16</inkml:trace>
  <inkml:trace contextRef="#ctx0" brushRef="#br2" timeOffset="82712.03">18605 15409 0,'0'0'0,"-21"0"16,0 0-1,0 0-15,-21 0 0,20 22 16,-20-1-16,0 0 0,-1 0 0,1 0 16,21 0-16,-21 22 0,-1-22 15,1 0-15,21 0 0,0 0 0,-22 1 16,22-1-16,0 0 0,0 0 15,0-21-15,21 21 0,0 0 0,-22-21 16,44 0 0,-1 0-16</inkml:trace>
  <inkml:trace contextRef="#ctx0" brushRef="#br2" timeOffset="83251.47">19177 15854 0,'0'0'0,"21"-21"0,-21 0 0,0-1 0,21 1 15,0 21-15,-21-21 0,0 42 47,0 0-47,-21 1 0,0 20 16,0 0-16,0-21 0,0 22 16,-22-1-16,22 0 0,0 1 0,21-1 15,-21-21-15,0 22 0,21-22 16,-22 21-16,22-21 0,0 0 15,0 1-15,0-1 0,0 0 0,0 0 16,22-21-16,-1 0 16,0 0-16,0 0 15,0 0-15,0 0 0,1 0 16,-1-21-16,0 0 0,-21 0 16,21-1-16</inkml:trace>
  <inkml:trace contextRef="#ctx0" brushRef="#br2" timeOffset="83452.36">18944 16108 0,'0'21'32,"21"-21"-17,0 0-15,1 0 16,-1 0-16,0 0 0,21 0 0,-21 0 15,1 0-15,20 0 0,0-21 16,-21 0-16,22 21 0,-1-21 0,0 21 16</inkml:trace>
  <inkml:trace contextRef="#ctx0" brushRef="#br2" timeOffset="84541.01">19579 16066 0,'-21'42'31,"21"-21"-31,21-21 16,0 0-16,0 0 0,1 0 15,-1 0-15,21 0 0,-21-21 0,0 21 16,1-21-16,-1 21 0,0-21 16,0 21-16,-21-22 0,21 1 0,-21 0 15,0 0-15,-21 21 16,0-21-16,0 21 0,0 0 15,-1 0-15,-20 0 16,21 0-16,0 21 0,0 0 0,-1 0 16,1 0-16,0 1 0,21-1 0,0 0 15,0 21-15,0-21 0,0 1 16,0-1-16,0 0 0,0 0 0,21 0 16,0 0-16,1 1 0,-1-1 15,21-21-15,-21 21 0,0-21 0,1 0 16,20 0-16,-21 0 0,21 0 15,-20 0-15,-1 0 0,0-21 16,0 21-16,-21-21 0,21-1 16,-21 1-16,21 0 0,-21 0 15,0 0-15,22-22 0,-1 22 0,-21 0 16,21 0-16,0 0 0,0 0 16,0-1-16,1 22 0,-1-21 0,0 21 15,0 0-15,21 0 0,-20 0 16,-1 0-16,21 0 0,-21 0 0,0 21 15,1 1-15,-1-1 0,-21 0 16,0 0-16,0 0 0,0 0 0,0 1 16,0 20-16,0-21 0,-21 0 15,-1 0-15,22 1 0,-21-22 16,0 21-16,0-21 0,21 21 16,-21-21-16,42 0 31,0-21-16,0 21-15,-21-21 0,21-1 0,1 1 16,20 0-16,-21-21 0,0 21 0,0-1 16,1-20-16,20 21 0,-21 0 15,0-22-15,0 22 0,-21 0 0,22 0 16,-22 0 0,0 42-1,-22 0-15,1 0 16,21 0-16,0 1 0,-21 20 0,21-21 15,-21 0-15,21 0 0,0 1 16,0 20-16,0-21 0,0 0 0,21 0 16,0 1-16,0-1 0,1 0 15,20 0-15,-21-21 16,0 0-16,0 0 0,1 0 0,20 0 16,-21 0-16,0 0 0,0 0 15,1-21-15,-1 0 0,21 0 0,-21-1 16,0-20-16,1 0 15,-1-1-15,0 1 0,0-21 0,0 20 16,0-20-16,1 20 0,-1 1 0,-21 0 16,0-1-16,21 1 0,-21 21 15,21 0-15,-21 0 0,0-1 0,-21 22 32,0 22-32,0-1 15,21 0-15,-22 0 0,1 21 16,0 1-16,21-22 0,0 21 0,-21 1 15,21-1-15,0 0 0,-21 1 0,21-1 16,0 0-16,0 1 0,0-22 16,0 0-16,0 21 0,0-21 15,0 1-15,0-1 0,21-21 16,0 0-16,0 0 0,0 0 16,1 0-16,-1 0 15,0-21-15,0-1 0,0 1 16,0 0-16,1 0 0,-1 0 0</inkml:trace>
  <inkml:trace contextRef="#ctx0" brushRef="#br2" timeOffset="84811.85">20997 15875 0,'21'0'16,"1"0"0,-1 0-16,0 0 0,0 0 15,0 0-15,0 0 0,1 0 0,-1 0 16,0 0-16,0 0 0,0 0 16,0 0-16,1 0 0,-1 0 15,0 0 16</inkml:trace>
  <inkml:trace contextRef="#ctx0" brushRef="#br2" timeOffset="85071.71">21992 16298 0,'-21'0'62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30T11:49:28.066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2032 1143 0,'0'0'0,"42"-63"32,-42 41-17,0 44 1,0-1-16,0 0 15,0 0-15,-21 21 0,0-20 16,21 20-16,-21 0 0,21 1 0,-21-1 16,21 0-16,-22 22 0,22-22 15,0 22-15,0-22 0,0 21 16,0-20-16,0 20 0,0-20 16,0-1-16,22 0 0,-1-21 0,0 1 15,0 20-15,21-42 0,1 21 16,-1-21-16,0 0 0,22 0 15,-1 0-15,1-21 0,-1 0 0,1 0 16,-1-1-16,1-20 0,-1 0 16,-20-1-16,20 1 0,-20 0 0,-22-22 15,21 22-15,-21-22 0,0 22 16,-21-21-16,22 20 0,-22-20 16,0-1-16,0 1 0,-22-1 15,1 1-15,0-1 0,-21 22 0,21-22 16,-22 22-16,-20 0 0,-43-22 15,64 43-15,-22 21 16,-21 0-16,22 0 0,-1 21 0,1 0 16,-1 22-16,22-1 0,0 0 15,-1 22-15,22-22 0,0 22 0,21-22 16,0 22-16,0-22 0,0 0 16,42 22-16,-20-22 0,20 0 15,85 43-15,-64-43 0,1 1 16,21-1-16,-22 0 0,1 22 15,-1-22-15,1 1 0,-22 20 16,0-21-16,1 1 0,-22-1 16,0 22-16,0-22 0,-21 0 0,0 1 15,0-1-15,-21 0 0,-21 22 16,-1-22-16,-20-21 0,-1 22 0,22-22 16,-22 21-16,1-21 0,-1-21 15,22 21-15,0-21 0,-1 0 0,1 0 16,21-21-16,-21 0 0,-1-21 15,43-1-15,0 22 0,0-21 16,0 21-16,0-22 0,21 1 16,1 21-16,-1-21 0</inkml:trace>
  <inkml:trace contextRef="#ctx0" brushRef="#br0" timeOffset="451.74">3662 1461 0,'0'0'0,"-21"-22"16,-22 1 0,22 21-16,-21 0 0,-1 0 15,1 0-15,0 21 0,-1-21 0,1 22 16,0-1-16,-1-21 0,22 21 15,0 0-15,0-21 0,0 21 0,21 0 16,0 1 0,21-22-16,0 0 15,21 21-15,-20 0 0,20-21 0,0 21 16,-21 0-16,22-21 0,-1 21 16,0 1-16,-20-1 0,20 0 0,-21-21 15,-21 21-15,0 0 0,0 0 16,0 1-16,-21-1 15,0-21-15,-22 21 0,1-21 0,0 0 16,-1 0-16,1 0 0,0 0 0,-1 0 16,22 0-16,-21 0 15,21-21-15,-22 21 0,22-21 16,0 21-16,0 0 0,21-22 16,21 22-1,-21-21-15,42 21 16,-20 0-16,20 0 0</inkml:trace>
  <inkml:trace contextRef="#ctx0" brushRef="#br0" timeOffset="803.54">3958 1545 0,'0'0'0,"0"-21"0,0 0 16,0 42-1,0 0 1,0 0-16,0 1 0,-21 20 0,21 0 16,-21 1-16,21-1 0,0 0 15,-21 22-15,21-1 0,0-20 16,0 20-16,0 1 0,0-1 0,0 1 16,0-1-16,0 22 0,0-22 15,-22 22-15,22-22 0,0 22 0,-21-21 16,21-1-16,0 1 0,0-1 15,-21-21-15,21 1 0,-21-1 0,21 0 16,-21-20-16,21-1 0,0 0 16,-21-21-1,21-21 1,0 0-16,0-1 0,21-20 0,0 21 16,-21-21-16,0-1 0,21-20 0,0-1 15</inkml:trace>
  <inkml:trace contextRef="#ctx0" brushRef="#br0" timeOffset="1124.34">3937 1715 0,'0'0'16,"0"-22"-16,0-20 0,0 21 0,0-21 16,0 20-16,0 1 0,42-21 15,-21 42-15,22-21 0,-22 21 16,0 0-16,21 0 0,1 0 0,-1 0 15,-21 0-15,22 0 0,-22 0 16,21 21-16,-21 0 0,-21 0 0,0 22 16,0-22-16,0 21 0,-21-21 15,0 22-15,-21-22 0,20 0 16,-20 0-16,0 0 0,21 0 16,-22 1-16,22-1 0,-21-21 0,21 0 15,-1 0-15,1 21 0,0-21 16,0 0-16,0 0 0,21-21 31,0 0-31,21 21 0,21-22 16,-21 1-16,1 21 0</inkml:trace>
  <inkml:trace contextRef="#ctx0" brushRef="#br0" timeOffset="1364.22">4657 1482 0,'0'0'0,"0"21"16,0 0 0,0 0-16,-22 0 15,22 1-15,0-1 0,0 0 0,0 0 16,0 0-16,0 0 0,0 1 16,0-1-16,0 0 0,0 0 15,0 0-15,-21-21 16,21-21-1,0 0 1,0 0-16,0 0 0,0-1 16</inkml:trace>
  <inkml:trace contextRef="#ctx0" brushRef="#br0" timeOffset="1524.93">4678 1334 0,'-21'0'31,"-1"0"-31,1 0 0,0 0 16,21 21 15,21 0-31,0-21 16</inkml:trace>
  <inkml:trace contextRef="#ctx0" brushRef="#br0" timeOffset="2131.53">5228 1630 0,'0'0'0,"0"-21"0,0 0 0,0-1 15,0 1-15,0 0 16,0 0-16,0 0 0,0 0 0,0-1 15,0 1-15,0 0 16,-21 0-16,0 21 0,0 0 16,-1 0-16,1 0 0,0 0 15,0 0-15,0 0 0,0 21 0,-1-21 16,-20 21-16,21 0 0,0 1 16,0-1-16,-1 21 0,1-21 0,0 0 15,21 22-15,-21-22 0,21 0 16,0 0-16,0 0 0,0 1 15,21-1-15,0 0 0,0-21 16,1 0-16,-1 0 0,0 0 0,21 0 16,-21 0-16,22 0 0,-22-21 15,0 0-15,21-1 0,-20 1 0,-1 0 16,0 0-16,0-21 0,0-1 16,0 22-16,1-21 0,-1-1 0,0 1 15,-21 0-15,0-1 0,21-20 16,-21 21-16,21-1 0,-21 1 0,21 0 15,-21 20-15,0-20 0,0 21 16,0 0-16,0 42 31,0 0-31,-21 21 0,21-20 16,0 20-16,0 0 0,0 22 16,-21-22-16,21 0 0,0 1 0,-21-1 15,21 0-15,0-20 0,0 20 16,0-21-16,0 21 0,0-20 0,21-1 15,0 0-15,-21 0 0,21 0 16,1-21-16,-1 0 0,0 0 16,0 0-16,0 0 15</inkml:trace>
  <inkml:trace contextRef="#ctx0" brushRef="#br0" timeOffset="2496.33">5778 1439 0,'22'0'47,"-1"0"-31,0-21-16,0 21 0,0-21 0,0 0 15,1 21-15,-22-21 16,0 0-16,0-1 15,-22 22 1,1 0-16,0 0 16,0 0-16,0 22 0,0-1 0,-1 0 15,1 0-15,0 0 0,0 0 16,0 1-16,0-1 0,21 0 0,0 0 16,-22 0-16,22 22 0,0-22 15,0 0-15,0 0 0,0 0 16,22-21-16,-1 0 0,0 21 15,0-21-15,0 0 0,22 0 0,-22 0 16,21 0-16,-21-21 0,22 21 16,-22-21-16</inkml:trace>
  <inkml:trace contextRef="#ctx0" brushRef="#br0" timeOffset="2899.93">6181 1418 0,'0'0'16,"0"-21"-16,0 0 0,0 0 15,0 0-15,0-1 16,0 1-16,0 0 16,21 21-16,0 0 15,0-21-15,0 21 0,0 0 16,1 0-16,-1 0 0,0 21 16,0 0-16,0 0 0,0 1 15,1-1-15,-22 0 0,0 0 16,21 21-16,-21-20 0,0-1 0,0 0 15,0 21-15,0-21 0,0 1 16,0-1-16,0 0 0,-21-21 0,-1 21 16,1-21-16,0 0 15,0 0 1,21-21-16,0 0 16,0 0-16,0-1 0,0 1 0,0 0 15,21 0-15,0 0 0,0-22 0,-21 22 16,22 0-16,-1-21 0,0 21 15,0-1-15,0 1 0,-21 0 0,21 0 16,1 0-16,-1 21 16,0 0-16,0-21 0,0 21 0,0 0 15,1 0-15,20 0 16,-21 0-16</inkml:trace>
  <inkml:trace contextRef="#ctx0" brushRef="#br0" timeOffset="3359.67">7345 1228 0,'0'0'0,"21"0"0,0-21 16,-21-1-16,0 1 15,0 0-15,-21 21 16,0 0-16,0 0 15,-22 0-15,22 0 0,-21 21 0,21-21 16,-22 21-16,22 1 0,-21-1 16,21 0-16,-22 21 0,43-21 15,0 1-15,0-1 16,21 0-16,1-21 0,-1 21 16,21-21-16,-21 0 15,0 0-15,22 21 0,-22 0 0,0-21 16,21 0-16,-20 22 0,-1-22 15,0 21-15,0-21 0,-21 21 0,0 0 16,21-21-16,-21 21 0,0 0 16,0 1-16,-21-1 0,0 0 15,0-21-15,0 21 0,-1-21 0,1 0 16,-21 21-16,21-21 0,-22 0 16,22 0-16,0 0 0,0 0 0,0 0 15,0 0-15,-1 0 16</inkml:trace>
  <inkml:trace contextRef="#ctx0" brushRef="#br0" timeOffset="4219.47">1397 2286 0,'0'0'0,"-42"0"31,63 0-15,0 0-16,0 0 15,0 0-15,0 0 0,1 0 16,20 0-16,0 0 0,-21 0 0,22 0 16,20 0-16,-20 0 0,20 0 15,-21 0-15,22 0 0,-1 0 0,22 0 16,0 0-16,-1 0 0,22 0 15,0 0-15,21 0 0,-21 0 0,21 0 16,-21-21-16,21 21 0,0 0 16,0 0-16,21-21 0,-21 21 15,21 0-15,0 0 0,0-21 16,22 21-16,-1 0 0,0 0 0,-20 0 16,20-22-16,0 22 0,-21 0 15,170 0-15,-191 0 0,21-21 16,-21 21-16,0 0 0,-21-21 0,0 21 15,-22 0-15,1 0 0,0 0 16,-1-21-16,-20 21 0,-1 0 0,1 0 16,-22 0-16,1 0 0,-1 0 15,-21 0-15,0 0 0,0 0 0,1 0 16,-1 0-16,-42 0 62</inkml:trace>
  <inkml:trace contextRef="#ctx0" brushRef="#br0" timeOffset="4372.39">6943 2138 0,'0'21'78,"-22"-21"-62,1 0-16,-21 0 0</inkml:trace>
  <inkml:trace contextRef="#ctx0" brushRef="#br0" timeOffset="5859.65">825 4106 0,'0'0'0,"22"-21"0,-22 0 0,0 0 0,21 0 16,0 0-16,-21-1 0,21 22 16,-21-21-16,21 0 0,-21 0 15,0 63 32,-21-21-47,0 22 0,-21-1 16,20 22-16,-20-22 0,-21 21 0,20-20 15,-20-1-15,-1 22 0,22-22 16,-22 0-16,1 1 0,21-22 16,-22 21-16,22-21 0,-1-21 0,22 21 15,0 1-15,0-22 0,0 0 16,21-22 0,0 1-1,0 0-15,21 0 16,0 21-16,21-21 0,-20 21 0,20 0 15,0 0-15,-21 0 0,22 0 16,-1 0-16,0 0 0,1 21 16,-1 0-16,-21 0 0,22 0 0,-22 1 15,21-1-15,-21 0 0,0 0 16,1 0-16,-1 22 0,-21-22 0,21 0 16,0 0-16,-21 0 15,21-21-15,0 0 0,1 0 16,-1 0-16,0 0 15,0-21 1,0 0-16,0 0 0</inkml:trace>
  <inkml:trace contextRef="#ctx0" brushRef="#br0" timeOffset="6436.32">1778 4466 0,'0'0'0,"0"-21"0,0 0 15,0 0-15,0 0 16,0-1-16,0 1 0,0-21 16,0 21-16,0 0 0,0-22 15,-21 22-15,0 0 0,-1 0 0,1-22 16,0 43-16,0-21 0,-21 0 15,20 21-15,1 0 0,-21 0 0,21 21 16,-22 0-16,1 22 0,0-22 16,-1 21-16,1 1 0,21-1 15,-21 0-15,20 1 0,1-1 16,0 0-16,0 1 0,21-1 16,0 0-16,0-21 0,0 1 0,0 20 15,21-42-15,0 21 0,22 0 16,-22-21-16,0 0 0,21 0 15,1 0-15,-1 0 0,-21-21 0,64-21 16,-43 21-16,-21-1 16,22-20-16,-1 21 0,-21-21 0,21 20 15,-20-20-15,-1 0 0,0-1 16,0 1-16,0 0 0,-21-1 16,0 22-16,0 0 0,0 0 0,21 21 15,-21 21 1,-21 21-16,21-20 15,0 20-15,-21 0 0,21 1 16,-21-1-16,21-21 0,0 21 16,0 1-16,0-22 0,0 21 0,0-21 15,0 1-15,21-1 0,0 0 16,0-21-16,1 21 0,-1-21 16,21 0-16,-21 0 0,22 0 0,-22 0 15,21-21-15,0 21 0</inkml:trace>
  <inkml:trace contextRef="#ctx0" brushRef="#br0" timeOffset="7119.7">3810 3831 0,'0'-21'16,"0"42"-16,-21-63 0,0 21 0,-1 21 15,1 0 1,0 0-16,0 0 16,21 21-16,0 0 0,-21 0 15,0 22-15,21-1 0,-22 21 0,22-20 16,0 20-16,-21-20 0,21 20 16,-21 1-16,21-22 0,-21 0 0,21 1 15,0-1-15,0 0 0,-21-21 16,21 1-16,0-1 0,0 0 0,0 0 15,-21-21 17,21-21-32,0 0 15,0 0-15,0-1 0,0 1 16,0-21-16,0 21 0,0-22 0,21 1 16,0 21-16,0-21 0,21-1 15,-20 22-15,20 0 0,0 0 0,1 0 16,-1-1-16,0 22 0,1 0 15,-22 0-15,21 22 0,0-1 0,-20 0 16,20 0-16,-21 21 0,0-20 16,-21 20-16,0-21 0,0 21 15,0-20-15,0 20 0,0-21 16,0 0-16,-21 22 0,21-22 0,-21 0 16,0-21-16,0 21 0,-1-21 0,22 21 15,-21-21-15,21-21 31,21 0-15,-21 0-16,22 21 0,-1-21 16,0-1-16</inkml:trace>
  <inkml:trace contextRef="#ctx0" brushRef="#br0" timeOffset="7500.48">4254 4255 0,'0'0'0,"-21"0"0,21-22 15,0 1-15,0 0 16,-21 0-16,21 0 0,0 0 16,0-1-16,21 1 0,0 21 15,1-21-15,-1 21 0,21 0 0,-21 0 16,22 0-16,-1 0 0,0 0 16,1 21-16,-1-21 0,-21 21 0,21 22 15,1-22-15,-22 0 0,0 21 16,-21-20-16,0 20 0,0 0 0,0-21 15,-21 43-15,0-43 16,0 0-16,-1-21 0,1 21 16,0 1-16,0-22 0,0 0 0,0 0 15,21-22 1,0 1-16,0 0 16,21 0-16,0 0 15,0-22-15,0 22 0,0 0 0,1 0 16,-1-21-16,0 20 0,0 1 15,0 0-15,0 0 0,1 0 0,20 0 16,-21-1-16,0 22 0,0 0 0,-21-21 16,22 21-16</inkml:trace>
  <inkml:trace contextRef="#ctx0" brushRef="#br0" timeOffset="7820.29">4995 4276 0,'0'0'0,"0"21"15,21-21 1,1 0-16,-1-21 16,0 0-16,0-1 0,0 22 15,0-21-15,22 0 0,-22 0 0,-21 0 16,21 0-16,0-1 16,-21 1-16,0 0 0,0 0 0,0 0 15,-21 21 1,0 0-16,0 0 0,0 21 15,-1 0-15,1 0 16,0 0-16,0 1 0,0 20 0,0-21 16,-1 0-16,22 22 0,0-22 15,0 0-15,0 0 0,0 21 0,0-20 16,22-1-16,-22 0 0,42-21 16,-21 0-16,0 0 0,22 0 15,-22 0-15,21 0 0,0-21 16,22 0-16</inkml:trace>
  <inkml:trace contextRef="#ctx0" brushRef="#br0" timeOffset="8332.58">5842 3704 0,'0'0'0,"0"-42"0,0 21 0,0 0 16,0-1-16,0 1 0,0 0 0,-21 21 15,0 0-15,-1 0 16,1 0-16,21 21 0,0 0 0,-21 22 15,21-22-15,-21 21 0,21 1 0,-21 20 16,21-21-16,-21 22 0,-1 21 16,1-22-16,21 22 0,-21-22 15,0 22-15,0 0 0,21-22 0,-21 22 16,-1-1-16,22 22 0,-21-21 0,0 0 16,0 20-16,0-20 0,0 0 15,-1-1-15,22 22 0,-21-21 16,0 0-16,21-22 0,0 22 0,0-22 15,0-20-15,0 20 0,0-21 16,21-20-16,0 20 0,1-21 0,20-21 16,0 0-16,-21 0 0,43 0 0,-22 0 15,1-21-15,20-21 0,-21 20 16,22-20-16,-22 21 0,22-21 16,-22-22-16,0 22 0,-20-1 0,20-20 15,-21-1-15,0 1 0,-21-1 16,0 1-16,0-22 0,-21 1 0,0 20 15,-21-21-15,-1 22 0,1-1 0,-22 1 16,1 21-16,-1-1 0,22 22 16,-21-21-16,20 21 0,-20-1 0,20 22 15,22-21-15,-21 21 0,21 0 16,21-21-16,0 0 16,21 0-1,0 21-15,0 0 0,0-21 0,22 21 16,-1-22-16,0 1 0,1 0 0</inkml:trace>
  <inkml:trace contextRef="#ctx0" brushRef="#br0" timeOffset="8569.45">6392 3979 0,'-42'-21'31,"63"21"-15,0 0-16,22 0 15,-22 0-15,0 0 16,21 0-16,-21 0 0,22 0 0,-22 0 16,0 0-16,0 0 0,0 0 0,1 0 15,-22 21-15</inkml:trace>
  <inkml:trace contextRef="#ctx0" brushRef="#br0" timeOffset="8709.37">6413 4128 0,'0'0'0,"-21"21"0,0-21 0,0 0 15,21 21 1,21-21 0,21 0-1,-20 0-15,-1 0 0,0 0 16,21 0-16,-21 0 0,22-21 0,-22 21 15</inkml:trace>
  <inkml:trace contextRef="#ctx0" brushRef="#br0" timeOffset="9475.93">7281 3366 0,'0'0'0,"21"-22"0,-21 1 0,0 0 15,22 21 1,-22-21-16,0 42 31,0 0-31,0 0 16,0 1-16,0-1 0,0 0 16,-22 0-16,22 0 0,-21 0 0,21 1 15,0-1-15,0 0 0,-21-21 16</inkml:trace>
  <inkml:trace contextRef="#ctx0" brushRef="#br0" timeOffset="9639.84">7387 3366 0,'0'-22'16,"0"-41"-1,0 84 16,0 0-31,0 0 16,0 1-16,0-1 0,0 0 0,0 0 16,0 0-16,0 0 15,0 1-15</inkml:trace>
  <inkml:trace contextRef="#ctx0" brushRef="#br0" timeOffset="10295.87">8234 3493 0,'0'0'0,"0"-22"0,0 1 16,0 0-16,0 0 0,0 0 16,0 0-16,0-1 0,-21 22 15,-1 0-15,1 0 0,0 0 16,-21 22-16,21-1 0,-22 21 15,1-21-15,0 22 0,-1-1 0,1 0 16,0 1-16,-1-1 0,1 0 16,0 1-16,20 20 0,1-21 15,-21 1-15,42 20 0,0-20 16,0-1-16,0 0 0,0-21 0,0 22 16,21-22-16,0 0 0,22 0 0,-1 0 15,0-21-15,1 0 0,-1 0 16,21 0-16,-20 0 0,20-21 0,1 0 15,-22 0-15,22 0 0,-22-22 16,21 22-16,-20-21 0,-1 0 0,0-1 16,-20 1-16,-1 0 0,0-1 15,-21 1-15,0 0 0,0-22 0,0 22 16,-21-1-16,0 1 0,-1 0 16,-20-1-16,0 22 0,-1-21 15,22 42-15,-21-21 0,0 21 0,-1 0 16,1 0-16,21 21 0,0 0 15,-1 21-15,22 1 0,0-22 0,0 21 16,0 22-16,0-22 0,22 0 16,-1 1-16,0 20 0,0-20 0,0 20 15,22 1-15,-22-22 0,0 21 16,-21-20-16,21 20 0,-21-20 0,0-1 16,0 0-16,0 1 0,0-1 0,-21 0 15,0-21-15,0 22 16,-22-22-16,1 0 0,-22-21 0,22 21 15,0-21-15,-22 0 0,22 0 0,-22 0 16,22 0-16,0-21 0,21 0 16,-22 0-16,22 0 0,0-1 0,21 1 15,0-21-15,0 21 0,0-22 16,0 22-16,21-21 0,21 21 0,-20 0 16,20-1-16,0-20 0</inkml:trace>
  <inkml:trace contextRef="#ctx0" brushRef="#br0" timeOffset="10679.95">9017 3747 0,'-42'-22'16,"20"22"-16,1 0 15,-21 0-15,21 0 0,0 0 16,-1 0-16,-20 0 0,21 22 0,0-22 15,0 21-15,21 0 0,-22 0 16,22 0-16,0 0 16,22 1-16,-1-22 0,0 21 15,0-21-15,0 0 0,0 21 16,1-21-16,-1 0 0,0 21 16,0-21-16,0 21 0,-21 0 15,0 1-15,-21-1 16,-21-21-16,21 0 15,-22 0-15,1 0 0,0 0 16,20 21-16,-20-21 0,0 0 0,-1 0 16,22 0-16,0 0 0,0 0 15,0 0-15,0 0 0,21-21 16,21 0 0,21 21-16,-21 0 0,22 0 15</inkml:trace>
  <inkml:trace contextRef="#ctx0" brushRef="#br0" timeOffset="11011.92">9356 3768 0,'0'0'0,"-22"0"0,1 0 31,0 21-31,21 0 16,-21 21-16,21-20 0,0 20 15,0 0-15,0 1 0,0-1 0,0 21 16,0 1-16,0-22 0,-21 22 16,21-1-16,-21 1 0,21-1 15,-22 1-15,22-1 0,-21 1 0,21-1 16,-21 22-16,0-22 0,21 1 0,-21-1 16,21-20-16,-21-1 0,-1 0 15,22 1-15,0-1 0,0-21 0,0 0 16,0-42-1,0 0-15,0 0 16,0-21-16,0 20 0,0-20 0,22-21 16,-1-1-16,0 22 0,-21-43 15,21 22-15</inkml:trace>
  <inkml:trace contextRef="#ctx0" brushRef="#br0" timeOffset="11285.83">9229 3874 0,'0'0'0,"0"-43"0,0 22 0,0-21 15,0 21-15,0-1 0,0 1 0,0 0 16,0 0-16,21 0 0,0 21 16,0-21-16,43 21 0,-22 0 15,-21 0-15,21 0 0,1 21 16,-22-21-16,0 21 0,0 0 0,-21 21 16,0-20-16,0-1 0,0 0 15,0 0-15,-21 0 0,0 0 16,0 1-16,-22-1 0,22 0 0,0 0 15,-21 0-15,21-21 0,-1 0 16,1 0-16,0 21 0,0-21 0,21-21 31,0 0-31,21 21 16,-21-21-16,21 0 0,22 21 0</inkml:trace>
  <inkml:trace contextRef="#ctx0" brushRef="#br0" timeOffset="11479.78">9779 3662 0,'0'0'0,"21"0"0,-21 21 31,0 0-31,0 0 16,-21-21-16,0 22 0,0-1 0,21 0 16,-22 0-16,1-21 15,21 21-15,-21-21 0,21 21 16</inkml:trace>
  <inkml:trace contextRef="#ctx0" brushRef="#br0" timeOffset="11631.76">9779 3514 0,'0'0'15,"-21"0"-15,0-21 0,-1 21 16,22 21 15,22-21-15,-22 21-16,42 0 0,-21 0 15</inkml:trace>
  <inkml:trace contextRef="#ctx0" brushRef="#br0" timeOffset="12143.8">10499 3768 0,'0'0'0,"-22"-64"31,1 43-31,0 0 0,0 0 0,0 0 16,0 21-16,-1-22 0,-20 22 0,21 0 16,0 0-16,-22 0 0,22 0 15,-21 22-15,0-1 0,20 0 0,-20 0 16,21 0-16,0 0 0,0 1 15,-1 20-15,1-21 0,21 0 0,0 0 16,0 1-16,0-1 0,0 0 16,21-21-16,1 21 0,20-21 15,-21 0-15,21 0 0,1 0 0,-1 0 16,0 0-16,1 0 0,-1-21 16,0 0-16,-20 21 0,20-21 0,-21-22 15,21 22-15,-20 0 0,-1-21 0,0-1 16,0 1-16,0 0 0,0-1 15,1-20-15,-22 20 0,0-20 0,0 21 16,0-22-16,0 22 0,0 21 16,0-22-16,0 22 0,0 0 15,-22 42 1,22 21-16,-21-20 16,0 20-16,21 21 0,0-20 0,-21 20 15,0-20-15,21 20 0,0-21 16,-21 1-16,21-1 0,0 0 0,0 1 15,0-1-15,0-21 0,0 0 16,21 1-16,0-1 0,0 0 0,0-21 16,0 0-16,1 0 15,-1 0-15,0 0 0</inkml:trace>
  <inkml:trace contextRef="#ctx0" brushRef="#br0" timeOffset="12483.69">10880 3768 0,'0'-21'47,"21"21"-47,0 0 0,0-22 16,0 22-16,0-21 0,1 21 0,-1-21 15,0 0-15,-21 0 16,0 0-16,0-1 0,0 1 15,-42 21 1,20 0-16,1 21 16,0-21-16,0 22 0,0-1 0,0 0 15,-1 0-15,22 0 0,0 0 16,0 22-16,0-22 0,0 0 16,0 0-16,0 0 0,0 1 0,22-1 15,-1-21-15,0 0 16,0 0-16,0 0 0,0 0 0,1 0 15,-1 0-15,0 0 0,0 0 16,21 0-16,-20-21 0</inkml:trace>
  <inkml:trace contextRef="#ctx0" brushRef="#br0" timeOffset="12799.62">11282 3620 0,'0'-22'16,"0"44"-16,0-65 0,0 22 0,21 0 15,-21 0-15,0 0 0,21-1 16,0 22-16,0 0 15,1 0-15,-1 0 0,-21 22 16,21-1-16,0 0 0,-21 0 0,0 21 16,0-20-16,21-1 0,-21 21 15,0-21-15,0 0 0,0 1 0,0-1 16,0 21-16,0-21 0,0 0 16,0 1-16,0-44 46,0 1-46,0 0 16,21 21-16,-21-21 0,0 0 0,22-22 16,-22 22-16,21 0 0,0 0 15,-21 0-15,21 0 0,-21-1 0,21 1 16,0 0-16,-21 0 0,22 0 16,-1 21-16,0 0 0,0 0 0</inkml:trace>
  <inkml:trace contextRef="#ctx0" brushRef="#br0" timeOffset="13192.61">12234 3556 0,'0'-63'16,"0"41"-16,-21 1 15,0 21-15,0 0 0,0-21 0,-22 21 16,22 0-16,-21 0 0,21 0 0,-22 0 15,22 21-15,0 0 0,0 1 16,0-22-16,21 21 0,0 0 0,0 0 16,0 0-16,0 0 15,0 1-15,21-1 0,0-21 16,0 21-16,0-21 0,22 21 0,-22-21 16,21 21-16,-21 0 0,22-21 15,-22 22-15,0-22 0,0 21 0,-21 0 16,0 0-1,0 0-15,-21-21 0,-21 0 16,20 0-16,-20 0 0,21 0 0,-21 0 16,-1 0-16,1 0 0,21 0 15,-22 0-15,22 0 0,0 0 0,42 0 47,0 0-47,1 0 0,20 0 16</inkml:trace>
  <inkml:trace contextRef="#ctx0" brushRef="#br0" timeOffset="13380.58">12552 3725 0,'0'0'0,"0"-21"16,-21 0 15,-1 21-31,44 0 47,-1-21-47,0 21 15</inkml:trace>
  <inkml:trace contextRef="#ctx0" brushRef="#br0" timeOffset="13676.64">13187 3239 0,'0'0'0,"-170"21"32,149 0-32,0 0 0,-21 0 15,21 22-15,-1-22 0,-20 21 0,21 0 16,0 22-16,21-22 15,-21 1-15,21-22 0,0 21 0,0-21 16,0 0-16,0 1 0,21-1 0,0 0 16,0 0-16,0 0 0,0-21 15,22 0-15,-1 0 0,-21 0 0,22 0 16,-1 0-16,0 0 0,22 0 16,-22 0-16,0-21 0,1 0 15</inkml:trace>
  <inkml:trace contextRef="#ctx0" brushRef="#br0" timeOffset="14543.52">13483 3683 0,'0'0'0,"21"-42"0,0 21 15,1-22-15,-1 22 0,-21 0 0,21 0 16,-21 0-16,0-1 0,0 1 16,-21 21-1,0 21-15,-1 1 16,1-1-16,0 0 0,21 21 0,-21-21 16,0 1-16,21-1 0,-21 21 0,21-21 15,0 0-15,0 1 0,0-1 16,0 0-16,21 0 0,0-21 15,0 21-15,0-21 16,0 0-16,1 0 0,-1 0 0,0 0 16,0 0-16,0 0 0,0 0 0,-21-21 15,0 0-15,0 0 0,0 0 16,0-1-16,0 1 0,0-21 0,0 21 16,0 0-16,0-22 0,0 22 15,0 0-15,0 0 0,0 0 0,0-1 16,22 22-16,-1-21 15,0 21-15,0 0 0,21 0 16,-20 0-16,-1 21 0,0 1 16,0-22-16,0 21 0,0 0 0,1 0 15,-22 21-15,0-20 0,21-1 16,-21 0-16,21 0 0,-21 21 16,0-20-16,0-1 0,0 0 0,0 0 15,0 0-15,0 0 16,0-42 31,0 0-47,0 0 15,0 0-15,0-22 0,0 22 0,0 0 16,21 0-16,0-21 0,-21 20 16,21-20-16,1 21 0,-1 0 15,0 0-15,0-1 0,21 1 16,-20 0-16,20 21 0,0 0 0,-21 0 15,22 0-15,-1 21 0,-21 0 16,0 1-16,22-1 0,-43 0 0,21 0 16,-21 0-16,0 22 0,21-22 0,-21 0 15,0 0-15,0 0 0,0 0 16,0 1-16,0-1 0,0 0 0,-21-21 16,21 21-16,-21-21 0,21-21 31,0 0-16,0 0 1,0-1-16,21 1 0,0 0 0,21 0 16,-20 0-16,-1-22 0,21 22 15,-21-21-15,22 21 0,-22 0 0,21-1 16,0 1-16,-20 21 0,20 0 16,-21 0-16,0 0 0,0 0 0,1 21 15,-22 1-15,21 20 0,-21-21 0,0 0 16,0 22-16,0-22 0,0 0 15,0 0-15,-21 0 0,-1 22 0,22-22 16,-21-21-16,0 21 0,21 0 16,-21 0-16,0 0 0,0 1 15,-1-22 1,22-22 0,0 1-16</inkml:trace>
  <inkml:trace contextRef="#ctx0" brushRef="#br0" timeOffset="14821.5">15346 3006 0,'0'0'0,"21"-21"15,-21 42 48,-21-21-63,21 21 0,-21-21 15,-1 0-15,22 21 16,-21-21-16,21 21 16</inkml:trace>
  <inkml:trace contextRef="#ctx0" brushRef="#br0" timeOffset="14987.53">15494 3048 0,'0'0'0,"21"-21"15,0 21-15,-21-21 16,0 42 15,0 0-31,0 0 16,-21-21-16,21 21 0,-21 1 15,0-22-15,21 21 0,0 0 0,-21 0 16,-1 0-16</inkml:trace>
  <inkml:trace contextRef="#ctx0" brushRef="#br0" timeOffset="15804.53">16044 3323 0,'0'-21'0,"0"42"0,0-63 0,0 21 16,0 0-16,0-1 15,-21 1-15,0 21 32,21 21-32,0 1 0,0-1 15,0 0-15,0 0 0,0 0 16,21 0-16,0 1 0,0-1 0,22-21 15,-22 21-15,21 0 0,1-21 16,20 21-16,-21-21 0,22 0 0,-22 0 16,22 0-16,-22 0 0,0 0 15,1 0-15,-22 0 0,0 0 0,0 0 16,-42 0 15,0 0-31,-21 0 0,20 21 0,-20 1 16,-21-1-16,20 0 0,1 0 15,-22 21-15,22-20 0,0 20 0,-1-21 16,1 21-16,0-20 0,21-1 16,-22 0-16,22 0 0,0 0 0,0 0 15,21 1-15,21-44 32,0 1-17</inkml:trace>
  <inkml:trace contextRef="#ctx0" brushRef="#br0" timeOffset="16673.56">17843 3133 0,'0'0'0,"0"-21"0,-21-1 15,0 1-15,21 0 0,-42-21 0,21 42 16,-1-21-16,1-1 0,0 22 0,-21 0 16,21 0-16,-22 0 15,1 22-15,0-1 0,-1 21 0,1-21 16,0 43-16,-1-22 0,1 22 15,21-22-15,-22 21 0,22 1 0,0-22 16,0 22-16,21-22 0,0 0 16,0 1-16,0-1 0,0 0 0,21 1 15,21-22-15,-20 0 0,20 0 16,0 0-16,1 1 0,20-22 0,-21 0 16,22 0-16,-1 0 0,1 0 0,-1-22 15,1 1-15,-1 21 16,1-21-16,21-21 0,-22 21 0,22-22 15,-22 22-15,1-21 0,-1-22 0,1 22 16,-22-22-16,0 1 0,-20-1 16,-1 1-16,-21-1 0,0 1 15,-21-22-15,-64-42 0,43 85 16,-22-22-16,1 22 0,-1 0 16,1 21-16,20-1 0,-20 1 0,-1 21 15,1 0-15,20 21 0,1 22 16,0-1-16,-1 0 0,22 22 0,21-22 15,0 43-15,0-22 0,0 22 16,0 0-16,21-1 0,1-20 0,20 21 16,-21-1-16,0-20 0,22-1 15,-22 22-15,21-22 0,-21 22 16,22-21-16,-22 20 0,0-20 0,0-1 0,-21 1 16,0-1-16,0-20 15,0-1-15,-21 0 0,-21-21 0,20 22 16,-20-22-16,-21-21 0,20 21 0,-20-21 15,-1 0-15,1 0 0,20 0 16,-20-21-16,21 0 0,-22 0 0,22-22 16,21 22-16,-1-21 0,1 21 15,21-22-15,0 1 0,0 0 0,21-1 16,22 1-16,-22 0 0,42-1 16,-20 22-16,20-21 0</inkml:trace>
  <inkml:trace contextRef="#ctx0" brushRef="#br0" timeOffset="17056.34">18944 3493 0,'0'0'0,"0"-22"0,0 1 16,0 0-16,-21 21 16,-21 0-16,20 0 0,-20 0 15,21 0-15,-21 0 0,20 0 0,-20 21 16,0 0-16,21 1 0,-1-22 15,1 21-15,21 0 0,0 0 16,0 0-16,0 0 16,21 1-16,1-22 0,-1 21 0,21 0 15,-21-21-15,22 21 0,-22 0 0,0-21 16,21 21-16,-21-21 0,1 22 16,-22-1-16,0 0 0,0 0 15,-22-21 1,1 0-16,-21 0 0,0 0 0,20 0 15,-20 0-15,-21 0 0,20 0 16,1 0-16,0 0 0,-1 0 0,22 0 16,0 0-16,0-21 0,0 21 0,42-21 31,0 21-31,0 0 16,21 0-16,1-21 0,-1 21 15,22-22-15</inkml:trace>
  <inkml:trace contextRef="#ctx0" brushRef="#br0" timeOffset="17352.16">19262 3535 0,'0'0'0,"-22"21"32,1 0-32,21 0 15,0 1-15,-21-1 0,21 0 16,-21 21-16,0-21 0,21 22 0,-21-1 15,-1 0-15,1 1 0,21 20 16,-21 1-16,0-1 0,0-20 0,0 41 16,-1-20-16,1-1 0,0-20 15,21 20-15,-21 1 0,21-1 0,-21-21 16,21 1-16,0 20 0,0-20 0,-21-22 16,21 21-16,0-21 0,0 0 15,0 1-15,0-44 16,0 1-1,0 0-15,0 0 0,21 0 0,0-22 16</inkml:trace>
  <inkml:trace contextRef="#ctx0" brushRef="#br0" timeOffset="17623.53">19177 3768 0,'0'0'15,"0"-43"-15,0 1 0,21 0 0,0 21 16,0-22-16,1 22 0,20 0 0,0 0 15,-21 0-15,22 21 0,-1 0 16,0 0-16,1 0 0,-1 21 16,-21 0-16,22 0 0,-43 21 0,0-20 15,0-1-15,0 0 0,-43 0 0,22 0 16,-21 0-16,-1 1 16,1-22-16,0 21 0,-22-21 0,22 0 15,0 21-15,20-21 0,-20 0 16,21 0-16,0 0 0,0 0 0,42 0 31,21 0-15,-21 0-16,22 0 0</inkml:trace>
  <inkml:trace contextRef="#ctx0" brushRef="#br0" timeOffset="17844.43">19897 3556 0,'0'0'0,"0"21"31,-22 0-31,22 1 16,-21-1-16,0 0 0,0 0 0,21 0 15,0 0-15,-21 1 0,0-1 16,21 0-16,0 0 0,0 0 16,21-21 15,0 0-16,0-21-15,-21 0 0</inkml:trace>
  <inkml:trace contextRef="#ctx0" brushRef="#br0" timeOffset="17988.36">19981 3387 0,'0'0'0,"0"-21"0,0-1 16,-21 1-16,0 21 15,0 0-15,0 0 0,21 21 31,21 1-31,0-22 16,0 21-16,21 0 0</inkml:trace>
  <inkml:trace contextRef="#ctx0" brushRef="#br0" timeOffset="18475.99">20489 3514 0,'21'0'16,"-42"0"-16,64 0 0,-22-21 0,0 21 0,-21-22 15,0 1-15,0 0 16,0 0-16,0 0 0,-21 21 16,0 0-16,-1 0 0,-20 0 15,21 0-15,-21 0 0,-1 0 0,22 21 16,-21 0-16,-1 0 0,22 22 16,-21-22-16,21 0 0,0 21 15,-1-21-15,1 1 0,21-1 0,0 0 16,0 0-16,0 0 0,0 0 15,0 1-15,21-22 0,1 0 16,20 0-16,-21 0 0,0 0 16,22 0-16,-22 0 0,21-22 0,-21 22 15,22-21-15,-1-21 0,21-22 16,-41 22-16,20 0 0,0-22 16,-21 22-16,22-22 0,-1-41 15,-21 41-15,0 22 16,-21-1-16,0 22 0,0-21 0,0 21 15,-21 21 1,0 21-16,21 0 0,-21 21 16,21-20-16,-21 20 0,21 21 15,0-20-15,0-1 0,0 22 0,0-22 16,0 0-16,0 1 16,0-1-16,0 0 0,0-21 0,0 22 0,0-22 15,0 0-15,21 0 0,0-21 16,0 21-16,0-21 0,22 0 15,-22 0-15,0 0 0,0 0 16</inkml:trace>
  <inkml:trace contextRef="#ctx0" brushRef="#br0" timeOffset="19095.29">20997 3598 0,'0'0'0,"0"-21"15,21 21 1,1 0-16,-1 0 0,0-21 15,0 0-15,0 21 0,0-21 0,1 21 16,-1-21-16,0-1 0,0 1 16,-21 0-16,-21 21 31,0 0-31,0 21 16,-1 0-16,1 1 0,0-1 15,0 0-15,21 0 0,0 0 16,-21 0-16,21 1 0,0-1 0,0 0 15,0 0-15,0 0 16,21-21-16,0 0 16,0 21-16,0-21 0,1 0 15,-1 0-15,0 0 0,21 0 0,-21 0 16,1-21-16,-22 0 0,21 21 16,0-21-16,0 0 0,0 0 0,0-22 15,-21 22-15,22 0 0,-1-21 16,-21 20-16,21 1 0,0 0 0,0 0 15,-21 0-15,21 0 16,1-1-16,20 1 0,-21 21 0,0 0 16,22 0-16,-22 0 0,21 0 15,-21 0-15,0 21 0,22 1 0,-22-1 16,0 21-16,-21-21 0,0 22 0,0-1 16,0-21-16,0 21 0,0-20 15,0 20-15,-21-21 0,0 0 0,0 0 16,-1-21-16,1 22 15,0-22-15,21-22 16,0 1 0,21 0-16,-21 0 0,21 0 15,1-22-15,-1 22 16,21 0-16,-21-21 0,0-1 0,22 22 16,-22-21-16,0 21 0,21 0 15,-20-1-15,-1 1 0,0 0 0,0 21 16,0 0-16,0 0 15,1 0-15</inkml:trace>
  <inkml:trace contextRef="#ctx0" brushRef="#br0" timeOffset="19467.68">22606 3450 0,'21'-84'31,"-21"62"-31,0 1 16,-21 21-16,0 0 0,0 0 0,-1 0 15,1 0-15,0 0 0,-21 0 16,21 0-16,-1 21 0,1 1 0,0-1 16,0 0-16,21 0 15,0 0-15,0 0 0,0 1 0,21-1 16,0 0-16,0-21 15,22 21-15,-22 0 0,21-21 0,1 21 16,-22 1-16,21-22 0,-21 21 16,0-21-16,1 21 0,-44 0 15,1-21-15,0 0 16,-21 0-16,-1 0 0,1 0 16,0 0-16,-22 0 0,22 0 0,0 21 15,-1-21-15,22 0 0,0 0 16,0 0-16,0 0 0,21-21 15</inkml:trace>
  <inkml:trace contextRef="#ctx0" brushRef="#br0" timeOffset="20624.84">24236 3281 0,'0'0'0,"-21"0"32,-1 0-32,1 0 0,-21 21 15,0 0-15,-1-21 0,1 21 16,-22 1-16,1-22 0,-1 21 0,1-21 16,-1 21-16,1-21 0,-1 0 15,1 0-15,21 0 0,-1 0 0,1 0 16,21 0-16,0 0 0,-1 0 15,44 0 1,-1 0 0,0 21-16,21-21 0,1 21 0,-1 0 0,21 1 15,1-1-15,-22 21 0,22-21 16,-1 0-16,1 1 0,-1-1 16,-20 0-16,20 0 0,-21-21 15,1 21-15,-22 0 0,0-21 0,0 0 16,-21 22-16,21-22 15,1-22 1,-22 1-16,21 21 16,0-21-16</inkml:trace>
  <inkml:trace contextRef="#ctx0" brushRef="#br0" timeOffset="20908.66">25061 3048 0,'0'0'0,"21"-42"0,22 21 0,-22-22 15,0 22-15,-21 0 0,0 0 16,0 0-16,-21 21 16,0 21-16,-22 21 0,1-21 15,0 43-15,-1-22 0,-20 22 0,-1 20 16,1 1-16,-1 0 0,1-1 16,-1 1-16,1-22 0,-1 22 0,1-21 15,21 20-15,-22-20 0,1-1 16,20 1-16,1-1 0,-22 1 15,22-22-15,0 0 0,21 1 0,-1-22 16,1 21-16,0-21 0,21 1 16,21-22-1,0 0-15,1 0 0,20 0 16,0-22-16,22 1 0,-22-21 0</inkml:trace>
  <inkml:trace contextRef="#ctx0" brushRef="#br0" timeOffset="21358.4">25527 3641 0,'0'0'0,"0"-21"0,21-22 0,-21 1 15,0 21-15,0-22 16,0 22-16,-21 0 0,0-21 0,0 21 16,-1-1-16,1 22 0,0 0 15,-21 0-15,-1 0 0,22 22 0,-21-1 16,-22 0-16,22 21 0,0 1 15,-1-1-15,22 0 0,-21-21 0,21 22 16,0-1-16,21-21 0,0 0 16,0 1-16,0-1 0,0 0 0,21 0 15,0-21-15,42 0 16,-41 0-16,20 0 0,0 0 16,1-21-16,-22 21 0,21-21 0,0 0 15,1-1-15,-1 1 0,-21-21 16,22 21-16,-22-22 0,0 1 0,0 0 15,0-1-15,0 22 0,-21 0 16,22 0-16,-22 42 16,0 0-16,-22 22 15,1-22-15,0 21 0,0-21 0,21 22 16,-21-1-16,0-21 0,21 21 16,-22-20-16,22 20 0,0-21 15,0 0-15,0 0 0,0 1 0,22-1 16,-1-21-16,0 0 0,0 0 15,0 0-15,22 0 0,-22 0 16,21 0-16,0-21 0</inkml:trace>
  <inkml:trace contextRef="#ctx0" brushRef="#br0" timeOffset="21752.41">26437 3027 0,'0'0'0,"-21"0"0,0 0 16,0 0-16,-1 0 0,1 21 16,0 0-16,21 0 0,0 1 0,0-1 15,0 21-15,0-21 16,0 22-16,21-22 0,22 21 0,-22 0 16,0-20-16,21-1 0,1 0 15,-22 0-15,21 0 0,0 0 0,1-21 16,-1 0-16,0 0 0,22 0 15,21 0-15,-43 0 0,-21-21 16,21 0-16,-20 0 0,-1 0 16,0 0-16,-21-1 0,-21 22 15,0 0-15,-22 0 16,1 22-16,0-1 0,-1 21 0,1-21 16,0 22-16,-22-1 15,22-21-15,-1 21 0,22-20 0,-21 20 16,21-21-16,-22 21 0,22-20 15,0-1-15,0 0 0,0 0 0,0 0 16,-1 0-16,1 1 0,0-22 0,0 21 16,0-21-16,0 21 0</inkml:trace>
  <inkml:trace contextRef="#ctx0" brushRef="#br1" timeOffset="29016.15">17462 4233 0,'0'0'0,"-21"0"0,-106 22 31,85-22-31,0 0 0,20 0 15,1 0-15,-21 0 0,21 0 0,0 0 16,-1 21-16,1-21 0,0 0 0,0 0 16,0 0-16,0 0 15,-1 0 1,44 0 31,-1 0-47,0 0 0,0 0 15,0 0-15,0 0 0,1 0 0,20 0 16,0 0-16,1 0 0,-1 0 16,21 0-16,-20 0 0,20 21 0,1-21 15,-1 0-15,1 0 0,-1 0 16,22 0-16,-22 0 0,22 0 0,0 21 16,-1-21-16,1 21 15,21-21-15,0 0 0,0 21 0,-1-21 16,1 0-16,-21 0 0,21 22 15,0-22-15,21 0 0,-22 0 0,1 0 16,21 0-16,-21 21 0,0-21 16,0 0-16,0 0 0,-1 0 0,1 0 15,21 0-15,-21 0 0,0 0 16,21 0-16,-21 0 0,0 0 0,-22 0 16,22 0-16,-21 0 0,-1 0 15,22 0-15,-21 0 0,0 0 0,84 0 16,-84 0-16,-1 0 15,1 0-15,-22 0 0,1 0 16,-22 0-16,43 0 0,-43 0 16,1 0-16,-1 0 0,-21 0 15,21 0-15,-20 0 0,20 0 0,0 0 16,1 0-16,-22 0 0,21 0 16,0 0-16,-20 0 0,20 0 0,-21 0 15,0 0-15,0 0 16,1 0-16,-1 0 0,-42 0 47,-22-21-47,22 21 15,-21 0-15,-22 0 0</inkml:trace>
  <inkml:trace contextRef="#ctx0" brushRef="#br1" timeOffset="30736.59">593 7345 0,'0'0'0,"0"-21"47,0 0-47,0-1 16,0 1-16,21 0 0,-21 0 15,0-21-15,0 20 0,0 1 16,0 0-16,0 0 0,0-21 0,0 20 16,-21 1-16,-1 0 0,1 0 15,0 0-15,0 0 0,-21-1 0,20 22 16,-20 0-16,21 0 15,-21 0-15,20 0 0,-20 0 0,21 22 16,-21-1-16,20 0 0,1 0 0,-21 0 16,21 22-16,0-22 15,21 21-15,-22 0 0,22 1 16,-21-1-16,21 22 0,0-43 0,0 21 16,0 0-16,0-20 0,21-1 15,1 0-15,-22 0 0,21 0 0,0-21 16,0 0-16,21 0 0,-20 0 15,20-21-15,0 0 0,-21 0 16,22-22-16,-1 1 0,0 0 0,1-1 16,-22-20-16,21 21 15,-21-22-15,22 1 0,-22 20 0,0-20 16,0-1-16,-21 1 0,0-1 16,21 22-16,-21-22 0,0 22 0,0 0 15,0 21-15,0-22 0,0 22 16,-21 21-16,0 0 15,0 21-15,21 0 0,0 22 0,-21-1 16,0 0-16,21 1 0,0-1 16,0 22-16,0-22 0,0 21 15,0-20-15,0-1 0,0 0 0,0 1 16,0-1-16,0 0 0,0 1 16,0-1-16,0-21 0,21 0 15,0 1-15,0-1 0,-21 0 16,21-21-16,0 0 0,1 0 15,-1 0-15,0-21 16,0 0-16,-21-1 0</inkml:trace>
  <inkml:trace contextRef="#ctx0" brushRef="#br1" timeOffset="31344.25">847 7091 0,'0'0'0,"-22"0"0,22-21 31,0 0-31,0-1 16,0 1-16,22 21 0,-1-21 16,0 21-16,0-21 0,0 21 15,0 0-15,1 0 0,-1 0 16,0 0-16,0 0 0,0 0 0,0 21 15,22-21-15,-22 21 16,0 0-16,0 1 0,0 20 0,-21-21 16,0 0-16,0 22 0,0 20 15,0-42-15,-21 0 16,0 1-16,0-1 0,0 0 0,21 0 16,-21-21-16,-1 0 15,22-21 1,0 0-1,0 0-15,0-22 16,0 22-16,0 0 0,0 0 0,22 0 16,-1-22-16,0 22 0,0 0 15,21 0-15,-20-22 0,-1 22 16,21 0-16,-21 21 0,0-21 16,22 0-16,-22 21 0,0 0 0,0 0 15,0 0-15,1 0 0,-1 21 16,-21 0-1,0 0-15,0 0 0,0 1 16,0-1-16,0 0 0,-21 21 16,21-21-16,-22 1 0,22 41 15,0-42-15,0 0 0,0 1 16,0-1-16,0-42 47,22-1-47,-22-20 0,21 21 15,-21 0-15,0-22 0</inkml:trace>
  <inkml:trace contextRef="#ctx0" brushRef="#br1" timeOffset="31656.07">1651 6625 0,'-148'43'31,"127"-22"-31,-1 0 15,22 0-15,-21 0 0,21 0 16,0 1-16,0-1 0,21-21 16,1 0-16,20 0 0,-21 0 15,0 0-15,0 0 0,22-21 0,-22 21 16,0-22-16,0 1 16,-21 0-16,0 0 0,0 0 0,0 0 15,0-1-15,-21 1 16,0 21-16,0 0 0,0 0 0,-1 0 15,1 0-15,0 0 0,0 21 16,-21 22-16,42-22 0,-22 0 16,22 0-16,0 0 0,0 1 15,0-1-15,0 0 0,22 0 16,-1 0-16,0 0 0</inkml:trace>
  <inkml:trace contextRef="#ctx0" brushRef="#br1" timeOffset="31951.9">1820 6985 0,'-21'-42'16,"0"21"-16,21 42 47,21 0-47,0-21 0,-21 21 15,21 0-15,-21 0 0,0 22 0,0-22 16,0 0-16,0 21 16,0-20-16,0-1 0,0 21 0,0-21 15,0 0-15,0 1 0,0-1 16,0 0-16,0-42 31,0 0-31,22-1 0,-1 1 16,0 0-16</inkml:trace>
  <inkml:trace contextRef="#ctx0" brushRef="#br1" timeOffset="32151.78">2117 6900 0,'0'0'0,"0"-21"32,-22 21-32,1 21 0,21 1 15,-21-1-15,0-21 0,0 21 16,0 21-16,-1-21 0,1 1 15,21 20-15,-21-21 0,0 21 0,21 1 16,-21-22-16,21 0 0,0 0 16,0 0-16,0 1 0,0-1 0,21-21 15,0 0 1,0-21-16</inkml:trace>
  <inkml:trace contextRef="#ctx0" brushRef="#br1" timeOffset="32520.57">2286 7133 0,'0'0'16,"-21"0"-16,0 0 0,21-21 31,21 0-15,0 0-16,0 21 15,0-21-15,0-1 0,1 1 0,-1 0 16,0 0-16,-21 0 0,0 0 0,0-1 16,-21 22-1,0 0-15,-1 22 16,1-22-16,0 21 0,-21 21 16,21-21-16,-1 0 0,1 1 15,21 20-15,-21 21 16,0-41-16,21-1 0,0 0 0,0 0 15,0 0-15,0 0 0,0 1 0,21-22 16,0 21-16,0-21 0,22 0 16,-22 0-16,0 0 0,21 0 15,-20 0-15,20 0 0,0-21 0,-21 21 16</inkml:trace>
  <inkml:trace contextRef="#ctx0" brushRef="#br1" timeOffset="32888.91">2752 6943 0,'0'0'0,"-22"-21"0,22-1 16,0 1-16,0 0 0,0 0 15,22 21 1,-1-21-16,0 21 0,0 0 0,0 0 16,22 0-16,-22 21 15,0 0-15,21 0 0,-21 0 0,-21 1 16,22 20-16,-22-21 0,21 21 0,-21-20 15,0 20-15,0-21 0,0 21 16,0-20-16,0 20 0,-21-21 0,-1 0 16,22 0-16,-21 1 15,0-22-15,21-22 16,0 1-16,0 0 16,0 0-16,0 0 0,0 0 0,0-22 15,0 22-15,0-21 0,0 21 16,21-22-16,0 22 0,-21-21 15,22 21-15,-1-1 0,0 1 0,0 0 16,0 0-16,0 0 0,1 21 16,-1 0-16,0 0 0,0 0 0,0 0 15,0 0-15</inkml:trace>
  <inkml:trace contextRef="#ctx0" brushRef="#br1" timeOffset="33143.76">3683 7133 0,'21'0'15,"0"0"1,0-21-16,1 0 0,-1 0 16,-21 0-16,21 21 15,-21-22-15,0 1 0,0 0 16,-21 21-1,-22 0-15,22 0 0,0 0 0,0 0 16,0 21-16,21 0 0,-21-21 16,21 22-1,21-22-15,0 0 0</inkml:trace>
  <inkml:trace contextRef="#ctx0" brushRef="#br1" timeOffset="34205.16">4381 7154 0,'0'0'0,"-21"22"0,42-44 31,1 1-31,-1 21 0,21-21 16,-21 0-16,22 0 0,-1 0 15,0-1-15,1 1 0,-1 0 16,0-21-16,1 21 0,-1-22 16,0 1-16,1 0 0,-22-1 0,0 1 15,21 0-15,-21-1 0,-21-20 16,0 20-16,0 1 0,0 0 0,0 21 16,0-22-16,0 22 0,-21 0 0,0 21 15,0 0-15,0 0 0,0 0 16,-1 0-16,22 21 0,-21 21 0,0-20 15,0 41-15,0 1 0,0-1 16,21 1-16,-22-1 0,1 22 0,0-22 16,0 22-16,0 21 0,0-22 15,-1 22-15,-20 0 0,21 0 16,0 0-16,0 0 0,-1 21 0,1 21 16,21-21-16,0 0 0,-21 21 15,21 0-15,0 0 0,0 0 0,0-21 16,0 0-16,0 0 0,0 85 15,0-106-15,0-21 0,21-22 16,0 1-16,1-1 0,-1-21 0,0-20 16,0-1-16,21-21 0,-20 0 0,20-21 15,0-1-15,1-20 0,-1-21 16,21 20-16,-20-20 0,-1-1 0,0 1 16,1-22-16,-1 22 0,0-22 0,-20-21 15,-1 21-15,0 1 0,-21-22 0,0 21 16,0-21-16,-21 1 0,-22 20 15,22-21-15,-21 21 0,-22 1 16,1-1-16,-1 0 0,1 22 0,-22 21 16,22-1-16,-22 1 0,22 0 15,-1 20-15,22 1 0,-22 21 0,22-21 16,21 21-16,0-21 0,-1 21 16,1 0-16,21-21 15,21 0-15,1 21 16,-1-22-16,21 1 0,0-21 0,22 21 15,-22-22-15,22 1 0,20 0 16,-20-1-16,-1-20 0,22 21 16,-43-22-16,22 22 0,-22-1 0,1 22 15,-1-21-15,-21 21 0,0 0 16,0-1-16,-21 1 0,0 0 0,0 0 16,0 0-16,0 0 0,0 42 46,0 0-46,0 0 16,0 0-16,0 0 0,-21 1 0,21-1 16,-21 0-16,0 21 0,21-21 0,0 1 15,0-1-15,-21-21 0,21 21 16,0 0-16,0-42 31,0 0-31,21 0 16,-21-1-16,0 1 0,0 0 0</inkml:trace>
  <inkml:trace contextRef="#ctx0" brushRef="#br1" timeOffset="34372.06">5207 6731 0,'-21'-21'31,"0"21"-31,21 21 31,0 0-31,0 0 0,21 1 32,0-22-32,0 0 0</inkml:trace>
  <inkml:trace contextRef="#ctx0" brushRef="#br1" timeOffset="34747.79">5419 6964 0,'0'0'15,"0"21"-15,0 0 0,-22 0 0,22 1 16,0-1-16,-21 0 0,21 0 0,0 0 16,0 0-16,0 1 15,0-1-15,-21-21 32,21-21-32,0-1 15,-21 22-15,21-21 0,0 0 16,0 0-16,0 0 0,0-22 0,21 22 15,0 0-15,0 0 0,1-21 16,20 20-16,-21 1 0,21 21 0,1-21 16,-1 21-16,0 0 0,-20 0 0,20 0 15,0 0-15,1 21 0,-22-21 16,0 21-16,0 1 0,-21 20 16,0-21-16,0 0 0,0 0 0,0 1 15,0 20-15,-21-21 0,0 0 0,0 0 16,-1 1-16,22-1 0,0 0 15,-21 0-15,42-21 32,22 0-32,-22 0 0</inkml:trace>
  <inkml:trace contextRef="#ctx0" brushRef="#br1" timeOffset="35232.15">6371 6879 0,'0'0'0,"0"-21"0,0 0 16,0 0-16,-21 0 16,0 21-16,0 0 0,-1 0 0,-20 0 15,21 0-15,0 0 0,0 21 0,-1 0 16,-20 0-16,21 0 0,0 0 16,0 22-16,-1-22 0,1 21 0,21-21 15,0 1-15,0 20 0,0-21 16,0 0-16,0 22 15,0-22-15,21-21 0,1 0 0,-1 21 16,0-21-16,0 0 0,0 0 16,0 0-16,1-21 0,20 0 0,-21-1 15,0 1-15,0 0 0,22 0 0,-22-21 16,0 20-16,0-20 0,0 0 16,1-1-16,-1-20 0,-21 21 0,21-22 15,-21 22-15,21-22 0,-21 1 16,21 20-16,-21 1 0,0 0 0,0 21 15,0-1-15,0 1 0,0 42 16,-21 1 0,21-1-16,-21 21 0,0 0 0,21 22 15,-21-22-15,21 1 0,-22 20 16,22-21-16,0 1 0,0 20 0,-21-42 16,21 22-16,0-1 0,0-21 15,0 22-15,0-22 0,0 0 16,0 0-16,0 0 0,21-21 0,1 0 15,-1 0-15,21 0 0,-21 0 16,0 0-16,22-21 0</inkml:trace>
  <inkml:trace contextRef="#ctx0" brushRef="#br1" timeOffset="35788.44">7048 6625 0,'0'0'0,"-21"0"0,21 21 16,-21-21-16,42 0 31,0 0-15,1 0-16,20-21 0,-21 21 0,0 0 16,0-21-16,22 0 0,-22 21 0,0-21 15,-21 0-15,0-1 0,21 1 16,-21 0-16,0 0 0,-21 21 15,0 0-15,0 0 16,0 0-16,-1 0 0,-20 0 16,21 21-16,-21 0 0,20 0 0,1 22 15,-21-22-15,42 0 0,-21 0 0,21 0 16,0 1-16,0-1 0,0 0 16,0 0-16,0 0 0,21-21 15,0 21-15,0-21 0,0 0 16,22 0-16,-22 0 0,0 0 15,0 0-15,0 0 0,1 0 16,-22-21-16,-22 21 31,1 0-31,0 21 0,0 1 0,0-22 16,-22 21-16,22 0 0,-21 21 16,21-21-16,-22 1 0,22-1 0,0 21 15,0-21-15,0 0 0,0 1 16,21 20-16,0-21 0,0 0 15,0 0-15,0 1 0,21-1 16,0-21-16,0 0 0,43 0 16,-22 0-16,-21 0 0,21 0 15,1 0-15,-1-21 0,0-1 0,-20 1 16,20 0-16,21 0 0,-20-21 16</inkml:trace>
  <inkml:trace contextRef="#ctx0" brushRef="#br1" timeOffset="36028.3">7768 6265 0,'0'0'0,"0"-21"0,-63 0 31,41 42-31,1 0 0,21 22 16,-21-1-16,0 22 0,0-22 16,21 21-16,-21 1 0,-1-1 0,22 1 15,-21-1-15,21-20 0,-21-1 16,0 0-16,21 1 0,0-1 15,0 0-15,0-20 0,0-1 0,0 0 16,0 0-16,0 0 0,21-21 16,0 0-16,0 0 15,1 0-15,-1-21 16,21 0-16,-21 0 0</inkml:trace>
  <inkml:trace contextRef="#ctx0" brushRef="#br1" timeOffset="36987.33">7705 6943 0,'0'0'0,"-22"0"0,22 21 16,22-21 15,20 0-31,-21 0 16,0 0-16,0 0 0,22-21 0,-22 0 15,21-1-15,-21 22 0,1-21 0,-1 0 16,0 0-16,0 0 15,-21 0-15,21-1 0,-21 1 16,-21 21-16,0 0 16,0 0-16,0 0 0,-1 0 0,-20 0 15,21 21-15,0 1 0,-22-1 0,22 0 16,0 0-16,0 0 0,21 0 16,0 1-16,0-1 0,0 0 0,0 0 15,0 0-15,0 0 0,0 1 0,21-22 16,-21 21-16,21-21 15,0 21-15,22-21 0,-22 0 0,21 0 16,-21 0-16,22 0 0,-1 0 0,0-21 16,1 0-16,-1-1 0,-21 1 15,22 0-15,-22 0 0,0 0 0,0-22 16,0 22-16,22-42 0,-43 20 16,0 22-16,0 0 0,0 0 15,0 0-15,-22 21 16,22 21-1,-21-21-15,21 21 0,-21 21 16,21-20-16,0-1 0,-21 0 0,21 0 16,0 21-16,0-20 15,0-1-15,0 0 0,0 0 16,0 0-16,0 0 16,-21-21-1,21-21 1,0 0-1,0 0-15,0 0 16,0 0-16,0-22 0,0 22 0,21 0 16,0 0-16,0-22 0,0 22 0,1 0 15,-1 0-15,0 0 0,0 0 16,0 21-16,0 0 0,22 0 0,-22 0 16,0 21-16,0 0 15,0 0-15,-21 0 0,22 0 0,-22 1 16,21-1-16,-21 0 0,0 21 0,0-21 15,0 1-15,0-1 0,0 0 16,0 0-16,0 0 16,-21-21-16,-1 0 15,22-21 1,0 0-16,0 0 16,0 0-16,22-1 0,-1 1 15,-21 0-15,21 0 0,0-21 0,0 20 16,0 1-16,1-21 0,20 21 0,-21 0 15,0-1-15,22 1 16,-22 0-16,21 21 0,-21 0 0,0 0 16,22 42-16,-22-42 0,-21 22 15,0 20-15,0-21 0,0 0 16,0 0-16,0 1 0,0-1 0,0 0 16,0 0-16,-21 0 0,21 0 0,-21 1 15,-1-1-15,1-21 0,21 21 16,-21-21-16,42 0 31,0 0-31</inkml:trace>
  <inkml:trace contextRef="#ctx0" brushRef="#br1" timeOffset="37756.68">9271 6879 0,'0'-21'32,"21"21"-32,0 0 0,-21-21 0,21 21 15,1-21-15,-1 0 0,0-1 16,0 1-16,0 0 0,0 21 16,-21-21-16,0 0 0,22 0 15,-22-1-15,0 1 16,-22 21-16,1 0 0,0 0 15,0 0-15,-21 21 0,20 1 16,-20-22-16,21 21 0,0 0 0,-22 0 16,43 21-16,-21-20 0,21-1 0,0 0 15,0 0-15,0 0 0,0 0 16,0 1-16,21-1 0,-21 0 0,22-21 16,20 21-16,-21-21 0,0 0 0,22 0 15,-22 0-15,21 0 0,-21 0 16,0 0-16,22 0 0,-22 0 0,21-21 15,1 21-15,-22-21 0,21 0 0,-21-1 16,0 1-16,1 0 16,-1-21-16,0 21 0,0-1 0,-21 1 15,0 0-15,0 0 0,0 0 0,-21 42 47,21 0-47,-21 0 0,0 0 0,21 1 16,0 20-16,0-21 0,-22 0 15,22 0-15,-21 1 0,21-1 0,-21 0 16,21 0-16,0 0 0,0 0 31,-21-21-31,21-21 32,0 0-32,0 0 15,21 0-15,0 0 0,0-1 16,1 1-16,-1-21 0,21 21 0,-21-22 15,22 22-15,-1 0 0,-21-21 16,64-1-16,-43 43 0,0 0 16,-20 0-16,20 0 0,-21 0 0,0 22 15,0-22-15,-21 21 0,0 21 16,0-21-16,0 0 0,0 1 16,0-1-16,0 0 0,0 0 0,-21 0 15,0 0-15,21 1 0,-21-1 16,21 0-16,-21-21 0,0 21 15,42-42 17,0 0-32,0 21 0,0-21 15</inkml:trace>
  <inkml:trace contextRef="#ctx0" brushRef="#br1" timeOffset="38007.54">10710 6223 0,'0'0'0,"0"-42"0,0 21 16,0-1-16,-21 44 16,0-1-1,0 0-15,0 21 0,21 1 16,-22-1-16,1 0 0,-21 22 0,21-22 16,0 22-16,21-22 0,-22 0 15,1 22-15,21-22 0,-21-21 0,21 22 16,0-1-16,0-21 0,0 0 0,0 0 15,0 1-15,0-1 16,21-21-16,0 0 0,22 0 16,-22 0-16,0 0 0,0-21 0,22-1 15</inkml:trace>
  <inkml:trace contextRef="#ctx0" brushRef="#br1" timeOffset="38188.44">10393 6519 0,'0'0'0,"-21"0"0,-1 0 16,44 0-1,-1 0-15,0 0 0,0 0 0,21 0 16,-20 0-16,-1 0 0,21 0 16,-21 0-16,22 0 0,-22 0 15,0-21-15,21 21 0,-21 0 0</inkml:trace>
  <inkml:trace contextRef="#ctx0" brushRef="#br1" timeOffset="38711.81">12298 5652 0,'0'-22'16,"0"44"-16,-21-65 0,-1 43 0,1 0 0,0 0 16,0 0-16,0 0 0,-64 43 15,43-22-15,-1 21 0,1 22 16,0-1-16,-22 1 0,22-1 15,-22 22-15,1-1 0,-1 22 0,1 0 16,-1-21-16,1 21 0,-1-1 0,1-20 16,21 21-16,-1-21 0,22-1 15,0 1-15,21-22 0,0 22 16,21-21-16,64 41 0,-43-62 16,22-22-16,-22 21 0,21-21 15,1 1-15,-22-22 0,22 0 0,-22 0 16,22 0-16,-22-22 0,21 1 0,-20 0 15</inkml:trace>
  <inkml:trace contextRef="#ctx0" brushRef="#br1" timeOffset="38963.66">12382 6308 0,'0'-43'0,"0"86"0,0-107 16,-21 64-16,0 0 15,0 0-15,0 0 16,0 21-16,-1 1 0,22 20 0,-21 0 16,0 1-16,0 20 0,0-21 0,0 22 15,-1-22-15,22 22 0,-21-22 16,0 0-16,0 1 0,21-1 0,0-21 16,0 0-16,-21 22 0,21-22 15,0 0-15,21-21 16,0-21-1</inkml:trace>
  <inkml:trace contextRef="#ctx0" brushRef="#br1" timeOffset="39479.37">12171 6414 0,'0'-22'0,"0"44"0,0-86 0,0 43 0,0 0 15,0 0-15,0-1 0,0 1 0,0 0 16,21 0-16,0 21 0,0 0 15,22-21-15,-1 21 0,-21 0 16,21 0-16,-20 0 0,20 21 16,0-21-16,-21 21 0,1 0 0,-1 0 15,0 22-15,-21-22 0,0 21 0,0-21 16,0 22-16,0-22 0,-21 21 16,-22-21-16,22 1 0,-21-1 15,0 0-15,20 0 0,-20 0 0,0-21 16,21 0-16,-22 0 0,22 0 15,0 0-15,21-21 16,0 0 0,21 21-16,0-21 0,0 21 0,1 0 15,20 0-15,-21 0 0,21 0 0,-20 0 16,-1 0-16,21 0 0,-21 21 16,22 0-16,-22 0 0,0 0 0,0 1 15,0 20-15,0-21 0,-21 21 16,0-20-16,0-1 0,0 21 0,0-21 15,-21 0-15,-21 22 0,21-22 16,-22 0-16,1 0 0,-21-21 0,20 21 16,-20 1-16,-1-22 0,22 0 15,-22 0-15,22 0 0,-21 0 0,20 0 16,22 0-16,-21 0 0,21 0 0,-1-22 16,1 22-16,21-21 0,0 0 15,0 0-15,21 0 16,1 0-16,20 21 15,-21-22-15,21 22 0,1-21 0,20 0 16,-20 0-16</inkml:trace>
  <inkml:trace contextRef="#ctx0" brushRef="#br1" timeOffset="40100.6">12785 6604 0,'0'21'31,"-22"0"-31,1 1 0,0-1 15,21 0-15,0 0 0,-21 0 16,0 22-16,21-22 0,-21 0 0,21 21 16,0-21-16,0 1 0,0-1 0,0 0 15,0 0-15,0 0 0,21-21 16,21 21-16,-21-21 0,22 0 16,-22 0-16,21 0 0,0 0 0,1-21 15,-1 0-15,0 0 16,1 21-16,-1-21 0,0 0 0,1-22 15,-22 22-15,0 0 0,0 0 16,0-22-16,1 22 0,-1 0 0,-21-21 16,0 21-16,0-1 0,0 1 0,21 21 15,-21-21-15,0 42 32,0 0-32,0 1 0,-21 20 0,21-21 15,-21 21-15,-1 1 0,1-1 16,21 0-16,-21 1 0,21-1 0,-21 22 15,21-1-15,0 1 0,0 20 16,0 1-16,-21-22 0,0 22 16,21 0-16,-22-1 0,22 1 0,0 21 15,-21-21-15,21 20 0,-21-20 0,21 21 16,-21-21-16,21 20 0,0-20 16,0 0-16,0-1 0,0 1 0,-21-21 15,0-1-15,-1 1 0,1-1 0,-21-21 16,21 1-16,-22-1 0,1-21 15,0 0-15,-1 1 0,22-22 16,-21 0-16,0 0 0,20-22 0,-20 1 16,0-21-16,-1 0 0,1-1 0,0-20 15,-1-1-15,22-20 0,0 20 16,0-21-16,21 1 0,0-22 0,0 21 16,0-21-16,21 1 0,0 20 0,64-106 15,-43 107-15,1-1 0,-1 0 16,0 1-16,22-1 0,-1 22 15,1-1-15,-1 1 0,-20 20 0,20-20 16</inkml:trace>
  <inkml:trace contextRef="#ctx0" brushRef="#br1" timeOffset="40391.57">13779 6858 0,'0'0'16,"-21"0"-16,21 21 0,21-21 31,1 0-15,-1-21-16,0 0 16,-21 0-16,0 0 15,0-1-15,-21 22 16,0 0-16,-1 0 15,1 0-15,21 22 16,21-22 15</inkml:trace>
  <inkml:trace contextRef="#ctx0" brushRef="#br1" timeOffset="41272.5">15198 6223 0,'0'0'0,"0"-21"0,21 0 15,-21 0-15,0-1 16,0 1-16,-21 42 31,-1 1-31,22 20 16,-21 0-16,0 1 0,0-1 15,0 21-15,-22 1 0,1 63 16,0-64-16,21 1 0,-22-1 16,22-20-16,-21-1 0,21 22 0,-1-43 15,1 21-15,0-21 0,0 22 0,0-43 16,21 21-16,0 0 0,-21-21 15,-1 0-15,1 0 16,21-21-16,0 0 0,0-1 16,-21-20-16,21 21 15,0 0-15,0-22 0,0 22 0,0-21 16,0 0-16,0-1 0,21 22 16,-21-21-16,21 21 0,-21-1 0,0-20 15,22 42-15,-22-21 0,21 0 0,0 21 16,-21 21-1,0 0-15,21 0 0,-21 0 0,21 22 16,-21-22-16,0 21 0,0-21 16,21 22-16,-21-22 0,22 21 0,-22-21 15,21 1-15,0-1 0,-21 0 16,21 0-16,0 0 0,0-21 16,1 0-16,-1 21 0,0-21 0,0 0 15,0 0-15,0 0 0,1 0 0,-1-21 16,0 21-16,21-21 0,-21 0 15,1 0-15,-1 0 0,0-1 0,0 1 16,0-21-16,0 21 0,1-22 0,-1 22 16,-21 0-16,0 0 0,0 0 15,0 42 1,0 0-16,-21 0 16,-1 0-16,1 1 0,21-1 0,-21 0 15,0 0-15,0 0 0,0 0 16,21 1-16,0-1 0,-22-21 15,22 21-15,0 0 0,22-42 47,-1 0-47,0 0 16</inkml:trace>
  <inkml:trace contextRef="#ctx0" brushRef="#br1" timeOffset="41431.4">15473 6498 0,'0'0'0,"-43"-21"32,22 21-32,0 0 0,0 0 15,21 21-15,0 0 0,0 1 16,0-1-16,0 0 0,21-21 16,0 21-16,0 0 0,1-21 0,-1 21 15</inkml:trace>
  <inkml:trace contextRef="#ctx0" brushRef="#br1" timeOffset="41864.16">15769 6646 0,'-42'22'32,"21"-22"-32,21 21 0,-22 0 15,1 0-15,21 0 0,-21 0 0,21 1 16,0-1-16,0 0 0,0 0 15,0 0-15,0 0 0,-21 1 0,21-1 16,-21 0 0,21-42 15,0 0-31,0-1 16,0 1-16,21 0 0,0-21 15,0 21-15,0-1 0,1-20 16,-1 21-16,0-21 0,0 20 0,0 1 15,22 0-15,-22 0 16,21 0-16,-21 21 0,0 0 0,22 0 0,-22 21 16,0 0-16,0 0 0,-21 22 15,0-22-15,0 0 0,0 21 0,0-21 16,0 1-16,0 20 0,0-21 0,-21 0 16,0 0-16,0 1 0,0-1 15,21 0-15,-22-21 0,22 21 16,22-21-1,20 0 1,-21-21-16,21 0 16</inkml:trace>
  <inkml:trace contextRef="#ctx0" brushRef="#br1" timeOffset="42444.52">16552 6223 0,'0'0'0,"0"-21"0,0 0 15,-21 21-15,0 21 16,21 0-16,-21 0 0,21 22 16,0-1-16,-21 0 15,-1 22-15,22-22 0,-21 22 0,0-22 16,21 21-16,-21-20 0,0-1 16,0 0-16,21 1 0,-22-22 0,1 42 15,21-41-15,0-1 0,0 0 16,-21-21-16,21-21 31,21 21-31,-21-21 16,21-1-16,1 1 0,-22-21 15,21 21-15,0 0 0,0-22 0,0 22 16,0 0-16,22-21 0,-22 20 0,0 1 16,21 0-16,-20 0 15,-1 0-15,0 21 0,0 0 0,0 0 16,0 0-16,-21 21 15,0 0-15,-21 0 16,0-21-16,0 21 0,0-21 16,0 0-16,-1 0 0,-20 22 15,21-22-15,0 0 0,0 0 0,-1 0 16,1 0-16,0 0 16,21 21-1,0 0-15,0 0 16,0 21-16,0-20 15,0-1-15,0 0 0,0 0 16,0 0-16,21 0 0,-21 1 0,21-1 16,-21 0-16,22-21 0,-1 21 15,0-21-15,0 21 0,0-21 16,0 0-16,22 0 0,-22 0 0,0 0 16,21 0-16,-20 0 0,-1-21 15,21 21-15,-21-21 0,0 0 0,22 0 16</inkml:trace>
  <inkml:trace contextRef="#ctx0" brushRef="#br1" timeOffset="42692.38">17060 6138 0,'0'0'15,"-21"0"-15,0 0 0,0 0 0,21-21 16,21 21-1,0 0-15,0 0 0,22 0 16,-1 0-16,21 0 0,-20 0 16,20 0-16,1 0 0,-1 0 0,-20 0 15,20 0-15,-21 0 0,-20 0 0,20 0 16,-42 21 0,-21-21-16,-22 22 15,22-22 1</inkml:trace>
  <inkml:trace contextRef="#ctx0" brushRef="#br1" timeOffset="42945.05">17230 6181 0,'0'0'0,"-22"42"31,1-21-31,21 22 0,0-22 16,-21 21-16,21 22 0,-21-22 0,21 0 15,0 1-15,0 20 0,-21-21 0,0 1 16,21-1-16,-22 0 16,22-20-16,0 20 0,0-21 0,0 0 15,0 0-15,0 1 0,0-1 0,0 0 16,22-21 0,-1 0-16,0 0 0,0-21 15,0 21-15,22-21 0,-22-1 16</inkml:trace>
  <inkml:trace contextRef="#ctx0" brushRef="#br1" timeOffset="43299.85">17462 6731 0,'0'0'0,"22"0"31,-1 0-31,0 0 0,0 0 15,0 0-15,22-21 0,-22 21 0,0-21 16,21 21-16,-21-21 0,1-1 16,-1 22-16,0-21 0,-21 0 0,0 0 15,0 0-15,-21 21 16,0 0 0,-1 0-16,1 0 0,-21 0 0,21 21 15,0 0-15,-22 0 0,22 22 16,0-22-16,0 0 0,21 0 15,0 21-15,0-20 0,0-1 0,0 0 16,0 0-16,0 0 0,0 0 16,21 1-16,0-1 0,0-21 15,0 0-15,1 0 0,20 0 16,-21 0-16,21 0 0,-20 0 0,-1 0 16,21 0-16,-21-21 0,22 21 0</inkml:trace>
  <inkml:trace contextRef="#ctx0" brushRef="#br1" timeOffset="44055.42">18055 6604 0,'0'-63'16,"0"126"-16,0-148 0,0 64 0,0 0 15,0 0 1,21 21-16,0 0 0,1 0 0,-1 0 16,0 21-16,-21 0 15,0 0-15,21 22 0,-21-22 16,0 0-16,0 21 0,0-20 0,0 20 15,-21-21-15,21 0 0,-21 22 16,0-22-16,-1 0 0,1 0 16,0-21-16,0 21 0,21 0 0,21-21 47,0-21-47,0 21 15,1-21-15,-1 0 0,0 0 16,0-22-16,0 22 0,22-21 0,-22 0 15,0-1-15,0 1 0,21 0 16,-20-1-16,-1 22 0,0-21 0,-21 21 16,0-1-16,21 22 0,-42 22 31,0-1-31,0 0 0,21 21 16,-22 1-16,1-22 0,0 21 15,21 0-15,0-20 0,-21 20 16,21-21-16,0 21 0,0-20 0,0-1 15,0 0-15,21 0 0,0 0 16,0 0-16,1-21 0,20 22 16,0-22-16,-21 0 0,1 0 0,20 0 15,-21 0-15,21-22 0,-20 1 16,-1 0-16,21 0 0,-21 0 0,0-22 16,1 1-16,20 0 0,-21-22 15,0 22-15,0-22 0,-21 1 0,22-1 16,-1 1-16,0 21 0,-21-22 0,21 22 15,-21 21-15,0-22 16,0 1-16,0 21 0,0 0 16,0 42-1,0 0-15,-21 0 0,0 0 16,21 22-16,-21-1 0,21-21 0,0 43 16,-22-22-16,22 21 0,-21-20 15,21 20-15,0-20 0,-21 20 0,21-21 16,0 1-16,0-1 0,0-21 15,0 22-15,21-1 16,0-21-16,1 0 0,-1-21 0,21 0 16,0 0-1,-20 0-15,-1 0 0,0 0 0,0-21 16,0 21-16,0-21 0,1 0 0,-1 0 16,0-1-16,0 1 0,-21 0 15</inkml:trace>
  <inkml:trace contextRef="#ctx0" brushRef="#br1" timeOffset="44288.28">18881 6392 0,'-22'0'16,"44"0"-16,-65 0 0,64 0 31,22 0-31,-22 0 16,0 0-16,21 0 0,-20 0 15,20 0-15,-21 0 0,21 0 0,-20 0 16,20 0-16,-21-21 0,0 21 16,0 0-16,1 0 0,-1 0 15,-21-21-15,21 21 0,-21-21 16,21 21-16</inkml:trace>
  <inkml:trace contextRef="#ctx0" brushRef="#br1" timeOffset="44915.33">20680 5440 0,'0'0'0,"21"-21"15,0 0-15,21-1 0,-20 1 16,-1 0-16,0 21 0,-21-21 0,0 0 15,21 21-15,-21-21 0,-21 21 32,0 0-32,0 0 0,-1 21 0,-20 0 15,0 0-15,-1 21 0,-20 22 16,21-22-16,-22 43 0,1 0 0,-1-1 16,1 1-16,20 0 0,-20-1 15,-1 22-15,22-21 0,-22 21 0,22-1 16,0 1-16,-1 0 0,22 0 15,0-21-15,21 20 0,0-20 16,21 84-16,22-84 0,-22 0 16,21-22-16,22 1 0,-22-22 15,21 0-15,1 1 0,-1-22 0,1 0 16,-1-21-16,1 0 0,21 0 0,-22 0 16,22-21-16</inkml:trace>
  <inkml:trace contextRef="#ctx0" brushRef="#br1" timeOffset="45447.62">20955 5969 0,'0'0'15,"-21"0"16,0 0-15,21 21-16,0 0 16,-22-21-16,22 22 0,0-1 15,0 0 1,22-21 15,-1-21-15</inkml:trace>
  <inkml:trace contextRef="#ctx0" brushRef="#br1" timeOffset="45599.53">21061 5969 0,'21'0'31,"-21"21"-15,0 0-16,-21 1 15,21-1-15,0 0 16,0 0-1</inkml:trace>
  <inkml:trace contextRef="#ctx0" brushRef="#br1" timeOffset="47898.37">21950 5990 0,'0'0'0,"0"-21"0,21 21 16,-21-21-1,0 0-15,-21 21 16,0 0-16,-1 0 16,1 0-16,-21 21 0,21 0 15,-22 0-15,22 0 0,0 22 0,-21-22 16,21 21-16,-43 43 0,22-22 15,21-20-15,-1 20 0,1-20 16,21 20-16,0 43 0,0-64 16,0 1-16,0-22 0,21 21 15,1-21-15,-1 0 0,63 22 16,-41-43-16,-22 0 0,21 0 16,1 0-16,20 0 0,-21-21 15,1-1-15,-1 1 0,22 0 0,-22-21 16,21-1-16,-20 22 0,-1-42 15,0 20-15,1 1 0,-1-21 16,-21 20-16,0 1 0,1-22 0,-22 22 16,0 0-16,0-22 0,0 22 0,-22 0 15,1-1-15,-21 22 0,21 0 16,-22 0-16,1 21 0,0 0 0,21 0 16,-22 0-16,1 21 0,0 0 15,20 21-15,-41 43 0,21-43 16,42 1-16,-22 20 0,22-20 15,0 20-15,0 1 0,0-1 0,0 1 16,22-1-16,-1 1 0,0-1 16,0 1-16,0-22 0,0 21 15,1-20-15,-1-1 0,-21 22 0,0 41 16,0-62-16,0-1 0,-21 0 16,-1-20-16,-20 20 0,-21-21 0,20 0 15,1 0-15,-22-21 0,1 0 0,21 0 16,-1 0-16,1 0 0,0 0 15,-1-21-15,22 0 0,0 0 16,0 0-16,21 0 0,0-1 0,0 1 16,0 0-16,42-21 0,-21 21 15,0-1-15,22 1 0,-1 0 0,22-21 16</inkml:trace>
  <inkml:trace contextRef="#ctx0" brushRef="#br1" timeOffset="48292.15">22902 6498 0,'0'0'0,"21"-21"0,1-21 0,-1 21 15,-64-106 17,1 127-32,21 0 0,-21 0 15,-1 0-15,22 21 0,-21 0 0,-1-21 16,22 21-16,0 0 0,0 0 0,0 1 15,21-1-15,0 0 0,0 0 16,0 0-16,0 0 0,21-21 16,0 0-16,21 22 0,1-22 15,-22 0-15,21 21 0,1-21 0,-22 0 16,21 21-16,-21 0 0,0-21 0,1 21 16,-22 0-16,-22 1 15,1-22-15,0 0 16,-21 21-16,-1-21 0,1 0 15,-21 0-15,20 21 0,1-21 0,-22 0 16,22 0-16,21 0 0,-21 0 0,-1 0 16,22 0-16,0 0 0,21-21 15,0 0 1,21-1-16,0 22 16,22-21-16</inkml:trace>
  <inkml:trace contextRef="#ctx0" brushRef="#br1" timeOffset="48615.96">23114 6350 0,'0'0'0,"21"-21"0,0 21 0,0-21 15,1 21-15,-22 21 32,0 0-32,0 0 15,0 22-15,-22-1 0,22 0 16,-21 22-16,0-1 0,0-20 0,-21 20 0,20 1 15,-41 63 1,21-64-16,20 22 0,-20-1 0,21 1 16,-21 0-16,20-1 0,-20 1 15,0 0-15,-1-22 0,22 22 0,-21-22 16,21 1-16,0-22 0,-1 22 0,1-22 16,0-21-16,21 0 0,-21 1 0,21-1 15,0-42 1,0-1-16,0 1 0,0 0 15,21-21-15,0-1 0,0 1 0,1 0 16,-1-22-16,21 1 0,-21-1 16</inkml:trace>
  <inkml:trace contextRef="#ctx0" brushRef="#br1" timeOffset="48899.8">23008 6689 0,'0'0'0,"0"-43"15,0-20-15,0 42 0,0-22 0,0 1 16,0 21-16,0 0 0,21 0 15,-21-1-15,21 1 0,1 0 0,-1 0 16,0 21-16,0-21 16,0 21-16,22 0 0,-1 0 0,21 0 15,-20 0-15,-22 21 0,21 0 16,-21 0-16,1 0 0,-22 1 0,0 20 16,0-21-16,-22 21 0,1-20 0,0 20 15,-21-21-15,-1 0 0,22 0 16,-21 1-16,0-1 0,-1-21 0,1 21 15,21-21-15,0 21 0,-1-21 16,1 0-16,42-21 31,-21 0-31,43 0 16,-22 21-16</inkml:trace>
  <inkml:trace contextRef="#ctx0" brushRef="#br1" timeOffset="49127.67">23834 6287 0,'0'0'0,"0"21"31,-22-21-31,1 21 0,21 0 16,-21 0-16,0 0 0,21 22 16,-21-22-16,21 0 0,0 0 0,-21 0 15,21 1-15,0-1 0,-22 0 0,22 0 16,0 0-16,0-42 47,22 0-47</inkml:trace>
  <inkml:trace contextRef="#ctx0" brushRef="#br1" timeOffset="49268.2">23791 6244 0,'0'-21'0,"0"42"0,-21-42 16,0 0-16,0 21 15,21 21 17,21-21-17,0 0-15,0 21 0,0-21 0</inkml:trace>
  <inkml:trace contextRef="#ctx0" brushRef="#br1" timeOffset="49800.43">24405 6477 0,'0'0'0,"42"-85"31,-42 64-31,0 0 0,0 0 16,0 0-16,0 0 0,0-1 15,-21 1-15,0 21 0,0 0 16,0 0-16,0 0 0,-1 0 15,1 21-15,-21-21 0,21 22 0,-22-1 16,22 21-16,-42 22 0,20-43 16,22 21-16,0 0 15,0-20-15,21 20 0,0-21 0,0 0 16,0 0-16,0 1 0,21-1 16,0 0-16,0-21 0,22 0 0,-22 0 15,21 0-15,-21 0 0,22 0 0,-22 0 16,21-21-16,-21 0 0,1-22 15,20 22-15,-21-21 0,0-1 0,22 1 16,-22-21-16,0 20 0,21-20 16,1 20-16,-1-20 0,-21 21 0,21-22 15,1 22-15,-22-1 0,21 1 0,-21 0 16,-21 21-16,0-1 0,0 44 31,-21-1-31,-21 21 0,21 0 16,0 1-16,-22-1 0,22 0 15,0 1-15,-21-1 0,20 0 16,1 22-16,0-22 0,0 43 16,21-64-16,0 21 0,0-20 15,0 20-15,0-21 0,0 0 0,21 0 16,0-21-16,0 0 0,22 0 16,-22 0-16,0 0 0,21 0 0</inkml:trace>
  <inkml:trace contextRef="#ctx0" brushRef="#br1" timeOffset="50484.23">25040 6414 0,'-42'0'32,"63"0"-1,0 0-31,0 0 0,0 0 0,22-22 15,-22 22-15,0-21 0,0 21 16,-21-21-16,21 21 0,1-21 0,-1 0 16,-21 0-16,0-1 0,-21 22 31,-1 0-31,1 0 16,0 0-16,0 0 0,0 22 0,0-1 15,-1 0-15,1 0 0,0 43 16,0-43-16,21 0 0,0 0 15,0 0-15,0 0 0,0 1 16,0-1-16,21 0 0,0 0 0,0-21 16,1 0-16,-1 21 0,0-21 0,0 0 15,0 0-15,0 0 0,1 0 16,-1 0-16,0-21 0,0 21 0,-21-21 16,21 0-16,0 0 0,1-22 15,-22 22-15,21 0 0,0-21 16,-21 20-16,21-20 0,0 21 0,-21-21 15,21 20-15,1 1 0,-1 0 16,0 0-16,0 21 0,0-21 16,0 0-16,1 21 0,20 0 15,-21 0-15,0 0 0,0 0 0,1 0 16,-22 21-16,21 0 0,0 0 16,-21 0-16,0 0 0,0 22 0,0-22 15,0 21-15,0 1 0,-21-22 0,0 0 16,21 21-16,-22-21 0,1 1 15,0-22-15,0 21 0,21 0 16,0-42 15,0 0-31,0-1 16,0 1-16,21 0 0,-21 0 16,21-21-16,0 20 0,1-20 0,-1 21 15,0 0-15,0-43 0,0 43 16,22 0-16,-22 21 0,0-21 15,0 21-15,0-21 0,22 21 0,-22 0 16,0 0-16,21 0 0</inkml:trace>
  <inkml:trace contextRef="#ctx0" brushRef="#br1" timeOffset="50856.32">26522 6202 0,'0'0'15,"0"-21"-15,0 0 0,0-1 0,0 1 16,-21 0 0,-1 21-16,1 0 0,0 0 15,0 0-15,0 0 0,0 21 16,-1-21-16,1 21 0,0 1 0,0-1 16,21 0-16,0 0 15,0 0-15,0 0 0,0 1 16,21-1-16,0-21 0,0 21 15,1-21-15,-1 21 0,-21 0 16,21-21-16,0 21 0,0-21 0,0 22 16,-21-1-16,0 0 15,0 0-15,0 0 16,-21-21-16,0 21 0,0-21 16,0 0-16,-22 0 0,22 22 15,0-22-15,-21 0 0,21 0 0,-1 0 16,1 0-16,0 0 0,0 0 15,21-22 1,0 1-16</inkml:trace>
  <inkml:trace contextRef="#ctx0" brushRef="#br1" timeOffset="51160.16">27072 5609 0,'0'0'0,"-63"0"32,63 21-17,-22-21-15,22 22 0,-21-1 0,21 0 16,0 0-16,0 0 0,0 0 15,0 1-15,-21-1 0,21 0 16,0 0 0,0 0-16,21-21 31,0 0-31,1 0 0</inkml:trace>
  <inkml:trace contextRef="#ctx0" brushRef="#br1" timeOffset="51332.06">27220 5736 0,'0'0'0,"0"-21"0,0 0 16,-21 42 15,0 0-15,21 0-16,-21-21 0,0 22 0,21-1 16,0 0-16,0 0 0,-22 0 15,22 0-15,0 1 0,22-1 16</inkml:trace>
  <inkml:trace contextRef="#ctx0" brushRef="#br1" timeOffset="51687.86">27474 5271 0,'0'0'16,"0"-22"-16,0 1 0,21 0 16,1 21-16,-1 0 0,0 0 15,0 0-15,21 21 0,-20 0 0,20 22 16,0-22-16,22 21 0,-22 22 16,0-1-16,1 1 0,-1-1 0,-21 22 15,0-22-15,-21 22 0,0-21 16,0 20-16,-21-20 0,-21-1 0,21 1 15,-22-1-15,1 1 0,-21-1 16,20 1-16,1-1 0,0-20 0,-1-1 16,1 0-16,0 1 0,-1-1 15,1-21-15,21 0 0,-22 0 0,22-21 16,0 0-16,0 22 0,21-44 31,21 22-31,21-21 0</inkml:trace>
  <inkml:trace contextRef="#ctx0" brushRef="#br1" timeOffset="52100.62">28406 4974 0,'-22'-21'16,"44"42"-16,-44-84 0,22 42 0,0-1 0,0 1 16,22 21-16,-1 0 15,21 0-15,0 21 0,22 22 16,-1-22-16,1 21 0,-1 1 0,22 20 16,0-21-16,-22 22 0,1-1 15,-1 1-15,-20-1 0,-1 1 0,-21 21 16,-21-1-16,0 1 0,0 0 15,-42-1-15,-43 64 0,43-63 16,-22-21-16,22 20 0,-22-20 0,1 20 16,-1-20-16,22-1 15,0-20-15,-22 20 0,22-20 0,0-1 16,-1-21-16,22 0 0,-21 0 16,-1 1-16,22-1 0,-21-21 0,21 0 15,0 0-15,-1 0 0,22-21 16,0-1-1,22 1-15,-1 0 0,21 0 16</inkml:trace>
  <inkml:trace contextRef="#ctx0" brushRef="#br1" timeOffset="52496.39">30014 6054 0,'0'0'0,"-21"0"0,0 0 0,0 0 16,42 0 15,0 0-31,0 0 15,0 0-15,1 0 0,-1 0 16,0 0-16,-21-21 16,0-1-16,0 1 15,0 0-15,-21 0 16,0 21-16,-1 0 0,1 0 16,0 0-16,0 0 15,21 21-15,0 0 16,0 0-16,0 1 15,0-1-15,21 0 16,0 0-16,-21 0 0,21-21 16,1 21-16</inkml:trace>
  <inkml:trace contextRef="#ctx0" brushRef="#br1" timeOffset="52952.66">29993 6604 0,'0'0'0,"0"21"0,-21-21 0,21 21 47,0 1-32,0-1 16,-21-21-31,0 0 0,-1 0 16,1 0-16,0 0 16,0 0-16,0 0 0,21-21 0,0-1 15,0 1 1,0 0-16,21 21 0,0-21 16,0 21-16,0 0 0,22 0 0,-22 0 15,21 0-15,-21 0 0,22 0 16,-22 21-16,21 0 0,-21 0 15,-21 1-15,0-1 0,0 21 16,0-21-16,0 22 0,-21-22 0,0 21 16,-21-21-16,21 22 0,-43-22 15,22 21-15,-22-21 0,22 0 0,-22 1 16,-41 20-16,41-42 16,1 21-16,20-21 0,1 0 0,-22 0 15,43 0-15,-21 0 0,21 0 0,0 0 16,21-21-16</inkml:trace>
  <inkml:trace contextRef="#ctx0" brushRef="#br1" timeOffset="53516.33">30035 6011 0,'-21'0'0,"-42"22"31,42-22-31,21 21 16,21-21-1,0 0 1,0 0-16,0 0 16,0 0-16,1 0 0,-1 0 15,0-21 1,-42 21 15,0 0-15,-1 0-1,1 0 1,21 21 0,0 0-1</inkml:trace>
  <inkml:trace contextRef="#ctx0" brushRef="#br1" timeOffset="55137.44">29951 6583 0,'0'0'16,"-21"0"-1,-1 0-15,1 0 0,21 21 32,-21-21-32,21 21 15,21-21 16,0 0-31,1 0 16,-1 0-16,0 0 16,-21-21-16,21 21 15,-21-21-15,0 0 16,-21 21 15,0 0-15,0 0-16,-1 0 0,1 0 15,0 21-15,0 0 16,21 0-16,0 0 16,0 1-1,21-22 1,0 21 0,0-21-16,1 0 0,-1 0 15,0 0-15,0-21 16,-21-1-16,21 1 15,-21 0-15,21 21 16,-21-21-16,0 0 0,0 0 16,0-1-1,-21 22 1,0 0-16,0 0 16,0 22-16,21-1 15,0 0-15,-21 0 0,21 0 16,0 0-1,0 1-15,0-1 0,21-21 16,-21 21 0,21-21-16,0 0 15,0 0 1,0 0-16,1 0 0,-22-21 16,0 0-1,0-1-15,0 1 16,-22 21-1,22-21-15,-21 21 0,0 0 16,0 0 0,0 21-16,0 0 0,21 1 15,-22-1-15,22 0 16,-21-21-16,21 21 0,0 0 16,0 0 15,21-21-31,1 0 15,-1 0-15,0 0 16,0 0-16,-21-21 16,21 21-16,-21-21 0,0 0 15,0 0-15,0 0 0,0-1 16,0 1-16,0 0 16,-21 21 15,0 0-31,0 0 0,21 21 15,-21-21-15,-1 21 0,1 1 16,21-1 0,-21-21-16,21 21 0,0 0 15,0 0 1,21-21 0,-21 21-16,21-21 15,1 0-15,-1 0 16,0 0-16,-21-21 0,21 0 15,-21 0-15,0 0 16,0 0-16,0-1 16,-21 22 15,0 22-15,21-1-16,-21-21 15,21 21-15,0 0 16,21 0-1,0-21 1,0 0-16,0 0 0,0 0 16,1 0-16,-1 0 0,0 0 0,0 0 15</inkml:trace>
  <inkml:trace contextRef="#ctx0" brushRef="#br1" timeOffset="56339.19">29993 6011 0,'0'0'0,"-21"0"62,0 0-62,21 22 16,-21-22 0,21 21-16,0 0 0,0 0 15,0 0-15,0 0 16,21 1 0,0-22-1,0 0-15,0 0 0,0 0 16,1 0-1,-22-22-15,0 1 0,0 0 16,0 0-16,0 0 16,0 0-16,0-1 15,-22 22 1,1 0-16,0 0 16,0 0-16,0 0 15,0 0-15,-1 22 0,22-1 16,-21 0-16,21 0 15,0 0 1,0 0 0,0 1-16,21-22 15,1 0-15,-1 0 16,0 0-16,0 0 16,0 0-16,0-22 15,-21 1-15,0 0 16,22 0-16,-22 0 15,0 0-15,0-1 16,-22 22 0,1 0-1,0 0-15,0 0 16,21 22-16,0-1 0,0 0 16,0 0-1,0 0-15,0 0 16,21-21-1,0 0-15,0 0 0,1 0 16,-1 0-16,0 0 16,-21-21-16,21 21 15,-21-21-15,0 0 16,0 0-16,0 0 16,0-1-16,-21 22 15,0 0 1,0 0-16,-1 0 15,22 22-15,-21-22 16,21 21-16,0 0 16,0 0-16,21 0 15,1-21 1,-1 0-16,0 0 0,0 0 16</inkml:trace>
  <inkml:trace contextRef="#ctx0" brushRef="#br1" timeOffset="64064.26">23834 5757 0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30T12:18:30.75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1587 4064 0,'0'21'16,"0"0"-16,-21 1 31,21-1-31</inkml:trace>
  <inkml:trace contextRef="#ctx0" brushRef="#br0" timeOffset="1080.69">1122 677 0,'0'0'0,"0"-21"16,0 0-16,0 0 16,0 0-16,-21 0 15,21-1 1,-22 22 0,22 22-1,0 20 1,0-21-16,0 0 0,0 22 15,0-1-15,0 0 0,0 22 16,0-22-16,0 22 0,0-22 0,0 21 16,0-20-16,-21-1 0,21 22 15,0-22-15,-21 0 0,21-21 16,0 22-16,0-1 0,0-21 16,0 0-16,0 22 0,0-22 15,-21 0-15,21 0 0,0 0 16,0 1-16,0-44 47,0 1-47,0 0 0,0 0 15,0 0-15,0-22 0,0 22 0</inkml:trace>
  <inkml:trace contextRef="#ctx0" brushRef="#br0" timeOffset="1472.62">889 635 0,'0'0'0,"0"-21"0,0 0 16,0 0-16,0-1 0,0 1 0,0 0 15,0 0-15,0 0 0,0 0 16,21-1-16,21 1 0,-20 0 15,-1 21-15,21-21 0,0 21 0,1-21 16,-1 21-16,0 0 16,43 42-16,-43-21 0,1 0 15,20 1-15,-20 20 0,-1 0 0,-21-21 16,0 1-16,-21 20 0,0-21 16,-21 0-16,0 22 0,-21-1 15,-1-21-15,-20 21 0,20 1 16,-20-1-16,21-21 0,-22 22 15,43-22-15,-21 0 0,-1 0 0,22 0 16,0 0-16,0-21 0,21 22 16,-21-22-16,42 0 31,0 0-15</inkml:trace>
  <inkml:trace contextRef="#ctx0" brushRef="#br0" timeOffset="3040.69">1566 1312 0,'0'0'0,"21"-21"0,1 0 0,-1 0 15,-21 0-15,21 0 16,-21-1-16,21 1 0,-21-21 0,0 21 16,21 0-16,-21-22 0,0 22 15,0 0-15,0 0 0,0 0 16,-21-1-16,0 1 0,0 0 16,0 21-16,-1 0 0,-20 0 0,21 0 15,-21 0-15,-1 0 0,22 21 16,-21 0-16,21 22 0,-22-22 15,22 21-15,0-21 0,0 22 0,0-1 16,21 0-16,0 1 16,0-1-16,-22-21 0,22 22 0,0-22 15,0 0-15,0 0 0,43 21 16,-22-42-16,0 0 16,0 0-16,0 0 0,1 0 0,20 0 15,-21 0-15,0 0 0,22-21 16,-22 21-16,0-21 0,0 0 15,0 0-15,0-22 0,1 22 0,-1-21 16,-21 21-16,0-22 0,21 1 16,-21 21-16,21 0 0,-21-22 0,0 22 15,0 0-15,0 0 16,0 42 15,0 0-15,0 0-16,0 1 0,0 20 0,0-21 15,0 0-15,0 22 0,0-22 16,0 21-16,0-21 0,0 0 16,0 1-16,0-1 0,0 0 0,21 0 15,0 0-15,1-21 16,-1 0-16,0 0 0,0 0 16,0 0-16,0 0 0,1-21 15,-1 21-15,0-21 0,0 0 16,0-22-16,0 22 0,1-21 0,-1 21 15,0-22-15,-21 1 0,0 21 16,0 0-16,0-22 0,0 22 16,0 0-16,0 0 15,-21 21 1,0 0-16,-1 21 16,22 0-16,0 0 15,0 1-15,0-1 0,22-21 16,-22 21-16,21 0 0,0 0 15,0 0-15,0-21 0,-21 22 16,21-1-16,1 0 0,-1 0 0,-21 0 16,0 0-16,21 1 15,0-1-15,0 0 16,0-21 0,1 0-16,-1 0 0,0 0 0,0 0 15,0 0-15,0 0 0,22 0 16,-22-21-16,0 0 0,0-1 0,0 1 15,22 0-15,-22-21 0,0 21 16,0-22-16,-21-20 0,21 20 16,1-20-16,-1-1 0,-21 22 0,21 0 15,-21-1-15,0 1 0,0 0 16,0 21-16,0-22 0,0 22 16,0 0-16,0 42 46,0 0-46,0 22 16,-21-22-16,21 21 0,-21 0 0,21 1 16,0 20-16,-22-20 0,22-1 15,0 0-15,0 1 0,0-1 0,0 0 16,0-21-16,0 22 0,0-22 16,0 0-16,0 0 0,22 0 0,62 1 31,-63-22-31,1 0 0,-1 0 0,0 0 15,0 0-15,0-22 16,0 1-16,1 21 0,-1-21 0,0-21 16,0 21-16,0-1 0,0-20 15,1 21-15,-1-21 0,0 20 16,-21 1-16,21 0 0,-21 0 0,0 0 16,0 42 15,0 0-31,-21 0 0,21 0 15,0 22-15,0-22 0,0 0 16,-21 21-16,21-20 0,0-1 0,0 0 16,0 0-16,0 0 0,21-21 15,-21 21-15,21-21 0,0 0 16,0 0-16,1 0 0,-1 0 16,0 0-16,0 0 0,0 0 0,0 0 15,1 0-15,-1-21 0,0 21 16,-21-21-16,21 0 0,-21 0 0,21 21 15,-21-21-15,21-1 0,-21 1 16,0 0-16</inkml:trace>
  <inkml:trace contextRef="#ctx0" brushRef="#br0" timeOffset="3236.66">3323 635 0,'0'0'0,"-21"0"0,0 0 16,0 0-16,-1 0 15,1 0 1,21 21 47</inkml:trace>
  <inkml:trace contextRef="#ctx0" brushRef="#br0" timeOffset="3443.7">2519 953 0,'-21'0'0,"42"0"0,-64 21 0,22-21 16,42 0 15,1 0-31,-1 0 0,0 0 15,0 0-15,0 0 0,0 0 16,22 0-16,-22 0 0,0 0 0,21 0 16,-20 0-16,20 0 15</inkml:trace>
  <inkml:trace contextRef="#ctx0" brushRef="#br0" timeOffset="4329.72">3958 1185 0,'42'-63'16,"-42"42"-1,0-22-15,0 22 16,0 0-16,0 0 0,0 0 15,-21 0-15,0-1 0,0 1 0,0 0 16,0 0-16,-1 21 0,1 0 16,0 0-16,0 0 0,0 0 0,0 0 15,-1 21-15,-20 0 0,21 0 16,-21 1-16,20-1 0,1 21 0,-21-21 16,21 22-16,0-1 0,-1-21 15,1 21-15,0-20 0,21 20 16,0-21-16,0 0 0,0 0 15,0 1-15,0-1 0,21 0 0,0-21 16,1 0-16,20 0 0,-21 0 16,21 0-16,1 0 0,-1-21 0,0 21 15,-20-21-15,20-1 0,0 1 16,-21 0-16,22 0 0,-22-21 16,0 20-16,0-20 0,0 21 0,-21-21 15,0-1-15,22 22 0,-22 0 16,0-21-16,0 20 0,0 1 0,0 0 15,0 0 1,-22 42 0,22 0-16,-21 0 0,21 1 15,0-1-15,0 0 0,-21 21 16,21-21-16,0 22 0,0-22 16,0 21-16,0-21 0,0 1 0,0 20 15,0-21-15,0 0 0,0 0 16,21-21-16,-21 22 0,21-1 0,1-21 15,-1 0-15,0 0 0,0 0 16,0 0-16,0 0 0,1 0 0,-1-21 16,21-1-16,-21 1 0,22 0 15,-22 0-15,0-21 0,21 20 0,-21-20 16,1-21-16,-1 20 0,0-20 16,0 20-16,0-20 0,-21 21 0,0-1 15,21 1-15,-21 0 16,0-1-16,22 1 0,-22 21 0,0 0 15,0-1-15,0 1 0,-22 21 32,22 21-32,-21 1 0,21 20 15,-21 0-15,21 1 0,0-1 16,-21 0-16,21 22 0,-21-1 0,21-20 16,-21 20-16,21-21 0,0 1 15,0-1-15,0 0 0,0 1 16,0 20-16,21-42 0,0-21 15,21 22-15,-21-1 0,22-21 16,-22 0-16,21 0 0,1 0 0,-1 0 16,-21-21-16,21-1 0,1 1 15,-1 0-15,-21 0 0,22 0 0</inkml:trace>
  <inkml:trace contextRef="#ctx0" brushRef="#br0" timeOffset="5289.68">5969 550 0,'0'0'0,"0"-21"15,21 0-15,-21 0 0,0 0 16,0 42 15,0 21-15,0-21-16,-21 22 0,21-22 16,0 42-16,-21-20 0,0 20 0,-1-20 15,1 20-15,21 1 0,-42-1 16,21 1-16,0-22 0,-1 0 15,-20 1-15,21-1 0,0 0 16,0-21-16,-1 1 0,1-1 0,21 0 16,0 0-16,-21-21 0,0 0 15,0 0-15,0-21 16,-1 0-16,22 0 16,-21-1-16,21-20 0,0 0 0,0-1 15,-21 1-15,21 0 0,0-1 16,0 1-16,0 0 0,0-1 0,0 1 15,21 21-15,-21 0 0,21 0 16,-21-1-16,22 1 0,-1 21 0,0 0 16,0 0-16,0 21 15,-21 1-15,21-1 0,1 21 16,-22-21-16,21 22 0,0-1 16,-21 0-16,21 1 0,-21-22 0,21 21 15,0-21-15,-21 22 0,22-22 16,-1 0-16,0 0 0,0 0 0,0-21 15,0 0-15,1 0 0,-1 0 16,0 0-16,0 0 0,0 0 0,22 0 16,-22-21-16,0 21 0,0-21 15,21 0-15,-20-22 0,-1 22 0,0-21 16,0 21-16,0-22 0,-21 1 16,21 0-16,1-1 0,-22 22 0,21 0 15,-21 0-15,0 0 16,0 0-16,0 42 15,0 0 1,0 0-16,0 0 0,0 22 16,0-22-16,-21 21 0,21-21 0,0 0 15,-22 22-15,22-22 0,0 0 16,0 0-16,0 0 0,0 1 0,0-1 16,0 0-16,0-42 46,0 0-46,0-1 0,0 1 16</inkml:trace>
  <inkml:trace contextRef="#ctx0" brushRef="#br0" timeOffset="5477.18">6477 677 0,'0'0'0,"-64"0"31,43 0-31,21 22 31,21-22-15,1 21-16,-1-21 0,0 21 16</inkml:trace>
  <inkml:trace contextRef="#ctx0" brushRef="#br0" timeOffset="5964.7">6837 804 0,'-21'43'16,"-1"-22"0,1 0-16,21 0 15,0 0-15,-21 1 0,21-1 16,-21 0-16,21 21 0,0-21 0,0 1 15,0-1-15,0 0 0,0 0 16,0 0-16,0 0 0,0 1 16,0-44 31,0 1-47,0 0 0,0 0 15,0 0-15,0 0 0,0-1 16,0-20-16,21 0 0,0-1 0,22 22 15,-22-21-15,21 0 0,-21 20 16,22 1-16,-1-21 0,0 42 16,1-21-16,-1 0 0,0 21 15,1 0-15,-22 0 0,21 0 0,-21 21 16,0 0-16,1 0 0,-22 0 16,0 22-16,0-22 0,0 21 0,0 0 15,0-20-15,0 20 0,0 0 16,-22-21-16,22 1 0,-21 20 0,0-21 15,0 0-15,21 0 0,0 1 16,-21-22-16,42-22 47,0 1-47,0 0 0</inkml:trace>
  <inkml:trace contextRef="#ctx0" brushRef="#br0" timeOffset="6683.88">7747 508 0,'0'0'16,"0"-21"-16,0 0 0,-21 21 15,21-21-15,-21 21 0,-1 0 16,22 21 0,0 0-16,0 0 0,0 21 15,0-20-15,0 20 16,0 0-16,0 1 0,0-1 0,-21 0 15,21 1-15,-21-1 0,21 0 16,0 1-16,-21-1 0,0 0 0,21-21 16,-21 22-16,21-22 0,0 0 15,0 0-15,-22 0 0,1-21 32,21-21-32,0 0 15,0 0-15,0-21 16,0 20-16,0 1 0,0-21 0,21 21 15,1-22-15,-1 1 16,0 21-16,21-21 0,-21 20 0,22-20 16,-22 21-16,21 0 0,1 0 15,-22 21-15,0 0 0,21 0 0,-21 0 16,1 0-16,-1 0 0,0 0 16,0 21-16,-21 0 0,0 0 15,0 0-15,0 0 0,0 1 16,-21-1-16,0 0 0,0 0 0,-1 0 15,1 0-15,0-21 0,0 22 16,0-22-16,0 0 0,-1 0 0,1 0 16,0 0-16,0 0 15,21-22-15,-21 22 0,21-21 16,0 0-16,0 0 16,0 42 15,0 0-31,0 0 0,0 1 15,0-1-15,0 0 0,0 21 16,0-21-16,0 22 0,0-22 0,0 0 16,21 21-16,-21-20 0,21-1 15,0-21-15,22 21 0,-22 0 16,0-21-16,21 0 0,1 0 0,-1 0 16,-21 0-16,21 0 0,1-21 15,-22 0-15,21 21 0,-21-21 0,1-1 16,-1 1-16,0 21 0,-21-21 15,21 0-15,-21 0 0,0 0 0,0-1 16,0 1-16,0 0 16</inkml:trace>
  <inkml:trace contextRef="#ctx0" brushRef="#br0" timeOffset="7189.14">8890 381 0,'0'0'0,"-21"0"0,0 0 0,-1 0 16,1 0-16,42 0 31,1 0-31,20 0 0,0 0 16,1 0-16,-1 0 0,21 0 0,1 0 16,-22 0-16,22 0 0,-22 0 15,0 0-15,1 0 0,-1 0 0,0 0 16,-20 0-16,-1 0 15,-21 21 1,-21-21 0,-1 0-16,1 0 0,0 0 0</inkml:trace>
  <inkml:trace contextRef="#ctx0" brushRef="#br0" timeOffset="7473.5">9102 487 0,'-22'21'32,"22"0"-32,0 0 15,0 1-15,0-1 0,-21 0 0,21 21 16,0-21-16,-21 22 0,21-1 16,-21 0-16,21 22 0,-21-22 0,21 1 15,0-1-15,-21 0 0,21 1 16,-22-1-16,22-21 0,0 0 0,0 0 15,0 1-15,0-1 0,0 0 16,22-42 31,-1 0-47,0-1 0,0 1 0,0 0 16</inkml:trace>
  <inkml:trace contextRef="#ctx0" brushRef="#br0" timeOffset="7832.29">9313 953 0,'21'0'15,"1"0"1,-1 0-16,0-22 0,0 1 16,0 21-16,0-21 15,-21 0-15,22 21 0,-1-21 0,0 0 16,-21-1-16,0 1 0,21 21 15,-21-21-15,0 0 16,-21 21 0,0 0-1,0 0-15,-1 21 0,22 0 0,-21 0 16,0 1-16,21-1 0,0 21 16,0-21-16,-21 22 0,21-22 0,0 0 15,0 21-15,0-21 0,0 1 16,0-1-16,0 0 0,0 0 15,0 0-15,21-21 0,0 0 16,0 0-16,1 0 0,-1 0 0,0 0 16,0 0-16,21 0 15,-20 0-15,20-21 0,-21 0 0,21 21 16</inkml:trace>
  <inkml:trace contextRef="#ctx0" brushRef="#br0" timeOffset="8693.83">9991 868 0,'0'-21'0,"0"-43"32,0 43-32,21 0 15,0 0-15,0 21 0,0-21 16,0 21-16,1 0 0,-1 0 0,0 0 16,21 0-16,-21 0 0,1 0 15,-1 21-15,0-21 0,-21 21 0,0 21 16,0-21-16,0 1 0,0 20 15,0-21-15,0 21 0,-21-20 0,0-1 16,-1 21-16,1-21 0,0 0 16,-21 1-16,21-1 0,-1 0 0,1-21 15,21 21-15,-21-21 16,42 0 0,0-21-1,1 0-15,-1 0 0,0-1 16,0 1-16,0 0 0,22-21 0,-22 21 15,21-22-15,-21 22 0,0-21 16,22 21-16,-22-22 0,0 22 0,0 0 16,0 0-16,-21 0 0,22 21 15,-22-22-15,21 1 0,-42 21 32,-1 21-32,1 1 15,21-1-15,-21 0 0,0 21 16,21-21-16,-21 22 0,21-1 0,-21-21 15,21 22-15,0-1 0,0-21 16,0 0-16,0 22 0,0-22 16,0 0-16,21 0 0,-21 0 15,21-21-15,21 21 0,-21-21 0,1 0 16,-1 0-16,21 0 0,-21 0 16,22 0-16,-22 0 0,21-21 0,-21 0 15,0 0-15,22 0 0,-22 0 16,0-22-16,0 22 0,22-21 15,-22-1-15,0-20 0,0 21 0,0-22 16,0 22-16,1-22 0,-1 22 16,0 0-16,-21-22 0,0 22 0,0-1 15,0 22-15,0-21 0,0 0 16,0 20-16,0 44 31,0-1-31,-21 21 16,21-21-16,-21 22 0,-1-1 15,22 0-15,0 1 0,0-1 0,-21 0 16,21 1-16,-21-1 0,21 0 16,0 1-16,0-1 0,0 0 0,0-21 15,0 22-15,0-22 0,0 21 16,0-21-16,21 1 0,0-1 16,1-21-16,-1 0 15,0 0-15,0 0 0,0 0 16,0 0-16,1 0 0,-1 0 15,0 0-15,-21-21 0,21-1 0,0 22 16,0-21-16,1 0 0,-1 0 16,0 0-16,-21 0 0,21-1 0,0 1 15</inkml:trace>
  <inkml:trace contextRef="#ctx0" brushRef="#br0" timeOffset="8948.2">10880 593 0,'0'0'16,"21"0"15,21 0-31,-21 0 0,22 0 0,-1 0 16,0 0-16,1 0 0,-1-21 15,0 21-15,1 0 0,-22 0 0,21 0 16,-21 0-16,0 0 0,1 0 15,-1 0-15,0 0 0,-42 0 32,0 0-17,-1 0-15</inkml:trace>
  <inkml:trace contextRef="#ctx0" brushRef="#br0" timeOffset="10528.29">931 1736 0,'0'0'16,"-21"0"-16,0 0 0,0 0 15,0 0 1,-1 0-16,1 0 15,42 0 64,1 0-79,-1 0 0,0 0 15,0 21-15,0-21 0,0 0 16,1 0-16,-1 0 0,21 0 15,0 0-15,1 0 0,-1 0 0,0 0 16,22 0-16,-1 0 0,-20 0 16,41 0-16,-20 0 0,-1 0 15,1 0-15,-1 0 0,1 0 16,-1 0-16,22 0 0,-21 0 16,20 0-16,-20 0 0,20 0 0,22-21 15,-21 21-15,21 0 0,0 0 16,-1 0-16,22-21 0,-21 21 0,0-22 15,21 22-15,0 0 0,0-21 16,0 21-16,0 0 0,0 0 0,0 0 16,0-21-16,0 21 0,0 0 15,21 0-15,-21 0 0,21 0 0,-21 0 16,0 0-16,0 0 0,0 0 16,22 0-16,-22 0 0,0 0 0,0 0 15,0 0-15,0 0 16,0 0-16,0 0 0,0 0 0,0 0 15,21 0-15,-21 0 0,0 0 16,0 0-16,0 0 0,-21 0 0,42 0 16,-21 0-16,0 0 0,0 0 15,0 0-15,0 0 0,0 0 0,-21 0 16,21 0-16,0 0 0,0 0 16,0 0-16,0 0 0,-22 0 0,128 0 15,-127 0-15,127 0 16,-127 0-16,0 0 0,-1-21 15,1 21-15,-21 0 0,21 0 16,-22 0-16,-20 0 0,21 0 16,-22 0-16,22 0 0,-22 0 15,1 0-15,-1 0 0,1 0 0,20 0 16,-20 0-16,-1 0 0,1 0 16,-22-21-16,22 21 0,-22 0 0,22 0 15,-22 0-15,-21 0 0,21 0 16,1 0-16,-22 0 0,0 0 0,0 0 15,0 0-15,-21-21 16,22 21-16,-1 0 16,-21-22-1,0 1 32</inkml:trace>
  <inkml:trace contextRef="#ctx0" brushRef="#br0" timeOffset="21573.7">1503 2731 0,'-21'-22'15,"-1"22"-15,1 0 32,0 22-17,21-1-15,-21 0 0,21 0 16,0 0-16,0 0 0,0 1 15,0-1-15,0 0 0,0 0 16,21-21-16,0 21 16,0-21-16,1 0 0,-1 0 15,0 0-15,21 0 0,-21 0 16,1-21-16,20 0 0,-21 0 0,0 0 16,22-1-16,-22 1 0,0 0 15,0 0-15,-21 0 0,21 0 0,-21-1 16,0-20-16,21 21 0,-21 0 15,0 0-15,0-1 16,0 1-16,-21 42 16,0 1-1,21-1-15,-21 0 0,21 0 16,0 21-16,0-20 0,0 20 16,0 0-16,-21 1 0,21-1 0,0 0 15,0 1-15,0-1 0,0 0 16,0 1-16,0-1 0,0 0 15,0-21-15,0 22 0,0-1 0,0-21 16,-21 22-16,21-22 0,0 0 16,0 0-16,0 0 0,-22 0 15,1-21-15,0 0 16,0 0-16,0 0 16,0 0-16,-22-21 0,22 0 0,0 0 15,0 21-15,0-42 16,-1 20-16,-20 1 0,21 0 15,0 0-15,21 0 0,-21 21 16,21-21-16,0 42 47,0 0-47,21 0 0,0 0 16,0 0-16,0 1 0,0-1 15,22 0-15,-22 0 0,0-21 16,21 21-16,-20-21 0,20 0 0,-21 0 15,21 0-15,-20 0 16,20 0-16,0 0 0,-21-21 0,22 0 16,-22 21-16,21-21 0,-21-22 15,43-20-15,-43 42 0,0-22 16,0 1-16,-21 0 0,22-1 16,-22 1-16,21 0 0,-21-1 15,21 1-15,-21 0 0,0 21 0,0-22 16,0 22-16,0 0 0,0 0 15,-21 42 17,21 0-32,0 21 0,-21-20 15,21 20-15,-22-21 0,22 21 16,-21 1-16,21-22 0,0 21 16,0 1-16,0-1 0,0 0 0,0-21 15,0 22-15,0-22 0,0 0 16,0 0-16,0 0 0,0 1 0,21-22 15,1 0-15,-1 0 0,0 0 16,0 0-16,0 0 16,0-22-16,1 1 0,-22 0 0,21 0 15,0 0-15</inkml:trace>
  <inkml:trace contextRef="#ctx0" brushRef="#br0" timeOffset="21792.61">2011 3048 0,'0'0'0,"21"0"31,0 0-31,0 0 16,0 0-16,1 0 0,-1 0 15,0-21-15,21 21 0,-21-21 16,22 21-16,-22 0 0,0 0 0,21-21 15,-20 21-15,-1 0 0,0 0 16,0 0-16</inkml:trace>
  <inkml:trace contextRef="#ctx0" brushRef="#br0" timeOffset="22112.67">3577 2942 0,'-42'0'31,"21"0"-31,-1 0 16,22 21-16,-21-21 15,21 22-15,0-1 0,0 0 0,0 0 16,-21 0-16,21 0 0,0 1 15,-21-1-15,21 0 0,0 0 0,0 0 16,0 0-16,0 1 0,0-1 16,-21 0-16,21 0 0,21-21 31,0-21-15,0 0-16,0 21 0</inkml:trace>
  <inkml:trace contextRef="#ctx0" brushRef="#br0" timeOffset="22531.98">4000 2963 0,'0'0'15,"22"-21"-15,-44 21 32,1 0-32,0 0 0,0 0 15,0 0-15,-22 21 0,22 1 16,0-1-16,0-21 0,21 21 15,-21-21-15,21 21 0,0 0 16,0 0-16,21-21 16,0 22-16,0-22 15,0 0-15,1 0 0,-22 21 16,21-21-16,0 0 0,0 0 0,0 21 16,0-21-16,-21 21 15,22-21-15,-22 21 0,21-21 0,-21 21 16,0 1-16,0-1 15,0 0-15,-21 0 0,-1-21 16,1 21-16,0-21 16,-21 0-16,21 21 0,-1-21 0,1 0 0,-21 0 15,21 0-15,0 0 16,-1 0-16,1 0 0,0 0 16,0 0-16,0 0 15,21-21-15,-21 0 16,21 0-16,-22 0 15,22 0-15,0-1 0,0 1 0</inkml:trace>
  <inkml:trace contextRef="#ctx0" brushRef="#br0" timeOffset="22728.43">3556 2709 0,'0'0'0,"21"0"63,0 0-47,0 0-16</inkml:trace>
  <inkml:trace contextRef="#ctx0" brushRef="#br0" timeOffset="23464.71">5186 3027 0,'0'-21'0,"0"-22"31,0 22-31,0 0 15,21 0-15,0 0 16,0 0-16,0-1 16,1 1-16,-1 21 0,0 0 0,0-21 15,0 21-15,0 0 0,1 0 16,-1 0-16,0 0 0,0 21 0,0 0 16,0 1-16,1-1 0,-22 0 15,0 0-15,21 21 0,-21-20 16,0-1-16,0 21 0,0-21 15,0 22-15,0-22 0,0 21 16,-21-21-16,21 0 0,0 1 16,-22-1-16,22 0 0,-21-21 0,0 21 15,0-42 1,21 0-16,0 0 16,0-1-16,0 1 0,0 0 0,0 0 15,0-21-15,0 20 0,0-20 16,21 21-16,0-21 0,0 20 15,22-20-15,-1 21 0,0 0 0,22-22 16,-22 22-16,22 0 0,-22 0 16,22 21-16,-22 0 0,0 0 15,1 0-15,-22 21 0,21-21 0,-21 21 16,0 0-16,1 1 0,-22-1 16,0 0-16,0 21 0,0 1 15,0-22-15,0 0 0,-22 0 16,1 0-16,21 0 0,-21-21 15,0 22-15,0-1 16,0-21-16,-1 0 16,44 0 15</inkml:trace>
  <inkml:trace contextRef="#ctx0" brushRef="#br0" timeOffset="23972.71">6604 2731 0,'0'0'0,"0"-22"0,0 1 0,-21 21 32,0 0-32,-1 0 15,1 21-15,0 1 0,0-1 16,0 21-16,21-21 0,-21 0 15,-1 22-15,22-22 0,-21 21 0,21-21 16,0 22-16,0-22 0,0 0 16,0 21-16,0-20 0,0-1 0,0 0 15,21 0-15,1-21 16,-1 0-16,0 0 0,0 0 0,0 0 16,0 0-16,1 0 0,-1 0 15,21-21-15,-21 0 0,0 0 0,22 21 16,-22-22-16,0 1 0,0 0 15,0-21-15,1 21 0,-1-1 0,-21-20 16,0 21-16,0-21 0,0-1 16,0 22-16,0-21 0,-21 21 15,-1-1-15,1 1 0,0 0 0,0 21 16,-21 0-16,20 0 0,1 0 16,-21 0-16,21 0 0,0 21 0,-1 0 15,1 1-15,0-1 0,0 21 16,0-21-16,21 0 0,-21 22 0,21-22 15,0 21-15,0-21 0,0 1 16,0-1-16,0 0 0,0 0 0,0 0 16,21 0-16,0-21 0,0 0 15,0 0-15,0 0 0,22 0 16,-22 0-16,21 0 0,-21-21 0,22 21 16</inkml:trace>
  <inkml:trace contextRef="#ctx0" brushRef="#br0" timeOffset="24296.54">7302 2582 0,'0'0'0,"43"-148"31,-43 127-31,0 0 16,0 42 15,0 0-31,0 22 0,0-22 0,-21 21 16,21 0-16,-22 1 0,22-1 0,-21 22 15,21-22-15,0 0 0,-21 1 16,21-1-16,-21-21 0,21 21 0,-21 1 16,21-22-16,0 0 0,0 0 15,0 22-15,0-22 0,0 0 16,0 0-16,0 0 16,21-21-16,0 0 0,0 0 15,0 0-15,1-21 16,-1 21-16,0-21 0,0 0 15,-21 0-15,21-1 0,0 22 0,1-21 16,-1 0-16</inkml:trace>
  <inkml:trace contextRef="#ctx0" brushRef="#br0" timeOffset="24539.7">7175 2731 0,'0'0'15,"-21"0"-15,0 0 0,0 0 0,21 21 16,21-21 0,0 0-1,0 0-15,1 0 0,20 0 16,-21 0-16,0 0 0,22 21 16,-22-21-16,0 0 0,21 0 0,-21 0 15,1 0-15,-1 0 0,0 0 16</inkml:trace>
  <inkml:trace contextRef="#ctx0" brushRef="#br0" timeOffset="26524.31">8826 3069 0,'-21'0'31,"0"0"-31,21-21 31,0 0-31,0 0 0,0 0 16,0-1-16,0-20 0,0 21 16,21-21-16,0-1 0,-21 1 15,22 0-15,-1-1 0,21-20 0,-21-1 16,0 22-16,22-22 0,-1 22 16,-21 21-16,22-21 0,-22 20 0,0 1 15,0 21-15,0 0 0,22 0 16,-22 21-16,-21 1 15,0-1-15,0 21 0,0-21 16,0 22-16,0-1 0,0-21 0,0 21 16,0-20-16,-21-1 0,21 0 15,0 0-15,0 0 0,0-42 32,21 21-17,-21-21-15,0 0 0,0 0 16,0-1-16,0 1 0,0-21 15,0 21-15,0 0 0,0-22 0,0 22 16,0 0-16,-21 0 0,-1 0 16,1 21-16,0-22 0,0 22 15,0 0-15,0 0 16,-1 22-16,1-1 0,0 0 0,0 0 16,0 21-16,0 1 0,-1-1 15,1 0-15,0 1 0,-21-1 0,21 22 16,-1-22-16,1 21 0,0-20 15,0-1-15,21 0 0,0 1 0,0-1 16,0-21-16,0 22 16,0-1-16,21-21 0,0 0 0,0 0 15,1 1-15,-1-1 0,21-21 0,-21 0 16,22 0-16,-1 0 0,0 0 16,22 0-16,-22-21 0,0-1 15,1 1-15,-22 0 0,21 0 16,1 0-16,-22 0 0,21-1 0,-21-20 15,0 21-15,22-21 0,-22 20 16,-21 1-16,21-21 0,-21 21 0,21 0 16,-21-1-16,0 44 47,-21-22-47,0 21 0,21 0 15,-21 0-15,21 21 0,-21-20 0,21-1 16,0 0-16,0 0 0,0 0 15,0 0-15,0 1 0,0-1 0,0 0 16,0 0-16,21 0 0,0-21 16,0 0-16,0 21 0,0-21 0,22 0 15,-22 0-15,21 0 0,1-21 16,-1 0-16,0 21 0,1-21 0,-1 0 16,0 0-16,1-1 0,-22 1 0,0 0 15,0 0-15,0 0 16,-21-22-16,0 22 0,0-21 0,0 21 15,0-22-15,-21 22 0,0 0 16,0-21-16,-22 21 0,22-1 0,-21 1 16,21 21-16,-22 0 0,1 0 15,21 0-15,-21 0 0,-1 0 0,22 21 16,-21 1-16,-1-1 0,22 0 16,-21 21-16,21-21 0,-22 43 15,43-22-15,0-21 0,0 1 0,0 20 16,0-21-16,0 0 0,0 22 15,43-22-15,-22-21 0,0 21 0,21 0 16,1-21-16,-1 0 0,0 0 16,22 0-16,-22 0 0,22 0 15,-1 0-15,1-21 0,-1 0 0,-20 0 16,20-1-16,-21 22 0,1-21 16,-1 0-16,0 0 0,-20-21 0,-1 20 15,0 1-15,0 0 0,-21 0 16,0 0-16,0 0 0,0-1 15,0 44 17,-21-1-32,21 0 0,-21 0 15,21 0-15,0 0 16,0 1-16,0-1 0,0 0 0,0 0 16,0 0-16,0 0 0,0 1 15,0-1-15,0 0 0,0 0 16,0-42 15,0 0-15,0 0-16,0-1 15,0 1-15,0 0 0,0 0 0,21-21 16,0 20-16,-21 1 0,21-21 16,0 21-16,1 0 0,-1-1 15,-21 1-15,21 0 0,0 0 0,0 21 16,0 0-16,1 0 0,-1 0 15,0 0-15,0 21 0,0 0 16,-21 0-16,21 22 0,1-22 16,-22 0-16,0 0 0,0 0 0,21 1 15,-21-1-15,0 0 0,0 0 16,21 0-16,-21 0 0,0 1 0,0-1 16,0-42 30,0-1-30,0 1-16,0 0 0,0 0 0,0 0 16,0 0-16,21-1 0,0-20 15,0 21-15,22 0 0,-22-22 16,21 22-16,1 0 0,-1 0 0,0 0 16,1 21-16,-1 0 0,0 0 15,-21 0-15,22 0 0,-22 0 0,0 21 16,0 0-16,0 0 0,-21 0 15,0 22-15,0-22 0,0 21 0,0-21 16,0 1-16,-21-1 0,0 21 16,21-21-16,-21 0 0,21 1 15,-21-22-15,21 21 0,-21 0 0,21 0 32,21-21-32,0 0 15,0 0-15,-21-21 0,21 0 0,0 21 16,22-21-16,-22-1 0,0 1 15,21 0-15</inkml:trace>
  <inkml:trace contextRef="#ctx0" brushRef="#br0" timeOffset="26904.96">11769 2752 0,'0'0'0,"0"-21"16,-22 21-1,1 0 1,0 0-1,0 21-15,21 0 0,0 0 16,0 0-16,-21 0 0,21 22 16,-21-22-16,21 21 0,0 1 0,0-1 15,-22 0-15,22 1 0,-21 20 16,21-21-16,-21 43 0,0 42 16,0-63-16,0 20 0,21 1 0,-22-22 15,1 22-15,0 21 0,21-21 16,-21-1-16,0 22 0,0-21 0,-1-1 15,1 1-15,0 0 0,-21-1 16,21-20-16,-1 21 0,1-22 0,0-21 16,0 22-16,21-22 0,0 1 15,-21-1-15,21-21 0,-21-21 16,21-21 0,0 0-16,21 0 0,0-1 15,0-20-15,0 0 0,0-1 0,1 1 16,20-21-16,21-43 0,-41 42 15,20-20-15</inkml:trace>
  <inkml:trace contextRef="#ctx0" brushRef="#br0" timeOffset="27249.71">11620 2985 0,'0'-43'0,"0"86"0,0-107 16,-21 43-16,21-21 0,0 20 15,0 1-15,0-21 0,0 21 0,21 0 16,1-1-16,-1 1 0,0 0 16,0 0-16,21 21 0,1-21 0,-1 21 15,0 0-15,1 0 0,-1 0 16,-21 0-16,22 0 0,-22 21 0,0 0 16,0 0-16,-21 0 0,0 1 15,0 20-15,0-21 0,-21 21 16,0-20-16,0-1 0,-22 0 0,1 21 15,0-21-15,-1 1 0,1-1 16,0-21-16,-1 21 0,1 0 0,21-21 16,0 0-16,-1 0 0,1 0 15,0 0-15,21-21 16,0 0-16,21 0 16,0-1-16,1 1 0,-1 0 15,0 0-15,21 0 0</inkml:trace>
  <inkml:trace contextRef="#ctx0" brushRef="#br0" timeOffset="27525.72">12594 2244 0,'0'0'0,"-21"0"15,0 21 1,21 0-16,-21 0 0,-1 22 15,1-1-15,0 0 0,21 22 0,-21-22 16,0 22-16,0-22 0,21 0 16,0 22-16,0-22 0,-22-21 15,22 22-15,0-22 0,0 21 16,-21-21-16,21 0 0,0 1 16,21-22 15,1 0-31,-1 0 0,21-22 0,-21 1 15,0 0-15</inkml:trace>
  <inkml:trace contextRef="#ctx0" brushRef="#br0" timeOffset="28401.67">12700 2836 0,'21'0'62,"0"0"-62,0 0 0,1 0 16,-1-21-16,0 0 0,0 21 0,0-21 16,0 0-16,1 0 0,-1 21 15,0-22-15,-21 1 0,0-21 0,21 21 16,-21 0-16,0-1 0,-21 22 16,0 0-1,0 0-15,-1 0 0,1 0 0,-21 0 16,21 22-16,0-1 0,-1 0 15,1 21-15,0-21 0,21 22 0,-21-22 16,21 21-16,0-21 16,-21 22-16,21-22 0,0 0 0,0 0 15,0 0-15,0 1 0,0-1 0,21 0 16,0-21-16,0 21 0,22-21 16,-22 0-16,21 0 0,-21 0 0,22 0 15,-1 0-15,0 0 0,1-21 16,20 0-16,-21 21 0,1-43 0,-1 22 15,0 0-15,43-64 16,-64 43-16,22-21 0,-22 20 16,0-20-16,0-1 0,21-42 15,-42 64-15,0 0 0,0-1 0,0 22 16,0 0-16,0 0 0,0 0 16,0 42 15,-21 0-31,0 21 0,0-20 0,21 20 15,0 0-15,-21 1 0,0 20 16,21-21-16,-22 1 0,22-1 0,0 0 16,-21 1-16,21-1 0,0 0 15,0-20-15,0 20 0,0-21 0,0 0 16,21 0-16,1 1 0,-1-1 16,42 0-16,-42-21 0,22 0 15,-22 0-15,21 0 0,1 0 0,-1 0 16,-21 0-16,21 0 15,1-21-15,-22 0 0,21-1 0,-21 1 16,1 0-16,-1-21 0,0 21 16,0-1-16,-21 1 0,0-21 15,0 21-15,0 0 0,0-1 0,0 1 16,0 0-16,-21 21 0,0 0 16,0 0-16,-1 21 0,1-21 15,21 21-15,-21 1 0,21 20 16,-21-21-16,21 0 0,0 22 0,0-22 15,0 0-15,0 0 0,0 0 16,0 22-16,21-22 16,0 0-16,0 0 0,1-21 0,-1 0 15,0 0-15,21 21 0,1-21 16,-22 0-16,21 0 0,0 0 0,1 0 16,41-42-16,-62 42 0,20-21 15,0 0-15,-21 21 0,22-22 16,-22 1-16,21 0 0,-21 0 0,1 0 15,-22 0-15</inkml:trace>
  <inkml:trace contextRef="#ctx0" brushRef="#br0" timeOffset="28657.23">13335 2434 0,'-21'0'16,"42"0"-16,-63 0 0,63 0 16,0 0-16,21 0 0,-21 0 15,22 0-15,-1 0 0,22 0 0,-22 0 16,0 0-16,22 0 0,-22 0 16,0 0-16,1 0 0,-1 0 15,-21 0-15,22 0 0,-22 0 16,0 0-16,0 0 15,0 0-15</inkml:trace>
  <inkml:trace contextRef="#ctx0" brushRef="#br0" timeOffset="29436.71">16065 2519 0,'0'0'0,"22"-21"15,-1 21-15,0-21 0,-21-1 16,21 22-16,0-21 0,-21 0 16,-21 21 15,0 0-31,0 0 0,0 21 0,-1 0 16,-20 1-16,21-1 0,0 21 15,-22 0-15,22-20 0,0 20 16,0 0-16,0 1 0,0-1 15,-1-21-15,1 21 0,21 1 0,0-22 16,0 0-16,0 0 0,0 0 16,21 1-16,1-1 0,-1-21 15,21 0-15,-21 0 0,22 0 0,-1 0 0,0 0 16,22 0-16,-22-21 0,0-1 16,22 22-16,-22-21 0,1 0 0,-1 0 15,0-21-15,-21 20 0,1-20 16,-1 0-16,-21-1 0,0 1 15,0 0-15,0-22 0,-21 22 0,-1 0 16,1-1-16,-21 22 0,21 0 0,-64-21 16,64 42-16,-21 0 15,-1 0-15,22 0 0,0 21 16,-21 0-16,20 0 0,1 21 0,0-20 16,0 20-16,21-21 0,0 21 15,-21 1-15,21-22 0,0 21 0,0-21 16,42 1-16,-21-1 0,0 0 15,1 0-15,20-21 0,0 0 0,1 21 16,-1-21-16,21 0 0,-20 0 16,20 0-16,-20 0 0</inkml:trace>
  <inkml:trace contextRef="#ctx0" brushRef="#br0" timeOffset="29800.66">16743 2667 0,'0'0'0,"0"-21"0,0 0 0,0 0 0,0-1 16,0 1-16,0 0 0,0-21 15,0 21-15,21-1 16,0 22-16,-21-21 0,21 21 16,0 0-16,1 0 0,-1 0 0,0 0 15,21 21-15,-21-21 0,1 43 16,-1-22-16,21 0 0,-21 21 0,0-20 16,-21 20-16,0 0 0,0-21 15,0 22-15,0-22 0,0 0 16,-21 21-16,0-20 0,0-1 0,0-21 15,0 21-15,-1-21 0,1 0 16,0 0-16,0 0 16,0 0-16,21-21 15,0 0-15,0-1 16,0 1-16,0 0 0,0 0 16,0 0-16,0 0 0,21 21 0,0-22 15,21 1-15,-42 0 0,22 0 16,-1 0-16,0 0 0,0-1 0,0 1 15,0 0-15,1 0 0,-1 0 16,21 0-16,-21-22 0,0 22 16</inkml:trace>
  <inkml:trace contextRef="#ctx0" brushRef="#br0" timeOffset="30305.72">17272 2011 0,'0'0'0,"-42"-21"0,-1 0 16,1-1-16,0 1 0,-22 21 15,22-21-15,-22 0 0,1 21 0,-1 0 16,1 0-16,-1 0 0,1 0 16,-22 21-16,0-21 0,22 42 15,-22-20-15,22-1 0,-22 21 0,22-21 16,-1 22-16,1 20 0,-1-21 16,1 22-16,20-1 0,1 1 0,-22-1 15,22 22-15,21-21 0,-21-1 16,20 22-16,1-22 0,0 1 0,21-1 15,0 1-15,0-1 0,21 43 16,0-64-16,22 1 0,-22-1 16,42 0-16,-20 1 0,-1-22 15,22 0-15,20 0 0,-20 0 16,20 1-16,1-1 0,0-21 0,-1 0 16,22 0-16,-21 0 0,0 0 0,-1-21 15,22-1-15,-21 1 0,-1-21 16,1 21-16,21-22 0,-21 1 15,-1 0-15,64-64 0,-84 64 16,-1-22-16,1 1 0,-22-1 16,-21 1-16,22-22 0,-22 0 15,-21 1-15,0 20 0,0-21 0,0 22 16,-42-1-16,20 1 0,-62-43 16,20 64-16,1-1 0,-1 1 0,1 21 15,-1-21-15,1 20 0,-1 22 16,1 0-16,-1 0 0,22 0 15,0 0-15,-22 0 0,-84 64 16,84-22-16,1-21 16,-1 22-16</inkml:trace>
  <inkml:trace contextRef="#ctx0" brushRef="#br0" timeOffset="31152.72">1482 4128 0,'0'0'0,"0"-22"0,-22 22 0,22-21 16,0 0 0,0 42-1,0 0 1,0 22-16,0-1 0,0 0 0,0 22 15,0-1-15,0 1 0,0-1 16,0 1-16,0-1 0,-21 1 0,21-1 16,0 22-16,-21-21 0,21-22 15,-21 21-15,0-20 0,21-1 16,0 0-16,-21-20 0,21-1 0,0 0 16,-22 0-16,22-42 15,0 0 1,0 0-16,0-1 15,0-20-15,0 0 0</inkml:trace>
  <inkml:trace contextRef="#ctx0" brushRef="#br0" timeOffset="31477.31">1143 4318 0,'0'0'15,"-21"-21"-15,0 0 0,42 0 0,-21-1 16,0 1-16,0 0 0,0 0 15,21 0 1,0 0-16,21-1 0,1 1 0,-1 0 0,22 0 16,-22 21-16,21 0 15,-20 0-15,-1 0 0,0 0 0,1 21 16,-22 21-16,0-20 0,-21 20 16,0 0-16,0 1 0,0-1 15,-21 0-15,0 1 0,0-1 0,-22-21 16,22 21-16,-21-20 0,21-1 15,-22 0-15,22 0 0,0-21 16,0 21-16,0-21 0,63 0 63,-21 0-63</inkml:trace>
  <inkml:trace contextRef="#ctx0" brushRef="#br0" timeOffset="32553.6">2159 4847 0,'0'0'16,"21"0"-16,-21-21 0,21 0 16,-21 0-16,0 0 0,21-1 15,-21 1-15,0 0 0,0 0 16,0-21-16,0 20 0,0 1 15,-21 0-15,0-21 0,0 21 0,0-1 16,-22 1-16,22 0 0,0 0 16,0 21-16,0 0 0,0 21 15,-1-21-15,1 42 0,0-20 16,0-1-16,0 21 0,0 0 0,-1 1 16,1-1-16,21 22 0,0-22 15,-21 21-15,21-20 0,0-1 16,0 0-16,0 1 0,0 20 15,21-42-15,-21 1 0,21-1 16,1-21-16,-1 0 0,0 0 16,0 0-16,0 0 0,22-21 15,-22-1-15,0 1 0,0 0 0,0-21 16,0 21-16,1-22 0,-1 1 16,-21 0-16,21-1 0,-21 1 0,21 0 15,-21-1-15,21 1 0,-21 0 16,0 20-16,0 1 0,21 0 0,-21 0 15,0 0-15,0 42 32,0 0-32,0 0 0,0 0 15,0 1-15,-21 20 16,21 0-16,0 1 0,0-1 0,0 0 16,0-21-16,0 22 0,0-1 15,0-21-15,0 0 0,0 1 0,21-1 16,22 0-16,-22-21 0,21 0 15,-21 0-15,22 0 0,-1-21 0,0 0 16,1-1-16,-1 1 0,0-21 16,-20 21-16,20-22 0,0 1 0,-21 21 15,22-21-15,-22-1 0,-21 22 16,0 0-16,0-21 0,0 20 16,0 1-16,-21 21 15,0 0-15,-1 0 16,22 21-16,-21-21 0,21 22 15,0-1-15,0 0 0,0 0 16,0 0-16,0 22 0,0-22 16,21 0-16,1 0 0,-22 0 0,21 22 15,-21-22-15,21 0 0,-21 0 16,21 0-16,-21 0 0,21 1 16,0-22-16,-21 21 0,22-21 0,-1 0 15,0 0-15,0 0 0,0-21 16,0 21-16,22-22 0,-22 1 15,0 0-15,0-21 0,22 21 0,-22-22 16,0 1-16,0 21 16,0-22-16,0 1 0,1 0 0,-22-1 15,21 1-15,-21 0 0,0-1 16,0-20-16,21 21 0,-21 20 16,0 1-16,0 0 0,0 0 15,0 42 1,0 0-16,0 0 15,-21 22-15,21-1 0,-21 0 0,-1 1 16,22-1-16,0 0 0,-21 22 16,21-22-16,-21 1 0,21 20 15,0-21-15,0 1 0,0-1 0,0 0 16,0-20-16,21-1 0,0 0 16,1 0-16,-1 0 0,0-21 15,0 0-15,0 0 0,22 0 0,-22 0 16,21 0-16,-21 0 0,22-21 15,-22 0-15,0 0 0,21-22 0,-21 22 16,1-21-16,-1 0 0,-21-1 16</inkml:trace>
  <inkml:trace contextRef="#ctx0" brushRef="#br0" timeOffset="32744.88">3196 4572 0,'0'21'32,"21"-21"-32,0 0 0,1 0 15,20 0-15,-21-21 0,21 0 16,-20 21-16,20-21 0,21 0 16,-20 21-16,-1-22 0,-21 22 15,0 0-15</inkml:trace>
  <inkml:trace contextRef="#ctx0" brushRef="#br0" timeOffset="33853.69">5080 4847 0,'0'-21'0,"-21"0"16,21 0-16,0 0 0,0-1 15,0 1-15,0-21 0,0 21 0,0 0 16,0-22-16,0 22 0,21-21 15,-21 21-15,0-22 0,0 22 0,0 0 16,0 0-16,0 0 16,0 42-1,0 0 1,0 0-16,0 0 0,0 22 0,0-22 16,0 21-16,-21 0 0,21 1 15,-21-22-15,21 21 0,0 1 16,0-1-16,0 21 0,0-41 15,0-1-15,0 0 0,21 0 16,0-21-16,21 0 0,-21 0 16,1-21-16,-1 0 0,0 0 15,21-1-15,-21 1 0,1 0 0,-1-21 16,0 21-16,0-1 0,0-20 16,-21 21-16,0-21 0,0 20 0,0 1 15,0-21-15,-21 21 0,0 0 16,0-1-16,0 1 0,-22 21 15,22 0-15,0 0 0,-21 0 0,20 0 0,1 0 16,0 0-16,0 0 16,21 21-16,0 1 31,21-22-31,0 0 0,0 0 16,1 0-16,20 0 0,-21-22 15,21 22-15,1-21 0,-1 21 0,0-21 16,43 0-16,-43 0 15,-20 0-15,20-1 0,0 22 0,-21-21 16,1 21-16,-1-21 0,0 21 0,0 0 16,-21 21 31,0 22-47,0-22 0,0 0 15,0 21-15,-21-21 0,21 22 16,0-1-16,-21 0 0,21 1 0,0 20 15,0 1-15,0-1 0,0 1 0,0-1 16,-21 22-16,21 0 0,0-22 16,0 22-16,0-1 0,0 1 0,0 21 15,0-21-15,0 20 0,0-20 16,0 0-16,0-1 0,0-20 0,0 21 16,21-22-16,-21 22 0,0-22 15,0 1-15,0-22 0,0 0 0,0 1 16,0-1-16,0 0 0,0-20 15,0-1-15,-21 0 0,-1-21 16,1 0-16,0-21 0,21 0 0,-21-1 16,0-20-16,21 0 0,0-22 15,-21 22-15,-1-22 0,22 1 16,0-22-16,0 1 0,0-1 0,0 0 16,0-21-16,0 1 0,0 20 0,22 0 15,-1-21-15,0 22 0,21-1 16,-21 22-16,22-22 0,-1 21 0,0 1 15,1 21-15,-1-22 0,0 22 16,-20 21-16,20-22 0,-21 22 16,0 0-16,0 0 0,1 0 0,-22-1 15,21 22-15,0-21 0,0 21 16,0 0-16,0-21 16</inkml:trace>
  <inkml:trace contextRef="#ctx0" brushRef="#br0" timeOffset="34989.58">7175 4763 0,'0'21'15,"22"-42"1,-1-1-1,-21 1-15,21 21 0,0-21 0,-21 0 16,21 0-16,0-22 0,1 22 16,-1 0-16,0-21 0,-21-1 0,21 22 15,0-21-15,0 0 0,-21-1 16,22 1-16,-1 21 0,-21-22 0,21 22 16,-21 0-16,0 0 0,0 0 15,0 0-15,-21 21 31,21 21-31,-21 0 0,-1 21 16,22-21-16,0 22 0,0-1 0,-21-21 16,21 22-16,0-1 0,0 0 15,-21 1-15,21-1 0,0-21 0,0 21 16,0-20-16,0 20 0,0-21 16,21 0-16,0 0 0,1 1 0,-1-22 15,0 0-15,0 0 0,0 0 0,0 0 16,22 0-16,20-22 15,-20 1-15,-1 0 0,0 0 16,1 0-16,-1 0 0,-21-22 16,43-20-16,-43 20 0,0 1 15,0 0-15,-21-1 0,21 1 0,-21 0 16,0 21-16,0-22 0,0 22 16,0 0-16,-21 21 15,0 0-15,0 0 16,21 21-16,0 0 0,-21 22 15,21-22-15,-22 21 0,22 0 16,-21-20-16,21 20 0,-21 0 0,21-21 16,-21 22-16,21 20 15,0-42-15,-21 43 16,0-43-16,21 0 0,0 0 16,21-42 15,0 21-31,-21-21 0,21 0 0,0 0 15,0 0-15,22-1 0,-22 1 16,0 0-16,0-21 0,0 21 16,1-1-16,-1 1 0,0 0 0,0 0 15,0 21-15,0 0 0,1-21 0,-22 42 32,0 0-32,0 0 15,0 0-15,0 1 0,0-1 0,0 0 16,0 0-16,0 0 0,0 0 15,0 1-15,0-1 0,21 0 0,0-21 16,-21 21-16,21-21 0,0 0 16,0 21-16,22-21 0,-22 0 0,21 0 15,-21 0-15,22 0 0,-1 0 0,0-21 16,1 0-16,-1 21 0,-21-21 16,22 0-16,-1-1 0,-21 1 0,0 0 15,0 0-15,1-21 0,-1 20 0,-21-20 16,0 21-16,0-21 15,0 20-15,0-20 0,0 21 0,0 0 16,-21 21-16,-1-21 0,1 21 16,0 0-16,0 21 15,21 0-15,0 0 0,0 0 16,0 22-16,0-22 0,0 0 0,0 21 16,0-21-16,0 1 0,0 20 0,0-21 15,0 0-15,0 0 0,21 1 16,0-22-16,0 21 0,1-21 0,20 0 15,-21 0-15,21 0 0,1 0 0,-1 0 16,0 0-16,1 0 0,-22-21 16,21-1-16,1 22 0,-22-21 15,21 0-15,-21 0 0,0 0 16,1 0-16,-22-1 0,0 1 0,0 0 16,0 0-16,0-21 0,0 20 0,0 1 15</inkml:trace>
  <inkml:trace contextRef="#ctx0" brushRef="#br0" timeOffset="35232.5">7535 4233 0,'0'0'0,"-42"22"0,21-1 0,-22-21 0,43 21 16,22-21-1,-1 0-15,21 0 0,22 0 16,-22-21-16,21 0 0,1 21 0,-1-22 16,22 1-16,-21 0 0,-1 21 15,1-21-15,-22 21 0,0 0 16,1-21-16,-22 21 0,0 0 0,0-21 16</inkml:trace>
  <inkml:trace contextRef="#ctx0" brushRef="#br0" timeOffset="36228.72">12531 4022 0,'0'0'0,"0"-21"0,21-1 16,0-20-16,-21 21 0,21 0 0,-21 0 0,0-1 16,21 22-1,-21 22 16,0-1-31,0 0 0,-21 21 16,0 22-16,0-22 0,21 22 0,-21-22 16,-1 21-16,1 1 0,0-22 15,-21 22-15,21-22 0,-22 22 0,22-22 16,-21 0-16,-1 1 0,22-22 16,-21 21-16,0-21 0,20 0 0,-20 1 15,21-1-15,0-21 0,0 0 16,-1 0-16,1 0 0,0 0 0,0 0 15,0-21-15,21-1 16,-21-20-16,21 21 0,-22 0 16,22 0-16,0-22 0,0 1 0,0 21 15,0-22-15,0 1 0,0 0 0,0-1 16,22 1-16,-1 0 0,0 21 16,-21-22-16,21 22 0,0 0 0,0 0 15,1 21-15,-1 0 0,0 0 16,0 0-16,0 0 0,-21 21 0,21 0 15,1 21-15,-22-20 0,21 20 16,-21 0-16,0-21 0,0 22 16,0-1-16,21 0 0,-21-20 0,21 20 15,-21-21-15,21 0 0,0 0 16,-21 1-16,22-1 0,-1 0 0,21-21 16,-21 0-16,0 21 0,22-21 15,-22 0-15,21 0 0,-21 0 0,22 0 16,-22-21-16,21 0 0,-21 21 0,22-21 15,-22-1-15,0 1 0,0 0 16,0 0-16,1-21 0,-1 20 0,0-20 16,-21 0-16,0 21 0,0-22 15,21 22-15,-21 0 0,0 0 0,0 42 32,0 0-32,0 0 15,0 22-15,0-22 0,-21 0 16,21 0-16,0 0 0,0 0 15,0 1-15,0-1 0,0 0 16,-21 0-16,21-42 47,0 0-47,21 0 16,-21-1-16</inkml:trace>
  <inkml:trace contextRef="#ctx0" brushRef="#br0" timeOffset="36396.72">12912 4128 0,'0'0'0,"-22"-22"31,1 22-31,21 22 32,0-1-32,0 0 15,21-21-15,1 21 16,-1-21-16,21 0 0,-21 21 15</inkml:trace>
  <inkml:trace contextRef="#ctx0" brushRef="#br0" timeOffset="36872.68">13335 4276 0,'-21'21'15,"0"-21"1,-1 0-16,1 21 0,0-21 15,21 21-15,-21 0 0,21 1 16,-21-22-16,21 21 0,-21 0 16,21 21-16,0-21 0,0 1 0,0-1 15,0 0-15,0 0 16,0 0-16,0 0 16,0-42 15,0 0-16,21 21-15,0-42 16,-21 21-16,21-1 0,-21 1 0,21 0 16,22 21-16,-22-21 0,21-21 0,-21 20 15,0-20-15,22 0 16,-1-1-16,0 43 0,1-21 0,-22 0 0,0 0 16,21 21-16,1 21 0,-1-21 15,-21 21-15,0 0 0,-21 1 16,0-1-16,0 0 0,0 42 15,0-20-15,0-22 0,-21 0 16,0 0-16,0 0 0,-21 1 16,42-1-16,0 0 0,0 0 15,0 0-15,21-21 16,0 0 0,0 0-16,0 0 0,0-42 15,1 42-15,20-21 0</inkml:trace>
  <inkml:trace contextRef="#ctx0" brushRef="#br0" timeOffset="37595.72">14457 3874 0,'0'0'0,"0"-22"0,0 1 0,-43-21 16,22 42-16,0 0 0,-21 42 15,21-21-15,21 22 16,0-22-16,0 0 0,-22 21 15,1 1-15,21 20 0,0 1 16,-21-22-16,0 0 0,0 1 0,0 63 16,-22-64-16,22 0 0,21 1 15,0 20-15,0-42 0,-21 0 16,21 22-16,0-22 16,0 0-16,0-63 31,0 21-31,0-1 0,0-20 15,0 21-15,21-21 0,0 20 16,0-20-16,1 0 0,-22 21 0,21-1 16,0 1-16,21-21 0,1 21 15,20-22-15,-21 22 0,-20 0 16,20 21-16,0 0 0,-21 0 0,1 0 16,-1 0-1,0 21-15,-21 0 0,42-21 0,-42 22 16,0-1-16,-21-21 0,-21 0 15,-1 0-15,1 42 0,21-21 16,-21-21-16,20 0 0,-20 0 16,21 0-16,0 0 0,-22 0 0,22 0 15,-21-21-15,21 21 16,21-21-16,-21 21 0,21 21 47,0 0-47,0 0 15,21 1-15,-21-1 0,21 0 16,-21 0-16,0 21 0,0-20 16,21-1-16,0 0 0,0 0 0,1-21 15,-1 21-15,0 0 0,0 1 16,21-22-16,-20 21 0,-1-21 0,0 0 16,0 0-16,21 0 0,-20 0 0,-1 0 15,21 0-15,-21 0 0,0 0 16,1-21-16,-1 21 0,0-22 0,0 1 15,-21 0-15,21 21 0,-21-21 16,0 0 0,43 0-1,-1-1-15,-21 22 16,0 0-16</inkml:trace>
  <inkml:trace contextRef="#ctx0" brushRef="#br0" timeOffset="37755.71">15261 4572 0,'0'0'0</inkml:trace>
  <inkml:trace contextRef="#ctx0" brushRef="#br0" timeOffset="90588.28">1630 7049 0,'0'0'0,"0"-22"0,-21 1 15,21 0-15,0 0 16,0 0 0,0 0-16,0-1 0,0 1 15,0 0-15,0 0 16,0 42 15,0 0-31,0 0 0,0 22 0,0-22 16,0 42-16,0-20 0,0 20 15,0 1-15,0-1 0,0 22 16,0-22-16,-22 1 0,22-1 16,-21 1-16,0-22 0,21 22 0,-21-22 15,0-21-15,21 22 0,-21-22 16,21 0-16,0 0 0,0-42 31,0 0-31,21 0 16,0-1-16,0-20 0,0 0 0,0 21 15,-21-43-15,22 1 0,-22 20 16,0 1-16</inkml:trace>
  <inkml:trace contextRef="#ctx0" brushRef="#br0" timeOffset="90952.18">1820 7239 0,'64'106'46,"-128"-212"-46,128 254 0,-43-127 16,-21 22-16,21-1 0,-21 0 0,0 1 16,0-22-16,0 21 0,21-21 15,0 22-15,-21-22 0,0 0 0,22 0 16,-22 0-16,21-21 0,0 0 16,21 0-16,-21 0 0,1 0 15,-1 0-15,0 0 16,0-21-16,0 0 0,22-42 15,-22 41-15,0-20 0,0 0 16,-21-22-16,0 1 0,21 20 0,-21-20 16,0-1-16,0 1 0,0-1 15,0 22-15,0 0 0,0-1 0,-21 1 16,0 21-16,21 0 0,0 0 16,-21-1-16,0 22 15,-1 0-15,1 0 16,21 22-1,0-1-15,0 0 16,0 0-16,0 0 16,0 0-1,21-21-15</inkml:trace>
  <inkml:trace contextRef="#ctx0" brushRef="#br0" timeOffset="91521.75">2625 7535 0,'-22'0'0,"1"0"0,21 22 15,21-22 63,1 0-78,-1 0 0,0-22 0,0 1 16,0 21-16,0-21 0,1 0 16,-1 0-16,0 0 0,0 21 0,-21-22 15,21 1-15,-21 0 0,0 0 16,0 0-16,0 0 0,0-1 0,0 1 16,-21 21-1,0 0-15,0 0 0,0 0 0,-1 21 16,1-21-16,0 22 0,-21-1 15,21 21-15,-1-21 0,1 22 0,0-1 16,21 0-16,0-21 0,-21 22 0,21-22 16,0 21-16,0-21 0,0 1 15,0 20-15,0-21 0,21 0 16,-21 0-16,21-21 16,0 0-16,1 0 0,-1 0 0,21 0 15,-21 0-15,0 0 0,1 0 16,-1-21-16,0 21 0,0-21 0,0 21 15</inkml:trace>
  <inkml:trace contextRef="#ctx0" brushRef="#br0" timeOffset="92054.27">1884 7303 0,'0'0'0,"0"-22"15,0 44 32,-21-22-47,-1 21 0,1 0 16,-21 0-16,21 21 0,0-20 15,-1 20-15,1-21 0,-21 0 0,21 0 16,21 1-16,-21-1 16,21 0-16</inkml:trace>
  <inkml:trace contextRef="#ctx0" brushRef="#br0" timeOffset="92849.71">3260 7006 0,'0'0'0,"0"-21"0,0 0 15,0 0 1,0 0-16,0-1 15,42 22-15,-63 0 16,0 0-16,-1 0 16,1 22-16,21-1 0,-21 0 15,0 21-15,21 1 0,-21-1 0,21 0 16,0 22-16,-21-1 0,21 1 16,-22-1-16,22-20 0,-21 20 0,21-21 15,0 1-15,0-1 0,0 0 0,0 1 16,0-22-16,0 0 0,0 0 15,0 0-15,21 1 0,1-22 16,-1 0-16,0 0 16,0 0-16,0 0 0,0 0 0,22-22 15,-22 22-15,21-21 0,-21 0 0,22 0 16,-22 0-16,21 0 0,-21-1 16</inkml:trace>
  <inkml:trace contextRef="#ctx0" brushRef="#br0" timeOffset="93100.17">3768 7260 0,'0'-21'0,"0"42"16,0-63-16,0 21 0,-22 21 15,1 0 1,0 21-16,0 0 16,0-21-16,0 42 0,21-20 0,-22-1 15,22 21-15,-21-21 0,0 22 16,21-1-16,0-21 0,-21 21 0,21 1 15,0-22-15,0 21 0,0-21 16,0 1-16,0 20 0,0-21 16,21 0-16,0-21 15,0 0-15,22 0 0,-22 0 0,21 0 16,1-21-16,-1 21 0,0-21 0,1 0 16</inkml:trace>
  <inkml:trace contextRef="#ctx0" brushRef="#br0" timeOffset="94081.73">4233 7303 0,'0'-22'0,"0"1"0,-21 21 15,0 0-15,0 0 16,0 21-16,21 1 0,-22-1 0,1 0 16,21 0-16,0 21 0,0-20 15,-21 20-15,0-21 0,21 21 16,0-20-16,0 20 0,0-21 0,0 0 15,0 0-15,0 1 0,0-1 0,0 0 16,21 0-16,21-21 16,1 21-16,-22-21 0,0 0 15,21 0-15,-20 0 0,-1 0 0,21-21 16,-21 21-16,0-21 0,1 0 0,-1 21 16,0-21-16,-21-1 0,21 1 15,-21 0-15,0 0 0,0-21 0,0 20 16,0 1-16,-21-21 0,21 21 0,-42 0 15,-1 21-15,1-22 0,21 1 0,0 21 16,-1 0-16,1 0 16,42 0 15,-21-21-31,43 21 16,-22 0-16,21 0 0,-21 0 0,22 0 15,-1 0-15,0 0 0,1 0 16,-1 0-16,0 0 0,-20 0 0,20 0 15,-21 21-15,21-21 0,-20 21 0,-22 1 16,21-1-16,-21 0 16,0 0-16,0 0 0,0 0 15,0 1-15,0-1 0,0 0 0,0 0 16,0 0-16,-21 0 0,21 1 0,0-1 16,-22-21-16,22 21 0,-21-21 15,21-21 16,0 0-15,0-1-16,0 1 16,21-21-16,-21 21 0,22 0 0,-1-22 15,0 22-15,0-21 0,0 21 0,22-22 16,-22 22-16,21 0 0,0 0 16,-20 0-16,20 21 0,-21 0 0,0 0 15,22 0-15,-22 0 0,0 21 16,0 0-16,0 0 0,-21 21 0,21-20 15,-21-1-15,22 21 0,-22-21 0,0 0 16,0 22-16,0-22 16,0 0-16,0 0 0,0 0 0,-22-21 15,1 22-15,0-22 0,0 0 16,0 0 0,21-22-1,0 1-15,0 0 16,21 0-16,0 0 0,21-22 15,-20 22-15,20-21 0,0 21 0,-21-22 16,43 22-16,-22 0 0,1 0 16,-1 21-16,0 0 0,22 0 15,-43 0-15,0 0 0,0 21 0,0 0 0,-21 22 16,0-22-16,0 21 16,0-21-16,0 0 0,0 22 0,0-22 15,0 0-15,-21 0 0,0 0 16,0 1-16,0-1 0,0-21 0,-1 21 15,22 0 1,0-42 0,22 0-1,-22 0-15,21-1 0,0 1 16</inkml:trace>
  <inkml:trace contextRef="#ctx0" brushRef="#br0" timeOffset="94430.73">6011 7451 0,'0'0'0,"0"21"0,21-21 31,1 0-31,-1 0 0,0 0 16,0 0-16,0 0 0,22 0 16,-22-21-16,0 0 0,0-1 0,0 22 15,0-21-15,1 0 0,-1 0 16,-21 0-16,0 0 0,0-1 0,0 1 15,0 0-15,-21 21 16,-1 0 0,1 0-16,0 0 0,0 0 0,0 21 15,-22 22-15,22-22 0,-21 42 16,42-20-16,-21-1 0,21-21 16,-21 21-16,21-20 0,0 20 0,0-21 15,0 0-15,0 0 0,21-21 0,0 22 16,0-1-16,0-21 0,0 0 15,1 0-15,-1 0 0,0 0 0,0 0 16,21 0-16,-20-21 0,-1-1 0,21 1 16</inkml:trace>
  <inkml:trace contextRef="#ctx0" brushRef="#br0" timeOffset="94916.02">8086 6837 0,'0'0'0,"0"-42"0,0 20 0,-22 1 15,22 0-15,-21 0 0,21 0 16,-21 21-1,0 21-15,21 0 16,-21 0-16,21 22 0,-21-22 0,21 21 16,-22 0-16,1 1 0,21 20 15,-21-20-15,0 20 0,21-21 0,-21 22 16,0-22-16,21 1 0,-22-1 16,22 0-16,0 1 0,-21-22 0,21 21 15,0-21-15,0 0 0,0 1 16,21-22-1,1-22-15,-22 1 16,21 0-16</inkml:trace>
  <inkml:trace contextRef="#ctx0" brushRef="#br0" timeOffset="95293.04">8318 7027 0,'-42'85'31,"42"-43"-31,-21-20 0,21 20 16,0-21-16,-21 21 0,21 1 15,0-22-15,0 21 0,0-21 0,0 1 16,0-1-16,0 0 0,21 0 16,-21 0-16,21-21 0,21 0 0,-20 0 15,-1 0-15,21 0 0,-21 0 16,22 0-16,-22-21 0,0 0 0,42-21 15,-41 20-15,-1-20 16,-21 21-16,0-21 0,0 20 0,0-20 16,0-21-16,-21 20 0,-1 22 15,1 0-15,0 0 0,-21 21 16,21-21-16,-1 21 0,-20 0 0,21 0 16,-43 0-16,43 0 15,0 0-15,0 0 0,0 0 16,21 21-16</inkml:trace>
  <inkml:trace contextRef="#ctx0" brushRef="#br0" timeOffset="95499.75">7853 6922 0,'21'0'31,"0"0"-31,0 0 0,22 0 16,-1 0-16,0 0 0,-21-22 0,22 22 15,-1 0-15,0 0 16,1-21-16,-1 21 0,0 0 0,1 0 16,-22 0-16,42 0 0,-41 0 15,-1 0-15</inkml:trace>
  <inkml:trace contextRef="#ctx0" brushRef="#br0" timeOffset="96508">10541 6837 0,'21'-21'16,"0"21"-16,0 0 0,-21-21 0,22 21 15,-1-22-15,-21 1 0,21 0 16,0 0-16,-21-21 0,0 20 16,0 1-16,0 0 0,0 0 0,0 0 15,0 0-15,-21 21 16,0-22-16,0 22 0,-1 0 16,1 22-16,0-1 0,0 21 15,0-21-15,0 22 0,-1-1 0,1 0 16,-63 85-16,62-63 15,-20-22-15,21 0 0,0 22 0,0-22 16,-1 22-16,1-22 0,21 22 0,0-22 16,-21 0-16,0 1 0,42-22 15,21 0-15,-20 21 0,-1-21 16,0 1-16,0-1 0,21-21 0,-20 0 16,20 0-16,-21 0 0,21 0 15,1-21-15,20-1 0,-20 1 0,20 0 16,1 0-16,-22-21 0,21-1 0,-20-20 15,20 20-15,-20 1 0,20 0 16,-21-1-16,1-20 0,-22 21 0,0-1 16,0-20-16,-21 20 0,0 1 15,0 0-15,-21-1 0,-21-20 0,21 21 16,-22-1-16,1 1 0,0 21 0,-1 0 16,1 21-16,0 0 0,-1 0 0,1 0 15,0 0-15,-1 0 16</inkml:trace>
  <inkml:trace contextRef="#ctx0" brushRef="#br0" timeOffset="96748.76">10668 7408 0,'21'0'15,"0"22"-15,0 20 0,1-21 16,-1 21-16,21-20 0,-21 20 16,0-21-16,1 21 0,-1-20 0,-21-1 15,0 21-15,0-21 0,-21 0 0,-1 1 16,1-1-16,-21 0 0,0 0 15,-1-21-15,-20 21 0,20-21 0,1 0 16,0 0-16,-1 0 0,1 0 0,0 0 16,21-21-16,-1 0 0,1 21 0,0-21 15,21 0-15,0-1 0,0 1 16,0 0-16,0 0 0,21 0 0,0 0 16,22-1-16,-22-20 0,21 21 0,1 0 15,20-22-15</inkml:trace>
  <inkml:trace contextRef="#ctx0" brushRef="#br0" timeOffset="97140.05">11557 7281 0,'21'0'15,"0"22"-15,0-22 0,1 0 16,-1 21-16,0-21 0,0 21 0,0-21 15,-21 21-15,0 0 16,0 0-16,-21-21 0,0 0 16,0 22-16,-22-22 0,1 0 15,0 21-15,-1-21 0,1 21 0,0-21 16,-1 0-16,1 0 0,21 0 0,-21 0 16,20 0-16,1 0 15,0 0-15,0 0 0,0 0 0,21-21 16</inkml:trace>
  <inkml:trace contextRef="#ctx0" brushRef="#br0" timeOffset="98256.75">10477 7006 0,'0'-21'16,"22"42"31,-1 0-47,0-21 0,0 43 15,0-22-15,0 21 0,1-21 16,-1 22-16,0-1 0,0 0 0,0-20 16,0 20-16,-21 0 0,0-21 15,0 22-15,22-22 0,-22 0 16</inkml:trace>
  <inkml:trace contextRef="#ctx0" brushRef="#br0" timeOffset="99060.9">11642 7027 0,'0'0'0,"21"0"0,-21-21 16,0 0-16,21 21 15,-42 0 1,0 0 0,-1 0-16,1 0 0,0 0 15,0 0-15,0 21 16,21 0-16,-21-21 0,21 22 0,0-1 15,0 0-15,0 0 16,0 0 0,0 0-1,21-21 1,0 0 0,-21 22-16,21-22 15,-21 21-15,21-21 0,-21 21 16,21-21-16,1 0 0,-1 21 15,0-21-15,0 21 16,-21 0 0,0 1-16,0-1 31,-21 0-31,-21-21 0,20 21 16,-20-21-16,21 0 0,-21 21 0,-1-21 15,1 0-15,0 21 0,-1-21 16,1 0-16,0 0 0,20 0 0,1 0 15,-21 22-15,63-22 32</inkml:trace>
  <inkml:trace contextRef="#ctx0" brushRef="#br0" timeOffset="99392.86">11959 7049 0,'0'0'0,"0"-22"0,21 22 15,-21 22 17,0-1-32,0 0 0,0 0 15,0 21-15,0-20 0,0 20 16,0 21-16,0-20 0,-21-1 15,21 22-15,0-1 0,0-21 0,-21 22 16,21-22-16,-21 22 0,21-1 16,-21-20-16,-1 126 15,1-127-15,21 1 0,-21-1 0,21-21 16,0 0-16,0 22 16,0-22-16,0-42 15,0-1 1,0-20-16</inkml:trace>
  <inkml:trace contextRef="#ctx0" brushRef="#br0" timeOffset="99704.75">11959 7218 0,'0'0'0,"0"-148"31,0 127-31,21-1 0,0 1 0,1 21 15,-1-21-15,0 21 0,21 0 16,-21-21-16,22 21 0,-1 0 0,-21-21 16,0 63-16,1-21 0,20 0 15,-21-21-15,0 22 0,-21-1 16,0 0-16,0 0 0,-21 0 16,0 0-16,0 1 0,-22 20 15,22-21-15,-21-21 0,0 21 0,-43 22 16,64-43-16,-22 0 0,22 21 15,0-21-15,0 0 0,42 0 32,0-21-17,0 21-15,1-22 0,20 22 0</inkml:trace>
  <inkml:trace contextRef="#ctx0" brushRef="#br0" timeOffset="99924.69">12531 7049 0,'21'42'31,"-21"-21"-31,0 0 0,0 0 16,0 1-16,0-1 0,0 0 16,-21 0-16,21 0 0,-22 0 0,22 1 15,0-1-15,0-42 47,0-1-31</inkml:trace>
  <inkml:trace contextRef="#ctx0" brushRef="#br0" timeOffset="100092.74">12573 6943 0,'0'-21'31,"21"42"1,0-21-17,0 0 1,-21 21-16,22-21 0,-1 21 0</inkml:trace>
  <inkml:trace contextRef="#ctx0" brushRef="#br0" timeOffset="100676.75">13356 6943 0,'0'-21'0,"42"-149"16,-42 128 0,0 0-16,0-1 0,22 1 15,-22 0-15,0 20 0,0-20 0,0 21 16,0 42-1,0 21 1,0 1-16,-22-1 0,22 0 0,-21 1 16,21 20-16,0-20 0,0 20 15,-21-21-15,21 64 16,-21-63-16,21 20 0,0-21 0,0 1 16,0-22-16,0 21 0,0 22 15,0-43-15,0 0 0,0 0 16,0-42 15,0 0-31,0 0 16</inkml:trace>
  <inkml:trace contextRef="#ctx0" brushRef="#br0" timeOffset="101092.84">13208 7176 0,'0'0'15,"21"0"-15,0-43 16,-21 22-16,0 0 16,0 0-16,0 0 15,0-1-15</inkml:trace>
  <inkml:trace contextRef="#ctx0" brushRef="#br0" timeOffset="101264.54">13123 6985 0,'0'0'15,"-21"0"-15,0 0 0,0 21 0,0 0 16,-1 1-16,1-1 0,0 0 0,0 21 15,0-21-15,0 22 0,-1-1 16,22-21-16,0 0 0,0 22 0,0-22 16,0 0-16,0 0 0,0 0 15,0 1-15,22-1 0,-1-21 0,21 0 16,-21 0-16,22 0 0,-1 0 0,0 0 16,1 0-16,-1 0 0,0-21 15,1 21-15,-1-22 0,0 1 0,1 0 16,-22 0-16,21 0 0</inkml:trace>
  <inkml:trace contextRef="#ctx0" brushRef="#br0" timeOffset="101682.23">13631 7070 0,'0'21'15,"21"-21"17,1 0-17,-1 0-15,-21-21 16,21 21-16,0-21 0,-21-1 16,21 1-16,0 0 15,-21 0-15,0 0 16,0 0-16,-21 21 15,0 0 1,0 0-16,21 21 0,-21-21 0,0 21 16,21 0-16,-22 0 0,22 0 15,-21 1-15,0 41 16,21-42-16,0 0 0,0 1 0,0 20 16,0-21-16,0 0 0,0 0 0,0 1 15,21-1-15,0-21 16,1 0-16,-1 0 0,21 0 15,-21 0-15,0 0 0,1 0 16,20 0-16,-21-21 0,0 21 0,0-22 16,22 1-16</inkml:trace>
  <inkml:trace contextRef="#ctx0" brushRef="#br0" timeOffset="102048.76">14055 7091 0,'0'0'0,"0"-21"15,0 0-15,0-1 16,0 1-16,0 0 15,0 0 1,21 21-16,0-21 0,0 21 0,0 0 16,-21-21-16,21 21 0,1 0 0,-1 0 15,0 0-15,0 0 0,0 0 16,0 21-16,1 0 0,-1 0 0,-21 0 16,21 0-16,-21 1 0,0 20 15,0-21-15,0 21 0,0-20 0,0-1 16,0 0-16,0 21 0,0-21 0,-21 1 15,0-22-15,-1 0 16,1 0 0,21-22-1,0 1-15,0 0 0,0 0 16,0 0-16,0 0 0,21-1 0,1 1 16,-22 0-16,21-21 0,0 21 15,0-1-15,0 1 0,0 0 0,-21 0 16,22 0-16,-1 0 0,0 21 0,0 0 15,21-22-15,-20 22 0,-1 0 16,21 0-16,-21 0 0,0 0 0</inkml:trace>
  <inkml:trace contextRef="#ctx0" brushRef="#br0" timeOffset="102336.01">15028 7049 0,'21'0'15,"1"0"1,-1 0-16,0-22 16,-21 1-16,0 0 15,21 21-15,-21-21 0,-42 0 16,63 0-16,-42 21 0,0 0 16,-1 0-16,1 0 0,0 0 15,-21 0-15,21 21 0,-22-21 0,22 21 16,0 0-16,0 0 0,21 0 15,0 1-15,0-1 16,0 0-16,0 0 0,21 0 16,21 0-16,-21 1 0,22-22 15,-1 21-15,0 0 0,-20-21 0</inkml:trace>
  <inkml:trace contextRef="#ctx0" brushRef="#br0" timeOffset="102456.75">15240 7345 0,'-21'0'0,"42"0"0,-63 0 15,-1 0-15,22 0 0,-21 0 16,-22 0-16,22 21 0,0-21 0,-22 0 15,22 0-15,-1 0 0,1 0 16,21 0-16,0 0 0,0 0 0,-1 0 16,1-21-16,21 0 15,0 0-15</inkml:trace>
  <inkml:trace contextRef="#ctx0" brushRef="#br0" timeOffset="103336.76">15071 7154 0,'0'0'0,"21"0"16,0 0-16,0 0 15,0 0-15,0 0 31,-21 22-31,0-1 0,0 0 16,0 0-16,0 0 0,0 22 16,0-22-16,-21 0 0,0-21 15,0 21-15,0 0 0,0 0 16</inkml:trace>
  <inkml:trace contextRef="#ctx0" brushRef="#br0" timeOffset="109224.36">16277 6689 0,'21'0'16,"0"0"-1,-21-21-15,22 21 16,-22-22-16,21 22 16,-21-21-16,0 0 15,0 0-15,0 0 16,0 0-16,0-1 31,-21 22-15,21 22-16,-22-22 0,1 21 15,0 0-15,0 21 0,0-21 0,0 22 16,-1-1-16,1 0 0,-21 1 16,21-1-16,0 0 0,-1 1 0,1-1 15,0 0-15,0 1 0,0-1 16,21 0-16,0-20 0,0 20 0,0 0 15,0 1-15,0-22 0,0 0 0,21 0 16,0 0-16,0 0 0,0-21 16,22 0-16,-22 0 0,21 0 0,1 0 15,-1 0-15,0 0 0,1 0 16,-1-21-16,0 0 0,1 0 16,-1 0-16,0 0 0,-21-1 0,22-20 15,-22 21-15,0-21 0,0 20 16,0-20-16,22-21 0,-43 20 15,0 1-15,0 0 0,0-1 0,0 1 16,0 0-16,0-1 0,0-20 16,0 20-16,-21 1 0,-1 0 15,1 21-15,0-22 0,0 22 0,0 0 16,-22 21-16,22 0 0,-21 0 16,0 0-16,20 21 0,-20 0 0,0 22 15,-1-1-15,22 0 0,-21 1 16,21-1-16,-22 0 0,22 1 0,0-1 15,0 0-15,21 1 0,-21-1 16,21 0-16,-21-21 0,21 22 0,0 20 16,0-20-16,0-22 15,21 0-15,0 0 0,0 0 0,0-21 16,22 0-16,-22 0 0,42 0 0,-20 0 16</inkml:trace>
  <inkml:trace contextRef="#ctx0" brushRef="#br0" timeOffset="110763.55">16997 6943 0,'0'21'16,"-21"0"-16,-1 0 0,1 0 15,21 1-15,-21-1 0,21 0 16,-21 21-16,0-21 0,21 43 15,0-43-15,-21 0 0,21 0 16,0 1-16,-22-1 0,22-42 47,0-1-47,0 1 0,22 0 16,-1 0-16,-21 0 0,0 0 15,21-22-15,0 22 0,0 0 16,0 0-16,1 0 0,-22-1 0,42-20 15,-21 42-15,0-21 0,0 0 16,1 21-16,-1 0 0,0 0 0,0 0 16,0 0-16,0 0 0,-21 21 0,22 0 15,-22 0-15,0 0 0,0 1 16,0-1-16,0 0 0,0 21 16,0-21-16,0 1 0,0-1 0,0 0 15,0 0-15,0 0 0,0 0 16,0 1-16,21-22 15,0 0-15,0 0 16,0 0-16,0-22 0,1 1 0,-1 0 16,0 0-16,0 0 0,0 0 0,0-22 15,1 22-15,-1-21 0,0 21 16,0-22-16,-21 1 0,21 21 0,-21-22 16,21 1-16,-21 0 0,0-1 15,0 1-15,0 21 0,0-21 0,0 20 16,0 1-16,-21 21 15,0 0-15,0 0 16,21 21-16,-21 1 0,0-1 0,21 21 16,-22-21-16,22 22 0,0-1 15,-21 0-15,0 22 0,21-22 0,0 0 16,0 1-16,0-1 0,0 0 16,0 1-16,0-1 0,0-21 15,0 22-15,0-22 0,0 0 0,42 0 16,-20-21-16,-1 0 0,0 0 15,0 0-15,21 0 0,-20 0 0,-1-21 16,21 0-16,-21 0 0,0-1 16,1 1-16,-1 0 0,0-21 0,0 21 15,0-1-15,0-20 0,-21 21 16,0 0-16,0 0 0,22-1 16,-22 1-16,0 42 31,0 1-31,-22-1 15,22 0-15,-21 0 0,21 0 0,0 22 16,0-22-16,0 0 0,0 0 16,0 0-16,0 22 0,0-22 15,0 0-15,0 0 0,21-21 16,1 0-16,-1 0 16,0 0-16,0 0 0,0-21 0,22 21 15,-22-21-15,0 0 0,0-1 16,0 1-16,0-21 0,1 21 15,-1 0-15,0-22 0,-21 22 0,21-21 16,-21 21-16,21-1 16,-42 44 15,21-1-31,-21 0 0,21 0 16,0 0-16,-21 0 0,21 1 0,-21-1 15,21 21-15,-22-21 0,22 0 16,0 1-16,0-1 0,0 0 15,0-42 17,22 0-32,-22-1 15,21 22-15,0-21 0,0-21 16,0 21-16,0 0 0,1-1 0,-1 1 16,0 0-16,0 0 0,21 0 0,-20 0 15,20-1-15,-21 22 0,0 0 16,22 0-16,-22 0 0,0 0 0,-21 22 15,0-1-15,0 21 16,0-21-16,0 0 16,0 1-16,0-1 0,-21 21 15,21-21-15,0 0 0,0 1 16,0-1-16,0 0 0,0 0 16,21-21-16,0 0 0,21 0 15,-20 0-15,-1 0 0,21 0 16,-21 0-16,22 0 0,-22-21 0,21 0 15,-21 0-15,22-1 0,-22 1 16,21 0-16,-21 0 0,0-21 0,1 20 16,-1-20-16,0 21 0,0-21 15,-21 20-15,0 1 0,0 0 16,0 0-16,0 0 0,0 0 0,-21 21 16,0 0-1,0 21-15,21 0 0,-22 0 16,1 0-16,21 0 0,-21 22 0,21-22 15,0 21-15,0-21 0,0 22 16,0-22-16,0 21 0,0-21 0,0 1 16,0-1-16,0 0 0,21-21 0,0 21 15,1-21-15,-1 0 0,0 0 16,0 0-16,21 0 0,-20 0 0,20 0 16,0-21-16,-21 0 0,22 0 15,-1-1-15,-21 1 0,22-21 16,-22 21-16,21 0 0</inkml:trace>
  <inkml:trace contextRef="#ctx0" brushRef="#br0" timeOffset="110972.76">18542 6731 0,'0'0'15,"-21"0"-15,-43 0 0,43 0 0,0 0 16,42 0 31,0-21-47,0 0 16</inkml:trace>
  <inkml:trace contextRef="#ctx0" brushRef="#br0" timeOffset="113353.88">20362 6795 0,'0'-22'0,"21"1"16,-21 0-16,0 0 16,-21 21-16,0 0 0,0 0 15,0 0-15,0 0 0,-1 0 16,-20 21-16,21 0 0,0 0 0,-22 22 16,1-1-16,21-21 0,0 22 0,0-22 15,21 21-15,-22 0 0,22 1 16,-21-1-16,21 0 0,0-20 0,0 20 15,0 0-15,21-21 0,1 1 16,-1 20-16,21-21 0,-21-21 0,43 21 16,-22-21-16,0 0 0,22 0 0,-22 0 15,22 0-15,-1-21 0,-20 21 16,20-21-16,1 0 0,-22-22 16,21 22-16,-20-21 0,-1 0 15,0-1-15,1 1 0,-22 0 0,21-1 16,-21 1-16,1-22 0,-1 22 0,-21-21 15,0-1-15,0 22 0,0-22 16,0 22-16,0 0 0,0 20 0,0 1 16,0 0-16,0 0 0,-21 21 15,21 21-15,-22 0 16,1 22-16,0-1 0,0 0 0,21 1 16,-21-1-16,0 21 15,-1-41-15,22-1 0,0 21 0,0 0 16,0 1-16,0 20 0,0-20 0,0-1 15,0-21-15,0 21 0,0 1 16,22-22-16,-1 0 0,0 0 0,21 0 16,-21 1-16,22-22 0,-22 0 15,21 0-15,1 0 0,-1 0 0,0 0 16,1-22-16,-1 1 0,0 0 0,-21 21 16,22 0-16,-1-42 0,-21 21 15,22-22-15,-22 1 0,21 21 0,-21-22 16,-21 22-16,0-21 0,0 21 15,0 0-15,0-1 0,0 1 0,-21 21 16,0 0-16,0 0 0,-22 0 16,22 0-16,-21 0 0,0 0 15,20 21-15,-20 1 0,21-1 0,-21 0 16,20 0-16,1 0 0,0 0 0,0 1 16,21-1-16,0 42 15,0-42-15,0 1 0,0-1 16,21 0-16,0-21 15,0 21-15,1-21 0,-1 0 0,0 0 16,21 0-16,-21-21 0,22 0 16,-22 21-16,0-21 0,21-22 0,-20 22 15,-1 0-15,0 0 0,0-22 16,0 22-16,-21-21 0,0 21 16,21 0-16,-21-1 0,0 1 0,0 0 15,-21 42 1,0 0-1,21 1-15,-21-1 0,0 21 0,21-21 16,-21 0-16,21 1 0,-22 20 16,22-21-16,0 0 0,0 22 15,0-22-15,0 0 0,0 0 0,22 0 0,-1 0 16,21-21-16,-21 0 16,22 0-16,-22 0 0,21 0 15,43-21-15,-43 0 0,0 0 0,1-21 16,41 20-16,-41-20 0,41 21 15,-62-21-15,-22-1 0,0 22 0,0-21 16,0 21-16,0-1 0,0 1 16,-22 21-1,1 0-15,0 0 0,21 21 16,-21 1-16,21-1 0,0 0 16,0 0-16,0 0 0,0 22 0,0-22 15,0 0-15,0 21 0,0-21 0,0 1 16,0-1-16,0 21 0,0-21 15,0 0-15,0 1 0,-21-44 47,0 1-47,21 0 16,-22 0-16,22 0 0,0 0 16,0-1-16,-21 1 0,21 0 0,-21 21 15,21-21-15,-21 21 16,0 0-16,21 21 15,0 0-15,0 0 0,0 1 16,0-1-16,0 0 0,0 0 16,0 0-16,0 0 0,21 1 0,0-22 15,0 21-15,0-21 0,1 0 16,20 0-16,0 0 16,1 0-16,-1 0 0,0-21 0,1 21 15,-1-22-15,0 1 0,1 0 0,-1-21 16,0 21-16,1-1 0,41-20 15,-41 0-15,-1 21 0,0-22 0,-21 1 16,1 21-16,-1 0 0,-21-1 0,0 1 16,0 0-16,-21 21 15,-1 0-15,1 0 0,0 21 0,-21 0 16,21 1-16,-1-1 0,1 0 16,0 0-16,21 0 0,0 22 15,0-22-15,0 0 0,0 21 0,0-21 16,21 22-16,0-22 0,1 0 15,-1 21-15,0-20 0,0-1 0,0-21 16,-21 21-16,-21-21 31,21-21-31,-21 21 0,0-21 16,0-1-16,-1 1 0,1 0 16,0 0-16,0 21 0,0-21 0,0 21 15,-1 0-15,1-21 0,0 21 16,21 21-1,0 0 1,21 0-16,0 0 16,22-21-16,-22 21 0,21 1 0,1-22 15,-22 21-15,21-21 0,0 0 0,1 0 16,-1 0-16,0 0 0,1 0 16,-1 0-16,0 0 0,1-21 0,-1-1 15,-21 1-15,22 0 0,-22 0 16,0 0-16,21-22 0,-21 22 0,1 0 15,20-21-15,-21 21 0,-21-22 0,21 22 16,-21 0-16,0 0 0,0 0 16,0-1-16,-21 22 15,0 0-15,0 0 16,0 0-16,-1 22 0,1-1 16,0 0-16,0 0 0,21 0 0,0 0 15,-21 22-15,21-22 0,0 0 16,0 21-16,0-20 0,0-1 0,0 21 15,0-21-15,0 0 0,21 1 16,-21-1-16,21 0 0,0 0 0,0-21 16,22 21-16,-22-21 0,21 0 0,-21 0 15,22 0-15,-1 0 16,-21 0-16,22-21 0,-1 0 0,-21 0 16,21 0-16,1-22 0,-1 1 0,-21 21 15,22-22-15,-22 1 0,21 0 16,-21-1-16,22 1 0,-22 21 0,-21-21 15,0 20-15,21 1 0,-21 0 16,0 0-16,-21 21 0,0 0 16,-1 0-16,1 21 0,0 0 15,0 0-15,0 1 0,21 20 16,0-21-16,0 0 0,0 22 0,0-22 16,0 21-16,0 0 0,21-20 15,0 41-15,-21-42 0,0 0 16,21 1-16,-21-1 0,0 0 15,0 0-15,-21-21 32,0-21-17,0 21-15,0 0 0,21-21 16,-22 21-16,1 0 0,0 0 0,0 0 16,-21 0-16</inkml:trace>
  <inkml:trace contextRef="#ctx0" brushRef="#br0" timeOffset="115377.58">1418 8488 0,'0'0'16,"-21"0"-16,0 0 0,0 0 0,-1 0 16,1 0-1,0 0-15,42 0 78,0 0-78,1 0 0,-1 0 16,0 0-16,0 0 0,0 0 16,0 0-16,22 0 0,-22 0 0,21 0 15,-21 0-15,22 0 0,-1 0 16,0 0-16,1 0 0,20 0 0,-20 0 15,20 0-15,1 0 16,-1 0-16,1 0 0,20 0 0,1 0 16,0 0-16,-1 0 0,1 0 15,0 0-15,20 0 0,-20 0 0,0 0 16,-1 0-16,1 0 0,21 0 0,-21 0 16,20 0-16,1 0 0,0-21 15,-21 21-15,21 0 0,-22 0 0,22 0 16,0 0-16,0-21 0,0 21 15,-1 0-15,22-22 0,-21 22 0,0 0 16,21 0-16,-21-21 0,21 21 0,0 0 16,0 0-16,0-21 0,0 21 15,0 0-15,0-21 0,-21 21 0,21-21 16,0 21-16,-21 0 0,21 0 16,0-21-16,0 21 0,0 0 15,-22 0-15,1-22 0,0 22 0,0 0 16,0 0-16,21-21 0,-21 21 15,-1 0-15,22 0 0,-21-21 0,0 21 16,0-21-16,0 21 0,0 0 0,-1 0 16,1-21-16,0 21 0,21 0 15,-21-21-15,21 21 0,-21 0 16,0 0-16,-1-22 0,1 22 0,21 0 0,0 0 16,-21-21-16,21 21 0,-21-21 15,21 21-15,-21-21 0,21 21 16,-21 0-16,21-21 0,0 21 0,0-21 15,21 21-15,-21 0 0,-21-22 16,21 1-16,0 21 0,0 0 0,-22 0 16,22-21-16,0 21 0,0 0 15,-21 0-15,21-21 0,-21 21 0,21 0 16,0-21-16,0 21 0,0-21 16,0 21-16,0 0 0,0-22 0,0 22 15,0 0-15,-21 0 0,21-21 0,0 21 16,0 0-16,-21 0 0,21 0 15,-21-21-15,21 21 0,-22 0 0,22 0 16,-21 0-16,21 0 0,0 0 16,0 0-16,0 0 0,-21 0 15,21-21-15,0 21 0,0 0 0,21 0 16,-21 0-16,21 0 0,-21 0 16,0-21-16,0 21 0,0 0 0,0 0 15,0 0-15,0 0 0,0-21 0,0 21 16,0 0-16,-21 0 0,21 0 15,-21-22-15,21 22 0,0 0 0,0 0 16,0-21-16,0 21 0,0 0 0,-21 0 16,21 0-16,0 0 0,0 0 15,0 0-15,0 0 0,21-21 16,-21 21-16,-21 0 0,21 0 16,0-21-16,0 21 0,0 0 0,0 0 15,0 0-15,0 0 0,-21-21 0,21 21 16,-21 0-16,21 0 0,0 0 15,-22 0-15,22 0 0,-21-21 0,21 21 16,-21 0-16,0 0 0,0 0 16,-22-22-16,22 22 0,0 0 0,0 0 15,-21 0-15,20 0 0,1 0 0,-21 0 16,21 0-16,-22 0 0,1 0 16,-21 0-16,20 0 0,1 0 15,-22 0-15,1 0 0,-1 0 16,1 0-16,-1 0 0,1-21 0,-1 21 15,-20 0-15,-1 0 0,0 0 0,1 0 16,-22 0-16,21 0 0,-21 0 16,1 0-16,-1 0 0,0 0 0,0 0 15,0-21-15,0 21 0,1 0 32,-1 0 14,0 0-30,0 0 0,0 0-1,-21 21-15,21-21 16,-42 0 15</inkml:trace>
  <inkml:trace contextRef="#ctx0" brushRef="#br1" timeOffset="128236.71">868 9419 0,'0'0'0,"21"0"0,-21-21 0,21 21 0,-21-21 16,21 21-16,-21-21 15,0 0-15,21 21 0,-21-22 16,-21 44 31,0-1-32,0 0-15,0 0 0,0 21 0,-1 1 16,-20-1-16,21 0 16,-21 1-16,-1-1 0,1 22 0,0-22 0,-1 0 15,1 1-15,0-1 16,-1 0-16,1 1 0,0-22 0,-1 21 16,1-21-16,21 0 0,-22 1 15,22-1-15,0-21 0,0 0 16,21-21-1,0-1 1,0 1-16,21 21 16,0-21-16,0 21 0,1-21 0,-1 0 15,0 21-15,0 0 0,21 0 0,-20-21 16,-1 21-16,21 0 0,0 0 16,-20 0-16,20 0 0,-21 0 15,21 0-15,-20 21 0,20 0 16,-21-21-16,0 21 0,0 0 15,1-21-15,-1 21 0,0 1 0,0-22 16,0 21-16,0-21 0,1 21 16,-1-21-16,-21 21 0,21-21 0,0 0 15,0 0 1,0 0-16,1-21 16,-1 21-16</inkml:trace>
  <inkml:trace contextRef="#ctx0" brushRef="#br1" timeOffset="128862.84">1630 9758 0,'0'0'15,"21"0"-15,-21-21 0,0 0 0,0-1 16,0 1-16,0 0 16,0 0-16,0 0 0,0 0 0,0-1 15,-21 1-15,0 0 16,-1 21-16,1-21 0,0 21 16,0 0-16,0 0 0,-22 0 15,22 0-15,0 21 0,0 0 0,-21 0 16,20 1-16,1-1 0,0 0 15,0 21-15,21 1 0,-21-22 16,0 21-16,21 0 0,0 1 0,0-22 16,-22 21-16,22-21 0,0 1 15,0 20-15,0-21 0,0 0 16,22 0-16,-1-21 16,0 0-16,0 0 0,0 0 0,0 0 15,22 0-15,-22-21 16,0 0-16,0 0 0,0 0 0,22 0 15,-22-22-15,0 22 0,0 0 16,0-21-16,1 20 0,-22-20 0,0 0 16,21 21-16,-21-22 0,0 22 15,0 0-15,0 0 0,0 0 16,0-1-16,0 1 0,0 42 31,0 1-31,0 20 16,0-21-16,0 21 0,0-20 15,0 20-15,0 0 0,0 1 16,0-22-16,0 21 0,21-21 16,-21 0-16,0 22 0,21-22 0,0 0 15,0-21-15,-21 21 0,22-21 16,-1 0-16,0 0 0,0 0 0,0 0 16,0 0-16,1 0 0,-1 0 0</inkml:trace>
  <inkml:trace contextRef="#ctx0" brushRef="#br1" timeOffset="129656.9">3387 9229 0,'0'0'0,"0"-21"0,0-1 16,0 44 15,0-1-31,0 0 15,0 0-15,0 21 0,0-20 0,0 20 16,0 0-16,0 1 16,0-1-16,0 21 0,0-20 0,21-1 15,-21-21-15,0 22 0,-64-1 16,64 0-16,21-21 0,-21 22 0,0-22 16,0 21-16,0-21 0,0 1 15,-21-22 1,21-22-1,0 1 1,-21 21-16,21-21 0,0 0 0,0 0 16,0-22-16,0 22 0,0-21 15,21 21-15,0-22 0,-21 22 0,22-21 16,20 21-16,-21-22 16,0 22-16,22 0 0,-22 21 0,21-21 15,-21 21-15,22 0 0,-22 0 0,21 0 16,-21 0-16,22 21 0,-22 0 15,0 0-15,-21 22 0,21-22 0,-21 21 16,0-21-16,0 22 0,0-22 16,0 0-16,0 21 0,0-20 0,0-1 15,-21 0-15,21 0 0,0 0 0,-21-21 16,0 21-16,-1-21 16,22-21 15,0 0-31,0 0 15,0 0-15,22 21 0</inkml:trace>
  <inkml:trace contextRef="#ctx0" brushRef="#br1" timeOffset="130092.69">3958 9631 0,'0'0'0,"0"-21"15,0 0 1,0-1-16,0 1 0,0 0 16,21 0-16,0 0 15,1 21-15,-1 0 0,0-21 16,0 21-16,0 0 0,0 0 0,1 0 16,-1 0-16,0 21 0,0-21 15,0 21-15,0 0 0,1 0 0,-1 22 16,-21-22-16,0 0 0,0 21 15,0-21-15,0 1 0,0 20 0,0-21 16,0 0-16,-21 0 0,21 1 16,-22-1-16,1-21 15,0 0 1,21-21 0,0-64-1,0 64-15,21-22 0,0 22 16,1 0-16,-22-21 0,21 21 0,0-22 15,0 22-15,0 0 0,0 0 0,1 21 16,-1-21-16,0-1 0,0 22 16,0 0-16,0 0 0,1 0 15,-1 0-15</inkml:trace>
  <inkml:trace contextRef="#ctx0" brushRef="#br1" timeOffset="130464.49">4741 9673 0,'0'0'0,"21"0"0,1 0 16,-1-21-16,0 0 16,0 0-16,0 0 0,-21-1 15,21 1-15,-21 0 0,22 0 16,-22 0-16,0 0 15,-22 21 1,1 0-16,0 0 16,0 0-16,0 0 0,0 0 15,-1 21-15,1 0 0,0 0 0,0 0 16,0 0-16,21 1 0,0 20 16,0-21-16,-21 0 0,21 0 0,0 22 15,0-22-15,21 0 0,-21 0 16,21-21-16,0 0 0,0 21 15,0-21-15,22 0 0,-22 0 0,0 0 16,21 0-16,-20 0 0,20-21 16,-21 21-16,21-21 0,1 0 15,-22 0-15,0 0 0,21-1 0,-20-20 0,-1 21 16</inkml:trace>
  <inkml:trace contextRef="#ctx0" brushRef="#br1" timeOffset="130777.31">5355 9229 0,'0'21'32,"-21"-21"-17,21 42-15,0-21 0,0 1 0,-21-1 16,21 21-16,0 0 0,-21-20 16,21 41-16,0-21 0,0 1 0,-22 20 15,1-20-15,21 20 0,-21 1 16,21-22-16,0 21 0,-21 1 15,0-1-15,21 22 0,-21-21 0,21 20 16,0 1-16,0 0 0,-22-1 16,22 1-16,-21 0 0,21-22 0,-21 22 15,21-22-15,0 1 0,0-1 0,0 1 16,0-22-16,0 0 0,0 1 16,0-22-16,21 0 0,0-21 0,22 0 15,-22 0-15,0 0 0,21-21 0,-20 0 16,20-22-16,-21 22 0,21-21 15,1 0-15</inkml:trace>
  <inkml:trace contextRef="#ctx0" brushRef="#br1" timeOffset="130968.2">5694 10837 0,'0'-42'16,"0"84"-16,0-126 0,0 41 0,0 1 15,-21-21-15,-1 20 0,1-20 0,-21-1 16,0 1-16,-1 20 0,-20-20 0,-1 21 16,22-1-16,-22 1 0,1 0 15,21 20-15,-1 1 0,1 0 0,21 0 16,-22 0-16,43 0 0,-21 21 0,21-22 15,0 1 1,21 21-16,1-21 16,-1 21-16,0-21 0,21 21 15,-21-21-15,1 0 0,-1 21 16,21-22-16,0 1 0,-20 0 0</inkml:trace>
  <inkml:trace contextRef="#ctx0" brushRef="#br1" timeOffset="131232.04">5969 9398 0,'-21'0'16,"42"0"30,0 0-46,0 0 16,0 0-16,1 0 0,-1 0 0,0 0 16,0 0-16,21 0 0,-20 0 15,-1 0-15,0 0 0,-42 0 32,0 0-32</inkml:trace>
  <inkml:trace contextRef="#ctx0" brushRef="#br1" timeOffset="131388.96">5905 9589 0,'0'0'0,"0"21"0,0 0 16,0 0-16,-21-21 15,42 0 1,1 0 0,-1 0-16,21 0 0,-21 0 15,0 0-15,1 0 0,-1-21 16,0 21-16,0-21 0,21 21 0</inkml:trace>
  <inkml:trace contextRef="#ctx0" brushRef="#br1" timeOffset="131811.72">6731 8911 0,'-21'0'32,"21"21"-32,-21 1 0,21-1 15,0 0-15,0 0 0,0 0 16,0 0-16,0 1 15,0-1-15,0 0 0</inkml:trace>
  <inkml:trace contextRef="#ctx0" brushRef="#br1" timeOffset="132008.6">6964 8954 0,'0'0'0,"21"-22"0,-42 44 47,0-1-31,21 0-16,0 0 0,0 0 0,-22 0 16,22 1-16,0-1 15,0 0-15,0 0 0,0 0 16</inkml:trace>
  <inkml:trace contextRef="#ctx0" brushRef="#br1" timeOffset="132673.23">7514 9081 0,'0'0'15,"0"-22"-15,0 1 16,-21 21-16,0 0 0,0 0 16,-1 0-16,1 0 0,0 0 15,0 21-15,0 1 0,0-1 0,-1 0 16,1 0-16,0 21 0,0-20 16,0 20-16,0-21 0,-1 21 0,22 1 15,-21-1-15,21-21 0,-21 22 16,21-1-16,0-21 0,0 21 15,0-20-15,0 20 0,0-21 0,21 0 16,0-21-16,1 21 0,-1-21 0,0 0 16,21 0-16,-21 0 0,1 0 15,-1 0-15,21-21 0,0 21 0,-20-21 16,20 0-16,0-21 0,1 20 16,-22 1-16,21-21 0,0 21 0,-20-22 15,-1 22-15,0-21 0,-21 0 0,0-1 16,0 1-16,0 0 0,0-1 15,0 22-15,-21-21 0,0 21 0,-1-1 16,-20 1-16,21 21 0,-21 0 16,20 0-16,-20 0 0,0 0 15,21 21-15,-22 1 0,22-1 0,-21 42 16,42-42-16,0 1 16,0 20-16,0-21 0,0 21 0,0-20 15,21 20-15,0-21 0,0 21 0,0-20 16,22 20-16,-22-21 0,0 0 15,21 22-15,-20-22 0,-1 21 0,0-21 16,0 0-16,-21 1 0,0-1 0,0 0 16,0 0-16,0 0 0,-21 0 15,0 1-15,-22-1 0,22-21 0,-21 0 16,0 21-16,20-21 0,-20 0 16,21 0-16,0 0 0,-22 0 0,22 0 15,0-21-15,21 0 16,0-1-16,0 1 0,0 0 15,0 0-15,0 0 0,21 0 16,22-1-16,-22 1 0,21 0 0</inkml:trace>
  <inkml:trace contextRef="#ctx0" brushRef="#br1" timeOffset="133065.18">8170 9356 0,'0'0'0,"0"-21"15,-21 21-15,0 0 16,0 0-16,0 0 0,-1 0 16,1 0-16,-21 0 0,21 0 15,0 0-15,-1 21 0,22 0 16,-21-21-16,21 21 16,0 0-16,0 0 15,21-21-15,-21 22 0,22-22 16,-1 0-16,0 21 0,21-21 0,-21 0 15,1 21-15,-1-21 0,0 21 0,0-21 16,-21 21-16,0 0 16,0 1-16,0-1 15,-21-21-15,0 0 16,-22 0-16,22 21 0,-21-21 16,21 0-16,-22 0 0,1 0 0,21 0 15,-21 0-15,-1 0 0,22 0 0,0 0 16,0 0-16,0 0 0,42 0 31,0 0-15,0-21-16,21 21 0,-20 0 0</inkml:trace>
  <inkml:trace contextRef="#ctx0" brushRef="#br1" timeOffset="133380.63">8297 9356 0,'0'0'0,"0"-21"16,0 42 15,0 0-31,0 0 0,0 0 16,0 22-16,0-22 0,0 21 16,0 0-16,0 1 0,0-1 0,0 0 15,0 1-15,0-1 0,0 22 0,0-22 16,0 0-16,0 22 0,0-22 15,0 0-15,-21 1 0,0-22 16,21 21-16,-21-21 0,21 22 0,-21-22 16,21 0-16,-22 0 0,1-21 15,21-21 1,0 0 0,0 0-16,0 0 0,0-1 0,0 1 15,0 0-15,0-21 0,0-1 16</inkml:trace>
  <inkml:trace contextRef="#ctx0" brushRef="#br1" timeOffset="133664.81">8297 9483 0,'0'0'0,"0"-21"15,0-1-15,0 1 0,0 0 16,0 0-16,21 21 0,1 0 16,-1 0-16,0-21 0,0 21 15,0 0-15,0 0 0,1 0 16,-1 0-16,0 0 0,0 21 0,0-21 15,0 21-15,-21 0 0,0 0 16,0 1-16,-21-1 16,0 0-16,-21 0 0,21-21 0,-22 21 15,22 0-15,-21-21 0,-1 22 0,1-22 16,21 0-16,0 0 0,0 0 16,21 21-16,21-21 31,0-21-31,0 21 15,0-22-15,0 1 0,22 21 0,-22-21 16,0 21-16</inkml:trace>
  <inkml:trace contextRef="#ctx0" brushRef="#br1" timeOffset="133884.72">8763 9377 0,'0'0'0,"0"21"31,0 0-31,-21 0 15,21 1 1,-21-1-16,21 0 0,0 0 16,0 0-16,0 0 0,0 1 0,0-1 15,0 0 1,0-42 15,0 0-31,0-1 16,0 1-16</inkml:trace>
  <inkml:trace contextRef="#ctx0" brushRef="#br1" timeOffset="134036.59">8721 9271 0,'0'0'0,"0"-21"16,-22 21-16,44 0 0,-22 21 31,0 0-15,21-21-16,0 21 15,0-21-15,0 22 16</inkml:trace>
  <inkml:trace contextRef="#ctx0" brushRef="#br1" timeOffset="134510.13">9313 9398 0,'21'-42'15,"-21"21"-15,-21-1 16,0 1-16,0 21 16,0 0-16,0-21 0,-1 21 0,1 0 15,0 0-15,0 0 0,-21 0 0,20 0 16,1 21-16,0-21 0,0 21 16,0 1-16,0-1 0,-1 0 0,22 21 15,0-21-15,0 1 0,0 20 0,0-21 16,0 0-16,0 0 0,0 1 15,0-1-15,22 0 0,-1 0 16,21-21-16,-21 0 0,0 0 16,1 0-16,-1 0 0,0 0 0,0 0 15,0-21-15,0 0 0,1 0 16,-1-1-16,0-20 0,0 21 0,-21 0 16,21-22-16,0 22 0,-21-21 0,22 21 15,-22-22-15,0 1 0,0 21 16,0-21-16,0-1 0,0 1 15,0 21-15,0 0 0,0-1 0,0 1 0,0 0 16,0 42 0,0 0-16,0 1 15,0-1-15,0 21 0,0-21 16,0 22-16,0-22 0,0 21 16,0-21-16,0 22 0,0-1 0,0-21 15,0 21-15,21-20 0,-21-1 0</inkml:trace>
  <inkml:trace contextRef="#ctx0" brushRef="#br1" timeOffset="134892.78">9821 9313 0,'0'-21'16,"0"0"-16,-21 21 31,0 0-31,0 0 0,0 21 0,-1 0 16,1 1-16,21-1 0,-21 0 15,21 0-15,-21 0 16,21 0-16,0 1 0,0-1 0,0 0 16,0 0-16,0 0 0,0 0 0,0 1 15,21-22-15,0 0 16,0 21-16,1-21 0,-1 0 16,0 0-16,0 0 0,0 0 0,0 0 15,-21-21-15,22 21 0,-1-22 16,0 1-16,0 0 0</inkml:trace>
  <inkml:trace contextRef="#ctx0" brushRef="#br1" timeOffset="135244.88">9927 9504 0,'21'-42'0,"-21"-1"16,-21 128-16,42-191 0,-21 85 16,0 0-16,21 21 0,-21-21 15,0-1-15,22 1 16,-1 21-16,0 0 0,0-21 16,21 21-16,-20 0 0,-1 0 15,0 0-15,0 0 0,0 0 0,0 0 16,1 0-16,-1 0 0,0 21 15,-21 0-15,21 1 0,0-1 16,-21 0-16,0 0 0,0 21 0,0-20 16,0-1-16,0 0 0,0 0 15,0 0-15,0 0 0,-21-21 16,0 0 0,0 0-16,0 0 0,21-21 31,0 0-31,0 0 0,0 0 15,0 0-15,21-1 0,0 1 16,-21 0-16,21 0 0,0 0 0,0 0 16,-21-1-16,22 1 0,-1 0 15,0 0-15,0 0 0,0 0 0,0 21 16,1 0-16,-1-22 0,0 22 0,21 0 16,-21 0-1</inkml:trace>
  <inkml:trace contextRef="#ctx0" brushRef="#br1" timeOffset="135812.4">9864 9356 0,'-22'0'94,"1"21"-94,0-21 16,0 0-16,0 21 15,0-21-15,-1 21 16,1-21-16,0 0 16,0 0-16,0 0 0</inkml:trace>
  <inkml:trace contextRef="#ctx0" brushRef="#br1" timeOffset="136115.68">9334 9483 0,'0'21'32,"0"0"-32,0 0 15,22-21-15,-22 21 0,21-21 16,0 0-16,0 0 16</inkml:trace>
  <inkml:trace contextRef="#ctx0" brushRef="#br1" timeOffset="136900.63">10774 9335 0,'42'0'15,"-21"0"-15,0 0 16,1-22-16,-1 22 0,0 0 0,0 0 16,-21-21-16,21 21 0,0 0 15,-42 0 1,0 0 0,-21 0-16,21 0 0,-22 0 15,22 0-15,-21 0 0,-1 21 16,22-21-16,0 0 0,-21 22 15,21-22-15,21 21 0,-22-21 16,22 21-16,0 0 16,22-21-16,-1 21 15,0-21-15,0 0 0,0 21 0,0-21 16,1 22-16,-1-22 0,21 0 0,-21 21 16,0 0-16,1-21 0,-22 21 15,21 0-15,-21 0 16,-21 1-1,-1-22-15,-20 0 0,21 0 16,-21 0-16,20 0 0,-20 0 0,21 0 16,-21 0-16,20 0 0,1 0 15,0 0-15,0 0 0,0 0 0,21-22 16,0 1 15,21 21-15,0-21-16,0 21 0,0-21 15,22 21-15</inkml:trace>
  <inkml:trace contextRef="#ctx0" brushRef="#br1" timeOffset="137112.68">11261 9462 0,'0'0'0,"0"-22"0,0 1 16,0 0-1,-22 0 17,65 21-32,-22 0 47</inkml:trace>
  <inkml:trace contextRef="#ctx0" brushRef="#br1" timeOffset="137344.34">11726 9313 0,'0'0'0,"0"-63"16,21 63-16,-21-21 0,-21 21 15,0 0-15,0 0 31,0 0-31,0 0 0,21 21 16,-22 0-16,1 0 0,21 0 16,-21 1-16,21-1 0,-21 0 15,21 0-15,0 21 0,-21 1 16,0-22-16</inkml:trace>
  <inkml:trace contextRef="#ctx0" brushRef="#br1" timeOffset="138308.76">12107 9313 0,'0'-42'32,"-21"42"-17,0 0-15,0 0 16,21 21-16,-21-21 0,-1 21 15,1 1-15,21-1 0,0 0 0,-21 0 16,21 0-16,0 0 0,0 1 0,0-1 16,0 0-16,0 0 0,0 0 15,0 0-15,21 1 0,0-22 16,1 0 0,-1 0-16,0 0 15,-21-22-15,0 1 16,0 0-16,0 0 15,0 0-15,0 0 0,0-1 16,0 1-16,0 0 0,0 0 0,0 0 16,0 0-16,0-1 0,21 1 15,0 21-15,0-21 16,1 21-16,-1 0 0,0 0 16,0 0-16,0 0 0,-21 21 15,21-21-15,1 21 0,-22 1 0,0-1 16,21 0-16,0 0 0,-21 0 15,0 0-15,0 1 0,0-1 16,0 0-16,0 0 0,0 0 16,0 0-16,0 1 15,-21-22 1,0 0-16,21-22 16,0 1-1,0 0-15,0 0 16,0 0-16,0 0 0,0-1 0,0 1 15,0 0-15,21 0 0,0 0 0,-21 0 16,21-1-16,0 1 16,0 0-16,1 21 0,-1-21 0,0 21 0,0 0 15,0 0-15,0 0 0,1 0 16,-1 0-16,0 21 0,-21 0 16,0 0-16,21-21 0,-21 22 0,21-1 15,-21 0-15,0 0 0,0 0 0,0 0 16,0 1-16,0-1 15,0 0-15,0 0 0,0 0 16,-21-21 15,21-21-15,0 0-16,0 0 16,0 0-16,0-1 0,0 1 15,0 0-15,0 0 0,0 0 16,21 0-16,0-1 0,-21 1 15,22 0-15,-1 0 0,21 0 0,-21 0 16,0 21-16,22-22 0,-22 22 0,0 0 16,21 0-16,-20 0 0,-1 22 15,0-22-15,0 21 0,-21 0 0,21 21 16,-21-21-16,0 1 0,0-1 0,0 21 16,0-21-16,-21 0 0,0 1 15,0-1-15,0 0 0,-1 0 0,1 0 16,0 0-16,0-21 0,0 22 0,0-22 31,-1 0-31,1 0 0,0 0 16</inkml:trace>
  <inkml:trace contextRef="#ctx0" brushRef="#br1" timeOffset="138793.78">11726 9271 0,'0'-21'15,"-21"21"16,0 0-15,0 0-16,0 0 16,21 21-16,-22 0 0,1 0 0,0 1 15,21-1-15,0 0 0,0 21 16,-21-21-16,21 1 0,0-1 16,0 0-16,0 0 0,0 0 0,21 0 15,0 1-15,-21-1 0,21 0 16,22-21-16,-22 21 0,0-21 15,21 0-15,-20 0 0,20 0 0,0 0 16,43-21-16</inkml:trace>
  <inkml:trace contextRef="#ctx0" brushRef="#br1" timeOffset="139424.56">13039 8700 0,'0'21'47,"0"0"-32,0 0-15,0 0 16,-22-21-16,22 21 0,-21-21 16,21 22-16,0-1 0,-21-21 15,21 21 1,-21-21-16,21 21 0</inkml:trace>
  <inkml:trace contextRef="#ctx0" brushRef="#br1" timeOffset="139632.43">13208 8721 0,'21'0'15,"-21"21"17,0 0-32,0 0 15,-21 0-15,21 1 0,-21-1 16,21 0-16,0 0 16,-21 0-16,-1 0 0,1 1 15</inkml:trace>
  <inkml:trace contextRef="#ctx0" brushRef="#br1" timeOffset="140420.98">13631 8763 0,'0'0'0,"0"21"47,0 0-47,0 1 0,0-1 16,0 21-16,0-21 0,0 0 15,21 1-15,-21-1 0,22 0 16,-1 0-16,21 0 0,-21 0 0,0 1 15,1-1-15,20-21 0,-21 21 0,21-21 16,-20 0-16,20 0 0,-21 0 16,21 0-16,-20 0 0,-1 0 0,0 0 15,0 0-15,0 0 0,-63 0 47,21 21-47,0-21 16,-22 21-16,22-21 0,0 21 0,0 1 15,-22-22-15,22 21 0,-21 0 16,21 0-16,-22 0 0,22 0 16,-21 1-16,0-1 0,20 0 0,-20 21 15,21-21-15,-21 1 0,20-1 0,1 0 16,0 0-16,0 0 0,0 0 16,21 1-16,0-1 0,0 0 0,0 0 15,0 0-15,0 0 16,21-42 15,0 21-31</inkml:trace>
  <inkml:trace contextRef="#ctx0" brushRef="#br1" timeOffset="141416.35">14563 8805 0,'0'0'0,"0"22"46,0-1-46,-22 21 0,22-21 0,-21 22 16,21-1-16,-21 0 16,21 1-16,-21-1 0,0 0 0,21 1 15,0-1-15,0-21 0,-21 21 0,21-20 16,0-1-16,-22 0 0,22 21 16,0-63 15,22 0-16,-1 0-15,-21 0 0,0-1 16,21 1-16,0-21 0,0 21 16,0 0-16,1-22 0,-22 22 0,21-21 15,0 21-15,0-1 0,0 1 0,-21 0 16,21 21-16,1 0 16,-1 21-16,-21 0 15,0 1-15,0 20 0,0-21 16,0 21-16,0-20 0,0 20 15,0 0-15,0-21 0,0 22 0,0-22 16,0 0-16,0 0 0,0 0 0,0 1 16,0-1-16,0 0 0,21-21 15,0 0-15,0 0 0,0 0 16,22 0-16,-22 0 0,0-21 16,21 0-16,-20-1 0,20 1 0,0 0 15,1 0-15,-22-21 0,21-1 0,0 1 16,-20 0-16,-1-22 0,0 22 15,0-22-15,-21 1 0,0-1 0,0 22 16,0 0-16,-21-1 16,0 1-16,0 21 0,-1 0 0,-20-1 15,21 22-15,-21 0 0,20 0 0,1 0 16,-21 0-16,21 0 0,0 22 16,21-1-16,-22 0 0,22 21 0,0-21 15,-21 22-15,21-22 0,0 21 16,0 1-16,0-22 0,21 21 0,1-21 15,-22 0-15,21 1 0,0-1 0,0 0 16,0 0-16</inkml:trace>
  <inkml:trace contextRef="#ctx0" brushRef="#br1" timeOffset="141789.14">15346 9250 0,'0'0'0,"21"0"0,0 0 31,0-21-15,0 21-16,-21-21 0,22 21 0,-1-22 16,0 22-16,0-21 0,0 21 15,0-21-15,-21 0 0,22 0 0,-1 0 16,-21-1 0,-21 22-1,-1 0-15,1 0 0,0 0 16,0 22-16,-21-1 0,20-21 15,1 21-15,-21 0 0,21 0 0,0 0 16,-1 1-16,1 20 0,0 0 16,21-21-16,0 1 0,0-1 15,0 0-15,21 0 0,0-21 16,1 0-16,-1 21 0,21-21 16,-21 0-16,0 0 0,22 0 0,-1 0 15,-21 0-15,22 0 0,-22 0 0,21-21 16,-21 21-16,22-21 15,-22 0-15,0 21 0,21-21 0,-21-1 16,1-20-16</inkml:trace>
  <inkml:trace contextRef="#ctx0" brushRef="#br1" timeOffset="142037.99">16044 8763 0,'0'0'0,"0"-21"0,0 0 31,-21 21-31,21 21 15,-21 0-15,21 0 0,0 22 16,-21-1-16,0 0 0,21 1 0,-22-1 16,22 0-16,0 1 15,-21-1-15,21 0 0,-21 1 0,21-22 16,0 21-16,0-21 0,0 0 0,0 1 16,0-1-16,0 0 0,0 0 15,21-21 1,0 0-16,1 0 15,-1-21-15,0 0 16</inkml:trace>
  <inkml:trace contextRef="#ctx0" brushRef="#br1" timeOffset="142311.84">16404 9059 0,'-21'-21'31,"0"42"-31,0-21 0,-1 22 16,1-1-16,0 0 0,0 0 0,0 0 16,0 22-16,21-22 0,-22 0 0,22 0 15,-21 0-15,21 0 0,0 1 16,0-1-16,0 0 0,0 0 0,0 0 16,21-21-16,1 0 0,-1 0 15,0 0-15,21 0 0,-21 0 16,22 0-16,-1 0 0,0 0 15,22-42-15,-22 42 0,1-21 16,-1 0-16,-21-1 0,21 1 16,-20 0-16,-1 0 0</inkml:trace>
  <inkml:trace contextRef="#ctx0" brushRef="#br1" timeOffset="143236.31">16827 9144 0,'0'-21'16,"-21"63"-16,42-63 0,-42 0 31,0 21-31,21 21 16,0 0-16,-21 0 0,0 1 15,0-1-15,21 0 0,-22 0 0,22 0 16,0 0-16,0 1 0,0-1 16,0 0-16,0 0 0,0 0 0,0 0 15,22-21-15,-1 0 16,0 0-16,0 0 0,0 0 16,0 0-16,1 0 0,-1 0 0,0 0 15,0 0-15,0-21 0,-21 0 0,21 21 16,-21-21-16,22 0 0,-22 0 15,0-1-15,0 1 0,0 0 0,0 0 16,0 0-16,-22 0 0,1 21 0,0-22 16,0 1-16,0 21 0,21-21 15,-21 21-15,21-21 16,21 21 0,0 0-1,0 0-15,0 0 0,22-21 16,-22 21-16,0 0 0,0 0 15,21 0-15,-20 0 0,-1 0 0,0 0 16,0 21-16,0 0 0,22 0 16,-22 0-16,-21 1 0,0-1 15,0 0-15,0 0 0,0 0 16,0 0-16,0 1 0,0-1 0,0 0 16,0 0-16,0 0 15,-21-21 1,21 21-16,-22-42 31,22 0-15,0 0-16,0 0 0,0 0 15,0-1-15,22 1 0,-22 0 0,0 0 16,21 0-16,0 0 0,0-22 16,0 22-16,-21 0 0,21 21 0,-21-21 15,22 0-15,-1 21 0,0 0 16,0 0-16,0 0 0,0 0 0,-21 21 15,0 0-15,0 0 0,22 0 0,-22 0 16,21 1-16,0-1 0,0 21 16,-21 0-16,0-20 0,0-1 15,21-21-15,-21 21 0,0 0 0,0 0 16,0 0 0,-21-21-1,21-21 1,0 0-16,0 0 15,0 0-15,0 0 0,0-1 16,21 1-16,0 0 0,1 0 16,20-21-16,-21 20 0,0 1 15,22 0-15,-22 0 0,21 21 0,0 0 16,-20 0-16,20 0 0,-21 0 0,0 0 16,0 21-16,1 0 0,-22 0 15,21 1-15,-21-1 0,0 0 0,0 0 16,0 21-16,-43-20 15,1-1-15,42 0 0,-21 0 16,0 0-16,0-21 16,21 21-16,21-21 31,-21-21-15,21 21-16,-21-21 0,21 21 0</inkml:trace>
  <inkml:trace contextRef="#ctx0" brushRef="#br1" timeOffset="143577.1">18097 9292 0,'22'0'31,"-1"0"-15,0 0-16,0 0 0,0 0 15,-21-21-15,21 21 0,1-21 0,-1 21 16,0-21-16,0 21 0,0-21 0,0-1 15,-21 1-15,0 0 16,0 0-16,0 0 0,-21 21 16,0 0-1,0 0-15,0 0 0,0 0 16,-1 0-16,1 21 0,0 0 0,0 0 16,0 0-16,0 1 0,21-1 0,0 21 15,0-21-15,0 0 0,0 1 16,0-1-16,0 0 0,0 0 0,0 0 15,21-21 1,0 0-16,0 0 0,0 0 0,0 0 16,22 0-16,-22 0 0,0 0 0,0 0 15,22-21-15,-1 0 0</inkml:trace>
  <inkml:trace contextRef="#ctx0" brushRef="#br1" timeOffset="144096.82">19283 8805 0,'0'0'16,"0"-21"-16,0 0 0,0 0 0,0 0 15,0 0-15,0-1 0,0 1 16,0 0-16,0 42 16,-21 0-1,-1 1-15,1-1 16,21 21-16,-21 0 0,0 1 0,0-1 16,0 22-16,-1-22 0,1 0 0,21 1 15,-21-1-15,0 0 0,0 1 16,21-1-16,-21-21 0,21 21 0,-22-20 15,22-1-15,0 0 0,0 0 16,22-21 15,-1 0-31,0-21 0,0 0 16,0 0-16,22-1 0</inkml:trace>
  <inkml:trace contextRef="#ctx0" brushRef="#br1" timeOffset="144457.62">19516 9038 0,'0'0'0,"0"21"32,-22 1-32,22-1 15,-21 0-15,0 0 0,0 0 0,0 0 16,0 1-16,-1-1 0,1 0 16,21 21-16,0-21 0,-21 1 0,21-1 15,0 0-15,0 0 16,21-21-16,0 0 15,1 0-15,-1 0 0,21 0 0,0 0 16,-20 0-16,20-21 0,-21 21 16,21-21-16,-20 0 0,20-1 15,-21 1-15,-21 0 0,0 0 0,0 0 16,0 0-16,0-1 0,0 1 16,-21 0-16,0 21 0,-22-21 0,1 0 15,0 21-15,21 0 0,-22 0 0,1 0 16,21 0-16,0 0 0,-1 0 15,1 0-15,0 0 0,0 0 16,21 21 0,21-21-1,0 0-15,-21-21 16</inkml:trace>
  <inkml:trace contextRef="#ctx0" brushRef="#br1" timeOffset="144668.49">18881 8911 0,'0'0'0,"-22"0"15,44 0 1,-1 0-16,0 0 16,0 0-16,21 0 0,1 0 0,-1 0 15,22 0-15,-22 0 0,21 0 16,1 0-16,-22-21 0,1 21 15,-1 0-15,0 0 0,-21 0 0,1-21 16,-1 21-16</inkml:trace>
  <inkml:trace contextRef="#ctx0" brushRef="#br1" timeOffset="145478.03">20680 8805 0,'-21'-63'31,"21"42"-31,21 21 15,-21-21-15,21 21 0,0-22 0,0 22 16,0-21-16,1 0 16,-1 21-16,0-21 0,0 0 0,0 21 15,-21-21-15,21-1 0,-21 1 16,-21 21 0,0 21-1,0 1-15,-21-22 0,20 42 16,-20-21-16,0 21 0,-1 1 0,1-1 15,0 0-15,-1 22 0,1-22 0,21 22 16,-21-22-16,20 0 0,1 1 16,0-1-16,21 0 0,0-20 0,0 20 15,0-21-15,0 0 0,21-21 0,22 21 16,-22-21-16,63 0 16,-41 0-16,20 0 0,-20 0 15,20 0-15,-21-21 0,22 21 0,-22-21 16,22 0-16,-22 0 0,0-22 15,1 22-15,-1-21 0,-21 0 0,22-1 16,-22 1-16,0 0 0,-21-22 0,0 22 16,0-1-16,0-20 0,-21 21 15,0-1-15,-1 22 0,-20-21 0,21 21 16,-21-1-16,20 22 0,-20 0 0,0 0 16,-22 0-16,22 0 0,21 0 15,-22 0-15,1 22 0,21-1 0,0 21 16,21 0-16,0-20 15,0 20-15,0 0 0,21 22 0,0-22 16,21 0-16,-20 1 0,20 20 0,0-20 16,-21-1-16,22 0 0,-22-21 15,0 22-15,0-1 0,0-21 0,-21 22 16,0-22-16,0 21 0,0-21 0,0 0 16,-21 1-16,0-1 0,-21-21 15,-1 21-15,1-21 0,0 0 0,-22 0 16,22 0-16,0 0 0,-1 0 15,1 0-15,0 0 0,20-21 16,-20 0-16,42-1 0,0 1 16,0 0-16,0 0 15,21 0-15,22 21 0,-22-21 0,21-1 16,0 22-16,1-21 0,-1 0 0,0 0 16,22 0-16</inkml:trace>
  <inkml:trace contextRef="#ctx0" brushRef="#br1" timeOffset="145864.81">21484 8996 0,'21'0'0,"-42"0"0,85-21 0,-43 0 16,0-1-16,0 1 0,0 0 0,-21 0 15,-21 21 1,0 0-16,0 0 0,0 0 16,-22 0-16,22 21 0,0 0 15,0-21-15,-22 21 0,22 1 16,0-1-16,21 0 0,0 0 15,0 0-15,21 0 16,0-21-16,1 0 16,20 22-16,-21-22 0,0 0 0,22 21 15,-22-21-15,0 21 0,21-21 16,-21 21-16,-21 0 0,22 0 16,-22 1-16,-22-1 15,1-21-15,-21 0 0,21 0 16,-22 21-16,22-21 0,-21 0 0,21 0 15,-22 0-15,22 0 0,0 0 16,0 0-16,0 0 0,0 0 0,-1 0 16,44 0 15,-1 0-31,0-21 0,0 21 16,21 0-16,-20-21 0,20-1 15</inkml:trace>
  <inkml:trace contextRef="#ctx0" brushRef="#br1" timeOffset="146199.62">21929 8954 0,'0'0'0,"0"-22"16,-22 44 15,22-1-31,-21 0 16,21 0-16,0 21 0,-21 1 0,21-22 15,0 21-15,-21 1 0,21-1 0,-21 0 16,21 22-16,-21-22 0,21 0 16,0 22-16,0-22 0,0 22 0,-22-22 15,22 22-15,-21-22 0,0 21 0,21-20 16,-21-1-16,0 0 0,0 1 16,21-22-16,0 21 0,-22-21 0,22 1 15,-21-22-15,21-22 31,21 1-15,1 0-16,-22-21 0,21 21 0,0-22 16,0 1-16,0 0 0,-21-22 0,21 22 15,-21-22-15</inkml:trace>
  <inkml:trace contextRef="#ctx0" brushRef="#br1" timeOffset="146249.59">21802 9419 0,'0'-127'16,"0"297"-16,0-213 0,0-126 0,0 127 15,0 20-15</inkml:trace>
  <inkml:trace contextRef="#ctx0" brushRef="#br1" timeOffset="146457.47">21865 9038 0,'42'-21'15,"-84"42"-15,106-42 0,-43 0 16,21 21-16,-21 0 16,0 0-16,1 0 0,20 0 0,-21 21 15,0 0-15,-21 0 0,0 1 0,0-1 16,0 0-16,0 0 0,0 0 16,0 0-16,-21 1 0,0-1 0,-21-21 15,20 21-15,1-21 0,0 0 0,-21 0 16,21 0-16,-1 21 0,1-21 15,0 0-15,21-21 32,21 21-32,0-21 15,1 21-15,-1-21 0,0-1 16</inkml:trace>
  <inkml:trace contextRef="#ctx0" brushRef="#br1" timeOffset="146684.34">22394 9017 0,'0'0'0,"0"21"16,0 0-1,0 1-15,0-1 0,0 0 16,-21 0-16,21 0 0,0 0 0,0 1 16,0-1-16,0 0 0,-21 0 15,21 0 1,-21-21-16,21-21 31,0 0-15,0 0-16,0 0 0</inkml:trace>
  <inkml:trace contextRef="#ctx0" brushRef="#br1" timeOffset="146836.25">22373 8890 0,'0'-21'15,"0"42"-15,0-63 0,-21 21 16,0 21-16,0 0 15,21 21 32,21-21-47,0 21 0,0 0 16,0-21-16</inkml:trace>
  <inkml:trace contextRef="#ctx0" brushRef="#br1" timeOffset="147344.96">22881 9081 0,'21'-85'31,"-21"64"-31,0 0 0,0-1 16,-21 1-16,0 21 0,0 0 0,-22 0 15,22 0-15,0 0 16,0 21-16,-21 1 0,20-1 0,1 0 15,-21 0-15,21 0 0,0 22 0,-1-22 16,22 0-16,0 0 0,0 21 16,0-20-16,0-1 0,0 0 0,0 0 15,22-21-15,-1 0 16,0 0-16,0 0 0,21 0 0,-20 0 16,20 0-16,-21 0 0,0 0 15,22-21-15,-22 0 0,0 0 16,0-1-16,21 1 0,-42 0 0,22-21 15,-1-1-15,0 1 0,-21 0 16,21-1-16,-21 1 0,21-64 16,-21 85-16,21-21 0,-21-1 0,0 22 15,0 0-15,0 0 0,-21 21 32,0 21-32,21 0 15,-21 0-15,21 22 0,0-1 0,-21-21 16,21 22-16,0-1 0,0 0 0,0 1 15,0-1-15,0 0 16,0 22-16,0-43 0,0 0 16,0 0-16,21 0 0,-21 1 0,21-22 15,0 0-15,0 0 16,1 0-16,-1 0 0</inkml:trace>
  <inkml:trace contextRef="#ctx0" brushRef="#br1" timeOffset="147960.6">23199 9144 0,'0'0'0,"42"-21"16,-42 0 0,21 0-16,0 21 15,-21-22-15,21 22 0,1-21 16,-1 0-16,0 0 0,0 0 16,0 0-16,-21-1 15,-21 44 16,0-1-31,0-21 16,0 21-16,21 0 0,-22 0 0,22 0 16,-21 1-16,21-1 0,-21-21 0,21 21 15,0 0-15,0 0 0,0 0 16,0 1-16,0-1 0,21-21 16,0 0-16,-21 21 0,22-21 15,-1 0-15,0 0 16,0 0-16,0 0 0,-21-21 15,21 0 1,-21-1-16,22 1 0,-22 0 0,21 0 16,-21 0-16,0 0 0,21-1 0,0-20 15,0 21-15,-21 0 0,21 0 16,1-1-16,-1 1 0,0 0 0,0 0 16,0 21-16,0 0 0,1 0 15,-1 0-15,0 0 0,-21 21 0,0 0 16,21 0-16,-21 1 0,0-1 0,0 21 15,0-21-15,0 0 0,0 1 16,0-1-16,0 0 0,0 0 16,-21 0-16,21 0 0,0-42 47,0 0-32,0 0-15,0 0 16,0 0-16,0-1 0,0 1 15,0 0-15,21 21 0,-21-21 16,21 21-16,-21-21 0,21 21 16,-21-21-16,22 21 0,-1-22 15,-21 1-15,21 21 0,0 0 16</inkml:trace>
  <inkml:trace contextRef="#ctx0" brushRef="#br1" timeOffset="148316.79">24257 8911 0,'0'0'0,"0"-21"16,0 0-1,-21 21 1,0 0-16,-1 0 0,1 0 16,0 0-16,-21 0 0,42 21 0,-21 0 15,-1-21-15,22 21 16,-21 1-16,21-1 0,0 0 15,0 0-15,21 0 16,1 0-16,-1-21 0,0 22 16,0-22-16,0 21 0,0-21 0,1 21 15,-22 0-15,0 0 16,0 0 0,-22-21-1,1 22-15,0-22 0,0 0 16,0 0-16,0 0 0,-1 0 15,1 0-15,0 0 0,0 0 32,0 0-32,0 0 0,-1 0 15</inkml:trace>
  <inkml:trace contextRef="#ctx0" brushRef="#br1" timeOffset="150718.76">12594 10224 0,'21'-64'31,"-21"43"-15,0 0-16,-21 21 0,0 0 15,0 0-15,0 0 0,-1 0 16,-20 21-16,21 0 0,0-21 15,0 42-15,-22-20 0,22-1 0,0 21 16,-21 0-16,20 22 0,1-22 16,0 1-16,0-1 0,21 21 0,0-20 15,0-1-15,0 0 0,0-20 16,0 20-16,0-21 0,21 0 0,0 0 16,0-21-16,22 0 0,-22 0 15,21 0-15,1 0 0,-22 0 0,21 0 16,0 0-16,1-21 0,-22 0 15,21 0-15,1-21 0,-1 20 0,-21-20 16,21 21-16,-20-21 0,-1-1 0,0 1 16,0 0-16,-21-1 0,0 1 15,0 0-15,0-1 0,0 1 0,0 0 16,-21 20-16,0-20 0,0 21 0,-22 0 16,22 0-16,-21 21 0,21 0 15,-22 0-15,22 0 0,-21 0 16,21 0-16,-22 21 0,22 0 0,-21 0 15,21 0-15,-1 22 0,1-22 16,0 21-16,0 0 0,0 22 0,21-22 16,0 1-16,0-1 0,0 0 0,0 1 15,21-1-15,0-21 0,0 0 16,22 0-16,-22 1 0,21-1 0,-21-21 16,22 0-16,-22 0 0,21 0 0,0 0 15,1 0-15,-1-21 0,22-1 16,-22 1-16,0 0 0,1 0 15,-1-21-15,0 20 0,-21 1 0,1 0 16,-1-21-16,0 21 0,0-1 16,-21 1-16,0 0 0,0 0 0,0 42 31,0 0-31,-21-21 16,21 21-16,-21 22 0,21-22 0,0 0 15,0 0-15,0 0 0,0 1 16,0-1-16,0 0 0,0 0 15,21-42 17,-21 0-17,21 21-15,0-21 0,0-1 0,-21 1 16,22 0-16,-1 0 16,0 0-16,-21 0 0,21-1 0,0 1 15,0 21-15,1 0 16,-22 21-1,0 1-15,0-1 0,21 0 16,-21 0-16,0 0 0,21 0 16,-21 1-16,0-1 0,21 0 0,-21 0 15,0 0-15,21 0 0,0-21 0,-21 22 16,22-22-16,-1 0 0,0 0 16,0 0-16,0 0 15,0 0-15,1-22 0,-1 1 0,0 0 16,0 0-16,0 0 15,-21 0-15,21-22 0,-21 22 0,22-21 16,-22-1-16,21 1 0,-21-43 16,0 43-16,0 21 0,21-21 15,-21-1-15,0 22 0,0 0 0,21 0 16,-21 0-16,0-1 0,0 44 31,0-1-31,0 0 0,-21 0 0,21 21 16,-21-20-16,21 20 0,0 0 0,0 1 15,0-1-15,-21 0 16,21 1-16,0-22 0,0 21 0,0 0 16,0-20-16,0 20 0,0-21 0,0 0 15,21 0-15,0-21 16,0 0-16,0 0 0,0 0 16,1 0-16,-1 0 0,0-21 0,0 21 15,-21-21-15,21 0 0,0 0 16,1 0-16,-1-1 0,0 1 0,0-21 15,-21 21-15,0 0 0,0-1 0,0 1 16,21 0-16,-21 0 16,0 42-1,-21 0 1,21 0-16,0 1 16,0 20-16,-21-21 0,21 0 0,0 0 15,0 1-15,0-1 0,0 0 16,0 0-16,0 0 0,21 0 15,0-21-15,0 0 0,1 0 16,-1 0-16,0 0 16,0 0-16,0-21 0,0 21 0,22-21 15,-22 0-15,0 21 0,0-21 0,0 0 16,-21-1-16,0 1 0,22 0 16,-22 0-16,0 0 0,0 0 0,21-1 15,-21 1-15,0 0 0,0 42 47,-21 0-47,21 1 0,-22-1 0,22 0 16,0 0-16,0 0 0,0 0 15,0 1-15,-21-1 0,21 0 0,-21 0 16,21 0-16,-21 0 16,21-42 15,21 21-16,0-21-15,-21 0 0,21 0 16,-21 0-16,22-1 0,-1 1 0,-21 0 16,21-21-16,0 21 0,0-1 15,0 1-15,1 0 0,-1 0 0,0 21 16,0 0-16,-21 21 31,0 0-31,0 0 0,0 1 16,0-1-16,0 0 0,0 0 15,0 0-15,0 0 0,0 1 0,0 20 16,0-21-16,21 0 0,0 0 16,1-21-16,-1 0 0,0 22 15,0-22-15,21 0 0,-20 0 16,-1 0-16,21 0 0,-21 0 0,0-22 16,22 1-16,-22 21 0,21-42 15,-21 21-15,1 0 0,-1-1 16,-21 1-16,0-21 0,21 21 15,-21 0-15,0-22 0,0 22 0,0 0 16,0 0-16,0 0 0,-21 21 16,0 0-1,-1 21-15,1 0 0,21 21 16,-21-21-16,21 1 0,0 20 16,-21 0-16,21 1 0,0-22 15,0 0-15,0 0 0,0 0 16,21 0-16,0-21 15,0 0-15,1 0 0,-1 0 16,0 0-16,0 0 0,0-21 0,22 0 16,-22 21-16,21-21 0,-21 0 15,22 0-15,-22-1 0,0 1 0,0 0 16,0-21-16,-21 21 0</inkml:trace>
  <inkml:trace contextRef="#ctx0" brushRef="#br1" timeOffset="150944.76">14330 10266 0,'0'0'15,"-21"0"-15,-1 0 0,44 0 47,-1 0-47,0 0 16,0 0-16,0 0 15</inkml:trace>
  <inkml:trace contextRef="#ctx0" brushRef="#br1" timeOffset="151473.79">16446 10266 0,'0'0'0,"22"-21"0,-1 0 0,-21-1 0,0-41 31,-21 63-15,-1 0-16,1 0 15,0 0-15,0 0 0,0 21 0,0 0 16,-1 22-16,1-22 0,0 21 0,0 0 16,0 1-16,0-1 0,21 0 15,0 1-15,0-1 0,0 22 16,0-43-16,0 0 0,21 0 0,0 0 15,0-21-15,21 0 16,-20 0-16,20 0 0,0 0 0,1 0 16,-1 0-16,0-21 0,1 0 15,-1 0-15,-21 0 0,21-22 0,1 22 16,-22-21-16,21-1 0,-21 22 0,1-21 16</inkml:trace>
  <inkml:trace contextRef="#ctx0" brushRef="#br1" timeOffset="151704.79">16976 10054 0,'0'0'0,"0"-63"31,0 84-15,0 0-16,0 0 0,-22 0 15,22 22-15,-21-22 0,21 21 0,0 1 16,-21-1-16,0-21 0,21 21 16,-21 1-16,21-1 0,0 0 15,-21-20-15,21 20 0,-22-21 0,22 0 16,0 0-16,0 1 0,0-1 15,0 0-15,22-21 16,-1 0-16,0 0 0,0 0 0,0 0 16,0-21-16,22 21 15,-22-21-15,21-1 0,-21 1 0,1 21 0</inkml:trace>
  <inkml:trace contextRef="#ctx0" brushRef="#br1" timeOffset="153436.79">17420 10329 0,'42'-21'16,"-84"42"-16,106-63 0,-43 21 0,0 0 0,0 0 15,-21-1-15,0 1 0,0 0 16,0 0-16,-21 21 16,0 0-16,0 0 15,-1 0-15,1 0 0,0 21 0,-21 0 16,21 0-16,-22 1 0,22-1 0,0 0 16,0 21-16,0-21 0,-1 22 15,1-22-15,0 21 0,21-21 0,-21 1 16,21 20-16,0-21 15,0 0-15,0 0 0,21-21 16,0 0-16,0 0 16,1 0-16,-1 0 0,0 0 0,0 0 15,0-21-15,22 0 0,-22 0 16,0 0-16,0 0 0,21-22 0,-20 22 16,-1 0-16,0-21 0,-21 20 15,21 1-15,-21 0 0,21 0 0,-21 0 16,0 0-16,0 42 31,-21 0-15,21 0-16,0 0 0,0 22 15,-21-22-15,21 0 0,0 0 0,0 21 16,0 1-16,0-22 0,0 0 16,21 0-16,0-21 0,0 21 15,1-21-15,-1 0 0,0 0 16,0 0-16,0 0 0,22 0 15,-22 0-15,0 0 0,21-21 0,-21 0 16,1 0-16,20 0 0,-21 0 16,0-1-16,0 1 0,1-21 15,-1 21-15,-21 0 0,0-1 0,0 1 0,0 0 16,0 0-16,-43 0 16,22 21-1,21 21-15,0 0 0,-21-21 16,21 21-16,0 0 0,0 1 0,0-1 15,0 21-15,0-21 0,0 0 16,21 1-16,-21-1 0,21 0 16,-21 0-16,22 0 0,-22 0 0,0 1 15,-22-22 17,22-22-17,0 1-15,-21 0 0,21 0 16,0 0-16,0 0 0,0-1 15,0 1-15,0 0 0,0 0 16,-21 21 0,21 21-16,-21 0 15,21 0 1,0 1-16,0-1 0,0 0 16,0 0-16,0 0 0,0 0 15,21 1-15,0-22 16,0 0-16,1 0 15,-1 0-15,0 0 0,0 0 16,21 0-16,-20-22 0,20 1 0,0 0 16,22 0-16,-43 0 0,42 0 0,-20-22 15,20 22-15,-20 0 0,-1 0 16,0-22-16,-21 22 0,1 0 0,-1 21 16,-21-21-16,0 0 0,-21 21 15,-1 0-15,1 0 16,0 0-16,0 21 0,0 0 15,0 0-15,-1 0 0,22 1 0,-21-1 16,21 0-16,0 21 0,0-21 16,0 1-16,0-1 0,0 0 0,0 0 15,21 0-15,-21 0 0,22 22 16,-22-22-16,21-21 0,-21 21 16,0-42 15,0 0-31,-21 21 15,21-21-15,-22-1 0,1 22 0,21-21 16,-21 0-16,0 0 0,0 21 16,21-21-16,0 42 47,0 0-47,0 0 0,0 0 15,21 1-15,0-1 0,0-21 16,0 21-16,1-21 15,-1 0-15,0 0 0,0 0 0,21 0 16,-20 0-16,-1 0 0,21 0 0,0 0 16,-20 0-16,20 0 0,0-21 15,-21 21-15,22-21 0,-22-1 0,0 1 16,0 0-16,0 0 0,-21 0 0,0 0 16,22-22-16,-22 22 0,0 0 15,0 0-15,0 0 0,0-1 0,-22 22 47,1 22-47,21-1 0,0 0 0,-21 0 16,0 0-16,21 0 0,0 1 15,0-1-15,0 0 0,0 0 0,0 0 16,0 0-16,0 1 16,0-1-16,0 0 15,21-21-15,0 0 0,0 0 0,1 0 16,-1 0-1,0 0-15,0-21 0,0 21 0,0-21 16,22 21-16,-22-22 0,21 1 0,1 0 16,-1 0-16,0 0 0,-21 21 0,22-21 15,-1-1-15,-21 1 0,0-21 0,1 21 16,-22 0-16,0-1 0,0 1 16,-22 21-16,1 0 15,0 0-15,0 0 0,21 21 16,-21 1-16,21-1 15,0 0-15,0 0 0,0 0 0,0 0 16,0 1-16,0-1 0,0 0 16,0 0-16,21 0 0,0 0 15,-21 1-15,-21-22 47,0 0-47,0 0 0,-1 0 16,1 0-16,21-22 15,-21 22-15,21-21 0,0 0 32</inkml:trace>
  <inkml:trace contextRef="#ctx0" brushRef="#br1" timeOffset="154074.29">20320 10075 0,'0'0'0,"21"0"0,0 0 16,0-21-16,1 21 0,20 0 0,-21 0 16,0 0-16,-21-21 0,21 21 0,-21 21 31,-21 0-31,0 1 15,0-1-15,-21 0 0,20 0 0,-20 0 16,0 22-16,21-22 16,-22 0-16,1 0 0,0 21 0,-1-20 15,1-1-15,21 0 0,-22 0 16,22-21-16,0 21 0,0-21 0,0 0 16,21-21 15,21 21-31,0 0 0,-21-21 15,21 21-15,0 0 0,1 0 16,-1 0-16,21 0 0,-21 21 0,22-21 16,-22 21-16,21 0 0,0-21 15,1 22-15,-22-1 0,21 0 0,1 0 16,-22-21-16,21 21 0,-21 0 16,0-21-16,1 22 0,-1-22 0,0 0 15,0 21-15,0-21 16,0 0-1,1 0-15,-1-21 16,0 21-16,-21-22 16,21 1-16,0 0 0,22 0 0,-22 0 15,21-22-15</inkml:trace>
  <inkml:trace contextRef="#ctx0" brushRef="#br1" timeOffset="154172.79">21484 9927 0,'0'0'0,"0"-21"16,21 0-16</inkml:trace>
  <inkml:trace contextRef="#ctx0" brushRef="#br1" timeOffset="154388.67">21421 9864 0,'-22'21'15,"44"-42"-15,-65 63 16,43-21-16,-21 22 0,0-22 16,-21 21-16,20 0 0,1 1 0,0-1 0,-21 22 15,21-22-15,-22 21 16,22-20-16,-21 20 0,-1 1 0,1-22 15,-21 64-15,20-43 0,1-20 0,0-1 16,20 0-16,-20-20 16,21 20-16,0-21 0,0 21 0,-1-20 15,1-1-15,21 0 16,21-21 15,1 0-31,20-21 0,-21 0 0,21-1 16,1 1-16,-22-21 0</inkml:trace>
  <inkml:trace contextRef="#ctx0" brushRef="#br1" timeOffset="154700.76">21971 10414 0,'0'0'0,"0"-21"0,0 0 0,21 0 16,-21-1-16,0 1 0,0 0 15,0 0-15,0 0 0,-21 0 0,0-22 16,0 43-16,-1-21 0,1 21 16,0 0-16,0 0 0,0 0 15,-22 0-15,22 21 0,-21 0 0,21-21 16,-22 22-16,22 20 0,-21-21 0,21 0 16,0 22-16,-1-22 15,1 21-15,21-21 0,-21 22 0,21-22 16,0 0-16,0 21 0,0-21 15,0 1-15,21-22 0,0 0 16,1 0-16,-1 0 0,0 0 0,0 0 16,21 0-16,-20 0 0,-1-22 15,0 22-15</inkml:trace>
  <inkml:trace contextRef="#ctx0" brushRef="#br1" timeOffset="154928.68">21886 10520 0,'43'63'32,"-43"-41"-32,21-22 0,0 21 0,0-21 15,0 0-15,0 0 0,1 0 16,-1 0-16,0 0 0,0 0 15,0 0-15,0 0 0,1-21 0,-1-1 16,0 1-16,0 0 0,0 0 16</inkml:trace>
  <inkml:trace contextRef="#ctx0" brushRef="#br1" timeOffset="155356.72">22564 9906 0,'0'0'0,"-43"-21"31,22 21-31,0 0 0,21 21 0,-21 0 16,21 0-16,0 1 0,0-1 15,0 21-15,0-21 0,0 0 0,0 1 16,0 20-16,21-21 0,0 0 0,0 0 16,22 1-16,-22-1 0,21 0 15,64 21-15,-64-42 16,22 21-16,-22-21 0,0 0 15,1 0-15,-22 0 0,21 0 0,-21 0 16,1-21-16,-1 21 0,0-21 0,-21 0 16,0 0-16,0 0 15,-21 21-15,0 0 16,-1 0-16,1 0 0,-21 0 16,0 21-16,20 0 0,-20 0 0,0 0 15,-1 22-15,1-22 0,0 21 0,-1 0 16,1-20-16,0 20 15,-1-21-15,22 0 0,-21 22 0,21-22 0,0 0 16,-1 0-16,1 0 0,21 0 16,-21-21 31,0 0-47</inkml:trace>
  <inkml:trace contextRef="#ctx0" brushRef="#br1" timeOffset="156973.98">5630 10859 0,'21'0'62,"1"0"-15,-44 21 109,1-21-156,0 21 0,0 0 16,0 0-16,-22-21 0,22 21 16,0 1-16,-21-1 0,21 21 0,-1-21 15,-20 0-15,21 1 0,0 20 0,0-21 16,-1 0-16,65 0 0,-43 1 15,-21-1-15,-22-21 0,22 21 16,0 0-16,0-21 0,0 21 0,-1-21 16,1 21-16,0-21 0,0 0 15</inkml:trace>
  <inkml:trace contextRef="#ctx0" brushRef="#br1" timeOffset="158440.76">21717 10562 0,'-21'21'16,"21"1"31,21-22-16,0 0-31,0 0 31,0 0-31,1 0 0,-1 0 16,0-22 0,0 1-16,0 21 0,0-21 15,1 0-15,-1 21 0,-21-21 16,21 0-16,0 21 0,-21-22 16,21 1-16,0 21 0,-21-21 0,0 0 15,22 0-15,-1 21 16,-21-21-16,-21 42 140,-1-21-108,1 0-32</inkml:trace>
  <inkml:trace contextRef="#ctx0" brushRef="#br1" timeOffset="171344.47">804 12975 0,'21'0'15,"-21"-21"1,0 0 0,22 0-16,-22 0 15,0-1-15,0 1 0,0 0 16,0 0-16,0 0 0,-22 21 15,1-21-15,0 21 0,0 0 16,0 0-16,0 0 0,-22 0 16,22 0-16,-21 0 0,21 21 0,-22 0 15,22 0-15,-21 0 16,21 0-16,-1 22 0,1-1 0,0-21 16,0 22-16,21-22 0,-21 21 15,21-21-15,0 22 0,0-22 16,0 0-16,0 0 0,21 0 0,0-21 15,-21 21-15,21-21 0,0 0 16,1 0-16,-1 0 0,0 0 16,0 0-16,0 0 0,0 0 0,1-21 15,-1 0-15,0 21 0,21-21 16,-21-21-16,1 20 0,-1 1 0,0-21 16,0 0-16,0-1 0,0 1 15,1-22-15,-1 22 0,-21 0 16,0-22-16,21 22 0,-21 0 15,0-1-15,0 22 0,0-21 16,0 21-16,0-1 0,-21 1 0,0 21 16,-1 0-1,22 21-15,-21-21 0,21 22 0,0 20 16,0-21-16,0 21 0,0 1 16,0 20-16,0-20 0,0 20 15,0-21-15,0 22 0,0-22 0,0 1 16,0-1-16,0 0 0,0 1 15,21-22-15,-21 0 0,22 21 0,-22-21 16,21 1 0,0-22-16,0 0 0,0 0 15,0 0-15,-21-22 16,0 1-16,22 21 0</inkml:trace>
  <inkml:trace contextRef="#ctx0" brushRef="#br1" timeOffset="171956.79">1101 13081 0,'0'-21'0,"-22"21"16,22-21-16,0 0 16,0-1-16,0 1 15,0 0-15,0 0 0,0 0 16,22 0-16,-1 21 15,0-22-15,0 22 0,0 0 0,0 0 16,1 0-16,20 0 0,-21 0 16,21 0-16,-20 0 0,20 22 0,-21-1 15,0 0-15,0 0 0,1 0 16,-22 22-16,0-22 0,0 21 16,0-21-16,0 22 0,-22-22 15,1 0-15,0 0 0,0 0 0,0 0 16,0 1-16,-1-22 15,1 0 1,21-22 0,0 1-16,0 0 0,0 0 15,0 0-15,0 0 0,21-22 16,-21 22-16,22-21 0,-1 21 0,0-1 16,0-20-16,21 21 0,-20 0 15,20 0-15,-21-1 0,21 1 0,1 0 16,-22 21-16,0 0 0,21 0 15,-20 0-15,-1 0 0,0 21 16,-21 0 0,0 1-16,0 20 0,0-21 15,0 0-15,0 0 0,0 1 16,0-1-16,0 21 0,0-21 0,0 0 16,0 1-16,0-1 15,0 0-15,0 0 31,0-42 1,0 0-32,0 0 0,21-1 15,-21 1-15,0 0 16</inkml:trace>
  <inkml:trace contextRef="#ctx0" brushRef="#br1" timeOffset="172137.79">1820 12552 0,'0'-21'16,"0"42"-16,-21-42 0,0 21 16,0 0-1,21 21 17,21-21-32,0 21 15,-21 0-15,21-21 0,0 21 16,1-21-16,-1 22 0</inkml:trace>
  <inkml:trace contextRef="#ctx0" brushRef="#br1" timeOffset="172426.78">2011 12721 0,'0'21'0,"0"1"16,0-1-16,0 0 15,0 0 1,0 0-16,0 0 0,0 1 16,21-1-16,-21 0 0,21 21 15,-21-21-15,0 1 0,0-1 0,0 0 16,21 0-16,-21 0 0,0 0 16,0 1-16,21-22 31,-21-22-31,0 1 15,22 0-15,-22 0 16,0 0-16,0 0 0,21-1 16</inkml:trace>
  <inkml:trace contextRef="#ctx0" brushRef="#br1" timeOffset="172637.75">2328 12742 0,'0'0'0,"0"-21"0,21 21 0,-42 21 31,0 1-16,0-1-15,0 0 0,0 21 16,-1-21-16,1 22 0,0-22 0,0 0 16,0 21-16,0-20 0,21-1 15,-22 0-15,22 0 0,0 0 0,0 0 16,22-21 15,-1-21-15,-21 0-16,21 21 0</inkml:trace>
  <inkml:trace contextRef="#ctx0" brushRef="#br1" timeOffset="173006.73">2392 12975 0,'21'0'47,"0"0"-32,0 0-15,-21-21 0,21 0 16,1 21-16,-1-21 0,-21 0 16,21-1-16,0 22 0,-21-21 0,0 0 15,21 0-15,-21 0 0,0 0 16,0-1-16,-21 22 31,0 22-31,0-22 0,0 21 0,-1 0 16,1 0-16,0 21 0,0-20 15,0-1-15,0 21 0,21-21 0,0 0 16,0 22-16,-22-22 0,22 0 16,0 0-16,0 0 0,0 1 15,22-22-15,-1 0 16,0 0-16,0 0 0,0 0 0,22 0 16,-1 0-16,-21 0 0,21 0 0,1-22 15,-22 22-15,0-21 0,21 0 16</inkml:trace>
  <inkml:trace contextRef="#ctx0" brushRef="#br1" timeOffset="173380.73">2836 12891 0,'0'0'0,"0"-22"0,0 1 15,0 0-15,0 0 16,0 0-16,0 0 16,0-1-16,0 1 0,21 21 15,1 0-15,-1 0 16,0 0-16,0 0 0,0 0 15,0 0-15,1 21 0,-1-21 0,0 22 16,-21-1-16,21 21 0,0-21 16,0 0-16,-21 1 0,0 20 0,0-21 15,0 0-15,0 0 0,0 1 16,0-1-16,0 0 0,0 0 0,-21 0 16,0-21-1,0 0-15,21-21 31,0 0-31,0 0 16,0 0-16,0-22 0,0 22 0,21 0 16,0-21-16,-21 20 0,21 1 15,-21-21-15,22 21 0,-1 0 0,0-22 16,-21 22-16,21 21 0,0-21 16,0 0-16,1 0 0,20 21 0,-21 0 15,0-22-15,0 22 0,22 0 16</inkml:trace>
  <inkml:trace contextRef="#ctx0" brushRef="#br1" timeOffset="173652.63">3556 12975 0,'63'0'31,"-41"0"-31,-1-21 15,0 0-15,-21 0 0,0 0 16,0-1-16,0 1 0,0 0 16,-21 21-1,0 0-15,-1 0 0,1 0 16,21 21-16,-21-21 0,21 21 0,-21 1 16,21-1-16,0 0 15,-21-21-15,21 21 0,21-21 31</inkml:trace>
  <inkml:trace contextRef="#ctx0" brushRef="#br1" timeOffset="174728.79">4149 12933 0,'0'0'0,"-22"0"0,1 0 0,0 0 31,21-21-15,0 0-16,0-1 15,21 1-15,0-21 0,1 21 0,-1-22 16,21 22-16,-21-21 0,0 21 15,22-22-15,-22 1 0,0 21 0,0-21 16,0 20-16,1-20 0,-22 21 0,0 0 16,0-22-16,0 22 0,0 0 15,0 0-15,-22 21 16,1 0-16,0 0 16,0 0-16,21 21 0,-21 0 15,0 0-15,-1 22 0,22-1 16,-21 22-16,0-22 0,0 21 0,0 22 15,21 0-15,-21-22 0,-1 22 0,1 0 16,0-1-16,21 1 0,-21 0 16,0-1-16,-22 107 0,22-107 15,21 1-15,-21 21 0,0-21 16,0-1-16,21 1 0,0 0 0,0-1 16,0 1-16,0 0 0,0-22 15,0 1-15,0-1 0,0-21 0,0 22 16,21-22-16,-21-21 0,21 1 0,0-1 15,0 0-15,1-21 0,-1 0 16,0-21-16,21 0 0,-21-1 16,1-20-16,20 0 0,-21-1 15,21-20-15,1 21 0,-1-22 0,-21-21 16,0 22-16,1-1 0,-1 1 0,-21-1 16,0 1-16,0-22 0,0 22 15,-21-1-15,-22 1 0,22-1 0,-21 1 16,-1-1-16,1 22 0,0 0 15,-1-1-15,22 1 0,-21 21 0,0 0 16,20-1-16,-20 1 0,21 21 16,0 0-16,0 0 0,21-21 0,21 21 47,0-21-47,0 21 0,0-21 15,22 21-15,-22-21 0,21-1 16,-21 1-16,22-21 0,-1 21 0,0-22 15,1 22-15,-1-21 0,0 0 16,-21-1-16,22 1 0,-22 0 0,0 20 16,0 1-16,-21 0 0,0 0 15,0 0-15,0 0 0,-21 21 32,0 21-32,21 0 15,0 0-15,0 0 0,0 0 16,0 1-16,0-1 0,0 0 15,0 0-15,0 0 0,-21-21 0,21 21 16,0 1-16,0-1 16,0-42 15,0-1-31,0 1 0,0 0 0,0 0 16,21 0-16</inkml:trace>
  <inkml:trace contextRef="#ctx0" brushRef="#br1" timeOffset="174890.7">4530 12637 0,'0'0'0,"21"21"78,0-21-62,0 0-16,0 0 0</inkml:trace>
  <inkml:trace contextRef="#ctx0" brushRef="#br1" timeOffset="175288.74">4805 12806 0,'0'0'0,"0"21"16,0 0-16,-21 0 15,21 1-15,-22-1 0,22 0 0,-21 0 16,21 0-16,-21 0 0,0-21 47,21-21-32,0 0-15,0 0 16,0 0-16,0 0 0,0-1 16,0 1-16,21 0 0,0-21 15,22 21-15,-22-1 0,0 1 0,21 0 16,-21 21-16,22-21 0,-22 21 15,0 0-15,21 0 0,-20 0 0,20 21 16,-21 0-16,0-21 0,0 21 16,-21 22-16,22-22 0,-22 0 0,0 0 15,0 22-15,0-22 0,0 0 16,0 0-16,0 0 0,0 0 16,0 1-16,-22-1 0,22 0 0,0 0 15,0-42 16,0 0-31,0 0 0,22-1 16</inkml:trace>
  <inkml:trace contextRef="#ctx0" brushRef="#br1" timeOffset="175792.8">5694 12700 0,'0'0'0,"0"-21"0,0 0 16,0 0-16,-21-1 15,-1 22-15,1 0 0,0 0 16,0 0-16,-21 0 0,20 0 16,1 0-16,-42 0 15,42 22-15,-22-22 0,22 42 0,0-21 16,0 0-16,21 22 0,0-22 16,-21 21-16,21 0 0,0-20 0,0 20 15,0-21-15,0 0 0,21 0 16,0 1-16,0-1 0,0-21 0,0 0 15,1 0-15,-1 0 0,0 0 16,0 0-16,21 0 0,-20-21 0,20-1 16,-21-20-16,21 21 0,-20 0 15,-1-22-15,0 22 0,21-63 16,-42 41-16,21 1 0,1 0 16,-22-1-16,0 1 0,21 0 15,-21-1-15,21 1 0,-21 21 16,0 0-16,0-1 0,0 1 0,0 0 15,-21 21 1,21 21-16,-21 0 0,-1 1 16,22 20-16,-21-21 0,21 21 15,0 1-15,0-1 0,0 0 0,0 1 16,0-1-16,0 0 0,0 1 16,0-1-16,0-21 0,0 22 0,0-22 15,0 0-15,0 0 0,21 0 16,1-21-16,-1 0 0,0 0 0,0 0 15,0 0-15,0 0 0,1-21 16,-1 0-16,0 21 0</inkml:trace>
  <inkml:trace contextRef="#ctx0" brushRef="#br1" timeOffset="176356.79">6286 12404 0,'-42'21'32,"63"-21"-17,0 0-15,1 0 16,-1 0-16,0-21 0,0 21 16,0-21-16,0 21 0,1-22 15,-1 22-15,0-21 0,-21 0 16,-21 21-1,0 0-15,-1 0 16,-20 0-16,21 0 0,0 21 0,-22 0 16,22-21-16,0 22 0,-21-1 15,21 0-15,21 0 0,0 0 0,-22 0 16,22 1-16,0-1 0,0 0 0,0 0 16,22-21-16,-1 21 0,0 0 15,0-21-15,0 0 16,0 0-16,22 0 0,-43 22 0,21-22 15,0 0-15,0 0 0,-42 0 47,0 0-47,0 0 0,0 0 0,-1 21 16,-20 0-16,21-21 0,0 21 0,0 0 16,-22 0-16,22 1 0,0-1 15,21 21-15,0-21 0,-21 0 0,21 22 16,0-22-16,0 0 0,0 0 15,0 0-15,21 1 0,0-1 0,0-21 16,0 21-16,1-21 0,-1 0 16,21 0-16,-21 0 0,22 0 15,-22 0-15,21-21 0,0 0 0,-20 21 16,20-43-16,0 22 0,1 0 0,-1-21 16,0-1-16</inkml:trace>
  <inkml:trace contextRef="#ctx0" brushRef="#br1" timeOffset="176581.14">6964 12234 0,'0'0'0,"0"-21"0,0 0 16,-21 21-1,-1 21-15,22 0 0,-21 1 16,0 20-16,0 0 0,0 22 16,0-22-16,-1 0 0,22 1 15,-21-1-15,21 22 0,0-22 0,-21 0 16,21 1-16,0-22 0,0 21 0,0-21 15,0 22-15,0-22 0,0 0 16,0 0-16,21-21 16,0 0-16,1 0 15,-1-21-15,0 21 0,0-21 0</inkml:trace>
  <inkml:trace contextRef="#ctx0" brushRef="#br1" timeOffset="177537.49">6964 12764 0,'0'0'0,"0"21"0,0 0 16,21-21-1,0 0 1,0 0-16,0 0 0,1-21 16,-1 21-16,0-21 0,0-1 0,0 1 15,0 21-15,1-21 0,-22 0 16,0 0-16,21 0 0,-21-1 15,0 1-15,-21 21 16,-1 0 0,1 0-16,0 21 0,-21 1 15,21-1-15,21 0 0,-22 0 0,1 0 16,21 22-16,-21-22 0,21 0 16,0 21-16,0-21 0,0 1 0,0-1 15,0 0-15,21 0 0,22-21 0,-22 0 16,0 21-16,0-21 0,21 0 15,-20 0-15,-1 0 0,21-21 0,0 21 16,-20-21-16,-1 0 0,21 0 16,-21-1-16,0 1 0,1 0 0,-1 0 15,0-21-15,0 20 0,-21 1 16,0-21-16,0 21 0,0 0 16,0-1-16,0 1 0,0 0 0,-21 21 31,0 21-16,21 0-15,0 1 0,-21 20 16,21-21-16,0 0 0,0 22 0,0-22 16,0 0-16,0 21 0,0-21 15,0 1-15,0-1 0,0 0 0,-22 0 16,22-42 31,0 0-47,0 0 15,0-1-15,0-20 0,22 21 0,-22 0 16,21-22-16,-21 22 0,21 0 0,0 0 16,-21 0-16,21 0 0,0-1 15,-21 1-15,22 21 0,-1 0 16,0 0-16,0 0 0,-21 21 16,0 1-16,21-1 0,-21 0 15,21 0-15,-21 0 0,0 0 16,0 1-16,0-1 0,0 21 0,0-21 15,22 0-15,-22 1 0,0-1 16,0 0-16,0-42 47,0 0-47,0-1 0,21 22 16,0-21-16,0-21 0,0 21 15,0 0-15,1-1 0,-1-20 0,0 21 16,21 0-16,1 0 0,-22-1 0,21 1 15,-21 21-15,0 0 0,1 0 16,-1 0-16,0 0 0,-21 21 16,0 1-16,0-1 15,0 21-15,0-21 0,0 0 16,-21 1-16,0-1 0,-1 0 0,22 0 16,-21 0-16,0 0 0,21 1 15,-21-1-15,21-42 31,21-1-15</inkml:trace>
  <inkml:trace contextRef="#ctx0" brushRef="#br1" timeOffset="178570.99">8255 12785 0,'0'0'0,"21"0"47,0-21-47,0-1 0,1 22 15,-1-21-15,0 0 0,0 0 16,0 0-16,0 0 0,1-1 16,-22 1-16,0 0 0,0 0 0,0 0 15,-22 21 1,1 0-16,0 0 0,0 0 15,0 21-15,0 0 0,-1 0 0,1 22 16,0-22-16,21 0 16,-21 0-16,21 21 0,0-20 0,0-1 15,0 0-15,0 0 0,0 0 0,0 0 16,21 1-16,0-22 0,0 0 16,1 21-16,-1-21 0,0 0 0,0 0 15,21 0-15,-20 0 0,20-21 0,-21 21 16,21-22-16,-20 1 0,-1 0 15,21 0-15,-21 0 0,0 0 0,1-1 16,-1 1-16,0 0 0,0-21 16,0 21-16,0-1 0,-21 1 15,0 0-15,0 0 0,0 42 32,-21 0-17,21 0-15,0 1 0,0-1 0,-21 0 16,21 0-16,-21 0 0,21 0 15,0 22-15,0-22 0,0 0 0,0 0 16,0 0-16,-21 1 0,21-44 47,0 1-47,0 0 16,0 0-16,21 0 0,0 0 15,0-22-15,0 22 0,1 0 16,-1 0-16,0-22 0,0 22 0,21 0 15,-20 0-15,-1 21 0,0-21 16,0 21-16,0 0 0,0 0 0,1 0 16,-22 21-16,0 0 15,0 0-15,0 0 0,0 1 16,0 20-16,0-21 0,0 0 16,0 22-16,0-22 0,0 0 0,0 0 15,0 0-15,21 0 0,21 1 16,-21-22-16,-21 21 0,21-21 15,1 0-15,-1 0 0,0 0 0,0-21 16,0 21-16,0-22 0,1 1 16,-1 0-16,0 0 0,0-21 0,0 20 15,0-20-15,1 21 0,-1-21 16,0-1-16,0 1 0,-21 0 0,0-1 16,42-41-16,-42 41 0,22 1 15,-22 0-15,0 20 0,0 1 16,0 0-16,0 0 0,0 42 15,-22 0 1,22 0-16,-21 22 0,21-22 0,0 21 16,0 1-16,0-1 0,-21 0 0,21 1 15,0-1-15,-21 0 16,21 22-16,0-43 0,0 21 0,0 1 16,0-22-16,0 21 0,0-21 0,0 0 15,0 1-15,21-22 16,0 0-16,0 0 0,1 0 15,-1 0-15,0-22 0,0 1 0,0 21 16,22-21-16,-22 0 0,0 0 16,0 0-16,0-1 0,0 1 15,-21 0-15</inkml:trace>
  <inkml:trace contextRef="#ctx0" brushRef="#br1" timeOffset="178756.67">9419 12510 0,'0'0'0,"-21"0"0,0 0 15,0 0-15,42 0 16,0 0 0,0 0-16,21-22 0,-20 22 0,20 0 15,-21 0-15,21 0 0,-20-21 16,20 21-16,-21 0 0,21 0 0,-20 0 16,-1-21-16,0 21 0,0 0 15,-21-21-15,21 21 0</inkml:trace>
  <inkml:trace contextRef="#ctx0" brushRef="#br1" timeOffset="179289.83">10753 11853 0,'21'0'0,"-42"0"0,42-21 0,-21 0 0,0 0 16,0 0-16,-21 21 16,-22 0-16,22 0 15,0 0-15,-21 0 0,20 0 0,1 0 16,-21 42-16,21-21 0,-22 22 15,1 20-15,21 1 0,-21-1 0,20 22 16,-20-1-16,0 1 0,-1 0 0,1-1 16,-43 107-16,43-106 15,21-1-15,0 1 0,21 0 16,0-22-16,0 22 0,0-43 0,21 22 16,0-22-16,0 0 0,0 1 0,22-22 15,-1 0-15,0 0 0,1 0 0,-1-21 16,0 0-16,1 0 15,-22 0-15,21-21 0,1 0 0,-1 21 16,-21-42-16</inkml:trace>
  <inkml:trace contextRef="#ctx0" brushRef="#br1" timeOffset="179568.56">10901 12319 0,'0'0'0,"0"-21"0,0 0 15,-21 0-15,21-1 0,-22 22 0,1 0 16,0 22-16,21-1 16,-21 0-16,0 21 0,21-21 0,0 22 15,0-22-15,-21 21 0,21 1 16,0-1-16,0 0 0,0 1 16,-22-1-16,22 0 0,0-21 0,0 22 15,0-1-15,0-21 0,0 0 0,0 1 16,0-1-16,0 0 0,0-42 31,22 21-31,-22-21 16,21-1-16,0 1 0,-21-21 0,0 21 15</inkml:trace>
  <inkml:trace contextRef="#ctx0" brushRef="#br1" timeOffset="180044.74">10795 12383 0,'0'-22'0,"0"44"0,0-86 0,0 43 16,0 0-16,0 0 15,0-1-15,0 1 0,0 0 16,21 21-16,0 0 16,0 0-16,22 0 0,-22 0 0,21 0 15,-21 21-15,22 0 0,-22 1 0,21-1 16,-21 0-16,1 0 0,-1 0 16,0 0-16,-21 22 0,0-22 15,0 0-15,0 0 0,-21 0 0,0 1 0,-22-1 16,22 0-16,-21 0 0,-1-21 15,22 0-15,-21 21 0,21-21 0,0 0 16,-1 0-16,1 0 0,0 0 16,21-21-16,0 0 15,0 0-15,21 21 0,0 0 16,1-21-16,20 21 0,-21 0 16,0 0-16,22 0 0,-1 0 0,-21 0 15,21 21-15,-20-21 0,-1 21 0,21 0 16,-21 0-16,0 0 0,1 1 15,-22-1-15,0 0 0,0 21 0,0-21 16,0 1-16,-22-1 0,1 0 16,-21 21-16,21-21 0,-22 1 15,1-22-15,-21 21 0,20 0 0,1-21 16,0 0-16,-1 21 0,1-21 0,0 0 16,20 0-16,1 0 0,0 0 15,0 0-15,21-21 0,0 0 16,0 0-16,21-1 15,21 1-15,-20 21 0,20-21 0,0 0 16,1 0-16,-1 0 0</inkml:trace>
  <inkml:trace contextRef="#ctx0" brushRef="#br1" timeOffset="180656.35">11472 12552 0,'0'21'31,"-21"-21"-31,0 21 15,21 0-15,-21-21 0,0 22 16,21-1-16,-22 0 0,22 0 0,0 0 16,0 0-16,0 22 0,0-22 15,0 0-15,22-21 16,-1 0-16,0 0 0,0 0 0,0 0 16,0 0-16,22 0 0,-22-21 0,0 21 15,0-21-15,0 0 0,22-1 16,-22 1-16,0 0 0,0 0 0,0 0 15,-21 0-15,0-1 0,22 1 16,-22 0-16,21 21 0,-21-21 16,0 0-16,0 0 15,0 42 1,0 0 0,0 0-16,0 0 0,0 22 15,0-22-15,0 21 0,0 22 0,0-22 16,0 21-16,0-20 0,0 20 15,0 1-15,0-1 0,0 1 0,0-22 16,0 22-16,0-1 0,0 1 0,0 20 16,0-20-16,0-1 0,0 22 15,0-22-15,0 64 16,0-63-16,0-1 0,0 1 0,0-22 16,0 22-16,-21-22 0,-1 0 15,1 1-15,-21-1 0,0-21 0,20 22 16,-20-43-16,0 21 0,-1-21 0,1 0 15,21 0-15,-21-21 0,20-1 16,1 1-16,0 0 0,0-21 0,0-1 16,21-20-16,0-1 0,0 1 0,0-1 15,0-20-15,21-1 0,0-21 16,0 22-16,0-1 0,1 0 16,20 22-16,-21-1 0,21 1 0,1-1 15,41-42-15,-41 64 16,-1 0-16,0 21 0,22-22 0,-22 1 15,1 21-15,-1 0 0</inkml:trace>
  <inkml:trace contextRef="#ctx0" brushRef="#br1" timeOffset="180956.63">12382 12637 0,'-21'0'16,"0"0"-16,21 21 15,-21-21-15,42 0 47,0 0-47,0 0 16,-21-21-16,22 21 16,-44 0-1,1 0 1,0 0-16,0 0 0,0 0 15,0 0-15,-1 0 0,44 0 47,-1 0-47,0 0 0,0 0 16</inkml:trace>
  <inkml:trace contextRef="#ctx0" brushRef="#br1" timeOffset="181417.44">12848 12171 0,'0'0'0,"0"-21"0,0 0 0,0-1 15,0 44 16,-21-1-31,21 0 0,-21 21 0,0-21 16,21 22-16,0-1 0,-22 0 16,1 22-16,0-22 0,21 1 15,-21 20-15,21-21 0,-21 22 0,0-22 16,21 22-16,-22-22 0,22 0 0,0 1 16,-21-22-16,21 21 0,0-21 15,0 1-15,0-1 0,0 0 16,0-42-1,0 0 1,0-1-16</inkml:trace>
  <inkml:trace contextRef="#ctx0" brushRef="#br1" timeOffset="181724.79">12594 12467 0,'-21'-42'0,"42"84"0,-42-105 15,21 20-15,-21 22 0,21 0 16,0 0-16,0-21 0,0 20 0,0 1 15,21 0-15,0 0 0,0 0 16,22 0-16,-22 21 0,21-22 16,22 22-16,-22 0 0,21 0 0,-20 0 15,20 0-15,-20 22 0,20-1 16,-21 0-16,-20 21 0,-1-21 0,0 22 16,-21-22-16,0 21 0,-21-21 15,-22 22-15,1-22 0,0 0 16,-22 0-16,22 0 0,-22 1 0,22-1 15,0 0-15,-1 0 0,1-21 0,0 0 16,21 21-16,-1-21 0,44 0 31,-1 0-31,0 0 16,0 0-16,0 0 0,22 0 16</inkml:trace>
  <inkml:trace contextRef="#ctx0" brushRef="#br1" timeOffset="182880.47">13335 12658 0,'0'0'0,"0"-21"15,0-1 1,0 1-16,0 0 0,0 0 16,0 0-16,0 0 0,0-1 0,0 1 15,0 0-15,0 0 16,-21 21-1,0 0-15,-1 0 0,1 21 16,0 0-16,-21 0 0,21 1 16,-22-1-16,22 21 0,-21-21 0,21 22 15,-22-1-15,22-21 0,0 21 16,0 1-16,21-22 0,0 21 0,0-21 16,0 1-16,0-1 0,0 0 15,21-21-15,0 0 0,0 0 16,0 0-16,1 0 0,20-21 0,-21 21 15,21-21-15,-20-1 0,20 1 16,-21 0-16,0-21 0,22 21 0,-22-1 16,0-20-16,0 21 0,-21-21 0,21 20 15,0-20-15,-21 21 0,0 0 16,22 0-16,-22-1 0,21 22 16,-21-21-16,0 42 31,0 1-31,-21-1 0,-1 0 15,22 0-15,-21 21 0,21-20 0,0-1 16,-21 0-16,21 21 0,-21-21 16,21 1-16,0-1 0,0 0 0,0 0 15,0 0-15,21 0 0,0-21 16,0 0-16,22 0 0,-22 0 16,0 0-16,21 0 0,-20-21 0,-1 21 15,21-21-15,-21 0 16,22 0-16,-22-22 0,0 22 0,0 0 15,0 0-15,0-21 0,-21 20 0,0 1 16,0 0-16,0 0 16,-21 21-1,21 21 1,0 0-16,0 0 16,0 1-16,0-1 15,0 0-15,0 0 0,0 0 16,21 0-16,-21 1 0,22-1 0,-22 0 15,0 0-15,21-21 16,0 0-16,0 0 0,-21 21 0,21-21 16,0 0-16,1 0 0,-1 0 0,0-21 15,21 0 1,-42 0-16,21 0 0,1-1 0,-1 1 16,0 0-16,-21 0 0,0 0 15,21-22-15,-21 1 0,21 21 0,-21-21 16,0-1-16,0 1 0,21-43 15,-21 43-15,0 21 0,0 0 16,0-1-16,0 1 0,0 0 0,0 42 31,0 22-31,0-22 0,0 0 16,0 21-16,0-21 0,-21 22 16,21-1-16,0 0 0,0-20 0,0 20 15,0-21-15,0 21 0,0 1 16,0-22-16,0 0 0,0 21 0,0-20 15,0-1-15,21 0 16,1 0-16,-1-21 0,0 0 16,0 0-16,0 0 0,0 0 0,1-21 15,-1 0-15,0 0 0,0-1 16,0 1-16,0 0 0,1 0 16,-22 0-16,21 0 0,-21-1 0,21 1 15,-21 42 16,0 1-31,0-1 0,-21 0 16,21 0-16,-21 0 0,21 0 16,0 1-16,0-1 0,0 0 15,0 0 1,21-21-16,0 0 0,0 0 16,0 0-16,0-21 0,1 0 15,-1 21-15,-21-21 16</inkml:trace>
  <inkml:trace contextRef="#ctx0" brushRef="#br1" timeOffset="183072.68">14774 12340 0,'-21'0'0,"42"0"0,-63 0 0,21 0 16,0 0-1,21-21-15,-22 21 16,1 0 46</inkml:trace>
  <inkml:trace contextRef="#ctx0" brushRef="#br1" timeOffset="183240.83">13906 12510 0,'0'0'16,"-21"21"-16,0-21 0,42 0 31,0 0-31,1 0 0,-1 0 16,21 0-16,-21 0 0,22 0 0,-1 0 16,0 0-16,1 0 0,-1 0 0,0 0 15</inkml:trace>
  <inkml:trace contextRef="#ctx0" brushRef="#br1" timeOffset="183989.58">14880 12700 0,'0'0'0,"21"0"0,0 0 0,-21-21 15,0 0 1,22 0-16,-22-1 0,0 1 15,0 0-15,0 0 16,-22 21-16,1 0 0,0 0 16,0 0-16,0 0 15,0 0-15,-1 0 0,1 21 0,0 0 16,0 0-16,0 1 16,0 20-16,-1-21 0,1 21 0,0-20 15,21-1-15,-21 21 0,21-21 0,0 0 16,0 1-16,0-1 15,21 0-15,0-21 0,0 0 0,1 0 16,-1 0-16,0 0 16,0-21-16,0 0 0,22-1 0,-22 1 15,0 0-15,0 0 0,0 0 0,0 0 16,-21-1-16,22-20 0,-1 21 16,0 0-16,-21-22 0,21 22 0,-21 0 15,21 0-15,-21 0 0,0 0 16,0 42-1,-21 0 1,0 0-16,21 0 0,-21 0 0,21 1 16,-21-1-16,21 21 0,-22-21 15,22 22-15,0-22 0,0 0 16,0 0-16,0 0 0,0 0 0,22 1 16,-1-1-16,0-21 0,0 0 0,0 0 15,0 0-15,1 0 0,-1 0 0,21-21 16,-21-1-16,22 1 0,-1 0 15,-21 0-15,21-21 0,1 20 16,-22-20-16,21 21 0,-21-21 0,1-1 16,-1 1-16,0-22 0,0 22 15,0 0-15,-21-1 0,0 1 0,0 0 16,0-1-16,0 22 0,-21 21 16,0 0-16,0 0 15,0 21-15,-1 22 0,22-22 0,-21 21 16,21 1-16,-21-1 0,21 0 15,0 1-15,0-1 0,0 0 0,0 22 16,0-22-16,0 0 0,0-20 0,0 20 16,0-21-16,21 21 15,0-20-15,1-22 0,-1 21 0,21-21 16,-21 0-16,0 0 0,22 0 0,-22-21 16,21-1-16,-21 1 0,22 0 15</inkml:trace>
  <inkml:trace contextRef="#ctx0" brushRef="#br1" timeOffset="184824.81">16171 12171 0,'0'0'0,"0"-21"0,0 0 16,0-1-16,0 1 0,-21 21 15,0 0-15,0 0 0,0 21 16,-1 1-16,22-1 16,-21 21-16,0 0 0,21 1 15,-21-1-15,0 0 0,0 1 0,-1 41 16,1-41-16,0 20 0,0-20 16,0-1-16,0 0 0,-1 1 15,-20 20-15,21-21 0,0-20 16,21-1-16,0 0 0,-21-21 15,-1 0-15,1-21 16,21 0 0,-21-1-16,21-20 0,0 21 15,0-21-15,0 20 0,0-20 0,0 21 16,21-21-16,0 20 16,-21-20-16,22 21 0,-1 0 0,0 0 15,0 21-15,0 0 0,0 0 16,-21 21-1,0 0-15,22 0 0,-22 0 0,0 0 16,0 1-16,21 20 0,-21-21 0,0 0 16,0 22-16,21-22 0,-21 0 15,21 0-15,0 0 0,0 0 0,22-21 16,-22 22-16,0-22 16,0 0-16,0 0 0,22 0 15,-22-22-15,0 22 0,0-21 0,22 0 16,-22 0-16,0 0 0,0 0 15,0-1-15,0 1 0,1 0 0,-22 0 16,0-21-16,0 20 0,21 1 16,-21 0-16,0 42 31,-21-21-31,21 21 0,-22 1 0,22-1 16,0 21-16,-21-21 0,21 0 15,0 1-15,-21-1 0,21 0 0,0 0 16,0 0-1,21-21 1,0 0 0,-21-21-1,22 0-15,-1 0 0</inkml:trace>
  <inkml:trace contextRef="#ctx0" brushRef="#br1" timeOffset="185000.71">16531 12425 0,'0'0'15,"0"-21"-15,-21 21 16,0 0 0,0 0-16,21 21 31,0 0-15,21-21-16,0 21 0,0-21 15,0 0-15,0 0 0</inkml:trace>
  <inkml:trace contextRef="#ctx0" brushRef="#br1" timeOffset="185420.79">16743 12573 0,'0'0'16,"-21"21"-16,21 0 0,-22 1 0,22-1 16,-21 0-16,21 0 0,0 0 15,0 0-15,-21 1 0,21-1 16,0 0-16,0 0 15,0-42 32,0 0-47,0 0 0,0-1 0,0 1 16,0 0-16,21-21 0,0 21 0,-21-1 16,22-20-16,-1 21 0,0-21 15,0 20-15,0 1 0,0 0 16,22 0-16,-22 0 0,0 21 0,0 0 15,0 0-15,1 0 0,20 42 16,-21-21-16,0 0 0,-21 1 16,21-1-16,-21 0 0,0 21 15,0-21-15,0 1 0,0 20 0,-21 0 16,21-21-16,-21 1 0,21-1 16,-21 0-16,21 0 0,42-21 46,1-21-46,-22 0 0,0 0 16,0-1-16,0 1 0</inkml:trace>
  <inkml:trace contextRef="#ctx0" brushRef="#br1" timeOffset="185972.79">17505 12234 0,'0'0'0,"21"-21"15,-21 0-15,-21 42 31,0 0-31,-1 22 0,22-22 16,-21 21-16,21 1 0,-21-22 0,21 21 16,0 0-16,-21 1 0,21-22 0,-21 21 15,21-21-15,-21 22 0,21-22 16,0 21-16,0-21 0,0 1 0,0-1 16,0 0-1,0-42 16,0 0-31,0-1 16,0 1-16,21 0 0,0-21 0,0 21 16,0-1-16,0 1 0,1 0 0,20-21 15,-21 21-15,0-1 0,22 1 16,-22 0-16,0 21 0,0 0 16,0 0-16,0 0 0,1 0 0,-1 0 15,-21 21-15,0 0 16,0 1-16,-21-1 0,-1 0 15,-20-21-15,21 21 16,0 0-16,-22-21 0,22 0 0,-21 21 16,21-21-16,0 0 0,-1 0 0,1 0 15,0 0-15,21 22 32,21-1-17,0-21-15,-21 21 0,22-21 16,-1 21-16,-21 0 0,21-21 0,-21 21 15,21 1-15,0-22 16,0 21-16,-21 0 16,22-21-16,-1 0 0,0 0 15,0 0 1,0 0-16,0 0 0,1 0 0,-1-21 16</inkml:trace>
  <inkml:trace contextRef="#ctx0" brushRef="#br1" timeOffset="186424.67">18140 12213 0,'0'0'0,"-43"-21"15,22 21 1,21-21-16,0 0 16,21 21-1,1 0-15,20 0 16,-21 0-16,21 0 0,1 0 16,-1 0-16,0 0 0,-20 0 0,20 0 15,0 0-15,1 21 0,-22-21 0,0 0 16,0 0-16,-21 21 15,-21-21 1,0 0-16</inkml:trace>
  <inkml:trace contextRef="#ctx0" brushRef="#br1" timeOffset="186648.54">18288 12234 0,'-42'22'15,"20"-1"-15,1 0 16,0 0-16,0 0 0,21 0 15,0 1-15,-21-1 0,0 21 0,21-21 16,-22 0-16,22 22 0,0-22 16,0 0-16,0 21 0,-21-20 0,21-1 15,0 21-15,0-21 0,0 0 0,0 1 16,0-1-16,0 0 0,0 0 16,0 0-16,21-21 31,1 0-31,-1 0 15,0-21-15</inkml:trace>
  <inkml:trace contextRef="#ctx0" brushRef="#br1" timeOffset="186937.37">18330 12742 0,'0'0'16,"0"-21"-16,21 21 0,1-21 16,-22 0-16,21 21 15,0-21-15,0 0 16,0-1-16,0 22 0,1-21 0,-1 0 15,0 0-15,0 21 0,-21-21 16,0 0-16,-21 21 16,0 0-1,0 0-15,-1 0 0,1 0 0,-21 21 16,21-21-16,0 21 0,21 0 16,0 0-16,-22 0 0,22 1 0,0-1 15,0 0-15,0 0 0,0 0 16,22 0-16,-22 1 0,21-22 15,0 21-15,0-21 0,0 0 0,22 21 16,-22-21-16,21 0 16,-21 0-16,22 0 0,-1 0 0</inkml:trace>
  <inkml:trace contextRef="#ctx0" brushRef="#br1" timeOffset="187675.95">18881 12615 0,'0'-21'0,"0"42"0,0-63 16,0 21-16,0 0 0,0 0 15,0-1-15,21 22 0,0-21 16,0 21-16,-21-21 0,21 21 16,0 0-16,1 0 0,-1 0 15,0 0-15,0 21 0,0 0 16,0 1-16,1-1 0,-22 0 16,0 0-16,0 0 0,0 0 15,0 1-15,0-1 0,0 0 0,0 0 16,-22 0-16,1 0 0,0-21 15,0 22-15,0-22 0,0 0 16,-1 0-16,22-22 31,0 1-31,22 0 0,-1 0 16,0 0-16,0 0 0,0-1 16,0 1-16,1 0 0,20 0 0,-21 0 15,0 0-15,0-22 0,22 43 0,-22-21 16,-21 0-16,21 21 15,-42 21 1,0 0 0,0 22-16,-1-22 15,1 0-15,21 0 0,-21 0 0,21 22 16,-21-22-16,21 0 0,0 0 0,0 0 16,0 0-16,0 1 0,0-1 15,21 0-15,0-21 16,0 0-16,1 0 0,-1 0 15,0 0-15,21 0 0,-21-21 0,1 0 16,20 21-16,-21-22 0,21 1 0,-20 0 16,-1 0-16,21-21 15,-21 20-15,0-20 0,1 21 0,-1-21 16,0-1-16,0-20 0,-21 20 0,21-20 16,-21 21-16,21-1 0,-21 1 15,22 0-15,-22-1 0,0 22 0,0-21 16,0 21-16,-22 42 31,1 0-31,0 21 0,21 1 0,-21-22 16,0 21-16,21 0 0,0 22 15,-21-22-15,-1 1 0,22-1 0,0-21 16,0 21-16,0 1 0,0-22 16,0 21-16,0-21 0,0 1 15,0-1-15,0 0 0,0 0 0,0 0 16,22-21-1,-1 0-15,0 0 16,0-21-16,0 0 0,0 21 0,1-21 16</inkml:trace>
  <inkml:trace contextRef="#ctx0" brushRef="#br1" timeOffset="187895.82">19516 12361 0,'0'0'0,"21"0"32,0 0-17,0 0-15,21 0 0,-20 0 0,-1 0 16,21 0-16,0 0 0,-20 0 16,20 0-16,0 0 0,1 0 0,-1 0 15,0 0-15,-21 0 0,22 0 0,-22-21 16,0 21-16,0-21 0,0 21 15</inkml:trace>
  <inkml:trace contextRef="#ctx0" brushRef="#br1" timeOffset="188260.61">20913 11875 0,'0'0'15,"0"-43"-15,0 22 0,0 0 0,0 0 16,0 0-16,0-1 16,-22 22-16,1 0 15,0 0-15,0 0 0,0 0 0,0 22 16,-22-1-16,22 0 0,-21 21 0,-1 1 16,22 20-16,-21-21 15,0 22-15,20 21 0,-20-22 0,21 1 16,-21-1-16,20 1 0,1-1 0,0 1 15,0-1-15,21-21 0,0 22 16,0-1-16,0 43 0,0-63 16,21-1-16,21 43 0,-20-64 15,-1 21-15,0-21 0,21 0 16,-21 1-16,22-22 0,-22 21 16,21-21-16,-21 0 0,22 0 0,-22 0 15,21 0-15,1 0 0,-22-21 16,21-1-16,0 1 0</inkml:trace>
  <inkml:trace contextRef="#ctx0" brushRef="#br1" timeOffset="188601.42">21040 12107 0,'0'-21'32,"-22"21"-17,22 21 1,0 1-16,-21-1 15,21 0-15,-21 0 0,21 0 16,0 0 0,21-21 15,0-21-31,1 21 16</inkml:trace>
  <inkml:trace contextRef="#ctx0" brushRef="#br1" timeOffset="188772.33">21188 12044 0,'0'0'16,"0"-21"-16,0 42 31,-21-21-31,21 21 0,-22 0 16,22 0-16,0 1 0,0-1 0,0 0 16,0 0-16,0 0 0,0 0 15,0 1-15,0-1 16</inkml:trace>
  <inkml:trace contextRef="#ctx0" brushRef="#br1" timeOffset="190740.2">21907 12319 0,'22'0'0,"-1"-21"0,-21 0 16,0 0-16,0-1 16,-21 22 15,-1 0-16,1 22-15,0-1 0,0 0 0,0 21 16,0-21-16,-1 22 0,-20-22 16,21 21-16,0 1 0,0-22 15,-22 21-15,43 0 0,-21-20 0,21 20 0,0-21 16,0 0-16,0 22 16,0-22-16,21 0 0,0 0 0,1-21 15,-1 21-15,21-21 0,0 0 0,-20 0 16,20 0-16,0 0 0,1 0 15,-22-21-15,21 21 0,0-21 0,1 0 16,-22 0-16,21-1 0,-21-20 16,1 21-16,-1-21 0,0-1 0,0 22 15,-21-21-15,0-1 0,0 1 0,0 0 16,0-1-16,0 1 0,-21 21 16,0-21-16,0 20 0,-1 1 0,1 21 15,-21 0-15,21 0 0,-22 0 16,22 0-16,-21 21 0,21 1 15,-22-1-15,22 21 0,-21-21 0,21 22 16,0-22-16,-1 21 0,1-21 16,0 22-16,21-22 0,-21 0 0,21 21 15,0-21-15,0 1 0,0-1 16,0 0-16,21 0 0,0-21 0,22 21 16,-22-21-16,21 0 0,-21 0 0,22 0 15</inkml:trace>
  <inkml:trace contextRef="#ctx0" brushRef="#br1" timeOffset="191185.94">22437 12573 0,'-43'-21'32,"22"21"-32,21 21 0,0 0 15,-21 0-15,21 1 0,-21-1 16,21 0-16,0 0 15,0 0-15,0 0 0,0 1 16,0-1-16,0 0 16,0-42 15,0 0-31,0-1 16,0 1-16,0 0 0,0 0 15,21 0-15,0 0 0,0-43 16,22 43-16,-22 0 0,0 0 15,0-1-15,21 1 0,-20 21 0,20 0 16,-21 0-16,21 0 0,-20 0 0,-1 0 16,0 0-16,0 21 0,-21 1 15,0-1-15,0 0 0,0 0 0,0 0 16,0 22-16,0-22 0,0 0 16,-21 0-16,0 0 0,0 0 15,21 1-15,0-1 0,-22-21 0,22 21 16,-21-21-16,42 0 31,1-21-31,-1 0 16,0 21-16</inkml:trace>
  <inkml:trace contextRef="#ctx0" brushRef="#br1" timeOffset="192289.35">23114 12213 0,'0'0'0,"0"-21"0,0 0 15,0 0-15,0 0 16,-21 21 0,21 21-16,0 0 15,-21 0-15,-1 0 0,22 22 16,-21-1-16,21 0 0,-21-21 0,21 22 16,0-1-16,-21 0 0,21-20 15,-21 20-15,21 0 0,0-21 0,0 22 16,0-22-16,0 0 0,0 0 0,0 0 15,0 1-15,0-1 0,21 0 16,0-21-16,0 0 16,0 0-16,1 0 15,-1-21-15,0 0 0,0 21 16,0-22-16,-21 1 0,21 0 0,1 0 16,-1 0-16,0 0 0,-21-1 15,0 1-15,21 0 0,-21 0 0,21 0 16,-21 42 15,-21 0-31,0 0 0,21 0 16,0 1-16,-21-1 0,21 0 15,-21 0-15,21 0 0,0 0 0,0 1 16,0-1-16,0 0 16,21-21-16,0 21 0,0-21 0,0 0 15,0 0-15,22 0 0,-22 0 16,0 0-16,0 0 0,0 0 15,1-21-15,-1 0 0,0 0 0,0-1 16,0 1-16,0 0 0,1 0 0,-22 0 16,0-22-16,21 22 0,-21 0 15,21 0-15,-21 0 0,0 0 16,0 42 0,-21 0-16,0-21 15,-1 21-15,22 0 0,0 0 0,-21 1 16,21 20-16,-21-21 15,21 0-15,-21 0 0,21 1 0,0-1 16,0 0-16,0 0 16,21-21 15,-21-21-31,21 0 0,0 21 16,-21-21-16,22-1 0,-1 1 15,0 0-15,0 0 0,0-21 0,0 20 16,1 1-16,-1 0 0,0 21 15,0-21-15,-21 0 0,21 21 0,0 0 16,-21 21 0,0 0-1,0 0-15,0 0 0,0 1 16,-21-1-16,21 0 16,0 0-16,-21 0 0,21 0 15,0 1-15,0-1 0,21-21 16,0 21-16,1-21 15,-1 0-15,0 0 0,21 0 0,-21 0 16,1 0-16,-1 0 0,0-21 0,0 21 16,0-21-16,0-1 0,1 1 15,-1 21-15,0-21 0,-21 0 0,0 0 16,21 0-16,-21-22 0,0 22 16,0 0-16,0 0 0,0 0 15,-21 21 1,0 0-16,0 21 15,21 0-15,-22 0 0,1 0 0,21 0 16,-21 1-16,21-1 0,0 0 0,0 21 16,0-21-16,0 1 0,0-1 15,0 0-15,0 0 0,0 0 0,21-21 16,0 21-16,1-21 0,-1 0 16,21 0-16,-21 0 0,22 0 0,-22 0 15,0 0-15,21 0 0,-21-21 0,1 0 16,-1 21-16,0-21 15,0 0-15,0 0 0,0-1 0,-21-20 16,0 21-16</inkml:trace>
  <inkml:trace contextRef="#ctx0" brushRef="#br1" timeOffset="192556.2">23622 12213 0,'-21'0'0,"-22"0"32,22 0-32,42 0 62,1 0-62,-22-21 0,21 21 16,0 0-16</inkml:trace>
  <inkml:trace contextRef="#ctx0" brushRef="#br1" timeOffset="192877.16">24342 11938 0,'0'-21'16,"0"0"-16,-22 21 31,22 21-16,-21 0 1,21 0-16,0 0 0,0 1 16,0-1-16,-21-21 0,21 21 15,0 0 1,21-21 0,0 0-1,1 0-15</inkml:trace>
  <inkml:trace contextRef="#ctx0" brushRef="#br1" timeOffset="193064.6">24490 11917 0,'0'0'0,"0"21"47,0 0-32,-21 0-15,21 1 0,0-1 16,0 0-16,0 0 0,0 0 0,0 0 15,0 1-15</inkml:trace>
  <inkml:trace contextRef="#ctx0" brushRef="#br1" timeOffset="193433.32">24532 11684 0,'0'0'0,"0"-21"0,21 21 32,0 0-32,1 21 15,-1 0-15,21 0 0,-21 1 16,0-1-16,22 21 0,-22-21 15,0 22-15,0-1 0,-21 21 0,21-20 16,-21-1-16,22 22 0,-22-22 16,0 21-16,0-20 0,0 20 0,0-20 15,0-1-15,0 0 0,-22 1 0,1-22 16,0 21-16,21-21 0,-21 22 16,0-22-16,0 0 0,-1 0 0,1 0 15,-21 0-15,42 1 0,-21-22 16,0 0-16,21 21 0,-22-21 0,22-21 31,22-1-31,-1 22 16,0-21-16</inkml:trace>
  <inkml:trace contextRef="#ctx0" brushRef="#br1" timeOffset="193828.39">24807 11663 0,'0'0'0,"-21"-21"0,42 21 47,22 0-47,-22 21 0,0-21 0,21 21 16,1 21-16,-22-20 0,21 20 15,-21-21-15,22 43 0,-22-22 0,0 21 16,-21 1-16,0-1 0,0-20 16,0 20-16,0 1 0,0-22 0,-21 22 15,21-22-15,-21 0 0,-1 1 16,1-1-16,0 0 0,0 1 0,0-1 16,0-21-16,-1 21 0,-20-20 0,21-1 15,0 0-15,0-21 0,-1 21 16,1 0-16,0-21 15,0 0 1,21-21 0,21 21-16,-21-21 15,21 0-15,0 21 0</inkml:trace>
  <inkml:trace contextRef="#ctx0" brushRef="#br1" timeOffset="198036.39">25506 12065 0,'0'21'0,"0"0"31,-21-21-31,21 22 15,21-22 32,-21-22-31,0 1 0,0 0-16,0 0 15,0 0 1,-21 21-1,-1 0-15,1 21 16,21 0-16,0 0 0,-21-21 16,21 21-16,0 1 15,21-22 32,0 0-31,1 0-1</inkml:trace>
  <inkml:trace contextRef="#ctx0" brushRef="#br1" timeOffset="198640.8">25527 12488 0,'-21'0'32,"0"0"-32,42 0 125,-21 22-125,0-1 15,0 0-15,0 0 16,0 0-16,0 0 15,0 1 1,-21-22-16,-1 0 16,22-22 15,0 1-15,0 0-16,0 0 15,22 0 1,-1 21-1,0 0-15,-21 21 16,21-21-16,-21 21 0,0 0 16,0 0-16,0 1 0,0 20 0,0 0 15,0-21-15,-21 22 0,-21 20 16,20-20-16,-20-1 0,-21 0 16,20-21-16,-20 22 0,-1-1 0,1-21 15,-1 0-15,1 1 0,20-22 16,-62 0-16,62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30T12:36:03.1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720 2413 0,'-43'-21'31,"64"0"-31</inkml:trace>
  <inkml:trace contextRef="#ctx0" brushRef="#br0" timeOffset="1266.75">1249 953 0,'0'0'0,"0"-43"31,0 22-31,0 0 16,0 42 15,0 0-31,-21 0 0,21 1 15,-22 20-15,22 0 0,-21 1 16,0-1-16,21 21 0,-21-20 16,0 20-16,0-20 0,21 20 15,-22 1-15,1-1 0,0 1 16,0-22-16,21 21 0,-21 1 0,0-22 16,21 1-16,-22-1 0,22 21 15,0-41 1,-21-22-16,21-22 15,0 1 1,0-21-16,0 21 0,0-22 16,0 1-16,0 0 0,0-1 0,0 1 15,0 0-15,0-1 0,21 1 16,-21 21-16,0 0 0,0 0 0,0-1 16,22 22-16,-1 0 15,0 22 1,0-1-1,-21 0-15,21 0 0,0 21 16,1-20-16,-1 20 0,-21 0 16,42 1-16,-21-1 0,0-21 0,22 21 15,-22-20-15,21-1 0,1 0 16,-1 0-16,0-21 0,1 0 16,-1 0-16,0 0 0,1-21 0,-1 0 15,0 0-15,1-22 0,-1 1 16,0 21-16,-21-22 0,1 1 0,-1-21 15,0 20-15,-21 1 0,0-64 16,0 64-16,0-22 16,-42 1-16,20 20 0,1-20 15,-21 21-15,21-22 0,-22 22 16,-20-1-16,21 22 0,-22 0 16,1 0-16,-1 21 0,1 0 0,-22 21 15,21 0-15,1 22 0,21-1 16,-22 0-16,43 22 0,-21-22 15,20 22-15,22-22 0,0 0 0,0 1 16,0-1-16,22-21 0,-1 0 16,21 0-16,0 1 0,22-1 15,-1 0-15,-20-21 0,20 0 16,1 0-16,-1 0 0,-20 0 16,-1 0-16,0 0 0,-21 0 0,22 0 15,-22 0-15,0 0 0,0-21 16,0 21-16,1-21 0</inkml:trace>
  <inkml:trace contextRef="#ctx0" brushRef="#br0" timeOffset="1775.14">2011 1524 0,'0'-21'31,"0"0"-15,0 0 0,0-1-16,21 22 15,0 0 1,0 0-16,0 0 0,1 0 15,-1 0-15,21 0 0,-21 22 16,0-1-16,22 0 0,-22 0 16,0 0-16,0 0 0,0 1 15,-21 20-15,0-21 0,0 21 16,0-20-16,0 20 0,0-21 0,-21 0 16,0 0-16,0-21 0,0 22 15,0-22 1,21-22-16,0 1 15,0 0-15,0-21 0,0 21 16,0-1-16,0-20 0,0 0 0,21 21 16,0-22-16,-21 22 15,21 0-15,0 0 0,0 0 0,1-1 16,-1 22-16,-21-21 16,21 21-16,0 0 0,0 0 15,0 0 1,-21 21-16,22-21 15,-22 22-15,21-22 0</inkml:trace>
  <inkml:trace contextRef="#ctx0" brushRef="#br0" timeOffset="2339.76">2879 1651 0,'0'0'0,"21"-21"0,0 0 16,0 21-16,0-21 15,-21-1-15,21 1 0,-21 0 0,22 0 16,-22 0-16,0-22 16,0 22-16,0 0 0,0 0 15,0 0-15,0 0 0,-22 21 16,1 0-16,0 0 0,-21 0 16,21 0-16,-22 0 0,22 0 0,-21 21 15,-1 0-15,1 21 0,0-21 16,-1 22-16,1-22 0,21 21 0,-21 1 15,20-1-15,1 0 16,21 22-16,0-22 0,0-21 16,0 0-16,21 1 0,1-1 15,-1 0-15,21-21 0,-21 0 16,0 0-16,22 0 0,-1 0 0,-21-21 16,22 21-16,-22-21 0,21-1 15,-21 1-15,0 0 0,1 0 0,-1-21 16,0 20-16,0-20 0,0 21 15,0-21-15,1-1 0,-22 22 16,0 0-16,0 0 0,0 0 16,0 42 15,-22 0-15,22 21-16,0-21 0,0 1 15,0 20-15,0-21 0,0 0 16,0 22-16,0-22 0,0 0 0,0 0 15,0 0-15,0 0 16,22 1-16,-1-22 16,0 0-1,0 0-15,0-22 0,0 22 16,-21-21-16</inkml:trace>
  <inkml:trace contextRef="#ctx0" brushRef="#br0" timeOffset="2943.32">3450 1461 0,'0'0'0,"0"-22"0,-21 22 31,0 0-15,0 0-16,21 22 16,-22-1-16,1 0 0,21 0 15,-21 21-15,21-20 0,-21-1 0,0 21 16,21-21-16,0 0 0,0 22 15,0-22-15,-21 0 0,21 0 0,0 0 16,0 1 0,21-22-1,0 0-15,0-22 16,0 22-16,0-21 0,1 0 0,20 0 16,-21-21-16,0 20 0,0 1 15,1 0-15,-1-21 0,0 21 0,0-1 16,21 1-16,-20 21 15,-1 0 1,-21 21 0,0 1-16,0-1 0,0 0 15,0 0-15,0 0 0,0 0 0,0 22 16,0-22-16,0 0 0,21 0 16,-21 0-16,21-21 0,0 22 15,-21-1-15,21-21 0,1 0 16,-1 21-16,0-21 0,0 0 0,21 0 15,-20 0-15,-1-21 16,0 21-16,0-21 0,0-1 16,-21 1-16,21-21 0,-21 21 15,22-22-15,-22 1 0,0 21 0,0-21 16,0 20-16,0 1 0,0 0 16,0 0-16,0 0 0,0 0 0,-22 21 31,1 0-31,0 0 0,0 0 31,0 0-31</inkml:trace>
  <inkml:trace contextRef="#ctx0" brushRef="#br0" timeOffset="3531.76">4678 889 0,'0'-21'0,"0"42"0,0-63 15,0 21-15,-21-1 0,-1 22 16,22-21-16,-21 21 0,0 0 0,0 0 16,0 21-16,0 1 15,21-1-15,-22 21 0,1 0 0,0 1 16,21-1-16,0 0 0,-21 22 15,0-22-15,21 22 0,-21-22 16,21 0-16,0 1 0,0 20 16,0-20-16,0-1 0,0 0 0,0-21 15,0 22-15,0-1 0,0-21 16,0 22-16,0-22 0,0 0 16,0 0-16,-22 0 0,1-21 31,21-21-31,0 0 0,0 0 15,0 0-15,0-22 0,0 22 16,0-21-16,0 21 0,0-22 16,0 22-16,21 0 0,1-21 0,-1 20 15,0 1-15,0 0 0,0 0 16,0 21-16,22-21 0,-22 0 0,21 21 16,1 0-16,-1 0 0,0 0 15,1 0-15,-1 21 0,0 0 0,1 0 16,-22 0-16,0 0 15,0 1-15,-21-1 0,0 0 0,-21 0 16,0 21-16,-22-20 0,1-1 16,0 21-16,-22-21 0,1 0 0,-1 1 15,22-1-15,-22 0 0,22-21 16,0 21-16,-1 0 0,1-21 0,0 0 16,21 21-16,-1-21 0,44-21 31,-1 21-16,21-21-15,0 0 0,22 0 0</inkml:trace>
  <inkml:trace contextRef="#ctx0" brushRef="#br0" timeOffset="4115.64">5609 1503 0,'0'0'0,"0"-21"0,0 0 16,-21-1-16,21 1 16,0 0-16,-21 21 0,0-21 15,21 0-15,-22 21 0,22-21 16,0-1-16,-21 22 0,0 0 16,0-21-16,0 21 0,0 0 15,-1 0-15,1 0 0,0 0 0,0 21 16,0 1-16,-22-1 0,22 0 15,0 0-15,0 0 0,0 22 0,-22-22 16,22 21-16,0 0 0,21-20 16,0 20-16,-21 0 0,21-21 0,0 1 15,0 20-15,0-21 0,0 0 16,21-21-16,0 21 0,0-21 0,1 0 16,-1 0-16,21 0 0,0 0 15,-20 0-15,20-21 0,0 21 0,1-21 16,-1 0-16,-21-21 0,21 20 15,-20 1-15,-1-21 0,0 21 16,0-22-16,-21 22 0,21 0 16,-21 0-16,0 0 0,0 0 15,0-1-15,-21 22 32,0 22-32,21-1 15,0 0-15,0 0 0,0 0 0,-21 0 16,21 1-16,0-1 0,0 21 15,0-21-15,0 0 0,0 1 16,21-1-16,-21 0 0,21-21 16,0 0-16,0 0 0,1 0 15,-1 0-15,0 0 0,0 0 16,21 0-16,-20 0 0,-1-21 0,21 0 16,-21-1-16,22 1 0,-22 0 15,21-21-15</inkml:trace>
  <inkml:trace contextRef="#ctx0" brushRef="#br0" timeOffset="5031.35">6244 1334 0,'0'-22'0,"0"44"0,0-65 0,0 22 16,0 0-16,-21 21 15,0 0 1,0 0-16,-1 21 0,22 0 16,-21 0-16,0 1 0,0-1 15,21 0-15,0 0 0,-21 21 0,21-20 16,-21-1-16,21 21 0,0-21 15,0 22-15,0-22 0,0 0 0,0 21 16,21-21-16,-21 1 0,21-22 16,0 21-16,0-21 0,0 0 0,22 0 15,-22 0-15,0 0 0,21 0 16,-20 0-16,20 0 0,0-21 16,1-1-16,-22 1 0,21-21 0,0 21 15,1-43-15,-1 22 16,-21 0-16,0-1 0,1-20 15,-1 20-15,0-20 0,-21 21 0,0-1 16,21-20-16,-21 20 0,0 22 16,0-21-16,0 0 0,0 20 15,0 1-15,0 0 0,-21 21 16,21 21 0,0 0-16,-21 22 0,21-22 15,-21 21-15,21 1 0,-22-1 16,22 21-16,0-20 0,0-1 0,0 0 15,0-20-15,-21 20 0,21 0 16,0-21-16,-21 22 0,21-22 0,0 21 16,0-21-16,0 1 15,0-1-15,0 0 0,0 0 0,0 0 16,-21-21 0,0 0-1,21-21-15,0 0 16,0 0-16,0 0 0,0-1 0,0 1 15,0 0-15,21 0 0,0 0 16,0 0-16,0-1 0,1 1 0,-1 0 16,21 0-16,-21 0 0,22 21 15,-22-21-15,0 21 0,21 0 16,-21 0-16,1 0 0,-1 0 16,-21 21-16,0 0 15,0 0 1,-21-21-16,-1 21 0,1-21 0,0 21 15,0-21-15,0 22 0,0-22 16,-1 0-16,-20 0 0,21 0 0,0 0 16,0 0-16,-1 0 15,22-22 1,0 44 31,0-1-47,0 0 0,0 0 15,22 0-15,-22 0 0,21 1 16,-21-1-16,21 0 0,-21 0 0,21 0 16,0-21-16,0 43 15,1-43-15,-1 21 0,0-21 0,0 21 16,0-21-16,0 0 16,1 0-16,-1 0 0,0 0 15,0 0-15,-21-21 16,21 0-16,0 21 0,-21-22 0,22 1 15,-1 0 1</inkml:trace>
  <inkml:trace contextRef="#ctx0" brushRef="#br0" timeOffset="5443.76">7493 1503 0,'0'0'0,"21"0"0,0-21 16,0 0-16,1 21 0,20-22 15,-42 1-15,21 0 0,-21 0 16,0 0-16,0 0 15,-21 21-15,0 0 0,0 0 16,-22 0-16,22 0 0,0 0 16,0 21-16,-22-21 0,22 21 15,0-21-15,0 21 0,0 21 16,0-20-16,21-1 16,0 0-1,21 0-15,0-21 0,0 0 16,0 21-16,0-21 0,1 0 15,20 0-15,-21 21 0,21-21 0,-20 0 16,-1 22-16,0-22 0,0 21 16,0-21-16,0 0 0,-21 21 0,0 0 15,0 0 1,-21-21-16,0 0 0,-21 21 16,21-21-16,-22 22 0,22-22 15,-42 0-15,41 0 0,1 0 16,0 0-16,0 0 0,0 0 15,0 0-15,-1 0 32,1 0-32,0 0 15,0 21-15</inkml:trace>
  <inkml:trace contextRef="#ctx0" brushRef="#br0" timeOffset="6407.89">804 2350 0,'0'0'16,"-21"0"-16,0 0 0,0 0 0,0 0 16,-1 0-16,44 0 78,-1 0-78,0 0 15,21 0-15,1 0 0,-22 0 16,42 0-16,1 0 0,-1 0 0,22-22 16,0 22-16,20 0 0,1 0 15,21 0-15,-21 0 0,21 0 16,-21 0-16,21 0 0,21 0 0,0 0 15,-21 0-15,21 0 0,1 0 16,-1 0-16,21 0 0,0 0 0,22 0 16,-22 0-16,22 0 0,20 0 15,-20 0-15,21 0 0,-1 0 16,1 0-16,0-21 0,-22 21 0,1 0 16,-1 0-16,1 0 0,-22 0 15,0 0-15,1 0 0,-22-21 0,21 21 16,-21 0-16,0 0 0,-21 0 15,0-21-15,-21 21 0,0 0 0,0 0 16,-21 0-16,-1 0 0,1 0 16,-22 0-16,1 0 0,-22 0 0,1 0 15,-22 0-15,0 0 0,0 0 16,0 0-16,0 0 31,1 0-15</inkml:trace>
  <inkml:trace contextRef="#ctx0" brushRef="#br0" timeOffset="6531.11">8107 2265 0,'21'0'0,"-21"21"15</inkml:trace>
  <inkml:trace contextRef="#ctx0" brushRef="#br0" timeOffset="7939.32">1524 3090 0,'0'-63'16,"0"126"-16,0-147 0,0 63 0,-21 21 31,0 0-31,-1 0 16,1 21-16,21 21 15,-21-21-15,21 22 0,0 20 16,0 1-16,-21-1 0,0 1 0,0-1 16,-1 1-16,1-1 0,-21 1 15,21-1-15,-22 1 0,1-22 16,0 21-16,21-20 0,-22-1 0,22-21 16,0 0-16,0 1 0,0-1 15,-1-21-15,1 0 0,21-21 16,-21-1-16,0 1 0,21 0 15,0 0-15,0-21 0,-21 20 16,21-20-16,0 0 0,-21 21 0,21-85 16,0 63-1,0 1-15,0 0 0,0-1 0,0 1 16,21 21-16,-21-21 0,21 20 16,0 22-16,0 0 0,0 22 15,-21-1-15,22 0 0,-1 21 16,-21 1-16,0-1 0,21 0 15,0-21-15,-21 22 0,21-1 0,-21 0 16,21 1-16,1-22 0,-1 21 16,-21-21-16,21 22 0,0-22 15,0 0-15,0 0 0,1-21 16,-1 0-16,21 0 0,-21 0 16,0 0-16,22 0 0,-22-21 0,21 0 15,-21 0-15,22 0 0,-22-1 16,0 1-16,0-21 0,0 21 15,1-22-15,-1 22 0,-21 0 0,21 0 16,-21 0-16,0 0 0,0-1 16,0 44-1,0-1-15,0 0 16,0 0-16,-21 0 0,0 0 16,-1 1-16,22-1 0,0 0 0,-21 0 15,21 0-15,0 0 0,-21-21 16,21 22-16,0-44 47,0 1-47,0 0 15</inkml:trace>
  <inkml:trace contextRef="#ctx0" brushRef="#br0" timeOffset="8108.29">1714 3471 0,'0'0'0,"0"22"62,0-1-46,22 0 0,-1-21-16</inkml:trace>
  <inkml:trace contextRef="#ctx0" brushRef="#br0" timeOffset="8543.76">1990 3620 0,'0'0'16,"0"63"0,0-42-16,0 0 0,-22 1 15,22-1-15,-21-21 0,21 21 16,0 0-16,0 0 0,-21-21 15,21 21-15,-21 1 0,0-22 16,21 21-16,0-42 31,0-1-31,0 1 16,0 0-16,0-21 0,0 21 16,21-1-16,0-20 0,0 21 15,0-21-15,1-1 0,-1 22 0,0 0 16,21 0-16,-21 0 15,22 21-15,-1 0 0,-21 0 0,22 0 16,-22 0-16,0 21 0,0 0 16,0 0-16,-21 0 0,0 0 15,0 22-15,0-22 0,0 0 0,0 0 16,0 0-16,0 1 0,-21-1 16,21 0-16,-21-21 0,21 21 0,0 0 15,21-42 16,0 0-15,0 0-16,22 0 0</inkml:trace>
  <inkml:trace contextRef="#ctx0" brushRef="#br0" timeOffset="9108.68">2794 3112 0,'0'0'0,"0"21"0,0 0 15,0 21-15,0 1 16,-21-22-16,21 21 0,0 22 0,-21-22 16,-1 0-16,1 1 0,21-1 15,0 0-15,-21 1 0,21-1 16,-21-21-16,21 0 0,0 0 16,0 1-16,0-1 0,0-42 46,0-1-46,0 1 0,21 0 16,0-21-16,-21 21 0,21-1 16,1-20-16,-22 21 0,21-21 0,0 20 15,0 1-15,0 0 0,0 21 16,1-21-16,-1 21 0,0 0 16,0 0-16,0 0 15,-21 21-15,0 0 16,0 0-1,-21 1-15,0-22 0,0 21 0,0-21 16,-1 0-16,1 21 0,0-21 16,0 0-16,0 0 0,0 0 0,-1 0 15,22 21 1,0 0-16,0 0 16,0 1-16,22-1 15,-1 0-15,-21 0 0,21 0 16,0 0-16,0 1 15,-21-1-15,21 0 0,1-21 0,-22 21 16,21-21-16,0 0 0,0 0 16,0 0-16,0 0 15,1 0-15,-1 0 0,0 0 16,0 0-16,0-21 16,-21 0-16,21 0 0,1-1 0</inkml:trace>
  <inkml:trace contextRef="#ctx0" brushRef="#br0" timeOffset="9759.67">3408 3217 0,'0'0'0,"-21"0"0,21-21 16,0 0-1,0 0-15,21 21 16,0-21-16,21 21 0,1 0 15,-1-21-15,0 21 0,22 0 0,-1-22 16,1 22-16,-22 0 0,22-21 16,-1 21-16,-21-21 0,1 21 15,-1 0-15,0 0 0,-20 0 0,-1 0 16,-42 0 15,-1 0-31,1 21 0,-21-21 16,21 0-16,-22 0 0</inkml:trace>
  <inkml:trace contextRef="#ctx0" brushRef="#br0" timeOffset="9979.78">3831 3112 0,'0'0'0,"0"21"0,0 0 16,-21 21-16,21-21 16,0 22-16,-21-22 0,21 21 0,-21 22 15,21-22-15,0 0 0,-22 1 16,1-1-16,21 0 0,0 1 15,-21-1-15,21-21 0,-21 22 16,21-22-16,0 0 0,0 0 0,0 0 16,21-21 15,-21-21-31,21 21 16,-21-21-16</inkml:trace>
  <inkml:trace contextRef="#ctx0" brushRef="#br0" timeOffset="10324.06">3937 3683 0,'63'0'16,"-63"-21"-16,22 21 16,-1-21-16,-21 0 0,21 21 0,0-22 15,0 1-15,-21 0 0,21 0 0,1 0 16,-1 0-16,-21-1 15,0 1-15,0 0 0,-21 21 32,-1 21-32,1 0 15,0 1-15,21-1 16,-21 0-16,0 21 0,0-21 0,-1 22 16,22-22-16,-21 21 0,21-21 15,0 1-15,0-1 0,0 0 0,0 0 16,0 0-16,21-21 15,1 0-15,-1 0 0,0 0 16,0 0-16,0 0 0,0 0 0,22-21 16,-22 21-16,0-21 0,21 0 15,-20 21-15,20-21 0</inkml:trace>
  <inkml:trace contextRef="#ctx0" brushRef="#br0" timeOffset="11104.56">4551 3535 0,'0'0'0,"0"-21"0,0 0 0,21-1 16,-21 1-16,21 21 16,-21-21-16,21 0 0,0 21 0,1-21 15,-1 21-15,0 0 0,0 0 16,0 0-16,0 0 0,1 0 0,-1 0 16,0 21-16,0 0 0,-21 0 15,0 0-15,0 22 0,0-22 0,0 0 16,-21 21-16,0-20 0,0-1 0,-1 0 15,1 21-15,0-21 0,0-21 16,0 22-16,0-1 0,-1-21 16,44 0 15,-1-21-31,0-1 16,21 1-16,-21 0 0,1 0 0,-1 0 15,21-22-15,-21 22 0,22-21 16,-22 0-16,42-22 0,-42 43 15,1-21-15,-1 20 0,0 1 0,0 0 16,0 0-16,-21 42 31,-21 0-15,0 22-16,21-22 0,-21 0 16,21 21-16,-21-21 0,-1 22 15,22-22-15,0 21 0,0-21 0,0 1 16,0 20-16,0-21 0,0 0 0,0 0 15,22 1-15,-1-22 16,0 0-16,0 0 0,21 0 16,-20 0-16,-1 0 0,0 0 15,21-22-15,-21 1 0,1 0 0,20 0 16,-21 0-16,0 0 0,22-1 16,-22-20-16,0 21 0,0-21 0,0-1 15,0 1-15,1 0 0,-1-22 16,0 22-16,0-1 0,-21 1 15,21 0-15,-21-1 0,21 22 0,-21-21 16,0 21-16,0 0 0,0-1 16,0 44-1,-21 20 1,0-21-16,0 21 0,21 1 0,-21-1 16,0 22-16,21-1 0,0-21 15,-22 22-15,1-22 0,21 22 0,-21-22 16,21-21-16,0 22 0,0-1 0,0-21 15,0 0-15,0 0 0,42 1 16,-20-22-16,-22 21 0,21-21 16,0 0-16,0 0 15,0 0-15,22 0 0,-22-21 0,0-1 16,0-20-16,0 21 0,-21 0 16,0-22-16</inkml:trace>
  <inkml:trace contextRef="#ctx0" brushRef="#br0" timeOffset="11288.76">5440 3281 0,'0'0'0,"-21"0"0,42 0 47,0 0-47,0 0 0,0 0 15,0 0-15,22 0 0,-1 0 16,-21 0-16,22 0 0,-1 0 0,-21-21 15,21 21-15,-20-21 0,-1 21 16,21-22-16</inkml:trace>
  <inkml:trace contextRef="#ctx0" brushRef="#br0" timeOffset="12079.6">7324 3217 0,'0'0'16,"21"0"-16,0-21 0,-21 0 0,21 0 0,-21 0 15,0 0-15,0-1 16,0 1-16,0 0 0,0 0 16,-21 21-16,0-21 15,-22 21-15,22 0 0,0 0 16,0 0-16,-21 21 0,20 0 0,-20 0 16,21 0-16,-21 1 0,20 20 15,-20 0-15,21-21 0,0 22 0,21-1 16,0 0-16,0-20 0,0-1 15,0 42-15,21-42 0,0-21 16,21 22-16,-20-1 0,-1-21 16,21 0-16,-21 0 0,22 0 0,-22 0 15,21 0-15,-21 0 16,0 0-16,1-21 0,-1 21 0,0 0 16,-63 0-1,20 0 1,1 0-16,-21 0 0,21 0 0,-22 21 15,22 0-15,-21 0 0,21-21 16,-22 21-16,22 0 0,0 1 0,0-1 16,0-21-16,21 21 0,0 0 15,0 0-15,21-21 16,0 0 0,21 0-16,-20 0 0,-1-21 15,21 0-15,-21 21 0,22-21 0,-22 0 16,21-1-16,0 1 15,-20 0-15,41 0 0,-21 0 16,-20 21-16,-1 0 0,-21 21 16,0 0-16,0 0 15,0 0-15,-21 22 0,-1-1 0,1 0 16,0 1-16,0 20 0,0 1 16,0-1-16,-1 1 0,-20 20 0,21-20 15,0 21-15,-22-22 0,22 1 16,0 20-16,-21-20 0,21-1 15,-1-20-15,1 20 0,21-21 0,0 1 0,0-1 16,0-21-16,0 0 0,0 1 16,21-22-16,1 0 15,-1-22-15,0-20 0,0 21 0,21-21 16</inkml:trace>
  <inkml:trace contextRef="#ctx0" brushRef="#br0" timeOffset="12468.72">9207 2709 0,'0'0'0,"-21"-21"0,21 0 0,0 0 16,0 0-16,0 0 0,0-22 15,0 22-15,0 0 0,0 0 0,-21 0 16,21-1-16,-21 22 16,21 22-1,-21-1-15,0 21 0,-1 0 0,22 1 16,-21 20-16,21 1 0,-21-1 16,0 1-16,21 20 0,-21-20 0,0-1 15,-1 1-15,1-1 0,0 1 16,-42 42-16,41-64 0,1 0 15,0 1-15,0-22 16,21 21-16,0-21 0,0-42 31,0 0-31,0 0 16,0 0-16,0-22 0,0 22 0</inkml:trace>
  <inkml:trace contextRef="#ctx0" brushRef="#br0" timeOffset="12775.76">8848 2815 0,'0'0'0,"42"-190"16,-21 169-16,0-22 16,0 1-16,1 21 15,20-22-15,-21 22 0,0 0 0,22 21 16,-22-21-16,21 21 0,-21 0 0,22 21 16,-1 0-16,-21 0 0,21 22 15,-20-1-15,-1 0 0,0 22 0,-21-22 16,0 22-16,0-22 0,0 0 15,-21 1-15,0-1 0,-1 0 0,-20 1 16,0-22-16,21 0 0,-22 0 16,1 0-16,-43 22 15,64-43-15,-21 0 0,21 21 0,-1-21 16,1 0-16,0 0 0,42 0 47,22 0-47,-22 0 0,0 0 0,0 0 15,0 0-15,22 0 0</inkml:trace>
  <inkml:trace contextRef="#ctx0" brushRef="#br0" timeOffset="13940.32">9567 3196 0,'0'0'0,"43"-21"16,-22 21-16,0-21 0,0 21 15,0-21-15,-21 0 0,0-1 0,0 1 16,0 0-16,-21 0 15,0 0-15,0 0 0,0-1 16,-1 22-16,1 0 0,21-21 0,-21 21 16,0 0-16,0 0 0,0 21 15,-1 1-15,1-1 0,0 0 0,0 0 16,0 21-16,-22 1 0,22-22 16,0 21-16,21 1 0,-21-1 0,0 0 15,21 1-15,0-22 0,0 21 0,0-21 16,0 0-16,0 1 0,21-1 15,0-21-15,0 0 0,0 0 16,1 0-16,-1 0 0,21 0 16,-21-21-16,0-1 0,22 1 15,-22 0-15,0 0 0,21 0 16,1-43-16,-1 22 0,-21 0 16,0-1-16,-21 22 0,22-21 0,-22 21 15,21-1-15,-21 1 0,0 0 16,0 0-16,0 42 31,-21 0-31,-1 0 16,22 22-16,0-22 0,-21 21 15,0-21-15,21 22 0,-21-22 0,21 21 16,0-21-16,0 22 0,0-22 0,0 0 16,0 0-16,0 0 15,21 1-15,0-22 0,22 0 0,-22 0 16,0 0-16,21 0 0,1 0 15,-1 0-15,0 0 0,1-22 0,-1 1 16,0 0-16,1 0 0,-1-21 0,-21 20 16,21-20-16,-20 0 0,-1 21 15,0-22-15,-21 22 0,21 0 16,-21 0-16,0 0 0,-21 21 16,0 0-16,0 0 15,-1 21-15,22 0 16,-21 0-16,21 21 15,0-20-15,0-1 0,0 0 0,0 21 16,0-21-16,21 1 0,1 20 16,-22-21-16,21 0 0,0 0 0,0 1 15,0-22-15,0 21 0,1-21 16,-1 0-16,0 0 0,0 0 0,0 0 16,0 0-16,22 0 0,-22 0 0,0-21 15,0-1-15,0 1 0,22 0 16,-22 0-16,0-21 0,0 20 0,0-20 15,1 0-15,-1-22 0,0 22 16,0 0-16,0-1 0,-21-20 0,21 20 16,-21 1-16,22 0 0,-22-1 15,0 1-15,0 21 0,0-21 16,0 20-16,-22 44 16,1-1-1,0 21-15,21-21 0,-21 22 0,0-1 16,0 0-16,21 1 0,0-1 15,-22 21-15,1 22 0,21-43 16,0 1-16,0-1 0,0 0 0,0 1 16,0-22-16,21 0 0,1 0 15,-1 0-15,0 1 0,0-22 0,0 0 16,22 0-16,-22 0 16,0 0-16,21 0 0,-21-22 0,22 1 15,-22 0-15,21 0 0,-21-21 0,22 20 16,-22-20-16,0 0 0,21-22 15,-20 43-15,-1 0 0,-21 0 16,21 0-16,-21-1 0,0 44 16,0-1-1,-21 21-15,0-21 0,21 0 16,-22 1-16,22 20 0,0 0 16,-21-21-16,21 1 15,0-1-15,0 0 0,0 0 16,21-21-16,1 0 15,-1 0-15,0 0 0,0 0 16,0 0-16,0-21 0,1 0 16,-1 0-16,0-1 0,0-20 0,-21 21 15</inkml:trace>
  <inkml:trace contextRef="#ctx0" brushRef="#br0" timeOffset="14087.78">11536 2942 0,'0'0'0,"0"-21"0,0 0 0,-21 0 16,-1 21-1,1 0-15,0 0 16,0 0 15,0 0-15</inkml:trace>
  <inkml:trace contextRef="#ctx0" brushRef="#br0" timeOffset="14271.71">10583 3069 0,'0'0'16,"-21"0"-16,0 0 0,0 0 0,42 0 47,21 0-32,-21 0-15,22 0 0,-1 0 0,0 0 16,22 0-16,-22 0 0,1 0 15,-1 0-15</inkml:trace>
  <inkml:trace contextRef="#ctx0" brushRef="#br0" timeOffset="15075.69">11938 3217 0,'21'0'15,"-42"0"-15,63 0 0,-21 0 0,1 0 16,-1 0-16,0 0 0,0 0 15,-21-21-15,21 21 0,-21-21 16,0 0-16,0 0 16,0 0-16,0-1 0,0 1 15,-21 0-15,0 0 0,0 21 0,0 0 16,-1-21-16,1 21 0,0 0 16,0 0-16,0 0 0,0 21 0,-22-21 15,22 21-15,0 0 0,0 0 16,-22 22-16,22-22 0,0 21 0,0-21 15,0 22-15,0-1 0,-1-21 16,22 22-16,0-22 0,0 21 16,0-21-16,0 0 0,0 1 0,0-1 15,22-21 1,-1 0-16,0 0 0,21 0 0,-21 0 16,1 0-16,20-21 0,-21-1 15,0 1-15,0 0 0,22 0 0,-22 0 16,42-43-16,-41 22 0,-1 0 15,0 20-15,0-20 0,0 0 16,-21 21-16,0-1 0,21-20 0,-21 21 16,0 0-16,0 42 31,-21 0-31,0 0 16,0 22-16,21-22 15,0 21-15,0-21 0,-21 22 0,21-1 16,0-21-16,0 21 0,0-20 15,0 20-15,0-21 0,21 0 0,-21 0 16,21 1-16,0-22 0,0 0 0,1 0 16,-1 0-16,21 0 0,0 0 15,-20 0-15,-1-22 0,0 1 16,21 0-16,-21-21 0,22-1 16,-1 22-16,-21-21 0,22 0 0,-22-22 15,21 22-15,-21-1 0,0 1 16,1-21-16,-1 20 0,0-20 15,-21 20-15,21 1 0,-21 0 0,0 21 16,0-1-16,0 1 0,0 0 16,-21 21-16,0 0 0,0 21 0,-1 0 15,-20 1-15,21 20 0,0 0 16,0 1-16,-1-1 0,1 0 16,21 22-16,-21-22 0,21 0 0,0 1 0,0-1 15,0 0-15,42 43 16,-20-43-16,-1-20 0,0-1 0,0 0 15,0 0-15,0-21 0,1 0 16,20 0-16,-21 0 0,0 0 0,22 0 16,-22-21-16,21 0 0,-21 0 15,0-22-15,1 22 0</inkml:trace>
  <inkml:trace contextRef="#ctx0" brushRef="#br0" timeOffset="15931.77">13568 2794 0,'0'0'0,"0"-42"0,0 21 0,21-1 15,-21 1-15,0 0 0,21 0 16,-21 0-16,0 42 31,0 0-31,0 0 0,-21 0 0,0 22 16,21-1-16,-21 0 0,21 1 15,-22 20-15,1-20 0,-21 62 16,21-62-16,0-1 0,-22 22 0,22-22 16,-21 0-16,21 1 0,-22-1 15,22-21-15,0 0 0,0 0 0,0 1 16,-1-22-16,1 0 15,0 0-15,21-22 0,0 1 16,0-21-16,0 21 16,0-22-16,0 22 0,21-21 15,0 0-15,-21-1 0,22 22 0,-1-21 16,0 21-16,-21-1 0,21 1 16,0 0-16,0 21 15,1 21-15,-22 0 16,21 1-16,-21-1 0,0 0 0,21 0 15,-21 21-15,21-20 0,-21-1 0,21 0 16,0 21-16,-21-21 0,22 1 16,-1-22-16,0 21 0,0 0 15,0-21-15,0 0 0,1 0 16,-1 0-16,0 0 0,0 0 0,21 0 16,-20-21-16,-1 0 0,0-1 0,0 1 15,0 0-15,0 0 0,22-21 16,-22-1-16,-21 22 0,0 0 15,0 0-15,0 0 0,0-1 16,-21 44 15,21-1-31,-21 21 0,-1-21 16,22 0-16,0 22 0,-21-22 0,0 0 16,21 0-16,-21 0 0,21 1 15,-21-1-15,21 0 0,0 0 16,0-42 15,0 0-31,21 21 16,0-21-16</inkml:trace>
  <inkml:trace contextRef="#ctx0" brushRef="#br0" timeOffset="16087.77">13949 3027 0,'-21'-21'31,"-1"21"-31,1 0 16,42 0 31,1 0-47</inkml:trace>
  <inkml:trace contextRef="#ctx0" brushRef="#br0" timeOffset="17007.62">14414 3069 0,'-21'43'31,"0"-22"-31,0 0 0,21 0 0,-21-21 16,0 21-16,-1 0 0,22 1 16,-21-1-16,21 0 0,0 0 15,-21-21-15,21 21 0,0 0 0,0-42 47,0 0-47,21 0 16,0 0-16,1 0 0,-1-1 0,0-41 15,0 42-15,0 0 16,0-1-16,1 1 0,-1 0 16,0 0-16,0 0 0,0 21 0,0 21 31,-21 0-31,0 0 0,0 0 15,0 1-15,0-1 0,0 0 0,0 21 16,0-21-16,0 22 0,0-22 16,22 0-16,-22 0 0,0 0 0,0 1 15,21-22-15,0 21 16,0-21-16,0 0 0,0 0 16,1 0-16,-1-21 0,-21-1 15,21 1-15,0 0 0,0 0 0,0-21 16,1 20-16,-1-20 0,0 0 0,0-1 15,0 22-15,0-42 0,1 20 16,-1 1-16,0 0 0,0-1 0,-21 1 16,21 0-16,-21-1 15,21 22-15,-21 0 0,0 42 16,0 0 0,0 1-16,-21 20 0,0-21 0,21 21 15,-21 1-15,0-1 0,0 0 0,21 1 16,-22-22-16,22 21 0,-21 1 15,21-1-15,0-21 0,-21 21 0,21-20 16,-21-1-16,21 0 0,0 0 16,-21-21-16,42-21 31,0 0-15,0 0-16,0-1 0,1 1 0,-1 0 15,0 0-15,21 0 0,-21 0 16,22-1-16,-22-20 0,21 21 0,-21 21 15,1-21-15,-1 0 0,0 21 16,0 0-16,-42 0 31,0 0-31,0 21 0,-22-21 16,22 21-16,-21-21 0,21 0 0,-1 0 16,1 21-16,0-21 0,0 0 15,0 0-15,21 21 16,0 0-16,0 1 15,21-1-15,0 0 16,-21 0-16,21 0 0,0 0 0,-21 1 16,22 20-16,-1-21 0,0 0 15,-21 0-15,21 1 0,0-1 16,0-21-16,1 21 0,-1 0 0,0-21 16,0 0-16,0 0 0,0 0 15,1 0-15,-22-21 16,21 0-16</inkml:trace>
  <inkml:trace contextRef="#ctx0" brushRef="#br0" timeOffset="17391.78">15981 2688 0,'0'-21'16,"21"21"-1,0-21-15,21 21 0,1-21 0,-1 21 16,0 0-16,1-21 0,20 21 16,-20 0-16,20 0 0,-21-22 0,22 22 15,-22 0-15,1 0 0,-1 0 16,-21 0-16,0-21 0,0 21 0,-42 0 31,0 0-15,0 0-16,-21 21 0,20-21 15</inkml:trace>
  <inkml:trace contextRef="#ctx0" brushRef="#br0" timeOffset="17636.7">16319 2667 0,'0'0'0,"0"21"16,0 0-16,0 1 0,-21-1 0,21 0 15,0 0-15,-21 21 0,21-20 0,0 20 16,0 0-16,-21-21 0,0 22 15,21-1-15,-21 0 0,-1 1 0,1-1 16,21-21-16,-21 22 0,0-1 16,21-21-16,-21 0 0,21 0 15,0 1-15,0-1 0,0 0 16,21-21 0,0 0-16,-21-21 15,21 21-15,0-21 0,1-1 16,-1 1-16,21 0 0</inkml:trace>
  <inkml:trace contextRef="#ctx0" brushRef="#br0" timeOffset="18004.48">16510 3196 0,'21'0'16,"-21"-21"-16,21 21 15,0 0-15,-21-21 16,22 21-16,-1 0 0,-21-21 0,21 0 15,0 21-15,0-22 0,0 22 16,1-21-16,-1 21 0,-21-21 0,21 0 16,-42 21 15,0 0-31,-1 0 0,1 0 16,0 21-16,0 0 0,0 0 15,0 1-15,-1-1 0,1 0 0,0 21 16,21 1-16,-21-22 0,21 0 15,0 42-15,0-41 16,0-1-16,21-21 16,-21 21-16,21-21 0,0 0 0,22 0 15,-22 0-15,0 0 0,21 0 0,-20 0 16,-1 0-16,21 0 0,-21-21 16,0 21-16,1-21 0,-1-1 0,0 1 15,-21 0-15,21-21 0</inkml:trace>
  <inkml:trace contextRef="#ctx0" brushRef="#br0" timeOffset="18721.14">16912 3239 0,'21'-22'0,"-21"-20"15,0 0-15,-21 148 0,42-233 0,-21 105 16,0 1-16,0 0 0,21 0 0,1 0 16,-1 21-1,0-21-15,0 21 0,0 0 16,0 0-16,1 0 0,-1 0 0,0 21 16,0-21-16,0 21 0,0 0 15,-21 0-15,0 0 0,0 22 0,0-22 16,0 0-16,0 21 0,0-20 15,-21-1-15,0 0 0,0 0 0,-21 0 16,20 0-16,1 1 0,0-22 0,0 0 16,21 21-16,-21-21 15,21-21 1,21-1 0,-21 1-16,21 21 0,0-42 0,22 21 15,-22 0-15,0-1 0,21-20 16,-21 21-16,22-21 0,-22 20 0,21 1 15,-21 0-15,1 0 0,20 0 0,-42 0 16,21 21-16,-42 0 31,21 21-31,-21 0 0,0 0 16,-1 0-16,1 0 0,0 22 0,0-22 16,21 0-16,0 21 0,0 1 15,0-22-15,0 0 0,0 0 16,0 0-16,21 1 0,0-1 15,0-21-15,1 21 0,-1-21 16,21 0-16,0 0 0,-20 0 16,20 0-16,0 0 0,1 0 0,-1-21 15,-21 0-15,64-22 16,-64 22-16,21 0 0,-21-21 0,22-1 16,-22 1-16,0 0 0,0-1 15,22 1-15,-22 0 0,0-1 0,0-20 16,0 20-16,-21-20 0,21-22 15,-21 43-15,0 21 0,0 0 16,0-1-16,0 1 0,-21 42 16,21 1-16,-21 20 15,0 0-15,0 1 0,0-1 16,-1 0-16,1 1 0,0 20 0,21-21 16,0 1-16,-21 20 0,21-20 15,-21-1-15,21 0 0,0 1 0,0-22 16,0 21-16,0-21 0,0 22 15,0-22-15,21 0 0,0-21 0,-21 21 16,21-21-16,0 0 0,1 0 16,-1 0-16,0 0 0,0 0 15,-21-21-15,21 0 16,0 21-16,-21-21 0,0-1 0,0-20 16</inkml:trace>
  <inkml:trace contextRef="#ctx0" brushRef="#br0" timeOffset="18919.98">17822 3006 0,'0'0'16,"-21"0"-16,42 0 31,0 0-15,1 0-16,-1 0 0,21 0 15,-21 0-15,0 0 0,22 0 16,-22 0-16,0 0 0,0 0 15,0 0-15,1 0 0,-1 0 16</inkml:trace>
  <inkml:trace contextRef="#ctx0" brushRef="#br0" timeOffset="19947.78">19494 2963 0,'22'-21'16,"-22"42"31,0 1-47,0-1 0,0 0 15,-22 21-15,22-21 0,-21 22 0,0-22 16,21 21-16,-21-21 0,21 1 16,0 20-16,0-21 0,0 0 0,-21 0 15,21 1-15,0-44 63,0 1-48,0 0-15</inkml:trace>
  <inkml:trace contextRef="#ctx0" brushRef="#br0" timeOffset="20435.99">19918 2688 0,'0'0'0,"0"-21"15,0-21-15,0 21 0,0-1 16,0 1-16,21 0 0,-21 0 15,0 42 1,-21 21-16,21-20 16,-21 20-16,21 0 0,-22 1 15,1 20-15,21-21 0,0 1 0,-21-1 16,0 22-16,21-22 0,-21 0 0,21 1 16,0-22-16,0 21 0,0 0 15,0-20-15,0-1 0,0 0 0,0 0 16,21 0-1,0-21-15,0 0 0,0 0 16,1-21-16,-1 21 16,-21-21-16,21 0 0,0 0 0</inkml:trace>
  <inkml:trace contextRef="#ctx0" brushRef="#br0" timeOffset="20639.79">19854 2836 0,'0'0'0,"21"-21"32,1 21-17,-1 0-15,0 0 0,0 0 0,0 0 16,0 0-16,22 0 0,-22 0 16,0 0-16,0 0 0,0 0 0,1 0 15,-1 0-15,-21-21 16</inkml:trace>
  <inkml:trace contextRef="#ctx0" brushRef="#br0" timeOffset="20819.79">19494 2604 0,'0'0'0,"-63"-22"31,42 22-15,0 0 15,-1 22-31</inkml:trace>
  <inkml:trace contextRef="#ctx0" brushRef="#br0" timeOffset="22627.63">2900 4890 0,'0'0'0,"21"0"0,0 0 15,0 0 1,0-22-16,-21 1 0,22 0 0,-1 0 16,0 0-16,0 0 0,-21-1 15,21 1-15,0 0 0,-21 0 16,0 0-16,0 0 0,0-1 16,-21 1-16,0 0 0,0 21 15,0 0-15,-22 0 0,22 0 16,-21 0-16,21 0 0,-22 21 15,22 0-15,-21 1 0,21-22 0,0 21 16,-1 0-16,1 0 0,21 0 0,0 22 16,0-22-16,0 0 15,21 21-15,-21-21 0,22 22 0,20-22 16,-21 21-16,0-21 0,0 22 16,22-1-16,-22-21 0,0 22 0,0-22 15,0 21-15,1-21 0,-22 22 16,0-22-16,0 21 0,0-21 0,0 0 15,-22 22-15,1-22 0,-21 0 16,21 0-16,-22 0 0,1 1 0,-21-22 16,20 0-16,1 0 15,-22 0-15,22 0 0,0 0 0,-1 0 16,1-22-16,21 1 0,-21 0 16,20-21-16,1 21 0,21-22 0,-21 1 15,21 0-15,-21-1 0,21 1 16,0 21-16,0-22 0,0 1 15,0 21-15,0 0 0,0 0 0,21 21 16,-21 21 0,21 21-16,0-21 0,1 0 0,-1 22 15,-21-22-15,21 21 0,0 1 16,0-1-16,0-21 0,1 21 0,-1-20 16,0 20-16,0-21 0,0 0 15,0 0-15,1 1 0,20-1 0,-21-21 16,21 0-16,-20 0 15,20 0-15,0 0 0,-21 0 0,22-21 16,-1-1-16,0 1 0,1 0 16,-22 0-16,21-21 0,1 20 0,-22-20 15,21 21-15,-21-21 0,0 20 16,1-20-16,-22 0 0,0-1 0,0 22 16,0 0-16,0 0 0,0 0 15,0 0-15,0 42 16,0 0-16,-22 0 15,22 0-15,-21 0 0,21 22 16,0-22-16,0 0 0,0 21 0,0-20 16,0-1-16,0 0 0,0 0 0,0 0 15,21 0-15,1-21 16,-1 0-16,0 0 0,0 0 0,0 0 16,0 0-16,1 0 0,-1 0 15,21 0-15,-21-21 0,0 0 0,1 21 16,-1-21-16,0 0 0,0 0 15,-21-1-15,0 1 0,21-21 0,-21 21 16,21 0-16,-21-1 0,0 1 16,0 0-16,0 42 31,0 0-31,0 1 16,0-1-16,0 0 0,0 21 15,0-21-15,0 1 0,0-1 0,0 21 16,0-21-16,0 0 0,0 1 15,22-22-15,-1 0 16,0 0-16,21 0 0,1 0 0,-22 0 16,21-22-16,0 22 0,1-21 15,-1 0-15,0 0 0,1 0 0,20-43 16,-42 43-16,1-21 16,-1 21-16,0-22 0,-21 22 0,0-21 15,0 21-15,0-1 16,0 1-16,0 0 0,0 42 31,-21 0-31,21 1 16,-21-1-16,21 21 0,-22 0 0,22 1 15,0-1-15,0 0 16,0 1-16,-21 20 0,21-20 0,0 20 0,0 1 16,0 20-16,0-20 15,0 20-15,0-20 0,0 21 0,0-1 0,0-20 16,0 20-16,0-20 0,-21-1 15,21 22-15,0-21 0,0-1 0,0 1 16,-21-1-16,21-21 0,-21 22 16,21-43-16,0 21 0,0-20 15,0-1-15,0-42 16,0-1-16,0-20 16,0 0-16,0-1 0,21-20 15,0-1-15,-21 1 0,0-1 0,21 1 16</inkml:trace>
  <inkml:trace contextRef="#ctx0" brushRef="#br0" timeOffset="22899.76">4127 5292 0,'0'0'0,"0"-43"16,0 22-16,0 0 0,0 0 0,0 0 0,0 0 16,22-1-16,-1 22 15,0-21-15,0 21 0,21 0 0,-20 0 16,20 0-16,-21 21 0,21-21 15,-20 22-15,-1-1 0,0 21 0,-21-21 16,0 0-16,0 1 0,-21 20 16,0-21-16,-1 0 0,-20 22 0,0-22 15,-1 0-15,22 0 0,-21 0 0,21-21 16,0 21-16,-1-21 0,1 0 16,42-21 15,1 0-31,-1 0 0,0 0 15,0 21-15,21-21 0</inkml:trace>
  <inkml:trace contextRef="#ctx0" brushRef="#br0" timeOffset="23195.7">4741 5059 0,'0'0'0,"0"21"15,0 0 1,0 22-16,0-22 0,0 21 15,0 0-15,0 1 0,0-1 0,0 22 16,0-1-16,0 1 0,0-1 16,0 1-16,0-1 0,0 22 15,0-22-15,0 22 0,-21-22 0,0 22 16,0-21-16,0 20 0,21 1 16,-22-22-16,1 22 0,0-21 0,21-1 15,-21-21-15,21 22 0,0-43 0,0 21 16,0-20-16,0-1 0,0-42 31,21-22-31,0 22 0,0-21 0,-21-1 16,22-20-16,-1-1 0,0 1 15,-21-1-15</inkml:trace>
  <inkml:trace contextRef="#ctx0" brushRef="#br0" timeOffset="23478.78">4678 5398 0,'0'-43'0,"0"86"0,0-128 0,-21 43 15,21 20-15,0-20 0,0 21 16,0 0-16,21-22 0,-21 22 0,42 0 16,-21 21-16,0-21 0,22 21 15,-1 0-15,-21 0 0,22 0 0,-1 0 16,-21 0-16,21 21 0,-20 0 16,-1 0-16,0 1 0,0 20 0,-21-21 15,0 0-15,0 22 0,0-22 0,-21 0 16,0 21-16,-22-21 15,22 1-15,-21-1 0,21-21 0,-22 21 16,22 0-16,-21-21 0,21 0 16,0 0-16,21-21 31,0 0-31,21 21 0,0-21 16,21-1-16,-21 1 0</inkml:trace>
  <inkml:trace contextRef="#ctx0" brushRef="#br0" timeOffset="23891.79">5376 4974 0,'-21'0'31,"0"21"-31,0 1 16,0 20-16,-1-21 0,1 21 0,0-20 15,21 20-15,0 0 0,-21-21 16,21 22-16,0-22 0,0 21 0,0-21 15,0 1-15,0-1 0,21 0 16,-21 0-16,21-21 0,0 0 0,22 0 16,-22 0-16,0 0 0,21 0 15,-20 0-15,20-21 0,0 21 16,-21-21-16,22 0 0,-22-1 0,21-20 16,-21 21-16,-21-21 0,0 20 15,22-20-15,-22 0 0,0 21 0,0-22 16,-22 1-16,1 21 0,0-22 15,0 22-15,-21 21 0,20-21 0,-20 21 16,0 0-16,21 0 0,-22 0 16,22 21-16,0-21 0,-21 21 0,42 1 15,-22-1-15,22 21 0,-21-21 16,21 0-16,0 1 0,0-1 0,0 0 16,0 0-16,21 0 0,1 0 15,-1-21-15,0 0 0,0 22 0,0-22 16,0 0-16,1 0 0,20 0 15</inkml:trace>
  <inkml:trace contextRef="#ctx0" brushRef="#br0" timeOffset="24269.48">5778 5186 0,'0'0'0,"0"-21"0,0 0 16,0-1-16,0 1 15,22 0-15,-22 0 0,21 0 16,0 0-16,0 21 0,0 0 15,-21-22-15,21 22 0,1 0 16,-1 0-16,0 0 0,0 0 0,0 22 16,0-22-16,-21 21 15,22 0-15,-22 21 0,21-21 0,-21 1 16,0-1-16,21 21 0,-21-21 0,0 0 16,0 22-16,0-22 0,0 0 15,0 0-15,-21-21 0,21 21 16,0-42 15,0 0-31,0 0 0,0 0 16,0 0-16,0-1 15,0 1-15,0 0 0,0-21 0,0 21 16,21-1-16,-21 1 16,0 0-16,21 0 0,0 0 15,0 0-15,-21-1 0,22 1 0,-22 0 16,21 21-16,0-21 0,0 0 15</inkml:trace>
  <inkml:trace contextRef="#ctx0" brushRef="#br0" timeOffset="24544.31">6583 4678 0,'0'0'0,"-21"21"31,21 0-31,0 0 16,-22 1-16,1-1 0,0 21 15,21-21-15,-21 22 0,21-1 0,0 0 16,-21-21-16,21 22 0,-21-1 16,21 0-16,0-20 0,-22 20 0,22-21 15,0 21-15,0-20 0,0-1 16,0 0-16,0 0 0,0 0 0,0 0 16,22-21-1,-1 0-15,0 0 0,0 0 16,0 0-16,0 0 0,1-21 0,20 21 15,-21-21-15,21 0 16,1 0-16,-1-22 0,0 22 0</inkml:trace>
  <inkml:trace contextRef="#ctx0" brushRef="#br0" timeOffset="24835.79">7006 5017 0,'21'-43'0,"-42"86"0,63-107 16,-20 43-16,-22 0 0,0 0 0,-22 21 16,1 0-1,0 0-15,-21 0 0,21 21 0,-1 0 16,1-21-16,0 21 0,0 21 15,21-20-15,-21-1 0,21 0 0,0 0 16,0 0-16,0 0 0,0 1 0,21-22 16,0 21-16,0 0 0,0-21 15,1 21-15,-1-21 0,21 21 0,-21-21 16,0 21 0,1-21-16,-1 22 0,-21-1 15,0 0 1,-21-21-16,-1 0 0,1 0 15,0 0-15,0 0 0,0 0 16,0 0-16,-1 0 0,1 0 16,0 0-16,0 0 0,21-21 15,-21 0-15,0-1 0,-1 1 16,22 0-16</inkml:trace>
  <inkml:trace contextRef="#ctx0" brushRef="#br0" timeOffset="25038.2">6435 4847 0,'0'-21'31,"21"21"-31,0 0 0,0 0 16,21 0-16,-20 0 0,20 0 15,0 0-15,1-21 0,-1 21 16,-21 0-16,21 0 0,-20 0 0,20 0 0,-21 0 15,0-21-15,22 21 16</inkml:trace>
  <inkml:trace contextRef="#ctx0" brushRef="#br0" timeOffset="27071.79">9017 4805 0,'0'0'0,"21"-42"0,0 20 15,0 1-15,-21 0 0,0 0 0,22-21 16,-22 20-16,0 1 0,0 0 16,0 0-16,0 0 0,0 0 15,0-1-15,-22 22 0,1 0 16,0 0-16,0 22 15,0-22-15,0 21 0,-1 21 0,1-21 16,0 22-16,-21-1 0,21 21 16,-1-20-16,-20 20 0,21 1 0,0-1 15,0-20-15,-1 20 0,22 1 16,-21-22-16,21 0 0,0 43 16,43-43-16,-22-21 0,0 1 0,21-1 15,1-21-15,-1 0 0,0 21 16,1-21-16,20 0 0,-21 0 0,1-21 15,20 0-15,-20 21 16,-1-43-16,0 22 0,1 0 0,-1-21 0,-21-1 16,21 1-16,-20 0 0,-1-22 15,0 22-15,-21-22 0,0 1 16,0-1-16,0 22 0,0-22 0,-21 22 16,0-21-16,-1 20 0,1 1 15,-21 21-15,21-22 0,0 22 0,-22 21 16,22-21-16,-21 21 0,21 0 15,-22 0-15,1 21 0,21 0 0,-22 22 16,-20 20-16,42-20 0,-22 20 16,22 1-16,0-1 0,0-21 15,0 22-15,0 63 0,21-85 16,0 1-16,0-1 16,0-21-16,42 21 0,-21-20 0,0-1 15,22 0-15,-22-21 0,21 0 0,0 0 16,1 0-16,-1 0 0,0 0 15,1 0-15,20-21 0,-20 0 0,20-1 16,-21-20-16,22 21 0,-22 0 16,1-22-16,20 22 0,-21-21 0,-20 21 15,20 0-15,-21-1 0,0 1 0,0 0 16,-21 0-16,-21 21 31,0 21-31,0 0 0,21 0 16,-21 1-16,0-1 0,21 0 15,-22 0-15,22 21 0,0-20 0,-21-1 16,21 0-16,-21 0 0,21 0 16,0 0-16,-21-21 0,21 22 0,0-1 31,21-21-15,0-21-16,0-1 0,1 22 0,-1-21 15,0 0-15,0-21 0,0 21 16,22-1-16,-22-20 0,0 21 0,0 0 15,0 0-15,22-1 0,-22 1 16,0 21-16,0 0 16,0 0-16,-21 21 15,0 1-15,0-1 16,0 0-16,0 0 0,0 21 0,0-20 16,0-1-16,0 0 0,0 0 15,0 0-15,21 0 0,1-21 16,-1 0-16,0 0 0,0 0 0,0 0 15,22 0-15,-22 0 0,21 0 16,-21-21-16,22 21 0,-22-21 0,21 0 16,-21 0-16,0-22 0,22 22 15,-22-21-15,0 0 0,0-1 0,0 1 16,1 0-16,-22-1 0,21-20 16,0 20-16,-21 1 0,21 21 15,-21-21-15,0 20 0,0 1 0,0 0 16,0 0-16,0 42 15,-21 0 1,0 0-16,0 1 0,21 20 16,0-21-16,-22 43 0,22-22 0,-21 0 15,21 22-15,0-22 0,0 0 0,0 1 16,0-1-16,0 0 0,0 1 16,0-22-16,0 21 0,21-21 0,1 1 15,-1-22-15,0 21 0,21-21 16,-21 0-16,22 0 0,-1 0 15,0 0-15,-20 0 0,20 0 0,0-21 16,1-1-16,-22 1 0,0 21 16,21-21-16,-21-21 0,-21 21 0,22-1 15,-22 1-15,21 21 0,-21-21 16,0 0-16,0 42 31,0 0-31,-21-21 16,21 21-16,0 1 0,-22-1 0,22 0 15,0 0-15,0 0 16,0 0-16,0 1 0,22-22 16,20 0-16,-21 0 0,0 0 15,22 0-15,-1 0 0,-21 0 16,21 0-16,1-22 0,-22 22 0,0-21 16,21 0-16,-20 0 0,-1 0 0,0 0 15,0-1-15,0 1 0,-21 0 16,0 0-16,0 0 0,21 0 0,-21-1 15,0 1 1,0 42 15,0 1-31,0 20 16,0-21-16,0 0 0,0 22 0,0-22 16,-21 21-16,21 0 15,0 1-15,-21-1 0,0 43 16,21-22-16,0 1 0,0-1 0,0 22 15,-21-22-15,21 22 0,0-21 16,0 20-16,0 1 0,0-22 0,-21 22 16,21 21-16,0-21 0,0-1 0,0 1 15,0 0-15,0-1 0,-22 1 16,22 0-16,-21-22 0,21 1 16,0 63-16,-21-64 0,0-21 15,21 1-15,-21-1 0,0-21 0,21 0 16,-22-21-16,1 0 0,0 0 15,-21-21-15,21 0 0,-1 0 0,-20-21 16,0-22-16,-1 22 0,22-22 0,-21 1 16,0-85-16,20 84 15,1-21-15,21-105 0,0 105 16,0-21-16,0 22 0,0-1 16,21 0-16,1 1 0,-1-1 15,0 22-15,0-22 0,0 21 0,0 1 16,1 21-16,20-1 0,-21 1 0,0 0 15,22-1-15,-22 22 0,21-21 16,-21 21-16,0-1 16,-21 1-1,22 21-15</inkml:trace>
  <inkml:trace contextRef="#ctx0" brushRef="#br0" timeOffset="27963.78">13695 4360 0,'0'0'0,"0"-42"16,0 63 15,-21 0-31,21 1 0,-22 20 0,22-21 16,-21 21-16,0 1 0,21 20 0,-21-20 15,0 20-15,0 1 0,-1-1 16,-20-21-16,21 22 0,0-1 16,-22-20-16,22-1 0,-21 0 15,21 1-15,0-22 0,-1 0 0,-20 21 16,21-42-16,0 0 15,0 0-15,-1-21 16,22 0-16,0 0 0,-21 0 16,21-22-16,-21 22 0,21-21 15,0 0-15,0-22 0,0 22 0,0-22 16,0 22-16,0 0 0,0-1 16,21 1-16,0 21 0,-21 0 0,22-1 15,-1 1-15,0 21 0,0 0 16,0 0-16,0 0 0,1 0 0,-1 21 15,-21 22-15,21-22 0,0 21 16,0 1-16,-21-1 0,0 0 0,21 22 16,-21-22-16,22 0 0,-1 1 0,-21-1 15,0-21-15,21 22 0,0-22 16,0 0-16,-21 0 0,21-21 16,1 21-16,-1-21 0,0 0 15,21 0-15,-21 0 0,43-21 16,-43 21-16,0-21 0,22 0 0,-22 0 15,0-1-15,21-20 0,-21 21 16,1-21-16,-22 20 0,21-20 0,0 0 16,-21 21-16,21-1 0,-21 1 15,0 42 17,0 1-32,-21-1 0,21 0 0,-21 0 15,0 0-15,21 0 0,0 1 16,0-1-16,-22 0 0,22 0 15,-21-21-15,21 21 0,21-21 47,-21-21-47,22 0 16,-22 0-16</inkml:trace>
  <inkml:trace contextRef="#ctx0" brushRef="#br0" timeOffset="28148.78">14160 4636 0,'0'0'0,"-21"0"31,0 0-15,0 0-16,21 21 31,21-21-31,0 0 0,0 21 16,1-21-1,-1 21-15</inkml:trace>
  <inkml:trace contextRef="#ctx0" brushRef="#br0" timeOffset="28579.79">14372 4805 0,'0'0'0,"0"21"0,0 0 0,0 0 15,0 1-15,0-1 0,-21 0 0,0 0 16,21 0-16,-21 0 0,-1 1 15,1 20-15,0-21 0,21 0 0,-21 0 16,0 1-16,21-1 16,0 0-16,0-42 31,0 0-15,0-1-16,0 1 0,21 0 15,0 0-15,0-21 0,0-1 0,1 22 16,20-21-16,-21-1 0,21 1 15,-20 21-15,20-21 0,-21 20 16,21 1-16,-20 21 0,20 0 0,-21 0 16,0 0-16,0 0 0,-21 21 15,22 1-15,-22-1 0,0 21 16,0-21-16,0 22 0,0-1 0,0-21 16,-22 21-16,22 1 0,0-22 15,0 0-15,-21 21 0,21-20 0,0-1 16,0 0-16,21-21 31,1 0-31,-1 0 0,0-21 16,0 0-16,0-1 15,0 1-15,1 0 0,-1 0 0,21-21 16</inkml:trace>
  <inkml:trace contextRef="#ctx0" brushRef="#br0" timeOffset="29216.74">15325 4382 0,'0'-22'0,"0"44"0,0-65 0,0 22 16,-22 21 0,1 0-16,0 21 15,21 0-15,-21 1 0,21 20 16,-21-21-16,21 21 0,-21 1 0,21-1 16,0 0-16,-22 1 0,1-1 15,21 0-15,-21 22 0,0-22 16,21 1-16,-21-22 0,0 21 0,-1 0 15,22-20-15,0-1 0,-21 0 16,0 0-16,21-42 31,0 0-31,0 0 16,21-1-16,-21-20 0,21 21 0,1-21 16,20-1-16,-21 22 0,0-21 15,22 21-15,-1-1 0,-21 1 16,21 0-16,-20 0 0,20 0 15,-21 21-15,21 0 0,-20 0 0,-1 0 16,0 0-16,-21 21 16,0 0-16,0 0 15,-21-21-15,0 21 0,-1 1 0,1-22 16,0 21-16,0-21 16,-21 0-16,20 0 0,1 0 0,0 0 15,0 0-15,0-21 16,21-1-1,0 1 1,0 0-16,0 42 31,0 0-31,0 1 16,0-1-16,0 0 0,0 0 0,0 0 16,0 0-16,21 1 0,-21 20 15,21-21-15,-21 0 0,0 0 0,21 1 16,0-1-16,-21 0 0,22-21 0,-22 21 15,21-21-15,0 0 0,-21 21 16,21-21-16,0 0 0,0 0 16,1 0-16,-1 0 0,0 0 15,0 0-15,0-21 0,0 0 16,1 21-16,-1-21 0</inkml:trace>
  <inkml:trace contextRef="#ctx0" brushRef="#br0" timeOffset="29651.74">16129 4636 0,'0'0'0,"21"0"0,-21-22 0,21 22 15,-42 0 1,0 0 0,0 0-16,0 0 0,-1 0 15,1 22-15,0-22 0,0 21 0,0 0 16,0-21-16,21 21 0,0 0 15,0 0 1,0 1-16,0-1 0,0 0 16,21 0-1,0-21-15,0 21 0,0-21 0,0 21 16,1-21-16,-1 22 16,0-22-16,0 21 0,0 0 15,-21 0-15,21-21 0,-21 21 16,0 0-16,-21-21 15,0 22-15,0-22 0,0 0 16,0 0-16,-1 0 16,1 0-16,0 0 0,0 0 0,0 0 15,0 0-15,-1 0 16,1 0-16,42 0 47,1 0-32</inkml:trace>
  <inkml:trace contextRef="#ctx0" brushRef="#br0" timeOffset="29819.59">16658 5080 0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30T12:39:14.62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1757 1588 0,'21'0'31</inkml:trace>
  <inkml:trace contextRef="#ctx0" brushRef="#br0" timeOffset="806.12">2011 783 0,'21'0'31,"0"0"-31,-21-21 0,0 0 16,21 21-16,-21-21 0,0 0 15,0-1-15,0 1 16,0 0-16,0 0 0,0 0 16,0 0-16,-21-1 15,0 22-15,0 0 0,0 0 0,-1 0 16,1 0-16,0 0 0,-21 22 16,-1-1-16,1 0 0,0 21 15,-1-21-15,1 22 0,0-1 0,-1 22 16,1-1-16,21-21 0,-21 22 15,20-1-15,-20 1 0,21-1 16,21-20-16,0 20 0,0-20 16,0 41-16,21-63 0,0 22 15,0-22-15,22 0 0,-1 0 16,0 0-16,1-21 0,20 0 0,-20 0 16,-1 0-16,0 0 0,1 0 15,-1 0-15,0 0 0,-21 0 16,22-21-16,-22 21 0,0-21 15,0 21-15,0-21 0,1 0 16,-1 0-16,0-1 0,0 1 0,21 0 16,-20 0-16</inkml:trace>
  <inkml:trace contextRef="#ctx0" brushRef="#br0" timeOffset="1376.81">3196 783 0,'0'0'0,"21"-21"0,-21 0 16,0 0-16,0 0 0,0-1 16,0 1-1,-21 21-15,0 0 0,21-21 16,-21 21-16,0 0 0,-1 0 15,-20 0-15,21 0 0,0 0 16,-22 21-16,1 0 0,21 1 0,-21-1 16,-1 0-16,22 21 0,-21-21 15,21 22-15,-1-22 0,1 0 0,21 21 16,-21-20-16,21-1 0,0 0 16,21 0-16,0 0 15,1-21-15,-1 0 0,0 21 0,21-21 16,-21 0-16,22 22 0,-1-22 15,-21 0-15,22 21 0,-1-21 0,-21 21 16,21 0-16,-20-21 0,-1 21 16,21 0-16,-21-21 0,-21 22 15,0-1-15,0 0 0,0 0 0,0 0 16,0 0-16,-21 1 16,0-1-16,-21 0 0,-1 0 0,22 0 15,-21 0-15,-1 1 0,1-22 16,0 21-16,-22-21 0,-20 0 15,41 0-15,1 0 0,0 0 16,-1 0-16,22 0 0,-21-21 16,-1-1-16,22 22 0,0-21 0,0 0 15,21 0-15,0 0 0,0 0 16,0-1-16,21 1 16,0 0-16,22 0 0,-22 21 15,21-21-15,0 21 0</inkml:trace>
  <inkml:trace contextRef="#ctx0" brushRef="#br0" timeOffset="1894.75">4106 762 0,'0'-21'0,"0"42"0,0-63 0,0 21 16,-21 21 0,0 0-16,0 0 0,0 0 0,-22 0 15,1 0-15,0 0 0,-1 21 16,22-21-16,-21 21 0,-1 0 0,1 0 16,21 0-16,0 1 0,0-1 15,-1 0-15,22 0 0,-21 0 16,21 0-16,0 1 0,0-1 0,0 0 15,0 0-15,21 0 16,22 0-16,-22 1 0,0-22 0,21 21 16,1-21-16,-1 21 0,-21-21 15,22 0-15,-1 21 0,0 0 0,-21-21 16,22 21-16,-22-21 16,0 22-16,0-1 0,-21 0 15,0 0-15,-21 0 16,0 0-16,0-21 0,-22 22 0,22-1 15,-21-21-15,0 21 0,20-21 16,-20 0-16,0 0 0,21 0 0,-22 0 16,22 0-16,-21 0 0,21 0 15,-1 0-15,1 0 0,0 0 0,0 0 16,0 0-16,0 0 0,21-21 47,21 0-47,0 21 15</inkml:trace>
  <inkml:trace contextRef="#ctx0" brushRef="#br0" timeOffset="2652.54">5292 720 0,'21'0'31,"0"0"-31,0-21 0,0 21 0,22-22 16,-22 22-16,21-21 0,-21 0 15,22 0-15,-1 0 0,-21 21 0,21-21 16,-20-1-16,-1 1 0,0 0 15,-21 0-15,0 0 0,0 0 16,0-1-16,-21 1 0,0 21 0,-22 0 16,22 0-16,-42 0 0,20 0 15,-20 0-15,20 21 0,1 1 0,0-1 16,-1-21-16,1 21 0,21 0 16,0 0-16,0 0 0,-1-21 0,22 22 15,0-1-15,0 0 0,0 0 16,0 0-16,22 0 0,-1 1 15,0-1-15,0 21 0,21-21 16,-20 0-16,20 22 0,0-22 0,1 21 16,-1-21-16,0 22 0,-21-22 15,22 0-15,-22 21 0,0-20 0,-21 20 16,0-21-16,0 21 0,-21-20 16,0 20-16,-22-21 0,1 0 0,0 0 15,-22 1-15,22-1 0,0-21 16,-1 0-16,-63 21 15,85-21-15,-21 0 0,0 0 0,-1-21 16,22 21-16,0-21 0,-21-1 0,20 1 16,1 0-16,21 0 15,0 0-15,-21-22 0,21 22 0,0 0 16,0 0-16,0 0 0,0 0 16,21-1-16,0 22 0,1-21 0,20 0 15,-21 21-15,21-21 0,1 21 16,-1-21-16,0 21 0,1 0 15,-1-21-15</inkml:trace>
  <inkml:trace contextRef="#ctx0" brushRef="#br0" timeOffset="3031">5863 1080 0,'64'0'31,"-43"-22"-15,0 1-16,0 0 0,-21 0 0,21 0 16,0 0-16,1-1 0,-22 1 15,0 0-15,21 0 0,-21 0 0,0 0 16,0-1-16,0 1 16,-21 21-16,-1 0 15,1 0-15,-21 21 0,21 1 16,-22-1-16,1 0 0,21 21 15,-21-21-15,20 22 0,-20-1 16,21-21-16,21 22 0,-21-22 0,21 21 16,0-21-16,0 22 0,0-22 15,0 0-15,0 0 0,21-21 0,-21 21 16,42-21-16,-21 0 0,1 21 16,-1-21-16,21 0 0,-21 0 0,22 0 15,-22 0-15,21-21 0,0 21 16,-20-21-16,20 0 0,-21 0 0,21-22 15,1 22-15</inkml:trace>
  <inkml:trace contextRef="#ctx0" brushRef="#br0" timeOffset="3310.35">6477 360 0,'0'-42'0,"0"84"0,0-106 0,0 43 15,0 0-15,0 0 0,-21 0 16,21 42-1,0 0-15,-21 0 0,21 22 16,-22-1-16,22 0 0,0 1 16,0 20-16,-21-21 0,0 22 0,21-1 15,-21 1-15,21-1 0,0 1 16,-21-22-16,21 22 0,-21-22 16,21 22-16,-22-22 0,22 0 15,0-21-15,0 1 0,0 20 0,0-21 16,0 0-16,22-42 47,-1 0-47</inkml:trace>
  <inkml:trace contextRef="#ctx0" brushRef="#br0" timeOffset="3702.81">6667 974 0,'22'0'31,"-1"0"-15,0-21-16,0-1 0,0 22 0,-21-21 15,21 0-15,1 0 0,-1 0 16,-21 0-16,0-1 0,0 1 15,-21 21 1,-1 0 0,1 0-16,-21 0 0,21 21 15,0 1-15,-22-1 0,22 0 0,0 0 16,0 21-16,0-20 0,-1 20 16,1-21-16,21 21 0,0-20 0,0-1 15,0 21-15,0-21 0,0 0 16,0 1-16,0-1 0,21 0 15,1-21-15,-1 0 0,0 21 16,0-21-16,0 0 0,22 0 0,-22 0 16,21 0-16,0 0 0,1-21 15,-1 21-15,0-21 0</inkml:trace>
  <inkml:trace contextRef="#ctx0" brushRef="#br0" timeOffset="3983.8">7429 741 0,'0'0'0,"-21"-21"16,0 21-16,0 0 15,0 0-15,0 0 0,-1 0 0,1 21 16,21 0-16,-21 0 0,0 0 16,0 22-16,0-22 0,21 21 0,0 1 15,-22-22-15,22 21 0,-21 0 16,21-20-16,0 20 0,0-21 15,0 21-15,0-20 16,21-1-16,1-21 0,-1 21 0,0-21 16,0 0-16,0 0 0,0 0 15,1 0-15,20 0 0,-21 0 0,0-21 16,22 0-16,-1 21 0,-21-43 16,21 22-16,1 0 0</inkml:trace>
  <inkml:trace contextRef="#ctx0" brushRef="#br0" timeOffset="4287.84">8086 339 0,'0'0'0,"0"-21"0,0-1 0,-22 22 16,1 0-16,0 0 16,0 22-16,0-1 0,0 0 0,21 21 15,-22-21-15,1 22 0,0-1 16,21 0-16,-21 1 0,21 20 0,0-20 15,-21-1-15,21 21 0,0-20 16,0-1-16,0 0 0,0 1 0,0-1 16,0-21-16,0 22 0,0-22 15,0 0-15,0 0 0,21 0 0,-21 0 16,0 1-16,21-22 16,0 0-16,0 0 0,1 0 15,-1 0 1,0 0-16,-21-22 0,21 1 0,0 0 15,-21 0-15,21 0 0,1 0 16</inkml:trace>
  <inkml:trace contextRef="#ctx0" brushRef="#br0" timeOffset="4483.6">7747 804 0,'0'0'0,"-21"0"15,42 0 1,0 0-16,0 0 0,0 0 16,22 0-16,-1 0 0,0 0 15,43-21-15,-64 21 0,22 0 16,-1-21-16,0 21 0,-21 0 16,1-21-16,20 21 0</inkml:trace>
  <inkml:trace contextRef="#ctx0" brushRef="#br0" timeOffset="4886.49">8403 741 0,'-21'21'0,"42"-42"0,-63 63 15,42 1-15,-21-22 16,-1 0-16,22 0 0,-21 21 0,21-20 16,0-1-16,0 21 0,-21-21 15,21 0-15,0 1 0,0-1 0,0 0 16,0 0-16,21 0 15,0 0-15,1-21 0,-1 0 16,0 0-16,0 0 0,21 0 16,-20 0-16,-1-21 0,21 0 0,-21 21 15,0-21-15,1 0 0,-1 0 16,0-1-16,0-20 0,-21 21 0,21-21 16,-21-1-16,0 22 15,0-21-15,0 21 0,-21-22 0,0 22 16,0 0-16,0 0 0,-1 21 15,1 0-15,-21 0 0,21 0 0,0 0 16,-1 0-16,1 0 0,0 0 16,0 21-16,0 0 0,0 0 0,-1 0 15,22 1-15,0-1 0,-21 0 16,21 0-16,0 0 0,0 0 16,21 1-16,22-22 15,-22 0-15,0 0 0,21 0 0,1 0 16</inkml:trace>
  <inkml:trace contextRef="#ctx0" brushRef="#br0" timeOffset="5315">8975 783 0,'0'0'0,"-22"-21"0,22 0 15,0 0-15,0 0 16,22-1-16,-1 22 15,0-21-15,0 21 0,21 0 16,-20 0-16,-1 0 0,0 0 16,0 0-16,21 0 0,1 21 15,-43 1-15,21-1 0,0 0 16,-21 21-16,0-21 0,0 22 0,0-22 16,0 21-16,21-21 0,-21 22 15,0-22-15,0 21 0,0-21 0,0 1 16,0-1-16,0 0 0,-21 0 15,0-21 1,21-21 0,0 0-1,0 0-15,0-1 0,0 1 16,0 0-16,21-21 0,-21-1 16,21 22-16,0-21 0,1 21 15,-1-22-15,0 22 0,0-21 0,0 21 16,0 0-16,1-1 0,20 22 15,-21-21-15,0 0 0,43 21 16,-43 0-16,0 0 0,0 0 16,0 0-16</inkml:trace>
  <inkml:trace contextRef="#ctx0" brushRef="#br0" timeOffset="6386.66">1630 1715 0,'-21'0'0,"-1"0"15,1 0 1,42 0 31,1 0-47,20 0 16,-21 0-16,21 0 0,1 0 0,-1 0 15,22 0-15,-1 0 0,-21 0 16,43 0-16,-21 21 0,20-21 15,22 0-15,0 0 0,0 0 16,21 0-16,0 0 0,0 0 16,0 0-16,21 0 0,0 0 0,0 21 15,22-21-15,-1 0 0,0 0 16,1 0-16,-1 0 0,21 0 0,-20 0 16,20 21-16,-20-21 0,20 0 15,-21 0-15,22 0 0,-22 21 0,22-21 16,-22 0-16,22 0 0,-1 0 0,1 21 15,-22-21-15,21 0 0,-20 0 16,20 0-16,1 0 0,-22 0 0,0 22 16,1-22-16,-1 0 0,-21 0 15,22 0-15,-22 0 0,0 0 0,-21 0 16,0 0-16,0 0 16,0 0-16,-21 0 0,0 0 0,-1 0 15,-20 0-15,0 0 0,-1 0 16,-20 0-16,-1 0 0,1 0 0,-22 0 15,1 0-15,-22 0 0,0 0 16,0 0-16,0 0 0</inkml:trace>
  <inkml:trace contextRef="#ctx0" brushRef="#br0" timeOffset="6505.89">10329 1820 0,'-21'0'78,"0"0"-78,0 0 0,0 22 16</inkml:trace>
  <inkml:trace contextRef="#ctx0" brushRef="#br0" timeOffset="12642.74">1460 2688 0,'0'-21'16,"22"0"0,-22 0-1,0 0-15,0-1 16,0 1-16,0 0 15,0 0-15,0 0 0,-22 0 16,1-1-16,0 22 0,0-21 0,-21 0 16,-1 21-16,1 0 0,0 0 15,-1 0-15,1 0 0,0 21 16,20 0-16,-20 22 0,0-22 16,-1 21-16,22 1 0,-21-1 0,0 0 15,20 22-15,1-22 0,0 22 16,0-22-16,0 0 0,21 22 15,0-22-15,0 0 0,0 1 0,0 20 16,0-20-16,21-22 0,0 21 16,21 0-16,-20-20 0,-1-1 15,21 0-15,-21 0 0,22-21 16,-1 21-16,0-21 0,1 0 0,-1 0 16,0 0-16,1 0 0,-1 0 15,0-21-15,22 0 0,-22 0 16,0 0-16,22-1 0,-22-20 0</inkml:trace>
  <inkml:trace contextRef="#ctx0" brushRef="#br0" timeOffset="15103.75">1905 2963 0,'0'0'0,"0"-21"16,0 0-16,0 0 16,-21 21-16,0-21 15,-1 21-15,1 0 0,0 0 16,-21 0-16,21 21 0,-1 0 15,-20 0-15,21-21 0,-21 43 0,20-22 16,1 0-16,-21 21 0,21-21 16,21 22-16,0-22 0,-21 0 0,21 21 15,0-20-15,0-1 0,0 0 16,21 0-16,0-21 0,-21 21 16,21-21-16,21 0 0,-20 0 15,-1 0-15,0 0 0,0-21 0,21 21 16,-20-21-16,-1 0 0,0 0 15,0-1-15,0 1 0,0-21 16,1 21-16,-1 0 0,0-22 0,-21 22 16,21 0-16,-21 0 0,0 0 15,0-1-15,21 1 0,-21 0 0,0 0 16,0 42 15,0 0-31,0 0 16,0 1-16,0-1 0,-21 0 15,21 0-15,0 21 0,0-20 16,0 20-16,0 0 0,-21-21 16,21 22-16,0-22 0,0 0 0,0 0 15,0 0-15,0 1 0,21-22 16,0 0-16,0 0 0,22 0 16,-22 0-16,0 0 0,21-22 15,1 1-15,-22 0 0,21-21 16,1 21-16,-1-22 0,21 22 0,-20-21 15,-22-1-15,21 22 0,1-21 16,-22 21-16,0 0 0,-21-1 0,0 1 16,0 0-16,-21 21 15,0 0-15,-1 0 16,1 0-16,0 0 16,21 21-16,-21 0 0,21 1 0,0-1 15,0 0-15,0 0 16,0 0-16,0 0 0,21 1 0,-21-1 15,21 0-15,0 0 0,1 0 16,-22 0-16,21 1 0,-21-1 0,21 0 16,0-21-16,-21 21 15,-21-21 1,0-21 0,0 21-16,21-21 0,-22 0 15,1-1-15,0 22 0,21-21 0,0 0 16,-21 21-16,0 0 15,21 21 1,0 0 0,0 1-16,21-1 0,0 0 15,0 0-15,0 0 16,1-21-16,-1 0 0,0 21 0,0-21 16,21 0-16,-20 0 0,-1 0 15,21 0-15,-21-21 0,22 0 0,-22 21 16,21-42-16,-21 21 0,0-1 15,1 1-15,41-42 0,-42 20 16,0 22-16,22-21 16,-22 0-16,0-1 0,0 22 0,0 0 15,1-21-15,-1 42 0,0-22 16,0 1-16,0 21 0,-21 21 31,0 1-31,0-1 0,0 0 0,0 0 16,0 0-16,0 0 15,0-42 32,0 0-31,0 0 0,0 0-16,0 0 15,0-1-15,-21 1 16,0 21-16,0 0 15,0 21 1,-1 1-16,22-1 0,-21 0 16,0 0-16,21 0 0,-21 22 15,21-22-15,0 0 0,-21 42 16,21-20-16,0-22 0,0 21 16,0-21-16,21 1 0,0 20 0,0-21 15,0 0-15,1-21 16,20 21-16,0 1 0,1-22 0,-1 0 15,21 0-15,-20 0 0,20 0 16,1-22-16,-22 1 0,22 0 0,-22 0 16,0 0-16,22 0 0,-22-1 15,-21 1-15,22-21 0,-22 21 0,21-22 16,-21 22-16,0 0 0,1-21 16,-22 21-16,0-22 0,0 22 0,0 0 15,0 0-15,0 0 0,-22 21 16,1 0-16,0 0 0,0 0 15,0 0-15,0 0 0,-1 21 16,-20 0-16,21 0 0,-21 0 16,20 0-16,-20 22 0,-21 20 15,41-42-15,1 22 0,21-22 16,0 21-16,0-21 0,0 22 0,0-22 16,0 0-16,0 0 0,0 0 15,21-21-15,1 0 0,20 0 0,-21 0 16,0 0-16,0 0 0,1 0 15,20-21-15,-21 21 0,0-21 0,0 0 16,1-21-16,-1 20 0,0 1 16,0-21-16,0 21 0,-21 0 15,0-22-15,21 22 0,-21 0 0,0 0 16,22 0-16,-22-1 0,0 1 16,0 0-16,0 0 15,-22 21 1,1 21-16,21 0 0,-21-21 15,21 21-15,-21 1 0,0 20 16,21-21-16,0 0 0,0 0 0,0 22 16,0-22-16,0 0 0,0 0 15,21 22-15,0-22 0,0 0 0,0 0 16,22-21-16,-22 21 0,0-21 16,0 0-16,22 0 0,-22 0 0,21 0 15,0 0-15,-20-21 0,20 0 0,0 0 16,1 0-16,-1-1 15,-21 1-15,21 0 0,1-21 16,-22 21-16,0-22 0,0 22 0,0 0 16,1-21-16,-22 20 0,0 1 0,0-21 15,0 21-15,-22 0 16,1-1-16,0 22 0,-21 0 0,21 0 16,-1 0-16,1 0 0,-21 0 0,21 22 15,-22-22-15,22 21 0,0 0 16,-21 0-16,21 21 0,-1-20 15,1-1-15,0 0 0,21 21 0,0-21 16,0 1-16,0 20 0,0-21 16,0 0-16,0 0 0,0 1 15,21-22-15,0 0 0,1 0 16,-1 0-16,21 0 16,-21 0-16,0 0 0,1-22 0,-1 1 15,0 0-15,0 0 0,0 0 16,0-22-16,1 22 0,-1-21 0,21-43 15,-21 22-15,0 20 0,1 1 16,-1-21-16,-21 20 0,21 1 16,0 0-16,-21-1 0,0 22 15,0-21-15,0 21 0,21-1 0,-21 1 16,0 42 15,-21 1-31,0 20 0,21-21 0,-21 43 16,21-22-16,-21 0 0,21 1 15,0-1-15,0 21 0,-22-20 16,22-1-16,0 0 0,0-20 16,0 20-16,0 0 0,0-21 0,22 22 15,-1-22-15,0 0 0,0 0 16,0 0-16,0 1 0,1-22 0,41 0 16,-21 0-16,1 0 15,-22 0-15,21-22 0,1 22 0,-22-21 0,21 0 16,-21 0-16,22 0 0,-22-22 15,0 22-15,21 0 0,-21-21 16,1 21-16,-1-22 0,0 22 16,-21 0-16,21 0 0,-21 42 31,-21 0-15,21 0-16,0 0 0,0 1 0,0-1 15,-21 21-15,21-21 0,0 0 16,0 1-16,0-1 0,0 0 15,0 0-15,21 0 16,0-21-16,0 0 16,22 0-16,-22 0 0,0 0 0,0 0 15,21-21-15,-20 21 0,-1-21 16,0 0-16,21 0 0,-21-1 0,1 1 16,20-21-16</inkml:trace>
  <inkml:trace contextRef="#ctx0" brushRef="#br0" timeOffset="15442.76">5630 2434 0,'0'0'0,"-42"0"0,21 0 0,-22 0 16,22 0-16,0 21 0,-21 1 16,21 20-16,-1-21 0,22 0 15,0 0-15,0 1 0,0-1 0,0 0 16,0 0-16,0 0 15,22-21-15,-1 0 0,0 0 0,21 0 16,-21 0-16,1 0 0,20-21 16,-21 21-16,0-21 0,-21 0 15,21 0-15,-21-1 0,0 1 0,0 0 16,0 0-16,0-21 0,-42 20 16,21 1-16,0 0 0,0 21 15,-22 0-15,22 0 0,0 0 0,0 21 16,0 0-16,-1 1 15,22-1-15,0 21 0,0-21 0,0 0 16,0 22-16,0-22 0,0 0 16,0 0-16,0 0 0,0 1 0,22-22 15</inkml:trace>
  <inkml:trace contextRef="#ctx0" brushRef="#br0" timeOffset="16006.77">6032 2921 0,'0'0'0,"-21"0"0,0-21 16,0 21-1,0 0-15,0 0 16,21 21-16,0 0 0,-22-21 15,22 21-15,-21 1 0,21-1 0,0 0 16,0 0-16,0 0 0,-21 0 16,21 1-16,0-1 0,-21 0 15,21 0-15,0 0 0,0 0 0,0 1 16,0-1 0,0-42 15,0-1-31,0 1 15,0 0-15,0 0 0,0 0 0,0 0 16,21-22-16,0 22 0,0 0 0,22-21 16,-22 20-16,21 1 0,1-21 15,-1 21-15,0 0 0,1-1 0,-1 1 16,0 0-16,1 21 0,-1 0 16,0 0-16,-21 0 0,43 21 15,-43 0-15,0 1 0,-21-1 16,0 21-16,0-21 0,0 0 15,0 22-15,0-22 0,-21 21 0,0-21 16,0 1-16,0-1 0,-22 21 16,22-21-16,0-21 0,0 21 0,21 1 15,-21-1-15,-1-21 16,44 0 0,20 0-1,-21-21-15,0-1 0,22 22 0,-1-21 16</inkml:trace>
  <inkml:trace contextRef="#ctx0" brushRef="#br0" timeOffset="16818.74">7197 2963 0,'0'0'0,"21"-21"0,-21-21 16,0 21-16,0 0 0,0-1 15,-21 1-15,-1 21 0,1-21 0,0 21 16,0 0-16,-21 0 0,20 0 15,-20 0-15,21 0 0,-21 21 0,-1 0 16,22 1-16,-21-1 0,21 0 0,-22 0 16,22 0-16,0 0 0,0 1 15,0 20-15,21-21 0,0 0 16,0 0-16,0 1 0,0-1 16,21 0-16,0-21 0,0 0 15,21 0-15,-20 0 0,20 0 16,0 0-16,1 0 0,-22 0 0,21-21 15,-21 21-15,22-21 0,-22-1 0,0 1 16,0 0-16,0 21 0,0-21 16,-21 0-16,0 0 0,22-1 15,-1 1-15,-21 0 0,0 0 16,0 42 31,0 0-32,0 0-15,-21 1 0,-1-1 16,1 21-16,0-21 0,21 22 0,0 20 16,-21-21-16,0 22 0,21-22 15,0 22-15,0-1 0,0 1 0,0-1 16,0 1-16,-21 20 0,21-20 0,-22 21 16,22-1-16,0 1 0,0 0 15,-21-1-15,0 1 0,21 0 0,-21 20 16,21-20-16,0 0 0,0-1 0,0 1 15,-21 0-15,21-1 16,0 1-16,-21-21 0,21 20 0,0-20 16,0-1-16,0-20 0,-22 20 0,1-21 15,0 1-15,0-1 0,21 0 16,-21-20-16,0-1 0,-1 0 0,1-21 16,-21 0-16,21 0 0,0 0 0,-1-21 15,-20-22-15,21 22 0,-21-42 16,20 20-16,-20-20 0,21-22 0,-21 1 15,20-22-15,22 21 0,-21-21 16,21 0-16,0 1 0,0-1 0,0-106 16,0 106-16,21 22 0,-21-22 15,22 21-15,20 0 16,-21 22-16,21-22 0,1 22 0,-1-22 16,0 22-16,1 20 0,-1-20 15,0 20-15,1 22 0,-1-21 0,-21 21 16,22 0-16,-22 21 0,-21-22 15,21 22-15,0 0 0,-21-21 16,0 0 0,0 0-1</inkml:trace>
  <inkml:trace contextRef="#ctx0" brushRef="#br0" timeOffset="17938.82">8763 2752 0,'0'0'0,"21"0"0,0 0 16,0 0-16,1 0 0,-1 0 15,0 0-15,0-21 0,0 21 0,0-22 16,1 1-16,-1 0 0,0 0 16,21 0-16,-21 0 0,-21-22 0,22 22 15,-22 0-15,0 0 0,0 0 16,0-1-16,-22 22 16,-20 0-16,0 0 0,-1 0 0,1 0 15,-21 22-15,20-22 0,1 21 16,-22 0-16,22 0 0,0 0 0,-1 0 15,1 1-15,21-1 0,0 0 16,0 0-16,-1 0 0,22 0 16,0 1-16,0-1 0,22 0 15,-1 0-15,0-21 0,21 21 0,1 0 16,-1 1-16,0-22 0,22 21 16,-22 0-16,0 0 0,1 0 15,-1 0-15,0 1 0,-20-1 16,-1-21-16,-21 21 0,0 0 0,0 0 15,-21 0-15,-1-21 0,-20 22 0,0-22 16,-22 21-16,1-21 0,-1 0 16,1 0-16,-1 0 0,22 0 0,-22 0 15,22 0-15,0 0 0,-1-21 16,22-1-16,0 1 0,0 0 0,0 0 16,21-21-16,-21 20 0,21 1 15,0-21-15,0 21 0,0-22 0,0 22 16,21 0-16,0 0 0,-21 0 15,21 21-15,0 0 0,0 0 0,1 0 16,-1 0-16,-21 21 0,21 0 16,-21 0-16,0 22 0,0-22 15,0 21-15,0-21 0,21 22 16,-21-1-16,0-21 0,21 21 16,-21-20-16,0-1 0,21 21 0,1-21 15,-1 0-15,0 1 0,21-22 16,-21 0-16,22 0 0,-1 0 0,0 0 15,1 0-15,20 0 0,-20-22 16,20 1-16,-21 0 0,22 0 0,-22 0 16,1-22-16,20 22 0,-21-21 0,-20 0 15,20 20-15,0-41 16,-21 21-16,1-1 0,-1-20 0,0 20 16,0-20-16,0 21 0,0-1 15,-21 1-15,0 21 0,0-22 0,0 22 16,0 0-16,0 42 15,0 0-15,-21 1 16,0 20-16,21-21 0,-21 43 16,0-22-16,0 0 0,21 1 15,-22-1-15,1 21 0,21-41 0,0 20 16,-21 0-16,21 1 0,0-1 16,0-21-16,0 0 0,0 0 0,0 1 15,21-1 1,0-21-16,1 0 15,-1 0-15,0 0 0,0-21 0,0-1 16,0 1-16,1 21 16,-1-21-16,0 0 0,0 0 0</inkml:trace>
  <inkml:trace contextRef="#ctx0" brushRef="#br0" timeOffset="18131.75">9250 2836 0,'-43'0'0,"86"0"0,-107 0 0,43 0 16,42 0 15,0 0-31,1 0 16,-1 0-16,21 0 0,-21 0 16,22 0-16,-1 0 0,-21 0 0,21-21 15,1 21-15,-22 0 0,21 0 16</inkml:trace>
  <inkml:trace contextRef="#ctx0" brushRef="#br0" timeOffset="18750.96">9800 2815 0,'-63'85'31,"41"-64"-31,1-21 16,21 21-16,-21 0 0,0 1 0,21-1 15,-21 0-15,21 0 0,0 0 16,0 0-16,0 1 15,21-22-15,0 0 16,21 0-16,-20 0 0,20 0 0,-21 0 16,21 0-16,1-22 0,-1 1 0,0 21 15,1-21-15,-1 0 0,0 0 16,-20 0-16,20-1 0,-21 1 0,0 0 16,0 0-16,1 0 0,-1 21 15,-21-21-15,0-1 0,0 1 16,0 42 15,0 1-31,-21-1 16,-1 0-16,22 21 0,-21-21 15,0 1-15,0 20 0,21 0 0,-21 1 16,0-1-16,-1 0 0,1 22 16,21-1-16,-21 1 0,21-1 0,-21 1 15,0 42-15,21-43 0,-21 1 16,21-1-16,-22 1 0,1-1 15,21 22-15,-21-22 0,0 1 0,0-1 16,0 1-16,21-1 0,-22-20 16,1-1-16,0 21 0,21-41 15,-21 20-15,0-21 0,0 0 0,-1 0 16,1 1-16,0-1 0,0-21 0,0 0 16,-22 0-16,22 0 0,-21-21 15,21-1-15,-22 1 0,1-21 0,0 21 16,-1-43-16,1 22 0,0-22 0,21 22 15,-22-43-15,22 22 0,0-1 16,21 1-16,0 21 0,0-22 0,0 22 16,0-1-16,0-20 0,21 21 15,0-1-15,0 22 0,1-21 0,20-1 16,-21 1-16,21 0 0,1 21 16,-1-22-16,0 1 0,22 0 15,-1-22-15,1 22 0,-1-1 0</inkml:trace>
  <inkml:trace contextRef="#ctx0" brushRef="#br0" timeOffset="19042.82">10880 2328 0,'0'0'15,"0"-21"-15,-22 21 0,1 0 16,0 0-16,0 0 0,0 21 15,0 1-15,-1 20 16,1-21-16,0 43 0,0-22 0,0 0 16,0 22-16,-1-22 0,1 22 15,0-22-15,0 0 0,21 1 0,0-1 16,-21 21-16,21-20 16,-21-22-16,21 0 0,0 0 0,0 0 15,21-21 1,0 0-16,0 0 15,0 0-15,0-21 0,1 0 0,-1 0 16,0 21-16</inkml:trace>
  <inkml:trace contextRef="#ctx0" brushRef="#br0" timeOffset="19414.79">10816 2900 0,'0'0'0,"-21"0"0,21 21 0,-21-21 16,21 21-1,21-21 1,0 0-16,0 0 0,22 0 16,-22 0-16,0 0 0,21-21 15,-21 21-15,1-21 0,20 21 0,-21-21 16,0 0-16,22 21 16,-43-22-16,21 1 0,0 0 0,-21 0 15,0 0 1,-21 21-16,0 0 0,-1 0 15,-20 0-15,21 0 0,-21 21 0,20 0 16,-20 0-16,21 0 0,-21 1 16,20-1-16,1 21 0,0-21 15,21 0-15,0 1 0,0-1 0,0 0 16,0 0-16,0 0 0,0 0 16,21-21-16,22 0 0,-22 22 0,0-22 15,21 0-15,1 0 16,-22 0-16,21 0 0,0 0 0,1 0 15,-22-22-15,21 22 0,-21-21 0,1 0 16</inkml:trace>
  <inkml:trace contextRef="#ctx0" brushRef="#br0" timeOffset="21606.86">12636 2773 0,'0'0'0,"0"-21"46,0 0-46,22 21 0,-22-22 16,21 1-16,0 0 16,-21 0-16,21 0 0,0 0 0,0-1 15,22 1-15,-22 0 0,0-21 0,0 21 16,-21-1-16,0 1 16,0 0-16,0 0 0,0 0 0,-21 21 15,0 0-15,-43 0 16,22 0-16,0 0 0,-1 21 15,1 0-15,0 0 0,-1 0 16,22 1-16,0 20 0,0-21 0,21 0 16,0 0-16,0 1 0,0-1 0,21 21 15,-21-21-15,21 0 0,22 1 16,-22-1-16,0 0 0,21 0 0,-21 0 16,1 0-16,20 1 0,-21-1 15,0 21-15,0-21 0,-21 0 0,0 1 16,0-1-16,0 0 15,-21 0-15,0 0 0,0-21 0,0 21 16,-22-21-16,22 0 0,-21 0 16,21 0-16,-22 0 0,22 0 15,-21 0-15,21 0 0,-22 0 0,22-21 16,0 21-16,0-21 0,0 0 16,0 0-16,21-22 0,0 22 0,0 0 15,0-21-15,0 21 0,0-1 0,0-20 16,0 21-16,0 0 15,0 42 1,0 0 0,0 0-16,0 0 0,0 1 15,0-1-15,0 0 0,0 0 16,21 0-16,0 0 0,-21 1 16,21-1-16,0 0 0,0-21 0,1 21 15,-1 0-15,0-21 0,0 0 16,21 21-16,-20-21 0,20 0 0,0 0 15,1 0-15,-1 0 0,0 0 16,1 0-16,-1-21 0,0 21 0,1-21 16,-1 0-16,-21 0 0,21 0 15,1-1-15,-22-20 0,21 0 16,-21-1-16,22 1 0,41-127 16,-62 126-16,-22-20 15,21 21-15,-21-1 0,21 1 0,-21 21 16,0 0-16,0-1 0,0 1 0,-21 21 31,0 21-31,-1 1 0,22 20 0,-21-21 16,0 21-16,21 22 0,-21-22 15,0 1-15,21 20 0,-21-21 0,-1 1 16,22-1-16,-21 0 0,0 1 16,0-1-16,21-21 0,0 22 0,-21-22 15,21 0-15,-21 0 0,21 0 0,0 0 16,0 1-16,21-44 47,0 22-47,0-21 15,0 0-15,0 0 0,1 0 0,-1 0 16,21-22-16,-21 22 0,22 0 16,-22 0-16,0 0 0,0 21 0,21-22 15,-42 1-15,22 21 0,-1 0 16,0 0-1,-21 21-15,0 1 16,0-1-16,0 0 0,0 0 16,0 0-16,0 0 0,0 1 15,0-1-15,0 0 0,21 0 16,0 0-16,0-21 16,1 21-16,-1-21 0,0 0 0,0 0 15,0 0-15,22 0 0,-22 0 16,21 0-16,-21 0 0,22 0 0,-1-21 15,0 21-15,1-21 0,-22 0 0,21 0 16,0 0-16,1-1 0,-1-20 16,0 21-16,1-21 0,-1 20 15,-21-20-15,22 0 0,-22 21 16,-21-22-16,0 22 0,0 0 0,0 0 0,-21 21 16,-1 0-1,-20 0-15,21 0 0,0 0 16,0 21-16,-22 0 0,22 0 0,0 0 15,0 1-15,0 20 0,21-21 16,0 0-16,-22 0 0,22 1 0,0 20 16,0-21-16,0 0 0,0 0 15,22 1-15,-22-1 0,21 0 0,0-21 16,21 21-16,-21-21 0,22 21 0,-22-21 16,42 0-16,-20 0 0,-1 0 15,64 0-15,-64 0 0,1 0 16,-1 0-16,0 0 0,1-21 15,-22 0-15,21 21 0,0-21 16,-20 0-16,-1-22 0,21 22 0,-21 0 16,0-21-16,-21 20 0,0-20 15,0 21-15,0 0 0,0 0 0,0-1 16,0 1-16,-21 21 16,0 0-16,0 0 0,0 0 15,0 21-15,-1 1 0,1-1 16,21 0-16,0 0 0,-21 21 15,21-20-15,0-1 0,0 21 0,0-21 16,0 0-16,0 1 0,0-1 16,0 0-16,21 0 0,0 0 0,1-21 15,-1 21-15,0-21 0,21 0 16,1 0-16,-22 0 0,21 0 16,0 0-16,-20 0 0,20 0 0,0 0 15,1-21-15,-22 0 0,21 0 0,0 0 16,-20 0-16,20-22 0,-21 1 15,21 0-15,-20-1 0,20-20 0,-21-1 16,21 1-16,-20-1 0,-1 1 16,0 20-16,0-20 0,0 21 0,0-1 15,-21 1-15,0 21 16,0 0-16,0-1 0,0 1 0,-21 21 16,0 0-16,0 0 15,0 21 1,0 1-16,-1 20 0,-20-21 0,21 21 15,0 22-15,0-22 0,-1 22 16,22-22-16,-21 0 0,0 22 0,21-22 16,-21 1-16,21-1 0,0 0 0,0 1 15,0-1-15,0-21 0,0 21 16,0-20-16,0-1 0,0 0 0,21 0 16,0 0-16,0-21 0,1 21 15,20 1-15,-21-22 16,0 0-16,22 0 0,-22 0 0,0 0 0,0 0 15,0 0-15,0-22 16,1 1-16,-1 21 0,0-21 0,0 0 0,0 0 16,0 21-16,1-21 15,-22-1-15,21 1 0,-21 0 0,21 0 16,-21 0-16,0 0 0,0-1 16,0 1-16,21 0 0</inkml:trace>
  <inkml:trace contextRef="#ctx0" brushRef="#br0" timeOffset="21886.8">15346 2561 0,'0'0'16,"-21"0"-16,-22 0 0,22 0 0,21-21 31,21 21-31,22 0 0,-22 0 16,21 0-16,0 0 0,1 0 15,-1 0-15,22 0 0,-22 0 0,-21 0 16,21 0-16,1 0 0,-22 0 16,0 0-16,0 0 0,0 0 15,1 0 32,-22 21-31,21 0-16</inkml:trace>
  <inkml:trace contextRef="#ctx0" brushRef="#br0" timeOffset="50743.82">1122 5842 0,'0'0'0,"-21"0"0,21 21 16,-22-21 0,44-21 62,-1 0-63,0 0-15,0 0 0,0-1 0,0 1 16,1 0-16,-1-21 0,0 21 16,-21-1-16,0 1 0,0 0 15,0 0-15,0 0 0,0 0 0,-21 21 16,0-22-16,-1 22 16,1 0-16,-21 0 0,21 0 15,0 22-15,-22-1 0,22 0 16,0 0-16,0 21 0,-22-20 15,22 20-15,0-21 0,0 21 16,0-20-16,21 20 0,0-21 0,-21 21 16,21-20-16,0-1 0,0 0 15,0 0-15,0 0 0,0 0 0,21-21 16,-21 22-16,21-1 0,0-21 16,0 21-16,0 0 0,1-21 15,-1 21-15,21-21 0,-21 21 0,0 1 16,22-22-16,-22 21 0,0 0 15,21 0-15,-20-21 0,-1 21 16,-21 0-16,0 1 0,0-1 16,0 0-16,0 21 0,0-21 15,-21 1-15,-1-1 0,-20 0 0,0 0 16,21 0-16,-22 0 16,1-21-16,-22 0 0,22 0 0,0 0 15,-1 0-15,1-21 0,0 0 0,-1 0 16,1 0-16,0 0 0,-1-1 15,1-20-15,21 21 0,0 0 0,0 0 16,21-1-16,-22 22 0,22-21 16,0 0-16,22 0 15,-1 21-15,0 0 0,21-21 0,-21 21 16,22-21-16,-22 21 16,21-22-16,-21 22 0,22 0 15,-22 0-15</inkml:trace>
  <inkml:trace contextRef="#ctx0" brushRef="#br0" timeOffset="51527.84">1482 6075 0,'-22'0'0,"1"21"16,0 0-1,21 0 1,0 1-16,-21-1 0,21 0 16,0 0-16,0 0 0,0 0 15,0 1-15,0-1 0,0 0 0,0 0 16,21-21-16,0 21 0,0 0 16,1-21-16,-1 0 0,0 0 15,0 0-15,21 0 0,-20 0 0,20 0 16,-21-21-16,0 0 0,22 21 15,-22-21-15,0 0 0,0 0 0,0-1 16,0 1-16,-21 0 16,0 0-16,0 0 0,0 0 0,22-1 15,-22 1-15,0 0 0,0 0 16,-22 42 31,22 0-47,0 0 0,0 1 15,0-1-15,0 0 0,0 0 16,0 21-16,0-20 0,0 20 0,0 0 16,0 22-16,0-22 0,0 22 15,0-1-15,0 1 0,0-1 16,0 1-16,0 20 0,0-20 0,0 20 16,0 22-16,0-21 0,0 21 15,0-22-15,0 1 0,0 21 16,0-43-16,0 22 0,0-21 0,0 20 15,0-20-15,0-1 0,0-20 16,0 20-16,0-21 0,0 1 0,-21-1 16,0-21-16,0 22 0,0-22 15,0 0-15,-22-21 0,22 0 16,-21 0-16,21 0 0,-22-21 16,1 0-16,-22-22 0,22 1 15,0-22-15,-1 1 0,-20-1 16,21 1-16,-1-22 0,1 22 0,21-22 15,0 0-15,-1 1 0,1-1 16,21 22-16,0-22 0,0 21 16,0 1-16,0-1 0,21 1 0,1 21 15,-1-22-15,0 22 0,0-22 16,21 22-16,-20 0 0,20-22 0,0 22 16,1-1-16,-1 22 0,0-21 15,-21 21-15,22 0 0,-1-1 16,-21 1-16,0 0 0,22 0 0,-22 0 15,0 21-15</inkml:trace>
  <inkml:trace contextRef="#ctx0" brushRef="#br0" timeOffset="52266.86">1990 6096 0,'0'21'31,"0"0"-15,0 1-16,0-1 0,0 0 0,0 0 16,0 0-16,0 0 0,0 1 15,0-1-15,0 0 0,0 0 0,0 0 16,0 0-16,0 1 16,0-44 30,0 1-46,0 0 0,0 0 0,0 0 16,0 0-16,0-22 0,0 22 16,21 0-16,0 0 0,0 0 0,0-1 15,0 1-15,1 0 0,-1 0 16,0 21-16,0-21 0,0 21 0,22 0 16,-22 0-16,0 0 15,0 0-15,-21 21 0,21-21 0,-21 21 16,21 0-16,-21 0 0,0 1 15,0 20-15,0-21 0,0 0 0,0 0 16,0 1-16,22-1 0,-1 0 16,-21 0-16,21 0 0,0-21 15,0 21-15,0-21 0,1 0 16,-1 0-16,0-21 16,0 0-16,0 0 0,0 0 0,-21 0 15,22-1-15,-1 1 0,-21-21 16,21 0-16,0-1 0,-21 1 0,21 0 15,-21-22-15,0 1 0,21 20 16,-21 1-16,22 0 0,-22-1 16,0 22-16,0-21 0,0 21 15,0-1-15,0 44 16,0-1 0,0 0-16,0 0 0,0 21 0,0 1 15,0-1-15,0 0 0,0 1 16,0-1-16,0 0 0,0 1 15,0-1-15,0 0 0,0 1 0,0-22 16,0 21-16,0-21 0,0 43 16,0-43-16,21 0 15,-21 0-15,21-21 16,0 0-16,0 0 16,0 0-16,1-21 15,-22 0-15,21 0 0,0 0 16,-21 0-16,0-1 0,0-20 0</inkml:trace>
  <inkml:trace contextRef="#ctx0" brushRef="#br0" timeOffset="52505.86">2561 6011 0,'-21'22'31,"42"-22"-15,0 0-16,0 0 16,1 0-16,-1 0 0,0-22 15,0 22-15,21 0 0,-20 0 16,-1 0-16,0 0 0,0-21 0,0 21 16,0 0-16,1 0 15,-1 0-15</inkml:trace>
  <inkml:trace contextRef="#ctx0" brushRef="#br0" timeOffset="53112.92">3365 6202 0,'0'0'0,"22"0"16,-1 0-16,-21-21 15,21 0-15,-21-1 0,21 1 16,-21 0-16,21 0 0,-21 0 16,0 0-16,0-1 0,0 1 0,0 0 15,0 0-15,-21 0 0,0 0 16,0-1-16,0 22 0,-1 0 16,1 0-16,0 0 0,-21 0 15,21 0-15,-1 22 0,-20-1 0,21 0 16,0 0-16,-22 0 0,22 0 15,0 22-15,21-22 0,-21 21 0,21-21 16,-21 22-16,21-22 0,0 21 16,0-21-16,0 22 0,0-22 0,0 0 15,0 0-15,0 0 0,21 1 16,0-1-16,0-21 0,0 0 16,1 0-16,-1 0 0,0-21 15,0 21-15,21-22 0,-20 1 16,-1-21-16,0 21 0,0 0 0,0-22 15,0 22-15,1-21 0,-1 21 16,-21-22-16,0 22 0,21-21 0,-21 21 16,0-1-16,0 1 15,-21 21 1,0 21-16,-1 1 16,22-1-16,0 21 0,0-21 15,0 0-15,0 1 0,0-1 16,0 0-16,0 0 0,0 0 0,0 0 15,0 1-15,0-1 0,22 0 16,-1-21-16,0 21 0,0-21 16,0 0-16,0 0 15,1 0-15,-1 0 0,0 0 0,0-21 16,0 0-16,0 0 16,1-1-16,-1 1 0,0 0 0</inkml:trace>
  <inkml:trace contextRef="#ctx0" brushRef="#br0" timeOffset="53671.49">3746 6033 0,'0'0'16,"0"-22"-16,0 1 0,0 0 15,22 21 1,-1-21-16,0 21 16,0 0-16,0 0 15,0 0-15,1 0 0,-1 0 0,0 0 16,0 0-16,-21 21 0,21 0 15,0 0-15,-21 1 0,0-1 16,0 0-16,0 0 0,0 0 16,0 0-16,0 1 0,-21-1 0,0 0 15,21 0-15,-21 0 0,0 0 0,0 1 16,-1-1-16,22 0 16,0-42 15,22 0-16,-1-1-15,0 1 16,0 0-16,0 0 0,0-21 0,1 20 16,-1 1-16,0 0 0,0-21 0,0 21 15,0-1-15,1 1 0,-1 0 16,0 0-16,0 0 0,-21 0 16,21 21-16,-42 0 31,21 21-31,-21 0 15,21 0-15,-21 0 0,0 0 0,21 22 16,0-22-16,0 0 0,0 21 16,0-20-16,0-1 0,0 0 15,0 0-15,0 0 0,0 0 16,0 1-16,0-1 0,21 0 0,0 0 16,0-21-16,0 21 0,22-21 0,-22 0 15,0 0-15,21 0 16,1 0-16,-22 0 0,21 0 0,0-21 0,-20 0 15,20 21-15,-21-21 16,0 21-16,0-21 0,1 21 0</inkml:trace>
  <inkml:trace contextRef="#ctx0" brushRef="#br0" timeOffset="54310.73">931 6922 0,'0'0'0,"-21"0"0,0 0 16,21-22-16,-21 22 0,0 0 16,21-21-16,0 0 46,21 21-30,0 0 0,0 0-16,21 0 0,-20 0 0,41 0 15,-21-21-15,43 21 0,0 0 16,-1-21-16,22 21 0,0 0 0,21-21 16,-21 21-16,21-22 0,21 22 15,-21-21-15,21 21 0,0-21 0,1 21 16,-1 0-16,-21-21 0,21 21 15,0 0-15,0 0 0,0-21 0,-21 21 16,0 0-16,0 0 0,-21 0 16,0-21-16,0 21 0,-21 0 0,-1 0 15,-20 0-15,-1-22 0,1 22 16,-22 0-16,0 0 0,-20 0 0,-1 0 16,0 0-16,0 0 0,-21-21 31,0 0 0,0 0-31,0 0 0,0 0 16,0-1-16</inkml:trace>
  <inkml:trace contextRef="#ctx0" brushRef="#br0" timeOffset="54806.65">5482 6011 0,'0'0'0,"0"22"15,-21-22-15,21 21 0,-21-21 16,21 21 0,21-21 15,0 0-31,0 0 0,-21-21 0,0 0 15,0-1-15,0 1 16,0 0-16,0 0 16,-21 21-1,0 0 1,0 0 0,21 21-1,0 0 1,-21 0-1,21 1-15,0-1 16</inkml:trace>
  <inkml:trace contextRef="#ctx0" brushRef="#br0" timeOffset="55478.84">5461 6414 0,'21'0'47,"0"0"-31,-21-22-16,21 22 15,-21-21-15,22 21 0,-22-21 0,0 0 32,-22 21-17,1 0-15,0 0 16,0 21-16,0-21 0,0 21 0,21 0 15,-22-21-15,22 22 16,-21-22-16,21 21 0,0 0 16,0 0-16,21-21 15,1 0 1,-1 0-16,0 0 16,0 0-16,0-21 15,0 21-15,-21-21 0,0 0 16,0-1-1,0 1-15,-21 21 32,0 0-32,0 21 15,21 1-15,-21-22 0,21 21 16,0 0-16,0 0 16,21-21 15,0 0-16,0 0-15,0 0 16,-21-21-16,0 0 16,0 0-1,0-1 1,0 1-16,0 0 16</inkml:trace>
  <inkml:trace contextRef="#ctx0" brushRef="#br0" timeOffset="55990.31">5440 6054 0,'-21'21'15,"42"-21"32,0 0-31,-21-21-16,0 0 16,0-1-1,-21 22 16,0 0-15,21 22-16,0-1 16,0 0-1</inkml:trace>
  <inkml:trace contextRef="#ctx0" brushRef="#br0" timeOffset="58798.87">7747 5546 0,'0'0'0,"0"-21"15,0-1 1,21 1-1,-21 0-15,21 21 0,-21-21 16,0 0 0,0 0-16,0-1 0,0 1 31,0 42-15,0 1-1,0 20-15,0-21 0,0 21 16,-21 1-16,21-1 0,-21 22 15,0-1-15,21-21 0,-21 85 16,21-84-16,-22-1 0,22 22 16,-21-22-16,21-21 0,0 21 0,0 1 15,0-22-15,0 0 0,0 0 16,0 0-16,0 1 0,21-1 16,1-21-16,-1 21 0,0-21 15,0 0-15,0 0 16,0 0-16,1 0 0,-1-21 0,0 0 15,0 21-15,0-22 0,0 1 16,1 0-16,-1 0 0,0 0 0</inkml:trace>
  <inkml:trace contextRef="#ctx0" brushRef="#br0" timeOffset="59053.84">7514 5948 0,'0'0'0,"0"21"0,21-21 31,0 0-31,22 0 16,-22-21-16,0 21 0,21-21 0,1 21 15,-22-21-15,21 21 0,1 0 16,-22-22-16,21 22 0,-21 0 0,0 0 15,1 0-15,-1-21 16,0 21-16,0 0 0,0 0 16</inkml:trace>
  <inkml:trace contextRef="#ctx0" brushRef="#br0" timeOffset="59674.77">8445 6181 0,'43'0'16,"-86"0"-16,107 0 0,-43 0 0,0 0 15,0-21-15,1-1 16,-22 1-16,21 0 16,0 21-16,-21-21 0,0 0 0,0 0 15,0-1-15,0 1 0,0 0 16,0 0-16,0-21 0,-21 20 0,-22 1 15,22 21-15,0-21 0,0 21 16,0 0-16,-22 0 0,22 0 0,-21 0 16,21 21-16,-22-21 0,22 21 15,-21 22-15,21-22 0,-22 0 0,22 0 16,0 22-16,0-22 0,0 21 16,21-21-16,-21 0 0,21 1 0,0 20 15,0-21-15,21 0 0,0 0 16,0-21-16,21 0 15,-20 0-15,-1 0 0,21 0 0,-21 0 16,0 0-16,22 0 0,-22 0 16,0-21-16,21 21 0,-20-21 0,-1 0 15,21 0-15,-21 21 0,0-21 0,1-1 16,-22 1-16,21-21 0,0 0 16,-21 20-16,0-20 0,0 21 15,0 0-15,0 0 16,0-1-16,0 44 15,0-1 1,0 0-16,-21 0 0,21 0 16,-21 0-16,21 1 0,0-1 0,0 0 15,0 0-15,0 0 0,0 0 16,0 1-16,0-1 0,0 0 0,0 0 16,21 0-16,0-21 15,0 0-15,0 21 0,22-21 0,-22 0 16,21 0-16,-21 0 0,22 0 0,-1 0 15,-21 0-15,21 0 0,1-21 16,-1 21-16,22-21 0,-22 0 0</inkml:trace>
  <inkml:trace contextRef="#ctx0" brushRef="#br0" timeOffset="60414.7">9461 5927 0,'0'0'15,"0"-21"-15,0-22 16,-21 22-16,0 21 15,-21 0-15,21 0 0,-1 0 0,-20 0 16,21 21-16,-21-21 0,20 21 16,-20 1-16,21-1 0,-21 0 0,20 0 15,1 0-15,-21 0 0,42 22 16,-21-43-16,21 21 0,-21 0 0,21 0 16,0 0-16,0 1 15,0-1-15,21-21 0,0 0 16,0 0-16,0 0 0,22 0 0,-22 0 15,21 0-15,-21 0 0,22 0 16,-1-21-16,-21-1 0,0 22 0,43-42 16,-43 21-16,-21 0 15,21 21-15,-21-21 0,21-1 0,-21 1 16,0 0-16,0 0 0,0 0 16,0 42 30,0 0-30,-21 0-16,21 0 0,0 1 0,0-1 16,0 0-16,0 21 0,-21-21 15,21 22-15,0-22 0,-21 21 0,21 22 16,0-22-16,0 22 0,0-1 16,0 1-16,0-1 0,0 1 0,0 20 15,0-20-15,0-1 0,0 1 16,21 20-16,-21-20 0,0 21 15,0-22-15,0 1 0,0 20 0,0-20 0,0-1 16,0 1-16,0-22 0,0 22 16,0-22-16,-21 0 0,21 1 0,0-1 15,-21 0-15,-1 1 0,-20 20 16,21-42-16,0 0 0,0 1 16,-22-22-16,22 0 0,-21 0 15,-1 0-15,1 0 0,-21 0 0,-1-22 16,1 1-16,20-21 0,-20 21 0,20-22 15,1-20-15,0 21 0,-1-22 16,22 22-16,0-43 0,0 22 0,0-1 16,0-21-16,21 22 0,0-22 15,0 22-15,0 20 0,0-20 0,0 21 16,0-22-16,0 22 0,21-1 16,-21 1-16,21 0 0,0-1 0,0 22 15,0-21-15,22 0 0,-22-1 0,21 1 16,1 0-16,-1-1 15,0 1-15,22 21 0,-22-22 0,0 22 16,22 0-16</inkml:trace>
  <inkml:trace contextRef="#ctx0" brushRef="#br0" timeOffset="60938.4">9588 5948 0,'0'0'0,"-21"-21"16,21 0 0,-21 21-16,0 0 15,21 21 1,0 0-16,0 0 16,0 21-16,0-20 0,0-1 0,0 0 15,0 0-15,0 0 0,0 0 16,0 1-16,0-1 0,0 0 0,0 0 15,0-42 32,0 0-47,0 0 16,0-1-16,0 1 0,0 0 16,21-21-16,-21 21 0,21-22 15,0 22-15,1-21 0,-1 21 0,21-1 16,-21 1-16,22 0 0,-1 0 15,64 0-15,-64 21 0,0 0 16,1 0-16,-1 21 0,0 0 16,-20 0-16,20 0 0,-21 22 0,0-22 15,-21 0-15,0 21 0,0-20 0,0-1 16,0 0-16,0 0 0,-21 0 16,0 0-16,0-21 0,0 22 15,-1-1-15,1-21 0,21 21 16,-21-21-16,42 0 47,0 0-47</inkml:trace>
  <inkml:trace contextRef="#ctx0" brushRef="#br0" timeOffset="62154.82">10858 6011 0,'0'0'0,"0"-21"0,0 0 16,0 0-16,0 0 15,0 0-15,0-1 0,0 1 0,-21 0 16,21 0-16,-21 0 0,0 0 0,0-1 16,0 22-16,-1 0 0,1 0 15,0 0-15,-21 0 0,21 0 0,-1 22 16,1-1-16,-21 0 0,21 0 15,0 21-15,-1-20 0,1 20 0,0-21 16,0 21-16,0-20 0,0 20 16,21-21-16,0 0 0,0 0 0,0 1 15,0-1-15,0 0 16,21-21-16,-21 21 0,21-21 16,0 0-16,0 0 0,0 0 0,22 0 15,-22 0-15,0-21 0,0 0 16,22 21-16,-22-21 0,0-1 0,21 1 15,-21 0-15,1 0 0,-1 0 16,0 0-16,-21-22 0,21 22 0,-21 0 16,0-43-16,0 43 15,0 0-15,-21 42 32,21 0-32,0 22 15,0-22-15,0 0 0,0 21 16,-21-20-16,21-1 0,0 0 15,0 0-15,0 0 0,0 0 0,0 1 16,21-1-16,0-21 0,0 21 0,0-21 16,1 0-16,-1 0 0,0 0 15,21 0-15,1 0 0,-22 0 0,21 0 16,-21-21-16,22 0 0,-22 21 16,0-22-16,21 1 0,-42 0 0,21-21 15,1 21-15,-1-1 0,-21-20 16,0 21-16,0-21 0,0 20 0,0 1 15,0-21-15,0 63 32,0 0-32,0 0 0,0 1 15,-21-1-15,21 21 0,0-21 16,-22 0-16,22 22 0,0-22 0,0 0 16,0 0-16,0 0 0,-21 1 15,21-1-15,0 0 0,-21 0 16,21 0-16,0-42 47,0 0-32,0 0-15,0 0 0,0-1 0,0 1 16,21-21-16,0 21 0,-21-22 16,22 22-16,-1-21 0,0 21 15,0 0-15,0-22 0,0 22 0,1 21 16,-1 0-16,0 0 0,0 0 15,0 0-15,0 0 0,1 21 16,-22 0-16,21 1 0,-21 20 16,0-21-16,0 0 0,21 0 0,-21 1 15,21-1-15,-21 0 0,0 0 16,21 0-16,-21 0 0,0 1 16,0-44 46,0 1-62,0 0 0,0 0 0,0 0 16,0 0-16,21-22 0,1 22 15,-1 0-15,0-21 0,0 20 0,0-20 16,0 21-16,22 0 0,-22 0 16,0-1-16,21 22 0,-20 0 0,20 0 15,-21 0-15,0 0 0,22 22 0,-43-1 16,21 0-16,-21 0 0,0 0 15,0 0-15,0 1 0,0-1 16,0 21-16,0-21 0,0 0 16,0 1-16,0-1 0,-21 0 0,21 0 15,0 0-15,-22 0 0,22-42 63,22 0-63,-1 0 0,0 0 15,-21 0-15,42-1 0</inkml:trace>
  <inkml:trace contextRef="#ctx0" brushRef="#br0" timeOffset="62536.66">12298 5884 0,'0'0'0,"0"22"16,21-22-1,0 0-15,0 0 16,0 0-16,1 0 0,-1 0 16,0-22-16,0 1 0,0 0 0,0 0 15,1 0-15,-1 0 0,-21-1 0,21 1 16,-21 0-16,21-21 0,-21 21 0,0-1 16,0 1-16,0 0 15,-21 21 1,0 0-16,0 0 0,-1 21 15,-20 0-15,21 1 0,0 20 0,-22-21 16,22 21-16,0 1 0,21-1 16,0-21-16,-21 22 0,21-1 0,0-21 15,0 21-15,0-20 0,0-1 0,21 0 16,-21 0-16,21 0 0,0-21 16,1 0-16,20 21 0,-21-21 0,0 0 15,0 0-15,22 0 0,-22 0 16,0 0-16,0-21 0,22 0 0,-22 21 15,0-21-15,0 0 0,0 0 0</inkml:trace>
  <inkml:trace contextRef="#ctx0" brushRef="#br0" timeOffset="63095.83">13271 4678 0,'0'0'0,"22"0"32,-1 0-32,21 0 15,0 0-15,1 0 0,20-21 16,-20 21-16,-1 0 0,21 0 0,-20 0 15,-1 0-15,0 0 0,1 0 16,-22 0-16,0 0 0,0 0 16,-42 0-1,0 0-15,-21 21 16,-1-21-16,1 0 0,0 0 0</inkml:trace>
  <inkml:trace contextRef="#ctx0" brushRef="#br0" timeOffset="63482.21">13166 4699 0,'0'0'0,"-22"0"16,1 0-1,21 21 17,0 0-32,0 22 15,0-22-15,-21 21 0,21-21 16,-21 22-16,0 20 0,0-20 0,21-1 15,-22 21-15,1-20 0,0 20 0,21-20 16,-21 20-16,0 1 0,0-1 16,-1 1-16,1-1 0,0 1 0,0 20 15,0-20-15,0-1 0,-1 22 16,1-22-16,21 1 0,-21-22 0,21 22 16,0-1-16,0 1 0,0-22 15,0 22-15,0-22 0,21 0 16,0 1-16,1-1 0,-1 0 0,0-21 15,0 1-15,21-1 0,-20 0 16,20 0-16,0-21 0,-21 0 0,22 0 16,20 0-16,-20 0 0,20-21 15,1 0-15,-22 0 0,21-1 0,1-20 16,-1 0-16,22-1 0,-21 1 0,-1 0 16,1-1-16</inkml:trace>
  <inkml:trace contextRef="#ctx0" brushRef="#br0" timeOffset="65294.84">13864 5609 0,'0'0'0,"21"0"16,-21-21-16,0 0 0,21 21 16,-21-21-16,22 0 0,-22-1 15,0 1-15,0 0 16,0 0-16,0 0 0,-22 0 16,1 21-16,0-22 0,21 1 0,-21 21 15,0 0-15,0 0 0,-1 0 16,1 0-16,0 0 0,0 0 0,0 0 15,0 21-15,-22 1 0,22-1 16,0 0-16,0 21 0,0 1 16,-1-1-16,1 0 0,0 1 15,0-1-15,0 43 0,21-43 16,0-21-16,0 21 0,0-20 0,0-1 16,21-21-16,0 21 0,0-21 15,0 0-15,1 0 0,-1 0 0,0 0 16,0-21-16,21 21 0,-20-21 15,20-1-15,-21 1 0,21-21 0,-20 21 16,20-22-16,-21 22 0,0-21 16,22 0-16,-22-1 0,0 22 0,-21-21 15,21-1-15,-21 22 0,21-21 16,-21 21-16,0 0 0,0-1 16,0 1-1,0 42 1,-21 1-16,21-1 0,-21 21 0,21-21 15,0 22-15,0-1 0,0 0 16,0 1-16,0-1 0,0-21 0,0 21 16,0-20-16,0 20 0,0-21 15,0 21-15,21-42 0,0 22 16,0-22-16,1 0 16,20 0-16,-21 0 0,0 0 0,22-22 15,-22 1-15,21 0 16,-21 0-16,22 0 0,-22-22 0,0 22 15,0-21-15,0 0 0,0-1 16,1 1-16,-22 0 0,21-1 0,-21 22 16,0-21-16,0-1 0,0 22 15,0-21-15,0 21 0,0 0 0,0 42 32,0 0-17,0 0-15,0 0 0,-21 0 0,21 1 16,-22 20-16,22 0 0,0 1 15,0-22-15,-21 21 0,21 0 16,0 1-16,0-1 0,0-21 16,0 22-16,0-22 0,0 0 0,0 0 15,0 0-15,0 0 0,21-21 16,1 0-16,-1 0 0,0 0 16,0 0-16,0 0 0,0 0 0,22-21 15,-22 0-15,0-21 16,0 21-16,0-22 0,1 22 0,-1-21 15,0-1-15,0 1 0,-21 0 16,0-1-16,0 1 0,0 0 0,0-1 0,0 1 16,0 21-16,0 0 0,0-22 15,0 22-15,0 0 0,0 42 32,0 0-32,-21 1 15,21-1-15,-21 0 0,21 21 16,0 1-16,0-22 0,0 21 0,-21 0 15,21 1-15,0-1 0,0 0 16,0 1-16,0-1 0,0-21 0,0 22 16,0-1-16,0-21 15,0 0-15,21-21 0,-21 21 0,21-21 16,0 0-16,0 0 0,0 0 0,1 0 16,-1 0-16,0-21 0,21 21 15,-21-21-15,1 0 0,20 0 0,-21 0 16,0-22-16,22 22 15,-22-21-15,0 21 0,-21-1 0,0-20 16,21 21-16,-21 0 0,0 0 16,0-1-16,-21 22 15,0 0-15,21 22 16,-21-1-16,21 0 0,0 0 16,0 0-16,0 0 0,0 1 15,0 20-15,0-21 0,0 0 0,0 0 16,21 1-16,-21-1 0,0 0 0,21 0 15,0-21-15,-21 21 0,21-21 16,0 0-16,1 0 0,-1 0 16,0 0-1,0 0-15,0 0 0,22 0 0,-22-21 16,0 0-16,0 0 0,21 0 16,-20-1-16,-1 1 0,21-21 0,-21 21 15,0-22-15,1 22 0,-1-21 16,0 21-16,-21 0 0,0-1 15,0 44 1,0-1 0,0 0-16,-21 0 0,21 21 0,-21-20 15,21-1-15,-22 0 16,22 21-16,0-21 0,0 1 0,0-1 16,0 0-16,0 0 15,22-42 16,-1 0-15,-21 0-16,0-1 0</inkml:trace>
  <inkml:trace contextRef="#ctx0" brushRef="#br0" timeOffset="65478.83">15600 5271 0,'0'0'0,"-21"0"16,-1 0-1,22-22-15,-21 22 16,0 0 47</inkml:trace>
  <inkml:trace contextRef="#ctx0" brushRef="#br0" timeOffset="65686.83">14372 5440 0,'0'0'0,"0"21"31,21-21-31,22 0 0,-22 0 16,21 0-16,22 0 0,-22 0 15,21 0-15,1-21 0,-1 21 16,1-21-16,21 21 0,-1 0 0,-20-21 16,20 21-16,1 0 0</inkml:trace>
  <inkml:trace contextRef="#ctx0" brushRef="#br0" timeOffset="66250.63">16171 5144 0,'-42'0'31,"42"21"-31,-21 0 0,0-21 0,21 21 0,-22 0 16,1 22-16,21-22 0,0 0 16,0 21-16,0-21 0,0 22 0,-21-1 15,21-21-15,0 22 0,0-1 16,-21-21-16,21 21 0,0 1 15,0-22-15,-21 21 0,21-21 0,-21 1 16,21-1-16,0 0 0,0 0 16,0 0-16,0-42 47,0 0-47,0 0 15,0 0-15,0-22 0,0 22 0,21 0 16,0 0-16,0 0 0,0-1 15,0-20-15,22 21 0,-22 21 0,21-21 16,1 0-16,-22 21 0,21 0 16,0 0-16,1 0 0,-22 0 15,21 0-15,1 0 0,-22 0 0,0 21 16,0 0-16,0 21 0,-21-21 16,0 1-16,0-1 0,0 21 0,-21-21 15,0 0-15,0 1 0,-22-1 16,22 0-16,-21 0 0,0 0 15,-1-21-15,1 21 0,21-21 16,-22 0-16,22 22 0,-21-22 0,0 0 16,20 0-16,1 0 15,42 0 1,-21-22 0,22 22-16,20-21 0,-21 0 15,0 21-15,22-21 0,-1 0 0</inkml:trace>
  <inkml:trace contextRef="#ctx0" brushRef="#br0" timeOffset="67166.75">16764 5482 0,'21'0'15,"-42"0"-15,42-21 0,-21 42 32,0 0-17,-21 1-15,0 20 0,0-21 16,21 0-16,0 22 0,-22-22 15,22 21-15,-21-21 0,21 0 0,0 1 16,0-1-16,0 0 0,0 0 16,21 0-16,1-21 15,-1 0-15,0 0 0,0 0 16,21 0-16,-20 0 0,-1-21 0,0 21 16,0-21-16,0 0 0,0 0 15,1-1-15,-1 1 0,0 0 0,0-21 16,-21 21-16,0-22 0,21 1 15,-21 21-15,0-22 0,0 22 16,0 0-16,0 0 0,0 0 0,0 42 31,0 0-31,-21 0 16,21 0-16,0 1 0,0 20 16,-21 0-16,21-21 0,0 22 0,0-22 15,0 0-15,0 0 0,0 0 16,0 1-16,0-1 0,21 0 15,0-21-15,0 0 0,1 0 16,-1 0-16,0 0 0,0 0 0,0 0 16,22 0-16,-22-21 0,0 0 15,21-1-15,-21 1 0,1 0 0,-1-21 0,21 21 16,-21-22-16,0 1 0,1 0 16,-1-1-16,-21 1 0,21-22 15,-21 22-15,21 0 0,-21-1 0,0 22 16,0-21-16,0 21 0,0 0 15,0 42 1,-21 0 0,0 0-16,0 21 0,21-20 0,-22 20 15,22 0-15,-21 1 0,0-1 16,21-21-16,-21 21 0,21 1 0,0-1 16,0-21-16,0 22 0,0-22 15,0 21-15,0-21 0,0 0 16,21-21-16,-21 22 0,42-22 15,-20 0-15,-1 0 0,42 0 16,-42 0-16,22 0 0,-1-22 16,-21 22-16,22-21 0,-22 0 0,21 0 15,-21 0-15,0-22 0,1 22 16,-1 0-16,0-21 0,-21 21 0,21-22 16,-21 22-16,0 0 15,-21 21 1,0 0-16,0 21 0,21 0 15,0 0-15,-22 1 0,22-1 16,-21 21-16,21-21 0,0 0 16,0 1-16,0-1 0,0 0 15,0 0-15,0 0 0,0 0 0,21 1 16,1-22-16,-1 21 16,0-21-16,0 0 0,0 0 0,0 0 15,22 0-15,-22 0 0,0-21 16,0-1-16,0 22 0,1-21 15,-1 0-15,0 0 0,0-21 0,0 20 16,0 1-16</inkml:trace>
  <inkml:trace contextRef="#ctx0" brushRef="#br0" timeOffset="67422.86">17314 5249 0,'-21'0'16,"42"0"-16,-42 22 0,63-22 16,-20 0-16,20 0 15,0 0-15,22 0 0,-1 0 16,-20 0-16,20 0 0,1 0 0,-22 0 16,21 0-16,-20 0 0,-1 0 15,0 0-15,-20-22 0,-1 22 0,0 0 16,0 0-16,0 0 15</inkml:trace>
  <inkml:trace contextRef="#ctx0" brushRef="#br0" timeOffset="68133.89">14224 6287 0,'0'0'0,"0"-22"15,0 1-15,0 0 0,0 0 16,0 0-16,0 0 0,21-1 15,0 22 1,-21 22 0,0-1-16,0 0 15,0 0-15,0 0 0,0 0 16,0 1-16,0 20 0,0-21 0,0 21 16,0-20-16,0 20 0,-21-21 15,21 0-15,-21 0 0,21 1 0,0-1 16,-21-21-16,21-21 31,0-1-15,0 1-16,21-21 0,0 21 0,0 0 15,0-22-15,1 22 0,-1 0 0,0-21 16,0 20-16,0 1 0,22 0 16,-22 0-16,21 21 0,-21-21 0,22 21 15,-22 0-15,21 0 0,-21 0 16,0 0-16,1 0 0,-1 0 0,-21 21 15,0 0-15,21 0 0,-21 0 16,0 22-16,0-22 16,0 0-16,0 0 0,0 0 0,0 1 15,0 20-15,0-21 0,0 0 16,0 0-16,0 1 0,-21-22 16,21 21-16,0-42 31</inkml:trace>
  <inkml:trace contextRef="#ctx0" brushRef="#br0" timeOffset="69489.25">15367 6308 0,'0'-21'0,"0"42"0,21-64 15,-21 22-15,0 0 0,0 0 16,-21 0-16,0 21 15,0-21-15,-1 21 0,1 0 0,0 0 16,-21 0-16,21 0 0,-22 0 16,22 0-16,-21 0 0,21 0 0,-22 21 15,22 0-15,-21 0 0,21 0 0,-1 22 16,-20-22-16,21 21 16,21 0-16,-21 1 0,21-1 0,0 0 15,0-20-15,0-1 0,0 21 16,0-21-16,21-21 0,0 21 0,0-21 15,0 0-15,22 0 0,-22 0 16,21 0-16,-21 0 0,64-21 16,-64 0-16,22 0 0,-1-21 0,-21 20 15,0 1-15,22-21 0,-22 21 16,0-22-16,-21 22 0,21-21 0,-21 21 16,21 0-16,-21-1 0,0-20 15,-21 42 16,0 21-15,21 0-16,-21 1 0,21-1 16,0 21-16,0-21 0,0 22 15,0-22-15,0 21 0,0-21 0,0 0 16,0 22-16,21-22 0,0-21 16,0 21-16,22 0 0,-22-21 0,0 0 15,0 0-15,21 0 0,-20 0 16,-1 0-16,21-21 0,-21 0 15,0 0-15,1 0 0,-1-1 0,0-20 16,0 21-16,-21-21 0,0 20 0,21 1 16,-21-21-16,0 21 0,0 0 0,0-1 15,0 1-15,0 42 47,0 1-47,0-1 0,0 21 16,0-21-16,0 22 0,0-22 15,-21 21-15,21-21 0,0 22 0,0-22 16,0 0-16,0 0 0,0 0 0,0 0 16,0-42 15,0 0-15,0 0-16,0 0 0,21 0 0,-21-1 15,21-20-15,-21 21 0,22-21 16,-22 20-16,0 1 0,21-21 15,0 21-15,-21 0 0,21-1 16,0 22-16,0 0 16,1 0-16,-1 22 15,-21-1-15,0 21 16,0-21-16,0 0 0,21 22 0,-21-22 16,21 21-16,-21-21 0,0 1 15,0-1-15,0 0 0,0 0 0,21-21 16,-21 21-16,21-21 15,1 0-15,-1-21 16,0 0-16,0 21 0,-21-21 16,21 0-16,0-1 15,1-20-15,-1 21 0,0-21 0,21 20 16,-21-20-16,1 21 0,20 0 16,-21 0-16,21-1 0,-20 1 0,-1 21 15,0 0-15,0 0 16,-21 21-1,0 1-15,0 20 16,0-21-16,0 0 0,-21 22 16,21-22-16,0 21 0,0-21 0,0 22 15,0-22-15,0 0 0,0 0 16,0 0-16,0 0 0,21-21 16,0 22-16,22-22 0,-22 0 0,0 0 15,21 0-15,-21 0 0,22 0 16,-1-22-16,-21 1 0,22 21 0,-1-21 15,-21 0-15,21 0 0,-20-22 16,-1 22-16,0 0 0,0-21 16,0 21-16,-21-22 0,0 22 0,0-21 15,0-1-15,0 22 0,0 0 16,-21 21-16,0 0 16,0 0-16,0 0 0,-1 21 15,1 0-15,21 1 0,0-1 0,0 0 16,0 21-16,0-21 15,0 22-15,0-22 0,0 21 0,0-21 16,21 1-16,1-1 0,-1 0 16,-21 0-16,21 0 0,21-21 0,-21 0 15,22 0-15,-22 0 0,21 0 0,1 0 16,-1 0-16,0-21 0,1 0 16,-22-21-16,21 20 0,-21 1 0</inkml:trace>
  <inkml:trace contextRef="#ctx0" brushRef="#br0" timeOffset="70043.08">18902 5334 0,'0'0'0,"-21"0"16,21 21-16,-22-21 0,22 21 31,22-21-15,-1 0-16,0 0 0,0 0 15,0 0-15,0 0 0,22 0 0,-22 0 16,21 0-16,-21 0 0,1 0 0,-1 0 16,0 0-16,0 0 0,0 0 15,-42 0 32,0 0-47</inkml:trace>
  <inkml:trace contextRef="#ctx0" brushRef="#br0" timeOffset="70254.82">18817 5588 0,'0'0'0,"0"21"0,0 0 15,21-21 1,0 0-16,1 0 16,-1 0-16,0 0 0,0 0 15,21 0-15,-20-21 0,20 21 0,-21 0 16,21 0-16,-20-21 16,20 21-16,-21-21 0,21 21 0,-20-21 15,-1 0-15,0 21 0,0-22 16</inkml:trace>
  <inkml:trace contextRef="#ctx0" brushRef="#br0" timeOffset="71039.82">20299 4657 0,'-21'42'16,"-1"-42"-16,1 21 16,21 0-16,-21-21 15,21 22 1,21-22 15,0 0-31,1-22 0,-1 22 16,0 0-16,-21-21 0,21 21 15,-21-21-15,21 21 0,-21-21 0,0 0 32,-21 21-17,0 0-15,0 0 16,0 0-16,-1 0 0,1 0 15,0 21-15,0-21 0,0 21 0,21 0 16,-21 0-16,-1 1 16,1-1-16,21 0 15,21-21 17,1 0-32,-1 0 0,0-21 0,0 21 15,0-21-15,0-1 16,1 1-16,-22 0 15,0 0-15,0 0 16,0 0-16,-22 21 31,1 0-15,21 21-16,-21 0 0,0 21 0,21-21 16,-21 22-16,0-1 0,21 0 15,0-20-15,-22 20 0,22 0 0,-21 1 16,21-22-16,0 21 0,0-21 15,0 0-15,0 1 0,0-1 0,21-21 16</inkml:trace>
  <inkml:trace contextRef="#ctx0" brushRef="#br0" timeOffset="73634.69">20891 5482 0,'22'0'31,"-1"0"-15,-21-21-16,21 21 15,-21-21-15,0 0 0,21 21 0,-21-21 16,0-1-16,0 1 16,0 0-16,0 0 0,0 0 0,-21 0 15,0-1-15,0 22 0,-1-21 16,1 21-16,0 0 0,0 0 15,-21 0-15,20 0 0,-20 0 16,21 0-16,-21 21 0,-1 1 0,22 20 16,-21-21-16,21 21 0,-22-20 15,22 20-15,0 0 0,0 1 0,21-1 16,0 0-16,0-21 0,0 22 16,0-22-16,0 0 0,0 0 0,0 0 15,21 1-15,0-22 0,0 0 16,0 0-16,1 0 0,20 0 0,0 0 15,-21 0-15,22-22 0,-1 1 16,0 0-16,1 0 0,-22 0 0,21 0 16,-21-22-16,22 22 15,-22-21-15,0 21 0,-21-22 0,21 1 16,-21 21-16,21-22 0,-21 22 0,0 0 16,0 0-16,0 0 0,0 42 31,0 0-16,0 0-15,0 0 0,-21 1 0,21 20 16,0-21-16,0 21 16,0-20-16,0-1 0,0 21 0,0-21 15,0 0-15,21 1 0,-21-1 0,0 0 16,22 0-16,-1-21 0,0 0 0,0 0 16,0 0-1,0 0-15,1-21 0,-1 21 0,0-21 16,0-22-16,0 22 0,-21 0 15,21 0-15,-21-21 0,22 20 0,-22-20 16,0 0-16,0 21 0,21-22 16,-21 1-16,0 21 0,21-22 0,-21 1 15,0 21-15,0 0 0,0 0 16,0-1-16,0 1 0,0 42 16,0 1-1,0-1-15,-21 21 0,21-21 0,-21 22 16,21-1-16,0 0 0,0-21 15,-22 22-15,22-1 0,0-21 16,0 22-16,0-22 0,0 21 16,0-21-16,0 0 0,0 1 0,0-1 15,0 0-15,22-21 0,-1 0 16,0 0-16,0 0 0,0 0 16,-21-21-16,43 21 0,-22-21 0,0-22 15,0 22-15,0 0 0,0-21 16,1 20-16,20-20 0,-21 21 15,-21-21-15,21-1 0,0 1 0,1 0 16,-1-1-16,-21 1 0,0 21 16,0-22-16,21 22 0,-21 0 15,0 0-15,0 42 16,0 21 0,-21-20-16,21-1 0,-21 21 15,-1 0-15,1 1 0,21-22 16,-21 21-16,21 1 0,-21-22 15,21 21-15,0 0 0,0-20 0,0 20 16,0-21-16,0 0 0,0 22 16,0-22-16,21 0 15,0-21-15,0 0 0,22 0 0,-22 0 16,0 0-16,0-21 0,22 21 16,-22-21-16,0-1 0,21-20 15,-21 21-15,1 0 0,-1 0 0,0-22 16,-21 22-16,0 0 0,21 0 15,-21 0-15,0-1 0,-21 22 32,21 22-17,0-1-15,0 0 16,0 0-16,0 0 0,0 0 0,0 1 16,0-1-16,0 0 0,0 0 15,0 0-15,0 0 0,0 1 16,21-1-16,0-21 15,0 0-15,1 0 0,-1 0 16,0 0-16,0 0 16,0 0-16,0-21 0,-21-1 0,22 1 15,-1 0-15,0 0 0,0 0 16,0 0-16,-21-1 0,0 1 0,21 0 16,-21 0-16,22 0 0,-22 0 0,0 42 46,0 0-46,-22 0 0,22 0 16,-21 0-16,21 1 0,0-1 0,0 21 16,0-21-16,0 0 15,0 1-15,0-1 0,0 0 16,0-42 15,0 0-31,21-1 16,-21 1-16</inkml:trace>
  <inkml:trace contextRef="#ctx0" brushRef="#br0" timeOffset="73818.71">22352 5186 0,'0'0'0,"-21"0"16,0 0-16,-1 0 15,1 0-15,0 0 16</inkml:trace>
  <inkml:trace contextRef="#ctx0" brushRef="#br0" timeOffset="74027.83">21315 5249 0,'0'0'0,"-43"22"0,22-1 16,0-21-16,0 0 0,0 0 15,21 21-15,21-21 16,0 0-16,0 0 16,0 0-16,22 0 0,20 0 15,-20-21-15,20 21 0,1-21 0,-1 21 16,22-22-16,-22 22 0,1-21 15,-1 21-15</inkml:trace>
  <inkml:trace contextRef="#ctx0" brushRef="#br0" timeOffset="76611.67">22818 5207 0,'0'0'16,"0"-21"-16,0 0 0,0 0 15,0-1-15,0 1 0,0 0 16,0 42 31,0 0-47,0 22 0,0-22 16,-22 21-16,1-21 0,0 22 15,0-1-15,21 0 0,-21 1 0,0-1 16,21 0-16,0 1 0,0-1 15,-22 0-15,22-20 0,0 20 0,0-21 16,0 0-16,-21 0 0,21 1 16,0-44-1,0 1 1,0 0-16,0-21 16,0 21-16,21-1 0,-21 1 0,22-21 15,-22 21-15,21 0 0,-21-1 16,21 1-16,0 0 0,0 0 15,0 0-15,1 21 0,20-21 16,-21 21-16,0-22 0,22 22 0,-22 0 16,21 0-16,-21 0 0,22 22 15,-22-1-15,0 0 0,0-21 0,0 21 16,0 21-16,-21-20 0,0-1 0,0 0 16,0 0-16,0 21 0,-21-20 15,0-1-15,0 0 0,-21 0 0,-1 0 16,-20 0-16,20-21 0,1 22 15,-21-22-15,20 0 0,1 0 0,21 0 16,-22 0-16,22 0 0,0 0 16,0 0-16,0 0 0,21-22 31,0 1-31,21 21 0,0-21 0,21 21 16,-20-21-16,20 0 0,0 0 0</inkml:trace>
  <inkml:trace contextRef="#ctx0" brushRef="#br0" timeOffset="77528.33">23304 5398 0,'0'21'32,"0"0"-32,-21 0 0,21 0 0,0 0 15,0 1-15,-21-1 0,21 21 16,0-21-16,0 0 0,0 1 0,0-1 15,0 0-15,0 0 0,0 0 16,21 0-16,0-21 16,1 0-16,-1 0 15,0-21-15,0 21 0,0-21 0,0 0 16,1 0-16,-1-22 0,0 22 16,0 0-16,21-21 0,-20 21 0,-1-22 15,0 22-15,0-21 0,0 21 16,0-1-16,-21 1 0,0 0 15,22 0-15,-22 42 32,0 0-32,-22 0 0,22 1 0,-21-1 15,0 0-15,21 0 0,0 0 16,0 22-16,0-22 0,0 0 0,0 0 16,0 0-16,0 0 0,0 1 15,0-1-15,0 0 0,21-21 16,0 21-16,1-21 0,-1 0 0,0 0 15,0 0-15,0 0 0,0-21 16,22 0-16,-22 0 0,0-1 0,0-20 16,0 21-16,1-21 15,-1-1-15,0 22 0,0-21 0,0-1 16,-21 1-16,21-21 0,-21 20 16,22 1-16,-22 0 0,21-1 0,-21 22 15,0-21-15,0 21 0,0-1 16,0 44 15,-21 20-31,21-21 0,-22 21 0,1 1 16,21-1-16,0 0 0,0 1 15,-21-22-15,21 21 0,-21 1 16,21-22-16,0 21 0,0 0 0,0-20 16,0 20-16,0-21 0,0 0 15,0 0-15,21 1 0,0-1 0,0-21 16,1 0-16,-1 21 0,0-21 15,0 0-15,21 0 0,-20 0 0,20-21 16,-21 21-16,0-21 0,22-1 16,-22 1-16,0 0 0,0 0 15,0 0-15,0-22 0,1 22 0,-1 0 16,-21 0-16,0 0 0,0 0 16,-21 21-1,-1 0-15,1 0 0,0 21 16,0 0-16,0 0 0,21 0 15,-21 0-15,21 1 0,0-1 16,0 0-16,0 21 0,0-21 0,0 1 16,0-1-16,0 0 0,21 0 15,0 0-15,0-21 0,0 0 16,0 0-16,1 0 16,20 0-16,-21 0 0,21 0 0,-20-21 15,20 0-15,-21 21 0,0-21 16,0-22-16,22 22 0,-22 0 0,0 0 15,-21-21-15</inkml:trace>
  <inkml:trace contextRef="#ctx0" brushRef="#br0" timeOffset="77766.06">24024 5165 0,'0'0'0,"-21"21"0,0-21 0,42 0 31,0 0-31,0 0 16,0 0-16,22 0 15,-1 0-15,0 0 0,1 0 0,-1 0 0,-21 0 16,22-21-16,-1 21 16,0 0-16,-21 0 0,22 0 0,-22 0 15,0 0-15</inkml:trace>
  <inkml:trace contextRef="#ctx0" brushRef="#br0" timeOffset="78375.14">21230 6244 0,'0'-21'0,"0"42"0,0-63 15,0 21-15,0 0 0,0-1 16,21 1-16,0 21 16,1 0-16,-1 0 0,21 0 15,-21 0-15,0 0 0,1 21 16,20 1-16,-21-1 0,0 0 0,0 0 15,1 21-15,-1 1 0,0-22 16,0 21-16,0 1 0,-21-1 16,0 0-16,0 1 0,0-22 0,21 21 15,-21-21-15,0 0 0,0 1 16,0-1-16,0-42 31,22-1-31,-22 1 0,0 0 16,21-21-16,0 21 0,0-64 15,0 43-15,0 20 0,1-20 16,-1 0-16,-21-1 0,21 22 16,0 0-16,0-21 0,0 21 0,1-1 15,-1 22-15,-21-21 0,21 21 16,0 0-16,0 0 16,0 0-16,1 0 15,-22 21-15</inkml:trace>
  <inkml:trace contextRef="#ctx0" brushRef="#br0" timeOffset="79778.47">22352 6646 0,'0'0'15,"21"0"-15,0-21 0,0 0 16,-21 0-16,0 0 15,22-22-15,-22 22 0,21-21 16,-21 21-16,0-22 0,0 1 16,0 21-16,0 0 0,0-22 0,-21 22 15,-1 0-15,1 21 0,0 0 16,0 0-16,0 0 0,0 0 0,-1 0 16,-20 0-16,21 21 0,0 22 15,0-22-15,-22 21 0,22-21 0,0 22 16,0-1-16,21 0 0,0 1 0,-21-1 15,21-21-15,0 21 16,0-20-16,0-1 0,0 0 0,21 0 0,0-21 16,0 0-16,0 0 15,0 0-15,1 0 0,-1 0 0,0 0 16,21 0-16,-21-21 0,1 0 16,-1 0-16,0-1 0,0 1 0,0-21 15,22 21-15,-22-22 0,0 1 16,-21 0-16,21-1 0,0 1 0,-21 21 15,21-21-15,-21 20 0,0 1 0,0 0 16,0 42 0,-21-21-1,0 21-15,21 22 0,-21-22 16,21 21-16,0-21 0,0 22 0,0-1 16,0-21-16,0 22 0,0-22 15,0 0-15,21 21 0,0-21 16,0-21-16,1 22 0,-1-22 0,0 0 15,0 0-15,0 0 0,22 0 16,-22 0-16,21 0 0,-21-22 16,22 1-16,-22 0 0,21 0 15,-21 0-15,0-22 0,1 1 0,20-43 16,-21 64-16,0-21 0,0 0 16,1-1-16,-22 1 0,0 21 0,0-22 15,0 22-15,0 42 31,-22 1-31,22-1 16,0 21-16,-21-21 0,21 22 16,-21-1-16,21-21 0,0 21 0,0 1 15,0-1-15,0-21 0,0 22 16,0-22-16,0 21 0,0-21 0,0 0 16,0 1-16,21-22 15,0 0-15,1 0 16,-1 0-16,0 0 0,0-22 15,0 1-15,0 0 0,1 0 0,-1 0 16,0-22-16,0 22 0,0-21 16,0 21-16,-21 0 0,22-22 15,-1 22-15,0 21 0,-21-21 0,0 0 16,0 42 0,0 0-16,0 0 15,0 22-15,0-22 16,0 0-16,-21 0 0,21 0 0,-21 0 15,21 1-15,0-1 0,0 0 16,0 0-16,0 0 0,0 0 16,21-21-1,0 0-15,0 0 0,0 0 16,0 0-16,1 0 0,20-21 16,-21 0-16,0 21 0,0-21 15,1 0-15,-1-22 0,0 22 16,0 0-16,0-21 0,0 21 15,1-1-15,-22-20 0,21 42 0,0-21 16,-21 0-16,0 42 31,-21 0-15,0 0-16,21 0 0,0 1 16,0-1-16,-22 0 0,22 0 0,0 0 15,0 0-15,0 1 0,0-1 16,0 0-16,0 0 0,0 0 0,0 0 15,22-21 1,-1 0-16,0 0 16,0 0-16,0 0 0,0 0 0,22 0 15,-22-21-15,21 0 0,-21 0 16,22 0-16,-22 0 0,0-1 0,21 1 16,-20-21-16,-1 0 0,0 20 15,0-20-15,-21 21 0,0-21 0,0 20 16,0 1-16,-21 21 15,0 0 1,0 0-16,-1 21 0,1 1 0,0-1 16,0 21-16,0-21 15,21 0-15,0 22 0,0-22 0,0 21 16,0-21-16,0 1 0,0 20 16,21-21-16,0 0 0,0-21 15,22 0-15,-22 0 0,0 0 16,21 0-16,-21 0 0,22-21 0,-22 0 15,21 0-15,1 0 0</inkml:trace>
  <inkml:trace contextRef="#ctx0" brushRef="#br0" timeOffset="80571">25125 4784 0,'0'0'0,"21"0"0,-21-21 0,-21 21 47,0 0-47,-1 0 16,1 0-16,0 0 15,0 0-15,0 0 32,21-22-17,21 22 1,0-21-16,0 21 0,0 0 15,-21-21-15,22 21 0,-1 0 16,0 0 0,-21 21-1,0 0-15,0 1 0,0-1 16,-21 0 0,21 0-16,-21-21 15,-1 0 1,22-21-1,0 0 1,0 0-16,0-1 16,22 1-1,-1 0-15,0 21 0,0-21 16,0 21-16,0 0 16,1 21-1,-22 0-15,0 22 0,0-22 16,0 21-16,0-21 0,0 22 15,-22-1-15,1 0 0,-21-21 0,-22 43 16,43-64-16,0 21 16,0 0-16,0-21 0</inkml:trace>
  <inkml:trace contextRef="#ctx0" brushRef="#br0" timeOffset="81386.85">25231 3979 0,'0'-21'16,"0"0"0,21 21-1,0 0 1,21 0-16,-21 0 0,22 0 0,-1 0 15,0 0-15,1 0 0,20 0 16,-20 0-16,20 0 0,-21 0 0,1 0 16,-1 0-16,-21 0 0,0 0 15,1 0-15,-1 0 0,0 0 16,0 0 0,-21 21-16,0 0 15,21 1-15,-21-1 0,0 0 16,0 21-16,0-21 0,0 22 15,0-1-15,0 0 0,0 1 0,0-1 16,0 0-16,0 1 0,0-1 16,0 0-16,-21 22 0,0-22 15,21 22-15,-21-1 0,21 1 16,0-1-16,0 22 0,-21-22 0,21 1 16,0-1-16,-22 1 0,22-1 0,0 1 15,0-1-15,-21 1 0,21-1 16,0 1-16,0-1 0,0 1 0,0 21 15,0-43-15,-21 21 0,21 1 16,0-22-16,0 22 0,-21-22 0,0 0 16,0 1-16,21 20 0,-22-20 15,1-1-15,21-21 0,-21 21 16,0 1-16,21-1 0,-21 0 0,0-20 16,-1 20-16,1-21 0,0 0 15,0 0-15,0 1 0,0-1 0,21 0 16,-22 0-16,1-21 0,0 21 15,0-21-15,0 0 0,0 21 0,-1-21 16,1 0-16,0 0 16,0 0-16,0 0 15,0 0-15,-1 0 16,22-21 0,-21 21-16,0-21 15,0 21-15,0 0 16</inkml:trace>
  <inkml:trace contextRef="#ctx0" brushRef="#br1" timeOffset="96735.57">698 8615 0,'0'0'16,"0"-21"-16,0 0 0,0-1 15,-21 22-15,21-21 16,-21 21 0,21 21-16,0 1 15,0-1-15,0 0 0,-21 21 16,21 1-16,0-1 0,0 21 15,-21-20-15,21 20 0,0 1 16,0-22-16,0 22 0,0-22 0,0 0 16,0 1-16,0-1 0,0 0 15,0-21-15,0 1 0,21-1 16,-21 0-16,21 0 0,0-21 16,0 0-16,1 0 0,-1 0 15,0 0-15,0-21 0,0 21 0,0-21 16,22 0-16,-22-22 0,0 22 15,0-21-15,0-1 0,1 1 16,-1 0-16,0-22 0,0 22 0,0-22 16,-21 22-16,0-21 15,21 20-15,1 1 0,-22 0 0,21 20 16,-21 1-16,0 0 0,0 0 16,0 0-16,0 0 0,0 42 31,0 0-31,0 0 0,-21 0 15,21 22-15,0-1 0,-22 0 16,22 1-16,-21-1 0,21 0 0,0 1 16,0-1-16,0 0 0,0 1 15,0-1-15,0 0 0,0-21 16,0 1-16,0 20 0,0-21 0,21-21 16,1 21-16,-1 0 0,0-21 15,0 0-15,0 0 0,0 0 16,1 0-16,20 0 0,-21-21 15,21 0-15,1 0 0,-22 0 0,21 0 16,1-22-16,-1 1 0,-21 21 16,21-22-16,-20 1 0,-1 21 0,0-21 15,0 20-15,-21 1 0,0 0 16,-21 21 0,0 0-1,0 21-15,-1 0 0,1 1 16,21-1-16,0 0 0,0 0 15,0 0-15,0 0 0,0 22 16,21-22-16,1 0 0,-1 0 0,0 0 16,0-21-16,-21 22 0,21-1 15,0 0-15,-21 0 0,0 0 32,-21-21-32,0 0 15,0 0-15,0-21 16,0 21-16,-1-21 0,1 0 15,0 21-15,21-21 0,-21-1 0,0 1 16,0 21 15,21 21-15,0 1-16,0-1 16,0 0-16,21-21 0,-21 21 15,21 0-15,0 0 0,0-21 0,0 22 16,1-22-16,-1 0 0,0 21 15,0-21-15,0 0 0,22 0 0,-22 0 16,0 0-16,0 0 0,0 0 16,22 0-16,-22-21 0,0-1 15,0 1-15,0 21 0,0-21 0,1 0 16,-22-21-16,21 20 16,0-20-16,-21 21 0,0-21 0,21-1 15,-21 22-15,21-21 0,-21 21 16,0-1-16,0 1 0,0 0 0,0 0 15,-21 42 1,0 0-16,21 0 16,0 1-16,0-1 0,-21 0 15,21 21-15,-21-21 0,21 1 0,0 20 16,0-21-16,0 0 0,0 22 16,0-22-16,0 0 0,0 0 0,0 0 15,21 0-15,0-21 16,0 0-16,0 0 15,0 0-15,22 0 16,-22 0-16,21 0 0,1-21 0,-22 0 16,21 0-16,0 0 0,1 0 15,-22-1-15,21-20 0,-21 21 0,1-21 16,-22 20-16,0-20 0,0 21 16,0-21-16,0 20 0,0 1 0,0 0 15,-22 21-15,1 0 16,0 0-16,0 0 0,0 21 15,21 0-15,0 1 16,0-1-16,0 0 16,0 0-16,0 0 15,21-21-15,0 0 0,0 0 0,0 0 16,1 0-16,-1 0 16,0 0-16,-21-21 0,21 0 0,0 21 15,0-21-15,1 0 16,-22-1-16,21 22 0,-21-21 0,21 21 15,-21-21-15,0 42 32,0 0-32,0 1 15,-21-1-15,21 0 0,0 0 16,-21 21-16,21-20 0,0-1 16,-22 0-16,22 21 0,0-21 0,0 1 15,0-1-15,0 0 0,22-21 16,-1 21-16,0 0 0,0-21 0,0 0 15,0 0-15,22 21 0,-22-21 16,21 0-16,-21 0 0,22 0 0,-22 0 16,21-21-16,-21 0 0,1 0 15,20 21-15,-21-21 0,-21 0 0,21-22 16,0 22-16,1-21 0,-22 21 16,0-22-16,0 22 0,0-21 0,21 21 15,-21-1-15,0 1 0,-21 42 47,21 1-47,0-1 0,0 21 16,-22-21-16,22 0 0,0 22 0,0-22 15,0 0-15,0 21 0,0-20 16,0-1-16,-21 0 0,21 0 16,0 0-16,-21-21 15,21-21 16,0 0-31,0 0 0,21 0 16,-21-22-16,21 22 0,1-21 16,-1 21-16,0-22 0,0 1 15,0 0-15,0-1 0,1 22 0,20 0 16,0 0-16,1 0 0,-1 21 16,0 0-16,1 0 0,-22 0 0,21 21 15,-21 0-15,0 0 0,1 0 16,-22 22-16,0-22 0,0 21 0,0-21 15,0 22-15,0-22 0,0 0 16,0 0-16,0 0 0,-22 0 0,1 1 16,21-1-16,-21-21 15,0 21-15,21-42 32,0 0-32</inkml:trace>
  <inkml:trace contextRef="#ctx0" brushRef="#br1" timeOffset="98394.32">4064 9186 0,'0'0'0,"0"-21"0,21 21 0,-21-21 0,21 0 15,-21 0-15,21 0 16,-21-1-16,22 1 0,-22 0 16,0-21-16,0 21 0,0-1 0,0-20 15,0 0-15,0 21 0,0-1 16,-22-41-16,1 42 0,0 0 16,0 21-16,0 0 0,0 0 15,-1 0-15,1 0 0,0 0 0,0 0 16,0 21-16,0 21 0,-22-21 15,22 22-15,0-1 0,0 0 0,0 1 16,-1-1-16,1 0 0,21 1 16,0-1-16,0-21 0,0 21 0,0-20 15,0-1-15,0 0 16,0 0-16,21 0 0,1-21 0,-1 0 16,0 0-16,0 0 0,0 0 0,0 0 15,1 0-15,20 0 0,-21-21 16,0 21-16,0-21 0,22 0 0,-22-22 15,0 22-15,0 0 0,0-21 16,1 21-16,-22-22 0,0 1 0,21 0 16,-21-1-16,0 22 0,21-21 15,-21 21-15,0-1 0,0 1 0,0 0 16,0 42 0,0 0-16,0 1 15,0-1-15,0 21 0,0 0 16,0-20-16,0 20 0,0 0 15,0-21-15,0 22 0,0-22 0,0 21 16,0-21-16,0 1 0,0-1 16,0 0-16,0 0 15,21-21-15,0 0 0,0 0 16,22 0-16,-22-21 0,0 0 16,0 0-16,0 21 0,1-22 15,20-20-15,-21 21 0,-21 0 0,21-22 16,-21 22-16,21-21 0,-21 0 15,0 20-15,0-20 0,0 21 0,0 0 16,0 0-16,0-1 0,0 44 31,0-1-31,0 21 16,0-21-16,0 22 0,0-22 16,0 21-16,0-21 0,0 0 0,0 22 15,0-22-15,0 0 0,0 0 16,0 0-16,0 1 0,0-1 0,0 0 15,0-42 17,0 0-32,22 21 0,-22-22 15,0 1-15,0 0 0,0-21 16,21 21-16,-21-22 0,21 22 16,-21-21-16,21 21 0,0-22 15,-21 22-15,21 0 0,1 0 0,20 0 16,-21-1-16,0 1 0,0 21 15,1 0-15,-1 0 0,0 0 0,0 21 16,0 1-16,0-1 0,1 0 16,-1 0-16,-21 21 0,0-20 0,0 20 15,21-21-15,-21 21 0,0-20 0,0-1 16,0 21-16,0-21 0,0 0 16,21 1-16,-21-1 0,0 0 15,21-21 1,0 0-1,1-21-15,-1 0 16,0-1-16,0 1 16,-21-21-16,21 21 0,0-22 0,1 22 15,-1-21-15,-21 0 0,21 20 16,0-20-16,0 21 0,0 0 16,-21 0-16,22-1 0,-1 22 0,0 0 15,0 0 1,-21 22-16,21-1 15,-21 0-15,0 0 0,0 0 0,0 0 16,0 22-16,0-22 0,0 21 16,0-21-16,0 1 0,0 20 15,0-21-15,-21 0 0,21 0 0,0 1 16,0-1-16,0 0 16,21 0-16,0-21 15,1 0-15,-1 0 0,0 0 16,21 0-16,-21 0 0,1 0 15,20 0-15,0-21 0,1 0 0,-1 21 16,0-21-16,22-1 0,-22 1 16,0 0-16,-20-21 0,20 21 0,-21-22 15,0 22-15,0-21 0,-21 21 16,0-1-16,0-20 0,0 21 16,0 0-16,-21 21 0,0 0 15,-21 0-15,21 0 0,-1 0 16,1 21-16,0 0 0,-21 0 0,21 0 15,21 1-15,0 20 0,0-21 0,0 21 16,0-20-16,0-1 0,0 21 16,21-21-16,-21 0 0,21-21 0,0 22 15,0-1-15,0-21 0,1 0 16,-1 21-16,21-21 0,-21 0 0,0 0 16,1 0-16,-1 0 0,0 0 0,0 0 15,21-21-15,-20 21 16,-1-21-16,0-1 0,0 1 0,21 0 15</inkml:trace>
  <inkml:trace contextRef="#ctx0" brushRef="#br1" timeOffset="98713.95">6943 8827 0,'0'0'16,"-22"0"-16,1 0 0,21-22 31,0 1-15,0 0 0,-21 21 15,0 0-31,21 21 15,-21-21-15,21 21 0,-21 1 16,21-1-16,0 0 16,0 0-1,0 0 1</inkml:trace>
  <inkml:trace contextRef="#ctx0" brushRef="#br1" timeOffset="98973.85">6773 9186 0,'0'0'0,"0"22"0,0-44 62,0 1-62,0 42 47,-21-21-31,21 22-16,-21-22 15,21 21-15</inkml:trace>
  <inkml:trace contextRef="#ctx0" brushRef="#br1" timeOffset="99526.56">7472 8530 0,'21'-21'0,"-42"42"0,42-63 16,0 21-16,-21 0 0,21 21 16,-21-22-16,0 1 0,21 21 31,1 21-15,-22 1-16,0-1 0,0 21 15,0-21-15,0 0 0,0 22 0,0-1 16,0 0-16,0 1 0,0-1 15,0 22-15,0-22 0,-22 0 16,1 1-16,21-1 0,0 0 0,-21 1 16,21-22-16,-21 21 0,21-21 15,0 0-15,0 1 0,0-44 47,0 1-47,0-21 16,0 21-16,0 0 15,21-22-15</inkml:trace>
  <inkml:trace contextRef="#ctx0" brushRef="#br1" timeOffset="100806.9">7599 8467 0,'0'0'0,"0"-21"0,21 21 47,0 0-47,21 0 0,-20 0 0,20 0 16,0 0-16,1 0 16,20 0-16,-21 0 0,22 0 0,-1 0 15,1 0-15,-1 0 0,1-22 16,-1 22-16,1 0 0,21 0 0,-22 0 15,22 0-15,21 0 0,-22-21 16,22 21-16,0 0 0,0 0 0,0 0 16,-1 0-16,-20 0 0,21 0 0,0 0 15,21 0-15,-21 0 0,21 0 16,-22 0-16,1 0 0,0 0 0,0 0 16,0 0-16,-22 0 0,22 0 15,-21 0-15,0-21 0,20 21 0,-20-21 16,0 21-16,-22 0 15,1 0-15,-1 0 0,1-21 0,-22 21 16,0 0-16,1 0 0,-22 0 0,21-21 16,-21 21-16,1 0 0,-1 0 15,0-22-15,0 22 16,0 0-16,-21 22 47,0-1-32,0 0-15,0 0 0,0 0 16,0 0 0,0 1-16,0-1 0,0 0 0,0 0 15,0 0-15,-21 0 0,21 1 16,0-1-16,-21 0 0,21 21 0,0-21 16,0 22-16,0-22 0,0 21 0,0-21 15,0 22-15,0-22 0,0 0 16,0 21-16,0-20 0,0-1 0,0 0 15,0 0-15,0 0 0,0 0 16,0 1-16,0-1 0,0 0 16,0 0-16,-21-21 15,0 21 17,-1-21-32,1 0 0,0 0 15,0 0-15,0 0 0,0 0 16,-1 0-16,1 0 0,-21 0 0,21 21 15,-22-21-15,1 0 0,0 0 16,-1 0-16,-20 0 0,-1 0 0,22 0 16,-21 22-16,-1-22 0,1 0 0,-1 0 15,1 0-15,-1 0 0,1 0 16,-1 0-16,1 0 0,-22 21 0,21-21 16,-20 0-16,-1 0 0,0 0 15,1 0-15,-1 0 0,0 0 0,1 0 16,-1 0-16,0 0 0,22 0 15,-22 0-15,1 0 0,20 0 16,-21 0-16,1 0 0,20 0 0,1 0 16,-22 0-16,22 0 0,20 0 15,-20 0-15,-1 0 0,22 0 16,0 0-16,-1 0 0,-20 0 0,20 0 16,1 0-16,21 0 0,-21 0 0,-1 0 15,22 0-15,-21 0 0,21 0 0,-1 0 16,1 0-16,-21 0 0,21 0 15,0 0-15,-1 0 0,1 0 0,0 0 16,0-21-16,0 21 0,0 0 0,-1 0 16,1 0-16,-21 0 15,21 0-15,0 0 0,-1 0 0,1 0 16,0 0-16,0 0 16,0 0-16,0 0 0,-1-22 0,1 22 15,0 0-15,0 0 16,0 0 46</inkml:trace>
  <inkml:trace contextRef="#ctx0" brushRef="#br1" timeOffset="102506.23">1058 10118 0,'0'0'0,"21"0"0,-21-21 0,22 21 16,-22-22-16,21 22 0,-21-21 16,0 42 15,0 1-31,-21-1 15,-1 0-15,1 0 0,0 21 16,0 1-16,-21-1 0,-1 0 0,22 22 16,-42-22-16,20 22 15,1-22-15,-22 0 0,22 1 0,0-1 16,-1-21-16,1 22 0,0-22 16,-1-21-16,22 21 0,0 0 15,0-21-15,0 0 0,0 0 0,-1 0 16,22-21-1,0 0-15,0 0 16,0-1-16,22 1 0,-1 21 16,0-21-16,0 0 0,0 0 15,22 21-15,-22-21 0,21-1 0,0 22 16,1 0-16,-22 0 0,21 0 16,1 0-16,-1 22 0,-21-1 0,21-21 15,-20 21-15,-1 21 16,21-21-16,-21 1 0,0-1 0,1 0 15,-1 21-15,0-21 0,0 1 16,0-22-16,0 21 0,1 0 0,-1-21 16,0 21-16,0-21 15,0 0 1,-21-21 15,0 0-31,0 0 16</inkml:trace>
  <inkml:trace contextRef="#ctx0" brushRef="#br1" timeOffset="105674.68">1736 10414 0,'0'0'0,"0"-21"16,0 0-1,0 0-15,0-1 16,0 1-1,0 42 1,0 1 0,0-1-16,0 0 0,-22 21 0,22 1 15,0-22-15,0 21 0,0 0 16,0-20-16,0 20 0,0-21 16,0 21-16,-21-20 0,21-1 0,0 0 15,0 0-15,0-42 47,0 0-47,0 0 0,0-1 0</inkml:trace>
  <inkml:trace contextRef="#ctx0" brushRef="#br1" timeOffset="106062.82">1778 10033 0,'-21'0'0,"-22"85"31,22-85-31,21 21 0,0 0 16,0 0-16,21-21 16,1 0-1,-1 0-15,21 0 16,-21 0-16,0 0 0,1-21 15,-1 0-15,0 21 0,0-21 16,0 0-16,-21-1 0,0 1 16,0 0-16,-21 21 15,0-21-15,0 21 0,0 0 0,-22 0 16,22 0-16,0 0 0,-21 0 16,20 0-16,1 0 0,0 21 0,21 0 15,0 0-15,0 1 0,0-1 16,0 0-16,0 0 0,0 0 0,21 0 15,0 1-15,1-1 0,20 0 16,-21 0-16,0-21 0,0 21 16,1 0-16,20-21 0</inkml:trace>
  <inkml:trace contextRef="#ctx0" brushRef="#br1" timeOffset="106543.28">2244 10308 0,'0'0'0,"-22"0"0,1 0 16,0 0-16,0 21 16,0 1-16,21-1 15,0 21-15,0-21 0,0 0 16,-21 1-16,21 20 16,0-21-16,0 0 0,0 22 0,0-22 15,0 0-15,0 0 0,0 0 16,0 0-16,0 1 0,0-1 0,0 0 15,-22-42 17,22 0-17,0-1-15,0 1 0,0 0 0,0 0 16,0-21-16,0 20 0,0-20 16,22 0-16,-1 21 0,0-22 0,21 1 15,1 21-15,-22 0 0,42-1 16,-20 1-16,-1 21 0,21 0 15,-20 0-15,-1 0 0,0 21 0,1-21 16,-1 43-16,-21-22 0,0 0 16,1 21-16,-22-20 0,0 20 0,0 0 15,0-21-15,0 22 0,-22-22 16,1 0-16,0 21 0,0-20 0,0-1 16,0-21-16,21 21 0,-22-21 15,44 0 16,-1 0-31,21-21 0,-21 0 16,0-1-16,1 1 0</inkml:trace>
  <inkml:trace contextRef="#ctx0" brushRef="#br1" timeOffset="106898.34">3133 10308 0,'0'0'0,"0"-21"0,0 0 15,-22 21-15,22 21 32,0 0-32,0 0 0,0 1 0,0 20 15,0 0-15,0 1 0,0-1 16,0 21-16,0-20 0,0 20 0,0-20 16,0 20-16,0 1 15,0-1-15,-21 1 0,21-1 0,-21 22 16,0-22-16,21 22 0,-21 0 0,0-1 15,-1-20-15,22-1 0,-21 1 16,0-1-16,0 1 0,21-22 0,-21 0 16,21 1-16,-21-1 0,21-21 15,-22 0-15,22-42 32,0 0-32,0 0 0,22 0 15,-1-22-15,0 1 0,0 0 16,0-1-16,-21 1 0,21-21 15,1 20-15</inkml:trace>
  <inkml:trace contextRef="#ctx0" brushRef="#br1" timeOffset="107227.48">3069 10668 0,'-21'-21'0,"42"42"0,-42-84 0,21 20 16,-21 22-16,21 0 0,-21 0 15,21 0-15,0-1 0,0 1 0,0 0 16,0 0-16,0 0 0,0 0 0,21-1 15,0 1-15,0 0 0,0 21 16,0-21-16,1 21 0,20 0 16,-21 0-16,21 0 0,1 0 0,-22 0 15,21 21-15,-21 0 0,1 22 16,-1-22-16,0 21 0,-21-21 0,0 22 16,0-1-16,-21-21 0,0 21 15,-1-20-15,-20-1 0,21 0 0,0 0 16,-22 0-16,22 0 0,-21-21 15,21 0-15,0 22 0,-1-22 0,1 0 16,21-22 15,21 22-31,-21-21 0,22 21 16,20-21-16,-21 0 0,21 0 0,-20 0 16</inkml:trace>
  <inkml:trace contextRef="#ctx0" brushRef="#br1" timeOffset="107926.62">3789 10287 0,'0'0'0,"0"-21"16,0 42 15,0 0-31,0 0 0,0 1 0,-21 20 16,21 0-16,-22-21 0,22 22 15,-21-1-15,21-21 0,0 22 16,0-22-16,0 0 0,0 0 0,0 0 15,0 0-15,21-21 16,1 0-16,-1 0 0,0 0 0,0 0 16,0 0-16,0 0 0,1-21 15,-1 0-15,21 0 0,-21 0 0,0-22 16,1 22-16,-1-21 0,0 0 16,0 20-16,0-20 0,-21 0 0,0 21 15,21-1-15,-21 1 0,22 0 16,-22 0-16,0 42 31,0 0-31,0 0 0,0 1 16,0 20-16,-22-21 0,22 21 15,0-20-15,0 20 0,0-21 16,0 0-16,0 22 0,0-22 0,0 0 16,0 0-16,22 0 0,-1 0 0,0-21 15,0 0-15,0 0 16,0 0-16,1 0 0,-1 0 0,21 0 15,-21-21-15,22 0 0,-1 0 16,-21 0-16,21 0 0,-20-22 0,-1 1 16,21 0-16,-21-1 0,0-20 15,22 20-15,-22 1 0,-21 0 16,21-1-16,-21 1 0,0-43 16,0 64-16,0 0 0,0 0 15,0 0-15,-21 21 0,0 0 16,0 0-1,21 21-15,-22 0 0,22 21 0,0-20 16,0-1-16,0 21 0,-21 0 0,21 1 16,0-1-16,0 0 0,0 1 15,0-1-15,0 0 0,0 1 0,0-22 16,0 21-16,0-21 0,0 1 16,21-1-16,-21 0 0,22 0 0,-1-21 15,0 0-15,0 0 0,0 0 16,0 0-16,1 0 0,-1 0 15,21-21-15,-21 0 0,0 0 0,1-1 16,-22 1-16,21 0 0,0 0 16</inkml:trace>
  <inkml:trace contextRef="#ctx0" brushRef="#br1" timeOffset="108166.86">4530 10224 0,'0'0'15,"-22"0"-15,44 0 32,-1 0-32,0 0 0,21 0 0,1 0 15,-22 0-15,21 0 0,0 0 16,1 0-16,-1 0 0,-21 0 0,22 0 16,-22 0-16,0 0 0,21 0 0,-21 0 15,1 0-15,-1 0 16,0 0-16,-21-22 15,0 1-15</inkml:trace>
  <inkml:trace contextRef="#ctx0" brushRef="#br1" timeOffset="108679.29">6752 10012 0,'21'-21'0,"-42"42"0,42-63 0,-21 20 16,0 1-16,0 0 15,0 42 16,-21 0-31,21 1 0,-21 20 16,0-21-16,0 21 16,-1-20-16,1 20 0,0 0 0,0 1 15,0-1-15,0 0 0,-1 1 0,1-1 16,0 0-16,21 1 0,0-22 16,0 0-16,0 0 0,0 0 0,0 0 15,0 1-15,21-22 16,0 0-16,1 0 0,-1 0 15,0-22-15,21 1 0,-21 0 0,1 0 16,-1-21-16,-21 20 0,21 1 16</inkml:trace>
  <inkml:trace contextRef="#ctx0" brushRef="#br1" timeOffset="109404.7">6435 10224 0,'0'0'0,"-22"0"0,1 21 16,0-21-16,21 21 15,0 0-15,21-21 32,0 0-32,22 0 15,-22 0-15,21 0 0,1 0 16,-1-21-16,0 21 0,1-21 0,-1 21 16,0-21-16,-21 21 0,22 0 0,-22-22 15,0 22-15,0 0 16,0 0-16,1 0 0,-22 22 31,-22-1-15,1 0-16,21 0 0,0 0 15,0 0-15,0 22 0,0-22 16,0 0-16,0 0 0,0 0 16,0 1-16,21-22 0,1 0 15,-1 0-15,21 0 0,-21 0 16,0 0-16,1 0 0,20-22 0,-21 1 15,21 21-15,-20-21 0,-1 0 16,0 0-16,0 0 0,0-1 16,0 1-16,1 0 0,-22 0 15,0 0-15,0 0 0,0-1 16,0 44 31,0-1-47,-22 0 15,22 21-15,-21-21 0,21 22 0,0-22 16,-21 21-16,21 1 0,0-1 0,0 0 16,0 1-16,0-1 0,0 21 15,0-20-15,0-1 0,0 0 0,-21 22 16,21-22-16,0 1 0,0-1 16,0 0-16,-21 1 0,21-1 15,0 0-15,0 1 0,-21-22 0,-1 21 16,1-21-16,0 0 0,0 1 15,0-22-15,0 0 0,-1 0 0,-20 0 16,0 0-16,21 0 0,-22-22 0,1 1 16,0 0-16,-1-21 0,1 21 15,0-1-15,-1-20 0,22 21 16,0 0-16,0-22 0,21 22 0,-21 0 16,21 0-16,0 0 0,0 0 0,21 21 15,0-22-15,0 1 0,0 0 0,22 0 16,-1 0-16,0 0 0,1-1 15,-1-20-15</inkml:trace>
  <inkml:trace contextRef="#ctx0" brushRef="#br1" timeOffset="109746.42">7620 10160 0,'0'0'15,"-21"-21"1,0 21 0,21 21-16,0 0 0,-22 0 0,22 1 15,0 20-15,0 0 0,0 1 16,0 20-16,0-21 0,0 22 0,0-1 16,0 1-16,0-22 0,-21 22 0,21-1 15,-21-20-15,21 20 0,0-21 16,-21 22-16,21-22 0,-21 1 0,21-1 15,-21 0-15,21-21 0,-22 1 0,22-1 16,0 0-16,0 0 0,0-42 31,0 0-31,0 0 0,0-1 16,0-20-16,22 21 0,-22-21 16,21-1-16,0 22 0,0-21 0,0-1 15,-21 1-15,21 0 0</inkml:trace>
  <inkml:trace contextRef="#ctx0" brushRef="#br1" timeOffset="110055.72">7620 10393 0,'0'0'0,"-21"-42"0,21 20 15,0 1-15,0-21 0,0 21 0,0 0 16,0-1-16,21 1 0,0 21 16,0-21-16,0 21 0,1 0 15,20 0-15,-21 0 0,21 0 0,-20 0 16,20 0-16,0 0 0,-21 0 15,22 21-15,-22 0 0,0 1 0,0-1 16,-21 0-16,0 0 0,0 21 16,0-20-16,-42 20 0,21-21 0,-22 0 15,1 0-15,0 1 0,-1-1 0,1 0 16,0 0-16,-1-21 0,1 21 16,21-21-16,0 0 0,0 0 15,42-21 16,0 21-31,0-21 0,21 21 0,-20-21 16,20 0-16,-21-1 0,21 1 16</inkml:trace>
  <inkml:trace contextRef="#ctx0" brushRef="#br1" timeOffset="110426.65">8276 10266 0,'21'0'32,"0"0"-32,1 0 0,-1-21 15,0 21-15,-21-21 0,21 21 16,0-22-16,0 22 0,1-21 16,-1 0-16,0 21 0,0-21 0,-21 0 15,21 0-15,-21-1 16,0 1-16,-21 21 15,0 0-15,0 0 16,0 0-16,-1 0 0,1 21 0,0 1 16,0-1-16,0 0 0,0 0 0,-1 0 15,1 0-15,21 22 0,0-22 16,0 21-16,0-21 0,0 22 0,0-22 16,0 0-16,0 0 0,0 0 15,21 1-15,22-22 0,-22 0 16,0 0-16,0 0 0,22 0 0,-22 0 15,21 0-15,-21-22 0,22 1 16,-22 0-16,21 0 0,-21 0 0,22-22 16</inkml:trace>
  <inkml:trace contextRef="#ctx0" brushRef="#br1" timeOffset="110986.59">9567 10181 0,'-21'0'0,"0"0"32,0 0-32,42 0 46,0 0-46,0 0 0,0 0 16,1 0-16,20 0 0,-21 0 16,21 0-16,-20 0 0,-1 0 0,0 0 15,0 0-15,0 0 0,-42 0 32,0 0-32,0 21 0,0-21 0</inkml:trace>
  <inkml:trace contextRef="#ctx0" brushRef="#br1" timeOffset="111155.86">9461 10329 0,'-21'22'31,"42"-22"-15,1 0-16,-1 0 0,21 0 15,-21 0-15,22-22 0,-22 22 0,21 0 16,-21-21-16,22 0 0,-22 21 15,21-21-15,-21 21 0</inkml:trace>
  <inkml:trace contextRef="#ctx0" brushRef="#br1" timeOffset="111774.8">10541 9758 0,'0'0'16,"-21"0"-16,0 0 0,-1 21 15,1 0-15,21 0 16,0 1-16,0-1 16,21-21 15,1 0-31,-1 0 15,0-21-15,-21-1 16,21 22-16,-21-21 16,0 0-16,0 0 0,0 0 15,0 0 1,-21 42 15,21 0-31,0 0 16,-21-21-16,21 21 15,0 0-15,0 1 16,0-1-16,21-21 31,0 0-15,-21-21-16,0-1 0,21 22 16,-21-21-16,21 0 0,-21 0 0,0 0 15,0 0-15,0-1 16,0 1-16,0 0 0,-21 42 31,0-21-31,21 43 0,0-22 16,-21 0-16,0 21 0,21-21 15,-21 22-15,-1-22 0,22 21 0,0-21 16,0 1-16,0 20 0,0-21 16,0 0-16,0 0 15,0 1-15,22-22 16,-1 0-16,0 0 0,21 0 15,-21 0-15</inkml:trace>
  <inkml:trace contextRef="#ctx0" brushRef="#br1" timeOffset="112099.06">11345 9779 0,'0'0'0,"-21"-21"0,0 21 16,0 0-16,0 0 16,-1 0-16,1 21 0,0 0 15,21 0-15,-21 1 0,0 20 16,0-21-16,21 21 0,-22 1 0,1-1 16,0 0-16,21-20 0,0 20 0,-21 0 15,21-21-15,-21 22 0,21-1 16,0-21-16,0 22 0,0-22 0,0 0 15,0 0-15,0 0 0,21 0 16,0 1-16,0-22 16,0 0-16,1 0 0,-1 0 15,0 0-15,0-22 0,0 22 16,0-21-16,1 0 0,-1 0 0,-21-21 16</inkml:trace>
  <inkml:trace contextRef="#ctx0" brushRef="#br1" timeOffset="112304.15">10901 10139 0,'-21'0'0,"42"0"0,-64 0 0,22 0 16,42 0 15,1 0-31,-1 0 0,21 0 16,-21 0-16,22 0 0,-1 0 15,0 0-15,1 0 0,-1 0 0,-21-21 16,21 21-16,1-21 0,-1 21 0,-21 0 16</inkml:trace>
  <inkml:trace contextRef="#ctx0" brushRef="#br1" timeOffset="112690.86">11493 10181 0,'0'0'0,"0"21"16,22-21 15,-1 0-31,0-21 0,0 21 16,0-21-16,0 21 0,1-21 16,-1 0-16,0 21 0,0-21 0,0-1 15,-21 1-15,21 21 0,-21-21 16,0 0-16,0 0 15,-21 21-15,0 0 0,0 0 16,0 0 0,0 21-16,-1-21 0,1 21 0,0 0 15,0 0-15,0 1 0,21-1 0,0 0 16,-21 21-16,21-21 0,-22 1 16,22-1-16,0 0 0,0 0 0,0 0 15,0 0-15,0 1 0,0-1 16,22 0-16,-1-21 0,0 21 15,0-21-15,0 0 0,22 0 16,-22 0-16,0 0 0,0-21 16,0 0-16,22 21 0,-22-21 0</inkml:trace>
  <inkml:trace contextRef="#ctx0" brushRef="#br1" timeOffset="112938.84">11980 10075 0,'21'0'16,"1"0"0,-22 22-16,21-22 0,-21 21 0,21 0 15,0 0-15,0 0 0,-21 0 0,21 1 16,1-1-16,-1 0 16,0 0-16,-21 0 0,21 0 0,-21 1 15,21-1-15,-21 0 16,21-21 15,1 0-31,-22-21 16,0 0-16,21 21 0,0-22 0</inkml:trace>
  <inkml:trace contextRef="#ctx0" brushRef="#br1" timeOffset="113187.7">12446 10075 0,'0'0'16,"0"-21"-16,-21 21 31,0 0-31,-1 0 16,1 21-16,-21 1 0,21-1 15,0 0-15,-22 0 0,22 0 0,0 0 16,-21 1-16,20 20 0,1-21 16,-21 21-16,21-20 0,0-1 0,-1 0 15,1 21-15,21-21 0,0 1 0,-21-22 16,21 21-16,0 0 15,21-21 1,0 0-16,1 0 0,-1-21 16,0 0-16,21 21 0</inkml:trace>
  <inkml:trace contextRef="#ctx0" brushRef="#br1" timeOffset="113524.81">12933 9779 0,'0'0'0,"0"-21"16,0 0-16,-21 21 15,-1 0-15,1 21 16,21 0 0,-21 0-16,0 0 0,21 1 0,-21 20 0,21-21 15,0 21-15,-21 1 0,-1-22 16,22 21-16,0 1 0,-21-22 15,21 21-15,-21 0 0,21-20 0,-21 20 16,21-21-16,0 21 0,0-20 16,0-1-16,0 0 0,0 0 0,0 0 15,21 0-15,0-21 0,0 0 0,1 0 16,-1 0-16,0 0 0,0 0 16,0 0-16,22 0 0,-1-21 15,-21 21-15,0-21 0,22 0 16,-22 0-16,0 0 0,0-1 15,0 1-15</inkml:trace>
  <inkml:trace contextRef="#ctx0" brushRef="#br1" timeOffset="113730.9">12700 10075 0,'0'0'0,"0"22"0,-21-22 0,42 0 47,0 0-47,0 0 0,22 0 0,-22 0 15,21 0-15,0 0 0,1-22 16,-1 22-16,0-21 0,-20 21 16,20-21-16,0 21 0</inkml:trace>
  <inkml:trace contextRef="#ctx0" brushRef="#br1" timeOffset="114383.02">13864 9610 0,'-21'0'15,"0"0"1,0 0 0,-1 21-1,1-21-15,21 21 16,-21-21-16,0 0 16,21-21 15,0 0-31,0 0 15,0-1-15,0 1 0,0 0 16,21 21-16,-21-21 16,21 21-16,-21-21 0,21 21 15,1 0-15,-1 0 16,0 21 0,-21 0-16,0 0 15,0 0-15,0 1 16,-21-22-16,21 21 15,-21-21 1,-1 0-16,22 21 0,-21-21 0,0 0 16,0 0-1,21-21 1,0 0 0,0-1-16,0 1 15,0 0-15,21 21 0,0-21 0,0 0 16,1 21-16,-1 0 15,0 0-15,0 0 0,0 0 16,0 21 0,-21 0-16,0 21 0,0-20 15,0 20-15,0-21 0,0 21 0,-21 1 16,0-1-16,0-21 0,0 22 16,-22-1-16,22-21 0,-21 0 15,0 0-15,20 1 0,-20-1 16,21-21-16</inkml:trace>
  <inkml:trace contextRef="#ctx0" brushRef="#br1" timeOffset="115015.15">15071 10075 0,'42'-63'16,"-42"84"30,0 0-46,-21 0 16,21 1-16,0-1 0,0 0 0,0 0 16,-21 0-16,21 0 0,-22 1 15,22-1-15,-21 0 0,21 0 0,0 0 16,0 0-16,0 1 0,-21-22 0,21 21 16,0-42 15,21 21-31</inkml:trace>
  <inkml:trace contextRef="#ctx0" brushRef="#br1" timeOffset="115219.85">15240 9821 0,'0'0'0,"0"-21"0,-21 0 16,21 42 31,0 0-32,21-21-15,-21 22 0,21-1 16,0-21-16,0 21 0</inkml:trace>
  <inkml:trace contextRef="#ctx0" brushRef="#br1" timeOffset="115818.87">15790 10202 0,'0'0'0,"0"-21"16,21 21-16,-21-21 0,22 0 0,-1 0 16,-21 0-16,0-1 15,0-20-15,0 21 0,0 0 16,0 0-16,0-1 0,0 1 15,-21 0-15,-1 21 0,1 0 0,0 0 16,0 0-16,-21 0 0,20 0 16,-20 21-16,0 0 0,-1 1 0,1-1 15,0 21-15,-1-21 0,22 22 16,0-22-16,0 21 0,0-21 0,21 22 16,0-22-16,0 0 0,0 0 15,0 21-15,0-20 0,21-22 16,0 21-16,21-21 0,-20 0 0,20 0 0,-21 0 15,21 0-15,1 0 16,-22 0-16,21-21 0,1-1 0,-22 1 16,21 0-16,-21 0 0,22-21 15,-22 20-15,0-20 0,0 0 0,0-1 16,22 1-16,-43 0 0,21-1 16,0-20-16,0-1 0,0 22 0,-21-21 15,0 20-15,21 1 0,-21 0 16,0-1-16,0 22 0,22 0 0,-22 0 15,0 0-15,-22 42 16,1 0-16,21 21 16,-21-21-16,0 43 0,21-22 0,0 22 15,-21-22-15,0 22 0,21-22 16,0 21-16,0-20 0,0-1 16,0 0-16,0 1 0,0-1 0,0-21 15,0 22-15,0-22 0,0 0 16,0 0-16,21 0 0,0 0 0,0-21 15,0 0-15,0 0 0,1 0 16,-1 0-16,0 0 0,0 0 0,21-21 16,-20 21-16,20-21 0,0 0 15</inkml:trace>
  <inkml:trace contextRef="#ctx0" brushRef="#br1" timeOffset="116078.84">16849 9864 0,'0'0'0,"-22"0"0,22 21 16,0 0 15,22-21-31,-1 0 0,0 0 16,0 0-16,0 0 0,0 0 15,1 0-15,-1 0 0,0 0 16,0 0-16,-42 0 31</inkml:trace>
  <inkml:trace contextRef="#ctx0" brushRef="#br1" timeOffset="116222.82">16764 10054 0,'0'0'0,"-21"21"0,21 1 0,0-1 15,21-21 17,0 0-32,0 0 0,0 0 15,1 0-15,-1 0 0,0 0 16,0 0-16,0-21 0,22-1 16</inkml:trace>
  <inkml:trace contextRef="#ctx0" brushRef="#br1" timeOffset="116638.83">17780 9483 0,'0'0'0,"0"-21"0,-21 21 16,0 0-16,-1 0 0,1 0 15,0 0-15,0 0 16,21 21 0,0 0-16,21-21 31,0 0-31,0 0 16,1 0-16,-1 0 15,-21-21-15,21 0 0,0-1 16,-21 1-16,0 0 15,-21 21 1,0 0-16,0 0 16,-1 0-16,1 0 15,0 21-15,21 0 0,-21 1 0,0-1 16,0 21-16,21-21 0,0 22 16,-22-1-16,22 0 0,0 1 0,0-22 15,0 21-15,22-21 0,-22 22 0,21-22 16,21 0-16</inkml:trace>
  <inkml:trace contextRef="#ctx0" brushRef="#br1" timeOffset="117182.39">18288 10012 0,'0'0'0,"21"-21"0,-21 0 16,0-1-16,0 1 0,0 0 0,0 0 15,0 0-15,0-22 0,0 22 16,-21 0-16,0 0 0,0 0 0,-1 21 16,1 0-16,0 0 0,0 0 0,-21 0 15,20 0-15,1 21 0,-21 0 16,21 0-16,-22 22 0,22-22 0,0 21 16,0-21-16,-21 22 0,20-22 15,22 21-15,-21-21 0,21 22 0,0-22 16,0 0-16,0 0 0,0 0 15,21 0-15,-21 1 0,22-22 16,-1 0-16,21 21 0,-21-21 0,0 0 16,22 0-16,-22 0 0,21 0 15,-21-21-15,1 21 0,20-22 0,-21 1 16,0 21-16,22-21 0,-22 0 16,0-21-16,0 20 0,0 1 0,-21-21 15,21 0-15,-21 20 0,22-20 16,-22 21-16,0 0 0,0 0 15,0-1-15,0 1 0,-22 42 16,1 1 0,0-1-16,21 0 0,-21 0 0,0 0 15,0 22-15,21-22 0,0 21 0,0-21 16,-22 22-16,22-22 0,0 0 16,0 0-16,0 0 0,0 0 0,0 1 15,0-1-15,22 0 0,-1-21 16,0 21-16,0-21 0,0 0 15,22 0-15,-22 0 0,21 0 0,0-21 16,-20 0-16,41 21 0,-21-21 16,1-1-16</inkml:trace>
  <inkml:trace contextRef="#ctx0" brushRef="#br1" timeOffset="117694.39">19008 9546 0,'0'0'0,"0"-21"0,0 0 0,-22 0 0,1 21 15,0 0-15,0 0 16,0 21-16,21 0 16,-21 0-16,21 22 0,0-1 15,0 0-15,0 22 0,-22-22 0,22 0 16,0 22-16,-21-22 0,21 1 0,-21-1 16,21 0-16,0 1 15,0-22-15,-21 21 0,21-21 0,0 0 16,-21 22-16,21-22 15,0 0-15,0-42 32,0 0-32,0 0 15,0-1-15,0 1 0,0 0 16,0 0-16,21 0 0,0-22 16,0 22-16,0 0 0,22 0 0,-22 0 15,0 0-15,0-1 16,22 22-16,-22-21 0,21 21 0,22 0 15,-43 0-15,21 0 0,-21 0 16,0 21-16,1 1 0,-1-1 16,-21 0-16,0 0 0,0 0 0,0 22 15,0-22-15,0 0 0,-21 0 0,-22 0 16,22-21-16,0 21 0,-21 1 16,20-22-16,-20 0 0,21 21 0,-21-21 15,20 0-15,-20 0 0,21 0 16,0 0-16,0 0 0,-1 0 15,44 0 17,-1 0-32,-21-21 0,42 21 15</inkml:trace>
  <inkml:trace contextRef="#ctx0" brushRef="#br1" timeOffset="118010.86">19770 9864 0,'0'0'0,"0"-21"15,0-1-15,0 1 16,-22 21 0,1 0-16,0 21 0,21 1 15,-21-1-15,0 0 0,0 0 16,-1 21-16,1-20 0,0-1 15,0 21-15,21-21 0,-21 0 0,21 1 16,0 20-16,0-21 0,0 0 0,0 0 16,0 1-16,21-1 15,0-21-15,0 0 0,22 0 16,-22 0-16,21 0 0,-21 0 16,22 0-16,41 0 0,-63-21 15,22 21-15,-1-22 0,-21 1 16,22 0-16</inkml:trace>
  <inkml:trace contextRef="#ctx0" brushRef="#br1" timeOffset="118446.86">20278 9335 0,'-22'0'16,"22"21"-1,0 0-15,0 0 16,0 0-16,0 0 16,-21-21-1,0 0 1,21-21 15,0 0-31,0 0 16,0 0-16,0 0 0,21-1 15,-21 1-15,21 21 16,1 0-16,-22-21 0,21 21 0,0 0 16,0 0-16,0 0 0,0 21 15,-21 0-15,0 1 16,0 20-16,0-21 15,-21 21-15,0-20 0,0 20 16,0 0-16,0-21 0,-1 22 0,1-22 16,-21 21-16,0 1 0,42-22 15</inkml:trace>
  <inkml:trace contextRef="#ctx0" brushRef="#br1" timeOffset="119287.08">21484 9885 0,'0'0'0,"0"-21"0,0 0 0,0-1 16,0 1-1,0 0-15,0 0 16,0 42 15,-21 0-31,21 0 0,0 1 16,0-1-16,-21 0 0,0 0 0,-1 21 16,22-20-16,-21-1 0,0 21 15,21-21-15,-21 0 0,21 1 0,0-1 16,-21 0-16,21 0 0,-21 0 15,21-42 32,0 0-47,0 0 16,0-22-16,21 22 0,0 0 16,0-21-16,0 21 0,22-22 15,-22 1-15,21 21 0,0-22 0,1 22 16,-1 0-16,22 0 0,-22 0 15,0 21-15,1 0 0,-1 0 0,-21 0 16,0 21-16,0 0 0,1 21 16,-22-20-16,21 20 0,-21-21 0,0 21 15,0-20-15,0-1 0,0 21 0,0-21 16,-21 0-16,-1 1 16,1-1-16,0 0 0,21 0 0,-21-21 15,21 21-15,21-21 31,0 0-31,0 0 0,1-21 0,20 0 16</inkml:trace>
  <inkml:trace contextRef="#ctx0" brushRef="#br1" timeOffset="119763.34">22394 9970 0,'0'0'0,"0"-22"0,21 1 15,-21 0-15,0 0 16,0 0-16,0 0 0,0-1 0,0 1 15,-21 0-15,21 0 0,-21 0 16,-21 21-16,21 0 0,-1 0 0,1 0 16,0 0-16,-21 0 0,21 21 0,-1 0 15,1 21-15,-21-20 0,21 20 16,0-21-16,-1 21 0,1-20 0,0 20 16,0 0-16,21-21 0,-21 1 15,21 20-15,0-21 0,0 0 16,21 0-16,0 1 0,0-22 15,0 0-15,1 0 0,20 0 16,-21 0-16,21 0 0,-20 0 0,20 0 16,-21-22-16,0 1 0,43-21 15,-43 21-15,0 0 0,0-22 16,0 22-16,1 0 0,-22-21 16,21 20-16,-21-20 0,0 21 0,0 0 15,0 0-15,-21 42 31,-1 0-31,22 0 0,-21 0 0,21 0 16,0 1-16,-21 20 0,21-21 16,0 0-16,0 0 0,0 1 15,0-1-15,0 0 0,0 0 0,0 0 0,21-21 16,0 21 0,1-21-16,-1 0 0,0 0 0,0 0 15,0 0-15,22 0 0,-22-21 16,0 0-16,21 21 0</inkml:trace>
  <inkml:trace contextRef="#ctx0" brushRef="#br1" timeOffset="120395.01">22754 9864 0,'0'-21'0,"0"42"0,0-64 15,-21 43 1,0 0 0,0 22-16,-1-1 15,22 0-15,0 21 0,0-21 16,0 1-16,-21-1 0,21 0 0,0 0 15,0 0-15,-21 0 0,21 1 16,0-1-16,0 0 0,0 0 16,0-42 31,0 0-47,0 0 15,0-1-15,0 1 0,0 0 0,21 0 16,0-21-16,1 20 15,-1-20-15,0 21 0,0 0 0,0-22 16,0 22-16,1 0 0,20 0 16,-21 21-16,0 0 0,0 0 0,22 0 15,-22 0-15,0 21 0,0 21 16,-21-20-16,21-1 0,1 21 0,-22-21 16,0 0-16,0 22 0,0-22 0,0 0 15,0 0-15,0 0 0,0 1 16,0-1-16,0 0 0,-22-21 15,1 0-15,21-21 32,0 0-32,0-1 15,0 1-15,0 0 0,21 0 16,1 0-16,-1 0 0,0-1 16,0 1-16,0 0 0,0 0 15,22 0-15,-22 0 0,0-1 0,0 22 16,0 0-16,1 0 0,-1 0 15,0 0-15,-21 22 0,21-1 0,-21 0 16,0 0-16,0 0 0,0 0 0,0 1 16,0-1-16,0 0 0,0 0 15,0 0-15,-21 0 0,0 1 16,21-1-16,-21-21 0,21 21 16,21-42 15,0 21-16</inkml:trace>
  <inkml:trace contextRef="#ctx0" brushRef="#br1" timeOffset="120770.88">23622 9970 0,'-21'0'0,"0"0"0,-1 0 15,44 0 32,-1 0-47,0 0 0,0 0 0,21 0 16,-20-22-16,-1 1 0,0 21 15,0-21-15,0 21 0,0-21 0,1 0 16,-1 0-16,-21-1 0,0 1 16,0 0-16,0 0 0,0 0 15,-21 21-15,-22 0 16,22 0-16,0 0 0,0 0 0,-22 21 15,22 0-15,-21 0 0,21 0 0,0 1 16,-1 20-16,1-21 0,21 21 16,0-20-16,0-1 0,0 0 0,0 0 15,0 0-15,0 0 0,0 1 16,21-1-16,1-21 0,-1 0 0,0 21 16,0-21-16,0 0 0,0 0 15,1 0-15,-1 0 0,0 0 16,0-21-16,21 0 0,-20-1 0,20 22 15</inkml:trace>
  <inkml:trace contextRef="#ctx0" brushRef="#br1" timeOffset="121018.88">24299 9758 0,'0'0'0,"-21"0"15,42 0 17,0 0-17,1 0-15,-1 0 0,0 0 16,0 0-16,0 0 0,0 0 0,-42 21 47</inkml:trace>
  <inkml:trace contextRef="#ctx0" brushRef="#br1" timeOffset="121150.84">24236 9927 0,'0'0'0,"0"21"16,21-21 15,0 0-15,0 0-16,0-21 0,1 21 15,-1-21-15</inkml:trace>
  <inkml:trace contextRef="#ctx0" brushRef="#br1" timeOffset="121537.08">24723 9271 0,'0'0'0,"-22"0"0,1 0 0,0 0 16,0 0-1,42 0 48,0 0-63,0 0 0,-21-21 15,0 0-15,22 0 16,-22-1-16,21 22 16,-42 0-1,-1 22 1,1-1-16,0 0 0,21 21 16,-21-21-16,21 1 0,0-1 15,0 21-15,0-21 0,0 0 0,0 1 16,0-1-16,0 0 0,0 0 15,0 0-15,21-21 16</inkml:trace>
  <inkml:trace contextRef="#ctx0" brushRef="#br1" timeOffset="121835.86">25082 9567 0,'0'0'0,"0"-21"0,-21 21 0,0 0 16,0 0-16,0 0 15,0 21-15,21 1 0,-22-1 16,1 0-16,21 21 0,-21-21 16,21 22-16,0-22 0,-21 21 15,21 1-15,-21-22 0,21 21 0,0-21 16,0 0-16,-21 22 0,21-22 15,0 0-15,-22 0 0,22 0 0,0 1 16,22-22 15,-1 0-31,0 0 0,0-22 16</inkml:trace>
  <inkml:trace contextRef="#ctx0" brushRef="#br1" timeOffset="122118.87">24998 9737 0,'0'0'0,"0"-21"0,0-1 16,0-20-16,0 21 0,0 0 16,21 0-16,0-1 0,0 22 15,-21-21-15,21 21 0,22 0 16,-22 0-16,21 0 0,-21 0 16,22 0-16,-22 0 0,0 21 15,-21 1-15,0-1 16,0 0-16,0 0 15,-21 0-15,0 0 0,0 1 0,-1-1 16,-20-21-16,21 21 0,-21 0 0,20-21 16,-20 0-16,21 21 0,-21-21 15,20 0-15,1 21 0,21 1 32,21-22-32,1 0 0,-1 0 15,0 0-15</inkml:trace>
  <inkml:trace contextRef="#ctx0" brushRef="#br1" timeOffset="122758.88">25506 9885 0,'0'-21'0,"0"42"0,0-63 15,0 20-15,0 1 0,0 0 0,0 0 16,0 0-16,0 0 15,-21 21 1,-1 0-16,1 0 0,0 21 16,0 0-16,0 0 0,0 0 15,-1 0-15,1 22 0,0-22 0,0 0 16,21 0-16,0 0 0,-21 1 16,21-1-16,0 0 0,0 0 15,0 0-15,21-21 16,0 0-16,0 0 15,0 0-15,1 0 0,-1 0 16,0-21-16,0 21 0,-21-21 16,21 0-16,0 0 0,1-1 0,-22 1 15,0 0-15,21 0 0,0 0 16,-21 0-16,0-1 0,0 44 47,0-1-47,0 0 0,-21 0 0,21 21 15,0-20-15,-21-1 16,21 0-16,-22 21 0,22-21 0,-21 22 16,21-22-16,0 21 0,0-21 0,0 22 15,0-1-15,0-21 0,0 22 16,0-1-16,0-21 0,0 21 0,0 1 16,0-22-16,0 0 15,0 0-15,0 0 16,0-42-1,0 0 1,0 0-16,0 0 0,21 0 16,1-1-16,-22-20 0,21 21 15,0 0-15,-21 0 0,21-22 16,0 22-16,-21 0 0,21 0 0,1 0 16,-1-1-16,-21 1 0,21 21 15,0-21-15,-21 0 0,21 0 0,0 0 16,-21-1-16</inkml:trace>
  <inkml:trace contextRef="#ctx0" brushRef="#br1" timeOffset="123151.88">25739 9758 0,'0'0'0,"-22"0"0,1-21 0,21 0 31,21 21-16,1 0-15,-1 0 16,0 0-16,0 0 0,0 21 16,-21 0-16,21-21 0,1 21 15,-22 0-15,0 0 0,0 1 0,0-1 16,0 0-16,0 0 0,0 0 0,0 0 16,0 1-16,0-1 15,-22-21-15,22 21 0,-21-21 31,42 0 1,-21-21-32,22 0 0,-22-1 15,21 1-15,-21 0 0,21 0 0,0 0 16,-21 0-16,0-1 0,0 1 16,21 0-16,-21 0 0,0 0 0,21 0 15,-21-1-15,0 1 0,0 0 16,0 0-16,0 0 0,0 0 0,0-1 15</inkml:trace>
  <inkml:trace contextRef="#ctx0" brushRef="#br1" timeOffset="123600.05">26077 9292 0,'0'21'47,"-21"-21"-31,0 0 15,21-21 0,21 21-31,0-21 16,0 21-16,-21-21 15,22 21-15,-1 0 0,0 0 16,0 0 0,0 0-16,-21 21 15,0 0 1,0 0-16,-21-21 15,0 22-15,0-22 16,21 21-16,-21-21 16,-1 0-16,1 0 15,21 21-15,0 0 16,-21-21-16,21 21 16</inkml:trace>
  <inkml:trace contextRef="#ctx0" brushRef="#br1" timeOffset="124226.88">26585 9271 0,'0'0'15,"0"-21"16,0 42 1,0 0-17,0 0-15,21 1 0,-21-1 16,22 0-16,-22 0 0,0 0 0,21 0 16,0 1-16,0-1 0,0 0 15,-21 0-15,21 0 0,1 0 0,-1 1 16,0-22-16,0 0 15,0 0-15,-21-22 63,-21 22-63,0 0 0,0 0 16,0 22-16,-1-1 0,1 0 15,0 0-15,0 0 0,0 0 0,0 22 16,-22-22-16,22 0 0,0 21 15,0-20-15,0-1 0,-1 0 0,1 0 16,21 0-16,-21 0 0,0 1 16,21-1-16,-21-21 0,0 0 47</inkml:trace>
  <inkml:trace contextRef="#ctx0" brushRef="#br2" timeOffset="130867.91">868 12340 0,'0'0'15,"-21"0"-15,-1 21 0,1-21 16,0 0-16,21 22 0,-21-1 16,21 0-1,0 0 1,0 0-1,21-21-15,0 0 16,0 0-16,1 0 0,-1 0 0,21 0 16,-21 0-16,22-21 0,-1 0 15,0 21-15,-21-21 0,22 0 0,-22-1 16,0 22-16,0-21 0,-21 0 16,0 0-16,0 0 0,-21 0 15,0-1-15,0 1 0,-22 0 16,22 21-16,0 0 0,-21 0 15,21 0-15,-22 0 0,22 0 16,0 21-16,-21 0 0,20 22 16,-20-22-16,21 0 0,0 21 15,0-20-15,-1 20 0,1-21 0,21 0 16,0 0-16,0 1 0,0-1 16,0 0-16,0 0 0,21 0 15,1-21-15,-1 0 0,0 0 16,0 0-16,0 0 0,0 0 15,1 0-15,-1 0 0,0 0 0,-42 0 32,0 0-17,-1 0-15,1 0 16,-21 21-16,21-21 0,0 22 16,-22-1-16,22 0 0,0-21 0,-21 42 15,20-21-15,1 1 0,0-1 16,0 21-16,21-21 0,0 22 15,0-22-15,0 0 0,0 0 0,0 0 16,0 0-16,0 1 0,21-22 16,0 21-16,0-21 0,22 0 0,-22 21 15,21-21-15,1 0 0,-22 0 16,21 0-16,-21 0 0,22 0 0,-1-21 16,-21 21-16,21-21 0,1-1 15</inkml:trace>
  <inkml:trace contextRef="#ctx0" brushRef="#br2" timeOffset="131618.75">1736 12552 0,'0'-42'16,"0"84"-16,-22-106 0,1 64 16,-21 0-16,21 0 15,0 0-15,-22 0 0,1 0 16,21 22-16,-22-1 0,1-21 0,21 42 15,-21-21-15,20 0 16,1 1-16,0 20 0,21-21 0,0 0 16,0 22-16,0-22 0,0 0 15,0 0-15,21-21 16,22 0-16,-22 0 0,21 0 16,-21 0-16,22-21 0,-1 0 15,0 21-15,-21-21 0,22-1 0,-22 1 16,21 0-16,-21 0 0,22-21 15,-43 20-15,0 1 0,21 21 16,-21-21-16,0 0 0,0 0 16,0 42 31,0 0-47,0 0 15,0 0-15,0 1 0,0 20 16,0 0-16,0 1 0,0-1 0,0 21 15,0-20-15,0 20 0,0 1 16,0-1-16,0-20 0,0 20 0,0 1 16,0-1-16,0 1 0,21-1 15,-21 1-15,0-1 0,0 1 0,21-1 16,-21 1-16,21-1 0,-21 1 16,0-1-16,0-21 0,0 22 0,0-22 15,0 1-15,0-1 0,0 0 16,0 1-16,-21-1 0,0-21 15,0 0-15,0 0 0,0 1 16,-1-22-16,1 0 0,-21 0 0,0 0 16,-1 0-16,1-22 0,0 1 15,-22-21-15,1 21 0,-1-22 16,22 1-16,-22 0 0,22-22 0,0 1 16,-1-1-16,22 1 0,0-1 15,21-20-15,0 20 0,0 1 0,21-1 16,0 1-16,22-1 0,-22 22 15,21-22-15,22 22 0,-22 0 16,0-22-16,22 22 0,-22-1 16,0 1-16,1 21 0,-1-21 15,-21 20-15,0 1 0,-21 0 0,0 0 16,22 21-16,-22-21 16,0 0-1</inkml:trace>
  <inkml:trace contextRef="#ctx0" brushRef="#br2" timeOffset="132046.84">2307 12488 0,'0'22'31,"0"-44"32,0 1-48,-21 21 1,0 0-16,0 0 16,21 21 30,0 1-30</inkml:trace>
  <inkml:trace contextRef="#ctx0" brushRef="#br2" timeOffset="132442.47">2244 12827 0,'0'21'31,"0"-42"16,0 0-47,-22 21 31,1 0 1,21 21-32,0 0 0,0 0 15,21-21 32,1-21-31,-1 21-16,-21-21 0,21 21 15</inkml:trace>
  <inkml:trace contextRef="#ctx0" brushRef="#br2" timeOffset="139762.67">4530 12404 0,'0'0'0,"0"21"47,-22 0-47,22 0 0,0 0 15,-21 1-15,21-1 0,0 21 0,0-21 16,0 0-16,0 22 0,0-22 16,0 0-16,-21 0 0,21 0 0,0 1 15,0-1-15,0 0 0,0 0 16,-21-21 15,21-21-15,0 0-16</inkml:trace>
  <inkml:trace contextRef="#ctx0" brushRef="#br2" timeOffset="140170.85">4635 12107 0,'-127'0'31,"127"22"-31,-21-1 0,0 0 16,21 0-16,0 0 15,0 0-15,0 1 0,0-1 0,0 0 16,0 0-16,21-21 16,0 0-16,1 0 0,-1 0 15,0 0-15,21 0 0,-21-21 16,1 0-16,-1 0 0,0-1 15,0 1-15,0 0 0,-21-21 16,0 21-16,0-1 0,0 1 0,-21 0 16,0 0-16,0 21 0,0 0 15,-1 0-15,1 0 0,0 0 16,0 0-16,-21 21 0,20-21 0,1 21 16,21 0-16,-21 1 0,21 20 15,0-21-15,0 0 0,0 0 0,0 22 16,0-22-16,0 0 0,0 0 15,21 0-15,0 1 0,-21-1 0,22 0 16,20-21-16,-21 21 0</inkml:trace>
  <inkml:trace contextRef="#ctx0" brushRef="#br2" timeOffset="140687.04">5080 12404 0,'-21'0'31,"21"21"-31,0 0 16,-21 0-16,-1 0 15,22 1-15,0-1 0,0 0 16,0 0-16,0 0 0,0 0 0,0 22 16,0-22-16,0 0 0,0 21 15,0-20-15,0-1 0,0 0 0,0 0 16,0 0-1,-21-21-15,0 0 16,21-21 0,0 0-16,0 0 0,0 0 15,0-1-15,0 1 0,0-21 0,0 21 16,0 0-16,0-22 0,0 22 16,21 0-16,0-21 0,1 20 0,-1 1 15,21 0-15,-21 0 0,22 0 16,-22 0-16,21 21 0,0 0 0,1 0 15,-1 0-15,0 0 0,1 21 0,-22-21 16,21 21-16,-21 0 16,1 0-16,-22 22 0,0-22 0,0 0 15,0 21-15,0-21 0,-43 1 16,22 20-16,0-21 0,0 0 0,0 0 16,-1 1-16,1-1 0,21 0 15,-21-21-15,42 0 31,0-21-15,1 0-16,-1-1 0,0 22 0,0-21 16,0 0-16</inkml:trace>
  <inkml:trace contextRef="#ctx0" brushRef="#br2" timeOffset="141054.68">5905 12383 0,'0'0'15,"0"-22"-15,0 1 16,0 42 15,0 1-31,0-1 0,0 0 16,0 0-16,0 0 0,0 43 16,0-22-16,0-21 0,0 43 15,0-22-15,0 0 0,0 22 16,-21-1-16,21 1 0,0-1 0,-21 22 15,0-21-15,21 20 0,-21 1 16,21-22-16,0 22 0,-21 0 0,-1-1 16,1-20-16,21 21 0,-21-22 15,21-21-15,-21 22 0,21-22 0,-21 1 16,21-22-16,0 21 0,0-21 0,0 0 16,0 1-16,0-44 31,0 1-31,0 0 0,0 0 0,0-21 15,0 20-15,0-41 0,21 21 16,0-22-16,0 1 0,-21-1 16,21-21-16</inkml:trace>
  <inkml:trace contextRef="#ctx0" brushRef="#br2" timeOffset="141379.29">5905 12531 0,'0'0'0,"0"-21"0,0-1 0,0 1 0,0 0 16,0 0-16,22 0 0,-22 0 0,21-1 16,21 1-16,-21 0 0,0 21 15,1-21-15,20 21 0,-21 0 16,0 0-16,0 0 0,1 0 0,-1 21 16,0-21-16,-21 21 0,21 22 15,-21-22-15,0 0 0,0 21 0,-21-21 16,0 22-16,-22-22 0,22 21 15,-21-21-15,21 1 0,-22 20 0,1-21 16,0 0-16,21 0 0,-22-21 16,22 22-16,0-22 0,0 0 15,42 0 17,0-22-32,0 1 0,0 21 15,22-21-15,-22 0 0,0 0 16</inkml:trace>
  <inkml:trace contextRef="#ctx0" brushRef="#br2" timeOffset="142111.07">6435 12361 0,'21'-21'16,"-21"42"31,-21 1-47,21-1 0,0 0 0,0 21 15,-22-21-15,22 1 0,0-1 16,0 0-16,0 21 0,0 1 16,0-22-16,22 0 15,-1-21-15,0 0 0,0 0 16,0 0-16,0 0 0,1 0 0,41 0 16,-42 0-16,0-21 0,1 0 15,-1-1-15,21 1 0,-21 0 16,0 0-16,1-21 0,-1 20 0,0 1 15,0-21-15,0 21 0,0 0 16,1-1-16,-22 1 0,21 0 16,-21 42 15,0 0-31,0 1 0,-21-1 16,21 0-16,0 0 0,-22 0 0,22 22 15,-21-22-15,21 0 0,0 21 16,0-21-16,0 1 0,0-1 0,0 0 15,21 0-15,1 0 0,-1 0 16,0-21-16,0 0 0,0 22 0,0-22 16,1 0-16,20 0 0,-21 0 15,21-22-15,-20 1 0,20 0 0,-21 0 16,21 0-16,-20 0 0,-1-22 0,0 22 16,0-21-16,0-1 0,0 1 15,1 0-15,-22-22 0,21 22 16,0-22-16,-21 22 0,0-21 0,0 20 15,0 1-15,0 0 0,0 20 16,0-20-16,0 21 0,0 0 16,-21 21-16,0 21 15,-1 0-15,22 0 0,-21 0 16,21 22-16,0-1 0,0 0 0,0 1 16,-21 20-16,21-20 0,0-1 15,0 0-15,0 1 0,0-1 0,0 0 16,0 1-16,0-22 0,0 21 15,0-21-15,21 0 0,-21 22 16,21-22-16,1-21 0,-1 21 0,0-21 16,0 0-16,0 0 0,0 0 15,1 0-15,-1 0 0,0 0 0,0-21 16,0 0-16,0 0 0,1-1 16,-22 1-16,21 0 0,-21 0 0</inkml:trace>
  <inkml:trace contextRef="#ctx0" brushRef="#br2" timeOffset="142334.98">7387 12234 0,'0'0'0,"-21"0"0,21 22 0,21-22 31,0 0-31,0 0 15,1 0-15,-1 0 0,21 0 0,-21 0 16,0 0-16,22 0 0,-22-22 16,0 22-16,0 0 0,0-21 0,1 21 15,-22-21 1</inkml:trace>
  <inkml:trace contextRef="#ctx0" brushRef="#br2" timeOffset="142806.22">8869 11409 0,'0'0'0,"-21"0"0,21-21 16,0 0 15,42 21-31,-21 0 16,0 0-16,22-22 0,-1 22 0,-21 0 0,21 0 16,1-21-16,-1 21 0,0 0 15,-20 0-15,20 0 0,-21 0 16,0 0-16,0 0 0,-42 0 31,0 21-31,0-21 0,-21 0 16,-1 22-16</inkml:trace>
  <inkml:trace contextRef="#ctx0" brushRef="#br2" timeOffset="143210.03">8784 11430 0,'-21'0'0,"21"21"0,-21-21 31,0 21-31,-1 1 0,22-1 16,-21 0-16,0 0 0,0-21 15,21 21-15,0 0 0,-21 1 0,0-1 16,-1 0-16,1 21 0,21-21 0,0 1 16,-21 20-16,0 0 0,21-21 15,-21 43-15,21-22 0,-21 1 16,21 20-16,-22-21 0,1 22 0,21-22 15,-21 22-15,21 20 0,-21-41 16,21-1-16,-21 43 16,21-43-16,0 0 0,0 1 15,0-1-15,0 0 0,0-20 0,0 20 16,21-21-16,0 21 0,0-20 16,0-1-16,1 0 0,-1-21 0,21 21 15,-21-21-15,22 0 0,-22 0 0,21 0 16,0 0-16,-20 0 0,20 0 15,0 0-15,-21-21 0,1 21 0,20-21 16,-21 21-16,0 0 0,-21-21 16,21 21-16,1 0 0,-22-22 0,21 1 15,-21 0-15,21 21 0,0 0 16</inkml:trace>
  <inkml:trace contextRef="#ctx0" brushRef="#br2" timeOffset="149122.84">9271 11832 0,'0'0'0,"0"-21"0,21 0 16,-21 0-16,21 21 0,-21-21 15,21 21-15,-21 21 32,0 0-32,-21 0 0,0 0 15,0 22-15,0-1 0,21 0 0,-21 22 16,-1-22-16,1 0 0,21 22 15,-21-22-15,21 1 0,-21-1 0,21 0 16,0-21-16,0 1 16,0 20-16,0-21 0,0 0 15,21-21-15,0 0 0,0 0 0,1 0 16,-1 0-16,0 0 0,0-21 16,21 21-16,-20-21 0,-22 0 0,21-22 15,-21 22-15,21 0 0</inkml:trace>
  <inkml:trace contextRef="#ctx0" brushRef="#br2" timeOffset="149786.97">9102 12107 0,'-22'0'0,"44"0"0,-44 22 0,22-1 0,0 0 15,22-21 1,-1 0-16,21 0 15,-21 0-15,22-21 0,-1 0 0,0 21 16,1-22-16,-1 1 0,0 0 16,22 0-16,-22 0 0,-21 0 15,22-1-15,-22 1 0,0 21 0,0-21 16,0 21-16,-42 0 31,0 21-31,0 0 0,0 1 16,-1-1-16,22 0 0,0 21 15,-21-21-15,21 22 0,0-22 16,0 21-16,0-21 0,0 1 0,0-1 16,0 0-16,0 0 0,0 0 15,21 0-15,1-21 0,-1 0 0,0 0 16,21 0-16,1 0 0,-1 0 16,0 0-16,1-21 0,-1 0 0,21 0 15,-20 0-15,-1 0 0,-21-22 0,22 22 16,-22 0-16,0-21 0,0 20 15,-21 1-15,0 0 0,0 0 16,0 0-16,0 42 31,0 0-31,0 0 0,-21 0 16,21 1-16,-21 20 0,21-21 0,-21 21 16,21-20-16,0 20 0,0 0 0,0 1 15,-22-1-15,22-21 0,0 21 16,0 1-16,-21-1 0,21 0 0,0-20 15,0 20-15,0 0 0,0-21 16,0 1-16,-21 20 0,0-21 0,21 0 16,-21 0-16,0 1 0,-22-22 15,22 21-15,-21-21 0,-1 0 0,22 0 16,-21 0-16,0 0 0,20 0 16,-20 0-16,21 0 0,0-21 15,-22-1-15,43 1 0,-21 0 0,21 0 16,0 0-16,0 0 0,0-1 0,0 1 15,0 0-15,21 0 0,1 0 16</inkml:trace>
  <inkml:trace contextRef="#ctx0" brushRef="#br2" timeOffset="150102.79">10435 12065 0,'0'0'0,"0"-21"16,0 42 0,0 0-16,0 0 15,0 22-15,0-1 0,0-21 0,0 22 16,0-1-16,0 21 0,0-20 16,0-1-16,0 0 0,0 22 0,-21-1 15,0-20-15,0 20 0,-1 1 16,1-22-16,21 0 0,-21 22 0,0-43 15,21 21-15,0 1 0,0-22 16,21-21 15,0-21-31,-21 0 0,21-1 0,1-20 16,-22 21-16,0-21 0,21-1 16,-21 1-16</inkml:trace>
  <inkml:trace contextRef="#ctx0" brushRef="#br2" timeOffset="150382.63">10414 12277 0,'0'-43'0,"0"86"0,0-107 16,0 22-16,0 21 0,0-22 16,0 22-16,21 0 0,0 0 0,-21 0 15,21 0-15,1-1 0,-1 22 0,0-21 16,21 21-16,-21 0 16,22 0-16,-1 0 0,-21 21 0,0 1 15,22-1-15,-22 0 0,-21 21 16,0-21-16,0 22 0,0-22 0,-21 21 15,0-21-15,-22 1 0,1 20 0,0-21 16,-1 0-16,1 0 0,0-21 16,-1 22-16,1-1 0,0-21 0,20 0 15,1 0-15,0 0 0,21-21 32,21 21-32,0-22 0,1 1 15,20 21-15,-21-21 0,21 0 16</inkml:trace>
  <inkml:trace contextRef="#ctx0" brushRef="#br2" timeOffset="150755.42">10943 12129 0,'-21'21'15,"42"-42"-15,-63 42 0,63-21 31,21 0-15,-21-21-16,1-1 0,-1 22 0,21-21 16,-21 0-16,22 0 15,-22 0-15,0 0 0,0-1 0,0 22 16,0-21-16,-21 0 0,0 0 0,0 0 16,-21 21-1,0 0-15,0 0 0,-21 0 0,20 21 16,-20 0-16,21 0 0,-21 0 15,20 22-15,-20-22 0,21 21 16,0-21-16,21 22 0,0-1 0,0-21 16,0 0-16,0 22 0,0-22 15,0 0-15,21 0 0,0 0 0,0-21 16,0 22-16,1-22 0,-1 0 0,21 0 16,-21 0-16,22 0 0,-22 0 15,21 0-15,0 0 0,-20 0 0,20-22 16</inkml:trace>
  <inkml:trace contextRef="#ctx0" brushRef="#br2" timeOffset="151042.26">11938 11938 0,'-42'21'31,"42"0"-15,21-21-1,0 0-15,0 0 0,0 0 16,0 0-16,22 0 0,-22 0 0,0 0 16,0 0-16,0 0 0,1 0 0,-1 0 15,-42 0 16,-1 0-31,1 0 0,-21 0 16,0 22-16</inkml:trace>
  <inkml:trace contextRef="#ctx0" brushRef="#br2" timeOffset="151179.18">11811 12129 0,'0'0'0,"0"21"0,0 0 16,0 0-16,0 0 15,21-21 1,0 0-16,0 0 0,1 0 0,-1 0 15,0 0-15,21 0 0,-21-21 0,1 21 16,-1-21-16,0 0 0</inkml:trace>
  <inkml:trace contextRef="#ctx0" brushRef="#br2" timeOffset="151711.87">13208 11578 0,'-21'0'16,"0"0"-16,-1 21 15,1-21-15,0 0 0,21 22 16,-21-22-16,42 0 47,0 0-47,0 0 0,1 0 0,-1-22 15,0 22-15,0-21 0,0 0 16,0 0-16,-21 0 16,-21 21-1,0 0-15,0 0 0,-21 21 0,20-21 16,1 21-16,0 0 0,21 22 0,-21-22 15,0 0-15,21 21 0,-21-21 16,21 1-16,0 20 0,0-21 0,0 0 16,0 0-16,0 1 0,21-1 15,0-21-15,21 0 0,-21 0 16,22 0-16</inkml:trace>
  <inkml:trace contextRef="#ctx0" brushRef="#br2" timeOffset="152000.71">13864 11536 0,'0'-42'31,"0"84"-31,-21-84 16,21 63-16,-21 0 15,0 0-15,-1 21 0,22-20 0,-21 20 0,0-21 16,0 21-16,0 1 15,-22-1-15,22 0 0,21 1 0,-21-1 16,21 0-16,0 1 0,0-1 0,0-21 16,0 22-16,0-22 0,0 0 15,0 0-15,21-21 0,0 21 0,1-21 16,-1 0-16,0 0 16,0 0-16,0 0 0,0-21 0,1 21 15,-1-21-15,0 0 0</inkml:trace>
  <inkml:trace contextRef="#ctx0" brushRef="#br2" timeOffset="152195.6">13695 11811 0,'0'0'0,"-21"0"0,-1 0 16,1 0-16,0 0 0,0 0 15,42 0 16,21 0-31,-20 0 0,-1 0 0,0 0 16,64 0-16,-64 0 16,21 0-16,0-21 0,1 21 0,-22 0 15</inkml:trace>
  <inkml:trace contextRef="#ctx0" brushRef="#br2" timeOffset="152582.84">14118 11917 0,'0'0'0,"0"21"16,21-21-1,0 0 1,1 0-16,-1 0 0,21-21 16,-21 0-16,22 21 0,20-43 15,-21 43-15,-20-21 16,-1 0-16,0 21 0,0-21 0,0 21 15,-21-21-15,0 0 0,0-1 16,-21 22-16,0 0 16,0 0-16,0 0 0,-22 0 0,22 0 15,-21 22-15,21-1 0,-22 0 16,22 0-16,0 21 0,0-20 0,0 20 16,-1-21-16,22 21 0,0-20 0,0 20 15,0-21-15,0 21 0,0-20 16,22-1-16,-1 0 0,0 0 0,0 0 15,0-21-15,22 0 16,-22 0-16,21 0 0,0 0 0,1 0 16,-1 0-16,0 0 0,1-21 0,-1 21 15,0-21-15,1 0 0,-1 0 16</inkml:trace>
  <inkml:trace contextRef="#ctx0" brushRef="#br2" timeOffset="152814.73">14922 11769 0,'0'0'16,"-21"0"-16,21 21 16,0 0-16,0 0 15,0 0-15,21 1 0,1 20 16,-22-21-16,21 0 0,0 0 16,-21 1-16,21 20 0,0-21 0,0 0 15,-21 0-15,22 1 0,-1-22 16,0 21-16,-21 0 0,21-21 15,0 0 1,0-21 0,1 0-16,-22-1 0,21 1 0</inkml:trace>
  <inkml:trace contextRef="#ctx0" brushRef="#br2" timeOffset="153031.65">15303 11769 0,'0'0'0,"-21"0"0,0 0 15,0 0-15,0 21 16,-22-21-16,22 21 0,0 0 0,-21 0 16,21 1-16,-22 20 0,22-21 0,0 21 15,-21-20-15,20 20 0,1-21 16,-21 43-16,21-22 0,21-21 16,0 0-16,0 0 0,-21 1 15,21-1-15,21-21 16,0 0-16,0 0 0,0 0 15,0-21-15</inkml:trace>
  <inkml:trace contextRef="#ctx0" brushRef="#br2" timeOffset="153326.57">15811 11536 0,'0'-21'15,"-21"21"-15,0 21 16,0 0-16,21 0 16,-21 22-16,0-22 0,-1 21 0,22-21 15,-21 22-15,0-1 16,21 0-16,0 1 0,-21-1 0,0 0 16,21 1-16,0-1 0,0 0 0,0 1 15,0-22-15,0 21 0,0-21 16,0 0-16,21-21 0,0 22 0,0-22 15,0 21-15,1-21 0,-1 0 16,21 0-16,-21 0 0,0 0 0,22-21 16,-22-1-16,0 1 0,21 0 0,-20 0 15,-1 0-15</inkml:trace>
  <inkml:trace contextRef="#ctx0" brushRef="#br2" timeOffset="153506.03">15600 11875 0,'0'0'0,"-21"0"0,-1 0 16,44 0-1,-1 0 1,0 0-16,0 0 0,0 0 0,22 0 16,-22 0-16,21 0 0,0 0 15,-20 0-15,20 0 0,0-22 0,1 22 16</inkml:trace>
  <inkml:trace contextRef="#ctx0" brushRef="#br2" timeOffset="153846.82">16743 11599 0,'-43'0'31,"22"0"-31,0 22 15,0-22-15,0 0 16,0 0 15,21-22-31,0 1 16,0 0 0,21 0-16,0 21 15,0-21-15,0 21 0,0 0 16,1 0-16,-1 0 0,-21 21 15,0 0-15,0 21 16,0-20-16,0-1 0,0 0 0,-21 0 16,-22 0-16,22 22 0,-21-22 15,21 0-15,-22 0 0,22-21 0,0 21 16,0-21-16</inkml:trace>
  <inkml:trace contextRef="#ctx0" brushRef="#br2" timeOffset="154396.88">17314 11197 0,'21'0'31,"22"0"-15,-22 0-16,21 21 0,1-21 0,-1 0 15,21 0-15,-20 0 0,-1 0 16,0 0-16,1 0 0,-1 0 0,0 0 16,1 0-16,-22 0 0,0 0 15,0 0-15,0 0 0,1 0 16,-22 22 15,0-1-31,0 0 0,-22 0 0,1 0 16,21 22-16,-21-22 0,21 21 15,-21 0-15,21 1 0,0-1 0,0 0 16,0 1-16,-21-1 16,21 0-16,0 1 0,-21-1 0,21 0 15,0 1-15,0 20 0,0-20 0,0 20 16,-22-21-16,22 1 0,0-1 15,-21 0-15,21 1 0,0-1 0,0 0 16,0-20-16,0 20 0,0-21 16,0 0-16,-21 0 0,0 1 0,0-22 15,0 21-15,-22-21 0,1 21 0,0-21 16,-1 0-16,1 0 0,0 0 16,-1 0-16,-20 0 0,42 0 15,-22 0-15,1 0 0,0 0 0,20 0 16,-20 0-16,21 0 0,-21-21 15</inkml:trace>
  <inkml:trace contextRef="#ctx0" brushRef="#br2" timeOffset="155126.87">4170 14161 0,'0'-22'31,"0"44"-15,0-1-16,0 0 0,0 0 0,0 0 15,-21 0-15,21 22 0,0-22 16,0 21-16,0-21 0,0 1 16,-22 20-16,22-21 0,0 21 15,0-20-15,0-1 16,-21-21-16,21-21 16,-21-1-1,21 1-15,0-21 0</inkml:trace>
  <inkml:trace contextRef="#ctx0" brushRef="#br2" timeOffset="155302.88">4127 13928 0,'0'0'0,"-21"0"16,21-21-16,21 42 62,1 0-46,-1-21-16,0 21 0,0-21 16</inkml:trace>
  <inkml:trace contextRef="#ctx0" brushRef="#br2" timeOffset="155730.9">4720 14055 0,'0'0'0,"0"21"0,-21 0 16,0-21-16,21 21 0,0 0 16,0 1-16,0-1 15,0 0-15,0 0 0,0 21 0,0-20 16,0-1-16,0 0 0,0 0 0,0 0 16,0 0-16,0 1 0,0-1 15,0 0-15,-21-21 16,21-21-1,0 0-15,0-22 16,0 22-16,0 0 0,0-21 16,0 20-16,21-20 0,0 21 15,0 0-15,21-22 0,-20 22 16,-1 0-16,0 21 0,21-21 0,-21 21 16,1 0-16,20 0 0,-21 0 0,0 21 15,-21 0-15,0 0 0,21 1 16,-21-1-16,0 21 0,0-21 0,0 0 15,0 22-15,0-22 0,-21 21 16,21-21-16,0 1 0,0-1 0,0 0 16,0 0-1,0-42 1,21 0-16,1 21 16,-1-21-16</inkml:trace>
  <inkml:trace contextRef="#ctx0" brushRef="#br2" timeOffset="156051.15">5419 13991 0,'-22'21'31,"22"1"-31,-21 20 16,21-21-16,0 0 0,0 22 15,0-1-15,0 0 0,0 1 0,0-1 16,0 21-16,-21 1 15,21-1-15,-21 1 0,21-1 0,0 22 16,0-21-16,0 20 0,0-20 0,-21 20 16,21 1-16,-21-21 0,21 20 15,0-20-15,0-1 0,-22 1 0,22-1 16,-21-20-16,21-1 0,-21 0 16,21-21-16,0 1 0,0-1 0,0 0 15,0-42 1,0 0-16,0-1 0,0-20 15,0 0-15,0-1 0,21-20 16,0-1-16,1 1 0,-1-22 0,0 1 16</inkml:trace>
  <inkml:trace contextRef="#ctx0" brushRef="#br2" timeOffset="156351.79">5524 14139 0,'0'-42'0,"0"84"0,0-105 0,-21 63 16,21-21-16,0 0 0,0-1 0,0 1 15,21 0-15,1 21 16,20-21-16,-21 0 0,21 21 0,-20 0 16,20 0-16,0 0 0,1 0 15,-22 0-15,21 0 0,-21 21 0,0 0 16,1 0-16,-22 0 16,0 22-16,0-22 0,0 0 0,-22 0 15,-20 0-15,21 22 0,-21-22 0,-1 0 16,1 0-16,21-21 0,-22 21 15,1 1-15,0-22 0,21 21 16,42-21 15,0 0-31,0-21 0,0 21 16,22-22-16,-22 1 0,0 0 16,21 0-16</inkml:trace>
  <inkml:trace contextRef="#ctx0" brushRef="#br2" timeOffset="156994.74">6181 13949 0,'0'0'0,"21"0"16,-21 21-1,0 0-15,0 0 16,0 1-16,0-1 0,0 0 0,0 0 16,0 0-16,0 0 0,0 1 0,0-1 15,0 0-15,0 0 0,0 0 16,21-21-1,0 0-15,0 0 16,0 0-16,1 0 16,-1-21-16,0 0 0,0 0 0,0 21 15,0-21-15,1-22 0,-1 22 16,0 0-16,0 0 0,0 0 0,0-22 16,1 22-16,-22 0 0,21 21 15,0-21-15,-21 42 16,0 0-1,0 0-15,0 22 0,0-22 16,0 0-16,0 0 0,0 0 0,0 22 16,0-22-16,0 0 0,0 0 15,0 0-15,0 0 0,21-21 16,0 0-16,0 0 16,1 0-16,20 0 0,-21 0 15,21-21-15,-20 0 0,20 21 0,-21-42 16,21 21-16,-20-1 0,20 1 15,-21-21-15,0 0 0,0-1 0,1 1 16,-1-22-16,0 22 0,-21-21 16,0 20-16,21 1 0,-21-22 15,0 43-15,0-21 0,0 21 0,0 0 0,-21 21 16,0 21 0,0 0-16,21 0 0,-22 21 0,22 1 15,-21-1-15,21 0 0,0 1 16,0-1-16,0 22 0,0-22 15,0 0-15,0-21 0,0 22 0,0-1 16,0-21-16,0 0 0,0 1 16,0-1-16,0 0 0,21 0 0,1-21 15,-1 0-15,0 0 0,21 0 0,-21 0 16,1-21-16,-1 0 0,21 21 16,-21-21-16,0-1 0,1 1 0,-22-21 15,21 21-15</inkml:trace>
  <inkml:trace contextRef="#ctx0" brushRef="#br2" timeOffset="157186.32">7006 13780 0,'0'0'0,"-21"0"0,0 21 0,21 0 16,21-21-1,0 0-15,0 0 0,0 0 16,22 0-16,-22 0 0,21 0 0,1 0 15,-22 0-15,21 0 0,-21 0 16,22-21-16,-22 0 0,0 21 0,42-22 16,-41 1-16</inkml:trace>
  <inkml:trace contextRef="#ctx0" brushRef="#br2" timeOffset="157602.65">8721 13462 0,'0'0'0,"-22"0"0,22-21 0,0 0 16,22 21 0,-1-21-16,21 21 15,-21-22-15,22 22 0,-1 0 16,0 0-16,22-21 0,-22 21 0,0 0 15,1 0-15,-1 0 0,0 0 16,-20 0-16,-1 0 0,0 0 16,-42 0-1,0 0-15,-1 0 0,-20 0 16,0 0-16,-1 0 0,1 0 0,0 0 16,-1 21-16</inkml:trace>
  <inkml:trace contextRef="#ctx0" brushRef="#br2" timeOffset="157886.82">8826 13377 0,'-63'22'16,"148"-44"-16,-107 22 0,-62 22 0,63-22 15,-1 0-15,1 21 0,0-21 16,21 21-16,-21 0 0,21 0 16,-21 0-16,0 1 0,21 20 15,-22-21-15,22 21 0,0 1 0,0-1 16,-21 22-16,21-22 16,-21 64-16,0-43 0,21-20 15,-21 20-15,0 1 0,-1-1 16,22 1-16,-21-1 0,0 1 0,21-22 15,-21 21-15,21-20 0,0-1 0,0 0 16,0-20-16,0 20 0,21-42 16,0 21-16,22 0 0,-22-21 0,21 0 15,22 0-15,-22 0 0,0 0 16,22-21-16,-1 21 0,-20-21 16,20 0-16,1 0 0,-22-1 0,21-20 15,-20 21-15,20-21 0,-20 20 16,-1-20-16,0 0 0</inkml:trace>
  <inkml:trace contextRef="#ctx0" brushRef="#br2" timeOffset="158100.57">9588 13970 0,'0'0'0,"-21"21"32,0 0-32,21 1 15,-21-1-15,21 0 0,0 0 0,0 21 16,0-20-16,-21-1 0,21 0 0,0 0 15,-21 0-15,21 0 0,0 1 16,-22-1-16,22 0 16,0-42-1,0 0 1,0-1-16,22 1 0,-1 0 0,-21 0 16</inkml:trace>
  <inkml:trace contextRef="#ctx0" brushRef="#br2" timeOffset="158270.59">9588 13695 0,'0'0'16,"0"-21"-16,-21 21 15,21 21 17,0 0-32,0 0 15,21-21-15,-21 21 0,22-21 0,-1 22 16,0-1-16,0-21 0,0 21 15</inkml:trace>
  <inkml:trace contextRef="#ctx0" brushRef="#br2" timeOffset="158842.88">10393 14034 0,'0'0'16,"21"0"-1,-21-22-15,0 1 16,0 0-16,0 0 0,0 0 16,-21 0-16,21-1 0,-21 22 0,-1 0 15,1 0-15,0 0 16,0 0-16,-21 0 0,20 22 0,1-1 16,-21 0-16,21 0 0,0 0 15,-43 43-15,43-43 0,0 21 16,0-21-16,21 22 0,-22-22 0,22 0 15,0 0-15,0 0 16,0 1-16,22-1 0,-1-21 0,0 0 0,21 0 16,-21 0-16,1 0 15,20 0-15,-21 0 0,21-21 0,-20-1 16,20 1-16,-21 0 0,0 0 0,0 0 16,22 0-16,-22-22 0,0 1 15,0 0-15,0-1 0,1-20 0,-1-1 16,-21 22-16,0-22 0,21 1 15,-21-1-15,0 1 0,0 21 0,0-1 16,0 1-16,0 21 0,0 0 16,0-1-16,0 44 15,-21-22-15,21 42 16,0-21-16,0 43 0,0-22 16,0 0-16,0 22 0,0-1 0,0-20 15,0 20-15,0-21 0,0 22 16,0-22-16,0 1 0,0-22 0,0 21 15,21-21-15,0 0 0,0 1 0,-21-1 16,21 0-16,1-21 0,-1 0 16,0 0-16,0 0 0,0 0 15,0 0-15,1 0 0,-1-21 0,0 0 16,0-1-16</inkml:trace>
  <inkml:trace contextRef="#ctx0" brushRef="#br2" timeOffset="159266.51">11938 13589 0,'0'0'0,"-42"21"15,84-21 17,-21 0-32,0 0 15,0 0-15,1 0 0,-1 0 0,21 0 16,-21 0-16,0 0 0,22 0 0,-22 0 16,0 0-16,0 0 0,0 0 15,-63 0 1</inkml:trace>
  <inkml:trace contextRef="#ctx0" brushRef="#br2" timeOffset="159411.79">11980 13780 0,'0'21'0,"0"-42"0,0 63 16,0-21 0,0 0-1,21-21-15,1 0 0,-1 0 16,0 0-16,21 0 0,1 0 15,-1-21-15,0 21 0,22-21 0,-22 0 16</inkml:trace>
  <inkml:trace contextRef="#ctx0" brushRef="#br2" timeOffset="159914.89">13377 13250 0,'0'22'16,"-21"-1"0,0 0-1,21 0-15,0 0 16,21-21 15,0 0-31,0-21 16,-21 0-16,22 21 0,-1-21 15,-21 0-15,0-1 0,0 1 16,0 0-16,0 0 16,-21 21-1,-1 0-15,1 0 16,0 21-16,0 21 0,0-20 0,0-1 16,21 21-16,-22 0 0,1 1 15,21-1-15,0 0 0,0 1 0,0-1 16,0 0-16,0-20 0,21 20 15,22-21-15,-22 0 0,21-21 16,1 21-16</inkml:trace>
  <inkml:trace contextRef="#ctx0" brushRef="#br2" timeOffset="160458.79">14309 13526 0,'0'0'16,"0"-22"-16,0 1 0,0 0 16,-22 0-16,1 0 0,0 0 15,0 21-15,0 0 16,0-22-16,-1 22 0,1 0 0,0 0 16,0 0-16,0 0 0,-22 0 15,22 22-15,0-1 0,-21 0 0,21 21 16,-22-21-16,22 22 0,-21-1 15,21 22-15,-1-22 0,1 0 0,0 1 16,21-1-16,0 0 0,0-21 0,0 22 16,0-22-16,0 0 0,0 0 15,0 0-15,21-21 0,22 0 0,-22 0 16,0 0-16,21 0 16,1 0-16,-1-21 0,0 0 0,-21 21 15,22-42-15,-1 21 0,0-1 0,1-20 16,-22 0-16,21-1 0,-21 1 15,1 0-15,-1-1 0,-21 1 0,0 0 16,0 21-16,0-22 0,0 22 16,-21 21-1,-1 21 1,1 0-16,0 1 0,21 20 0,-21 0 16,21-21-16,-21 22 0,21-1 15,0 0-15,0 1 0,0-22 0,0 21 16,0-21-16,0 22 0,0-22 15,21 0-15,0 0 0,0-21 16,0 21-16,22-21 0,-22 0 0,0 0 16,21 0-16,1 0 0,-1-21 15,-21 21-15,22-21 0,-1 0 0,-21-21 16</inkml:trace>
  <inkml:trace contextRef="#ctx0" brushRef="#br2" timeOffset="160935.01">14944 13272 0,'0'0'0,"-22"0"0,22-22 16,-21 22-16,0 0 0,0 0 16,0 0-16,0 22 0,-1-1 15,22 0-15,-21 0 0,21 21 16,0-20-16,0 20 0,0 0 0,0 1 16,0-1-16,0 0 0,0 1 15,0-22-15,0 21 0,0 0 0,0-20 16,0 20-16,0-21 0,0 0 15,0 0-15,0 1 0,0-44 32,0 1-17,0 0-15,0 0 0,0 0 16,0 0-16,21-1 16,1 1-16,-1 0 0,0 0 0,0 0 15,0 0-15,22-1 0,-22 22 0,21-21 16,-21 21-16,22 0 0,-22 0 15,0 0-15,21 21 0,-21-21 0,1 22 16,-22-1-16,0 0 0,0 0 16,0 0-16,0 0 0,0 1 15,0-1-15,-43 0 0,22 0 0,-21 0 16,-1 0-16,1 1 0,21-1 16,-21-21-16,-1 21 0,1-21 0,0 0 0,20 0 15,1 0-15,0 0 16,0 0-16,42 0 31,0-21-31,0 21 0,1-21 16,-1 21-16,21-22 0</inkml:trace>
  <inkml:trace contextRef="#ctx0" brushRef="#br2" timeOffset="161211.09">15811 13462 0,'0'0'0,"-21"0"16,0 0-16,0 0 15,0 0-15,0 21 0,-1 0 16,1 1-16,0-1 0,0 21 0,0 0 16,0-20-16,21 20 0,-22 0 15,22-21-15,-21 22 0,21-22 0,0 0 16,0 0-16,0 0 0,0 1 15,21-1-15,22-21 0,-22 0 16,0 0-16,0 0 0,22 0 0,-1 0 16,-21 0-16,21 0 0,1-21 15,-22-1-15,21 1 0,-21-21 16,22 21-16</inkml:trace>
  <inkml:trace contextRef="#ctx0" brushRef="#br2" timeOffset="161557.85">16341 13314 0,'0'0'0,"-22"0"16,1 0-1,0 0 16,21-21-15,0 0-16,0-1 16,21 22-1,0 0-15,1 0 16,-1 0 0,0 22-16,-21-1 0,0 0 15,0 0-15,0 0 0,0 0 0,0 1 16,-21-1-16,0 21 0,-1-21 15,1 0-15,-21 1 0,21-1 0,0-21 16,-1 21-16,1-21 16</inkml:trace>
  <inkml:trace contextRef="#ctx0" brushRef="#br2" timeOffset="162165.28">17399 13081 0,'0'0'0,"0"-21"0,0 0 15,0 0 1,21 21 0,0 0-16,22-22 0,-22 22 0,21 0 15,-21 0-15,22 0 0,-1 0 16,-21 0-16,21 0 0,1 0 0,-22 0 16,21 0-16,-21-21 0,1 21 15,-1 0-15,0 0 0,0 0 0,0 0 16,-21 21-1,0 1 1,0-1-16,0 0 0,0 21 0,0-21 16,0 1-16,-21 20 0,21-21 15,-21 21-15,21-20 0,-21 20 0,21 0 16,0-21-16,0 22 0,-21-1 16,21 0-16,-22 1 0,22-1 0,-21 0 15,21 1-15,0-1 0,0-21 16,-21 22-16,21-1 0,-21-21 0,21 21 15,0-20-15,-21-1 0,0 21 0,21-21 16,-22 0-16,1 1 0,21-1 16,-21 0-16,0-21 0,0 21 15,-22 0-15,22-21 0,-21 0 0,0 21 16,-1-21-16,1 0 0,0 0 16,-1 0-16,1 0 0,0 0 0,20 0 15,-20 0-15,21 0 0,0 0 16,-22 0-16,22 0 0,0 0 0,0 0 15,0 0-15,-22 0 0,22-21 0,0 21 16</inkml:trace>
  <inkml:trace contextRef="#ctx0" brushRef="#br2" timeOffset="162874.9">3746 15642 0,'0'0'0,"0"21"31,0 1-16,0 20-15,0-21 0,-21 0 0,21 22 16,0-22-16,-21 21 0,21-21 16,0 0-16,0 1 0,0 20 15,-21-21-15,21 0 0,-21-21 32,21-21-17,0 0-15</inkml:trace>
  <inkml:trace contextRef="#ctx0" brushRef="#br2" timeOffset="163051.78">3789 15431 0,'0'-22'16,"0"44"-16,21-22 47,0 0-47,0 21 15,0 0-15,1-21 0,-1 21 16,0-21-16,0 21 0,0 0 0</inkml:trace>
  <inkml:trace contextRef="#ctx0" brushRef="#br2" timeOffset="163474.88">4297 15600 0,'0'21'0,"0"0"0,0 0 16,0 1-16,0-1 16,0 0-16,-21 0 0,21 0 15,0 0-15,0 1 0,-22-1 16,22 0-16,-21 0 16,21 0-16,0 0 15,-21-21-15,21-21 31,0 0-31,0 0 0,0 0 0,21 0 16,-21-1-16,21 1 0,1 0 16,20 0-16,-21 0 0,21-22 0,-20 22 15,20 0-15,0 21 0,1-21 16,-22 21-16,21 0 0,0 0 0,-20 21 16,-1-21-16,0 21 0,0 0 15,-21 22-15,0-22 0,0 0 0,0 21 16,0-20-16,0-1 15,0 21-15,-21-21 0,0 22 0,21-22 16,0 0-16,-21 0 0,21 0 16,-22 0-16,44-21 31,-1-21-31,0 0 0,0 0 0,21 0 16</inkml:trace>
  <inkml:trace contextRef="#ctx0" brushRef="#br2" timeOffset="163822.76">5334 15515 0,'0'0'0,"0"21"32,-21-21-32,21 22 0,0-1 15,0 0-15,0 21 0,0-21 0,0 22 16,-21-1-16,21 0 0,0 1 15,0 20-15,0 1 0,0-1 0,0 1 16,0 20-16,0-20 0,-22-1 16,22 22-16,0 0 0,-21-22 0,21 22 15,0 0-15,-21-1 16,0 1-16,21-22 0,-21 1 0,0-1 16,21 1-16,-22-22 0,22 1 0,0-1 15,-21-21-15,21 0 0,-21 0 16,21-42-1,0 0-15,0 0 0,21 0 16,0-22-16,-21-20 0,22 21 0,-1-22 16,21-21-16,-21 22 0,0-22 15,1 22-15</inkml:trace>
  <inkml:trace contextRef="#ctx0" brushRef="#br2" timeOffset="164139.22">5334 15833 0,'0'0'0,"-21"-43"0,0 1 0,21 21 0,0 0 15,0 0-15,-22-1 0,22 1 16,0 0-16,0 0 0,0 0 0,0 0 16,22-1-16,-1 1 15,0 21-15,21 0 0,-21-21 0,22 21 16,-1 0-16,0 0 0,1 21 16,-1 0-16,0 1 0,-20-1 0,-1 0 15,0 0-15,-21 0 0,0 0 16,0 22-16,0-22 0,-21 0 0,-22 0 15,22 0-15,-21-21 0,0 22 16,20-1-16,-20 0 0,0 0 16,21-21-16,-22 21 0,22-21 0,0 0 15,0 21-15,42-21 32,0 0-17,0-21-15,22 0 0,-1 21 0,0-21 16,1 0-16,-1 0 0</inkml:trace>
  <inkml:trace contextRef="#ctx0" brushRef="#br2" timeOffset="164774.9">6054 15536 0,'0'0'0,"0"22"47,0-1-31,0 0-16,-22 0 0,22 0 15,0 22-15,0-22 0,0 0 0,0 0 16,0 0-16,0 0 0,0 1 16,0-1-16,22-21 0,-1 0 15,0 0-15,0 0 0,0 0 16,0 0-16,1-21 0,-1-1 16,0 1-16,0 0 0,0 0 15,0 0-15,-21-22 0,22 22 16,-1 0-16,-21-21 0,21 21 15,-21-1-15,0 1 0,0 0 0,0 0 16,21 21-16,-21 21 16,0 0-16,0 0 15,0 1-15,0 20 0,0-21 16,0 0-16,0 22 0,0-22 0,0 0 16,0 0-16,0 0 0,0 0 15,0 1-15,21-22 0,0 21 16,1-21-16,20 0 0,-21 0 0,0 0 15,0-21-15,22 21 0,-22-22 16,21 1-16,-21 0 0,22 0 16,-22 0-16,0-22 0,0 22 15,22-21-15,-22 0 0,-21-1 0,21 1 16,0-22-16,-21 22 0,21-21 0,-21 20 16,0 1-16,0 21 0,0-22 15,0 22-15,0 42 16,0 1-16,0 20 15,0-21-15,-21 21 0,21 1 0,-21-1 16,21 0-16,0 1 0,0-1 16,0-21-16,-21 22 0,21-1 0,0-21 15,0 21-15,0-20 0,0-1 0,0 0 16,0 0-16,0 0 16,21-21-16,0 0 15,0 0-15,0 0 16,1-21-16,-1 0 0,0 21 15,0-21-15</inkml:trace>
  <inkml:trace contextRef="#ctx0" brushRef="#br2" timeOffset="164974.91">6794 15409 0,'0'0'15,"22"0"16,-1 22-31,0-22 0,0 0 16,0 0-16,-21 21 0,21-21 16,1 0-16,-1 0 0,0 0 0,0 0 15,0 0-15,0 0 0,1 0 16,-1-21-16,0 21 0,0-22 16</inkml:trace>
  <inkml:trace contextRef="#ctx0" brushRef="#br2" timeOffset="165434.91">8488 15113 0,'-21'0'16,"42"0"-16,-42-21 16,21 0-16,0 0 0,21 21 15,0-22-15,21 22 16,-21-21-16,22 21 0,-1 0 0,-21-21 16,22 21-16,-1 0 0,-21 0 15,21 0-15,-20 0 0,-1 0 16,-64 0-1,22 21 1,0-21-16,0 0 0,-21 0 0,20 21 16,-20-21-16</inkml:trace>
  <inkml:trace contextRef="#ctx0" brushRef="#br2" timeOffset="165691.9">8488 15050 0,'0'0'0,"-21"0"0,-1 21 0,1-21 15,0 21-15,0-21 0,0 21 16,21 0-16,-21 0 0,-1 1 0,1 20 15,0 0-15,0 1 0,21-1 16,0 0-16,-21 1 0,21 20 16,-21-21-16,21 1 0,0 20 0,0-20 15,0-1-15,0 21 0,-22-20 16,22-1-16,0 22 0,0-22 0,0-21 16,0 21-16,22-20 0,-1-1 15,0 0-15,21 0 0,22-21 16,-22 0-16,0-21 0,1 0 15,-1 0-15,22-1 0,-22 1 0,0-21 16,1 21-16,20-22 0,-21 22 16,-20-21-16,20 0 0,0-1 0</inkml:trace>
  <inkml:trace contextRef="#ctx0" brushRef="#br2" timeOffset="166098.88">9123 15367 0,'0'0'0,"0"-21"0,-21 21 31,-1 21-31,22 0 16,-21 22-16,0-22 0,21 0 16,-21 21-16,0-21 0,21 22 0,0-22 0,-21 0 15,-1 0-15,22 0 0,-21 1 16,21-1-16,0 0 0,0-42 47,0 0-47,0-1 15,21 1-15,1 0 0,-1-21 16,0 21-16,0-22 0,21 1 0,-20 21 16,20-22-16,-21 22 0,21 0 15,22-21-15,-22 42 0,-21 0 16,22 0-16,-22 0 0,0 0 16,0 21-16,0 21 0,1-21 0,-22 1 15,0-1-15,0 21 0,0-21 16,0 22-16,0-22 0,0 0 0,0 0 15,-22 0-15,1 0 0,21 1 0,0-1 16,21-21 15,1-21-15,-1-1-16,21 22 16</inkml:trace>
  <inkml:trace contextRef="#ctx0" brushRef="#br2" timeOffset="167390.75">10118 15388 0,'0'0'0,"0"-21"0,0 0 0,0 0 0,0 0 0,0-1 15,-22 1-15,1 0 16,0 21-16,0 0 0,-21 0 16,20 0-16,-20 0 0,21 21 15,-21 0-15,20 1 0,-20-1 0,21 0 16,0 21-16,-22-21 0,22 22 0,0-22 15,21 21-15,0 1 0,-21-22 16,21 0-16,0 21 0,0-21 0,0 1 16,21-1-16,0-21 15,0 0-15,1 0 0,-1 0 0,0 0 16,21 0-16,-21 0 0,22 0 16,-22-21-16,21-1 0,-21 1 15,22 0-15,-22 0 0,0 0 0,0 0 16,0-1-16,1-20 0,-1 21 15,-21-21-15,0-1 0,0 22 0,0-42 16,0 41-16,0 44 31,0-1-15,0 21-16,0-21 0,0 0 0,-21 22 16,21-22-16,0 21 0,0-21 0,0 1 15,0-1-15,0 0 0,21 0 16,0 0-16,0-21 0,21 0 15,-20 0-15,-1 0 0,21 0 16,0 0-16,-20 0 0,20-21 16,-21 21-16,0-21 0,0 0 0,1 0 15,-1-1-15,0 1 0,-21 0 16,21-21-16,-21 21 0,0-22 0,0 1 16,0 21-16,0 0 0,0-22 15,0 22-15,0 42 16,-21 0-1,21 1-15,-21-1 0,21 21 16,0-21-16,0 0 0,-21 22 16,21-22-16,0 0 0,-22 0 0,22 0 15,0 1-15,0-1 0,0 0 16,0-42 31,0 0-47,22-1 0,-1 1 15,0 0-15,-21-21 0,21 21 0,0-1 16,0 1-16,-21-21 0,22 21 16,-1 0-16,0 21 0,-21-22 0,21 22 15,0 0-15,0 22 16,-21-1-16,0 0 16,0 0-16,0 21 15,0-20-15,0-1 0,0 0 0,0 0 16,0 0-16,0 0 0,0 1 0,0-1 15,0 0-15,0 0 16,22-21-16,-1 0 16,0 0-16,0 0 15,0 0-15,0 0 0,1 0 0,-1-21 16,0 0-16,0 0 0,0 21 16,0-43-16,1 22 0,-1 0 0,0-21 15,21 20-15,-21-20 0,1 21 0,-1-21 16,0-1-16,0 22 0,-21 0 15,21 0-15,-21 0 0,21 21 16,-21 21 0,0 0-16,0 0 15,0 0-15,-21 22 0,21-22 16,-21 21-16,21-21 0,0 22 0,0-22 16,0 0-16,0 21 0,0-21 0,0 1 15,0-1-15,21 0 0,0-21 16,1 21-16,-1-21 0,0 0 0,21 0 15,-21 0-15,1 0 0,20 0 16,-21 0-16,0-21 0,22 21 0,-22-21 16,0 0-16,0-1 0,21-20 15,-42 21-15,22-21 0,-1 20 0,-21-20 16,21 0-16,-21-1 0,0 1 16,0 0-16,0-1 0,0 22 15,0 0-15,-21 21 16,0 0-16,-1 0 0,22 21 15,-21 22-15,0-22 0,0 21 0,21 0 16,0 1-16,0-22 0,-21 21 16,21 1-16,0-22 0,0 21 0,0-21 15,0 0-15,0 1 0,21-1 16,0 0-16,21-21 16,-20 0-16,-1 0 0,0 0 0,21 0 15,-21 0-15,22-21 0,-22 21 0,21-21 16,1-1-16,-1 1 0</inkml:trace>
  <inkml:trace contextRef="#ctx0" brushRef="#br2" timeOffset="167618.76">12488 15198 0,'0'21'31,"21"-21"-16,1 0 1,-1 0-16,0 0 0,0 0 16,0 0-16,0 0 15,1 0-15,-1 0 0,0 0 16,-42 0 15,0 0-31</inkml:trace>
  <inkml:trace contextRef="#ctx0" brushRef="#br2" timeOffset="167750.89">12404 15325 0,'0'21'16,"63"-85"-16,-126 107 0,63-1 0,0-21 0,0 0 16,0 1-1,0-1-15,21-21 16,0 0 0,0 0-16,0 0 0,0 0 15,1-21-15,-1 21 0,0-22 0</inkml:trace>
  <inkml:trace contextRef="#ctx0" brushRef="#br2" timeOffset="168274.4">13547 14859 0,'-22'-21'16,"1"21"0,21-21 46,21 21-62,-21-21 16,22 21-16,-22-22 0,21 22 15,-21-21 1,-21 21 0,-1 21-1,1 1-15,0-1 0,0 0 16,21 0-16,0 0 0,-21 0 0,21 1 0,0 20 16,0-21-16,0 0 15,0 0-15,21 1 0,0-1 16,-21 0-16,21-21 0,0 21 15,1-21-15</inkml:trace>
  <inkml:trace contextRef="#ctx0" brushRef="#br2" timeOffset="168613.24">14076 15071 0,'0'0'0,"0"-21"16,0-1-1,-21 22 1,21 22-16,-22-1 16,22 0-16,-21 0 0,21 21 15,-21 1-15,21-1 0,-21 0 0,21 1 16,0 20-16,-21-20 0,0 20 0,21-21 16,-22 22-16,22-22 0,-21 22 15,0-1-15,21 1 0,-21-22 16,0 22-16,21-1 0,-21-21 0,21 1 15,-22-1-15,22 0 0,0-20 16,0 20-16,0-21 16,0-42-1,0 0-15,0 0 16,0-1-16,0-20 0,22 0 16,-22-1-16,21 1 0,-21 0 0</inkml:trace>
  <inkml:trace contextRef="#ctx0" brushRef="#br2" timeOffset="168899.1">13843 15579 0,'0'-85'15,"21"43"-15,-42 275 0,21-339 0,21-64 16,-21 128-16,0 0 0,21-1 0,0 22 16,1-21-16,-1 21 0,0-22 15,21 22-15,-21 0 0,22 0 16,-1 21-16,22-21 0,-22 21 0,21 0 16,-20 0-16,-1 0 0,0 21 15,1 0-15,-1 0 0,-21 22 0,-21-22 16,0 21-16,0-21 0,0 22 15,-21-22-15,0 21 0,-21-21 0,-1 0 16,1 1-16,-22-1 0,22 0 16,0-21-16,-1 21 0,1-21 0,0 0 15,21 0-15,-43 21 0,85-42 47,22 21-31,-22 0-16,21-21 0,0 0 0,1 21 15,20 0-15</inkml:trace>
  <inkml:trace contextRef="#ctx0" brushRef="#br2" timeOffset="169543.2">15198 15304 0,'0'0'15,"0"-22"-15,0 1 0,0 0 0,0 0 16,0 0-16,0 0 0,0-1 15,-22-20-15,1 21 0,0 0 16,0 21-16,0 0 16,0 0-16,-1 0 0,1 21 15,-21-21-15,21 21 0,0 0 0,-1 22 16,1-22-16,0 21 0,0-21 16,21 22-16,-21-1 0,21-21 0,-21 0 15,21 0-15,0 1 0,0-1 16,0 0-16,21-21 15,0 0-15,0 0 0,0 0 16,22 0-16,-22-21 0,0 21 16,0-21-16,0-1 0,0 1 0,1 0 15,-1 0-15,0 0 0,0 0 16,-21-1-16,21 1 0,0 21 16,-21-21-16,0 0 0,0 42 46,0 0-46,-21 0 0,21 1 0,0 20 16,-21-21-16,0 21 0,21 1 0,-21-1 16,21 0-16,-21 1 0,-1-1 15,1 0-15,0 22 0,-21-22 0,21 22 16,-1-22-16,-20 22 0,21-1 16,0-21-16,21 1 0,-21-1 15,21 0-15,-22 1 0,22-22 0,0 21 16,-21-42-16,21 21 0,0 1 15,21-44 1,1 1 0,-1 0-16,0 0 0,0 0 0,0-22 15,0 1-15,1 0 0,-1-1 0,21 1 16,-21 0-16,0-1 0,22 1 16,-22 0-16,21-1 0,-21 1 0,1 0 15,20 21-15,-21-1 0,0 1 16,22-21-16,-22 21 0,-21 0 15,21-1-15,0 22 0,-21-21 16,0 0-16,21 21 0</inkml:trace>
  <inkml:trace contextRef="#ctx0" brushRef="#br2" timeOffset="169953.22">15727 15198 0,'0'0'0,"-21"-21"0,-1-1 16,22 1-16,0 0 0,0 0 16,0 0-16,0 0 15,0-1-15,22 22 16,-1-21-16,0 21 0,0 0 16,0 0-16,0 0 15,1 21-15,-1 1 0,-21-1 16,0 0-16,21 21 0,-21-21 15,0 22-15,0-1 0,0-21 0,0 22 16,0-1-16,0-21 0,0 0 16,0 22-16,-21-22 0,21 0 0,-21 0 15,-1-21 1,22-21 0,0 0-1,22 0-15,-1-1 0,-21 1 16,0 0-16,21-21 0,0 21 15,-21-1-15,21-20 0,0 21 0,-21 0 16,22-22-16,-1 22 0,0 0 16,-21 0-16,21 0 0,0 21 0,0-21 15,1-1-15,-1 1 0</inkml:trace>
  <inkml:trace contextRef="#ctx0" brushRef="#br2" timeOffset="170215.07">16616 14923 0,'-21'0'16,"21"-22"-16,0 1 16,0 0-1,21 0 1,-21 42-1,0 0 1,0 0-16,-21 1 0,-1-1 16,1 0-16,0 0 15,21 0-15,-21-21 0,21 21 0,-21 1 16</inkml:trace>
  <inkml:trace contextRef="#ctx0" brushRef="#br2" timeOffset="170731.73">17314 14753 0,'21'0'31,"1"0"-31,20 0 0,-21 0 16,43 0-16,-22 0 0,21 0 0,1 0 16,-1-21-16,-20 21 0,63 0 15,-64-21-15,-21 21 0,21 0 16,-20 0-16,-22-21 16,0 42 15,-22 0-31,1-21 0,21 21 0,0 0 15,0 22-15,-21-22 0,21 0 0,0 0 16,0 22-16,0-22 16,0 21-16,0-21 0,0 22 15,0-1-15,0 0 0,0 1 0,0-1 16,0 0-16,0 1 0,0-1 0,0 0 16,0-21-16,0 22 0,0-1 15,-21 0-15,21 1 0,-21-22 0,0 21 16,-1-21-16,1 1 0,-21 20 0,21-21 15,-22 0-15,-20 0 0,21-21 16,-22 22-16,1-1 0,-1-21 0,1 0 16,20 0-16,-20 0 0,20 0 0,1 0 15,0 0-15,-1 0 0,22-21 16,0 21-16,0-22 0,21-20 16,0 21-16,0-21 0</inkml:trace>
  <inkml:trace contextRef="#ctx0" brushRef="#br2" timeOffset="171666.89">18754 11409 0,'0'0'15,"0"-21"-15,21 21 0,-21 21 47,0 0-47,0 0 16,0 0-16,0 1 15,0-1-15,0 0 0,0 0 0,0 21 16,0-20-16,0-1 0,0 21 0,0-21 16,0 0-16,0 1 0,0 20 15,0-21-15,0 0 0,21 0 16,0 1-16,0-22 16,22 0-16,-22 0 0,0-22 0,21 1 15,22 0-15,-22 0 0,22 0 0,20 0 16,1-22-16,0 1 0,20 0 15,-20-1-15,21 22 0,-21-21 0,-1-1 16,1 1-16,0 21 0,-22 0 16,-21-22-16,22 22 0,-22 0 15,-21 21-15,1-21 0,-1 21 0,0 0 16,-21-21-16,21 21 16</inkml:trace>
  <inkml:trace contextRef="#ctx0" brushRef="#br2" timeOffset="172506.51">18563 13335 0,'0'0'0,"21"-21"0,0 0 16,-21 0 0,0-1-16,0 44 47,0-1-47,0 21 0,0-21 15,0 0-15,0 1 0,0 20 16,0 0-16,0-21 0,0 22 0,0-1 15,0-21-15,0 22 0,0-22 16,0 0-16,0 21 0,0-21 16,0 1-16,22-22 15,-1 0-15,21 0 16,0-22-16,1 1 0,-1 0 0,0-21 16,22 21-16,-1-22 15,22 22-15,0-21 0,-1-1 0,1 22 16,-21-21-16,20 21 0,1-22 15,-22 22-15,-20 0 0,20 0 0,-20 0 16,-22 21-16,0 0 0,0-21 16,0 21-16,-21 21 31,0 0-15,0 0-1,0 0 1</inkml:trace>
  <inkml:trace contextRef="#ctx0" brushRef="#br2" timeOffset="173198.9">18817 15007 0,'0'0'0,"0"21"47,0 1-47,0-1 15,0 21-15,0-21 0,0 0 0,0 22 16,0-22-16,0 21 0,0 1 16,0 20-16,0-42 0,0 0 15,0 22-15,0-22 0,0 0 0,0 0 16,0 0-16,21-21 15,0 0-15,1 0 0,-1 0 0,0 0 16,0-21-16,21 0 16,1 0-16,-1 0 0,22 0 0,-1-22 15,22 1-15,-22 0 0,22-22 16,0 22-16,-1-1 0,-20 1 0,20 0 16,-20-1-16,-22 22 0,22-21 0,-22 21 15,0 0-15,-20 21 0,-1-22 16,0 22-16,0 0 15,-21-21 1,21 21-16,-21-21 16,21 21-1</inkml:trace>
  <inkml:trace contextRef="#ctx0" brushRef="#br2" timeOffset="177459.69">21632 14817 0,'0'0'0,"0"-21"16,21-1-16,-21 1 15,0 0-15,0 0 16,0 0-16,-21 21 15,0 0-15,0 0 0,0 0 16,0 0-16,-1 0 0,-20 21 16,21 0-16,-21 0 0,20 0 0,-20 22 15,21-22-15,-21 21 0,20-21 0,-20 22 16,21-1-16,0 0 0,21 1 16,0-1-16,-21 0 0,21 1 15,0-1-15,0 0 0,0-20 16,21-1-16,21 21 0,-21-42 0,22 21 15,-1 0-15,21-21 0,-20 0 16,20 0-16,-20 0 0,-1 0 0,21 0 16,-20 0-16,-1 0 0,0 0 0,-20-21 15,20 0-15,-21 0 0,0 0 16</inkml:trace>
  <inkml:trace contextRef="#ctx0" brushRef="#br2" timeOffset="177875.07">22119 14965 0,'0'0'0,"0"-21"0,-21 42 32,0-21-32,0 21 0,-1 0 15,22 0-15,-21 1 0,0-1 16,-21 21-16,21 0 0,-1-20 16,1 20-16,0-21 0,21 21 0,0-20 15,0 20-15,0-21 0,0 0 0,0 0 16,21 1-16,0-22 0,22 0 15,-22 0-15,21 0 0,-21 0 16,22-22-16,-22 1 0,0 21 0,21-21 16,-20 0-16,-1 0 0,0-43 15,0 43-15,-21-21 0,21-1 16,-21 22-16,0-21 0,0 0 16,0 20-16,0-20 0,-21 21 15,0 0-15,21 0 0,-21-1 0,0 22 16,-1 0-16,-20 0 0,21 0 15,0 0-15,-22 22 0,22-1 0,-21 0 16,21 0-16,-22 0 0,22 22 16,0-22-16,0 21 0,0 0 0,21-20 15,0 20-15,0-21 0,0 21 16,0-20-16,21-1 0,0 0 16,0-21-16,22 21 0,-22-21 0,21 0 15,0 0-15,-20 0 0</inkml:trace>
  <inkml:trace contextRef="#ctx0" brushRef="#br2" timeOffset="179000.79">22479 15134 0,'0'0'0,"0"-21"15,21 0-15,-21 0 0,21 0 0,-21-1 16,0 1-16,0 0 0,0 0 0,-21 42 47,0 0-47,21 0 15,0 1-15,-21-1 0,0 21 0,21-21 16,-22 22-16,1-22 0,21 21 16,0-21-16,0 0 0,0 1 15,0-1-15,0 0 0,0 0 0,0 0 16,21-21-16,1 0 0,-1 0 16,0 0-16,0 0 0,21 0 0,-20-21 15,-1 0-15,0 0 0,21 0 16,-21-1-16,1 1 0,-1 0 0,0-21 15,0 21-15,0-1 0,0-20 16,1 21-16,-1 0 0,-21 0 0,0-1 16,0 44 15,-21-22-15,-1 21-16,22 0 0,0 21 15,-21-21-15,21 1 0,-21-1 0,21 0 16,0 0-16,0 0 0,0 0 15,0 1-15,0-1 0,0 0 0,21-21 16,0 0-16,1 21 0,-1-21 16,21 0-16,-21 0 0,22 0 0,-1 0 15,-21-21-15,0 0 0,0 21 16,1-21-16,-1-1 0,0 1 0,0 0 16,0 0-16,-21-21 0,0 20 15,21 1-15,-21-21 0,22 21 16,-22 0-16,0-1 0,0 44 31,0-1-31,0 0 16,0 0-16,0 0 0,-22 0 15,22 22-15,-21-22 0,21 0 0,-21 0 16,21 0-16,0 1 0,0-1 16,-21 0-16,21-42 46,0 0-30,0-1-16,0 1 0,21 0 16,0 0-16,0-21 0,1 20 0,-1 1 15,0-21-15,0 21 0,0 0 16,0-1-16,1 22 0,-1 0 0,-21-21 16,21 21-16,0 0 0,-21 21 15,0 1-15,0-1 0,0 0 16,0 0-16,0 21 0,0-20 0,0 20 15,0-21-15,0 0 0,0 22 16,0-22-16,0 0 0,21 0 0,0 0 16,1 0-16,-1-21 15,0 0-15,0 0 0,0 0 0,22 0 16,-22 0-16,0-21 0,0 0 16,0 0-16,0 0 0,1 0 15,-1-1-15,0-20 0,0 0 0,0-1 16,0 1-16,1 0 0,-1-22 15,-21 22-15,0 0 0,21-1 0,-21 1 16,0 0-16,0 20 0,0 1 16,0-21-16,0 21 0,-21 42 31,0 0-31,21 0 0,-22 0 16,22 22-16,0-22 0,0 21 15,-21 1-15,21-22 0,-21 21 0,21 0 16,0 22-16,-21-1 15,21-20-15,0-1 0,0 0 16,0-20-16,0-1 0,0 0 0,0 0 16,0 0-16,21-21 0,0 0 15,0 0-15,1 0 0,-1 0 0,0 0 16,0 0-16,21 0 0,-20-21 16,-1 0-16,0 0 0,0 0 0,0-1 15,0-20-15,1 21 0</inkml:trace>
  <inkml:trace contextRef="#ctx0" brushRef="#br2" timeOffset="179192.77">23812 15007 0,'0'0'0,"-21"0"0,0 0 0,0 0 0,0 0 16,42 0 15,0 0-31,21 0 0,-20 0 0,-1 0 15,21 0-15,-21 0 0,22 0 16,-22 0-16,0 0 0,0 0 0,0 0 16,0-21-16,1 21 0,-1-21 15</inkml:trace>
  <inkml:trace contextRef="#ctx0" brushRef="#br2" timeOffset="179715.9">25167 14796 0,'0'0'0,"0"-22"16,0 44-1,0-1 1,0 0-16,0 0 0,0 0 16,0 0-16,-21 22 0,0-1 0,0 0 15,-1-20-15,22 20 0,-21 0 16,0 1-16,21-22 0,0 21 0,0-21 15,-21 0-15,21 1 0,0-1 16,0 0-16,21-21 31,0-21-31,-21 0 16,21-1-16</inkml:trace>
  <inkml:trace contextRef="#ctx0" brushRef="#br2" timeOffset="180583.71">25527 14923 0,'0'0'0,"0"-22"0,0 44 31,-21-22-15,0 21-16,-1 0 0,1 0 15,0 0-15,0 0 0,21 1 16,0-1-16,0 0 15,0 0-15,0 0 0,0 0 0,0 1 16,0-1 0,21-21-16,0 0 0,0 0 0,1 0 15,20 0-15,-21 0 0,0-21 16,22-1-16,-22 1 0,0 0 0,21 0 16,-42 0-1,0 0-15,0-1 0,0 1 0,0 0 0,-21 0 16,0 0-16,0 0 0,0 21 15,-1-22-15,1 22 0,0 0 0,0 0 16,63 0 15,-21 0-31,1 0 16,20 0-16,0 0 0,-21 0 16,22 0-16,-1 0 0,0-21 0,1 21 15,-1 0-15,0-21 0,-20 21 16,-1 0-16,0-21 0,0 21 0,-21-21 15,21 21-15,-21-21 16,0-1-16,-21 22 47,21 22-31,-21-1-16,0 21 0,21-21 15,-21 22-15,-1-22 0,22 21 0,-21 22 16,0-22-16,21 21 0,-21 1 15,0-1-15,21 1 0,-21-1 0,21 22 16,-22-21-16,22-1 0,-21 1 16,0-1-16,21 22 0,-21-22 0,0 22 15,21 0-15,-21-22 0,-1 22 16,1-1-16,-21-20 0,21-1 16,0 22-16,-1-21 0,-20-1 0,21 1 15,-21-1-15,20 1 0,1-22 16,0 0-16,0 1 0,0-22 0,0 0 15,21 0-15,0 0 0,0-42 16,0 0 0,-22 0-16,22 0 0,0-22 15,0 1-15,0 0 0,0-1 0,-21 1 16,21-22-16,0 22 0,0-21 16,0 20-16,0-20 0,0-1 0,0 1 15,0-1-15,0 1 0,0-1 16,21 1-16,-21 20 0,22-20 15,-1 21-15,0-1 0,0 1 0,21 0 16,-20-1-16,20 22 0,-21-21 0,21-1 16,1 22-16,-1-21 0,0 21 15,-20-22-15,20 22 0,0 0 16</inkml:trace>
  <inkml:trace contextRef="#ctx0" brushRef="#br2" timeOffset="181250.91">26416 15028 0,'0'-21'16,"21"21"0,-21-21-1,21 21-15,-21-21 0,21 0 16,1 21-16,-22-21 16,0-1-1,0 44 32,0-1-47,0 0 16,0 0-16,-22 0 0,22 0 0,0 1 15,0-1-15,0 0 0,0 21 16,0-21-16,0 1 0,0-1 0,0 0 16,0 0-16,0 0 0,0 0 15,0 1-15,0-1 0,0 0 16,-21 0-1,0-21 1,0 0-16,0 0 16,0 0-16,-1 0 15,1 0-15,-21 0 0,21 0 0,0 0 16,-1 0-16,1 21 0,0-21 16,0 0-16,21 21 15,21-21 1,0 0-1,0 0-15,1 0 0,20 0 16,-21 0-16,0 0 0,0 0 0,1 0 16,-1 0-16,0 0 0,21 0 15,-42-21-15,21 21 0,1 0 16,-22-21 0,0 0-16,0 0 15,0 0-15</inkml:trace>
  <inkml:trace contextRef="#ctx0" brushRef="#br2" timeOffset="182310.92">25040 14986 0,'0'-21'31,"21"21"1,-21-21-32,21 21 15,-21-21-15,22-1 0,-1 1 16,-21 0 0,21 0-16,-21 42 78,0 0-78,0 0 0,0 1 15,-21-1-15,21 0 0,0 0 16,-21 0-16,21 0 0,-22 1 0,22-1 16,-21 0-16,21 0 0,0 21 15,0-20-15,-21-1 0,21 0 0,0 0 16,0 0-16,0 0 15,0 1-15,-21-22 0,21 21 16,0 0 0,-21-21-1,0 0 1,-1 0-16,1 21 16,0-21-16,0 0 15,0 0-15,0 21 16,-1-21-16,1 0 15,42 0 17,1 0-32,20 0 15,-21 0-15,0 0 0,22 0 0,-22 0 16,21 0-16,-21 0 16,0 0-16,22 0 0,-22 0 0,0 0 15,0 0-15,0 0 16,-42 0 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30T12:48:49.5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1545 804 0,'0'0'0,"21"0"0,0 0 0,-21-21 15,22 21 1,-1 0 31,0-21-47,0 21 15,0-21-15,0 21 0,1-21 0,-1 0 16,0 21-16,21-22 16,-21 1-16,1 0 0,-22 0 0,0 0 15,21 21-15,-21-21 0,0-1 16,-21 22-16,-22 0 16,22 0-16,-21 0 0,-22 22 0,22-1 15,-22 0-15,1 0 0,-1 21 16,1-20-16,-1 20 0,22-21 15,0 21-15,-1-20 0,22 20 0,0-21 16,21 0-16,0 0 0,0 1 16,21-1-16,0 0 0,1-21 15,20 21-15,0 0 0,1-21 16,-1 21-16,21 1 0,-20-22 16,20 21-16,-20 0 0,-1-21 0,21 21 15,-20 0-15,-22 0 0,21 1 16,-21-1-16,1 0 0,-22 0 15,0 0-15,0 0 0,0 1 0,0-1 16,-22 21-16,-20-21 0,0 0 16,-1 1-16,-62 20 0,41-42 15,1 21-15,-1-21 0,1 0 16,-1 0-16,1 0 16,20 0-16,1 0 0,0 0 0,20-21 0,-20 0 15,21 21-15,0-21 16,0-1-16,21 1 0,0 0 15,-22 0-15,22 0 0,0 0 0,0-1 16,0 1 0,0 0-16,22 0 15,-1 21-15,0-21 0</inkml:trace>
  <inkml:trace contextRef="#ctx0" brushRef="#br0" timeOffset="315.88">2180 741 0,'0'0'0,"0"-21"15,21 0-15,-21-1 0,0 1 16,0 0-16,0 0 16,-21 42 15,21 0-31,-21 0 0,0 1 15,21 20-15,-21-21 0,21 43 0,-22-22 16,22 0-16,-21 22 0,21-22 16,0 0-16,0 1 0,0-1 0,0 0 15,0 1-15,0-1 16,0-21-16,0 0 0,0 1 0,0-1 16,0 0-16,0 0 0,0 0 15,0-42 16</inkml:trace>
  <inkml:trace contextRef="#ctx0" brushRef="#br0" timeOffset="524.01">1947 1122 0,'0'0'0,"-21"0"16,0 0-1,42 0 17,0-21-32,22 21 0,-22 0 15,21-21-15,0 21 0,1 0 0,-1 0 16,0-22-16,1 22 0,-1 0 16,0 0-16</inkml:trace>
  <inkml:trace contextRef="#ctx0" brushRef="#br0" timeOffset="1167.92">2540 1185 0,'0'0'0,"-21"0"0,0 22 15,-1-22-15,22 21 0,22-21 32,-1 0-32,0 0 0,21 0 15,-21-21-15,22-1 0,-1 22 0,0-21 16,1 0-16,-22 0 0,21 0 15,-21 0-15,1-1 0,-1-20 0,-21 21 16,0 0-16,-21 21 16,-1 0-16,-20 0 15,21 0-15,-21 0 0,-1 0 0,1 21 16,0 0-16,-1 21 16,1-20-16,21 20 0,-22-21 0,22 21 15,0-20-15,0 20 0,21-21 16,0 0-16,0 0 0,0 1 15,21-1-15,21-21 0,1 0 0,-1 21 16,0-21-16,22 0 0,-22 0 16,22 0-16,-22 0 0,22-21 15,-22 0-15,0-1 0,1 1 0,-1 0 16,0 0-16,-21 0 0,22-22 16,-22 22-16,0-21 0,0 21 15,0 0-15,-21-1 0,22 1 0,-22 0 16,0 42 15,0 0-31,-22 1 0,1-1 16,21 21-16,-21 0 0,21 1 15,-21-1-15,0 0 0,21 22 16,0-1-16,-21 1 0,-1 21 0,1-1 16,21 1-16,-21 0 0,21-1 15,-21 1-15,0 21 0,21-22 0,-21 22 16,-1-21-16,1 21 0,21-22 15,-21-20-15,0 21 0,21-22 0,0 1 16,-21-22-16,21 0 0,-21 1 16,21-22-16,0 0 0,0 0 15,0 0-15,0-42 16,21 0-16,-21 0 16,21-22-16,0 1 0,0-21 15,0 20-15,1-41 0</inkml:trace>
  <inkml:trace contextRef="#ctx0" brushRef="#br0" timeOffset="1496.37">3133 1270 0,'0'0'0,"0"-42"0,-22 21 16,22-22-16,-21 22 0,21 0 15,0-21-15,0 20 0,0 1 16,21 0-16,1-21 0,-1 42 0,21-21 15,0-1-15,22 1 0,-22 21 16,22 0-16,-1 0 0,1 0 16,-1 21-16,-20 1 0,-1 20 0,-21-21 15,0 21-15,-21-20 0,0 20 16,-21 0-16,-21-21 0,-1 22 16,1-22-16,-21 0 0,-1 0 15,22 0-15,-22 1 0,22-22 0,-22 21 16,22-21-16,21 0 0,-21 0 15,20 0-15,1 0 0,0 0 0,63-21 32,-20 21-17,20-22-15,0 1 0</inkml:trace>
  <inkml:trace contextRef="#ctx0" brushRef="#br0" timeOffset="1892.48">4000 1143 0,'0'-21'0,"0"42"0,22-63 16,-1 21-16,-21-1 0,21 1 15,-21 0-15,0 0 16,0 0-16,-21 21 16,-22 0-16,22 0 15,-21 21-15,21 0 0,-22-21 0,1 21 16,21 0-16,0-21 0,0 22 15,-1-1-15,22 0 0,0 0 16,0 0-16,22 0 16,20-21-16,-21 22 0,21-22 0,1 21 15,-22-21-15,21 21 16,-21 0-16,1-21 0,-1 21 0,0 0 16,-21 1-16,0-1 15,-21-21-15,0 21 0,-1 0 0,-20-21 16,0 21-16,-1-21 0,1 0 15,-21 21-15,20-21 0,1 0 16,0 0-16,-1 0 0,22 0 0,0 0 16,0 0-16,21-21 15,0 0-15,21 0 16,0 0-16,21 0 0</inkml:trace>
  <inkml:trace contextRef="#ctx0" brushRef="#br0" timeOffset="2203.98">5186 699 0,'0'0'0,"-43"-22"15,22 22 1,21 22-16,-21-1 0,21 0 16,0 21-16,0-21 0,-21 43 15,21-22-15,-21 1 0,0 20 0,21-21 16,-22 1-16,1-1 0,0 0 16,21 1-16,0-1 0,-21-21 0,21 22 15,0-22-15,0 0 0,0 0 16,21-21-1,0 0-15,0 0 0</inkml:trace>
  <inkml:trace contextRef="#ctx0" brushRef="#br0" timeOffset="2571.94">5609 1037 0,'0'0'0,"-21"0"16,0 21-1,0 1-15,-1-1 0,1 0 16,0 0-16,0 21 0,0-20 16,0-1-16,21 21 0,0-21 0,0 0 15,0 1-15,0-1 0,0 0 16,21 0-16,0-21 0,21 21 0,-21-21 16,22 0-16,-22 0 0,21 0 15,1 0-15,-1 0 0,-21-21 16,21 0-16,1 21 0,-22-21 0,0 0 15,0-22-15,-21 22 0,0 0 16,0-21-16,0 20 0,0-20 16,-21 21-16,0 0 0,-21 0 0,20-1 15,-20 22-15,0 0 0,-1 0 16,1 0-16,21 0 0,-21 0 0,20 0 16,1 0-16,0 22 0,0-22 15,21 21-15,21-21 31,0 0-31</inkml:trace>
  <inkml:trace contextRef="#ctx0" brushRef="#br0" timeOffset="2764.01">4911 910 0,'-22'0'0,"44"0"0,-65 0 16,43-21-1,21 21-15,1-21 0,20 21 0,0 0 16,1-21-16,-1 21 0,0 0 16,1 0-16,20 0 0,-21-21 0,1 21 15,-1 0-15,-21 0 0,22 0 16,-22 0-16,0-22 0</inkml:trace>
  <inkml:trace contextRef="#ctx0" brushRef="#br0" timeOffset="3259.91">6689 762 0,'0'0'0,"-22"-21"0,22 0 16,0 42-1,0 0 1,0 0-16,0 22 0,22-1 16,-22 0-16,21 22 0,0-22 0,0 22 15,0-22-15,-21 21 0,21-20 16,1-1-16,-22 0 0,0 1 0,0-1 15,0-21-15,0 0 0,0 1 16,0-1-16,0 0 0,0-42 31,21 0-15</inkml:trace>
  <inkml:trace contextRef="#ctx0" brushRef="#br0" timeOffset="3508">7387 720 0,'0'0'0,"0"-21"0,0-1 16,-21 22-16,0 0 15,0 0-15,-1 22 16,1-1-16,0 21 0,-21 0 16,21 1-16,-22 20 0,22-20 15,-21 20-15,-1 1 0,1-1 0,0-21 16,-1 1-16,22-1 0,0 0 15,0-20-15,0 20 0,21-21 0,0 0 16,0 0-16,0 1 16,21-22-16,0 0 0,21 0 15,-20 0-15,-1-22 0,21 22 16,0-21-16</inkml:trace>
  <inkml:trace contextRef="#ctx0" brushRef="#br0" timeOffset="4399.99">7662 1249 0,'0'0'0,"43"-21"0,-22 21 0,21-21 16,-21-1-16,0-20 16,-21 21-16,0-21 0,0 20 0,0-20 15,0 0-15,0-1 0,0 22 16,0-21-16,-21 21 0,0 0 0,0-1 16,0 22-16,0 0 0,-1 0 15,-20 22-15,0-1 0,21 21 16,-22 0-16,1 1 0,0-1 0,20 0 15,-20 1-15,21 20 0,0-20 16,0-22-16,21 21 0,0-21 0,0 22 16,0-22-16,0 0 15,21 0-15,0-21 0,0 0 16,21 0-16,1 0 0,-1 0 16,0-21-16,1 0 0,-1 21 0,0-21 15,-20-22-15,20 22 0,0 0 16,-21-21-16,22-1 0,-22 1 0,0 0 15,-21 20-15,21-20 0,-21 21 16,0 0-16,21 0 0,-21-1 0,0 44 31,0-1-31,-21 21 0,0-21 0,0 22 16,21-1-16,0 0 0,-21-21 16,21 22-16,0-1 0,0-21 15,0 0-15,0 22 0,0-22 16,0 0-16,21-21 0,0 21 0,0 0 15,0-21-15,1 0 0,-1 0 16,21 0-16,-21 0 0,22 0 0,-22-21 16,0 0-16,21 21 0,-21-21 15,1-21-15,-1 20 0,21-20 0,-21 0 16,0-1-16,-21 1 0,22-21 16,-1-1-16,0 1 0,0-1 0,0 22 15,0-1-15,1 1 0,-22 21 16,0 0-16,0 0 0,0-1 0,0 44 31,0-1-31,0 0 0,0 21 16,0 1-16,-22 20 0,22-21 15,0 22-15,-21-22 0,21 22 0,0-22 16,0 0-16,0 1 0,0-1 16,0-21-16,0 0 0,0 22 0,0-22 15,21 0-15,1-21 16,-1 0-16,0 0 0,0 0 0,0 0 15,0 0-15,1 0 0,-1 0 16,0-21-16,0 0 0,21 0 0,-20-22 16,-1 22-16,0 0 15,0-21-15,0 20 0,-21-20 0,21 42 16,-21-21-16,22 21 0,-22 21 16,0 0-16,0 0 15,0 1-15,0-1 0,-22 0 16,22 21-16,-21-21 0,21 1 0,0-1 15,0 0-15,0 0 16,0 0-16,21-21 31,1 0-31,-22-21 0,21 0 16,0 0-16,0 0 0,-21-1 16,21-20-16</inkml:trace>
  <inkml:trace contextRef="#ctx0" brushRef="#br0" timeOffset="4541.16">9080 868 0,'0'0'0,"-21"0"16,0 0-16,0 0 0,0 0 0,0 0 15,-1 0-15,22 21 16,0 0 0,0 0-16,22 1 15</inkml:trace>
  <inkml:trace contextRef="#ctx0" brushRef="#br0" timeOffset="5104.99">9758 1228 0,'0'-106'16,"-21"64"-1,-1 20-15,1 1 0,21 0 0,-21-21 16,0 42-16,0-21 0,0-1 16,-1 22-16,1 0 0,0 0 0,-21 0 15,21 22-15,-1-1 0,1 21 16,-21-21-16,21 22 0,0-22 16,-1 21-16,1 0 0,21 1 15,-21-22-15,21 21 0,0-21 0,0 1 16,0-1-16,21 0 0,0 0 15,1 0-15,-1 0 0,21-21 0,-21 0 16,0 0-16,22 0 0,-22 0 16,21 0-16,-21-21 0,22 0 0,-22 21 15,21-42-15,-21 21 0,22-22 16,-22 1-16,0 0 0,0-22 0,22 1 16,-22-1-16,0 1 15,0-1-15,21 1 0,-20-1 0,-22 1 16,21 20-16,-21 1 0,21 0 15,-21 20-15,0 1 0,0 0 0,0 42 32,-21 0-32,0 1 0,-22 20 0,22 0 15,0 22-15,0-1 0,0 22 16,-1-22-16,1 1 0,21 21 0,0-22 16,0-21-16,0 22 0,0-22 15,0 1-15,21-1 0,1-21 0,-1 21 16,21-20-16,-21-22 0,0 21 15,22 0-15,-22-21 0,21 0 0,1 0 16,-22 0-16,21-21 16,0 0-16,-20-1 0</inkml:trace>
  <inkml:trace contextRef="#ctx0" brushRef="#br0" timeOffset="5703.92">11959 889 0,'42'-127'15,"-42"106"-15,0 0 16,0-22-16,0 22 0,0 0 16,-21 0-16,0 21 0,-21 0 15,21 0-15,-22 0 0,22 0 16,-21 0-16,-1 21 0,1 0 0,0 22 15,21-1-15,-22 0 0,1 1 16,21 20-16,-22-21 0,22 1 0,0 20 16,21-20-16,0-1 15,0 0-15,0 43 16,0-64-16,0 21 0,21-20 0,0-1 16,1 0-16,-1 0 0,0-21 15,21 21-15,-21 0 0,22-21 0,-1 0 16,0 0-16,22 0 0,-22 0 0,22 0 15,-22-21-15,22 0 0,-1 0 0</inkml:trace>
  <inkml:trace contextRef="#ctx0" brushRef="#br0" timeOffset="6093.05">12827 868 0,'0'0'0,"0"-21"0,0 0 15,0-1-15,0 1 0,-21 21 16,-22-21-16,22 21 0,0 0 15,-21 0-15,-1 0 0,22 0 0,-21 21 16,0-21-16,20 21 0,-20 1 16,21-1-16,0 0 0,-22 0 0,22 0 15,21 0-15,0 1 0,0-1 16,0 0-16,0 0 0,0 0 0,21 0 16,1 1-16,20-1 15,-21 0-15,21 0 0,-20 0 0,20-21 16,0 21-16,-21 1 0,1-1 15,-1 0-15,0-21 0,0 21 0,-21 0 16,0 0-16,-21 1 16,0-22-16,-22 0 0,1 21 15,0-21-15,-1 0 0,1 0 0,-21 0 16,20 0-16,1 0 0,0 0 16,-1 0-16,1 0 0,21 0 0,0 0 15,-1 0-15,22-21 16,0-1-16,22 22 15,20-21-15,0 0 0,1 21 16,-1-21-16,21 0 0</inkml:trace>
  <inkml:trace contextRef="#ctx0" brushRef="#br0" timeOffset="6564.02">13695 974 0,'0'0'0,"21"-21"0,-21-1 16,21 1-16,-21 0 0,0 0 0,0 0 0,0-43 31,-21 64-31,0 0 0,0 0 16,-22 0-16,22 0 0,-21 0 15,-1 0-15,1 21 0,21 1 0,-21-22 16,20 21-16,-20 0 0,42 0 15,-21 0-15,21 0 0,0 1 0,0-1 16,0 0-16,21 0 0,0 0 16,22 0-16,-22 1 0,21-1 0,-21 0 15,22 0-15,-22 0 0,21-21 16,-21 21-16,0 1 0,1-1 0,-1-21 16,0 21-16,-21 0 15,21-21-15,-21 21 0,0 0 16,-42 1-16,21-22 15,-22 0-15,22 0 0,-21 0 0,-22 0 16,22 0-16,-22 0 0,22 0 16,-21 0-16,20 0 0,1 0 0,0 0 15,-1 0-15,1 0 0,0 0 16,20 0-16,1-22 0,0 22 0,21-21 16,21 21-1,22 0-15,-22-21 16,21 0-16,22 21 0,-22-21 0</inkml:trace>
  <inkml:trace contextRef="#ctx0" brushRef="#br0" timeOffset="7219.48">15621 1037 0,'0'0'16,"21"0"-16,0-21 0,0 0 0,1 0 0,-1 0 16,0-1-16,0-20 0,-21 21 15,0 0-15,0 0 0,0-1 0,0 1 16,0 0-16,-21 0 16,0 21-16,-22 0 0,22 0 0,-21 0 15,0 0-15,-1 0 0,1 21 16,0-21-16,-1 42 0,1-20 0,0-1 15,-1 21-15,1-21 0,0 22 16,20-22-16,1 21 0,21-21 0,0 0 16,0 22-16,21-22 0,22 0 15,-1 0-15,0-21 0,1 21 0,-1-21 16,22 0-16,-22 22 0,21-22 16,-20 0-16,-1 0 0,-21 0 0,0 0 15,1 0-15,-1 0 16,-21-22-16,-21 22 15,-1 0-15,1 0 0,-21 0 16,0 0-16,-22 0 0,22 0 0,-1 22 16,1-22-16,0 21 0,-1-21 15,1 21-15,21 0 0,0-21 0,0 21 16,21 0-16,21 1 16,21-22-16,-21 0 15,22 0-15,-1 0 0,0 0 0,1 0 16,-1 21-16,0-21 0,1 21 15,-1-21-15,-21 0 0,0 21 16,22 0-16,-43 0 0,21 1 16,-21-1-16,0 0 0,0 0 15,0 0-15,-21 22 0,-1-22 16,1 21-16,-21-21 0,21 22 16,0-1-16,-22-21 0,22 0 0,0 0 15,0 1-15,0-1 0,21 0 0,-22-21 16,22 21-16,22-42 31,20 0-31,-21 0 0,21-1 0</inkml:trace>
  <inkml:trace contextRef="#ctx0" brushRef="#br0" timeOffset="7680.91">17166 656 0,'0'-21'15,"0"42"1,0 0-16,0 22 15,21-1-15,-21 22 0,21-1 16,-21-21-16,22 43 0,-1-21 16,0-22-16,0 21 0,0-20 0,0 20 15,1-20-15,-1-22 0,0 21 16,-21-21-16,0 0 0,0 1 16,0-1-16,0 0 0,0-42 31,0 0-31</inkml:trace>
  <inkml:trace contextRef="#ctx0" brushRef="#br0" timeOffset="7935.32">17886 677 0,'0'0'16,"0"-21"-16,0 0 0,-21 21 15,-1 0-15,-20 0 0,0 0 0,-1 21 16,1 22-16,-21-1 0,20 0 15,-20 22-15,-1-1 0,-20 1 0,20-1 16,1 1-16,-1-1 0,22 1 16,-22-22-16,43 0 0,-21 1 0,21-1 15,-1-21-15,1 22 0,21-22 16,0 0-16,0 0 0,21-21 16,1 0-16,20 0 0,-21 0 15,43 0-15,-22-21 0,21 21 16,1-21-16,-1 0 0</inkml:trace>
  <inkml:trace contextRef="#ctx0" brushRef="#br0" timeOffset="8243.92">17970 1143 0,'0'0'0,"43"-63"32,-43 84-17,0 21 1,0 0-16,-21 1 0,-1-1 15,1 22-15,0-22 0,0 21 0,0 22 16,0-21-16,-22 20 16,22 1-16,0 0 0,0-22 0,0 22 15,-1-1-15,22 1 0,0 0 16,-21-1-16,0 22 0,21-21 16,0 0-16,-21-1 0,0-20 0,0-1 0,-1 1 15,22-22-15,-42 43 16,42-64-16,-21 0 0,21-42 31,0 0-31,0 0 0,21-22 0,21 1 16,-20-22-16,20 1 0,-21-22 0,21 22 15</inkml:trace>
  <inkml:trace contextRef="#ctx0" brushRef="#br0" timeOffset="8556.79">18161 1228 0,'0'0'0,"-21"-43"0,21 1 16,0 21-16,0-21 0,0-1 16,0 22-16,0-21 0,21 21 0,0 21 15,21 0-15,1 0 0,-1 0 16,0 0-16,64 21 0,-42 0 16,-22 0-16,-21 21 0,0-20 15,1 20-15,-22-21 0,0 21 16,-22-20-16,1 20 0,-21-21 15,0 21-15,-1-20 0,-20-1 0,-1 0 16,1 0-16,20 0 0,-20-21 16,21 21-16,-1-21 0,22 0 0,-21 0 15,21 0-15,42 0 32,0 0-32,21 0 15,1-21-15,20 21 0,1-21 0,-1 0 16</inkml:trace>
  <inkml:trace contextRef="#ctx0" brushRef="#br0" timeOffset="9004.12">19029 1143 0,'0'0'16,"0"-21"-16,21 0 0,0 0 0,-21-1 0,0 1 16,0 0-16,0 0 0,0 0 15,0 0-15,-21 21 16,0 0-16,0 21 15,-1 0-15,1 21 0,0 1 0,-21-22 16,21 21-16,-1 0 0,-20 1 16,42-1-16,-21-21 0,0 22 0,21-22 15,0 0-15,0 0 0,0 0 16,0 0-16,21-21 16,0 0-16,0 0 15,0 0-15,1 0 0,-1 0 0,0-21 16,0 0-16,0 0 0,0-21 15,1 20-15,-1-20 0,0 0 0,0-1 16,0-20-16,0 21 0,-21-1 16,22 22-16,-22 0 0,21 0 0,-21 0 15,0 42 1,0 0-16,0 21 0,0-21 16,0 22-16,0-22 0,0 21 0,0 1 15,0-22-15,0 21 0,0-21 16,0 0-16,0 1 0,0-1 15,0 0-15,0 0 0,0 0 0,21-21 16,0 0-16,0 0 16,0 0-16,1 0 0,-1 0 0,0-21 15,21 21-15,-21-21 0,22 0 16</inkml:trace>
  <inkml:trace contextRef="#ctx0" brushRef="#br0" timeOffset="9232.37">19791 762 0,'0'0'0,"0"-42"0,0-1 15,21 22-15,-21 0 0,0 0 16,0 42 0,0 0-16,-21 0 15,0 22-15,-1-1 0,22 0 16,-21 22-16,0-1 0,0-20 0,0 20 16,21 1-16,-21-22 0,21 0 15,-22 1-15,22-1 0,0 0 0,0-20 16,-21-1-16,21 0 0,0 0 15,21-21 1,1 0 0,-1-21-16,0 0 0,0 0 0</inkml:trace>
  <inkml:trace contextRef="#ctx0" brushRef="#br0" timeOffset="9667.98">20235 593 0,'0'0'0,"-21"21"31,0-21-31,21 42 0,-21-21 0,0 22 16,-1-1-16,22 0 0,0 22 15,-21-1-15,21 1 0,-21-22 16,21 22-16,0-22 0,0 0 16,0 1-16,0-1 0,0 0 0,-21-20 15,21-1-15,0 0 0,0 0 16,-21-21-1,21-21 1,0-21-16,0 20 16,0 1-16,0-21 0,21 21 15,0-22-15,0 1 0,0 21 16,22-21-16,-22-1 0,21 22 0,-21 0 16,22 0-16,-1 0 0,0 21 15,1 0-15,-22 0 0,21 0 0,-21 21 16,1 0-16,-1 21 0,-21 1 15,0-1-15,0 0 0,0 1 0,-21-22 16,-1 21-16,1 0 16,-21-20-16,21 20 0,0-21 0,-1 0 15,1 0-15,0-21 0,0 22 16,21-44 15</inkml:trace>
  <inkml:trace contextRef="#ctx0" brushRef="#br0" timeOffset="9852.37">19664 931 0,'0'0'0,"-43"0"0,-41 22 15,126-22 1,0 0-16,1 0 0,-1 0 15,0 0-15,22 0 0,-1 0 0,-20 0 16,20 0-16,-20 0 0,-1-22 16,0 1-16</inkml:trace>
  <inkml:trace contextRef="#ctx0" brushRef="#br0" timeOffset="10651.85">21590 804 0,'-21'0'0,"42"0"0,-63 0 16,20 0-16,1 0 0,21-21 0,0 0 31,21 21-31,1-21 0,20 21 16,0-21-16,22 0 0,-1 21 0,-20-22 15,20 1-15,1 0 0,-22 0 16,21 0-16,-41 0 0,-1-1 0,0 1 15,-21 0-15,0 0 0,0 0 16,-42 0-16,20 21 0,-41 0 16,-64 0-16,63 0 15,1 21-15,-1 0 0,1 0 16,-1 0-16,22 0 0,21 1 16,-21-1-16,42 21 0,0-21 0,0 0 15,0 1-15,42-1 0,0 0 16,1 0-16,-1 0 0,21 0 15,1 1-15,-1-1 0,-20-21 0,20 21 16,-42-21-16,22 0 0,-22 0 16,0 21-16,-21 0 15,0 0-15,-21-21 0,-21 22 16,-1-1-16,1 0 0,-22 0 0,22 0 16,-21 0-16,20 1 0,1-1 15,0 0-15,-1 0 0,22 0 0,0 0 16,0 1-16,21-1 0,0 0 15,21-21-15,0 0 0,0 0 16,22 0-16,-1 0 16,0 0-16,22 0 0,-22 0 0,22 0 15,-1 0-15,1-21 0,-1 21 16,-21-21-16,22-1 0,-22 1 0,1 0 16,-1-21-16</inkml:trace>
  <inkml:trace contextRef="#ctx0" brushRef="#br0" timeOffset="10852.01">22352 847 0,'0'0'0,"0"-21"0,-21-22 16,21 64 0,0 1-1,0-1-15,0 0 0,21 21 16,0-21-16,-21 22 0,21-22 16,0 21-16,-21-21 0,22 22 0,-1-22 15,-21 0-15,0 0 0,21 0 16,-21 1-16,21-22 0,-21 21 0,21-21 15,0 0 1,1 0-16,-1-21 0,0 21 16,0-22-16</inkml:trace>
  <inkml:trace contextRef="#ctx0" brushRef="#br0" timeOffset="11047.89">22839 826 0,'0'0'15,"0"-22"-15,-21 22 16,-1 22-16,1-22 15,-21 21-15,0 0 0,-1 21 16,1-21-16,-22 1 0,22 20 0,-64 21 16,64-41-16,0-1 15,-1 21-15,22-21 0,0 0 0,0 1 16,21-1-16,0 0 16,21-21-16,0 0 0,0 0 15,22 0-15,20 0 0</inkml:trace>
  <inkml:trace contextRef="#ctx0" brushRef="#br0" timeOffset="11375.93">23241 847 0,'0'0'16,"0"-21"-16,-21 21 15,0 0 1,-1 0-16,22 21 0,-21 21 15,0 0-15,0 1 0,0 20 0,21 1 16,-21-1-16,-1 1 0,1-1 16,0 22-16,0 0 0,0-1 0,21 1 15,-21 0-15,21-1 0,0 1 16,0 0-16,-22-22 0,1 22 16,0-22-16,0 22 0,0-22 0,0 1 15,-1-1-15,1-20 0,0-1 16,21 0-16,-21-20 0,0-1 0,21 0 15,-21-21-15,21-21 16,0 0-16,0-1 16,21-20-16,0 0 0,0-1 15,0 1-15,22-21 0,-22-1 0</inkml:trace>
  <inkml:trace contextRef="#ctx0" brushRef="#br0" timeOffset="11696.05">23199 1228 0,'21'-64'0,"-42"128"0,42-191 15,-21 63-15,0 22 0,0 0 16,0-1-16,0 1 0,0 0 16,21 20-16,0 1 0,0 0 0,-21 0 15,43 0-15,-22 21 0,21 0 16,0 0-16,1 0 0,-1 0 0,0 0 16,1 21-16,-1 0 0,-21 21 15,0-20-15,-21 20 0,0 0 0,0 1 16,0-1-16,-21-21 0,-21 21 15,0-20-15,-1 20 0,1-21 16,0 0-16,-1-21 0,1 21 16,21-21-16,0 0 0,-1 0 0,1 22 15,0-22-15,0 0 16,21-22 0,0 1-1,21 21-15,0-21 16,0 0-16,1 21 0,-1-21 0,0 0 15,21-1-15</inkml:trace>
  <inkml:trace contextRef="#ctx0" brushRef="#br0" timeOffset="12080">23749 953 0,'0'0'0,"0"-22"0,21 22 16,-21-21-16,0 0 0,0 0 15,21 21-15,0-21 16,1 0-16,-1 21 0,0-22 0,0 22 15,0 0-15,22 0 0,-22 0 16,21 0-16,-21 0 0,0 0 0,22 0 16,-22 0-16,0 22 0,0-1 15,0 0-15,1 21 0,-22-21 0,0 22 16,0-22-16,0 21 0,0 1 16,0-22-16,0 21 0,-22-21 0,1 0 15,0 1-15,0-1 16,0-21-16,0 0 0,-1 21 0,1-21 15,21-21 1,0 0-16,0-1 16,0 1-16,0-21 0,0 21 15,21 0-15,-21-22 0,22 22 16,-1-21-16,0 21 0,-21-22 0,21 22 16,0 0-16,0 0 0,1 21 15,-1-21-15,0 21 0,0 0 0,0 0 16,22 0-16,-22 0 0,0 0 15,0 0-15,21 0 0,-20 0 0</inkml:trace>
  <inkml:trace contextRef="#ctx0" brushRef="#br0" timeOffset="12997.01">24490 1016 0,'-21'21'16,"42"-21"15,0 0-31,0 0 0,0-21 15,0 21-15,22-21 0,-22 0 16,21 0-16,-21-1 0,1 1 0,-1 0 16,0 0-16,0 0 0,-21 0 15,0-1-15,-21 22 16,0 0 0,0 0-16,-1 0 0,1 22 0,-21-1 15,21 0-15,0 0 0,-22 0 16,22 0-16,0 22 0,0-22 0,0 0 15,21 21-15,0-20 0,0-1 16,0 0-16,0 0 0,0 0 0,0 0 16,21 1-16,0-22 15,0 0-15,21 0 0,-20 0 16,20 0-16,21 0 0,-20 0 16,20-22-16,-20 1 0,20 0 0,-21 0 15,22-21-15,-22 20 0,1-20 16,-1 0-16,-21-1 0,0 22 15,0-21-15,-21 21 0,0 0 0,0-1 16,0 1-16,-21 21 16,0 0-16,0 21 15,0 1-15,21-1 0,-21 0 16,21 0-16,0 0 0,0 22 0,0-22 16,0 21-16,0-21 0,21 0 15,0 22-15,-21-22 0,21 0 0,-21 0 16,0 0-16,21 1 15,-21-1-15,-21-21 32,0 0-32,0 0 0,0 0 15,-1-21-15,1 21 16,0 0-16,21-22 0,-21 1 16,0 21-16,42 0 31,0 0-16,21 0-15,-20-21 0,-1 21 0,0 0 16,21-21-16,-21 21 0,22-21 16,-22 0-16,21-1 0,-21 1 0,22 0 15,-22 0-15,0 21 16,0-21-16,0 0 0,1-1 0,-22 1 16,0 0-16,0 0 0,0 0 15,0 0-15,-22 21 16,1-22-16,0 22 0,0 0 15,21 22 1,-21-1-16,21 0 0,0 0 0,0 0 16,0 0-16,0 22 0,0-22 15,0 0-15,0 0 0,0 0 0,21 1 16,-21-1-16,0 0 0,0 0 16,0 0-16,-21-21 31,0 0-31,-1 0 15,1 0 1,0 0-16,21-21 31,21 21-31,0-21 0</inkml:trace>
  <inkml:trace contextRef="#ctx0" brushRef="#br0" timeOffset="13244.01">25781 868 0,'0'0'0,"0"21"47,-21 0-47,0 0 0,-1 1 0,22-1 16,-21 0-16,0 0 0,21 0 16,-21 0-16,21 1 0,-21-1 15,21 0-15,0 0 0,-21-21 16,21 21-16,0 0 15,21-21 17,0-21-32,0 21 0,0-21 15,0 0-15</inkml:trace>
  <inkml:trace contextRef="#ctx0" brushRef="#br0" timeOffset="13483.91">26141 889 0,'21'-21'0,"-42"42"0,42-63 15,-21 21-15,-21 21 32,21 21-17,-21 0-15,-1 21 0,22-21 16,-21 1-16,0 20 0,0-21 0,0 0 16,0 22-16,21-22 15,0 0-15,-22 0 0,22 0 0,0 0 16,0 1-16,0-1 0,0 0 15,22-21-15,-1 0 0,0 0 16,0 0-16,21 0 0,-20 0 16,-1-21-16,0 21 0,0-21 0</inkml:trace>
  <inkml:trace contextRef="#ctx0" brushRef="#br0" timeOffset="14195.72">26268 1037 0,'0'-21'141,"0"0"-126,0 0-15,21 21 0,-21-21 16,21 21-16,-21-22 16,0 1-1,21 21-15,-42 0 157,0 21-157,0 1 0,0-22 15,21 21-15,-22 0 16,1 0-16,0 0 0,0 0 0,0 1 15,0-1-15,-1 0 0,22 0 16,0 0-16,-21-21 0,21 21 0,0 1 16,0-1-16,0 0 15,21-21-15,1 0 16,-1 0-16,0 0 0,0 0 16,0 0-16,0 0 0,1-21 0,-1 0 15,0-1-15,0 22 16,0-42-16,-21 21 0,21 0 0,-21 0 15,0-22-15,0 22 0,0 0 0,0-21 16,0 20-16,0 1 16,-21 0-16,0 0 0,0 21 15,0 0-15,0 0 16,-1 0-16,22 21 0,-21 0 16,0 0-16,21 1 15,0-1-15,21-21 16,0 0-16,1 21 15,-1-21-15</inkml:trace>
  <inkml:trace contextRef="#ctx0" brushRef="#br0" timeOffset="14683.99">26458 953 0,'0'0'0,"0"-22"0,0 1 15,21 21 16,-21 21-15,0 1-16,0-1 16,0 0-16,0 0 0,0 0 0,-21 0 15,21 1-15,-21-1 0,21 0 16,0 0-16,0 0 0,0 0 16,-21-21-16,0 0 15,0 0 16,21-21-31,0 0 0,0 0 16,0 0-16,0 0 0,0-1 16,21 1-16,0-21 0,21 21 0,-21-22 15,1 22-15,20-21 0,-21 21 16,21 0-16,1-1 0,-22 1 16,21 0-16,1 21 0,-22 0 0,0 0 15,0 0-15,0 21 0,-21 0 16,0 1-16,0-1 0,0 21 0,-21-21 15,0 22-15,0-1 0,0-21 16,-1 21-16,1-20 0,0 20 16,0-21-16,21 0 0,-21 0 15,0 1-15,21-1 0,-22-21 0,22 21 16,-21-21-16,21-21 31,0 0-15,0-1-16</inkml:trace>
  <inkml:trace contextRef="#ctx0" brushRef="#br0" timeOffset="14896.28">25781 445 0,'0'0'0,"-21"0"0,0-22 0,-1 22 16,1 0 0</inkml:trace>
  <inkml:trace contextRef="#ctx0" brushRef="#br0" timeOffset="16463.98">1566 2053 0,'0'0'0,"-21"0"0,0 0 0,0-21 16,0 21-16,-1-21 0,-20 21 15,21 0-15,0 0 0,0 0 16,-22 0-16,22 0 0,-21 0 16,21 0-16,-1 0 0,-20 0 0,21 0 15,0 0 1,42 0 15,21 0-15,-21 0-16,1 0 0,20 0 15,0 0-15,1 0 0,-1 0 16,21 0-16,1 0 0,-22 0 16,22 0-16,-1 0 0,1 0 0,-1 0 15,1 0-15,-1 0 0,22 0 16,-22 0-16,22 0 0,21 21 0,-21-21 16,20 0-16,1 0 0,0 0 15,-21 21-15,21-21 0,-22 0 0,22 0 16,-21 21-16,21-21 0,-1 0 15,1 0-15,0 22 0,21-22 0,-21 0 16,0 0-16,0 0 16,21 0-16,0 0 0,0 0 0,0 0 15,0 0-15,0 0 0,0 0 16,-22 0-16,22 0 0,-21 0 0,21 0 16,-21 0-16,0 0 0,0 21 15,0-21-15,-1 0 0,-20 0 16,21 0-16,-21 0 0,20 0 0,-20 0 15,42 0-15,-21 0 0,0 0 0,0 0 16,21 0-16,-22 0 0,1 0 16,0 0-16,0 0 0,0 0 0,0 0 15,-1 0-15,1 0 0,0 0 16,0 0-16,0 0 0,-22 0 16,22 0-16,0 0 0,0 0 0,0 0 15,0 0-15,-1 0 0,22 0 16,-21 0-16,0 0 0,0 0 0,0 0 15,-22 0-15,1 0 0,21 0 16,-21 0-16,-22 0 0,22 0 0,-22 0 16,1 0-16,-1 0 0,1 0 15,-22 0-15,22 0 0,-22 0 0,0 0 16,1 0-16,-1 0 0,0 0 16,-21 0-16,1 0 0,20 0 0,-21 0 15,0 0-15,0 0 16,-21-21 15,-21 21-31,0-22 0</inkml:trace>
  <inkml:trace contextRef="#ctx0" brushRef="#br0" timeOffset="17968">12446 1990 0,'0'0'0,"-42"0"0,-1 0 15,1 0-15,0 0 0,-1 0 16,1 0-16,21 0 0,-22 0 0,22 0 16,0 0-16,0 0 0,0 0 31,42-21 0,0 21-31,21 0 16,-20 0-16,20 0 15,0 0-15,22 0 0,-22 0 0,22 0 16,-22 0-16,21 0 0,-20-22 16,20 22-16,1 0 0,-22 0 0,43 0 15,-22 0-15,22 0 0,-22 0 16,22 0-16,0 0 0,-1 0 0,-20 0 16,21 0-16,-1 0 0,1 0 15,0 22-15,20-22 0,-20 0 16,21 0-16,21 0 0,-21 0 0,0 0 15,-1 21-15,1-21 0,0 0 0,-21 0 16,21 0-16,-1 21 0,1-21 16,0 0-16,0 0 0,0 0 0,0 0 15,-22 21-15,1-21 0,21 0 16,-22 0-16,22 0 0,-21 0 16,21 0-16,0 0 0,-1 0 0,1 0 15,0 0-15,0 0 0,-21 21 16,20-21-16,1 0 0,0 0 0,0 0 15,0 0-15,0 0 0,-1 0 16,1 0-16,85 21 0,-85-21 16,-1 0-16,1 0 0,21 0 15,0 0-15,-21 22 0,21-22 0,-21 0 16,0 0-16,0 0 0,-1 0 16,1 21-16,0-21 0,0 0 15,0 0-15,0 0 0,21 0 0,-22 0 16,-20 0-16,21 0 0,-21 0 15,-1 0-15,22 0 0,-21 0 16,21 0-16,-22 0 0,22 21 0,-21-21 16,21 0-16,-22 0 0,1 0 15,0 0-15,-1 0 0,-20 0 0,20 0 16,-20 0-16,21 0 0,-1 0 16,-20 0-16,20 0 0,1 0 0,-21 0 15,20 0-15,1 0 0,-22 0 16,22 0-16,0 0 0,-22 0 0,22 0 15,21 0-15,-22 0 0,1 0 16,21 0-16,-21 21 0,-1-21 16,1 0-16,0 0 0,-22 0 15,1 0-15,84 0 0,-85 0 16,22 0-16,-22 0 0,22 0 16,0 21-16,-1-21 0,1 0 0,0 0 15,-1 0-15,1 21 0,-21-21 16,20 0-16,-20 0 0,-1 0 0,22 22 15,-22-22-15,22 0 0,-21 0 16,20 0-16,1 0 0,0 0 0,-22 0 16,22 0-16,-22 21 0,22-21 15,-22 0-15,1 0 0,-1 0 16,1 0-16,-1 0 0,1 0 16,21 0-16,-22 0 0,22 0 0,-22 0 15,22 0-15,0 0 0,-1 0 16,-20 0-16,20 0 0,-20 0 0,-1 0 15,-20 0-15,20 0 0,-20 0 16,-1 0-16,-21 0 0,21 0 0,-20 0 16,-1 0-16,0 0 15,0 0 1,0-21 0,0 21-1,-42 0 32,0 0-47,-21-22 0,21 22 0</inkml:trace>
  <inkml:trace contextRef="#ctx0" brushRef="#br0" timeOffset="19399.34">4191 3429 0,'-21'-63'32,"21"41"-32,0 1 15,-21 21 1,21 21 0,0 1-16,0-1 15,0 0-15,0 0 0,0 21 0,0 1 16,0-22-16,0 21 0,0-21 15,0 22-15,-22-22 0,22 21 0,-21-21 16,21 1-16,0-1 0,0 0 16,0-42 15,0 0-15,0-1-16</inkml:trace>
  <inkml:trace contextRef="#ctx0" brushRef="#br0" timeOffset="19761.05">4170 2900 0,'0'0'0,"-21"0"0,-1 0 16,1 0-16,0 0 16,0 21-16,21 0 0,-21-21 15,21 21-15,0 1 0,0-1 16,0 0-16,0 0 15,21-21-15,0 0 16,0 0-16,0 0 0,1 0 16,-1 0-16,0-21 15,0 21-15,0-21 0,-21 0 0,0-1 16,0 1-16,0 0 16,-21 0-16,0 0 0,0 21 15,0 0-15,-1 0 16,1 0-16,-21 0 0,21 21 0,0 0 15,-1 0-15,22 0 16,-21 1-16,21-1 0,0 0 0,0 0 16,0 0-16,0 0 0,21 1 0,1-1 15,-1 0-15,0-21 16,21 21-16,-21 0 0</inkml:trace>
  <inkml:trace contextRef="#ctx0" brushRef="#br0" timeOffset="20183.62">4593 3323 0,'0'21'16,"0"1"-1,0-1-15,0 0 0,0 0 16,0 0-16,0 0 16,0 1-16,-21 20 0,21-21 15,0 0-15,0 0 0,0 1 0,0-1 16,-21 0-16,21 0 0,0 0 15,-21-21 17,-1-21-17,22 0-15,0 0 0,0 0 16,0-1-16,0-20 0,22 0 0,-1-1 16,0 1-16,21 0 0,1-1 15,-1 1-15,0 21 0,22-21 0,-1 20 16,-20 1-16,-1 21 15,21 0-15,-20 0 0,-22 21 0,21 1 16,-21-1-16,1 21 0,-1-21 16,-21 22-16,0 41 0,0-41 15,0-1-15,0-21 0,-21 21 16,21 1-16,-22-22 0,1 0 0,0 0 16,0 0-16,21 1 0,0-1 15,-21 0-15</inkml:trace>
  <inkml:trace contextRef="#ctx0" brushRef="#br0" timeOffset="20651.83">7091 3027 0,'0'0'0,"21"-21"0,-21 0 16,0-1-16,-21 22 16,0 0-16,-22 0 15,1 0-15,21 0 0,-22 22 0,-20-1 16,21 0-16,-1 21 0,1 1 16,0-1-16,-1 21 0,1-20 0,0 20 15,-1 1-15,22-1 16,0 1-16,0-22 0,21 0 0,0 1 15,0-1-15,0 0 0,21-20 0,0 20 16,21-21-16,1-21 0,-1 21 16,22-21-16,-1 0 0,1 0 15,-1 0-15,22-21 0,-22 21 0,1-21 16,-1-21-16,1 20 0,20-20 16,-20 0-16,-22-1 0</inkml:trace>
  <inkml:trace contextRef="#ctx0" brushRef="#br0" timeOffset="21143.93">7789 2921 0,'0'-63'16,"0"126"-16,0-169 0,0 85 0,0-21 16,-21 21-16,21-1 0,-21 22 15,0 0-15,21 22 16,-21 20-16,21-21 0,-22 21 16,22 1-16,0-1 0,0 22 0,0-22 15,-21 21-15,21 1 0,0-1 16,0-20-16,0 20 0,0 1 0,0-22 15,0 0-15,0 1 0,0-22 16,0 21-16,0-21 0,0 1 0,0-1 16,0-42 31,0-1-47,0 1 0,0 0 15,0 0-15,21-21 16,1 20-16,-1-20 0,0 21 0,0-21 15,21-1-15,-20 1 0,20 0 16,0 20-16,1 1 0,-1 0 0,0 0 16,-21 0-16,22 21 0,-1 0 0,-21 0 15,0 21-15,1 0 0,-1 21 16,-21-20-16,0 20 0,0 0 0,0 1 16,0-22-16,0 21 0,0 0 15,0 1-15,0-22 0,0 21 0,0-21 16,0 1-16,-21-1 0,21 0 15,0 0-15,0-42 47,0 0-47,0 0 16,0-1-16,0 1 16</inkml:trace>
  <inkml:trace contextRef="#ctx0" brushRef="#br0" timeOffset="21603.54">8530 3344 0,'0'0'0,"-21"-21"0,0-21 16,21 21-16,-21 0 0,21-1 15,0 1-15,-22 21 0,22-21 16,0 0-16,22 21 0,-1-21 16,0 21-16,0 0 0,21 0 0,-20 0 15,20 0-15,-21 21 0,21 0 16,-20 0-16,20 22 0,-21-22 16,-21 21-16,21-21 0,-21 22 0,0-22 15,0 21-15,0-21 0,0 22 16,0-22-16,-21 0 0,0 0 15,0 0-15,21 0 0,-21-21 0,-1 22 16,1-22 0,21-22-1,0 1-15,0 0 0,0 0 16,0 0-16,21-22 0,1 22 16,-1-21-16,-21 0 0,21-1 0,0 22 15,0-21-15,0 21 0,-21-1 16,22 1-16,-1 0 0,0 0 0,0 0 15,0 21-15,0 0 0,1 0 16,-1 0-16,0 0 16,0 0-16</inkml:trace>
  <inkml:trace contextRef="#ctx0" brushRef="#br0" timeOffset="22073.02">9398 3196 0,'-42'-42'31,"20"42"-31,1 0 16,0 0-16,0 0 0,0 0 16,0 21-16,-1 0 0,1 0 15,0 22-15,0-22 0,0 21 0,0-21 16,-1 22-16,1-22 0,21 21 15,0 1-15,-21-22 0,21 0 0,0 21 16,0-21-16,0 1 0,0-1 16,21-21-16,0 21 0,22-21 0,-22 0 15,0 0-15,21 0 0,-20 0 16,20 0-16,-21 0 0,21-21 16,-20 21-16,20-21 0,-21-1 0,21 1 15,-20 0-15,-1-21 0,-21 21 16,0-1-16,21-20 0,-21-43 15,0 43-15,-21 21 0,0-21 16,-1-1-16,1 22 0,-21 0 0,21 0 16,-22 21-16,1 0 0,0 0 15,21 0-15,-22 0 0,22 21 0,-21 0 16,21 0-16,-1 22 0,22-22 16,0 21-16,0 0 0,0-20 0,0 20 15,22-21-15,-1 0 0,0 22 16,0-22-16,0-21 0,22 21 0,-22-21 15,21 0-15</inkml:trace>
  <inkml:trace contextRef="#ctx0" brushRef="#br0" timeOffset="22731.51">9694 3366 0,'0'0'0,"0"-22"0,0 1 0,0 0 15,0 0 1,0 42-1,0 0-15,0 0 16,0 1-16,0-1 0,0 21 16,-21-21-16,21 0 0,0 1 15,-21-1-15,21 21 0,0-21 16,0 0-16,0 1 0,-21-22 0,21 21 16,0 0-16,-21-21 0,21-21 46,0 0-46,0-1 16,0 1-16,0-21 0,21 21 0,0-22 16,-21 22-16,21-21 0,0 21 15,22-22-15,-22 22 0,0-21 0,0 21 16,21 0-16,-20 21 0,-1 0 16,21 0-16,-21 0 0,22 0 0,-22 0 15,0 21-15,0 21 16,0-21-16,0 0 0,-21 22 0,0-22 15,0 0-15,0 21 0,0-20 16,0-1-16,0 0 0,0 0 0,0 0 16,0 0-16,0 1 0,-21-22 15,0 0 1,0 0-16,21-22 31,0 1-31,0 0 0,0 0 16,21-21-16,0 20 0,0-20 15,1 21-15,-1-21 0,21 20 0,0-20 16,-20 21-16,20 0 0,0 0 16,-21 21-16,22 0 0,-1 0 15,-21 0-15,0 21 0,1 0 0,-1 21 16,-21-21-16,0 1 0,0 20 16,0-21-16,0 21 0,0-20 0,0 20 15,0-21-15,0 0 16,-21 0-16,-1 1 0,1-1 0,21 0 15,-21-21-15,21 21 0,0-42 32,21 0-32,0 0 0</inkml:trace>
  <inkml:trace contextRef="#ctx0" brushRef="#br0" timeOffset="23081.99">10731 3493 0,'22'0'47,"-1"0"-47,0 0 0,0 0 0,21 0 15,-20-22-15,-1 22 0,21-21 16,-21 0-16,22 0 0,-22 0 0,0 0 16,0-1-16,0 1 15,-21 0-15,0 0 0,0 0 0,0 0 16,-21 21-16,0 0 15,0 0-15,-22 21 0,22-21 16,-21 21-16,21 21 0,-22-21 0,22 22 16,0-1-16,0 0 0,0 1 15,0-22-15,21 21 0,-22-21 0,22 22 16,0-22-16,0 0 0,0 0 16,22-21-16,-1 21 0,0-21 0,0 0 15,0 0-15,22 0 0,-1 0 0,-21 0 16,21 0-16,1-21 0,-1 0 15,0 0-15,1 0 0,-22 0 16</inkml:trace>
  <inkml:trace contextRef="#ctx0" brushRef="#br0" timeOffset="23599.74">11663 2963 0,'0'0'0,"21"-21"15,-21 0-15,0 0 0,21 0 0,-21 0 0,0-1 16,0 44 15,0 20-31,0-21 0,0 21 16,0 1-16,0-1 0,-21 22 0,0-1 15,0 1-15,21-1 0,-22-21 16,1 22-16,21-1 0,-21-20 0,21-1 16,0 0-16,0 1 0,0-22 0,-21 0 15,21 0-15,0 0 0,0 1 16,0-44 15,21 1-31,0 0 0,-21-21 16,21 21-16</inkml:trace>
  <inkml:trace contextRef="#ctx0" brushRef="#br0" timeOffset="24160">11599 3027 0,'0'0'0,"-21"-21"0,0 0 16,21-1-16,-21 22 0,21-21 15,0 0-15,0 0 0,0 0 16,0 0-16,21 21 0,0-22 16,21 22-16,1 0 0,20 0 0,-20 0 15,41 0-15,-20 0 0,-1 0 16,22 22-16,-22-22 0,-20 42 16,20-21-16,-20 0 0,-22 22 0,0-1 15,-21-21-15,0 21 0,0 1 16,-42-1-16,-1 0 0,1-20 0,-22 20 15,-20 0-15,20-21 0,1 1 16,-1-1-16,1 0 0,20 0 16,1-21-16,0 0 0,21 0 0,-1 0 15,1 0-15,21-21 0,0 0 16,21 21-16,1-21 16,-1-1-16,21 22 0,0-21 0,1 21 15,20-21-15,-20 21 0,20 0 16,1 0-16,-1 0 0,1 0 15,-22 0-15,21 21 0,-20 0 0,20 1 16,-20-22-16,-22 42 0,21-21 16,-21 0-16,0 0 0,-21 1 0,0-1 15,0 21-15,-21-21 0,0 0 16,-21 22-16,-1-22 0,1 0 0,-21 0 16,20 0-16,-20 1 0,-1-1 0,1-21 15,20 21-15,-20-21 16,21 0-16,-1 0 0,1 0 0,21 0 0,-22 0 15,22 0-15,0 0 16,0-21-16,-21 0 0,20-1 16,1 22-16,21-21 0,0 0 15,0 0 1,21 0-16,1 21 0,20-21 16,0-1-16,1 22 0,20-21 15</inkml:trace>
  <inkml:trace contextRef="#ctx0" brushRef="#br0" timeOffset="24588.97">12636 3429 0,'0'0'0,"0"-63"31,0 41-31,0 1 0,0 0 0,0 0 16,22 0-16,-1 21 0,0-21 15,21 21-15,-21 0 0,22 0 0,-22 0 16,21 0-16,-21 0 0,22 21 16,-22 0-16,21 0 0,-21 0 0,1 22 15,-1-22-15,0 21 0,-21-21 16,0 22-16,0-1 0,0-21 0,0 21 16,0-20-16,0-1 0,-21 0 15,0 0-15,-1 0 0,1 0 16,21 1-16,-21-22 0,0 0 15,0 0-15,21-22 16,0 1 0,0 0-16,0 0 0,0 0 0,0 0 15,0-22-15,21 22 0,0-21 16,0 21-16,-21-1 0,21-20 0,1 21 16,-1 0-16,0 0 0,21-1 15,-21 1-15,1 21 16,20 0-16,-21-21 0,0 21 0,22 0 15,-22 0-15,21 0 0,0-21 0,1 21 16,-22 0-16</inkml:trace>
  <inkml:trace contextRef="#ctx0" brushRef="#br0" timeOffset="25027.94">13885 3217 0,'0'0'15,"-42"-21"1,21 21-16,0 0 0,-1 0 15,1 0-15,0 0 0,0 21 0,0 1 16,-22-1-16,22 0 0,0 21 16,0-21-16,0 22 0,0-1 0,-1 0 15,22-20-15,0 20 16,0 0-16,0-21 0,0 22 0,0-22 16,0 0-16,0 21 0,22-42 0,-1 22 15,0-1-15,0-21 0,21 0 16,-20 0-16,20 0 0,-21 0 0,21 0 15,1 0-15,-22-21 0,21-1 16,-21 22-16,22-21 0,-22-21 0,21 21 16,-21 0-16,1-22 0,-22 1 0,0 0 15,0-1-15,0 1 0,0 0 16,0-1-16,-22 1 0,1 21 0,-21 0 16,0-1-16,20 1 0,-20 21 15,0 0-15,-1 0 0,1 0 16,0 21-16,-1 1 0,1 20 15,0-21-15,21 21 0,-22 1 0,22-22 16,0 21-16,0 1 0,21-1 16,0-21-16,0 21 0,0-20 0,21 20 15,0-21-15,0 0 0,0 0 0,22 1 16,-22-22-16,21 0 0,1 0 16,-1 0-16,0 0 0</inkml:trace>
  <inkml:trace contextRef="#ctx0" brushRef="#br0" timeOffset="25595.51">14393 3450 0,'0'0'0,"21"-42"0,-21 0 0,0 20 15,0 1-15,22 0 0,-22 0 0,0 0 16,-22 42 0,22 0-1,-21 0-15,0 22 0,21-22 16,-21 21-16,0-21 0,21 22 0,-21-1 15,21-21-15,-22 21 0,22-20 16,0-1-16,0 0 0,0 0 16,0 0-16,22-21 15,-1 0-15,0 0 0,0 0 16,0 0-16,0-21 0,1 0 16,-1 21-16,21-21 0,-21 0 15,0-1-15,1-20 0,-1 21 0,0 0 16,0 0-16,0-22 0,0 22 15,-21 0-15,0 0 16,0 42 0,0 0-16,0 0 0,0 0 15,-21 1-15,21 20 0,-21-21 0,21 0 16,-21 0-16,21 1 0,0-1 16,0 0-16,0 0 0,21 0 15,0-21-15,0 21 0,1-21 16,-1 0-16,21 0 15,-21 0-15,0-21 0,1 0 0,-1 0 16,0 21-16,0-42 0,0 20 16,0 1-16,1-21 0,-1 0 0,0-1 15,-21 1-15,0 0 0,0 20 16,0-20-16,0 21 0,0 0 0,0 0 16,0-1-16,-21 22 0,0 0 15,-1 0-15,1 0 0,21 22 16,0-1-16,0 0 15,0 0-15,0 0 16,0 0-16,21-21 16</inkml:trace>
  <inkml:trace contextRef="#ctx0" brushRef="#br0" timeOffset="25988.85">15473 3344 0,'42'0'0,"-84"0"0,126-84 31,-84 63-31,-21 21 16,0 0-16,0 0 0,0 0 16,0 0-16,-22 0 0,22 0 0,0 0 15,-21 21-15,20 0 0,1 0 16,21 0-16,-21 0 0,21 1 16,0-1-16,0 0 0,0 0 15,21 0-15,0-21 0,1 21 16,-1 1-16,0-1 0,0-21 0,0 21 15,0 0-15,22-21 0,-22 21 16,0-21-16,-21 21 0,21-21 0,-21 22 16,0-1-16,0 0 15,-21-21 1,0 0-16,0 0 0,0 0 0,-22 0 16,22 0-16,0 0 0,-21 0 15,20 0-15,1 0 0,-21 0 16,21 0-16,0 0 0,-1 0 15,22-21 1,22 0 0,-1-1-16,0 22 15</inkml:trace>
  <inkml:trace contextRef="#ctx0" brushRef="#br0" timeOffset="26359.59">15981 3514 0,'0'-21'0,"21"21"15,-21-22-15,21 22 0,0-21 0,0 21 16,-21-21-16,22 0 0,-1 0 16,0 0-16,-21-1 0,21 1 0,-21 0 15,0 0-15,0 0 16,-21 21-1,0 0-15,0 21 16,-1 0-16,-20 0 0,21 0 0,0 1 16,0 20-16,21-21 0,-22 21 15,1-20-15,21-1 0,-21 21 16,21-21-16,0 0 0,0 1 0,0-1 16,21 0-16,0 0 15,1-21-15,-1 0 0,21 0 0,-21 21 16,22-21-16,-1 0 0,-21 0 15,21 0-15,1 0 0,-22 0 0,21-21 16,1 0-16,-1 0 0,-21 0 16,0-1-16,0 1 0</inkml:trace>
  <inkml:trace contextRef="#ctx0" brushRef="#br0" timeOffset="26744.03">16489 3535 0,'0'-21'0,"0"-22"16,0 107-16,0-149 0,21 64 0,-21 0 16,0 0-16,0 0 0,21-1 15,-21 1-15,0 0 0,21 21 16,0-21-16,1 0 0,-1 0 0,21 21 15,-21 0-15,0-22 0,22 22 16,-22 0-16,0 0 0,21 0 0,-20 22 16,-1-1-16,0 0 0,0 0 15,-21 0-15,0 0 0,0 22 0,21-22 16,-21 21-16,0-21 0,0 22 16,0-22-16,0 0 0,0 0 0,0 0 15,0 1-15,0-1 0,-21 0 0,21 0 16,-21-21-16,21 21 15,-21-21 1,21-21 0,0 0-16,0 0 15,0-22-15,0 22 16,21 0-16,0-21 0,-21-1 0,21 22 16,0-21-16,1 0 0,-1-1 15,0 22-15,21-21 0,-21 21 16,1-1-16,-1 1 0,0 0 0,21 21 15,-21 0-15,1 0 0,20 0 16,-21 0-16,0 0 0,0 0 0,1 0 0,-1 0 16,-21 21-1,0 0-15</inkml:trace>
  <inkml:trace contextRef="#ctx0" brushRef="#br0" timeOffset="27756.02">4339 4255 0,'0'0'0,"-21"0"16,0 21-16,-22-21 0,22 0 0,0 0 16,0 21-16,0-21 15,21 21-15,-21-21 0,21 21 31,21-21-15,0 0-16,0 0 16,21 0-16,1 0 0,20 0 0,1 0 15,-1 0-15,22 0 0,0 0 16,20 0-16,-20 0 0,21 0 0,-21 0 16,20 0-16,-20-21 15,21 21-15,0 0 0,0 0 0,21 0 16,21 0-16,-21-21 0,21 21 15,21 0-15,1 0 0,20 0 0,1-21 16,-1 21-16,22 0 0,21 0 16,-22-21-16,22 21 0,0 0 0,21 0 15,-21-22-15,0 22 0,21 0 16,0 0-16,0-21 0,0 21 0,21 0 16,-21 0-16,21-21 0,0 21 15,0 0-15,0 0 0,22-21 0,-22 21 16,21 0-16,-21 0 0,1 0 15,-1 0-15,0 0 0,0 0 0,-42-21 16,0 21-16,0 0 16,-22 0-16,-20 0 0,-1 0 0,-20 0 15,-22-21-15,0 21 0,-42-22 0,-22 22 16,1 0-16,-21 0 0,-1-21 16,-21 21-16,-20 0 0,-1 0 0,0 0 15,0 0-15,-42 0 31,0 0-31,0 0 0,-1 0 16,1 0-16,0 0 0,0 0 0,0-21 16,0 21-16,-1 0 15,1 0-15,0 0 0,0 0 16,0-21-16</inkml:trace>
  <inkml:trace contextRef="#ctx0" brushRef="#br0" timeOffset="27875.95">15981 4212 0,'21'21'16,"-42"-42"-16,63 64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30T12:55:47.7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1884 8340 0,'21'0'31,"0"21"-15,-21 0-16</inkml:trace>
  <inkml:trace contextRef="#ctx0" brushRef="#br0" timeOffset="954.59">402 7662 0,'0'0'0,"21"0"0,0 0 16,1 0-16,-1 0 0,0 0 16,0 0-16,0 0 0,0 0 0,22-21 15,-22 21-15,0-21 16,0 0-16,0 0 0,1 0 0,-1-1 16,0 1-16,-21 0 15,0 0-15,0 0 0,-21 21 16,0 0-16,-1 0 0,-20 0 0,0 0 15,-1 0-15,1 0 0,-21 21 16,20 0-16,-20 0 0,20 0 0,1 1 16,0-1-16,21 21 0,-1-21 15,1 0-15,21 22 0,0-22 16,0 0-16,21 0 0,22 0 0,-22 22 16,21-22-16,1 0 15,20 21-15,-21-20 0,1 20 0,20-21 16,-20 21-16,-1-20 0,-21 20 15,0 0-15,0-21 0,-21 22 0,0-22 16,-21 21-16,-21-21 0,0 22 16,-22-22-16,1 0 0,-1-21 15,1 21-15,-1-21 0,-21 0 0,22 0 16,-22 0-16,43-21 0,42 0 16,0 0-16,0 0 0,0-22 15,0 22-15,0-21 0,0 21 16,0-1-16,0-20 0,0 21 0,0 0 15,0 0-15,0-1 16,0 1-16,0-21 0,0 21 0,63 0 16,22-1-16,0 1 0,-1 0 15</inkml:trace>
  <inkml:trace contextRef="#ctx0" brushRef="#br0" timeOffset="1174.63">1206 7514 0,'22'-21'16,"-44"42"-16,44-63 0,-22 21 15,-22 21 1,1 21-16,21 0 16,-21 21-16,0 1 0,0-22 0,0 21 0,-1 22 15,1-22-15,0 22 16,0-1-16,21-21 0,-21 22 0,0-1 16,-1-20-16,22 20 0,0-20 15,0 20-15,0-21 0,0-20 16,0-1-16,22-21 15,-1 0-15,0 0 16</inkml:trace>
  <inkml:trace contextRef="#ctx0" brushRef="#br0" timeOffset="1370.29">698 8043 0,'0'0'0,"-21"0"0,0 0 15,-21-21-15,21 0 0,42 21 16,21 0 0,-21 0-16,22 0 0,-1 0 0,0 0 15,1 0-15,-1 0 0,0 0 16,22 0-16,-1-21 0,-20 0 16,20 21-16,-21 0 0</inkml:trace>
  <inkml:trace contextRef="#ctx0" brushRef="#br0" timeOffset="2027.13">1228 8065 0,'0'0'0,"-22"0"15,22 21-15,0 0 0,-21 0 0,0-21 16,21 21-16,0 0 16,21-21-16,0 0 0,1 0 15,20 0-15,0 0 0,22 0 16,-22-21-16,22 0 0,-22 0 0,21 0 15,-20 0-15,-1-1 0,0 1 16,1 0-16,-22 0 0,-21-21 16,0 20-16,0 1 0,-21 21 15,-22 0-15,22 0 16,-21 0-16,0 21 0,-22 1 16,22-1-16,-1 0 0,1 21 15,0-21-15,-1 22 0,22-1 16,0-21-16,0 22 0,21-1 0,0-21 15,0 21-15,0-20 0,21-1 16,0 0-16,22 0 0,-1-21 0,0 21 16,1-21-16,-1 0 0,21 0 15,1 0-15,-1 0 0,-20-21 16,20 0-16,-20 0 0,-1 0 16,0-1-16,1 1 0,-22-21 0,21 21 15,-21-22-15,0 1 0,-21 21 16,0-21-16,0 20 0,0 1 0,0-21 15,0 21-15,0 42 32,0 0-32,-21 21 15,21-20-15,-21 20 0,21 21 0,0-20 16,0 20-16,-21 1 0,21-1 16,-21 1-16,21-1 0,-21 22 0,21 0 15,-22 20-15,1-20 0,0 0 16,0 21-16,0-22 0,-22 1 15,22 0-15,0-1 0,0 1 0,0 0 16,0-22-16,-1-21 0,22 22 16,0-22-16,-21 22 0,21-43 15,-21-21-15,21-21 16,0 0 0,0-22-16,0 1 0,21 0 15,0-22-15,1 22 0,-1-22 0,0-20 16,21 20-16,-21-21 0</inkml:trace>
  <inkml:trace contextRef="#ctx0" brushRef="#br0" timeOffset="2298.66">2032 8509 0,'0'0'0,"0"-42"0,0-22 0,0 1 0,0 20 16,0-62-16,0 62 0,21 1 16,0 21-16,0-22 0,22 22 15,-1 0-15,-21 0 0,22 21 0,-1 0 16,0 0-16,-21 21 0,43 0 15,-22 0-15,-21 1 0,1-1 0,-1 0 16,-21 0-16,0 21 0,0-20 16,-43 20-16,22-21 0,-21 21 0,-22-20 15,22-1-15,-21 0 0,20 0 16,1 0-16,0 0 0,-1 1 16,1-22-16,21 0 0,0 0 15,42 0 1,21-22-16,-21 22 15,22-21-15,20 0 0,-21 0 16</inkml:trace>
  <inkml:trace contextRef="#ctx0" brushRef="#br0" timeOffset="2651.55">3111 8043 0,'0'0'0,"22"0"0,-22-21 15,0 0-15,-22 21 16,-20 0-16,21 0 15,0 0-15,0 0 0,-1 0 0,-20 0 0,21 0 16,-21 0-16,-1 21 16,22 0-16,21 1 15,0-1-15,0 0 16,21-21-16,0 21 0,1 0 16,20 0-16,-21-21 0,21 22 0,-20-1 15,20 0-15,-21 0 0,21 0 16,-20 0-16,-1 1 0,0-1 0,-21 0 15,0 0-15,0 0 0,-21 0 16,-22-21-16,22 22 0,-21-22 16,0 21-16,-1-21 0,-20 0 0,20 0 15,-20 0-15,21 21 0,-1-21 16,1 0-16,0 0 0,20 0 16,1 0-16,21-21 15,0 0-15,21-1 0,1 1 16,20 0-16</inkml:trace>
  <inkml:trace contextRef="#ctx0" brushRef="#br0" timeOffset="3026.74">4530 7535 0,'0'0'16,"-22"0"-16,1 0 0,0 22 31,21-1-31,-21 21 16,0-21-16,21 22 0,-21-1 15,-1 43-15,1-43 16,0 0-16,0 1 0,0-1 0,21 0 16,-21 1-16,-1-1 0,22 0 15,0-21-15,0 22 0,0-22 0,0 0 16,0 0-16,22-42 31,-1 0-31,21 0 16,-21 0-16</inkml:trace>
  <inkml:trace contextRef="#ctx0" brushRef="#br0" timeOffset="3306.62">4805 7853 0,'0'0'0,"-21"21"32,-1-21-32,1 21 0,0 0 15,0 22-15,0-1 0,0 0 16,-1 1-16,1-1 0,21 0 0,0 1 15,0-22-15,0 21 0,0-21 0,0 1 16,21-1-16,1 0 0,-1 0 16,0-21-16,21 0 0,1 0 0,-1 0 15,-21 0-15,21 0 16,1-21-16,-1 0 0,22-22 16,-43 1-16,0 21 0,0-21 0,-21-1 15,0 1-15,0 0 0,0-1 16,0 22-16,-21-21 0,-21 21 0,20-1 15,-20 1-15,0 0 0,-1 21 0,-20-21 16</inkml:trace>
  <inkml:trace contextRef="#ctx0" brushRef="#br0" timeOffset="3398.88">4657 7789 0,'-43'0'16</inkml:trace>
  <inkml:trace contextRef="#ctx0" brushRef="#br0" timeOffset="3558.95">4741 7768 0,'21'0'16,"1"0"-16</inkml:trace>
  <inkml:trace contextRef="#ctx0" brushRef="#br0" timeOffset="3819.9">5927 7726 0,'42'-64'16,"-21"43"-16,0 0 16</inkml:trace>
  <inkml:trace contextRef="#ctx0" brushRef="#br0" timeOffset="4091.75">6413 7578 0,'22'0'0,"20"106"15,-21-64-15,-21 0 16,0 1-16,0-1 15,0 0-15,0 64 0,0-64 0,-21 1 16,0-1-16,21 0 0,0-20 16,0 20-16,0-21 0,0 0 15,0-42 1,0 0-16,0 0 16,0 0-16,0-22 0,21 1 0,0 0 15,0-1-15,0-20 0,1 20 16,-1-20-16,0 21 0,0-22 0,21 1 15,-20 20-15,20-20 0,0 20 16,-21 1-16,1 0 0,20 21 0,-21-1 0,0 22 16,0 0-16</inkml:trace>
  <inkml:trace contextRef="#ctx0" brushRef="#br0" timeOffset="4128.76">6943 9906 0,'0'-402'0,"0"804"0,0-1164 0,0 445 15</inkml:trace>
  <inkml:trace contextRef="#ctx0" brushRef="#br0" timeOffset="4842.67">7324 8149 0,'0'0'0,"21"0"0,0 0 0,0 0 16,0 0-16,0 0 0,1 0 16,-1-21-16,0 0 0,0 0 15,0 0-15,0-1 0,1-20 0,-22 21 16,0-21-16,21 20 0,-21-20 15,0 21-15,0 0 0,0-22 0,-43 1 16,22 42-16,0-21 0,-21 21 16,21 0-16,-22 0 0,22 0 15,-21 21-15,-1-21 0,1 21 0,21 0 16,-21 22-16,-1-22 0,1 21 0,0 1 16,20-1-16,1 0 0,0 1 15,-21 20-15,21-21 0,21 1 16,0-22-16,0 21 0,0 1 0,0-22 15,0 0-15,21 0 0,0 0 16,0-21-16,21 0 0,1 0 0,-22 0 16,21 0-16,1 0 0,-1 0 15,0 0-15,-21-21 0,22 0 0,-1 0 16,0 0-16,-20-22 0,20 22 0,-21-21 16,21-1-16,-20 1 15,-1 0-15,0-1 0,0 1 0,0 0 16,0-1-16,1 22 0,-22 0 0,0 0 15,21 0-15,-21 0 0,0 42 94,0 0-78,0 0 15,0 0-31,0 0 16,-21-21-1,21 22-15,0-1 0,0 0 16,0 0-16,0 0 0,0 0 0,0 1 16,0 20-16,0-21 15,0 0-15,0 0 0,0 1 0,21-1 16,0 0-16,21-21 15,-21 0-15,22 0 0,-1 0 0,0 0 16,1 0-16,-1 0 0,22-21 0,20 0 16,-41-1-16,-1 1 0,0 0 15,-21 0-15,1 0 0</inkml:trace>
  <inkml:trace contextRef="#ctx0" brushRef="#br0" timeOffset="5390.69">6223 7620 0,'-21'0'0,"21"-21"31,21 21-15,0-21-1,0 21-15,0 0 0,1 0 0,-1 0 16,21 0-16,-21 0 0,0 0 0,1 21 16,-1-21-16,0 21 0,0 0 15,0 0-15</inkml:trace>
  <inkml:trace contextRef="#ctx0" brushRef="#br0" timeOffset="6070.71">8424 7451 0,'0'0'0,"0"-21"16,-21 21 15,0 21-31,21 21 16,-21-21-16,21 22 15,-21-22-15,-1 21 0,22 0 0,-21 1 16,0-1-16,21 0 0,-21 1 15,0-1-15,21 0 0,0 1 0,-21-1 16,21 0-16,-22-20 0,22 20 0,0-21 16,0 0-16,0 0 0,0 1 15,22-1-15,-1-21 0,0 0 0,0 0 16,0 0-16,0 0 0,1 0 0,-1 0 16,0 0-16,0-21 0,21-1 15,-20 1-15,20-21 0,-21 21 0,0-22 16,22 22-16,-22-21 15,0 21-15,0 0 0,0-1 0,-21 1 16,0 0-16,21 21 0,-42 21 31,21 0-31,-21 1 16,0-1-16,21 0 0,0 0 16,-21 0-16,21 0 0,-21 1 0,21-1 15,-22 0-15,22 0 0,0 0 16,0 0-16,0-42 31,22 0-15,-1 0-16</inkml:trace>
  <inkml:trace contextRef="#ctx0" brushRef="#br0" timeOffset="6237.35">8805 7705 0,'-42'0'15,"21"-21"-15,0 21 16,-1 0-16,1 0 0,21 21 31,21 0-31,1-21 16,20 21-16,-21-21 0,0 21 0</inkml:trace>
  <inkml:trace contextRef="#ctx0" brushRef="#br0" timeOffset="6772.12">9398 8022 0,'0'0'16,"0"-21"-16,0 0 0,0 0 0,0 0 16,0-1-16,0 1 0,0 0 15,0 0-15,0 0 0,-21 21 16,0-21-16,-1 21 0,1 0 0,0 0 15,0 0-15,0 0 0,-22 0 16,22 0-16,0 21 16,-21 0-16,21 21 0,-22-21 0,22 22 15,-21-1-15,21-21 0,-1 22 16,1-1-16,0 0 0,21 1 0,0-22 16,0 21-16,0-21 0,0 22 15,21-43-15,0 21 0,22-21 16,-22 21-16,21-21 0,-21 0 0,22 0 15,-1 0-15,-21-21 0,22 0 0,-1-1 16,-21 1-16,21-21 16,-20 21-16,20-22 0,-21-20 0,21 21 15,-20-22-15,20 22 0,-21-22 0,0 1 16,0 20-16,22-20 0,-22-1 16,0 1-16,0 21 0,0-1 0,1-20 15,-22 42-15,21-22 0,-21 22 0,0 0 16,0 42-16,-21-21 15,-1 21-15,1 0 0,0 22 16,0-1-16,0 0 0,0 22 0,21-22 16,-22 22-16,1-22 0,21 22 0,-21-22 15,21 21-15,0 1 0,0-22 16,0 1-16,0-1 0,0 0 16,0 1-16,0-22 0,21 0 15,0 0-15,1 0 0,-1-21 0,0 0 16,21 0-16</inkml:trace>
  <inkml:trace contextRef="#ctx0" brushRef="#br0" timeOffset="7230.58">11578 7726 0,'21'0'16,"0"0"-16,-21-21 15,22 21 16</inkml:trace>
  <inkml:trace contextRef="#ctx0" brushRef="#br0" timeOffset="7679.73">11705 7705 0,'21'0'110,"0"0"-95,-21-21 32,22 21-47,-1-22 16,-21 1 0,0 0-16,0 0 15,0 0 1,-21 21-16,-1 0 0,1 0 15,0 0-15,-21 0 0,21 0 16,-1 21-16,-20 0 0,0 0 0,21 0 16,-22 1-16,1 20 0,21-21 15,-22 21-15,22 1 0,-21-1 16,21 22-16,0-22 0,21 0 0,0-21 16,0 22-16,0-1 0,21-21 15,0 0-15,21 1 0,-21-1 0,22 0 16,-1-21-16,-21 0 0,22 0 0,-1 0 15,0 0-15,1 0 0,-1 0 16,0-21-16</inkml:trace>
  <inkml:trace contextRef="#ctx0" brushRef="#br0" timeOffset="8102.21">12700 7726 0,'0'0'0,"0"-21"0,0 0 15,0-1-15,0 1 16,-21 21-16,0 0 16,-1 0-16,1 0 0,-21 0 0,21 0 15,-22 0-15,1 0 0,0 21 16,21 1-16,-22-22 0,22 21 0,0 0 16,0 0-16,0-21 0,21 21 15,0 0-15,0 1 0,0-1 0,21 0 16,0 0-16,0 0 15,0-21-15,22 21 0,-22 1 16,21-1-16,-21 0 0,0 0 0,22-21 16,-22 21-16,0 0 0,0 1 0,-21-1 15,0 0-15,0 0 16,-21-21-16,0 0 0,0 0 16,-22 0-16,1 0 0,0 0 0,-1 0 15,-20 0-15,-1 0 0,22 0 16,0 0-16,-1 0 0,1 0 0,0 0 15,21 0-15,-1-21 0,22 0 32,43 0-32,-22 21 0,21-22 15,1 22-15,-1-21 0,21 21 16,-20 0-16</inkml:trace>
  <inkml:trace contextRef="#ctx0" brushRef="#br0" timeOffset="8178.56">13377 7811 0,'0'0'16,"21"-22"-16</inkml:trace>
  <inkml:trace contextRef="#ctx0" brushRef="#br0" timeOffset="8422.59">13462 7726 0,'-127'0'31,"85"0"-31,-1 0 0,1 21 16,0-21-16,-1 0 0,22 21 15,0-21-15,-21 21 0,20-21 0,1 22 16,21-1-16,0 0 15,0 0-15,21 0 16,1-21-16,20 21 0,-21 1 0,21-22 16,1 21-16,-1 0 0,-21-21 15,22 21-15,-22 0 0,21-21 0,-21 21 16,0 1-16,1-22 0,-1 21 16,-21 0-16,0 0 15,-21-21-15,-1 0 0,-20 0 16,0 0-16,-22 0 0,1 21 15,20-21-15,-41 0 0</inkml:trace>
  <inkml:trace contextRef="#ctx0" brushRef="#br0" timeOffset="8474.16">12742 8149 0,'0'-21'15</inkml:trace>
  <inkml:trace contextRef="#ctx0" brushRef="#br0" timeOffset="8770.56">14838 7684 0,'0'0'0,"21"-22"0</inkml:trace>
  <inkml:trace contextRef="#ctx0" brushRef="#br0" timeOffset="9226.7">15049 7493 0,'0'0'16,"-21"-21"-16,-21 21 16,21 0-16,-22 0 0,22 0 15,-21 21-15,-22 0 0,22 0 0,0 1 16,-1-1-16,1 21 0,0-21 16,21 22-16,-1-22 0,1 0 0,0 21 15,21-21-15,0 1 0,0-1 0,0 0 16,21 0-16,0-21 15,1 21-15,-1-21 0,0 0 0,21 21 0,-21-21 16,22 0-16,-22 0 0,21 0 16,-21 0-16,1 0 0,-1 0 15,-21 22-15,-21-22 16,-1 0-16,1 0 16,0 0-16,-42 0 0,41 0 15,1 0-15,0-22 0,21 1 16,21 21-1,0 0 1,1 0-16,-1 0 0,0 0 0,0 0 16,21 0-16,-20 21 0,-1 1 15,21-1-15,-21 21 0,-21-21 16,0 22-16,0-1 0,0 0 0,0-21 16,-21 22-16,0-1 0,-21 22 15,-43 20-15,43-41 0,-22-1 16,22 0-16,-22 1 0,22-1 0,-22 21 15,22-41-15,0 20 0,21 0 16,-22-21-16,43 22 0,0-22 0,0 0 16,21-21-1,1 0-15,20 0 0,-21-21 0,21 0 16,22 0-16</inkml:trace>
  <inkml:trace contextRef="#ctx0" brushRef="#br0" timeOffset="9551.41">16552 7387 0,'0'0'0,"0"-21"0,0-21 0,0 21 16,0-1-16,0 1 0,0 0 0,127 508 62,-127-466-46,0 0-16,0 0 0,0 22 15,0-22-15,0 21 0,0 1 16,0-1-16,0 0 0,0-21 0,21 1 16,-21 20-16,22-21 15,-1 0-15,-21 0 0,0-42 16,0 0-1</inkml:trace>
  <inkml:trace contextRef="#ctx0" brushRef="#br0" timeOffset="9763.7">17166 7493 0,'21'-42'0,"-42"84"0,42-105 16,-21 41-16,0 1 0,0 0 0,-21 21 15,0 0-15,-21 0 16,20 0-16,-20 21 0,0 22 0,-1-22 15,-20 21-15,21 0 0,-22 1 0,-21-1 16,22 0-16,-22 22 0,1-22 16,20 1-16,-21-1 0,22 0 0,21 1 15,-1-1-15,1-21 0,21 21 16,21-20-16,0-1 16,21-21-16,0 0 0,21 0 0,1 0 15,-1 0-15,22 0 0</inkml:trace>
  <inkml:trace contextRef="#ctx0" brushRef="#br0" timeOffset="9854.77">17335 7747 0,'0'0'0,"0"-21"16</inkml:trace>
  <inkml:trace contextRef="#ctx0" brushRef="#br0" timeOffset="10042.2">17060 8255 0,'0'21'15,"0"22"-15,0-1 0,0 0 16,0 1-16,0-1 0,0 21 0,0 1 16,-21-1-16,0 1 0,0-1 0,21 1 15,-21-1-15,-1-20 0,1 20 16,0-20-16,0-1 0,21-21 16,0 21-16,-21-20 0,21-1 0,21-42 31,0 21-31,-21-43 0,21 22 15,22-21-15,-1-1 0</inkml:trace>
  <inkml:trace contextRef="#ctx0" brushRef="#br0" timeOffset="10118.16">17230 8086 0,'0'0'0,"0"-21"0,-43-22 16</inkml:trace>
  <inkml:trace contextRef="#ctx0" brushRef="#br0" timeOffset="10342.37">17526 7684 0,'21'0'0,"64"0"16,-43 0-16,-21 0 16,22 21-16,-22 0 0,-21 0 0,0 0 15,0 0-15,-21 1 16,-22 20-16,1-21 0,-22 0 16,1-21-16,-1 21 0,-20 1 0,20-1 15,-20 0-15,20-21 0,22 21 16,-22-21-16,43 0 0,-21 21 0,21-21 15,-1 0-15,22 21 16,22-21-16,-1 0 16,0 0-16,21 0 0,-21 0 15,22 0-15,-1 0 0,0 0 0</inkml:trace>
  <inkml:trace contextRef="#ctx0" brushRef="#br0" timeOffset="10727.18">17357 7789 0,'0'-21'15,"0"42"-15,42-42 0,-42 0 16,-42 0-16,20 42 16,1 0-1,0 0-15,0 1 0,0-1 16,0 21-16,-1 0 0,1 22 0,0-22 15,-21 22-15,21-22 0,-22 22 16,22-1-16,-21-21 0,21 22 0,-1-22 16,-20 43-16,42-43 15,0-21-15,0 22 0,0-22 16,0 0-16</inkml:trace>
  <inkml:trace contextRef="#ctx0" brushRef="#br0" timeOffset="11654.57">18330 7747 0,'-21'0'0,"0"0"16,21 21 0,0-42 15</inkml:trace>
  <inkml:trace contextRef="#ctx0" brushRef="#br0" timeOffset="11694.55">18478 7620 0</inkml:trace>
  <inkml:trace contextRef="#ctx0" brushRef="#br0" timeOffset="11951.26">18330 7557 0,'-106'0'32,"64"21"-32,21-21 15,0 21-15,-22 0 0,22 0 16,0 0-16,-21 1 0,21 20 0,-1-21 15,1 0-15,0 22 0,0-22 0,21 0 16,0 21-16,-21-21 0,42 1 0,-21-1 16,0 0-16,0 0 0,0 0 0,0 0 15,21-21-15,0 0 0,0 0 0,1 0 16,-1 0-16,21 0 0,0 0 16,-20 0-16,20-21 0,0 0 0,1 0 15,-1 0-15,-21 0 0,21-1 0,1 1 16,-22 0-16,21-21 0,-21 21 15,64-64-15,-85 64 16,21 0-16,-21-1 0,21 1 16,-21 0-16</inkml:trace>
  <inkml:trace contextRef="#ctx0" brushRef="#br0" timeOffset="12098.83">18563 7684 0,'0'21'16,"-21"0"-16,0 0 16,21 0-16,0 0 0,0 1 15,0-1-15,0 0 0,0 0 16,0 0-16,0 0 15,21-21 1,0 0-16,0 0 16,0-21-1,-21 0 1,22 21-16</inkml:trace>
  <inkml:trace contextRef="#ctx0" brushRef="#br0" timeOffset="12378.7">18965 7303 0,'0'0'15,"0"-22"-15,0 1 0,0 42 32,0 1-17,0 20-15,-21 0 0,21-21 0,0 22 16,-21-1-16,0 0 0,21 1 15,-21-1-15,-1-21 0,22 22 0,-21-22 16,21 21-16,-21-21 0,0 0 0,21 1 16,0-1-16,0 0 0,0 0 15,21-21 1,0 0-16,0 0 16,-21-21-16,22 21 15</inkml:trace>
  <inkml:trace contextRef="#ctx0" brushRef="#br0" timeOffset="12599.77">19346 7281 0,'0'0'0,"0"-21"0,-21 42 31,0 1-31,21-1 0,-21 0 16,21 0-16,0 21 0,0-20 0,-21 20 15,-1-21-15,1 21 0,21-20 0,-21 20 16,0-21-16,21 0 0,-21 22 0,0-22 16,21 0-16,-22 0 0,22 43 0,-21-43 15,0 0-15,0 0 16</inkml:trace>
  <inkml:trace contextRef="#ctx0" brushRef="#br0" timeOffset="12857.73">19177 7684 0,'106'-64'31,"-64"43"-31,-21 0 0,64-22 0,-64 22 16,21 0-16,-20 21 0,-1 0 0,0 0 16,0 0-16,0 0 0,0 0 15,1 21-15,-22 0 0,0 1 0,0 20 16,0-21-16,0 0 0,0 22 0,-22-1 15,1-21-15,0 21 0,0-20 16,-21-1-16,20 0 0,1 0 0,0 0 16,0 0-16,21 1 0,-21-22 0,0 21 15,-1-21 1,1 0-16</inkml:trace>
  <inkml:trace contextRef="#ctx0" brushRef="#br0" timeOffset="12922.73">19431 7641 0,'-21'-21'16</inkml:trace>
  <inkml:trace contextRef="#ctx0" brushRef="#br0" timeOffset="13125.73">18711 7451 0,'0'0'16,"21"0"-1,1 0-15,-1 0 0,0 0 16,0 0-16,0 0 0,0 0 0,1 0 16,-22-21-16,21 21 0,21 0 0,-21 0 15,0 0-15,22 0 0,-22 0 16,0 0-16,0-22 0,0 22 16,1-21-16,-1 21 0,21 0 0</inkml:trace>
  <inkml:trace contextRef="#ctx0" brushRef="#br0" timeOffset="13383.2">20447 7430 0,'21'0'15,"0"0"-15,0 0 0,1 0 16,-1-22-16,0 22 0,0-21 16,0 21-16,22-21 0,-22 21 0,21-21 15,-21 0-15,22 0 0,-22 21 0,0 0 16,0-22-16,-21 1 0,0 0 16,0 0-16,-21 21 0,-21-21 15</inkml:trace>
  <inkml:trace contextRef="#ctx0" brushRef="#br0" timeOffset="13710.69">19981 7324 0,'0'0'0,"43"42"0,-1-21 15,0 0-15,1 1 0,-22-1 16,21 0-16,0 0 0,1-21 0,-1 21 16,0-21-16,1 0 0,41 21 15,-62-21-15,-1 0 0,21 0 16,-21 0-16,-21 22 31,-21-22-31,-21 21 0,21-21 0,-43 21 16,1 42-16,20-41 0,1-1 15,0-21-15,-1 0 0,22 21 16,-21-21-16,21 21 0,-1 0 0,22 0 16,0 1-16,0-1 0,0 0 15,22-21 1,20 21-16,-21 0 0,21-21 15,1 0-15,-1 0 0,0 0 0,1 0 16,-1 0-16,22 0 0,-22 0 0,0 0 16,43 0-16,-43-21 15,-21 21-15</inkml:trace>
  <inkml:trace contextRef="#ctx0" brushRef="#br0" timeOffset="13942.3">20913 7557 0,'0'21'16,"0"0"-16,0 0 0,21 0 15,0 0-15,-21 1 16,0-1-16,21 0 0,0 0 15,22 0-15,-22 0 0,0 1 16,21-1-16,-21 0 0,1-21 0,-1 0 16</inkml:trace>
  <inkml:trace contextRef="#ctx0" brushRef="#br0" timeOffset="14032.69">21230 7705 0,'0'-21'0</inkml:trace>
  <inkml:trace contextRef="#ctx0" brushRef="#br0" timeOffset="14208.2">21315 7535 0,'0'0'0,"0"-21"15,-21 21 17,-1 21-32,1 1 0,0-1 0,0 0 15,0 0-15,0 0 0,-1 0 16,1 1-16,-21 20 0,21-21 0,0 0 15,-1 0-15,-20 22 0,21-22 0,0 0 16,0 0-16,21 0 0,-22 1 16,22-1-16</inkml:trace>
  <inkml:trace contextRef="#ctx0" brushRef="#br0" timeOffset="14306.75">21653 7705 0,'22'0'16,"-22"-21"-16,21-1 0</inkml:trace>
  <inkml:trace contextRef="#ctx0" brushRef="#br0" timeOffset="14590.1">21780 7557 0,'0'0'16,"0"-22"-16,-21 44 31,0-22-31,0 21 16,0 42-16,21-20 0,0-22 15,-21 0-15,-1 0 0,22 0 0,-21 22 16,0-22-16,21 0 0,0 42 0,0-20 16,-21 20-16,21 64 0,0-63 15,-21-1-15,0 1 0,-1-1 0,1 1 16,0-1-16,0 1 0,0-1 16,0 22-16,-22-22 0,22 1 15,0-1-15,0 1 0,0-22 0,-1 22 16,1-22-16,21-21 0,-21 22 0,21-22 15,-21 0-15,21 0 0,0-42 32,21 21-17,0-42-15,-21 20 0</inkml:trace>
  <inkml:trace contextRef="#ctx0" brushRef="#br0" timeOffset="14946.74">21738 7747 0,'0'-63'16,"0"126"-16,0-148 15,0 64-15,21 0 0,0 21 0,1-21 16,-1 0-16,0 21 0,0 0 0,0-21 15,0 21-15,22 0 0,-22 0 16,0 0-16,0 0 0,0 0 0,1 0 16,-1 0-16,0 21 15,-21 0-15,0 0 0,0 0 16,0 0-16,-21 1 0,0-1 0,-43 21 16,1-21-16,20-21 15,-20 21-15,20 1 0,-20-22 0,-1 21 16,22-21-16,0 0 0,21 0 0,-1 21 15,1-21-15</inkml:trace>
  <inkml:trace contextRef="#ctx0" brushRef="#br0" timeOffset="15402.23">20087 7366 0,'42'64'15,"-20"-22"1,-1-21-16</inkml:trace>
  <inkml:trace contextRef="#ctx0" brushRef="#br0" timeOffset="15439.2">20320 7620 0,'21'0'16,"0"0"-16,22 0 0,-22 0 16</inkml:trace>
  <inkml:trace contextRef="#ctx0" brushRef="#br0" timeOffset="16370.72">4720 10097 0,'0'-22'0,"0"1"15,0 42 32,0 1-31,0-1-16,-21 0 0,21 21 15,0-21-15,-21 22 0,0-22 0,21 21 16,-22 1-16,1-22 0,0 21 0,21-21 16,0 0-16,-21 1 0,21-1 15,0 0-15,-21 0 0,21-42 32,0 0-32</inkml:trace>
  <inkml:trace contextRef="#ctx0" brushRef="#br0" timeOffset="16786.43">4889 9631 0,'-42'-21'31,"21"42"-31,0-21 0,0 21 15,-1 0-15,1 22 0,21-22 16,-21 21-16,0-21 0,21 0 0,-21 43 16,21-43-16,0 0 0,0 0 15,21 1-15,0-22 0,0 0 16,0 21-16,1-21 0,20 0 0,-21 0 16,21 0-16,-20-21 0,20-1 15,21 1-15,-41 0 0,-1 0 16,0 0-16,0-22 0,-21 22 15,0-21-15,0 0 0,0 20 16,-42 1-16,21 0 0,-1 0 0,1 0 16,0 21-16,0 0 15,-21 0-15,20 0 0,-20 42 0,21-21 16,0 0-16,21 1 0,0 20 16,0-21-16,0 21 0,0-20 15,0-1-15,0 21 0,21 0 16,-21-20-16,21-1 0,0 0 15,22 0-15</inkml:trace>
  <inkml:trace contextRef="#ctx0" brushRef="#br0" timeOffset="17210.29">5355 10054 0,'-21'21'0,"0"-21"0,21 22 15,-21-1-15,21 0 0,0 0 0,0 0 16,-22-21-16,22 21 0,-21 1 0,21-1 16,0 0-16,0 0 0,0 0 0,0 0 15,-42-21-15,42 43 0,21-22 16,-21 0 0,-21-42-1,21 0-15,0 0 16,0-1-16,0 1 0,0 0 0,0 0 15,21 0-15,0-22 0,0 22 0,1-21 16,-1 0-16,21 20 16,-21-20-16,22 21 0,-1-21 0,0 42 15,22-22-15,-22 1 0,0 21 0,1 0 0,-1 0 16,0 21-16,-20 1 0,-1-1 16,0 0-16,0 0 0,-21 0 0,0 0 15,0 22-15,0-22 0,0 0 0,0 0 16,-21 0-16,21 1 0,-21-1 15,0 0-15,-1 0 0,1 0 0,0 0 16,21 1-16,-21-22 0,21 21 0</inkml:trace>
  <inkml:trace contextRef="#ctx0" brushRef="#br0" timeOffset="17918.5">7641 10139 0,'0'0'0,"-106"21"32,85-21-32,21 21 15,21-21 1,22 0-16,-22-21 16,21 0-16,0 0 0,1 21 0,-1-21 15,0-22-15,1 22 0,20 0 16,-20-21-16,-1 20 0,0-20 0,1 0 15,-22-1-15,0 22 0,21-21 0,-21-22 16,-21 22-16,0-21 0,0 20 16,0 22-16,0-21 0,0 21 15,0-1-15,0 1 0,-21 0 0,0 0 16,0 21-16,0 0 0,0 0 16,-1 0-16,1 21 0,0 0 0,0 22 15,-21-22-15,20 21 0,1 0 0,0 22 16,-21-1-16,21-20 0,-1 20 15,1 1-15,-21-1 0,21 1 0,0 20 16,-1-20-16,1 21 0,0 20 0,0-20 16,0 21-16,21 0 0,0-22 15,-21 149-15,-1-127 16,22 0-16,-21 0 0,21 105 16,0-105-16,0-21 0,0 21 15,0-22-15,0-20 0,0 84 16,0-84-16,0-22 0,21 21 0,1-41 15,-22 20-15,21-21 0,0 0 0,0-21 16,0 0-16,0 0 0,1 0 16,20-21-16,0 0 0,1-21 0,-1-1 15,0-20-15,1 20 0,20-41 0,-21 20 16,22-20-16,-22 20 0,43-126 16,-43 84-16,1 21 0,-43 22 15,21-22-15,-21 0 0,0-21 0,0 22 16,-21-1-16,-22 22 0,1-1 0,0 1 15,-22-1-15</inkml:trace>
  <inkml:trace contextRef="#ctx0" brushRef="#br0" timeOffset="18254.8">7705 10499 0,'-22'0'16,"44"0"-16,-86 0 0,22 0 0,-1 0 0,1 0 15,21 21-15,-21-21 0,20 0 0,1 0 16,0 0-16,42 0 16,0 0-1,22 0-15,-1-21 0,0 0 0,1-1 16,20 1-16,22 0 0,-22-21 15,1 21-15,21-1 0,-22-20 0,1 0 16,-1 21-16,-21-22 0,1 22 16,-1-21-16,0 21 0,-20-1 0,-1 1 15,0 0-15,21 42 0,-21-21 16,-42 21 0,0 1-1,21-1-15,0 0 0,0 0 16,-21 0-16,21 0 0,0 1 0,-21-1 15,21 0-15,0 0 0,0 0 16,0 0-16,-21 1 16,21-44 15,0 1-15,0 0-16,0 0 15,21 0-15</inkml:trace>
  <inkml:trace contextRef="#ctx0" brushRef="#br0" timeOffset="18390.75">8572 9821 0,'0'0'15,"-21"-21"-15</inkml:trace>
  <inkml:trace contextRef="#ctx0" brushRef="#br0" timeOffset="18473.74">8509 9758 0,'21'0'15,"-42"0"-15,42 21 32,-42-21-32,21 21 0,0 0 15,0 1-15</inkml:trace>
  <inkml:trace contextRef="#ctx0" brushRef="#br0" timeOffset="18802.13">7747 10456 0,'-21'0'15,"42"22"17,0-22-32,0 0 0,0 21 0,22 0 15,-22-21-15,21 21 0,1 0 16,-22 22-16,21-22 0,0 0 0,-20 21 16,-1-21-16,21 1 0,-21 20 15,0-21-15,-21 0 0,0 22 16,0-22-16,0 0 0,0 0 0,0 0 15,0 0-15,0 1 16</inkml:trace>
  <inkml:trace contextRef="#ctx0" brushRef="#br0" timeOffset="19068.25">8911 9991 0,'0'0'0,"-42"-21"0,21 21 0,21-22 15,-22 22-15,22-21 0,0 0 16,22 21-16,-22-21 0,0 0 0,21 21 15,0 0-15,0-21 0,0 21 0,0 0 16,1 0-16,-1-22 0,0 22 16</inkml:trace>
  <inkml:trace contextRef="#ctx0" brushRef="#br0" timeOffset="19331.72">9271 9885 0,'0'21'0,"0"-42"0,0 63 16,21-21-16,-21 1 0,0-1 0,0 21 16,0-21-16,0 22 0,0-22 15,0 21-15,0-21 0,-21 0 0,21 22 16,-21-22-16,0 0 0,-1 0 0,22 0 15,-21 1-15,0-22 16,21-22 0,0 1-16,0 0 15,0 0-15,0 0 0,0 0 16,21-1-16,-21 1 0,21 0 0,-21-21 16,22 21-16,-22-1 0,21-20 15,0 21-15,-21 0 0,21 0 16,0-1-16,0 1 0,1 0 15,-1 21-15,0 0 0,0 0 16,0 0-16,0 0 16,1 0-1</inkml:trace>
  <inkml:trace contextRef="#ctx0" brushRef="#br0" timeOffset="19754.83">9588 10075 0,'22'0'31,"-1"0"-31,-21-21 16,21 21-16,0-21 15,0 21-15,0 0 0,1-21 0,-1 21 16,0 0-16,0-21 0,0 21 15,0-21-15,1-1 0,-1 1 16,0 21-16,-21-21 0,21 0 16,-21 0-16,-21 21 15,0 0 1,-22 0-16,22 0 0,-21 0 0,21 21 16,-22 0-16,22 0 0,-21 0 15,21 22-15,-22-22 0,43 0 0,-21 21 16,21-20-16,-21 20 0,21-21 15,0 0-15,0 22 0,0-22 0,0 0 16,0 0-16,0 0 0,21 0 0,0 1 16,1-22-16,-1 0 0,0 21 15,0-21-15,21 0 0,-20 0 0,20 0 16,-21-21-16,21 21 0,1-22 0,-22 1 16,21 0-16,-21 21 15,1-21-15</inkml:trace>
  <inkml:trace contextRef="#ctx0" brushRef="#br0" timeOffset="20066.75">9334 9800 0,'0'0'0,"64"0"31,-43 0-31,-21 21 16,0 1 0</inkml:trace>
  <inkml:trace contextRef="#ctx0" brushRef="#br0" timeOffset="21363">10774 9906 0,'0'-21'0,"0"0"0,0-22 15,0 22-15,0 0 0,0 0 16,0-21-16,0 20 0,0 1 16,0 0-16,-21 21 0,21-21 0,-22 21 0,1-21 15,0 21 1,21 21-1,-21 0-15,21 0 16,0 0 0</inkml:trace>
  <inkml:trace contextRef="#ctx0" brushRef="#br0" timeOffset="22474.68">10477 10202 0,'0'22'16,"0"-44"15,22 22-31,-1-21 15,-21 0-15,21 21 0,0-21 0,0 0 16,22 0-16,-22-1 0,0 1 16,21-21-16,-21 21 0,1 0 0,-1-22 15,0 22-15,0-21 0,-21 21 16,0-1-16,21-20 0,-21 21 0,0-21 16,0 20-16,0 1 0,0 0 15,0 0-15,0 0 16,-21 21-1,0 0-15,0 0 16,0 0-16,21 21 0,-22 0 16,1-21-16,0 42 0,0 1 0,0-22 15,0 0-15,-22 43 0,22-22 16</inkml:trace>
  <inkml:trace contextRef="#ctx0" brushRef="#br0" timeOffset="22698.56">10287 10901 0,'0'21'0,"-21"21"0,0 22 15,21-1-15,-22 1 0,1 21 0,21-22 16,-21 22-16,0-1 0,0 1 16,0-21-16,-1-1 0,22 22 0,-21-22 15,21 1-15,-21-22 0,21 22 16,0-22-16,0 0 0,0 1 0,0-22 16,0 21-16,0-21 0,0 0 0,21-21 15,0 0-15,1 0 0,-1 0 16,0 0-16,0 0 0,21-21 0,-20 0 15,20-21-15,-21 21 0,21-1 0,22-41 16,-1 21-16,22-22 0,-21 1 0,-1-22 16</inkml:trace>
  <inkml:trace contextRef="#ctx0" brushRef="#br0" timeOffset="23066.41">11007 11113 0,'0'-22'0,"0"-20"0,-22 21 0,1-21 16,0-1-16,0 1 0,-21 21 0,-1-22 0,1 22 15,0 0-15,-1 0 16,22 0-16,-21 0 0,-1 21 0,1-22 15,21 22-15,0 0 0,-22-21 0,22 21 16,0-21-16,21 0 16,0 0-1,21 0 1,0-1-16,1 22 16,-1-21-16,0 0 0,0 21 0,21-21 15,-20 0-15,20 0 0,0-1 16,1 1-16,-1-21 0,0 21 15,43-22-15,-43 22 0,1 0 16,-22 0-16,21 0 0,-21 21 16,0-21-16,1 21 0,-1-22 0,0 22 15,-21-21-15,42 21 0,-21 0 0,-21-21 16,-42 0 46,42 42-46,-21-21-16,0 0 16</inkml:trace>
  <inkml:trace contextRef="#ctx0" brushRef="#br0" timeOffset="23426.87">10668 10097 0,'-21'0'15,"0"0"1,21 21 0,-22-21-16,1 21 0,0 0 0,21 21 15,-21 1-15,0-1 0,0 0 16,21 22-16,-22-1 0,-20-20 0,0 20 16,42 1-16,0-1 0,-21-20 0,21-1 15,-22-21-15,1 21 0,21-20 0,0-1 16,0 0-16,0 0 0,0 0 15,21-21 1</inkml:trace>
  <inkml:trace contextRef="#ctx0" brushRef="#br0" timeOffset="24249.67">11599 9927 0,'0'0'0,"0"-21"0,-148 529 125,169-508-109,0-21-1,1 21-15,-1 0 0,0-21 16,0 0-16,0-22 0,0 22 0,-21 0 16,0 0-16,0 0 0,0-22 15,0 22-15,0 0 0,0 0 0,0-22 16,-21 22-16,21 0 0,-21 0 15,21 0-15,-21 0 0,0 21 0,21-22 16,0 1-16,-21 21 0,21-21 0,21 21 31,21-21-15,-21 0-16,0 21 0,22 0 16,-22 0-16,21 0 0,22-21 0,-22 21 15,22 0-15,20 0 0,-41 0 16,-22 0-16,0 21 0,0 0 15,0 0-15,-21 0 0,0 22 0,0-22 16,0 0-16,0 0 0,-21 64 16,21-43-16,0-21 0,-21-21 0,0 21 0,0 1 15,-1-22-15,1 21 16,0-21-16,0 21 0,0-21 0,0 0 16,-1 0-16,22 21 0,-21-21 15,21-21 16,21 0-31,1 21 0,-1-21 0,-21-1 16,21 1-16,21 0 0,-21 0 16,1 0-16,-1-22 0,0 22 0,0-21 15,21 21-15,-20-22 0,-1 1 16,0 42-16,42 0 0,-41-42 0,-44 21 16</inkml:trace>
  <inkml:trace contextRef="#ctx0" brushRef="#br0" timeOffset="24318.63">12234 9821 0,'-21'0'16,"42"0"-16,-42 22 0,0-1 0,0 0 0,0 21 15,21-21-15,-22 1 0,22 20 16,-21-21-16,21 0 0,-21 22 0,21-22 16</inkml:trace>
  <inkml:trace contextRef="#ctx0" brushRef="#br0" timeOffset="24451.61">12806 10012 0,'42'-42'16</inkml:trace>
  <inkml:trace contextRef="#ctx0" brushRef="#br0" timeOffset="24511.67">12912 9567 0</inkml:trace>
  <inkml:trace contextRef="#ctx0" brushRef="#br0" timeOffset="24679.51">12848 9737 0,'0'21'0,"-106"127"31,85-106-31,21 1 0,0-22 0,-21 0 16,0 21-16,21-20 16,0-1-16,0 0 0,0 0 0,0 0 15,0 0-15,21-21 31,-21-21-31,21 0 16,0 21-16</inkml:trace>
  <inkml:trace contextRef="#ctx0" brushRef="#br0" timeOffset="24882.74">12806 9610 0,'0'0'16,"0"-21"-16,0-1 15,21 22-15,-21-21 0,21 21 16,0 0-16,0 0 0,1-21 16,20 21-16,-21-21 0,0 21 15</inkml:trace>
  <inkml:trace contextRef="#ctx0" brushRef="#br0" timeOffset="25115.68">13377 9631 0,'0'21'0,"0"0"16,-21 22-16,-21-22 0,21 0 0,-22 21 15,1-21-15,0 1 0,-22 20 0,1-21 16,20 0-16,-20 0 0,20 1 16,1-1-16,-21 0 0,41-21 15,1 0-15,42 0 31,1 0-31,-1-21 0,0 21 16,0-21-16,0-1 0,43 22 16,-22 0-16,0-21 0,-20 21 15,20 0-15,-21 0 0,21 0 16,-20 0-16,20 0 0,-21 0 0,21 0 16</inkml:trace>
  <inkml:trace contextRef="#ctx0" brushRef="#br0" timeOffset="25183.64">13420 10033 0,'0'0'0,"0"21"16,0 0-16,0 1 0,0-1 15,-22 21-15,1-42 0,0 21 0,-21-21 16,21 21-16</inkml:trace>
  <inkml:trace contextRef="#ctx0" brushRef="#br0" timeOffset="25327.64">12806 10075 0,'0'-21'0</inkml:trace>
  <inkml:trace contextRef="#ctx0" brushRef="#br0" timeOffset="26649.33">10964 10922 0,'0'0'0,"21"0"15,1 0-15,-1 0 16,0 0 0,-21 21-16,21-21 0,0 0 15,-21 21-15,21-21 0,-21 22 0,22-1 16,-22 0-16,21 0 15,-21 0-15,0 22 0,0-22 16,0 21-16,0-21 0,0 22 16,0-1-16,0-21 0,0 21 0,0 1 15,0-22-15,0 21 0,-43 22 16,22-43-16,0 21 0,0-21 16,0 1-16,-22 20 0,22-21 0,-42 0 15,20 22-15,1-22 0,0 0 16,-22 0-16</inkml:trace>
  <inkml:trace contextRef="#ctx0" brushRef="#br0" timeOffset="27947.99">12890 9589 0,'22'-22'16,"-1"22"-1,0 0-15,0-21 0,0 21 0,0 0 16,1 0-16,-1-21 0,21 21 15,-21 0-15,22 0 0,-22-21 16,21 21-16,-21 0 0,0 0 0,22 0 16,-22 0-16,0 0 0,0 0 15,0 0-15,1 0 0,-22 21 0,21-21 16,-21 21-16,0 0 0,0 1 0,0-1 16,0 21-16,0-21 0,-21 0 15,-1 22-15,1-22 0,0 21 16,-21-21-16,21 1 0,-22-1 0,1 21 0,21-21 15,-22 0-15,1-21 0,0 22 16,21-1-16,-22-21 0,22 0 16,0 21-16,0-21 0,0 0 0,-1 0 15,1 0-15,0 0 16,42 0 31,0 0-47,1 0 15,-1 0-15,0 0 0,21-21 16,-21 21-16,1 0 0,20 0 16,-21 0-16,0 0 0,22 0 0,-22 0 15,21 0-15,-21 0 0,22 0 0,-22 21 16,0-21-16,0 21 16,0 0-16,0 0 0,1 1 0,-1-1 15,-21 0-15,0 0 0,0 0 0,0 0 16,0 1-16,0-1 0,-21 0 0,-1 0 15,1 0-15,-21 0 0,0 1 16,20-1-16,-20 0 0,0 0 0,-1 0 16,1 0-16,-21 1 0,20-22 15,1 21-15,0-21 0,-1 0 0,22 0 16,-21 0-16,-1 21 0,1-21 0,0 0 16,21 0-16,-22 0 0,22 0 0,0 0 15,21-21 1,0 0-1,0-1-15,0 1 0,21 21 0,-21-21 16,21 0-16,0 0 0,1 21 16,20-21-16</inkml:trace>
  <inkml:trace contextRef="#ctx0" brushRef="#br0" timeOffset="28355.37">13568 9970 0,'21'-43'16,"0"43"-1,0 0-15,-21-21 0,21 21 0,1 0 16,-1 0-16,21 0 0,-21 0 15,0 0-15,22 0 0,-22 0 0,0 0 16,0 21-16,22 0 0,-22 1 16,21-1-16,-21 21 0,0-21 0,-21 0 15,0 22-15,0-22 0,0 21 0,0-21 16,-42 43-16,21-43 16,-21-21-16,-22 0 0,106 21 0,-42 0 15,-21 1-15,-21-1 16,21-21-16,0 0 0,21-21 15,0-1 1,0 1-16,0 0 0,21 0 16,0 0-16,0 0 0,0-1 15,-21 1-15,21 0 0,1 0 0,-1-21 16,0 20-16</inkml:trace>
  <inkml:trace contextRef="#ctx0" brushRef="#br0" timeOffset="28427.78">14160 9948 0,'22'0'15,"-1"0"1,0 0-16,-21-21 0,21 21 0,0 0 15,0 0-15,1 0 16</inkml:trace>
  <inkml:trace contextRef="#ctx0" brushRef="#br0" timeOffset="28915.56">14668 9906 0,'0'-21'15,"-21"21"17,0 0-32,0 21 0,21 0 15,-21 0-15,0 1 0,-22 41 16,22-42-16,-21 22 16,42-22-16,-21 21 0,-1-21 0,1 22 15,21-22-15,-21 0 0,21 21 16,0-21-16,0 1 0,0-1 0,0 0 15,21 0-15,0-21 0,1 21 0,-1-21 16,0 0-16,0 0 0,0 0 0,0 0 16,1 0-16,-1 0 0,21-21 15,-21 0-15,0 21 0,22-21 16,-22 0-16,0-22 0,0 22 0,0 0 0,1-21 16,-1-1-16,0 22 15,0-21-15,-21-1 0,0 1 0,0 0 16,0-1-16,0 22 0,-21-21 15,0 21-15,0 0 0,-1 21 16,-20 0-16,21 0 0,-21 0 0,20 21 16,-20 0-16,0 0 0,21 0 0,-22 0 15,22 1-15,0-1 0,0 0 16,21 21-16,0-21 0,0 1 0,0 20 16,0-21-16,0 0 0,0 0 0,0 1 15,0-1-15,0 0 16,21 0-16,0-21 0,0 21 15,0-21-15</inkml:trace>
  <inkml:trace contextRef="#ctx0" brushRef="#br0" timeOffset="29231.74">15409 9927 0,'-21'0'16,"21"21"-16,0 1 16,-21-1-16,0 0 0,0 0 15,21 0-15,-22 22 0,1-22 0,0 42 16,0-42-16,21 1 0,-21 41 16,0-42-16,21 0 15,0 1-15,-22-22 0,44 21 16,-22 0-16,21-21 0,0 0 15,0 0-15,0-42 16,22 20-16,-22 1 0,0 21 0,0-21 16,0 0-16,0 0 0,1 0 0,-1-1 15,0 1-15,0 0 0,0 0 16,0 21-16,1-42 0</inkml:trace>
  <inkml:trace contextRef="#ctx0" brushRef="#br0" timeOffset="29274.5">15706 10075 0,'-22'64'16,"22"-43"-16,-42-21 0</inkml:trace>
  <inkml:trace contextRef="#ctx0" brushRef="#br0" timeOffset="29411.51">15579 10329 0,'21'22'16,"0"-22"-1,0 21-15,0-21 0,0 0 0,1 0 16,-1 0-16,0 0 0,0-21 16,0 21-16,0-22 0,1 1 0,-1-21 15,-21 21-15,21 0 16,-21-43-16,0 43 0</inkml:trace>
  <inkml:trace contextRef="#ctx0" brushRef="#br0" timeOffset="29539.48">15938 9991 0,'43'0'15</inkml:trace>
  <inkml:trace contextRef="#ctx0" brushRef="#br0" timeOffset="29896.79">16362 9948 0,'42'-21'0,"-84"42"0,105-42 16,-42 21-16,-21-21 0,0 0 16,-21 21-16,0 0 15,-21 0-15,21 0 0,-22 0 0,-20 0 16,20 0-16,1 0 0,21 0 0,0 21 15,0 0-15,-1-21 0,22 21 16,-21-21-16,21 22 0,0-1 0,0 0 16,21 0-16,1 0 15,20-21-15,-21 21 0,0-21 16,22 22-16,-22-22 0,0 21 16,21 0-16,-21-21 0,1 21 0,-1 0 15,-21 0-15,21-21 16,-21 22-16,0-1 0,-21-21 15,0 21-15,-22-21 16,1 0-16,21 21 0,-22-21 0,1 0 16,21 0-16,-21 0 0,20 0 15,1 0-15,0 0 0,21-21 32,0 0-32,21 21 0,0-21 15,1-1-15,-1 22 0,21-21 16</inkml:trace>
  <inkml:trace contextRef="#ctx0" brushRef="#br0" timeOffset="30030.28">16827 10097 0</inkml:trace>
  <inkml:trace contextRef="#ctx0" brushRef="#br0" timeOffset="30090.25">16976 10033 0,'21'0'16,"-42"0"-16,63-21 0,0 0 0,-21 0 15,-21-1-15</inkml:trace>
  <inkml:trace contextRef="#ctx0" brushRef="#br0" timeOffset="30282.14">17145 9821 0,'0'0'16,"-21"0"-16,0 0 0,-1 0 15,1 22-15,0-1 0,-21-21 16,21 21-16,-1 0 0,1 0 0,0 0 15,0 22-15,0-22 0,0 0 16,21 21-16,0-20 0,0-1 16,0 0-16,0 0 0,0 0 0,0 0 15,21 1-15,0-22 0,0 21 0,0-21 16,0 0-16,1 21 16,20-21-16,-21 0 0,0 0 0,22 0 15,-22 0-15,21 0 0,-21 0 0,22-21 16,-22 0-16,21 21 0</inkml:trace>
  <inkml:trace contextRef="#ctx0" brushRef="#br0" timeOffset="30654.9">17462 9991 0,'0'0'0,"0"-43"16,0 22-16,0 0 16,0 0-1,22 0-15,-1 21 0,21-21 16,-21 21-16,0 0 15,1 0-15,-1 0 0,0 0 16,0 0-16,0 0 0,0 21 16,-21 0-16,0 0 0,0 0 15,0 0-15,0 1 0,0-1 16,0 21-16,0-21 0,0 0 0,0 1 16,-21-1-16,21 0 0,0 0 15,-21 0-15,0-21 16,21 21-16,0-42 15,0 0 1,0 0-16,0 0 0,0 0 16,0-1-16,0 1 0,21 0 15,0-21-15,0 21 0,1-22 0,-1 1 16,0 21-16,21-22 0,1 1 16,-1 21-16,-21 0 0,21 21 15,1 0-15,-22 0 0,21 0 0,-21 0 16,1 0-16,20 0 0</inkml:trace>
  <inkml:trace contextRef="#ctx0" brushRef="#br0" timeOffset="31166.76">17949 10880 0,'0'0'0,"-21"0"16,0-21-16,0 21 15,0 0-15,-1 0 0,1 0 0,0-22 16,-21 22-16,-1 0 0,1 0 15,-43 0-15,22 0 0,-22 0 16,-21 0-16,1 0 0,-1 0 0,-21 0 16,0 0-16,-43 0 0,22 0 15,-21 0-15,0 22 0,-22-22 0,1 21 16,-22 0-16,0-21 0,1 21 0,-1 0 16,-21 0-16,0 1 0,0-1 0,-21-21 15,0 21-15,-21 0 0,0-21 0,0 21 16,-21-21-16,-22 21 0,22-21 15,-22 22-15,22-22 0,-22 21 0,1-21 16,21 21-16,-1 0 0,1-21 0,0 21 16,20 22-16,1-22 0,-212 21 15,318-21-15,0 0 0,-22 1 16,22-1-16,0-21 0,-1 21 0,22 0 16,0-21-16,21 0 0,-127 0 15,148 0-15,43 0 0,-1-21 16,1 0-16,20 0 0,22-22 0,0 22 15,21-42-15,21 20 0</inkml:trace>
  <inkml:trace contextRef="#ctx0" brushRef="#br0" timeOffset="31918.71">3154 8763 0,'-43'-21'0,"86"42"0,-107-42 0,22 21 0,21 0 16,-22 0-16,22 0 0,0-21 0,-21 21 15,21 0-15,-1 0 16,1 0-16,0 0 0,42 0 31,0 0-31,1 21 0,20-21 16,0 0-16,22 21 0,-1-21 0,22 0 16,0 0-16,20 21 0,22-21 15,0 0-15,0 0 0,22 0 0,210 0 16,-189 0-16,41 0 0,1 21 15,21-21-15,0 0 0,21 0 16,0 0-16,21 0 0,21 0 0,1 0 16,-1 0-16,21 0 0,1 0 0,21 0 15,-1 0-15,22 0 0,0 0 16,0 0-16,21 0 0,0 0 0,21 0 16,0 0-16,-21 0 0,42 0 15,-20-21-15,-1 21 0,21 0 16,-21 0-16,0 0 0,-21 0 0,22 0 15,-22 0-15,359 0 16,-380 0-16,-21 0 0,0 21 0,-22 1 16,1-1-16,-1 0 0,-42 0 15,0 0-15,-21 22 0,-21-22 0,0 0 16,-42 21-16,-1-21 0,128 22 16,-191-1-16,-22-42 0,-20 21 15,-21 0-15,-1-21 0,-21 0 0,-20 22 16,-1-22-16</inkml:trace>
  <inkml:trace contextRef="#ctx0" brushRef="#br0" timeOffset="32030.77">20108 9229 0,'-21'0'16,"0"0"15,21 21-31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F1A1A-8CE9-4934-9C32-F2BB2AFC3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0B7736-0DE8-94FA-34A6-EF582A91F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7D271-FC99-399B-0A3D-25700B39E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EBE41-AB88-404E-8CE8-3F22AC87B7C9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ECF13-5BE9-7A77-9387-A53D940CC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0ECF2-6B39-6805-2C8F-E57881325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58A-F62F-43B1-B3CE-60C01579BB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885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0D4B6-51DA-CCCC-771B-3FB41C6FF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DDEBBB-CC8F-9391-1868-E0AC08F44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A120A-31C0-8ED3-3E45-94CDDD11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EBE41-AB88-404E-8CE8-3F22AC87B7C9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4C0AA-3F0F-7362-C52C-0CD39B957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6ED73-C00F-9DD3-D9A2-724C9D80A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58A-F62F-43B1-B3CE-60C01579BB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633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749AF6-2B7A-0DA8-5170-ED3433E228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0FC90C-ACC9-ABE6-E344-F42018383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CDB9E-575C-46EC-554F-674AB830F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EBE41-AB88-404E-8CE8-3F22AC87B7C9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8AFAE-6098-AD8B-63C3-9418F30B9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5E362-AF46-D77C-CDFB-32EA36288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58A-F62F-43B1-B3CE-60C01579BB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99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27E2-CC1E-6D73-0C8D-18CDF08AF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DCB2E-E687-BE56-0878-4711842AD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D1F04-88C4-DAE4-F819-6CAB8BC00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EBE41-AB88-404E-8CE8-3F22AC87B7C9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6A3DB-9EF5-FF99-E80D-777C6F6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693A1-234E-9285-DD9A-661E09D99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58A-F62F-43B1-B3CE-60C01579BB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0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DD5B3-47B4-024F-9466-0C01DD3F1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D27A3-82F0-7FC1-5CF1-11CAB4CDE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008B6-7FC7-66B8-F86B-22240F6A6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EBE41-AB88-404E-8CE8-3F22AC87B7C9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83B6B-CC02-F4E7-39FA-A34F187FD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AF672-AFB2-A1F7-DE0A-8BC1D886D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58A-F62F-43B1-B3CE-60C01579BB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3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011C7-3B82-AEDD-8594-D11954F01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2E4B8-B7BE-9BD3-7026-FCAD71DDAD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211423-99BA-25AE-8E63-D1260C7CA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FDCCD-F99E-A683-E57A-FE8C12161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EBE41-AB88-404E-8CE8-3F22AC87B7C9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010A5-B230-D492-09AA-787E2BD12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5BE72-8606-7CB8-8C25-A2516FF4D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58A-F62F-43B1-B3CE-60C01579BB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720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E48A6-A7F4-F258-31B5-2931BC582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76EDA-E46B-0D5A-94A6-5E9926074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E0A55-9898-1844-5AFF-3082FA081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C2F194-971C-5C3B-455F-CC6388BF49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D07441-193A-F5F5-51F0-6C00197636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F85009-1A01-FC67-D492-5A0132EF2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EBE41-AB88-404E-8CE8-3F22AC87B7C9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E7EE7D-A268-5E88-F88D-5FF4A84D5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966BA4-B4AF-EE97-6D27-299FD3434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58A-F62F-43B1-B3CE-60C01579BB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196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55828-A64D-A2B1-CE13-8DC20F54F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6329EC-C1B9-44BC-8059-D4D96BE26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EBE41-AB88-404E-8CE8-3F22AC87B7C9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4F66DC-F69F-1798-6BC9-29FD8674D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CF0DD-568A-9F1F-8FF3-F8D6DB8CB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58A-F62F-43B1-B3CE-60C01579BB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344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CF22AD-3965-703F-3FBE-00C2CBCD8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EBE41-AB88-404E-8CE8-3F22AC87B7C9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4FF1F-A521-0BDC-3F86-71430A450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30593-9620-7E36-1A2F-97A06CFAC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58A-F62F-43B1-B3CE-60C01579BB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046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E07D2-C5ED-CE4A-ED02-03970247F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948F2-5D80-2E81-BC58-67D1E595E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EB09D7-7AB4-2BF8-69C8-8FA50031D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EC9D2-0CBF-1DB0-3740-7AD8199FA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EBE41-AB88-404E-8CE8-3F22AC87B7C9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8DFCFD-FC57-0A5F-8A9E-E1F9CC1C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569E0-4423-72C6-DB1B-2D93CD4F8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58A-F62F-43B1-B3CE-60C01579BB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61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34D1C-05C3-F8F5-8B68-AC2632BB8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9211F7-0F11-4F70-A665-B0C05BB6B9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395584-7D57-CBB6-BACE-7B2E775EB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8B7CE-76CC-7F71-E7AA-F360E26E7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EBE41-AB88-404E-8CE8-3F22AC87B7C9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37585-8CC0-E766-EA93-87F3BF6B0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8ACFC-FCF1-DD09-C9B5-87A916448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058A-F62F-43B1-B3CE-60C01579BB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33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E1456B-662D-2AEF-63CE-4A9223340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96B52-D3DC-B7BA-24B4-F657803C1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24C3B-B31C-8D4A-129C-66C0BE6A9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EBE41-AB88-404E-8CE8-3F22AC87B7C9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4D840-7BAC-5B76-EF2E-F49D232481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CE2E5-B3B7-4629-558D-9F9CBA2B19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9058A-F62F-43B1-B3CE-60C01579BB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40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customXml" Target="../ink/ink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D98C5-199D-A658-847F-2276A4A2D2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52AC3-5E75-6563-B9EF-67650D0EC7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77D159F-DF4D-EFBC-2F31-0C710E32033E}"/>
                  </a:ext>
                </a:extLst>
              </p14:cNvPr>
              <p14:cNvContentPartPr/>
              <p14:nvPr/>
            </p14:nvContentPartPr>
            <p14:xfrm>
              <a:off x="129600" y="274320"/>
              <a:ext cx="3376080" cy="5967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77D159F-DF4D-EFBC-2F31-0C710E3203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240" y="264960"/>
                <a:ext cx="3394800" cy="598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9111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D98C5-199D-A658-847F-2276A4A2D2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52AC3-5E75-6563-B9EF-67650D0EC7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10F56C-EAF8-74E0-2E78-413A63AF6C64}"/>
                  </a:ext>
                </a:extLst>
              </p14:cNvPr>
              <p14:cNvContentPartPr/>
              <p14:nvPr/>
            </p14:nvContentPartPr>
            <p14:xfrm>
              <a:off x="182880" y="106560"/>
              <a:ext cx="9792000" cy="2941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10F56C-EAF8-74E0-2E78-413A63AF6C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520" y="97200"/>
                <a:ext cx="9810720" cy="29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32FE4F9-629F-F197-6A22-74E26C8908CA}"/>
                  </a:ext>
                </a:extLst>
              </p14:cNvPr>
              <p14:cNvContentPartPr/>
              <p14:nvPr/>
            </p14:nvContentPartPr>
            <p14:xfrm>
              <a:off x="38160" y="2949120"/>
              <a:ext cx="9037440" cy="3360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32FE4F9-629F-F197-6A22-74E26C8908C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800" y="2939760"/>
                <a:ext cx="9056160" cy="337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675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D98C5-199D-A658-847F-2276A4A2D2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52AC3-5E75-6563-B9EF-67650D0EC7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3107BE3-C7E8-850B-59C2-3C030942F5A0}"/>
                  </a:ext>
                </a:extLst>
              </p14:cNvPr>
              <p14:cNvContentPartPr/>
              <p14:nvPr/>
            </p14:nvContentPartPr>
            <p14:xfrm>
              <a:off x="15120" y="274320"/>
              <a:ext cx="10843560" cy="3277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3107BE3-C7E8-850B-59C2-3C030942F5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60" y="264960"/>
                <a:ext cx="10862280" cy="329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0202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D98C5-199D-A658-847F-2276A4A2D2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52AC3-5E75-6563-B9EF-67650D0EC7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D0E345B-EB93-5B4D-A3E7-EB657E42AD6A}"/>
                  </a:ext>
                </a:extLst>
              </p14:cNvPr>
              <p14:cNvContentPartPr/>
              <p14:nvPr/>
            </p14:nvContentPartPr>
            <p14:xfrm>
              <a:off x="45720" y="106560"/>
              <a:ext cx="9151920" cy="5235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D0E345B-EB93-5B4D-A3E7-EB657E42AD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60" y="97200"/>
                <a:ext cx="9170640" cy="525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665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D98C5-199D-A658-847F-2276A4A2D2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52AC3-5E75-6563-B9EF-67650D0EC7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A0A22C1-9DDF-3F4C-B8EF-BB2A02BDE8EE}"/>
                  </a:ext>
                </a:extLst>
              </p14:cNvPr>
              <p14:cNvContentPartPr/>
              <p14:nvPr/>
            </p14:nvContentPartPr>
            <p14:xfrm>
              <a:off x="243720" y="281880"/>
              <a:ext cx="7018560" cy="2385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A0A22C1-9DDF-3F4C-B8EF-BB2A02BDE8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272520"/>
                <a:ext cx="7037280" cy="240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4651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D98C5-199D-A658-847F-2276A4A2D2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52AC3-5E75-6563-B9EF-67650D0EC7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F7547F1-D014-6C59-F9A3-F207C012F8BB}"/>
                  </a:ext>
                </a:extLst>
              </p14:cNvPr>
              <p14:cNvContentPartPr/>
              <p14:nvPr/>
            </p14:nvContentPartPr>
            <p14:xfrm>
              <a:off x="114120" y="76320"/>
              <a:ext cx="9548280" cy="6157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F7547F1-D014-6C59-F9A3-F207C012F8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60" y="66960"/>
                <a:ext cx="9567000" cy="617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8185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D98C5-199D-A658-847F-2276A4A2D2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52AC3-5E75-6563-B9EF-67650D0EC7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CDB7280-4070-64B6-B978-B4577668364E}"/>
                  </a:ext>
                </a:extLst>
              </p14:cNvPr>
              <p14:cNvContentPartPr/>
              <p14:nvPr/>
            </p14:nvContentPartPr>
            <p14:xfrm>
              <a:off x="342720" y="152280"/>
              <a:ext cx="9327240" cy="1410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CDB7280-4070-64B6-B978-B457766836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142920"/>
                <a:ext cx="9345960" cy="142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9C2198F-E01C-390E-72D5-1DA9A1412247}"/>
                  </a:ext>
                </a:extLst>
              </p14:cNvPr>
              <p14:cNvContentPartPr/>
              <p14:nvPr/>
            </p14:nvContentPartPr>
            <p14:xfrm>
              <a:off x="0" y="2590920"/>
              <a:ext cx="7955640" cy="1851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9C2198F-E01C-390E-72D5-1DA9A14122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2581560"/>
                <a:ext cx="7974360" cy="187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4932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D98C5-199D-A658-847F-2276A4A2D2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52AC3-5E75-6563-B9EF-67650D0EC7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4EAF200-ABDA-C534-7C7B-77EF35FD4FF6}"/>
                  </a:ext>
                </a:extLst>
              </p14:cNvPr>
              <p14:cNvContentPartPr/>
              <p14:nvPr/>
            </p14:nvContentPartPr>
            <p14:xfrm>
              <a:off x="236160" y="114480"/>
              <a:ext cx="8999640" cy="6652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4EAF200-ABDA-C534-7C7B-77EF35FD4F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" y="105120"/>
                <a:ext cx="9018360" cy="667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301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2022-06-30T13:28:30Z</dcterms:created>
  <dcterms:modified xsi:type="dcterms:W3CDTF">2022-06-30T13:29:02Z</dcterms:modified>
</cp:coreProperties>
</file>