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1:51:16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508 0,'-21'0'16,"21"-21"-16,-21 21 15,21-21 1,-21 21 0</inkml:trace>
  <inkml:trace contextRef="#ctx0" brushRef="#br0" timeOffset="1428.89">2074 466 0,'0'-21'16,"-21"-1"0,0 22-1,21 22 17,0-1-17,0 0-15,0 0 16,0 0-16,0 0 0,0 1 15,0-1-15,0 0 0,0 0 16,0 0-16,0 0 0,21 1 16,-21-1-16,21-21 0,0 21 15,1 0-15,-1-21 16,21 0-16,-21 0 0,0 0 0,22 0 16,-22 0-16,21-21 0,1 0 15,-22 21-15,21-21 16,0-1-16,-20 1 0,41-21 15,-42 21-15,0 0 0,1-1 16,-1 1-16,-21 0 0,0-21 16,0 21-16,0-1 0,0 1 15,0 0-15,-21 21 32,21 21-32,0 0 15,-22 1-15,22-1 0,-21 21 16,21-21-16,-21 0 0,21 22 15,0-22-15,0 21 0,0 1 16,-21-1-16,21 0 0,0 1 0,0-1 16,0 0-16,0 22 0,0-22 15,0 22-15,0-22 0,0 0 16,0 1-16,0-1 0,0 0 0,0 1 16,0-1-16,0-21 15,0 21-15,0-20 0,21-1 0,-21 0 16,0 0-16,0 0 0,0 0 15,0 1-15,0-1 0,-21-21 16,0 0-16,0 0 16,-1 0-16,1 0 0,-21-21 15,21-1-15,0 1 0,-22 21 0,1-42 16,21 21-16,-22 0 0,22-1 16,-21 1-16,21 0 0,0 0 15,-1 0-15,1 0 0,0 21 0,21-22 16,-21 22-1,0 0 1,21 22-16,0-1 16,0 0-16,0 0 0,0 0 15,0 0-15,21 1 0,0-1 16,-21 0-16,21 0 0,0-21 16,1 21-16,-1 0 0,0 1 0,21-22 15,-21 21-15,22-21 16,-1 0-16,-21 0 0,22 0 15,20 0-15,-21 0 0,43-43 16,-21 43-16,-22-21 0,0 0 0,1 0 16,-1-21-16,43-43 15,-43 64-15,-21-22 16,0 1-16,0 21 0,-21-21 0,0 20 16,22-20-16,-22 21 0,0 0 15,0 0-15,0-1 0,-22 22 47,22 22-47,0-1 0,0 0 0,0 0 16,0 21-16,0-20 0,0-1 15,0 0-15,0 21 0,0-21 0,0 1 16,0-1-16,0 0 0,0 0 16,0 0-16,0 0 0,0 1 15,0-1-15,0 0 0,0 0 16,0 0-1,0-42 17,0 0-17,0 0-15,0 0 0,0-1 16,0 1-16,0 0 0,0-21 0,0 21 16,22-22-16,-1 22 0,21-106 15,22 64 1,-43 41-16,21 1 15,0-21-15,1 21 16,-1 21-16,-21 0 0,0 0 16,22 21-16,-22 0 0,0 0 15,0 22-15,0-22 0,-21 0 0,22 21 16,-22 22-16,0-43 16,0 21-16,0 1 0,0-22 15,0 21-15,0-21 16,0 0-16,0 1 0,0-1 15,0 0-15,0 0 0,0 0 16,0 0-16,0 1 16,0-44 31,0 1-32,0 0-15,0 0 16,0 0-16,0 0 0,21-22 0</inkml:trace>
  <inkml:trace contextRef="#ctx0" brushRef="#br0" timeOffset="1804.67">4106 508 0,'0'0'0,"0"-21"15,0 42 17,0 0-17,0 0-15,-21 1 0,21 20 0,0 21 16,0 22 0,-21-43-16,21 22 0,-21-22 15,21 22-15,-21-22 0,21 0 0,0 64 16,-22-85-1,22 64-15,0-64 0,0 0 16,0 1-16,0-1 0,0 0 16,0 0-16,0 0 0,22-21 15,-1 0 1,0 0-16,0 0 16,0 0-16,0-21 15,1 0-15,-1 0 0,0 0 16,-21-1-16,21 1 0</inkml:trace>
  <inkml:trace contextRef="#ctx0" brushRef="#br0" timeOffset="2060.52">3895 1016 0,'0'0'15,"-22"0"-15,1 0 0,0 0 0,0 0 16,42 0-1,0 0-15,0 0 16,1 0-16,20 0 0,-21 0 16,0 0-16,22-21 0,-22 21 15,21 0-15,-21-21 0,0 21 0,1 0 16,-1-21-16,0 21 0,0 0 16</inkml:trace>
  <inkml:trace contextRef="#ctx0" brushRef="#br0" timeOffset="2840.56">4149 1185 0,'0'0'0,"0"-21"0,0 0 16,0 0 0,0 0-16,0 0 15,0-1-15,21 1 0,0 0 16,0 0-16,0 21 16,0-21-16,1 21 0,20 0 15,-21 0-15,0 0 0,22 0 16,-22 21-16,0-21 0,21 21 0,-21 0 15,1 22-15,20 20 16,-42-42-16,0 22 0,0-22 16,0 21-16,0-21 0,0 43 15,0-43-15,0 0 0,-21 0 16,21 0-16,-21 1 0,21-1 16,0-42 15,0-1-16,0 1-15,0 0 0,21-21 16,0 21-16,-21-1 0,21-20 16,0 21-16,0-21 0,-21 20 0,22-20 15,20 0-15,-21 21 16,0-1-16,0 1 0,1 0 0,-1 0 16,0 21-1,-21 21 16,0 0-15,21-21-16,-21 21 0,0 1 16,21-22-16</inkml:trace>
  <inkml:trace contextRef="#ctx0" brushRef="#br0" timeOffset="3346.27">5292 1016 0,'0'0'0,"0"-21"0,0 0 16,-22 21 15,1 0-31,0 21 16,0 0-16,21 0 16,0 0-16,-21 1 0,0 20 15,-1-21-15,22 21 0,0-20 16,-21 20-16,21-21 0,-21 21 0,21 1 15,0-22-15,0 0 0,0 21 16,0-20-16,0-1 0,0 21 16,0-21-16,21 0 0,0-21 15,1 0-15,-1 0 0,21 0 0,-21 0 16,22 0-16,20-21 16,-21 21-16,-20-21 0,20 0 0,0 0 15,1 0-15,-22-1 0,42-41 16,-42 42-16,-21 0 0,0-22 15,0 1-15,0 21 16,-21-64-16,0 64 0,0-21 16,0 20-16,-22-20 0,22 21 15,-21 0-15,0 0 0,20 21 16,-62 0-16,63 0 0,-1 21 16,-20 0-16,21 0 0,0 0 15,0 0-15,-1 1 0,1-1 0,21 0 16,0 0-16,0 0 15,0 0-15,0 1 0,0-1 0,21 0 16,1 0-16,20 0 16,0-21-16,1 21 0</inkml:trace>
  <inkml:trace contextRef="#ctx0" brushRef="#br0" timeOffset="4539.03">6329 1312 0,'21'-63'16,"0"42"-16,-21 0 15,0-1-15,0 1 16,0 0-16,0 0 0,0 0 16,0 0-16,-21-1 0,21 1 15,-21 0-15,0 0 0,21 0 16,-22 21-16,1 0 0,0 0 15,0 0-15,0 0 0,0 0 0,-1 0 16,1 21-16,-42 21 16,42-21-16,-22 1 0,1 41 15,21-21-15,21-20 0,-21 20 0,21 0 16,0-21-16,0 1 0,0 20 16,0-21-16,0 0 0,0 0 0,0 1 15,21-1-15,0-21 0,0 21 16,0-21-16,0 0 15,1 0-15,-1 0 0,0 0 16,21 0-16,-21-21 0,1 21 16,-22-21-16,21-1 0,0 1 15,21-42-15,-42 42 0,21-22 16,1 1-16,-22 0 0,21-22 16,0-42-16,-21 43 15,21-1-15,-21 22 0,0-22 0,0 22 16,0 0-16,0-1 15,0 1-15,0 21 0,0-21 0,0 20 16,0 1-16,0 0 16,0 42-1,0 0-15,0 1 16,0 20-16,0-21 0,-21 21 0,21 1 16,0-1-16,0 22 0,0-22 15,0 21-15,0 1 0,0-1 16,0-20-16,0-1 0,0 22 0,0-22 15,0 0-15,0-21 0,0 22 16,0-22-16,21 0 0,-21 0 0,21 0 16,0 1-16,1-22 0,-22 21 15,42-21-15,0 0 0,-21 0 16,1 0-16,-1 0 0,0 0 16,64-43-1,-64 22-15,0 0 0,0 0 16,0 0-16,0-22 0,1 22 15,-1-21-15,0 0 0,-21-1 16,21 22-16,-21-21 0,21-1 0,-21 22 16,21-21-16,-21 21 0,0 0 0,0-1 15,0 44 1,0-1 0,-21 0-16,0 0 0,21 0 15,-21 22-15,21-22 0,0 21 0,-21-21 16,21 22-16,0-22 15,-21 21-15,21-21 0,0 22 0,0-22 16,0 0-16,0 0 0,0 0 16,21 0-16,0 1 0,0-22 15,0 0-15,0 0 0,1 0 16,-1 0-16,0 0 0,0 0 0,0 0 16,0 0-16,22 0 0,-22-22 15,0 1-15,43 0 0,-43-21 16,0 21-16,0-1 0,0 1 15,0-21-15,1 0 0,-22-1 16,21 22-16,0-21 0,-21-1 16,0 1-16,21 21 0,-21-21 0,21 20 15,-21 1-15,0 0 16,0 42 0,0 0-16,-21 1 15,21 20-15,-21-21 0,21 21 16,0 1-16,0-22 0,-21 64 15,21-64-15,0 21 0,0-21 16,0 22-16,0-22 0,0 0 16,0 0-16,0 0 0,0 0 0,21-21 15,21 22-15,-21-22 0,22 21 16,-22-21-16,0 0 16,21 0-16,43 0 0,-64 0 15,22-21-15,-1-1 0</inkml:trace>
  <inkml:trace contextRef="#ctx0" brushRef="#br0" timeOffset="5401.72">8318 974 0,'0'-21'0,"0"42"0,-21-64 16,0 43-16,0-21 0,0 0 15,0 21-15,-1 0 0,1 0 16,0 0-16,0 0 15,0 0-15,0 21 0,-22 0 0,22 1 16,0-1-16,0 21 0,0-21 16,-1 22-16,1-22 0,21 21 15,-42 85 1,42-63-16,0-43 16,21 42-1,0-42-15,0 1 0,22-22 0,-22 21 16,0-21-16,64 21 15,-64-21-15,21 0 0,1 0 0,-22 0 16,21 0-16,-21 0 0,43-21 16,-22 0-16,-21-1 0,0 1 15,22 0-15,-22 0 0,0-21 16,21 20-16,-20-20 0,-1 0 0,0-22 16,21 22-16,-21-22 0,22-63 15,-22 64-15,-21-1 16,0 22-16,21-21 0,-21 20 0,0-20 15,0 20-15,0 22 16,-21 0-16,21 0 0,-21 21 16,0 0-16,-1 0 15,22 21-15,0 0 0,-21 22 0,21-22 16,-21 21-16,21 0 16,-21 1-16,0 63 0,21-43 15,0-21-15,0 22 0,0-22 16,0 1-16,-21-1 0,21 0 15,0 1-15,0-1 0,0-21 16,0 43-16,21-43 0,21 21 16,-21-42-16,0 21 0,1-21 15,-1 0-15,0 21 0,0-21 0,0 0 16,22 0-16,-22 0 0,0 0 16,0-21-16,21 21 0,1-42 15,-22 21-15,21 0 0,1-22 16,-22 22-16,0-21 15,0 21-15,-21-22 0,21 1 16,0 0-16,-21 20 0,0 1 16,0 0-16,22 21 0,-22 21 31,0 0-31,0 22 0,0-22 16,0 0-16,0 21 0,-22-20 0,22-1 15,0 0-15,0 0 0,0 0 16,0 0-16,0 22 15,0-22-15,22-21 16,-1 0-16,0 0 16,0 0-16,0 0 0,0 0 15,1 0-15,-1 0 0,0-21 0,0 0 16,0-1-16,0 1 0,1 0 16,-1 0-16,0-21 0,0 20 0,0-20 15</inkml:trace>
  <inkml:trace contextRef="#ctx0" brushRef="#br0" timeOffset="5592.77">9546 720 0,'-21'0'0,"42"0"0,-63-21 15,21-1-15,-1 22 0,1 0 16,21-21-16,-21 21 16,0 0-16,0 0 15,0 0 48</inkml:trace>
  <inkml:trace contextRef="#ctx0" brushRef="#br0" timeOffset="5787.66">8509 910 0,'0'0'0,"0"21"0,-21-21 0,42 0 32,0 0-32,21 0 15,-20 0-15,20 0 0,-21 0 16,21 0-16,22-42 0,-22 42 16,1 0-16,-22-21 0,0 21 15,21 0-15</inkml:trace>
  <inkml:trace contextRef="#ctx0" brushRef="#br0" timeOffset="6871.8">9821 974 0,'-63'0'31,"42"0"-15,-1 0-16,1 21 0,-21 0 16,21 0-16,0 0 0,-1 1 0,1 20 15,-21 21 1,42-41-16,-42 62 0,42-41 16,0-22-16,0 0 0,0 0 15,0 21-15,0-20 0,21-22 16,0 21-16,0-21 0,0 0 15,22 0-15,20 0 0,-42 0 16,22 0-16,20-21 16,-42-1-16,22 1 15,-22 0-15,-21 0 16,0 0-16,0 0 0,0-1 0,-43-20 16,22 21-16,0 0 15,0 0-15,0-1 0,0 1 0,-1 0 16,22 0-16,0 0 0,0-22 15,0 22-15,0 0 16,22 0-16,20 21 16,-21-21-16,21 21 0,1 0 0,-1 0 15,0 0-15,1 0 0,-1 0 0,0 0 16,22 21-16,-22 0 16,-21 0-16,22 0 0,-22 1 15,0 41-15,0-42 16,-21 22-16,21-22 0,-21 0 15,0 21-15,0-21 0,0 22 16,0-22-16,0 0 0,0 21 16,0-20-16,-21-22 0,21 21 15,-21 0-15,21-42 47,0 0-47,0-1 0,0 1 0,0 0 16,0 0-16,0 0 15,0 0-15,21-22 0,0 1 0,1 21 16,-1-22-16,0 1 0,21 0 16,-21-1-16,22 1 0,-1 21 0,0 0 15,22 0-15,-22-1 0,1 22 16,62 0-16,-62 22 16,-22-1-16,42 21 0,-41 0 15,-1 1-15,-21-22 0,0 21 16,0-21-16,0 43 0,0-43 15,0 21-15,-21-20 16,21-1-16,-22-21 0,22 21 0,0 0 16,-21 0-16</inkml:trace>
  <inkml:trace contextRef="#ctx0" brushRef="#br0" timeOffset="7409.49">12404 529 0,'21'-21'0,"-42"42"16,42-84-16,-21 42 0,21-1 0,-21 1 15,0 0-15,0 0 16,0 63 15,-21-21-31,21 1 16,0 20-16,0 0 0,0 1 0,0-1 16,-21 0-16,21 22 0,-22-22 15,22 22-15,-21-22 0,0 21 0,0-20 16,21-1-16,-21 22 15,0-22-15,-1-21 0,1 43 16,21-22-16,-21-21 0,21 0 16,-21 0-16,42-42 47,0 21-47,0-21 0,1 0 15,-1-21-15,0 20 0</inkml:trace>
  <inkml:trace contextRef="#ctx0" brushRef="#br0" timeOffset="7844.08">12742 720 0,'21'-21'0,"-42"42"0,42-21 32,-21 21-17,-21 21-15,21-21 16,-21 22-16,0 20 15,0-20-15,0-1 0,21 0 0,-22 1 16,22-1-16,0 0 0,-21-21 16,21 22-16,0-22 0,-21 21 15,21-21-15,0 1 0,0-1 16,21-21-16,0 0 0,43 0 16,-43 0-16,21 0 0,-20 0 15,20-21-15,0 21 0,43-43 16,-43 22-16,1 0 0,-1 0 15,-21-22-15,0 22 0,22-21 0,-43-43 16,0 43-16,0 0 16,0-1-16,-22 22 0,1-21 15,-21-1-15,0 22 16,20 0-16,-20 21 0,0 0 0,21 0 16,-43 0-16,22 0 15,21 0-15,-22 0 0,22 0 16,0 0-16,21 21 15,-21-42 17</inkml:trace>
  <inkml:trace contextRef="#ctx0" brushRef="#br0" timeOffset="8096.94">12319 656 0,'21'0'32,"0"0"-32,0 0 15,22 0-15,-1-21 0,0 21 0,1 0 16,-1 0-16,0-21 16,1 21-16,41 0 0,-41-21 15,-1 21-15,0 0 0,1-21 16,-22 21-16,0 0 0,0 0 15,0 0-15,1 0 0</inkml:trace>
  <inkml:trace contextRef="#ctx0" brushRef="#br0" timeOffset="8896.21">14986 804 0,'0'-21'31,"21"21"-31,0-21 0,0 21 15,1-21-15,-1 0 16,0 21-16,0-21 0,0-1 16,0 22-16,1-21 0,-1 0 0,0 0 15,21-21-15,-42 20 16,0 1-16,0 0 0,0 0 16,-42-21-16,21 42 15,-22-22-15,1 22 0,-21 0 16,20 0-16,-20 0 0,-22 0 15,43 22-15,-43-1 16,43 0-16,-1 0 0,22 0 0,0 22 16,0-22-16,0 21 15,21 0-15,0-20 0,0 20 0,0-21 16,21 21-16,21 43 16,-21-43-16,1 1 0,-1-1 15,0 0-15,0 1 0,21-22 16,-20 21-16,-1 1 0,0-1 0,0-21 15,0 21-15,-21-20 0,0 20 16,0 0-16,-21-21 0,0 1 16,0-1-16,0 0 0,-22-21 15,1 21-15,21-21 0,-22 0 0,-20 0 16,21 0-16,-1 0 0,1 0 16,-43-21-16,43 0 0,0 0 15,20-1-15,-20 1 0,21 0 16,-21 0-16,-1-43 15,43 43-15,-21-21 0,21 21 16,0 0-16,0-22 0,0 1 16,0 21-16,21 0 15,0 21-15,1 0 0,-1 0 0,21 0 16,-21 0-16,22 0 0,-22 0 16,21 0-16,0 0 0,1 0 0</inkml:trace>
  <inkml:trace contextRef="#ctx0" brushRef="#br0" timeOffset="9341.93">15007 1270 0,'0'0'15,"21"21"-15,0-21 0,1 0 16,-1 0-16,0 0 0,0 0 16,0 0-16,0 0 0,1-21 15,-1 21-15,0-21 0,0 0 0,0 21 16,22-43-16,-1 22 15,-21 0-15,0 0 0,0 0 16,1 0-16,-1-1 0,0 1 16,-21 0-16,0 0 0,0 0 0,0 0 15,0-1-15,0 1 0,-21 21 16,0 0-16,-1 0 16,1 21-16,0 1 0,-21-1 0,21 0 15,-1 21-15,-20-21 16,21 22-16,0-1 0,0 0 0,-1-20 15,1 20-15,21 0 0,0-21 16,0 43-16,0-43 0,0 0 16,21-21-16,1 21 0,-1 1 15,21-22-15,0 0 0,-20 21 16,20-21-16,0 0 0,-21 0 16,22 0-16,-1-21 0,0 21 0,-20-22 15,20 1-15,0 0 0,1 21 16,-22-42-16,21 21 0,0-1 0,-20-20 15,20 0-15,-21-1 0,21-20 16,-20 21-16,-1-22 0,0 1 16,0-1-16</inkml:trace>
  <inkml:trace contextRef="#ctx0" brushRef="#br0" timeOffset="9612.79">16087 529 0,'0'0'0,"0"-21"0,0 0 16,0 0-16,0 0 0,0-1 0,-22 22 15,1 0-15,21 22 16,-21-1-16,0 0 0,0 0 15,21 0-15,-21 22 0,21-1 16,0 0-16,0 22 0,0-22 0,-22 22 16,22-22-16,0 21 0,0-20 15,-21 20-15,21-20 0,0-1 0,0 0 16,0 1-16,0-1 16,0-21-16,0 43 0,0-43 15,0 0-15,0 0 16,0 0-16,21-21 15,1 0 1,-1 0-16,-21-21 0,21 0 16,0 0-16,-21 0 0,21-1 15,0 1-15,1 0 0</inkml:trace>
  <inkml:trace contextRef="#ctx0" brushRef="#br0" timeOffset="10536.96">16277 1122 0,'0'0'0,"-21"21"0,21 0 16,-21-21 0,21 21-16,21-21 31,21 0-15,-21 0-16,1 0 0,20-21 0,-21 21 15,21-21-15,-20 0 0,-1 0 16,21 0-16,-21-1 15,0 1-15,-21 0 0,0 0 16,0 0-16,0 0 0,-21 21 16,0 0-1,0 0-15,-21 0 0,20 21 0,1-21 16,-21 21-16,21 0 0,-22 21 16,22 1-16,21-22 0,0 0 15,0 0-15,-21 0 0,21 43 16,0-43-16,0 0 0,21 0 15,0 1-15,1-22 16,20 21-16,-21-21 0,0 0 16,0 0-16,22 0 0,-1 0 15,-21 0-15,22 0 0,-1 0 0,-21-21 16,21-1-16,1 1 16,-22 21-16,21-21 0,-21-21 0,1 21 15,-1-1-15,21 1 0,-21-21 16,-21 21-16,21-22 0,1 22 15,-22-21-15,0 21 0,0 0 16,0-1-16,0 1 0,0 42 47,0 1-47,-22-1 0,22 21 16,0-21-16,-21 0 0,21 1 0,0 20 15,0-21-15,0 0 0,0 0 16,0 1-16,0-1 0,-21 21 15,21-21-15,0 0 0,0 1 16,0-1-16,0 0 31,-21-21-15,21-21 0,0 0-16,0-1 0,0 1 15,0 0-15,0 0 0,0-21 16,21 20-16,0-20 0,0 0 15,1 21-15,20-64 16,0 43-16,-21-1 0,22 22 16,-1 0-16,22 0 0,-22 0 0,0-1 15,1 22-15,20 0 0,-21 0 16,1 22-16,-22-1 0,21 0 0,-21 0 16,1 21-16,-1 1 0,0 20 15,-21-20-15,0-1 0,0-21 16,0 21-16,0-20 0,0 41 15,-21-42-15,0 0 0,21 1 16,-22-1-16,1 0 0,0 0 16,42-21 31,0-21-32,1 0-15,-1 0 0,0-1 0</inkml:trace>
  <inkml:trace contextRef="#ctx0" brushRef="#br0" timeOffset="10812.8">18119 931 0,'0'-21'16,"0"42"-1,-22 1 1,22-1-16,0 0 0,0 0 15,-21 21-15,21-20 0,-21 62 16,21-63 0,0 1-16,0-1 0,-21 0 0,21 0 15,0 0-15,0 0 16,0 1 0,21-44 15,-21 1-31,0 0 0,21 0 15,0 0-15</inkml:trace>
  <inkml:trace contextRef="#ctx0" brushRef="#br0" timeOffset="11229.13">18203 487 0,'0'0'0,"-21"0"15,0-21-15,0 21 0,0 0 16,-1 0-16,1 0 0,0 0 0,0 0 15,0 21-15,0 0 0,-1 21 16,1-20-16,21 20 0,0-21 16,0 0-16,0 0 0,0 64 15,0-64 1,0 0-16,21 1 0,1-22 0,-1 21 16,0-21-16,0 0 15,0 0-15,0 0 0,1 0 0,20-21 16,-21 21-16,0-22 15,0 1-15,1 0 0,-22 0 0,0 0 0,21 0 16,-21-1-16,0-20 16,0 0-16,0 21 0,0-1 0,-21 1 15,21 0-15,-43-21 16,22 42-16,0 0 0,0 0 0,0 0 16,-1 0-16,-20 21 15,21 0-15,0 0 0,0 0 16,21 1-16,0-1 0,0 21 0,-22 0 15,22 1-15,0-22 16,0 0-16,0 21 0,0-20 16,0-1-16,0 0 0,22 21 15</inkml:trace>
  <inkml:trace contextRef="#ctx0" brushRef="#br0" timeOffset="11695.86">18584 995 0,'21'-21'0,"-42"42"0,42-63 0,-21 20 16,0 1-16,22 0 0,-22 0 15,0 0-15,-22 21 32,1 21-32,21 0 15,-21 0-15,0 0 0,0 1 0,21 20 16,-21-21-16,21 21 0,-22 22 15,22-22-15,0-21 16,0 43-16,0-43 0,0 0 16,22 0-16,-1 1 0,0-22 15,0 21-15,0 0 0,22-21 0,-22 0 16,63 0-16,-62 0 16,62 0-16,-63-21 15,22 21-15,-22-21 0,21-1 16,-21 1-16,43-63 15,-43 41-15,0 1 0,-21 21 16,0-22-16,0 1 0,0-21 16,0 41-16,0-20 0,0 21 15,0 0-15,0 0 16,-21 21 0,21 21-1,0 0-15,0 0 16,0 0-1</inkml:trace>
  <inkml:trace contextRef="#ctx0" brushRef="#br0" timeOffset="12453.96">19389 889 0,'0'-21'15,"-22"42"16,1 0-15,0 0-16,21 1 16,0-1-16,0 21 0,0 0 15,0 1-15,-21-22 0,21 42 16,0-41-16,0 20 16,0-21-16,0 0 0,0 0 15,0 1-15,-21-22 16,21 21-16,0-42 47,0-1-47,0 1 0,0 0 15,0 0-15,0 0 16,0 0-16,21-43 0,0 22 16,43-43-16,-1 22 15,-42 20-15,22 22 16,-1-21-16,0 21 0,43-1 15,-43 22-15,-21 0 0,22 0 16,-22 22-16,0-1 0,0 21 16,-21 0-16,21-20 15,-21 20-15,0-21 0,0 21 0,0 1 16,0-22-16,0 21 0,22-21 0,-22 43 16,0-43-16,0 0 0,0 0 15,0 1-15,0-1 16,0 0-16,-22-21 15,1 0 1,21-21 0,0 0-16,0-1 0,0 1 15,0 0-15,0 0 0,0 0 16,0-22-16,21 1 0,1 0 0,-1-1 16,21 1-16,-21-21 0,22 20 15,-1 1-15,21 0 0,-20-1 16,20 22-16,64-21 15,-42 42-15,-22 0 0,64 0 16,-84 0-16,-1 42 0,0-21 16,-20 22-16,-1-1 0,-21 43 15,0-43-15,0 0 0,0 1 16,-21-1-16,-1-21 0,1 21 16,0-20-16,21 20 0,-21-21 0,0 0 15,0 0-15,21 1 0,-22-22 16,1 21-16,0-21 15,0 0 1</inkml:trace>
  <inkml:trace contextRef="#ctx0" brushRef="#br0" timeOffset="13719.88">2752 2138 0,'-22'0'0,"44"0"0,-65 0 16,22 0-16,0 0 31,21 21 1,21-21-1,0 0-31,0 0 0,22 0 15,-1 0-15,-21 0 0,22 0 0,20 0 16,-21 0-16,64 0 16,-42 0-16,-1 0 0,22 0 15,0 0-15,-1 0 0,86 0 16,-65 0-16,-20-21 0,21 21 16,0 0-16,0 0 0,21 0 15,0-21-15,0 21 0,21 0 0,-21 0 16,0 0-16,0 0 0,21 0 15,-21-21-15,21 21 0,-21 0 0,0 0 16,0 0-16,0 0 0,127-22 16,-127 22-16,0 0 15,0 0-15,0 0 0,0 0 0,-21-21 16,21 21-16,-21 0 0,21-21 16,-21 21-16,21 0 0,-22 0 15,1-21-15,106 21 0,-127 0 16,-1-21-16,1 21 0,-22 0 15,1-21-15,42 21 16,-43-22-16,-20 1 0,20 21 16,-21-21-16,1 21 0,-1 0 0,22 0 15,-22-21-15,-21 21 0,64 0 16,-64 0-16,21-21 0,-21 21 16,22 0-16,-22 0 0,21 0 15,-21 0 1,-42 0 15,0 0-31,0 0 16</inkml:trace>
  <inkml:trace contextRef="#ctx0" brushRef="#br0" timeOffset="14516.97">12086 1672 0,'-42'21'0,"84"-42"0,-105 42 0,41-21 16,1 22-16,0-22 0,0 21 0,0-21 15,21 21 1,21-21 15,21 21-31,-21-21 0,22 0 16,-1 0-16,22 0 0,-22 0 16,21 0-16,1-21 0,-22 21 0,22 0 15,-22-21-15,0 21 0,43 0 16,-43-21-16,1 21 0,-22 0 15,0 0-15,0 0 0,0-22 16,1 22 47</inkml:trace>
  <inkml:trace contextRef="#ctx0" brushRef="#br0" timeOffset="15608.23">14753 1863 0,'0'0'16,"-21"0"-16,0 0 0,0 0 0,-22 0 0,22 0 16,0 0-16,-21 0 0,20 0 15,-41 0-15,42 0 16,-22 0-16,22 0 0,-21 0 0,21 0 16,-22 0-16,22 0 15,0 0 1,42 0 31,0 0-47,1 0 0,-1 21 0,0-21 15,0 0-15,21 0 0,-20 0 16,20 0-16,-21 0 0,21 0 0,1 0 16,-1 0-16,0 0 0,1 0 15,20-21-15,1 21 0,63 0 16,-43-21-16,1 21 0,0-22 15,-22 22-15,22 0 0,84-21 16,-84 21-16,0 0 16,84-21-16,-84 21 0,20 0 15,1-21-15,0 21 0,-21 0 16,126 0-16,-126 0 0,0 0 16,-1 0-16,22 0 0,-21 0 15,105 0-15,-84 0 16,-21 0-16,21 0 0,-22 0 0,22 0 15,-21 0-15,0 0 0,20 0 16,-20 0-16,21 0 0,0 0 16,0 0-16,105-21 15,-126 21-15,0 0 0,84 0 16,-84 0-16,-1 0 0,-20 0 16,105 0-16,-84 0 0,-1 0 15,1 0-15,0 0 0,63 0 16,-63 0-16,-22 0 15,22-21-15,-22 21 0,1 0 0,-1 0 16,1 0-16,-1 0 0,1 0 16,-1 0-16,-20 0 0,20 0 0,-21-22 15,-20 22-15,20 0 16,21 0-16,-41 0 16,-1 0-16,-21-21 15,21 21 32</inkml:trace>
  <inkml:trace contextRef="#ctx0" brushRef="#br0" timeOffset="15756.14">20807 1672 0,'0'0'0,"-21"0"16,-1 0-16,1 0 15,0 0 1,0 0 0,0 0-1,0 0 1,-1 0-16,1 0 0</inkml:trace>
  <inkml:trace contextRef="#ctx0" brushRef="#br0" timeOffset="55408.18">656 4128 0,'21'0'16,"-42"0"-16,63 0 0,-20 0 0,-1 0 15,21 0-15</inkml:trace>
  <inkml:trace contextRef="#ctx0" brushRef="#br0" timeOffset="60432.43">1333 3493 0,'0'0'0,"22"0"0,-22-22 0,0 1 0,0 0 15,0 0-15,0-21 16,0 20-1,0 1-15,0 42 32,0 1-17,0 20-15,0-21 0,0 21 0,0 1 16,0-1-16,-22 0 0,1 1 16,0-1-16,21 0 0,-21 1 15,0 20-15,21-20 0,-21-1 16,21 21-16,-22-20 0,22-1 15,-21 0-15,21 1 0,0-22 0,0 21 16,0-21-16,0 1 0,21-44 31,1-20-15,-1 21-16,0-21 16,-21 20-16,21-20 0,0 0 15,0-1-15,1 1 0,-1 21 16,42-43-16,-42 22 0,1 21 15,-1 0-15,-21 0 0,21 21 16,0-22-16,0 22 0,0 0 16,1 0-16,-1 0 15,-21 22-15,21-1 0,-21 0 16,21 21-16,-21-21 16,21 22-16,-21 20 15,0-20-15,21-22 0,-21 21 16,22 0-16,-22-20 0,21 20 0,0-21 15,-21 0-15,21-21 0,0 21 16,0-21-16,1 0 0,-1 0 16,0 0-16,0 0 0,0-21 0,22-21 15,-22 0-15,21-22 16,-21 22-16,0-1 0,1 1 16,-22 0-16,0-22 0,21 22 15,-21 0-15,0-1 0,0-63 16,0 64-16,0 21 0,-21-21 15,21 20-15,0 1 16,-22 0-16,1 21 0,0-21 16,0 21-16,0 21 15,21 0 1,-21-21-16,21 21 0,0 1 16,0-1-16,0 0 15,0 0-15,21-21 16,0 21-16,0-21 0,0 21 15</inkml:trace>
  <inkml:trace contextRef="#ctx0" brushRef="#br0" timeOffset="61183">2476 4001 0,'0'0'0,"0"21"0,0 0 15,0 0 1,22-21 0,-1-21-16,0 0 15,21 21-15,-21-21 0,1-1 16,-1-20-16,21 21 0,-21 0 0,22-22 16,-22 22-16,21-21 15,-21 0-15,0-1 0,22-41 16,-22 41-16,0 1 0,-21 0 15,0-1-15,21 22 0,-21 0 0,0-21 16,0 20-16,0 1 16,-21 21-1,0 0-15,0 21 0,21 1 0,0-1 16,0 0-16,-21 21 0,21-21 16,0 22-16,0-1 0,0-21 0,0 22 15,0-1-15,0-21 0,0 21 16,-22 1-16,22-22 0,0 21 15,0-21-15,-21 22 0,21-22 0,0 21 16,0-21-16,0 1 16,-21 41-16,21-42 0,0 0 15,0-42 17,0 0-17,0 0-15,0 0 0,0 0 16,21-1-16,0-20 0,-21 21 15,22-21-15,-1 20 0,0-20 16,0 21-16,0-21 0,0 20 0,43-41 16,-43 63-16,0-21 0,0 21 15,22 0-15,-22 0 0,21 0 16,1 0-16,-22 21 0,0 0 16,0-21-16,0 21 0,0 0 15,-21 22-15,0-22 0,22 0 16,-22 0-16,0 0 0,0 1 0,0-1 15,0 21-15,0-21 0,0 0 16,-22 22-16,22-22 16,0 0-16,-21-21 0,21 21 0,-21 0 15,0-21-15,21 22 16,-21-22 0,0 0-1,21-22-15,0 1 16,0 0-16,0 0 0,0 0 15</inkml:trace>
  <inkml:trace contextRef="#ctx0" brushRef="#br0" timeOffset="62151.92">4000 3789 0,'0'0'16,"22"0"-16,-22-21 0,21 21 0,-21-21 15,0-1-15,0 1 16,0 0-16,0 0 0,0 0 16,0 0-16,-21-1 0,21 1 15,-43-21-15,22 21 16,0 0-16,0 21 0,0 0 0,-1 0 16,-41 0-16,21 0 15,-1 21-15,1 0 0,0 0 16,-1 21-16,1-20 0,21 20 15,-22-21-15,22 21 0,0-20 0,0 20 16,21-21-16,-21 21 0,21 22 16,0-22-16,0-21 0,21 1 15,0 20-15,0-21 0,22 21 16,-1-20-16,-21-22 16,43 0-16,-22 0 0,0 0 0,-21 0 15,22 0-15,-22-22 16,42-20-16,-20 21 0,-22 0 15,0-22-15,0 22 0,0 0 16,1-21-16,-1-1 0,0 22 0,-21-21 16,21 21-16,-21-22 15,21 1-15,-21 21 0,0-21 0,0 20 0,0 1 16,0 0-16,0 0 16,0 42 15,0 0-31,0 0 0,0 1 0,0-1 15,0 21-15,0-21 16,0 0-16,0 22 0,0-22 0,0 0 16,0 0-16,0 22 0,0-22 15,0 0-15,0 0 0,0 0 0,0 0 16,0 1-16,21-1 0,22 0 16,-22-21-16,0 0 0,0 0 15,0 0-15,1 0 0,20 0 16,0-21-16,-21 21 15,1-21-15,-1-22 0,0 22 16,0 0-16,43-64 0,-43 64 16,0-85-16,0 64 15,0-22-15,0 1 0,1 21 16,-22-22-16,0-42 0,0 64 16,0 0-16,0 20 0,0 1 15,0 0-15,0-21 16,0 63-1,-22 0-15,22 0 0,0 0 16,0 22-16,0-1 0,-21 0 16,21 1-16,0-1 0,0 0 0,0 22 15,0-22-15,0 1 0,0-1 16,0-21-16,0 21 0,0 1 0,0-22 16,0 21-16,0-21 15,0 22-15,0-1 0,0-21 16,0 0-16,0 1 15,21-1-15,-21 0 16,22-21-16,-1 0 16,0 0-16,0 0 0,0-21 15,0 0-15,1 21 0,-22-22 16,21 1-16,21-21 0,-21 21 16,-21 0-16,0-1 0,21 1 15</inkml:trace>
  <inkml:trace contextRef="#ctx0" brushRef="#br0" timeOffset="62407.77">4551 3598 0,'-21'0'0,"42"0"0,-64 0 16,86 22 15,-22-22-31,0 0 0,21 0 15,-20 0-15,20 0 0,0 0 0,1 0 16,-22 0-16,21 0 0,0 0 16,1-22-16,-22 22 15,0 0-15,0 0 0,0 0 16,1 0-16,-22-21 31</inkml:trace>
  <inkml:trace contextRef="#ctx0" brushRef="#br0" timeOffset="63000.43">7154 3366 0,'0'-22'0,"0"44"0,0-65 0,0 22 0,0 0 16,0 0-16,0 0 0,0-1 15,0 44 17,0-1-32,0 0 15,0 21-15,0-21 0,-21 22 16,21-1-16,0-21 0,-21 22 0,0-1 16,21-21-16,-21 21 0,21-20 15,0-1-15,0 21 0,-22-21 0,22 0 16,-21 1-16,21-1 15,0 0-15,0 0 16,21-21 15,1-21-15,-1 21-16</inkml:trace>
  <inkml:trace contextRef="#ctx0" brushRef="#br0" timeOffset="63533.07">8043 3217 0,'0'-21'0,"-42"21"31,0 0-31,20 0 0,-20 21 0,21-21 16,-21 22-16,-22 20 15,43-21-15,-21 0 0,20 0 16,1 1-16,0-1 0,21 0 0,0 0 16,0 0-16,0 0 15,21 1 1,22-22 0,-22 0-16,0 0 0,21 0 0,-21 0 15,22 0-15,-22 0 0,64 21 16,-43-21-16,-21 0 0,21 0 15,-20 21-15,20-21 0,0 21 16,-21 0-16,1-21 16,-22 21-16,0 1 0,0-1 15,0 0-15,0 0 16,-22 0-16,1-21 0,0 21 16,-21-21-16,-43 43 0,43-43 15,-1 0-15,1 0 0,0 21 16,21-21-16,-22 0 0,1 0 15,21 0-15,0 0 0,-22 0 0,22 0 16,0 0-16,0 0 0,0-21 16,-1 0-16,1-1 15,21 1-15,0 0 16,0 0 0,0 0-16,0 0 15,0-1-15,0 1 0</inkml:trace>
  <inkml:trace contextRef="#ctx0" brushRef="#br0" timeOffset="63778.15">7239 3006 0,'-21'-21'16,"42"21"47,0 0-63</inkml:trace>
  <inkml:trace contextRef="#ctx0" brushRef="#br0" timeOffset="64722.12">10541 3323 0,'21'0'16,"0"-21"-1,0 0-15,1 21 0,-1-21 0,0 21 16,0-21-16,0-1 0,22 1 16,-22 0-16,0 21 0,21-21 15,-21 0-15,1 0 0,-22-1 16,21 1-16,-21 0 15,0 0-15,-21 21 16,-43-21-16,43 21 0,-21 0 16,-1 0-16,22 0 15,-21 0-15,-43 21 0,43 0 16,21 0-16,-22-21 0,22 21 16,0 1-16,-21 20 0,42-21 15,0 0-15,0 0 0,0 1 16,21-1-16,21 21 15,-21-21-15,22 0 0,-22 1 0,21-1 16,-21 21-16,22-21 0,-1 0 0,0 1 16,1-1-16,-1 0 0,0 0 15,-21 0-15,22 0 0,-22 1 0,0-1 16,0 0-16,-21 0 0,0 0 16,0 0-16,0 1 0,-21-1 15,0 0-15,-21 0 0,-1 0 0,-20-21 16,20 21-16,-20 1 0,-1-22 15,1 0-15,-1 0 0,1 0 0,-1 0 16,1 0-16,21 0 0,-1 0 16,-41-43-16,62 22 0,1 0 15,0 0-15,0 0 0,21-22 16,0 22-16,0-42 0,0 20 16,0-20-16,21 20 15,0 22-15,43-42 16,-43 42-16,0-1 0,21 22 15,-20 0-15,20-21 0,21 21 16,-20 0-16,63 21 16,-85 1-16</inkml:trace>
  <inkml:trace contextRef="#ctx0" brushRef="#br0" timeOffset="65142.29">11112 3704 0,'0'0'16,"22"21"-16,-1-21 16,0 0-16,0 0 0,0 0 15,0 0-15,1 0 0,-1 0 16,0-21-16,0 21 0,21-21 16,-20 21-16,-1-21 0,0 0 0,0 0 15,0 21-15,0-22 16,-21 1-16,0 0 0,0-21 15,0 21-15,0-1 0,-21 22 16,0-21-16,0 21 0,0 0 0,0 0 16,-22 21-16,22-21 0,0 22 15,-21-1-15,20 21 0,-20 0 16,21-20-16,0 20 0,0-21 16,21 0-16,-22 22 0,22 20 15,0-42 1,22 0-16,-1 1 0,0-22 15,21 21-15,1-21 0,-22 0 16,21 0-16,-21 0 0,22 0 16,-1 0-16,21-21 0,-20 21 15,-1-22-15,0 1 0,1 0 16,-1 0-16,43-43 0,-43 43 16,0-21-16</inkml:trace>
  <inkml:trace contextRef="#ctx0" brushRef="#br0" timeOffset="65434.31">12150 3027 0,'0'-21'0,"0"42"0,-22-63 16,22 20-16,-21 1 0,0 21 15,0 0-15,0 0 0,0 0 16,-1 21 0,1 1-16,21 20 0,0-21 0,0 21 15,-21 1-15,21 20 0,-21-20 16,21 20-16,-21-21 0,21 22 0,0-22 15,0 1-15,0-1 0,0 0 16,0 1-16,-21-1 0,21-21 16,0 43-16,0-43 15,0 0-15,0 0 0,21-21 32,0 0-32,0 0 15,0 0-15,0-21 0,1 21 16,-22-21-16,21 0 15,0-1-15</inkml:trace>
  <inkml:trace contextRef="#ctx0" brushRef="#br0" timeOffset="65836.09">12192 3577 0,'0'0'0,"0"21"15,0 1 1,21-22-1,0 0-15,0 0 16,1 0-16,-1 0 0,0 0 0,0 0 16,21 0-16,-20-22 0,-1 1 15,21 21-15,-21-21 0,0 21 0,1-21 16,-22 0-16,21 21 16,-21-21-16,0-1 0,0 1 15,-21 21 1,-1 0-16,1 0 15,0 0-15,0 0 0,0 0 16,0 0-16,-1 21 0,-20 1 16,42-1-16,0 0 0,-21 0 15,21 0-15,-21 0 0,21 43 16,0-43-16,0 0 16,0 0-16,0 1 0,42-22 15,-21 21-15,0-21 16,1 0-16,20 0 0,-21 0 0,21 0 15,-20 0-15,20 0 0,-21 0 0,21 0 16,-20-21-16,-1 21 16</inkml:trace>
  <inkml:trace contextRef="#ctx0" brushRef="#br0" timeOffset="66367.87">12890 3556 0,'0'-21'16,"0"42"-16,0-63 0,0 21 15,0-1-15,0 1 0,-21 21 31,0 21-15,21 1-16,0-1 16,0 0-16,0 0 0,-21 21 0,21-20 15,0-1-15,0 0 0,-21 0 16,21 0-16,0 0 0,0 1 16,0-1-16,0 0 0,0 0 15,0 0-15,0 0 16,0-42 31,0 0-47,0 0 15,0 0-15,0 0 0,0-1 0,0 1 16,21 0-16,0-21 16,0 21-16,0-22 0,43 1 0,-43 0 15,21 20-15,1 1 0,-1 0 16,0 21-16,43 0 15,-43 0-15,-20 0 0,20 0 16,-21 21-16,21 0 0,1 43 16,-22-43-16,-21 0 0,0 22 15,0-22-15,0 0 0,0 42 16,0-20-16,0-22 16,-21 0-16,21 0 0,-21-21 0,21 21 15,-22-21-15,22 22 0,-21-22 16,0 0-16,21 21 15,0-42 17,21-1-17,-21 1-15,21 21 0,1-21 16</inkml:trace>
  <inkml:trace contextRef="#ctx0" brushRef="#br0" timeOffset="66620.07">13801 3450 0,'21'0'0,"-42"0"0,42 21 31,-21 1-31,0-1 16,0 0-16,-21 0 0,21 0 16,0 0-16,0 1 0,0 20 15,-22-21-15,22 0 0,0 0 0,-21-21 16,21 22-16,0-1 0,0 0 15,0 0-15,0-42 47,0 0-47,21 0 16</inkml:trace>
  <inkml:trace contextRef="#ctx0" brushRef="#br0" timeOffset="66980.86">13801 3006 0,'-22'0'0,"44"0"0,-65 0 0,22 0 0,21 21 16,-21 0-16,0-21 0,21 21 16,-21 0-16,21 1 0,0 20 0,0 0 15,0-21-15,0 1 16,0-1-16,21-21 0,0 21 0,0-21 15,0 0-15,0 0 0,1 0 16,-1 0-16,0 0 0,0 0 16,0 0-16,0-21 0,-21 0 15,22-1-15,-22-20 0,0 21 16,0 0-16,0 0 0,0-1 16,0 1-16,-43-21 0,43 21 15,-21 0-15,0 21 0,0 0 16,0-22-16,-1 22 0,1 0 15,0 0-15,21 22 16,-21-1-16,21 0 0,0 0 16,0 0-16,0 0 15</inkml:trace>
  <inkml:trace contextRef="#ctx0" brushRef="#br0" timeOffset="68662.32">14372 3408 0,'0'0'0,"0"-21"15,0 0-15,0-1 16,0 1-16,-21 21 47,0 21-31,21 1-16,0-1 0,-21 0 15,21 21-15,-22-21 0,22 22 16,-21-1-16,21-21 0,0 22 0,-21-1 15,21 0-15,0-21 16,0 1-16,0-1 0,0 0 0,0 0 16,21-21-16,-21 21 0,21-21 15,1 0-15,-1 0 0,0 0 0,21 0 16,-21 0-16,1 0 0,20 0 16,-21 0-16,21-21 0,-20 0 0,20 0 15,0 0-15,-21-22 16,1 22-16,20-42 15,-21 20-15,-21 22 0,0-21 16,0-1-16,0 1 0,21-21 16,-21 20-16,0 22 0,0 0 15,0 0-15,0 42 32,0 0-32,0 0 0,0 0 0,0 22 15,0-22-15,0 21 0,0-21 16,0 22-16,0-22 0,-21 21 0,21-21 15,0 22-15,0-22 0,0 0 16,0 0-16,21 0 0,0 1 16,-21-1-16,22-21 0,-1 0 15,0 21-15,0-21 0,0 0 0,0 0 16,22 0-16,-1 0 16,-21-21-16,0 21 0,22-21 0,-22-1 15,0 22-15,0-21 16,-21-21-16,21 21 0,1-22 15,-22 1-15,0 21 0,0-21 16,0 20-16,0 1 0,0 0 0,0 0 16,0 0-16,0 42 31,0 0-31,0 0 0,-22 0 16,22 1-16,-21 20 0,21-21 15,-21 0-15,21 0 0,0 1 16,0 20-16,0-21 0,0 0 0,-21 22 15,21-22 1,0 0-16,-21 0 0,21-42 63,21 0-63,0 0 15,-21-1-15,21 1 0,0-21 16,-21 21-16,43-43 15,-22 22-15,0 21 0,21-22 0,-20 22 16,20 0-16,21-42 16,-41 63-16,20-22 0,-21 22 0,0 0 15,0 0-15,1 0 0,-1 22 16,21 20-16,-42-21 16,0 0-16,0 0 0,0 22 0,0-22 15,0 0-15,0 21 0,0-20 16,0-1-16,0 0 0,0 21 0,0 1 15,0-22-15,0 0 16,0 0 0,0-42 31,-21 0-32,21 0-15,0-1 0,0 1 16,0 0-16,0 0 0,0 0 15,0-22-15,21 22 0,43-85 16,-43 85-16,42-42 16,22 20-16,-43 22 0,1 0 15,-1 21-15,64 0 16,-64 0-16,0 21 0,1 0 16,-22 1-16,0-1 0,0 21 15,-21-21-15,21 22 0,-21-1 0,0 21 16,0-41-16,-42 62 15,42-63-15,-21 1 16,0-1-16,0 0 16,21 0-16,-22-21 15,1 21-15,0-21 0,0 0 16,0 0 0,21-21-1,0 0-15</inkml:trace>
  <inkml:trace contextRef="#ctx0" brushRef="#br0" timeOffset="69280.21">17822 3366 0,'0'0'0,"0"-22"16,0 1-16,-21 21 16,21-21-16,-21 21 0,-21-42 15,20 21-15,1-1 0,21 1 16,0 0-16,-21 0 0,21 0 16,0 0-16,0-1 0,21-41 15,0 42-15,1-22 0,-1 22 16,21 0-16,0-21 0,1 21 15,-1-1-15,22 1 0,-22 21 0,21-21 16,1 21-16,-1 0 0,-20 0 16,20 0-16,-20 0 0,-1 0 15,21 64-15,-41-43 0,-22 21 16,-22 43-16,1-43 16,-106 106-16,64-105 15,-1-1-15,22 21 0,0-20 16,-22-1-16,1 22 15,-1-1-15,22-42 16,42 22-16,-21-43 0,21 42 16,0-21-16,0 0 15,0 0 1,21-21-16,0 0 16,0 0-16,0 0 15</inkml:trace>
  <inkml:trace contextRef="#ctx0" brushRef="#br0" timeOffset="69795.91">17865 4022 0,'0'0'0,"0"21"0,0 0 16,-22-21-16,22 21 15,0 0-15,22-21 16,-1 0-16,0 0 0,0 0 16,0-21-16,0 21 15,1-21-15,-22 0 16,0 0-16,0 0 16,0-1-16,0 1 0,0 0 15,-22 21 1,1 0-16,0 0 0,0 0 15,21 21-15,-21 0 0,0-21 16,-1 22-16,22-1 0,0 0 0,0 0 16,0 0-16,0 0 15,0 1-15,22-22 16,-1 0-16,0 0 16,0 0-16,0 0 0,0-22 15,1 1-15,-22 0 16,0 0-16,0 0 15,0 0-15,0-1 16,-22 22-16,1 0 16,0 0-16,21 22 15,-21-22-15,21 21 16,0 0 0,21-21 15</inkml:trace>
  <inkml:trace contextRef="#ctx0" brushRef="#br1" timeOffset="151869.89">698 4636 0,'0'0'15,"-21"-22"-15,0 44 47,21-1-47,0 0 16,0 0-16,0 0 15,0 0-15,0 1 0,0-1 16,21 0-16,0 0 0,-21 0 16,22 0-16,-1 1 15,0-22-15,0 0 16,0 0-16,0 0 0,1-22 15,-1 22-15,0-21 0,0 0 16,0 0-16,0 0 0,-21 0 16,22-1-16,-1-20 0,0 0 15,-21 21-15,0-1 0,0 1 16,0 0-16,0 0 0,0 0 0,0 42 47,0 0-47,0 0 15,0 0-15,0 1 0,0 20 0,0 0 16,0 1-16,0-1 0,0 21 16,0-20-16,0-1 0,0 22 15,0-22-15,0 0 0,0 1 0,0-1 16,0 0-16,0-21 0,0 22 16,0 20-16,0-42 0,0 1 15,0-1-15,-21-21 0,21 21 16,-21 0-16,-1-21 15,1 0-15,0 0 16,0 0-16,0-21 16,0 0-16,-1-22 0,1 22 0,0 0 15,0-21-15,0-22 16,21 43-16,-21 0 0,21 0 16,-22 21-16,22-21 0,0 42 31,0 0-16,0 0-15,0 0 0,22 0 16,-1 1-16,0-1 0,-21 0 16,21 0-16,0 0 0,0 0 0,1 1 15,-1-1-15,-21 0 0,21-21 16,42 21-16,-41 0 16,-1-21-16,0 0 0,0 0 0,21 0 15,-20 0-15,20-21 16,-21 0-16,43-21 0,-22 20 15,0-20-15,1-21 16,-22 20-16,0-20 0,0 20 16,0-20-16,0-106 15,-21 126-15,0 1 0,0 0 16,0-1-16,0 22 0,0-21 0,0 21 16,0-1-16,-21 22 15,0 0 1,21 22-16,0-1 0,0 21 15,0 0-15,0 1 0,-21-1 16,21 0-16,0 1 0,0 20 16,0-20-16,0-1 0,0 21 15,0-20-15,0-22 0,0 21 0,0 1 16,0-22-16,21 21 0,-21-21 16,0 0-16,21 1 0,0-1 15,1 0-15,-1-21 16,0 0-16,0 0 15,0 0-15,22 0 0,-22-21 16,0 0 0,0 21-16,-21-22 0,0-20 0,21 21 15,-21 0-15,0-22 0,0 22 16</inkml:trace>
  <inkml:trace contextRef="#ctx0" brushRef="#br1" timeOffset="152116.32">1291 5017 0,'0'0'0,"0"21"15,21-21 1,0 0 0,1 0-16,-1 0 0,21 0 15,-21-21-15,22 21 0,-1-22 16,0 22-16,-21 0 0,22-21 15,-22 0-15,42 21 16,-41 0-16,-22-21 0,21 21 16,0 0-16</inkml:trace>
  <inkml:trace contextRef="#ctx0" brushRef="#br1" timeOffset="152544.07">2879 5017 0,'0'-22'0,"0"44"0,0-65 16,0 22 0,0 0-16,0-21 15,0 63 32,0 0-47,-22 0 0,22 0 16,0 22-16,0-22 0,0 21 15,0 0-15,-21-20 0,21-1 16,0 0-16,0 21 0,0-21 16,0 1-16,0-1 0,0 0 15,0 0 1,21-21 0,1-21-1,-1 0 1,-21 0-16</inkml:trace>
  <inkml:trace contextRef="#ctx0" brushRef="#br1" timeOffset="153007.79">3323 4911 0,'0'0'0,"21"-21"0,-21-1 16,0 1-16,-21 42 31,0-21-16,0 22-15,0-1 0,-1 0 16,1 0-16,0 0 0,0 0 16,21 1-16,-21-1 15,21 21-15,0-21 16,0 0 0,21-21-1,0 0-15,0 0 0,0 0 16,1 0-16,20 22 0,-21-22 15,0 0-15,0 0 0,1 0 16,-1 0-16,0 21 16,0 0-16,-21 0 15,0 0-15,0 0 16,-21-21-16,0 22 0,0-22 16,-1 21-16,1 0 0,0-21 0,-21 21 15,21-21-15,-1 0 16,1 21-16,0-21 0,0 0 15,0 0 1,0 0-16,-1 0 16,22-21-16,0 0 15,0 0-15,-21 21 16,0-21-16,21-1 0</inkml:trace>
  <inkml:trace contextRef="#ctx0" brushRef="#br1" timeOffset="153235.67">2752 4741 0,'-22'-21'31,"1"21"-31,0 0 16,42 0 15,0 0-15,1 0-16,-1 0 0</inkml:trace>
  <inkml:trace contextRef="#ctx0" brushRef="#br1" timeOffset="154040.7">4784 4741 0,'0'0'15,"21"0"1,-42 22 15,-1-1-31,22 0 16,-21 0-16,0 0 0,21 22 0,0-22 15,-21 21-15,0-21 0,21 22 0,-21-1 16,21-21-16,0 21 0,0-20 16,0 20-16,0-21 0,0 0 15,0 0-15,0 1 0,21-1 0,0 0 16,0-21-16,0 0 0,0 21 16,1-21-16,41 0 0,-21 0 15,-20 0-15,41-21 0,-21 0 16,-20 0-16,20-1 15,-21 1-15,0 0 0,0 0 0,1-21 16,-1 20-16,0-62 0,-21 41 16,0-20-16,0-22 15,0 43-15,0 0 0,0 20 16,-21-20-16,0 21 0,-43-21 16,43 42-16,-21 0 0,20-22 15,-20 22-15,21 0 0,-85 22 16,64-1-16,21-21 15,-22 21-15,22 0 0,0 21 0,-21 22 16,20-43-16,22 21 16,0-20-16,0-1 0,0 21 15,0-21-15,22 22 0,20-22 0,-21 0 16,0-21-16,22 0 0,-1 21 16,-21-21-16,21 0 0,1 0 15,-1 0-15,-21-21 0,22 0 16</inkml:trace>
  <inkml:trace contextRef="#ctx0" brushRef="#br1" timeOffset="154428.48">5524 4678 0,'0'0'0,"22"-21"0,-22 0 16,-22 21 15,1 21-31,21 0 16,0 0-16,0 21 15,0-20-15,0 20 0,0 0 16,0 1-16,0-1 0,0 0 16,-21 22-16,21-22 0,0 22 0,0-22 15,0 64-15,-21-43 16,21 64-16,0-63 0,0-1 16,0 22-16,0-22 0,0 22 0,0-21 15,0 20-15,-21-20 0,0 20 16,-1 1-16,1-21 0,21 20 0,-21-20 15,0-1-15,21 1 0,0-1 16,0-20-16,-21-1 0,21 0 16,0-21-16,0 1 0,0 20 15,0-21-15,0-42 16,0 0 0,21 0-16,-21-1 0,21 1 0,-21-21 15,21 0-15,0-1 0,1 1 16,-22-22-16,21 1 0,0-1 0</inkml:trace>
  <inkml:trace contextRef="#ctx0" brushRef="#br1" timeOffset="154824.26">5503 4974 0,'0'-42'0,"0"84"0,-21-105 16,21 42-16,-21-22 0,21 22 0,0 0 15,0 0-15,0 0 0,0-1 16,21 1-16,0 0 16,22 0-16,-22 21 0,63-21 15,-41 21-15,-1-21 0,43 21 16,-43 0-16,0 0 0,43 21 16,-64 0-16,0 0 0,1 21 15,-22-20-15,0-1 0,0 21 0,0-21 16,0 22-16,-22-22 0,-41 42 15,21-42-15,20 1 16,-20-1-16,0 0 0,-1 0 16,22-21-16,-21 21 0,0-21 0,20 0 15,-20 0-15,21 21 0,0-21 16,0 0-16,-1 0 16,22-21-1,22 0 1,-1 21-16,0-21 0,0 0 15,0 21-15,0-21 16,1 21-16</inkml:trace>
  <inkml:trace contextRef="#ctx0" brushRef="#br1" timeOffset="155713.57">6032 5017 0,'0'0'0,"22"0"16,-22 21-16,42-21 15,-21 0-15,0-21 16,0 21-16,-21-22 0,22 1 0,-1 21 16,0-21-16,0 0 0,0 0 0,0 0 15,1-1-15,-1 1 16,0-42-16,-21 42 16,21-1-16,-21 1 15,0 0-15,0 0 16,-21 21-16,0 0 15,0 0-15,-1 0 16,1 21-16,0 0 0,21 0 0,0 1 16,-21-1-16,0 63 15,21-62-15,0 20 0,0-21 0,0 0 16,0 0-16,0 1 0,0-1 16,0 0-16,0 0 0,21 0 0,0-21 15,0 0-15,0 21 0,1-21 16,-1 0-16,0 0 0,21 0 15,-21 0-15,1 0 0,-1-21 16,0 21-16,0-21 0,0 0 16,22-21-16,-22 20 0,0 1 15,0 0-15,0-21 0,0 21 16,-21-43-16,22 22 0,-22 21 16,0-1-16,21 1 0,-21 0 15,0 0-15,0 42 31,-21-21-31,21 21 16,-22 0-16,22 1 0,0-1 0,0 0 16,0 21-16,0-21 15,0 22-15,0-22 0,-21 0 0,21 0 16,0 22-16,0-22 0,0 0 16,0 0-16,0 0 0,0 0 15,-21-21-15,21 22 0,0-44 47,0 1-31,0-21-16,0 21 0,0 0 15,0-22-15,0 22 0,21-21 16,22-22-16,-22 43 0,0-21 16,21 21-16,-21-1 15,22-20-15,41 21 0,-41 0 16,-1 0-16,22 21 0,-22 0 15,-21 0-15,21 0 16,-20 21-16,-1 0 0,0 21 16,-21 1-16,0-22 0,0 0 15,0 21-15,0 1 0,0-22 16,0 0-16,0 21 0,-21-21 0,21 1 16,0-1-16,0 0 0,-21 21 15,-1-21-15,1 1 0,0-22 31,0 0-15,21-22-16</inkml:trace>
  <inkml:trace contextRef="#ctx0" brushRef="#br1" timeOffset="161996.84">8699 4974 0,'-42'43'15,"21"-22"-15,21 0 16,-21-21-16,21 21 16,-21-21-16,21 21 15,-22-21 17,22-21-1,22 0-16,-1 0-15,0 0 0,0-22 0,0 22 16,22-21-16,-22-1 0,21 1 16,-21 0-16,85-85 15,-64 84-15,-20 1 0,20 21 16,-21-21-16,0-1 0,0 1 16,-21 21-16,0 0 0,-21 21 15,0 0-15,0 0 16,-21 0-16,-1 21 0,22 0 15,-21 0-15,-1 0 0,22 0 16,-21 1-16,21 20 0,0-21 0,21 0 16,0 0-16,0 1 0,0-1 15,0 0-15,0 0 0,21 0 0,42 22 16,-42-22-16,1 0 16,41 0-16,-42 0 0,22 0 15,-1 22-15,-42-22 16,21 0-16,-21 0 0,0 0 15,0 1-15,0-1 0,-21-21 16,-21 21-16,-1-21 16,22 0-16,-64 0 15,43 0-15,0 0 0,-1 0 16,22 0-16,-21 0 0,0 0 0,-22-42 16,43 42-16,0-22 15,0 1-15,-1 0 0,1 21 0,0-21 16,21 0-16,0 0 31,21 21-15,0 0-1,1 0-15,-1 0 0,0 0 0,0 0 16</inkml:trace>
  <inkml:trace contextRef="#ctx0" brushRef="#br1" timeOffset="163562.49">9356 4530 0,'0'0'0,"0"-21"0,21 21 0,-21-22 16,-21 22 15,-1 22-31,22-1 0,-21 0 16,0 0-16,21 0 15,-21 0-15,0 1 0,21-1 0,0 21 16,-21-21-16,21 22 0,0-1 0,-22-21 16,22 21-16,0-20 0,0 20 15,0 0-15,0-21 0,22 1 16,-1-1-16,-21 0 0,21 0 16,0-21-16,0 0 0,0 0 0,1 0 15,-1 0-15,0 0 16,0 0-16,0-21 0,0 21 0,1-21 15,-1 0-15,0-1 0,0-20 0,0 21 16,0 0-16,1-22 0,-22 1 16,0 21-16,0-43 15,0 22-15,0 21 0,0-43 16,-22 43-16,1 0 0,0 0 16,0 0-16,0 0 0,0 21 0,-1 0 15,1 0-15,0 0 16,0 0-16,0 0 0,0 0 0,-1 21 15,1 0-15,0 0 0,0 21 16,0 1-16,21-22 0,-21 64 16,21-64-16,0 21 15,0 0-15,0-20 0,0 20 0,21-21 16,0 21-16,0-20 0,0-1 16,-21 0-16,21 0 15,1-21-15,-1 0 0,0 0 0,0 0 16,0 0-16,0 0 0,1 0 15,-1-21-15,0 21 0,21-21 0,-21 0 16,22-22-16,20 1 0,-42 0 16,22-1-16,-22 22 15,21-21-15,-21 21 0,1-22 0,20 22 16,-42 0-16,21-21 0,0 20 0,-21 1 16,21 21-16,-21-21 0,0 0 15,0 42 16,-21 0-31,21 0 16,-21 1-16,21-1 0,-21 0 16,21 0-16,0 0 0,0 22 0,0-22 15,0 42-15,0-42 16,0 1-16,0-1 0,0 0 0,0 0 16,0 0-16,0 0 0,21 1 0,0-22 15,0 21-15,1-21 0,-1 0 16,0 0-16,0 0 0,0 0 15,0 0-15,1 0 0,20 0 0,-21-21 16,0 21-16,0-22 0,1 1 0,-1 0 16,0 0-16,0 0 0,0 0 15,0-22-15,1 1 16,-1 0-16,-21 20 0,21-41 16,0 42-16,-21 0 0,0-1 15,0 1-15,0 0 16,-21 42 15,21 0-31,0 1 16,0-1-16,-21 0 15,21 0-15,0 0 0,0 0 16,0 1-16,0 20 0,0-21 0,0 0 16,0 0-16,0 1 0,0-1 15,0 21-15,21-21 0,0-21 16,-21 21-16,42-21 0,-20 0 15,20 0-15,-21 0 16,0 0-16,22 0 0,-22-21 16,0 21-16,0-21 15,0 0-15,0 0 0,1 0 0,20-22 16,-42 1-16,21 21 0,0 0 16,0-43-16,-21 43 0,0 0 15,0 0-15,0-1 0,0 1 0,0 0 16,-21 21 15,21 21-15,-21-21-16,21 21 15,0 1-15,-21-22 0,21 21 16,0 0 0,21-21-1,0 0-15,0 0 16,1 0-16,-1 0 0,0 0 15,0 0-15,0 0 0,0-21 16,1 21-16,-22-21 16,21 21-16,0 0 0,0-22 15,0 22-15,-21 22 47,0-1-47,0 0 16,-21 0-16,21 0 0,-21 0 15,21 1-15,-21-1 0,21 0 0,0 21 16,0-21-16,0 1 0,0-1 16,0 0-16,0 0 0,0 0 15,0 0-15,21 1 0,0-22 16,0 0-16,0 0 16,1 0-16,-1 0 15,0 0-15,0 0 0,0 0 16,0-22-16,1 22 0,-1-21 0,0 0 15,0 0-15</inkml:trace>
  <inkml:trace contextRef="#ctx0" brushRef="#br1" timeOffset="163903.29">11684 4572 0,'0'-21'0,"0"42"15,0-63-15,0 21 0,-21 21 31,0 0-31,-1 0 16,22 21-16,-21 0 16,0-21-16,21 21 0,0 0 0,-21 43 15,21-43-15,-21 0 16,21 0-16,0 22 0,-21-22 0,21 0 16,0 0-16,0 21 0,0-20 0,0 20 15,0-21 1,0 0-16,21 0 0,0-21 0,0 0 15,-21 22-15,21-22 0,0 0 16,1 0-16,20 0 16,-21 0-16,21 0 0,-20-22 15,-1 22-15,0-21 0,0 0 16,0 0-16,22 0 0,-22 0 0,0-1 16,0 1-16,0 0 0,-21 0 15</inkml:trace>
  <inkml:trace contextRef="#ctx0" brushRef="#br1" timeOffset="164305.06">12044 4678 0,'0'21'31,"21"-21"-15,0 0-1,0 0-15,0 0 0,1 0 16,20 0-16,-21-21 0,0 21 0,0-21 15,43 0-15,-43-1 16,0 22-16,0-42 16,-21 21-16,22 21 0,-22-42 15,0 20-15,0 1 16,-22 21-16,1 0 16,0 0-16,0 0 0,-43 43 15,43-22-15,-42 42 16,42-20-16,21-1 15,0-21-15,-22 21 0,22 1 0,0 20 16,0-42-16,0 22 0,0-22 16,0 0-16,22 0 0,-1 0 15,0-21-15,0 0 0,0 22 0,0-22 16,1 0-16,20 0 0,-21 0 16,0-22-16,22 22 0,-22-21 15,42-21-15,-63 21 0,0 0 16,21-1-16,-21 1 0</inkml:trace>
  <inkml:trace contextRef="#ctx0" brushRef="#br1" timeOffset="164936.7">14330 4403 0,'0'0'0,"21"-43"16,-21 22-1,0 0-15,0 0 16,0 42 0,0 0-1,0 0-15,-21 1 0,21 20 16,-21-21-16,21 21 0,0 1 0,-22-1 15,22-21-15,-21 22 0,21-1 16,-21 0-16,21 22 0,0-22 16,-21 0-16,21-20 0,-21 20 15,21-21-15,0 21 16,0-20-16,0-1 16,0-42 15,21-1-31,0 1 15</inkml:trace>
  <inkml:trace contextRef="#ctx0" brushRef="#br1" timeOffset="165414.01">14647 4614 0,'21'-21'0,"-42"42"0,64-42 0,-22 0 16,-42 21 15,-1 0-31,-20 21 15,21 0-15,0 1 0,-22-1 0,22 0 16,0 0-16,-64 43 0,64-22 16,0-21-16,-21 21 15,21-20-15,-1-1 0,1 0 0,0 0 16,0 0-16,0-21 16,42 0-1,0-21-15,0 0 16,0 0-16,1 0 0,20-1 0,-21-20 15,0 21-15,0 0 0,1-22 16,20 22-16,-21 0 0,0 0 16,22-21-16,-22 42 0,0-22 15,0 22-15,0 0 16,0 0-16,1 22 0,-1-1 16,0 0-16,0 0 0,-21 21 15,21-20-15,-21-1 0,21 21 16,1-21-16,-22 0 0,21 1 15,0 20-15,-21-21 0,21 0 0,0-21 16,-21 21-16,21 1 0,1-22 16,-1 0-16,0 0 15,21 0 1,-21-22-16,1 1 0,-1 0 0,0-21 16,0 21-16,21-64 15,-20 64-15,-1-22 0,0 1 0</inkml:trace>
  <inkml:trace contextRef="#ctx0" brushRef="#br1" timeOffset="165653.87">15346 4276 0,'0'-21'0,"0"42"0,0-64 0,-21 43 15,21 22-15,-22-1 16,1 0-16,0 21 0,0-21 16,21 22-16,-21-1 0,0 0 15,21 43-15,-22-64 16,22 22-16,-21 41 0,21-63 15,0 22-15,0 20 16,0-42-16,0 22 0,0-22 16,0 0-16,21-21 15,1 0-15,-1 0 16,0-21-16,0 0 0,0 0 16,0-1-16,22-20 15</inkml:trace>
  <inkml:trace contextRef="#ctx0" brushRef="#br1" timeOffset="166099.75">15515 4699 0,'42'21'31,"-20"-21"-31,-1 0 0,0 0 0,0-21 15,0 21-15,22-21 0,-22 21 16,0-21-16,0 0 0,0 21 16,0-22-16,1 1 0,-1 21 15,-21-21-15,21-21 16,-42 42 0,0 0-1,-1 0-15,1 0 0,0 0 0,0 21 16,0 0-16,-22 21 15,22-20-15,0-1 0,21 21 16,0-21-16,-21 22 0,21-22 0,0 21 16,0-21-16,0 0 0,0 43 15,21-43-15,0 0 16,0 0-16,22-21 16,-22 0-16,42 0 0,-41 0 15,-1 0-15,21 0 0,0-21 16,-20 0-16,62-21 0,-41 21 15,-1-22-15,-21 22 0,21-21 16,1-1-16,-1 22 0,-21-21 16,43-43-16,-43 22 0</inkml:trace>
  <inkml:trace contextRef="#ctx0" brushRef="#br1" timeOffset="166597.04">16489 4191 0,'0'-21'16,"-21"148"-16,42-233 0,-21 64 0,-21 21 15,-1 21-15,-20 21 16,21 0-16,0 0 15,21 21-15,-21-20 0,21 20 0,-22 43 16,1-43-16,21-21 0,0 21 16,0 1-16,0-1 0,0-21 15,0 43-15,0-22 0,-21-21 16,21 22-16,0-22 0,0 0 16,0 21-16,0-21 0,0 22 15,0-22 1,0-42 15,0 0-31,0-1 16,0 1-16,0-21 15,21 0-15,22-1 16,-22 22-16,21-21 0,-21 21 0,22-1 16,-22 1-16,21 0 0,0 0 15,1 21-15,-1-21 0,22 21 16,-22 0-16,-21 0 0,21 0 15,-20 0-15,-1 0 0,0 21 0,0 0 16,-21 0-16,0 0 0,0 1 16,0-1-16,0 0 15,0 21-15,0-21 0,-21 1 0,0-1 16,0 0-16,-1 0 0,1 0 0,0 0 16,0-21-16,0 22 0,0-1 15,-1-21-15,-41 0 0,42 0 16,0 0-16,-1 0 0,1 0 15,0 0-15,-21 0 0,21 0 0,21-21 16,-22 21-16,1-22 0,0 22 16,21-21-16</inkml:trace>
  <inkml:trace contextRef="#ctx0" brushRef="#br1" timeOffset="167777.38">18182 4890 0,'42'-64'32,"-42"43"-32,22 0 15,-22 0-15,0-1 16,0 1-16,0 0 0,0 0 16,-22 0-16,1 0 0,-42-43 15,42 43 1,-22 0-16,22 21 0,-21 0 0,21 0 15,-43 0-15,43 0 16,-21 0-16,-22 21 0,43 0 16,-21 0-16,20 0 15,-20 1-15,21-1 0,0 21 0,-22 22 16,22-22-16,21-21 0,0 21 16,0 1-16,0-22 0,21 21 15,22-21-15,-22 1 0,0-22 16,21 0-16,85 0 15,-84-22-15,20 1 16,-42 0-16,1 0 16,-1 0-16,21 0 0,-21-1 15,0 1-15,1 0 0,-1-21 16,0 21-16,0-22 0,-21 22 0,0 0 16,0-21-16,0 20 15,0 1-15,0 0 16,0 42-1,0 0-15,0 1 16,0-1-16,0 21 0,0-21 0,0 0 16,0 22-16,0-22 15,0 21-15,21-21 0,0 22 16,-21-22-16,22 0 0,-1 0 16,0-21-16,0 0 0,21 21 15,1-21-15,-22 0 0,0 0 16,21-21-16,-20 0 0,41 0 15,-21 0-15,-20 0 0,-1-22 0,21 22 16,-21 0-16,-21 0 16,43-43-16,-43 43 0,21-21 15,-21-22-15,0 43 0,0 0 16,0 0-16,0 0 16,0-1-16,0 44 15,0-1 1,-21 0-16,21 0 0,-22 0 0,22 22 15,-21-1-15,21 0 0,0 1 16,0-1-16,-21 64 16,0-64-16,0 22 0,21-1 15,-21 1-15,21-22 0,0 21 0,-22 1 16,1 21-16,21-22 0,-21 1 0,21 84 16,-21-106-16,0 85 15,21-85-15,0 64 16,0-85-16,0 1 15,0-44 1,0 1 0,21 0-16,0 0 0,-21 0 15,0-22-15,21 22 0,-21-21 0,21 0 16,-21-43-16,22 21 0,-22 22 16,21-21-16,0-1 0,0 1 15</inkml:trace>
  <inkml:trace contextRef="#ctx0" brushRef="#br1" timeOffset="168086.99">18732 4911 0,'0'0'0,"0"-64"0,0 22 0,0 0 16,0-1-16,0-20 16,22 42-16,-22-1 0,21 1 15,-21 0-15,21 0 0,-21 0 0,21 0 16,0 21-16,0 0 0,1-22 16,-1 22-16,21 0 0,-21 0 0,0 0 15,22 0-15,-22 22 0,21-1 0,-21 0 16,1 0-16,20 43 15,-42-43-15,0 0 0,0 0 16,0 0-16,-21 0 16,-22 43-16,1-43 0,21 0 0,-21 0 15,20-21-15,-20 22 0,-21-1 16,41-21-16,1 21 16,0-21-16,42-21 46,0 21-46,1-21 0,-1-1 16,0 1-16,0 0 0,0 0 0</inkml:trace>
  <inkml:trace contextRef="#ctx0" brushRef="#br1" timeOffset="168426.01">19431 4487 0,'0'0'16,"0"22"-1,0-1 1,0 0-16,-21 0 0,21 0 0,-21 0 16,21 22-16,0-22 0,0 21 15,-22 1-15,22-1 0,-21 0 0,21 22 16,-21 42-16,0-43 0,21-21 16,0 22-16,-21-1 0,0-20 15,21 20-15,0-20 0,-22 20 0,1-21 16,0 43-16,0-43 15,21 1-15,0-1 0,0 0 0,-21-20 16,21-1-16,0 0 0,0 0 0,0-42 47,0 0-47,0 0 0,0-1 16,21 1-16,0-21 0,-21 21 15,21-22-15,0 1 0,-21 0 0,43-64 16,-43 42-16</inkml:trace>
  <inkml:trace contextRef="#ctx0" brushRef="#br1" timeOffset="168742.83">19346 4741 0,'0'0'15,"21"-21"-15,-21-21 0,22 21 0,-1-22 16,-21 22-16,42 0 16,0 0-16,-20 0 15,-1 21-15,63-21 0,-41 21 16,63 0-16,-85 0 15,21 0-15,-21 21 0,0-21 16,1 21-16,-1 21 0,-21-21 16,0 1-16,0-1 15,0 0-15,-21 0 0,-64 64 16,43-64-16,20 0 0,-20 0 16,21-21-16,-21 21 0,20 1 0,1-1 15,0-21-15,-21 21 16,21-21-16,21 21 15,0-42 17,0 0-32,21 21 0,0-21 0,0-1 15,21-20-15,-20 0 0</inkml:trace>
  <inkml:trace contextRef="#ctx0" brushRef="#br1" timeOffset="169248.75">20214 4022 0,'0'-21'0,"0"42"0,0-64 0,0 22 16,0 0-1,-21 42 1,21 0 0,-21 1-16,0 20 0,21 0 0,0 1 15,-22-1-15,22 0 0,-21 1 16,21 20-16,0-21 0,0 1 0,0-1 15,-21 0-15,21 1 0,0-1 0,0 0 16,0-20-16,0-1 0,0 42 16,0-42-16,0 1 0,21-1 15,-21 0-15,21-21 16,1 0-16,-1 0 0,21 0 16,-21-21-1,0 0-15,1 21 0,-1-22 0,-21 1 16,21 0-16,0 0 0,0 0 15,0 0-15,-21-22 0,22 22 16,-22 0-16,21 0 0,-21 42 31,0 0-15,0 0-16,0 0 0,-21 1 16,21-1-16,0 0 15,0 0-15,0 0 0,0 0 0,0 1 16,0-1-1,0 0-15,0-42 47,21 21-47,-21-21 0,21-1 0,-21 1 16,0 0-16</inkml:trace>
  <inkml:trace contextRef="#ctx0" brushRef="#br1" timeOffset="169440.77">20510 4297 0,'0'-21'16,"-21"0"0,0 21-1,0 0-15,21 21 16,0 0-16,0 0 16,0 0-16,0 0 15,0 1 16,21-22-31,0 0 0</inkml:trace>
  <inkml:trace contextRef="#ctx0" brushRef="#br1" timeOffset="169792.57">20934 4403 0,'0'0'0,"0"-21"16,0-1-16,0 1 16,-21 21-1,-1 0-15,1 0 0,0 0 16,0 21-16,0 1 16,0-1-16,-1 0 0,-20 21 15,21-21-15,0 1 0,21 20 0,-21-21 16,21 0-16,-22 0 15,22 22-15,0-22 0,0 0 0,0 0 16,0 0-16,0 1 0,22-1 0,-1 0 16,0 0-16,0 0 0,0-21 15,0 0-15,1 21 0,20-21 0,-21 0 16,21 0-16,-20 0 0,-1 0 16,21-21-16,-21 0 0,0 21 0,22-21 15,20-21-15,-42 20 16</inkml:trace>
  <inkml:trace contextRef="#ctx0" brushRef="#br1" timeOffset="170265.92">21378 4509 0,'0'0'0,"0"-22"0,0 1 0,0 0 15,0 0-15,0 0 16,0 0-16,-21 21 0,0 0 16,0 0-16,0 0 0,-1 0 15,1 21-15,0-21 0,0 21 16,0 0-16,0 0 0,-22 43 15,22-43-15,0 0 0,0 0 16,21 0-16,0 1 0,-21-1 0,21 0 16,0 0-16,0 0 0,0 0 0,0 1 15,0-1 1,21-21-16,0 0 0,0 0 16,0 0-16,0 0 15,1-21-15,-1-1 0,0 1 16,0 0-16,21 0 0,-42 0 15,22 0-15,-22-22 0,21 22 16,0 0-16,-21 0 0,0 0 0,0-1 16,21 22-16,-21-21 0,0 42 31,0 1-15,0-1-16,-21 0 0,0 0 15,21 0-15,0 0 0,0 1 0,0-1 16,-21 0-16,21 0 15,0 0-15,0 0 0,0 1 16,21-22-16,0 0 0,0 0 16,0 0-16,0 0 15,1 0-15,-1-22 0,0 1 16,0 21-16,0-21 16,-21 0-16</inkml:trace>
  <inkml:trace contextRef="#ctx0" brushRef="#br1" timeOffset="170593.72">21844 3916 0,'0'-21'0,"0"42"0,0-63 0,0 20 16,-21 22-16,0 0 16,-1 0-16,1 0 0,0 0 15,0 22-15,0-1 0,21 0 16,-21 21-16,-1 1 0,22-1 0,-21 43 15,21-22-15,-21-21 16,21 1-16,-21 20 0,21-20 0,0-1 16,0-21-16,0 21 0,0 1 0,0-22 15,0 0-15,0 21 0,0-20 16,0-1-16,0 0 0,0 0 16,0 0-16,21-21 31,0 0-16,0 0-15,1-21 16,-1 21-16,0-21 0,0 0 0,0 21 16,0-21-16</inkml:trace>
  <inkml:trace contextRef="#ctx0" brushRef="#br1" timeOffset="170881.1">22056 4339 0,'0'0'0,"-22"0"47,22 21-47,-21 1 15,21-1-15,-21 0 0,21 0 16,0 21-16,-21-20 0,0-1 0,21 0 16,-43 21-16,43-21 0,0 1 15,0 20-15,-21-21 16,21 0-16,0 0 15,0 1-15,21-22 16,1 0 0,-1 0-16,0 0 0,0 0 15,0 0-15,0 0 0,1-22 16,-1 1-16,0 0 0</inkml:trace>
  <inkml:trace contextRef="#ctx0" brushRef="#br1" timeOffset="171666.04">22415 4403 0,'0'-21'16,"-21"21"-1,0 0-15,0 0 16,21 21-16,-21-21 0,0 21 16,-1 0-16,22 0 0,-21 0 15,0 1-15,21-1 0,0 0 0,0 0 16,-21 0-16,0 0 0,21 1 15,0-1-15,0 0 16,0 0-16,21-21 47,-21-21-31,0 0-16,0 0 15,0-1-15,0 1 0,21 0 16,-21 0-16,0 0 15,21 0-15,-21-1 0,21 1 0,1 0 16,-1 0-16,0 0 0,0 21 16,0-21-16,0-1 0,22 22 0,-22 0 15,0-21-15,21 21 0,-20 0 0,-1 0 16,0 0-16,0 21 0,-21 1 16,21-1-16,-21 0 0,0 0 15,0 0-15,0 0 0,0 1 16,0-1-16,0 0 0,0 0 15,-21 0-15,21 0 0,-21 1 16,21-1-16,-21-21 0,21 21 16,0 0-16,-21-21 15,21 21-15,-22-21 16,22-21 15,0 0-31,0 0 16,0 0-16,0-1 0,22 1 0,-1 0 15,0 0-15,0 0 0,0-22 16,22 22-16,-22 0 0,21 0 0,-21 0 16,22 0-16,-1-1 0,21 1 15,-41 21-15,-1 0 0,42 0 16,-42 0 0,-21 21-16,22 1 0,-22-1 15,0 0-15,0 21 0,0-21 0,0 1 16,0-1-16,0 0 0,0 0 15,-22 0-15,22 0 0,0 1 0,0-1 16,-21 0-16,0-21 0,21 21 16,-21-21-16,21 21 15,-21-21-15,0 0 16,21-21 0,0 0-16,-22 0 15,1 21-15,21-21 16</inkml:trace>
  <inkml:trace contextRef="#ctx0" brushRef="#br1" timeOffset="171893.17">22669 3958 0,'-21'0'0,"42"0"0,-63 0 15,42-21-15,-21 21 0,0 0 31,0 0-15,-1 0 31,1 0-47,0 0 16,0 0-16,0 0 0</inkml:trace>
  <inkml:trace contextRef="#ctx0" brushRef="#br1" timeOffset="172133.19">21653 4128 0,'0'0'0,"-21"0"0,21 21 0,-21-21 0,42 0 31,0 0-31,1 0 16,-1 0-16,42 0 0,-42 0 15,1 0-15,20 0 0,-21 0 16,0 0-16,0 0 0,1 0 16,-1-21-16</inkml:trace>
  <inkml:trace contextRef="#ctx0" brushRef="#br1" timeOffset="174525.61">1968 6265 0,'0'0'0,"-21"0"16,0 0 15,42 0 16,0 0-47,1-21 0,-1 21 16,0-21-16,21 21 0,-21-21 15,1 0-15,20 21 0,-21-21 16,0-1-16,22 1 0,-22 21 16,0-21-16,0-21 15,-21 21-15,-21 21 31,0 0-31,0 0 16,-1 21-16,1 0 0,0 0 0,0 21 16,21-20-16,0 20 0,0 21 15,0-20-15,0 20 16,0-20-16,0-1 0,0 21 0,0-20 16,0-1-16,0 0 0,0 1 15,0 20-15,0-20 0,0-22 16,0 0-16,0 0 0,0 0 15,0 0-15,-21-21 16,0 0-16,-1 0 16,1 0-16,0 0 0,0-21 15,0 0-15,0 0 0,-1 0 16,1 0-16,0-1 0,0 1 16,0 0-16,0-21 0,-1 21 0,1-22 15,0 22-15,0 0 0,21 0 16,0 0-16,-21 21 0,21-22 15,0 44 1,0-1-16,21 0 16,0 21-16,0-21 0,0 1 15,1-1-15,-1 0 0,0 0 16,0 21-16,0-20 0,22-1 16,-22-21-16,0 21 0,21 0 0,-21-21 15,22 0-15,-1 0 0,22 0 16,-22 0-16,21 0 0,-20-21 0,20 21 15,43-42-15,-64 20 16,1 1-16,41-42 0,-41 42 16,-22-22-16,0 22 0,0-21 15,-21 21-15,0-43 16,0 22-16,0-22 16,0 43-16,0 0 0,-21 0 0,0 21 15,0 0-15,0 21 16,-1 0-1,22 0-15,-21 22 0,21-22 16,0 21-16,0 0 0,0-20 0,-21 20 16,21 0-16,0 1 0,0-22 15,0 21-15,0-21 0,0 0 0,21 1 16,-21-1-16,21 0 0,1-21 16,-1 21-16,0-21 0,0 0 0,0 0 15,22 0-15,-22 0 0,21 0 16,0-42-16,1 42 0,-22-21 15,21-1-15,-21 1 16,22-21-16,-1 21 0,-21-22 0,22 22 0,-22-21 16,0 0-16,0-1 15,0 22-15,0-21 0,-21 21 0,22-1 16,-22 1-16,0 0 16,-22 42-1,1 0-15,21 1 16,-21-1-16,21 21 0,0-21 0,0 0 15,0 22-15,0-22 0,0 0 16,0 21-16,0-20 0,0-1 0,0 0 16,21 0-16,0 21 15,-21-20 1,-21-44 31,0 1-47,21 0 0,-21 0 15,0 0-15,0 0 16,21-1-16,-22 1 0,1 21 16,0 0-1,21 21 1,0 1-16,0-1 0,0 0 16,0 0-16,0 0 0,21 0 15,0-21-15,1 22 0,-1-1 16,0-21-16,0 0 0,21 0 15,-20 0-15,-1 0 0,0 0 16,21 0-16,-21 0 0,22-21 16,-22 21-16,21-22 0,-21 1 0,22 0 15,-1 0-15,-21-21 0,22-1 16,-22 22-16,0-21 0,21-22 0,-21 22 16,1 0-16,-1-1 0,-21 1 15,21 0-15,-21-1 0,0 1 16,0 0-16,0-1 0,0 22 15,0-21-15,-21 42 16,21 21 0,-21 0-16,-1 21 15,22-20-15,-21 20 0,21 21 16,0-20-16,0 63 16,0-64-16,0 0 0,0 43 15,0-64-15,0 43 16,0-22-16,21-21 0,1 0 0,-1 0 15,0 1-15,0-22 16,0 0-16,0 0 16,1 0-16,-22-22 15,21 1-15,0 0 0,-21 0 16,0 0-16,0-22 0,0 22 16,0 0-16,0-21 0,0 21 15</inkml:trace>
  <inkml:trace contextRef="#ctx0" brushRef="#br1" timeOffset="174739.49">3704 6308 0,'0'0'0,"0"-21"16,21 21-16,0 0 16,1 0-16,-1 0 0,0 0 15,0 0-15,0 0 0,43 0 16,-43 0-16,21-22 0,-21 22 0,1 0 15,-1 0-15,0 0 16,0 0-16,0 0 0,0 0 0,1 0 16</inkml:trace>
  <inkml:trace contextRef="#ctx0" brushRef="#br1" timeOffset="176820.42">6519 6562 0,'0'-21'0,"21"21"0,1 0 0,-1 0 16,-21-22-16,21 1 15,0 21-15,0-21 0,-21 0 16,21 0-16,1 0 0,-22-1 16,0 1-16,0 0 0,0 0 15,0 0-15,0 0 0,0-22 0,0 22 16,-22 0-16,1 0 15,0 0-15,-21-22 0,21 22 0,-1 0 16,-20 0-16,0 0 0,21-1 16,-22 1-16,1 21 0,21 0 0,-22 0 15,22 0-15,-21 0 0,21 0 16,0 21-16,-1 1 0,1-1 0,0 0 16,-21 42-16,21-20 0,21-1 15,0 22-15,-22-22 0,22 21 16,0 22-16,0-21 0,0-22 15,22 0-15,-22-21 0,21 22 16,0-22-16,0 0 0,0-21 16,0 21-16,22-21 0,-22 0 15,21 0-15,1-21 16,-1 21-16,-21-21 0,21 0 0,1 0 16,-1-22-16,-21 22 0,22-21 15,-1-1-15,-21 1 0,43-21 16,-43 20-16,0 1 0,-21 21 15,0-22-15,0 22 0,0 0 0,0 0 16,0 0-16,0 0 0,0-1 16,-21 22-1,0 0-15,21 22 0,0-1 16,0 0-16,-22 0 0,22 0 16,0 22-16,0-22 0,0 21 0,0-21 15,0 22-15,0-1 0,0-21 16,0 0-16,0 0 0,22 22 15,-1-22-15,0 0 0,0-21 16,0 0-16,0 0 0,1 0 16,-1 0-16,0 0 0,0 0 0,21 0 15,-20-21-15,-1 0 0,21 0 16,-21-1-16,0 1 0,1-21 16,-1 21-16,0 0 0,0-22 0,-21 22 15,0-21-15,21-1 16,-21 22-16,0 0 0,0 0 0,0-21 15,0 20 1,-21 22 0,0 22-16,21-1 0,0 0 15,0 0-15,0 0 0,0 0 16,0 43-16,0-22 0,0 1 16,0-22-16,0 21 0,0-21 15,0 0-15,0 1 0,0-1 0,0 0 16,21 0-16,0 0 0,0-21 15,1 0-15,-1 0 0,0 0 16,0 0-16,0-21 16,0 0-16,1 0 0,-1 0 15,0-1-15,-21 1 0,42-42 16,-21 42-16,-21-22 0,0 22 16,22-21-16,-22 21 0,0-1 0,0 1 15,0 0-15,0 0 0,0 0 0,0 0 16,0-1-1,0 44 1,0-1 0,0 0-16,0 0 0,0 0 0,0 0 15,0 1-15,0 20 0,0 21 16,0-41-16,0 20 16,0-21-16,0 0 0,0 22 0,21-22 15,0 0-15,0 0 0,0-21 16,-21 21-16,21-21 0,1 0 0,-1 0 15,21 0-15,-21 0 16,22 0-16,-1-21 0,-21 21 16,21-21-16,-20 0 0,-1 0 15,21-22-15,-21 22 0,0-21 0,1 21 16,-1-22-16,0 1 0,0 21 16,0-22-16,-21 1 0,0 0 15,0-1-15,0 22 0,0-21 0,21 0 16,-21-1-16,0 22 0,0-21 15,0 21-15,0-1 0,0 1 0,0 42 32,0 1-17,0 20-15,0-21 0,0 0 16,0 22-16,-21-1 0,21-21 16,0 21-16,-21 1 0,21-22 0,-21 21 15,21 1-15,-21-1 0,21 0 16,0 22-16,0-22 0,0-21 15,0 22-15,0-22 0,21 0 16,0 0-16,0-21 0,0 21 16,1-21-16,-1 0 0,42 0 0,-42 0 15,1 0-15,-1 0 16,21-21-16,-21 0 0,22-21 16,-22 20-16,0 1 0,0 0 15,0 0-15,0-21 0,-21 20 0,22-20 16,-1 21-16,-21-21 0,21-1 15,-21 22-15,0 0 16,0 0-16,0 0 0,21 21 0,-21 21 31,0 0-15,0 0-16,0 0 0,-21 0 0,21 1 16,0-1-16,0 0 15,0 21-15,0-21 0,0 1 0,0-1 16,0 21-16,0-21 0,0 0 0,0 1 15,0-1-15,0 0 16,21-21-16,0 0 16,0 0-16,1 0 15,-1 0-15,0 0 0,0-21 16,21 21-16,-20-21 0,20-22 16,-21 22-16,0 0 0,0 0 15,-21 0-15,22-1 0,-22 1 0,0-42 16,0 42-16,0-22 0,-22 22 15,1 0-15,0 0 0,-21 0 16,21 21-16,-1-22 0,-20 22 16,21 0-16,0 0 15,-22 0-15,22 22 0,21-1 0,-42 0 16,21-21-16,21 21 0,-21 0 16,21 0-1,0-42 16,0 0-31</inkml:trace>
  <inkml:trace contextRef="#ctx0" brushRef="#br1" timeOffset="177084.5">7853 6054 0,'0'0'0,"0"21"16,21-21 0,0 0-16,0 0 15,22 0-15,-1 0 0,0-21 0,1 21 16,-1 0-16,-21 0 0,21-21 0,1 21 16,-1-22-16,0 22 15,-20 0-15,-1 0 0,0 0 0,0 0 16,0 0-16,0 0 0</inkml:trace>
  <inkml:trace contextRef="#ctx0" brushRef="#br1" timeOffset="178216.13">8911 6223 0,'-21'0'32,"0"0"-17,21-21-15,0 0 16,0 0-16,21 21 16,0-22-16,0 22 0,0-21 15,1 21-15,-1-21 0,0 21 16,0 0-16,21 0 0,-20-21 0,-1 21 15,0 0-15,0 0 0,0 0 16,0 0-16,1 21 0,-1-21 16,-21 21-16,21 22 0,-21-22 15,0 21 1,0 0-16,0-20 0,0 20 16,0 0-16,0-21 0,0 1 15,0 20-15,-21-21 0,21 0 0,0 0 16,-21 1-16,-1-1 15,22-42 17,0-1-32,0 1 0,0 0 15,0-21-15,0 21 0,0-22 16,0 22-16,0-21 0,22 21 0,-1-22 16,-21 22-16,21 0 0,0 0 15,21-43-15,-20 43 0,-1 0 16,21 0-16,0 0 15,1 21-15,-1 0 16,-21 0-16,0 0 0,1 21 0,-1 0 0,0 0 16,0 0-16,0 0 15,-21 1-15,0-1 0,21 21 16,-21 0-16,0-20 0,0-1 16,0 0-16,0 21 0,0 1 15,0-22-15,0 0 0,0 0 16,-21-21-16,21 21 15,-21-21 1,21-21-16,-21 21 0,21-21 16,0 0-16,0 0 0,0-1 15,0 1-15,0 0 0,0-21 0,21 21 16,0-22-16,-21 22 0,21 0 16,22-21-16,-22 20 0,0 1 15,21-21-15,-20 21 0,20 0 0,0-1 16,1 1-16,-1 0 0,0 21 15,1 0-15,41 0 0,-63 0 16,22 0-16,-1 21 0,-21 0 16,0 1-16,1-1 0,-1 21 0,0-21 15,-21 0-15,0 43 16,0-43-16,0 0 0,0 0 16,-21 1-16,0-1 0,-1 0 0,1 0 15,0 0-15,0 0 0,0-21 16,0 22-16,-1-1 0</inkml:trace>
  <inkml:trace contextRef="#ctx0" brushRef="#br1" timeOffset="178809.79">10964 6117 0,'0'0'0,"0"-21"16,0 0-16,0 0 0,-21 0 15,0-1-15,0 22 0,0-21 16,-1 0-16,1 21 0,0-21 0,0 21 16,0 0-16,-22 0 0,22 0 15,0 0-15,0 0 0,-21 0 0,20 21 16,1 0-16,-21 0 0,21 1 15,0-1-15,-1 21 0,-20 22 16,21-43-16,0 21 0,21-21 16,0 22-16,0-22 0,0 0 0,0 21 15,0-21-15,0 1 0,0-1 0,0 0 16,0 0-16,42-21 0,-21 0 16,0 21-16,1-21 0,-1 0 0,0 0 15,21 0-15,-21-21 0,22 0 16,-22 21-16,21-21 0,-21 0 15,22-1-15,20-41 0,-42 42 16,22 0-16,-22-1 0,0-20 16,0 21-16,0-43 0,-21 43 15,22-21-15,-22 0 16,0 20-16,0 1 0,0 0 16,-22 42-1,22 0 1,-21 1-16,21-1 0,0 0 15,-21 21-15,21-21 0,-21 1 0,21 20 16,0-21-16,0 0 0,0 43 16,0-43-16,0 21 15,21-21-15,-21 1 0,21-22 16,0 0-16,1 0 0,-1 0 16,0 0-16,0 0 0,0 0 15,22-22-15,-22 22 0,0-21 0,0 0 16,0 0-16,0 0 0,1 0 15,-1-1-15</inkml:trace>
  <inkml:trace contextRef="#ctx0" brushRef="#br1" timeOffset="179104.62">11493 5757 0,'0'-21'16,"0"42"-16,0-63 0,0 21 0,-21 21 15,0 0-15,0 0 16,0 0-16,21 21 0,-21 21 15,-1-20-15,22 20 0,-21-21 16,21 21-16,0 1 0,0-1 0,0 0 16,-21 1-16,21-22 0,0 21 15,-21 1-15,21-22 0,0 21 0,0-21 16,0 22-16,0-22 0,0 0 0,0 21 16,0-21-16,0 1 15,0 20-15,21-21 16,0-21-16,0 21 0,1-21 0,-1 0 15,0 0-15,0 0 0,0-21 16,0 0-16,43 0 0,-43 0 16,0-1-16,0 1 0,22 0 15</inkml:trace>
  <inkml:trace contextRef="#ctx0" brushRef="#br1" timeOffset="179375.98">11874 6054 0,'0'-21'16,"0"42"-16,0-64 0,0 22 0,0 0 15,-21 42 17,21 0-32,-21-21 0,21 22 15,-21-1-15,21 0 0,-21 21 0,0-21 16,21 1-16,0-1 0,0 0 0,-22 21 16,22-21-16,-21 1 0,21-1 15,0 0-15,0 21 0,0-21 0,0 1 16,0-1-16,0 0 0,0 0 15,21-21-15,1 21 16,20-21-16,-21 0 16,43 0-16,-43-21 15,21 21-15,0-21 0,22-21 16,-22 42-16,1-22 0</inkml:trace>
  <inkml:trace contextRef="#ctx0" brushRef="#br1" timeOffset="180169.9">12425 6117 0,'21'-21'15,"-42"42"-15,42-63 0,-21 21 0,-21 21 32,0 0-17,-1 21-15,22 0 0,-21-21 0,0 21 16,0 0-16,0 1 16,0-1-16,21 0 0,-22 21 0,1-21 15,21 1-15,-21-1 0,21 0 0,0 0 16,0 0-16,0 0 0,0 1 15,0-1-15,0 0 0,21-21 16,0 0-16,1 0 16,-1 0-16,0 0 0,0 0 15,0 0-15,0 0 0,1-21 0,-1 0 16,-21-1-16,0 1 16,0 0-16,21 0 0,-21 0 15,0 0-15,0-1 0,0 1 0,0 0 16,0 0-16,0 0 0,0 0 15,0-1-15,0 1 0,0 0 0,21-21 16,0 42-16,0-21 16,1-1-16,-1 22 0,0-21 0,0 21 15,21 0-15,-20-21 0,20 21 0,-21 0 16,0 0-16,22 0 0,-1 0 16,-21 21-16,0-21 0,-21 21 15,21 22-15,-21-22 16,0 0-16,0 0 0,0 0 0,0 1 15,0-1-15,0 0 0,0 0 0,0 21 16,0-20-16,0-1 0,-21 0 16,21 42-1,-21-41-15,21-1 0,-21 0 16,21-42 31,0 0-47,0-1 0,0 1 15,0 0-15,0-21 0,0 21 0,21-1 16,0 1-16,0-21 0,22 0 16,-22 20-16,21-20 0,1 21 15,-1-21-15,0 20 0,22 1 0,-22 0 16,0 0-16,1 0 0,-1 21 16,0 0-16,1 0 0,-1 0 0,-21 0 15,0 21-15,1 0 0,-1 0 16,-21 0-16,0 1 0,0 20 0,0-21 15,0 0-15,0 43 0,0-43 16,-21 0-16,21 21 0,-22-20 16,22-1-16,-21 0 0,0 0 0,21 0 15,0 0-15,0 1 0,-21-22 16,21 21-16,-21-21 16,21-21 15,0-1-31</inkml:trace>
  <inkml:trace contextRef="#ctx0" brushRef="#br1" timeOffset="180400.28">12700 5652 0,'-21'0'0,"42"0"0,-63-22 16,20 22-16,1 0 16,0 0 46</inkml:trace>
  <inkml:trace contextRef="#ctx0" brushRef="#br1" timeOffset="180636.14">11430 5969 0,'0'0'0,"0"21"0,21-21 31,0 0-31,0 0 16,1 0-16,20 0 0,-21 0 0,0 0 16,22 0-16,-22 0 0,0 0 15,21 0-15,-21 0 0,1-21 0,-1 21 16,0 0-16,0 0 0,0-21 16</inkml:trace>
  <inkml:trace contextRef="#ctx0" brushRef="#br1" timeOffset="181233.86">14838 5821 0,'0'-21'0,"0"42"0,0-63 16,0 20-16,0 1 16,0 0-16,0 0 0,0 0 15,-21 21-15,-1 0 16,1 21-16,0 21 15,21-21-15,0 1 0,-21 20 16,0 0-16,21 1 0,0-1 0,-21 0 16,-1 1-16,1-1 0,0 0 15,0-21-15,21 22 0,-42 20 16,42-20-16,-22 20 16,22-42-16,0 0 0,0 1 0,0-1 15,0 0-15,0 0 0,22-21 16,-1 21-16,0-21 0,0 0 15,0 0-15,0 0 16,1-21-16,-1 0 0,-21 0 0,21 0 16,0-1-16,-21 1 0,21 0 15,-21 0-15</inkml:trace>
  <inkml:trace contextRef="#ctx0" brushRef="#br1" timeOffset="182624.1">14414 6096 0,'0'0'16,"-21"0"-16,21 21 16,21-21 15,1 0-31,-1 0 0,21 0 0,-21 0 16,22 0-16,20 0 15,-21 0-15,1-21 0,20 21 0,-20-21 16,-1 21-16,0-21 0,43 21 15,-43-21-15,1 21 0,-1 0 16,-21 0-16,-21 21 31,-21 0-15,0 0-16,0 0 16,21 0-16,0 1 0,0-1 15,-22 21-15,22-21 0,0 0 0,0 1 0,0-1 16,0 21-16,0-21 15,0 0-15,0 22 0,22-22 16,-1 0-16,0-21 0,0 0 16,0 0-16,0 0 0,22 0 15,-22 0-15,42 0 0,-41-21 16,-1 0-16,21 0 0,-21 21 16,0-22-16,1 1 0,-1 0 15,0 0-15,-21-21 0,0 20 0,0 1 16,0 0-16,0 0 0,0 0 15,-21 0-15,0-1 0,-22 1 0,1-21 16,0 21-16,-22 21 16,43 0-16,0-21 0,0 21 15,-1 0-15,1 0 0,21 21 16,43 0 0,-22-21-1,0 0-15,21 0 0,1 0 16,-1 0-16,21 0 0,-20 0 0,20 0 15,-20 0-15,20 0 0,-21 0 16,22 0-16,-1-21 0,-20 21 16,20 0-16,-20 0 0,-1-21 0,0 21 0,1 0 15,-22 0-15,0 0 16,0 0-16,-21 21 31,-21-21-31,0 21 0,21 0 0,-21 0 16,-1 0-16,1 1 0,21-1 0,-21 0 15,21 0-15,-21 0 0,21 0 16,0 1-16,0 20 0,0-21 0,0 0 16,0 0-16,0 1 0,0-1 15,0 0-15,21 0 16,0-21-16,0 0 0,1 0 16,-1 0-16,0 0 0,0-21 15,0 21-15,22-21 0,-22 21 16,0-21-16,21-1 0,-21 1 15,1 0-15,20-21 0,-42 21 16,0-1-16,0 1 0,0 0 0,0-21 16,-21-1-16,21 22 15,-21 0-15,-43-21 0,43 42 16,0-21-16,-22 21 16,22 0-16,0 0 0,0 0 0,0 0 15,0 0-15,21 21 31,42-21-31,-21 0 16,0 21-16,22-21 0,-1 0 16,-21 0-16,21 0 0,22 0 0,-22 0 15,1 0-15,20 0 0,43-42 16,-64 42-16,1-22 0,62-20 16,-62 21-16,-22 0 15,42-22-15,-41 1 16,-1 21-16,21-43 0,-42 43 0,0-21 15,0 21-15,0 0 0,0-1 16,0 1-16,-21 21 16,0 0-16,0 0 0,-1 0 15,1 0-15,0 21 0,0-21 0,0 43 16,0-22-16,-22 42 16,22-20-16,-42 84 15,63-85-15,0 0 0,0 1 16,0-1-16,-22 0 0,22 22 15,0-22-15,0-21 0,0 22 16,0-22-16,0 21 0,22-21 0,-1 22 16,0-22-16,0-21 0,0 0 15,0 0-15,1 0 16,20 0-16,-21 0 0,0 0 16,43-21-16,-43 0 0,0-1 15,0 1-15,0 21 0,1-21 16,-1 0-16,0 0 0,0 21 15,-21-21-15,0-1 16,0 1 15</inkml:trace>
  <inkml:trace contextRef="#ctx0" brushRef="#br1" timeOffset="182840.08">17653 6287 0,'21'0'15</inkml:trace>
  <inkml:trace contextRef="#ctx0" brushRef="#br0" timeOffset="-209923.58">1101 7472 0,'0'-21'0,"0"42"0,21-42 0,-21 0 16,0-1-16,0 1 0,0 0 0,0 0 16,0 0-16,0 0 0,0-1 15,0 1-15,-21 21 16,-1 0 0,1 0-16,0 0 15,0 21-15,0 22 0,0-22 16,-1 21-16,-20 1 0,21-1 15,0 0-15,-22 1 0,22-1 16,0 0-16,-21 22 0,21-22 0,-1 0 16,1 1-16,0 63 15,21-64-15,0 0 0,0 1 16,0-1-16,0 0 0,0 1 0,0-1 16,21-21-16,43 21 15,-43-20-15,0-1 0,21-21 0,1 0 16,-22 0-16,21 0 0,43-21 15,-22-1-15,-20 1 16,-1 0-16,22 0 0,-22-21 16,21-1-16,-20 1 0,-1 0 15,0-1-15,1-20 0,-1 20 0,0-20 16,1-43-16,-22 43 16,0-1-16,-21 22 0,0-22 0,0 1 15,-21-43-15,0 64 16,-22-1-16,1 1 0,0 21 15,-22 0-15,-20 21 0,20 0 0,1 0 16,-64 21 0,63 0-16,22 0 0,-1 0 0,1 22 15,21-1-15,0 0 0,0 1 16,-1-1-16,22 0 0,0 1 16,0-1-16,0 0 0,0 1 0,0-22 15,0 21-15,22-21 0,-1 22 16,-21-22-16,21 0 0,0 0 0,0 0 15,0 0-15,1-21 0,-1 22 16</inkml:trace>
  <inkml:trace contextRef="#ctx0" brushRef="#br0" timeOffset="-209527.76">1841 7705 0,'0'-21'0,"0"42"0,0-21 47,0 21-47,0 0 16,0 21-16,0-20 0,0 20 16,0-21-16,0 43 0,0-22 0,0 21 15,0 1-15,0-1 0,-21 1 16,0-1-16,21 22 0,-63 127 15,20-1 1,22-147-16,0-1 16,0 1-16,0-1 0,-1-20 15,1-1-15,21 22 0,-21-43 16,21 21-16,-21-21 0,21 0 0,-21 1 16,21-44 15,0-20-31,0 21 0,0-21 15,0-1-15,0-20 0,0-1 0,0 1 16,0-1-16,21 1 16,-21-1-16,21 1 0</inkml:trace>
  <inkml:trace contextRef="#ctx0" brushRef="#br0" timeOffset="-209199.82">1630 7874 0,'0'0'0,"0"-21"0,21 0 0,0 0 15,21-22-15,-20 22 0,-1 0 16,0 0-16,21 21 0,-21-21 16,1 21-16,20 0 0,-21 0 15,43 0-15,-43 0 0,0 0 16,-21 21-16,0 0 0,0 0 16,0 21-16,0-20 0,0 20 15,0-21-15,-21 0 16,-22 22-16,1 20 0,0-42 0,21 0 15,-1 1-15,1-1 16,0 0-16,0 0 0,0 0 0,0-21 16,-1 21-1,1-21-15,21-21 32,0 0-32,21 0 15,-21 0-15,22 0 0,-1 21 16,0-22-16</inkml:trace>
  <inkml:trace contextRef="#ctx0" brushRef="#br0" timeOffset="-208360.21">2011 8043 0,'0'0'16,"21"0"-16,0 0 15,0 0-15,0 0 16,1-21-16,20 0 0,-21 0 15,0 0-15,22 0 0,-22-1 0,21 1 16,-21 0-16,0 0 16,22 0-16,-22 0 0,0-1 0,-21 1 15,21 0-15,-21 0 16,-21 21-16,0 0 16,0 0-1,0 0-15,-22 0 0,22 21 0,0 0 16,0-21-16,0 21 0,-1 1 15,1-1-15,21 21 0,0-21 0,-21 22 16,21-22-16,0 0 16,0 0-16,0 0 0,0 0 0,21 1 15,0-22-15,1 21 0,-1-21 16,21 0-16,-21 0 0,22 0 16,-22 0-16,0 0 0,21-21 15,-21-1-15,22 1 0,-22 0 16,21 0-16,-21 0 0,22 0 15,-22-1-15,21-41 0,-21 42 16,1 0-16,-1-22 16,-21 22-16,21 21 0,0-21 15,-21 0-15,0 42 32,0 0-32,0 0 15,0 0-15,0 1 0,0-1 16,0 0-16,-21 0 0,21 0 15,0 0-15,0 1 0,-21-1 0,21 0 16,0 0-16,0 0 0,0 0 16,-21 1-16,21-1 15,-22-21-15,22 21 16,-21-21 0,21-21-1,-21 0-15,21-1 16,0-20-16,0 21 0,0 0 15,0 0-15,42-43 16,-20 43-16,-1 0 0,0-22 16,0 22-16,0 0 0,22 0 0,-1 0 15,-21 0-15,21 21 0,1-22 16,-1 22-16,0 0 0,1 0 0,20 0 16,-42 22-16,22-1 15,-22 0-15,0 0 0,0 0 0,-21 0 16,21 1-16,-21 20 0,0-21 15,0 0-15,0 22 0,-21-22 0,0 0 16,0 0-16,21 0 0,0 0 16,0 1-16,-21-22 0,21 21 0,-21-21 15,21-21 17</inkml:trace>
  <inkml:trace contextRef="#ctx0" brushRef="#br0" timeOffset="-207560.67">4572 7557 0,'21'0'0,"-42"0"16,63 0-16,-21 0 0,1 0 15,-1 0-15,0 0 0,0-22 16,0 22-16,0-21 0,22 0 16,-22 0-16,0 0 0,0-22 15,-21 22-15,0 0 16,0 0-16,0 0 0,0 0 0,-42-1 15,21 1-15,-22 21 16,1 0-16,0 0 0,-1 0 0,-20 0 16,-22 21-16,43 1 0,0-1 15,-1 0-15,1 0 0,21 0 16,0 0-16,-1 1 0,22-1 0,0 0 16,0 0-16,0 0 0,0 0 15,0 1-15,22-1 0,20 0 16,-21 0-16,21 0 0,-20 0 15,20 1-15,0-1 0,1-21 0,-1 21 0,0 0 16,-21 0-16,22 0 16,-22 1-16,0 20 0,-21 0 15,0-21-15,0 22 0,0-22 16,-21 0-16,-21 0 0,20 0 0,-20 1 16,0-1-16,-1 0 0,-20 0 0,21-21 15,-1 0-15,1 0 0,0 0 16,-1 0-16,1 0 0,21-21 0,-43-21 15,43 20-15,-21-20 16,21 0-16,-1 21 16,1-22-16,21 1 0,0 21 15,0 0-15,0-1 0,0 1 16,21 0-16,1 21 16,20 0-16,-21-21 0,0 21 15,0 0-15,43 0 0,-22 0 16,1 0-16,-22 0 0,21 0 15,0 0-15</inkml:trace>
  <inkml:trace contextRef="#ctx0" brushRef="#br0" timeOffset="-206082.99">5059 7726 0,'21'-21'0,"-42"42"0,63-42 0,-42 0 16,21-1-16,-21 1 15,0 0-15,-21 21 32,0 21-17,0 0-15,0 1 16,-1-1-16,1 21 0,0-21 16,21 22-16,-21-22 0,21 21 15,-21-21-15,21 0 0,0 1 16,0-1-16,0 0 0,0 0 15,0 0-15,21 0 0,0-21 0,0 0 16,0 22-16,1-22 0,-1 0 16,0 0-16,0 0 0,0 0 15,0-22-15,1 1 0,-1 21 16,0-21-16,0 0 0,21-21 16,-20-1-16,-1 22 0,0 0 15,-21 0-15,0-22 0,0 22 0,0-42 16,0 42-16,0-22 0,0 22 15,-21 0-15,0 0 0,-1 0 16,1 21-16,0 0 0,0 0 16,-21 0-16,20 0 15,-41 0-15,42 21 0,0 0 16,-1 0-16,1 0 0,0 22 0,0-22 16,21 0-16,-21 21 0,21-21 15,0 22-15,0-1 0,0 0 16,0-20-16,21-1 0,0 0 15,-21 0-15,42 21 16,-20-20-16,20-22 0,-21 0 0,0 0 16,0 0-16,43 0 15,-43 0-15,21 0 0,-20-22 0,20 1 16,0 0-16,-21 0 0,43-21 16,-43 20-16,0 1 0,43-42 15,-43 20-15,0 1 16,0 0-16,-21 21 0,0-22 15,0 22-15,0 0 0,21 21 16,-21-21-16,0 42 31,-21 0-31,21 0 16,0 0-16,0 1 0,-21-1 0,21 0 16,-21 42-16,21-41 15,0-1-15,0 21 0,0-21 16,0 0-16,0 1 0,0-1 0,0 0 15,0 0-15,21 0 0,0 0 16,0-21-16,1 0 0,20 22 16,-21-22-16,0 0 0,0 0 15,22 0-15,-22 0 0,0-22 0,0 1 16,0 21-16,22-21 0,-22 0 16,0-21-16,-21 20 0,21 1 0,0-21 15,-21 21-15,0-22 0,43-41 16,-43 63-16,21-22 15,-21 22-15,0 0 0,0 0 16,0 42 15,0 0-31,0 21 16,-21-20-16,21-1 16,-21 0-16,21 0 0,0 0 0,0 22 15,0-22-15,0 21 0,0-21 16,0 0-16,0 1 0,0-1 15,0 0-15,21-21 16,0 0-16,0 0 0,0 0 16,0 0-16,22 0 15,-22 0-15,0-21 0,0 21 0,0-21 16,1-1-16,-1 1 0,0 0 16,0 0-16,-21 0 0,21 0 0,0-43 15,-21 43-15,0-43 16,0 43-16,0 0 0,0 0 15,0 0-15,-21 0 16,0 21-16,0 0 16,21 21-1,0 0 1,0 0-16,21-21 31,0 0-31,0 0 0,1 0 16,20 0-16,-21-21 0,0 21 15,0-21-15,1 0 16,-1 21-16,0 0 0,-21-22 0,21 22 16,-21-21-16,0 42 31,0 1-31,-21-1 16,21 0-16,0 0 0,0 0 15,-21 0-15,21 1 0,-21-1 0,21 21 16,-22-21-16,22 0 0,0 1 15,0-1-15,0 0 0,0 0 16,0 0-16,0 0 0,0 1 0,0-1 16,0 0-16,0 0 0,22-21 15,-1 0 1,0 0-16,0 0 16,43 0-16,-43-21 0,0 21 15,21-21-15,22-22 0</inkml:trace>
  <inkml:trace contextRef="#ctx0" brushRef="#br0" timeOffset="-205780.11">7197 7535 0,'-43'0'31,"22"0"-31,0 0 0,0 22 16,0-1-16,-1 0 0,1 0 15,21 0-15,-21 0 0,21 1 16,-21 20-16,21-21 0,0 0 0,0 22 16,0-22-16,0 0 15,0 0-15,0 0 0,0 0 16,21 1-16,0-1 0,0-21 16,1 0-16,-1 0 15,0 0-15,0 0 0,21 0 16,-20 0-16,-1 0 0,0-21 15,0-1-15,21 22 0,-20-21 0,-1 0 16,0 0-16,21-21 0,-21 20 16,1 1-16</inkml:trace>
  <inkml:trace contextRef="#ctx0" brushRef="#br0" timeOffset="-205363.34">7535 7641 0,'0'0'0,"0"21"31,21-21 1,1 0-32,-1 0 15,0 0-15,-21-21 0,21 0 0,0 21 16,0-21-16,1 21 0,-1-21 16,0 0-16,-21-1 0,21 22 0,-21-21 15,0 0-15,21 0 0,-21 0 16,-21 21-1,0 0-15,0 0 0,0 0 0,-1 0 16,-20 21-16,21-21 0,0 21 16,0 0-16,-1 22 0,1-22 15,0 0-15,0 0 0,0 21 16,21-20-16,-21-1 0,21 21 0,0 0 16,0-20-16,0-1 0,0 0 15,0 0-15,21 0 16,0-21-16,0 21 0,21-21 15,1 0-15,-1 0 16,0 0-16,-20 0 0,20 0 16,-21 0-16,0 0 0,0-21 0,43 0 15,-43 0-15,0 21 16,0-21-16,1 0 0,-1-1 0</inkml:trace>
  <inkml:trace contextRef="#ctx0" brushRef="#br0" timeOffset="-204892.64">8615 7535 0,'-21'22'0,"42"-22"31,21 0-16,-21 0-15,22 0 0,-1 0 0,0 0 16,1 0-16,20 0 16,1 0-16,-1 0 0,43 0 15,-43 0-15,1-22 0,-1 22 0,-20 0 16,20 0-16,-20 0 0,62 0 16,-62 0-16,-1 0 0,-21 0 15,22 0-15,-22 0 0,0 0 16,-21-21-16,21 21 0,-42 0 31,21-21-15,-21 21-16</inkml:trace>
  <inkml:trace contextRef="#ctx0" brushRef="#br0" timeOffset="-204264.56">9631 7133 0,'0'0'0,"0"21"0,-21 1 15,21-1-15,-22 0 0,22 0 16,0 0-16,0 0 0,0 22 15,0-22-15,0 0 0,22 0 16,-1 0-16,0 1 0,64 41 16,-64-63-1,42 21-15,-20-21 0,62 0 16,-83 0-16,-1 0 16,0 0-16,0 0 0,0 0 15,0 0-15,-21-21 0,0 0 16,0 0-1,-21 21-15,0 0 16,0 0-16,0 0 0,-22 0 16,22 21-16,0 0 0,-21 0 15,-22 0-15,43 22 0,-21-22 16,21 0-16,-1 0 0,-41 22 16,42-22-16,0 0 0,-22 21 15,22-21-15,-21 1 16,42-1-16,-21 0 15,21 0-15,-22-21 0,1 21 16,21 0 15,21-42 79,1 21-110,-22-21 15</inkml:trace>
  <inkml:trace contextRef="#ctx0" brushRef="#br0" timeOffset="-204103.65">9546 7874 0,'0'21'16</inkml:trace>
  <inkml:trace contextRef="#ctx0" brushRef="#br0" timeOffset="-202462.38">614 10732 0,'0'0'0,"0"-22"32,0 1-32,0 0 0,-21 0 15,21 0-15,-22 0 16,22-1-16,0 1 15,-21 21-15,21-21 0,-21 21 0,0 0 32,21 21-32,0 0 15,0 22-15,0 41 16,0 22-16,0-63 16,0 20-16,0 43 0,0-64 15,0 22-15,0-22 0,0 0 16,0 22-16,0-43 0,0 21 15,0 1-15,0-22 0,0 0 0,0 0 16,0 0-16,0 1 16,21-44 15,0 1-31,0 0 0,-21 0 16,22-21-16,-1 20 0,21-62 15,-21 41-15</inkml:trace>
  <inkml:trace contextRef="#ctx0" brushRef="#br0" timeOffset="-201783.81">1016 10922 0,'-42'64'32,"20"-43"-32,1 0 0,0 21 0,0 1 15,0-1-15,-22 0 16,22 1-16,0-1 0,-21-21 15,21 21-15,-22 22 0,22-43 16,0 0-16,0 0 16,21-42-1,0 0 1,0 0-16,21 0 0,0 0 16,-21-22-16,21 22 0,-21-21 15,21 21-15,-21-1 0,0-20 0,22 0 16,-1 42-16,0-21 15,0 21-15,0 0 0,0 21 16,1 0-16,-1 0 16,0 0-16,0 22 0,0-22 15,0 0-15,1 0 0,-1 21 0,0-20 16,0-1-16,0-21 0,0 21 16,1 0-16,-1-21 0,0 0 15,0 0-15,21 0 0,-20 0 0,-1 0 16,21-21-16,-21 0 0,0 21 15,22-43-15,-22 22 0,0 0 16,0-21-16,22-1 0,-22 1 16,0 0-16,-21-1 0,21 1 15,-21 0-15,0-1 0,21-41 16,-21 41-16,0 1 0,0 0 16,0 21-16,-21-22 0,0 22 0,0 0 15,0 21-15,-1 21 16,1 0-16,0 0 0,21 22 15,-21-1-15,21 0 0,-21 43 16,21-43-16,0 22 16,-21-22-16,21 22 0,0-22 15,0 0-15,0 1 0,0-1 0,0-21 16,0 43-16,0-43 16,0 0-16,0 0 15,21-21-15,0 0 16,21-42-1,-21 21-15,1 0 0,-1-22 16,-21 22-16,21-21 0,-21 21 0</inkml:trace>
  <inkml:trace contextRef="#ctx0" brushRef="#br0" timeOffset="-201396.03">1609 11070 0,'0'0'0,"0"21"16,21-21-16,-21 22 0,21-22 0,0 21 15,0-21-15,0 0 16,22 0-16,-22 0 0,0 0 16,21 0-16,-20-21 15,62-1-15,-63 1 0,22 0 16,-22 0-16,0 21 0,0-21 16,22-22-16,-43 22 0,0 0 15,0 0-15,-22 21 31,1 0-31,0 0 0,0 0 0,0 21 16,0-21-16,-1 21 0,1 22 16,0-22-16,0 0 0,0 0 15,0 21-15,-1-20 0,22 20 16,0-21-16,0 21 0,0 1 16,0-1-16,22-21 0,20 0 15,-21 1-15,0-22 0,0 0 16,22 0-16,-22 0 0,42 0 15,-20 0-15,-1-22 0,0 1 16,1 0-16,-1 0 0,0-21 16,1-1-16,20 22 0,-20-21 0</inkml:trace>
  <inkml:trace contextRef="#ctx0" brushRef="#br0" timeOffset="-200887.16">2794 10414 0,'-64'21'16,"128"-42"-16,-149 63 0,64 1 16,21-22-16,0 21 0,0 1 15,-21-1-15,21 0 0,0 1 0,0 20 16,0-42-16,0 22 0,0-1 0,0 0 16,0 1-16,0-22 0,0 21 15,0-21-15,0 0 0,0 1 0,0 20 16,0-21-16,0 0 15,0 0-15,0-42 32,0 0-17,0 0-15,0 0 0,0-22 16,0 22-16,0 0 0,0 0 16,0 0-16,42-22 0,-21 22 15,1 0-15,-1-21 0,21 42 16,-21-21-16,43-1 0,-22 22 15,22 0-15,-22 0 16,-21 0-16,43 0 16,-22 22-16,-21-22 0,0 21 15,0 0-15,1 0 0,-22 0 0,0 43 16,0-43-16,0 0 16,-22 0-16,1 22 0,-21-22 0,-22 42 15,43-42-15,-42 22 16,20-43-16,22 21 0,-21-21 15,0 0-15,20 0 16,1 0-16,0 0 0,0-21 16,-21-22-16,42 22 15</inkml:trace>
  <inkml:trace contextRef="#ctx0" brushRef="#br0" timeOffset="-200145.05">4233 10541 0,'0'-42'0,"0"84"0,21-105 0,-21 41 0,0 1 16,0 0 0,0 42-1,0 0-15,-21 22 0,0-22 16,0 21-16,21 1 0,0-1 16,-21 0-16,0 1 0,21-22 15,0 21-15,-22 0 0,1 1 0,0 20 16,21-42-16,0 43 15,-21-43-15,21 0 0,-21 0 16,21 1-16,0-44 31,0 1-31,0 0 0,0-21 16,21 21-16,-21-1 0,21-20 16,0 0-16,-21-1 0,21 1 0,1 0 15,-1-1-15,-21 1 0,21 0 16,0-1-16,0 1 0,0 21 15,1 0-15,-1 21 0,0 0 16,0 0-16,0 42 16,0-21-16,-21 0 0,22 64 15,-1-64-15,-21 22 0,21-1 16,-21 0-16,0-21 0,0 64 16,0-64-16,0 0 0,21 22 15,-21-22-15,0 0 0,0 0 16,0 0-16,-21-42 47,0 0-47,0 21 15</inkml:trace>
  <inkml:trace contextRef="#ctx0" brushRef="#br0" timeOffset="-199735.29">3937 10943 0,'0'0'0,"21"0"15,0 0 1,22 0-16,-22 0 0,21 0 16,-21 0-16,22 0 0,-1-21 15,21 21-15,1-21 0,63-21 16,-64 20-16,1 1 0,-1 0 0,1 0 16,-22 0-16,22 0 0,-22-1 15,-21 1-15,22 0 0,-22 0 0,0 21 16,-21-21-16,0 0 0,-21 21 31,0 21-31,-1-21 16,1 21-16,0 21 0,21-21 0,-21 22 15,21-1-15,-21 0 0,21 1 16,0 41-16,0-41 0,0 20 16,0 1-16,0-22 0,0 22 0,0-1 15,0 1-15,0-1 0,0-21 16,0 1-16,0 20 0,0-42 0,-21 22 15,21-1-15,0-21 16,0 0-16,0 1 0,0-44 31,0 1-31,0 0 16,0 0-16,0-21 0,-22-1 0,22 1 16</inkml:trace>
  <inkml:trace contextRef="#ctx0" brushRef="#br0" timeOffset="-199430.46">4847 10816 0,'0'-21'16,"0"42"-16,0-63 0,21 21 0,0 0 15,1-1-15,-1 1 0,0 0 0,0 21 16,0-21-16,0 21 0,22 0 16,-1-21-16,0 21 0,-20 0 15,-1 0-15,0 21 0,0 0 16,0 21-16,-21-20 0,0-1 15,0 0-15,-21 0 0,0 21 16,0-20-16,-22-1 0,22 0 0,-21 0 16,0 0-16,-1 0 0,1 1 15,21-1-15,-22-21 0,22 21 16,0-21-16,0 0 0,0 0 0,42-21 47,0 21-47,21-21 0,-20-1 0,-1 1 15,0 21-15</inkml:trace>
  <inkml:trace contextRef="#ctx0" brushRef="#br0" timeOffset="-199123.64">5419 10583 0,'0'22'0,"-22"62"15,1-41 1,21-22-16,0 21 0,0-21 16,0 22-16,0-22 0,0 21 0,0 0 15,0 1-15,0-1 0,0 0 16,0 22-16,0-22 0,-21 64 16,21-42-16,-21-22 0,21 0 0,0 1 15,0-1-15,0-21 0,0 21 16,0-20-16,0-1 0,0-42 31,0-1-31,0 1 16,0 0-16,0-21 0,0-1 15,0 1-15,0 0 0,0-22 0,21 22 16</inkml:trace>
  <inkml:trace contextRef="#ctx0" brushRef="#br0" timeOffset="-198818.6">5376 10837 0,'0'0'0,"0"-21"0,0-21 0,0 21 15,0 0-15,21-1 0,1 1 16,-1 0-16,0 0 0,0 0 16,21 0-16,1-1 0,-1 1 15,43 0-15,-43 21 0,106 0 16,-63 21 0,-64 0-16,21 22 15,-42-22-15,0 0 0,0 21 0,-21 22 16,0-43-16,0 0 15,-21 0-15,-1 1 0,1-1 0,0 0 16,-1 0-16,1 0 0,21 0 16,-22-21-16,1 0 0,21 22 15,0-22-15,0 0 0,-1 0 0,1 0 16,21-22 0,0 1-16,21 0 15,1 0-15,-1 0 0,0 0 16,0-1-16,21 1 0</inkml:trace>
  <inkml:trace contextRef="#ctx0" brushRef="#br0" timeOffset="-198351.41">6413 10181 0,'0'21'31,"-21"1"-31,21-1 15,0 21-15,0 0 0,-21 1 16,21-1-16,-21 0 0,0 1 0,21 20 16,0-20-16,0-1 0,0 0 15,0-21-15,0 22 0,0-22 16,0 21-16,0-21 0,0 1 16,21-1-16,0-21 15,0 0-15,22 0 0,-22 0 16,0 0-16,0-21 0,21 21 0,-20-22 15,-1 1-15,21 21 0,-21-21 16,0 0-16,1 0 0,-1 0 16,0-22-16,0 22 0,0 21 15,-21-21-15,21 0 0,-21 42 32,0 0-32,0 0 0,0 0 15,-21 1-15,0-1 0,21 0 0,-21 21 16,21-21-16,0 1 0,-21-22 15,21 21-15,0 0 0,21-21 47,0 0-47,0-21 0,0 0 16,-21-1-16,0 1 0,22 0 16,-1 0-16</inkml:trace>
  <inkml:trace contextRef="#ctx0" brushRef="#br0" timeOffset="-198200.39">6858 10435 0,'0'-21'0,"0"0"0,0 63 0,-21-84 0,0 42 16,-1 0-16,1 0 15,21 21 17,0 0-32,21-21 15,1 0 1</inkml:trace>
  <inkml:trace contextRef="#ctx0" brushRef="#br0" timeOffset="-197879.31">7345 10351 0,'0'0'0,"0"-22"0,0 1 15,-21 21-15,-1 0 16,1 0-16,0 0 15,0 0-15,0 0 0,0 21 0,-1-21 16,1 22-16,0 20 0,0-21 0,21 0 16,0 22-16,-21-22 0,21 21 15,-21-21-15,21 64 16,0-64-16,0 21 0,0-20 16,0-1-16,21 0 0,-21 0 0,21 0 15,0 0-15,0-21 0,0 22 0,1-22 16,-1 0-16,0 0 0,42 0 15,-41 0-15,-1 0 0,42 0 16,-20 0-16,-22 0 16,21-22-16,0 22 0,1-21 0,-1 0 15,0 0-15,1 0 0,-1 0 0</inkml:trace>
  <inkml:trace contextRef="#ctx0" brushRef="#br0" timeOffset="-197352.32">8043 10499 0,'0'-21'0,"-21"84"16,42-105-16,-21-1 0,0 1 0,-21 21 15,0 21-15,0 0 16,0-21-16,-22 21 0,22 0 0,0 0 16,-21 0-16,20 0 0,-20 21 0,21 0 15,-21 0-15,-22 22 16,43-22-16,0 0 0,-22 42 16,22-20-16,0-22 0,0 0 15,21 21-15,0-20 0,0 20 16,0-21-16,0 0 15,21 0-15,0-21 16,0 0-16,1 0 0,-1 0 16,0 0-16,0-21 0,43 0 15,-43 0-15,0 0 16,21-43-16,-21 43 0,1-21 16,-1 21-16,0-22 0,0 1 15,-21-43-15,0 43 0,21 21 16,-21 0-16,0-1 0,0 1 15,21 21-15,-21 21 16,0 1 0,0-1-16,0 0 0,0 21 15,0-21-15,-21 22 0,21-1 16,0-21-16,0 22 0,0-22 0,0 21 16,0-21-16,0 0 0,0 22 0,0-22 15,0 0-15,21 0 16,-21 0-16,22-21 0,-1 0 0,0 22 15,0-22-15,0 0 16,0 0-16,1 0 0,-1 0 0,0 0 16,0 0-16,0-22 0,0 1 0,1 0 15,-1 0-15,0 0 0,0 0 16,-21-1-16,21-20 0,0 0 0,1-1 16,-1 1-16</inkml:trace>
  <inkml:trace contextRef="#ctx0" brushRef="#br0" timeOffset="-197091.31">8488 10075 0,'-21'85'0,"42"-191"0,0 64 16,-42 105-16,42-147 0,-21 63 0,0 42 31,-21 0-31,21 0 16,-21 21-16,21-20 0,-22 20 0,22 0 16,0 1-16,0-1 0,0 0 15,-21 22-15,21-22 0,0 0 0,0 1 16,-21-22-16,21 21 0,0 1 15,0-22-15,0 0 0,0 21 16,0-21-16,0 1 0,0-1 16,0 0-16,21-21 31,0 0-31,1-21 16,-1 21-16,0-21 0,0-1 0,21 1 15,-20 0-15</inkml:trace>
  <inkml:trace contextRef="#ctx0" brushRef="#br0" timeOffset="-196835.33">8890 10287 0,'0'-21'16,"0"42"-16,0-63 0,0 21 15,0 42 1,0 0 0,0 0-16,-21 21 0,0-20 15,21 20-15,-22-21 0,22 21 16,0-20-16,-21 20 0,0-21 0,0 43 15,21-43-15,0 0 0,0 0 16,0 0-16,0 0 16,0 1-16,21-22 15,0 0 1,0 0-16,1 0 0,20 0 0,-21-22 16,21 1-16,-20 21 0,20-21 15,-21 0-15</inkml:trace>
  <inkml:trace contextRef="#ctx0" brushRef="#br0" timeOffset="-196068.29">9250 10351 0,'0'-22'0,"0"86"0,0-106 0,0-1 16,0 64 15,-21-21-31,21 22 0,-22-1 0,1 0 16,0 21-16,21-21 0,0 1 15,-21 20-15,0-21 0,21 43 16,0-43-16,0 0 0,0 0 15,0 0-15,0 0 0,0 1 16,0-1 0,21-21-16,0 0 15,0 0-15,-21-21 16,0-1 0,21 22-16,-21-21 0,0 0 0,0 0 15,0-21-15,22 20 0,-22 1 16,0-21-16,0 21 0,0-22 0,21 22 15,0 0-15,-21-21 0,21 21 0,0-1 16,0 1-16,1 0 16,-1 0-16,21 21 0,-21 0 15,0 0-15,1 0 16,-1 21-16,-21 0 0,0 0 16,21 1-16,-21 20 0,0-21 15,0 0-15,0 0 0,0 1 16,0 20-16,0-21 0,0 0 0,0 0 15,0 1-15,0-1 0,0 0 16,0 0-16,0 0 0,0 0 0,0 1 16,0-1-1,0-42 17,0-1-17,0 1-15,0 0 0,0 0 16,0-21-16,0 20 0,0-20 15,21 0-15,0 21 0,-21-22 16,21 1-16,22 21 0,-22-22 0,0 22 16,21 0-16,22-21 15,-43 21-15,21-1 0,43 22 16,-43 0-16,1 0 0,-22 0 16,21 22-16,-21-1 0,1 0 0,-1 21 15,-21-21-15,0 22 0,0-22 16,0 21-16,0-21 0,0 22 0,0-22 15,0 0-15,0 21 0,-21-20 0,-1-1 16,22 0-16,-21 0 0,0 21 16,0-42-16,21 22 0,-21-22 15,21 21 1,-21-21 0,21-21-1,0-1-15,0 1 0,0 0 16,0 0-16,0 0 0,-22-22 0</inkml:trace>
  <inkml:trace contextRef="#ctx0" brushRef="#br0" timeOffset="-195864.32">9631 9927 0,'-21'-21'0,"42"42"0,-64-42 16,22 0-1,0 21 32,0 0-31,0 0-16,0 0 0</inkml:trace>
  <inkml:trace contextRef="#ctx0" brushRef="#br0" timeOffset="-195648.41">8594 10118 0,'-22'0'0,"1"0"0,64 0 0,-86 21 0,64-21 32,1 0-32,20 0 15,-21 0-15,0 0 0,22 0 16,-22 0-16,0 0 0,0 0 0,0 0 15,0 0-15,1 0 0,-1 0 0,0 0 16,-21-21 0</inkml:trace>
  <inkml:trace contextRef="#ctx0" brushRef="#br0" timeOffset="-194641.26">10731 10393 0,'-42'0'31,"63"0"1,22 0-17,-22 0-15,21 0 0,22 0 0,-22 0 16,85 0-16,-64 0 16,1 0-16,-1 0 0,1 0 0,-22 0 15,22 0-15,-22 0 0,0 0 16,-20 0-16,41 0 0,-42 0 15,-21-21 1,21 21-16,-21-21 0,0-1 16,-21 1-16,0 0 15,0 21-15,0-21 0,0 21 16,-1 0-16,1-21 0,-21 21 16,21 0-16,0-21 0,-1 21 15,1 0-15,0 0 0,0 0 0,0-22 16,42 22 31,0 0-47,0 22 0,0-22 15,22 0-15,-1 0 0,-21 0 16,0 0-16,22 0 0,-22 0 0,0 0 16,0 0-16,0 0 0,1 0 15,-1 0-15,0 0 0,0 0 16,-21 21-1,-21 0 1,0-21 0,0 21-16,-1 0 0,1 0 0,0 1 15,0 20-15,-21-21 0,20 21 16,1-20-16,-21 20 0,0 21 16,-1-41-16,22-1 0,0 0 0,0 0 15,0 0-15,21 22 16,-22-43-16,22 21 0,-21-21 0,0 0 31,0 0-15,0 0-16</inkml:trace>
  <inkml:trace contextRef="#ctx0" brushRef="#br0" timeOffset="-192866.65">741 13208 0,'0'0'16,"-21"0"-16,21-21 0,-22 21 16,1 0-16,21 21 46,21-21-30,1 0 0,-1 0-16,0 0 0,0 0 15,21 0-15,-20 0 0,-1 0 16,0-21-16,0 21 0,0-21 16,0 21-16,1-21 0,-1-1 15,-21 1-15,21 21 0,-21-21 16,0 0-16,-21 21 31,0 0-15,-1 21-16,22 21 15,-21-20-15,21-1 16,0 21-16,0 0 0,0-20 0,0 20 16,0 0-16,0 22 0,0-22 15,0 0-15,0 22 0,0-22 16,0 1-16,0 62 0,0-62 15,0-22-15,0 21 0,0 1 16,0-22-16,-21 21 0,0-21 16,21 0-16,-21-21 0,0 0 15,-1 0-15,1 0 0,-21 0 16,21 0-16,-22 0 0,1 0 16,0-21-16,-1 21 0,1-21 15,0 0-15,-1 0 0,1 0 0,0-1 16,21 1-16,-1 0 0,1 0 15,0 0-15,21 0 0,-21-1 16,21 1-16,0 0 0,21 0 16,0 21-16,22 0 15,-22-21-15,0 21 0,0 0 16,21-21-16,-20 21 0</inkml:trace>
  <inkml:trace contextRef="#ctx0" brushRef="#br0" timeOffset="-191780.56">1037 13695 0,'0'0'0,"21"0"16,0 0-16,-21-21 16,0 0-16,22-1 0,-1 1 15,-21 0-15,0 0 0,21 0 16,-21 0-16,21-1 0,-21 1 0,0 0 15,0 0-15,0 0 0,0 0 16,0-1-16,-21 22 16,0 0-1,21 22-15,-21-1 16,-1 0-16,22 0 16,0 0-16,-21 22 0,21-1 0,0-21 15,0 21-15,0 1 0,0-1 16,0-21-16,0 22 0,0-22 15,0 0-15,21 0 0,1 0 0,-1 0 16,0-21-16,0 0 16,21 0-16,-20 0 0,20 0 0,-21 0 15,21 0-15,1-21 16,-1 0-16,0 0 0,22 0 16,-22 0-16,1-1 0,-1-20 0,0 0 15,1 21-15,-1-22 0,-21 1 16,0 0-16,0 20 0,1-20 0,-22 21 15,0 0-15,0 0 0,0-1 16,-22 22 0,1 0-16,21 22 15,-21-1-15,21 0 0,0 0 16,0 0-16,0 22 0,0-22 0,0 0 16,0 21-16,0-21 0,0 1 15,21 20-15,-21-21 0,0 0 16,21-21-16,-21 21 15,22 1-15,-22-1 16,-22-21 15,1 0-31,0-21 16,0-1-16,0 22 0,0-21 16,-1 0-16,1 0 15,0 21 1,21 21-1,0 0-15,0 0 16,0 1-16,21-1 0,0-21 16,1 21-16,-1 0 0,0-21 15,0 21-15,0-21 16,22 0-16,-22 0 0,0 0 16,0 0-16,21-21 0,-20 21 15,20-42-15,-21 21 0,21-1 16,-20 1-16,-1 0 0,0-21 15,0-1-15,21 1 0,-20 0 16,-1-1-16,21-41 0,-21 41 16,0 1-16,1 0 15,-1-22-15,-21 22 0,0-22 16,0 22-16,0 21 0,0 0 16,0 0-16,-21 42 15,-1 0-15,22 0 16,0 21-16,-21-20 0,21 20 0,-21 21 15,21-20-15,0-1 0,0 64 16,0-64-16,0 1 0,0 41 16,0 22-1,0-64-15,0-20 16,0 20-16,21-42 0,-21 21 16,21-21-16,1 0 15,-1 0-15,0 0 0,0-21 16,0 21-16,0-21 0,1 0 15,-1-1-15,0 1 0,0-21 16,-21 21-16,21-22 0,-21 22 16</inkml:trace>
  <inkml:trace contextRef="#ctx0" brushRef="#br0" timeOffset="-191551.69">2265 13356 0,'42'0'32,"-21"0"-32,0 0 0,22 0 0,-22 0 15,0 0-15,21 0 0,-20 0 16,20 0-16,-21 0 0,21-21 16,22 21-16,-22 0 15,-21-21-15,22 21 0,-22 0 0,0 0 16</inkml:trace>
  <inkml:trace contextRef="#ctx0" brushRef="#br0" timeOffset="-189548.68">4085 13504 0,'0'-21'47,"21"0"-47,0 21 0,1-21 15,-1 21-15,-21-21 0,21 0 0,21-1 16,-21 1-16,1 0 16,-22 0-16,0 0 0,0 0 0,0-22 15,0 22-15,-22 0 16,1 0-16,-21 0 0,-43-1 16,43 22-16,0 0 15,20 0-15,-20 0 0,0 22 16,-1-1-16,-20 21 0,42-21 15,0 0-15,-1 22 0,1-22 16,21 21-16,0 1 0,0-1 0,0 0 16,0 43-16,0-64 15,0 21-15,0 1 0,21-22 16,1 0-16,-1 0 0,0 0 16,0 1-16,0-1 0,43-21 15,-43 0-15,21 0 0,-21 0 16,1-21-16,20-1 0,-21 1 0,21 0 15,-20 0-15,-1-21 0,42-22 16,-42 22-16,22-1 0,-22 22 16,0-21-16,-21 21 0,0-22 15,21 1-15,-21 21 0,0-21 16,0 20-16,0 1 0,0 0 0,0 0 16,0 0-16,-21 21 15,0 21-15,21 0 16,0 0-16,-21 0 0,21 1 15,-21 20-15,21-21 0,0 21 16,0-20-16,0 62 0,0-63 16,0 22-16,21-1 0,0-21 15,0 0-15,21 22 16,-20-22-16,-1 0 0,42-21 16,-42 0-16,22 0 0,-1 0 0,-21 0 15,22 0-15,-1-21 0,-21 0 16,21 0-16,1-1 0,-22-20 15,21 21-15,-21-21 0,1 20 0,-1-20 16,0 21-16,0-21 0,0 20 16,-21-20-16,0 21 0,0-21 0,21 20 15,-21-20-15,0 21 0,0 0 16,0 0-16,0 42 31,0 0-31,0 0 0,-21 0 0,21 0 16,-21 1-16,21 20 0,0-21 15,0 0-15,0 22 0,0-22 0,0 0 16,0 21-16,0-21 0,0 1 16,0-1-16,42 0 0,-20 0 15,-1-21-15,0 0 16,0 0-16,21 0 16,1 0-16,-22-21 0,0 21 15,0-21-15,0 0 0,1-1 0,-1 1 16,0 0-16,0 0 0,21-21 15,-20-1-15,-1-41 16,-21 62-16,21 1 0,-21 0 16,0 0-16,0 0 0,0 0 15,0 42 17,-21 0-32,21 0 0,-21 0 0,-1 0 15,22 22-15,0-22 16,0 0-16,-21 43 0,21-43 15,0 21-15,0-21 0,0 0 0,0 1 16,0-1-16,21 0 0,-21 0 16,22-21-16,-1 0 0,0 21 15,0-21-15,0 0 0,0 0 0,1 0 16,20 0-16,-21-21 0,21 21 16,-20-21-16,20 0 0,-21-22 0,0 22 15,22 0-15,-22-21 0,21-22 16,-21 22-16,0 0 0,1-1 15,-1 1-15,0 0 0,0-1 0,-21-20 16,0 20-16,0-41 16,0 41-16,0 1 0,0 21 15,0-21-15,0 20 0,-21 22 16,0 0 0,0 22-16,-1-1 0,22 0 15,-21 21-15,0-21 0,21 22 0,-21-1 16,21 0-16,0 1 0,0-1 15,0 0-15,0 1 0,0-1 0,0 0 16,0 22-16,21-43 16,0 0-16,0 0 0,-21 1 0,22-1 15,-1 0-15,0-21 0,0 21 16,0-21-16,0 0 0,1 0 16,-1 0-16,0 0 0,21 0 0,-21 0 15,1 0-15,-1-21 0,0 21 16,0-21-16,0 0 0,0-1 0,1 22 15,-22-21-15,21 0 0,-21 0 16,21 0-16,0-22 0,-21 22 0,0 0 16,21 0-16,-21 42 31,0 0-15,0 0-16,0 1 0,0-1 15,0 21-15,-21-21 0,21 0 0,0 1 16,0-1-16,0 0 0,0 0 15,0 0-15,0 0 16,21-21-16,-21 22 0,21-22 16,1 0-16,-1 0 0,0 0 15,0 0-15,21 0 0,-20 0 16,-1-22-16,21 22 0,0-21 0,22-21 16,-43 42-16,0-42 0,0 20 15,1 1-15,-1 0 0,0-21 0,-21 21 16,0-22-16,0 1 0,0 21 0,0-22 15,-21 22-15,0 0 0,-22 0 16,22 0-16,-21 21 0,21 0 16,-22 0-16,1 0 0,21 0 15,-22 21-15,22 0 0,-21 0 0,21 0 16,0-21-16,-1 22 0,1-1 16,0 0-16,21 0 0,-21-21 15,21-21 16</inkml:trace>
  <inkml:trace contextRef="#ctx0" brushRef="#br0" timeOffset="-189315.67">5821 13039 0,'0'0'16,"21"0"-1,0 0-15,0 0 16,22 0-16,-1-21 0,-21 21 16,43 0-16,-22 0 0,0-22 0,-21 22 15,22 0-15,-1 0 0,22-21 16,-22 0-16,-21 21 0,0 0 16,0 0-16,1 0 0,-1 0 15</inkml:trace>
  <inkml:trace contextRef="#ctx0" brushRef="#br0" timeOffset="-188065.01">7197 13187 0,'0'0'0,"-22"0"0,1 0 16,21-21-16,0 0 16,0-1-1,0 1 1,21 0 0,-21 0-16,22 21 0,-1 0 0,0-21 15,0 21-15,0 0 16,0 0-16,1 0 0,-22 21 15,21 0-15,0 0 0,-21 0 16,0 1-16,0-1 0,0 0 0,0 21 16,0-21-16,0 1 0,0-1 15,0 21-15,0-21 0,0 0 0,0 22 16,-21-22 0,21 0-16,0 0 15,-21-21-15,21-21 31,0 0-15,0 0-16,0 0 16,0-1-16,0-20 0,0 21 15,21 0-15,0-22 0,0 22 16,0-21-16,0 21 0,1 0 16,-1-22-16,0 22 0,42 0 15,-41 0-15,-1 21 0,21 0 16,-21 0-16,0 0 0,1 21 0,-1 0 15,0 0-15,-21 22 16,0-22-16,0 0 0,0 0 0,0 43 16,0-43-16,0 0 15,0 0-15,0 0 0,0 0 0,0 1 16,0-1-16,0 0 0,0-42 62,0 0-62,0-1 16,0 1-16,0 0 0,21 0 16,0-21-16,0 20 15,1 1-15,-1-21 0,21 0 16,0 20-16,-20 1 0,20 0 0,0 0 16,-21 0-16,22 21 0,20 0 15,-42 0-15,1 21 0,-1-21 16,0 21-16,0 21 0,0 1 15,-21-22-15,0 21 0,0-21 16,0 22-16,0-22 0,0 42 16,0-41-16,0-1 0,0 21 15,0-21 1,0 0-16,-21-21 0,42 0 31,0-21-15,-21 0-16,22 21 0,-1-21 15</inkml:trace>
  <inkml:trace contextRef="#ctx0" brushRef="#br0" timeOffset="-186020.72">9165 13081 0,'21'0'0,"-42"0"0,42-21 16,-21 0-16,-21 0 0,0-1 15,0 1-15,0 0 0,-22 0 16,22 21-16,-21-21 0,21 21 0,-22 0 16,1 0-16,21 0 0,-22 0 15,1 21-15,21-21 0,-21 21 0,-1 21 16,22-20-16,-21 20 0,21 0 16,-1-21-16,-20 22 0,21-1 0,21 0 15,-21-20-15,21 20 0,-21-21 16,21 43-16,0-43 15,0 0-15,0 0 0,0 0 16,21-21-16,0 0 0,0 0 16,0 0-16,0 0 0,22 0 0,-22 0 15,21 0-15,-21-21 0,22 0 16,-1 0-16,-21 21 0,64-64 16,-64 43-16,43-21 15,-43-1-15,0 22 0,0-21 16,-21 21-16,0-22 0,21 22 0,-21 0 15,0-21-15,0 21 0,0 42 32,-21 0-17,0 0-15,21 0 0,0 0 0,0 22 16,0-22-16,0 0 0,0 21 16,0-20-16,0-1 0,0 21 0,0-21 15,0 0-15,0 1 0,21-22 16,0 21-16,0 0 0,1-21 0,-1 0 15,-21 21-15,21-21 0,0 0 16,0 0-16,0 0 0,1 0 0,-1 0 16,21 0-16,-21-21 15,0 0-15,1 21 0,20-43 0,-21 22 16,0-21-16,0 21 16,1-22-16,20 1 0,0-43 15,-42 43-15,21-21 0,1-1 0,-1 22 16,-21-22-16,0 22 0,0 0 15,0-1-15,0 1 0,0 21 0,0 0 16,0-1-16,0 1 0,-21 21 16,-1 0-1,1 21-15,0 1 16,21 20-16,0 0 0,0 1 0,0-1 16,0 21-16,-21-20 0,21 20 15,0-20-15,-21-1 0,21 21 0,0-20 16,0-22-16,0 21 15,0 1-15,0-22 0,0 0 0,0 0 16,0 0-16,0 0 0,0 1 0,21-22 16,0 0-16,0 21 0,0-21 15,1 0-15,-1 0 0,0 0 16,0 0-16,21-21 0,-20 21 16,20-22-16,-21 1 0,0 0 0,43-21 15,-43 21-15,0-1 0,0 1 16,0-21-16,1 21 0,20-43 15,-42 43-15,0 0 0,0 0 16,0 0-16,0 42 31,0 0-15,0 0-16,0 0 0,0 0 0,0 1 16,0-1-16,0 0 0,0 21 15,0-21-15,0 1 0,0-1 16,0 0-16,0 0 0,0 0 15,21-21-15,0 0 16,0 0-16,1 0 16,-1 0-16,21 0 0,-21 0 15,0 0-15,1-21 0,-1 0 16,0 0-16,0 21 0,21-21 16,-20-1-16,-1-20 0,21 0 15,-21-1-15,-21 22 0,21 0 16,1 0-16,-22 0 0,0 0 0,0-1 15,0 44 17,0-1-32,0 0 0,-22 21 15,1-21-15,21 22 0,-21-22 16,21 0-16,0 21 0,0-20 16,0-1-16,0 0 0,0 0 0,0 0 15,0 0-15,21 1 16,0-22-16,1 0 0,-1 0 15,0 0-15,0 0 0,0 0 16,0 0-16,22 0 0,-22 0 16,21 0-16,-21 0 0,22-22 0,-22 1 15,0 0-15,21 0 0,-20 0 16,-1 0-16,0-1 0,-21-62 16,0 63-16,0-22 0,0 1 15,0 0-15,0-1 0,0 22 0,-21-21 16,0 21-16,-22-1 0,22 1 0,0 0 15,0 21-15,-22 0 0,22 0 16,-21 21-16,21 0 0,-22 22 16,22-22-16,-21 21 0,21 1 0,0-1 15,-22-21-15,22 21 0,21 1 16,0-22-16,0 21 0,0-21 16,0 22-16,0-22 0,21 0 15,22 21-15,-22-42 16,0 0-16,21 22 0,-21-22 0,22 0 15,-22 0-15,21 0 0,1 0 0,-22 0 16,21-22-16,0 22 16,1-21-16,-1 0 0,-21 0 0,22 21 0,-22-21 15,21-22-15,-21 22 0,0 0 16,1-21-16,-1 21 0,0-1 16,0-20-16,-21 21 0,0 0 15,0 0-15,0-1 0,0 44 31,-21-1-15,21 0-16,-21 0 0,21 0 0,-21 0 16,21 1-16,-22-1 0,1 21 15,21-21-15,-21 0 0,21 1 16,-21-1-16,21 0 16,-21 0-16,21-42 62,0 0-62,0 0 16,21-1-16,0-20 0,0 21 15,0 0-15,1-22 0,-1 22 16,0-21-16,21 21 0,-21-22 0,22 22 16,-1-21-16,22 0 15,-22 20-15,0 1 0,-21 21 0,22 0 16,-22 0-16,0 21 0,0 1 15,0-1-15,-21 21 0,0 22 16,0-22-16,0-21 16,0 21-16,0-20 0,0 20 0,0-21 15,0 21-15,-21-20 0,21-1 0,-21 0 16,0 0-16,21 0 16,-21 0-16,21 1 15,-21-22-15,21-22 47,0 1-47,0 0 0,0 0 16,0 0-16</inkml:trace>
  <inkml:trace contextRef="#ctx0" brushRef="#br0" timeOffset="-185812.72">11028 12552 0,'-21'-21'0,"42"42"0,-64-42 0,22 21 15,0 0-15,0 0 0,0 0 16,0 0 0,-1 0-1</inkml:trace>
  <inkml:trace contextRef="#ctx0" brushRef="#br0" timeOffset="-185570.83">9483 12933 0,'0'21'0,"21"-21"32,0 0-32,0 0 0,21 0 15,-20 0-15,20 0 0,21 0 16,-20 0-16,-1-21 0,0 21 16,1 0-16,20 0 0,-42-21 0,22 21 15,-1 0-15,-21-21 0,0-1 16,1 22-16</inkml:trace>
  <inkml:trace contextRef="#ctx0" brushRef="#br0" timeOffset="-184628.98">11811 13102 0,'-21'0'16,"42"0"-16,-63 0 0,20 0 0,1 0 16,21-21-1,21 21-15,1 0 0,-1 0 16,21 0-16,22 0 0,-22 0 16,21 0-16,22 0 0,-21 0 0,20 0 15,-20 0-15,-1 0 0,1 0 16,63 0-16,-85 0 0,0 0 15,1 0-15,-1 0 0,0 0 16,-20 0-16,-1 0 0,0 0 0,-21-21 16,0 0-1,0 0-15,0-1 16,-21 22-16,0-21 16,21 0-16,-22 21 0,1-21 15,0 0-15,0 0 0,0 21 0,0-22 16,-1 22-16,-20-21 15,21 21-15,0 0 0,21 21 47,21-21-31,0 0-16,21 22 0,-20-22 0,-1 0 16,0 0-16,0 0 0,0 0 15,43 21-15,-43-21 0,0 0 16,0 0-16,0 0 15,1 21-15,-1-21 0,-21 21 16,0 0 0,0 0-16,0 1 0,0-1 15,-21 0-15,-22 21 16,22-21-16,0 22 0,-21-1 16,20-21-16,-62 43 15,63-43-15,-1-21 0,1 21 16,0 0-16,0-21 15,0 0-15,0 0 32,-1 0-17,1 0 1</inkml:trace>
  <inkml:trace contextRef="#ctx0" brushRef="#br0" timeOffset="-183511.82">1757 16531 0,'0'0'15,"-21"0"-15,42 0 32,21 0-32,-21 0 15,22-21-15,-22 21 0,21 0 0,0 0 16,22-21-16,-22 21 16,85 0-16,-63-21 0,-1 21 15,1 0-15,-22-21 0,22 21 16,20 0-16,-41 0 0,-22 0 15,0 0-15,0 0 0,-42 0 32,0 0-17,0 0-15</inkml:trace>
  <inkml:trace contextRef="#ctx0" brushRef="#br0" timeOffset="-183185.19">2286 16447 0,'-64'0'31,"64"21"-31,0 0 16,-21 0-16,21 0 0,0 0 16,0 1-16,-21-1 0,21 0 0,0 21 15,0-21-15,0 22 16,0-1-16,0 0 0,0 1 0,-21-1 15,21 64-15,0-64 16,-21-21-16,21 22 0,0-22 16,0 21-16,0-21 0,0 1 15,0-1-15,21-21 47,0-21-47,-21-1 16,21 1-16,0 21 0,1-21 0,-1 0 15</inkml:trace>
  <inkml:trace contextRef="#ctx0" brushRef="#br0" timeOffset="-181972.03">2773 16743 0,'0'21'31,"0"0"-31,-21 0 0,-1 1 0,22 20 16,-21-21-16,21 0 0,0 22 16,-21-1-16,0 21 0,21-20 15,0-22-15,0 21 16,0-21-16,0 1 0,0 20 16,0-21-16,0 0 0,21-21 0,0 21 15,0 1-15,1-22 0,-1 0 16,0 0-16,0 0 0,0 0 0,22 0 15,-22-22-15,0 1 0,0 0 16,21 0-16,-20 0 0,-1 0 0,0-1 16,0 1-16,-21-21 0,0 21 15,0-22-15,0 22 0,0 0 0,0-21 16,-42 21-16,21-22 0,-1 22 16,-20 0-16,21 21 0,-21-21 0,-1 21 15,22 0-15,-21 0 16,-1 0-16,1 0 0,21 0 15,-21 21-15,42 0 16,0 0 0,21-21-16,0 0 0,21 0 15,-21 0-15,22 0 16,-1 0-16,0-21 0,43 0 16,-21 21-16,-22-21 0,43 0 15,-22-1-15,-21 1 0,22 21 16,-22 0-16,1-21 0,-1 21 0,0 0 15,-21 0-15,1 0 0,-1 0 16,0 0-16,-21 21 0,0 0 16,0 1-16,0-1 0,0 0 15,0 0-15,0 21 0,0-20 16,0-1-16,0 0 0,0 21 16,0-21-16,0 1 0,-21 20 0,21-21 15,-21 0-15,21 0 0,0 1 16,0-1-16,0 0 0,0 0 15,21-21 1,0 0-16,0 0 16,-21-21-16,21 21 0,0-21 15,1 0-15,-22-1 0,21 1 0,-21 0 16,21-21 0,-21 21-16,0-1 0,0-41 15,-21 21-15,-43-64 16,22 63-16,21 22 0,0 0 15,-22 0-15,22 0 0,-21 21 16,21-21-16,21 42 47,21-21-47,0 0 0,0 0 16,21 0-16,-20 0 0,20 0 15,64-43-15,-43 22 0,1 0 16,-1 0-16,1 0 15,-1 0-15,64-22 0,-84 1 16,20 21-16,43-22 16,-85 22-16,21 0 0,-20-21 0,-1 21 15,-21-1-15,21 1 0,-21 0 16,0 0-16,-21 21 16,0 0-16,-1-21 0,1 21 15,0 0-15,0 0 0,0 0 0,-22 21 16,43 0-16,-21 0 0,0 0 15,21 1-15,-21-1 0,21 21 16,0-21-16,-21 22 0,0-1 0,21 0 16,-22 1-16,22-1 0,0 0 15,0 22-15,0-22 0,0 22 16,0 20-16,0-20 0,0-43 16,0 21-16,0 1 0,0-22 15,43 21-15,-22-21 0,0-21 16,0 21-16,0-21 15,1 0-15,-1 0 0,21 0 0,-21-21 16,0 21-16,1-21 0,20 0 16,0-21-16,-21 42 15,22-22-15,-22 1 0,0 0 16,-21 0-16,42-21 16,-20 42-16,-22-22 15</inkml:trace>
  <inkml:trace contextRef="#ctx0" brushRef="#br0" timeOffset="-181004.28">5588 16912 0,'-64'0'16,"128"0"-16,-149 21 15,85 1 1,21-1 0,1-21-1,20 0-15,0 0 0,1 0 0,-1 0 16,21 0-16,-20 0 0,20 0 15,22 0-15,-22 0 0,1 0 0,-1 0 16,22 0-16,-21 0 0,20 0 16,1-21-16,0 21 0,-1-22 15,1 1-15,0 21 0,-1-21 16,-20 21-16,-1-21 0,43 21 16,-64 0-16,1-21 0,-22 21 15,0 0-15,-42 0 31,0 0-31,0-21 16,-1 21-16,1-22 0,0 22 16,0-21-16,-21 21 0,20-21 0,-20 0 15,0 0-15,21 0 16,-22-1-16,22 22 0,0-21 0,-21 0 16,20 21-16,1 0 0,-21-21 15,21 21 1,42 21 15,0 0-31,0-21 16,22 21-16,-22-21 0,21 22 15,0-22-15,1 0 0,-1 0 16,0 21-16,1-21 0,-22 0 16,21 0-16,1 0 0,-22 0 0,0 0 15,0 0-15,0 0 0,-21 21 16,0 0-1,0 0-15,-21 0 16,0 1-16,0-1 0,0 0 16,-22 21-16,22-21 0,-21 22 15,-43 20-15,43-42 0,-22 22 16,22-22-16,0 21 0,-22-21 16,-21 22-16,43-22 0,21 0 15,0 0-15,0-21 0,-1 0 16,1 21-16,42-21 47,1 0-47,-1-21 15,0 21-15,-21-21 0</inkml:trace>
  <inkml:trace contextRef="#ctx0" brushRef="#br1" timeOffset="-166359.06">10837 7557 0,'0'-22'15,"0"1"1,0 0-16,-21 0 16,21 0-16,0 0 15,0-1-15,-21 1 16,21 0-16,-21 21 0,21-42 15,0 21-15,0-1 16,0 1-16,-21 21 0,21-21 16,0 42-1,0 0 1,0 1-16,0-1 0,0 0 16,0 21-16,0-21 0,0 22 0,0 20 15,21-20-15,0-1 0,-21-21 16,0 21-16,0-20 0,0 41 15,21-42-15,-21 0 0,0 1 0,0-1 16,0 0-16,21-21 31,0 0-31,1-21 16,-22 0-16,0-1 0,21 22 16,-21-21-16,21-21 0,-21 21 15,0 0-15,21-22 16,0 22-16,-21-21 0,21 21 0,1-1 15,-1 1-15,0 21 0,-21-21 0,42 21 16,-21 0-16,1 0 0,-1 21 16,0 0-16,0 1 15,0-1-15,-21 0 0,21 0 0,1 0 16,-22 0-16,0 1 0,21-22 0,0 21 16,0 0-16,-21 0 0,21-21 15,-21 21-15,21-21 0,1 0 0,-1 0 16,0 0-1,0 0-15,0 0 0,0 0 16,-21-21-16,22 0 0,-1 21 16,-21-21-16,0 0 0,0-22 15,0 22-15,0-21 0,0 21 0,0-22 16,0-41-16,0 62 0,0-20 16,0 21-16,0 0 0,-21 0 15,21-1-15,-22 1 0,22 0 16,0 0-16,-21 21 0,0 0 15,21 21 1,0 0 0,0 0-16,0 1 15,0-1-15,21-21 0,-21 21 16,21-21-16,-21 21 0,22-21 16</inkml:trace>
  <inkml:trace contextRef="#ctx0" brushRef="#br1" timeOffset="-165946.31">11811 7599 0,'42'0'16,"-21"0"-1,1-21-15,20 0 16,-21-1-16,0 1 0,0 21 15,1-21-15,-22 0 0,63 0 0,-42 0 16,-21-1-16,0 1 0,0 0 16,0 0-16,0-64 15,-21 64-15,0 21 0,0-21 16,0 21-16,-1 0 0,-20 0 16,21 0-16,0 21 0,0 0 15,21 0-15,-22 1 0,22-1 0,-21 63 16,0-41-16,21-22 0,0 0 15,0 43-15,0-43 0,0 0 16,0 0-16,0 21 0,0-20 0,21-1 16,0 0-1,1-21-15,-1 0 0,0 0 16,0 0-16,0 0 0,0 0 16,1 0-16,-1 0 0,0 0 15,21 0-15,-21 0 0,1-21 16,-1 21-16,0-21 0,0 21 0</inkml:trace>
  <inkml:trace contextRef="#ctx0" brushRef="#br1" timeOffset="-164149.15">13081 7705 0,'-21'-21'31,"21"-1"-31,0 1 16,0 0-16,0 0 0,0 0 15,0 0-15,0-1 0,0 1 16,0-21-16,21 21 0,-21-22 0,0 1 15,21 0-15,0-1 0,0 1 16,1 21-16,-1-21 0,0 20 0,0 1 0,-21 0 16,21 0-16,0 0 0,1 21 0,-1 0 31,0 21-15,-21 0-16,0 0 0,0 0 15,0 1-15,0-1 0,0 0 16,0 0-16,0 0 15,21-21 1,-21-21 0,21 0-16,-21 0 15,0 0-15,0-1 0,0 1 16,-21 0-16,0 21 0,0-21 16,0 0-16,-1 21 0,1 0 15,21-21-15,-21 21 0,0 0 16,0 0-16,0 0 0,21 21 15,-22 0-15,1 0 16,21 21-16,-21-20 0,21 20 0,0 0 16,0 1-16,0-1 0,0 0 15,0 1-15,0-22 0,42 63 16,-42-62-16,22 20 0,-1-21 0,0 0 16,-21 0-16,63 22 15,-63-22-15,22-21 16,-1 0-16,0 0 0,0 0 0,21 0 15,-20 0-15,-1 0 0,0-21 0,21 0 16,-21-1-16,1 1 16,-1 0-16,0 0 0,0-21 15,-21 20-15,21-20 0,0 0 0,1-1 16,20-41-16,-21 41 16,0 1-16,22 0 0,-22 21 0,21-1 15,-21 1-15,43-21 16,-43 42-16,21 0 0,-21 0 15,1 21-15,-1 0 0,0 43 16,-21-43-16,0 0 0,0 0 16,0 22-16,0-22 0,0 0 15,21 0-15,-21 0 0,0 0 0,0 1 16,0-1 0,21-21-16,0 0 15,1-21 1,-22-1-16,0 1 15,0 0-15,0 0 0,0 0 16,0 0-16,0-1 0,-43-20 0,22 21 16,0 0-16,0 0 0,0-1 0,-1 1 15,1 21-15,0 0 0,0-21 16,-21 21-16,20 0 16,1 0-16,0 21 0,0 0 0,0 1 15,0-1-15,-1 42 16,1-20-16,21-22 0,-21 21 15,21 0-15,0 1 0,-21-22 0,21 21 16,0-21-16,0 22 0,0-22 0,0 0 16,0 0-16,0 0 0,21-21 15,0 22-15,0-22 0,1 0 16,-1 0-16,0 0 0,0 0 16,0 0-16,22 0 0,-22 0 15,0-22-15,0 1 0,0 0 0,0 0 16,1 0-16,-1 0 0,0-1 15,0-20-15,-21 21 0,0-21 0,21-1 16,-21 1-16,21 21 16,-21-22-16,0 22 0,22 0 0,-22 0 15,0 0-15,0 42 16,0 0 0,0 21-16,0-20 0,0-1 0,0 21 15,0-21-15,0 0 16,0 22-16,0-22 0,0 0 0,0 21 15,0-20-15,0-1 0,42 0 16,-42 0-16,21-21 0,0 0 16,0 21-16,1-21 0,20 0 0,-21 0 15,0 0-15,22 0 0,-1-21 16,0 21-16,-21-21 0,22 0 16,-22 0-16,-21-1 15,0 1-15,21 0 0,-21-21 0,0-43 16,0 64-1,0-21-15,0 20 0,0 1 0,0 0 16,0 42 15,0 0-31,0 1 0,0-1 16,0 21-16,0-21 0,0 0 16,0 1-16,0-1 15,0 0-15,0 0 0,0 21 0,0-20 16,-21-1-16,21 0 15,0 0-15,0 0 16,0-42 15,0 0-31,0 0 16,0 0-16,0-1 0,0 1 16,0 0-16,0-21 0,0 21 0,0-22 15,21 1-15,0 0 0,0-1 16,1 22-16,-1-21 0,21 21 15,-21-1-15,0 1 0,22 21 0,-22 0 16,21 0-16,-21 0 0,22 0 16,-22 0-16,0 0 0,21 21 0,-20 1 15,-1 20-15,0-21 0,-21 0 16,0 22-16,21-22 0,-21 0 0,0 21 16,0-21-16,0 1 15,0 20-15,-21-21 0,0 0 0,21 0 16,-21 1-16,21-1 0,-22-21 15,1 21-15,21-42 32</inkml:trace>
  <inkml:trace contextRef="#ctx0" brushRef="#br1" timeOffset="-163656.93">16362 7006 0,'-21'-21'0,"42"42"0,-42-63 0,-1 21 16,22 42 31,22-21-47,-1 21 0,-21 21 16,21-20-16,0 20 0,0-21 15,-21 21-15,21 1 0,1 41 16,-22-41-16,0-1 0,0 22 15,0-43-15,0 63 16,0-62-16</inkml:trace>
  <inkml:trace contextRef="#ctx0" brushRef="#br1" timeOffset="-163594.97">16510 7599 0,'0'-21'16,"21"-22"0,-42 107-16,63-170 0,-42 85 0,21 0 0,1-22 15</inkml:trace>
  <inkml:trace contextRef="#ctx0" brushRef="#br1" timeOffset="-163337.12">16870 7006 0,'0'0'0,"0"-21"16,-21 21 15,-1 21-31,1 0 16,0 1-16,0-1 0,0 0 15,0 0-15,-1 21 0,22 1 16,-21-22-16,0 21 0,0 1 0,0-1 15,21 0-15,-21-21 0,-22 43 16,43-43-16,0 0 0,0 0 16,0 1-16,0-1 0,21-21 31,1 0-31,-1 0 0,21 0 16,-21-21-16,0-1 0,1 1 15,-1 21-15</inkml:trace>
  <inkml:trace contextRef="#ctx0" brushRef="#br1" timeOffset="-163101.25">17039 7197 0,'0'0'0,"21"-21"15,-21 42 1,0 0 0,0 0-16,0 0 0,0 0 15,0 1-15,-21 20 0,21-21 16,0 0-16,0 0 0,-21 1 15,21-1-15,0 0 0,0 0 0,0 0 16,0 0-16,-21-21 0,21 22 16,0-44 15,0 1-15,0 0-16,0 0 0,0 0 0</inkml:trace>
  <inkml:trace contextRef="#ctx0" brushRef="#br1" timeOffset="-162904.34">17060 7070 0,'-21'0'62,"21"21"-62,21-21 31,0 0-31,1 0 16,-1 0-16,0 0 0,0 0 16</inkml:trace>
  <inkml:trace contextRef="#ctx0" brushRef="#br1" timeOffset="-161924.84">17272 7303 0,'0'0'15,"0"21"-15,21-21 16,0 0 0,0 0-16,1-21 15,-1-1-15,0 22 0,0-21 0,0 0 16,0 0-16,43-21 0,-43 20 16,0 1-16,-21 0 0,21 21 15,-21-21-15,22 0 16,-22 0-16,-22 21 15,1 0-15,0 0 0,0 0 16,0 0-16,-22 21 0,22-21 16,0 21-16,0 0 0,-21 0 15,20 22-15,22-22 0,-21 0 0,0 21 16,21-21-16,-21 22 0,21-22 16,0 21-16,0-21 0,0 1 0,0-1 15,0 0-15,0 0 0,21 0 16,0 0-16,0-21 0,1 0 0,-1 22 15,42-22-15,-42 0 16,1 0-16,20 0 0,-21 0 0,21-22 16,22 1-16,-43 0 0,21 0 15,-20 0-15,-1 0 0,0-1 16,21-20-16,-21 0 16,1 21-16,-1-22 0,0 22 0,-21 0 15,21-21-15,0 20 16,-21 1-16,0 0 0,0 42 31,0 0-15,0 1-16,0-1 15,0 21-15,-21-21 0,21 0 0,0 22 16,0-22-16,0 0 0,0 0 16,-21 0-16,21 1 0,0-1 0,0 21 15,0-21-15,0 0 16,21-21-1,0 0-15,0 0 0,1 0 16,-1-21-16,0 0 16,0 21-16,0-21 0,-21 0 0,21 0 15,1-1-15,-1-20 0,0 21 16,0 0-16,0 0 0,-21-1 0,21 1 16,-21 0-16,22 0 0,-22 42 31,0 0-16,0 0-15,0 1 0,0-1 16,0 21-16,0-21 0,0 0 0,0 1 16,0-1-16,0 0 0,0 0 15,21 0-15,0-21 0,21 21 16,-21-21-16,1 0 16,-1 0-16,0 0 0,21 0 0,1-21 15,-1 0-15,-21 21 0,0-21 16,0 0-16,1 0 0,20-43 15,-21 43-15,0-21 0,-21 20 16,0-20-16,0 0 0,0-1 16,0 22-16,0 0 0,0 0 15,0 0-15,-21 0 0,21-1 0,-21 22 16,0 0-16,0 0 16,-1 0-16,1 0 15,0 0-15,0 0 16,21 22-16,-21-22 15,0 0 1</inkml:trace>
  <inkml:trace contextRef="#ctx0" brushRef="#br1" timeOffset="-161106.8">19918 7557 0,'0'0'0,"-21"0"16,-1 0-16,1 0 0,0-22 15,21 1 1,-21 0-16,21 0 0,0 0 16,0-22-16,0 1 0,21 0 15,0-1-15,0 1 0,-21-21 16,22 20-16,-1 1 0,21-22 15,-21 22-15,0 0 0,1-22 0,-1 22 16,-21 21-16,0-22 0,0 22 16,0 0-16,0 0 0,0 0 15,-21 21-15,-1 0 0,-20 21 16,21 0-16,0 0 0,-22 0 0,1 43 16,21-22-16,0 1 0,21-1 15,0-21-15,0 106 16,21-106-16,0 22 0,0-1 15,22-21-15,-22 21 16,0-20-16,21 20 0,-21-21 0,1 0 16,-1 22-16,0-22 0,-21 0 15,0 0-15,0 0 0,0 0 16,-21 1-16,0-22 0,-1 0 16,-41 0-16,42 0 15,-22 0-15,-20 0 0,42-22 16,-22 22-16,1-21 15,21 0-15,0 0 0,-43-43 16,43 43-16,0 0 0,21 0 16,0 0-16,0 0 0,0-1 0,42-20 15,-21 42-15,22-21 16,-22 21-16,21 0 0,-21-21 0,64 21 16</inkml:trace>
  <inkml:trace contextRef="#ctx0" brushRef="#br1" timeOffset="-159836.52">20447 7027 0,'0'0'16,"-21"0"-1,0 0-15,-1 0 16,1 22-16,0-22 0,0 21 0,0 0 16,0 0-16,21 0 15,-22 22-15,22-22 0,-21 21 0,21-21 16,0 22-16,0-1 15,0-21-15,0 0 0,0 22 0,0-1 16,0-21-16,21 0 0,1 0 16,-1-21-16,0 0 0,21 22 0,-21-22 15,1 0-15,20 0 0,0 0 16,-21-22-16,22 1 0,-1 21 0,-21-21 16,22 0-16,-22 0 0,21-22 15,-21 22-15,0 0 0,1-21 16,-1-22-16,-21 22 0,0 21 15,0-22-15,0 1 0,-21 21 16,-1 0-16,1-22 0,0 22 0,-21 21 16,21-21-16,-1 21 0,1 0 15,-21 0-15,0 0 0,20 21 16,-20-21-16,21 21 0,0 1 16,0 20-16,-22 21 15,22-20-15,21-1 0,0 43 0,0-43 16,0-21-16,0 22 0,0-22 15,21 0-15,22 0 0,-22 0 16,0 0-16,21-21 0,-21 0 16,22 0-16,-22 0 0,64 0 15,-43 0-15,0 0 0,-21-21 16,22 21-16,-1-21 0,-21 0 0,22-21 16,-22 20-16,21 1 0,-21-21 15,0 21-15,1-22 0,-1 1 0,0-21 16,-21 20-16,0 22 0,0 0 15,21 0-15,-21 0 0,0-1 16,0 44 15,0-1-31,0 0 0,0 0 0,0 0 16,0 22-16,0-22 0,0 21 16,0-21-16,0 22 0,0-22 15,0 0-15,0 21 0,0-21 0,0 1 16,0-1-16,0 0 0,21 0 15,0 0-15,1-21 16,-1 0-16,0 0 16,0 0-16,0 0 0,0 0 0,1-21 15,-1 0-15,0 0 0,0 0 16,0-1-16,0 1 0,1 0 0,20-21 16,-21-1-16,0 22 0,-21-21 15,21 21-15,1-22 0,-1 22 0,-21 0 16,0 0-16,0 0 15,0 42 17,0 0-32,0 0 15,0 22-15,0-22 0,0 0 0,0 0 16,-21 21-16,21-20 0,0-1 16,0 0-16,0 0 0,0 0 0,0 0 15,0 1-15,0-1 0,21-21 16,0 21-16,0-21 0,21 0 15,1 0 1,-22 0-16,21-21 0,1 0 16,-1-1-16,-21 1 0,0 0 15,0 0-15,1-21 0,-1 20 16,0 1-16,-21-21 0,0 21 0,0-43 16,0 43-16,0 0 15,0 0-15,0 0 0,0-1 31,21 22-15,0 0 0,0 0-16,1 0 15,-1 0-15,-21 22 0,0-1 0,21-21 16,-21 21-16,21 0 0,-21 0 16,0 0-16,0 1 0,0-1 15,0 0-15,0 42 0,-21-41 16,21-1-16,-21 0 0,21 0 15,-21 0-15,21 0 0,0 22 16,0-22-16,0 0 0,0 0 16,0 0-16,21-21 31,0 0-15,0-21-16,0 0 15,0 0-15,1 0 0</inkml:trace>
  <inkml:trace contextRef="#ctx0" brushRef="#br1" timeOffset="-159558.68">22479 7091 0,'0'0'0,"-21"0"32,0 0-32,-1 0 15,1 21-15,0-21 0,0 21 16,21 22-16,0-22 0,-21 0 15,21 0-15,-21 21 0,21-20 16,0-1-16,0 21 0,0-21 0,0 0 16,0 1-16,0-1 0,0 0 15,0 0 1,21-21-16,0 0 16,0 0-16,0 0 0,0 0 15,1 0-15,-1 0 0,0 0 16,0-21-16,0 0 0,0 0 0,22-1 15</inkml:trace>
  <inkml:trace contextRef="#ctx0" brushRef="#br1" timeOffset="-159170.9">22839 7154 0,'0'22'16,"21"-22"-1,0 0 1,0 0-16,0 0 0,1-22 16,-1 1-16,0 21 0,0-21 15,0 21-15,0-21 0,1 0 16,-1 21-16,0-21 0,-21-1 16,0 1-16,-21 21 15,0 0 1,-1 0-16,1 0 0,0 21 15,-21 1-15,21-1 0,-1 0 0,1 0 16,0 21-16,0 1 16,0-1-16,0-21 0,-1 22 0,22-1 15,0-21-15,0 0 0,0 0 16,0 1-16,0-1 0,22 0 0,-1-21 16,0 0-16,0 0 0,0 0 0,22 0 15,-22 0-15,21 0 0,-21-21 16,0 0-16,22 21 0,-22-22 15,0 1-15,-21 0 0,0 0 16,21 0-16</inkml:trace>
  <inkml:trace contextRef="#ctx0" brushRef="#br1" timeOffset="-157410.9">889 8954 0,'0'-22'0,"0"44"0,21-65 16,-21 22-16,0 0 0,0 0 15,0 0-15,0-1 0,0 1 16,0 0-16,-21 21 16,0 0-16,0 0 15,-1 21-15,1 0 0,-21 1 16,21 20-16,0 0 0,-1 1 16,1-1-16,21 21 0,0-20 15,0-1-15,0 0 0,0 1 16,0-1-16,0 0 0,0-20 15,0 20-15,21-21 0,22 21 16,-22-20-16,-21-1 0,42 0 16,-21-21-16,1 0 0,20 21 15,-21-21-15,21 0 0,-20 0 16,-1 0-16,21-21 0,-21 0 16,22 0-16,-1-1 0,-21 22 0,43-42 15,-22 21-15,-21 0 16,21 0-16,-20-22 0,-1 22 0,0 0 15,-21 0-15,0 0 0,0-1 16,21 1-16,-21 0 0,0 0 16,0 0-1,0 42 1,0 0-16,0 0 0,0 0 16,0 1-16,0-1 0,0 0 15,0 0-15,0 21 0,0-20 0,0-1 16,21 0-16,0-21 15,1 21-15,-22 0 0,21-21 0,0 0 16,0 21-16,0-21 0,22 0 16,-22 0-16,0 0 0,0 0 0,21 0 15,-20-21-15,-1 0 0,21 0 16,-21 0-16,0 0 0,1 21 16,-1-22-16,-21 1 0,0 0 15,0 0-15,0 0 0,0 0 16,0-1-16,0-20 0,-21 21 0,-22-43 15,22 43-15,-21 0 16,-1-21-16,22 42 0,-21 0 16,21 0-16,0 0 0,-1 0 15,1 0-15,0 21 0,0 0 16,21 21-16,-21-20 16,21-1-16,0 42 0,0-42 15,0 1-15,0-1 0,0 0 0,0 0 16,21 0-1,0 0-15,0-21 0,43 22 16,-43-22-16,21 0 0</inkml:trace>
  <inkml:trace contextRef="#ctx0" brushRef="#br1" timeOffset="-156839.64">2561 9081 0,'0'-22'0,"0"44"0,0-65 16,0 22-16,0 0 0,0 0 0,-21 0 16,-21 21-16,20-22 0,1 1 15,0 21-15,0 0 0,-21 0 0,20 0 16,1 0-16,0 0 0,0 21 16,0-21-16,-43 64 0,43-43 15,21 21-15,-21-20 0,0 20 16,21 0-16,-21-21 0,21 22 15,0-1-15,0-21 0,0 0 16,0 22-16,0-22 0,0 0 0,0 0 16,21 0-16,0-21 0,21 22 15,1-22-15,-22 0 0,21 0 16,-21 0-16,22 0 0,20-43 16,-42 43-16,22-21 0,-1 0 15,-21-21-15,0 20 0,22 1 16,-22-21-16,0 0 0,0-1 0,0 1 15,0-22-15,-21 22 0,22-21 16,-22-43-16,0 63 0,0-20 16,0 21-16,0 20 0,0-20 15,0 0-15,0 63 32,0 0-32,0 21 0,-22 1 15,22-1-15,-21 22 16,21-22-16,0 64 15,0-43-15,0-20 0,0 41 16,0-63-16,0 22 0,0-1 16,21-21-16,1 0 0,-1-21 15,0 22-15,0-22 0,0 0 16,0 0-16,1 0 0,-1 0 16,0-22-16,0 1 0,0 0 15,0 0-15</inkml:trace>
  <inkml:trace contextRef="#ctx0" brushRef="#br1" timeOffset="-156423.86">3154 9102 0,'0'0'0,"0"21"16,21-21 15,0 0-16,-21-21-15,21 21 0,22-43 16,20 1 0,-42 21-16,0 0 15,1 0-15,-22-1 0,0 1 0,0 0 16,0 0-16,0 0 16,-22 21-16,1 0 0,0 0 15,0 0-15,0 0 0,-22 21 16,22 0-16,0 0 0,0 0 0,0 22 15,21-22-15,0 21 0,-21 1 16,21-22-16,0 21 0,0-21 16,0 22-16,0-1 0,0-21 15,0 21-15,21-20 16,0-22-16,0 0 16,0 0-16,0 0 15,1 0-15,-1 0 0,0 0 0,21 0 16,-21-22-16,22 22 15,-22 0-15,21-21 0,1 0 16</inkml:trace>
  <inkml:trace contextRef="#ctx0" brushRef="#br1" timeOffset="-156207.45">3958 9250 0,'21'21'0,"-42"-42"0,42 63 15,-21-21 1,0 1-16,0-1 16,0 0-16,-21 0 0,0-21 15,0 21-15,0 0 0,-1-21 0,1 22 16,0-1-16,0-21 0,0 21 16,-22-21-16,-20 21 0,21-21 15,20 0-15,-20 0 0</inkml:trace>
  <inkml:trace contextRef="#ctx0" brushRef="#br1" timeOffset="-155320.27">4974 9229 0,'0'0'0,"21"0"16,0 0-16,-21-21 15,0-1 1,22 22-1,-22-21-15,0 0 0,0 0 16,0 0-16,0 0 0,0-1 16,-22 1-16,-20-21 0,21 21 15,0 0-15,-22-1 0,22 1 16,-106 0-16,85 21 16,0 0-16,20 0 0,-20 0 15,21 21-15,-43 22 0,43-22 16,0 21-16,0-21 15,21 22-15,-21-22 0,21 21 0,0 0 16,0-20-16,0 20 0,21-21 0,0 21 16,0-20-16,0-1 0,43 0 15,-43 0-15,21-21 0,-20 0 16,20 0-16,0 0 0,-21 0 16,22 0-16,-1-21 0,-21 0 0,22 21 15,-22-21-15,21-1 0,-21-20 16,22 21-16,-22-21 0,0 20 0,0-20 15,21-43-15,-20 43 16,-22 0-16,0-22 0,21 22 0,-21 0 16,0-64-16,0 63 15,0 1-15,0 21 0,0-21 0,0 20 16,0 1-16,0 0 0,-21 21 0,-1 0 16,1 0-1,0 0-15,21 21 0,0 0 0,0 22 16,0-22-16,0 42 0,0-20 0,0 20 15,0 1-15,0-22 0,0 22 16,0-22-16,0 21 0,0 22 16,0-64-16,0 22 0,21-22 15,0 0-15,-21 0 0,22 0 0,-1 0 16,0-21-16,0 0 0,0 0 16,0 0-16,1 0 0,20 0 0,21-42 15,-41 21-15,20 21 0,-21-42 16,21 20-16</inkml:trace>
  <inkml:trace contextRef="#ctx0" brushRef="#br1" timeOffset="-154832.95">5842 8784 0,'21'-21'0,"-42"42"0,42-63 0,-21 21 16,-21 21 0,0 0-16,0 0 15,21 21-15,-22 0 0,1 0 16,0 0-16,21 22 0,0-22 15,-21 21-15,0 1 0,0 20 16,21-21-16,0 1 16,0-1-16,0-21 0,0 0 0,0 1 15,0-1-15,21 0 0,0-21 16,0 21-16,0-21 0,0 0 0,22 0 16,-1 0-16,-21 0 0,0 0 15,22-21-15,-22 21 0,0-21 16,21 0-16,-20-1 0,-1 1 0,0 0 15,0-21-15,0 21 0,-21-22 16,0 22-16,21-21 0,-21-1 16,0 1-16,0-21 0,-21 20 15,0 1-15,0 21 0,0 0 16,0-1-16,-22 1 0,1 21 0,21 0 16,0 0-16,-1 21 15,-20-21-15,21 43 0,0-22 0,0 21 16,21 1-16,-22-1 0,22 0 15,-21 1-15,21-1 0,0 0 0,0 1 16,0-22-16,0 21 0,0-21 16,0 22-16,0-22 0,21 0 15,1 0-15,-1-21 0,0 0 0,21 0 16,-21 0-16,1 0 0,20 0 16,-21 0-16,21 0 0,-20-21 0,20 0 15,-21 21-15,21-21 0,-20-1 0</inkml:trace>
  <inkml:trace contextRef="#ctx0" brushRef="#br1" timeOffset="-153856.5">6498 8763 0,'0'-21'0,"0"42"0,0-21 32,0 21-32,0 0 0,0 1 15,0-1-15,-21 0 0,21 0 16,-21 21-16,21-20 0,0 20 15,0-21-15,0 21 0,0 1 16,0-22-16,0 0 0,0 0 16,0 0-16,0 1 0,0-1 15,21-21 1,0 0-16,0 0 0,0 0 0,1 0 16,-1 0-16,21-21 0,-21-1 0,0 22 15,1-21-15,20 0 0,-21 0 16,0-21-16,-21 20 0,21 1 0,1-42 15,-22 42-15,0-22 16,0 22-16,21 0 0,-21 0 0,21 0 16,-21-1-16,0 44 31,0-1-31,0 0 0,0 21 0,0-21 16,0 1-16,0 20 15,0-21-15,0 0 0,0 0 0,0 22 16,0-22-16,0 0 0,0 0 15,0 0-15,21-21 0,0 0 16,0 0-16,1 0 0,-1 0 16,0 0-16,21 0 15,-21 0-15,1-21 0,-1 21 0,0-21 0,0 0 16,0 0-16,-21 0 0,21-1 16,-21 1-16,0-21 0,0 21 0,0 0 15,0-1-15,0-20 0,0 21 16,0 0-16,-21 0 0,0-1 0,21-20 15,0 21-15,-21 21 16,21-21-16,0 0 16,21 21-1,-21-22-15,21 22 0,0 0 0,1 0 16,20-21-16,-21 21 0,0 0 16,22 0-16,-22 0 15,0 21-15,0 1 0,0-1 0,0 0 16,1 0-16,-1 0 0,-21 0 15,0 1-15,0-1 0,0 42 16,0-42-16,0 22 0,0-22 16,0 0-16,0 21 0,0-20 0,0 20 15,0-21-15,0 0 16,0 0-16,0 1 16,0-44 15,0 1-16,0 0-15,0 0 0,0 0 16,0 0-16,0-22 0,0 1 0,0 21 16,0-22-16,21-20 0,0 21 15,21-1-15,-20 1 0,20 21 0,0-22 16,1 22-16,-1 0 0,0 0 0,1 0 16,-1 21-16,-21 0 0,21 0 15,-20 21-15,-1 0 0,0 0 16,0 0-16,-21 1 0,0 20 0,0-21 15,0 21-15,0-20 0,0 20 16,0-21-16,0 21 0,-21-20 0,21-1 16,0 0-16,-21 0 0,0 0 15,-1-21 1</inkml:trace>
  <inkml:trace contextRef="#ctx0" brushRef="#br1" timeOffset="-152640.35">8657 8446 0,'0'0'0,"0"-22"0,0 1 15,0 0-15,21 0 16,-21 42 15,0 21-31,-21-20 0,21 20 0,-21 0 16,21 1-16,-21-1 0,0 0 15,-1 22-15,1-22 0,21 22 0,-21-22 16,0 0-16,0 22 0,0-22 16,-1-21-16,22 22 0,-21-22 0,0 21 15,21-21-15,0 0 0,-21-21 16,0 0-16,0 0 15,21-21 1,-22 21-16,22-21 0,-21 0 16,21-21-16,0 20 0,0 1 15,-21-21-15,21 0 0,0 20 0,0-20 16,-21 0-16,21-1 0,0 22 16,0 0-16,0 0 0,0 0 0,0 0 15,21 21 1,0 21-16,-21 0 0,0 0 15,21 0-15,1 22 0,-1-22 16,-21 21-16,21 0 0,0-20 0,-21 20 16,21-21-16,0 0 0,22 64 15,-22-85 1,0 21-16,0 0 0,0-21 16,1 0-16,-1 0 0,0 0 0,0 0 15,0 0-15,22-21 0,-22 21 16,0-21-16,0 0 0,21 0 0,-20-1 15,-1 1-15,21 0 0,-21-21 16,0 21-16,1-22 0,-1 22 0,0-85 16,0 85-1,0 0-15,-21 42 16,0 0 0,0 0-16,0 1 15,0-1-15,0 0 0,0 21 0,0-21 16,0 1-16,0 20 0,0-21 15,-21 0-15,21 22 0,0-1 16,0-21-16,21 0 0,-21 0 16,21-21-16,1 0 0,-1 0 15,0 0-15,0 0 0,0 0 0,0 0 16,1 0-16,-1 0 0,0-21 16,0 21-16,0-21 0,0 0 15,22-21-15,-22-1 0,0 22 16,0-21-16,-21 21 0,0-22 15,0-41-15,0 41 0,0 1 16,0 0-16,-21 20 0,0 1 16,-43-42-16,43 63 0,0 0 15,-64 0-15,43 0 0,21 0 16,-21 21-16,-1 0 0,22 0 16,-21 0-16,21 22 0,-1-22 0,1 21 15,21 1-15,0-1 0,0-21 16,0 21-16,0 22 15,43-43-15,-22 0 0,0 0 0,21 1 16,-21-1-16,64-21 16,-64 0-16,22 0 0,-1 0 0,0 0 15</inkml:trace>
  <inkml:trace contextRef="#ctx0" brushRef="#br1" timeOffset="-151630.27">10160 8657 0,'0'-21'16,"0"42"-16,0-63 0,-21 42 0,0 0 16,-1 0-16,1 0 0,0 0 15,-21 0-15,21 0 0,-22 21 0,1 0 16,-22 22-16,43-22 16,-42 42-16,42-20 0,-1-22 15,1 21-15,0-21 0,21 22 16,0-22-16,-21 21 0,21-21 15,0 0-15,0 1 0,0 20 16,21-42-16,0 0 16,0 0-16,1 0 0,20 0 15,0-21-15,-21 21 0,43-43 16,-22 22-16,-21 0 0,1-21 16,20 21-16,-21-22 0,0 22 15,0-21-15,1 21 0,-1-22 0,-21 22 16,21 0-16,-21-21 0,0 20 0,0 1 15,0 0-15,0 42 32,0 0-17,0 1-15,0-1 0,0 21 0,0-21 16,-21 22-16,21-22 0,0 21 16,0-21-16,0 43 0,0-22 15,21-21-15,0 0 0,0 1 16,0-1-16,43 0 0,-22-21 15,1 0-15,20 0 16,-21 0-16,1 0 0,-1 0 16,0 0-16,1-21 0,63 0 15,-64-1-15,0 1 0,-21 0 16,22-21-16,-1 21 0,-21-1 0,0-20 16,1 21-16,-22-21 0,0 20 0,0-20 15,0 21-15,0-21 0,0-1 16,-22 22-16,1 21 0,-21 0 15,21-21-15,0 21 0,-1 0 0,-20 0 16,21 0-16,0 21 0,-22 0 16,1 22-16,21-22 0,0 0 15,0 21-15,-1-21 0,22 22 16,0-22-16,0 21 0,0-21 0,0 1 16,0-1-16,0 0 15,0 0-15,0 0 0,0 0 16,22-21-16,-1 0 0,0 0 15,0 0-15,0 0 0,0-21 16,1 21-16,-1-21 0,0 0 0,0 0 16,0 0-16,22-22 0,-22 1 15,0 21-15,0-22 0,0 1 0,0 0 16,1-1-16,-1 1 0,0 0 16,0-1-16,-21 1 0,0 21 15,0-21-15,0 20 0,0 1 0,0 0 0,0 0 16,0 42 15,-21 0-31,21 0 0,0 1 0,0 20 16,0-21-16,0 21 0,0-20 15,0 20-15,0 21 0,0-20 16,0-1-16,0 0 0,0-20 16,0 20-16,0-21 0,0 21 0,21-20 15,-21-1-15,21 0 0,0-21 0,1 21 16,20-21-16,-21 21 0,0-21 15,22 0-15,-22 0 0,21 0 16,-21 0-16,0-21 0,1 0 16,20 21-16,-21-21 0,0 0 0,0-1 0,1 1 15,-1 0-15,0 0 0</inkml:trace>
  <inkml:trace contextRef="#ctx0" brushRef="#br1" timeOffset="-151356.42">12107 8615 0,'0'21'31,"0"0"-31,-21 0 16,0 22-16,21-22 0,0 0 15,0 0-15,-21 22 16,21-22-16,-21 42 15,21-42-15,-22 1 16,22-1-16,-21 0 16,21-42 15,0 0-31,0-1 0,0 1 0,0 0 16,0 0-16</inkml:trace>
  <inkml:trace contextRef="#ctx0" brushRef="#br1" timeOffset="-151174.85">12044 8467 0,'0'0'0,"-43"-21"31,22 21-31,0 0 16,21 21 15,21-21-15,0 0-1,1 0-15,-1 0 0</inkml:trace>
  <inkml:trace contextRef="#ctx0" brushRef="#br1" timeOffset="-150840.05">12679 8192 0,'-21'0'16,"-1"21"0,22 0-16,-21 0 0,21 0 0,0 0 15,-21 22-15,21-22 0,-21 0 16,21 21-16,-21-20 0,21 20 16,0-21-16,0 21 0,-21-20 0,21-1 15,-22 21-15,22-21 0,0 0 0,0 22 16,0-22-16,0 0 0,0 0 15,0 22-15,0-22 16,0 0-16,22-21 16,-1 0-16,0 0 0,21 0 15,-21 0-15,1 0 0,-1-21 16,0 0-16,0-1 0,21 1 16,-20 0-16,-22 0 0,0 0 15,0 0-15</inkml:trace>
  <inkml:trace contextRef="#ctx0" brushRef="#br1" timeOffset="-150654.15">12488 8573 0,'-21'21'16,"42"-42"-16,-42 63 16,42-42-16,0 0 15,1 0-15,-1 0 0,21 0 16,-21 0-16,0 0 15,1-21-15,-1 21 0,0-21 16,0 21-16,0-22 0,0 22 16,1 0-16</inkml:trace>
  <inkml:trace contextRef="#ctx0" brushRef="#br1" timeOffset="-150400.3">13462 8805 0,'-21'43'15,"21"-22"1,0 0-16,0 0 0,0 0 16,0 1-16,0-1 15,0 0-15,-21 0 0,21 0 16,-22 0-16,1 1 0,0-1 15,-21-21-15,21 21 0,-1 0 0,1 0 16,-21-21-16,21 0 0,0 0 0,-1 0 16,1 0-16,0 0 0</inkml:trace>
  <inkml:trace contextRef="#ctx0" brushRef="#br1" timeOffset="-148152.27">14711 8509 0,'0'-21'16,"-21"21"15,-1 0-31,22 21 16,0 0-16,-21 0 0,21 1 0,0-1 15,0 0-15,-21 21 0,21 1 16,0-22-16,0 21 0,-21 0 0,21 1 15,-21-22-15,21 21 16,-21-21-16,21 22 0,0-22 0,0 0 16,0 0-16,0-42 47,0 0-47,0 0 15,0 0-15,0-43 0,0 22 16,0-1-16,0 22 0,0-21 0,0 0 15,0 20-15,0-20 0,0 21 16,21-21-16,-21 20 0,21 1 0,0 21 16,0-21-16,0 21 15,1 0-15,-1 21 16,0-21-16,-21 21 0,21 22 0,21 41 16,-42-20-1,22-43-15,-1 21 0,-21 1 16,0-22-16,21 21 15,0-21-15,-21 1 16,21-22 0,0 0-16,1-22 15,-22 1-15,21 0 0,0 0 16,-21 0-16,21-22 0,0 22 16,0-42-16,1 20 15,-1 22-15,-21-21 0,21 21 16,0 0-16,0-1 0,0-20 15,1 42-15,-1 0 16,-21 21 0,0 0-16,21 1 0,-21-1 0,0 0 15,0 21-15,0 22 16,0-43-16,0 21 0,21 22 16,-21-43-16,0 21 0,0-21 15,0 1-15,21-1 0,0 0 0,1-21 16,-1 0-16,0 0 0,0 0 15,21 0-15,-20 0 16,41-21-16,-42 0 0,22-1 16,-22 1-16,0 0 0,0 0 15,0-21-15,0 20 0,1 1 0,-1-21 16,0 0-16,-21 20 16,0 1-16,0 0 0,0 0 0,21 21 15,-21 21 1,0 0-1,0 0-15,0 1 0,0-1 16,0 21-16,0-21 0,0 0 16,-21 22-16,21-22 0,0 0 0,0 21 15,0-20-15,0-1 0,0 0 0,0 0 16,0 0-16,21-21 0,0 21 16,0-21-16,1 0 0,-1 0 15,0 0-15,0 0 16,0 0-16,0 0 0,1-21 0,20 0 15,-21 0-15,0 0 0,0 0 16,1-1-16,-22 1 0,0-21 0,21-22 16,-21 43-16,0 0 15,0-21-15,-21 21 0,-1-1 0,1 1 16,0 0-16,0 0 0,0 21 16,-22 0-16,22 0 0,0 0 15,0 0-15,0 0 0,0 0 16,42 0 15,0 0-31,0 0 0,21 0 0,1 0 16,-1 0-16,0-21 0,22 21 15,-1-21-15,1 21 0,-1-22 0,22 22 16,-43 0-16,22-21 0,-22 0 0,1 21 16,-1 0-16,-21 0 0,0 0 15,0 0-15,-42 0 31,0 21-31,0-21 0,0 21 0,-22 1 16,22-1-16,0 0 0,0 0 16,0 0-16,0 0 0,-1 1 15,1 20-15,0-21 0,0 21 0,0-20 16,21 20-16,0-21 0,0 0 16,0 22-16,0-22 0,0 0 0,0 0 15,21 0-15,0-21 16,0 0-16,0 0 0,1 0 0,20 0 15,-21 0-15,0 0 0,0 0 16,22 0-16,-22 0 0,0-21 16,0 0-16,0 0 0,1 0 0,-1-1 15,0 1-15,0-21 0,0 21 16,0-22-16,1 1 0,-1 21 0,-21-21 16,21-1-16,0 1 0,-21 0 0,21-1 15,-21 22-15,21-21 0,-21-1 16,0 22-16,22-21 0,-22 21 0,0 0 15,0-1-15,0 1 16,0 42 0,0 1-1,-22-1-15,22 0 0,0 21 0,-21-21 16,21 22-16,0-22 0,0 21 16,0-21-16,0 22 0,-21-22 15,21 21-15,0 22 0,0-22 16,0-21-16,0 22 0,0-22 15,0 0-15,0 0 0,21 0 0,0 0 16,1 1-16,-1-22 0,0 0 16,21 21-16,-21-21 0,1 0 0,20 0 15,-21 0-15,21 0 0,-20-21 0,20 21 16,-21-22-16,0 1 0,22 0 16,-22 0-16,0 0 0,0 0 15,0-22-15,0 22 0,-21-21 0,22-1 16,-1 22-16,-21 0 0,0 0 15,0 42 17,0 0-32,0 0 0,0 1 15,-21-1-15,21 0 0,0 0 16,0 0-16,-22 0 0,22 1 0,0-1 16,0 0-16,0 0 0,0 0 15,22-21 1,-1 0-1,0 0-15,0-21 16,-21 0-16,21 0 0,-21 0 16,21-1-16,-21 1 0</inkml:trace>
  <inkml:trace contextRef="#ctx0" brushRef="#br1" timeOffset="-148000.35">17589 8488 0,'0'0'0,"-21"0"15,0 0-15</inkml:trace>
  <inkml:trace contextRef="#ctx0" brushRef="#br1" timeOffset="-146539.96">17822 8954 0,'21'0'31,"1"0"-31,-1 0 0,0 0 16,0-22-16,0 1 16,0 21-16,22-21 0,-22 0 15,0 0-15,21 0 0,-20-1 0,20 1 16,0 0-16,-21 0 0,1-21 16,20-1-16,-21 22 0,-21-21 15,0 21-15,0-1 0,0-20 16,0 21-16,0 0 0,0 0 0,-42-43 15,21 64-15,-1-21 16,1 21-16,0 0 16,21 21-16,-21-21 0,21 42 0,0-20 15,0-1-15,0 21 0,0 0 16,-21 43-16,21-43 0,-21 22 16,21-22-16,0 22 15,0-1-15,-22 1 0,22-22 0,0 22 16,0-1-16,0-21 0,0 22 15,0-22-15,0 1 0,0-1 16,0 0-16,0 1 0,0-1 0,0 0 16,0 1-16,0-1 0,0 21 15,0-41-15,0-1 0,22 0 0,-22 0 16,21-21-16,0 0 0,0 0 16,0 0-16,22-21 15,-22 0-15,0-22 0,0 22 0,0 0 16,0-21-16,1-1 0,-1 1 15,0 0-15,0-1 0,-21 22 16,0-21-16,0-22 0,0 22 0,-21 0 16,0-1-16,0 1 0,-22 21 15,-20-43-15,42 22 0,-22 42 16,1-21-16,21 0 0,0 21 16,-1 0-16,1 0 0,42 0 46,1-21-46,-1 21 0,21 0 0,0-22 16,-20 1-16,20 21 0,0-21 16,1 0-16,-1 0 0,0 21 15,-21-21-15,22-22 0,-22 22 16,21 21-16,-21-21 0,1 0 0,20-22 16,-21 43-16,-21-21 15,21 21 1,-21 21-1,0 1 1,0-1-16,0 0 0,0 0 0,0 21 16,0-20-16,0-1 0,0 0 15,0 42-15,0-41 0,0-1 16,21 0-16,-21 0 16,22-21-16,-1 0 0,0 0 15,0 0-15,0 0 0,0 0 0,1 0 16,-1 0-16,0 0 0,0-21 15,21 0-15,1-22 16,-22 22-16,0 0 0,-21-21 16,0 21-16,21-1 0,-21 1 0,21-21 15,-21 21-15,0 0 0,0-1 16,0 1-16,0 42 31,0 1-15,0-1-16,0 0 0,0 0 0,0 0 15,0 22-15,0-22 0,0 21 16,0 0-16,0-20 0,0 20 16,0 0-16,0 1 0,0-1 0,0 0 15,0 1-15,0-1 0,0 0 16,0 43-16,0-43 0,0 22 16,0-22-16,0 22 0,0-22 0,22 0 15,-22 1-15,0 20 0,21-42 16,-21 22-16,0-1 0,0-21 0,0 0 15,0 0-15,0 1 0,0-1 16,-21 0-16,-1-21 16,1 0-16,0 0 15,0 0-15,0 0 0,0-21 0,-1 21 16,1-21-16,0 21 0,0-22 16,0 22-16,0-21 0,-1 0 0,-20 0 15,21 0-15,21-22 16,-21 43-16,21-42 0,0 21 15,0 0-15,0 0 0,0-22 16,0-63-16</inkml:trace>
  <inkml:trace contextRef="#ctx0" brushRef="#br1" timeOffset="-146041.25">20405 8488 0,'0'0'0,"0"-21"31,0 42 0,0 0-31,0 0 0,0 0 16,0 1-16,0-1 0,0 0 16,0 0-16,0 0 0,0 22 15,-22-22-15,22 0 0,0 0 16,-21 0-16,21 0 0,0 1 0,0-1 16,0 0-16,0-42 46,0 0-46,0-1 16,0 1-16,0 0 0</inkml:trace>
  <inkml:trace contextRef="#ctx0" brushRef="#br1" timeOffset="-145607.49">20341 8192 0,'0'0'0,"-21"0"0,21 21 16,-21-21-16,21 21 0,-21 0 15,21 0-15,0 0 0,-22 22 16,22-22-16,0 0 0,0 0 0,0 0 16,0 1-1,22-22-15,-1 0 16,0 0-16,0 0 0,0 0 15,0 0-15,1 0 0,-1 0 16,0-22-16,0 1 0,21 21 0,-20-21 16,-22 0-16,21 0 0,-21 0 15,0-1-15,0 1 0,0 0 0,0 0 16,0 0-16,-21 0 0,-1-1 16,-20 1-16,21 0 0,-21 21 15,20 0-15,1 0 0,0 0 16,0 0-16,0 0 0,21 21 15,-21 0-15,21 1 0,-22-1 16,22 0-16,0 0 0,0 43 16,0-43-16,0 0 0,0 0 15,22 0-15,-1-21 16,0 0-16,0 0 0,0 0 0,0 0 16,1 0-16</inkml:trace>
  <inkml:trace contextRef="#ctx0" brushRef="#br1" timeOffset="-145252.15">20955 8128 0,'0'-21'0,"0"42"15,21-63-15,-21 21 0,21-1 0,-21 1 16,0 42 15,0 1-15,0 20-16,0-21 15,-21 0-15,21 22 0,0-22 0,-21 21 16,21 0-16,0-20 0,0 20 16,0 0-16,-21-21 0,21 43 15,-21-22-15,21-21 0,0 22 0,0-22 16,0 21-16,0-21 0,0 1 16,0-1-16,0 0 0,0 0 0,0 0 15,0 0-15,21-21 16,0 0-16,0 0 0,0 0 15,0 0-15,1-21 16,-1 0-16,-21 0 16,21 21-16,-21-21 0,21 0 0,-21-1 15,0-20-15,21 21 16</inkml:trace>
  <inkml:trace contextRef="#ctx0" brushRef="#br1" timeOffset="-144972.31">20870 8446 0,'21'0'32,"1"0"-32,-1 0 0,0 0 0,0-22 15,0 22-15,0 0 0,1 0 16,-1-21-16,0 21 0,0 0 15,0 0-15,0-21 0,1 21 16,-1 0 0</inkml:trace>
  <inkml:trace contextRef="#ctx0" brushRef="#br1" timeOffset="-144663.7">22034 8784 0,'0'0'0,"0"21"78,-21-21-63,0 0 1,0 0-16</inkml:trace>
  <inkml:trace contextRef="#ctx0" brushRef="#br1" timeOffset="-137919.7">12912 10329 0,'0'22'16,"-22"-22"-1</inkml:trace>
  <inkml:trace contextRef="#ctx0" brushRef="#br1" timeOffset="-136126.27">12954 10414 0,'0'-21'47,"21"0"-47,-21 0 16,0-1-16,0 1 15,0 0-15,0 0 16,0 0-16,0 0 16,0-1-16,-21 1 0,0 0 15,21 0-15,-21 21 0,-1-21 16,1 0-16,0 21 0,0 0 0,-21 0 16,20 0-16,1 0 0,-42 0 15,20 21-15,22-21 0,0 21 16,-21 0-16,21 0 0,-1 0 0,1 1 15,0 20-15,21 0 0,0-21 16,-21 22-16,21-1 0,0 0 0,0-20 16,0 20-16,0 0 0,0-21 15,0 1-15,0-1 0,0 0 0,21 0 16,-21 0-16,21-21 0,0 0 16,1 21-16,-1-21 0,0 0 15,0 0-15,0 0 0,0-21 16,22 0-16,-22 0 0,21 0 0,-21 0 15,22-1-15,-22-20 0,21 21 16,-21-21-16,22-1 0,-22 1 16,0 21-16,0-22 0,-21 1 15,0 21-15,0 0 0,21-22 0,-21 1 16,0 21-16,0 42 31,0 0-31,0 0 16,0 22-16,0-22 0,0 0 15,0 21-15,0 1 0,22-22 16,-22 21-16,0-21 0,0 1 0,21 20 16,0-21-16,-21 0 0,21 0 15,0 1-15,0-22 0,1 21 16,-1-21-16,21 0 0,-21 0 16,0 0-16,1-21 0,20-1 0,-21 22 15,43-42-15,-43 21 0,0-21 16,0 20-16,0 1 0,-21-21 15,0 21-15,21 0 0,-21-22 16,0 22-16,0 0 0,0-21 0,0 20 16,0 44 15,0-1-31,-21 0 16,21 0-16,0 0 0,0 22 15,0-22-15,0 21 0,-21-21 0,21 22 16,-21-22-16,21 0 0,0 21 0,0-21 15,0 1-15,0-1 16,-21-21-16,21 21 0,0-42 31,0 0-15,0-1-16,0 1 0,21 0 0,-21 0 16,21 0-16,-21-22 15,21 22-15,0-21 0,-21 0 0,22 20 0,-1 1 16,0 0-16,-21 0 0,21 0 15,0 0-15,0 21 0,1 0 16,-1 0-16,0 0 16,-21 21-16,0 0 0,0 0 15,0 0-15,0 22 0,0-22 16,0 0-16,0 21 0,21-21 16,-21 22-16,0-22 0,21 0 0,-21 0 15,21 0-15,-21 1 0,22-1 0,-1 0 16,0-21-16,0 0 15,0 0-15,22 0 0,-22 0 0,0 0 16,21 0-16,-21-21 0,22 0 0,-22-1 16,21 1-16,-21 0 0,1 0 15,20-21-15,-21 20 0,0-20 16,22-21-16,-22 20 16,0 22-16,0 0 0,-21 0 15,0 0-15,0-1 0,21 22 16,-21 22 15,0-1-31,0 0 0,0 0 0,0 0 16,-21 22-16,21-22 0,0 0 15,0 0-15,0 43 16,0-43-16,0 0 0,0 0 16,21 0-16,0-21 0,1 0 15,-1 0-15,0 0 0,0 0 16,21 0-16,-20 0 0,-1 0 0,0-21 15,0 0-15,0 0 0,0 0 16,1-1-16,-22 1 0,0 0 0,21 0 16,-21 0-16,21 0 0,-21-43 15,0 43-15,0 0 16,0 0-16,21 21 0,-21-22 16,0 44 15,0-1-31,0 0 15,0 0-15,0 0 0,0 22 16,0-1-16,0-21 0,0 21 0,0 1 16,0-1-16,0 0 0,0 1 15,0 20-15,21-20 0,-21 62 16,0-62-16,0 20 0,0-20 16,0 20-16,0 1 0,0-1 0,0 1 15,-21-1-15,0 1 0,21-1 0,-21-21 16,21 22-16,0-22 0,-21 1 0,-1-1 15,22-21-15,-21 21 16,21-20-16,0-1 0,0 0 0,-21-21 16,0 0-16,21-21 15,0 0 1,0-1-16,0-20 0,-21 21 0,21-21 16,0-64-16,0 42 0,0-20 15,0 20-15,0 1 0,0-1 16,0 1-16,21-1 0,0 22 0,0-1 15,-21 1-15,21 0 0,1 21 16,-22-22-16,42 1 0,-42 21 16,21 0-16,0-43 15,0 43-15,1-21 0</inkml:trace>
  <inkml:trace contextRef="#ctx0" brushRef="#br1" timeOffset="-135031.89">16277 10414 0,'21'0'15,"-42"0"-15,42-21 16,0 21-16,-21-21 0,0 0 16,0-1-16,0 1 0,0 0 15,0 0-15,0 0 0,0 0 16,-21-1-16,21 1 0,-42 0 16,21 0-16,0 21 0,-1-21 0,1 0 15,-21 21-15,21 0 0,-22 0 16,22 0-16,0 0 0,-21 0 0,21 21 15,-1 0-15,-20 0 0,21 0 16,0 0-16,0 22 0,-1-22 16,1 21-16,0 1 0,21-1 0,0-21 15,0 21-15,0-20 0,0 20 16,0-21-16,0 0 0,0 22 16,21-43-16,0 21 15,1-21-15,-1 0 0,0 0 0,21 0 16,-21-21-16,1 21 0,20-22 0,-21 1 15,21 0-15,-20 0 0,20 0 16,-21 0-16,0-1 0,0 1 0,1 0 16,-1-21-16,0 21 0,-21-1 15,0 1-15,0 0 0,0 0 16,0 0-16,0 42 31,0 0-15,0 0-16,0 0 0,0 22 0,0-22 15,21 42-15,-21-41 16,21-1-16,-21 21 0,0-21 0,21 0 16,1 1-16,-1-1 0,0-21 15,0 21-15,0-21 0,22 0 16,-22 0-16,0 0 0,42-42 16,-20 20-16,-22 1 0,21 0 15,-21 0-15,1-21 0,-1 20 16,0 1-16,0-21 0,0 21 0,-21-22 15,0 22-15,21 0 0,-21-21 16,0 21-16,0-1 0,0 1 0,0 0 16,0 0-1,0 42 1,0 0-16,0 0 0,0 1 16,0-1-16,0 21 0,0 0 15,0-20-15,0 20 0,0 21 0,0-20 16,0-1-16,-21 22 0,21-22 0,0 21 15,0-20-15,-21 20 0,21 1 16,0-1-16,0 1 0,0-1 16,0 1-16,0 20 0,0 22 15,0-42-15,0-1 0,0-20 16,0-1-16,0 0 0,0-21 0,0 22 16,0-22-16,0 0 15,0-42 1,0 0-16,0 0 15,0-1-15,0-20 0,0 0 0,0-1 16,0 1-16,21-21 0,-21-1 16</inkml:trace>
  <inkml:trace contextRef="#ctx0" brushRef="#br1" timeOffset="-134715.71">16891 10541 0,'0'-42'0,"0"84"0,0-105 0,0 41 16,0-20-16,0 21 0,0 0 0,0 0 15,0-1-15,0 1 0,21 0 16,0 0-16,22 21 0,-22-21 16,21 21-16,22 0 0,-22 0 15,0 0-15,1 0 0,-1 0 16,0 0-16,-21 21 0,1 0 0,-1 0 16,-21 0-16,0 22 0,0-22 15,-21 0-15,-1 21 0,-41 1 16,21-1-16,-1-21 0,1 0 15,0 1-15,-1-1 0,1 0 0,0-21 16,20 21-16,1-21 0,0 0 16,42 0 15,0 0-31,1-21 16,20 0-16,-21 0 0,21 21 15,1-22-15</inkml:trace>
  <inkml:trace contextRef="#ctx0" brushRef="#br1" timeOffset="-134428.25">17716 10224 0,'0'42'32,"0"-21"-32,0 21 0,0-20 15,0-1-15,0 21 0,0 0 0,0 1 16,0-1-16,-21 0 0,21 1 15,0-1-15,0 0 0,0 1 0,0 63 16,-21-64-16,21 21 16,-21-20-16,0 20 0,21-20 0,-21 62 15,-1-62-15,22-22 0,0 21 16,0-21-16,-21 22 0,21-22 16,0 0-16,0-42 31,21 0-31,-21 0 0,22-22 0,-1 1 15,-21 0-15,21-1 0</inkml:trace>
  <inkml:trace contextRef="#ctx0" brushRef="#br1" timeOffset="-133647.7">17759 10435 0,'0'-21'15,"0"42"-15,0-84 0,0 42 0,0-1 0,0-20 16,21 42-16,0-21 0,-21 0 15,21 21-15,0-21 0,1 21 16,-1-22-16,0 22 0,0 0 0,21 0 16,-20 0-16,-1 0 0,0 0 15,21 22-15,-21-1 0,1-21 0,-1 21 16,-21 21-16,0-21 0,0 1 16,0 20-16,-21 0 15,-22 1-15,22-22 0,-21 0 16,21-21-16,-1 21 0,-20 0 15,21 0-15,0-21 0,0 22 0,-1-22 16,1 0-16,0 21 0,21 0 16,21-21 15,0 0-31,22-21 16,-22 21-16,0-21 0,0-1 15,22 1-15,-22 0 0,21 0 0,22-21 16,-22-1-16,0 22 0,22-42 15,-43 20-15,0 1 16,0 21-16,0-22 0,1 1 0,-1 21 16,0-21-16,-21 20 0,0-20 0,21 21 15,-21 0-15,0 0 0,21-1 16,-21 44 0,-21-1-1,0 0-15,21 0 0,-21 0 16,21 22-16,-21-22 0,21 21 0,-22 0 15,22 1-15,-21-22 0,21 21 16,0 1-16,0-1 0,0-21 0,0 21 16,0-20-16,0-1 0,43 21 15,-22-21-15,0-21 16,0 0-16,0 0 0,0 0 0,22 0 16,-22 0-16,21 0 0,-21 0 0,22 0 15,-22-21-15,0 0 0,43-21 16,-43 20-16,0-20 0,0 21 15,0 0-15,0-22 0,-21 22 0,0 0 16,0 0-16,0 42 31,0 0-15,0 0-16,0 1 0,0-1 0,0 0 16,0 21-16,0-21 0,0 1 0,0-1 15,0 0-15,0 0 16,22-21-16,-1 0 15,0 0-15,0-21 16,0 0 0,0 0-16,-21-1 0</inkml:trace>
  <inkml:trace contextRef="#ctx0" brushRef="#br1" timeOffset="-133472.8">18965 10097 0,'-21'0'0,"42"0"0,-63 0 15,21 0-15,0 0 16,-1 0 0,22 21 15,22-21-15,-1 0-16,0 0 15</inkml:trace>
  <inkml:trace contextRef="#ctx0" brushRef="#br1" timeOffset="-133092.02">19473 10075 0,'-42'-42'16,"84"84"-16,-105-84 15,42 42-15,-1 0 16,1 0-16,0 0 0,0 0 0,21 21 16,-21 0-16,0 1 0,-1-1 15,-20 21-15,21-21 0,21 0 16,-21 22-16,0 20 0,21-20 15,0-22-15,0 21 0,0-21 16,0 22-16,21-1 0,21-21 16,-21 0-16,22 0 0,-1-21 15,0 0-15,1 0 0,-1 0 16,21 0-16,-20 0 0,20 0 0,-20-21 16,20 21-16,-21-21 0,1 0 15,20 0-15</inkml:trace>
  <inkml:trace contextRef="#ctx0" brushRef="#br1" timeOffset="-131130.58">20129 10118 0,'0'-21'16,"0"-1"-16,0 171 0,0-255 0,0 42 0,-21 64 0,0-21 15,0 21-15,0 0 16,0 0-16,-1 0 0,1 0 0,0 0 16,0 21-16,0 0 0,0 1 15,-1-1-15,22 0 0,-21 0 16,21 0-16,-21 43 0,21-43 15,0 21-15,0-21 0,0 1 16,0-1-16,0 0 0,0 0 0,0 0 16,21 0-16,0-21 15,1 0-15,-1 0 0,0 0 16,0 0-16,0 0 0,0-21 16,1 0-16,-1 0 0,0 0 0,-21 0 15,21-1-15,0 1 16,-21-21-16,21 21 0,-21 0 0,22-43 15,-22 43-15,0 0 0,21 0 16,-21-1-16,0 1 0,0 42 31,0 1-15,0 20-16,0-21 0,-21 0 0,21 0 16,0 1-16,0 20 0,0-21 0,0 0 15,0 22-15,0-22 0,0 0 16,21-21-16,0 21 0,0 0 15,0-21-15,0 0 0,1 0 0,-1 0 0,0 0 16,0 0-16,21 0 16,-20 0-16,-1 0 0,42-42 15,-42 21-15,1 0 0,-1-1 0,21-20 16,-21 0-16,0 21 0,1-22 16,-1 1-16,0 0 0,0-22 0,-21 22 15,21-1-15,-21-20 0,21 21 16,-21-22-16,0 22 0,0 21 0,0-22 15,0 22-15,0 0 0,0 0 16,-21 63 0,0-21-16,0 0 0,21 22 15,0-1-15,0 0 0,0 22 16,0-22-16,0 1 0,0-1 16,0 0-16,0-21 0,0 22 0,0-1 15,0-21-15,0 22 0,0-22 16,0 21-16,0-21 0,21 0 0,0 1 15,-21-1-15,21 0 0,1 0 16,-1-21-16,0 0 0,0 0 0,0 0 16,0 0-16,22 0 0,-22 0 15,0 0-15,0-21 0,0 0 16,1 0-16,-1-1 0,0 1 0,0 0 16,0 0-16,0 0 0,1-22 0,-1 22 15,0-21-15,-21 21 0,21-22 16,-21 1-16,21 42 0,-21-21 15,0 0-15,0 42 16,0 0 0,0 0-16,0 0 0,-21 1 15,21-1-15,0 0 0,0 0 16,0 21-16,0-20 0,0-1 0,0 0 16,0 0-16,0 0 0,0 0 15,0 1-15,0-1 0,21-21 16,0 0-16,-21 21 0,22-21 0,-1 0 15,0 0-15,0 0 0,0 0 16,22 0-16,-1-21 16,-21 0-16,0-1 0,22 22 0,-22-21 15,0 0-15,0-21 0,-21 21 16,21-1-16,0 1 0,1 0 0,-1 0 16,-21-21-16,0 20 0,0 1 15,0 0-15,0 42 31,-21 0-15,21 1-16,0-1 0,-22 0 0,22 0 16,-21 0-16,21 0 0,0 1 0,0-1 15,0 0 1,0 0-16,0 0 0,21 0 0,1-21 16,-22 22-16,42-22 0,-21 21 0,0-21 15,22 0-15,-22 0 16,21 0-16,22 0 0,-43 0 15,21 0-15,-21-21 0,0 21 16,1-22-16,20-20 0,-21 21 16,-21 0-16,21-43 0,-21 43 15,0-42 1,0 20-16,0 22 0,0-21 0,0-1 16,-21 1-16,0 21 0,0 21 15,0-21-15,-1 21 0,-20 0 16,21 0-16,-21 0 0,20 21 0,-20 0 15,21 0-15,-21 0 0,20 1 16,-20 20-16,21-21 0,0 0 16,0 22-16,-1-22 0,22 0 0,0 21 15,0 1-15,0-22 0,22 0 16,-1 0-16,0-21 0,0 21 0,0 0 16,22-21-16,-22 0 0,21 22 15,0-22-15,-20 0 0,20 0 0,0 0 16,1 0-16,41 0 0,-41 0 15,-22-22-15,21 22 0,-21-21 16,22 0-16,-22 0 0,0 0 16,0 0-16,0-1 0,-21 1 0,21 0 15,-21-21-15,22 21 0,-22-1 16,0 1-16,0 0 16,-22 42 15,1 0-31,21 1 0,0-1 15,-21-21-15,21 21 0,-21 0 16,21 0-16,-21 0 0,21 43 16,0-43-16,-21-21 0,21 21 15,0 0-15,0 1 0,0-1 16,0-42 31,0-1-47,0 1 15,21 0-15,0-21 16,0 21-16,0-1 0,22-20 16,-22 0-16,21 21 0,-21-22 0,22 22 15,-1-21-15,-21 21 16,21-1-16,1 1 0,-1 0 0,22 21 16,-43 0-16,21 0 0,-21 21 15,-21 0-15,0 1 0,0 20 16,0-21-16,0 0 0,0 22 15,0-22-15,-21 21 0,21-21 0,0 0 16,0 22-16,0-22 0,0 0 16,0 0-16,0 0 0,0 1 15,0-1 1,21-21-16,0 0 0,1 0 16,-1 0-16,0 0 0,0 0 15,0 0-15,-21-21 0,21 21 0,1-22 16,-1 1-16,0 21 0,-21-21 0,21 0 15,0 0-15,-21 0 0,21-1 16,1 1-16,-22-21 16,0 21-16,21-22 0,-21 1 0,0 0 15,0 21-15</inkml:trace>
  <inkml:trace contextRef="#ctx0" brushRef="#br1" timeOffset="-130895.72">22352 9483 0,'-21'0'16,"42"0"-16,-63 0 0,20 0 0,1-21 16,0 21 46,0 0-46,0 0-16,0 0 0</inkml:trace>
  <inkml:trace contextRef="#ctx0" brushRef="#br1" timeOffset="-130608.37">20934 9906 0,'0'0'0,"-21"0"32,42 0-32,0 0 15,0 0-15,0 0 0,0 0 16,1 0-16,41 0 0,-42-21 15,0 21-15,1-21 0,-1 21 16,0 0-16,21-21 16,-21 21-16,1 0 0,-22-22 15</inkml:trace>
  <inkml:trace contextRef="#ctx0" brushRef="#br1" timeOffset="-129056.27">444 11980 0,'0'0'0,"0"-21"0,0-21 31,0 21-31,0 0 0,-21-1 0,21 1 16,-21 0-16,0 21 31,21 21-31,-21 0 15,21 1-15,0 20 0,0 0 16,-21 1-16,21-1 0,-22 21 0,22-20 16,0-1-16,0 0 0,0 1 15,-21-1-15,21 0 0,0-20 16,0-1-16,0 0 0,0 0 0,21-21 31,1 0-15,-1-21-16,0 0 15,0 0-15,0-1 0,0-20 16,22 21-16,-22-21 0,0-1 0,0 22 16,0-21-16,1 21 0,-1-1 15,0 1-15,0 0 0,-21 0 16,21 21-16,0 21 16,-21 0-16,22 0 15,-22 22-15,21-22 0,-21 0 0,0 21 16,21-20-16,0-1 0,0 0 15,-21 21-15,21-21 0,1-21 16,-22 22-16,21-1 0,0-21 16,0 0-16,0 0 15,0 0-15,1 0 16,-1 0-16,-21-21 0,21-1 0,0 1 16,-21 0-16,0-21 0,0 21 15,21-22-15,-21 22 0,0-21 16,0-43-16,0 43 0,0 21 15,0-22-15,-21 22 0,21-21 16,-21 21-16,21-1 0,0 1 16,-21 21-1,21 21 17,0 1-17,0-1 1,21 0-1,0 0-15</inkml:trace>
  <inkml:trace contextRef="#ctx0" brushRef="#br1" timeOffset="-128688.47">1206 12171 0,'0'0'0,"22"21"15,-1-21-15,0 0 0,0 0 16,0 0-16,0 0 15,1 0-15,-22-21 0,21 0 16,0 21-16,21-43 0,-21 22 16,-21 0-16,22 0 15,-22 0-15,0 0 16,0-1-16,0 1 0,-22 21 16,1 0-16,0 0 0,0 0 15,0 0-15,0 21 16,-1 1-16,1 20 0,21-21 15,0 0-15,-21 22 0,21-22 16,0 21-16,-21-21 0,21 22 16,0-22-16,0 21 0,0-21 0,21 0 15,-21 1-15,21-22 0,0 21 16,43-21-16,-43 0 0,0 0 16,22 0-16,-22 0 0,0 0 15,42 0-15,-20-21 0,-1-1 16,0 1-16,-20 0 0,20 0 15</inkml:trace>
  <inkml:trace contextRef="#ctx0" brushRef="#br1" timeOffset="-128336.67">2773 11684 0,'0'-21'0,"0"42"0,0-63 16,0 21-16,-21 21 16,-1 0-16,1 0 15,0 0-15,0 0 0,0 0 16,0 21-16,-22 0 0,43 0 16,-21 21-16,0-20 0,0-1 15,0 21-15,21 0 0,0 1 16,-22-1-16,1 43 15,21-43-15,0-21 0,0 22 0,0-22 16,0 21-16,0-21 0,0 0 16,21 1-16,1-1 0,-1-21 15,0 21-15,0-21 0,0 0 16,0 0-16,22 0 0,-22 0 0,21 0 16,1 0-16,-22 0 0,63 0 15,-62-21-15,20 0 0</inkml:trace>
  <inkml:trace contextRef="#ctx0" brushRef="#br1" timeOffset="-127384.22">3408 11875 0,'0'-22'16,"0"44"-16,-21-65 0,-1 43 0,1-21 0,0 0 16,0 21-16,0 0 0,0-21 15,-1 21-15,1 0 0,0 0 0,0 0 16,-21 0-16,20 0 0,1 21 15,0 0-15,0 0 0,0 0 16,0 22-16,21-22 0,0 21 16,-22 1-16,22-22 0,-21 21 15,21 0-15,0 1 0,0 20 16,0-42-16,0 1 0,0-1 16,0 0-16,21 0 0,1-21 0,-1 0 15,-21 21-15,21-21 0,0 0 16,0 0-16,0 0 0,1-21 0,20 21 15,-21-21-15,0 0 0,0 0 16,1-1-16,-1 1 0,0 0 0,0-21 16,0 21-16,-21-1 0,0-20 15,0 21-15,0-21 0,0 20 0,0-41 16,0 42-16,0 0 16,0 42 15,-21 21-16,21-21-15,0 0 0,0 1 0,0 20 16,0-21-16,0 0 0,21 0 0,-21 1 16,21-1-16,1 0 15,-22 0-15,21 0 0,21-21 16,-21 0-16,22 0 0,-22 0 0,0 0 16,21 0-16,-21 0 0,1-21 0,-1 21 15,21-21-15,-21 0 0,0 0 16,-21-1-16,22 1 0,-1 0 15,-21 0-15,21 0 0,-21-22 0,0 22 16,0 0-16,0-21 0,0 21 16,0-1-16,0 1 0,0 0 0,0 0 15,0 42 1,0 0 0,0 0-16,0 1 0,0 20 0,0-21 15,0 21-15,0-20 0,0 20 16,0-21-16,0 43 0,0-43 15,0 0-15,0 0 0,0 0 16,0 0-16,0 1 0,0-1 16,0-42 31,0-1-47,0 1 15,0 0-15,0-21 0,0 21 16,0-1-16,0-20 0,0 0 15,0 21-15,21-22 0,0 1 0,43-22 16,-43 43-16,0 0 16,0 0-16,22 0 0,-22 21 0,0 0 15,0 0-15,0 0 0,0 21 16,-21 0-16,22-21 0,-1 21 0,-21 22 16,0-22-16,0 0 0,0 21 15,0-21-15,0 1 0,0-1 0,0 0 16,0 0-16,0 0 0,0 0 15,0 1-15,0-1 0,0 0 16</inkml:trace>
  <inkml:trace contextRef="#ctx0" brushRef="#br1" timeOffset="-126631.65">5228 11832 0,'0'0'0,"0"-21"0,0 0 0,0 0 16,0 0 0,0-1-16,0 1 15,-21 21 1,0 0 0,0 0-16,21 21 0,-22 1 0,22-1 15,-21 0-15,0 0 16,21 21-16,-21 22 0,21-22 15,0 1-15,0 20 0,0-21 16,0-20-16,0 20 0,0-21 16,0 0-16,0 0 0,0 1 15,21-1-15,0-21 0,0 0 0,1 0 16,-1 0-16,0 0 0,21 0 16,-21 0-16,22-21 0,-22-1 15,21 1-15,1 0 0,-22-21 0,63-22 16,-62 43-16,-1-21 0,0-1 0,-21 22 15,0-21-15,0 0 0,0 20 16,0-20-16,-42 21 0,20 0 16,1-22-16,-21 22 0,21 0 0,-22 21 15,22-21-15,-21 21 0,21 0 16,-22 0-16,22 0 0,0 0 0,0 21 16,0-21-16,0 21 0,-1 0 15,1 43-15,21-43 0,0 0 16,0 43-16,0-43 0,0 21 15,0-21-15,0 1 0,0-1 16,21-21-16,1 21 0,-1-21 16,0 0-16,21 0 0,-21 0 0,22-21 15,-1 21-15,0-21 0</inkml:trace>
  <inkml:trace contextRef="#ctx0" brushRef="#br1" timeOffset="-126314.83">5821 11705 0,'0'0'15,"21"0"-15,0-21 0,-21 42 32,0 0-17,0 22-15,0-22 0,0 0 0,0 21 16,21 1-16,-21-1 0,0 0 16,21 1-16,-21-1 0,0 0 0,0 1 15,0 20-15,0-20 0,22-1 16,-22 0-16,0 1 0,0-1 0,0 0 15,0 43-15,0-43 16,0-21-16,0 22 0,0-22 0,0 0 16,0 0-16,0 0 0,0 1 15,0-1-15,0-42 32,0-1-32,0 1 15,0 0-15,0 0 0,0-43 16,0 22-16,0 0 0,0-1 15</inkml:trace>
  <inkml:trace contextRef="#ctx0" brushRef="#br1" timeOffset="-125998.02">5905 11959 0,'-21'-63'16,"0"42"-16,63 190 0,-84-381 0,84 339 0,-105-275 0,63 127 16,0 0-16,0 0 0,0-1 15,21 1-15,0 21 16,0-21-16,1 21 0,20 0 0,-21-21 15,21 21-15,1 0 16,-1 0-16,-21 0 0,64 21 0,-64 0 16,0 0-16,0 43 15,-21-43-15,0 0 0,0 22 16,0-22-16,0 0 0,-21 0 0,0 21 16,0-20-16,0-1 0,0 0 0,-1-21 15,1 21-15,0 0 0,0-21 16,0 0-16,0 21 0,-1-21 15,22-21 17,0 0-32,22 0 0,-1 0 15,0 0-15,0-1 0,0 1 16</inkml:trace>
  <inkml:trace contextRef="#ctx0" brushRef="#br1" timeOffset="-125168.49">6350 11875 0,'21'0'16,"0"0"0,0 0-16,1 0 15,-1 0-15,21-22 0,-21 22 16,0-21-16,22 0 0,-22 21 16,21-21-16,-21 0 0,22 0 0,-22 21 15,0-22-15,0 1 0,-21-21 16,0 21-16,0 0 15,-21 21 1,0 0-16,0 0 16,0 21-16,-1 0 0,-62 21 15,63 1-15,-1-22 16,22 0-16,0 0 0,0 0 16,0 43-16,0-43 0,0 0 15,22 21-15,-22-20 0,63-1 16,-42-21-16,0 21 15,43-21-15,-22 0 0,-21 0 16,64-21 0,-64 0-16,85-22 15,-64 22-15,22-42 16,-43 41-16,0 1 0,-21 0 16,0 0-16,0 0 0,0-22 15,0 22-15,0 0 0,0 0 16,0 42 15,0 0-31,0 0 0,0 1 0,-21 20 16,0 0-1,21-21-15,0 1 0,0-1 16,0 0-16,-21 0 0,21 0 16,0 0-16,-21 1 15,21-1-15,0-42 47,0-1-47,0 1 0,0 0 16,0 0-16,0-21 0,0 20 15,0 1-15,21 0 0,0-21 16,0 21-16,0-22 0,0 22 0,1 0 0,20-21 16,0 20-16,22 1 15,-22 0-15,0 21 0,-20 0 16,20 0-16,-21 21 0,0-21 0,22 64 15,-22-43-15,-21 0 16,21 21-16,-21-20 0,0-1 0,0 42 16,0-42-16,0 22 0,-21-1 15,21-21-15,-43 22 16,43-22-16,0 0 31,0-42-15,0 0-1,0-1-15,22 1 0,-1 0 16,0 0-16</inkml:trace>
  <inkml:trace contextRef="#ctx0" brushRef="#br1" timeOffset="-124827.7">8382 11176 0,'0'0'15,"0"-21"-15,0 0 0,0 0 16,0 42 0,0 21-1,0-21-15,-21 22 0,0-1 16,-1 43-16,1-22 0,0-21 16,0 22-16,0-22 0,0 22 15,-43 42-15,43-43 0,-21 1 16,-1-1-16,22 1 0,-21-1 15,-1-21-15,22 22 0,-21-22 0,21 22 16,-22-22-16,1 22 0,21-43 16,0 0-16,21 0 0,0 0 15,-21 0-15,21-42 32,0 0-17,0 0-15,0-21 16,21 20-16</inkml:trace>
  <inkml:trace contextRef="#ctx0" brushRef="#br1" timeOffset="-122656.93">9102 11430 0,'21'-21'0,"-42"42"0,63-63 0,-21 42 0,-21-21 16,0-1-16,21 1 15,-21 0-15,0 0 16,-21 42 0,21 0-16,-21 0 15,0 22-15,0-1 0,-43 43 16,43-43-16,0 0 0,-22 1 15,1-1-15,21 0 0,-64 22 16,64-22-16,0-21 0,-21 22 16,20-1-16,1-42 15,21 21-15,-21-21 0,21-21 32,0 0-32,0 0 15,0 0-15,0-1 0,0 1 0,0-63 16,0 62-1,0 1-15,0 0 0,0-21 16,0 21-16,0-1 0,21 22 31,0 0-31,1 22 0,-1 20 16,0-21-16,0 0 0,0 22 16,0-22-16,22 42 15,-22-42-15,0 1 0,21-22 0,-20 21 16,20 0-16,-21 0 0,21-21 15,1 21-15,-1-21 0,0 0 0,43 0 16,-43 0-16,1 0 0,-1-21 16,0 0-16,1 21 0,41-42 15,-41 20-15,-22 1 0,21 0 16,-21 0-16,1 0 0,-1 0 0,-21-1 16,0 1-16,0-21 15,0 21-15,0 0 0,0-1 0,-21-20 16,-22 0-16,22 21 15,0-1-15,0 22 0,0 0 16,-1 0-16,-20 22 0,21-22 16,0 21-16,21 0 0,-21 0 15,-1 21-15,1-20 0,-21 41 16,42-21-16,-21-20 0,21-1 16,0 21-16,0-21 0,0 0 15,0 1-15,0-1 0,0 0 0,42 0 16,-21-21-16,0 0 0,1 0 15,-1 0-15,0 0 0,21-21 16,1 21-16,-22-21 0,42-22 16,-42 22-16,1 0 15,-1 0-15,0 0 0,0 0 16,-21-22-16,0 22 0,21 0 0,-21 0 16,0 0-16,0-1 15,0 1-15,-21 21 16,0 21-1,21 1-15,0-1 0,0 0 16,0 0-16,0 0 0,0 22 0,-21-22 16,21 21-16,0-21 15,0 0-15,21 1 16,0-22-16,0 0 0,-21 21 0,21-21 16,22 0-16,-1 0 15,-21 0-15,22-21 0,-22-1 0,21 22 16,-21-21-16,22 0 0,-22 0 0,0 21 15,0-21-15,0-22 16,-21 22-16,0 0 0,21 0 0,-21 0 16,0-43-16,0 43 0,0 0 0,0 0 15,0 0-15,0 42 32,-21 21-17,21-21-15,0 0 0,0 1 16,0-1-16,0 42 0,0-42 15,0 1-15,0-1 0,0 0 16,0 0-16,0 21 0,21-42 16,1 22-16,-1-22 0,0 0 0,0 0 15,0 0-15,0 0 16,1 0-16,-1 0 0,42-22 16,-42 22-16,22-21 0,-22 0 0,21 0 15,-21 0-15,1 0 16,-1-1-16,-21 1 0,0 0 0,21 0 15,-21 0-15,0 0 0,21-22 0,-21 22 0,0 0 16,-21 21 15,0 0-15,21 21-16,0 0 0,0 0 0,0 22 16,0-22-16,0 0 0,0 0 0,0 0 15,0 1-15,0-1 0,0 0 16,0 0-16,0 0 0,0 0 0,0 1 15,21-1-15,0-21 0,0 0 16,0 0-16,22 0 0,-22 0 16,0 0-16,64-21 0,-64-1 15,21 22-15,-21-21 0,22 0 16,-22 21-16,0-21 0,0 0 16,0 0-16,1-1 0,-1-20 15,-21 21-15,0 0 0,0-43 16,0 43-16,0 0 0,0 0 15,0 0-15,0 42 32,0 0-32,0 0 0,0 0 15,-21 0-15,21 1 0,-22-1 0,22 0 16,0 0-16,0 0 0,0 0 16,0 1-16,0-1 0,-21 0 0,21 0 15,0 0-15,0 0 16,21-42 46,1 0-62,-22 0 0,21 0 16,-21 0-16,21-1 0,21-41 16,-21 42-16,22-22 0,-22 22 15,21-21-15,-21 21 0,22 0 16,-1-1-16,-21 1 0,22 21 0,-1 0 15,-21 0-15,21 21 16,-20 22-16,-22-22 0,21 21 16,-21 1-16,0-22 0,0 0 15,0 21-15,0-21 0,0 1 16,0 20-16,0-21 16,-21 0-16,21 0 0,-22-21 0,22 22 0,0-1 15,0-42 32,0-1-47,0 1 16</inkml:trace>
  <inkml:trace contextRef="#ctx0" brushRef="#br1" timeOffset="-121923.35">12128 11451 0,'0'0'0,"0"-21"0,0 0 15,0 0-15,0 0 16,-21 21-16,0 0 16,0 0-16,0 21 0,0 0 0,-22 21 15,22-21-15,0 22 16,0-22-16,0 21 0,-1-21 16,1 43-16,21-43 0,0 21 15,0 1-15,0-22 0,0 0 16,0 0-16,0 0 0,0 1 15,21-1-15,1-21 0,20 21 0,-21-21 16,0 0-16,22 0 0,-1 0 16,0 0-16,1 0 0,-1-21 15,0 21-15,1-21 0,-1-1 0,-21 22 16,21-21-16,1 0 0,-22-21 0,0 21 16,0-1-16,0-20 0,22-43 15,-22 43-15,-21 0 0,21-1 16,-21-62-16,0 62 0,0 1 15,0 21-15,0 0 0,0-1 16,0 1-16,0 42 16,0 1-16,-21-1 15,0 42-15,0-20 0,21-22 16,0 63-16,-22-62 0,22 20 16,0 0-16,0-21 0,0 1 15,-21 41-15,21-42 16,0 0-16,0 22 0,0-22 15,0 0-15,0 0 16,-21-21-16,21-21 31,0 0-15,0 0-16,0 0 0,21-1 0,0 1 16,1 0-16,-1-21 0,21-22 15,-21 22-15,0 21 0,22-22 16,-22 22-16,0 0 0,21 0 0,-20 0 15,20 21-15,-21 0 0,0 0 16,0 0-16,1 21 0,-1 0 16,0 0-16,0 0 0,0 1 0,-21-1 0,21 42 15,-21-42-15,0 1 16,0-1-16,0 21 0,0-21 16,-21 22-16,0-43 15,0 21-15,21 0 0,-21-21 16,0 0-16,-1 0 15</inkml:trace>
  <inkml:trace contextRef="#ctx0" brushRef="#br1" timeOffset="-121382.66">13991 11261 0,'0'0'0,"0"-21"0,0-1 0,0 1 15,21 21 1,0 21-16,1 1 16,-22 20-16,21-21 0,0 21 15,-21 1-15,0-1 0,21 0 16,0 43-16,-21-43 0,0 1 16,21 20-16,1-42 0,-22 1 15,0-1-15,0 0 0,0 0 16,0 0-16,21-21 0,-21 21 15,21-21 1,-21-21 0,21 0-16,0 0 0,0 0 0,1 0 15,-1-1-15</inkml:trace>
  <inkml:trace contextRef="#ctx0" brushRef="#br1" timeOffset="-121122.81">14690 11261 0,'21'-21'0,"-127"148"0,212-276 0,-127 192 0,42-107 15,-42 64 1,-1 21 0,-20 22-16,21-22 0,0 0 15,0 21-15,-1 1 0,-20-1 16,21 0-16,0 1 0,0-1 0,-1-21 16,-20 64-16,21-64 15,0 21-15,21-20 0,0-1 0,-21 0 16,21 0-16,0 0 0,0 0 15,21-21 1,0 0 0,0 0-16,43-21 15,-43 21-15,0-21 0,0 0 16,21 21-16</inkml:trace>
  <inkml:trace contextRef="#ctx0" brushRef="#br1" timeOffset="-120868.95">15007 11515 0,'0'0'0,"21"0"0,-21 21 31,0 0-31,0 0 0,0 0 16,0 1-16,0-1 16,0 0-16,0 0 0,0 0 15,0 0-15,0 1 0,-21-1 16,21 0-16,0 0 31,-21-21-15,21-21-1,0 0-15,0 0 0,0-1 16,0 1-16</inkml:trace>
  <inkml:trace contextRef="#ctx0" brushRef="#br1" timeOffset="-120689.06">15113 11324 0,'-21'0'0,"42"-21"0,-21 42 0,0-63 0,21 42 78,0 0-62,0 0-16,1 21 0,-1 0 15</inkml:trace>
  <inkml:trace contextRef="#ctx0" brushRef="#br1" timeOffset="-120123.39">15769 11578 0,'0'0'0,"21"0"0,-21-21 15,0 0-15,21 21 16,-21-21-16,0 0 0,0-1 0,0 1 16,0 0-16,0 0 0,0 0 15,-21 21-15,0 0 16,0 0-16,0 0 0,0 0 0,-1 0 16,-20 21-16,21 0 15,0 0-15,0 0 0,-1 22 16,1-22-16,-42 42 0,63-20 15,-21-22-15,-1 0 0,22 21 16,0-20-16,0 20 0,0-21 16,0 0-16,22-21 0,-1 0 15,-21 21-15,21-21 16,21 0-16,-21 0 0,22 0 0,-22 0 16,0-21-16,0 21 0,22-42 15,-22 21-15,0 0 0,0-1 16,0 1-16,0 0 0,1 0 15,-1-21-15,-21 20 0,21 1 0,-21-21 16,21 21-16,-21 0 0,0-22 16,0 64 15,0 1-31,0 20 0,-21-21 16,21 0-16,0 0 0,0 22 0,0-22 15,0 0-15,0 0 0,0 0 16,0 22-16,0-22 0,21 0 15,0-21-15,0 21 16,1-21-16,-1 0 0,0 0 16,0 0-16,0 0 0,0 0 15,1-21-15,-1 0 0,21 0 16,-21 0-16</inkml:trace>
  <inkml:trace contextRef="#ctx0" brushRef="#br1" timeOffset="-119295.86">17611 11155 0,'0'-21'16,"0"42"-16,0-63 0,0 20 0,-22 22 31,22 22-15,0-1-16,-21 0 0,21 0 15,-21 21-15,21-20 0,-21 20 0,21 0 16,0 1-16,0-1 0,0 0 0,0-21 15,-21 22-15,21-1 0,0 0 16,-21-20-16,21-1 0,0 21 0,0-21 16,0 0-16,0 1 0,-22-22 15,22 21-15,-21-21 16,0 0 15,21-21-31,0-1 0,0 1 16,0 0-16,0 0 0,0 0 15,21 0-15,0-22 0,22 1 16,-22 21-16,0 0 0,43-1 16,-43 1-16,63 21 15,-62 0-15,20 0 0,21 0 16,-41 0-16,-1 21 16,0 1-16,0-1 0,0 0 15,-21 21-15,21-21 0,-21 1 0,0-1 16,0 42-16,-21-42 0,0 1 15,-21 20-15,21-21 0,-1 0 16,-20 0-16,21-21 0,-21 22 0,20-1 16,1-21-16,-21 0 0,21 0 15,0 0-15,-22 0 0,22 0 16,0 0-16,0 0 0,21-21 16,0-1-1,0 1-15,21 0 16,0 21-1,0-21-15,0 0 0,43 0 16</inkml:trace>
  <inkml:trace contextRef="#ctx0" brushRef="#br1" timeOffset="-118875.1">18140 11578 0,'0'0'16,"0"-21"-16,0 0 0,0 0 15,0 0-15,0-1 16,0 1-16,21 21 0,0-21 0,0 0 16,0 0-1,22 21-15,-22 0 0,21 0 0,-21 0 16,22 0-16,-1 0 0,0 21 16,1 0-16,-22 0 0,42 22 15,-41-22-15,-1 21 0,0 0 16,-21-20-16,0-1 0,0 21 15,0-21-15,0 0 0,-42 1 16,42-1-16,-22-21 0,1 21 16,0-21-1,21-21 1,0 0-16,0-1 16,0 1-16,0 0 15,0 0-15,0 0 0,0 0 0,0-22 16,21 22-16,0 0 0,-21 0 0,22-22 15,20 1-15,-21 21 16,0 21-16,22-21 0,-22 21 16,0-21-16,0 21 15,0-22-15,0 22 0,22 0 16,-22 0-16</inkml:trace>
  <inkml:trace contextRef="#ctx0" brushRef="#br1" timeOffset="-118337.41">19473 11282 0,'0'-21'0,"-21"0"15,0 21 1,0 0-16,0 0 16,-22 21-16,22 0 0,0 0 15,-21 21-15,20 1 16,22-22-16,-21 0 0,0 21 0,0-20 15,21 41-15,-21-21 16,21-20-16,0-1 0,0 21 0,0-21 16,0 0-16,0 1 0,0-1 15,21 0-15,21-21 16,-21 21-16,22-21 0,-22 0 16,21 0-16,-21 0 0,64 0 15,-43 0-15,-20-21 0,20 0 0,0 21 16,1-21-16,-22-1 0,21 1 15,-21 0-15,22-21 0,-22 21 0,0-64 16,-21 43-16,0-1 0,0 1 16,0 0-16,-42-85 15,20 105-15,-20 1 16,0 0-16,21 0 0,-22 21 0,1 0 16,0 0-16,-1 0 0,1 21 15,-43 21-15,43-20 0,21 20 16,0 0-16,-1-21 0,1 22 15,0-1-15,21-21 0,-21 22 0,21-1 16,0-21-16,0 0 0,0 22 16,0-22-16,0 0 0,0 0 0,21 0 15,0-21-15,0 21 0,1 1 0,-1-22 16,21 0-16,-21 0 16,22 0-16,-22 0 0,21 0 0,0 0 15,1 0-15,-1-22 0</inkml:trace>
  <inkml:trace contextRef="#ctx0" brushRef="#br1" timeOffset="-117698.77">20151 11451 0,'0'-21'0,"0"42"0,0-63 16,0 21-16,0 0 0,0 42 47,-22 0-47,22 21 0,0-21 15,0 1-15,0-1 0,-21 0 16,21 21-16,0-21 0,0 1 16,0-1-16,0 21 0,0-21 15,0 0-15,21-21 47,1-21-47,-1 0 16,0 21-16,-21-21 0,21 0 0,0 0 15,0-1-15,-21 1 0,22-21 0,-1 21 16,0 0-16,-21-22 16,21 22-16,0 21 0,-21-21 0,0 0 0,0 42 31,0 0-31,0 0 0,0 0 16,0 1-16,0-1 0,0 0 15,0 0-15,0 0 0,0 0 16,0 1-16,0-1 0,0 0 0,0 0 15,21 0-15,-21 0 0,22-21 0,-1 22 16,0-22-16,0 21 16,0-21-16,0 0 0,1 0 15,20 0-15,-21 0 0,0 0 0,0-21 16,1-1-16,-1 22 16,0-21-16,0 0 0,0 0 0,-21-43 15,21 43-15,-21-21 0,0 0 16,0-1-16,0 1 0,0 0 15,0-1-15,0 1 0,0 21 0,0-22 16,0 22-16,0 0 16,-21 21-1,21 21 1,-21-21-16,21 21 0,-21 1 16,21-1-16,0 0 0,0 0 15,0 0 1,21-21-16</inkml:trace>
  <inkml:trace contextRef="#ctx0" brushRef="#br1" timeOffset="-117259.02">21315 11324 0,'42'-21'0,"-84"42"0,105-42 0,-42 0 16,1 21-16,-22-42 15,21 42-15,-21-22 0,-21 22 16,-1 0-1,1 0-15,0 0 0,-42 22 16,41-1-16,1 0 0,-21 0 0,21-21 16,0 21-16,-1 0 0,22 22 15,0-22-15,0 0 16,0 0-16,0 0 16,0 1-16,22-1 0,-1-21 15,0 21-15,21-21 0,-21 21 16,1-21-16,20 21 0,-21-21 15,0 0-15,0 21 0,1 1 0,-1-22 16,-21 21-16,0 0 16,0 0-1,-21-21-15,-1 0 0,-20 0 16,21 21-16,0-21 0,-22 0 0,22 0 16,0 0-16,-21 0 0,21 0 15,-1 0-15,1 0 0,-42 0 16,42 0-16,42-21 47,0 21-47,0-21 0,0 0 15,0 0-15</inkml:trace>
  <inkml:trace contextRef="#ctx0" brushRef="#br1" timeOffset="-116508.7">21759 11515 0,'21'0'0,"22"0"16,-22-21-1,0 21 1,0-22-16,0 22 0,22-42 16,-22 21-16,-21 0 0,21 0 15,0-1-15,-21 1 0,21-21 16,-21 21-16,0 0 15,-21 21 1,0 0-16,0 0 0,0 21 0,0 0 16,-1-21-16,1 21 0,0 0 15,0 0-15,0 22 0,21-22 0,0 0 16,-21 0-16,21 0 0,-22 1 0,22-1 16,0 0-16,0 0 15,0 0-15,0 0 0,22 1 16,-1-1-16,0-21 0,0 0 15,0 21-15,0-21 0,1 0 0,-1 0 16,0 0-16,0 0 0,0 0 0,0 0 16,1 0-16,-1 0 15,0 0-15,-21-21 0,0 0 16,21-1-16,-21 1 0,21 0 16,-21 0-16,21-21 0,1 20 15,-1 1-15,-21 0 0,21-21 0,0 21 16,0-1-16,0 1 0,1 0 15,20 0-15,-21 0 0,0 21 16,0 0-16,1-21 0,20 21 0,-21 0 16,0 0-16,0 21 0,1 0 15,-22 0-15,21 0 0,-21 43 16,0-43-16,0 21 16,0-21-16,0 1 0,0-1 0,0 0 15,-43 21-15,43-21 16,-21 1-16,21-1 0,0 0 15,-21-21-15,0 0 0,21-21 47,0 0-47,0-1 0,0 1 16,0 0-16,0 0 0,21 0 16,0 0-16,22-43 15,-22 22-15,21 21 0,43-64 16,-64 64-16,0 0 15,21-1-15,-20 22 0,-1-21 0,0 21 16,-21-21-16,21 21 0,0 0 16</inkml:trace>
  <inkml:trace contextRef="#ctx0" brushRef="#br1" timeOffset="-113176.54">15981 12319 0,'0'21'31,"21"-21"0,0 0-15,0 0-16,0 0 16,22-21-16,-22 21 0,0-21 0,0 0 15,22 21-15,-22-21 0,0 21 16,0-22-16,0 22 0,0-21 15,-21 0-15,0 0 16,-21 21 0,-21 0-16,21 0 0,0 0 15,-22 0-15,1 21 0,21-21 16,-22 21-16,22 0 0,-21 1 0,21-1 16,-22 0-16,22 0 0,0 0 15,21 0-15,-21 1 0,21-1 16,0 0-16,0 0 0,0 0 15,21-21-15,0 21 0,0-21 16,1 0-16,20 0 0,0 0 0,-21 0 16,22 0-16,-1 0 0,-21 0 15,22 0-15,-1 0 0,-21 0 16,0 0-16,-21-21 16,-21 21-1,0 0 1,0 0-16,0 0 0,-22 0 15,22 0-15,-21 21 0,21 1 0,-22-22 16,1 21-16,21 0 0,-22-21 0,22 21 16,0 0-16,0 0 0,21 1 15,0-1-15,0 0 0,0 0 16,0 0-16,0 0 16,21-21-16,0 0 0,0 0 15,1 0-15,-1 0 0,21 0 0,-21 0 16,22 0-16,-1 0 0,0-21 15,1 21-15,-1-21 0,21 0 0</inkml:trace>
  <inkml:trace contextRef="#ctx0" brushRef="#br1" timeOffset="-112542.91">16997 12404 0,'0'-21'15,"0"42"-15,0-64 0,0 22 16,-21 21-1,-1 0-15,1 0 0,0 0 16,0 21-16,0-21 0,0 22 16,-1-1-16,1-21 0,0 21 0,0 0 15,0 0-15,0 0 0,21 1 0,0-1 16,-22 0-16,22 0 16,0 0-16,22-21 31,-1 0-31,0 0 0,0 0 15,0 0-15,0 0 0,1 0 0,-1-21 16,0 21-16,21-21 0,-21 0 16,1 21-16,-1-21 0,-21-1 0,21 22 15,0-21-15,-21 0 0,0 0 16,0 0-16,0 42 47,0 0-47,0 0 15,0 0-15,0 22 16,0-22-16,0 0 0,0 43 16,0-22-16,0-21 0,0 21 15,0 1-15,0 20 0,0-20 0,0-1 16,0 0-16,0 1 0,0-1 16,0 0-16,0 1 0,0-1 0,0 0 15,0 1-15,0-1 0,0-21 16,0 43-16,0-43 0,0 0 15,-21 0-15,0 0 0,0-21 16,-1 0-16,1 0 16,0 0-16,-21 0 0,21 0 15,-1 0-15,-20 0 0,21 0 0,0-21 16,0 0-16,-1 21 0,1-21 16,0 0-16,0-1 0,21 1 15,0 0-15,0 0 0,0 0 16,0 0-16,21-1 0,0 1 15,0 0-15,1 0 0,20-43 16,-21 22-16</inkml:trace>
  <inkml:trace contextRef="#ctx0" brushRef="#br1" timeOffset="-112320.05">17568 12488 0,'0'0'0,"0"-21"16,0 42 47,-21 1-32</inkml:trace>
  <inkml:trace contextRef="#ctx0" brushRef="#br1" timeOffset="-112148.14">17526 12679 0,'0'0'16,"0"21"-16,21-21 46,0 0-30,0 0 0,-21-21-16</inkml:trace>
  <inkml:trace contextRef="#ctx0" brushRef="#br1" timeOffset="-111179.43">18690 12446 0,'42'0'15,"-20"0"-15,-1-21 16,0 21-16,0-21 0,0 0 16,0-1-16,-21 1 15,0 0 1,0 0-16,-21 21 15,0 0-15,0 0 0,0 0 16,-22 0-16,1 0 0,21 21 0,-21-21 16,-1 21-16,22 0 0,-21 1 15,21-1-15,-22-21 0,22 21 16,0 0-16,0 0 0,21 0 0,0 1 16,0-1-16,0 0 15,21-21-15,0 0 16,0 0-16,0 0 0,43-21 15,-22 0-15,-21 21 0,22-22 16,-1 1-16,-21 21 0,43-42 16,-43 42-16,0-21 0,0 21 0,-21-21 15,0-1 1,21 22-16,-21 22 31,0-1-31,0 0 0,0 0 16,0 0-16,0 22 0,0-22 15,0 0-15,0 21 0,0 1 16,0-1-16,0 0 0,0 1 0,0 20 16,22-21-16,-22 22 0,0-1 0,0-20 15,0 20-15,0-20 0,0 20 16,0-21-16,0 1 0,0-1 16,0 0-16,0 1 0,-22 20 15,1-42-15,0 1 0,0-1 16,0 0-16,0 0 0,-22-21 0,-20 0 15,42 0-15,-22 0 0,1 0 16,0 0-16,-1-42 0,-20-1 16,42 1-16,-22 0 0,22-1 15,0 1-15,0 0 0,0-1 0,21 1 16,0 0-16,0-1 0,0 1 16,21 0-16,0-1 0,0 1 0,43-21 15,-22 41-15,0-20 16,1 21-16,-1-21 0,0 20 0,1-20 15,-1 21-15</inkml:trace>
  <inkml:trace contextRef="#ctx0" brushRef="#br1" timeOffset="-110515.77">19135 12340 0,'0'-21'31,"0"42"-16,0 0 1,0 1-16,0-1 0,0 0 0,0 0 16,0 0-16,0 0 0,0 22 15,0-22-15,0 0 0,-22 0 16,22 0 0,0-42 15,0 0-16,0 0-15,0 0 16,0 0-16,0-1 0,0 1 0,0 0 16,22 0-16,-22 0 0,21 0 15,0-1-15,0 1 0,0 0 16,22 21-16,-22 0 0,0 0 16,0 0-16,0 0 0,22 0 0,-22 0 15,0 0-15,21 42 16,-21-20-16,-21-1 0,0 0 0,22 0 15,-22 0-15,21 0 0,-21 1 16,0-1-16,0 0 16,0 0-1,0-42 17,0 0-32,0 0 15,0-1-15,0 1 0,0 0 16,21 0-16,0 0 0,0 0 0,0-22 15,1 22-15,-1 0 0,0 0 16,21 0-16,-21-1 0,22 22 16,-22 0-16,21 0 0,-21 0 0,1 0 15,62 43 1,-41 20 0,-43-20-16,0-1 15,0-21-15,0 0 0,0 22 16,-22-43-16,22 21 0,-21 0 15,42-42 32</inkml:trace>
  <inkml:trace contextRef="#ctx0" brushRef="#br1" timeOffset="-109808.45">20574 12277 0,'0'-21'0,"0"42"0,0-64 15,0 22-15,-42 21 0,-1 0 16,22 0-16,0 0 0,-21 0 16,20 0-16,1 21 15,-21-21-15,21 22 0,-43 20 16,43 0-16,0-21 0,0 1 0,0-1 15,-1 21-15,1-21 0,0 43 16,21-43-16,0 0 0,0 0 16,0 0-16,0 1 15,21-22-15,0 0 0,1 0 0,-1 0 16,0 0-16,0 0 0,0 0 0,0 0 16,22-43-16,-22 43 15,0-21-15,0 0 0,0 0 16,1 0-16,-1-1 0,0 1 0,-21 0 0,42-42 15,-42 41-15,21 1 16,-21-21-16,22 21 0,-22 0 16,21 21-16,0-22 0,-21 44 31,0-1-31,0 0 16,0 0-16,0 0 0,0 0 15,0 1-15,0-1 0,0 0 0,0 0 16,0 0-16,0 0 0,21 22 15,0-43-15,-21 21 0,21-21 16,1 0-16,-1 0 0,21 0 16,-21 0-16,0 0 0,1 0 15,20 0-15,-21-21 0,0 0 16,0 21-16,1-22 0,-1 1 16,21-21-16,-21 21 0,0 0 0,1-1 15,-22 1-15,0 0 16,0 0-16,21 21 0,-21 21 31,0 0-31,0 0 16,0 1-16,0-1 0,0 0 15,0 0-15,0 0 16,0 0-16,0 1 16,21-22 15,0-22-31,-21 1 15,21 21-15</inkml:trace>
  <inkml:trace contextRef="#ctx0" brushRef="#br1" timeOffset="-109468.11">21124 12107 0,'-21'0'15,"42"0"-15,-63 0 0,21 22 16,21-1-16,0 0 15,0 0-15,0 0 16,21-21 0,0 0-16,0 0 15,0-21 1,-21 0-16,0 0 0,0 0 16,0-1-16,0 1 0,0 0 15,0 0-15,0 0 0,-21 21 16,21-21-16,-21 21 15,0 0-15,21 21 0,-21-21 16,21 21-16,0 0 0,-21 0 0,21 0 16,-22 1-16,22-1 0,0 0 15,0 0-15,0 0 16,22-21-16,20 0 16,0 0-16,-21 0 15</inkml:trace>
  <inkml:trace contextRef="#ctx0" brushRef="#br1" timeOffset="-109156.29">21611 11917 0,'0'21'0,"0"-42"0,-21 21 16,0 0-1,0 0-15,21 21 16,0 0-16,0 0 0,0 1 15,-22 20-15,22-21 0,0 0 0,-21 43 16,21-43-16,0 21 0,0-21 16,0 22-16,0-22 0,-21 42 15,21-41-15,0 20 0,0-21 16,-21 0-16,21 0 0,0 1 0,0-1 16,0 0-16,0 0 15,0 0-15,21-21 16,0 0-16,0 0 15,1 0-15,-1 0 0,0-21 16,0 0-16,0 0 0,22 21 0,-22-21 16</inkml:trace>
  <inkml:trace contextRef="#ctx0" brushRef="#br1" timeOffset="-108864.46">21865 12319 0,'0'0'0,"0"21"15,-21-21-15,21 21 0,21-21 47,0 0-47,0 0 16,1-21 0,-22 0-16,0 0 15,0 0 1,-22 21-1,1 21 17,0-21-32,0 21 15</inkml:trace>
  <inkml:trace contextRef="#ctx0" brushRef="#br1" timeOffset="-108410.72">22373 12150 0,'0'-21'16,"0"42"-16,0-64 0,-21 43 47,0 0-47,0 22 15,-1-22-15,1 21 0,0 0 16,0 0-16,21 0 0,-21 0 0,0 1 16,21-1-16,0 21 0,0-21 15,-22 0-15,22 1 0,0-1 0,0 0 16,0 0-16,0 0 0,0 0 16,22-21-16,-1 0 15,-21 22-15,21-22 0,0 0 16,21 0-16,-20 0 0,-1 0 15,0 0-15,0 0 0,0 0 16,0-22-16,43 1 0</inkml:trace>
  <inkml:trace contextRef="#ctx0" brushRef="#br1" timeOffset="-107420.91">22712 12192 0,'0'0'16,"-21"0"15,-1 0-31,22 21 0,-21 0 16,0 1-16,21-1 0,-21 0 0,21 0 15,-21 0-15,0-21 0,21 43 16,0-22-16,0 0 16,0 0-16,0 0 15,21-21 1,0 0-16,0 0 0,0 0 15,0 0-15,1 0 0,-1-21 16,0 0-16,-21 0 16,0 0-16,0-1 15,0 1-15,0 0 0,0 0 16,0 0-16,0 0 0,0-1 16,0 1-16,21 21 15,-21-21-15,21 21 16,0 0-16,1 0 15,-1 0-15,0 21 16,0-21-16,-21 21 16,0 1-16,21-1 15,-21 0-15,21 0 0,-21 0 16,0 0-16,0 1 16,0-1-16,0 0 15,0 0 1,0-42 31,0 0-32,22 21-15,-22-21 0,21-1 0,-21 1 16,42-21-16,-42 21 16,21 0-16,0-1 15,1 1-15,-1 0 0,0 0 0,-21 0 16,21 21-16,0 0 0,0-21 15,1 21-15,-1 0 16,0 21-16,-21 0 16,21-21-16,-21 21 0,0 0 15,0 0-15,0 1 0,0-1 0,0 0 16,0 0-16,0 0 16,0 0-16,0 1 15,0-1-15,-21-21 31,0 0-15,21-21 0,0-1-1,0 1-15,0 0 16,0 0-16,0 0 16,0 0-16,21-1 0,0 22 0,0-21 15,-21 0-15,21 0 0,1 0 0,-1 0 16,0 21-16,0-22 0,0 1 15,22 21-15,-65 318 125</inkml:trace>
  <inkml:trace contextRef="#ctx0" brushRef="#br1" timeOffset="-93316.97">13864 13293 0,'-21'0'31</inkml:trace>
  <inkml:trace contextRef="#ctx0" brushRef="#br1" timeOffset="-92668.35">13885 13314 0,'0'-21'47,"0"0"-31,0-1-1,0 1-15,0 0 16,0 0-16,0 0 0,-21 21 16,0-21-16,0 21 0,0 0 15,-1 0-15,1 0 0,0 0 0,-21 0 16,21 0-16,-64 0 15,0 63 1,64-42-16,-42 22 16,41-1-16,1-21 0,0 43 15,21-22-15,-21 21 16,21-20-16,0-22 0,0 0 16,0 21-16,0-20 0,21-1 15,0 21-15,0-42 0,-21 21 16,43-21-16,-43 21 15,21-21-15,0 0 0,0 0 32,0 0 46,-21-21-78,0 0 140,22 21-124</inkml:trace>
  <inkml:trace contextRef="#ctx0" brushRef="#br1" timeOffset="-91088.51">13483 13123 0,'0'0'0,"21"0"15,0 0-15,1 0 16,-1 0-16,0 0 0,0 0 16,0 0-16,22 0 15,-22 0-15,21 0 0,0 0 0,1-21 16,20 0-16,-20 21 0,20 0 16,-21 0-16,22-21 0,-22 21 0,1 0 15,-1 0-15,0 0 0,1 0 16,-22-21-16,0 21 0,0 0 0,0 0 15,-42 0 32,0 0-47,0 21 0,0-21 16,-1 21-16,-20-21 0,21 21 16,0-21-16,0 0 0,-1 0 15,1 21-15,0-21 0</inkml:trace>
  <inkml:trace contextRef="#ctx0" brushRef="#br1" timeOffset="-90793.01">13864 13187 0,'-21'0'16,"0"0"-16,21 21 0,-21-21 16,21 21-16,0 0 15,-22-21-15,22 22 0,0-1 16,0 0-16,0 21 0,0-21 15,0 22-15,0-1 0,0 0 0,0 1 16,-21-1-16,21 0 0,0 1 16,0 20-16,0-20 0,-21-1 0,21-21 15,0 21-15,0-20 0,0 20 0,0-21 16,0 0-16,0 0 16,0 1-16,0-44 46,21 22-46,0-21 0,-21 0 16,22 0-16,-1 21 0</inkml:trace>
  <inkml:trace contextRef="#ctx0" brushRef="#br1" timeOffset="-89075.09">14033 13864 0,'0'0'0,"22"0"16,-22 21-16,21-21 31,0 0-31,0 0 0,0 0 0,0 0 16,1-21-16,-1 0 0,0 21 15,21-42-15,-21 21 16,1-1-16,20-20 0,-42 21 16,21 0-16,-21 0 15,0-1-15,0 1 0,0 0 0,-21 21 16,0 0-16,0 0 0,-1 0 15,1 0-15,-21 0 16,21 21-16,0 0 0,-1 1 0,1-1 16,0 21-16,0-21 0,0 22 15,21-22-15,0 21 0,0-21 0,0 0 16,0 1-16,0 20 0,0-21 0,0 0 16,0 0-16,21 1 15,0-22-15,0 0 0,0 21 16,1-21-16,-1 0 0,0 0 0,21 0 15,-21 0-15,1 0 0,20 0 16,-21 0-16,0 0 0,0 0 0,1-21 16,41-1-16,-42 1 0,0 0 15,1 0-15,-1 0 0,21 0 16,0-22-16,-20 22 0,-22-21 16,21 21-16,0-22 0,-21 22 15,21 0-15,-21 0 0,0 0 0,0-1 16,-21 22 15,21 22-31,-21-1 16,21 0-16,0 0 15,0 0-15,0 0 16,0 1-16,0-1 0,21-21 16,-21 21-16,21 0 0,-21 0 0,0 0 15,21 1-15,-21-1 0,0 0 16,0 0-1,0 0-15,-21-21 32,0-21-17,0 21-15,21-21 16,-21 21-16,21-21 0,-22 0 16,1 21 15,21 21-16,0 0-15,0 0 16,0 0-16,21-21 0,1 0 16,-22 21-16,21-21 0,21 0 15,-21 0-15,0 0 0,1 0 16,-1 0-16,42-21 16,-20 0-16,-22 0 0,0 0 15,21 0-15,-21-1 0,1 1 16,20-42-16,-21 20 0,0 1 15,-21-21-15,0 20 0,21 1 16,-21 0-16,0-1 0,0 1 0,0 0 16,0-1-16,0 22 0,0 0 15,0 0-15,0 0 0,0-1 0,-21 22 16,0 0-16,0 0 16,0 22-16,21-1 0,0 0 15,-21 21-15,-1-21 0,22 22 0,0-1 16,-21 0-16,21 1 15,0-1-15,0 0 0,0 1 0,0-1 16,0-21-16,0 22 0,21-22 16,1 21-16,-1-21 0,0 0 0,-21 1 15,42-22-15,-21 21 0,1-21 0,-1 0 16,0 0-16,21 0 0,-21 0 16,1 0-16,20 0 0,-21 0 0,0 0 15,0-21-15,22-1 0,-22 1 16,0 0-16,0 0 0,0 0 15,-21 0-15,0-1 0,22 1 0,-22-21 0,21 21 16,-21 0-16,0-1 16,0 1-16,0 42 31,0 1-31,0-1 16,0 0-16,0 0 0,0 21 15,0-20-15,0-1 0,0 0 0,0 0 16,0 0-16,0 0 0,21 1 15,0-22-15,43 0 16,-1 0 0,-42 0-16,0-22 0,1 22 15,-1-21-15,0 0 0,21-21 16,-21 21-16,-21-1 0,22 1 16,-22-21-16,0 21 0,0-22 15,0 22-15,0 0 0,0 0 0,0 0 16,0 42 15,0 21-31,-22-21 16,22 1-16,0-1 0,0 21 0,0-21 15,0 22-15,0-22 16,0 0-16,-21 21 0,21-21 16,0 1-16,0-44 46,0 1-46,21 21 16,-21-21-16,22 0 0,-22-21 16,21 20-16,0 1 0,0-21 0,0 21 15,0-22-15,1 22 0,-1 0 16,21 0-16,22-21 0,-43 42 16,0 0-16,21 0 0,1 0 15,-22 21-15,0 0 0,0 0 16,0 0-16,-21 22 0,0-22 15,0 0-15,0 0 0,0 21 0,0 1 16,0-22-16,0 0 16,0 0-16,0 0 15,0 1-15,21-22 0,1 21 16,-1-21-16,0 0 16,0 0-16,43 0 0,-43-21 15,0-1-15,21 22 0,-21-21 16,22 0-16</inkml:trace>
  <inkml:trace contextRef="#ctx0" brushRef="#br1" timeOffset="-88486.42">17060 13610 0,'21'-42'15,"1"21"-15,-107 127 0,127-149 0,1-41 16,-43 62-16,0 1 0,-22 21 16,1 0-1,0 0-15,0 0 0,0 0 16,0 21-16,-1 1 0,1-1 0,0 0 15,-21 0-15,21 21 0,-1-20 16,-20 41-16,21-21 0,21-20 16,-21 41-16,21-42 0,0 0 15,0 1-15,21-22 16,0 0-16,0 0 16,0 0-16,1 0 0,-1 0 15,0 0-15,21-43 0,-21 43 16,1-21-16,-1-21 0,0 21 15,-21-22 1,21 22-16,0 0 0,-21 0 0,0 0 16,0-1-16,21 22 0,-21-21 15,0 42 17,0 1-32,0-1 0,0 0 0,0 0 15,-21 0-15,21 22 0,-21-1 0,0-21 16,21 21-16,0 1 0,0-1 15,-21 22-15,21-22 0,0 0 0,0 22 16,0-1-16,0 1 0,0-1 0,0 1 16,0-1-16,0 1 0,0-1 15,0 64-15,0-63 16,0-22-16,0 22 0,0-22 0,0 0 16,-43 43-16,22-43 15,0-21-15,0 22 0,0-22 0,0 0 16,21 0-16,-22 0 0,1-21 15,0 0-15,0 0 16,21-21-16,-21 0 0,21 0 16,0-21-16,0 20 15,0-20-15,0 21 0,0-21 0,0-1 16,0-20-16,0 20 0,0-20 16</inkml:trace>
  <inkml:trace contextRef="#ctx0" brushRef="#br1" timeOffset="-88264.99">16383 13377 0,'0'0'0,"-21"-21"0,0 21 15,-1 0 48,1 0-63,0 0 15</inkml:trace>
  <inkml:trace contextRef="#ctx0" brushRef="#br1" timeOffset="-88049.11">15452 13504 0,'-22'22'0,"44"-44"0,-22 44 47,21-22-47,0 0 15,0 0-15,21-22 0,1 22 16,-22-21-16,42 21 0,-20-21 15,-1 21-15,-21 0 0,22 0 16</inkml:trace>
  <inkml:trace contextRef="#ctx0" brushRef="#br1" timeOffset="-87512.55">18902 13483 0,'0'-21'16,"0"42"-16,0-63 0,0 21 0,0 0 15,0-1-15,-21 22 32,21 22-32,-22-1 0,22 0 15,0 21-15,-21-21 0,21 22 16,-21 20-16,0-20 0,21-1 0,-21 0 16,21 1-16,-21 20 0,21-21 15,-22-20-15,1 62 0,21-63 16,0 1-16,0-1 0,-21 0 15,21 0-15,0-42 32,0 0-17,0 0-15</inkml:trace>
  <inkml:trace contextRef="#ctx0" brushRef="#br1" timeOffset="-86710.93">18351 13822 0,'0'0'15,"-21"0"-15,21 21 0,-21-21 0,21 21 16,0 0-16,21-21 16,22 22-16,-22-22 15,21 0-15,0 0 0,1 0 0,-1 0 16,0 0-16,22-22 0,-22 1 0,22 0 16,-22 0-16,22 0 0,-22 0 15,0-1-15,1-20 0,-1 21 16,0 0-16,-21-22 0,22 22 0,-22-21 15,-21 21-15,0-43 16,0 43-16,0 0 0,0 0 16,0 0-16,-21 42 15,21 0 1,-21 0-16,21 0 0,0 22 16,0-22-16,-22 21 0,22 0 0,0 1 15,0-1-15,0 0 0,0 1 16,-21-22-16,21 21 0,-21 1 0,21-1 15,0-21-15,0 0 16,0 0-16,-21 1 0,21-1 0,21-21 47,-21-21-47,21-1 0,0 1 16,1 0-16,20-21 0,-42 21 15,21-1-15,0 1 0,22 0 16,-22 0-16,21-21 0,-21 42 15,0 0-15,1 0 16,-1 0-16,0 0 0,0 21 16,-21 0-16,21 0 0,-21 0 15,21 0-15,-21 1 0,22-1 0,-22 0 16,0 0-16,21 0 0,0-21 16,-21 21-16,21-21 0,0 0 0,0 22 15,1-22-15,-1 0 0,0 0 16,0 0-16,0 0 0,22 0 0,-22 0 15,21-22-15,-21 22 0,22-21 16,20-21-16,-42 21 0,0-22 16,1 22-16,-1 0 0,0-21 15,-21 21-15,0-22 0,0 22 0,0-21 16,0-1-16,0 22 16,-21 21-16,0 0 15,-1 0-15,1 21 0,0 1 16,21 20-16,0-21 15,-21 0-15,21 0 0,-21 22 0,21-22 16,0 0-16,0 0 0,0 0 0,0 1 16,0-1-16,42 21 15,-21-42-15,0 21 0,1-21 16,20 0-16,-21 0 0,0 0 16,22 0-16,-1 0 0,0-21 0,1 0 15,-1 21-15,21-21 0</inkml:trace>
  <inkml:trace contextRef="#ctx0" brushRef="#br1" timeOffset="-85931.38">21315 13568 0,'0'0'0,"0"-21"0,0 0 0,0-1 15,0 1-15,-43 0 0,22 0 16,0 21-16,0 0 0,0 0 15,0 0-15,-1 0 0,1 0 0,0 21 16,-21-21-16,21 21 0,-1 0 16,-20 22-16,21-22 0,-21 64 15,20-64-15,1 21 0,0-21 16,0 22-16,21-22 0,0 21 0,0-21 16,0 0-16,0 1 0,0-1 15,0 0-15,21-21 0,21 21 16,-20-21-16,-1 0 0,0 0 15,21 0-15,-21 0 0,22-21 16,-22 0-16,0 0 0,0-1 16,0 1-16,1 0 0,-1-21 0,0-1 15,0 22-15,0-21 0,-21 21 16,21-22-16,-21 22 0,22 0 0,-22 42 47,0 0-47,0 1 0,0-1 0,0 0 15,0 0-15,0 0 16,0 0-16,0 1 0,0-1 16,0 0-16,21-21 0,0 21 15,0-21-15,0 0 0,0 0 16,1 0-16,-1 0 0,21 0 0,-21-21 16,22 0-16,-22 0 0,0-1 15,21 1-15,-21 0 0,1 0 0,20-43 16,-42 43-16,21 0 0,-21-21 15,0 21-15,0-1 0,0 1 16,0 42 15,0 1-31,0-1 0,0 0 16,0 21-16,-21-21 0,0 22 0,21-1 16,-21-21-16,-1 22 0,1-1 15,21 0-15,-21 1 0,0 20 16,21-21-16,-21 1 0,0-1 0,-1 22 15,1-22-15,21 21 0,-21-20 0,0 20 16,0-20-16,-22 105 16,43-106-16,0-21 0,0 22 15,0-22-15,0 21 0,0-21 16,0 0-16,0-42 31,0 0-15,0-21-16,0 21 0,22-22 0,-1 1 15,0-22-15,0 22 0</inkml:trace>
  <inkml:trace contextRef="#ctx0" brushRef="#br1" timeOffset="-85632.73">21653 13695 0,'0'-21'0,"0"42"0,0-63 0,0 20 15,0 1-15,43 0 0,-22 0 16,0 21-16,0 0 15,0-21-15,22 21 0,-22 0 0,21 0 16,-21 0-16,1 0 0,-1 21 0,21 0 16,-42 0-16,21 0 0,-21 1 15,0-1-15,0 0 0,0 21 16,-21-21-16,0 1 0,0-1 0,0-21 16,-1 21-16,-20 0 0,0 0 15,21 0-15,-1-21 0,1 0 16,0 22-16,21-1 15,21-21 1,0 0-16,1 0 0,-1-21 16,21-1-16,-21 22 15,22-21-15,-22 0 0</inkml:trace>
  <inkml:trace contextRef="#ctx0" brushRef="#br1" timeOffset="-85299.92">22310 13547 0,'-22'0'16,"22"21"0,-21 0-16,21 0 15,-21 0-15,0 22 0,21 63 16,-21-64-16,21 0 16,-21 1-16,-1-1 0,22 0 15,-21 1-15,21-1 0,-21 0 0,0 1 16,0-1-16,0 21 0,-1-20 15,1-1-15,0 22 0,-21-22 0,21 0 16,-22 64-16,43-64 0,0-20 16,-21 20-16,21 0 0,-21-21 15,21 1-15,0-1 0,21-42 32,0 21-32,-21-22 15,21 1-15,1 0 0,-1-21 0,0 21 16,0-22-16,0 1 0,0-22 15,1 22-15,-1 0 0</inkml:trace>
  <inkml:trace contextRef="#ctx0" brushRef="#br1" timeOffset="-84717.25">22140 13737 0,'0'-21'0,"0"42"0,0-63 0,0 21 15,0 0-15,0-1 0,0 1 16,21 21-16,1 0 0,-1 0 15,0 0-15,0 0 0,0 0 0,22 0 16,-22 0-16,0 0 0,21 0 16,1 43-16,-22-22 15,0 0-15,-21 21 0,0-21 16,0 1-16,0-1 16,-21 0-16,0 0 0,-22-21 0,22 21 15,0-21-15,0 0 0,0 21 16,-1-21-16,1 0 0,0 0 15,21 22-15,21-22 32,0 0-17,1 0-15,-1 0 0,0 0 16,0-22-16,0 22 0,22 0 0,-22-21 16,21 0-16,-21 21 0,22-21 15,-22 0-15,0 0 0,64-43 16,-64 43-16,21-21 15,-42 20-15,21-20 0,22-43 16,-43 64-16,0 0 16,0 0-16,0 0 0,-22 21 31,1 21-15,0 21-16,0-21 0,21 1 15,-21 20-15,21-21 0,-21 21 0,21-20 16,0-1-16,0 21 0,0-21 15,0 0-15,0 1 16,0-1-16,0 0 0,21-21 0,0 21 16,0-21-16,0 0 0,0 0 15,1 0-15,-1 0 0,21 0 16,-21 0-16,0-21 0,1 0 0,-1 0 16,21-1-16,-21 1 0,0-21 15</inkml:trace>
  <inkml:trace contextRef="#ctx0" brushRef="#br1" timeOffset="-84244.52">23199 13123 0,'0'0'0,"-22"0"16,1 0-16,0 0 15,0 0-15,21 22 16,-21-1-16,21 0 0,0 0 15,0 0-15,0 0 0,0 22 16,0-22-16,0 0 16,0 0-16,0 0 0,0 1 31,-21-22-31,-1 0 16,1-22-1,21 1 1,0 0-16,0 0 15,0 0-15,0 0 0,0-1 16,21 1-16,-21 0 0,22 0 0,-1 0 16,0 0-16,0-1 0,0 1 0,0 0 15,1 0-15,-1 21 0,0 0 16,0 0-16,0 0 0,-21 21 16,21 0-16,-21 0 15,0 22-15,0-22 0,0 0 16,0 0-16,0 0 0,0 22 15,0-22-15,0 0 0,0 0 0,0 0 16,0 1 0,-21-22-1,0 0 1,0 0-16</inkml:trace>
  <inkml:trace contextRef="#ctx0" brushRef="#br1" timeOffset="-82495.11">381 14796 0,'0'-22'16,"-42"-62"-1,42 63 1,-22-1-16,22 1 0,-21 21 16,21 21-1,-21 1-15,21-1 16,0 21-16,0 0 0,0 1 0,0-1 16,0 0-16,-21 22 0,0-22 15,21 22-15,-21-1 0,-22 22 16,43-43-16,0 1 0,-21-22 15,21 0-15,-21 0 0,21 0 16,0-42 0,0 0-1,21 0-15,0-22 16,-21 22-16,21-21 0,1 0 16,-1 20-16,0-20 0,0 0 0,0 21 15,0-1-15,1 1 0,-1 0 16,0 21-16,0 0 0,0 0 15,0 0-15,1 42 0,-1-20 16,0-1-16,0 0 0,0 21 16,-21-21-16,21 22 0,1-22 15,-1 0-15,-21 21 0,21-20 0,0-1 16,0 0-16,0 0 0,1-21 16,-1 0-16,0 0 0,0 0 0,0 0 15,0 0-15,1-21 0,20 0 16,-21 0-16,0-22 15,0 22-15,1-21 0,-1 21 16,21-64-16,-42 43 16,21-1-16,-21 1 0,21 0 0,-21 20 15,0-20-15,0 21 0,0-21 16,0 20-16,0 1 0,0 42 31,0 1-31,0-1 16,0 0-16,0 21 0,0-21 15,0 22-15,0-1 0,0 0 16,0 1-16,0-1 0,0 0 0,0 1 16,22-22-16,-22 0 0,21 21 15,0-20-15,0-22 0,0 21 16,0-21-16,1 0 0,20 0 0,-21 0 16,21-21-16,-20-1 0,41-20 15,-21 21-15,1 0 16,-22-22-16,21 22 0,-21-21 0,1 21 15,-1-22-15,0 22 0,0 0 16,-21 0-16,0 0 0,0 0 0,0-1 16,0 44-1,0-1-15,0 0 16,0 0-16,0 0 0,0 22 16,0-22-16,0 21 0,0-21 15,0 0-15,0 22 0,0-22 0,0 0 16,0 0-16,0-42 47,0 0-47,0 0 15,0 0-15,0-1 16,0-20-16,0 21 0</inkml:trace>
  <inkml:trace contextRef="#ctx0" brushRef="#br1" timeOffset="-82332.21">1630 14732 0,'-43'-63'15,"22"63"-15,85 63 0,-149-126 16,64 63 0,0 0-16,21 21 15,0 0-15,0 0 16,21-21 0,0 0-16,0 0 15,0 0-15,22 0 0</inkml:trace>
  <inkml:trace contextRef="#ctx0" brushRef="#br1" timeOffset="-82075.35">2265 14499 0,'-21'21'32,"-1"1"-17,1 20-15,0-21 0,21 21 16,0-20-16,-21 20 0,21 0 0,-21 1 15,21-1-15,0 0 0,0 1 16,-21 41-16,21-41 16,0 20-16,0-42 0,0 22 15,0-22-15,0 0 0,0 0 16,0 0 0,21-42-1,-21 0-15,0 0 16</inkml:trace>
  <inkml:trace contextRef="#ctx0" brushRef="#br1" timeOffset="-81467.91">1863 15028 0,'-22'0'16,"44"0"-16,-22 0 16,21 0-16,0 0 0,21 0 15,-21-21-15,22 21 0,-1-21 16,22 0-16,-1 0 0,-21 21 15,22-21-15,-1-1 0,1-20 0,-1 21 16,1 0-16,-22 0 0,1-22 16,41 1-16,-63 0 0,-21 20 15,0 1-15,0-21 0,0 21 16,0 0-16,0-1 0,-21 22 16,0 0-16,0 0 0,0 0 15,0 0-15,-1 22 0,1-1 0,0 0 16,21 0-16,0 21 0,-21 1 15,21-1-15,0 43 16,0-43-16,0 0 0,0 1 16,0-1-16,0 0 0,0 1 0,0-1 15,0-21-15,0 43 16,0-43-16,21 0 0,-21 0 16,0-42 15,0 0-16,0 0-15,0-22 0,0 22 0,0 0 16,21-21-16,0 21 0,1-22 16,-1 22-16,21-21 0,-21 21 15,22-22-15,-22 22 0,21 0 0,0 21 16,-20 0-16,20 0 0,0 0 16,-21 0-16,1 0 0,-1 21 15,0 0-15,21 22 0,-42-22 16,0 21-16,0-21 15,0 0-15,0 1 0,0 41 16,0-42-16,-21 0 0,21 1 16,0-1-16,0-42 47,0-1-47,0 1 0,21 0 15</inkml:trace>
  <inkml:trace contextRef="#ctx0" brushRef="#br1" timeOffset="-80263.3">3471 14753 0,'0'0'16,"-21"0"-16,0 0 16,0 0-16,0 0 15,-1 21-15,1 1 0,21-1 16,-21 0-16,0 0 0,21 0 15,0 0-15,-21 43 16,0-22-16,21-21 0,0 1 0,0 20 16,0-21-16,0 43 15,0-43-15,21 0 0,0 0 0,0-21 16,0 21-16,0-21 0,43 0 16,-22 0-16,-21 0 0,22 0 15,-22-21-15,21 21 0,-21-21 16,22 0-16,-22 0 0,0-1 0,0-20 15,0 21-15,1 0 0,-22-22 16,0 22-16,0-21 0,0 21 0,0-22 16,0 22-16,-22-21 0,22 21 15,-21-22-15,-21 22 0,21 0 16,0 21-16,-1 0 0,1 0 0,-21 0 16,21 0-16,0 0 0,-1 21 15,1 0-15,0 22 0,0-22 0,0 21 16,21-21-16,0 22 15,0-22-15,0 21 0,0 43 16,0-64-16,0 21 0,0-20 0,0 20 16,0-21-16,21 0 0,0-21 15,0 21-15,22-21 0,-22 0 0,0 0 16,21 0-16,1 0 0,-1 0 0,0-21 16,1 0-16,-1 0 15,0 0-15,1 0 0,-22-22 0,42 1 16,-42 0-16,1 20 0,-1 1 15,0-21-15,-21 21 0,0 0 16,0-1-16,0 1 0,0 0 0,0 0 16,0 42 15,0 0-31,0 0 0,0 1 16,-21-1-16,21 21 0,0-21 0,0 0 15,0 1-15,0-1 0,0 0 16,0 0-16,0 21 15,21-20-15,0-1 0,0-21 16,0 0-16,22 0 16,-22 0-16,0 0 0,0 0 0,22-21 15,-22 21-15,0-22 0,0 1 16,0 0-16,0 0 0,-21 0 0,22 0 16,-22-22-16,21 22 0,-21 0 15,0 0-15,0-22 0,0 22 0,0-21 16,0 21-16,0 0 15,0 42 1,0 0-16,0 0 16,0 0-1,0 0-15,0 22 0,0-22 0,0 0 16,0 0-16,0 0 0,0 1 0,0-1 16,0 0-16,0 0 0,0 0 15,21 0-15,0-21 16,0 0-16,0 0 15,1 0-15,20 0 16,0-21-16,-21 0 0,22 21 16,-22-21-16,21 0 0,-21 0 0,1-22 15,-1 22-15,0-21 0,0-1 0,0 22 16,0-21-16,-21 0 0,0-22 0,0 22 16,0-1-16,0 1 0,0 0 15,0 21-15,0-22 0,0 22 16,0 0-16,0 42 15,-21 21 1,21-20-16,0 20 0,0-21 0,-21 21 16,21 1-16,0-1 0,0 0 15,0 43-15,0-64 0,0 22 16,0 20-16,0-42 0,0 0 16,0 1-16,0-1 0,0 0 15,21 0-15,-21 0 0,21-21 16,1 0-16,-1 0 0,0 0 15,0 0-15,-21-21 0,21 21 16,0-21-16,1 0 0,-1 0 16,-21-1-16,21 1 0,0-21 15,-21 0-15</inkml:trace>
  <inkml:trace contextRef="#ctx0" brushRef="#br1" timeOffset="-80055.87">4826 14732 0,'21'0'15,"-42"0"-15,63 0 16,-21 0 0,1 0-16,-1 0 0,21 0 15,-21 0-15,0 0 0,1 0 16,-1-21-16,0 21 0,0 0 16,0-21-16,0 0 15,-21-1 1</inkml:trace>
  <inkml:trace contextRef="#ctx0" brushRef="#br1" timeOffset="-78107.94">6435 15007 0,'0'0'0,"-22"0"15,1 0-15,21-21 31,0 0-31,0 0 16,0 0-16,0-1 0,0 1 0,0 0 16,0 0-16,21-21 15,1-1-15,-22 22 0,21-21 0,-21-1 16,0-105-16,21 106 16,-21-22-16,0 43 15,0 0-15,-21 21 16,21 21-1,-21 0-15,21 22 0,-22-1 16,22-21-16,0 22 0,-21 20 16,21-21-16,0 1 0,0-1 0,0 0 15,0 1-15,0-1 0,0 0 16,0-20-16,0 20 0,21-21 0,1 0 16,-22 0-16,21 1 15,0-1-15,21-21 0,-21 0 0,1 0 16,20 0-16,-21 0 0,21 0 0,1 0 15,-22-21-15,21-1 0,1 1 16,-1 0-16,0 0 0,-21 0 0,22-22 16,-22 22-16,0-21 0,0 0 15,0-1-15,1 1 0,-22 0 0,21-1 16,-21-63-16,0 43 0,0 21 16,0-1-16,0 1 0,0 21 15,0 0-15,0-1 0,0 1 0,0 0 16,-21 42-1,21 0 1,0 1-16,0 20 0,0 0 0,0 22 16,0-22-16,0 22 0,0-22 15,0 0-15,0 22 0,0-22 0,0 0 16,0 1-16,0-22 0,0 21 16,0-21-16,21 1 0,-21-1 0,21 21 15,0-21-15,0-21 0,0 0 16,1 0-16,20 0 15,-21 0-15,21 0 0,-20 0 16,-1-21-16,21 0 0,-21 21 16,0-21-16,22 0 0,-22-22 15,0 22-15,21 0 0,-20-21 0,-1 20 16,0-20-16,0 21 0,0 0 16,-21-22-16,0 22 0,0 0 15,-21 21 1,0 21-16,21 0 0,-21 1 15,21-1-15,-21 0 0,21 0 16,0 0-16,0 0 0,0 1 16,0-1-16,0 0 0,0 21 0,0-21 15,21 1-15,0-1 0,-21 0 16,0 0-16,21-21 0,-21 21 16,21-21-16,0 21 0,-42-42 46,0 21-46,0-21 16,0 21-16,0-21 0,-1 0 16,1 0-16,0 21 15,21 21 17,0 0-32,0 0 15,0 0-15,0 0 16,21 1-16,0-22 0,1 21 15,-1-21-15,0 0 0,0 21 16,0-21-16,0 0 0,22 0 0,-22 0 16,21 0-16,1 0 0,-1 0 0,-21-21 15,21 21-15,1-21 0,-1-1 16,0 1-16,-20 21 0,-1-21 0,21 0 16,-21 0-16,0 0 0,1-1 15,-22 1-15,0-21 0,21 21 0,-21-22 16,0 22-16,0 0 0,0 0 15,0 42 17,0 0-32,0 0 15,0 22-15,0-22 0,0 0 16,0 0-16,0 22 0,0-22 16,0 0-16,0 0 0,0 0 15,21 0-15,0 1 0,0-22 16,22 0-16,-22 0 0,21 0 15,-21 0-15,22 0 0,-22 0 16,21 0-16,0-22 0,1 22 0,-22-21 16,21 0-16,-21 0 0,43 0 15,-64 0-15,21-1 0,0-20 16,-21 0-16,0 21 0,0-1 16,0 1-16,0 0 15,-21 21 1,0 21-1,21 0-15,0 1 0,0-1 0,0 0 16,-21 21-16,0-21 16,21 1-16,0-1 0,0 0 15,-22 0-15,22 0 0,-21-21 16,21 21-16,0-42 47,0 0-47,21 0 15,1 0-15,-1 0 0,0-22 16,0 22-16,21 0 0,-20-21 16,20 20-16,-21-20 0,64 0 15,-43 21-15,0-1 0,-20 22 16,20 0-16,-21 0 0,21 22 16,-20-1-16,-1 0 0,0 42 15,-21-41-15,0 20 0,0 0 16,0 1-16,-21-22 0,0 21 15,-1-21-15,22 0 0,-21 1 16,21-1-16,0 0 16,-21-21-16,42-21 31,0 21-31,1-21 16,-1-1-16</inkml:trace>
  <inkml:trace contextRef="#ctx0" brushRef="#br1" timeOffset="-77471.74">9991 14817 0,'0'0'0,"0"-21"0,0-1 16,0 1-16,0 0 16,0 0-16,-22 0 0,1 0 15,0 21-15,0 0 0,0 0 0,0 0 16,-1 0-16,1 0 0,0 21 15,0 0-15,-21 0 0,20 0 0,1 0 16,0 1-16,-21 20 0,21-21 16,-1 43-16,1-43 0,21 0 15,0 21-15,0-21 0,0 1 16,0-1-16,21-21 16,1 0-16,-1 0 0,0 0 0,21 0 15,-21 0-15,1-21 0,20-1 16,-21 22-16,0-21 0,22 0 15,-22 0-15,42-43 16,-42 43-16,1 0 0,-1 0 16,0 0-16,-21 0 0,0-1 15,21 22-15,-21 22 32,0-1-32,0 0 0,0 0 15,0 0-15,-21 0 0,21 1 0,-21 20 16,0-21-16,-1 21 0,1 1 15,21-1-15,-21 0 0,21 1 0,-21-1 16,21 22-16,0-22 0,0 0 16,0 22-16,0-22 0,0 22 15,0-22-15,0 0 0,0 1 0,0 20 16,0-21-16,0 22 0,21-22 0,-21 1 16,0 62-16,0-62 15,0-1-15,0-21 0,0 22 0,-21-22 16,0 21-16,0-21 0,-1-21 15,1 21-15,0-21 0,0 0 16,0 0-16,0 0 0,21-21 16,-22 21-16,22-21 0,0 0 15,-21 0-15,21 0 0,0-22 0,0 22 16,0-21-16,0-1 0,0 1 16,0 0-16,0-1 0,0-20 0,-21-1 15</inkml:trace>
  <inkml:trace contextRef="#ctx0" brushRef="#br1" timeOffset="-77260.83">8699 14224 0,'-21'-21'15,"42"42"-15,-84-42 0,42 21 0,0-21 16,-1 0-16,1 21 0,21-22 15,21 22 17,1 0-32,-1 0 15,0 0-15,0 0 0</inkml:trace>
  <inkml:trace contextRef="#ctx0" brushRef="#br1" timeOffset="-75535.17">11515 14944 0,'21'0'16,"0"0"-16,0 0 16,-21-21-16,21 21 0,0-22 0,1 1 15,-1 0-15,0 0 16,0 0-16,0 0 0,-21-1 0,0 1 15,0 0-15,0-21 0,0 21 0,0-22 16,-21 1-16,0 21 0,0-22 16,0 1-16,-22 21 0,22 0 0,-21 0 15,21 21-15,-22 0 0,22 0 16,-64 42-16,64-21 16,-21 0-16,0 22 0,-1-1 15,22 0-15,-42 43 0,20-43 16,43 1-16,-21-22 0,21 21 0,0 0 15,0-20-15,0 41 16,21-42-16,0-21 0,43 43 16,-43-43-16,64 0 15,-43 0-15,0 0 0,1 0 0,-1-22 16,-21 1-16,22 0 0,-1 0 16,0 0-16,-21 0 0,22-1 0,-1-41 15,-21 42-15,0 0 0,-21-22 16,0 22-16,0-21 0,0-22 15,0 43-15,-21 0 0,21 0 16,-21 21-16,0 0 0,21 21 16,0 0-16,0 0 15,0 0-15,0 22 0,0-22 16,0 21-16,0-21 0,0 1 16,42 62-16,-21-63 15,1 1-15,-1-1 0,0-21 16,0 0-16,21 21 0,-20-21 0,-1 0 15,21 0-15,-21 0 0,22 0 0,-22-21 16,0 0-16,21-1 16,-21 22-16,22-21 0,-22 0 0,0 0 15,-21 0-15,0 0 0,21-1 0,-21-20 16,0 21-16,0 0 0,0-22 16,0 22-16,-21 21 15,0 0-15,21 21 16,0 1-16,-21-1 0,21 0 0,-21 21 15,21-21-15,0 1 0,0-1 16,-22 42-16,22-42 0,0 1 16,0-1-16,0 0 15,22-21 17,-22-21-32,21 0 0,0 21 15,-21-22-15,21 1 0,0 0 0,0 0 16,-21 0-16,22 0 0,-1-1 15,-21 1-15,21-21 16,0 21-16,-21 0 0,21-1 16,0 44-1,-21-1-15,0 0 16,0 21-16,0-21 0,0 1 16,0-1-16,22 0 0,-22 0 15,0 0-15,21 0 0,0 22 16,0-43-16,-21 21 0,21-21 15,0 0-15,1 0 0,41 0 16,-42 0-16,0 0 16,43 0-16,-22-21 0,-21 21 15,22-21-15,-22-1 0,21 22 16,-21-21-16,22-21 0,-22 21 16,0 0-16,-21-1 0,21 1 15,-21 0-15,0-21 0,0 21 16,0-1-16,0 44 15,0-1 1,0 0-16,0 21 0,0-21 16,0 1-16,-21-1 15,0 21-15,21-21 0,0 22 16,0-22-16,0 0 0,0 0 16,21-21-16,0 0 15,0 0-15,1 0 0,20 0 0,-21 0 0,21 0 16,1-21-16,-1 0 15,0 21-15,1-21 0,-22-1 0,21 1 16,-21 0-16,22 0 0,-22 0 0,0 0 16,-21-1-16,21 1 0,-21 0 15,21-21-15,-21 63 47,0 0-47,0 0 0,-21-21 0,21 43 16,-21-22-16,21 0 15,-21 0-15,21 21 0,0 1 0,-21-1 16,21 0-16,0 1 0,-21 84 16,-1-64-16,22-20 0,0 20 15,-21 1-15,0-1 0,21 1 0,-21-1 16,21 1-16,-21-1 0,21 1 16,0-1-16,0 1 0,0 20 0,0 43 15,0-84-15,0 20 0,-21-21 16,21 1-16,-22-1 0,1 0 15,0-20-15,21-1 0,-21-21 0,0 0 16,0 0-16,-1 0 0,1 0 0,-21 0 16,21-21-16,0-22 15,-1 22-15,1-21 0,0-1 16,0-20-16,0 21 0,0-22 0,21 1 16,-22-86-16,22 86 15,0-1-15,0 1 0,0-1 0,22 22 16,-1-21-16,21-43 0,0 63 15,-20 1-15,-1 0 0,0-1 16,21 1-16,-21 0 0</inkml:trace>
  <inkml:trace contextRef="#ctx0" brushRef="#br1" timeOffset="-74683.65">14732 14753 0,'0'0'0,"0"-21"0,-21-21 32,0 63-32,-1 21 15,22-21-15,-21 1 16,21-1-16,0 21 0,0-21 0,-42 43 15,42-43-15,-21 0 0,21 0 16,-21 22-16,21-22 0,-22 0 16,1-21-16,21 21 0,0 0 15,-21-21 1,21-21 0,0 0-16,0 0 0,0 0 15,0-1-15,0 1 0,0 0 16,0 0-16,21-21 0,-21 20 0,21 1 15,1-21-15,-1 21 0,0-22 16,0 22-16,21 0 0,-20 0 16,-1 0-16,21 21 0,-21 0 0,22 0 0,-22 0 15,21 0-15,-21 0 16,0 21-16,22 21 0,-22-21 0,21 43 16,-21-43-16,-21 0 15,0 22-15,22-22 0,-22 0 0,0 21 16,0-21-16,0 1 0,0-1 0,0 0 15,-22 0-15,1-21 16,0 0 0,21-21-1,0 0-15,0 0 0,0-1 0,0 1 16,0 0-16,0 0 0,21-21 16,22-1-16,-22 1 0,0 0 15,21 20-15,-21-20 0,22 21 16,-1 0-16,0 0 0,1-1 0,-1 22 15,0 0-15,1 0 0,-1 0 0,-21 22 16,22-1-16,-22 0 16,0 0-16,0 0 0,-21 22 0,0-22 15,0 0-15,0 21 0,0-21 0,0 1 16,-21 20-16,0-21 0,0 0 16,-1 0-16,22 1 0,0-1 0,-21 0 15,42-21 16</inkml:trace>
  <inkml:trace contextRef="#ctx0" brushRef="#br1" timeOffset="-72524.89">16256 14923 0,'21'0'0,"-42"0"0,42-22 16,0 22-16,-21-21 0,0 0 15,0 0-15,0 0 16,0 0-16,0-1 16,-21 1-16,0 0 0,0 21 15,0-21-15,-1 0 0,1 0 0,-21-1 16,21 22-16,0 0 0,-43-21 16,43 21-16,-21 0 0,20 21 15,1 1-15,0-1 0,0 0 16,0 21-16,0 1 0,-1-22 0,1 21 15,0 0-15,21-20 0,0 20 16,0-21-16,0 21 0,0-20 0,0-1 16,0 21-16,21-21 0,0-21 15,1 0-15,20 0 0,-21 0 16,43 0-16,-22 0 0,0-21 16,1 21-16,-22-21 0,21 0 15,0 0-15,-20-1 0,20 1 16,-21 0-16,21 0 0,-20 0 0,-1 0 15,0-22-15,0 22 0,-21 0 0,0 0 16,0-22-16,0 22 0,0 0 16,0 0-16,0 42 31,0 0-31,0 0 0,-21 1 0,21-1 16,0 0-16,-21 21 0,21-21 15,0 1-15,0-1 0,0 0 0,0 21 16,0-21-16,0 1 15,0-1-15,21-21 0,0 21 0,0-21 16,0 0-16,1 0 0,-1 0 0,0 0 16,21 0-16,-21-21 0,22 21 15,-22-21-15,21 21 0,-21-22 16,1 1-16,-1 0 0,0 0 0,0 0 16,0 0-16,-21-1 0,0-20 15,21 21-15,-21-21 0,0-1 16,22 43-16,-22-21 0,0 42 31,0 0-31,-22 1 0,22-1 16,-21 0-16,0 0 15,21 21-15,0-20 0,0-1 0,-21 0 16,0 21-16,21-21 0,-21 1 0,21-1 16,0 0-16,0 0 0,0 0 15,0-42 32,21 0-47,0 0 0,-21 0 16,21-1-16,0 1 0,0 0 0,-21 0 15,43-43-15,-22 43 0,0-21 16,0 21-16,0 0 0,1-1 16,-1 22-16,0 0 0,0 0 0,0 0 15,-21 22 1,0-1-16,0 0 0,0 0 15,0 0-15,0 22 0,0-22 16,0 0-16,0 0 0,0 0 16,0 0-16,21 1 0,-21-1 0,22 0 15,-22 0-15,21-21 0,0 21 0,0-21 16,0 0-16,0 0 0,1 0 16,-1 0-16,0 0 0,21 0 0,-21 0 15,1-21-15,20 0 0,0 0 16,-21 0-16,1-1 0,-1 1 15,0 0-15,-21 0 0,21 0 0,0-22 16,0 22-16,-21 0 0,22 0 16,-1 0-16,-21 0 0,0-1 0,0 44 47,0-1-47,0 0 15,0 0-15,-21 0 0,21 22 16,-22-22-16,22 0 0,-21 0 0,21 0 15,0 0-15,0 22 0,0-22 16,0 0-16,0 0 0,0 0 16,21 1-16,1-22 0,-1 0 15,0 21-15,21-21 0,1 0 16,-22 0-16,0 0 0,21 0 16,-21-21-16,1 21 0,-1-22 0,0 22 15,0-21-15,-21 0 0,21 0 16,0 0-16,-21 0 0,0-1 0,0 1 15,22-21-15,-22 21 0,21 0 16,-21-1-16,0 1 0,0 0 16,0 0-16,21 21 31,0 0-15,0 0-16,0 0 15,1 0-15,-1 0 0,21-21 16,0 21-16,-20 0 0,41 0 15,-21-21-15,1 21 0,20 0 16,-20-22-16,-1 22 0,43-21 16,-43 21-16,-21 0 0,0 0 15,-21-21 1,-21 21 0,0 0-16,0 0 0,0 21 15,-1-21-15,-20 21 0,21 1 0,-21-1 16,20 0-16,-20 0 0,21 0 15,-21 0-15,20 1 0,1 20 16,-21 0-16,21-21 0,21 22 16,-21-22-16,21 0 0,0 0 15,0 0-15,0 1 0,21-22 16,0 0-16,0 0 0,0 0 16,0 0-16,1 0 0,-1 0 15,0-22-15,42 1 0,-41 0 16,-1 0-16,0 0 0,0 0 15,0-1-15,0 1 0,1 0 0,-22 0 16,0 0-16,21-22 16,0 22-16,-21 0 0,0 0 15,21 21-15,-21 21 32,-21 0-32,21 0 0,-21 1 15,21-1-15,-21 0 0,21 0 16,0 0-16,0 0 15,0 1-15,0-1 0,0 0 16,21 0-16,0-21 0,0 0 0,0 21 16,0-21-16,1 0 0,20 0 15,0 0-15,1 0 0,-22 0 16,0 0-16,0-21 0,0 0 16,0 21-16,1-21 0,-1 0 0,0-1 15,0 1-15,0 0 0,0-21 16,-21 21-16,22-22 0,-1 1 15,0-22-15,-21 22 0,21-85 16,0 21-16,-21 64 16,21 0-16,-21-1 0,0 1 0,0 21 15,0 0-15,-21 42 16,21 0 0,-21 0-16,0 0 0,21 22 0,0-1 15,-21 0-15,0 1 0,21 20 16,0-21-16,0 1 0,0-1 15,-22 0-15,22 1 0,0-1 0,-21-21 16,21 22-16,0-1 0,0-21 0,0 0 16,0 0-16,0 1 0,0-1 15,21 0-15,1 0 0,-1-21 0,0 0 16,0 0-16,0 0 16,22 0-16,-22 0 0,0-21 0,0 21 15,0-21-15,22 21 0,-22-21 16,0-1-16,21 1 0,-21 21 15,1-21-15,-1 0 16,-21 0 0</inkml:trace>
  <inkml:trace contextRef="#ctx0" brushRef="#br1" timeOffset="-72344.99">19558 14944 0,'-21'21'15,"42"-42"-15,-63 42 63,20-21-47,1 0-16</inkml:trace>
  <inkml:trace contextRef="#ctx0" brushRef="#br1" timeOffset="-71780.32">19219 15473 0,'0'0'0,"-21"0"15,21 21 1,0 0-1,0 0-15,0 1 16,0-1-16,0 0 0,0 0 0,0 0 16,0 0-16,0 1 0,0 20 15,0-21-15,-21 0 0,21 0 0,0 1 16,-21-1-16,21 0 0,0 0 0,0 0 16,0 0-1,0-42 16,0 0-15,0 0-16,0 0 0</inkml:trace>
  <inkml:trace contextRef="#ctx0" brushRef="#br1" timeOffset="-71608.42">19219 15388 0,'0'-21'16,"0"63"-16,-21-84 0,42 63 0,-63-42 15,21 21 1,42 21 31,0-21-47,0 0 0,0 0 0,1 0 16,-1 0-16</inkml:trace>
  <inkml:trace contextRef="#ctx0" brushRef="#br1" timeOffset="-69959.81">19621 15409 0,'0'22'15,"0"-1"-15,0 0 16,0 0-16,-21 0 0,21 0 16,0 1-16,0-1 0,0 21 15,-21 0-15,21 1 16,0-22-16,0 0 0,0 0 15,0 22-15,0-22 0,0 0 0,0 0 16,-21 0-16,21 0 16,0 1-16,0-44 31,0 1-31,0 0 16,21 0-16,-21 0 0,0 0 15,21-1-15,0 1 0,1 0 0,-22-21 16,21 21-16,21-43 15,22 1-15,-43 41 16,21 1-16,-21 0 0,22 21 0,-22 0 16,0 0-16,21 0 0,-21 0 15,1 21-15,-22 0 0,21 22 16,0-22-16,-21 0 0,0 21 0,0-20 16,0-1-16,0 21 15,0-21-15,0 0 0,21 1 0,0-1 16,0-21-1,1 0-15,-1 0 0,0 0 16,0 0-16,0 0 0,0-21 16,1-1-16,-1 22 0,0-21 15,0 0-15,0 0 0,0 0 0,1 0 16,-22-22-16,0 22 0,21-21 16,-21-1-16,21-62 0,-21 62 15,0-20-15,0 20 0,0-20 16,0 21-16,0-22 0,0 43 15,0 0-15,0 0 0,-21 21 32,21 21-32,0 0 0,-21 21 0,-1 1 15,22-1-15,0 0 0,0 22 16,0-22-16,-21 0 0,21 1 0,0-1 16,0 0-16,0 1 15,0-1-15,0-21 0,0 22 0,0-1 16,0 0-16,21-21 0,-21 1 15,22-1-15,-1-21 0,0 21 16,21 0-16,-21-21 0,1 0 0,-1 0 16,21 0-16,0 0 0,-20 0 15,20 0-15,-21-21 0,21 21 16,1-21-16,-1 0 0,0-1 16,-20 1-16,-1 0 0,0 0 15,-21 0-15,0-22 0,21 22 0,-21 0 16,0 0-16,0 0 0,0 0 0,0-1 15,0 1-15,-21 21 16,0 0-16,0 0 16,-1 0-16,1 43 15,0-43-15,21 21 0,0 0 0,-21 0 16,0 0-16,21 0 0,0 1 16,-21-1-16,21 0 0,0 0 0,0 0 15,0 0-15,0 1 0,0-1 16,21-21-16,0 21 15,0-21-15,0 0 0,0 0 16,1 0-16,-1 0 0,0 0 16,21 0-16,-21-21 0,1 0 15,20 21-15,-21-22 0,0 1 0,0 0 16,1 0-16,-1 0 0,0 0 16,0-1-16,0 1 0,-21 0 0,0 0 15,0 0-15,0 0 16,0-1-16,-21 22 15,0 22 1,21-1 0,0 0-16,-21 0 0,21 0 15,0 0-15,0 1 0,0-1 0,0 0 16,0 0-16,0 0 0,21 0 16,-21 1-16,21-1 0,0-21 15,-21 21-15,21-21 0,22 0 16,-22 21-16,0-21 0,0 0 15,0 0-15,1 0 16,-1-21-16,0 21 0,0-21 0,21 0 16,-20-1-16,-22 1 0,21 0 15,0 0-15,0 0 0,0 0 16,-21-1-16,0 1 0,21 0 0,-21 0 16,22 0-16,-22 0 15,0-1-15,0 1 0,0 42 31,-22 1-15,22-1-16,-21-21 0,21 21 0,0 0 16,0 0-16,0 0 0,0 1 15,0-1-15,0 0 0,0 21 16,0-21-16,0 1 0,21-22 16,1 21-16,-1-21 15,0 0-15,0 0 0,0 0 16,0 0-16,1 0 0,-1-21 15,0 21-15,0-22 0,0 1 0,0 21 16,1-21-16,-1 0 0,0 0 0,-21 0 16,21-1-16,0-20 0,-21 0 15,0 21-15,21-1 16,-21 1-16,0 42 31,0 1-31,0-1 16,-21 21-16,21-21 0,-21 0 15,21 1-15,0-1 0,0 0 0,0 0 16,0 0-16,0 0 16,0 1-16,21-22 0,0 21 15,1-21-15,-1 0 0,0 0 16,0 0-16,0 0 0,0 0 16,1 0-16,-1-21 0,0-1 0,0 22 15,0-21-15,0 0 0,1 21 0</inkml:trace>
  <inkml:trace contextRef="#ctx0" brushRef="#br1" timeOffset="-69621.01">20341 15304 0,'-21'0'0,"42"0"0,-63 0 0,21 21 16,42-21 0,0 0-16,0 0 15,21 0-15,1-21 0,20 21 16,-20 0-16,20-22 0,-21 22 0,22 0 15,-22-21-15,1 21 0,-1 0 16,0 0-16,-21 0 0,1-21 0,-1 21 16,-21-21 15</inkml:trace>
  <inkml:trace contextRef="#ctx0" brushRef="#br1" timeOffset="-64831.35">22437 15621 0,'0'21'0,"0"-42"0,-22 42 0,1-21 16,21 21-16,21-21 62,1-21-62,-1 0 16,0 0-16,0 21 0,0-21 0,0 0 15,-21-1-15,22 1 16,-22 0-16,0 0 0,0 0 16,0 0-16,0-1 15,-22 22-15,1 0 0,0 0 16,0 0-16,0 22 16,0-1-16,-1 0 0,1 0 0,21 0 15,0 22-15,-21-22 0,21 0 16,0 0-16,0 21 0,0-20 15,0-1-15,0 0 0,21 0 16,-21 0-16,21-21 0,1 0 16,20 21-16,-21-21 0,21 0 15,-20 0-15,20 0 0,43-21 16,-43 21-16,-21-21 0,64 0 16,-64 0-16,21 0 0,-21-1 15,1 1-15,-1 0 0,-21 0 0,21 0 16,-21 0-16,21-22 0,-21 22 15,0 0-15,0-21 0,0 20 0,0 1 16,0 0-16,0 42 31,0 0-31,0 1 0,0-1 16,0 0-16,0 0 16,-21 21-16,0-20 0,21-1 0,-21 0 15,21 0-15,0 0 0,-22 0 16,22 1-16,-21-1 0,21 0 15,21-42 32,1 0-47,-22-1 0,21 1 16,0 0-16,0 0 0,0-21 16,22-22-16,-22 43 0,0 0 15,0 0-15,-21-1 0,21 1 16,0 21-16,1 0 15,-22 21-15,0 1 0,0-1 16,21 0-16,-21 21 0,0-21 0,21 1 16,-21 20-16,0-21 0,0 0 15,21 0-15,-21 1 0,21-1 0,0 0 16,1 0-16,-1-21 0,0 21 16,0-21-16,0 0 0,0 0 15,22 0-15,-22 0 0,0 0 0,21-21 16,-20 0-16,-1 0 15,21 21-15,-21-21 0,0-22 0,1 22 16,-1 0-16,0-21 0,-21-1 0,0 1 16,0 0-16,21-1 0,-21-20 15,0 20-15,21-20 0,-21-43 16,0 64-16,0 21 0,0-22 16,0 22-16,0 0 0,0 0 0,-21 42 31,0 0-31,0 0 0,21 22 0,-21-1 15,-1 21-15,1-20 0,0 20 0,21 1 16,-21-22-16,21 22 0,-21-22 16,21 0-16,0 1 0,0-1 15,0 0-15,0-21 0,21 22 16,0-22-16,0 0 0,0 0 0,1-21 16,-1 21-16,21-21 0,-21 0 0,0 0 15,22 0-15,-1 0 0,-21 0 16,22-21-16,-22 21 0,21-21 0,0 0 15,-20 0-15,-1 0 0,21-1 16,-21-20-16,0 21 0,-21-21 16,22 20-16,-22-20 0,21 21 15,-21-21-15,0 20 0,0-20 16,0 63 15,0 0-31,0 1 0,0-1 0,-21 0 16,21 21-16,0-21 0,0 1 15,0 20-15,0-21 0,0 0 0,0 0 16,0 1-16,0-1 0,0 0 0,21-21 16,0 21-16,0-21 0,0 0 15,0 0-15,1 0 0,20 0 16,-21 0-16,0 0 0,22 0 16,20-21-16,-42 0 0,22 0 15,-22-1-15,21 1 0,-21 0 16,0 0-16,1 0 0,-1 0 0,0-22 15,-21 22-15,0 0 16,21 0-16,-21 0 0,0-1 16,0 44-1,0-1 1,0 0-16,0 0 0,0 0 0,0 0 16,-21 1-16,21-1 0,0 0 0,0 0 15,0 21-15,0-20 0,0-1 16,0 0-16,0 0 0,21 0 15,0-21-15,0 0 16,1 0-16,20 0 0,-21 0 16,0 0-16,22 0 0,-1 0 0,-21-21 15,21 21-15,1-21 16,-22 0-16,21 0 0,-21-1 0,1 1 16,-1 0-16,-21 0 0,0-21 15,21 20-15,-21-20 0,0 0 0,0-1 16,0 1-16,0 0 0,-21 21 0,21-22 15,-43 1-15,22 21 16,-21 0-16,21-1 0,0 22 16,-22 0-16,22 0 0,-21 22 15,-1-1-15,1 0 0,21 21 0,-21-21 16,20 22-16,-20-1 0,21-21 16,0 22-16,21-1 0,0-21 0,0 21 15,0-20-15,0-1 0,21 0 0,0 0 16,21 0-16,-20 0 0,62 1 15,-41-22-15,-1 21 0,0-21 16,1 0-16,-1 0 0,0 0 16,1 0-16,-1 0 0,0-21 0,1-1 15,-1 1-15,0 0 0,1 0 16,-1 0-16,0 0 0,-21-22 0,1 22 16,20-21-16,-21 21 0,0-22 15,22-41-15,-43 62 16,0 1-16,0-21 0,-22 63 31,1 0-31,21 0 0,-21 22 16,0-22-16,0 21 0,0-21 15,-1 22-15,22-22 0,0 0 16,-21 21-16,21-20 0,-21-1 0,21 0 16,0 0-16,0 0 0,0 0 15,21-21 16,0-21-15,-21 0-16,22 21 0,-1-21 16,0 0-16,-21 0 0,21-22 15,0 22-15,0-21 0,1 21 16,20-22-16,-21 1 0,21 21 16,-20-22-16,20 22 0,-21 0 0,21 0 15,-20 21-15,-1 0 0,0 0 16,-21 21-16,21 0 0,-21 22 15,0-22-15,0 63 0,0-62 16,0 20-16,0 0 0,0-21 16,0 22-16,0-22 0,0 0 0,0 0 15,0 0-15,21 1 16,0-1-16,1-21 0,-1 0 0,0 21 16,0-21-16,0 0 0,22 0 0,-22 0 0,0 0 15,0 0-15,21-42 16,-20 42-16,-1-22 0,0 1 15,-21 0-15,21 0 0,0 0 16,-21 0-16,0-1 0,21-20 0,1 21 16,-22 0-16,21-22 0,-21 22 15,0 0-15,0 0 0,0 0 16,0 0-16,0-1 0,0 1 16,0 0-1,-21 0-15,-1 21 0</inkml:trace>
  <inkml:trace contextRef="#ctx0" brushRef="#br1" timeOffset="-64524.37">25252 14838 0,'0'0'0,"-21"0"0,-1 0 15,1 0-15,0 0 16,0-21-16,0 21 78,0 0-78,-1 0 16,1 21-16,0-21 0</inkml:trace>
  <inkml:trace contextRef="#ctx0" brushRef="#br1" timeOffset="-64196.24">23580 15219 0,'-22'21'0,"44"-42"16,-22 42-1,21-42-15,0 21 16,21-21-16,1 21 0,-1-21 15,0 21-15,1-22 0,-1 22 16,0-21-16,1 0 0,-1 21 16,-21 0-16,21-21 0,-20 21 15,-1 0-15,-42 0 47,-1 21-31,1-21-16</inkml:trace>
  <inkml:trace contextRef="#ctx0" brushRef="#br1" timeOffset="-61068.01">8213 16489 0,'0'0'0,"-22"0"15,1 21-15,-21-21 0,21 21 0,0-21 16,-1 0-16,1 21 0,0-21 16,0 22-16,0-1 0,21 0 15,0 0-15,21 0 16,0-21-16,0 0 0,0 0 15,1 0-15,20 0 0,-21 0 16,21 0-16,1 0 0,-22 0 16,21-21-16,1 0 0,-22 21 0,21-21 15,0 0-15,-20-1 0,20 1 16,-21 0-16,0 21 0,-21-21 0,0 0 16,0 0-16,0-1 0,0 1 15,0 0-15,0 0 0,-21 21 16,0 0-1,21 21-15,0 0 0,0 0 16,0 22-16,0-22 0,0 21 16,0 1-16,0-1 0,-21 0 15,21 22-15,0-22 0,0 22 16,0-22-16,0 0 0,0 1 0,-21-1 16,21 0-16,0-21 0,0 22 15,0-22-15,0 0 0,0 0 16,0 0-16,-22-21 15,1 0 1,0 0-16,0 0 0,0-21 16,0 0-16,21 0 0,-22 0 15,1 0-15,0-1 0,0-20 16,0 21-16,21-21 0,-21 20 0,21 1 16,-22 0-16,22 0 0,-21 21 15,21 21-15,0 0 16,0 0-16,0 1 0,0-1 15,0 0-15,21 21 0,1-21 0,-22 1 16,21-1-16,0 0 0,-21 0 16,21 0-16,0-21 0,0 21 0,1-21 15,-1 0-15,0 0 0,0 0 16,21 0-16,-20 0 0,20 0 16,-21 0-16,21-21 0,1 0 0,-1 0 15,0 0-15,1 0 0,20-22 16,22-20-16,-43 20 0,-21 1 15,22 0-15,-22-1 0,0 1 16,0-21-16,0 20 0,1 22 16,-22-21-16,0-1 0,0 22 15,0 0-15,0 0 0,0 42 32,0 0-32,0 0 0,0 22 15,-22-1-15,22 0 0,-21 1 0,21-1 16,-21 22-16,21-22 0,0 0 15,0 1-15,0-1 0,0 0 0,0-21 16,0 22-16,21-1 16,0-21-16,1 0 0,-1-21 15,0 0 1,0 0-16,0 0 0,0 0 0,1 0 0,-1 0 16,0-21-16,-21 0 15,0 0-15,21 21 0,-21-21 0,0 0 16,0-22-16,0 22 0</inkml:trace>
  <inkml:trace contextRef="#ctx0" brushRef="#br1" timeOffset="-60864.13">8890 16828 0,'-21'0'16,"42"0"-16,-42 21 0,0-21 0,42 0 31,0 0-31,21 0 0,-21 0 15,22 0-15,-22 0 0,21-21 16,1 21-16,-1-22 0,0 22 0,-21-21 16,22 21-16,-1-21 0,-21 21 15,22-21-15,-22 0 0,21 21 16,-21-21-16,22 21 0,-22 0 0</inkml:trace>
  <inkml:trace contextRef="#ctx0" brushRef="#br1" timeOffset="-60554.3">10562 16679 0,'-21'-21'31,"0"21"-31,21 21 15,-21-21-15,21 22 0,0 20 16,0-21-16,0 21 0,0-20 16,0 20-16,-22-21 0,22 21 15,0-20-15,-21 20 0,21-21 16,0 0-16,0 0 0,0 1 0,0-1 16,0 0-16,21-42 31,1 0-16,-1 21-15,0-22 0</inkml:trace>
  <inkml:trace contextRef="#ctx0" brushRef="#br1" timeOffset="-60158.93">10985 16701 0,'43'-43'16,"-86"86"-1,65-86 1,-44 43-16,-20 0 15,21 21-15,0 1 0,0-22 16,-1 21-16,1 0 0,0-21 0,0 21 16,0 0-16,21 0 15,-21-21-15,21 22 0,21-22 16,0 21 0,0-21-16,0 0 0,0 21 0,1 0 15,-1-21-15,0 21 0,0-21 16,0 21-16,0-21 0,1 22 15,-22-1-15,21-21 0,-21 21 16,21 0-16,-21 0 0,0 0 16,0 1-16,-21-1 15,0-21-15,-1 21 0,1-21 16,-21 0-16,21 0 0,0 0 16,-1 0-16,-20 0 0,0 0 15,21 0-15,-1 0 0,1 0 16,0 0-16,0 0 0,0-21 0,-22 0 15,43-1-15,-21 1 16,0 0-16,21 0 0,-21 0 0</inkml:trace>
  <inkml:trace contextRef="#ctx0" brushRef="#br1" timeOffset="-59981.02">10393 16552 0,'0'-21'31,"0"0"0,21 21-31,0 0 16,0 0-16,0 0 16,1 0-16</inkml:trace>
  <inkml:trace contextRef="#ctx0" brushRef="#br1" timeOffset="-58078.51">12319 17124 0,'0'0'0,"21"0"15,0 0 16,0 0-31,-21-21 16,22 0-16,-1-1 0,-21 1 0,21 0 16,0 0-16,0 0 0,0-22 15,1 1-15,-1 0 0,0-1 16,0 1-16,0-21 0,22 20 0,-22 1 16,0 0-16,-21-1 0,21 22 15,-21-21-15,0 21 0,0-1 0,-21 22 31,0 0-31,0 22 0,-1-1 0,1 0 16,0 0-16,0 21 0,0-20 16,21 20-16,0 0 0,0 1 0,0-1 15,0 0-15,0-21 16,0 22-16,21-22 0,0 21 0,0-21 16,0 1-16,1-1 0,-1 0 15,0 0-15,-21 0 0,21-21 16,-42 0 15,0 0-31,0 0 0,21-21 16,-22 21-16,1-21 0,0 21 0,0 0 15,21-21 1,-21 21-16,0 0 16,21 21-16,0 0 15,0 0-15,0 0 0,0 1 16,21-1-16,0-21 15,0 21-15,0-21 0,0 0 16,1 0-16,20 0 0,-21 0 16,21 0-16,1 0 0,-1 0 0,0-21 15,1 21-15,-1-21 0,22-1 16,-22-20-16,0 21 0,22 0 16,-22-22-16,0 1 0,1 21 0,-1-21 15,-21-1-15,22 1 0,-22 0 0,-21-22 16,0 43-16,0 0 0,0 0 15,0-1-15,0 1 0,-21 21 32,21 21-32,-22 1 15,1-1-15,0 0 0,0 21 0,21 1 16,-42 41-16,20-41 16,22-1-16,0-21 0,0 21 0,0-20 15,0 20-15,22-21 0,-1 0 16,0-21-16,0 21 0,21-21 0,-20 0 15,20 0-15,0 0 0,-21 0 16,22 0-16,20-21 0,-20 0 16,-22 0-16,21 0 0,0-22 15,-20 22-15,-1 0 0,0-21 16,0-1-16,-21 1 0,0 0 0,0 21 16,0-22-16,-21-41 15,0 41-15,0 22 0,-1-21 0,1 21 16,0-1-16,0 1 0,-43 21 15,22 0-15,21 0 0,0 0 16,-22 21-16,22 1 0,0-1 16,0 0-16,21 0 0,0 0 0,0 0 15,0 1-15,21-1 0,0 0 0,0-21 16,22 21-16,-22-21 0,21 0 16,1 0-16,20 0 0,-21 0 15,22 0-15,-1 0 0,22 0 0,-21-21 16,20 0-16,1 0 0,-22-1 15,1 22-15,-1-21 0,-20 0 16,-1-21-16,22-1 0,-43 22 16,0 0-16,-21 0 0,0 0 15,0 0-15,0-1 0,-21 22 16,0 0-16,-1 0 0,1 22 16,0-22-16,-21 63 15,21-42-15,-1 0 0,1 64 16,0-43-16,0 1 0,21-1 15,-21 22-15,0 41 0,-1-41 16,1-1-16,21-20 0,-21 20 16,0 1-16,0-1 0,0 1 15,21-1-15,-22 1 0,1-1 16,0 22-16,21-22 0,0 1 0,-21-1 16,21 1-16,0-1 0,0-20 15,0-1-15,0 0 0,21-20 0,0 20 16,0-21-16,1 0 0,-1-21 15,0 0-15,42 0 0,-20 0 16,-22 0-16,21-21 0,-21 0 16,1 0-16,41-43 0,-42 43 15,0-21-15,1-1 16,-1 1-16,0-21 0,-21-1 0,0 22 16,0-22-16,0 1 0,0 20 15,0-20-15,-21 21 0,-22-1 0,22 1 16,-21 0-16,0-1 0,-22 1 15,22 21-15,21 0 0,-1 21 16,1 0-16,21-22 0,0 1 16,0 0-1,21 21-15,1 0 0,20-21 16,0 0-16,1 21 0,20-21 0,-21-1 16,1 1-16,20-21 0,1 21 15,63-43-15,-64 22 0,1 0 16,-1-1-16,1 1 0,-1 21 15,-20-22-15,20 1 0,-21 0 16,-20-1-16,20 1 0,-21 0 0,0 21 16,-21-22-16,0 22 0,0 0 15,-21 21-15,0 0 16,-21 0-16,20 0 0,1 21 16,-21 0-16,21 22 0,-43 41 15,43-41-15,0-1 0,0 0 16,0 1-16,21 20 0,-22-21 0,22 1 15,0-1-15,0 0 16,0 1-16,0-1 0,0-21 0,0 0 0,22 22 16,-1-22-16,0 0 15,0 0-15,0-21 0,0 0 16,1 0-16,-1 0 0,0 0 16,0 0-16,0-21 0,0 0 15,1 0-15,-1 0 0,-21-1 0,21-20 16</inkml:trace>
  <inkml:trace contextRef="#ctx0" brushRef="#br1" timeOffset="-57867.03">14901 16637 0,'-21'0'0,"42"0"0,-63 0 0,21 0 15,42 0 1,0 0-1,0 0-15,0 0 0,22 0 16,-22 0-16,21 0 0,1 0 0,-1 0 16,0 0-16,1 0 0,-1 0 15,0 0-15,1 0 0,-22 0 0,21 0 16,0-21-16,-20 21 0</inkml:trace>
  <inkml:trace contextRef="#ctx0" brushRef="#br1" timeOffset="-57317.35">15706 16552 0,'0'0'16,"0"22"-1,-22-1-15,22 0 16,0 0-16,-21 0 0,21 0 16,-21 22-16,21-22 0,-21 21 0,21-21 15,0 1-15,-21 20 0,21-21 0,-21 0 16,21 0-16,0 22 15,0-22-15,0 0 0,21-21 47,0 0-47,0-21 16,0 0-16,-21 0 0,21-1 0,1 1 16,-1 0-16,0 0 0,0 0 15,0-22-15,-21 22 0,21 21 0,1-21 16,-1 21-16,0 21 15,-21 0 1,0 1-16,0-1 0,0 0 16,0 21-16,0-21 0,0 1 0,0-1 15,21 0-15,-21 0 0,21 0 16,0-21-16,-21 21 0,22-21 16,-1 0-16,0 0 0,42 0 15,-20-21 1,-22 0-16,21 0 0,-21 0 15,1 0-15,-22-1 0,21-20 0,0-43 16,-21 43-16,0 0 0,0 21 16,0-22-16,0 1 0,0 21 15,0-22-15,-21 22 0,21 0 0,-21 0 16,21 0 0,-22 21-16,1 0 0,0 0 15,0 0-15</inkml:trace>
  <inkml:trace contextRef="#ctx0" brushRef="#br1" timeOffset="-56196.33">16976 16658 0,'0'0'16,"21"0"-16,-21-21 0,0 0 16,0 0-16,-43-64 31,22 64-31,0 0 0,0 21 15,0 0-15,0 0 0,-1 0 16,1 0-16,0 0 0,-21 21 0,21 0 16,-22 0-16,22 0 0,-21 1 15,-1 20-15,22 0 0,-21-21 0,21 22 16,-22-1-16,22 0 0,21-20 16,0 20-16,0-21 0,0 0 0,0 0 15,0 1-15,21-1 0,1-21 16,20 0-16,-21 0 0,21 0 15,1 0-15,-22 0 0,21 0 0,1-21 16,-1-1-16,-21 22 0,21-21 16,1 0-16,-22-21 0,21 21 15,-21-1-15,1-20 0,-1 21 0,0-21 16,21-1-16,-42 1 16,0 21-16,21 0 0,-21-22 15,0 64 16,0 1-31,0-1 0,0 0 16,0 0-16,0 0 0,0 0 16,0 22-16,0-22 0,0 0 0,22 0 15,-1 0-15,0 1 0,0-1 16,0 0-16,0-21 0,1 0 16,41 21-16,-42-21 15,0 0-15,1 0 0,-1 0 0,0 0 16,-21-21-1,21 21-15,-21-21 0,0 0 16,0-1-16,0 1 0,21 0 16,0 0-16,-21 0 0,22 0 0,-1-1 15,0 1-15,0 0 0,0 0 0,0 0 16,22 0-16,-22-1 16,21 22-16,-21-21 0,22 21 0,-22 0 15,0 0-15,21 0 0,1 0 16,-22 21-16,0 1 0,0-1 15,-21 0-15,0 0 0,21 43 16,-21-22-16,0-21 0,0 0 16,0 0-16,0 22 0,0-22 15,0 0-15,0 0 0,0 0 16,-21-21-16,21-21 47,0 0-47,0 0 0,0 0 0,0 0 15,0-22-15,0 22 0,21 0 16,1-21-16,-22 20 0,21-20 16,-21 21-16,21 0 0,0 0 0,-21-1 15,21 1-15,0 0 16,-21 0-16,22 21 0,-1 0 16,0 0-16,0 0 15,0 0-15,0 0 16,1 21-16,-22 0 0</inkml:trace>
  <inkml:trace contextRef="#ctx0" brushRef="#br1" timeOffset="-55776.56">18457 16764 0,'0'0'16,"21"21"-16,1-21 15,-1 0-15,0 0 0,0 0 16,0 0-16,0 0 0,1 0 15,-1 0-15,0 0 0,0 0 0,0-21 16,-21 0-16,21 21 0,1-21 16,-22 0-16,21-1 0,-21 1 0,0 0 15,0 0-15,0 0 16,0 0-16,-21 21 16,-1 0-16,1 0 0,0 0 15,-21 0-15,21 21 0,-22 0 16,1 0-16,21 0 0,-22 0 0,22 1 15,0 20-15,0-21 0,0 0 16,0 22-16,21-22 0,0 0 0,0 0 16,0 0-16,0 0 0,0 1 15,21-22-15,0 21 0,0 0 0,0-21 16,0 21-16,22-21 0,-1 0 16,0 0-16,-20 0 0,-1 0 15,0 0-15,21 0 0,-21 0 16,1 0-16,-1 0 0,0 0 15,0 0-15,-21-21 16,21 0-16,0 0 16,1 21-16</inkml:trace>
  <inkml:trace contextRef="#ctx0" brushRef="#br1" timeOffset="-55584.98">19240 16976 0,'0'21'16</inkml:trace>
  <inkml:trace contextRef="#ctx0" brushRef="#br0" timeOffset="-105363.02">8826 14838 0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44:17.1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2921 0,'21'-21'63</inkml:trace>
  <inkml:trace contextRef="#ctx0" brushRef="#br1" timeOffset="7984.55">1228 508 0,'0'0'0,"0"-21"15,0 0-15,21 21 16,-21-21-16,0-1 0,21 1 15,-21 0-15,21 0 16,-21 0-16,0 0 0,0-1 0,0 1 16,0 0-16,0 0 0,0 0 15,-21 0-15,0 21 0,0 0 16,-22 0-16,22 0 0,-21 0 0,-1 0 16,22 21-16,-21 0 0,-106 106 15,105-85 1,1 1-16,0-1 0,-22 21 0,22 1 15,0-22-15,-1 22 16,1 20-16,-22 43 0,64-84 16,0 20-16,0 1 0,0-22 15,22 0-15,-1-20 0,21 20 0,0-21 16,1 0-16,-1 0 0,0 1 0,1-1 16,-1-21-16,0 0 15,1 0-15,-1 0 0,0 0 0,1 0 16,-1 0-16,0-21 0,22-1 15,-22 1-15,43-21 16,-43 21-16,1-22 0,-22 1 16,21 0-16,-21 21 0,43-64 15,-43 43-15,0-1 0,0 1 16,0 0-16,-21 20 0,0-20 16,0 21-16,0 0 0,0 0 15,-21 21 1,0 0-16,0 21 15,0 0-15,0 0 16,-22 21-16,22-20 0,0 20 0,0 0 16,0 1-16,21-1 0,-22 0 15,22 1-15,-21-1 0,21 0 16,0-21-16,0 1 0,0 20 0,0-21 16,64 0-16,-43-21 15,21 0-15,-21 0 0,22 0 0,20 0 16,22 0-16,-43-21 15,1 0-15,-1 0 0,0-22 16,-21 22-16,22-63 16,-22 41-16,-21 1 0,0-43 15,0 43-15,0 0 0,0-1 16,-21 22-16,0 0 0,-1 0 16,1 0-16,-21 21 0,0 0 15,20 0-15,-20 0 0,0 21 0,21-21 16,-22 21-16,22 0 0,0 0 15,0 22-15,21-22 0,-21 0 16,21 0-16,0 0 0,0 0 0,21-21 16,0 22-16,0-22 0,0 0 15,22 0-15,-1 0 0,0 0 0,1 0 16,-1-22-16,0 22 16,1-21-16,-1 0 0,0 0 0,-21 0 15,85-22 1,-63 43-16,-22 0 0,0 0 15,0 0-15,21 0 0,-20 22 16,-22-1 0,0 0-16,0 0 0,0 0 15,0 0-15,0 22 0,0-1 16,0 0-16,0-20 0,-22-1 16,22 21-16,-21-21 0,21 0 0,0 1 15,0-1-15,0 0 16,-21-21-16,21 21 15,-21-21 17,21-21-32,0 0 0,0 0 0,0-1 15,0 1-15,0 0 0,0-21 16,21 21-16,0-22 0,0 1 0,1 21 16,-1-22-16,21 1 0,-21 21 15,22-21-15,-1 20 0,21 1 16,-20 21-16,63-21 0,-64 21 15,0 0-15,1 21 16,-1-21-16,0 21 0,1 43 16,-43-43-16,0 21 0,0-20 15,0 20-15,0-21 0,0 21 0,-22-20 16,22-1-16,-21 21 0,-21-21 16,21 0-16,21 1 15,-21-22 1,21-22-1,0 1 1,0-21-16,21 21 0,0-22 16,0 22-16,0-21 0,22 0 0,-22 20 15,0-20-15,21 21 0,-21 0 16,22 0-16,-22 21 0,0 0 16,21 0-16,-20 0 15,-1 21-15,0 0 0,0 0 16,-21 0-16,0 0 0,0 1 0,0 20 15,0-21-15,0 0 16,0 22-16,0-22 0,-21 0 0,21 0 16,-21 0-16,21 0 0,-21 1 15,21-1-15,-22-21 0,1 0 16,21-21 15,0-1-31,21 1 0,1 21 16</inkml:trace>
  <inkml:trace contextRef="#ctx0" brushRef="#br1" timeOffset="8374.48">3514 804 0,'0'0'0,"0"-21"16,-22 42 15,22 1-16,-21-1-15,21 0 0,0 21 16,-21 1-16,0-1 0,21 0 16,-21 22-16,0-22 0,-1 22 0,22-1 15,-21 1-15,0-1 0,21 22 16,-21-1-16,0 1 0,0 127 16,-1-106-16,1-1 0,0 128 15,0-127-15,0 21 0,21-21 16,-21 0-16,21 0 0,-22-1 15,22 1-15,-21-21 0,21 0 0,-21-1 16,21-20-16,-21-1 0,0-20 0,0-1 16,21 0-16,0 1 0,0-22 15,-22 0-15,22-42 16,0-22 0,22 22-16,-1-21 0,0-22 15,0 1-15,0-1 0,0-20 0,22-1 16,-22 0-16,0-20 0,21 20 15</inkml:trace>
  <inkml:trace contextRef="#ctx0" brushRef="#br1" timeOffset="8688.18">3492 1164 0,'0'-42'15,"0"84"-15,0-105 0,0 42 0,22-1 16,-22 1-16,21-21 0,-21 21 15,21 0-15,0-1 0,0 1 0,43-21 16,-22 21-16,0 21 16,22-21-16,-22 21 15,-21 0-15,22 0 0,-22 21 0,0 0 16,-21 0-16,0 0 0,0 0 16,0 1-16,0 41 0,-21-21 15,-21-20-15,20-1 0,-20 21 16,0-21-16,-64 22 0,64-22 15,-1 0-15,1 0 16,0-21-16,-1 21 0,22-21 0,0 0 16,0 21-16,-22-21 15,22 0-15</inkml:trace>
  <inkml:trace contextRef="#ctx0" brushRef="#br1" timeOffset="9704.59">4699 847 0,'0'0'0,"21"-21"0,0-1 0,-21 1 16,0 0-16,0 0 15,0 0-15,0 0 0,0-1 16,-21 22 0,0 0-16,0 0 15,0 0-15,-1 22 0,-20-1 16,21 0-16,0 21 0,-22-21 0,22 22 16,0-1-16,0 22 0,0-22 15,0 0-15,-22 43 0,43-43 16,-21 22-16,21-43 15,0 0-15,0 0 0,0 0 16,21-21-16,0 0 0,1 0 16,-1 0-16,21 0 0,0 0 15,-20 0-15,62-42 16,-84 21-16,0 0 0,0 0 16,0-22-16,0 22 0,0-42 15,-21 41-15,0-20 0,0 21 16,0 0-16,-1-22 0,22 1 15,0 21-15,0 0 16,0-22-16,0 22 0,22 21 16,20-21-16,-21 0 0,21 21 15,43-21-15,-43 0 0,1 21 16,-1 0-16,22 0 0,-22 0 16,0 21-16,-21 0 0,22 21 15,-22-21-15,21 22 0,-21-1 16,-21 0-16,0 1 0,0-22 0,0 21 15,0 1-15,0-1 0,0 0 16,0-21-16,0 22 0,-21-22 16,21 0-16,-21 0 0,0-21 0,21 21 15,-21-21 1,21-21 0,0 0-16,0 0 15,0-21-15,0 20 0,21-41 16,-21 21-16,21-1 0,21-41 15,1 41 1,-22 22-16,0-21 0,21 21 0,1-1 16,-1 1-16,-21 21 0,22 0 15,20 0-15,-21 21 0,-20 1 16,20-1-16,-21 21 0,-21-21 16,0 22-16,21-1 0,-21-21 0,0 21 15,0-20-15,0 20 0,0-21 16,-21 0-16,0 22 0,21-22 15,-21 0-15,21-42 47,0 0-31,21-1-16,0 1 0,0 0 16</inkml:trace>
  <inkml:trace contextRef="#ctx0" brushRef="#br1" timeOffset="10516.13">5800 1101 0,'0'0'0,"0"21"15,21-21 1,0 0-16,0 0 0,0 0 16,0-21-16,1 21 0,-1-21 15,0-1-15,21 1 16,-21 0-16,1 0 0,-1 0 0,0 0 15,0-1-15,-21 1 0,0 0 0,0 0 16,0 0-16,0 0 16,-42 21-16,21 0 0,-1 0 0,1 0 15,0 0-15,-42 42 16,20-21-16,22 0 0,0 22 0,0-22 16,0 21-16,-1 0 0,1-20 15,21 20-15,0-21 0,0 21 0,0-20 16,0-1-16,0 0 0,43 21 15,-1-42-15,-21 0 0,21 21 16,1-21-16,-1 0 16,106-21-16,-63 0 15,-43 0-15,1 0 16,20-22-16,-42 22 0,0 0 16,1-21-16,-1 21 0,-21-22 15,21 1-15,-21-22 0,0 43 16,0 0-16,0 0 0,-21 21 31,0 42-15,21-21-16,0 1 0,0 20 15,0 0-15,0-21 0,0 22 16,0-22-16,0 21 0,0 22 16,0-43-16,0 0 0,0 21 15,0-20-15,0-1 16,-22-21 15,22-21-31,0-1 16,0 1-16,0 0 0,0-21 15,0 21-15,22-22 0,-1 1 16,21-64-16,0 64 16,1-1-16,-1 1 0,0 0 15,22 21-15,-22-1 0,22 1 16,-1 21-16,-20 0 0,-1 0 0,0 21 15,1 1-15,-1 83 16,-42-62-16,0-1 0,0 0 16,0 1-16,0-1 0,-21 22 15,21-22-15,-21-21 0,-1 21 16,1-20-16,21-1 0,-21-21 0,21 21 16,0 0-16,0-42 31,21 0-16,-21 0-15,21-22 0,1 22 16</inkml:trace>
  <inkml:trace contextRef="#ctx0" brushRef="#br1" timeOffset="10775.98">7472 593 0,'0'-21'0,"0"42"0,0-64 0,0 65 31,0-1-15,0 0-16,0 21 0,0 1 16,0-1-16,0 0 0,-21 22 15,21-22-15,0 22 0,-22-22 0,1 0 16,21 1-16,-21-1 0,0 43 16,21-64-16,-21 0 0,21 21 15,-21-21-15,21 1 16,0-1-16,21-42 31</inkml:trace>
  <inkml:trace contextRef="#ctx0" brushRef="#br1" timeOffset="11180.61">8001 953 0,'21'-22'0,"-42"44"0,42-65 0,0 43 0,-21-21 15,0-21-15,-21 21 16,0 21 0,0 0-16,0 0 0,-1 0 0,1 21 15,0 0-15,0-21 0,-21 21 16,20 0-16,1 0 0,0 22 16,21-22-16,0 0 15,0 0-15,0 0 0,21 1 16,0-22-16,1 21 0,-1-21 15,0 21-15,21-21 0,-21 21 16,22 0-16,-22-21 0,0 21 0,0-21 16,-21 22-16,21-22 15,-21 21-15,0 0 0,-21 0 16,0-21-16,-21 21 16,21-21-16,-22 21 0,1-21 0,21 0 15,-22 0-15,1 0 0,21 0 16,-21 0-16,20 22 0,1-22 0,0 0 15,0 0-15,21-22 16,0 1 0,0 0-16,21 0 0,-21 0 15,21 0-15</inkml:trace>
  <inkml:trace contextRef="#ctx0" brushRef="#br1" timeOffset="11404.48">7345 677 0,'0'0'0,"21"0"15,0 0 1,0 0-16,22 0 0,-1-21 0,0 21 16,1 0-16,-1 0 0,21-21 15,-20 21-15,20 0 0,-20 0 16,-1 0-16,0 0 0,1 0 15,-1 0-15,-21-21 0,0 21 16,-21-21 0</inkml:trace>
  <inkml:trace contextRef="#ctx0" brushRef="#br1" timeOffset="12024.12">9271 614 0,'0'0'0,"21"-42"0,0 20 16,0 1-16,22-21 0,-22 21 0,0 0 15,-21-22-15,21 22 0,0 0 16,1 0-16,-1 0 0,-21-1 16,0 44-1,0-1-15,-21 0 16,-1 21-16,-41 43 15,21-22-15,-43 107 0,21-86 16,1 1-16,-1 21 16,1-21-16,-1 20 0,-41 86 15,41-106-15,22-1 0,-22 1 0,22 0 16,21-22-16,-22-21 0,1 64 16,21-85-16,21 22 0,0-22 15,0 0-15,0-42 31,21 0-31,0 0 0,0-22 0,22 22 16,-22-21-16,21-1 0</inkml:trace>
  <inkml:trace contextRef="#ctx0" brushRef="#br1" timeOffset="12953.44">9461 1312 0,'0'0'16,"22"0"0,-1 0-16,0 0 15,0 0-15,0-21 0,0 0 0,1 0 16,20 0-16,0 0 0,1-22 0,-1 22 16,0-21-16,1-1 0,-1-20 15,-21 21-15,21-1 0,-20-20 16,-1 20-16,0 22 0,-21-21 0,0-22 15,0 43-15,-42 21 0,20-21 16,1 0-16,-21 21 0,21 0 16,0 0-16,-22 0 0,1 21 0,21 0 15,0 0-15,-1 22 0,-20-1 16,0 85-16,42-63 0,-21-1 16,-1 1-16,22 20 15,-21-20-15,21 20 0,0-20 0,0 21 16,-21-1-16,21 1 0,-21 0 15,21-1-15,-21 22 0,21-21 0,-21 21 16,-1-22-16,1 22 0,0 0 16,0 0-16,0-22 0,0 1 0,-1 0 15,22-1-15,-21-20 0,0 42 16,21-43-16,0 1 16,0-22-16,0-21 0,21-21 15,0 0-15,1 0 0,-1-21 0,0 0 16,21 0-16,-21 0 0,43-22 15,-22 1-15,1 0 0,20-22 16,43-42-16,-64 43 0,22-22 16,-22 22-16,-21-22 0,22 21 15,-1-105-15,-42 84 0,0 22 16,-21-22-16,0 1 0,-22 20 16,1-21-16,0 22 0,-1 21 15,-20-22-15,20 43 0,1-21 0,0 20 16,-1 1-16,22 0 0,0 0 15,0 21-15,0 0 0,21-21 16,21 0 0,0 21-16,0-22 0,22 1 15,-1 21-15,21-21 0,43-21 16,-42 21-16,-1-1 0,85-62 16,-105 41-16,63-41 15,-43 20-15,-21 22 0,-20-22 16,20 22-16,-21-21 0,0-22 15,0 21-15,-21 43 16,0 0-16,0 0 0,0 0 16,-21 21-1,21 21-15,0 0 16,-21 0-16,21 0 0,-21 22 0,21-1 16,-21 0-16,21 22 0,0-22 15,0 64-15,0-42 16,-21-22-16,21 0 0,0 1 15,0-1-15,0-21 0,0 0 16,0 22-16,0-22 0,0 0 0,21-21 16,0 0-1,0 0-15,0 0 0,0 0 16,1-21-16,-1 0 0</inkml:trace>
  <inkml:trace contextRef="#ctx0" brushRef="#br1" timeOffset="13473.95">11112 1101 0,'0'0'16,"22"0"-16,-22-21 0,21 21 0,-21-22 15,21 22-15,0-21 0,-21 0 16,0 0-16,0 0 16,21 0-16,-21-1 0,0-20 0,0 21 15,0 0-15,0 0 0,-21-1 16,-21 1-16,21 21 0,-1 0 15,-20 0-15,21 0 0,-21 21 16,20 1-16,-20-1 0,0 0 16,21 21-16,-22 1 0,1 41 15,21-63-15,0 22 0,-1-1 16,22 0-16,0-20 0,0 20 16,0-21-16,0 0 0,0 0 15,22-21-15,-1 0 0,0 0 16,0 0-16,21 0 0,-20 0 0,20 0 15,0-21-15,1 0 0,-22 0 16,21 0-16,0 0 0,-20-1 0,-1 1 16,0-21-16,0 21 0,0-22 15,0 22-15,-21-21 0,22 21 0,-22 0 16,0-1-16,0 44 31,0-1-31,-22 0 16,22 21-16,0-21 0,0 22 15,-21-22-15,21 21 0,-21 1 16,21-1-16,0-21 16,0 0-16,0 0 0,0 1 0,0-1 15,21-21 1,0 0-16,1 0 0,-1 0 16,0-21-16,0-1 15,0 1-15</inkml:trace>
  <inkml:trace contextRef="#ctx0" brushRef="#br1" timeOffset="14236.51">11578 910 0,'21'-106'31,"-21"128"-15,0-1 0,0 0-16,0 21 0,-21-21 15,21 22-15,0 20 0,-21-20 16,21-22-16,-21 42 0,21-20 15,0-22-15,0 0 16,0 0-16,0 0 0,0 0 16,21-21-16,0 0 15,0 0-15,0 0 0,22-21 16,-22 0-16,21 0 16,-21 0-16,43-64 15,-43 64-15,0-21 16,-21-1-16,0 22 0,0 0 0,0-43 15,0 43 1,0 0-16,21 21 63,1 0-63,20 0 0,-21 0 15,21 0-15,-20-21 0,20 0 16,0 21-16,1-21 0,-1 21 0,-21-22 15,0 22-15,22 0 0,-22 0 16,-21 22 0,-21-1-1,-1 0-15,1 21 0,0-21 16,21 1-16,-21 20 0,0 0 16,0-21-16,-1 85 15,1-85-15,21 1 0,0-1 0,0 0 16,0 0-16,0 0 0,21 0 15,1-21-15,-1 0 16,42 0-16,-20 0 16,20 0-16,-21 0 0,1 0 15,-1-21-15,-21 0 0,0 0 0,1 21 16,-1-21-16,0-22 0,0 22 16,-21 0-16,21-21 0,-21-1 15,0 22-15,0-21 0,0 0 0,0 20 16,-21-20-16,0 21 0,0 0 0,-22 21 15,-20 0 1,42 0-16,-22 0 0,1 0 0,21 0 16,-21 21-16,-22 21 15,43-21-15,0 1 0,0-1 0,21 0 16,0 0-16,0 0 0,0 0 16,0 1-16,21-22 0,0 0 15,0 0-15,0 0 0,0 0 16</inkml:trace>
  <inkml:trace contextRef="#ctx0" brushRef="#br1" timeOffset="15258.66">13017 804 0,'-21'0'0,"42"0"0,-42-21 16,0 0-16,0 21 15,0 0 1,21 21-16,0 0 0,-21 1 16,-1-1-16,22 21 0,-21-21 15,21 22-15,0-1 0,0-21 0,-21 21 16,21 1-16,-21-22 0,21 21 16,0-21-16,0 1 0,0 41 15,0-42-15,0 0 16,21 1-16,0-22 0,0 0 0,1 0 15,-1 0-15,21 0 0,-21 0 16,0 0-16,22-22 0,-1 22 16,-21-21-16,22 0 0,-1 0 0,-21 0 15,21-22-15,-20 1 0,20 21 16,0-64-16,-21 43 0,1 0 16,-22 20-16,0-20 0,21 21 15,-21 0-15,21 0 0,-21-1 0,0 44 31,0-1-31,0 21 16,-21-21-16,21 22 0,-21-22 16,-1 21-16,1-21 0,21 22 15,0-1-15,0-21 0,-21 0 0,21 0 16,0 1-16,0-1 0,0 0 16,0 0-16,21 0 0,0-21 15,1 0-15,-1 0 16,0 0-16,0 0 0,21 0 0,1-21 15,-22 0-15,0 0 16,21 21-16,-20-43 0,-1 22 0,0 0 16,0-21-16,0 21 0,0-22 15,1 1-15,-22 21 0,21-22 0,-21 22 16,0 0-16,0 0 16,0 0-16,-21 21 31,21 21-31,-22 0 0,22 0 0,0 0 15,0 1-15,0-1 0,0 21 16,0-21-16,0 22 0,0-1 16,0-21-16,0 0 0,0 0 15,0 1-15,0-1 0,0 0 16,0 0-16,22-21 0,-1 21 16,0-21-16,0 0 15,0 0-15,0 0 0,22 0 0,-22 0 16,21 0-16,1 0 0,-1-21 15,0 0-15,-21 0 0,22 21 16,20-64-16,-20 43 0,-22 0 16,0-21-16,0 20 0,0-20 15,-21 0-15,0 21 0,0-1 0,0 1 16,0 0-16,0 0 0,-21 21 16,0 0-16,0 0 15,21 21-15,0 21 16,-21-20-16,21-1 0,0 0 0,0 21 15,0-21-15,0 1 0,0-1 16,0 0-16,21 21 16,-21-21-16,0 1 15,0-1-15,0 0 16,-21-21 0,-1 0-16,1 0 15,0 0-15,0 0 0,0 0 0,0 0 16,-1 0-16,1 0 0,0-21 15,21 0-15</inkml:trace>
  <inkml:trace contextRef="#ctx0" brushRef="#br1" timeOffset="16372.27">15811 1058 0,'0'-21'15,"0"42"-15,0-84 0,0 21 0,0 20 16,0-20-16,0 21 0,0 0 0,0 0 15,0-1 1,-21 22-16,0 0 0,0 22 16,0-1-16,-22 21 0,22 0 15,0 1-15,0-1 0,0 0 16,0 1-16,-1-1 0,1 0 0,0 1 16,0-1-16,21 0 0,-21 1 15,21-22-15,0 0 0,0 0 0,0 22 16,0-22-16,21-21 15,0 0-15,0 0 0,22 0 0,-22 0 16,0 0-16,0 0 0,21-21 16,-20-1-16,20 1 0,0 0 0,-21 0 15,43-21-15,-43-1 0,0 22 16,0-21-16,-21-1 0,0 1 16,0 0-16,0-22 0,0 22 15,-21 0-15,0-1 0,0 1 16,0 21-16,-22 0 0,22-1 0,0 1 15,-21 21-15,21 0 0,-1 0 16,1 0-16,0 0 0,0 0 16,21 21-16,0 1 0,0-1 15,0 0-15,21 0 0,0-21 16,0 0-16,22 21 0,-22-21 16,21 0-16,1 0 0,-1 0 0,21-21 15,1 0-15,-1 0 0,1 0 16,-1-1-16,22 1 0,-21 0 0,-22 0 15,0 0-15,1 0 16,-22-1-16,0 1 0,-21 0 16,0 0-16,0 0 0,-21 0 15,0 21-15,-1 0 0,1 0 16,0 0-16,0 0 0,0 0 16,0 0-16,-1 21 0,22 0 0,-21 0 15,0 21-15,0-20 0,21 41 16,-21-21-16,0 22 0,-1-1 0,1 22 15,0-21-15,21-1 0,-21 22 16,0-22-16,21 85 16,-21-63-16,-1-21 0,22 20 15,0 1-15,-21 0 0,21 63 16,0-64-16,0 1 0,0 84 16,0-84-16,-21 0 0,0 63 15,0-63-15,0-22 0,-1 1 16,1-22-16,0 0 0,0 1 15,0-1-15,21-21 0,-21 0 0,-1 0 16,1 1-16,-21-22 0,21 0 16,-43 0-16,22 0 0,21 0 15,-85 0-15,64 0 0,-1-22 16,22 1-16,-21 0 0,-1 0 0,22 0 16,0 0-16,21-22 0,0 1 15,0 21-15,0-43 0,0 22 16,0 0-16,21-22 0,0 1 0</inkml:trace>
  <inkml:trace contextRef="#ctx0" brushRef="#br1" timeOffset="17144.45">17886 741 0,'0'0'0,"21"-21"0,-21 0 0,21 21 0,0-22 16,0 1-16,1 0 0,-1 0 15,21 0-15,-21 0 0,22-1 0,-1-20 16,-21 21-16,21 0 0,-20-22 16,-1 22-16,-21 0 0,0 0 0,0 0 15,-21 0 1,-22 21-16,22 0 0,-42 0 0,20 0 16,-41 42-16,20-42 15,22 21-15,-64 21 0,85-20 16,-22 20-16,22-21 0,0 0 15,21 0-15,0 22 0,0-22 0,0 0 16,21 21-16,22-20 0,-22 20 16,0-21-16,21 21 0,-21-20 15,22 20-15,-1 0 0,-21-21 0,22 22 16,-22-1-16,21-21 0,-21 22 0,-21-22 16,0 21-16,0 0 15,-21-20-15,0-1 0,0 0 0,-22-21 16,1 21-16,0-21 0,-43 0 15,43 0-15,-1 0 16,1 0-16,21-21 0,-21 0 16,20 21-16,1-21 0,0-1 0,21-20 15,0 21-15,0-21 0,0 20 16,0-20-16,0 0 0,0 21 0,0-22 16,0 1-16,21 21 0,22-22 15,-22 22-15,42-21 0,-20 42 16,-1-21-16,0 21 0,-21 0 15,22 0-15,-1 0 0,0 0 0,1 0 16,-1 21-16</inkml:trace>
  <inkml:trace contextRef="#ctx0" brushRef="#br1" timeOffset="17489.46">18309 995 0,'0'0'0,"21"21"15,0-21-15,1 0 16,-1 0-16,0-21 0,0 0 15,0 21-15,22-21 0,-22-1 16,0 1-16,21 0 0,-21 0 0,1-21 16,-1 20-16,0 1 0,-21 0 15,0 0-15,0-21 0,0 20 16,-21 22-16,0 0 16,-22 0-16,-20 0 0,20 0 15,22 22-15,-21 20 0,0-21 16,-1 21-16,-20 43 0,42-43 15,-1 1-15,-20 41 16,42-41-16,0-1 0,0-21 16,0 0-16,42 22 15,-20-43-15,20 0 0,0 0 0,1 0 16,-1 0-16,0 0 0,64-21 16,-42-1-16,-22 1 0,21 0 0,-20 0 15,-1-21-15,0-1 0,1 1 16,-1 0-16</inkml:trace>
  <inkml:trace contextRef="#ctx0" brushRef="#br1" timeOffset="17728.33">19240 402 0,'0'0'0,"0"-42"0,0 21 0,0 0 0,0-1 16,0 1-16,-21 21 16,0 21-16,0 22 0,0-22 15,0 21-15,21 1 0,-22-1 16,-20 64-16,21-43 0,21-20 15,-21 20-15,21 1 0,0-22 16,-21 21-16,-1 22 16,22-43-16,0-20 0,0 20 15,0-21-15,0 0 0,0 0 16,22-21-16,-1 0 16,0-21-16,0 0 0,21-21 15,-20 21-15</inkml:trace>
  <inkml:trace contextRef="#ctx0" brushRef="#br1" timeOffset="18106.11">19325 889 0,'0'0'0,"-21"21"0,21 0 0,-21-21 16,21 22-16,-21-22 0,21 21 16,21-21-1,0 0 1,0 0-16,0-21 0,0-1 15,22 1-15,-22 21 0,21-21 0,1 0 16,-22 0-16,42-43 16,-42 43-16,1 21 0,-22-21 15,0 0-15,0 0 0,-22 21 16,1 0-16,-21 0 16,21 0-16,-22 21 0,22 0 15,-21 0-15,0 0 0,20 22 0,-20-1 16,21-21-16,-43 85 15,64-64-15,0-21 16,0 1-16,0 20 0,22-21 16,-1 0-16,0-21 0,0 0 15,21 0-15,1 0 0,-1 0 16,0 0-16,22 0 0,-22 0 0,22-21 16,-22 0-16,22 0 0,-22 0 15,0-1-15,1 1 0,-22-21 0</inkml:trace>
  <inkml:trace contextRef="#ctx0" brushRef="#br1" timeOffset="18557.84">20045 741 0,'-21'0'15,"21"21"1,-22 0-16,22 0 0,0 1 16,0-1-16,-21 21 0,21-21 15,-21 22-15,21-22 0,0 0 0,-21 42 16,21-41-16,0-1 15,-21 0-15,21 0 0,-21-21 32,21-21-1,0 0-31,0 0 0,0-1 0,0-20 16,21 21-16,0-21 0,0-1 15,0 1-15,0 0 0,22 20 0,-22-20 16,21 21-16,1 0 15,-1 0-15,-21-1 0,21 22 0,1 0 16,-1 0-16,22 0 0,-43 0 16,21 22-16,0-1 0,-20 21 15,-1-21-15,0 22 0,-21-22 0,0 21 0,0-21 16,0 22-16,0 20 16,-21-42-16,21 22 0,-21-22 15,-1 0-15,1-21 0,21 21 0,-21 0 16,0-21-16,0 0 15,42-21 17,0 0-32,0 0 15,22-22-15,-22 22 0</inkml:trace>
  <inkml:trace contextRef="#ctx0" brushRef="#br1" timeOffset="18779.91">20807 783 0,'21'0'16,"-42"0"-16,63-21 0,-21 21 0,0 0 15,-21 21 1,0 0-16,0 1 16,0-1-16,0 0 15,-21 21-15,21-21 0,-21 1 0,0-1 16,21 21-16,0-21 0,-42 22 16,42-22-16,0 0 15,0 0 1,0-42-1,0 0 1,0 0-16,0-1 0,0-20 16</inkml:trace>
  <inkml:trace contextRef="#ctx0" brushRef="#br1" timeOffset="18959.81">20891 529 0,'0'-21'0,"-42"0"31,21 21-31,0 0 0,0 0 32,21 21-17,0 0 1,21 0 0,0-21-16</inkml:trace>
  <inkml:trace contextRef="#ctx0" brushRef="#br1" timeOffset="19384.66">21188 720 0,'0'0'16,"-43"21"-1,43 0-15,-21-21 0,21 21 16,-21 0-16,21 1 0,0-1 15,-21 0-15,21 42 0,0-41 16,0 20-16,0-21 16,0 0-16,0 0 0,0 22 0,0-22 15,0 0-15,21 0 16,0 0-16,0-21 0,1 0 0,-1 0 16,0 0-16,0 0 0,43 0 15,-43-21-15,21 0 0,-21 21 16,0-21-16,22 0 0,-1-43 15,-21 43-15,0-21 0,-21-1 16,0 1-16,22 21 0,-22-64 16,0 64-16,0 0 15,-22 21-15,22-21 16,-21 21-16,0 0 16,0 0-1,21 21-15,0 0 31,21-21-31,0 0 0</inkml:trace>
  <inkml:trace contextRef="#ctx0" brushRef="#br1" timeOffset="20120.25">21971 762 0,'-21'0'31,"0"0"-16,-1 21-15,1 0 0,0 1 16,21-1-16,0 21 16,-21-21-16,21 0 0,-21 22 0,21-22 15,0 0-15,0 0 0,0 0 16,-21 43-16,21-43 16,0 0-16,0 0 0,0 1 15,0-44 16,0 1-15,0 0-16,0 0 16,0 0-16,0-43 15,21 43-15,-21 0 0,21-21 16,0-1-16,0 22 0,43-42 16,-43 41-16,0 1 0,43 0 15,-22 21-15,-21 0 0,0 0 16,0 0-16,1 0 0,-1 0 15,0 21-15,0 0 0,-21 1 0,21-1 16,-21 21-16,0-21 0,0 0 16,0 22-16,0-22 0,0 21 0,0-21 15,0 1-15,0 20 0,0-21 16,0 0-16,0 0 0,0 1 16,0-44 30,0 1-30,0 0-16,0 0 0,21 0 16,1-22-16,-1 22 0,0-21 0,21 0 15,-21-1-15,22 22 0,-1-21 16,0 21-16,1-22 0,63 22 16,-64 0-16,0 21 0,1 0 15,-1 0-15,0 21 0,-21 0 16,22 0-16,-43 1 0,21-1 0,-21 21 15,0-21-15,0 22 0,0-1 0,0 21 16,0-41-16,0-1 16,0 21-16,-21-21 0,21 0 15,-43 1-15,43-1 0,-21-21 16,0 0-16,21 21 0,-21-21 16,21-21 15</inkml:trace>
  <inkml:trace contextRef="#ctx0" brushRef="#br1" timeOffset="20268.16">22923 1228 0,'0'0'0,"0"-21"78,0-1-62</inkml:trace>
  <inkml:trace contextRef="#ctx0" brushRef="#br0" timeOffset="27388.68">1143 3090 0,'0'-21'32,"0"0"-17,21 21-15,0-21 0,0 0 0,1 21 16,-1-21-16,21-1 0,-21 1 15,22 0-15,-22 0 0,21-21 16,-21 20-16,-21 1 0,0 0 16,0-21-16,0 21 15,-21 21-15,0 0 0,-21 0 0,-1 0 16,1 0-16,0 21 0,-22-21 16,22 21-16,-1 21 0,-20-21 0,21 1 15,20-1-15,-20 21 0,21-21 16,0 22-16,21-22 15,0 0-15,0 0 0,0 0 0,21 0 16,0 1-16,21-1 16,-20 0-16,20 0 0,43 43 15,-22-43-15,22 42 16,-43-42-16,0 22 0,1-22 16,-22 21-16,0-21 0,-21 43 15,0-43-15,-21 0 0,-64 43 16,43-64-16,0 21 0,-22 0 15,22-21-15,-22 0 0,-20 0 16,41 0-16,1 0 0,21 0 16,-22-21-16,22 0 0,0 0 15,0-43-15,21 43 16,0-21-16,0 20 0,0-20 0,0 21 16,21-21-16,0-1 15,0 22-15,43-42 0,-43 41 16,21 1-16,1 0 0,-22 0 15,21 0-15,1 21 0,-1 0 16</inkml:trace>
  <inkml:trace contextRef="#ctx0" brushRef="#br0" timeOffset="27751.95">1651 3387 0,'21'0'15,"-42"0"-15,42 21 0,0-21 0,0 0 0,1 0 16,-1 0-16,0 0 0,42-21 15,-41 0-15,20-1 0,-21 1 16,0 0-16,22 0 0,-1-21 16,-42-1-16,0 22 15,0-21-15,0 21 0,0-1 16,-21 22-16,0-21 16,-22 21-16,22 0 0,-21 21 15,21 1-15,-22-1 0,22 21 16,0-21-16,-21 43 0,20-22 15,1 0-15,0 1 0,0-1 0,21 0 16,0 1-16,0-1 0,0-21 16,0 0-16,0 22 15,21-22-15,0 0 0,0-21 16,22 0-16,-22 0 0,21 0 0,-21 0 16,22-21-16,-1 0 0,0 0 15,-20-1-15,20 1 0,43-63 16,-43 41-16,0 1 0,22 0 15</inkml:trace>
  <inkml:trace contextRef="#ctx0" brushRef="#br0" timeOffset="27998.81">2752 2688 0,'0'-21'0,"0"42"0,-22-42 0,1 21 16,0 0-16,0 0 0,0 21 15,-22 43-15,22-22 16,21 0-16,-21 1 0,0-1 15,0 22-15,0-22 0,-1 21 0,22-20 16,-42 63-16,21-43 16,0-21-16,21 1 0,-21 41 15,-1-41-15,22-22 16,0 0-16,0 0 0,0 0 16,22-21-1,-1 0-15,0 0 0,0-21 0,21 0 16,-20 0-16,-1 0 15</inkml:trace>
  <inkml:trace contextRef="#ctx0" brushRef="#br0" timeOffset="28784.97">2688 3366 0,'0'0'0,"0"21"0,0 0 0,0 0 15,21-21 16,0 0-31,1 0 0,-1-21 16,21 0-16,-21 0 0,0-1 16,22 1-16,-1-21 15,-21 21-15,0 0 0,1-22 16,-22 22-16,0 0 16,-22 21-1,1 0-15,-21 0 0,21 21 16,0 21-16,-22-20 0,1 41 15,21-21-15,0-20 0,-1 62 16,1-63-16,21 1 0,0 20 16,0-21-16,21 0 15,1 0-15,-1-21 0,21 0 0,-21 0 16,22 0-16,-1 0 0,0 0 16,64-21-16,-64 0 15,1 0-15,-1 0 0,0 0 16,1-1-16,20-41 0,-42 42 15,1-22-15,-1 22 0,0-21 16,-21 21-16,0-43 16,0 43-16,0 0 15,0 42 1,0 0-16,0 0 0,0 1 16,0-1-16,0 21 0,0 0 15,0-20-15,-21 41 16,0-42-16,21 0 0,0 1 0,0-1 15,0 0-15,-22 0 16,1-21 15,21-21-15,0 0-16,0 0 16,0-1-16,21 1 0,1 0 0,-1 0 15,0-21-15,0-1 0,0 1 16,22 21-16,-1-22 0,0 22 0,1 0 15,-1 0-15,0 0 0,1 0 16,-1 21-16,21 0 16,-41 0-16,-1 21 0,0 0 15,-21 0-15,0 0 0,0 43 16,0-43-16,0 0 0,0 43 16,0-43-16,0 0 0,-21 0 15,0 0-15,-1 0 0,22 22 16,-21-43-16,21 21 0,-21-21 15,21-21 17,21 0-32</inkml:trace>
  <inkml:trace contextRef="#ctx0" brushRef="#br0" timeOffset="29020.83">4318 3069 0,'0'21'16,"0"1"0,0-1-16,-21 0 15,21 0-15,-21 0 0,21 22 16,0-22-16,-22 0 0,1 21 16,21-21-16,-21 1 0,21-1 15,0 0-15,0-42 31,0 0-15,21 21-16</inkml:trace>
  <inkml:trace contextRef="#ctx0" brushRef="#br0" timeOffset="29335.65">4360 2858 0,'0'0'16,"-21"0"-16,0 21 15,0 0-15,21 0 0,0 0 16,0 0-16,0 1 16,21-22-1,0 0 1,0 0-16,0-22 0,1 22 16,-22-21-16,21 0 15,0 0-15,-21 0 0,0-22 16,-21 22-1,0 21-15,-1 0 0,1 0 16,0 0-16,0 0 0,0 21 16,0-21-16,-1 22 0,22-1 15,0 0-15,0 0 16,-21-21-16</inkml:trace>
  <inkml:trace contextRef="#ctx0" brushRef="#br0" timeOffset="29868.35">4784 3048 0,'-22'0'31,"1"21"-31,0-21 0,21 21 16,-21 1-16,0-1 0,21 21 0,-21-21 15,-1 22-15,22-22 16,0 21-16,0-21 0,0 22 0,0-22 16,0 0-16,0 0 0,0 21 0,22-42 15,20 22 1,0-22-16,-21 0 0,22 0 0,-22 0 16,21 0-16,22-43 15,-22 22-15,0 0 0,-20 0 0,-1 0 16,0-1-16,0 1 0,0-21 15,-21 21-15,0 0 0,0-22 0,0 1 16,0 21-16,0 0 16,0-1-16,-21 22 0,0 0 15,21 22 17,0-1-32,21-21 15,0 21 1,0-21-16,1 0 0</inkml:trace>
  <inkml:trace contextRef="#ctx0" brushRef="#br0" timeOffset="30508.15">5461 3112 0,'0'0'0,"0"-22"0,-21 22 32,0 0-17,-1 22-15,1-1 16,21 0-16,0 0 15,0 0-15,0 0 0,0 22 0,0-22 16,0 0-16,0 0 0,0 0 16,0 1-16,0-1 15,0 0-15,0 0 16,0 0-16,0-42 31,-21 0-31,21 0 16,0 0-16,0-1 0,0 1 15,0 0-15,0-21 0,0 21 16,21-1-16,0-20 0,1 21 16,-1-21-16,0 20 0,64-20 15,-43 42-15,43 0 16,-43 0-16,0 0 0,22 21 16,-43-21-16,21 21 0,-21 1 15,-21 20-15,22-21 0,-22 0 0,0 0 16,0 22-16,0-22 0,0 0 15,0 0-15,-22 0 0,1 22 16,0-22-16,0-21 16,0 0-1,21-21 1,0 0-16,21-1 16,0 1-16,0 0 0,0-21 15,22 21-15,-22-22 0,21 22 16,1-21-16,41-1 0,-41 22 15,-1 21-15,21 0 0,-41 0 16,20 0-16,-21 0 16,-21 21-16,21 22 15,-21-22-15,0 0 0,0 43 16,0-43-16,0 21 0,-21 0 16,0-20-16,21-1 0,-21 0 15,0 0-15,-1-21 0,1 0 16,0 0-1,21-21-15</inkml:trace>
  <inkml:trace contextRef="#ctx0" brushRef="#br0" timeOffset="31452.6">8615 2688 0,'0'0'0,"0"-21"0,0-21 0,0 21 0,0-1 15,-43-41-15,22 42 0,0 0 16,0-1-16,-21 1 0,20 21 15,-62 0-15,41 21 16,1 1-16,0 20 0,-1 0 0,-20 1 16,-22 62-1,43-62-15,0 20 0,-22 64 16,22-84-16,21 20 0,-1 64 16,22-85-16,0 1 0,0-1 15,0 0-15,22 1 0,20-22 0,-21 21 16,0-21-16,22-21 0,-1 22 15,-21-22-15,21 0 0,1 0 0,-1 0 16,0 0-16,1-22 0,-1 22 16,0-21-16,1 0 0,-1 0 15,0 0-15,1-22 0,-1 22 0,0-21 16,22-22-16,-43 22 0,0 21 16,0-21-16,1 20 0,-22 1 15,21-42-15,-21 42 0,0-1 16,-21 22 15,-1 22-31,22-1 0,-21 0 0,0 0 16,21 0-16,-21 22 0,21-22 15,-21 21-15,0 22 16,21-22-16,0-21 0,0 21 16,0-20-16,0-1 0,21 21 15,0-21-15,0-21 0,0 0 0,0 0 16,1 0-16,41 0 15,-21 0-15,-20 0 0,20-21 0,-21 0 16,43-21-16,-1-43 16,-42-21-1,-21 85-15,0-21 16,0-1-16,-21 22 0,0-21 0,-21-1 16,-1 22-16,22 0 15,-21 21-15,21 0 0,-1 0 16,-20 0-16,21 0 0,0 21 0,0-21 15,-1 21-15,1 1 0,21-1 16,-21 63-16,21-62 16,0-1-16,0 0 0,0 21 15,0-21-15,21-21 0,0 22 16,1-1-16,20-21 0,43 0 0</inkml:trace>
  <inkml:trace contextRef="#ctx0" brushRef="#br0" timeOffset="31868.37">9334 3154 0,'0'0'16,"0"-21"-16,-21-64 31,21 64-31,0 0 0,21 0 16,1 21-16,-1 0 15,0-22-15,0 22 0,0 0 0,0 0 16,22 0-16,-22 22 0,64-1 15,-64 0-15,21 0 16,-21 0-16,22 22 0,-22-1 0,-21-21 16,0 21-16,0 1 15,0-22-15,0 0 0,0 43 16,-21-43-16,-1 0 0,1 0 0,21 0 16,-21-21-1,0 0-15,21-21 16,0 0-16,0 0 15,0 0-15,0-22 0,0 22 16,0 0-16,0-21 0,21 20 16,0 1-16,0-21 0,-21 21 0,22 0 15,-1-1-15,0 1 0,0 0 16,0 21-16,22-21 0,-22 0 16,0 21-16,21-21 0,1 21 0,-22 0 15,21 0-15,-21 0 0,0-22 16,22 22-16,-1 0 0</inkml:trace>
  <inkml:trace contextRef="#ctx0" brushRef="#br0" timeOffset="32275.84">10308 3239 0,'0'0'0,"0"21"0,0 0 16,21-21-1,0 0-15,1 0 16,-1 0-16,21-21 0,-21 21 0,0-21 15,22-1-15,-22 1 0,21 0 16,-21 0-16,1 0 0,20-22 16,-21 22-16,0 0 0,-21 0 15,0 0-15,0 0 0,0-1 16,0 1-16,-21 21 0,0-21 16,-21 21-16,-1 0 15,22 21-15,-21-21 0,21 21 0,-22 1 16,22 20-16,-21-21 0,21 0 15,-22 22-15,22-1 0,0 0 16,0 1-16,21-1 0,0-21 0,0 21 16,0-20-16,0-1 0,21 0 15,0 0-15,85 21 16,-85-42-16,21 0 0,1 0 0,-1 0 16,-21 0-16,22-21 0,20 0 15,-21 0-15,-20 21 0,20-21 16,-21 0-16,0 21 0,-21-22 15,21 1-15,-21 0 0,22 21 0,-22-21 16,0 0-16</inkml:trace>
  <inkml:trace contextRef="#ctx0" brushRef="#br0" timeOffset="32435.74">10880 3323 0,'-22'21'0,"1"-21"16,21 22-1,-21-22-15,0 0 32,0 0-17</inkml:trace>
  <inkml:trace contextRef="#ctx0" brushRef="#br0" timeOffset="33475.15">1143 4678 0,'0'21'0,"0"-42"0,21 21 32,0 0-32,0-21 15,22 0-15,-22-1 0,21 1 16,1 0-16,-22 0 0,21 0 16,-21-22-16,0 22 0,1 0 0,-22 0 15,0 0-15,0 0 0,-22-1 16,1 1-16,-21 21 0,0 0 15,-1 0-15,-20 0 0,20 21 16,-20 1-16,21-1 0,-22 0 16,22 0-16,-1 21 0,22-20 0,-21-1 15,21 0-15,21 0 16,0 0-16,0 0 0,0 1 0,0-1 16,0 0-16,21 0 0,0 0 15,0 0-15,22 1 0,-22-1 0,21 0 16,0 0-16,64 43 15,-63-22-15,-22-21 16,0 0-16,0 22 0,-21-22 0,0 42 16,-21-42-16,-21 1 15,-1 20-15,1-21 0,0 0 0,-1 0 16,1-21-16,0 22 16,-1-22-16,1 0 0,21 0 0,-22 0 15,22-22-15,0 1 0,0 0 16,0 0-16,0 0 0,21-22 15,-22 1-15,22-43 0,0 43 16,0-43-16,0 43 16,22 21-16,20-43 0,-21 43 15,43-21 1,-43 21-16,0 21 0,21 0 0,-21 0 16,1 0-16,41 0 15,-21 0-15,1 0 0</inkml:trace>
  <inkml:trace contextRef="#ctx0" brushRef="#br0" timeOffset="33844.76">1524 4974 0,'21'0'16,"-42"0"-16,42 21 0,0-21 0,0 0 16,1 0-16,-1 0 0,0-21 0,0 0 15,21 0-15,-20 0 0,20 0 16,-21-1-16,21 1 0,-20 0 0,-1 0 15,0-21-15,0 20 0,0 1 16,-21 0-16,0 0 0,0 0 0,0 0 16,0-1-16,-21 22 15,0 0-15,-21-21 0,20 21 16,-20 0-16,-43 43 16,43-22-16,0 0 0,21 0 15,-22 21-15,1 1 0,21-1 0,0 0 16,-1 1-16,22-1 0,0 0 15,0 1-15,0-22 0,0 21 0,0-21 16,22 1-16,-1-1 0,0-21 16,21 21-16,-21-21 0,22 0 0,-1 0 15,-21 0-15,22 0 0,-1-21 16,0 0-16,1 21 0,-1-43 16,21 1-16,-20 0 0,-1 20 15</inkml:trace>
  <inkml:trace contextRef="#ctx0" brushRef="#br0" timeOffset="34152.15">2476 4318 0,'0'-21'0,"0"42"0,-21-42 16,0 21 0,0 21-16,0 0 0,21 0 15,0 1-15,-21 20 0,-1 0 0,22-21 16,0 22-16,-21-1 0,0 43 15,0-22-15,0-20 0,21-1 16,-21 0-16,-1 1 0,22-1 16,-21 21-16,21-20 15,-21-1-15,21-21 0,0 0 16,0 1 0,0-44 15,21 1-31,-21 0 15,0 0-15,0 0 16,21 0-16,-21-1 16</inkml:trace>
  <inkml:trace contextRef="#ctx0" brushRef="#br0" timeOffset="34723.03">2498 4890 0,'0'21'15,"21"-21"1,0 0-16,0 0 16,0-21-16,0 21 0,22-22 0,-22 1 15,21 0-15,-21 21 16,22-21-16,-22 0 0,0 0 0,21-1 15,-20 1-15,-22 0 0,0 0 16,0 0-16,0 0 16,-22 21-1,1 0-15,0 0 0,0 0 0,0 0 16,-22 0-16,22 21 0,0-21 16,0 21-16,0 0 0,0 0 0,-1 0 15,1 22-15,0-22 0,21 21 16,0-21-16,-21 22 0,21-22 0,-21 21 15,21-21-15,0 1 0,0-1 16,0 0-16,0 0 0,21 0 16,0-21-16,21 0 0,-20 0 15,20 0-15,21 0 16,-20 0-16,-22-21 0,21 0 16,1 0-16,-1 0 0,0-1 0,1 1 15,-1 0-15</inkml:trace>
  <inkml:trace contextRef="#ctx0" brushRef="#br0" timeOffset="35209.33">3238 4657 0,'-21'21'31,"21"0"-31,-21-21 16,21 21-16,0 22 0,0-22 15,0 0-15,0 0 0,0 0 16,0 0-16,0 22 0,0-22 0,0 0 15,0 0-15,0 0 0,0 1 16,0-1-16,-21 0 0,21 0 16,-21-21-1,21-21 17,0 0-32,0 0 0,0-1 15,0 1-15,0-21 0,0 0 16,0 20-16,0-20 0,21 0 0,-21 21 15,21-22-15,0 22 0,22 0 16,-22 0-16,21 0 0,22-1 16,-22 22-16,0 0 0,43 0 15,-43 0-15,1 0 16,20 43-16,-42-22 0,22 42 16,-43-41-1,0-1-15,0 42 0,0-20 0,-22 20 16,1-42-16,0 0 15,0 22-15,0-22 0,0 0 0,-1-21 16,1 21-16,21 0 16,0-42 15,21 21-31,1-21 0,-1 0 16,0 0-16,21 0 0</inkml:trace>
  <inkml:trace contextRef="#ctx0" brushRef="#br0" timeOffset="35452.19">4127 4657 0,'0'21'31,"0"0"-31,-21-21 0,21 21 16,0 0-16,0 1 0,-21 20 0,21-21 15,-21 0-15,21 0 0,0 1 16,0-1-16,-21 21 0,21-21 15,0 22-15,0-22 16,21-42 15,-21-1-31,21 1 16,0 0-16,0 0 0,-21 0 16</inkml:trace>
  <inkml:trace contextRef="#ctx0" brushRef="#br0" timeOffset="35815.8">4191 4360 0,'-21'0'0,"42"0"0,-63 0 15,20 0-15,1 22 0,21-1 16,-21-21-16,0 21 0,21 0 16,-21 0-16,21 0 0,0 1 0,0-1 15,0 0-15,0 0 0,0 0 16,0 0-16,21-21 0,0 0 15,0 0-15,0 0 0,1 0 16,-1 0-16,0 0 16,0-21-16,0 0 0,0 0 0,1 0 15,-22 0-15,21 21 16,-21-22-16,0 1 0,0 0 0,0 0 16,0-21-16,-21 20 15,-1 1-15,1 21 0,-21 0 16,21 0-16,0 0 0,-1 0 15,1 21-15,0 1 0,21-1 16,-21 0-16,21 0 16,-21 0-16,21 0 0,0 1 15,0-1-15</inkml:trace>
  <inkml:trace contextRef="#ctx0" brushRef="#br0" timeOffset="36452.42">4635 4614 0,'0'-21'31,"-21"21"-16,0 21 1,21 1-16,0-1 16,-21 0-16,21 0 0,0 0 0,0 0 15,0 22-15,0-22 0,0 21 16,0-21-16,0 22 0,0-22 16,0 0-16,0 21 0,21-20 0,-21-1 15,21-21-15,0 21 0,1 0 16,-1-21-16,0 0 0,0 0 0,0 0 15,22 0-15,-22 0 0,21 0 16,-21 0-16,0-21 0,22 0 0,20-22 16,-42 22-16,1 0 0,-1-21 15,0 21-15,-21-22 0,21-20 16,-21 42-16,0-22 0,0 22 16,0 0-16,0 0 0,0 0 15,0-1-15,0 1 0,-21 21 16,0 0-1,21 21 1,0 1-16,0-1 16,0 0-16,0 0 15,0 0 1,21-21-16,0 0 16</inkml:trace>
  <inkml:trace contextRef="#ctx0" brushRef="#br0" timeOffset="37175.94">5334 4657 0,'21'0'16,"-42"0"-16,42-21 16,-42 42 15,21 0-31,-21 0 16,21 0-16,0 22 0,0-22 15,0 0-15,0 0 0,0 0 16,0 22-16,0-22 0,0 0 0,0 0 15,0 0-15,0 0 0,0 1 16,0-1-16,-21-21 0,-1 0 31,22-21-15,0-1-16,0 1 16,0 0-16,0 0 0,0-21 15,0 20-15,0-20 0,22 21 0,-1-21 16,0 20-16,0-41 15,0 42-15,0 0 0,1-1 0,-1 1 16,21 0-16,-21 21 0,0 0 16,1 0-16,-1 0 0,0 0 15,21 21-15,-21-21 0,1 21 16,-1 1-16,-21-1 0,0 0 0,21 21 16,-21-21-16,0 1 0,21-1 15,-21 42-15,0-42 0,0 1 16,0-1-16,0 21 0,-21-21 15,21 0-15,-21 1 16,0-22-16,21 21 16,-22-21-16,22-21 15,0-1 1,0 1-16,0 0 0,0 0 16,0 0-16,22-22 0,-1 22 15,0-21-15,0 21 0,0-22 0,0 1 0,22 21 16,-1 0-16,22-43 15,-22 43-15,0 21 0,1-21 16,-22 21-16,21 0 0,-21 0 0,22 21 16,-22 0-16,-21 0 15,0 1-15,0-1 0,0 21 0,0-21 16,0 22-16,0-22 0,0 21 16,0 22-16,-21-43 0,21 21 15,-22 0-15,22-20 0,-21-1 16,21 0-16,-21-21 15,21-21 17,0 0-32,0-1 15,0 1-15</inkml:trace>
  <inkml:trace contextRef="#ctx0" brushRef="#br0" timeOffset="39131.8">7556 4360 0,'0'0'0,"0"-21"0,0 0 16,0 0-16,0 0 0,0 0 16,-21 21-1,0 0-15,21 21 16,-21 0-16,21 0 0,0 21 15,-21-20-15,21 20 0,-21 0 16,-1 1-16,22-22 0,0 21 0,0 0 16,-21 1-16,21-1 0,-21-21 15,21 22-15,-21-22 0,21 21 0,0-21 16,0 0-16,0 1 0,0-1 16,0-42 30,0-1-46</inkml:trace>
  <inkml:trace contextRef="#ctx0" brushRef="#br0" timeOffset="39419.91">7937 4382 0,'0'21'31,"0"0"-31,0 0 16,0 0-16,0 22 0,-21-22 15,21 21-15,0-21 0,-21 22 0,0-22 16,21 21-16,-21 0 0,0-20 16,-1 20-16,22 0 0,-21-21 15,0 1-15,21-1 0,-21 0 0,21 0 16,0 0-16,0-42 47,0 0-47,21 0 0,-21 0 0,21-1 15</inkml:trace>
  <inkml:trace contextRef="#ctx0" brushRef="#br0" timeOffset="39808.12">7853 4445 0,'0'-42'16,"21"21"-1,21-1-15,-21 22 0,22 0 16,-1-21-16,-21 21 0,22 0 16,20 0-16,-21 0 0,1 0 0,-1 0 15,43 21-15,-43 1 16,-21-1-16,22 0 0,-1 21 0,-21-21 15,0 1-15,-21 20 0,0 0 0,0-21 16,0 22-16,0-1 0,-21 0 16,-42 22-16,41-22 15,-20 1-15,0-22 0,-1 0 16,-20 0-16,21 0 0,-1 0 16,-20 1-16,20-22 0,1 0 0,-43 0 15,43 0-15,0 0 0,-1 0 16,22 0-16,0 0 0,0-22 15,0 22-15,0-21 0,21 0 16,0 0-16,0 0 16,42 21-16,-21-21 0,0 21 15,22-22-15,-22 1 0</inkml:trace>
  <inkml:trace contextRef="#ctx0" brushRef="#br0" timeOffset="40231.87">8996 4382 0,'0'0'0,"0"-22"16,-21 22 15,-1 22-31,22-1 15,-21 0-15,0 0 0,0 0 0,0 43 16,0-22-16,-1-21 0,22 22 16,0-1-16,-21 0 0,21-21 15,0 22-15,0-1 0,0-21 0,0 22 16,0-22-16,0 0 0,21 0 16,1 0-16,-1 0 0,0-21 0,42 0 15,-20 0-15,-22 0 16,21 0-16,1 0 0,-22 0 0,21 0 15,22-21-15,-43 0 16,21 0-16,-21 0 0,0 0 0,1-1 16,-1-20-1,0 21-15,-21 0 16,0 0-16,0-1 0,0 1 16,0 0-1</inkml:trace>
  <inkml:trace contextRef="#ctx0" brushRef="#br0" timeOffset="40501.73">8996 4593 0,'0'0'0,"-21"0"0,21 21 16,21-21 15,0 0-31,0 0 0,0 0 0,0-21 16,22 21-16,-22 0 0,21 0 15,-21 0-15,22 0 0,-22-21 16,0 21-16,0 0 0,0 0 16,1 0-16,-1-21 0,0 21 15,-21-21-15,0 0 16,0-1-1</inkml:trace>
  <inkml:trace contextRef="#ctx0" brushRef="#br0" timeOffset="40775.46">9207 4276 0,'0'-21'15,"0"42"-15,64-42 0,-85 21 0,0 0 16,-1 0-16,44 0 16,-1 0-1,21 0-15,-21 0 0,0 0 16,22 0-16,-22 0 0,0 0 16,0 0-16,0-22 0,22 22 15,-64 0 32</inkml:trace>
  <inkml:trace contextRef="#ctx0" brushRef="#br0" timeOffset="44937.58">10456 3810 0,'0'0'15,"-21"-21"-15,0 21 0,0 0 16,21-21 15,21 21-15,0 0-16,0 0 0,22 0 0,-22 0 16,21 0-16,-21 0 0,22 0 15,-1-21-15,0 21 0,1 0 16,20 0-16,-21 0 0,-20 0 15,-1 0-15,-42 0 32,-1 0-32,-20 0 15,0 0-15,-1 0 0,1 0 16,0 0-16</inkml:trace>
  <inkml:trace contextRef="#ctx0" brushRef="#br0" timeOffset="45275.39">10287 3789 0,'0'0'0,"0"63"0,-21-63 16,0 0-16,-1 0 16,1 0-16,0 0 15,0 22 1,21-1-16,-21 0 0,21 21 0,0-21 16,0 22-16,0-1 0,0 22 0,0-22 15,-21 0-15,21 22 0,0-22 16,-22 64-16,22-43 0,0-20 15,0-1-15,-21 22 16,21-1-16,0-21 0,0 22 0,0-22 16,0 22-16,0-22 0,0 0 0,0 1 15,0-1-15,0 0 0,21-20 16,1-1-16,-1 0 0,0 0 0,0 0 16,0-21-16,0 21 0,1-21 15,20 0-15,-21 0 0,21 0 16,-20 0-16,-1 0 0,21-21 0,-21 21 15,0-21-15,1 0 0,-1 0 16,0 0-16,0-22 0,0 22 0</inkml:trace>
  <inkml:trace contextRef="#ctx0" brushRef="#br0" timeOffset="46758.07">10858 4339 0,'0'21'15,"22"-21"1,-1 0 0,0 0-16,0 0 0,0 0 15,0 0-15,22 0 0,20-42 16,-20 42-16,-1-21 15,-21 0-15,0 0 0,0-1 0,1 1 16,-1 0-16,-21 0 0,0 0 0,0 0 16,0-1-16,-21 22 15,-1 0-15,1 0 16,0 22-16,0-1 0,0 0 16,0 0-16,21 21 0,-22 1 0,22-22 15,-21 64-15,21-43 16,0 0-16,0 1 0,-21-1 0,21-21 15,0 21-15,0 22 16,-21-22-16,21-21 0,0 22 16,0-22-16,0 42 15,-21-41-15,21-1 0,-21-21 16,-43 0 0,43 0-16,0 0 0,0-21 15,-1 21-15,-20-43 16,21 1-16,0 21 0,-22-43 15,22 43-15,0 0 16,21 0-16,-21 21 16,21 21-1,0 0-15,0 0 16,0 0-16,0 22 0,0-22 0,0 0 16,21 21-16,0-20 15,22 20-15,-22-21 0,0-21 16,0 21-16,0-21 0,22 0 15,-1 0-15,0 0 0,1 0 0,-1 0 16,0-21-16,43 0 0,-43 0 16,1-22-16,-1 22 0,0 0 15,-21 0-15,43-43 0,-43 43 16,-21-21-16,0 21 0,21 0 16,-21-1-16,0 1 0,0 0 15,0 42 1,-21-21-1,21 21-15,-21 1 0,21-1 16,-21 21-16,21-21 0,0 0 16,0 1-16,-21-1 0,21 21 0,-22 0 15,22-20-15,0-1 16,0-42 15,22-1-31,-1 1 16,-21 0-16,21 0 0,0 0 0,-21 0 15,42-22-15,-42 22 16,22 0-16,-1 0 0,-21 0 16,0-1-16,21 22 0,0 0 0,-21 22 31,21-1-31,-21 0 0,0 0 16,0 0-16,0 0 0,21 22 15,-21-22-15,0 21 16,0-21-16,22 1 0,-1-22 15,0 21-15,0-21 0,0 0 16,0 0-16,1 0 0,41-21 16,-21-1-16,1 1 0,-22 0 15,21 0-15,1 0 0,-22 0 16,21-22-16,-21 22 0,22 0 0,-22-21 0,0-1 16,0 22-16,-21-21 15,21-43-15,-21 43 0,21-1 16,-21 1-16,0 21 0,0-21 15,0-1-15,-21 43 0,0 0 16,0 0-16,0 0 0,0 21 16,21 22-16,-22-22 0,1 21 15,21 1-15,0-1 0,0 0 0,-21-21 16,21 22-16,0-1 0,0 0 16,0-20-16,0 20 0,0-21 0,0 0 15,0 22-15,0-22 0,0 0 16,21 0-16,22 0 0,-22-21 15,0 0-15,21 0 0,1 0 16,-22 0-16,21 0 0,22-21 16,-43 0-16,21 0 0,-21 0 15,0-1-15,1 1 0,-22 0 16,21 0-16,-21 0 0,21 0 0,-21-1 16,0 1-16,-21 21 31,21 21-31,-21 1 0,21-1 15,0 0-15,-22 0 0,22 0 16,0 22-16,0-22 0,0 0 16,0 0-16,0 0 0,0 0 15,22-21-15,-1 0 16,0 0-16,0 0 0,0 0 16,0 0-16,22 0 0,-22-21 15,21 21-15,-21-21 0,1 0 0,-1 0 16,0 0-16,0-1 0,0 1 0,-21 0 15,0-21-15</inkml:trace>
  <inkml:trace contextRef="#ctx0" brushRef="#br0" timeOffset="46967.95">12192 4424 0,'0'0'0,"-42"0"0,20 0 16,22 21-1,22-21 1,20 0-16,-21 0 0,21 0 0,-20 0 16,20 0-16,0 0 0,-21 0 15,22 0-15,-22 0 0,0 0 0,0 0 16,0 0 0,1 0-16</inkml:trace>
  <inkml:trace contextRef="#ctx0" brushRef="#br0" timeOffset="47819.98">13166 4720 0,'21'0'0,"-42"0"0,63 0 15,-21 0-15,0 0 0,0 0 0,22 0 16,-22 0-16,0-21 0,0 0 15,0 21-15,-21-21 0,22 0 16,-22-1-16,0 1 0,0 0 16,0 0-16,-22 0 15,22 0-15,-21-1 0,0 22 16,0-21-16,-21 21 0,20 0 0,1 0 16,-21 0-16,-22 21 15,43 1-15,0-1 0,-42 21 16,41-21-16,1 0 0,0 1 15,0-1-15,21 0 0,0 42 16,0-41-16,0-1 0,0 0 16,21 0-16,0-21 0,22 0 15,-22 0-15,0 0 0,21 0 16,-21 0-16,22 0 0,-22 0 0,42-21 16,-41 0-16,20 0 15,0-1-15,-21 1 0,-21 0 16,22 0-16,-22 0 0,21 21 15,-21-21-15,0-1 16,0 44 15,0-1-31,0 0 16,-21 21-16,21-21 0,0 22 16,-22-22-16,22 21 0,0 1 15,-21 20-15,21-21 0,0 22 0,0-22 16,0 22-16,0-1 0,0 1 15,0-1-15,0 1 0,0-1 0,0 107 16,0-107-16,21 106 16,1-105-16,-22 21 0,0-1 15,21 1-15,-21 0 0,21-1 0,0 1 16,-21 0-16,0-22 0,0 22 16,0-22-16,21 1 0,-21-22 0,0 43 15,0-43-15,0-21 0,0 0 16,-21 1-16,0-22 15,0 0-15,0-22 16,-1 1-16,1 0 0,0 0 16,-21-21-16,-22-43 0,43 21 15,-21 1-15,21-22 0,-22 22 0,1-1 16,21-20-16,0-1 16,-1 0-16,1 1 0,21-1 0,0 0 0,0-21 15,0 22-15,21-1 0,1 22 16,-1-22-16,0 21 0,64-63 15,-43 85-15,0-21 0,-21 20 16,22 1-16,-1 0 0,0 20 0,-20-20 16,20 21-16,21-21 0,-63 20 15,22 22-15,-22-21 0,0 0 16</inkml:trace>
  <inkml:trace contextRef="#ctx0" brushRef="#br0" timeOffset="48473.91">13864 4466 0,'0'0'0,"-21"0"0,0 0 16,0-21-16,21 0 16,-22 21-1,22-21-15,0 0 0,0-1 16,22 1 0,-1 21-16,0 0 15,0 0-15,0 0 0,0 0 0,1 21 16,-1 1-16,0-1 0,0 0 15,0 0-15,-21 0 0,0 43 16,0-22-16,0-21 0,0 0 16,0 22-16,-21-22 0,0 0 0,0 0 15,0 0-15,-1 1 0,1-1 0,0-21 16,0 0 0,21-21-1,0-1 1,0 1-16,0 0 0,21 0 0,0 0 15,-21 0-15,21-1 0,1 1 0,-1-21 16,0 21-16,0 0 0,0-1 16,0 1-16,1 0 0,20 0 0,-21 0 15,21 0-15,-20 21 16,20 0-16,0 0 0,-21 0 16,1 0-16,-1 21 15,0 0-15,0 0 0</inkml:trace>
  <inkml:trace contextRef="#ctx0" brushRef="#br0" timeOffset="49436.36">14732 4614 0,'0'0'15,"21"0"-15,0 0 0,0 0 0,22 0 16,-43-21-16,21 0 16,-21 0-16,0 0 15,0 0-15,0-1 0,0 1 0,-21 0 16,0 0-16,-1 0 0,22 0 15,-42-1-15,21 22 0,0 0 16,-22 0-16,22 0 0,-21 22 0,21-1 16,-22 0-16,22 0 15,0 0-15,-21 22 0,-1 20 16,22-21-16,0-20 0,0 20 16,21-21-16,0 21 0,0 1 15,0-22-15,0 0 0,21 0 16,0-21-16,0 0 0,22 0 15,-1 0-15,-21 0 0,22 0 16,-1-21-16,-21 0 0,21 0 0,-20 0 16,20-1-16,-21-20 0,0 21 0,22 0 15,-22-22-15,0 22 16,0-21-16,-21 21 0,0-22 0,21 22 16,-21-21-16,0 21 0,-21 21 31,0 21-31,0 0 15,21 0-15,-21 0 0,21 43 16,-22-22-16,22 1 16,0-1-16,0 0 15,0 1-15,22-1 16,-1-21-16,0-21 0,0 21 16,0-21-16,22 0 0,-22 0 15,21-21-15,-21 0 0,22 0 0,-1 0 16,-21-1-16,21 1 0,-20 0 0,20 0 15,-21-21-15,21 20 0,1-62 16,-22 63-16,0-22 0,0 1 16,0-43-16,-21 43 15,0 0-15,0 20 0,0 1 0,0 0 16,0 0-16,-21 21 16,0 0-16,21 21 0,0 0 15,-21 22-15,0-22 0,21 21 0,-21 0 16,21-20-16,-22 20 0,22 0 0,0 1 15,0-1-15,0 0 0,0-21 16,0 22-16,0-22 0,0 21 0,0-21 16,0 22-16,0-22 0,22 0 15,-1 0-15,0-21 0,0 21 16,21-21-16,-20 0 0,20 0 0,-21 0 16,21 0-16,1 0 0,-22-21 15,21 0-15,-21 0 0,22 0 0,-22 0 16,0-1-16,21-20 0,-20 21 15,-1 0-15,0-22 0,0 22 0,-21 0 16,0-21-16,0 21 16,-21 21-1,0 0-15,0 0 0,-1 21 16,22 0-16,-21 0 0,21 0 16,-21 0-16,21 1 0,-21-1 15,21 21-15,0 0 0,0-20 16,0-1-16,0 0 0,21 0 15,21 21-15,-20-42 16,-1 22-16,21-22 0,-21 0 16,22 0-16,-1 0 0,0 0 0,22 0 15,-22 0-15,0-22 0,1 22 16</inkml:trace>
  <inkml:trace contextRef="#ctx0" brushRef="#br0" timeOffset="49992.55">16595 4678 0,'21'-21'16,"-42"42"-16,63-85 0,-42 43 0,0 0 0,0 0 15,0-21-15,0 20 0,0 1 16,0 0-16,-21 0 0,-22 21 16,22 0-16,-42 0 15,42 0-15,-1 21 0,-20 0 16,21 0-16,-21 1 0,20 20 0,1-21 16,-21 21-16,21-20 0,21 20 15,-21-21-15,21 21 0,0-20 0,0-1 16,0 21-16,0-21 0,0 0 15,21 22-15,0-43 0,0 21 16,43-21-16,-43 0 16,0 0-16,0 0 0,21-21 15,-20 21-15,-1-21 0,0-22 0,0 22 16,21 0-16,-20-21 0,-1-1 16,0 1-16,0 0 0,21-1 0,-20 1 15,-1-22-15,0 22 0,0-21 16,0-1-16,0 1 0,22-43 15,-22 42-15,0 22 0,-21 21 16,0-22-16,21 22 0,-21 0 0,0 42 16,0 22-1,0-1-15,-21 0 0,21 22 16,-21-1-16,0 1 0,0-1 0,-1 1 16,1-1-16,0-20 15,21 20-15,-21-21 0,21 22 0,0-22 16,0 1-16,0-1 0,0 0 15,0 1-15,0-22 0,21 21 0,0-21 16,0 0-16,1-21 0,-1 22 0,0-22 16,0 0-16,21 0 0,-20 0 15,-1 0-15,42-43 0,-20 22 16,-1 0-16,-21 0 0,0 0 16,22-22-16,-22 22 0,0-21 15,0 21-15,-21-22 0,0 22 0,0-21 16,0 21-16,0-22 0</inkml:trace>
  <inkml:trace contextRef="#ctx0" brushRef="#br0" timeOffset="50209.43">15473 4382 0,'0'0'16,"-43"0"-16,22 0 0,0 21 0,42-21 31,0 0-31,22 0 0,-22-21 16,21 21-16,22 0 0,-22-22 15,0 22-15,43-21 0,-43 21 16,-20-21-16,20 21 0,-21 0 16,0-21-16,0 21 0</inkml:trace>
  <inkml:trace contextRef="#ctx0" brushRef="#br0" timeOffset="51190.38">18478 4403 0,'22'-43'0,"-44"86"16,65-107-16,-22 43 0,-21 0 16,0 0-16,0-22 0,0 22 0,21 0 15,-21 0-15,0 0 0,0 42 32,0 0-32,-21 21 0,21-20 15,-21 41-15,0-21 0,-1 1 16,1 20-16,-21-20 0,21 20 15,0-21-15,-22 22 0,1-22 0,21 1 16,-22-1-16,1 0 0,21 1 0,-21-1 16,20-21-16,1 0 15,0 0-15,0 1 0,0-22 16,21-22 0,0 1-16,0 0 15,0-21-15,21 21 0,0-22 0,0 1 16,0 0-16,1-1 0,20-20 15,-21 20-15,0 1 0,0 21 16,-21-21-16,22 20 0,-1 22 0,0 0 16,0 0-16,0 22 15,-21 20-15,0-21 16,0 21-16,0-20 0,21 20 0,-21 0 16,0 1-16,0-1 15,43 21-15,-22-20 0,-21-22 16,42 42-16,-21-41 15,22-22-15,-22 21 0,0-21 16,21 0-16,1 0 0,-22 0 0,21-21 0,1-1 16,-1 1-16,-21 0 0,21 0 15,1-21-15,-1-1 0,-21 1 16,22 0-16,-1-43 0,-21 43 16,0-22-16,-21-42 0,0 43 15,0-1-15,0 1 16,0-1-16,-42 1 0,21 20 0,0 1 15,-1 0-15,-20-1 0,21 1 16,-21 21-16,-1 0 0,1 21 0,-22 0 16,22 0-16,-21 0 0,20 21 15,-20 0-15,20 21 0,1 1 0,0 20 16,-1-20-16,22 20 0,0 1 16,21-1-16,0 1 0,0-1 0,0-21 15,21 1-15,0-1 0,1 0 0,20 1 16,0-22-16,-21 0 0,22 21 15,-1-42-15,0 22 0,1-1 16,-1-21-16,0 0 0,1 0 0,-22 0 16,21 0-16,-21 0 0,22-21 0,-1-1 15,-21 22-15,0-21 16,22 21-16</inkml:trace>
  <inkml:trace contextRef="#ctx0" brushRef="#br0" timeOffset="52148.83">19156 4699 0,'21'0'16,"0"0"0,0 0-1,0 0-15,1 0 0,-1 0 0,0-21 16,0 0-16,0 21 0,0-21 16,22-1-16,-22 1 0,0 0 15,0 0-15,0 0 0,1 0 0,-22-1 16,0 1-16,0 0 0,0 0 15,0 0-15,-22 21 0,1 0 16,-21 0-16,21 0 0,0 21 16,-22 0-16,-20 21 0,20 1 15,22-22-15,0 0 0,0 21 16,0-20-16,21 41 0,0-42 16,0 0-16,0 22 0,0-22 15,21 0-15,0 0 0,0-21 16,0 21-16,22 1 0,-22-22 0,21 0 15,1 0-15,-1 0 0,0 0 0,22 0 16,-22 0-16,0-22 0,1 1 16,-1 0-16,0 0 0,1 0 15,-22 0-15,0-1 0,0 1 0,22-42 16,-22 42-16,-21-1 16,0 1-16,0 0 0,0 0 15,0 42 16,0 0-31,0 0 0,0 1 16,0-1-16,-21 0 0,21 21 16,0-21-16,0 1 0,0-1 15,0 0-15,0 0 0,0 0 0,0 0 16,0 1-16,0-1 16,21-21-16,0 0 0,0 0 15,0 0-15,43 0 16,-43-21-16,0-1 0,21 22 0,-20-21 15,-1 0-15,21-42 16,-21 41-16,0 1 0,1 0 16,-22 0-16,0 0 0,21 0 0,-21-1 15,0 1-15,0 0 0,-21 21 47,21 21-47,0 0 0,-22 1 0,22-1 16,-21 0-16,21 21 0,0-21 15,0 1-15,0-1 0,0 0 16,0 0-16,0 0 0,0 0 0,21-21 16,1 22-16,-1-22 0,0 0 15,0 0-15,0 0 0,22 0 0,-1 0 16,0 0-16,1 0 0,-1-22 16,21 1-16,22 0 0,-43 0 15,-20-21-15,-1 20 0,0 1 16,0 0-16,-21 0 0,21 0 15,-21 0-15,0-1 0,0 1 0,-21 21 16,0 0-16,0 0 0,0 0 16,-1 0-16,1 21 0,-42 22 15,63-22-15,-21 0 16,-1 0-16,22 0 0,0 1 0,0 20 16,0-21-16,0 0 0,0 0 0,0 1 15,22-1-15,-1 0 0,0-21 16,0 21-16,0-21 0,0 0 0,1 0 15,20 0-15,-21 0 0,21 0 16,43-42-16</inkml:trace>
  <inkml:trace contextRef="#ctx0" brushRef="#br0" timeOffset="52436.67">21505 4022 0,'0'-21'0,"0"42"0,0-64 0,-42 1 16,21 21-16,0 21 0,-1 0 16,1 0-16,0 21 0,0 0 0,0 22 15,0-1-15,-1 0 0,-20 1 16,21 20-16,0-21 0,0 22 16,-1-1-16,1-20 0,21 20 0,-21-20 15,0-1-15,21 0 0,-21 1 16,21 41-16,0-63 0,0 22 0,0-22 15,0 0-15,0 21 16,21-20-16,0-1 0,0-21 16,0 0-16,1 0 0,-1 0 15,0 0-15,0-21 0,0 21 0,0-22 16</inkml:trace>
  <inkml:trace contextRef="#ctx0" brushRef="#br0" timeOffset="52796.47">21421 4657 0,'0'0'16,"0"-21"-16,0-1 31,0 44-31,-22-22 16,1 21-16,0 0 0,21 0 0,-21 0 15,21 0-15,-21 1 0,21 20 0,0-21 16,0 0-16,0 0 0,0 1 16,0-1-16,0 0 0,0 0 15,21-21-15,0 0 0,0 21 0,0-21 16,1 0-16,-1 0 0,0 0 0,21 0 15,22-21-15,-43 0 16,21 0-16,-21 0 0,1-1 16,-1-20-16,0 0 0,-21-1 0,0 22 15,0-21-15,0 21 16,0 0-16,-21-22 0,0 43 16,-1 0-16,1 0 0,-21 0 15,0 0-15,20 0 0,-20 0 0,0 0 16,21 21-16,-22 1 0,22-22 0,0 21 15,0 0-15,21 0 16,0 0-16,0 0 0,21-21 16,0 0-1</inkml:trace>
  <inkml:trace contextRef="#ctx0" brushRef="#br0" timeOffset="53168.25">21992 4678 0,'0'0'0,"-21"-21"16,0 21-16,21-21 0,-21-1 16,-1 22-16,1 0 15,0 0-15,0 0 16,21 22-16,0-1 0,0 0 16,-21 0-16,21 21 0,0 1 0,0-1 15,0 22-15,0-22 0,0 21 16,0 1-16,0-22 0,0 22 15,0-1-15,-21 1 0,21-1 0,-22 1 16,1-1-16,0 22 0,-21 63 16,-1-84-16,22 20 0,0 1 15,-21-22-15,21 1 0,-1-1 0,1 1 16,-21-1-16,21-20 0,0 20 16,21-20-16,-22-22 0,22 0 0,-21 21 15,21-63 1,21 0-1,1 0-15,-1 0 0,0-22 0,0 1 16,0 0-16,22-1 0,-22 1 16,21-22-16,0 1 0,-20-22 0</inkml:trace>
  <inkml:trace contextRef="#ctx0" brushRef="#br0" timeOffset="53465.08">21992 4890 0,'0'-43'0,"0"86"0,0-128 0,0 64 15,0 0-15,0-1 0,0 1 16,0 0-16,0 0 0,0 0 16,21 21-16,0 0 0,1-21 15,-1 21-15,0 0 0,42 0 16,-41 0-16,-1 0 0,0 0 16,0 21-16,0 0 0,-21 0 15,0 0-15,0 0 0,-21 1 0,0-1 16,0 0-16,0 0 15,-22 0-15,1 0 0,21 1 0,-22-22 16,22 21-16,-21-21 0,21 0 16,0 21-16,-1-21 0,44-21 31,-1 21-15,0-21-16,21-1 0,-21 22 0</inkml:trace>
  <inkml:trace contextRef="#ctx0" brushRef="#br0" timeOffset="54111.71">22394 4636 0,'0'0'0,"0"-22"15,0 44 17,-21-22-17,21 21-15,0 0 0,0 0 0,-21 0 16,21 0-16,-21 1 0,21-1 0,0 0 15,-21 0-15,21 0 16,0 0-16,0 1 16,0-44 15,0 1-15,0 0-16,21 0 0,-21 0 15,21 0-15,0-1 0,-21 1 0,21 0 16,0 0-16,-21 0 0,22 21 15,-1-21-15,0 21 0,0 0 16,0 0-16,0 0 0,1 0 16,-1 0-16,0 0 0,0 21 15,-21 0-15,21 0 16,-21 0-16,0 0 0,0 1 0,0-1 16,0 0-16,0 0 0,0 0 15,0 0-15,0 1 16,-21-22-16,0 0 31,21-22-31,-21 1 0,21 0 16,0 0-16,0 0 15,0 0-15,21-1 0,0 1 0,0 0 16,0 0-16,1 0 0,-1 0 16,21-1-16,-21 1 0,22 21 0,-22 0 15,0 0-15,21 0 0,-21 0 16,1 0-16,-1 0 0,-21 21 15,0 1-15,21-1 0,-21 0 16,0 0-16,0 0 0,0 0 16,0 1-16,-21-1 0,0 0 0,21 0 15,-22-21-15,1 21 16,42-42 31,1 21-47</inkml:trace>
  <inkml:trace contextRef="#ctx0" brushRef="#br0" timeOffset="55082.17">23072 4720 0,'0'0'16,"21"0"-16,0 0 16,-21-21-1,21 21-15,0 0 0,0-21 16,1 0-16,-1 21 15,-21-21-15,0-1 0,0 1 16,21 21-16,-21-21 16,-21 21-16,0 0 15,-1 0-15,1 21 0,21 0 16,-21 1-16,0-1 0,0-21 0,0 21 16,21 0-16,0 0 0,0 0 15,0 1-15,0-1 0,0 0 16,0 0-16,0 0 15,21-21-15,0 0 16,0 0-16,0 0 0,0 0 0,1 0 16,-1 0-16,0-21 0,0 0 15,0 0-15,0 21 0,1-21 0,-1-1 16,0 1-16,-21 0 0,0 0 16,21 0-16,0 0 0,-21-1 31,0 44-16,-21-1 1,0 0-16,0 0 16,21 0-16,0 0 0,0 1 15,-21-22-15,21 21 0,0 0 16,-22 0-16,22 0 0,0-42 62,22 0-62,-22 0 16,21 0-16,0-1 0,-21 1 0,21 0 16,0 0-16,0 0 0,-21 0 15,22 21-15,-22-22 16,21 22-16,-21 22 16,0-1-1,0 0-15,0 0 16,0 0-16,0 0 0,0 1 15,0-1-15,21-21 32,0 0-32,0 0 0,0 0 15,1 0-15,-22-21 16,21-1-16,-21 1 0,21 21 0,0-21 16,-21-21-16,21 21 0,0-1 0,1-20 15,-1 21-15,-21-21 16,21 20-16,0-20 0,0 0 0,0-1 15,1 22-15,-1-21 0,-21 21 16,0 0-16,0-1 0,0 1 0,-21 21 31,-1 0-31,1 21 0,0 1 0,0 20 16,0-21-16,0 0 0,-1 22 16,1-22-16,21 21 0,-21 0 0,0-20 15,0 20-15,21 21 16,0-41-16,0 20 0,-21-21 15,21 0-15,0 0 0,0 1 0,0-1 16,0 0-16,0 0 0,21-21 16,0 0-16,0 0 15,0 0-15,0-21 16,1 0-16,-1 21 0,0-21 16,0-1-16</inkml:trace>
  <inkml:trace contextRef="#ctx0" brushRef="#br0" timeOffset="55323.55">23580 4487 0,'-22'0'0,"44"0"0,-65 0 16,64 0 15,1 0-31,-1 0 16,0 0-16,0 0 0,43 0 15,-43 0-15,0 0 0,0 0 16,0 0-16,0 0 0,1-21 0,-1 21 16,-42 0 15,-1 0-31,1 0 0</inkml:trace>
  <inkml:trace contextRef="#ctx0" brushRef="#br0" timeOffset="57217.46">14795 5715 0,'-21'0'31,"21"-21"0,21 0-31,22 21 0,-22-21 16,21-1-16,1 1 0,-1 0 0,43-21 16,-43 21-16,0-1 0,1 1 15,-22 0-15,0 21 16,-21-42-16,0 21 0,-21 21 15,0 0-15,-22-22 0,1 22 16,0 0-16,-1 0 0,1 0 0,0 0 16,-22 0-16,22 22 0,-1-1 0,22 0 15,-21 0-15,0 0 0,20 0 16,1 22-16,0-22 0,0 21 0,21-21 16,0 22-16,0-22 0,0 21 15,0-21-15,21 1 0,0-1 0,0-21 16,1 21-16,-1-21 15,0 0-15,0 0 0,21 0 0,22 0 16,-22 0 0,-42-21-16,-21 0 15,0 21 1,0 0-16,0 0 0,-22 0 16,22 0-16,-21 0 0,-1 0 0,22 21 15,-21 0-15,21 0 0,0 0 16,-22 0-16,22 1 0,0-1 0,21 0 15,-21 0-15,21 0 0,0 0 16,0 22-16,0-22 16,0 0-16,21-21 0,0 21 15,0-21-15,22 0 0,-22 0 16,21 0-16,-21 0 0,22 0 0,-1-21 16,0 0-16,43 0 15,-43 0-15,1-1 0,-1 1 16,-21 0-16,0 0 0,0 21 15,-21-21-15,22 0 0,-22-1 0,0 1 16,0 42 15,-22 1-31,22-1 16,-21 0-16,21 0 0,-21 0 16,21 0-16,-21 1 0,21-1 15,-21-21-15,21 21 0,21-42 63,0 0-63,0-1 15,0 1-15,1 0 0,-1 0 0,0 0 16,0 0-16,0-1 0,0 1 16,1 0-16,-1 0 0,0 21 15,0 0-15,21 0 16,-20 0-16,-1 21 15,-21 0-15,0 0 0,0 1 16,0-1-16,0 21 0,0-21 0,0 0 16,0 1-16,21-1 0,-21 0 0,21 0 15,-21 0-15,21-21 0,0 21 16,1-21-16,-1 0 16,0 0-16,0 0 0,0 0 15,0 0-15,1 0 0,-1 0 0,0-21 16,0 21-16,0-21 0,0 0 15,-21 0-15,22 0 0,-22-1 0,21 1 16,-21 0-16,0 0 0,0 0 0,0 0 16,0-1-1,0 44 17,0-1-32,0 0 15,0 0-15,0 0 0,0 0 0,0 1 16,0-1-16,0 0 0,0 0 15,0 0-15,0 0 0,0 1 16,21-22 0,0 0-16,0 0 0,0 0 0,1 0 15,-1 0-15,0 0 0,0-22 0,0 1 16,0 21-16,1-21 0,-1 0 16,0 0-16,0 0 0,0-1 15,-21 1-15,21 0 0,1-21 16,-22 21-16,0-1 0,0 1 0,21-21 15,-21 21-15,0 0 0,21 21 16,-21 21 0,0 0-16,0 0 15,0 0-15,0 0 0,0 1 16,0 20-16,0-21 0,0 0 0,0 0 16,0 1-16,0-1 0,0 0 15,0 0-15,21 0 16,0-21-16,0 0 0,1 0 15,20 0-15,-21 0 16,0-21-16,22 0 0,-22 0 0,0 21 16,21-21-16,-21-1 0,1 1 15,-1 0-15,0 0 0,-21-21 0,21-1 16,-21 22-16,0 0 0,0 0 16,0 0-16,0 42 15,0 0-15,0 0 16,-21 0-16,21 0 0,0 1 15,-21-1-15,21 0 0,-21 0 0,21 0 16,-22 22-16,22-22 16,0 0-16,22-21 47,-1 0-47,-21-21 0,0 0 15</inkml:trace>
  <inkml:trace contextRef="#ctx0" brushRef="#br0" timeOffset="57401.36">16510 5652 0,'-21'-22'0,"42"44"16,-63-44-16,20 22 0,1 0 16,0 0-1,21 22 1,21-22-1,0 0-15,1 21 0,-1-21 16,0 0-16,0 0 0</inkml:trace>
  <inkml:trace contextRef="#ctx0" brushRef="#br0" timeOffset="57798.13">16785 5800 0,'0'-21'15,"0"-1"1,0 1 0,21 0-16,0 21 15,1 0-15,-1 0 16,0 0-16,0 0 0,0 0 16,0 21-16,1 0 0,-22 1 0,0 20 15,21-21-15,-21 0 0,0 22 16,0-22-16,0 0 0,0 0 15,0 0-15,-21 22 0,-1-22 0,1 0 16,0 0-16,0-21 16,0 0-1,21-21 1,0 0-16,0 0 16,0-1-16,0 1 15,21 0-15,-21 0 0,0 0 0,21 0 16,0-1-16,0-20 0,1 21 15,-1 0-15,0 0 0,0 21 16,0-22-16,0 22 0,-21-21 16,22 21-16,-1 0 0,0 0 0,0 0 15</inkml:trace>
  <inkml:trace contextRef="#ctx0" brushRef="#br0" timeOffset="58243.88">17632 5779 0,'-21'0'16,"-1"0"-16,1 0 0,0-22 16,0 22-16,0 0 0,0 0 15,-1 0-15,1 0 0,0 0 0,-21 0 16,21 22-16,-1-22 0,1 21 16,0 0-16,-21 0 0,21 21 0,-1-20 15,1-1-15,21 0 0,-21 21 16,21-21-16,0 22 15,0-22-15,0 0 0,21 0 16,0-21-16,1 0 0,20 0 0,-21 0 16,21 0-16,-20 0 0,20 0 15,0 0-15,1 0 0,-1 0 0,-21-21 16,21 21-16,-20-21 0,-1 0 16,21 0-16,-42-1 0,21 1 0,-21 0 15,21 0-15,-21-21 0,0 20 16,0-62-16,-21 63 0,0-22 15,21 22-15,-42 0 0,21 0 16,-1 21-16,-20 0 0,21 0 0,-21 0 16,20 0-16,1 21 0,-21-21 15,0 63-15,20-41 16,1 20-16,21 0 0,0 1 16,0-22-16,0 0 0,0 0 15,0 0-15,21 0 0,1 1 16,-1-1-16,0-21 0,0 0 0</inkml:trace>
  <inkml:trace contextRef="#ctx0" brushRef="#br0" timeOffset="60186.76">18013 5842 0,'0'0'0,"-21"0"31,-1 21-31,1 0 15,21 1-15,0-1 16,-21 0-16,21 0 0,0 0 0,-21 0 16,21 1-16,0-1 0,0 0 15,0 0-15,-21 0 0,21 0 16,0-42 31,0 0-47,0 0 15,21 0-15,0 0 0,-21-1 16,21 1-16,0 0 0,1-21 0,-1 21 16,0-1-16,0 1 0,0 0 15,0 0-15,1 0 0,-1 21 0,0 0 16,0 0-16,0 0 0,0 0 16,-21 21-16,0 0 0,0 0 15,0 0-15,0 22 0,0-22 16,0 0-16,0 0 0,0 0 0,0 1 15,0-1-15,0 0 0,0 0 16,0 0-16,22-21 16,-1 21-16,0-21 0,0 0 0,0 0 15,0 0-15,1 0 0,-1 0 16,21 0-16,-21 0 0,22-21 16,-22 0-16,21 0 0,-21 21 0,0-21 15,1 0-15,-1-1 0,0-20 16,0 21-16,-21 0 0,21 0 15,-21-1-15,0 1 0,0 0 16,-21 42 15,0 0-31,0 1 0,21-1 16,0 0-16,-21 0 0,-1 0 0,22 0 16,-21 1-16,0-1 15,21 0-15,0 0 16,-21-21-1,21-21 32,21 0-47,0 0 0,0-1 0,-21 1 16,22 0-16,-1 0 0,0 0 16,0 0-16,0-1 0,0-20 0,1 42 15,-1-21-15,0 0 0,0 21 16,0 0-16,0 0 0,1 0 15,-1 0-15,-21 21 0,0 0 0,21 0 16,-21 0-16,0 1 0,0-1 16,0 0-16,0 0 0,0 0 0,0 0 15,0 1-15,0-1 0,-21-21 16,21 21-16,-21-21 16,21 21-16,0-42 31,0 0-16,21 21-15,-21-21 16,21-1-16,0 1 0,0 0 0,0 0 16,1-21-16,-1 20 0,0 1 15,21 0-15,-21 0 0,22 0 16,-22 21-16,0 0 0,0 0 0,0 0 16,-21 21-1,0 0-15,0 21 0,0-20 16,0-1-16,-21 0 0,21 0 0,0 0 15,0 0-15,0 1 16,0-1-16,0 0 0,21 0 16,1-21-1,-1 0-15,0 0 0,0 0 0,21 0 16,-20 0-16,20 0 0,-21 0 0,0 0 16,22 0-16,-22-21 0,21 0 15,-21 21-15,0-21 0,1-1 16,20-41-16,-42 42 15,42-43-15,-21 43 0,-21 0 16,0-21-16,0 20 0,-21 22 31,0 22-31,21-1 0,-21-21 16,0 21-16,0 21 0,21-21 16,-22 1-16,22-1 0,0 0 0,0 0 15,0 0-15,0 0 0,0 1 16,0-1-16,22-21 15,-1 0-15,0 21 0,21-21 16,-21 0-16,1 0 0,41 0 16,-42 0-16,0-21 0,1 21 15,20-21-15,-21 21 0,0-22 0,22 1 16,-22 0-16,0-21 16,0 21-16,0-1 0,0 1 0,1 0 0,-22 0 15,21 21-15,-21 21 31,-21-21-31,-1 21 0,1 0 16,0 1-16,21-1 0,-21 0 0,0 0 16,21 21-16,-21-20 15,21-1-15,-22-21 0,22 21 32,22-42-17,-1 21 1,0-21-16,0-1 15,0 1-15,0 0 0,1 0 0,-1-21 16,21-1-16,-21 22 16,0 0-16,-21 0 0,22 21 15,-1 0-15,-21 21 16,0 0-16,0 0 16,0 0-16,0 1 0,0-1 15,0 21-15,0-21 0,0 0 16,0 1-16,21-1 15,0-21-15,0 0 16,0 0-16,1 0 0,-1 0 16,0 0-16,0 0 0,0 0 0,0-21 15,1 21-15,-1-22 0,21 1 0,-21 0 16,22-42-16,-1 20 16,-21 1-16,21 0 0,1-22 15,-22 22-15,0-1 0,0 1 16,0 0-16,-21 21 0,0-22 0,0 22 15,0 0-15,-21 21 16,0 0-16,0 21 0,0 0 16,0-21-16,-1 43 0,1-22 15,0 0-15,0 21 0,0 1 0,21-22 16,-21 21-16,21 0 0,0 1 0,-22-22 16,22 21-16,0-21 0,0 43 15,0-43-15,0 0 0,22 0 16,-1-21-16,-21 22 0,21-22 15,0 0-15,0 0 0,0 0 16,1 0-16,-1 0 0,0 0 0,0 0 16,0 0-16,0-22 15,1 1-15,-1 21 0,0-21 0,0 0 16</inkml:trace>
  <inkml:trace contextRef="#ctx0" brushRef="#br0" timeOffset="60405.64">20616 5652 0,'-21'0'15,"42"0"-15,-21 0 32,21 0-32,1 0 15,-1 0-15,0 0 0,0 0 16,21 0-16,-20-22 0,-1 22 0,21 0 15,-21-21-15,0 21 0,1-21 16,-1 21-16,21-21 0,-21 0 0,0 21 16</inkml:trace>
  <inkml:trace contextRef="#ctx0" brushRef="#br0" timeOffset="61023.28">21378 5355 0,'0'0'0,"21"-21"15,1 21 1,-1 0-16,0 0 0,21 0 0,-21 0 16,22 0-16,-1 0 0,-21 0 15,22 0-15,-1 0 0,0 0 0,-21 0 16,1 0-16,-1 0 0,0 0 0,0 0 15,0 0 1,-21 21-16,0 0 16,0 1-16,0-1 15,0 0-15,0 0 16,0 0-16,-21 0 0,21 1 16,-21 20-16,21-21 0,-21 21 0,0 1 15,21-1-15,-22 43 0,1-43 16,0 0-16,21-20 0,0 20 15,-21 0-15,21 1 0,-21-1 16,21-21-16,0 21 0,0 1 0,0-22 16,0 21-16,-21-21 0,-1 43 15,1-43-15,21 0 0,-21 0 16,0 1-16,0-1 0,21 0 0,-21-21 16,-1 21-16,1-21 0,21 21 15,-21-21 1,0 0-16,0 0 15,0 0-15,-1 0 0,1 0 16,0 0-16,0 0 0,0 0 16,-22-21-16,22 21 0,0 0 15,0 0-15,0 0 0,0 0 16,-1 0-16,1-21 0,0 21 0,0 0 16,0 0-16,0 0 0,-1 0 31,1 0-16</inkml:trace>
  <inkml:trace contextRef="#ctx0" brushRef="#br0" timeOffset="61172.2">20955 6498 0,'0'0'0,"-21"0"0,0 0 0,-1 0 15,1 0 1,0 0 0,0 0-16,0 0 0,0-21 15</inkml:trace>
  <inkml:trace contextRef="#ctx0" brushRef="#br0" timeOffset="91214.42">487 7197 0,'21'0'47,"0"-21"-32,0 21-15,0-22 0,1 22 16,20-21-16,-21 0 0,0 0 16,22 21-16,-22-21 0,0 0 15,0 21-15,-21-22 0,0 1 16,0 0-16,-21 21 15,0 0-15,0 0 16,-1 0-16,-20 0 0,0 0 0,-1 21 16,-20-21-16,21 21 0,-43 22 15,43-22-15,20 0 16,1 0-16,0 0 0,21 22 0,0-22 16,0 0-16,0 0 0,21 0 15,0 22-15,22-22 0,-1 0 16,-21 0-16,22 0 0,-1 1 0,0-1 15,1 0-15,-1 0 16,0 0-16,-21 0 0,22 43 16,-43-43-16,0 0 0,0 0 15,0 22-15,-21-22 0,-22 0 0,22 0 16,-42 0-16,20 1 0,1-1 16,0-21-16,-22 0 0,22 21 15,-1-21-15,1 0 0,-43 0 16,64-21-16,-21 0 0,21-1 15,0 1-15,-1 0 0,1 0 0,0 0 16,0-22-16,21 22 0,0 0 16,0 0-16,0 0 0,0 0 15,0-1-15,21 22 0,0-21 16,0 21-16,1 0 0,-1 0 16,0-21-16,21 21 0,-21 0 0</inkml:trace>
  <inkml:trace contextRef="#ctx0" brushRef="#br0" timeOffset="91611.19">847 7641 0,'21'0'0,"-42"0"0,63 0 16,-21 0-16,0 0 15,-21-21-15,21 0 16,1 0-16,-1 0 0,0-1 0,-21 1 15,21 0-15,0 0 0,0 0 16,1 0-16,-22-22 0,0 22 16,0 0-16,0 0 0,0 0 0,0-1 15,-22 22 1,-20 0-16,21 22 16,0-1-16,0 0 0,-1 0 0,1 21 15,0-20-15,0 20 0,0 0 16,0 1-16,-1-22 0,22 21 15,0-21-15,0 22 0,0-22 0,0 0 16,0 21-16,0-21 16,0 1-16,22-1 0,-1-21 15,0 0-15,0 0 0,0 0 16,0 0-16,1 0 0,20 0 16,-21-21-16,21-1 0,-20 1 0,20 0 15,-21 0-15,43-64 16</inkml:trace>
  <inkml:trace contextRef="#ctx0" brushRef="#br0" timeOffset="91871.04">1545 6879 0,'0'0'16,"-21"0"-16,0 0 15,21 21-15,-21 1 0,-1-1 16,22 21-16,0-21 0,0 22 15,-21-1-15,21 21 0,-21-20 0,21 20 16,0-20-16,0 20 16,-21-21-16,21 1 0,0-1 0,-21 0 0,21-20 15,0 20-15,0 0 16,0-21-16,0 1 0,0-1 16,21-21-1,0 0-15,0 0 16,0-21-16,1-1 0</inkml:trace>
  <inkml:trace contextRef="#ctx0" brushRef="#br0" timeOffset="92699.84">1651 7514 0,'0'0'0,"0"21"15,21-21 32,43-42-31,-43 21-16,0 0 0,0 0 0,-21-1 15,21 1-15,-21 0 0,21 0 16,-21 0-16,0 0 0,0-1 16,-21 22-1,0 22-15,0-22 0,0 21 16,0 21-16,-22-21 0,22 0 15,0 22-15,0-22 0,0 21 16,-1-21-16,1 22 0,21-22 0,0 0 16,0 0-16,0 0 0,0 1 0,0-1 15,21 0 1,1-21-16,20 0 0,-21 0 0,0 0 16,0 0-16,1 0 0,20 0 15,-21 0-15,21 0 0,-20 0 0,-1-21 16,0 0-16,21 21 0,-21-43 15,1 22-15,-1 0 0,0 0 0,-21-22 16,21 22-16,-21-21 0,21 21 16,-21-22-16,0 22 0,0 0 0,0 0 15,0 42 17,0 0-17,0 0-15,0 1 0,0-1 16,0 0-16,0 21 0,0-21 15,0 1-15,0-1 0,0 0 0,0 0 16,0 0-16,0 0 0,0 1 16,0-1-16,0 0 0,0-42 62,0 0-62,0-1 0,0 1 16,0 0-16,0-21 0,0 21 15,21-22-15,1 1 0,-1 0 0,0 20 16,64-41 0,-22 21-16,-21 20 0,22 1 0,-1 21 15,-20 0-15,20 0 16,-20 0-16,-1 21 0,-21 1 0,21 20 16,-20 0-16,-22-21 0,0 1 15,0 20-15,0-21 0,0 43 16,-22-43-16,22 0 0,-21 0 15,0 0-15,21 0 0,-21 1 16,21-1-16,-21-21 0,42 0 47,-21-21-47,21-1 16</inkml:trace>
  <inkml:trace contextRef="#ctx0" brushRef="#br0" timeOffset="92935.7">3048 7303 0,'0'0'0,"0"21"16,0 0-16,0 0 0,0 0 16,0 0-16,0 1 0,0-1 15,0 0-15,0 0 0,0 0 0,-21 0 16,21 1-16,0-1 15,-21 0-15,21 0 0,0 0 16,0-42 15,0 0-31,21 0 16</inkml:trace>
  <inkml:trace contextRef="#ctx0" brushRef="#br0" timeOffset="93300.49">3175 6985 0,'-21'0'0,"42"0"0,-63 0 15,20 0-15,1 0 0,0 21 16,0 0-16,0 1 16,21-1-16,0 0 0,0 0 15,0 0-15,21-21 16,0 0-16,0 0 0,0 0 15,1 0-15,-1 0 0,0 0 16,0-21-16,0 0 0,0 21 0,1-21 16,-22 0-16,0-1 0,0 1 0,21 0 15,-21 0 1,0 0-16,0 0 0,-21-1 0,-1 22 16,1 0-16,0 0 15,0 0-15,0 0 0,0 0 0,-1 0 16,22 22-16,-21-1 0,21 0 15,-21 0-15,21 0 0,0 0 0,0 1 16,0-1-16,0 0 0,0 0 16,0 0-16,21 22 0,0-22 15,1-21-15</inkml:trace>
  <inkml:trace contextRef="#ctx0" brushRef="#br0" timeOffset="93733.24">3598 7176 0,'0'0'0,"-21"0"32,0 21-32,21 0 15,-21 0-15,21 0 0,-21 0 0,21 1 16,0 20-16,0-21 0,0 0 0,0 22 15,0-22-15,0 0 0,0 0 16,0 21-16,0-20 0,0-1 16,0 0-16,0 0 15,21 0-15,0-21 0,0 0 16,0 0-16,22 0 0,-22 0 0,0 0 16,0 0-16,21-21 0,-20 0 15,-1 21-15,21-42 0,0-1 16,-20 1-16,-1 21 0,-21-22 15,0 1-15,21 0 0,-21-22 16,0 22-16,0 21 0,0 0 16,0-1-16,-21 22 15,0 0-15,21 22 16,-22-22-16,22 21 0,-21 0 16,21 0-16,0 0 0,0 0 15</inkml:trace>
  <inkml:trace contextRef="#ctx0" brushRef="#br0" timeOffset="94435.45">4254 7218 0,'0'21'31,"-21"-21"-31,21 21 15,0 0-15,0 1 0,0-1 0,0 0 16,0 0-16,0 0 0,0 0 16,0 1-16,0-1 0,0 0 0,0 0 15,0 0-15,0 0 0,0 1 16,-21-1-16,21 0 0,-21-21 47,21-21-32,0 0-15,0-1 0,0 1 16,0 0-16,0-21 0,0 21 16,0-22-16,0 22 0,21-21 0,0-1 15,0 22-15,22-42 16,-22 42-16,21-1 0,22 1 16,-43 21-16,21 0 0,-21 0 15,1 0-15,-1 21 0,0 1 0,0-1 16,0 0-16,-21 0 0,21 0 15,-21 0-15,0 22 0,0-22 0,0 0 16,0 0-16,0 22 0,0-22 0,0 0 16,-21 0-16,21 0 0,-21 0 15,21 1-15,-21-22 0,21 21 0,0 0 32,0-42-17,0 0 1,0-1-16,0 1 0,0 0 15,21-21-15,0-1 0,0 22 0,1-21 16,-1 0-16,21-1 0,0 1 0,-20 0 16,62-22-1,-63 43-15,22 21 0,-1-21 0,-21 21 16,22 0-16,-22 0 0,0 0 0,0 0 16,0 21-16,0 21 15,1-21-15,-22 22 0,0-22 0,0 21 16,0 1-16,0-22 0,0 42 15,0-20-15,0-22 0,0 21 16,-22-21-16,22 0 16,0 1-16,0-1 0,-21-21 0</inkml:trace>
  <inkml:trace contextRef="#ctx0" brushRef="#br0" timeOffset="94956.15">6286 6879 0,'0'0'0,"0"-21"0,0 0 16,0 0-16,0 0 0,-21 21 15,0 21 1,0 0-16,21 0 0,-21 0 16,21 0-16,0 22 0,0-1 0,-21 0 15,21 1-15,-22 20 16,1-20-16,21 20 0,0-21 0,-21 22 15,21-22-15,-21 1 0,21-22 0,-21 63 16,21-41 0,-21-43-1,21-21 1,0-1-16,0 1 16,0 0-16</inkml:trace>
  <inkml:trace contextRef="#ctx0" brushRef="#br0" timeOffset="95382.57">6096 7070 0,'0'0'0,"42"-127"32,-21 106-32,1-1 15,20 1-15,-21 0 16,0 0-16,22 0 0,-1 21 0,0-21 16,1 21-16,-1 0 0,0 0 15,1 0-15,-1 0 0,0 21 0,1 0 16,-22 0-16,0 0 0,-21 22 15,0-22-15,0 21 0,-42-21 16,-1 0-16,1 22 0,0-22 0,-64 21 16,63-21-16,1 1 15,0-1-15,-1 0 0,1-21 16,0 0-16,21 0 0,-1 0 31,22-21-15,22 21-1,-1 0-15,-21 21 0,21-21 0,0 21 16,0 0-16,0 0 0,1 1 16,-1-1-16,0 0 0,0 0 15,0 0-15,0 0 0,22 22 16,-22-22-16,0-21 0,0 21 16,-21 0-16,21-21 0,22 21 15,-22-21-15,0 0 16,0 0-16,0 0 0,1 0 15,20-42-15</inkml:trace>
  <inkml:trace contextRef="#ctx0" brushRef="#br0" timeOffset="95720.38">7620 6964 0,'0'0'0,"-21"-64"31,0 64-31,-1 0 0,1 0 16,0 0-16,0 0 0,-21 0 15,20 0-15,1 22 0,-21-1 16,21 0-16,0 0 0,-1 21 0,-41 22 16,42-22-16,0 1 0,-1 20 15,1-21-15,21 1 0,0-1 0,0-21 16,0 22-16,0-22 0,0 21 0,21-21 15,1 0-15,-1 1 0,21-22 16,-21 21-16,22-21 0,-1 0 0,-21 0 16,21 0-16,1 0 0,-1 0 15,0 0-15,-20-21 0,20 21 16,21-43-16,-41 22 0,20 0 16,-21 0-16,21 0 0,-20-1 15,20-20-15</inkml:trace>
  <inkml:trace contextRef="#ctx0" brushRef="#br0" timeOffset="96040.19">8890 6689 0,'0'0'15,"-21"-21"-15,0 21 0,-1 0 0,22-22 16,0 1-16,22 21 16,-1-21-16,21 21 0,0 0 15,1-21-15,-1 21 0,22 0 0,-22 0 16,21 0-16,1-21 0,-22 21 16,1 0-16,-1 0 0,0 0 0,1 0 15,-1 0-15,-21 0 0,-42 0 31,0 0-31,0 0 0,-22 0 0,1 0 16,-22 0-16,22 0 16,-21 0-16,-1 0 0,22 0 0</inkml:trace>
  <inkml:trace contextRef="#ctx0" brushRef="#br0" timeOffset="96320.03">8996 6562 0,'-64'0'16,"1"21"-16,190-42 16,-275 42-16,126 0 0,1 0 15,21 0 1,0 1-16,0-1 0,0 0 0,0 0 15,0 21-15,0-20 0,-21-1 16,21 21-16,-21 0 0,21 1 16,-21 41-16,0-41 0,-1-1 0,1 22 15,21-1-15,-21 1 0,0-22 16,0 21-16,21 1 0,0-22 16,-21 64-16,21-64 0,0 22 15,0-22-15,0 1 0,0-1 16,0-21-16,21 21 0,-21 1 0,21-22 15,0 0-15,21 0 0,-20 0 16,20-21-16,21 0 0,-20 0 16,-1 0-16,0-21 0,1 21 0,-1-21 15,0-21-15,1 21 0,-22-1 16,21-20-16,-21 21 0</inkml:trace>
  <inkml:trace contextRef="#ctx0" brushRef="#br0" timeOffset="96792.76">9758 7006 0,'0'-21'0,"0"42"0,0-63 0,0 21 15,0 0-15,0 42 32,0 0-17,0 21-15,0-21 16,-21 22-16,-1 20 0,1-20 0,0-1 16,0 21-16,21-20 0,-21-1 0,0 0 15,-1 1-15,22-1 0,0-21 16,-21 22-16,21-22 0,-21-21 0,21 21 15,0 0-15,0-42 16,0 0 0,0 0-16,21-22 0</inkml:trace>
  <inkml:trace contextRef="#ctx0" brushRef="#br0" timeOffset="97267.75">9588 7176 0,'0'0'0,"0"-43"15,0 22-15,0-21 0,0 21 0,0-1 16,0 1-16,0 0 0,0-21 15,0 21-15,0-1 0,0 1 16,22 21-16,20-21 0,-21 0 0,85-21 16,-64 42-16,22-22 15,-1 22-15,1 0 0,-1 0 0,1 0 16,-22 0-16,0 22 0,1-1 0,-1 0 16,-21 0-16,-21 21 0,0-20 15,-42 62-15,0-63 0,-1 22 16,-105 20-16,85-20 15,-1-22-15,1 0 0,-1 0 16,22 0-16,-43 0 0,64-21 16,0 0-16,0 0 0,-1 0 15,22-21-15,0-21 16,0 21-16,0 0 0,0-1 16,22 1-16,-1 21 0,21-21 15,-21 21-15,0 0 0,1 0 0,-1 21 16,0 0-16,-21 1 0,21-1 15,-21 0-15,21 21 0,-21-21 0,0 22 16,21-22-16,-21 21 0,0 1 0,0-22 16,0 21-16,0-21 0,0 0 15,0 1-15,0-1 0,0 0 16,22 21-16,-1-42 16,0 0-16,0 0 0,0 0 15,0 0-15,1 0 0,20 0 16,-21-21-16,0 21 0,0-21 15,1 0-15,-1 0 0,0-1 0,0-20 16,0 21-16</inkml:trace>
  <inkml:trace contextRef="#ctx0" brushRef="#br0" timeOffset="98244.51">10266 7345 0,'0'0'0,"-21"0"16,21 21-1,21-21 16,0 0-31,0 0 16,0 0-16,0 0 0,1 0 0,-1-21 16,21 21-16,-21-21 0,0 0 15,1 21-15,-1-22 0,0 1 0,-21 0 16,0 0-16,-21 21 31,-22 0-31,22 0 0,0 0 16,0 21-16,0 0 0,-22 0 0,22 1 15,0 20-15,0-21 0,0 0 16,21 22-16,0-22 0,0 0 16,0 0-16,0 21 0,0-20 0,0-1 15,21 0-15,21-21 16,-21 21-16,43-21 16,-43 0-16,21 0 0,22-21 15,-22 21-15,-21-21 0,22 0 0,-1 21 16,-21-22-16,22-20 0,-22 21 15,21 0-15,-21-22 0,0 22 0,1-21 16,-22 21-16,0-22 0,0 22 16,21 0-16,-42 42 31,21 0-15,-22 1-16,22-1 0,0 21 0,-21-21 15,21 0-15,-21 1 0,21 20 0,0-21 16,0 0-16,-21 0 0,21 1 15,-21-1-15,21 0 0,0 0 16,0 0-16,-21-21 16,21-21 15,0 0-31,0 0 0,0 0 16,0-22-16,0 22 0,0 0 15,0-21-15,21 20 0,0-20 16,0 21-16,0-21 0,22 20 15,-22 1-15,21 0 0,0 0 0,1 21 16,20 0-16,-20 0 0,-1 0 0,0 0 16,1 0-16,-22 21 0,21 0 15,-21 0-15,0 1 0,1-1 0,-22 21 16,0-21-16,0 0 0,0 22 16,0-22-16,-22 0 0,22 0 0,-21 0 15,0 1-15,0-1 0,0 0 0,0 0 16,21-42 31,0 0-47,21 0 15,0-1-15,0 1 0,-21-21 0,42 21 16,-20 0-16,-1-22 0,0 22 16,21-21-16,-21 21 0,43-43 15,-22 64-15,-21-21 0,22 21 16,-22 0-16,0 0 0,0 21 0,0-21 15,-21 21-15,22 22 0,-22-1 16,0 0-16,0-21 0,0 1 16,-22 20-16,1-21 0,0 0 0,-21 22 15,42-22-15,-21 0 16,-1 0-16,22 0 16,22-42-1,-1 21 1,0-21-16,0 0 0</inkml:trace>
  <inkml:trace contextRef="#ctx0" brushRef="#br0" timeOffset="98641.41">12234 7197 0,'0'-21'16,"0"42"-16,-21-42 15,0 21-15,0 0 0,0 0 0,-22 0 16,22 21-16,0 0 15,-21 21-15,20-21 0,1 22 0,-21-22 16,21 21-16,0 1 0,-1-22 0,1 21 16,21-21-16,0 0 0,0 43 15,21-43-15,1 0 16,-1-21-16,0 0 0,21 0 16,-21 0-16,22 0 0,-1 0 0,-21 0 15,64-21-15,-64 0 0,21 21 16,-20-21-16,20 0 0,-21-1 15,-21-41-15,0 21 16,0 20-16,0-20 0,0 0 0,0-1 16,-21 22-16,-43-42 15,22 63-15,21-21 0,-21 21 16,-1 0-16,1 0 0,0 0 0,20 21 16,-20-21-16,21 21 0,0 0 0,0 0 15,21 0-15,-22 1 0,22 20 16,22-21-16,20-21 15,-21 0-15,21 0 0,-20 0 0,20 0 16</inkml:trace>
  <inkml:trace contextRef="#ctx0" brushRef="#br0" timeOffset="98910.26">12742 6879 0,'0'-21'0,"0"42"0,0-63 0,0 21 16,0 0-1,-21 21-15,0 21 16,21 0-16,0 0 0,0 0 16,-21 22-16,21-1 0,-21 0 15,-1 1-15,22-1 0,-21 43 16,21-22-16,-21-21 0,0 1 16,21-1-16,0 0 0,0-20 0,0 41 15,0-42-15,0 0 0,0 1 16,21-22-1,0 0-15,0 0 16,1 0-16,-1-22 0,0 1 16,0 21-16</inkml:trace>
  <inkml:trace contextRef="#ctx0" brushRef="#br0" timeOffset="99251.57">12848 7324 0,'0'21'31,"21"-21"-15,0 0-16,1 0 0,20 0 16,-21 0-16,0 0 15,0-21-15,22 21 0,-22-21 16,0-1-16,0 22 0,0-21 0,-21 0 16,0 0-16,-21 21 15,0 0-15,0 0 0,-21 0 16,20 0-16,-20 21 0,21-21 15,-21 21-15,20 22 0,1-22 0,-21 42 16,21-42-16,21 1 16,0 20-16,0-21 0,0 0 0,0 0 15,0 1-15,0-1 0,21 0 16,0-21-16,0 21 16,43-21-16,-43 0 0,21 0 15,-21 0-15,22 0 0,-22-21 0,21 21 16,-21-21-16,1 0 0,20-1 15,-21 1-15</inkml:trace>
  <inkml:trace contextRef="#ctx0" brushRef="#br0" timeOffset="99467.45">12467 7006 0,'0'0'0,"-21"21"15,42 1 1,0-22 0,0 0-16,22 0 0,-22 0 0,21 0 15,1 0-15,-22 0 0,21 0 16,0 0-16,-20 0 0,-1-22 0,0 22 16,0 0-16,0 0 0,-21-21 15</inkml:trace>
  <inkml:trace contextRef="#ctx0" brushRef="#br0" timeOffset="100816.46">14224 7027 0,'0'0'0,"21"-21"15,-21 0-15,0 0 16,0 0-16,0 0 0,0-1 15,0 1-15,-21 21 16,0-21-16,0 21 0,-22 0 16,1 0-16,21 0 0,0 0 15,-22 21-15,22 0 0,-64 43 16,64-22-16,-21 1 0,0 20 16,20-21-16,-20 22 0,21-22 15,-21 64-15,42-64 0,0 1 16,0 41-16,0-62 0,21 20 15,0-21-15,0 0 16,0-21-16,43 21 0,-22-21 16,0 0-16,-20 0 0,20 0 15,0 0-15,22-21 0,20-21 16,-41 21-16,-1 0 0,0-1 0,22 1 16,-43-21-16,64-22 15,-64 43-15,0-21 0,21-22 16,-42 22-16,22 21 0,-22 0 15,0 0-15,0-1 0,-22 22 16,1 0-16,21 22 16,-21-1-16,0 0 0,0 0 15,0 21-15,-1-20 0,1 20 16,0 21-16,0-41 16,21 41-16,0-42 0,0 0 15,0 1-15,0-1 0,0 0 0,21-21 16,0 0-16,0 0 15,1 0-15,-1 0 0,0 0 0,0 0 16,21 0-16,-20-21 0,-1 0 0,0 21 16,0-43-16,0 1 15,-21 21-15,21-43 16,-21 22-16,0 0 0,0 20 16,0-20-16,0 21 0,-21 0 0,0 0 15,0-1-15,0 1 0,0 21 16,-1 0-16,44 0 31,-1 0-31,0 0 16,0 0-16,21 0 0,-20 0 15,-1 0-15,0 0 0,0 0 0,0 0 16,22 0-16,-22 21 0,21 1 16,-21-22-16,22 21 0,-22 0 0,0 0 15,0 0-15,-21 0 0,0 22 16,0-1-16,0-21 0,0 0 15,0 1-15,0-1 0,0 0 16,0 0-16,0 0 0,-21 0 16,21 1-16,-21-1 0,0-21 15,21 21 1,-22-21 0,22-21-16,0 0 15,0-1-15,0 1 0,0 0 16,0 0-16,22 0 0,-1-22 0,0-20 15,0 21-15,21-1 16,-20 22-16,20-21 0,0 21 0,85-1 16,-84 22-16,20 0 0,-21 0 15,1 0-15,-22 22 16,21 20-16,-42-21 0,21 21 16,-21-20-16,0 20 0,0-21 0,0 21 15,-21-20-15,21 20 0,-21-21 16,0 0-16,21 0 0,-21 1 0,0 20 15,-1-21-15,22 0 16,22-42 15,-1 21-31,0-21 0,0 0 16,-21 0-16</inkml:trace>
  <inkml:trace contextRef="#ctx0" brushRef="#br0" timeOffset="101077.31">15960 6964 0,'0'-21'0,"0"42"0,-22-42 31,1 42-31,0-21 16,21 21-16,0 21 0,-21-20 16,0 20-16,0 0 0,21 1 0,-22-1 15,1 43-15,0-43 16,0 21-16,21-20 15,0-22-15,0 21 0,0-21 0,0 1 16,0-1-16,21 0 16,0-21-16,0 21 0,1-21 0,-1 0 15,0 0-15,0 0 0,0 0 16,0-21-16,1 0 0,41 0 16</inkml:trace>
  <inkml:trace contextRef="#ctx0" brushRef="#br0" timeOffset="101292.19">15684 7218 0,'-21'0'16,"0"0"0,42 0-1,0 0-15,1 0 0,-1 0 16,0 0-16,0 0 0,0 0 0,22 0 15,-22 0-15,0 0 0,21 0 16,22 0-16,-43 0 16,21-21-16,-21 21 0</inkml:trace>
  <inkml:trace contextRef="#ctx0" brushRef="#br0" timeOffset="101716.94">16362 7324 0,'0'0'0,"-21"0"16,-1-21-16,22-1 15,0 1-15,0 0 0,22 21 16,-1-21-16,0 21 0,0-21 16,21 21-16,-20 0 0,20-21 0,-21 21 15,21 0-15,-20 0 0,20 0 16,0 21-16,-21 0 0,1 0 15,-1 0-15,-21 22 0,0-22 16,0 42-16,0-42 16,0 1-16,0-1 0,0 21 0,-21-21 15,-1 0-15,-20 1 16,42-1-16,-21 0 0,0-21 16,0 0-16,21-21 31,0 0-31,0-1 15,0 1-15,21 0 0,0-21 16,0-1-16,-21 22 0,21 0 16,0 0-16,-21 0 0,43-22 15,-43 22-15,21 21 0,0-21 16,0 21-16,0-21 16,1 0-16,-1 21 0,0 0 15</inkml:trace>
  <inkml:trace contextRef="#ctx0" brushRef="#br0" timeOffset="102192.67">17441 7133 0,'-21'0'0,"42"0"0,-63 0 16,21-21-16,0 21 0,-1 0 15,1 0-15,0 0 0,0 0 16,0 0-16,0 0 0,-1 21 0,-20 22 15,0-22-15,21 0 16,-1 0-16,1 21 0,0 1 0,-21 20 16,42-42-16,0 22 0,-21-22 15,21 0-15,0 0 0,0 0 16,0 1-16,0-1 0,0 0 0,21-21 16,0 21-1,21-21-15,1 0 0,-22 0 16,21 0-16,22 0 0,-22-21 15,-21 0-15,21 0 0,1 21 16,-22-43-16,21 1 0,-21 0 16,1-1-16,-22 22 15,0-21-15,0-1 0,0 22 0,0-21 0,-22 21 16,1 0-16,-21-1 16,21 22-16,-22 0 0,22 0 15,-21 0-15,21 0 0,-64 64 16,64-43-16,0 0 0,21 22 15,0-22-15,-21 0 0,21 0 16,0 21-16,0-20 0,0-1 0,0 0 16,42-21-1,-21 0-15,21 0 16,-20 0-16</inkml:trace>
  <inkml:trace contextRef="#ctx0" brushRef="#br0" timeOffset="102517.92">17843 7027 0,'0'-21'16,"0"42"-16,0-63 0,0 21 0,0 0 15,0 0-15,0 42 32,0 0-32,0 0 15,-21 0-15,0 0 0,0 22 0,0-22 16,21 21-16,-21 1 15,-1-22-15,22 21 0,-21 85 16,21-106-16,0 22 0,0-22 16,0 0-16,0 21 0,0-21 15,0 1-15,21-1 0,1-21 16,-1 0-16,-21 21 16,21-21-16,0 0 0,0 0 0,0 0 15,1-21-15,-1 0 0,0 21 16,0-22-16,0 1 15,0 0-15,-21 0 0,22 0 0,-1-22 16,-21 22-16</inkml:trace>
  <inkml:trace contextRef="#ctx0" brushRef="#br0" timeOffset="103076.12">18246 6731 0,'0'0'0,"21"0"31,0 0-31,0 0 16,21-21-16,1 21 0,-1 0 0,0 0 16,43-21-16,-43 21 15,1 0-15,-22 0 0,21 0 16,-21 0-16,1 0 0,-1 0 0,0 0 15,-21 21 1,0 0-16,0 0 0,0 0 16,0 1-16,0-1 0,0 21 15,0-21-15,0 22 0,0-22 16,-21 21-16,21-21 0,0 22 0,-21-1 16,21 0-16,0 1 0,0-1 15,-22 0-15,22 1 0,-21-1 0,0 0 16,21 1-16,-21-1 0,21 0 15,0 1-15,-21-22 0,0 21 0,-1 22 16,1-43-16,21 0 0,-21 21 16,0-42-16,0 43 15,0-43 1,-1 21-16,1-21 0,0 0 16,0 0-16,0 0 0,0 0 15,-22 0-15,22 0 0,0 0 16,0 0-16,0 0 0,-1 0 15,1 0-15,0 0 0,0 0 16,0 0 0,21-21-16,0-1 31,0 1-31</inkml:trace>
  <inkml:trace contextRef="#ctx0" brushRef="#br0" timeOffset="130104.45">17568 9356 0,'-21'0'31</inkml:trace>
  <inkml:trace contextRef="#ctx0" brushRef="#br0" timeOffset="131359.42">16383 8382 0</inkml:trace>
  <inkml:trace contextRef="#ctx0" brushRef="#br0" timeOffset="134055.1">995 9356 0,'0'0'16,"21"0"31,0-21-47,21-1 15,-20 1-15,20 0 0,21-21 16,-41 21-16,20-1 16,-21 1-16,0 0 0,0-21 15,-21 21-15,0-1 16,-21 1-16,0 0 0,0 21 0,-21 0 16,-1 0-16,1 0 0,-64 0 15,64 21-15,-1 0 16,-20 1-16,21-1 0,20 0 0,-20 0 15,21 21-15,0-20 16,21-1-16,0 0 0,0 0 0,0 0 0,21 0 16,0 1-16,0-1 0,22 0 15,20 21-15,-21-42 16,43 43-16,-43-22 0,1 0 16,-22 0-16,21 0 15,-21 0-15,1 1 0,-1 41 16,-21-42-16,-21 22 0,-1-22 15,-20 0-15,21 0 0,-85 43 16,64-43-16,-22-21 0,1 21 16,20 0-16,-20-21 0,21 0 0,-1 0 15,1 0-15,0 0 0,-1-21 16,22 0-16,0 0 0,0-1 16,0 1-16,-1 0 0,22-21 15,0 21-15,0-22 0,0 22 0,0-42 16,22 41-16,-1 1 15,0 0-15,0 0 0,21 0 16,-20 21-16,20 0 0,0 0 0,-21 0 16,22 0-16,-22 0 0,21 0 15,-21 0-15,22 0 0</inkml:trace>
  <inkml:trace contextRef="#ctx0" brushRef="#br0" timeOffset="134409.51">1206 9716 0,'22'0'16,"-44"0"-16,65 0 0,-22 0 0,0 0 0,0 0 16,0 0-16,1 0 0,20-22 15,-21 1-15,0 0 0,22 0 0,-22 0 16,0 0-16,0-1 0,0 1 16,0 0-16,-21 0 0,0-21 15,0 20-15,0 1 0,-21 21 16,0 0-16,0 0 15,-21 0-15,20 0 0,-20 0 0,21 21 16,-21 1-16,-1 20 0,22-21 16,0 21-16,0-20 0,0 20 15,-1 0-15,22-21 0,0 22 16,0-22-16,0 21 0,0-21 16,0 1-16,22-1 0,41 0 15,-42 0-15,22-21 0,-22 0 16,21 0-16,85 0 15,-85-21-15,22 0 0,-22 0 16,1-1-16,-1 1 0,21-42 16,-20 20-16</inkml:trace>
  <inkml:trace contextRef="#ctx0" brushRef="#br0" timeOffset="134668.37">2053 8996 0,'0'0'0,"-21"0"31,0 21-31,21 0 0,-21 0 0,21 22 16,0-1-16,0-21 0,-22 43 15,22-22-15,-21 0 0,21 1 0,-21-1 16,21 22-16,0-22 0,0 0 16,0 1-16,0 20 0,0-21 15,0-20-15,0 20 0,0-21 16,0 0-16,0 0 0,21-21 31,0 0-31,1 0 0,-1-21 16,0 21-16,-21-21 0</inkml:trace>
  <inkml:trace contextRef="#ctx0" brushRef="#br0" timeOffset="135471.5">2138 9610 0,'0'0'0,"-21"0"15,21 21-15,21-21 47,0 0-47,0-21 0,21 21 16,-20-21-16,-1-1 0,21 1 16,-21 0-16,0 21 0,22-21 0,-22 0 15,0 0-15,0-22 16,-21 22-16,0 0 15,-21 21-15,0 0 16,0 0-16,-22 0 0,22 0 16,-21 21-16,21 0 0,0 0 0,-22 1 15,22-1-15,21 21 0,-21-21 16,21 22-16,0-22 0,0 21 0,0 22 16,0-43-16,21 21 15,0-42-15,0 21 16,1 0-16,-1-21 0,21 0 0,-21 0 15,22 0-15,-1 0 0,0 0 0,43-42 16,-43 21-16,1 0 16,-1 0-16,-21-1 0,21 1 15,-20-21-15,-1 21 0,-21 0 0,0-22 16,0 22-16,0 0 0,0 0 16,0 0-16,0-1 0,0 44 46,0-1-46,0 0 0,0 0 16,0 0-16,0 0 0,0 1 0,0-1 16,0 0-16,0 0 0,0 0 15,0 0-15,0 1 16,0-1-16,0 0 0,0 0 16,-21-21-1,21-21 1,0 0-1,0 0-15,0-1 0,0 1 0,0 0 16,0-21-16,21 21 0,0-22 16,21-20-16,1 20 0,-22 22 15,21 0-15,0-21 0,1 42 16,-22-21-16,21-1 0,1 22 16,-1 0-16,0 0 0,1 0 0,-22 22 15,0-1-15,21 21 16,-21-21-16,-21 0 0,0 43 15,0-43-15,0 21 0,0-20 16,0-1-16,0 0 0,-21 42 16,0-63-16,21 22 0,0-1 15,-21-21-15,21 21 0,0-42 32,0 0-17</inkml:trace>
  <inkml:trace contextRef="#ctx0" brushRef="#br0" timeOffset="135692.51">3746 9419 0,'0'0'16,"0"21"0,0 1-16,0-1 15,0 0-15,0 0 0,0 21 16,0-20-16,-21-1 0,21 0 15,0 0-15,0 0 16,-21-21-16,21 21 0,0 1 0,21-44 47,-21 1-47</inkml:trace>
  <inkml:trace contextRef="#ctx0" brushRef="#br0" timeOffset="136047.4">3852 9123 0,'0'0'0,"-42"0"0,21 0 0,0 0 15,-1 0-15,-20 21 0,21 0 16,0 0-16,21 1 0,-21-1 16,21 0-16,0 0 15,21-21-15,0 21 16,0-21-16,0 0 0,0 0 0,1 0 15,20 0-15,-21 0 0,0 0 16,0-21-16,1 0 0,20 0 16,-21 0-16,-21-1 0,0 1 15,0 0-15,0 0 0,0 0 0,0 0 16,-21-22-16,0 22 0,0 0 16,-1 21-16,1 0 0,0 0 15,-21 0-15,21 0 0,-1 21 0,1 0 16,-21 0-16,21 1 0,-22 20 15,22 0-15,21-21 16,0 1-16,0-1 0,0 0 16,0 0-16,0 21 0,21-20 15</inkml:trace>
  <inkml:trace contextRef="#ctx0" brushRef="#br0" timeOffset="136463.45">4085 9356 0,'0'0'16,"0"-21"-16,0 42 47,0 0-47,-21 0 15,21 0-15,0 0 0,-21 1 16,21-1-16,0 0 0,0 0 0,0 0 15,0 0-15,0 1 16,0-1-16,0 0 0,0 0 0,0 0 0,21-21 16,0 21-16,0-21 15,0 0-15,1 0 0,-1-21 16,21 0-16,-21 21 0,0-21 0,1-21 16,20-1-16,-42 22 15,21-21-15,0-22 16,0 43-16,-21-21 0,0 21 15,0-1-15,0 1 0,0 0 0,0 0 16,-21 21 0,0 21-1,21 0-15,0 0 16,0 1 0</inkml:trace>
  <inkml:trace contextRef="#ctx0" brushRef="#br0" timeOffset="137123.9">4826 9356 0,'-21'0'32,"0"0"-32,-1 0 0,1 21 0,21 0 15,0 0-15,-21 0 16,21 1-16,0-1 0,0 0 15,0 21-15,0-21 0,0 1 16,0-1-16,0 0 0,0 0 16,0 0-16,-21 0 0,0-42 47,21 0-32,0 0-15,0 0 0,0-22 16,0 22-16,0 0 0,21-21 0,0-22 15,0 43-15,22-21 16,-22 21-16,0-1 0,21 1 0,-21 0 16,22 21-16,-22 0 0,21 0 0,-21 0 15,1 0-15,-1 0 0,21 21 16,-21-21-16,0 21 0,-21 1 16,22-1-16,-1 21 0,-21-21 0,0 0 15,0 1-15,0-1 16,0 0-16,0 0 0,0 0 0,0 0 15,0 1-15,0-1 16,-21-21 0,-1 0-16,22-21 31,0-1-31,0 1 0,0 0 0,0 0 16,22 0-16,-1 0 0,0-22 15,0 22-15,0 0 0,0-21 0,22 20 16,-1 1-16,-21 0 0,22 21 15,-1 0-15,0 0 0,1 0 16,-1 0-16,-21 21 0,0 0 16,-21 22-16,0-22 0,0 0 15,0 0-15,0 22 0,-21-22 16,0 0-16,0 0 0,21 21 0,-21-20 16,-1-1-16,1 0 0,21 0 15</inkml:trace>
  <inkml:trace contextRef="#ctx0" brushRef="#br0" timeOffset="137647.6">7535 8975 0,'0'-21'0,"0"42"0,0-64 15,0 22-15,0 0 0,0 0 16,0 42-1,0 0 1,0 0-16,-21 22 0,0-1 0,21 0 0,-21 22 16,0-22-16,-1 1 15,1 20-15,0-21 0,0 1 0,0-1 16,0 0-16,-1 1 0,1-1 0,21-21 16,-21 43-16,21-43 15,-21 0-15,42-42 47,0 0-47,0 0 0</inkml:trace>
  <inkml:trace contextRef="#ctx0" brushRef="#br0" timeOffset="138300.34">7789 9292 0,'0'0'0,"21"0"0,1 0 0,-22-21 16,-22 21-1,1 0-15,-21 21 0,21 0 16,-22 1-16,1-1 0,0-21 0,-1 42 16,-41 0-16,63-20 0,-22 20 15,22-21-15,-21 0 0,21 0 16,-22 22-16,22-43 0,21 21 16,0-42 15,0 0-31,21-1 0,0 22 15,1-21-15,-1 0 0,0 0 16,0 0-16,0 0 0,43-22 16,-43 43-16,0-21 0,0 21 15,0 0-15,-21-21 0,22 21 0,-1 0 16,0 0-16,0 21 16,0-21-16,-21 21 0,21 0 15,1 1-15,-22 20 0,21-21 0,0 0 16,0 0-16,0 22 0,0-22 15,1 0-15,-1-21 0,21 21 0,-21 0 16,0-21-16,1 0 0,20 0 16,-21 0-16,0 0 0,0-21 15,22 0-15,-22 0 0,0 0 0,0 0 16,-21-1-16,21-20 0,-21 21 0,22-21 16,-22-43-16,0 64 15,0-43-15,0 22 0,0 0 0,0-1 16,0-20-16,0 20 0,0 1 15,0 21-15,0-21 0,0 20 16,0 1-16,0 42 16,0 22-16,0-22 0,0 21 15,-22 1-15,1-1 0,21 0 16,-21 1-16,21-1 0,0 0 0,-21 1 16,21-1-16,-21 0 0,21-21 15,0 22-15,0-1 0,0-21 0,0 0 16,0 1-16,0-1 0,0 0 15,0 0-15,21-21 0,0 0 16,0 0-16,0 0 16,1-21-16,-22 0 15,21 0-15</inkml:trace>
  <inkml:trace contextRef="#ctx0" brushRef="#br0" timeOffset="138680.13">8361 9419 0,'0'21'16,"0"1"0,21-22-16,0 0 15,0 0-15,0 0 16,1 0-16,-1 0 0,0-22 0,0 1 16,0 21-16,0-21 0,1 0 15,20 0-15,-21 0 0,0-1 16,-21 1-16,0 0 0,0 0 0,0 0 15,-21 21-15,0 0 16,0 0-16,0 0 0,-1 21 16,-41 0-16,42 0 0,-22 0 15,22 1-15,0 20 0,21-21 16,0 0-16,-21 43 0,21-43 16,0 0-16,0 21 0,0-20 15,21-1-15,0 0 16,0 0-16,22 0 0,-22-21 0,0 0 15,21 0-15,1 0 0,-1 0 16,22 0-16,-22 0 0,64-42 16,-43 21-16,-20 0 0,20-1 0,-21 1 15,1-21-15,-22 21 0</inkml:trace>
  <inkml:trace contextRef="#ctx0" brushRef="#br0" timeOffset="139156.85">9292 8890 0,'0'0'0,"-21"0"15,0 0 1,21 21-16,-21 22 0,21-22 0,-22 21 16,1 0-16,21 1 0,0-1 15,-21 43-15,21-43 0,0 0 16,0-20-16,0 20 0,0 0 16,0-21-16,0 22 0,0-22 15,0 0-15,0 43 0,0-43 16,0 0-16,0-42 31,0 0-15,0-1-16,0 1 15,0 0-15,0-21 0,21 21 0,0-1 16,-21-20-16,22 21 0,-1 0 0,0 0 16,0-22-16,21 22 0,-20 21 15,-1-21-15,21 0 0,-21 21 0,22 0 16,-22 0-16,21 0 15,43 21-15,-22 0 0,-42 0 16,22 0-16,-22 1 0,0-1 0,-21 0 16,0 0-16,0 21 0,-21-20 15,-21-1-15,20 21 0,-20-21 0,0 0 16,-128 43-16,128-43 16,-64 0-16,64-21 15,0 21-15,-43-21 0,64 0 16,0 0-16,21-21 15,0 0-15,21 21 0,0-21 16,0 0-16,21-22 0,1 22 16,-22 0-16</inkml:trace>
  <inkml:trace contextRef="#ctx0" brushRef="#br0" timeOffset="139439.69">10075 9017 0,'0'0'0,"0"-21"0,-21 0 16,21 0-16,-21 21 0,0 0 16,21 21-1,0 0-15,0 0 0,0 21 16,0-20-16,0 20 0,0 0 16,0 1-16,0-1 0,0 0 15,0 1-15,0-1 0,0 0 0,0 1 16,0-22-16,0 21 0,0-21 15,0 0-15,0 1 0,0 20 16,0-21-16,0-42 31,0 0-31,0 0 16,0-1-16</inkml:trace>
  <inkml:trace contextRef="#ctx0" brushRef="#br0" timeOffset="139763.51">9737 9038 0,'0'0'0,"-22"-21"0,1 0 0,21 0 16,0 0-16,0-1 15,21 1-15,22 21 16,-1 0-16,0 0 0,22 0 0,-22 0 16,149 0-16,-128 0 15,1 21-15,-22 1 0,22 20 16,-43-21-16,21 0 0,-21 22 0,0-1 15,1-21-15,-22 21 16,0 1-16,0-1 0,0-21 0,-22 22 16,1-22-16,-21 21 0,21-21 0,-22 22 15,-20-1-15,21-21 0,-64 43 16,63-43-16,-20 0 0,-1 21 16,22-42-16,21 21 0,0-21 15,0 0-15,21-21 16,21 0-1,0 0-15,0 0 0,0 0 16</inkml:trace>
  <inkml:trace contextRef="#ctx0" brushRef="#br0" timeOffset="140270.22">10541 9398 0,'0'0'0,"0"-63"31,0 41-31,0 1 16,0 0-16,21 21 0,0-21 0,0-21 15,1 42-15,-1-22 0,0 22 16,0 0-16,0 0 0,22 0 15,-22 0-15,0 0 0,21 22 16,-21-1-16,1 0 16,-1 0-16,-21 0 0,0 0 15,21 64-15,-21-43 16,0-20-16,0-1 0,0 0 16,0 0-16,-21 0 0,21 0 0,-21-21 15,-1 22-15,1-22 0,0 0 16,0 0-16,0 0 15,21-22-15,0 1 16,0 0-16,0 0 16,0 0-16,0 0 0,0-1 0,21 1 15,0 0-15,-21 0 0,21 0 16,0 0-16,1-1 0,-1 1 16,0 21-16,0-21 0,0 0 0,22 21 15,20-21-15,-21 0 16,1 21-16,-22-22 0,21 22 0,22-21 15,-22 21-15,-21 0 0,0 0 16</inkml:trace>
  <inkml:trace contextRef="#ctx0" brushRef="#br0" timeOffset="140437.12">11451 9208 0,'0'42'0,"-21"0"16,0-21-16,63-126 0,-105 232 16,63-106-16,0 21 0,-22-21 0,1 0 15,21 1-15,-21 20 0,21-21 16,0 0-1,0 0-15,0 1 0,21-22 32,0 0-32,1-22 15,-1 1-15,0 0 16</inkml:trace>
  <inkml:trace contextRef="#ctx0" brushRef="#br0" timeOffset="140604.03">11472 9102 0,'-84'-21'16,"168"42"-1,-168-64-15,105 43 32,0 0-32,0 0 15</inkml:trace>
  <inkml:trace contextRef="#ctx0" brushRef="#br0" timeOffset="140996.04">11642 9165 0,'0'-21'0,"0"0"15,0 0 1,21 21-1,0 21-15,0 0 16,-21 0-16,0 22 0,21-22 16,-21 0-16,21 0 0,-21 21 15,0-20-15,0-1 0,22 0 16,-22 0-16,21 21 0,-21-20 0,0-1 16,21-21-1,0 0 1,0-21-1,-21-1-15,21 1 0,1 0 16,-22 0-16,21 0 0,0-43 16,0 43-16,-21 0 0,21 0 15,-21 0-15,0-22 0,21 43 0,-21-21 16,22 0-16,-1 21 31,0 0-31,-21 21 16</inkml:trace>
  <inkml:trace contextRef="#ctx0" brushRef="#br0" timeOffset="141680.66">12213 9313 0,'0'0'0,"21"0"16,0 0-1,1 0-15,-1 0 16,0-21-16,0 21 0,0-21 15,0 21-15,22-21 0,-1 0 16,-21 0-16,0-1 0,-21 1 16,0 0-16,-21 21 31,0 0-31,0 0 0,-21 21 0,20-21 16,1 21-16,0 1 0,0-1 0,0 0 15,0 0-15,-1 0 0,22 22 16,0-22-16,0 0 0,0 0 0,0 21 15,0-20-15,0-1 16,22 0-16,-1 0 0,0-21 16,0 0-16,0 0 0,22 0 0,-22 0 15,21 0-15,-21 0 0,22 0 16,-22 0-16,42-21 0,-42 0 16,1 0-16,-1 21 0,0-22 15,0 1-15,-21 0 0,21 0 16,-21-21-16,0 20 0,21-20 15,1 21-15,-22 0 0,21 0 16,0-1-16,0 22 0,0-21 16,22 21-16,-22 0 0,0 0 0,21 0 15,-21 0-15,22 0 0,-22 0 16,21 21-16,1 1 0,-22-1 0,0 0 16,0-21-16,0 42 0,-21-21 15,0 1-15,0-1 0,0 0 0,0 0 16,0 0-16,-21 0 0,0 1 15,0 20-15,0-42 0,-1 21 16,1 0-16,0 0 16,0-21-16,21-21 15,0 0 1,0 0-16,0 0 16,21 0-16,0-1 0,0-20 0,1 21 15,20-21-15,21-22 0,-20 43 16,-22-21-16,21 20 0,1 1 15,-22 0-15,21 0 0,-21 0 0,0 0 16,1 21-16,-65 0 31,22 0-31</inkml:trace>
  <inkml:trace contextRef="#ctx0" brushRef="#br0" timeOffset="142469.14">14499 9250 0,'-21'-21'16,"0"21"-16,0 0 0,-1 0 15,1 0-15,0 0 0,0 0 0,0 0 16,42 0 0,0 0-1,0 21-15,22-21 16,-1 0-16,0 0 0,1 21 15,20-21-15,1 0 0,-1 0 0,1 0 16,-1 21-16,1-21 0,-1 0 0,1 0 16,-22 0-16,21 0 0,1 0 15,-43 0-15,0 0 0,0 0 16,-42-21 0,0 0-1</inkml:trace>
  <inkml:trace contextRef="#ctx0" brushRef="#br0" timeOffset="142848.73">15219 9038 0,'-21'0'15,"42"0"-15,-64-21 0,22 21 0,0 0 16,0 0-16,0 0 16,0 0-16,21 21 15,0 0-15,0 1 0,0-1 16,0 0-16,21-21 15,0 21-15,0-21 0,0 0 0,0 21 16,22-21-16,-22 0 16,21 0-16,1 0 0,-22 0 0,21 0 15,-21 0-15,0 0 0,1 0 0,-1 0 16,-21 21 0,0 1-16,0-1 15,-43 0-15,22 0 16,0 0-16,0 0 0,-21 1 0,-1-1 15,22 0-15,-21 21 0,-1-21 16,22 1-16,-21-1 0,21 0 0,0 0 16,-1 0-16,1 0 0,0 1 0,42-22 47,0 0-47,22-22 0,-22 1 15,21 21-15</inkml:trace>
  <inkml:trace contextRef="#ctx0" brushRef="#br0" timeOffset="143307.4">16108 9038 0,'0'-21'15,"0"42"-15,0-63 0,21 21 16,0 0-16,0-22 15,22 43-15,-22-21 0,0 21 16,21 0-16,1-21 0,-22 21 0,21 0 16,0 0-16,1 0 0,-1 21 15,-21-21-15,22 21 0,-22 22 16,-21-22-16,0 0 0,0 21 0,0 1 16,0-22-16,-21 21 0,-22-21 15,1 22-15,-64-1 0,43-21 16,-1 21-16,22-20 0,-22-1 0,1 0 15,20-21-15,1 21 16,0-21-16,-1 0 0,1 21 16,42 0-1,21-21 1,0 0-16,1 0 16,20 0-16,0 0 0,43 0 15,-43 0-15,22 0 0,-22 0 16,22-21-16,-22 21 0,0 0 0,1 0 15,-1-21-15,0 21 0,-21 0 16,22 0-16,-22-21 0,0 21 16,0-21-16,0 0 15,1 21-15</inkml:trace>
  <inkml:trace contextRef="#ctx0" brushRef="#br0" timeOffset="144012.5">17272 9081 0,'0'-22'0,"0"1"0,0 0 0,0 0 16,-21 0-1,0 21-15,-1 0 0,1 0 0,0 0 16,0 0-16,-21 0 16,20 21-16,1 0 0,0 0 0,-21 22 15,21-1-15,-1-21 16,1 0-16,21 0 0,0 22 15,0-22-15,0 0 0,0 0 0,0 0 0,0 1 16,21-1 0,1 0-16,-1-21 0,0 0 0,21 21 15,-21-21-15,1 0 0,20 0 0,-21 0 16,0 0-16,0 0 0,1-21 16,20 0-16,-42 0 0,0-1 15,0 1-15,0 0 0,0 0 16,0 0-16,0-22 0,0 22 0,0-21 15,0 21-15,0 0 0,0-22 16,0 22-16,0 0 0,0 0 16,21 0-16,0-1 0,43 1 15,-22 0-15,0 21 0,43 0 16,-21 0-16,-22 0 0,21 21 16,-20 0-16,-22 1 15,0 20-15,-21-21 0,0 0 0,0 43 16,0-22-16,-21-21 0,-21 22 15,20-22-15,1 0 0,-21 21 16,0 1-16,20-22 0,1 0 16,21 0-16,0 0 0,0 0 15,0 1-15,21-22 0,1 0 16,-1 0-16,21 0 0,-21 0 0,22 0 16,-22 0-16,21 0 15,0 0-15,-20-22 0,20 1 0,-21 21 16,21-21-16,-20 0 0,-1 0 0,0 0 15,-21-22-15,0 22 16,0-21-16,0 21 0,0-22 0,-21-20 16,0 42-16,-1-1 0,1 1 15,0 0-15,-21 21 0,-22 0 16,22 0-16,0 0 0,-1 21 16,22 0-16,0-21 0,21 22 15,0-1-15,0 0 0,21 0 16,0-21-16,0 0 15,22 0-15,-22 0 0,21 0 16</inkml:trace>
  <inkml:trace contextRef="#ctx0" brushRef="#br0" timeOffset="144472.24">18542 9102 0,'-21'0'0,"42"0"0,-63-21 0,20 21 16,1-22-16,-21-20 0,42 21 15,0 0-15,0-22 16,0 22-16,0 0 0,0-21 16,21 21-16,0-1 0,0 1 0,22 21 15,-1-21-15,0 0 0,1 21 16,20 0-16,-20 0 0,-1 0 0,43 0 16,-43 0-16,-21 21 15,0 0-15,0 0 0,-21 22 0,0 20 16,-21-42-16,0 22 0,-21-1 15,-1 0-15,1 1 0,0-1 16,-128 64 0,128-64-16,-21 22 0,41-43 15,22 21-15,0-21 16,0 1-16,22-22 0,-1 21 0,21-21 16,-21 0-16,22 0 0,-1 0 15,0 0-15,1 0 0,-22 0 0,21-21 16,0 21-16,-20-22 0,-1 1 15,0 0-15,0 0 0,-21-43 16,0 43-16,0 0 0,-42-21 16,-1 42-16,22-21 0,-21 21 15,21 0-15,-22 0 0,1 0 0,0 0 16,21 0-16,-1 0 0,-20 0 0,21 0 16,0 0-16,0 0 0,-1 0 15</inkml:trace>
  <inkml:trace contextRef="#ctx0" brushRef="#br0" timeOffset="145059.47">19918 8551 0,'-21'0'0,"42"0"0,-64 0 16,22-21-16,21 0 15,21 0 1,1 21-16,20 0 0,0 0 0,1-21 16,20 21-16,1 0 0,20-21 15,1 21-15,0 0 0,20 0 0,44 0 16,-86 0-16,-21 0 15,1 0-15,-22 0 0,0 0 16,-21 42-16,-42-42 16,21 0-16,-22 21 0,1-21 15,0 0-15,-1 0 0,-20 0 0,20 21 16</inkml:trace>
  <inkml:trace contextRef="#ctx0" brushRef="#br0" timeOffset="145412.26">20320 8551 0,'0'22'15,"0"-1"1,0 0-16,0 0 16,0 0-16,0 22 15,0-22-15,0 21 0,0-21 16,0 22-16,-21 20 0,21-21 0,-21 43 16,21-43-16,0 1 0,-22-1 15,22 0-15,-21 1 0,0-1 16,0-21-16,21 0 0,-21 22 0,0-22 15,21 0-15,-22 0 0,1-21 16,0 21-16,0-21 0,0 0 0,0 0 16,-22 22-16,22-22 0,-21 0 0,21 0 15,-22 0-15,1-22 16,21 22-16,-43-21 0,22 0 0,21 0 16,0 0-16,21 0 0,0-1 15,0-20-15,0 21 16,0 0-16,21 0 0,0 21 15,0 0-15,0-22 0,22 22 16,-22 0-16,21 0 0,22-21 16,-22 21-16,0 0 0</inkml:trace>
  <inkml:trace contextRef="#ctx0" brushRef="#br0" timeOffset="146059.62">20786 8954 0,'0'21'0,"0"-42"0,21 21 0,-21-22 15,-21 44 17,-1-1-32,1 0 0,0 21 15,0-21-15,0 22 0,0-1 0,-1-21 16,1 22-16,0-22 0,0 21 15,0-21-15,21 0 0,-21 1 0,-1 20 16,22-21 0,22-42 15,-22 0-15,21 21-16,-21-21 0,0-1 0,21-20 15,-21 21-15,21-21 0,0 20 16,0-20-16,1 0 0,-1-1 15,0 1-15,0 0 0,0 21 0,0-22 16,22 22-16,-22-21 0,0 21 16,21 21-16,-20-22 0,20 22 0,-21 0 15,0 0-15,0 0 0,1 22 16,-1-1-16,0 21 0,-21-21 0,21 22 16,-21-1-16,0 0 0,0-21 15,0 22-15,0-1 0,0-21 0,0 22 16,0-22-16,0 0 0,0 0 0,0 0 15,-21 0-15,21 1 0,-21-1 16,0-21 15,-1 0-31,1 0 16</inkml:trace>
  <inkml:trace contextRef="#ctx0" brushRef="#br0" timeOffset="146265.5">20553 9229 0,'0'0'16,"-21"0"-16,42 0 31,0 0-31,0 0 0,21 0 0,1-21 16,-1 21-16,0 0 0,1 0 15,-1-22-15,22 22 0,-22-21 0,0 21 16,22-21-16,-22 21 0,0-21 15,1 21-15,20-21 0,-20 0 0,-1-1 16</inkml:trace>
  <inkml:trace contextRef="#ctx0" brushRef="#br0" timeOffset="146621.29">21844 8911 0,'0'0'0,"-85"0"31,43 0-31,0 0 0,20 21 15,-20-21-15,0 22 0,21-22 16,-1 21-16,1-21 0,0 21 0,0 0 16,21 0-16,0 0 0,0 1 15,0-1-15,21 0 16,0 0-16,43 21 16,-43-42-16,21 22 0,-21-1 0,1 0 15,-1-21-15,0 21 16,0 0-16,-21 0 0,0 1 15,-21-22-15,-21 21 16,20-21-16,-20 0 16,-21 0-16,20 0 0,1 0 15,0 0-15,20 0 0,1 0 16,-21 0-16,21 0 0,0 0 0,21-21 16,0-1-16,0 1 15,0 0 1,42 21-16,-21-21 0,0 21 0</inkml:trace>
  <inkml:trace contextRef="#ctx0" brushRef="#br0" timeOffset="147082.57">22204 8996 0,'0'-21'0,"-21"21"31,-1 0-31,1 0 0,0 21 16,0 0-16,21 0 0,-21 0 16,0 1-16,-1 20 0,22-21 15,-21 0-15,21 0 0,-21 1 0,21 20 16,0-21-16,0 0 0,0 0 0,0 1 16,0-1-16,0 0 15,64-21-15,-43 21 16,0-21-16,0 0 0,21 0 15,-20 0-15,41 0 0,-42 0 16,22-21-16,-1 0 0,21 0 16,-41-1-16,20-41 15,-21 42-15,0 0 0,0-43 16,-21 22-16,0-1 0,0 22 16,0-21-16,-21 21 0,0 0 0,-21-1 15,21 1-15,-1 21 0,-20 0 0,21 0 16,-21 0-16,-1 0 0,1 21 15,0 1-15,20-1 0,1 0 16,0 0-16,0 0 16,21 22-16,0-22 0,0 0 15,0 21-15,21-21 0,0-21 16,0 0-16,1 22 0,20-22 16,-21 0-16</inkml:trace>
  <inkml:trace contextRef="#ctx0" brushRef="#br0" timeOffset="147343.57">22945 8975 0,'0'-21'15,"0"42"-15,0-64 0,0 22 0,0 0 16,-22 21-16,1 21 16,0-21-1,0 43-15,21-22 0,0 0 0,0 21 16,-21-21-16,21 22 0,0-1 15,0 0-15,0-20 0,0 20 0,0-21 16,0 0-16,0 0 0,0 1 0,0-1 16,0 0-16,0 0 0,0 0 15,0 0-15,0-42 47,21 21-47</inkml:trace>
  <inkml:trace contextRef="#ctx0" brushRef="#br0" timeOffset="147591.7">23156 8954 0,'21'-22'0,"-42"44"0,64-44 0,-22 22 16,0 0-16,-21 22 0,21-1 16,-21 0-16,21 0 0,-21 21 0,0-20 15,0 20-15,43 43 16,-43-43-16,0-21 0,0 0 15,0 0-15,0 1 0,21-1 16,-21 0-16,0 0 16,21-21-16,-21 21 15,21-21 1,0 0-16,0-21 16,1 0-16,-1 0 0,0 0 15</inkml:trace>
  <inkml:trace contextRef="#ctx0" brushRef="#br0" timeOffset="147811.72">23791 8827 0,'0'-22'0,"0"44"0,-21-44 15,0 44 1,0-1-16,0 0 0,-1 0 0,-20 64 16,21-43-16,0-21 15,0 22-15,21-1 0,-22-21 0,22 21 16,-21-20-16,0 20 0,21-21 0,0 0 15,0 0-15,0 1 16,0-1-16,0 0 0,0 0 0</inkml:trace>
  <inkml:trace contextRef="#ctx0" brushRef="#br0" timeOffset="147975.63">23580 9398 0,'0'21'16,"-22"-21"31,1 0-32</inkml:trace>
  <inkml:trace contextRef="#ctx0" brushRef="#br0" timeOffset="181775.41">1651 10647 0,'0'0'0,"21"0"16,-21-21-16,21 21 0,-21-21 15,0-1 1,21 22-16,-42 22 47,0 20-47,0-21 15,-21 43-15,20-22 0,1 0 16,0 1-16,0-22 0,-21 21 16,-1 43-16,22-64 15,0 64-15,0-64 16,0 21-16,21-21 0,-22 0 16,22 1-16,0-1 0,0 0 15,-21-21-15,0 0 31,21-21-31,0 0 16,0-1-16,0 1 0,0 0 0</inkml:trace>
  <inkml:trace contextRef="#ctx0" brushRef="#br0" timeOffset="182092.23">1587 10753 0,'22'-21'0,"-44"42"0,65-42 0,-22-1 0,0 1 15,0 21-15,0-21 0,1 0 16,-1 0-16,42 0 0,-42-1 16,22 22-16,-22 0 0,0 0 15,0 0-15,0 0 0,1 0 0,-1 22 16,0-1-16,0 21 0,-21-21 16,0 22-16,0-1 0,21 0 0,-21 1 15,0-22-15,0 21 0,0 0 16,0 1-16,0-1 0,0 43 15,0-43-15,0 0 0,0-20 16,0-1-16,0 21 0,-21-21 16,21 0-16,-21-21 31,0-21-31,0 21 16,21-21-16,-22 0 0,1 0 15</inkml:trace>
  <inkml:trace contextRef="#ctx0" brushRef="#br0" timeOffset="182324.1">1228 11070 0,'0'0'0,"21"0"31,0 0-31,0 0 16,21 0-16,1 0 0,20 0 15,-20 0-15,20-21 0,-21 21 0,22 0 16,-22 0-16,22-21 0,-22 21 16,-21 0-16,22 0 0,-22 0 0,21 0 15,-21 0-15,0-21 0,1 21 16,-1 0-16,0-21 0,0 21 0</inkml:trace>
  <inkml:trace contextRef="#ctx0" brushRef="#br0" timeOffset="182652.91">2519 10837 0,'0'0'0,"0"-21"31,-21 42-15,21 1-16,0-1 0,0 0 15,0 0-15,0 21 0,0-20 16,0 20-16,0 0 0,0 1 0,0 20 15,0-21-15,0 1 0,0 20 0,0-20 16,0 20-16,0-21 0,0 22 16,0-22-16,-22 1 0,22-1 15,-21 0-15,21 1 0,-21-1 0,21 0 16,0-21-16,0 22 0,-21-1 16,0-42-16,21 21 0,-21-21 31,21-21-31,0 0 15,0 0-15,0 0 0,0-85 16,0 63-16</inkml:trace>
  <inkml:trace contextRef="#ctx0" brushRef="#br0" timeOffset="182966.87">2371 11176 0,'0'-42'0,"0"21"15,0 211-15,0-423 0,0 339 0,0-233 0,0 85 16,0 21-16,0-1 15,21 1-15,0 21 0,0-21 0,21 21 16,-20-21-16,20 21 0,-21 0 16,21 0-16,1 0 0,-1 0 0,-21 0 15,22 0-15,-22 21 0,0 0 16,0 0-16,0 1 0,-21-1 0,0 0 16,0 0-16,0 0 0,-21 0 15,0 22-15,0-22 0,-22 0 16,1 21-16,0-20 0,-1-1 0,-20 0 15,21 0-15,-1 0 0,1-21 16,21 21-16,0-21 0,-1 0 0,1 0 16,42-21 15,1 21-31,-1-21 0,21 0 16,0 0-16,1 0 0,-1-1 0</inkml:trace>
  <inkml:trace contextRef="#ctx0" brushRef="#br0" timeOffset="183275.76">3175 10943 0,'-21'0'16,"0"0"-16,-1 0 16,22 21-16,-21 1 15,21-1-15,-21 0 0,21 0 0,0 21 16,0 1-16,0-1 0,0 0 15,-21 43-15,21-43 0,0 1 16,0-1-16,-21 22 0,21-22 16,0 0-16,0 1 0,-21-22 15,-1 21-15,22 0 0,-21-20 16,21 20-16,-21-21 0,21 21 16,0-20-16,0-44 46,0 1-46,0 0 16,0 0-16,0 0 0,0 0 0</inkml:trace>
  <inkml:trace contextRef="#ctx0" brushRef="#br0" timeOffset="183608.56">3006 11070 0,'0'-21'0,"0"42"0,0-63 0,0 21 0,0 0 15,21-1-15,0 22 0,-21-21 16,21 21-16,0-21 0,0 21 16,1 0-16,-1-21 0,0 21 0,21 0 15,-21 0-15,22 0 0,-22 0 16,21 21-16,-21-21 0,1 21 0,-1 0 16,0 1-16,-21-1 0,0 0 15,0 0-15,0 0 0,-21 43 16,0-43-16,-1 0 0,1 0 15,-21 0-15,21 1 0,-22-1 16,22 0-16,-21 0 0,21 0 0,-22-21 16,22 21-16,0-21 15,0 0-15,0 0 0,21-21 32,21 0-32,0 0 15,0 0-15,0 0 0,22-1 0,-22 1 16</inkml:trace>
  <inkml:trace contextRef="#ctx0" brushRef="#br0" timeOffset="183879.62">3852 10880 0,'0'0'0,"0"21"31,0 0-31,0 0 0,0 0 15,-21 1-15,21-1 0,-21 0 16,21 0-16,-21 0 0,21 0 16,0 1-16,0-1 0,-21 0 0,21 0 15,0 0-15,0 0 0,-22 22 16,22-22-16,22-42 47,-1 0-32,-21-1-15,0 1 0</inkml:trace>
  <inkml:trace contextRef="#ctx0" brushRef="#br0" timeOffset="184266.7">3937 10647 0,'0'0'16,"-21"0"-16,0 0 0,-22 0 15,22 21-15,0-21 0,21 21 16,-21 0-16,0 1 0,21-1 16,0 0-16,0 0 0,0 0 15,0 0 1,21-21-16,0 0 16,0 0-16,0 0 0,0 0 0,22-21 15,-22 21-15,0-21 0,0 0 16,-21 0-16,21 21 0,-21-21 0,22-22 15,-22 22-15,0 0 0,0 0 16,0 0-16,0-1 0,0 1 0,-22 0 16,-20 21-16,21 0 15,0 0-15,0 0 16,-1 0-16,1 0 0,-21 21 0,21 0 16,21 1-16,0-1 15,0 0-15,0 0 0,0 0 16,0 0-16,0 1 15,21-1-15,0 0 0,0-21 0,0 21 16</inkml:trace>
  <inkml:trace contextRef="#ctx0" brushRef="#br0" timeOffset="185508.01">4318 10859 0,'0'-22'32,"-21"22"-17,0 0 1,21 22-16,0-1 0,0 0 16,-22 0-16,22 0 0,-21 0 15,21 22-15,0-22 0,0 0 16,0 0-16,0 22 0,-21-22 0,21 21 15,0-21-15,0 0 0,0 22 16,0-22-16,0 0 0,0 0 16,21-21-1,0 0-15,1 0 0,-1 0 0,0 0 16,21-21-16,-21 0 0,22 0 16,-22 0-16,21-1 0,-21 1 0,1-21 15,41 0-15,-42-1 16,0 22-16,1-21 0,20-1 15,-42 22-15,21 0 0,-21 0 0,0 0 16,-21 21 15,0 21-31,0 0 0,21 0 16,0 0-16,-22 1 0,22-1 16,-21 0-16,21 0 0,0 21 15,0-20-15,0-1 0,0 0 16,0 0-16,21 0 0,1 0 0,-1 1 15,0-1-15,0-21 0,21 21 0,-20-21 16,20 0-16,-21 0 0,21 0 16,-20 0-16,20 0 0,-21 0 0,0-21 15,0 0-15,22-1 0,-22 1 16,0 0-16,-21 0 0,21-21 0,0-1 16,-21 1-16,22 21 0,-22 0 15,0-1-15,0 1 0,0 0 16,0 0-16,0 42 31,0 0-15,0 0-16,-22 1 0,22-1 15,0 21-15,0-21 0,0 0 16,-21 22-16,21-22 16,-21 0-16,21 0 0,0 0 15,0 1-15,0-1 0,-21 0 16,21 0-16,0 0 15,-21-21-15,21-21 32,0 0-32,0 0 15,0-43-15,0 43 16,0-21-16,21 21 0,0-22 0,0-20 16,0 42-16,1-1 0,-1-20 15,21 21-15,-21 0 0,0 0 16,43-1-16,-43 22 0,0-21 15,43 21-15,-43 0 0,0 21 16,0 1-16,0-22 0,1 21 16,-1 0-16,0 0 0,-21 0 15,0 0-15,0 22 0,0-22 16,0 0-16,0 43 16,0-43-16,0 0 0,0 0 0,0 0 15,0 0-15,-21-21 0,21 22 16,0-1-16,-21-21 0,21-21 31,0-1-15,0 1-16,0 0 0,0 0 15,0-21-15,0 20 0,0 1 0,21 0 16,0-21-16,0 21 0,0-22 16,22 22-16,-22 0 0,21-21 15,22-1-15,-22 22 0,0 21 16,1-21-16,-1 21 0,0 0 15,43 0-15,-64 21 0,0-21 16,0 21-16,1 0 0,-1 1 16,-21 20-16,0-21 0,0 0 0,0 22 15,0-22-15,0 42 0,-21-20 16,-1-22-16,1 21 0,0-21 16,21 0-16,0 1 0,-21-1 15,0 0-15,21-42 31</inkml:trace>
  <inkml:trace contextRef="#ctx0" brushRef="#br0" timeOffset="186287.56">7133 10964 0,'0'0'0,"-21"0"0,0 0 16,0 0 0,42 0 15,0 0-16,21 0-15,1 0 0,20 0 0,-21 0 16,22 0-16,-1 0 0,22 22 16,84-22-16,-84 0 0,0 0 15,-1 0-15,1 21 0,0-21 16,-1 0-16,-20 0 0,-1 0 0,1 0 16,-22 0-16,1 0 0,-1 0 15,-21 0-15,0 0 0,22 0 16,-22 0-16,-21-21 31,-21 21-31,21-22 16,-22 22-16</inkml:trace>
  <inkml:trace contextRef="#ctx0" brushRef="#br0" timeOffset="186767.51">8361 10689 0,'0'-21'0,"0"42"0,-21-42 0,-1 21 16,1 0-1,0 0 1,21 21-16,0 0 16,0 1-16,0-1 0,21 0 15,0 0-15,-21 0 0,22 0 16,-1 1-16,0-22 0,0 21 15,21 0-15,-20-21 0,-1 21 0,42 0 16,-20-21-16,-22 0 0,0 0 16,0 0-16,21 0 0,-20 0 15,-1 0-15,0 0 16,-21-21 0,0 0-16,-21 21 15,0-21-15,-1 21 16,1 0-16,0 0 0,0 0 0,0 21 15,0 0-15,-1-21 0,1 21 16,0 0-16,0 1 0,-21-1 16,20 21-16,1-21 0,0 22 0,0-22 15,0 21-15,0 0 0,-1-20 16,1-1-16,0 21 0,21 0 16,-21-20-16,21-1 15,-21-21-15,21 21 16,0-42-1,0 0 1,21 21-16</inkml:trace>
  <inkml:trace contextRef="#ctx0" brushRef="#br0" timeOffset="189428.06">10223 10816 0,'0'0'0,"-21"0"16,0 0-16,21-21 0,-21 21 15,21-21-15,0 0 0,0 0 16,0-1-16,0 1 15,0 0 1,-21 21 0,0 21-1,-1 0-15,1 1 0,0-1 0,0 0 16,-21 21-16,20-21 0,1 22 16,-21-1-16,21-21 0,0 22 0,-22-1 15,22-21-15,0 21 0,21 1 16,-21-22-16,21 21 0,0-21 15,0 22-15,0-22 16,21-21 0,0 0-16,-21-21 0,21 21 15,0-21-15,1-1 0</inkml:trace>
  <inkml:trace contextRef="#ctx0" brushRef="#br0" timeOffset="189712.9">10012 10837 0,'0'-42'15,"0"84"-15,21-105 0,-21 42 0,21 0 0,-21-1 16,21 1-16,0 0 0,1 0 0,-1 0 16,0 21-16,0-21 0,43 21 15,-22 0-15,-21 0 0,64 21 16,-64 0-16,21 21 16,-21-21-16,22 1 0,-22 20 0,0-21 15,0 21-15,0-20 0,-21 20 16,0-21-16,0 21 0,0-20 0,0-1 15,-21 42-15,0-20 0,0-22 16,0 0-16,21 0 0,-21 0 16,-1-21-16,22 21 0,-21-21 15,0 0-15,0 0 0,0 0 16,21-21-16,-21 0 16,-1 0-16</inkml:trace>
  <inkml:trace contextRef="#ctx0" brushRef="#br0" timeOffset="190300.56">9864 11007 0,'-64'0'15,"128"0"-15,-149 0 16,106 0 0,0 0-16,22 0 0,-22 0 15,21 0-15,22 0 0,-22 0 16,21 0-16,1-21 0,-1 21 15,64-22-15,-84 1 0,20 0 16,-20 21-16,20 0 0,-42-21 16,22 21-16,-1 0 0,-21 0 15,0 0-15,-21 21 16,0 0 0,0 0-16,-21 1 0,21-1 0,-21 0 15,21 0-15,0 0 0,0 0 16,-21 1-16,21 20 0,-21-21 15,21 0-15,-22 0 0,22 1 0,0-1 16,0 0-16,0 0 16,0-42 15,0 0-15,0 0-16,0-1 0,0 1 0,0 0 15,0-21-15,22 21 0,-1-1 16,0-20-16,0 21 0,21 0 0,-20-22 15,83 1-15,-62 21 16,63 21-16,-1-21 16,1 21-16,-85 21 0,22 0 15,-1 0-15,-21 0 16,-21 1-16,0-1 0,0 0 16,0 21-16,-21 1 15,0-22-15,0 0 0,0 0 0,21 0 16,-22-21-16,1 21 0,21 1 15,-21-22-15,0 0 16,21-22 0,21 1-1,0 21-15</inkml:trace>
  <inkml:trace contextRef="#ctx0" brushRef="#br0" timeOffset="190840.25">11853 10964 0,'0'0'0,"0"-21"16,0 0-16,0 0 0,0 0 16,-21 21-1,0 0-15,0 0 0,0 0 16,-1 0-16,-41 0 0,42 0 16,-22 21-16,1 21 15,21-21-15,-43 22 16,43-1-16,21-21 0,-21 0 0,0 22 15,21-22-15,0 0 0,0 43 16,0-43-16,21 21 16,0-21-16,0-21 15,1 0-15,-1 0 0,63 0 16,-62 0-16,-1-21 0,42-21 16,-42 21-16,64-85 15,-64 63-15,0 1 16,1-21-16,-22-1 15,21 22-15,-21-1 0,0 1 0,0 0 16,0-43-16,0 64 16,0-21-16,0 20 0,0 1 15,0 42 1,0 1-16,0 20 0,-21-21 16,21 21-16,0 22 15,0-22-15,0 1 0,0 20 16,0-21-16,0 1 0,-22-22 15,22 21-15,0-21 0,0 1 0,0-1 16,0 21-16,0-21 0,0 0 16,22-21-16,-22 22 15,21-22-15,0 0 0,0 0 0,0 0 16,0 0-16,1-22 0,-1 22 16,0-21-16,0 0 0,0 21 0</inkml:trace>
  <inkml:trace contextRef="#ctx0" brushRef="#br0" timeOffset="191231.25">12255 11007 0,'-21'0'0,"42"0"0,-42-21 0,0 21 15,21-43-15,0 22 16,21 0-16,0 0 16,1 21-16,20-21 15,-21 21-15,0 0 0,0 0 0,22 0 16,-22 0-16,0 0 0,0 0 15,0 0-15,1 0 0,-1 21 0,21 21 16,-42-21-16,21 0 16,-21 1-16,0-1 0,0 63 15,-21-62-15,0-1 0,21 0 16,-21 0-16,0 0 0,21 22 16,-22-43-16,1 0 15,21-22 1,0 1-1,0 0-15,21 0 0,-21 0 0,0 0 16,22-22-16,-1 22 0,0 0 16,0 0-16,-21 0 0,21-1 0,0 1 15,1 0-15,-22 0 0,21 0 16,0 21-16,0-21 16,0 21-16,0 0 15,1 0-15,-1 0 0,0 0 0</inkml:trace>
  <inkml:trace contextRef="#ctx0" brushRef="#br0" timeOffset="191925.5">13271 10859 0,'-42'0'32,"0"0"-32,-1 21 15,22-21-15,-21 21 16,21 0-16,0 0 0,-22 0 0,22 1 15,0-1-15,0 21 0,0-21 16,-1 0-16,1 22 0,21-22 0,0 0 16,0 21-16,0 1 0,0-22 15,21 0-15,1-21 0,-1 21 16,0-21-16,64 0 16,-64 0-16,21 0 0,0 0 0,22-21 15,-22 0-15,1 0 0,-22 21 0,21-21 16,0-22-16,-20 22 0,-1 0 15,0 0-15,0-43 16,-21 43-16,0-21 0,0 21 0,0-22 16,0 22-16,-21 0 0,0 0 0,0 0 15,-1 21-15,-20 0 0,-21 0 16,20 0-16,1 0 0,0 0 16,-1 21-16,1 0 0,0 0 0,-1 0 15,1 0-15,21 1 0,0 20 16,-1-21-16,1 0 0,21 22 0,0-22 15,0 21-15,0-21 0,0 0 16,21 1-16,1-1 0,-1-21 0,21 21 16,22-21-16,-22 0 15,0 0-15,1 0 0,20 0 16,-21 0-16,1 0 0,20-21 0,-20 0 16,-1-1-16,0 1 0,1 0 0,-22 0 15,21-21-15,0 20 0,-20 1 16,-1 0-16,0 0 0,0 0 0,0 0 15,0-1-15,-21 44 47,0-1-47,-21 0 0,21 0 16,-21 0-16,21 0 0,0 1 0,0 20 16,0-21-16,0 21 15,0-20-15,0-1 16,0 0-16,21-21 0,0 21 15,1-21-15,-1 0 0,0 0 16,0 0-16,0-21 0,0 0 16,1 21-16,20-43 0,-21 1 15,0 21-15</inkml:trace>
  <inkml:trace contextRef="#ctx0" brushRef="#br0" timeOffset="192113.39">13928 10732 0,'-22'0'0,"44"0"0,-65 0 16,22 0-16,0 0 15,0 0 1,21 21-16,21 0 31,0-21-15</inkml:trace>
  <inkml:trace contextRef="#ctx0" brushRef="#br0" timeOffset="192736.09">14690 11070 0,'0'-21'0,"0"-42"32,0 41-32,0 1 0,0 0 0,0 0 15,0 0-15,-22 21 16,1-21-16,0 21 0,0 0 0,0 0 16,0 0-16,-1 0 0,-20 0 0,21 0 15,-21 0-15,-1 21 16,-20 21-16,20-21 0,1 22 15,21-22-15,-21 0 0,20 21 0,1 1 16,0-22-16,0 21 0,21-21 16,0 43-16,0-43 0,0 0 15,0 0-15,21 0 0,0-21 16,0 0-16,43 22 0,-22-22 16,1 0-16,20-22 15,-21 1-15,1 0 0,-1 0 16,0 0-16,-20-22 0,62-41 15,-63 63-15,22-43 0,-22 22 16,0-1-16,21 1 0,-20-21 0,-1 20 16,-21-20-16,21 20 0,-21 1 0,21 0 15,-21-1-15,0 22 0,0 0 16,-21 42 0,0 0-16,0 1 15,-1 20-15,1 0 0,0 1 0,0-1 16,0-21-16,21 21 0,0 1 0,0 41 15,0-62-15,0 20 16,0 0-16,0-21 0,21 1 0,0 20 16,0-21-16,-21 0 15,21 0-15,22 1 0,-22-1 16,0-21-16,0 0 0,0 0 0,1 0 16,-1 0-16,0 0 15,0 0-15,0-21 0,22 21 16,-22-22-16</inkml:trace>
  <inkml:trace contextRef="#ctx0" brushRef="#br0" timeOffset="192980.48">15473 11218 0,'0'0'0,"0"22"16,0-1-1,0 0-15,0 0 0,0 0 16,-21 0-16,21 1 0,-22-22 16,1 21-16,0 21 0,21-21 15,-21-21-15,0 21 0,21 1 0,-21-22 16,-1 0-16,1 0 0,0 0 16,0 0-16,-21 0 15,20 0-15,1 0 0</inkml:trace>
  <inkml:trace contextRef="#ctx0" brushRef="#br0" timeOffset="194998.24">15346 11155 0,'-21'21'31,"21"0"-31,0 0 31,21-21-15,0 0 0,0 0-1,0 0-15,0-21 16,-21 0-16,0 0 16,0 0-1,0 0-15,-21 21 31,0 0-31,0 0 0,21 21 16,-21 0-16,0-21 16,21 21-16,-22 0 0,22 0 15,0 1-15,0-1 16,22-21 15,-1 0-15,0 0-16,-21-21 15,21-1-15,-21 1 16,0 0 0,-21 21 46,42 0 48,0 0-110,-21 21 15,0 0-15,21 1 16,-21-1-16,0 0 0,22-21 15,-22 42-15,0-21 0,0 1 16,0-1-16,0 0 16,0 21-16,-22-21 0,1-21 15,0 22-15,0-1 0,0-21 0,-22 21 16,-20 0-16,42-21 16,0 0-16,-43 0 0,43 21 15,-21-21-15,20 0 16,1 0-16,0 0 0,0-21 0</inkml:trace>
  <inkml:trace contextRef="#ctx0" brushRef="#br0" timeOffset="195832.33">16489 10795 0,'0'-21'0,"21"-43"15,-21 43 1,0 0 0,0 42-1,0 0 1,0 1-16,0 20 16,0-21-16,-21 21 0,0-20 0,21 20 15,-22-21-15,1 85 16,0-64-16,0 1 15,21-22-15,0 21 0,0-21 0,-21 22 16,21-22-16,0 0 16,21-21-1,0 0 1,0-21-16,0 0 0,1-1 16,-1 1-16</inkml:trace>
  <inkml:trace contextRef="#ctx0" brushRef="#br0" timeOffset="196304.06">17018 10774 0,'21'0'0,"-42"0"0,42-21 0,0 21 0,-21-21 16,0 42 15,0 0-31,-21 0 0,0 0 16,0 0-16,21 1 0,-21 20 15,-1-21-15,22 0 0,-21 22 16,0-22-16,21 21 0,-21-21 0,21 22 16,0-22-16,-21 21 0,21 0 15,0 1-15,0-22 0,0 0 16,21 0-16,0-21 0,0 0 16,0 0-16,22 0 0,20 0 15,-20-21-15,-22 21 0,21-21 16,0 0-16,1 0 0,63-64 15,-85 64-15,21-22 16,-42 22-16,21-21 0,-21 21 16,21-43-16,-21 22 15,0 0-15,0 20 0,0-20 0,-21 21 0,0 0 16,0 0-16,0-1 16,0 22-16,-22 0 0,22 0 15,-21 0-15,21 0 0,-1 0 16,-20 22-16,21-1 0,-43 21 15,43-21-15,0-21 0,-21 43 16,21-22-16,21 0 0,0 0 16,0 0-16,42-21 15</inkml:trace>
  <inkml:trace contextRef="#ctx0" brushRef="#br0" timeOffset="196883.34">18224 10795 0,'0'0'0,"0"-21"0,0 0 16,-21 21 15,0 0-31,0 0 0,0 0 15,0 21-15,-43 0 16,43 0-16,-21 0 0,-1 22 16,22-43-16,0 21 0,-21 21 15,42-21-15,-22-21 0,22 22 16,0-1-16,0 0 16,22 0-1,-1-21-15,0 0 0,0 0 0,0 21 16,43-21-16,-43 21 15,21-21-15,-21 22 0,22-22 0,-22 21 16,21-21-16,-21 21 0,1-21 16,20 21-16,-42 0 15,21-21-15,-21 21 0,0 1 16,-21-1-16,0-21 0,0 21 16,-22-21-16,1 21 0,21-21 0,-22 0 15,1 0-15,-43 21 16,43-21-16,0 0 0,-1 0 15,1 0-15,0 0 0,21 0 0,-1 0 16,1-21-16,0 21 0,0-21 0,21 0 16,0 0-1,-21 21 63</inkml:trace>
  <inkml:trace contextRef="#ctx0" brushRef="#br0" timeOffset="212118.15">847 12742 0,'0'-21'0,"0"42"0,0-63 0,0 21 15,0 0-15,0 0 0,0-1 16,-22 1-16,22 0 0,0 0 16,0 0-16,-21 21 0,21 21 31,0 21-15,0-21-16,-21 22 0,21-1 0,-21 22 15,21-1-15,0-21 0,-21 22 16,0-1-16,21-20 0,-22 20 15,22-20-15,-21-1 0,21 21 16,0-41-16,0-1 16,0 21-16,0-63 31,21 0-31,1 0 16,-22-1-16,21 1 0,0-21 15,0 21-15,0-22 0,0 1 0,-21 0 16,22-22-16,-1 22 15,0 0-15,0-1 0,-21 22 16,0-21-16,21 21 0,0-1 16,-21 44-1,0-1-15,22 0 0,-22 21 16,0 1-16,21 20 16,-21-21-16,0 1 0,0-1 0,0 0 15,0-20-15,21 20 0,0 0 16,-21-21-16,21 1 15,0-22-15,1 0 16,-1 0-16,0 0 0,0 0 16,0 0-16,0-22 0,1-20 15,20 21-15,-21 0 0,0-22 0,0 1 16,1 0-16,-1-1 0,0-20 16,-21-43-16,21 64 15,-21-1-15,21 1 0,-21 21 16,0-21-16,0 20 0,0 1 0,0 0 15,0 42 1,-21-21 0,21 43-16,0-22 0,0 21 15,0 0-15,-21 22 0,21-22 16,0 1-16,0 20 0,-21-21 0,21 1 16,0-1-16,0 0 15,0-20-15,0 20 0,0-21 0,21 0 16,0 0-16,-21 1 0,21-22 0,0 0 15,1 0-15,-1 0 0,0 0 16,21 0-16,-21 0 0,1-22 16,41 1-16,-42 0 0,0-21 15,1 21-15,-1-1 0,-21-20 16,21-21-16,0 41 0,-21-20 16,0 21-16,0 0 15,0 42 1,0 0-16,0 0 0,0 0 15,0 22-15,0-22 0,0 0 16,0 0-16,0 22 0,0-22 16,-21-21-16,21 21 0,0 0 15,0 0-15,0 0 16,0-42 15,0 0-31,0 0 16,0 0-16</inkml:trace>
  <inkml:trace contextRef="#ctx0" brushRef="#br0" timeOffset="212300.04">1905 12721 0,'0'-21'0,"0"0"31,0 0-15,0 42 15,21-21-15,-21 21-16,21 0 15,0-21-15</inkml:trace>
  <inkml:trace contextRef="#ctx0" brushRef="#br0" timeOffset="212776.44">2222 12785 0,'0'63'16,"0"-42"0,0 1-16,0-1 15,0 0-15,0 0 0,0 0 0,0 0 16,0 1-16,0-1 0,0 0 16,-21 0-16,21 0 0,0 0 0,0 1 15,0-1-15,0 0 16,-21-42 31,0 0-32,21-1-15,0 1 0,0 0 0,0 0 16,0-21-16,0 20 0,0-20 16,0 21-16,0-21 0,21 20 0,0 1 15,22 0-15,-22-21 0,42 21 16,-20-1-16,-1 22 15,-21 0-15,21 0 0,1 0 0,41 64 16,-41-43 0,-22 0-16,0 0 0,0 22 0,-21-22 15,0 21-15,0-21 0,0 22 16,0-1-16,0-21 16,-21 0-16,0 1 0,0-1 0,21 0 15,-21-21-15,21 21 0,-22-21 16,22-21 15,22 0-31,-1 0 0</inkml:trace>
  <inkml:trace contextRef="#ctx0" brushRef="#br0" timeOffset="213016.3">3196 12742 0,'21'0'0,"-42"0"0,42 22 31,-21-1-31,0 0 16,-21 0-16,21 21 0,0-20 0,0-1 15,0 0-15,0 21 0,-21-21 16,21 22-16,-21-22 0,21 0 16,0 0-16,0 0 15,0-42 16,0 0-31,0 0 16</inkml:trace>
  <inkml:trace contextRef="#ctx0" brushRef="#br0" timeOffset="213385.09">3302 12488 0,'-21'0'16,"42"0"-16,-63 0 0,20 0 0,1 0 0,0 0 15,0 22-15,0-1 16,0 0-16,21 0 0,0 0 16,0 0-16,0 1 0,0-1 15,21-21 1,0 0 0,0 0-16,0 0 0,0 0 15,1-21-15,20-1 0,-21 22 0,0-21 16,0 0-16,1 0 0,-1 0 15,-21 0-15,0-1 0,0 1 16,-21 0-16,-1 21 16,1-21-16,0 21 0,0 0 0,-21 0 15,20 0-15,1 0 0,-21 21 0,21-21 16,0 21-16,-1 0 0,-20 1 16,42-1-16,0 0 0,0 0 15,0 0-15,0 0 0,0 1 0,0-1 16,0 0-16,0 0 0,21 0 15,0-21-15,1 21 0</inkml:trace>
  <inkml:trace contextRef="#ctx0" brushRef="#br0" timeOffset="214564.01">3641 12658 0,'0'0'16,"-22"0"15,22 21-31,0 0 16,0 0-16,-21 0 0,21 22 15,0-22-15,-21 0 0,21 21 0,0-20 16,0-1-16,0 21 0,0-21 16,0 0-16,0 1 0,0-1 0,0 0 15,0 0-15,21 0 16,0-21-16,1 0 0,-1 0 0,21 0 15,-21 0-15,22 0 16,-22 0-16,21 0 0,-21-21 0,43-21 16,-43 21-16,0-1 15,0-20-15,0 21 0,1-21 16,-1-1-16,21-20 0,-42 20 16,0 1-16,21 21 0,-21 0 0,0 0 15,0-1-15,0 44 31,-21-1-15,0 0-16,21 21 0,0-21 16,0 22-16,-21-22 0,0 42 15,21-20-15,0-22 0,0 0 16,0 0-16,0 0 0,21 1 16,-21-1-16,21-21 0,21 0 15,-21 0 1,1 0-16,-1 0 0,0 0 0,0 0 15,0-21-15,0-1 0,22 1 0,-22 0 16,0 0-16,0 0 0,0-22 16,1 22-16,-1-21 0,0 21 0,-21-43 15,21 22-15,-21 21 16,0 0-16,0-1 0,0 44 31,0-1-31,0 0 16,-21 0-16,21 43 0,0-43 15,0 21 1,0-21-16,0 0 0,-21 22 16,21-22-16,0 0 0,-21 0 15,21 0-15,0 1 16,0-44 31,0 1-47,0 0 15,0 0-15,0 0 0,0 0 0,0-1 16,0-20-16,21 21 0,0 0 16,0-22-16,0 22 0,0 0 15,1 0-15,-1 0 0,21 0 0,0-1 16,-20 1-16,20 21 0,-21 0 16,21 0-16,1 0 0,-22 0 0,0 0 15,21 21-15,-20-21 0,-1 22 16,-21-1-16,21 0 0,0 0 0,-21 0 15,0 0-15,0 1 0,0 20 0,0-21 16,0 0-16,0 0 16,0 1-16,0-1 0,0 0 0,0 0 15,0 0-15,-21-21 16,0 0-16,0 0 0,21-21 31,0 0-15,0 0-16,0 0 15,21-22-15,0 22 0,0-21 16,0 21-16,22-22 0,-22 22 0,85-64 16,-64 64-1,21 0-15,-20 21 0,-1 0 16,0 0-16,-20 21 0,-1-21 16,0 21-16,-21 1 0,0-1 15,0 0-15,0 21 0,0-21 0,0 1 16,-21 41-16,0-42 15,-1 0-15,1 22 16,0-22-16,0-21 0,21 21 0,-21-21 16,0 21-16,21-42 31</inkml:trace>
  <inkml:trace contextRef="#ctx0" brushRef="#br0" timeOffset="-214516.18">6138 12742 0,'-21'0'0,"42"0"0,0 0 47,1 0-47,20 0 15,-21 0-15,43 0 0,-22 22 16,85-22-16,-64 21 0,1-21 15,21 0-15,-1 0 0,-20 0 16,84 21-16,-85-21 0,1 0 16,-1 0-16,-20 0 0,20 0 15,-42 0-15,43 0 0,-43 0 16,21-21-16,-42 0 16,0-1-16,0 1 15,0 0-15,0 0 0</inkml:trace>
  <inkml:trace contextRef="#ctx0" brushRef="#br0" timeOffset="-214071.21">7218 12488 0,'-21'-21'16,"42"42"-16,-64-42 0,22 21 0,0 0 0,0 0 16,0 0-16,0 0 15,21 21-15,0 1 16,0-1-16,0 0 15,21 0-15,0-21 0,21 42 16,1-20-16,-22-22 16,21 21-16,-21-21 0,22 21 0,-22-21 15,21 0-15,-21 0 0,0 0 16,22 0-16,-1 0 0,-21 0 16,22 0-16,-22 0 15,0 0-15,0-21 0,-21 0 16,-21 21 15,0 0-31,0 0 0,-1 0 16,1 21-16,0 21 0,0-21 15,0 0-15,-22 22 0,1 20 16,0-20-16,21-22 0,-1 21 16,1-21-16,-21 22 0,21-22 15,0 0-15,-1 0 0,22 0 0,-21 0 16,0 1-16,21-1 15,-21 0-15,21-42 32,21 21-17,-21-21-15</inkml:trace>
  <inkml:trace contextRef="#ctx0" brushRef="#br0" timeOffset="-212885.06">8763 12658 0,'0'21'0,"0"-42"0,21 0 0,-21-1 0,0 1 0,21 0 16,-21-21-1,0 21-15,0-1 0,0 1 16,0 42 0,0 1-1,-21-1-15,21 21 16,-21-21-16,21 22 0,-21-1 15,21 21-15,0-20 0,0 20 0,-21-20 16,21-1-16,-22 0 0,22 1 16,-21 41-16,21-63 0,0 1 15,0-1-15,0 0 16,21-21-16,1 0 16,-1 0-16,0-21 0,0 21 0,0-21 15,22-1-15,-22 1 0,0 0 16,21-21-16,1-22 0,-1 22 15,-21 0-15,0-1 0,22 1 16,-22 0-16,21-1 16,-42 22-16,21 0 0,-21 0 0,21 21 15,-21 21 1,0 0-16,0 21 16,0-20-16,0 20 0,0 0 15,0 1-15,0-1 0,0-21 0,0 64 16,0-64-16,0 0 0,0 0 15,0 0-15,0 1 0,22-1 16,-1-21-16,0 0 0,0 0 0,21 0 16,-20 0-16,-1 0 15,21 0-15,-21-21 0,22-1 16,-1-41-16,0 42 0,-21-22 16,22 1-16,-22 0 0,0-1 15,-21 1-15,21-43 0,-21 43 16,21 0-16,-21-1 0,0 1 15,0 21-15,0-21 0,-21 42 32,0 21-32,0 0 15,21 21-15,-21-21 0,21 43 0,0-22 16,0 1-16,0 62 16,0-62-16,0-1 0,0 43 15,0-64-15,0 0 0,21 0 16,0 0-16,0 1 0,22-1 15,-1-21-15,-21 0 0,43 0 16,-22 0-16,-21-21 16,43-1-16,-22 1 0,-21 0 15,21-21-15,-20-1 0,-1 22 16,0 0-16,-21-21 0,0 21 16,0-22-16,21 22 15,-21 42 1,0 0-16,-21 1 0,21-1 15,-21 0-15,21 0 16,-21 0-16,-1 22 0,22-22 0,0 0 16,0 0-16,0 0 0,0 0 15,0-42 32,0 0-47,0 0 0,22 0 16,-22 0-16</inkml:trace>
  <inkml:trace contextRef="#ctx0" brushRef="#br0" timeOffset="-212719.16">10160 12615 0,'0'-21'0,"0"127"0,0-191 0,-21 64 16,21 0-16,-21 21 0,-1 0 16,1 0-1,21 21 1,21-21-1,1 21 1,20-21-16,-21 0 0,0 22 0</inkml:trace>
  <inkml:trace contextRef="#ctx0" brushRef="#br0" timeOffset="-212260.42">10499 12785 0,'0'0'0,"-22"21"0,22 0 0,-21-21 16,21 21-16,0 0 0,0 1 0,0-1 16,0 0-16,0 0 0,0 0 15,0 22-15,0-22 0,0 0 16,0 0-16,0 0 16,0 0-16,0 1 15,-21-22 16,21-22-15,0 1-16,0 0 0,0 0 16,0 0-16,0 0 0,0-1 0,0-20 15,21 21-15,0-21 0,-21-1 0,22 22 16,-1-21-16,42-1 16,-42 22-16,22 0 0,-22 0 0,21 21 15,1 0-15,-1 0 0,21 63 16,-20-41-16,-22-1 0,21 42 15,-42-20-15,0-22 0,0 21 16,0-21-16,0 22 0,-42-1 16,21-21-16,0 0 0,-1-21 15,1 21-15,0 1 16,0-22-16,0 0 0,42 0 31,21 0-15,-21 0-16</inkml:trace>
  <inkml:trace contextRef="#ctx0" brushRef="#br0" timeOffset="-211726.07">11705 12848 0,'0'-42'0,"0"84"0,0-105 0,0 42 0,0-22 15,0 22-15,-21 0 0,0 21 16,0 0-16,-22-21 0,1 21 15,0 0-15,-1 0 0,22 21 16,-64 21-16,43-21 16,0 22-16,21-22 0,-22 21 0,22 1 15,-21-1-15,42-21 0,-21 21 0,21-20 16,0 20-16,0-21 0,0 0 16,0 0-16,21 1 0,0-1 0,21-21 15,-21 21-15,22-21 0,-22 0 16,21 0-16,1 0 0,-22 0 0,21 0 15,0-21-15,22 0 16,-43-1-16,43-41 16,-43 42-16,0-22 0,0 1 0,0-21 15,0 20-15,-21 1 0,0-22 16,22 22-16,-22-21 0,0-22 16,0 43-16,0 20 0,0-20 0,0 21 15,0 0-15,0 0 0,-22 42 31,1 0-31,21 0 0,0 21 0,0-20 16,-21 20-16,0 0 0,21 22 16,-21-22-16,21 0 0,0 1 15,0 20-15,0-20 0,0-1 16,0 0-16,0-21 0,0 22 0,0-22 16,0 0-16,0 21 0,0-20 15,42-1-15,-21-21 16,0 0-16,43 0 0,-43 0 15,21 0-15,1-21 16,-1-1-16,0 22 0</inkml:trace>
  <inkml:trace contextRef="#ctx0" brushRef="#br0" timeOffset="-211319.3">12319 12827 0,'0'-42'0,"0"-22"16,0 43-1,0 148-15,-21-254 0,0 127 16,-1 0-16,1 21 0,0 0 0,0 1 15,0-1-15,0 0 0,-1 21 16,1-21-16,0 22 0,21-22 0,0 21 16,-21 1-16,21-1 15,0 0-15,0-21 0,0 1 16,21-1-16,0-21 0,22 0 16,-22 0-16,0 0 0,21 0 15,22 0-15,-22 0 0,0-21 16,1 21-16,-1-22 0,-21 1 15,0 0-15,22 0 0,-22-21 16,-21 20-16,21-20 0,-21-21 16,0 20-16,0 1 0,0 0 15,0 20-15,-21 1 0,0 0 0,0 0 16,-22 21-16,22 0 0,-21 0 16,-1 0-16,1 21 0,21 0 0,-21 0 15,-1 1-15,22 20 0,0-21 0,0 21 16,0 1-16,-1-22 15,22 21-15,0-21 0,0 22 0,0-22 0,0 0 16,22 0-16,-1-21 16,21 21-16,0 1 0,-20-22 0,62 0 15</inkml:trace>
  <inkml:trace contextRef="#ctx0" brushRef="#br0" timeOffset="-210783.8">12912 12869 0,'0'-21'0,"0"42"0,0-63 0,0 21 0,0 0 16,0 0-16,0 42 31,-22 0-31,1 0 0,0 0 0,21 22 16,0-22-16,-21 21 0,21-21 16,-21 22-16,21-22 0,0 42 15,0-42-15,0 1 16,0-1-16,21-21 15,0 0-15,0 0 16,0 0-16,1 0 0,20 0 16,0-21-16,-21-1 0,22 1 15,-22 0-15,0 0 0,0 0 0,22 0 16,-22-1-16,0 1 0,-21 0 16,0 0-16,21 0 0,-42 42 31,21 0-31,-21 0 0,0-21 15,-1 21-15,22 1 0,0-1 16,-21 21-16,21 0 16,0-20-16,0-1 0,21 0 15,1-21-15,-1 0 0,0 0 16,0 0-16,0 0 0,22 0 0,-22 0 16,0 0-16,0-21 0,21 0 0,-20 21 15,-1-22-15,63-62 16,-62 63-16,-1-22 15,-21 1-15,21 0 0,-21-1 0,0 22 16,0-21-16,0 21 0,0-1 0,-21 1 16,0 21-16,-1 0 15,1 0-15,0 21 0,0-21 16,-21 22-16,20-1 0,1-21 0,0 21 16,0-21-16,21 21 0</inkml:trace>
  <inkml:trace contextRef="#ctx0" brushRef="#br0" timeOffset="-210051.17">14372 12467 0,'0'0'0,"0"-63"32,-21 84-1,0 0-31,21 21 0,-21-20 0,-1 20 16,22 0-16,-21 1 0,0-1 15,0 21-15,0-20 0,0 63 16,-1-64-16,1-21 0,0 21 15,21 1-15,-21-22 0,21 0 0,0 0 16,-21-21-16,21 21 0,-21-21 16,21-21-1,0 0-15,0 0 0,0 0 16,0 0-16,0-1 16,0-20-16,21 21 0,0-21 0,0-1 15,0 22-15,64-42 0,-43 41 16,43-20-16,-43 21 15,1 0-15,20 21 0,-21 0 0,1 0 16,-1 21-16,0 0 16,1 0-16,-22 0 0,0 22 0,0-22 15,-21 21-15,0-21 0,0 22 0,-21-22 16,0 21-16,-64 1 16,43-22-16,-22 0 0,1 0 0,-1 0 15,1-21-15,21 21 0,-22-21 16,22 0-16,-1 0 0,22 0 0,-21 0 15,21 0-15,0 0 16,21-21-16,0 0 16,21 21-16,0-21 0,0 21 15,21-21-15,-20 0 0,20 21 16,21-22-16,-20 1 0</inkml:trace>
  <inkml:trace contextRef="#ctx0" brushRef="#br0" timeOffset="-209576.1">15092 12764 0,'42'-22'0,"-21"1"16,-169 106-16,317-191 0,-253 170 0,190-170 16,-106 85-16,0-1 0,-22 22 15,1-21-15,0 21 16,0 0-16,0 0 0,-22 0 16,22 21-16,-21-21 0,21 22 15,0 20-15,-1-21 0,1 21 0,-21 22 16,21-22-16,0 1 0,21-22 15,0 21-15,0-21 0,0 43 16,0-43-16,0 0 0,0 0 16,21 0-16,0-21 15,0 0-15,21 0 0,-20 0 16,-1 0-16,0 0 0,21-21 0,-21 0 16,43-21-16,-43 21 15,0-22-15,22-20 0,-43 20 16,0 1-16,21 0 0,-21 21 15,21-22-15,-21 1 0,21 21 0,-21 0 16,0-1-16,0 44 16,0-1-1,0 21-15,0-21 0,0 22 16,0-22-16,0 21 16,0-21-16,0 22 0,-21-22 0,21 21 15,0-21-15,0 0 0,0 1 16,0-1-16,0 0 0,0 0 0,0 0 15,21-21 1,0 0-16,0 0 0,1-21 16,41 0-16,-21 0 0,1 0 15</inkml:trace>
  <inkml:trace contextRef="#ctx0" brushRef="#br0" timeOffset="-209216.3">15833 12742 0,'84'-105'31,"-84"83"-31,-84 149 0,189-275 0,-105 127 0,-21 21 31,0 0-31,-21 0 0,21 0 16,-1 0-16,-20 21 0,21 0 0,0 1 15,0-1-15,-22 21 16,43-21-16,0 0 0,0 1 0,0-1 16,0 0-16,64 42 15,-22-41-15,-21-22 0,22 42 16,-22-21-16,21 0 15,-42 0-15,0 1 0,21-22 16,-21 21-16,-21-21 31,0 0-31,-21 0 0,20 0 16,-20 0-16,21 0 0,-21 0 16,20 0-16,-20 0 0,21 0 0,0 0 15,0 0-15,-1 0 0,22-21 16,-21 21-16,21-22 15,21 22-15,1-21 16,-1 21-16,42-21 16,-42 21-16</inkml:trace>
  <inkml:trace contextRef="#ctx0" brushRef="#br0" timeOffset="-208878.5">16108 12912 0,'0'0'0,"0"-21"31,21-1-15,0 22-16,0-21 16,0 0-16,1 0 0,20 0 0,-21 0 15,43-22-15,-43 22 16,0 0-16,-21 0 0,0 0 0,21-1 16,-42 22-1,0 0-15,0 0 16,-22 0-16,22 22 0,-21-1 0,21 0 15,-1 0-15,-20 0 0,21 22 16,0-22-16,0 42 16,21-42-16,0 22 0,0-22 0,0 0 15,0 0-15,0 0 0,0 1 16,21-1-16,0-21 0,0 21 0,0-21 16,22 21-16,-1-21 0,0 0 15,1 0-15,20 0 0,1 0 0,-1 0 16,1 0-16,-1 0 0</inkml:trace>
  <inkml:trace contextRef="#ctx0" brushRef="#br0" timeOffset="-208382.92">17145 12806 0,'0'-64'0,"0"43"16,-21 169-16,42-211 0,-21-43 0,0 85 0,-21 0 0,0 0 16,-1 21-16,1 0 15,0 0-15,-21 0 0,21 0 16,-1 21-16,1 0 0,0 0 15,-21 0-15,21 22 0,-1-22 0,1 21 16,0 0-16,21-20 0,0 20 0,0-21 16,0 0-16,0 0 15,0 1-15,0-1 0,0 0 0,42 0 16,-20-21-16,-1 0 0,0 0 16,0 0-16,0 0 0,43 0 15,-43 0-15,0-21 0,0 0 16,0 0-16,22-22 0,-22 22 15,0-21-15,0-1 0,0 1 0,1-21 16,-1 20-16,0 1 0,0-22 16,0 22-16,-21-21 0,0 20 15,0-20-15,0-22 0,0 64 16,0-21-16,0 20 0,0 44 16,-21-1-1,0 21-15,21-21 0,-21 22 16,0-1-16,21 0 0,-22 1 15,1 20-15,21-21 0,0 22 16,0-22-16,0 22 0,0 20 16,0-41-16,0-1 0,21-21 0,1 0 15,-1 1-15,63 20 16,-62-42-16,20 0 0,0 0 0,1 0 16,-1 0-16,-21-21 0,21 0 15,1-1-15,-22 1 0,0 0 0,0 0 16,0 0-16</inkml:trace>
  <inkml:trace contextRef="#ctx0" brushRef="#br0" timeOffset="-207602.36">18373 12954 0,'21'-21'15,"-42"42"-15,63-42 0,-21 0 0,0 0 16,0-22-16,22 22 0,-22 0 15,0 0-15,0-22 0,0 22 16,1 0-16,-1-64 16,-21 64-16,0 0 0,0-21 0,0 21 15,-21 21-15,-1-22 0,-20 1 16,0 21-16,21 0 0,-22 0 0,1 0 16,0 0-16,-1 21 0,1 1 15,0-1-15,20 21 0,-20-21 0,21 22 16,-21-1-16,20 0 0,1 22 15,0-22-15,21-21 0,0 22 0,0-22 16,0 21-16,0-21 0,21 0 16,0-21-16,1 0 0,20 0 15,0 0-15,1 0 0,-1-21 16,0 21-16,1-21 0,20 0 16,-21 0-16,22-43 0,-22 43 15,-21-21-15,22-22 0,-43 43 16,0-42-16,0 41 15,0 1-15,0 0 0,0 42 32,0 0-32,0 1 0,-21 20 15,21-21-15,-22 21 0,22 1 16,-21-22-16,21 21 0,0-21 0,0 22 16,0-22-16,0 0 0,21 0 0,1 0 15,-1 1-15,0-22 16,21 0-16,-21 0 0,22 0 0,-22 0 15,21 0-15,1-22 0,-1 1 16,-21 0-16</inkml:trace>
  <inkml:trace contextRef="#ctx0" brushRef="#br0" timeOffset="-207319.01">19219 12615 0,'0'-63'16,"0"169"-16,0-149 0,0 1 31,-21 63-16,21 22-15,-21-22 16,0 21-16,21 0 0,0 1 0,-21-1 16,-1 0-16,22 1 0,-21-1 15,21 0-15,0 22 0,-21-22 0,21 1 16,-21-1-16,21 0 0,0 1 0,0 20 16,0-21-16,0 1 0,-21-1 15,21 0-15,0 1 0,0 20 16,0-42-16,0 1 0,21-22 31,0-22-31,0 1 16,0 0-16,1-21 0,-1 21 15,0-22-15,0 1 0</inkml:trace>
  <inkml:trace contextRef="#ctx0" brushRef="#br0" timeOffset="-207011.67">19367 12954 0,'0'-106'16,"0"-42"-16,0 106 15,0 338-15,0-613 0,0 295 0,0-20 0,0 21 16,0 0-16,22 0 16,20 21-16,-21-22 0,21 22 15,-20 0-15,20 0 0,43 22 16,-43-22-16,21 42 16,-63-21-16,0 0 0,0 43 15,0-22-15,0-21 16,-21 0-16,-21 22 0,21-22 0,-22 0 15,-20 0-15,21 0 0,-1 1 0,1-1 16,0 0-16,-1-21 0,1 21 16,-22-21-16,43 0 0,21 21 15,21-21 17,1-21-32,-1 21 0,21-21 0,0 0 15,1 0-15,20-1 0,-20 1 16</inkml:trace>
  <inkml:trace contextRef="#ctx0" brushRef="#br0" timeOffset="-206755.81">20066 12615 0,'0'0'31,"0"22"-15,0-1-16,-21 0 0,21 21 15,-21 1-15,-1-1 0,22 0 0,-42 43 16,42-43-16,-21 1 15,0 20-15,21-21 0,-21 1 0,-1-1 16,1 0-16,0 1 0,-21-1 0,21-21 16,-1 22-16,22-22 15,-21 21-15,0-21 0,21 0 0,0 1 0,0-1 16,21-21 15,0 0-31,1 0 0,-1-21 0,21-1 16,-21 1-16,0 0 0</inkml:trace>
  <inkml:trace contextRef="#ctx0" brushRef="#br0" timeOffset="-206109.18">20172 12806 0,'0'-42'0,"0"84"0,-21-127 0,21 64 0,-22 0 0,22 0 15,0 0-15,0-1 0,0 1 16,0 0-16,0 0 15,22 21-15,-1 0 0,0 0 16,0 0-16,21 0 0,-20 0 16,20 0-16,-21 21 0,0-21 0,0 21 15,22 22-15,-43-22 0,0 0 16,0 0-16,0 0 0,0 0 16,-21 1-16,-1-1 0,1 0 0,-21 0 15,21-21-15,0 21 0,-22-21 16,22 0-16,0 0 0,0 0 0,0 0 15,-1 0-15,1 0 0,0 0 16,0 0 0,21 21-1,0 1 1,21-1-16,0-21 16,0 21-16,1-21 0,-1 0 15,0 0-15,21 0 0,1 0 0,-1 0 16,0 0-16,1 0 0,-1-21 15,0 21-15,22-21 0,-22-1 0,64-20 16,-43 21-16,-20-21 16,-1 20-16,-21-20 0,22 21 15,-1-43-15,-21 22 0,-21 0 16,0 21-16,21-22 0,-21 22 16,0-21-16,0 21 0,0-1 15,-21 44 1,0-1-16,21 0 15,-21 21-15,0-21 0,-1 1 16,22 20-16,0-21 0,0 21 16,-21-20-16,21 20 0,0 21 15,0-41-15,0-1 0,0 0 16,21 0-16,1 0 0,-1-21 16,21 21-16,-21-21 15,0 0-15,1 0 0,-1 0 0,21-42 16,-21 21-16,0 0 0,1 0 15,-1-1-15,21-20 0</inkml:trace>
  <inkml:trace contextRef="#ctx0" brushRef="#br0" timeOffset="-205649.45">21696 12065 0,'-21'0'0,"42"0"0,-64 0 0,22 0 16,0 0-16,0 0 0,0 21 0,0-21 15,-1 21-15,1 1 0,21-1 16,-21 21-16,0 0 16,21-20-16,0 20 0,0-21 0,0 0 15,0 0-15,0 1 0,0-1 16,0 0-16,0 0 16,-21-21 15,21-21-16,0 0-15,0 0 16,0-1-16,0-20 0,21 21 0,0-43 16,21 22-16,-20 21 15,-1-21-15,21 20 0,0-20 16,1 21-16,-1 21 0,0-21 0,1 21 16,-22 0-16,21 0 0,-21 21 15,22 0-15,-22 0 0,-21 22 0,0-22 16,0 21-16,0 0 0,0-20 15,0 20-15,0 0 0,0-21 0,-21 1 16,0 20-16,21-21 0,-22 0 16,1 0-16,0 1 15,21-1-15,-21-21 16,0 0-16,21-21 31</inkml:trace>
  <inkml:trace contextRef="#ctx0" brushRef="#br0" timeOffset="-181419.48">825 14182 0,'22'0'32,"-1"0"-17,0-21-15,0 21 0,-21-22 0,21 1 16,0 21-16,1-21 16,-22 0-16,21 0 0,-21 0 0,0-1 15,-21 22 1,-1 0-1,1 0-15,0 0 0,-21 22 16,-1-1-16,1 0 0,0 0 16,-1 0-16,1 0 0,0 22 0,-1-22 15,1 21-15,21 1 16,21-22-16,0 0 16,0 0-16,0 0 0,42 22 15,-21-22-15,22-21 0,-22 21 16,21 0-16,22 43 15,-22-43-15,0 0 0,-20 0 0,20 0 16,-21 0-16,0 1 0,-21 20 16,0 0-16,0-21 0,-21 1 15,-21-1-15,-22 0 16,1-21-16,20 21 0,-20-21 16,21 0-16,-22 0 0,22 0 15,-22 0-15,22-21 0,0 0 16,-1 21-16,1-21 0,21-1 0,-22 1 15,22 0-15,0 0 0,21 0 16,0 0-16,0-1 0,0 1 16,0 0-16,42 0 0,-20 0 15,20 21-15,-21-21 0,21 21 16,1 0-16,41 0 0,-41 0 16</inkml:trace>
  <inkml:trace contextRef="#ctx0" brushRef="#br0" timeOffset="-181043.69">825 14732 0,'22'0'0,"-1"21"0,42-21 31,-42 0-31,1-21 0,-1 21 16,21-21-16,-21 0 0,22 0 15,-22-1-15,21 1 0,-21 0 16,0 0-16,1-21 0,-22 20 0,0 1 15,0 0-15,0 0 0,0 0 16,0 0-16,-22 21 16,1 0-16,-21 0 0,21 21 15,0 0-15,-1 0 0,1 21 16,-21-20-16,0 62 16,-1-41-16,22 20 15,0-21-15,21-20 0,0 20 16,0-21-16,0 0 0,0 22 15,21-43-15,-21 21 0,21-21 16,22 0-16,-22 0 0,42 0 16,-20 0-16,-1 0 0,0-21 15,1-1-15,-1 1 0,21 0 0,-20 0 16,-1-21-16,0-1 0,1 22 16</inkml:trace>
  <inkml:trace contextRef="#ctx0" brushRef="#br0" timeOffset="-180801.83">1778 14139 0,'0'0'0,"-21"0"15,0 22-15,-22 20 0,22 0 16,0-21-16,0 22 16,0-1-16,-1 0 0,22 1 0,0-1 15,-21 22-15,21-22 0,-21-21 16,21 21-16,0 1 0,0-22 0,0 0 15,0 0-15,0 0 0,0 1 0,21-1 16,0-21-16,1 0 16,-1 0-16,0 0 0,0 0 0,0-21 15,0 21-15,1-22 0,-1 1 16,0 0-16</inkml:trace>
  <inkml:trace contextRef="#ctx0" brushRef="#br0" timeOffset="-179999.26">1820 14584 0,'-21'21'0,"106"-63"0,-191 84 0,148-63 0,-84 63 0,21-21 16,0 1-16,21-1 15,21-21 1,0 0 0,0 0-16,0 0 0,0-21 15,1-1-15,-1 1 0,21 21 16,-21-21-16,0 0 0,1 0 15,-1 0-15,-21-1 0,0 1 0,21 0 16,-21 0-16,0 0 0,0 0 16,-21 21-1,0 0-15,-1 0 0,1 0 16,0 21-16,0 21 0,21-21 0,-21 0 16,0 22-16,-1-22 0,22 21 15,0-21-15,0 22 0,0-22 16,0 21-16,0-21 0,22 1 15,-1-22-15,0 0 16,21 0-16,-21 0 0,1 0 0,20 0 16,-21 0-16,21-22 15,1 1-15,-22 0 0,21 21 0,-21-21 16,22 0-16,-22 0 0,0-1 16,0-20-16,0 21 0,1-21 15,-22 20-15,0 1 0,0 0 16,-22 42 15,22 0-31,0 1 0,0-1 16,-21 0-16,21 0 0,-21 0 15,21 0-15,0 1 0,0-1 0,-21 0 16,21 0-16,-21 0 16,21 0-16,0-42 46,0 0-30,0 0-16,0 0 0,0 0 16,0-1-16,21-20 0,0 21 15,0 0-15,0-22 0,22 22 0,-1 0 16,43-42-16,-22 41 16,-20 22-16,20 0 15,-21 0-15,1 0 0,-1 0 0,0 0 16,-20 22-16,20-1 0,-21 0 0,-21 0 15,0 0-15,0 22 0,0-22 16,0 0-16,0 0 0,0 21 0,0-20 16,-21-1-16,0-21 0,0 21 15,-1 0-15,1 0 0,0 0 16,0-21 0,21-21 15,0 0-31,21 21 0</inkml:trace>
  <inkml:trace contextRef="#ctx0" brushRef="#br0" timeOffset="-178784.96">3344 14563 0,'0'0'0,"21"-21"15,-21-1-15,22 1 0,-22 0 16,0 0-16,0-21 0,0 20 0,0 1 15,0 0-15,-22 0 0,-20-21 16,42 20-16,-21 22 0,0 0 16,0 0-16,-1 0 0,1 0 0,-21 22 15,21-1-15,0 21 16,-1-21-16,1 22 0,-21-1 0,21 0 16,21 1-16,-21-22 0,21 21 0,-22 0 15,22-20-15,0 20 0,0-21 16,0 21-16,22-20 0,-1-22 15,0 21-15,0-21 0,0 0 16,0 0-16,1 0 0,-1 0 0,0 0 16,42-43-16,-41 22 15,20 0-15,0-21 0,-21-1 16,43-41 0,-43 20-16,-21 22 0,42-64 15,-20 43-15,-22 20 0,0-20 16,21 20-16,-21 1 0,0 0 0,21-1 15,-21 22-15,0-21 0,0 0 16,0 20-16,0 44 31,0-1-31,-21 21 0,21-21 16,-21 22-16,21-22 0,-22 21 16,22 0-16,0 1 0,0-1 0,-21 0 15,21 22-15,0-22 16,-21 1-16,21 41 0,0-41 15,0-22-15,0 21 0,0-21 0,0 0 16,0 1-16,21-1 0,0 0 16,1-21-16,20 0 0,-21 0 15,0 0-15,22 0 0,-22 0 16,21 0-16,0-42 0,1 20 16,-22 1-16,21 0 15,-21-21-15,1-1 0,20 22 0,-21-63 16,-21 62-16,0-20 0,0 21 15,0 0-15,0 0 0,-21 21 16,0 0-16,0 0 16,-1 0-16,1 21 0,21 21 15,0-21-15,0 0 0,0 1 16,0-1-16,0 0 0,0 0 16,21 21-16,1-20 0,-1-1 15,0 0-15,0 0 16,0-21-16,-21 21 0,21-21 15,-21 21-15,22-21 16,-1 0-16,0 0 16,0 0-1,0 0-15,-21-21 0,21 0 16,1 21-16,-1-21 0,-21 0 16,21 0-16,0-1 0,0-20 15,-21 21-15,21 0 0,1 0 0,-22-1 16,0 1-16,21 0 15,-21 42 17,-21 0-32,21 1 0,0-1 0,-22 21 15,22-21-15,-21 0 0,21 1 16,0-1-16,0 0 0,0 0 0,0 0 16,0 0-16,0 1 0,0-1 15,0 0-15,43-21 16,-22 0-1,0 0-15,0 0 0,21 0 16,-20 0-16,20-42 0,-21 20 16,21 1-16,-20 0 0,-1 0 15,-21 0-15,21-22 0,0-20 16,0 21-16,-21 20 0,0-20 16,0 21-16,0 0 0,-21-22 15,0 22-15,0 21 0,0 0 16,-1 0-16,-20 0 0,21 0 15,-21 0-15,20 21 0,-20 1 0,21-22 16,0 42-16,0-21 0,-1 0 0,1 0 16,21 1-16,0-1 0,0 0 15,0 0-15,0 0 0,0 0 16,0 1-16,21-22 0,1 0 0,-1 0 16,0 0-16</inkml:trace>
  <inkml:trace contextRef="#ctx0" brushRef="#br0" timeOffset="-178533.1">4868 14288 0,'0'0'15,"0"21"1,0 0 0,0 0-16,-21 0 15,21 0-15,-21 1 0,0-1 0,21 0 16,0 0-16,0 0 0,-21 0 15,21 1-15,0-1 0,-22 0 0,22 0 16,0 0 0,22-42 15,-1 0-15,-21 0-16,21 0 0,-21-1 0</inkml:trace>
  <inkml:trace contextRef="#ctx0" brushRef="#br0" timeOffset="-178356.87">4911 14097 0,'0'85'0,"0"-170"0,0 64 15,-22 21 1,1 0 0,0 0-1,21 21 1,0 0 15</inkml:trace>
  <inkml:trace contextRef="#ctx0" brushRef="#br0" timeOffset="-177739.23">5376 14309 0,'0'-21'0,"0"42"0,0-64 16,0 22-16,0 0 0,0 0 15,-21 21 1,0-21-16,0 21 0,0 0 16,-1 0-16,1 21 15,0-21-15,0 21 0,0 0 16,0 0-16,-1 22 0,1-22 15,0 21-15,0 1 0,21-22 0,-21 21 16,0-21-16,21 22 0,0-22 0,0 0 16,0 21-16,0-21 0,0 1 15,0-1-15,21-21 0,0 0 16,0 0-16,0 0 0,22 0 16,-22 0-16,0 0 0,21-21 15,-21-1-15,1 1 0,20 0 16,-21-21-16,0 21 0,0-22 15,22 1-15,-1-64 0,-21 64 16,0-1-16,1-20 0,-22 21 16,21-22-16,-21 22 0,21-22 0,-21 22 15,0 0-15,0 20 0,0-20 16,0 21-16,0 0 0,0 42 16,0 0-16,0 0 15,-21 22-15,0-22 0,-1 21 16,1 0-16,21 22 0,-21 21 15,0-22-15,21-21 0,0 1 16,0 20-16,0-20 0,0-22 0,0 21 16,0 0-16,0-20 0,0-1 15,0 0-15,0 0 0,42 0 16,-21-21-16,1 0 0,-1 0 16,0 0-1,21 0-15,-21-21 0,1 0 16,-1 21-16,0-21 0,-21 0 0,21-22 15,0 22-15</inkml:trace>
  <inkml:trace contextRef="#ctx0" brushRef="#br0" timeOffset="-176875.15">6435 14245 0,'-22'0'0,"1"0"31,42 0-31,1 21 16,-1-21-16,21 0 0,-21 0 0,22 0 16,-1 22-16,21-22 0,1 0 15,-22 0-15,22 0 0,-1 0 16,1 0-16,-22 0 0,22 0 0,-22 0 16,0 0-16,1 0 0,-1 0 15,21 0-15,-41 0 0,-1 0 16,-21-22-1,0 1 1,0 0-16,-21 0 0,-1 0 16,1 0-16,0 21 15,0-22-15,0 1 0,0 21 16,-1 0-16,22-21 16,-21 21-16,0 0 15,21 21 16,21-21-31,0 0 16,1 21-16,-1-21 0,0 0 16,0 0-16,0 0 0,22 0 0,-22 0 15,21 0-15,-21 0 0,22 0 0,-1 0 16,-21 0-16,0 0 0,22 0 16,-22 0-16,-21 22 0,-21-1 15,-1 0 1,1-21-16,-21 21 0,21 0 0,-22 22 15,1-22-15,0 21 0,-1-21 16,-41 43-16,41-22 16,1-21-16,-21 22 0,63-22 15,-22 0-15,22 0 0,0 0 16,22-21 0,-1 0-1,0 0-15,0 0 0,0 0 16,-21-21-16,21 0 0,1 0 0</inkml:trace>
  <inkml:trace contextRef="#ctx0" brushRef="#br0" timeOffset="-176045.09">8784 14118 0,'0'-21'31,"-21"42"-15,0-21-16,21 21 0,-21 22 16,-1-22-16,1 21 15,0 1-15,0-1 0,21 0 0,-21 1 16,0-1-16,-1 0 0,1 43 15,0-64-15,21 21 0,0-20 16,0-1-16,-21 0 0,21 0 16,0 0-16,0-42 31,0 0-31</inkml:trace>
  <inkml:trace contextRef="#ctx0" brushRef="#br0" timeOffset="-175759.13">8657 14245 0,'21'-63'16,"-63"253"-16,84-401 0,-63 295 0,42-190 0,-21 85 15,21 21-15,22-21 0,-1 21 16,-21-21-16,22 21 0,-22 0 16,21 0-16,43 0 0,-22 0 15,-20 21-15,-1 0 0,0 0 16,-21 1-16,22 20 0,-22 43 15,-21-43-15,0 85 16,0-85-16,-42 22 16,20-22-16,1-21 0,-21 22 15,21-22-15,0 0 0,-1 0 16,1-21 0,0 0-16,21-21 15,-21 21-15,0-21 16,0 0-16</inkml:trace>
  <inkml:trace contextRef="#ctx0" brushRef="#br0" timeOffset="-175204.45">8530 14499 0,'-21'0'16,"42"0"-16,-21 0 31,42 0-31,-20 0 0,20 0 16,0 0-16,1-21 0,20 21 15,1-21-15,-1 21 0,1-21 0,20 0 16,-20 21-16,-1-22 0,64 1 16,-84 21-16,-1-21 0,0 21 15,-21 0-15,22 0 0,-43 21 16,0 0-16,0 1 0,0-1 16,0 0-16,0 0 0,-21 0 15,21 0-15,0 22 0,-22-22 0,22 0 16,-21 21-16,21-20 0,0-1 15,0 0 1,0 0-16,0-42 47,0 0-47,0 0 0,0-1 16,0 1-16,0 0 0,0-21 15,0 21-15,0-1 0,43-41 16,-22 21-16,0 20 0,0 1 15,21 0-15,1 0 0,41 0 16,-41 21-16,-1 0 0,0 0 16,1 0-16,-1 0 0,22 42 15,-43 0-15,0-20 0,0-1 16,-21 21-16,0-21 0,0 22 16,0-22-16,-21 0 0,0 0 0,0 0 15,-1 0-15,1 1 0,0-1 16,0 0-16,0-21 0,0 21 0,42-21 47,0-21-47,21 21 0,-21-21 0</inkml:trace>
  <inkml:trace contextRef="#ctx0" brushRef="#br0" timeOffset="-173303.51">10499 14457 0,'21'-21'0,"-21"0"0,-106 105 0,212-211 15,-127 212-15,42-191 0,-21 85 0,0 0 16,0 0-16,-21-1 0,-1 22 16,1 0-16,0 0 0,-21 0 15,21 0-15,-1 22 0,-41 41 16,21-42-16,20 22 0,1-22 16,-21 21-16,21 0 0,0-20 15,21 20-15,0-21 0,0 21 0,0-20 16,0-1-16,0 0 0,21 0 15,0 0-15,0-21 0,0 0 16,0 0-16,22 0 0,-22 0 16,0 0-16,21 0 0,-20-21 15,-1 21-15,0-21 0,0 0 0,0-22 16,0 22-16,1-21 0,-1-22 16,-21 22-16,0 0 0,21-22 15,-21 22-15,21-22 0,-21 22 0,0 0 16,0-1-16,0 1 0,21-21 15,-21 41-15,0 1 0,0 0 16,0 42 0,0 0-16,0 1 15,0 20-15,-21-21 0,21 21 16,0 1-16,0-1 0,0 0 16,0 43-16,0-43 0,0 1 15,0-1-15,0-21 0,0 22 16,0 20-16,0-42 0,21 0 15,0-21-15,-21 22 0,22-1 16,20-21-16,-21 0 0,0 0 16,22 0-16,-22 0 0,21-21 15,-21-1-15,22 1 0,-1 0 0,-21 0 16,21 0-16,-20-22 0,20 1 16,-21 0-16,-21-22 0,21 22 15,-21 21-15,0-22 16,-21 22-16,0 21 0,-21 0 15,20 0-15,1 0 0,0 21 16,21 1-16,0-1 0,0 0 16,0 21-16,0-21 0,0 22 15,0-22-15,0 0 0,21 21 0,-21-20 16,21-1-16,1 0 0,-22 0 16,21 0-16,-21 0 0,21 1 15,0-22-15,0 21 0,0-21 0,1 0 16,20 0-16,-21 0 0,0 0 15,0 0-15,22 0 0,-22 0 0,21 0 16,1-21-16,-22-1 16,0 1-16,42-21 0,-41 21 15,-22 0-15,21-22 0,-21 22 16,21 0-16,-21-21 0,0 20 16,0 1-16,0 42 31,-21 1-31,0-1 15,-1 21-15,22-21 0,0 0 0,0 1 16,-21 20-16,21-21 0,0 0 0,0 0 16,0 1-16,0 20 15,0-21-15,21-21 0,1 21 16,-1-21-16,0 0 0,42 0 16,-41 0-16,20 0 15,-21 0-15,21-21 0,1 21 0,-22-21 16,21 0-16,-21 0 0,22-1 15,-1-41-15,-21 21 16,0-1-16,-21 1 0,0 0 0,0-1 16,-21-41-16,0 62 0,0 1 15,-21 0-15,20 0 0,-20 21 0,21 0 16,-21 0-16,-1 0 0,22 21 16,-64 43-1,64-22-15,21 0 0,0-21 16,0 22-16,0-1 0,0-21 0,0 22 15,0-22-15,21 21 0,1-21 16,-1 0-16,0 1 0,42-1 16,-41-21-16,20 21 0,0-21 0,1 0 15,-1 0-15,0 0 0,43-21 16,-64 0-16,21 21 0,1-22 16,-22 1-16,21 0 0,-21-21 15,22 21-15,-22-1 0,0-20 16,-21 21-16,21 0 0,0-22 0,-21 22 15,22 0-15,-22 0 16,0 42 0,0 0-16,0 22 15,0-22-15,-22 0 0,22 0 0,-21 21 16,21-20-16,0-1 0,0 21 16,0-21-16,0 0 0,0 1 0,0-1 15,21 0-15,1 0 16,20-21-16,-21 21 0,21-21 0,1 0 15,-1 0-15,0 0 0,22 0 16,-22 0-16,22 0 0,-22 0 0,0 0 16,1-21-16,-22 0 0,21 21 0,1-21 15,-22 0-15,21-22 0,0-20 16,-20 42-16,-22-64 16,0 43-16,0-1 0,0 22 15,0 0-15,0-21 0,-22 42 16,-41-22-16,42 22 0,0 0 15,-22 0-15,22 0 0,-21 22 16,21-1-16,-22 0 0,22 21 0,0 1 16,-21 20-16,20-42 0,22 22 15,0-22-15,0 21 0,0-21 16,0 0-16,0 1 0,0-1 16,0 0-16,22 0 0,-1-21 15,0 0-15,0 0 0,0 0 16,0 0-16,1 0 0,-1 0 0,21 0 15,-21-21-15,0 0 0,1 21 16,-1-21-16,0-22 0,21 22 0,-21-21 16,1-1-16,-1 1 15,0-21-15,0 20 0,0-20 0,22-64 16,-22 84-16,0 1 0,-21-21 16,0 41-16,21-20 0,-21 21 0,0 0 15,0 0-15,0-1 0,0 44 16,-21-1-1,21 0-15,-21 0 0,0 21 16,21 1-16,0-1 0,-22 0 16,1 22-16,0 42 0,21-64 15,0 22-15,0-22 0,0 0 16,0 1-16,0-1 0,0-21 0,0 21 16,21-20-16,0-1 0,1 0 0,-1-21 15,21 21-15,0-21 16,1 0-16,-22 0 0,21 0 0,-21 0 15,22 0-15,20-21 16,-42 0-16,22 0 0,-1-22 16,-21 22-16,0-21 0,1-22 15,-1 43-15,-21-64 16,0 64-16</inkml:trace>
  <inkml:trace contextRef="#ctx0" brushRef="#br0" timeOffset="-173089.64">12425 14012 0,'0'0'0,"-21"0"0,42 0 31,0 0-16,0 0-15,0 0 16</inkml:trace>
  <inkml:trace contextRef="#ctx0" brushRef="#br0" timeOffset="-172090.21">14986 14774 0,'42'0'0,"-84"0"0,127 0 15,-64-21-15,21 0 0,-21 21 0,22-21 16,-1-21-16,-42 20 15,0 1-15,0-21 0,0 21 16,0 0-16,-42-1 0,20-20 0,1 21 16,0-21-16,-21 20 15,-1 1-15,22 0 0,-21 21 0,0 0 16,20 0-16,-62 0 0,41 21 16,22 0-16,-21 22 0,0-22 15,20 21-15,-20 1 0,21-1 16,0 0-16,0-21 0,21 22 0,0-1 15,0-21-15,0 0 16,0 1-16,21-22 0,0 0 0,0 0 16,0 0-16,22 0 0,-22 0 0,21 0 15,-21-22-15,22 1 0,41-21 16,-41 21-16,-22 0 0,0-1 16,21-20-16,-21 21 0,22-64 15,-43 64-15,0-21 16,21-22-16,-21 43 0,21 0 15,-21 42 1,0 21-16,0-20 16,0-1-16,-21 21 0,21 0 15,0-20-15,0 20 0,0 0 0,0-21 16,0 22-16,0-22 0,0 0 16,0 0-16,42 22 0,-21-22 15,1-21-15,-1 0 16,21 0-16,-21 0 0,22 0 0,-1 0 15,-21 0-15,21 0 0,1-21 0,-22-1 16,21 1-16,-21 0 0,43-42 16,-43 41-16,0-20 0,0 0 15,-21-1-15,22 1 0,-1 0 0,-21 21 16,0-22-16,0 22 0,0 0 16,21 0-16,-21 0 0,0 42 15,0 0 1,0 0-16,-21 21 0,21 1 15,-21 41-15,-1-41 0,1-1 16,21 64-16,0-64 0,-21 22 16,21-22-16,-21 0 0,21 1 15,0-1-15,0 22 0,-21-22 0,21 0 16,-21 43-16,21-43 16,0-21-16,0 43 15,0-43-15,0 0 0,0 0 16,21-21-1,0-21-15,-21 0 0,0 0 16,21 0-16,0 0 0,-21-22 16</inkml:trace>
  <inkml:trace contextRef="#ctx0" brushRef="#br0" timeOffset="-171789.38">15727 14732 0,'21'-42'0,"0"-149"31,-21 149-31,-42 317 0,105-571 0,-42 253 15,-21 22-15,22 0 0,20 0 0,-21 0 16,43 0-16,-43 21 16,21 0-16,22 0 0,-43 0 15,0 21-15,0 21 0,-21-21 16,0 22-16,0-1 0,0 0 0,0 1 16,-21-22-16,-21 21 0,20 0 15,-20-20-15,0-1 0,-1 0 0,1 0 16,21-21-16,-64 21 15,64-21-15,-21 0 0,-1 0 16,65-21 15,-1 0-31,0 21 0,0-21 16,21 0-16,-20-1 0,20 1 16,0 0-16</inkml:trace>
  <inkml:trace contextRef="#ctx0" brushRef="#br0" timeOffset="-171508.54">16468 14351 0,'0'21'16,"0"-42"-16,0 42 15,-43 0-15,43 22 16,0-22-16,-21 21 0,0 1 0,0-1 16,21 0-16,-21 43 15,-1-43-15,1 1 0,21-1 16,-21 0-16,0 1 0,0 41 15,0-41-15,-1-1 0,1 0 16,21 1-16,0-22 0,0 21 0,0-21 16,0 0-16,0 1 0,0-1 15,0 0-15,21-42 32,1 0-32,-22-1 0,21 1 15,0 0-15,-21-21 0,21 21 16,0-22-16</inkml:trace>
  <inkml:trace contextRef="#ctx0" brushRef="#br0" timeOffset="-170855.92">16425 14626 0,'0'-84'15,"0"-1"1,21 43-16,-42 253 0,42-444 0,-21 212 0,22 0 16,-1 0-16,0 0 0,-21 0 15,21 21-15,21 0 0,-20-22 16,-1 22-16,21 0 0,-21 0 0,0 22 15,22-1-15,-22 0 0,21 21 16,-42 1-16,0-1 0,0-21 16,0 21-16,0-20 0,0 20 15,-21-21-15,0 0 0,-21 0 16,20 1-16,-20-22 0,21 0 16,-64 21-16,43-21 0,21 0 15,-22 0-15,22 0 0,0-21 16,-42-1-16,63 1 0,-22 0 15,1 0 1,42 42 0,1 0-1,-1 0-15,0 1 16,21-22-16,-21 21 0,1-21 16,20 0-16,-21 0 0,21 0 15,1 0-15,-1 0 0,22 0 16,-22 0-16,0 0 0,-21 0 0,22-21 15,-1-1-15,-21 1 0,22 0 16,-22-21-16,21 21 0,-21-22 16,0-20-16,1 20 0,-1 1 0,0 0 15,0-1-15,0-41 0,-21 41 16,0 22-16,0 0 0,21-21 16,-42 63 15,0 0-31,0 0 0,21 0 15,-21 22-15,0-1 0,21-21 0,0 22 16,0-1-16,0 0 0,0 1 0,0-22 16,0 63-16,0-62 15,0-1-15,21 0 0,0 0 16,-21 0-16,21 0 0,0-21 0,0 0 16,1 0-16,-1 0 0,21 0 15,-21 0-15,0 0 0,22-21 0,-22 21 16,0-21-16,21-21 0,-20 21 15,-1-22-15,0 1 0,42-43 16</inkml:trace>
  <inkml:trace contextRef="#ctx0" brushRef="#br0" timeOffset="-170373.19">17780 13970 0,'0'21'31,"0"0"-31,-21 1 16,21-1-16,-21 0 0,21 0 16,0 0-16,-22 0 0,22 1 15,0-1-15,0 0 0,0 0 0,0 0 16,0 22-16,0-22 16,-21-21 15,21-21-16,0-1-15,0 1 0,0 0 16,0 0-16,0 0 0,0 0 16,21-1-16,1-20 0,-22 21 0,21 0 15,0 0-15,0-22 0,0 22 16,0 0-16,22 0 0,-22 21 0,0-21 16,21 21-16,1 0 0,-22 0 15,21 0-15,1 0 0,-22 21 0,42 21 16,-42-21-16,1 0 15,-22 22-15,0-22 0,0 0 16,0 21-16,0 1 0,0-22 16,0 0-16,-22 0 0,1 0 0,21 1 15,-21-1-15,0 0 16,21 0-16,-21-21 0,21 21 16,-21-21-1,-1 0 1</inkml:trace>
  <inkml:trace contextRef="#ctx0" brushRef="#br0" timeOffset="-170196.29">18373 14690 0,'0'0'0,"-22"0"0</inkml:trace>
  <inkml:trace contextRef="#ctx0" brushRef="#br0" timeOffset="-155016.79">1312 15727 0,'0'0'16,"43"21"0,-22-21-1,0 0 1,0 0-16,0-21 0,0 21 16,1-21-16,-22 0 15,21 21-15,-21-22 0,-21 22 16,-1 0-1,1 0-15,-21 0 0,0 22 16,-1-22-16,1 21 0,0 0 0,-1 0 16,1 0-16,-22 22 15,22-22-15,21 21 0,-21-21 0,20 22 16,1-22-16,0 21 0,21 22 16,0-43-16,0 0 15,0 0-15,21 0 0,0-21 0,1 21 16,20 1-16,0-1 0,1 0 15,-1 0-15,0 0 0,1 0 16,-1 1-16,0 20 0,1-21 0,-22 0 16,0 0-16,0 1 0,-21 20 15,0 0-15,-42-21 16,21 1-16,-22-1 0,1-21 0,0 21 16,-22 0-16,22-21 0,-1 0 15,1 0-15,0 0 0,21 0 16,-22 0-16,1-21 0,21 0 15,-22 0-15,22-1 0,0 1 16,0 0-16,0 0 0,0 0 0,-1-22 16,1 22-16,21 0 0,-21-21 15,21 21-15,0-1 0,0 1 16,0 0-16,0 0 0,21 21 0,0-21 16,1 21-16,-1 0 0,42-21 15,-42 21-15,22 0 0</inkml:trace>
  <inkml:trace contextRef="#ctx0" brushRef="#br0" timeOffset="-154655">1524 16404 0,'21'0'0,"-42"0"0,63 0 16,-21 0-16,1 0 15,-1 0-15,0-21 0,-21 0 0,21 0 16,0 0-16,0-1 0,1 1 15,-1-21-15,0 21 16,0-22-16,-21 22 0,0-21 0,0 21 0,0 0 16,0-22-16,0 22 15,-21 21-15,0 0 0,0 21 0,-22 0 16,1 1-16,0 20 16,-1 0-16,22 1 0,-21-1 0,-1 0 15,22 1-15,-21 20 0,42-21 16,0 1-16,0-22 0,0 42 15,0-20-15,21-22 0,0-21 16,0 21-16,1-21 0,20 21 16,0-21-16,1 0 0,-22 0 15,21-21-15,0 0 0,1 0 0,-1 0 16,0-1-16,1-20 0,-1 21 16,-21-21-16,22-1 0,-22 1 0</inkml:trace>
  <inkml:trace contextRef="#ctx0" brushRef="#br0" timeOffset="-154433.12">2159 15727 0,'-21'-21'0,"42"42"0,-63-42 15,20 21-15,22 21 16,-21 0-16,21 0 0,0 22 0,0-1 16,0 21-16,0-20 0,-21 84 15,21-64-15,0 1 0,0-22 16,0 0-16,0 1 0,0 41 15,0-41-15,0-22 16,0 0-16,0 0 0,0 0 0,0 1 16,21-44 15</inkml:trace>
  <inkml:trace contextRef="#ctx0" brushRef="#br0" timeOffset="-154059.34">2328 16383 0,'21'0'31,"1"0"-31,-1 0 16,0-21-16,0 21 0,0-21 0,0 0 15,22-1-15,-22 1 0,21-21 16,-21 21-16,-21 0 15,0-1-15,0 1 0,0 0 0,0-21 16,-21 42 0,-21 0-16,0 21 0,20 0 15,1 0-15,0 0 16,-21 22-16,-1 20 0,22-20 0,21-1 16,0-21-16,0 21 0,0-20 15,0-1-15,0 0 16,21 0-16,1 0 0,-1-21 0,0 0 15,21 0-15,22 0 16,-22 0-16,0 0 0,22-21 16,-22 0-16,1 0 0,-22 21 15,21-43-15,-21 22 0,0 0 0,-21 0 16</inkml:trace>
  <inkml:trace contextRef="#ctx0" brushRef="#br0" timeOffset="-153640.58">2921 16108 0,'-21'21'15,"42"-21"-15,-21-21 0,-42 63 0,42-21 16,-22 1-16,22 20 0,0-21 16,0 0-16,0 22 0,0-22 15,0 0-15,-21 0 0,21 0 0,0 0 16,0 1-16,-21-1 0,21 0 16,0 0-16,0-42 46,0 0-46,0 0 0,0-1 16,0 1-16,0-21 0,0 21 16,21-22-16,22-84 15,-22 85-15,21 21 0,-21-21 16,0 20-16,22 1 0,-1 0 16,0 21-16,-20 0 15,20 21-15,-21 22 0,21-22 0,-20 0 16,-1 21-16,0 1 0,-21-22 15,0 21-15,0 22 0,0-22 16,-21-21-16,0 0 0,-1 22 16,1-22-16,21 0 0,-21 0 15,0 0 1,21-42 0,0 0-1,21 0-15,0 0 0,0-1 0</inkml:trace>
  <inkml:trace contextRef="#ctx0" brushRef="#br0" timeOffset="-153440.47">3556 16129 0,'0'21'0,"-21"-42"0,42 21 16,-21 42-16,0-20 0,-21-1 16,21 21-16,-21-21 0,21 0 0,0 1 15,0-1-15,-22 0 0,22 21 16,-21-21-16,21 1 15,0-1-15,0-42 47,0-1-47,0 1 0</inkml:trace>
  <inkml:trace contextRef="#ctx0" brushRef="#br0" timeOffset="-153259.58">3471 15875 0,'-21'-21'0,"42"42"0,-63-63 16,21 42-16,0 0 0,-1 0 16,22-21-16,-21 21 0,21 21 31,0 0-31,21 0 16,1 0-16,-1 0 15,0 1-15,0-1 0,0 0 16</inkml:trace>
  <inkml:trace contextRef="#ctx0" brushRef="#br0" timeOffset="-152864.8">3746 16023 0,'0'0'16,"0"21"0,0 1-1,0-1-15,-21 0 0,21 0 16,-21 0-16,21 22 0,0-22 15,0 0-15,0 42 16,0-41-16,0-1 0,0 0 0,21 0 16,-21 0-16,21 0 0,1-21 15,-1 0-15,0 22 0,42-22 16,-41 0-16,-1 0 0,21 0 16,-21-22-16,22 1 0,-22 21 0,0-21 15,0 0-15,0 0 0,0-22 16,1 22-16,-1-42 0,-21 20 15,0 22-15,0-21 0,0 0 16,0 20-16,0 1 0,0 0 0,-21 0 16,-1 0-16,1 21 15,0 0-15,21 21 16,0 0-16,0 0 0,0 0 16,0 1-16,0-1 0,0 0 0,0 0 15,0 0-15,21 0 0,0-21 16,1 0-16,-1 0 0,0 0 15,0 0-15</inkml:trace>
  <inkml:trace contextRef="#ctx0" brushRef="#br0" timeOffset="-152252.98">4445 16002 0,'0'-42'16,"0"105"0,0-84-16,-21-21 15,21 63-15,-21 0 0,21 0 16,0 0-16,0 1 0,0 20 0,0-21 15,-22 21-15,22-20 0,0 20 16,0-21-16,0 0 0,0 0 0,0 1 16,0-1-16,0 0 0,0 0 15,-21-21-15,21 21 0,0-42 32,0 0-17,0 0-15,0 0 16,0-22-16,0 22 0,21-21 15,1 21-15,-22-22 0,21 1 16,0 0-16,21-1 0,1-20 16,-1 42-16,-21-1 0,21 1 15,-20 21-15,20 0 0,21 0 16,-41 21-16,20 1 0,-21-1 16,-21 0-16,21 0 0,-21 21 0,21-20 15,-21 20-15,0-21 0,0 0 16,0 22-16,0-22 0,0 0 15,0 0-15,0 0 0,0 0 16,0-42 15,0 0-15,0 0-16,0-21 0,22 20 16,-1-20-16,0 0 0,0-1 15,0 1-15,0 0 0,22-1 16,-22 22-16,0 0 0,0 0 0,22 0 15,-22 21-15,21 0 16,-21 0-16,0 21 0,1 0 16,-22 21-16,0-20 0,0 20 0,0-21 15,0 21-15,0 1 0,0-22 0,0 0 16,0 21-16,0-20 0,-22-1 16,22 0-16,-21 0 0,21 0 0,-21-21 15,0 0-15</inkml:trace>
  <inkml:trace contextRef="#ctx0" brushRef="#br0" timeOffset="-151503.41">6286 15494 0,'22'-21'0,"-44"42"0,44-63 0,-22 21 15,-22 21-15,1 0 16,-21 21-16,21 0 0,-22 21 0,22-21 16,-21 22-16,0-1 0,-1 0 15,1 1-15,0 20 0,-1-20 0,22 20 16,-21 64-1,21-63-15,21-1 0,0 22 0,0-43 16,21-21-16,0 22 0,21-22 16,-21-21-16,22 21 0,-1-21 15,0 0-15,1 0 0,-1 0 16,0 0-16,1-21 0,-1 21 0,0-43 16,1 22-16,-43 0 15,0 0-15,0 0 0,0 0 0,0-1 16,-21 1-16,-1 0 0,-41-21 15,42 42-15,-22-21 0,22 21 16,0 0-16,0-22 0,0 22 16,42 22-1,0-1 1,0 0-16,0 0 0,1 0 0,20 22 16,-21-1-16,0-21 0,0 21 15,22 43-15,-22-43 16,-21 1-16,0 20 0,0-20 0,0 20 15,0 1-15,0-1 0,0 1 16,-21-1-16,0 1 0,-1-22 16,22 21-16,-21-20 0,-21 41 15,21-62-15,21-1 0,0 0 16,-21 0-16,21-42 16,0 0-16,0 0 15,0-22-15,0 1 0,0 0 16,0-1-16,0-20 0</inkml:trace>
  <inkml:trace contextRef="#ctx0" brushRef="#br0" timeOffset="-151124.64">6435 16044 0,'0'-21'15,"0"42"-15,0-63 0,0 0 0,0 21 0,0-1 16,0 1-16,0 0 0,0 0 15,21 0-15,0 0 0,0-1 16,21 22-16,1-21 0,-22 21 0,21 0 16,1 0-16,20 0 0,22 43 15,-43-22-15,-21 0 0,22 21 16,-22 1-16,-21-1 0,0-21 16,0 21-16,0 1 0,0-1 0,0-21 15,-21 0-15,-1 1 0,1-1 16,0-21-16,0 0 0,0 0 0,0 0 15,-1 0-15,1 0 16,21-21-16,-21-1 0,21 1 0,0 0 16,0-21-16,0 21 0,0-1 15,21-62-15,0 63 0,1-1 16,-22 1-16,42-21 0,-21 42 16,0-21-16,0 0 0,1-1 15,20 1-15,21 0 0,-41 21 16,-1-21-16,21 21 0,-21-21 15</inkml:trace>
  <inkml:trace contextRef="#ctx0" brushRef="#br0" timeOffset="-150938.73">7345 15727 0,'0'42'15,"-21"85"1,21-106 0,21-211-16,-64 423 0,43-191 0,0-21 0,-21 22 15,21-22-15,0 0 0,-21 21 16,21-21-16,0 1 15,21-44 17,-21 1-32,21 0 15,-21 0-15,0 0 0,0 0 0</inkml:trace>
  <inkml:trace contextRef="#ctx0" brushRef="#br0" timeOffset="-150773.83">7302 15642 0,'-21'-42'15,"42"148"-15,-63-212 0,84 148 0,-105-84 16,84 63 31,0-21-31,0 0-16,-21 21 0,22 0 15,-1-21-15</inkml:trace>
  <inkml:trace contextRef="#ctx0" brushRef="#br0" timeOffset="-150226.59">8022 15854 0,'21'0'0,"-42"0"0,63 0 16,-42-21 0,0 0-1,0-1-15,0 1 0,-21 0 16,0 0-16,0 21 15,21-21-15,-21 21 0,0 0 16,-1-21-16,1 21 0,0 0 0,0 0 16,0 0-16,0 21 0,-22 0 15,22 21-15,0-21 0,0 1 0,0 20 16,21 0-16,-22 43 16,22-43-16,0-21 0,0 22 0,0-22 15,0 0-15,0 0 0,0 0 16,0 1-16,22-22 0,-1 0 0,0 0 15,0 0-15,0 0 0,43-22 16,-43 1-16,0 0 16,43-42-16,-43 41 15,21-20-15,-21 0 0,0-1 0,1 1 16,-1-21-16,0 20 0,0 1 0,-21-22 16,0 22-16,21 0 0,-21-22 15,0 22-15,0-43 16,0 64-16,0-21 0,-21 63 15,21 21 1,0-21-16,0 22 0,0-1 16,0 22-16,0-22 0,0 0 15,0 1-15,0-1 0,0 21 0,0-20 16,0-1-16,0 0 0,21 43 16,0-64-16,1 22 0,-22-22 15,21 0-15,0 0 0,0 0 16,0-21-16,0 0 0,1 21 0,-1-21 15,0 0-15,0 0 0,21 0 16,1-21-16</inkml:trace>
  <inkml:trace contextRef="#ctx0" brushRef="#br0" timeOffset="-149728.96">9017 15896 0,'0'0'0,"21"0"32,0 0-32,22 0 0,-22 0 0,21 0 15,0 0-15,1 0 0,-1 0 16,22 0-16,-22 0 0,0-21 0,1 21 16,20 0-16,-21 0 0,1 0 0,-1 0 15,-21-21-15,22 21 0,-1 0 16,-21 0-16,-21-21 0,0 0 15,0-1 1,-42 22-16,21-21 0,-1 21 16,-20 0-16,21 0 0,0-21 15,-22 21-15,22 0 0,0 0 16,0 0-16,0 0 0,42 0 47,0 0-47,0 0 0,0 0 15,1 0-15,-1 0 0,21 0 16,-21 21-16,0-21 0,1 21 16,-1 1-16,-21-1 15,0 0-15,0 0 0,0 0 0,0 22 16,0-22-16,-21 0 0,-22 42 16,22-20-16,0-22 0,-21 0 15,20 0-15,1 0 0,0 1 0,-21 20 16,21-21-1,-1-21-15</inkml:trace>
  <inkml:trace contextRef="#ctx0" brushRef="#br0" timeOffset="-147749.49">10858 15642 0,'0'0'15,"0"-21"-15,0 0 0,0 0 16,-21 0-16,0-1 0,0 1 15,0 0-15,0 0 0,-1 21 16,1-21-16,0 21 0,-21 0 16,21 0-16,-1 0 0,1 21 0,0 0 15,-21 0-15,-1 43 16,22-22-16,0 0 0,0 22 0,0-22 16,0 22-16,-1-1 0,22 64 15,0-63-15,0-1 0,0-20 16,0-1-16,22-21 0,-1 21 15,0-20-15,0-1 0,21-21 0,1 0 16,-1 0-16,0 0 0,1 0 16,20 0-16,-20-21 0,20-1 0,-21 1 15,64-21-15,-63 0 16,-1 20-16,-21-20 0,0 0 16,0 21-16,1-64 0,-1 64 15,-21-22-15,0 22 0,0 0 16,0 0-16,-21 21 15,-1 0-15,1 21 16,21 21-16,-21-20 0,0 62 16,21-63-16,0 22 0,0-1 15,0 0-15,0 1 0,0-22 0,0 21 16,21-21-16,0 1 0,0-1 16,1 0-16,-1-21 0,42 21 15,-42-21-15,22 0 0,20 0 16,-20-21-16,-22 0 0,42-22 15,-20 22-15,-22 0 16,0-21-16,0 21 0,0-22 16,-21 1-16,0 0 0,0-1 0,0 1 15,0 0-15,0-1 0,-21 1 0,-21 21 16,21 0-16,-1 21 0,-20 0 16,0 0-16,-22 0 0,22 0 15,0 21-15,20 21 0,-20-21 16,21 22-16,0-1 0,0 0 0,21 1 15,0-1-15,0 0 16,0-21-16,21 22 0,0-22 0,0 0 16,0 0-16,22 0 0,20-21 15,-21 0-15,1 0 0,20-21 16,-20 21-16,-1-21 0,43-21 16,-64 21-16,42-43 15,-20 22-15,-22 21 0,0-43 16,-21 22-16,21 21 15,-21-1-15,0 44 32,0-1-32,0 0 0,0 21 0,0-21 15,0 43-15,0-43 0,0 21 16,0-20-16,0-1 0,0 0 16,0 21-16,21-21 0,0-21 15,-21 22-15,22-22 16,-1 0-1,-21-22-15,0 1 0,21 0 16,-21-21-16,21 21 16,-21-22-16,21 22 0,0-64 15,1 64-15,-22-21 0,21 0 16,0 20-16,0 1 0,0-21 16,0 42-16,1 0 0,-1 0 15,0 0-15,0 21 0,-21 0 0,21 0 16,0 22-16,-21-22 0,22 42 15,-22-41-15,21 20 16,-21-21-16,0 0 0,21 0 0,0 1 0,-21-1 16,21-21-16,-21 21 15,21-21-15,1 0 0,-1 0 16,0 0-16,0-21 16,0 0-16,0-1 0,1 1 15,-1-21-15,-21 0 0,21-1 16,-21 22-16,21 0 0,-21 0 15,21 0-15,-21-1 0,0 44 32,0-1-32,0 0 0,0 0 15,0 0-15,0 0 0,0 1 16,0 20-16,0-21 0,0 0 0,0 22 16,0-22-16,0 0 15,0 0-15,21-21 0,1 0 16,-1 0-16,21 0 0,-21 0 0,22 0 15,-22 0-15,21 0 0,22-21 16,-43 0-16,0 0 0,21-22 16,-21 22-16,1-21 15,-22-1-15,21 22 0,-21-21 16,0 0-16,0-1 0,0 1 16,0 21-16,0 0 0,0-1 15,21 22 1,-21-21-1,21 21 32,-21 21 172</inkml:trace>
  <inkml:trace contextRef="#ctx0" brushRef="#br0" timeOffset="-146735.08">13081 15854 0,'0'-21'0,"0"42"0,-21-42 31,21 42-15,-21 21-16,21-21 0,0 22 16,-22 20-16,1-20 0,21 20 0,-21 1 15,21-22-15,0 21 0,-21 1 16,0-1-16,0 1 0,21-1 0,-22 1 15,1-22-15,21 22 0,-21-1 0,0 1 16,-21 63 0,20-85-16,22 22 0,-21-22 0,0 0 15,21-21-15,-21 43 16,21-43-16,21-42 31,-21 0-31,21 0 0,0-1 16,1-20-16,-1 0 0,0-64 15,0 42-15,0 1 0</inkml:trace>
  <inkml:trace contextRef="#ctx0" brushRef="#br0" timeOffset="-146439.24">12975 16129 0,'42'-169'16,"-84"380"-16,42-253 0,42-148 15,-42 147-15,22 22 0,-1 0 0,0 0 16,21-22-16,1 43 15,-22-21-15,21 21 0,0 0 0,1 0 16,-1 0-16,43 0 16,-64 0-16,0 21 0,21 22 0,-42-22 15,0 21-15,0 1 0,0-1 16,0-21-16,-21 21 0,0 1 0,-21-22 16,-1 21-16,1-21 0,0 1 0,-22-1 15,22 0-15,0 0 0,-22-21 16,22 21-16,21-21 0,-1 0 15,22-21 1,22 21 0,-1-21-16,21 21 0,-21-21 15,22 0-15,-1 21 0</inkml:trace>
  <inkml:trace contextRef="#ctx0" brushRef="#br0" timeOffset="-145736.33">13928 16002 0,'42'-85'32,"-42"64"-32,-106 148 0,170-148 0,-22-106 0,-63 127 0,0-21 15,-1 21-15,1 0 0,-21 0 16,21-21-16,0 21 0,-22 0 16,22 0-16,-21 21 0,21-21 0,-1 42 15,-20-21-15,21 1 0,0 20 0,0 0 16,-1-21-16,1 22 0,0 20 15,21-20-15,0-22 0,0 0 16,0 21-16,21-21 16,0 1-16,1-22 0,-1 0 0,0 0 15,0 0-15,0 0 0,22 0 16,-22-22-16,0 1 0,21 0 0,-21 0 16,22-43-16,-22 43 0,0-21 15,-21 0-15,0 20 16,21-20-16,-21 0 0,0-1 15,0 22-15,0 0 0,0 42 32,0 22-32,0-22 0,-21 0 15,21 21-15,0-21 0,0 22 0,0-1 16,0-21-16,0 22 0,0-22 16,0 0-16,0 0 0,42 21 15,-20-42-15,-22 22 0,63-22 16,-42 0-16,0 0 0,43-22 15,-43 22-15,21-21 0,22-21 16,-22 0 0,-21-1-16,22 1 0,-1 0 0,-21-1 15,43-63-15,-43 64 0,0-21 16,0 20-16,-21 1 0,0 21 16,0-22-16,0 22 0,0 0 0,0 0 15,0 0-15,0 42 16,0 0-16,0 0 15,-21 0-15,0 22 0,0-1 16,21 0-16,0 1 0,0-1 16,-21 0-16,21 22 0,-22 21 15,22-43-15,0-21 0,0 21 16,0-20-16,0-1 0,0 42 16,22-63-16,-1 0 15,0 0-15,0 0 0,0 0 16,0 0-16,1-21 15,-22 0-15,0 0 0,21 0 0</inkml:trace>
  <inkml:trace contextRef="#ctx0" brushRef="#br0" timeOffset="-145567.42">14203 15854 0,'-21'0'15,"42"0"-15,-64 0 0,65 0 31,-1 0-31,21 0 0,-21 0 16,22 0-16,-1 0 0,-21 0 16,21 0-16,1 0 0,-1 0 15,0 0-15,-20-21 0</inkml:trace>
  <inkml:trace contextRef="#ctx0" brushRef="#br0" timeOffset="-142875.45">15452 16298 0,'0'-21'0,"0"0"16,0 0-16,0 0 15,0 0-15,0-1 0,0 1 16,0 0-16,0-21 0,0 21 15,0-22-15,0 22 0,0-21 0,0-22 16,0 43-16,-22 0 16,1 0-16,0 0 0,0-1 15,-21 22-15,-1 0 0,22 0 0,-21 0 16,-1 0-16,1 22 0,0-1 0,-1 21 16,-20 22-16,21-22 15,20 0-15,1 1 0,0-1 16,0 0-16,0 22 0,21-22 15,0-21-15,0 0 0,21 1 16,0-22-16,21 0 16,-20 0-16,20 0 0,-21 0 15,21-22-15,1 22 0,-1-21 0,-21 0 16,22 0-16,-22 0 0,21-22 0,-21 22 16,0-21-16,-21 21 0,0-22 15,0 1-15,0 21 0,0-21 0,0 20 16,0 1-16,0 0 0,0 0 15,-21 42 1,21 0-16,0 0 16,0 1-16,0 20 0,0 0 15,0-21-15,0 22 0,0-1 0,0-21 16,0 22-16,21-22 0,1 0 16,-1 0-16,0 0 0,0 0 0,0-21 15,0 0-15,22 0 0,-22 0 16,42 0-16,-20 0 0,-1-21 15,-21 0-15,22 0 0,-22 0 16,21 0-16,-21-22 0,0 1 16,1 0-16,-1-1 0,0 1 0,-21 0 15,21-22-15,-21 22 0,0 21 16,0-22-16,0 1 0,0 21 0,0 0 16,0-1-16,0 44 15,0-1 1,0 0-16,0 21 0,0-21 15,-21 22-15,21-1 0,0 0 0,-21 43 16,21-43-16,0 1 0,0-22 16,0 21-16,0-21 0,0 1 15,0 20-15,0-21 16,0-42 0,0 0-1,0 0-15,0-1 0,0 1 16,0 0-16,0 0 0,21-21 15,0 20-15,0 1 0,0 0 16,1 0-16,-1 0 0,21 0 0,-21-1 16,22 22-16,-22 0 0,0 0 15,21 0-15,-21 0 0,22 0 0,-22 22 16,0-1-16,0 0 0,0 0 0,1 0 16,-22 22-16,0-22 0,0 0 15,0 0-15,0 0 0,-22 22 0,1-43 16,-21 21-16,0 0 0,-22 0 15,22-21-15,-1 0 16,22 0-16,-21 0 0,21 0 0,0 0 16,-1 0-16,1-21 0,0 21 15,21-21-15,0 0 0,0-1 0,-21-20 16,21 21-16,0 0 16,0 42-1,0 0 1,0 0-16,0 0 0,0 1 15,21-22-15,-21 21 0,21 0 16,0 0-16,1-21 0,-1 21 16,0-21-16,0 0 0,0 0 0,22 0 15,-1 0-15,-21 0 0,21 0 16,1 0-16,-1 0 0,-21 0 0,64-42 16,-43 21-16,22-22 15,-43 22-15,0-21 0,21-22 16,-20 43-16,-22-21 15,0 21-15,21 0 0,-21-1 0,0 1 16,0 42 0,0 1-1,-21-1-15,21 0 0,0 0 0,0 0 16,0 22-16,0-22 16,0 0-16,0 42 0,0-41 0,0-1 15,0 0-15,21 0 16,21-21-16,-21 0 15,0 0-15,1 0 0,-1 0 16,0-21-16,0 0 0,0 0 16,0-1-16,1 1 0,-1 0 0,-21-21 15,21-1-15,0 1 0,0-21 16,0 20-16,1 1 0,-1-43 16,0 22-16,-21 42 0,0-22 15,21 1-15,-21 21 0,0 0 0,0-1 16,0 1-16,0 42 15,0 1 1,-21 20-16,0 0 0,21-21 0,-21 22 16,-1-1-16,22 0 15,-21 43-15,0 21 16,21-64-16,0-21 0,0 22 16,0-22-16,0 42 0,0-41 15,21-1-15,0-21 16,1 0-16,-1 0 0,21 0 15,-21 0-15,0-21 0,22 21 0,-22-22 16,0 1-16,0 0 0,22 0 16,-22 0-16,0-22 0,0 22 15,0 0-15,0 0 0,1 0 16,-22 0-16,21 21 0,-21 21 31,0 0-31,-21 0 16,21 0-16,-22 0 0,22 1 15,-21-1-15,21 0 16,0 0-16,0 0 0,0 0 0,0 1 16,0-1-16,21-21 0,1 0 15,-1 21-15,0-21 0,21 0 0,43 0 16,-43 0 0,1-21-16,-22 0 0,21-1 15,-21 1-15,43-63 0,-43 62 16,0-41-16,0 21 0,0-1 15,1-20-15,-1 20 0,0-62 16,-21 62-16,21-20 16,-21 20-16,0-20 0,0 21 0,0 20 15,0 1-15,-21 21 16,0 21 0,0 1-16,21-1 0,0 21 0,-22-21 15,1 22-15,0-1 0,21 0 16,0 1-16,0-1 0,-21 0 15,21 1-15,0 20 0,-21-21 0,21 43 16,0-43-16,0-20 0,0 20 16,0-21-16,0 0 0,21 22 15,0-43-15,0 21 0,0 0 16,22-21-16,-1 0 0,-21 0 16,0 0-16,22 0 0,-22 0 15,21-21-15,1 0 0,-22-1 16,0 1-16,0 0 0,0 0 15,-21 0-15,0 0 0,0-1 16,0 1-16,-21 42 31,21 1-31,-21-1 16,21 0-16,0 0 0,0 0 16,0 0-16,0 1 0,0-1 15,0 0-15,0 0 0,21 0 16,0-21-16,0 0 0,1 0 15,20 0-15,-21 0 0,21 0 0,1 0 16,-22 0-16,21 0 0,-21 0 16,22-21-16,-22 0 0,0 0 15,21 0-15,-20-1 0,-1-20 0,0 21 16,-21-21-16,0 20 0,21 1 16,-21-21-16,0 21 0,0 0 15,0-1-15,-21 22 31,21 22-31,0-1 0,-21 0 16,21 21-16,-21 1 0,-1 41 16,22-41-16,-21 62 15,0-62-15,0-1 0,0 64 16,21-64-16,-21 1 0,-1 20 16,22-21-16,-21 22 0,0-22 15,21 22-15,-21-22 0,0 22 0,0-22 16,21 0-16,-22 22 0,1-22 0,0 43 15,0-43-15,0 0 16,21 1-16,-21-1 0,21 0 16,0 1-16,-22-22 0,22 0 15,0 0-15,0-42 32,0 0-32,0 0 15,0 0-15,0-1 0,22-20 0,-22 21 16,21-21-16,0-43 0</inkml:trace>
  <inkml:trace contextRef="#ctx0" brushRef="#br0" timeOffset="-142616.59">17886 15769 0,'0'0'0,"0"-21"0,0-21 16,21 42 0,21 0-16,-21 0 0,1 0 0,20 0 15,21-21-15,-20 21 0,-1 0 16,0 0-16,1 0 0,-1 0 16,22 0-16,-22 0 0,-21 0 15,0 0-15,-21-22 0,0 1 31,-42 21-31,21 0 0</inkml:trace>
  <inkml:trace contextRef="#ctx0" brushRef="#br0" timeOffset="-142424.71">17357 15579 0,'0'0'0,"-22"0"0,1 0 16,0 0 15,0 0-15,0 0-16</inkml:trace>
  <inkml:trace contextRef="#ctx0" brushRef="#br0" timeOffset="-142216.83">16214 15579 0,'-22'0'0,"44"0"0,-65 0 16</inkml:trace>
  <inkml:trace contextRef="#ctx0" brushRef="#br0" timeOffset="-139907.79">19346 15579 0,'-21'0'16,"0"0"-16,42 0 47,0 0-47,0 0 15,1 0-15,20 0 0,43 0 16,-64-21-16,21-1 0,0 22 15,1-21-15,-1 21 0,-21-21 16,0 0-16,1 0 0,-1 0 0,-21-1 16,0 1-16,0 0 0,0 0 15,0 0-15,0 0 0,-21 21 32,-1 0-32,1 42 0,21-21 0,0 21 15,0 1-15,-21-1 16,21 0-16,0 22 0,0-22 0,-21 1 15,21 20-15,0 22 0,0-22 16,0-20-16,0-1 0,0 0 16,0-21-16,0 22 0,0-22 15,0 0-15,0 0 0,0 0 16,-21-21 0,0 0-16,-1 0 0,1 0 15,0-21-15,0 0 0,0-21 0,0 21 16,-1-1-16,1-20 0,0 21 15,0-21-15,0 20 0,0 1 16,21 0-16,-22 0 16,22 42-1,0 0-15,0 0 0,0 22 16,0-22-16,0 0 0,0 0 16,22 22-16,-22-22 0,21 0 0,0 0 15,0 0-15,0 0 0,22-21 16,-22 22-16,21-22 0,-21 0 0,22 0 15,41 0-15,-41 0 16,-1-22-16,0 1 0,1 0 0,20 0 16,-21 0-16,1 0 0,-1-22 15,0 1-15,-20 21 0,20-22 16,-21 22-16,0-21 0,-21 21 0,0-22 16,0 22-16,0 0 0,0 0 15,-21 21-15,-21 0 16,21 0-16,-1 0 15,1 21-15,0 0 0,21 0 0,0 1 16,0 20-16,-21-21 0,21 64 16,0-64-16,0 21 15,0-21-15,0 1 0,0 20 0,0-21 16,42 0-16,-21 0 16,1-21-16,20 0 0,0 0 0,-21 0 15,64 0-15,-43-21 0,1 0 16,-1 0-16,0 0 0,1 0 15,-1-1-15,-21 1 0,22-21 16,-22 21-16,21-22 0,-21 22 0,0-21 16,-21 21-16,0 0 15,0-1-15,0 1 0,-21 21 16,21 21-16,-21-21 16,0 22-16,0-1 0,21 0 15,0 21-15,0-21 0,0 1 16,0 20-16,0-21 0,0 0 15,0 22-15,21-22 0,0 0 0,-21 21 16,21-42-16,-21 21 0,21-21 16,-21-21 15,-21 0-31,0 21 16,21-21-16,-21 0 0,0 0 0,0-1 15,21 1-15,-22 0 0,1 0 16,0 21-16,21 21 31,0 0-31,0 0 0,0 1 16,0-1-16,21 0 15,0 0-15,1 0 0,20 0 0,-21-21 16,0 22-16,22-22 0,20 0 16,-42 0-16,22 0 0,-1 0 15,-21 0-15,21-22 0,-20 1 0,-1 0 16,21 0-16,-21 0 0,0-22 15,1 1-15,-1 0 0,0-1 0,0 1 16,-21 0-16,21-1 0,22-62 16,-43 62-16,21-20 0,0 20 15,-21 1-15,0 0 0,0-1 16,0 1-16,0 21 0,0 42 31,0 0-31,0 0 0,-21 1 16,0 20-16,21 0 0,-22-21 0,22 22 15,-21-1-15,0 0 0,21 1 16,0-22-16,0 64 16,-21-43-16,21 0 0,0 22 15,0-22-15,0-21 0,0 0 16,21 1-16,0-1 0,0-21 16,1 0-16,-1 0 0,0 0 0,21 0 15,-21 0-15,1 0 0,20-21 16,-21-1-16,21 1 0,-20 0 15,20 0-15,-21-21 0,0 20 0,0 1 16,1-21-16,-1 21 0,-21-22 16,-21 65 15,-1-1-31,22 0 0,-21 0 16,21 0-16,0 22 0,0-22 15,0 0-15,0 0 0,0 0 0,0 0 16,0 1-16,21-1 15,1-21-15,-1 0 0,0 0 0,0 0 16,0 0-16,0 0 0,1 0 16,-1-21-16,0-1 0,0 1 15,0 0-15,0 0 0,1 0 0,-22-22 16,21 22-16,-21 0 0,21-21 16,-21 21-16,21-1 0,-21 1 0,0 0 15,0 42 1,0 0-1,0 22-15,0-22 16,-21 0-16,0 0 0,21 22 0,-21-22 16,21 0-16,0 0 0,0 0 0,-22 0 15,22 1-15,0-1 0,-21-21 16,21 21-16,0-42 31,0 0-31,0-1 16,0 1-16,0 0 15,0 0-15,0 0 0,21-22 0,-21 22 16,22-21-16,-1 21 0,21-22 16,-21 22-16,0 0 0,22-21 0,-22 42 15,64-21-15,-43 21 16,0 0-16,1 0 0,-22 0 0,21 21 16,-21 0-16,0 21 0,1-21 15,-22 22-15,0-22 0,0 21 0,0 22 16,-22-22-16,-20 0 15,42 1-15,-21-43 16,0 42-16,0-21 0,21 0 16,0-42 31,0 0-47,21 21 0,0-21 0</inkml:trace>
  <inkml:trace contextRef="#ctx0" brushRef="#br0" timeOffset="-139260.91">23072 15833 0,'0'-43'16,"0"22"-16,-170 212 0,340-403 0,-170 297 0,0-191 0,0 85 16,-22 21-1,-20 0-15,21 0 0,0 0 0,-22 0 16,1 0-16,21 0 0,-21 21 15,-1-21-15,22 21 0,-21 0 0,-1 43 16,22-43-16,0 0 16,21 21-16,0-20 0,0-1 0,0 21 15,0-21-15,0 0 0,21 1 16,0-22-16,1 21 0,20-21 16,-21 0-16,43 0 0,-43 0 0,21 0 15,-21 0-15,0 0 0,1-21 16,-1-1-16,0 1 0,0 0 15,0 0-15,0 0 0,-21-22 16,0 22-16,22-21 16,-1 21-16,-21 0 0,0-1 15,0 44 17,0-1-32,-21 0 0,-1 0 15,22 21-15,-21 1 0,0-1 0,0 0 16,0 1-16,21-1 0,-21 0 15,-1 1-15,1 20 0,21-20 16,0 20-16,-21-21 0,21 22 16,-21-1-16,0 1 0,0-1 0,-1 1 15,1-1-15,0 1 0,0-1 16,-43 43-16,43-42 0,-21-22 16,21 22-16,0-22 0,-1 0 15,1 22-15,-21-22 0,21 0 0,0 1 16,-1-1-16,1 0 0,0 1 15,0-1-15,-21 0 0,20-20 16,22-1-16,-21-21 16,21-21-1,0-1-15,0 1 16,0 0-16,0 0 0,21-21 16,-21-1-16,22 1 0,-1 0 0,0-1 15,-21-20-15,0 20 0,0-20 16</inkml:trace>
  <inkml:trace contextRef="#ctx0" brushRef="#br0" timeOffset="-138976.78">22225 15282 0,'0'-21'0,"0"42"0,0-63 16,0 21-16,-21 21 0,21-21 15,0 0-15,0-1 0,0 1 16,-21 42 31,21 1-47,-22-22 15,1 21-15,0-21 16,0 0-16</inkml:trace>
  <inkml:trace contextRef="#ctx0" brushRef="#br0" timeOffset="-138684.64">21018 15536 0,'0'22'15,"0"-44"-15,22 44 16,-1-22 0,0 0-16,21 0 0,-21 0 15,22 0-15,-1 0 0,-21 0 0,64 0 16,-43 0-16,1 0 15,-1 0-15,-21 0 0,0 0 0,0 0 16,1 0-16,-44 0 31,1 0-31,0 0 0,0 0 16</inkml:trace>
  <inkml:trace contextRef="#ctx0" brushRef="#br1" timeOffset="-129344.7">741 8573 0,'0'-43'31,"0"22"-31,0 0 16,0 0-16,0 0 16,0-1-16,0 1 15,-21 21-15,21-21 16,-22 21 15,22 21-31,-21 0 16,0 1-16,0-1 15,21 0-15,0 0 0,0 0 0,-21 22 16,21-22-16,0 21 0,-21 0 16,21 22-16,0-22 0,0 22 15,0-22-15,0 22 0,0-1 16,-22-21-16,22 22 0,0-22 0,0 22 16,-21-22-16,21 0 0,0 1 15,0 20-15,0-20 0,-21 84 16,21-64-16,0 106 15,0-105-15,0-22 16,-21 22-16,21-22 0,-21 0 0,21 1 16,0-1-16,0 0 15,0-20-15,0 20 0,0-21 0,0 0 16,0 0-16,0 1 0,0-1 16,0 0-16,0-42 31,0 0-31,0-1 15,-21 1-15,21 0 0,0-21 0,-22 21 16,22-22-16</inkml:trace>
  <inkml:trace contextRef="#ctx0" brushRef="#br1" timeOffset="-124973.14">741 8340 0,'0'0'0,"0"21"16,0 0 15,21-21-15,0 0-1,-21 21-15,21-21 0,0 0 0,1 0 16,-1 0-16,0 0 16,0 0-16,0 0 0,0 21 15,22-21 1,-1 0-16,-21 0 0,0 22 16,22-22-16,-1 0 0,-21 0 0,64 21 15,-22-21-15,-20 0 16,20 0-16,-20 0 0,20 0 0,1 0 15,-22 0-15,21 21 0,1-21 16,-1 0-16,-20 0 0,20 0 0,1 0 16,20 21-16,-20-21 15,105 0-15,-84 0 0,21 0 0,-22 0 16,1 0-16,0 0 0,-1 0 16,1 0-16,0 0 0,-1 0 15,107 0-15,-85 0 0,-22 0 16,107 0-16,-106 0 15,-1 0-15,1 0 0,0 0 0,-1 0 16,1 0-16,0 0 0,-1 0 16,22 0-16,-21 0 0,21 0 0,-22 0 15,22-21-15,-21 21 16,-1 0-16,22 0 0,-21 0 0,21 0 16,-22 0-16,22 0 0,0 0 0,0 0 15,-21 0-15,20 0 0,-20 0 0,0 0 16,-1 0-16,-20 0 0,21 0 0,-1 0 15,1 0-15,21 0 0,-22 0 16,1 0-16,0 0 0,-1 0 0,1 0 16,0 0-16,-1 0 0,-20 0 15,21 0-15,-1 0 0,22 0 16,-21 0-16,-1 0 0,22 0 0,-21 21 16,0-21-16,20 0 0,-41 0 15,21 0-15,-1 0 0,-20 0 0,20 0 16,-20 0-16,21 0 0,-1 0 15,-20 0-15,20 0 0,1 0 0,-21 0 16,20 0-16,-20 0 0,20 0 16,-20 0-16,63 0 0,-64 0 15,22 0-15,-21 0 0,-1 0 16,22 0-16,-1 0 0,-20 0 16,21 0-16,-1 0 0,-20 0 0,-1 0 15,22 0-15,-22 0 0,1 0 16,-22 0-16,22 0 0,-1 0 0,1 0 15,20 0-15,-20 0 0,21 0 16,-1 0-16,1 0 0,21 0 0,63 0 16,-84 0-16,-1 0 0,1 0 15,0 0-15,-1 0 0,22 0 16,-21 0-16,21 0 0,-22 0 0,22 0 16,-21 0-16,0 0 0,20 0 15,-20 0-15,0 0 0,21-21 0,-22 21 16,22 0-16,0 0 15,0 0-15,84 0 0,-84 0 16,-21 0-16,84 0 0,-63 0 16,-21 0-16,20 0 0,1 0 15,0 0-15,-21 0 0,21-21 0,-22 21 16,1 0-16,21 0 16,-22 0-16,1 0 0,0 0 0,105 0 15,-84 0-15,0 0 0,-21 0 16,-1 0-16,1 0 0,0 0 0,-1 0 15,1 0-15,0 0 0,-1 0 16,22 0-16,-21 0 0,21 0 0,84 0 16,-105 0-16,-1 0 15,1 0-15,0 0 0,-1 0 16,107 0-16,-106 0 0,20 0 16,-20 0-16,21 0 0,-21 0 15,-1 0-15,1 0 0,-22 0 0,22 0 16,0 0-16,-1 0 0,1 0 15,0 0-15,-1 0 0,22 0 0,-21 0 16,84 0-16,-84 0 16,0 0-16,-1 0 0,1 0 15,-22 0-15,22 0 0,0 0 16,-1 0-16,1 0 0,84 0 16,-105 0-16,21 0 0,-22 0 15,22 0-15,-22 0 0,1 0 0,-1 0 16,-20 0-16,20-21 0,1 21 0,20 0 15,-20 0-15,-1 0 0,85 0 16,-84 0-16,21 0 0,-22 0 16,1 0-16,-22 0 0,21 0 15,-20 0-15,-1 0 0,0 0 0,1 0 16,-1 0-16,-21 21 0,22-21 16,-1 0-16,0 0 0,1 0 15,-1 21-15,0-21 0,1 0 16,-1 0-16,43 0 0,-43 0 15,0 0-15,1 0 0,-22 0 16,21 0-16,-21 0 0,0 0 16,1 0-16,-1 0 0,0 0 0,0 0 15,0 0-15,0 0 16,1 0-16,-1-21 0,0 21 16,0 0-16,0 0 15,0 0-15,-21-21 0,22 21 16,-1 0-16,0 0 0,0 0 15,0 0-15,0 0 0,1 0 16,20 0-16,-21 0 0,21 0 0,22 0 16,-22 0-16,1 0 15,-1 0-15,0 0 0,22 0 16,20 0-16,-41 0 0,20 0 16,-20 0-16,-1 0 0,0 0 15,43 0-15,-43 0 0,-21 0 16,22 0-16,-1 0 0,-21 0 15,22 0-15,-1 0 0,-21 0 0,21 0 16,22 0 0,-43 0-16,0 0 0,22 0 0,-22 0 15,0 0 1,0 0-16,0 0 16,0 0-1,1 0-15,-1 0 0,0 0 16,0 0-16,0 0 15,0 0-15,1 0 0,-1 0 16,0 21-16,0-21 16,0 0-16,0 0 0,1 0 0,-1 0 15,0 21-15,0-21 16,0 21 0,-21 0-16,0 0 15,0 1-15,0-1 16,0 0-16,-21 0 15,21 0-15,-21 0 0,21 1 16,0-1-16,0 0 0,-21 21 16,21-21-16,-21 43 0,-1-22 15,1-21-15,21 22 16,-21-1-16,0-21 0,21 22 0,-21 20 16,0-21-16,21-20 0,0 20 0,0-21 15,-22 21-15,1 22 16,21-43-16,0 21 0,-21-20 0,21 20 15,0-21-15,0 21 0,-21 1 16,21-1-16,-21-21 0,0 64 16,21-64-16,-22 21 15,1-20-15,21 20 0,-21-21 0,0 21 16,0-20-16,21-1 0,-21 0 16,-22 21-16,43-21 0,0 1 15,-21-1-15,0 0 0,21 0 16,-21-21-16,0 0 15,21 21-15,-22-21 0,1 0 16,0 0-16,0 0 16,0 0-1,0 0-15,-1 0 0,1 0 16,-21 0-16,21 0 0,0 0 0,-22 0 16,1 0-16,0-21 0,-1 21 15,1 0-15,0 0 0,-1 0 0,-20 0 16,20 0-16,-20-21 0,-43 21 15,43 0-15,20 0 0,-20 0 16,20 0-16,-20 0 0,-43-21 16,64 21-16,-22 0 0,1 0 15,-1 0-15,-20 0 0,20-21 0,-21 21 16,1 0-16,-1 0 0,0 0 16,-84 0-16,84-22 0,1 22 15,-1 0-15,0 0 16,1 0-16,-22-21 0,21 21 0,-21 0 15,22 0-15,-107-21 0,128 21 16,-22 0-16,0-21 0,1 21 16,-1 0-16,-84-21 0,84 21 15,0 0-15,22 0 0,-22 0 16,22-21-16,-1 21 0,-84 0 16,85-22-16,-1 22 0,1 0 0,-1 0 15,1 0-15,-64-21 16,63 21-16,-21 0 0,-42 0 15,64 0-15,-22 0 16,22 0-16,-1 0 0,1 0 0,-1 0 16,-63 0-16,43 0 0,20 0 15,-21 0-15,22 0 0,-22 0 16,22-21-16,-22 21 0,0 0 0,22 0 16,-106 0-16,105 0 15,-21 0-15,1 0 0,-1 0 0,0 0 16,-105 0-16,105 0 0,-21 0 15,22 0-15,-1 0 0,0 0 16,-20 0-16,-65 0 0,86-21 16,-22 21-16,21 0 0,-21 0 15,22 0-15,-107 0 16,106 0-16,1 0 0,-191 0 16,105 0-1,86 0-15,-22 0 0,21 0 0,0 0 16,1 0-16,-1 0 0,0 0 15,1 0-15,-22 0 0,21 0 0,-21 0 16,22 0-16,-22 0 0,0 0 0,0 0 16,22 21-16,-1-21 0,-106 0 15,107 0-15,-1 0 0,0 0 16,1 0-16,-1 21 0,0-21 0,1 0 16,-1 0-16,0 0 0,1 0 15,-1 0-15,0 0 0,1 0 16,-1 21-16,0-21 0,1 0 15,-1 0-15,-21 0 0,22 0 0,-1 0 16,-21 0-16,-63 22 0,105-22 16,-20 0-16,-1 0 15,0 0-15,1 21 0,-86-21 16,86 0-16,-1 0 0,0 0 0,-21 21 0,22-21 16,-1 0-16,22 0 0,-22 0 15,0 21-15,-21-21 0,22 0 16,-1 0-16,0 0 0,-20 21 0,20-21 15,0 0-15,1 0 0,-1 0 16,0 0-16,1 21 0,-1-21 0,0 0 16,1 0-16,-22 0 0,21 22 15,-105-22-15,105 0 0,0 0 16,1 21-16,20-21 0,-21 0 0,1 0 16,-1 0-16,0 21 0,1-21 15,-1 0-15,0 0 0,1 0 0,-1 0 16,0 21-16,1-21 0,-1 0 15,0 0-15,1 0 0,-1 0 0,0 21 16,1-21-16,-86 0 0,86 21 16,-1-21-16,0 0 0,1 0 15,20 0-15,-20 0 0,20 22 16,-21-22-16,22 0 0,-85 0 16,63 21-16,0-21 0,22 0 0,-22 0 15,1 0-15,-65 21 16,86-21-16,-22 0 0,22 0 0,-1 21 15,1-21-15,-1 0 0,1 0 16,-1 0-16,1 0 0,-22 21 0,-42-21 16,64 0-16,-22 0 0,21 0 15,1 0-15,-1 21 0,22-21 16,-21 0-16,-1 0 0,1 0 16,20 0-16,-20 0 0,-1 0 15,1 22-15,-1-22 0,22 0 0,-22 0 0,1 0 16,-1 0-16,1 0 15,21 0-15,-22 0 0,22 0 0,-22 0 16,22 0-16,0 0 0,-1 0 16,1 0-16,0 0 0,-1 21 0,-20-21 15,20 0-15,1 0 0,0 0 16,-1 0-16,1 0 0,0 0 0,-1 0 16,1 0-16,21 0 0,-21 0 15,20 0-15,-20 0 0,21 0 0,0 0 16,-22 0-16,22 21 0,-21-21 15,21 0-15,-22 0 0,22 0 16,-21 0-16,21 0 0,-22 0 0,22 0 16,-21 0-16,21 0 0,0 21 15,-1-21-15,1 0 0,0 0 16,0 0-16,0 0 0,0 0 16,-1 0-16,1 0 15,0 0 1,0 0-16,0 0 0,0 0 15,-1 0 1,1 0 0,0 0-16,0 0 15,0 0 1,0 0 0,-1 0-1,1 0 1,0 0-1,0 0-15,0 0 0,0 0 16,-1 0 0,1 0-16,0 0 0,0 0 15,0 0-15,0 0 16,-1 0-16,1 0 16,0 0-16,0 0 93,0-21-77,0 21-16,42 0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04:09.5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593 0,'0'-43'16,"0"22"-16,0 0 15,0 0-15,0 0 16,21 21-16,-21-21 16,0-1-16,21 22 15,-21-21 1,0 42 15,0 1-31,0 20 0,0-21 16,0 0-16,0 0 0,0 22 15,0-1-15,0-21 0,0 22 16,0-1-16,0 21 0,0-20 0,-21-1 16,21 22-16,0-22 0,0 0 15,0 1-15,-21-1 0,21 0 0,0-21 16,0 1-16,0-1 0,0 0 15,0 0-15,0 0 16,0-42 15,21 0-31,-21 0 16,21-22-16,0 22 16,0 0-16,-21-21 0,21-1 15,1 1-15,-1 0 0,0-1 0,0 1 16,0 21-16,0-21 0,1 20 15,-1-20-15,0 21 0,0 21 0,-21-21 16,21 0-16,0 21 16,1 21-1,-22 0-15,0 0 0,0 21 16,0-20-16,0 20 0,0 0 16,0 1-16,0-1 0,0 0 15,0-21-15,21 22 0,-21-1 16,0-21-16,21 0 0,0 1 0,-21-1 15,21 0-15,0 0 0,1-21 16,-1 0-16,21 0 0,-21 0 0,0 0 16,22 0-16,-1-21 0,-21 21 15,22-21-15,-1-22 0,-21 22 16,21 0-16,-20-21 0,20-1 16,-21 1-16,0-21 0,-21 20 15,0 1-15,0-22 0,0 22 0,0-43 16,0 64-16,0-21 15,-21 21-15,0 0 0,21-1 0,-42 22 16,20 0-16,1 0 16,0 0-16,0 0 0,21 22 15,-21-1 1,21 0-16,0 0 0,0 0 16,0 0-16,21-21 15,0 0-15,0 0 16</inkml:trace>
  <inkml:trace contextRef="#ctx0" brushRef="#br0" timeOffset="561.66">3238 381 0,'0'-21'0,"-21"21"15,0 0 1,0 0-16,21 21 15,-21-21-15,0 21 0,21 0 0,0 1 16,0 20-16,-22-21 0,22 43 16,0-22-16,-21 0 0,21 1 15,0-1-15,0 21 0,0 22 16,0-21-16,0-22 0,-21 0 16,21 1-16,0-1 15,-21-21-15,21 21 0,0-20 0,0-1 16,0 0-16,0 0 0,0 0 15,0-42 17,0 0-32,0 0 15,0 0-15,0-1 0,21-83 16,21 20 0,-42 43-16,43-1 0,-22 1 15,0 0-15,21 20 0,1-20 16,-1 21-16,-21 21 0,0 0 15,1 0-15,-1 0 0,0 0 16,0 21-16,0 0 0,0 0 0,1 22 16,-1-22-16,-21 21 0,0 1 15,0-22-15,0 21 0,0 0 0,0-20 16,0-1-16,0 21 0,0-21 16,0 0-16,0 1 0,0-1 0,-21-21 15,21 21-15,-22-21 31,22-21 1,22 0-32,-1-1 0,0 22 15,0-42-15</inkml:trace>
  <inkml:trace contextRef="#ctx0" brushRef="#br0" timeOffset="1213.19">3916 826 0,'21'-22'0,"-42"44"0,63-65 0,-42 22 31,0 0-31,21 21 16,-21 21-1,-21 0-15,0 0 0,0 22 16,21-22-16,-21 21 0,-1 1 16,22-22-16,-21 63 0,0-62 15,21 20-15,-21-21 0,21 21 16,0-20-16,0 20 0,21-21 15,0 0-15,0-21 0,1 0 16,-1 21-16,0-21 0,21 0 0,-21 0 16,1 0-16,20-21 0,-21 21 15,21-21-15,22-21 16,-43 21-16,0-22 0,0 22 0,1-21 16,-22-1-16,21 1 0,21-21 15,-42 20-15,0 22 16,0-21-16,0 21 0,21-1 0,-21 1 15,0 42 17,0 1-32,0-1 0,0 0 15,0 21-15,0-21 0,-21 22 0,21-1 16,0 0-16,-21 1 0,21-1 16,0 0-16,0 1 0,0 20 0,-21-20 15,0 62-15,-1-62 16,22 20-16,0 1 0,0 20 15,-42-20-15,42 84 0,0-84 16,0-1-16,0 1 0,0 20 16,0-20-16,-21-1 0,0 64 15,21-63-15,0-22 0,0 22 16,0-22-16,0 0 0,-21 1 0,21-22 16,-22 21-16,1-21 0,21 0 15,-21-21-15,0 0 0,0 0 16,0 0-16,-1-21 0,1 0 15,0 0-15,0 0 0,0 0 16,0-1-16,21 1 16,0 0-16,-22-21 0,22 21 15,-21-22-15,21 22 0,0-21 16,0-22-16,0 22 0,0 21 16</inkml:trace>
  <inkml:trace contextRef="#ctx0" brushRef="#br0" timeOffset="1992.92">5969 762 0,'0'0'0,"21"0"16,-21-21-16,21 21 0,0 0 15,-21-21-15,22 21 0,-1-21 16,0-1-16,0 22 0,0-21 0,0 0 16,1 0-16,-1 21 0,-21-21 15,21 0-15,-21-1 0,0 1 0,0 0 16,0 0-16,0 0 0,0 0 15,-21 21-15,0 0 0,-22 0 16,22 0-16,-21 0 0,-43 21 16,43 0-16,21 0 0,-22 0 15,1 0-15,21 1 0,0-1 16,-1-21-16,1 21 0,21 0 16,0 0-16,0 0 0,0 1 15,0-1-15,43 21 0,-22-21 16,0 0-16,21 22 0,-21-22 15,22 0-15,-22 21 0,21 1 0,-21-22 16,1 21-16,-1-21 0,0 22 16,0-22-16,-21 42 0,0-41 15,0-1-15,0 21 16,-21-21-16,-21-21 0,-1 21 0,1 1 16,0-22-16,-22 0 0,1 21 15,20-21-15,-20 0 0,20 0 0,-41-21 16,41 21-16,22-22 15,-21 1-15,21 0 0,0 0 0,-1 0 16,22-22-16,0 1 0,0 21 16,0-21-16,0-1 0,0 1 0,0 21 15,0-22-15,0 22 0,22 0 16,-1 0-16,0 0 0,21 21 0,-21 0 16,1 0-16,20 0 0,-21 0 15,21 0-15,-20 0 0,20 21 0</inkml:trace>
  <inkml:trace contextRef="#ctx0" brushRef="#br0" timeOffset="2358.71">6223 1143 0,'0'0'0,"21"0"0,64-21 15,-43 0 1,-21 0-16,-21-1 0,21 1 15,1 0-15,-1 0 0,-21-21 0,21 20 16,-21 1-16,0 0 0,0-21 16,0 21-16,0-1 0,0 1 0,0 0 15,-21 21-15,0 0 16,-1 0-16,1 21 0,0 0 16,0 1-16,0-1 15,0 21-15,21 0 0,-22 1 0,1-1 16,21-21-16,-21 22 0,21-1 15,0 0-15,0-21 0,0 22 0,0-22 16,0 0-16,0 0 0,0 0 16,21 1-16,0-22 0,1 0 0,-1 0 15,0 0-15,0 0 0,21 0 16,-20 0-16,20 0 0,-21-22 16,21 1-16,1 0 0,-1 0 0,-21 0 15,43-22-15</inkml:trace>
  <inkml:trace contextRef="#ctx0" brushRef="#br0" timeOffset="2647.54">7070 339 0,'-22'0'0,"44"0"0,-65 0 16,22 21-16,21 0 15,-21 21-15,21-20 0,0 20 0,-42 0 16,20 1-16,22-1 0,0 0 15,0 22-15,0-22 0,-21 22 16,21-1-16,0-21 0,0 22 0,-21-22 16,21 1-16,0-1 0,0 0 0,-21 1 15,21-22-15,0 21 0,0-21 16,0 0-16,0 1 0,0-1 16,0 0-1,21-21 1,0-21-16,-21 0 0,21-1 15,1 1-15,-1 0 0</inkml:trace>
  <inkml:trace contextRef="#ctx0" brushRef="#br0" timeOffset="3061.31">7112 1080 0,'0'21'0,"-21"-21"0,21 21 16,0 0-1,42-21-15,-21 0 16,0 0-16,1 0 16,-1-21-16,0 21 0,0 0 15,0-21-15,0 0 0,1 21 16,-1-22-16,0 1 0,0 0 0,0-21 16,-21 21-16,0-1 0,0 1 0,0 0 15,-21 21 16,0 0-31,0 0 0,0 21 0,-1 0 16,-20 1-16,42 20 0,-21-21 16,0 0-16,0 0 0,-1 22 0,22-22 15,0 0-15,0 21 0,0-20 0,0-1 16,0 0-16,0 0 0,0 0 16,0 0-16,22-21 15,-1 0-15,0 0 0,0 0 0,21 0 16,-20 0-16,-1 0 0,0 0 0,21-21 15,-21 0-15,22 0 16,20-21-16,-20 20 16,-22-20-16,0 21 0,0 0 0,0-22 15,22 22-15</inkml:trace>
  <inkml:trace contextRef="#ctx0" brushRef="#br0" timeOffset="3512.05">7726 953 0,'0'-22'0,"0"44"0,21-44 16,-21 1-16,0 42 15,0 1-15,-21-1 16,0 0-16,-1 21 15,22-21-15,-21 1 0,21-1 16,0 0-16,-21 0 0,0 0 0,21 0 16,0 1-16,0-1 0,0 0 15,0 0-15,21 0 0,-21 0 0,0 1 16,-42-1 0,21-21-1,-1 0-15,22-21 16,0-1-16,22 1 15,-1 0-15,0 0 0,-21 0 16,0-22-16,0 22 0,21-21 16,0 0-16,0-1 0,1 1 15,20 0-15,0 20 0,22-20 16,-22 21-16,22-21 0,-22 20 0,0 1 16,1 21-16,-1 0 0,0 0 0,1 0 15,-1 0-15,-42 21 0,21 1 0,0 20 16,0 0-16,1-21 0,-1 22 15,-21-22-15,0 21 0,21 1 0,-21-22 16,0 0-16,0 0 0,0 21 0,-21-20 16,21-1-16,-21 0 0,-1 0 15,22 0-15,-21 0 0,21 1 16,0-44 15,0 1-15,0 0-16,0 0 0,21 0 15</inkml:trace>
  <inkml:trace contextRef="#ctx0" brushRef="#br0" timeOffset="3763.9">8699 847 0,'0'21'31,"0"0"-31,0 0 15,0 0-15,0 1 0,-21-1 16,21 21-16,0-21 0,-21 0 0,21 22 16,-21-22-16,21 0 0,0 0 15,0 0-15,-21 1 0,21-1 0,0 0 16,-21-21-16,21 21 0,0-42 47,0 0-32,21 0-15</inkml:trace>
  <inkml:trace contextRef="#ctx0" brushRef="#br0" timeOffset="4156.68">8721 508 0,'-22'0'0,"44"0"0,-65 0 0,22 0 0,0 21 15,0 0-15,0 1 16,-1-1-16,22 0 0,0 0 0,0 0 16,0 0-16,0 1 15,0-1-15,22 0 0,-1-21 16,42 0-16,-42 0 0,1 0 16,-1 0-16,0 0 0,21 0 15,-21 0-15,1-21 0,-1 0 0,0-1 16,0 22-16,-21-21 0,0 0 15,0 0-15,0 0 0,0 0 16,0-1-16,0 1 0,-21 0 0,0 0 16,0 21-16,-1 0 0,1 0 15,0 0-15,0 0 0,-21 0 16,20 0-16,1 21 0,-21 21 16,21-20-16,0-1 0,-1 0 15,22 0-15,0 0 0,0 0 0,0 1 16,0-1-16,0 0 0,0 0 0,0 0 15,22 0-15,-1 1 0,0-22 16,0 21-16</inkml:trace>
  <inkml:trace contextRef="#ctx0" brushRef="#br0" timeOffset="4624.41">9165 889 0,'0'-21'0,"0"0"16,0 0-16,-21 21 31,21 21-31,0 0 16,-21 0-16,21 0 0,-21 0 15,-1 22-15,22-22 0,0 42 16,-21-41-16,21 20 0,0-21 15,-21 0-15,21 22 0,0-22 16,0 0-16,0 0 0,0 0 0,21 0 16,0-21-16,43 0 15,-22 0-15,1 0 16,-22 0-16,21 0 0,-21 0 16,0-21-16,1 0 0,-1 0 0,0 0 15,0 0-15,0-1 0,0-20 16,1-21-16,-22 20 15,0 1-15,0 21 0,0-22 0,0 22 16,0 0-16,0 0 0,0 42 47,-22-21-31,22 21-16,0 0 15,22-21 1</inkml:trace>
  <inkml:trace contextRef="#ctx0" brushRef="#br0" timeOffset="5339">9842 847 0,'-42'21'15,"42"0"-15,-21-21 16,21 21-16,0 0 0,0 1 0,0 20 15,-21-21-15,21 0 0,0 0 16,0 1-16,-21-1 0,21 0 0,0 21 16,0-21-16,0 1 0,0-1 15,0 0-15,0 0 16,0 0-16,0 0 0,-22-21 47,22-21-32,0 0-15,0 0 16,0 0-16,0 0 0,0-1 16,0-20-16,0 21 0,22 0 0,-1-22 15,0 1-15,0 21 0,21-21 16,1 20-16,-22-20 0,42 21 0,-20 0 16,41-22-16,-20 43 15,-22 0-15,1 0 0,-1 0 0,-21 22 16,21 20-16,-20-21 0,-1 21 15,-21-20-15,21-1 0,-21 21 16,0-21-16,0 22 16,0-22-16,0 0 0,0 0 0,0 0 15,-21 0-15,0 1 0,-1-1 16,22 0-16,-21-21 16,0 0-16,0 0 15,21-21 1,0 0-16,0-1 15,0 1-15,0 0 0,21 0 0,0-21 16,0-1-16,22 1 0,-22 0 16,21-1-16,1 22 0,-1-21 15,0 21-15,1-1 0,-1 1 0,0 0 16,-21 21-16,22 0 0,-1 0 16,-21 21-16,22 0 0,-22 1 15,0-1-15,-21 21 0,0-21 0,0 22 16,0-1-16,0-21 0,0 21 15,-21-20-15,0 20 0,-1-21 0,22 0 16,-21 0-16,0 1 0,0-1 0,0 0 16,0-21-16,-1 0 15,1 0-15,0 0 16,21-21-16</inkml:trace>
  <inkml:trace contextRef="#ctx0" brushRef="#br0" timeOffset="6143.54">12425 233 0,'0'-21'0,"0"42"0,21-42 0,0 0 16,-21-1-16,0 1 16,0 42 15,0 1-31,0-1 0,-21 21 16,0 0-16,-22 1 0,22 20 0,-21-20 15,-43 84-15,22-43 16,-43 64-16,42-63 0,1 0 15,-1-1-15,1 1 0,-1 0 16,1-1-16,-1 1 0,1 0 16,21-1-16,-22-20 0,1 21 0,20-22 15,1 1-15,-22 41 16,22-62-16,21-1 0,0-21 0,0 0 16,21 1-16,-22-1 0,22-42 31,0-1-31,22 1 15,-1 0-15,-21 0 0</inkml:trace>
  <inkml:trace contextRef="#ctx0" brushRef="#br0" timeOffset="7638.68">12700 677 0,'0'0'0,"21"0"16,0 0-16,-21-21 0,21 21 0,1-21 16,-1 21-1,-21-21-15,-21 21 32,-1 0-17,1 0-15,21 21 0,-21 0 0,0 0 16,0 1-16,0 20 0,-1 0 15,-20 1-15,21-1 0,0 0 0,-22 1 16,22-1-16,-21 0 0,21 1 16,-22-1-16,22 0 0,-21 1 15,21-22-15,0 21 0,-1-21 16,1-21-16,21 21 0,0 1 0,0-44 31,21 1-15,1 0-16,-1 0 0,0 0 0,0 0 15,0-1-15,0-20 0,1 0 16,-1-1-16,0 1 0,0 0 16,21-22-16,-20 22 0,-1 0 15,0-1-15,0 1 0,0 0 0,0 20 16,22-20-16,-22 21 0,-21 0 16,21 21-1,-21 21-15,0 0 0,21 0 16,-21 0-16,0 22 0,0-1 15,0 43-15,0-43 0,0 43 16,0-43 0,0 0-16,0 64 15,0-85-15,0 1 0,0 20 16,0-21-16,0 0 16,0-42 15,0 0-31,-21 21 0,0-21 15</inkml:trace>
  <inkml:trace contextRef="#ctx0" brushRef="#br0" timeOffset="7823.57">12340 1101 0,'21'0'31,"0"0"-31,1 0 0,20 0 15,-21 0-15,0 0 0,22-21 16,-22 21-16,21 0 0,0-22 0,-20 22 16,20 0-16,0-21 15,1 0-15,-1 21 0,0 0 0,1-21 16,-1 21-16</inkml:trace>
  <inkml:trace contextRef="#ctx0" brushRef="#br0" timeOffset="8380.26">13568 868 0,'0'0'16,"0"-21"-16,21 0 0,-21-1 16,0 1-16,0 0 15,0 0-15,-21 21 0,0-21 16,-1 21-16,1 0 0,0 0 0,0 0 16,0 0-16,0 0 0,-1 0 15,1 0-15,0 21 0,-21 0 0,-1 43 16,22-22-1,0-21-15,-21 64 0,21-43 16,-1 0-16,22 43 0,0-43 16,0-20-16,0 20 0,0-21 15,0 0-15,22 0 0,-1 1 16,0-22-16,0 0 0,21 0 16,-20 0-16,-1 0 0,21 0 0,-21-22 15,0 1-15,43-21 16,-22 21-16,-21 0 0,22-22 15,-22 1-15,0 0 0,0-1 0,0-20 16,1 20-16,-1-20 0,0 21 0,0-22 16,-21 22-16,21-1 0,-21 1 15,0 0-15,0 21 0,0-22 0,0 22 16,0 0-16,0 42 31,-21-21-31,0 42 0,0-20 16,21-1-16,-21 21 0,21 0 0,0 1 15,0 20-15,0-20 0,-22-1 16,22 21-16,0 22 0,0-43 16,0-20-16,0 20 0,0-21 15,0 0-15,22 22 0,-22-22 16,0 0-16,21-21 0,0 0 16,0 21-16,0-21 0,0 0 15,1 0-15,-1-21 0,0 21 16,0-21-16,0 0 0</inkml:trace>
  <inkml:trace contextRef="#ctx0" brushRef="#br0" timeOffset="8768.03">14012 889 0,'0'0'0,"0"-21"16,0 0-16,0 0 0,21-1 16,1 22-16,-1 0 15,0 0-15,0 0 16,0 22-16,0-1 0,-21 0 15,22 0-15,-1 0 0,-21 0 0,0 22 16,21-22-16,-21 0 0,0 21 16,0-20-16,0 20 0,0-21 15,0 21-15,0-20 0,0-1 16,0 0-16,0 0 0,0 21 16,0-20-16,0-44 31,0 1-31,0 0 15,21 0-15,0 0 0,-21 0 16,21-1-16,1-20 0,-1 21 0,0-21 16,0-1-16,0 1 0,0-22 15,1 22-15,-1 21 0,0 0 16,0 0-16,-21-1 16,21 1-16,0 21 15,1 0 1,-1 0-1,0 0-15,0 21 0</inkml:trace>
  <inkml:trace contextRef="#ctx0" brushRef="#br0" timeOffset="9392.68">14944 1185 0,'21'0'16,"0"-21"0,0 0-16,0 0 15,0 0-15,-21 0 0,22-1 0,-22 1 16,0 0-16,0 0 0,0-21 16,0-22-16,0 43 0,-22-21 15,1 20-15,0 1 0,0 0 16,-21 21-16,20 0 0,1 0 15,-21 0-15,21 0 16,0 0-16,-22 42 0,22-20 0,0-1 16,0 21-16,0 0 0,-1 1 15,1-1-15,21 0 0,-21 1 0,21-22 16,0 21-16,0 1 0,0-22 0,0 0 16,0 0-16,21 21 15,0-42-15,1 22 0,-1-22 16,0 0-16,0 0 0,21 0 15,-20 0-15,-1-22 0,0 1 16,21 21-16,-21-21 0,1 0 0,20 0 16,-21-22-16,0 22 0,22-21 15,-22 0-15,0 20 0,0-20 0,-21 0 16,21-1-16,0 1 0,-21 21 0,0 0 16,0 0-16,0-1 15,0 44 1,0-1-16,-21 0 0,0 0 15,0 21-15,21-20 0,0 20 0,-21 0 16,0 1-16,21-22 0,0 21 16,0 0-16,0-20 0,0 20 0,0-21 15,0 0-15,0 0 0,0 1 16,21-1-16,0-21 16,0 0-16,0 0 0,22 0 0,-22 0 15,0 0-15,21 0 0,1-21 16,-22 21-16,21-22 0,0 1 0,-20 0 15,20-21-15</inkml:trace>
  <inkml:trace contextRef="#ctx0" brushRef="#br0" timeOffset="9848.42">15642 889 0,'0'0'16,"-21"0"0,0 21-1,0 0-15,21 1 0,-22-1 16,22 0-16,0 0 0,0 21 0,0-20 15,0-1-15,0 21 16,0-21-16,0 0 0,0 1 0,0-1 16,0 0-16,0 0 0,0 0 0,0 0 15,0-42 32,22 0-31,-22 0-16,21 0 0,0 0 15,0-1-15,-21-20 0,42 21 0,-20-21 16,-1-1-16,0 1 0,21 21 16,-21-22-16,22 22 0,-1 0 0,0 0 15,1 0-15,-22 21 16,64 0-16,-64 21 0,0 0 0,21 21 16,-21-20-16,1-1 0,-22 21 15,0 0-15,21-20 0,-21 20 16,0-21-16,0 21 0,0-20 15,0-1-15,-21 21 0,21-21 16,-22-21-16,22 21 0,-21-21 16,21 22-16,-21-22 0,21-22 31,21 22-15,0-21-16,1 0 0,-1 0 0</inkml:trace>
  <inkml:trace contextRef="#ctx0" brushRef="#br0" timeOffset="10121.26">16743 593 0,'0'-21'15,"0"42"-15,0-64 0,0 65 32,-21-1-32,-1 0 0,22 21 15,-21-21-15,0 22 0,21-1 0,-21 0 16,21 22-16,-21-22 0,21 1 15,0-1-15,-21 21 0,-1-20 16,22-22-16,-21 21 0,21 1 16,0-22-16,0 0 0,0 0 0,0 0 15,0 0-15,21-21 16,1 22-16,-1-22 0,0 0 0,0 0 16,0 0-16,0 0 0,1-22 15,-22 1-15,21 21 0,0-21 0,0 0 16</inkml:trace>
  <inkml:trace contextRef="#ctx0" brushRef="#br0" timeOffset="10329.14">16446 868 0,'-21'0'16,"42"0"-16,-63 0 0,63 0 31,0 0-31,22 0 15,-22 0-15,21 0 0,-21 0 0,22 0 16,-1 0-16,-21 0 0,22 0 16,-22 0-16,21 0 0,-21-21 15,0 21-15,43 0 16,-43 0-16,0 0 0</inkml:trace>
  <inkml:trace contextRef="#ctx0" brushRef="#br0" timeOffset="11589.46">17611 1143 0,'21'0'0,"-42"0"0,63-21 16,-42 0-1,21 0-15,-21-1 16,0 1-16,0 0 0,0-21 0,0 21 15,0-1-15,-21-20 0,0 21 16,0 0-16,-1 0 0,-20-1 0,21 1 16,-43 21-16,22 0 15,0 0-15,-43 21 16,43 1-16,-1-1 0,22 21 0,-21-21 16,0 22-16,-1 41 15,22-41-15,0-1 0,0-21 16,21 21-16,0 1 0,0-1 15,0-21-15,21 0 0,0 1 16,0-22-16,0 0 0,22 21 0,20-21 16,-20 0-16,-1 0 15,-21-21-15,21 21 0,1-22 0,41-20 16,-41 21-16,-1 0 16,-21 0-16,22-22 0,-22 22 15,0-21-15,0-1 0,0 22 0,0-21 16,-21 0-16,0 20 0,0 1 15,0 0-15,0 0 0,-21 21 16,0 21 0,0 21-16,0-20 0,0-1 15,21 21-15,0-21 0,-22 22 16,22-22-16,0 21 0,0-21 16,0 0-16,0 22 0,0-22 15,0 0-15,22 0 0,-1 0 0,0-21 16,0 22-16,0-22 0,64 0 15,-64 0-15,21 0 0,1 0 16,41 0-16,-41 0 16,20-22-16,-20 22 0,-1-21 0,21 0 15,-20 0-15,-1 0 0,0 0 16,1-1-16,-22-20 0,0 0 0,0-1 16,0 22-16,-21-21 0,0 0 15,0-1-15,0 22 0,-21-21 0,0 21 16,-21 21-16,21 0 15,-64 0-15,43 0 16,20 21-16,-20 0 0,0 0 16,21 21-16,-22-20 0,22 20 0,-21-21 15,21 21-15,-1 22 16,22-22-16,0-21 0,0 22 16,0-22-16,0 0 0,22 0 0,20 0 15,-21-21-15,0 0 16,0 0-16,22 0 0,20 0 15,-20 0-15,41-63 16,-63 42-16,1 0 16,-1-1-16,0 1 0,0 0 0,-21-21 15,0 21-15,21-1 0,-21-20 16,21 21-16,-21 0 0,0 0 16,-21 42 15,0 0-31,21 0 0,-21 0 15,21 0-15,0 22 0,0-22 16,0 21-16,0 1 0,0-1 0,0 0 16,0 1-16,0-1 0,0 0 15,0 22-15,0-22 0,0 22 16,0-1-16,0 1 0,21 20 16,-21-20-16,21-1 0,-21 1 0,0 20 15,0-20-15,21-1 0,-21 22 0,22-21 16,-22 20-16,0-20 0,0 20 15,0-20-15,0-1 0,0 1 0,-22 42 16,1-64-16,-21 0 0,0-20 16,-1 20-16,1-21 15,-43 0-15,43-21 0,0 0 0,-1 0 16,-41 0-16,41-21 16,22 0-16,-21 0 0,21 0 0,-1-22 15,1 1-15,0 0 0,21-22 16,0-63-16,0 64 15,0-1-15,21 1 0,0-1 0,1 1 16,-1-1-16,0 1 0,21 20 0,-21-20 16,22-1-16,-1 22 0,-21-22 15,22 1-15,-1 21 0,0-22 16,1 22-16,-1-22 0,0 22 0,1 0 16</inkml:trace>
  <inkml:trace contextRef="#ctx0" brushRef="#br0" timeOffset="12316.04">18754 1207 0,'0'-22'32,"21"22"-32,0 0 0,0-21 15,0 21-15,0-21 0,-21 0 16,43 21-16,-43-21 0,21 0 0,0-1 15,0 22-15,0-21 0,1 0 16,-22 0-16,0 0 0,0 0 0,0-1 16,0 1-16,0 0 15,-22 21 1,1 0 0,0 21-16,21 0 0,-21 1 15,0-1-15,0 0 0,21 21 16,0-21-16,-22 1 0,22 41 15,-21-42-15,21 0 0,0 1 16,0-1-16,0 0 0,0 0 0,0 0 16,21 0-16,1-21 15,-1 0-15,0 0 0,0 0 16,0 0-16,0 0 0,1 0 16,20 0-16,-21 0 0,0-21 0,22 21 15,-1-21-15,0 0 0,1 0 16,41-43-16,-41 22 0,-1 0 15,-21-1-15,21 1 0,1 0 16,-22-1-16,0 1 0,0 21 16,0-22-16,-21 22 0,0 0 15,0 0-15,0 0 0,-21 21 16,0 0-16,0 0 16,0 0-16,0 21 0,-1 0 0,1 0 15,0 0-15,0 22 0,21-1 16,0-21-16,0 22 0,0-1 0,0-21 15,0 21-15,0-20 0,0 20 16,0-21-16,0 0 0,0 0 0,0 1 16,0-1-16,0 0 0,0 0 15,-21-21 17,0 0-32,-1 0 15,1 0 1,42-21 46</inkml:trace>
  <inkml:trace contextRef="#ctx0" brushRef="#br0" timeOffset="12479.98">19389 1249 0,'0'21'31,"21"-21"47,0 0-62,0 0-1</inkml:trace>
  <inkml:trace contextRef="#ctx0" brushRef="#br0" timeOffset="17200.09">20934 677 0,'0'-21'32,"-21"21"-17,-1 0-15,1 0 16,0 0-16,0 0 15,0 0-15,0 21 0,-1 1 0,1-1 16,0 0-16,0 0 0,0 21 16,0-20-16,-1 20 0,-20 0 0,21 1 15,21-1-15,0 0 0,0 1 16,0-22-16,0 21 0,0-21 0,0 0 16,0 1-16,21-1 0,0-21 15,22 0-15,-22 21 0,0-21 0,0 0 16,21 0-16,-20 0 0,20 0 15,-21-21-15,0 0 0,22-1 0,-1 1 16,-21 0 0,0 0-16,0-21 0,-21 20 0,0 1 15,0-21-15,0 0 0,0 20 16,0-20-16,0 0 0,-21 21 0,0-22 16,0 22-16,0 0 0,0 21 15,-1-21-15,1 21 0,0 0 16,0 0-16,0 0 0,-22 0 15,22 0-15,0 0 0,21 21 16,21-21 0,0 0-16,1 0 0,20 0 15,-21 0-15,21 0 0,1 0 16</inkml:trace>
  <inkml:trace contextRef="#ctx0" brushRef="#br0" timeOffset="17646.5">21717 593 0,'63'0'0,"-126"0"0,169-21 15,-64-1-15,-21 22 0,0-21 0,-21 0 16,0 0-16,0 0 16,-21 21-16,0 0 0,0 0 15,0 0-15,0 0 0,-1 0 16,-20 0-16,21 21 0,-21 0 0,20 0 16,1 0-16,0 22 15,-21-1-15,21 0 0,-22 64 16,22-42-16,0-1 0,0 1 15,0 20-15,-1-20 0,1-1 0,-21 64 16,42-42-16,-21-21 16,21-1-16,-21 22 0,21-22 0,-22 85 15,1-63-15,21-21 16,0-1-16,0 1 0,0-22 0,0 64 16,0-64-16,0 0 15,0 1-15,0-22 0,0 0 0,0 21 16,0-20-16,0-1 0,-42-21 31,21 0-31,0 0 0,-1-21 0,-20 21 16,21-22-16,-21 1 0,20 0 15,-20 0-15,21 0 0,0 0 16,-22-1-16,22 1 0,21 0 0,-21 0 16,21 0-16,-21 0 0,21-1 15,0 1-15,0 0 0,0 0 16,0-21-16,21 20 0,0 1 15,-21-21-15,21 21 0</inkml:trace>
  <inkml:trace contextRef="#ctx0" brushRef="#br0" timeOffset="18361.09">22754 593 0,'42'-21'0,"-84"42"0,127-42 0,-43-1 16,0 22-16,1-21 0,-22 0 15,21 0-15,1 0 0,-22 0 16,21-1-16,-21 1 0,0 0 0,1 21 15,-22-21-15,0 0 0,-22 21 16,1 0-16,0 0 16,-21 0-16,-1 0 0,1 0 15,-21 21-15,-43 21 0,63-21 16,-20 1-16,21-1 0,-1 21 16,22-21-16,-21 0 0,21 1 15,21 20-15,0-21 0,0 0 0,0 0 16,21 1-16,0-1 0,21 0 0,1 0 15,-1 0-15,0 0 0,1 22 16,-1-22-16,0 0 0,1 0 0,-1 0 16,0 1-16,-21-1 0,1 0 15,-1 0-15,-21 0 0,0 0 0,0 1 16,-21-1-16,-1 0 16,-20-21-16,0 21 0,-1-21 15,1 0-15,-21 0 0,-1 0 0,22 0 16,-22 0-16,22 0 0,0 0 15,-22-21-15,22 0 0,21 21 16,21-21-16,-22-1 0,22 1 16,0-21-16,0 21 0,0 0 15,22-1-15,-1 1 16,0 21-16,0-21 0,21 0 16,1 0-16,20 0 0,1-1 15,-22 22-15,22-21 0</inkml:trace>
  <inkml:trace contextRef="#ctx0" brushRef="#br0" timeOffset="18743.88">23241 741 0,'0'21'16,"21"-21"0,0 0-1,0 0-15,1-21 16,-1 21-16,0-21 0,0 0 0,0 21 15,0-22-15,1 22 0,-1-21 16,0 0-16,-21 0 0,0 0 31,-42 21-31,20 0 16,1 0-16,0 0 0,-21 21 16,21 0-16,-22 0 0,22 0 0,0 1 15,0-1-15,0 21 0,-1-21 16,1 22-16,0-1 0,21 21 15,0-20-15,0-22 0,0 21 16,0-21-16,0 1 0,42 20 16,1-21-16,-22-21 15,0 0-15,0 0 0,22 0 0,-1 0 16,0 0-16,1-21 0,20 21 16,-21-21-16,22 0 0,-22-1 15,1 1-15,20-21 0,-21 21 16</inkml:trace>
  <inkml:trace contextRef="#ctx0" brushRef="#br0" timeOffset="19011.73">24151 191 0,'-21'0'0,"0"0"0,0 21 15,-1 0-15,1 0 0,0 21 16,0 1-16,0-1 0,0 0 15,-1 1-15,1-1 0,0 22 0,21-22 16,0 21-16,-21-20 0,0 63 16,21-64-16,0 0 0,0 1 15,0-1-15,0-21 0,0 21 16,0-20-16,0-1 0,0 0 0,0 0 16,21-21-1,0 0-15,0-21 16,0 0-16,1 0 15</inkml:trace>
  <inkml:trace contextRef="#ctx0" brushRef="#br0" timeOffset="19409.03">24088 826 0,'0'0'0,"-22"0"0,1 21 0,21 0 15,0 0 1,21-21 15,1 0-31,-1 0 0,0 0 0,0 0 16,0-21-16,0 21 0,1-21 15,-1 0-15,0 21 0,0-22 0,0 1 16,0 21-16,-21-21 16,0 0-16,0 0 0,0 0 15,-21 21 1,0 0-16,0 0 15,0 21-15,0-21 0,-1 21 16,1 0-16,0 21 0,21-20 0,-21-1 16,21 21-16,-21-21 0,21 22 15,0-22-15,0 21 0,0-21 16,0 0-16,0 1 16,0-1-16,21-21 0,0 21 15,0-21-15,0 0 0,1 0 16,-1 0-16,21 0 0,-21 0 0,0-21 15,22 0-15,-22-1 0,0 1 16,21 0-16,-20 0 0</inkml:trace>
  <inkml:trace contextRef="#ctx0" brushRef="#br0" timeOffset="19888.32">24638 720 0,'0'0'0,"0"21"15,0 0-15,-21 0 16,21 0-16,-21 22 15,21-22-15,0 0 0,0 21 16,0-20-16,-22-1 0,22 0 0,-21 0 16,21 21-16,0-20 15,0-1-15,-21 0 0,21 0 16,0-42 31,0 0-32,0 0-15,0-1 0,21 1 0,0-21 16,1 21-16,-1 0 0,0-22 16,0 22-16,21-21 0,1 21 0,-1-1 15,0 1-15,1 0 16,-1 21-16,0 0 0,1 0 0,-1 0 16,-21 0-16,0 21 0,1 0 15,-1 1-15,0-1 0,-21 21 0,0-21 16,0 0-16,0 22 0,0-22 15,0 21-15,-21-21 0,21 1 0,-21-1 16,-1 0-16,1 0 0,21 0 16,0 0-16,-21-21 0,0 22 15,0-22 1,21-22 15,0 1-15,0 0-16,0 0 15</inkml:trace>
  <inkml:trace contextRef="#ctx0" brushRef="#br0" timeOffset="22527.39">25463 783 0,'0'0'16,"43"-42"0,-43 21-1,0 42 16,0 0-31,0 0 16,0 0-16,0 1 0,-21 20 0,-1-21 16,22 0-16,-21 22 0,21-22 15,0 0-15,0 0 0,-21 0 0,21 0 16,-21 1-16,21-1 16,0-42 30,0-1-46,0 1 16</inkml:trace>
  <inkml:trace contextRef="#ctx0" brushRef="#br0" timeOffset="22940.29">25612 466 0,'0'-21'0,"-43"21"16,1 21 0,21 0-16,21 0 0,0 0 15,0 0-15,0 1 16,0-1-16,0 0 0,0 0 16,21-21-16,0 0 15,0 0-15,0 0 0,22 0 16,-22 0-16,0 0 0,21 0 15,-20-21-15,-1 0 0,21 21 0,-21-21 16,0-1-16,-21 1 0,0 0 16,0 0-16,0 0 0,0 0 0,0-1 15,0 1-15,-21 0 0,0 0 16,0 0-16,-21 21 0,20 0 0,-20 0 16,21 0-16,0 0 0,-22 21 15,22 0-15,0 0 0,0 0 16,21 1-16,-21-1 0,21 0 15,-21 0-15,21 21 0,0-20 0,0-1 16,0 0-16,0 0 0,0 0 16,0 0-16,0 1 0,21-1 0,0 0 15,0 0-15</inkml:trace>
  <inkml:trace contextRef="#ctx0" brushRef="#br0" timeOffset="23364.05">26098 762 0,'0'0'0,"0"-21"0,0 0 32,-21 21-17,0 0-15,21 21 16,-21 21-16,21-21 16,-21 1-16,0 20 0,21-21 15,0 21-15,0-20 0,0 20 0,-22-21 16,22 0-16,0 0 0,0 22 15,0-22-15,22 0 0,-1 0 16,0-21-16,21 0 16,-21 0-16,1 0 0,20 0 0,-21 0 15,0-21-15,22 21 0,-22-21 16,0 0-16,0 0 0,0-22 16,0 22-16,1 0 0,-22-21 15,21-1-15,-21 1 0,0 21 0,0-22 16,0 22-16,0 0 0,0 0 15,0 0-15,0 0 16,-21 21 0,-1 21-16,22 0 15,0 0 1,0 0-16,0 0 0,22-21 16,-1 0-1,21 0-15,-21 0 0</inkml:trace>
  <inkml:trace contextRef="#ctx0" brushRef="#br0" timeOffset="24076.27">26776 741 0,'0'0'0,"0"-21"0,-21 21 31,-1 21-15,22 0-16,-21 0 15,0 0-15,21 22 0,0-22 16,0 0-16,-21 0 0,21 0 15,-21 22-15,21-22 16,0 0-16,0 0 0,0 0 0,0-42 63,0 0-63,0 0 15,0 0-15,0 0 0,0-1 16,0-20-16,0 21 0,0 0 0,0-22 15,21 22-15,0 0 0,0 0 16,0-21-16,1 20 0,-1 22 0,21-21 16,-21 0-16,22 21 0,-1 0 15,0 0-15,-21 0 0,22 0 0,41 21 16,-62 0-16,41 22 16,-42-1-16,0-21 15,1 0-15,-1 22 0,-21-22 16,21 42-16,-21-41 0,0-1 15,0 0-15,0 0 0,0 0 16,0 0-16,-21-21 16,0 0-16,-1 0 15,22-21 1,0 0-16,0 0 0,0 0 16,0 0-16,0-1 15,0-20-15,0 21 0,22-21 0,-1 20 16,0-20-16,0 21 0,0 0 15,0-22-15,22 22 0,-22 0 0,21 0 16,1 0-16,-1 21 0,0 0 16,1 0-16,-1 0 0,21 0 0,-20 0 15,-1 21-15,-21 0 0,43 43 16,-43-43-16,-21 21 0,0-21 16,0 22-16,0-1 0,0-21 15,-21 21-15,0-20 0,-1-1 16,22 0-16,-21 0 0,0 0 15,0 0-15,0-21 0,0 22 0,-1-22 16,22-22 15,0 1-31,22 21 16,-1-21-16</inkml:trace>
  <inkml:trace contextRef="#ctx0" brushRef="#br0" timeOffset="24503.02">29104 572 0,'0'0'16,"-21"-22"-16,0 22 0,0 0 0,-1-21 15,-20 0-15,21 21 0,0-21 16,0 0-16,-1 21 0,1-21 0,0-1 15,21 1-15,0 0 0,0 0 16,0 0-16,21 0 0,0-1 16,22 1-16,-22 0 0,21 0 15,1 0-15,20 0 0,-21 21 16,1 0-16,-1 0 0,0 0 0,22 0 16,-43 0-16,21 21 0,-20 0 15,-1 0-15,0 21 0,-21-20 16,0 20-16,0 0 0,-21 22 15,0-22-15,-1-21 0,1 22 16,0-22-16,-21 0 0,21 0 16,-22 0-16,22 0 0,0 1 0,0-1 15,0-21-15,-1 21 0,1-21 16,21 21-16,0 0 16</inkml:trace>
  <inkml:trace contextRef="#ctx0" brushRef="#br0" timeOffset="24908.12">29146 1058 0,'0'0'0,"0"22"16,22-22-1,-1 0 1,0 0-16,0 0 0,0 0 0,0 0 16,-21-22-16,22 22 15,-22-21-15,0 0 0,0 0 16,-22 0 0,1 21-16,0 0 0,0 0 15,0 0-15,0 0 0,-1 21 16,1 0-16,0-21 0,0 21 15,0 0-15,21 1 0,0-1 16,0 0 0,21-21-1,0 0-15,0 0 16,0 0-16,-21-21 16,0 0-1,0-1 1</inkml:trace>
  <inkml:trace contextRef="#ctx0" brushRef="#br0" timeOffset="85299.6">931 3069 0,'-21'-21'0,"42"42"0,-42-63 0,21 21 16,0 0-16,0-1 15,0 1-15,-21 0 0,21 0 16,0 0-16,-21 0 0,21-1 16,0 1-1,-21 21 17,21 21-17,0 1-15,0 20 0,0 0 0,0-21 16,0 22-16,0 20 0,0-20 15,0 20-15,0 1 0,0-1 0,21 1 16,-21-1-16,0 1 0,0-1 16,0-21-16,0 1 0,0-1 15,0 0-15,0 1 0,0-22 16,0 21-16,21-21 0,-21 1 16,0-1-16,0-42 46,0-1-30,0 1-16,0-21 0,0 21 0,0 0 16,0-22-16</inkml:trace>
  <inkml:trace contextRef="#ctx0" brushRef="#br0" timeOffset="85647.4">995 2963 0,'0'-21'0,"0"42"0,-21-42 15,-1 21 1,22-21 0,22 0-1,-1 21 1,0 0-16,21 0 0,1 0 0,-1 0 15,0 0-15,22-21 0,-22 21 16,22 0-16,-22 0 0,21 0 16,-20 0-16,-1 0 0,64 0 15,-85 0 1,0 0-16,-42 0 62,0 0-62,0 21 0,0-21 0</inkml:trace>
  <inkml:trace contextRef="#ctx0" brushRef="#br0" timeOffset="85995.95">995 3429 0,'0'0'16,"-21"21"-16,-1-21 0,22 21 15,22-21 17,-1 0-32,0 0 15,0 0-15,0 0 0,22 0 0,-22 0 16,21-21-16,-21 21 15,22 0-15,-1 0 0,-21-21 16,21 21-16,-20 0 0,-1 0 0,0 0 16,0 0-16,0-21 0,0 21 15</inkml:trace>
  <inkml:trace contextRef="#ctx0" brushRef="#br0" timeOffset="86603.6">1672 3535 0,'0'0'0,"-21"0"16,0 0 0,21-21-16,0 0 15,0-1 1,0 1-16,0 0 0,0 0 16,21 0-16,0 21 15,-21-21-15,21 21 0,0-22 0,1 22 16,-1 0-16,21 0 15,-21 0-15,0 0 16,1 0-16,-1 22 0,0-22 0,0 21 16,0 0-16,0 21 0,1-21 15,-22 1-15,21 20 0,0-21 16,-21 0-16,0 22 0,0-22 0,0 42 16,0-42-16,0 1 0,0-1 15,0 0-15,0 0 0,-21 0 16,21 0-16,0 1 0,-21-22 15,-1 0 1,1 0-16,21-22 16,0 1-1,0 0-15,0 0 0,0 0 0,0 0 16,0-22-16,0 22 0,0 0 16,21 0-16,1 0 0,-1-22 15,-21 22-15,21 0 0,0 0 16,0 21-16,0-21 0,-21-1 15,22 1-15,-1 21 0,0-21 0,21 21 16,-21 0 0,1 0-16,-1 0 15,0 0 1,-21 21 0</inkml:trace>
  <inkml:trace contextRef="#ctx0" brushRef="#br0" timeOffset="87062.12">2434 3641 0,'0'0'0,"0"21"0,0 0 16,21-21 15,0 0-16,1 0-15,-1 0 0,0 0 16,0 0-16,0 0 0,22-21 0,-22 21 16,21-21-16,-21 0 0,0 21 15,22-22-15,-22 1 0,0 0 0,0 0 16,0 0-16,-21 0 16,0-1-16,0 1 0,0 0 0,0 0 15,0 0-15,-21 21 16,21-21-16,-21 21 0,0 0 15,0 0-15,-22 0 0,22 21 16,0 0-16,0-21 0,-21 21 0,20 0 16,1 22-16,0-22 0,0 0 15,0 0-15,21 21 0,0-20 0,-21-1 16,21 21-16,0-21 16,0 0-16,-22 1 0,22-1 0,0 0 15,0 0-15,0 0 0,0 0 16,22 1-16,-1-22 0,0 0 15,0 0-15,0 0 0,22 0 16,-22 0-16,21 0 0,-21 0 16,22-22-16,-1 22 0,-21-21 15,21 0-15</inkml:trace>
  <inkml:trace contextRef="#ctx0" brushRef="#br0" timeOffset="87543.35">3154 3641 0,'-21'0'0,"42"0"31,0 0-15,0 0 0,0 0-16,0-21 0,1-1 0,-1 1 15,0 0-15,0 21 16,0-21-16,-21 0 0,21 0 15,-21-1-15,0 1 0,0 0 16,0 0-16,0 0 0,-21 0 16,0 21-16,0 0 15,0 0-15,0 0 0,-1 21 16,1 0-16,0 0 16,0 0-16,0 22 0,21-22 0,0 0 15,-21 21-15,21-21 16,-22 43-16,22-43 0,0 0 15,0 0-15,0 22 0,0-22 16,0 0-16,0 0 0,0 0 16,0 1-16,22-22 0,-1 0 15,-21 21-15,21-21 0,0 0 0,0 0 16,0 0-16,1 0 0,-1 0 16,0 0-16,0 0 0,0 0 15,0 0-15,1 0 0,-1-21 0,0-1 16,0 22-16,-21-21 15,21 21-15,-21-21 0,21 21 16,-21-21-16,22 21 0,-22-21 16</inkml:trace>
  <inkml:trace contextRef="#ctx0" brushRef="#br0" timeOffset="93851.34">4889 2942 0,'-21'0'15,"0"0"1,0 0-16,0 0 47,0 0-32,21 21 1,-22-21-16,1 0 0,0 0 16,21 22-16,-21-22 0</inkml:trace>
  <inkml:trace contextRef="#ctx0" brushRef="#br0" timeOffset="94212.14">4360 2921 0,'0'0'0,"-21"-21"0,-64 0 31,64 21-31,42 0 47,1 0-47,20 0 0,0 0 15,1 0-15,20 0 0,64-21 16,-63 21-16,20 0 0,-20 0 16,-1 0-16,1 0 0,-1 0 15,1 0-15,-22 0 0,22 0 0,-22 0 16,21 0-16,-20 0 15,-22 0-15,0 0 16,-42 0 0,0 0-1,0 0-15,-1 21 0,1-21 16,-42 21-16,42-21 16</inkml:trace>
  <inkml:trace contextRef="#ctx0" brushRef="#br0" timeOffset="94531.95">4868 2942 0,'-21'0'15,"0"0"1,21 21 0,0 1-1,-21-1-15,21 0 0,0 0 16,0 0-16,-21 22 15,21-1-15,0 0 0,0 1 0,0-1 16,0 0-16,0 22 0,0-22 16,0 22-16,0 20 0,0-41 15,0-22-15,0 21 0,0-21 0,0 0 16,0 1-16,0-1 0,0 0 16,21-21 15,-21-21-31,21 21 0,0-21 15,-21-1-15,21 1 0,0 0 16,1 0-16</inkml:trace>
  <inkml:trace contextRef="#ctx0" brushRef="#br0" timeOffset="95716.84">5397 3196 0,'0'0'0,"22"0"0,-22 21 15,0 1 1,0-1-16,-22 0 0,22 0 16,0 0-16,-21 22 0,0-22 15,0 0-15,21 21 0,-21-21 16,21 22-16,0-22 0,-21 21 16,21-21-16,0 1 0,-22 20 0,22-21 15,0 0-15,0 0 16,0 1-16,22-22 0,-1 0 0,0 0 15,0 0-15,0 0 0,0 0 0,22 0 16,-22 0-16,42-22 16,-41 1-16,-1 21 0,0-21 0,0 0 15,0 0-15,0 0 0,-21-22 16,0 22-16,0-21 0,0 21 16,-21-22-16,0 22 0,0 0 15,0 0-15,0 0 0,-1-1 16,-20 1-16,21 21 0,0-21 15,0 21-15,-1 0 16,22-21 0,22 21-1,20 0-15,-21 0 0,0-21 0,22 21 16,-1-21-16,0 21 0,-21 0 16,22-22-16,-1 22 0,22 0 15,-22-21-15,0 21 0,1 0 16,-1 0-16,0-21 0,-21 21 0,22 0 15,-1 0-15,-21 0 0,0 0 16,-21 21 0,0 0-16,0 1 15,0-1-15,0 0 0,-21 0 0,21 0 16,0 0-16,-21 1 0,0 20 16,0-21-16,21 0 0,0 22 0,-21-22 15,21 0-15,-22 0 0,22 21 0,0-20 16,0-1-16,0 0 15,0 0-15,0 0 0,22-21 16,-1 21-16,0-21 16,0 0-16,0 0 0,0 0 0,1 0 15,20 0-15,-21 0 16,0 0-16,0-21 0,1 0 16,-1 21-16,0-21 0,0 21 15,-21-21-15,0-22 16,0 22-16,0 0 0,0 0 0,0-21 15,0 20-15,0-20 0,-21 21 16,0-21-16,0 20 0,-1 1 0,1 0 16,0 0-16,21 0 0,-21 21 15,21-21-15,-21 21 0,21-22 16,21 22 15,0 0-31,0 0 0,0 0 16,1-21-16,20 21 0,-21-21 15,21 21-15,1-21 0,-1 0 0,22 21 16,-22-21-16,0-1 0,1 22 16,-1-21-16,0 0 0,1 0 0,-22 21 15,21-42-15,-42 20 16,0 1-16,0 0 0,0 0 16,0 0-16,-21 21 0,0 0 15,0-21-15,-1 21 0,1 0 0,0 0 16,0 0-16,0 0 15,21 21-15,-21 0 0,21 0 0,-22 0 16,1 0-16,21 22 0,0-22 0,0 21 16,-21 1-16,21-1 0,-21 64 15,21-64-15,0 0 0,0 22 16,0-22-16,0-21 0,0 64 16,0-64-16,21 22 0,-21-22 15,21 0-15,0 0 0,-21 0 16,43 22-1,-1-43-15,-21 0 16,0 0-16,1 0 0,-1 0 16,0 0-16,0-22 0,0 22 15,0-21-15,1 0 16,-1 0-16,0 21 0,21-21 0,-21 0 16,1-1-16</inkml:trace>
  <inkml:trace contextRef="#ctx0" brushRef="#br0" timeOffset="96123.62">7620 3344 0,'0'0'0,"-21"0"0,0 0 16,42 0 15,0 0-31,0 0 0,0 0 0,22 0 16,41 0-1,-41 0-15,20 0 0,-21 0 0,22 0 16,-1 0-16,-20 0 0,20 0 15,1 0-15,-22-21 0,0 21 0,1 0 16,-1 0-16,-21-21 0,22 21 0,-22 0 16,0 0-16,0 0 0,0 0 15,0 0-15,-21-21 0,0 0 47</inkml:trace>
  <inkml:trace contextRef="#ctx0" brushRef="#br0" timeOffset="96636.18">8530 2900 0,'-21'0'0,"42"0"0,-63 0 16,42 21-16,-21 0 16,21 0-16,0 1 0,0-1 15,0 0-15,21 0 16,0 0-16,0 0 0,0-21 0,0 22 16,1-1-16,20 0 0,-21-21 15,0 21-15,22 0 0,-22-21 16,0 0-16,21 0 0,-21 0 0,1 0 15,-1 0-15,0 0 0,0 0 16,0 0-16,-42 0 31,0 0-15,0 21-16,0 1 0,-22-22 16,22 21-16,0 0 0,-21 0 0,20 21 15,-20-20-15,21-1 0,-21 21 16,20-21-16,-20 22 0,21-22 15,0 0-15,-22 21 0,22-21 0,0 1 16,0-1-16,21 0 0,-21 0 16,21 0-1,0 0-15,21-21 78</inkml:trace>
  <inkml:trace contextRef="#ctx0" brushRef="#br1" timeOffset="152187.1">10160 2858 0,'0'21'16,"-21"-21"-1,0 0 1,21-21 31,0-1-47,0 1 16,0 0-16,21 0 15,0 21-15,0-21 0,-21 0 0,21 21 16,0-22-16,1 1 0,-1 21 15,0 0-15,0 0 0,0 0 16,0 21-16,1 1 16,-1-1-16,-21 21 0,0-21 0,21 0 15,-21 22-15,0-1 0,21-21 16,-21 22-16,0 20 16,0-21-16,0 1 0,0-22 0,0 21 15,0-21-15,0 1 0,0-1 16,0 0-16,-21 0 0,21 0 15,-21-21 1,21-21 0,0 0-16,0-21 15,0 20-15,0 1 0,0-21 0,0 0 16,0 20-16,0-20 0,21 21 16,0-21-16,-21-1 0,21 22 0,0-21 15,1 21-15,-1-1 0,0 1 16,0 0-16,21 0 0,-20 0 0,20 21 15,21 0-15,-20 0 0,-22 21 16,21 0-16,-21 0 16,1 0-16,20 22 0,-42-22 15,0 21-15,0-21 0,0 1 16,0 20-16,0 0 16,0-21-16,-21 1 0,0-1 0,21 0 15,0 0-15,0 0 0,-22 22 16,1-43-16,21 21 15,-21-21-15,21-21 32,0-1-17,21 1-15</inkml:trace>
  <inkml:trace contextRef="#ctx0" brushRef="#br1" timeOffset="152647.85">11366 2773 0,'0'-21'0,"0"42"47,-21 0-47,0-21 0,21 42 16,-21-20-16,0-1 0,0 0 15,21 21-15,-22-21 0,1 1 0,21 20 16,0-21-16,-21 0 0,21 43 15,0-43-15,0 0 0,0 21 16,0-20-16,0-1 0,0 0 0,21 0 16,0 0-16,22-21 15,-22 0-15,0 0 0,0 0 16,0 0-16,1 0 0,-1 0 16,0-21-16,0 0 0,0 0 0,0 0 15,1-22-15,-1 22 0,0-21 16,-21-22-16,21 22 0,-21 21 15,0-22-15,0 1 0,0 0 16,0-1-16,0 22 0,-21 0 0,21-21 16,-21 21-16,0 21 0,-1-22 15,1 22-15,-21 0 16,21 0-16,0 22 0,-1-1 0,1 0 16,0 0-16,0 21 15,0-20-15,21-1 0,0 21 16,-21-21-16,21 0 0,0 1 15,21-22-15</inkml:trace>
  <inkml:trace contextRef="#ctx0" brushRef="#br1" timeOffset="153169.59">12975 2561 0,'0'-21'0,"0"42"0,0-63 16,0 21-16,0 0 0,0-22 15,0 22-15,0 0 16,0 0-16,0 42 16,0 0-1,0 0-15,0 22 0,0-22 16,0 85-16,0-64 0,0 21 15,0-20-15,0 20 0,0-20 0,0 20 16,0-21-16,0 1 16,0-1-16,0 0 0,0 1 0,0-1 15,0 0-15,-21-20 0,21-1 16,0 21-16,-21 0 16,21-20-16,0-44 31,0 1-16,0-21-15,0 21 0,-21 0 16,21-22-16,0 22 0,0-42 16</inkml:trace>
  <inkml:trace contextRef="#ctx0" brushRef="#br1" timeOffset="153531.39">12869 2709 0,'0'0'0,"-21"0"0,0-21 0,0 0 0,0-21 15,21 21-15,-22-1 0,22 1 16,-21 0-16,21-21 0,0 21 16,0-1-16,21-20 0,1 21 15,-1 0-15,0 0 0,21-1 0,-21 1 16,22 0-16,-1 21 0,0 0 16,1-21-16,41 21 15,-20 0-15,-22 21 0,1 0 16,-1 22-16,0-22 0,-21 21 0,22 0 15,-43 64-15,0-21 16,-21-43-16,-1 1 0,1-1 16,-21-21-16,0 21 0,-1-20 0,1-1 15,21 0-15,-22 0 0,-20 21 16,42-42-16,0 22 16,-1-22-16,1 0 0,0 0 15,42 0 16,0 0-31,1 0 0,-1 0 16,0 0-16</inkml:trace>
  <inkml:trace contextRef="#ctx0" brushRef="#br1" timeOffset="155202.84">13504 3281 0,'0'0'0,"21"0"31,1 0-31,-22-21 0,21 0 16,0-1-16,-21 1 16,21 0-16,0 0 0,0 0 0,1-22 15,-1 22-15,0-21 0,0 0 0,21-1 16,-20 22-16,20-21 0,0-1 15,-21 22-15,22-21 0,-1 21 0,0 0 16,1 21-16,-22 0 0,21 0 16,-21 0-16,1 0 0,-1 0 0,0 21 15,-21 0-15,0 0 0,0 0 16,0 0-16,0 22 0,0-1 16,0-21-16,0 0 0,0 1 15,0-1-15,0 0 0,0 0 16,21-21 15,-21-21-15,0 0-16,0 0 15,0-1-15,0 1 16,0 0-16,-21-21 0,21 21 0,-21-1 16,0 1-16,-1 0 0,1 0 15,0 21-15,0 0 0,21-21 0,-42 21 16,20 0-16,1 0 0,0 21 15,0-21-15,0 21 0,0 0 0,-1 0 16,1 1-16,0 20 0,0-21 16,0 0-16,0 22 0,21-22 15,-22 0-15,22 21 0,-21-21 0,21 22 16,0-22-16,0 0 16,0 0-16,0 22 0,0-22 0,0 0 15,0 0-15,0 0 0,21 0 16,1-21-16,-1 0 0,0 0 0,0 0 15,21 0-15,-20 0 0,20-21 16,-21 0-16,21 0 0,-20 0 16,20 0-16,0-1 0,-21 1 0,22-21 0,-22 21 15,0-22-15,21-20 16,-20 42-16,-1-43 16,-21 43-16,21-21 0,-21 21 15,21-1-15,-21 44 31,-21-1-15,21 0-16,-21 0 0,0 0 0,21 0 16,0 1-16,-22 20 0,1-21 15,21 0-15,0 0 0,0 22 0,0-22 16,0 0-16,0 0 16,0 0-16,0 1 0,0-1 0,21 0 15,1-21-15,-1 0 0,0 21 0,0-21 16,0 0-16,22 0 0,20 0 15,-42-21-15,22 0 0,-1-22 16,0 22-16,1-21 16,-1 21-16,-21-22 0,0 22 15,0 0-15,1-21 0,-22 21 0,21-1 16,-21 1-16,21 21 0,-21-21 16,21 21-16,-42 21 46,0 0-46,21 1 16,-21-1-16,21 0 0,0 0 16,0 0-16,0 0 0,0 1 0,0-1 15,0 0-15,0 0 16,0 0-16,21 0 0,0 1 16,0-22-16,0 21 0,0-21 15,22 0-15,-22 0 0,0 0 0,0 0 16,0-21-16,43-1 15,-43 1-15,0 0 0,0 0 0,1 0 16,-1-22-16,21 1 0,-21 0 16,0 21-16,1-22 15,20-20-15,-42 42 0,0-1 0,21-20 16,0 42 0,-21-21-16,0 42 31,0 0-31,0 0 0,0 1 15,0-1-15,0 0 0,0 0 0,-21 0 16,21 22-16,0-22 0,-21 21 16,21-21-16,0 64 0,-21-43 15,21 1-15,-21-1 0,21 0 16,0 1-16,-22 62 16,22-41-16,0-22 0,-21 64 15,21-42-15,0-1 0,0 64 16,0-42-16,0-22 0,0 1 15,0-1-15,0 1 0,-21-1 16,21-20-16,0 20 0,0-21 0,-21 22 16,21-22-16,-21-21 0,0 1 15,21-1-15,-22 0 0,1 0 16,0-21-16,0 0 0,0 0 16,0 0-16,-1 0 0,1-21 15,0 0-15,0 0 0,21-1 16,-21-20-16,21 0 0,-21-1 15,21-20-15,0-85 0,0 63 16,0 22-16,0-22 0,21 0 16,0 22-16,21-85 0,-21 84 15,1 1-15,20 20 0,-21-20 0,21 20 16,-20-20-16,20 21 0,-21-1 16,21 22-16,-20-21 0,41-1 15,-42 22-15,0 0 0,1 21 16,20-21-16,-21 21 15,0 0-15,0 0 16</inkml:trace>
  <inkml:trace contextRef="#ctx0" brushRef="#br1" timeOffset="155388.68">15833 3239 0,'0'21'15,"0"-42"-15,0 63 0,-22-42 16,22 21 0,0 0-16,-21-21 46</inkml:trace>
  <inkml:trace contextRef="#ctx0" brushRef="#br1" timeOffset="162896.25">952 4784 0,'0'0'0,"0"-21"16,0-1 0,-21 44 15,21-1-31,-21 0 16,0 0-16,21 21 0,0 1 0,0-1 15,-21 0-15,21 1 0,-21-1 16,-1 22-16,22-22 0,-21 0 15,21 43-15,-21-43 0,0 1 16,21-22-16,-21 21 0,21-21 16,0 43-16,0-43 15,0 0-15,-21-21 16,21-21 0,0 0-16,0 0 15,21-1-15,-21 1 16,21-21-16,-21 21 0,21-64 15,0 43-15,-21-1 0,21-20 0,1-1 16,-22 1-16,21 21 0,0-22 16,-21 1-16,21 20 0,0 1 0,0 21 15,-21-22-15,43 22 16,-43 0-16,21 21 0,0 0 16,0 21-16,-21 0 15,0 1-15,21 20 0,1 0 16,-1 1-16,-21 20 0,0-21 0,0 22 15,21-22-15,-21 1 0,0-1 16,0 21-16,0-41 0,0 20 16,0 43-16,0-64 0,0 0 15,0 21-15,0-21 0,0 1 16,0-1-16,0 0 16,-21-42 15,21 0-31,0-1 15,-21 1-15</inkml:trace>
  <inkml:trace contextRef="#ctx0" brushRef="#br1" timeOffset="163135.1">762 5355 0,'0'0'0,"0"21"31,21-21-15,0 0-16,0 0 16,1 0-16,-1-21 0,21 21 15,-21 0-15,0-21 0,22 21 16,-22 0-16,21 0 0,-21 0 16,1 0-16,-1-21 0,0 21 31</inkml:trace>
  <inkml:trace contextRef="#ctx0" brushRef="#br1" timeOffset="163824.26">1799 5419 0,'21'0'16,"-42"0"-16,63 0 0,-20 0 16,-22-21-16,21-1 0,0 1 15,-21 0 1,0 0-16,0 0 0,0 0 16,0-1-16,-21 1 15,0 21-15,-1 0 16,1-21-16,0 21 0,0 0 15,0 0-15,0 0 0,-22 0 16,22 21-16,0 0 0,-21 1 0,20-1 16,-20 0-16,21 0 0,0 0 15,-22 22-15,22-22 0,0 0 16,21 21-16,0-21 0,-21 1 0,21-1 16,0 21-16,0-21 15,21 0-15,-21 1 0,21-22 0,22 0 16,-1 0-16,-21 0 15,0 0-15,0 0 0,1-22 16,20 22-16,-21-21 0,0 0 0,22 0 16,-1-21-16,0-1 15,-21 22-15,1-21 0,20-1 16,-21 1-16,21-43 0,-20 22 16,-22-43-1,0 64-15,21-22 0,-21 22 16,0 0-16,0-1 0,0 22 0,0-21 15,0 21-15,-21 21 16,-1 0-16,22 21 0,0 0 16,-21 0-16,21 21 0,-21 43 15,21-21-15,-21-22 0,21 0 16,0 22-16,0-22 0,0 0 16,0 1-16,0-1 0,0 0 15,0 22-15,0-43 0,0 0 16,21 0-16,-21 1 0,21-22 15,0 21-15,1-21 16,-1 0-16,0 0 16,0-21-16,0-1 15,-21 1-15,0 0 0,21 0 16</inkml:trace>
  <inkml:trace contextRef="#ctx0" brushRef="#br1" timeOffset="164286">2244 5228 0,'0'0'15,"0"-21"-15,21 0 16,0 21-16,0-21 16,0 21-16,-21-21 0,21 21 15,1 0-15,-1 0 16,0 0-16,0 0 0,21 21 0,-20 0 15,-1 0-15,0 0 16,0 0-16,0 1 0,0-1 0,1 0 16,20 21-16,-42-21 15,0 1-15,0 20 0,0-21 16,0 0-16,0 0 16,0-42 15,0 0-16,0 0-15,0 0 0,21 0 16,-21-1-16,21 1 0,-21-21 0,21 21 16,1-22-16,-22 1 0,42-21 15,-21 41-15,-21-20 16,21 21-16,0 0 0,1 0 16,-1 21-16,-21-22 0,21 22 15,0 0-15,-21 22 16,0-1-16,0 0 15,0 0-15,0 0 16,0 0-16,0 1 0</inkml:trace>
  <inkml:trace contextRef="#ctx0" brushRef="#br1" timeOffset="165356.07">3302 5398 0,'21'0'16,"-42"0"-16,63-22 0,-21 1 16,1 0-16,-1 21 0,-21-21 15,0 0-15,21 21 0,-21-21 0,0-22 16,0 22-16,0 0 16,0 0-16,0-22 0,-21 22 0,0 0 15,-1 0-15,1 21 16,0 0-16,0 0 0,0 0 15,-22 0-15,22 21 0,0-21 16,-21 64-16,21-43 16,-1 0-16,1 21 0,0 1 0,0-22 15,21 42 1,0-20-16,0-22 0,-21 42 0,21-42 16,0 1-16,0-1 0,21 0 15,0 0 1,0-21-16,0 0 0,1 0 0,-1 0 15,0 0-15,0-21 0,21 0 16,-20 0-16,-1 21 0,0-22 0,21 1 16,-21 0-16,1-21 0,-1 21 15,0-1-15,0 1 0,-21-21 16,0 21-16,0 0 0,0-1 0,0 1 16,0 0-16,0 0 0,0 0 0,0 42 31,0 0-31,0 0 15,0 22-15,0-22 0,0 0 16,0 0-16,0 0 0,0 0 16,0 1-16,0 20 0,0-21 15,0 0-15,21-21 16,0 21-16,1-21 16,-1 0-16,0 0 0,0 0 15,0 0-15,22-21 0,-22 21 16,0-21-16,21 0 0,-21 21 15,1-21-15,-1 0 0,0-1 0,0 1 16,0-21-16,0 21 0,1 0 0,-22-22 16,0 22-16,21 0 0,-21-21 15,0 20-15,0 44 32,0-1-32,0 0 15,0 0-15,-21 0 0,21 0 16,0 1-16,0-1 0,0 0 0,0 0 15,0 0-15,0 0 0,-22 22 16,22-22 0,0 0-16,0 0 0,-21-21 15,21-21 32,0 0-31,0 0-16,0 0 0,0-1 15,0 1-15,21-21 0,1 21 0,-1-22 16,0 22-16,0 0 0,0-21 16,0 21-16,22-1 0,-22 1 15,0 0-15,21 0 0,-20 21 0,-1 0 16,21 0-16,-21 0 0,0 21 16,1-21-16,-22 21 0,21 0 0,-21 1 15,21 20-15,-21-21 0,0 0 16,0 43-16,0-43 0,0 0 15,0 21-15,0-20 0,0-1 16,0 0-16,-21-21 0,21 21 0,0 0 16,0 0-1,0-42 17,0 0-32,0 0 0,21 21 0,0-21 15</inkml:trace>
  <inkml:trace contextRef="#ctx0" brushRef="#br1" timeOffset="165649.42">4762 4678 0,'0'-21'0,"0"0"0,0 42 31,0 0-15,0 0-16,-21 0 0,21 22 15,-21-1-15,21 0 0,-21 1 0,21-1 16,0 21-16,-21-20 0,0-1 0,21 22 16,0-22-16,-22 0 15,1-21-15,21 22 0,-21-22 0,21 0 16,0 21-16,0-20 16,0-1-16,21-21 0,0 0 15,1 0-15,-1 0 0,0 0 16,0 0-16,0 0 0,0 0 0,1-21 15,-1-1-15,0 1 0,0 0 0</inkml:trace>
  <inkml:trace contextRef="#ctx0" brushRef="#br1" timeOffset="165867.29">4614 5017 0,'0'0'15,"21"0"1,1 0 0,-1 0-16,0 0 0,21 0 15,-21 0-15,1 0 0,20 0 0,-21-22 16,0 22-16,0 0 0,1 0 16,-1 0-16,0-21 0</inkml:trace>
  <inkml:trace contextRef="#ctx0" brushRef="#br1" timeOffset="166750.79">5694 5271 0,'0'0'15,"21"0"-15,-21-22 31,0 1-15,0 0-16,0 0 0,0 0 16,0-22-16,0 22 0,0 0 15,0-21-15,-42-1 0,20 1 16,1 21-16,0 0 16,0 0-16,-21 21 0,-1 0 0,22 0 15,0 0-15,0 0 16,-22 0-16,22 21 0,-21 42 15,21-42-15,0 22 0,-1-22 16,1 21-16,0 1 0,21-22 0,-21 63 16,21-62-16,0 41 15,0-42-15,0 0 0,0 1 16,0-1-16,21 0 0,0-21 16,0 0-16,1 0 0,20 0 15,-21 0-15,0 0 0,0 0 0,22 0 16,-22-21-16,21 21 15,-21-21-15,22-1 0,-22 1 0,21 0 16,-21 0-16,22 0 0,-22-22 16,0 22-16,21-42 0,-42 20 15,0 22-15,22 0 0,-22 0 16,0 0-16,0 0 0,21 21 0,-21 21 31,0 0-31,-21 0 0,21 0 16,-22 0-16,22 1 0,0 20 15,0-21-15,0 0 0,0 43 16,0-43-16,0 0 0,0 21 16,0-20-16,22-1 15,-1 0-15,0-21 0,21 21 16,-21-21-16,22 0 0,-22 0 16,21 0-16,-21 0 0,64 0 15,-64-21-15,22 21 0,-1-21 16,0 0-16</inkml:trace>
  <inkml:trace contextRef="#ctx0" brushRef="#br1" timeOffset="167519.16">6604 5101 0,'21'-21'0,"-42"42"0,42-63 0,-21 21 0,0 0 16,0-1-16,0 1 0,0 0 16,-21 21-16,0-21 15,0 21-15,-1 0 0,1 0 0,0 0 16,0 21-16,-21 0 15,20 0-15,1 1 0,0 20 0,-21-21 16,21 0-16,21 22 0,-22-22 16,1 21-16,21-21 0,-21 0 0,21 1 15,0 20-15,0-21 0,0 0 16,0 0-16,0 1 0,21-22 16,0 0-16,1 0 0,-1 0 15,0 0-15,0 0 0,0 0 0,22 0 16,-22 0-16,0-22 0,21 1 0,-21 21 15,1-21-15,20 0 16,-21 0-16,0 0 0,0-1 0,-21 1 16,22 0-16,-22 0 0,21 0 15,-21 0-15,0-22 0,0 22 16,0 0-16,0 42 31,0 0-15,0 0-16,0 1 0,0-1 15,0 0-15,0 21 0,0 22 16,0-43-16,0 21 0,0 1 16,0-22-16,0 42 0,0 22 15,0-22-15,0 1 0,0 63 16,-21-64-16,21 1 0,-43 63 16,43-64-16,-21 1 15,0 21-15,21-22 0,-21 1 0,21-1 16,-21 1-16,21-22 0,-22 21 15,22-20-15,0-1 0,0-21 0,-21 22 16,21-22-16,-21 0 0,21 0 0,-21-21 16,0 0-1,0 0 1,21-21-16,0 0 0,0 0 16,-22-1-16,22-20 0,0 0 15,0-1-15,0 1 0,0-21 16,0-1-16,0 1 0,0-86 15,0 86-15,0-22 0,0 1 16,0-1-16,22 0 0,-1 1 0,0 20 16,-21 22-16,21-22 0,0 22 15,0 0-15,1 20 0,-1-20 0,21 0 16,-21-1-16,0 22 0,1 0 16,-1 0-16,0 0 0,42-43 15,-41 43-15,-1 0 0,21 0 16,-21-22-16,0 22 15,1 21-15</inkml:trace>
  <inkml:trace contextRef="#ctx0" brushRef="#br1" timeOffset="167911.94">7048 5080 0,'0'0'0,"22"0"31,-1 0-31,0 0 16,0 0-16,0 0 15,0 0-15,-21-21 0,43 0 16,-22 0-16,0-1 0,0 1 16,0 0-16,1 0 0,-22-21 15,0 20-15,21-20 0,-21 21 16,0 0-16,0 0 16,-21 21-16,-1 0 15,1 0-15,0 21 16,0 0-16,0 0 0,0 21 0,-1-20 15,1 20-15,0-21 0,0 21 16,21 1-16,0-1 0,0-21 0,0 22 16,0-1-16,0-21 0,0 0 15,0 0-15,21 1 0,0-1 0,0 0 16,1 0-16,-1-21 0,0 0 0,0 0 16,43 0-1,-43 0-15,0 0 0,21 0 0,-21 0 0,1-21 16,-1 21-16,0-21 15,0 21-15,0-21 0,-21-1 16</inkml:trace>
  <inkml:trace contextRef="#ctx0" brushRef="#br1" timeOffset="168759.17">1947 6117 0,'-21'0'0,"0"0"0,0 0 16,0 0 15,42 0 0,0 0-31,0 0 16,0 0-16,0 0 0,1 0 16,20 0-16,-21 0 0,85 0 15,-64 0-15,43 0 0,-22 0 16,43-21-16,-21 21 0,127-21 16,-107 21-16,22 0 0,-21-21 15,21 21-15,0 0 0,0 0 16,0 0-16,0-21 0,0 21 0,-21 0 15,21 0-15,0 0 16,0-22-16,0 22 0,0 0 0,21 0 16,233-42-16,-233 42 15,-21-21-15,22 21 0,-22 0 16,0-21-16,127 21 0,-149 0 16,1-21-16,-21 21 0,21 0 15,-22 0-15,65-22 16,-86 22-16,1 0 0,-22 0 15,21 0-15,-20-21 0,41 21 16,-62 0-16,-1 0 0,0 0 16,0 0-16,0 0 15,-21-21 17,0 0-17,0 0 1,-21 21-16,21-21 15</inkml:trace>
  <inkml:trace contextRef="#ctx0" brushRef="#br1" timeOffset="169515.74">8911 4699 0,'0'0'0,"-21"0"0,0 0 15,0 0 1,-1 0-16,1 0 16,0 21-16,21 0 15,0 1-15,0-1 16,0 0-16,21-21 31,0 0-15,-21-21-16,22 21 0,-22-21 15,0-1 1,0 1-16,-22 21 63,22 21-63,0 1 0,-21-22 15,21 21-15,0 0 16</inkml:trace>
  <inkml:trace contextRef="#ctx0" brushRef="#br1" timeOffset="169856.19">8826 5101 0,'-21'0'16,"42"0"-16,-42 21 0,21 1 0,0-1 15,0 0 1,0 0-16,21-21 16,1 0-1,-1 0 1,-21-21-16,0 0 0,0 0 16,0-1-1,-21 22 1,-1 0-1,1 0-15,0 0 16,21 22-16,0-1 16,21-21 31,0 0-47,22-21 0,-22-1 0,0 1 15</inkml:trace>
  <inkml:trace contextRef="#ctx0" brushRef="#br1" timeOffset="170165.01">9567 4572 0,'0'0'0,"-21"0"0,0 0 16,42 0 15,0 0-31,22 0 0,-1 0 0,21-21 16,1 21-16,-22 0 0,22 0 15,-1 0-15,1 0 0,-1 0 16,1 0-16,-22 0 0,0 0 0,1 0 16,-1 0-16,-21 0 0,0 0 15,-42 0 16,0 0-31,0 0 0,-21 0 16,20 0-16,1 0 0,-21 0 0</inkml:trace>
  <inkml:trace contextRef="#ctx0" brushRef="#br1" timeOffset="170419.86">9948 4551 0,'0'0'0,"-21"0"0,0 0 16,0 21-1,21 0-15,0 0 16,0 1-16,0-1 0,0 0 0,-21 0 16,21 21-16,-22-20 0,22 20 15,0 0-15,-21 1 0,21-1 0,-21 21 16,21-20-16,-21-1 0,21 0 16,0-20-16,0 20 0,-21-21 15,21 21-15,-21-20 0,21-1 0,0 0 0,0 0 16,21-42 31,0 0-47</inkml:trace>
  <inkml:trace contextRef="#ctx0" brushRef="#br1" timeOffset="170936.21">10223 4593 0,'0'-21'16,"0"42"15,0 0-31,0 22 16,0-22-16,0 0 0,0 21 16,0 1-16,0-22 0,0 21 0,0 22 15,0-22-15,0 0 0,0 1 16,0-1-16,0-21 0,0 22 15,0-22-15,0 21 0,0-21 0,0 0 16,0 1-16,0-1 0,0-42 47,0-1-47,0 1 16,0 0-16,0 0 0,22-21 0,-1 20 15,-21-20-15,21 0 0,0 21 16,0-22-16,0 1 0,1 21 15,-1-22-15,21 22 0,-21 0 0,22 0 16,-1 0-16,-21 0 0,21 21 0,1 0 16,-22 0-16,21 0 0,-21 21 15,1 0-15,-1 0 0,-21 0 0,0 0 16,0 22-16,0-22 0,0 21 16,0 1-16,0-22 0,0 21 15,-21-21-15,-1 22 0,1-22 16,0 0-16,21 0 0,0 0 0,0 0 15,-21-21-15,21 22 0,0-44 32,0 1-32,0 0 0,21 0 15,-21 0-15</inkml:trace>
  <inkml:trace contextRef="#ctx0" brushRef="#br1" timeOffset="171324.99">10985 4974 0,'0'21'31,"22"-21"-31,-1 0 0,0 0 16,21-21-16,-21 21 16,1-21-16,-1 0 0,0 0 15,0 0-15,0 21 0,-21-22 16,0 1-16,21 0 0,-21 0 0,0 0 15,0 0-15,-21-1 16,0 22-16,0 0 0,0 0 16,0 22-16,-1-22 0,-20 21 15,21 0-15,0 0 0,-22 43 16,22-22-16,0-21 16,21 21-16,-21-20 0,21 20 0,0 43 15,0-64-15,0 0 16,21 0-16,0 0 0,0 0 15,22-21-15,-1 0 0,-21 0 16,22 0-16,-22 0 0,21 0 16,22-21-16,-43 21 0,0-21 15,0 0-15,0 21 0,-21-21 0,21 0 16</inkml:trace>
  <inkml:trace contextRef="#ctx0" brushRef="#br1" timeOffset="171859.43">12658 4741 0,'0'0'0,"21"-21"15,-21 0-15,0-21 16,21 42-16,-21-21 0,0-1 0,21 1 16,-21 0-16,0 0 15,-21 21 1,0 0-16,0 21 0,-1 0 16,22 0-16,-21 1 0,0 20 15,0 0-15,0-21 0,0 43 16,-1 21-16,1-43 0,21 0 15,-21 1-15,21-1 0,0 0 16,0 22-16,0-43 0,0 0 16,21 0-16,0 0 0,1 1 0,20-22 15,-21 0-15,21 0 0,-20 0 16,20 0-16,-21 0 0,21 0 0,1-22 16,-1 1-16,0 0 0,1 0 15,-22 0-15</inkml:trace>
  <inkml:trace contextRef="#ctx0" brushRef="#br1" timeOffset="172296.18">13335 4763 0,'0'-22'0,"0"44"0,0-65 0,0 22 0,0 0 15,-21 21 1,0 0 0,-1 21-16,1 0 15,0 0-15,0 22 0,21-22 16,-21 21-16,0 1 0,21-1 0,0 0 15,-22-21-15,22 22 0,-21-1 16,21-21-16,0 43 0,0-43 16,21 21-16,1-21 15,20-21-15,-21 0 0,0 0 16,22 0-16,-22 0 0,0 0 16,21 0-16,22-42 0,-43 42 15,0-21-15,21 0 0,-20-22 0,-1 22 16,-21 0-16,21-21 15,-21-1-15,0 1 0,0-43 16,0 43-16,0 21 0,-21-64 16,0 64-16,-1 0 0,1 0 0,0 0 15,0 21-15,0 0 0,-22 0 16,22 0-16,0 0 0,-21 21 16,21-21-16,-1 21 0,-20 0 0,21 0 15,0 0-15,0 22 0,-1-22 16,1 21-16,21-21 0,0 1 15,0-1-15,21 0 0,1-21 16,41 0-16,-21 0 0,1 0 16,-1 0-16</inkml:trace>
  <inkml:trace contextRef="#ctx0" brushRef="#br1" timeOffset="172727.93">14097 4699 0,'0'0'0,"0"-21"15,-21 21 1,0 0-16,-1 0 16,-20 0-16,21 0 0,0 0 0,0 21 15,-1-21-15,1 21 0,0 0 16,0-21-16,0 22 0,21 20 16,0-21-16,0 0 15,0 0-15,0 1 0,42-1 16,-21-21-16,22 21 0,-22 0 15,0-21-15,0 21 0,43 0 16,-43 1-16,0-1 16,21 0-16,-21-21 0,1 21 15,-1 0-15,-21 0 0,0 1 0,0-1 16,-21 0-16,-22 0 16,22-21-16,-21 0 0,-1 21 15,1-21-15,0 0 0,-1 0 16,1 0-16,0 0 0,-1 0 0,1 0 15,0 0-15,21 0 0,-1 0 0,-20-21 16,21 21-16,21-21 16,-21 21-16,21-21 0,21 0 15,0-1 1,21 22-16,-20-21 0,-1 0 16,21 21-16,0-21 0,1 0 15</inkml:trace>
  <inkml:trace contextRef="#ctx0" brushRef="#br1" timeOffset="173059.82">14711 4445 0,'0'0'15,"-21"21"1,21 0-16,0 1 15,-22 20-15,1-21 16,21 0-16,-21 22 0,21-22 0,0 21 16,0 0-16,-21 1 0,0 63 15,21-64-15,-21 0 0,21 1 16,0-1-16,0-21 0,-22 64 16,22-64-16,0 0 15,0 0-15,22-21 16,-1 0-16,0 0 15,0 0-15,0 0 0,-21-21 0,21 0 16,22 0-16,-43 0 0,21-1 16,0 1-16,-21 0 15,21 0-15</inkml:trace>
  <inkml:trace contextRef="#ctx0" brushRef="#br1" timeOffset="173244.71">14605 4890 0,'0'0'0,"21"0"47,0 0-31,0 0-16,1-22 0,-1 1 0,0 21 16,0-21-16,0 21 0,0-21 15,1 21-15,-22-21 0,21 21 0</inkml:trace>
  <inkml:trace contextRef="#ctx0" brushRef="#br1" timeOffset="174327.94">15960 5038 0,'0'0'0,"21"0"0,0 0 0,0 0 15,0 0-15,0-21 0,1-1 16,-1 22-16,-21-21 16,21 0-16,21-42 0,-21 41 15,-21-20-15,22 21 0,-1-21 16,0 20-16,-21-20 0,21 21 16,-21 0-16,21 21 0,-21-21 15,0 42 1,-21 0-1,0 0-15,21 0 0,-21 0 16,0 22-16,-1-1 0,1 22 16,0-22-16,0 0 0,21 1 15,-21-22-15,21 21 0,0 0 16,0-20-16,0-1 0,0 0 16,21 0-16,0-21 0,0 0 0,22 0 15,-22 0-15,21 0 0,0 0 16,1-21-16,-22 21 0,21-21 15,43-22-15,-64 22 0,21-21 16,-20-22-16,-22 43 16,0-63-16,0 62 0,0-20 15,-22-21-15,-20 41 0,21 1 16,0 0-16,-22 21 0,22 0 16,-63 0-1,62 0-15,1 0 0,0 0 0,21 21 16,0 0-1,21-21-15,0 22 16,22-22-16,-22 0 0,21 0 16,1 0-16,-22 0 0,21-22 0,0 22 15,22-21-15,-43 0 0,21 21 16,1-21-16,-1 0 0,-21 21 0,0-21 16,1-1-16,-1 22 0,-21-21 15,0 0 1,0 42-1,0 0 1,0 1-16,0-1 0,0 0 16,0 21-16,0-21 15,0 22-15,-21-1 0,21 22 0,-22-22 16,22 21-16,-21-20 0,21 20 16,0 1-16,0 42 0,-21-43 15,21 22-15,0-22 0,0 1 0,0 20 16,0 65-1,0-86-15,-21 1 0,0 63 16,21-64-16,0-21 0,-21 22 0,21-22 16,-22 1-16,22-1 0,0 0 15,-21-42-15,0 0 0,0 0 16,0 0-16,0 0 16,-1 0-16,1-21 15,0 21-15,0 0 0,-21 0 0,20-21 16,-20 0-16,21 21 0,0-21 15,0 21-15,-1-22 0,22 1 16,0 0-16,0 0 0,0 0 16,0 0-16,0-1 0,0-20 0,22 21 15,20-21-15,-21-1 0,21-20 16,1 20-16</inkml:trace>
  <inkml:trace contextRef="#ctx0" brushRef="#br1" timeOffset="175453.93">17949 4974 0,'0'0'0,"-21"0"0,21-21 31,0 0-31,0 0 15,0 0-15,21-1 0,0 1 16,-21-21-16,22 21 0,-1 0 16,0-22-16,0 22 0,0-21 15,0 21-15,1-22 0,-1 1 16,0 0-16,-21-43 0,0 43 16,0-1-16,0-20 0,0 42 15,0-1-15,0 44 16,-21-1-1,0 0-15,21 21 0,-22-21 16,22 22-16,0-1 0,-21 43 16,21-43-16,-21 0 0,21 22 15,0-22-15,0 1 0,0 41 16,21-63-16,0 22 16,1-22-16,-1 0 0,0 0 0,42 0 15,-41-21-15,-1 0 0,21 0 16,0 0-16,-20-21 0,105-42 15,-106 20-15,21 22 16,0-21-16,-20 0 0,-1 20 16,21-20-16,-21 0 0,-21-1 15,0-20-15,21 21 0,-21-1 0,0 1 16,0-22-16,0 43 0,0 0 16,-21 21-1,21 21-15,-21 0 16,0 1-16,21-1 0,-21 63 15,21-41-15,0 20 16,-21-20-16,21-1 0,-22 0 0,22 1 16,0-1-16,0 0 0,0 1 15,-21-22-15,21 0 0,0 21 0,-21-21 16,21 1-16,0-44 31,0 1-31,0 0 16,21 0-16,0 0 0,1-22 15,-1 22-15,-21-21 0,42 0 0,-21-1 16,0 1-16,1 21 16,20-22-16,-21 22 0,0 0 0,22 0 15,-22 0-15,0 21 0,0 0 16,0 0-16,0 21 0,-21 0 16,22 0-16,-22 0 15,0 22-15,0-22 0,0 0 0,0 21 16,0-20-16,0-1 0,0 0 15,0 21-15,0-21 0,21 1 16,0-1-16,0-21 0,0 0 16,0 0-16,1 0 0,-1 0 0,0 0 15,21 0-15,1 0 0,-22-21 0,21-1 16,0 1-16,-20 0 16,20 0-16,-21 0 0,21-22 0,1 1 15,-22 0-15,0 21 0,-21-1 16,0 1-16,0 0 0,0 0 15,0 0-15,-21 21 16,0 0-16,0 0 0,-1 21 16,1 0-16,0 0 0,0 0 0,0 1 15,21 41-15,0-42 16,0 22-16,0-22 0,0 0 0,0 21 16,0-21-16,0 1 0,0-1 0,21-21 15,0 21-15,0-21 16,22 0-16,-22 0 0,63 0 15,-41 0-15,-1 0 0,22-21 16,-22 0-16,0 21 0,1-22 0,-1 1 16,-21 0-16,0 0 0,22 0 15,-22 0-15,-21-1 0,0 1 0,21 0 16,-21 0-16</inkml:trace>
  <inkml:trace contextRef="#ctx0" brushRef="#br1" timeOffset="175691.49">17801 4551 0,'0'0'15,"21"0"1,0 0-16,1 0 15,-1 0-15,21-21 0,43 21 16,21-21-16,-64 21 0,21 0 16,-41-22-16,20 22 0,0 0 0,-21 0 15,1-21-15</inkml:trace>
  <inkml:trace contextRef="#ctx0" brushRef="#br1" timeOffset="176221.18">20976 4657 0,'0'-21'0,"0"42"0,21-64 15,-21 22-15,21 0 0,-21 0 0,0 0 16,22 0-16,-22-1 15,0 44 17,0-1-32,0 0 0,0 21 0,0-21 15,0 22-15,0 20 0,0-20 0,0 20 16,0 1-16,0-1 0,0 1 16,-22 20-16,22-20 0,-21 20 0,21-20 15,-21 21-15,21-22 0,0 22 16,-21-1-16,21-20 0,-21-1 15,21 1-15,0-22 0,-21 64 16,21-85-16,0 0 16,0-42-1,0 0-15,0 0 16,0-21-16,0 20 0,0-20 16,0 0-16,0-22 0</inkml:trace>
  <inkml:trace contextRef="#ctx0" brushRef="#br1" timeOffset="176571.98">21018 4763 0,'0'-22'15,"0"44"-15,0-65 0,0 22 0,0 0 16,0 0-16,0 0 0,0-1 0,0 1 16,0 0-16,0 0 0,22 0 0,-1 0 15,0-1-15,0 1 16,0 0-16,0 21 0,22-21 15,-22 21-15,21 0 0,1 0 0,-1 0 16,0 0-16,-21 0 0,43 42 16,-64-21-16,0 22 0,0-22 15,0 0-15,0 21 0,0-20 0,-42 20 16,20-21-16,1 0 0,-21 22 16,0-22-16,20 0 0,-20 0 0,-21 0 15,41 0-15,1-21 0,0 22 16,0-22-1,21-22 1,0 1-16,0 0 16,21 0-16,0 21 15,0-21-15,1 0 0,-1-1 16</inkml:trace>
  <inkml:trace contextRef="#ctx0" brushRef="#br1" timeOffset="176984.37">21548 4551 0,'0'-21'0,"0"0"0,21-22 31,-21 22-15,21 21-16,0 0 0,0-21 0,0 21 16,1 0-16,-1 0 0,21 0 15,-21 0-15,22 0 16,-22 0-16,0 21 0,0 0 0,21 0 15,1 22-15,-22-22 0,-21 0 16,0 21-16,0-20 0,0-1 16,0 0-16,0 0 0,0 0 0,-21 0 15,0 1-15,21-1 0,-22-21 16,1 21-16,0-21 0,0 0 16,21-21-1,0 0 1,0-1-16,0 1 15,0 0-15,0-21 0,21 21 16,0-1-16,-21 1 0,21 0 16,1 0-16,-1 0 0,0-22 15,0 22-15,21 21 0,-20-21 0,-1 21 16,0 0-16,0 0 0,21-21 16,1 21-16,41-21 15</inkml:trace>
  <inkml:trace contextRef="#ctx0" brushRef="#br1" timeOffset="177391.14">22564 4339 0,'0'0'0,"-22"0"31,1 0-31,0 0 0,0 21 16,21 1-16,-21-22 0,0 21 15,-1 0-15,1 0 0,0 0 0,0 22 16,21-22-16,-21 0 0,21 0 15,-21 21-15,21 1 16,0-22-16,0 21 0,0-21 0,0 1 16,0-1-16,21 0 0,0-21 0,0 21 15,0-21-15,0 0 0,22 0 0,-22 0 16,21 0-16,22 0 16,-22-21-16,-21 0 0,22 0 15,-1 21-15,0-22 0,-21 1 16,1 0-16,-1 0 0,-21-21 0,0 20 15,0 1-15,0-21 0,0 21 16,-43-43-16,22 43 0,0 0 16,-21 0-16,21 21 0,-22 0 0,22-21 15,0 21-15,-21 0 0,20 0 16,1 0-16,0 0 0,0 21 0,21 0 16,0 0-1,0 0-15,21 0 16,0-21-16,0 0 15,1 0-15,20 0 0</inkml:trace>
  <inkml:trace contextRef="#ctx0" brushRef="#br1" timeOffset="177807.9">23156 4530 0,'0'-43'15,"0"22"1,0 0-16,0 0 15,21 21-15,1-21 16,-22 42 15,0 0-31,0 21 16,0-20-16,0-1 0,0 21 16,0-21-16,0 22 0,0-1 0,0 0 15,0 1-15,-22-1 0,1 21 16,21-20-16,-42 63 15,42-43-15,-21 1 0,21-22 16,-21 21-16,-1-20 0,1 20 0,0 43 16,0-42-16,0-22 0,0 21 15,-22-20-15,22-1 0,0 0 0,0-20 16,0-1-16,-1 21 0,1-42 16,0 21-16,0-21 0,0 0 15,0 0-15,-1 0 16,1-21-16,21 0 15,0 0-15,0 0 16,0-1-16,0-20 0,0 21 0,0 0 16,43-64-16,-43 64 0,21-21 15</inkml:trace>
  <inkml:trace contextRef="#ctx0" brushRef="#br1" timeOffset="178043.77">23199 4191 0,'-22'0'32,"22"21"-1,0 0-16,0 1-15,22-22 16,-1 0-16</inkml:trace>
  <inkml:trace contextRef="#ctx0" brushRef="#br1" timeOffset="178382.57">23474 4424 0,'21'0'31,"0"0"-31,0 0 0,0 0 16,1 0-16,-22-21 15,21 0-15,0 21 0,-21-22 0,0 1 16,0 0-16,0 0 16,-21 21-1,0 0 1,-1 0-16,1 21 0,0 0 15,0 0-15,0 1 0,21-1 16,-21 0-16,-1 0 0,22 21 0,0-20 16,0-1-16,0 0 0,0 0 15,0 0-15,0 0 0,0 1 16,22-1-16,-1-21 16,0 0-16,0 0 0,0 0 15,22 0-15,-22 0 0,21 0 16,-21 0-16,22 0 0,-1-21 0</inkml:trace>
  <inkml:trace contextRef="#ctx0" brushRef="#br1" timeOffset="178891.81">24088 4318 0,'0'0'0,"-85"21"31,85 0-31,-42 22 15,20-22-15,22 0 16,-21 21-16,0-20 0,21 20 16,0-21-16,0 0 0,0 0 15,0 22-15,21-43 16,0 0-16,1 21 0,-1-21 16,0 0-16,0 0 0,0 0 0,22 0 15,-22 0-15,0 0 0,0-21 16,0 21-16,64-64 15,-64 43-15,0 0 0,0 0 16,1-22-16,-1 1 0,-21 0 16,21-1-16,0 1 0,0 0 0,-21-1 15,0 1-15,0 0 0,21-1 16,-21 22-16,0 0 0,-21 42 31,0 0-31,21 22 16,0-22-16,-21 21 0,21 1 15,-21-1-15,21 0 0,-21-21 0,21 22 16,0 20-16,0-20 16,0-1-16,0-21 0,0 0 15,0 0-15,0 1 0,0-1 16,21-21-16,0 21 0,0-21 16,0 0-16,0 0 0,22 0 15,-22 0-15,0-21 0,0 21 16,22-21-16,-1-1 0,-21 1 15,-21 0-15</inkml:trace>
  <inkml:trace contextRef="#ctx0" brushRef="#br1" timeOffset="179152.29">24363 4403 0,'0'0'15,"21"0"1,0 0 0,0 0-16,0 0 0,1 0 0,20 0 15,-21 0-15,0 0 0,0 0 0,1 0 16,-1 0-16,0 0 0,0-21 16,-21 21 30,-21 0-30</inkml:trace>
  <inkml:trace contextRef="#ctx0" brushRef="#br1" timeOffset="180645.44">9864 6308 0,'0'-21'0,"0"42"0,0-64 0,0 22 15,0 0-15,0 0 0,0 0 0,0 0 16,0-1-16,0 1 0,0 0 16,0 0-16,-22 42 31,22 0-31,-21 0 0,0 1 15,21-1-15,0 21 16,0-21-16,0 22 0,-21 41 16,21-41-16,-21-1 0,21 0 0,-21 1 15,21-22-15,0 21 0,0-21 16,0 0-16,-22-21 0,22 22 0,0-1 16,0-42-1,0-1-15,22 1 16,-1 0-16,-21-21 0,21 21 15,0-1-15,0-20 16,0 21-16,1-21 0,-1 20 0,0-20 16,-21 21-16,21 0 0,0 0 0,0-1 15,1 1-15,-1 21 16,0 0-16,-21 21 16,0 1-16,21-1 15,-21 0-15,0 21 0,21 1 0,-21-22 16,0 21-16,0 0 0,0-20 0,21 20 15,1 0 1,-22-21-16,21 1 0,0-1 0,-21 0 16,21-21-16,0 0 0,22 0 15,-22 0-15,0-21 0,21-22 16,-21 22-16,1 0 0,-1 0 0,0 0 16,0-22-16,0 1 15,0 21-15,-21-21 0,0-1 0,22 22 16,-22-21-16,0-1 0,21 22 15,-21-21-15,0 21 0,0 0 0,0-1 16,0-20-16,0 63 31,0 0-31,0 1 0,0-1 16,0 21-16,0-21 0,0 22 16,0-1-16,0-21 0,0 21 0,0 1 15,0-1-15,0-21 0,0 22 16,0-22-16,0 0 0,0 0 15,21 0-15,-21 0 0,21-21 16,0 0-16,0 0 0,1 0 16,20 0-16,-21-21 0,0 0 0,0 0 15,1 0-15,-1 0 0,0-22 16,0 22-16,0 0 0,0-21 16,-21 20-16,22-20 0,-22 21 0,0 0 0,0 0 15,0-1-15,0 44 31,0-1-31,0 0 16,0 0-16,0 0 0,0 22 0,0-22 16,0 0-16,0 0 0,0 21 15,0-20-15,0-1 0,0 0 16,0 0-16,0 0 16,0-42 15,0 0-31,0 0 0,0 0 15,0-1-15,0 1 0,0 0 0</inkml:trace>
  <inkml:trace contextRef="#ctx0" brushRef="#br1" timeOffset="180815.34">10901 6117 0,'0'0'0,"21"0"78,0 0-63,0 0-15</inkml:trace>
  <inkml:trace contextRef="#ctx0" brushRef="#br1" timeOffset="181332.04">11366 6011 0,'0'22'16,"-21"-22"-16,0 21 15,21 0-15,0 0 0,-21 0 0,0 0 16,21 1-16,-21-1 0,21 21 0,0-21 16,0 22-16,0-22 0,-22 21 15,22 0-15,0-20 0,0 20 0,0 21 16,0-20-16,0-22 15,0 0-15,0 0 0,22 0 0,-1 1 16,0-22-16,0 0 16,0 0-16,0 0 0,1 0 15,-1-22-15,0 22 0,0-21 0,0 0 16,0 0-16,1-21 0,-1 20 16,0-20-16,0 21 0,-21-21 0,21-1 15,-21 22-15,43-64 0,-43 43 16,0 0-16,0 21 0,0-22 15,0 22-15,0 0 0,0 0 16,0 0-16,0-1 0,0 44 16,0-1-16,0 0 15,0 0-15,0 0 0,0 0 16,0 22-16,0-22 0,0 21 16,0-21-16,0 22 0,0-1 0,0 0 15,0 1-15,0-1 0,0-21 16,0 22-16,0-22 0,0 0 0,21 0 15,-21 0-15,21 0 0,0 1 16,0-22-16,22 0 0,-22 0 16,21 0-16,0 0 0,1-22 15,-22 1-15,21 0 0,1 0 16,-1-21-16</inkml:trace>
  <inkml:trace contextRef="#ctx0" brushRef="#br1" timeOffset="181885.73">12848 5821 0,'0'0'15,"0"21"1,0 0-16,-21 0 0,21 1 16,-21-1-16,21 0 0,0 21 0,-21-21 15,21 22-15,0-22 0,0 21 16,0-21-16,0 22 0,0-22 15,0 64-15,0-43 0,0-21 16,0 21-16,0 1 0,0-1 0,0-21 16,0 22-16,0-22 0,0 0 15,0 0-15,0 0 0,0 0 16,0-42 15,0 0-31,0 0 0,0 0 16,0 0-16,0-22 0,0 22 0,0-21 15,21 21-15,0-22 0,0 22 16,0 0-16,0 0 0,1 0 16,-1-1-16,0 1 0,0 0 0,21 21 15,-20-21-15,20 21 0,21 0 16,-41 0-16,20 0 0,-21 0 0,0 21 16,22 0-16,-43 0 0,21 1 15,-21-1-15,0 21 0,0-21 16,0 22-16,-21-22 0,-1 21 0,1-21 15,0 0-15,-21 22 0,21-22 16,-22 0-16,22 0 0,0-21 0,-21 21 16,-1-21-16,22 0 0,0 0 15,0 0-15,0 0 16,-1 0 0,22-21-16,0 0 15,22 0-15,-1 0 0,0 0 16,21-1-16,-21 1 0,1 0 0</inkml:trace>
  <inkml:trace contextRef="#ctx0" brushRef="#br1" timeOffset="182237.52">13568 6350 0,'21'0'31,"0"0"-31,-21-21 15,21 21-15,0 0 0,1-21 16,-1 0-16,0 21 0,-21-22 0,21 1 16,0 21-16,0-21 0,-21 0 0,0 0 15,-21 21 17,0 0-17,0 0-15,0 21 0,0 0 0,-1 0 16,1 0-16,0 1 0,0 20 15,21-21-15,0 21 0,0-20 16,0 20-16,0-21 0,0 0 0,0 0 16,0 1-16,0-1 0,21-21 15,0 21-15,0-21 0,22 0 16,-1 0-16,-21-21 16,0 21-16,1-21 0,-1-1 0,0 1 0,21 0 15,-21 0-15</inkml:trace>
  <inkml:trace contextRef="#ctx0" brushRef="#br1" timeOffset="182891.15">14859 6308 0,'0'-21'15,"0"-1"-15,0 1 16,0 0-16,0 0 16,21 0-16,0 0 0,0 21 15,22-22-15,-22 22 0,21-21 16,1 21-16,-1 0 0,-21 0 0,21 0 15,1 0-15,-1 0 0,0 0 16,-20 0-16,-1 21 0,0 1 16,0-1-16,0 0 0,-21 0 0,0 21 15,0-20-15,0 20 0,0-21 16,0 21-16,-21-20 0,0 20 0,0 0 16,21-21-16,-21-21 0,21-21 46,0 0-46,0-21 0,21 21 16,0-1-16,0 1 0,-21-21 0,21 21 16,0 0-16,1-22 0,-1 22 15,21-21-15,-21 21 0,0-1 16,-21 1-16,22 0 0,-1 21 16,0 0-16,-21-21 0,21 21 15,0 0-15,0 0 16,-21 21-16,0 0 15</inkml:trace>
  <inkml:trace contextRef="#ctx0" brushRef="#br1" timeOffset="183239.95">15854 6329 0,'21'0'15,"0"0"-15,0 0 16,0-21-16,1 0 0,-1-1 15,0 22-15,0-21 0,0 0 16,0 0-16,1 21 0,-1-21 0,-21 0 16,0-1-16,0 1 15,0 0 1,-21 21 0,-1 0-16,1 0 0,21 21 0,-42-21 15,0 43-15,42-22 16,-22 0-16,1 0 0,21 0 0,-21 22 15,21-22-15,0 0 16,0 21-16,0-21 0,0 1 0,0-1 16,21 21-16,0-42 0,-21 21 0,22 0 15,-1 1-15,0-22 0,42 0 16,-41 0-16,20 0 0,0 0 0,22 0 16,-22 0-16,22 0 15,-1 0-15,-21 0 0,22-22 0</inkml:trace>
  <inkml:trace contextRef="#ctx0" brushRef="#br1" timeOffset="184241.38">17103 6202 0,'0'-21'15,"0"42"-15,0-63 0,0 20 0,0 1 16,-22 0-16,1 0 0,0 0 0,0 21 16,0-21-16,0 21 15,-22 0-15,22 0 0,0 0 0,0 21 16,-22-21-16,22 21 0,0 0 15,0 0-15,0 0 0,0 22 16,-1-22-16,1 0 0,0 21 0,21-20 16,0 20-16,0 0 0,0-21 15,0 22-15,0-22 0,0 21 16,21-21-16,0 1 0,1-1 0,-1-21 16,21 0-16,-21 0 0,0 0 15,1 0-15,20 0 0,-21-21 0,43-1 16,-43 1-16,0 0 15,0-21-15,21 21 0,-20-22 16,-1 1-16,0 21 0,0-22 0,0 1 16,-21-21-16,21 20 0,1 1 15,-1-64-15,-21 64 0,0-1 16,0 1-16,0 0 0,0 21 16,0-1-16,0 1 0,0 0 0,0 42 31,-21 0-31,-1 1 15,22 20-15,-21-21 0,21 21 16,0 1-16,0-1 0,0 0 16,0 1-16,0-22 0,0 21 0,-21 1 15,21-22-15,0 21 0,0-21 16,0 22-16,0-22 0,0 0 0,42 42 16,-42-41-16,22-1 15,-1 0-15,0-21 0,21 21 0,-21-21 16,1 0-16,-1 0 0,21 0 0,-21 0 15,0 0-15,22-21 0,-22 21 16,0-21-16,0 0 0,0-1 0,22 1 16,-22 0-16,0-21 15,0 21-15,0-1 0,-21-20 0,22 21 0,-1 0 16,-21-43-16,0 43 0,21 0 16,-21 0-1,0 42 1,0 0-16,0 0 15,-21 0-15,21 1 0,-21-1 16,21 0-16,0 0 0,0 0 16,0 0-16,0 1 0,0-1 0,0 0 15,0 0-15,0 0 0,0 0 0,0 1 16,21-1-16,0-21 16,0 21-16,0-21 0,0 0 0,64 0 15,-43-21 1,-20 0-16,-1-1 0,21-20 15,-42 21-15,21 0 0,0 0 16,1-1-16,-1-20 16,-21 21-16,21-21 0,-21 20 0,21 1 0,-21-42 15,0 42 1,0 42 0,0 0-1,0 0-15,-21 0 16,21 0-16,-21 1 0,21 20 0,-21-21 15,21 0-15,0 0 0,0 1 16,0-1-16,0 0 0,0 0 16,0 0-16,0 0 0,21-21 15,0 22-15,0-22 0,0 0 16,0 0-16,1 0 0,20 0 16,-21 0-16,21-22 0,-20 1 15,20 21-15,-21-21 0</inkml:trace>
  <inkml:trace contextRef="#ctx0" brushRef="#br1" timeOffset="184528.21">18859 5948 0,'0'0'0,"0"-21"0,-21 21 16,0 0-16,0 0 0,0 0 15,0 0-15,-1 21 16,1 0-16,0 0 0,0 0 0,0 1 15,0-1-15,21 0 0,-22 0 0,1 21 16,21-20-16,-21-1 0,21 21 16,0-21-16,0 0 0,0 1 0,0-1 15,0 0-15,0 0 0,0 0 16,0 0-16,21 1 0,0-22 16,1 0-16,-1 0 0,21 0 15,-21 0-15,22 0 0,-22 0 0,21-22 16,-21 1-16,0 21 0,22-21 0,-22 0 15,21 0-15,-21 21 0,22-21 16</inkml:trace>
  <inkml:trace contextRef="#ctx0" brushRef="#br1" timeOffset="184916.99">19156 6138 0,'-43'0'31,"22"0"-31,21 22 16,21-22-1,1 0 1,-1 0-16,0 0 0,0 0 16,0 0-16,0-22 15,1 1-15,-1 21 0,0-21 0,-21 0 16,21 21-16,-21-21 0,21 0 16,-21-1-16,0 1 0,0-21 15,-21 42 1,0 0-16,0 0 15,0 0-15,-1 0 0,1 21 0,0 0 16,0 0-16,21 1 0,-21-1 0,0 21 16,21-21-16,-22 0 0,22 1 15,0-1-15,0 0 0,0 0 0,0 0 16,0 0-16,0 1 0,0-1 16,22-21-16,-1 0 15,0 21-15,0-21 0,21 0 16,1 0-16,-1 0 0,22 0 15,-22 0-15,0 0 0,22 0 0,-1 0 16,-20-21-16,20 21 0</inkml:trace>
  <inkml:trace contextRef="#ctx0" brushRef="#br1" timeOffset="185519.64">20151 6033 0,'0'-22'0,"0"44"0,0-65 0,0 22 16,-22 0-1,1 21-15,0 0 16,0 0-16,-21 0 0,20 0 0,-20 21 16,0 0-16,21 0 15,-1 1-15,1-1 0,0 0 16,0 0-16,0 21 0,21-20 0,0-1 16,0 0-16,0 0 15,0 0-15,0 22 0,0-22 16,42 0-16,-21 0 15,0-21 1,1 0-16,-1 0 0,0 0 0,0 0 16,0 0-16,43-21 15,-43 0-15,0 0 0,21-22 16,-20 22-16,-1-21 0,0-1 16,0 1-16,-21 0 0,42-85 15,-20 63-15,-22 1 0,21-1 16,-21 22-16,21 0 0,-21-43 15,0 64-15,0 0 0,0-1 16,-21 22 0,0 0-16,-1 0 15,1 22-15,21-1 0,-21 21 16,21 0-16,-21-20 0,0 20 0,21 21 16,0-20-16,0-1 0,0 0 15,0 22-15,0-22 0,0 1 0,0-1 16,0 0-16,0 1 0,0-22 15,0 0-15,21 21 16,-21-21-16,21-21 0,0 22 0,22-1 16,-22-21-16,0 0 0,21 0 15,-21 0-15,1 0 0,20 0 0,-21 0 16,21 0-16,-20 0 0,-1-21 16,21 21-16,-21-22 0,0 22 0,1 0 15,-1-21-15,0 0 0,0 21 16,-21-21-16,21 21 0,0 0 15,1-21-15,-1 21 0</inkml:trace>
  <inkml:trace contextRef="#ctx0" brushRef="#br1" timeOffset="185739.52">21167 6202 0,'0'21'16</inkml:trace>
  <inkml:trace contextRef="#ctx0" brushRef="#br0" timeOffset="211367.81">614 8192 0,'0'0'0,"0"21"15,21-21 32,0 0-47,0 0 16,-21-21-16,21 21 0,1-22 16,-22 1-16,0 0 15,0 0 1,0 0-16,0 0 15,0-1-15,0 1 16,-22 21-16,22-21 0,-21 21 0,0 0 16,0 0-16,0 0 0,0 0 15,-22 0-15,22 0 0,-21 21 16,-1 0-16,1 1 0,0-1 16,-1 21-16,22-21 0,-63 43 15,62-22-15,1-21 0,-21 22 16,21-1-16,0 0 0,-1-21 0,22 22 15,-21-1-15,21-21 0,0 22 16,-21-22-16,21 21 0,0-21 16,0 22-16,0-22 0,21 21 15,0-21-15,1 0 0,-1 1 16,0-1-16,0 0 0,0 0 0,22-21 16,-1 0-16,0 0 0,1 0 15,62 0-15,-62-21 16,-1 0-16,22 0 0,-22-22 0,0 22 15,22 0-15,-22-21 0,-21-1 16,22 22-16,-22-21 0,21-1 0,-21 1 16,-21-21-16,0 20 0,0 1 15,0-22-15,0 22 0,0 0 0,0-1 16,-21 1-16,0 21 0,0-21 16,-22 20-16,1 22 0,0 0 15,-1 0-15,-20 0 0,-43 0 16,43 0-16,20 22 15,-20-1-15,20 0 0,1 0 0,0 21 16,-1-20-16,1 20 0,0 21 16,21-20-16,21-1 15,-22-21-15,22 0 0,0 22 0,0-22 16,0 0-16,22 0 0,-1 0 16,0-21-16,21 22 0,-21-22 15,22 0-15,-1 0 0,0 0 0</inkml:trace>
  <inkml:trace contextRef="#ctx0" brushRef="#br0" timeOffset="211795.56">1270 8276 0,'0'0'15,"0"-21"-15,0 0 0,0 0 16,-21 21 15,21 21-31,0 0 16,0 0-16,0 0 0,-21 1 15,21 20-15,0-21 0,-22 21 16,22 1-16,0-1 0,-21-21 16,21 43-16,-21-22 0,0 0 0,0 22 15,21-1-15,-21 1 0,-1 21 16,1-22-16,0 1 0,21-1 15,-21 1-15,0-22 0,0 21 0,-1 1 16,1-22-16,0 22 0,0-22 16,21 22-16,-21 20 0,0-41 15,-1-22-15,22 21 0,0-21 16,0 0-16,0 1 16,0-44 15,0 1-31,0 0 15,0 0-15,0-21 0,0-1 0,0 1 16,0 0-16,0-1 0,22-20 16,-1 20-16</inkml:trace>
  <inkml:trace contextRef="#ctx0" brushRef="#br0" timeOffset="212181.34">1122 8467 0,'0'0'0,"0"-21"0,0-1 16,0 1 0,21 0-1,0 21-15,0 0 0,0-21 0,1 21 16,-1-21-16,0 21 16,0 0-16,21 0 0,-20 0 0,20 0 15,-21 21-15,21 0 0,1 21 16,-22-20-16,0-1 0,0 0 15,-21 0-15,0 0 0,0 0 16,-21 1-16,0-1 0,0 0 16,-22 0-16,1 0 0,21-21 15,-21 21-15,-1 1 0,1-22 16,-43 21-16,64 0 16,-21-21-16,21 21 0,-1-21 15,1 0 1,42 0-1,1 0 1,-1-21-16,0 21 0,0-21 16,0 0-16,22 21 0,-22-22 0</inkml:trace>
  <inkml:trace contextRef="#ctx0" brushRef="#br0" timeOffset="213017.4">1587 8573 0,'0'0'0,"22"0"15,-1 0 1,0 0 0,0 0-16,0 0 15,0 0-15,1 0 0,-1-22 16,0 22-16,0-21 0,0 21 0,0-21 16,1 0-16,-1 0 0,0 0 15,0-1-15,-21 1 0,0 0 0,0 0 16,0 0-16,0 0 0,0-1 15,0 1-15,-21 21 16,0 0 0,0 0-16,-1 21 0,1 1 0,0-1 15,0 0-15,0 0 0,0 21 16,-1-20-16,1-1 0,21 21 16,0-21-16,0 22 0,0-22 0,0 0 15,0 0-15,0 21 0,0-20 0,21-1 16,1-21-16,41 42 15,-42-42-15,0 0 0,1 0 0,-1 0 16,21 0-16,22-21 16,-22 0-16,-21 0 0,21-1 15,-20 1-15,20 0 0,-21 0 16,21-43-16,-20 22 0,-1 21 16,0 0-16,-21-22 0,0 22 15,21 0-15,-21 0 0,0 0 0,0 0 16,0 42-1,0 0 1,0 0-16,0 0 16,0 0-16,0 22 0,0-22 0,-21 0 15,21 0-15,0 0 0,0 22 16,0-22-16,0 21 16,-21-21-16,21 1 0,0-1 15,-21-21-15,21 21 0,0 0 16,0-42 15,0 0-31,0 0 16,0-1-16,0 1 0,0 0 0,0 0 15,21 0-15,0-22 0,0 22 16,0-21-16,0 21 0,22-22 0,-22 22 16,21 0-16,1 0 0,20 0 15,43-22-15,-64 43 16,22 0-16,-22 0 0,0 0 0,1 22 0,-1-22 15,-21 21-15,0 0 0,1 21 16,-1-21-16,-21 1 0,0-1 16,0 21-16,0-21 0,0 0 15,0 1-15,-21-1 0,21 0 0,-22 0 16,1 0-16,0 0 16,21 1-16,-21-1 0,0-21 15,21-21 16</inkml:trace>
  <inkml:trace contextRef="#ctx0" brushRef="#br0" timeOffset="213846.44">4000 8213 0,'0'0'0,"22"0"15,-1 0-15,0 0 0,0-21 16,0 21-16,0-22 15,1 1-15,-1 0 0,0 0 16,0 0-16,0-22 0,0 22 0,-21-21 16,22 21-16,-22 0 0,0-22 15,0 22-15,0-21 0,-22 21 16,1 21-16,0-22 0,-21 22 16,21 0-16,-22 0 0,1 0 15,21 0-15,-22 0 0,1 22 0,0-22 16,-1 21-16,1 0 0,-21 21 15,41-21-15,1 1 0,21-1 0,0 0 16,0 21-16,0 1 16,21-1-16,1-21 0,-1 0 0,21 0 15,-21 1-15,22 20 16,-22-21-16,21 0 0,-21 0 0,22 1 16,-22-1-16,0 0 0,42 21 15,-41 1-15,-1-22 16,-21 0-16,0 21 0,0-21 0,0 1 15,0 20-15,0-21 0,-21 0 16,-1 0-16,1 1 0,-21-1 0,21 0 16,-22-21-16,1 21 0,21-21 15,-21 0-15,-43 0 0,43 0 16,20 0-16,-20-21 0,0 0 16,21 21-16,-1-21 0,1-1 15,-21 1-15,21 0 0,-22-21 16,43-1-16,-21 22 0,21 0 15,-21 21-15,21-21 0,0 0 0,0 0 16,21 21 0,0 0-1,22 0-15,-22 0 16,0 0-16,0 0 0,22 0 0,-1 0 16,-21 0-16</inkml:trace>
  <inkml:trace contextRef="#ctx0" brushRef="#br0" timeOffset="-214113.39">4572 8276 0,'0'-21'16,"0"42"-16,21-42 0,-21 0 0,0 0 16,0 0-16,0-1 0,0 1 15,-21 21 1,0 0-16,0 0 15,-1 0-15,1 21 0,0 1 0,0-1 16,0 0-16,0 0 16,-1 21-16,1-20 0,0 20 0,-21 21 15,21-41-15,21-1 16,0 21-16,0-21 0,0 0 0,0 1 16,0-1-16,0 0 0,0 0 0,0 0 15,21 0-15,0 1 0,0-22 16,0 21-16,0-21 0,1 0 0,-1 0 15,21 0-15,-21 0 0,22 0 16,-22-21-16,0 21 0,21-22 0,1 1 16,-22 0-16,42-21 0,-42 21 15,1-1-15,-1-20 0,0 21 16,-21-21-16,0-43 16,0 43-16,0 20 0,0-20 15,-21 0-15,21-1 0,-21 22 0,-1 0 16,-20 0-16,21 0 0,0 21 15,-22 0-15,22 0 0,-21 0 0,-22 21 16,43 0-16,-21 0 0,21 22 16,0-22-16,-22 21 0,22-21 15,21 22-15,-21-1 0,21-21 0,-21 21 16,21-20-16,0 20 0,0 0 16,0 1-16,0-22 15,21-21-15,0 21 0,0 0 0,0 0 16,1-21-16,-1 21 0,0-21 15,21 0-15,-21 0 0,1 0 0,20 0 16,-21 0-16,43 0 0,-22-21 16,0 21-16,1-21 0,-22 0 15,21 0-15,0 0 0,1-1 16,-1 1-16,-21 0 0,0-21 0,22 21 16,-22-1-16,0-20 0,-21 21 15,21 0-15,-21 0 0,21-22 0,-21 22 16,0 0-16,0 0 0,-21 21 47,21 21-47,-21 0 15,21 0-15,-21 0 0,21 1 0,0 20 16,-21-21-16,21 0 0,-21 22 16,21-22-16,0 0 0,0 0 0,0 0 15,0 22-15,0-22 16,0 0-16,0 0 0,21 0 15,0-21-15,0 21 0,0-21 16,0 0-16,1 0 0,-1 0 16,0 0-16,0 0 0,0 0 0,0-21 15,1 21-15,20-42 16,-21 42-16,0-21 0,0 0 16,1-1-16,-1 1 0,0-21 0,0 21 15,-21 0-15,21-1 0,-21 1 0,21 0 16,-21-42-1,0 41-15,0 44 32,0-1-17,0 0-15,-21 0 0,21 0 0,-21 0 16,21 1-16,-21-1 0,21 0 16,0 0-16,0 0 0,0 0 15,0 1-15,0-1 0,0 0 16,0 0-16,0 0 15,21 0-15,0-21 0,0 0 16,1 0-16,-1 0 0,0 0 16,0 0-16,21 0 0,-20 0 15,-1 0-15,21 0 0,-21-21 0,0 21 16,1-21-16,-1 0 0,0 0 16,0 0-16,0-1 0,0-20 15,1 21-15,-22-21 0,0 20 0,0 1 16,0-21-16,0 0 15,0 20-15,-22 22 32,1 22-17,21-1 1,0 0 15,21-21-31,1 0 0,-1 0 0,0 0 16,0 0-16,0 0 0,0-21 15,1 21-15,-1-21 0,0-1 16,0 22-16,0-21 0,0 21 16,1-21-16,-1 21 15,-21-21-15,0 42 32,0 0-17,-21 0-15,-1 1 0,1-1 16,21 0-16,-21 0 0,0 0 0,0 0 15,21 22-15,0-22 0,0 0 0,-21 0 16,-1 0-16,22 1 16,0-1-16,0 0 15,0 0-15,22-21 16,-1 0 0,0 0-16,0 0 15,0 0-15,0-21 16,1 21-16,-1-21 0,0 21 15</inkml:trace>
  <inkml:trace contextRef="#ctx0" brushRef="#br0" timeOffset="-213782.58">6646 8170 0,'0'0'0,"0"-21"16,0 0-1,-21 21 17,0 21-32,21 0 0,-21 1 0,0-1 15,-22 21-15,43-21 0,-21 22 16,0-22-16,21 0 0,-21 21 16,0 1-16,21-22 0,-22 0 15,22 21-15,0-21 0,0 1 16,0-1-16,0 0 15,22-21-15,-1 21 16,0-21-16,21 0 16,22 0-1,-22 0-15,-21-21 0,43 0 0,-43 0 16,21-1-16,-21 1 0</inkml:trace>
  <inkml:trace contextRef="#ctx0" brushRef="#br0" timeOffset="-213367.49">6921 8382 0,'22'0'31,"-1"0"-15,0 0-16,0 0 15,0-21-15,0 21 0,1-21 0,-1 0 16,21-1-16,-21 1 15,0 0-15,1 0 0,-22 0 16,21 0-16,-21-22 0,0 22 16,0 0-16,-21 21 15,-1 0-15,1 0 0,0 0 16,0 21-16,0 0 0,0 0 16,-1 1-16,-20-1 0,0 42 15,42-42-15,-21 22 0,-1-22 0,22 0 16,-21 21-16,21 1 15,0-22-15,0 0 0,0 0 0,0 0 16,0 1-16,0-1 16,21-21-16,1 0 0,-1 0 0,0 0 15,0 0-15,0 0 0,0 0 16,22 0-16,-22 0 0,21 0 16,1 0-16,-22-21 0,0-1 15,0 1-15,0 21 16,0-21-16</inkml:trace>
  <inkml:trace contextRef="#ctx0" brushRef="#br0" timeOffset="-212733.83">8001 8255 0,'0'0'16,"-21"0"-16,0 0 16,42 0 15,0 0-15,0 0-16,21 0 0,1 0 0,-1 0 15,0 0-15,22 0 0,-22 0 16,22 0-16,-1 0 0,-20 0 0,20 0 15,1 0-15,-1 0 0,1 0 16,-1 0-16,1 0 0,-22 0 0,0 0 16,1 0-16,-1 0 0,-21 0 0,0 0 15,0 0-15,1 0 16,-44-21 31,22 0-47,0 0 15</inkml:trace>
  <inkml:trace contextRef="#ctx0" brushRef="#br0" timeOffset="-212261.22">8932 7853 0,'0'0'16,"-21"0"-16,0 0 15,0 21 1,21 0-16,0 0 0,0 1 16,0-1-16,0 21 0,0-21 15,21 0-15,0 1 0,0-1 16,22 0-16,-22 0 0,21 0 16,-21 0-16,22-21 0,-22 22 0,42-22 15,-20 0-15,-22 0 0,42 0 16,-42 0-16,1 0 0,-1 0 15,0 0 1,-42 0 0,0 0-1,-1 0-15,1 0 0,0 21 16,0-21-16,-21 21 0,20 0 16,-20 0-16,0 22 0,-1-22 0,1 0 15,0 0-15,-1 21 0,1-20 0,0-1 16,-1 0-16,1 0 0,21 0 15,-21 0-15,20 1 0,1-1 0,0-21 16,0 21-16,21 0 31,0-42 16</inkml:trace>
  <inkml:trace contextRef="#ctx0" brushRef="#br1" timeOffset="-201036.88">10499 7916 0,'0'-21'16,"0"0"0,0 0-1,0 0 1,0 0-1,0-1-15,0 44 47,0-1-47,0 0 16,0 0-16,0 0 0,0 22 16,0-1-16,0 21 15,0-20-15,0-1 0,0 0 0,0-20 16,-22 20-16,22 0 0,-21-21 15,21 1-15,0-1 0,-21 0 0,21 0 16,0 0-16,0-42 47,21 0-47,0 0 16,-21-22-16,22 22 0,-22 0 15,21 0-15,-21-21 0,21 20 0,0-20 16,-21 21-16,0 0 0,21 0 0,-21-1 15,21 22-15,-21-21 0,22 21 16,-1 0 0,-21 21-1,0 1-15,0-1 0,0 0 16,21 0-16,-21 21 0,0-20 0,0-1 16,21 21-16,-21-21 0,0 0 15,0 1-15,0-1 0,21 21 16,0-42-16,-21 21 0,22-21 15,-1 0-15,0 0 0,0 0 0,0 0 16,0 0-16,1 0 0,-1-21 16,0 0-16,21 21 0,-21-21 0,1 0 15,-1-22-15,0 22 0,0 0 16,-21-21-16,21-1 0,0 1 0,1-43 16,-22 43-16,0 21 0,0-22 15,0 22-15,0 0 16,0 0-16,0 0 0,0 0 15,0 42 17,0 0-17,0 0 1,21-21-16</inkml:trace>
  <inkml:trace contextRef="#ctx0" brushRef="#br1" timeOffset="-200619.56">11472 8107 0,'21'0'31,"1"0"-15,-1-21-16,0 21 15,0-21-15,0-1 0,-21 1 0,21 0 16,1 0-16,-22 0 16,21-22-16,-21 22 15,0 0-15,0 0 0,0 0 16,-21 21 0,-1 0-16,1 0 0,0 0 15,0 21-15,0-21 0,0 21 0,-1 21 16,1-20-16,0 20 0,0-21 15,0 21-15,21 1 0,0-22 0,0 21 16,0 1-16,0-22 0,0 0 16,0 0-16,0 0 0,21 22 15,0-43-15,0 21 0,0-21 16,22 0-16,-22 0 16,0 0-16,0 0 0,0 0 15,1 0-15,-22-21 16,21-1-16</inkml:trace>
  <inkml:trace contextRef="#ctx0" brushRef="#br1" timeOffset="-200152.82">13187 7789 0,'0'0'0,"0"-21"0,0 0 15,0 0-15,-21 21 16,21-21-16,-22 21 16,1-21-16,0 21 0,-21 0 0,21 0 15,-1 0-15,-20 0 0,21 0 16,-21 21-16,-1 0 0,22 0 0,-21 0 16,-1 0-16,22 1 0,0 20 15,-21-21-15,-1 64 16,22-43-16,21 0 0,0 1 0,-21-1 15,21 0-15,0-20 0,0 20 0,0-21 16,0 21-16,0-20 0,21-1 16,0 0-16,1 0 0,20-21 0,-21 21 15,21 0-15,-20-21 0,20 0 16,0 0-16,1 0 0,-1 0 0,64 0 16</inkml:trace>
  <inkml:trace contextRef="#ctx0" brushRef="#br1" timeOffset="-199217.36">13716 8001 0,'0'-21'15,"0"42"-15,0-63 0,0 21 0,0-1 16,-21 22-16,0 0 0,-1 0 16,1 0-16,0 0 0,0 0 15,0 0-15,-22 0 0,22 22 16,0-1-16,-21 21 0,21-21 0,-1 0 15,-20 22-15,21-22 0,-21 64 16,20-64-16,1 21 0,21 0 16,0-20-16,0 20 15,0-21-15,0 0 0,21 0 16,1-21-16,-1 0 16,0 0-16,21 0 0,-21 0 0,22 0 15,20-21-15,-42 21 0,22-21 16,-22 0-16,21 0 0,-21 0 15,1-22-15,-1 22 0,0-21 16,0 21-16,0-22 0,-21 1 16,0 21-16,21-43 0,-21 43 15,0 0-15,0 42 32,-21 0-32,21 0 0,-21 22 15,21-22-15,0 0 0,0 21 16,0-20-16,0 20 0,0-21 0,0 0 15,0 0-15,0 1 0,0 20 16,21-21-16,0-21 0,1 0 16,-1 21-16,0-21 0,0 0 15,43 0-15,-43 0 0,42-21 16,-42 0-16,22 0 0,-22 0 16,0-1-16,0 1 0,22-42 15,-22 42-15,0-22 16,-21 22-16,0-21 0,21 21 0,-21-1 15,0 1-15,0 0 0,0 42 32,0 0-32,-21 1 15,21-1-15,0 0 0,0 21 0,0-21 16,0 1-16,-21-1 0,21 0 16,0 0-16,-21 21 15,21-20-15,0-1 0,0 0 16,0 0-16,0 0 15,0-42 17,0 0-17,0 0-15,0 0 16,0-1-16,0 1 0,0 0 0,21-21 16,0 21-16,0-22 0,0 1 15,22 0-15,-22 20 0,21-20 0,0 21 16,-20-21-16,20 20 0,0 22 15,43-21-15,-43 21 16,1 0-16,20 43 0,-42-22 0,0 0 16,1 21-16,-22-21 0,0 22 15,0-22-15,0 21 0,0-21 16,0 1-16,0 41 0,0-42 16,0 0-16,-22 22 0,1-43 15,0 21-15,0-21 31,0 0-31</inkml:trace>
  <inkml:trace contextRef="#ctx0" brushRef="#br1" timeOffset="-198524.96">7959 9313 0,'0'-21'31,"0"42"-15,0 1-16,0-1 0,0 0 16,0 0-16,0 21 0,-22 43 15,22-43-15,0-20 0,0 20 16,-21 0-16,21 1 0,-21 20 15,0-21-15,21-20 16,0-1-16,0 0 0,0 0 16,0 0-16,0 0 15,21-21 1,0 0-16,-21-21 16,0 0-16</inkml:trace>
  <inkml:trace contextRef="#ctx0" brushRef="#br1" timeOffset="-198329.08">8297 9673 0,'0'0'0,"21"0"0,1 0 47</inkml:trace>
  <inkml:trace contextRef="#ctx0" brushRef="#br1" timeOffset="-197552.52">9546 9694 0,'21'0'0,"-42"0"0,42-21 16,-21 0-16,21 21 16,-21-21-16,0 0 0,0 0 15,-21-1 1,21 1-16,-21 0 0,0 21 15,0-21-15,0 21 0,-1-21 16,-20 21-16,21 0 0,0 0 16,-22 0-16,22 21 0,-21 0 0,21 0 15,0 0-15,-22 1 0,22 20 16,0 0-16,0 1 0,0-22 0,21 21 16,-22 0-16,22-20 0,0 20 15,0-21-15,0 21 0,0-20 0,22-1 16,-1 0-16,0-21 0,0 21 15,0-21-15,0 0 0,22 0 0,-22 0 16,42 0-16,-41 0 0,-1-21 16,0 0-16,0 0 0,21-1 15,-20 1-15,-1 0 0,0-21 0,0 21 16,-21-22-16,21 1 16,0 0-16,-21-1 0,22-41 15,-22 41-15,21 1 0,-21 0 16,0-1-16,0 1 0,0-22 15,0 43-15,0 0 0,0 0 0,0 0 16,0 42 0,0 0-1,0 0-15,0 22 0,0-22 16,0 21-16,0 0 0,0 1 0,0-1 16,0 0-16,-21 1 0,21-1 15,0 0-15,0 1 0,0-1 0,0 0 16,0-20-16,0-1 0,0 0 0,21 0 15,-21 0-15,21-21 16,0 0-16,-21 21 0,21-21 0,0 0 16,1 0-16,-1 0 0,0 0 15,0-21-15,0 0 0,0 0 0</inkml:trace>
  <inkml:trace contextRef="#ctx0" brushRef="#br1" timeOffset="-197108.77">10181 9504 0,'0'0'15,"0"-21"-15,-21 21 32,0 0-32,0 0 0,-1 21 15,1 0-15,21 21 0,-21-20 16,21-1-16,-21 21 0,21-21 0,0 22 16,-21-22-16,21 21 0,0-21 15,0 0-15,0 22 0,0-22 0,0 0 16,0 0-16,21 0 15,0 1-15,0-22 0,22 0 0,-22 0 16,42 0-16,-42 0 16,22 0-16,-22-22 0,0 22 15,0-21-15,43-21 0,-43 21 0,-21 0 16,21-1-16,-21 1 16,0 0-16,0-21 0,0-22 15,0 22-15,0 21 0,0-22 16,-21 22-16,0-21 0,0 0 15,-1 42-15,1-22 0,-21 22 16,21 0-16,0 0 0,-1 0 16,1 22-16,0-1 0,0 0 0,0 0 15,0 0-15,21 22 0,0-1 16,-22-21-16,22 21 0,0-20 0,0 41 16,0-21-16,0-20 0,0-1 15,22 0-15,-1 0 0,0-21 16,0 0-16,0 21 0,0-21 15,22 0-15</inkml:trace>
  <inkml:trace contextRef="#ctx0" brushRef="#br1" timeOffset="-196048.6">10795 9546 0,'0'-21'0,"0"42"0,0-63 16,0 21-16,0 0 15,0-1-15,0 44 32,-21-1-32,21 0 0,0 0 15,0 0-15,-21 0 0,21 22 16,-22-22-16,22 21 0,0-21 0,0 43 16,0-22-16,0-21 15,0 1-15,0-1 0,0 0 0,0 0 16,0 0-16,22-21 0,-1 21 15,0-21-15,0 0 16,0 0-16,0 0 0,1-21 0,-1 0 16,0 21-16,0-21 0,0 0 15,0-22-15,1 22 0,-1 0 16,0-21-16,0 21 0,-21-22 0,21 22 16,-21 0-16,21-21 15,-21 20-15,22 22 0,-22-21 0,0 42 31,0 1-31,0-1 16,0 0-16,0 0 0,0 0 16,0 22-16,0-22 0,0 0 0,0 21 15,0-21-15,0 1 0,0-1 16,0 0-16,21 0 16,0-21-16,0 0 0,0 0 15,0 0-15,1 0 0,-1 0 16,21 0-16,-21-21 0,0 21 15,22-42-15,-1-1 16,-42 22-16,0 0 0,21 0 16,-21-22-16,0 22 0,0-21 0,0 21 15,0-22-15,0 1 0,0 21 16,-21 0-16,0 21 31,21-21-15,21 21-1,0 0-15,0-22 16,1 22-16,-1 0 0,21 0 16,0 0-16,-20 0 0,62 0 15,-63 0-15,22 0 0,-22 22 16,0-1-16,0-21 0,-21 21 16,0 0-16,21 0 0,-21 0 0,0 1 15,0-1-15,0 21 0,0-21 16,0 0-16,0 1 0,0-1 0,-21 0 15,21 21-15,0-21 0,0 1 16,-21-1-16,21 0 16,-21 0-16,21-42 47,0 0-47,0 0 15,0-1-15,0-20 16,0 21-16,0-21 0,0 20 0,21-20 15,0 21-15,0-21 0,1-1 16,-1 22-16,21 0 0,-21 0 0,22 0 16,-1-1-16,21 1 0,-20 21 15,41 0-15,-41 0 0,-1 0 16,0 21-16,-20 1 0,20-1 0,-21 0 16,-21 0-16,0 21 0,0-20 15,0-1-15,0 42 16,0-20-16,0-22 0,-21 0 0,21 0 15,-21 0-15,0 0 16,-1 1-16,1-22 16,0 0-16,0 0 15,21-22-15,0 1 16</inkml:trace>
  <inkml:trace contextRef="#ctx0" brushRef="#br1" timeOffset="-194870.63">13039 9292 0,'21'-42'32,"-21"21"-32,0 0 15,0 42 17,0 0-32,0 21 15,0-21-15,0 1 0,-21 20 0,-1 0 16,22 1-16,-21-1 15,-21 43-15,21-43 0,0 0 16,-1 1-16,-20-1 0,21-21 0,0 21 16,0-20-16,-1 20 0,1-21 15,0 0-15,21 0 0,-21-21 16,0 0-16,21-21 16,0 0-16,0 0 15,-21 0-15,21 0 0,0-22 0,0 22 16,0-21-16,0-1 15,0 1-15,0 21 0,0-21 0,0 20 16,0-20-16,0 21 0,21 0 16,-21 0-16,21 21 15,0 0-15,0 0 0,-21 21 0,21 0 16,1 0-16,-22 0 0,21 43 16,0-43-16,-21 21 0,21-21 15,-21 1-15,0 20 0,42 21 16,-42-41-16,0-1 0,22 0 15,-22 0-15,21 0 0,0-21 0,0 21 16,0-21-16,0 0 0,1 0 16,-1 0-16,0 0 0,21 0 0,64-42 15,-85 21 1,22-21-16,-1 20 0,-21 1 16,21-21-16,-20 0 0,-1 20 0,21-20 15,-42 0-15,42-22 16,-42 43-16,22 0 0,-22-21 15,0 20-15,0 44 32,0-1-32,0 21 15,0-21-15,-22 0 0,22 22 16,-21-22-16,21 21 0,-21-21 0,21 22 16,0-22-16,0 0 0,0 21 0,0-20 15,0-1-15,0 0 0,0 0 16,21-21-16,0 0 15,22 21-15,-22-21 0,0 0 0,21 0 16,1 0-16,-1-21 16,-21 21-16,43-42 0,-43 21 15,0-1-15,-21 1 0,21-21 16,0 21-16,1-64 0,-22 43 16,0-1-16,0-20 0,0 42 15,-22-22-15,1 22 16,0 0-16,0 21 0,0 0 15,0 0-15,-1 0 0,1 0 0,0 21 16,-21-21-16,21 21 0,-22 43 16,22-43-16,21 0 0,-21 22 15,0-22-15,21 0 0,0 21 16,0-21-16,0 1 0,0 20 0,0-21 16,0 0-16,21 0 15,0-21-15,0 0 0,0 0 0,22 0 16</inkml:trace>
  <inkml:trace contextRef="#ctx0" brushRef="#br1" timeOffset="-194363.27">14520 9525 0,'0'0'0,"0"-21"16,0 0-16,0 0 0,0-1 15,0 1-15,-42 21 0,21 0 16,0 0-16,-1 0 0,1 0 15,0 0-15,0 0 0,-21 21 0,20-21 16,1 22-16,-21 20 0,21-21 16,-22 21-16,22-20 0,-21 20 0,0 21 15,20-20-15,1-1 16,21-21-16,0 22 0,0-22 0,0 0 16,0 0-16,21 0 0,1 0 0,20 1 15,0-22-15,-21 0 16,22 0-16,-22 0 0,21 0 15,22 0-15,-22-22 0,-21 1 16,22 21-16,-22-21 0,0 0 16,0-21-16,21 20 0,-20-20 0,-1 21 15,-21-21-15,21-1 0,-21 22 0,21-21 16,-21-22-16,0 43 16,0 0-16,0 0 0,-21 21 31,21 21-31,-21 0 0,21 0 15,-21 0-15,21 22 0,0-22 16,0 21-16,-22-21 0,22 1 16,0 20-16,0-21 0,-21 0 0,21 22 15,0-22-15,0 0 0,0 0 16,21 0-16,1-21 0,-1 0 16,0 21-16,0-21 0,21 0 0,-20 0 15,20 0-15,-21 0 0,21 0 16,1-21-16,-1 21 0,0-21 0</inkml:trace>
  <inkml:trace contextRef="#ctx0" brushRef="#br1" timeOffset="-193827.58">15282 9610 0,'0'-43'16,"0"86"-16,0-107 0,0 43 0,0 0 0,0 0 16,-42 0-1,21 21-15,0 0 0,-1 0 0,1 0 16,0 0-16,0 0 0,0 0 15,0 21-15,-22-21 0,22 21 0,0 21 16,0-21-16,0 1 0,-1-1 0,1 21 16,21-21-16,-21 22 0,21-22 15,-21 21-15,21-21 0,0 0 0,0 22 16,0-22-16,0 0 16,0 0-16,21 0 0,0-21 15,0 0-15,1 0 0,-1 0 0,0 0 16,0 0-16,0 0 15,0 0-15,1 0 0,20-21 0,-21 0 0,0 0 16,22 0-16,-22 0 0,0-22 16,0 1-16,21 0 0,-20-1 15,-1 1-15,21-64 0,-21 64 16,0-1-16,1-20 0,-1 21 16,-21-1-16,21-20 0,-21 42 15,0-22-15,0 22 16,0 42-1,-21 0-15,0 1 0,-1 20 16,1 0-16,0 1 0,21-1 16,-21 0-16,0 1 0,0 20 0,-1 43 15,22-64-15,0 1 16,0-1-16,0 0 0,0 1 0,0-22 16,0 0-16,0 0 0,22 0 15,20 0-15,-21-21 0,0 0 0,0 0 16,43 0-16,-43 0 0,21 0 15,-20-21-15,-1 0 0,21 21 16,0-63-16,-42 41 0,22 1 16</inkml:trace>
  <inkml:trace contextRef="#ctx0" brushRef="#br1" timeOffset="-193103.99">16743 9356 0,'0'0'16,"21"0"-16,0 0 0,21 0 0,-20 0 15,-1 0-15,0 0 0,21-21 0,-21 21 16,1-22-16,20 22 0,-21-21 15,0 0-15,0 21 0,1-21 16,-1 0-16,-21 0 0,0-1 16,-21 22-16,-1-21 15,1 21-15,-21 0 0,21 0 0,-22 0 16,22 0-16,-21 0 0,21 21 16,0-21-16,-22 22 0,22-1 15,0 0-15,21 0 0,0 0 16,0 0-16,0 1 0,0-1 15,21 21-15,0-21 0,0 0 16,1-21-16,-1 22 0,21-1 16,-21 0-16,22 0 0,-22 0 15,21 0-15,-21 22 0,0-22 16,1 0-16,-1 21 0,-21-20 0,0-1 16,-21 21-16,-22-42 15,22 21-15,-64 0 16,43-21-16,0 22 0,-1-22 15,1 0-15,0 0 0,-43 0 16,43 0-16,21-22 0,-22 1 0,22 21 16,0-21-16,0 0 0,21 0 0,0 0 15,-21-1-15,21-20 0,0 21 16,0 0-16,0 0 0,0-1 16,21 1-16,0 0 0,0 21 15,0 0-15,0-21 0,22 21 0,-22-21 16,21 21-16,-21 0 0,64-21 15</inkml:trace>
  <inkml:trace contextRef="#ctx0" brushRef="#br1" timeOffset="-191679.93">17505 9313 0,'-21'0'16,"-1"0"-16,1 22 15,0-1-15,0 0 0,0-21 16,0 21-16,-1 0 0,1 22 16,0-22-16,0 21 0,0-21 0,0 43 15,21-22-15,0 22 16,0-43-16,0 0 0,0 0 16,0 0-16,21 0 0,0-21 0,0 22 15,21-22-15,-20 0 0,20 0 16,-21 0-16,21 0 0,-20 0 0,62-22 15,-63 1-15,22 21 16,-1-21-16,-21 0 0,0-21 0,1 20 16,20-41-16,-42 42 15,21-22-15,-21 1 0,0 21 0,0-21 16,-21-22-16,0 43 16,0 0-16,-1 0 0,1-1 15,-21 22-15,21 0 0,-22 0 0,22 0 16,-21 0-16,21 22 0,-22-22 15,22 21-15,0 0 0,-21 21 0,21-21 16,-1 22-16,1-22 0,21 21 16,0 1-16,-21-1 0,21-21 0,0 21 15,0-20-15,0 20 0,0-21 0,21 0 16,0 0-16,1 1 0,-1-1 16,0 0-16,21 0 0,1-21 0,41 0 15,-41 0-15,-1 0 0,0 0 16,1 0-16,-22 0 15,21-21-15,85-43 16,-63 22-16,-43 0 16,0-1-16,21 22 0,-42-21 0,21 0 15,1-1-15,-1-20 0,0 42 16,-21-1-16,0 1 0,0 0 16,0 42 15,0 0-31,0 1 15,-21 20-15,0-21 0,21 0 16,-22 22-16,22-22 0,0 42 16,0-42-16,0 22 0,0-1 15,0-21-15,0 0 0,0 1 16,22-1-16,-1-21 16,0 0-16,0 0 0,0 21 0,0-21 15,1 0-15,-1 0 0,21 0 16,22-21-16,-43 0 0,0-1 15,64-20-15,-64 21 16,21 0-16,-21 0 0,22-22 0,-22 22 16,21-64-16,-21 64 15,0 0-15,1-21 0,-22 21 0,0-1 16,0 1-16,0 42 47,0 1-47,0-1 0,-22 0 0,1 0 15,21 0-15,-21 22 0,21-22 16,0 0-16,-21 21 0,0 1 16,21-22-16,0 0 0,0 0 0,0 0 15,0 0-15,21 1 16,0-22-16,0 0 0,0 0 0,1 0 16,-1 0-16,21 0 15,-21 0-15,22 0 0,-22 0 0,21 0 16,-21-22-16,0 1 0,22 0 0,-22 0 15,0 0-15,0-22 0,0 22 16,1-21-16,-22 21 0,0-22 0,0 22 16,21 0-16,-21-21 0,0 21 15,0-1-15,0 1 0,-21 21 16,-1 0 0,1 21-1,21 1 1,0-1-1,0 0 1,0 0 0,21-21 15,1-21-31,-1 21 0,0-21 16,0 0-16,0 21 0,-21-22 15,21 22-15,1 0 0,-1-21 16,0 21-16,0 0 0,-21-21 0,21 21 15,0 0-15,-21 21 32,0 0-17,-21 1-15,0-1 0,21 21 16,-21-21-16,0 0 0,21 22 16,-21-22-16,21 0 0,0 21 0,-22-20 15,22-1-15,-21 0 0,21 0 16,0 0-16,0 0 15,0 1-15,21-22 16,1 0-16,-1 0 16,0 0-16,0 0 0,0 0 0,0 0 15,1-22-15,20 1 0</inkml:trace>
  <inkml:trace contextRef="#ctx0" brushRef="#br1" timeOffset="-191390.85">19981 9377 0,'0'0'0,"21"-21"16,-21 0-16,0-1 16,-21 22-16,0 0 15,0 0-15,0 0 0,0 0 0,-1 22 16,-20 20-16,21-21 16,0 0-16,-22 22 15,22-1-15,0-21 0,0 0 16,0 22-16,21-22 0,0 21 0,0-21 15,0 0-15,0 1 0,0-1 0,0 0 16,0 0-16,0 0 16,21-21-16,0 0 0,0 0 0,0 0 15,1 0-15,-1 0 0,42 0 16,-20-21-16,-22 21 0,21-21 16,-21 0-16,22 0 0,-22-1 15</inkml:trace>
  <inkml:trace contextRef="#ctx0" brushRef="#br1" timeOffset="-190989.92">20341 9462 0,'-21'0'0,"42"0"0,-42 21 32,42-21-1,0 0-31,0 0 0,1 0 15,-1 0-15,0-21 0,0 21 0,0-22 16,0 22-16,22-42 16,-22 42-16,-21-21 0,0 0 15,21 0-15,-21-1 16,-21 22-16,0 0 16,0 0-16,-22 0 0,22 22 0,0-22 15,-21 21-15,20 0 0,-20 0 16,21 0-16,0 0 0,0 22 0,-1-22 15,1 0-15,21 21 16,0-20-16,-21-1 0,21 21 0,0-21 16,0 0-16,0 1 0,0-1 0,0 0 15,21 0-15,0-21 16,1 0-16,-22 21 0,21-21 0,0 0 16,0 0-16,21 0 0,-20 0 15,-1 0-15,0-21 0,21 21 16,-21-21-16,22 0 0,-22 0 0</inkml:trace>
  <inkml:trace contextRef="#ctx0" brushRef="#br1" timeOffset="-190653.11">21907 8932 0,'-21'0'0,"42"0"0,-63 0 0,21 0 16,0 0-16,0 0 0,-22 0 0,22 0 15,0 22-15,-21-22 0,20 21 16,-20 21-16,21-21 0,0 22 0,-22-22 16,1 63-16,21-41 15,-21-1-15,20-21 0,1 22 0,21-1 16,-21-21-16,0 21 0,21 1 15,0-22-15,0 21 0,0 22 16,0-43-16,0 21 0,0-21 16,21 1-16,0-1 0,0-21 0,1 21 15,-1-21-15,0 21 0,21-21 16,-21 0-16,22 0 0,-1 0 0,-21-21 16,22 0-16</inkml:trace>
  <inkml:trace contextRef="#ctx0" brushRef="#br1" timeOffset="-190252.6">22098 9377 0,'0'-21'0,"0"42"0,0-63 15,-21 42 1,0 0 0,-1 0-16,1 21 0,21 0 0,-21-21 15,0 21-15,0 0 0,0 0 16,-1 1-16,22 20 0,0-21 15,-21 0-15,21 0 0,0 1 0,0-1 16,0 0-16,0 0 16,21-21-16,1 0 0,-1 21 0,21-21 0,-21 0 15,0 0-15,1 0 16,20 0-16,-21 0 0,0-21 0,0 21 16,1-21-16,20 0 0,-21 0 15,0-1-15,-21 1 0,21 0 0,1-21 16,-1 21-16,-21-22 0,0 22 0,0 0 15,0-21-15,0 20 0,0 1 16,-21 0-16,-1 21 0,1 0 16,0 0-16,-21 0 0,21 0 15,-22 0-15,22 0 0,0 21 16,-21 0-16,20-21 0,1 22 0,0-22 16,0 42-16,0-42 15,21 21-15</inkml:trace>
  <inkml:trace contextRef="#ctx0" brushRef="#br1" timeOffset="-189652.91">22923 9292 0,'0'0'0,"-21"-21"0,0 21 0,0-21 15,0 21-15,0-21 16,-1 0-16,1 21 0,0 0 16,0 0-16,-43 0 0,43 0 15,0 0-15,-21 21 0,21-21 16,-1 21-16,1 0 0,0 0 0,-21 0 16,21 1-16,21-1 0,-22 21 15,22-21-15,-21 0 0,21 1 16,0 20-16,0-21 0,0 0 0,0 0 15,0 1-15,0-1 0,21 0 16,1-21-16,-1 21 0,0-21 0,0 0 16,0 0-16,0 0 0,43 0 15,-43-21-15,21 21 0,22-42 16,-43-1-16,43-20 16,-22 42-16,-21-22 0,21 1 15,-20 0-15,-1-22 0,0 22 16,21-22-16,-21 22 0,1-22 15,-1 1-15,-21 21 0,21-22 0,-21 22 16,0 21-16,0-22 0,21 22 0,-21 0 16,0 42-1,-21 0-15,0 0 0,0 22 16,-1-1-16,1 0 0,21 22 16,-21-22-16,21 1 0,-21 20 15,0-21-15,21 1 0,0-1 0,0-21 16,0 22-16,0-22 0,0 21 15,0-21-15,0 0 0,0 1 0,0-1 16,0 0-16,21 0 16,0-21-16,0 0 0,0 0 0,1 0 15,-1 0-15,0 0 0,21 0 16,-21-21-16,1 0 0,-1 21 0,21-21 16</inkml:trace>
  <inkml:trace contextRef="#ctx0" brushRef="#br1" timeOffset="-189275.58">23368 9356 0,'0'0'16,"21"0"0,0 0-1,0 0 1,1-21-16,-1-1 0,0 22 16,0-21-16,0 21 0,0-21 0,1 0 15,20 0-15,-42 0 16,0-1-16,0 1 0,0 0 15,0 0-15,0 0 16,-21 21-16,0 0 0,-1 0 16,1 0-16,0 21 0,0 0 15,-21 0-15,20 22 0,1-22 0,-21 42 16,21-20-16,0-22 0,21 21 16,-22-21-16,22 0 0,0 22 15,0-22-15,0 0 0,0 0 0,22 0 16,-1 1-16,0-1 0,0-21 15,0 0-15,22 21 0,-22-21 0,21 0 16,-21 0-16,22 0 0,-22 0 16,42 0-16,-42-21 0,1 21 15,-1-21-15,0 21 0,0-22 16,0 22-16,0-21 0,1 21 16</inkml:trace>
  <inkml:trace contextRef="#ctx0" brushRef="#br1" timeOffset="-187881.39">7726 10943 0,'-21'0'0,"-1"0"16,1 0 0,21-21-1,0 0-15,0 0 16,0 0-16,21 21 16,-21-22-16,22 22 0,-1-21 0,21 21 15,-21 0-15,0 0 0,22 0 16,-22 0-16,21 0 0,-21 0 15,22 21-15,-22-21 0,21 64 16,-21-43-16,-21 0 0,0 22 16,0-1-16,0-21 0,0 21 0,-21 1 15,0-1-15,0 0 0,-21 1 0,-1-1 16,1 0-16,0 1 16,-1-22-16,1 21 0,0-21 0,-1 1 0,1-1 15,0-21-15,20 21 0,-20-21 16,21 0-16,0 0 0,0 0 0,-1 0 15,1-21-15,0 0 0,21-1 16,0-20-16,0 21 16,0 0-16,0-22 0,0 22 0,0-21 15,0 21-15,21 0 0,0-1 16,22 1-16,20 0 0,-42 21 16,22 0-16,-22 0 0,21 21 15,-21 0-15,43 22 0,-43-22 16,0 0-16,0 0 0,1 0 15,-22 22-15,21-22 0,-21 0 0,21 0 16,-21 0-16,0 1 0,21-1 16,-21 0-16,21 0 0,-21 0 15,0 0 1,0-42 15,21 21-31</inkml:trace>
  <inkml:trace contextRef="#ctx0" brushRef="#br1" timeOffset="-187656.52">8318 11261 0,'0'0'0,"0"-21"31,22 21 16,-1 0-16,-21-22-15</inkml:trace>
  <inkml:trace contextRef="#ctx0" brushRef="#br1" timeOffset="-186523.17">9737 10880 0,'21'0'0,"-42"0"0,63 0 16,-42-21-16,21-1 0,0 22 16,0-21-16,1 0 0,-1 21 15,-21-21-15,21 21 0,-21-21 16,0 0-1,0-1 32,0 1-47,0 0 32,-21 21-32,0 0 46,21 21-46,0 0 0,0 1 16,0-1-16,0 21 0,21-21 16,0 0-16,-21 22 0,21-22 15,0 42-15,-21-20 16,0-1-16,0 0 0,0 1 0,21-1 16,-21-21-16,0 22 0,22-22 15,-22 21-15,0-21 0,0 0 0,21 1 16,-21-1-16,21-21 15,0 0 1,-21-21-16,21-1 0,0 1 16,-21 0-16,0-21 0,22 21 15,-1-22-15,-21 22 0,21-21 0,0-1 16,0 1-16,-21 0 0,21-1 16,1 22-16,-1-21 0,0 0 15,0-1-15,-21 1 0,0 0 0,21-1 0,-21 22 16,21 0-16,-21 0 15,0 0-15,0 42 32,0 0-32,0 0 15,0 0-15,0 0 0,0 1 16,0-1-16,0 0 16,0 0-16</inkml:trace>
  <inkml:trace contextRef="#ctx0" brushRef="#br1" timeOffset="-186255.32">10541 10901 0,'0'21'16,"0"0"-16,0 0 16,0 1-16,0-1 15,0 0-15,0 0 0,0 0 16,0 0-16,0 1 0,0-1 0,0 21 15,0-21-15,0 0 0,0 1 16,0-1-16,0 0 0,0 0 16,0 0-1,0-42 1,0 0 0,0 0-16,0 0 0,0-1 15,0 1-15,0-21 0</inkml:trace>
  <inkml:trace contextRef="#ctx0" brushRef="#br1" timeOffset="-186085.42">10647 10774 0,'0'0'15,"0"-21"-15,0 0 0,-21 21 32,21 21-17,0 0-15,0 0 31,21-21-31,0 0 0,0 21 16,0-21-16</inkml:trace>
  <inkml:trace contextRef="#ctx0" brushRef="#br1" timeOffset="-185667.66">10858 11049 0,'0'0'0,"0"21"15,22-21 1,-1 0 0,0 0-16,0-21 0,0 21 15,0-21-15,22 0 0,-22 21 0,42-43 16,-41 22-16,-1 0 16,0 21-16,0-21 0,0 0 0,-21 0 15,0-1-15,0 1 0,0 0 16,-21 21-1,0 0-15,0 0 0,0 0 0,-1 21 16,1 0-16,-21 1 0,21-1 16,0 0-16,-1 0 0,1 0 15,0 0-15,-21 43 0,21-22 16,21-21-16,0 1 0,0 20 16,0-21-16,0 0 0,0 0 0,0 1 15,21-1-15,0 0 0,21-21 16,-21 0-16,1 0 0,-1 0 15,21 0-15,0 0 0,-20 0 0,20 0 16,43-21-16,-64 21 0,21-21 16,0-1-16,-20 1 0,41-21 15,-21 21-15,-20-22 0,-1 22 16,0 0-16</inkml:trace>
  <inkml:trace contextRef="#ctx0" brushRef="#br1" timeOffset="-185053.01">11642 10943 0,'42'-42'15,"-84"84"1,84-63 15,-42 42-31,0 0 0,-21 1 16,21-1-16,-21 21 0,21-21 15,0 0-15,0 1 0,0 20 16,-22 0-16,22-21 0,0 1 16,0-1-16,0 0 0,0 0 15,22-21 1,-1 0-16,0 0 15,0-21-15,21-21 16,1 20-16,-22 1 0,0 0 16,0 0-16,0-21 0,1 20 15,-1 1-15,0 0 0,0 0 0,0 0 16,-21 0-16,21 21 0,1-22 0,-22 44 31,0-1-15,0 0-16,0 0 15,0 0-15,0 0 0,0 1 0,0-1 16,0 0-16,0 0 0,0 0 0,0 0 16,21-21-1,0 22-15,0-22 0,21 0 0,-20 0 16,-1 0-16,21 0 0,-21 0 16,0 0-16,22-22 0,-22 1 15,0 21-15,0-21 0,0 0 0,1 0 16,-1 0-16,-21-22 0,0 22 15,0 0-15,0 0 0,0-43 16,0 43-16,-21 0 0,-1 0 16,1 0-16,0-1 0,0 22 15,0 0-15,0 0 0,-1 0 16,22 22 15,22-22-31,-1 0 0,0 0 16,0 0-16,0 0 15,0 0-15,1 0 0,-1 0 16,0 0-16,0-22 0,0 22 16,0-21-16,1 21 0,-1-21 15,42 0-15,-42 0 0</inkml:trace>
  <inkml:trace contextRef="#ctx0" brushRef="#br1" timeOffset="-184729.2">13420 10372 0,'0'0'0,"0"-21"0,0-1 31,-22 22-31,1 0 0,21 22 16,-21-1-16,0 0 0,0 0 0,0 21 15,21 1-15,-22-1 0,1 0 16,-21 22-16,21-22 0,0 1 0,-43 62 15,22-41-15,-1-1 0,22-20 16,-21 20-16,0 1 0,20-1 16,1-20-16,0 20 0,0-21 0,21 1 15,-21-1-15,21 0 0,-21 1 16,-1-1-16,1 0 16,21-20-16,-21-22 0,21 21 0,-21 0 15,21-42 16,0 0-31,0-1 0</inkml:trace>
  <inkml:trace contextRef="#ctx0" brushRef="#br1" timeOffset="-184003.62">13928 10901 0,'21'0'32,"0"-21"-32,0 0 15,0 21-15,22-22 0,-22 22 0,0-21 16,0 0-16,0 21 0,0-21 0,1 0 15,-22 0-15,0-1 16,-22 22-16,1 0 16,-21 0-16,21 0 0,-22 0 15,1 22-15,21-22 0,-21 21 0,-1 0 16,22 0-16,0-21 0,0 21 16,0 0-16,21 1 0,-22-1 15,22 0-15,0 0 0,0 0 16,0 0-16,22-21 0,41 43 15,-42-43-15,43 21 16,-43 0-16,21 0 0,-21-21 0,1 21 16,20 1-16,-42-1 0,21-21 15,-21 21-15,0 0 0,0 0 16,-21 0-16,0 1 0,-22-22 0,22 21 16,-21-21-16,0 0 0,-1 0 15,1 0-15,0 0 0,-1 0 16,1 0-16,21 0 0,-22 0 0,22-21 15,0-1-15,0 1 0,0 21 16,0-21-16,-1 0 0,22 0 0,0 0 16,0-22-16,0 22 15,22 21-15,-1-21 16,0 21-16,0 0 0,0 0 0,0-21 16,1 21-16,-1 0 0,0 0 15,21-21-15,-21 21 0,1 0 0</inkml:trace>
  <inkml:trace contextRef="#ctx0" brushRef="#br1" timeOffset="-183395.87">14245 11070 0,'0'0'0,"21"0"0,0 0 16,1 0-16,-1 0 0,0 0 15,0 0-15,0 0 0,0 0 0,22-21 16,-22 21-16,0-21 0,21 21 15,-20-21-15,-1 0 0,0 21 0,0-22 16,0 1-16,0 0 16,-21 0-16,0 0 0,0 0 15,-21 21-15,0 0 0,0 0 16,0 0-16,0 0 0,-1 0 16,1 0-16,0 0 0,0 21 15,0-21-15,0 21 0,-1 0 16,22 0-16,-21 0 0,0 1 15,21-1-15,-21 0 0,21 21 0,0 1 16,0-22-16,0 42 16,21-63-16,0 21 0,0 1 0,1-22 15,-1 0-15,21 21 0,-21-21 16,22 0-16,-1 0 0,21 0 16,-20 0-16,-1-21 0,0-1 0,1 22 15,-1-21-15,-21 0 0,22 0 16,-1 0-16,-21 0 0,0-1 15,0 1-15,1-21 0,-1 21 16,0 0-16,-21-1 0,21-20 0,-21 21 16,0 0-16,0 0 0,0-1 15,-21 22-15,0 0 16,0 0-16,-1 22 0,1-1 16,0 0-16,0 0 0,21 0 15,0 0-15,0 1 0,0-1 0,0 21 16,0-21-16,0 0 0,0 1 0,0-1 15,0 0-15,0 0 16,21-21-16,0 21 0,22-21 16,-22 0-16,21 0 0,-21 0 15,22 0-15,-22 0 0,63-21 16,-62 0-16,20 0 0,-21 21 0,0-21 16,0-1-16,1-20 0</inkml:trace>
  <inkml:trace contextRef="#ctx0" brushRef="#br1" timeOffset="-182707.72">16700 10753 0,'0'0'0,"22"0"16,-1 0-16,0 0 0,0 0 15,0-21 1,0-1-16,1 1 0,-1 0 16,-21 0-16,21 0 0,-21 0 15,0-1-15,0 1 0,0 0 16,0 0-16,0 0 0,-21 21 16,0-21-16,-1 21 0,1 0 0,-21 0 15,21 0-15,0 0 0,-22 21 16,22-21-16,0 21 0,0 0 15,0-21-15,-1 21 0,22 0 0,0 1 16,0-1-16,0 0 0,0 0 16,0 0-16,22 0 0,-1 1 0,0-1 15,21 0-15,-21 0 0,1 0 16,20 22-16,-21-22 0,0 0 0,43 21 16,-43-21-16,-21 1 0,0 20 15,21-21-15,-21 0 0,0 0 16,0 1-16,-21-1 0,0 0 0,-22 0 15,1 0-15,0 0 16,-1-21-16,1 0 0,-21 0 0,20 0 16,-20 0-16,20 0 0,-20 0 15,21-21-15,-22 0 0,43 21 0,-21-21 16,-1 0-16,22 0 0,0-22 0,0 22 16,0 0-16,21 0 15,0 0-15,0-22 0,0 22 16,21 21-16,0 0 0,21-21 15,-21 21-15,22 0 0,41 0 16,-41 0-16,-1 0 0,0 0 0</inkml:trace>
  <inkml:trace contextRef="#ctx0" brushRef="#br1" timeOffset="-181345.62">17208 10795 0,'22'0'0,"-44"0"16,65 0-16,-43-21 0,-21 21 31,-1 0-31,1 0 0,0 0 0,0 0 16,0 0-16,0 21 0,-1 0 15,1-21-15,0 21 0,0 1 0,0-1 16,0 0-16,21 0 0,0 21 0,-22-20 16,22-1-16,-21 21 0,21-21 15,0 0-15,0 22 0,0-22 16,0 0-16,21 0 0,1 0 0,-1 1 15,0-22-15,21 0 0,-21 0 16,22 0-16,-22 0 0,21 0 0,1-22 16,-1 22-16,0-21 0,1 0 15,-1 21-15,-21-21 0,21 0 0,1 0 16,-22-1-16,0 1 0,0 0 16,0 0-16,-21-21 0,0 20 0,0 1 15,0-21-15,0 21 0,-21-22 0,0 22 16,-21 0-16,21 0 0,-43-21 15,43 42-15,-21 0 0,-1 0 16,1 0-16,0 0 0,-1 0 16,22 21-16,-21 0 0,-1 0 15,22 21-15,-21-20 0,21-1 0,0 21 16,-1 22-16,22-22 0,0-21 16,0 21-16,0-20 0,22-1 15,-1 0-15,0 21 0,0-42 16,21 21-16,-20 1 0,20-22 15,0 0-15,-21 0 0,22 0 0,-1 0 16,0 0-16,1-22 0,41 1 16,-41 0-16,-1 0 0,-21 0 0,22 0 15,-22-1-15,21 1 0,-21 0 16,0-21-16,1 21 0,-1-1 16,-21 1-16,21 0 0,-21-21 0,21 21 0,-21-1 15,0 1-15,0 0 16,0 42 15,0 0-31,-21-21 0,21 22 0,-21-1 16,0 0-16,21 21 0,0-21 0,0 1 15,0-1-15,0 21 0,0-21 16,0 0-16,0 1 0,0-1 0,0 0 16,21 0-16,0 0 0,0 0 15,0-21-15,22 22 0,-22-22 16,0 0-16,0 0 0,0 0 15,0 0-15,22-22 0,-22 22 0,21-21 16,-21 0-16,22 0 0,-22 0 16,0-22-16,21 22 0,-20 0 15,-1 0-15,0-21 0,0 20 0,0 1 16,0 0-16,-21-21 0,0 21 16,0-1-16,22 22 0,-22 22 31,-22-22-16,22 21-15,-21 0 0,21 0 0,0 0 16,0 0-16,-21 1 0,21-1 16,-21-21-16,21 42 0,0-21 15,0 0-15,0 22 0,0-22 0,0 0 16,0 0-16,21 0 16,0 1-16,0-22 0,1 0 15,-1 0-15,42 0 0,-42 0 16,1 0-16,20 0 0,-21 0 15,21-22-15,1 1 0,-22 0 0,21 0 16,-21 0-16,1 0 0,-1-1 16,0 1-16,-21 0 0,0 0 0,21-21 15,-21 20-15,0 1 0,0 0 16,0 0-16,0 0 0,0 0 16,0-1-16,-21 22 0,0 0 15,0 0-15,-1 0 16,22 22-1,22-22 17,-1 0-32,0 0 0,0 0 15,21 0-15,-20 0 0,-1 0 16,0 0-16,0-22 0,0 22 0,0 0 16,-21-21-16,22 0 0,-1 21 15,-21 21 16,0 0-31,0 1 16,0-1-16,0 0 0,-21 0 16,21 0-16,-22 0 0,22 1 0,-21-1 15,21 0-15,0 0 0,0 21 16,-21-20-16,21-1 0,0 0 16,0 0-16,0 0 15,21-21 1,0 0-16,1 0 15,-1-21-15,0 0 0,21 21 16</inkml:trace>
  <inkml:trace contextRef="#ctx0" brushRef="#br1" timeOffset="-181036.52">19727 10689 0,'0'0'0,"-21"0"15,21-21-15,-21 21 0,0 0 16,0 0-16,-1 21 0,1 0 16,0 1-16,0-1 15,-43 42-15,43-42 0,-21 43 16,42-43-16,-21 0 0,0 0 16,21 1-16,0-1 0,0 0 0,0 0 15,0 0-15,0 0 0,0 1 16,21-22-1,0 21-15,0-21 0,0 0 0,0 0 16,43 0-16,-22 0 16,-21 0-16,22-21 0,-22-1 0,21 22 15,-21-21-15,22 0 0,-22 21 0,21-21 16,-21 0-16,1 0 0</inkml:trace>
  <inkml:trace contextRef="#ctx0" brushRef="#br1" timeOffset="-180647.57">19939 10880 0,'0'0'0,"-21"0"16,0 0-16,21 21 31,21-21-15,0 0-16,0 0 16,0 0-16,0 0 0,1 0 0,-1 0 15,0-21-15,0 0 16,0 21-16,0-22 0,-21 1 0,22 0 15,-22 0-15,0 0 16,0 0-16,0-1 16,-22 22-1,1 0-15,0 0 0,0 22 16,0-1-16,0 0 0,-1 0 16,1 0-16,0 0 0,0 1 0,0-1 15,0 42-15,-1-42 16,22 1-16,0-1 0,0 0 15,0 0-15,0 0 16,22-21-16,-1 21 0,21-21 16,-21 0-16,0 0 0,1 0 15,-1 0-15,0 0 0,21-21 16,-21 21-16,1-21 0,20 0 0,-21 21 16,21-21-16,-20 0 0</inkml:trace>
  <inkml:trace contextRef="#ctx0" brushRef="#br1" timeOffset="-179913.64">21378 10393 0,'0'-21'15,"0"42"-15,0-63 0,-21 20 0,0 1 16,0 21-16,0 0 15,-1 0-15,1 0 0,0 21 16,0 1-16,0-1 16,0 21-16,-1 0 0,1 1 0,21-1 15,-21 0-15,21 1 0,-21-1 0,21 0 16,0 1-16,-21-22 0,21 21 16,0 1-16,0-22 0,0 0 0,0 21 15,0-21-15,0 1 16,0-1-16,21 0 0,0-21 15,0 21-15,0-21 0,1 0 0,-1 0 16,0 0-16,0 0 0,0 0 16,22-21-16,-22 21 0,21-21 0,64-22 15,-64 22 1,1 0-16,-1 0 0,-21 0 16,21-22-16,-20 22 0,-1 0 0,0 0 15,0-21-15,-21 20 16,-21 22-1,0 0 1,0 0-16,-1 22 0,1-1 0,0-21 16,0 21-16,0 0 0,21 0 0,-21 0 15,21 1-15,-22 20 16,22-21-16,0 0 0,0 0 16,0 1-16,22-22 15,-1 21-15,0-21 16,0 0-16,21 0 0,-20 0 0,20 0 0,-21 0 15,21 0-15,1 0 16,-22 0-16,21-21 0,-21 21 0,22-22 16,-22 22-16,0-21 0,0 0 0,0 0 15,-21-21-15,22-1 16,-22 22-16,0-21 0,0 21 0,0-22 16,0 22-16,0 0 0,-22 0 15,1 0-15,-21-1 0,0 22 16,20 0-16,1 0 0,-21 0 15,21 22-15,-43 20 0,43-42 16,0 42-16,0-21 0,0-21 16,21 22-16,-22-1 0,22 0 15,0 0-15,22-21 16,-1 0-16,0 0 0</inkml:trace>
  <inkml:trace contextRef="#ctx0" brushRef="#br1" timeOffset="-179091.54">22712 10668 0,'0'0'0,"0"-106"31,-21 85-31,-1 21 0,1-21 0,0 0 16,-21 21-16,21 0 15,-1 0-15,-20 0 0,21 0 0,0 21 16,0 0-16,-1 0 0,1 22 15,0-22-15,0 0 0,0 21 0,0-21 16,-1 1-16,22-1 0,0 21 16,-21-21-16,21 0 0,0 1 15,0-1-15,0 0 0,0 0 0,21 0 16,1 0-16,-1-21 16,0 22-16,0-22 0,0 0 0,0 0 15,1 0-15,-1 0 0,0 0 0,21 0 16,-21-22-16,1 22 15,-1-21-15,0 0 0,0 0 0,0-21 16,0 20-16,1-20 0,-1 0 16,0-1-16,0-20 0,0 21 0,0-22 15,1-42-15,-1 43 16,0 20-16,-21 1 0,0 0 0,0 21 16,0-22-16,0 22 0,0 0 0,0 0 15,-21 21 1,0 0-16,-1 0 15,1 21-15,21 21 0,-21-21 16,21 22-16,-21-1 0,0 0 16,21 1-16,0-1 0,0 22 15,0-22-15,0 0 0,0 1 0,0-1 16,0 0-16,0 1 0,0-22 0,21 21 16,-21-21-16,21 0 0,0 1 15,0-1-15,1-21 0,20 0 0,-21 21 16,0-21-16,0 0 0,22 0 15,-22 0-15,21 0 0,1 0 0,-22 0 16,21-21-16,-21 0 0,22 21 16,-22-22-16,21 1 0,-21-21 0,22 0 15,-22-22-15,-21 22 16,0 21-16,0-1 16,0 1-16,0 0 0,0 0 0,-21 21 15,-1 21 1,22 0-16,-21 0 0,0 1 0,0 20 15,21-21-15,0 0 0,-21 22 16,21-22-16,0 0 0,0 0 16,0 0-16,0 0 0,0 1 0,0-1 15,21 0-15,0-21 0,21 21 16,-20-21-16,-1 0 0,0 0 0,0 0 16,0 0-16,0 0 0,22 0 15,-22-21-15,0 0 0,0 21 0,22-43 16,-43 22-16,21 0 15,-21 0-15,0 0 16</inkml:trace>
  <inkml:trace contextRef="#ctx0" brushRef="#br1" timeOffset="-177756.05">7535 12510 0,'-42'-22'31,"42"1"-31,0 0 16,21 21 0,0-21-16,0 21 0,1 0 0,20 0 15,-21 0-15,0 0 0,0 0 0,1 0 16,-1 0-16,-21 21 0,0 0 16,0 0-16,0 1 0,0-1 15,-21 0-15,-1 0 0,-20 0 16,21 0-16,0 1 0,-22-1 15,22 0-15,0 0 0,0 0 16,0-21-16,0 0 0,21-21 31,21 0-15,0 21 0,0-21-16,0 21 0,0 0 0,1 0 15,-1 0-15,0 0 0,0 0 16,21 0-16,-20 0 0,20 0 0,-21 0 15,21 0-15,-20 21 0,-1 0 16,0 0-16,0 0 0,0 1 16,-21 20-16,0-21 0,0 21 0,0-20 15,-21 20-15,0-21 0,-21 21 16,20-20-16,-20-1 0,0 0 0,-22 21 16,22-21-16,0-21 15,20 0-15,-20 0 0,0 0 0,-22 0 16,43 0-16,0 0 0,-21 0 15,20-21-15,1 21 0,0-21 16,0 0-16,0 0 0,21 0 16,-21-1-16,21 1 0,-22 21 0,22-21 15,0 0-15,0 0 0,22 0 16,-1 21 0,0 0-16,0-22 0,21 1 15,-20 21-15,-1-21 0,21 21 0</inkml:trace>
  <inkml:trace contextRef="#ctx0" brushRef="#br1" timeOffset="-177557.09">8128 12764 0,'21'0'16,"-42"0"-16,42-22 0,-21 44 62</inkml:trace>
  <inkml:trace contextRef="#ctx0" brushRef="#br1" timeOffset="-177039.25">9334 12404 0,'0'0'0,"0"-21"0,0-1 15,0 1 1,-21 21-16,0 0 16,21 21-1,0 1-15,0-1 0,0 0 0,0 21 16,0-21-16,0 22 0,0-1 16,0-21-16,0 22 0,0-1 0,0 0 15,0 1-15,-21-1 0,21 0 0,0-21 16,-21 1-16,21 20 0,0-21 15,0 0-15,0 0 0,-21-21 32,-1 0-32,22-21 15,-21 21-15,21-21 0,-21 0 16,0 0-16</inkml:trace>
  <inkml:trace contextRef="#ctx0" brushRef="#br1" timeOffset="-176501.86">9059 12552 0,'0'42'0,"0"-105"0,0 84 0,0-63 0,0 20 16,0 1-16,0 0 0,0 0 16,0 0-16,0 0 0,21 21 0,1-22 15,-1 1-15,0 0 0,21 0 16,1 21-16,-22 0 0,63-21 16,-62 21-16,20 21 15,0-21-15,-21 21 0,22 21 0,20 1 16,-42-1-16,1-21 0,-1 22 15,-21-22-15,0 21 0,0 0 16,0 1-16,0-22 0,0 21 0,0 1 16,0-22-16,0 0 0,0 0 15,0 0-15,0 0 0,0 1 0,0-44 32,-21 22-17,21-21-15,0 0 0,0 0 16,0-21-16,0 20 0,0 1 15,0-21-15,0 0 0,0 20 0,0-20 16,21 0-16,21-22 16,-21 22-16,22 0 0,-1 20 0,0 1 15,1 0-15,-1 0 0,0 0 16,1 21-16,-1 0 0,43 21 16,-64 0-16,21 0 0,-21 0 15,0 22-15,1-22 0,-22 21 16,21-21-16,-21 22 0,0-1 0,0 0 0,0-20 15,0 20-15,-21 0 16,-22 22-16,43-22 0,-21-21 16,0 43-16,0-43 15,21 0-15,0 0 0,0-42 47,0 0-47,21 0 0,0 21 16</inkml:trace>
  <inkml:trace contextRef="#ctx0" brushRef="#br1" timeOffset="-175322.54">10753 12510 0,'0'0'0,"21"0"16,-21-22-16,-21 22 31,21 22-31,-22-1 0,1 0 15,0 0-15,21 21 16,0-20-16,0-1 0,-21 21 0,21-21 16,-21 22-16,21-22 0,0 0 15,0 21-15,0-21 0,0 1 0,0-1 16,0 21-16,0-21 0,21-21 16,0 0-1,0 0-15,22 0 0,-22 0 16,0-21-16,0 0 0,0 0 15,0 0-15,1-1 0,-1 1 16,0 0-16,0 0 0,-21-21 0,0 20 16,0 1-16,0-21 0,-21 0 15,0 20-15,0 1 0,-1 0 0,1 0 16,0 21-16,0-21 16,0 21-16,0 0 0,42 0 46,0 0-46,21 0 0,-21 0 0,22 0 16,-1 0-16,22 0 0,-1 0 16,-21 0-16,22-21 0,-1-1 0,1 22 15,-1-21-15,-20 21 0,-1 0 0,0-21 16,-20 21-16,-1 0 0,0 0 16,0 0-16,-42 0 31,0 0-31,21 21 15,-21 0-15,-1 1 0,22-1 16,-21 0-16,0 0 0,0 0 16,0 0-16,0 1 0,-1 20 0,1-21 15,21 21-15,0-20 0,-21 20 16,21-21-16,0 0 0,0 22 16,0-22-16,0 0 0,0 0 0,21-21 15,0 0-15,1 0 0,-1 0 16,0 0-16,0 0 0,0 0 0,0 0 15,1 0-15,-1-21 0,21 0 16,-21 0-16,0-1 0,1 1 0,-1 0 16,0-21-16,0 21 0,0-22 15,0-20-15,1 20 16,-1 1-16,0-43 0,0 43 16,0-43-16,-21 43 15,0 0-15,21-22 0,-21 43 16,0 0-16,0 0 0,-21 42 31,0 0-31,21 0 16,0 0-16,0 22 0,-21-1 15,21-21-15,-21 22 0,21-1 0,0-21 16,0 21-16,0 1 0,0-22 16,0 21-16,0-21 0,0 22 15,0-22-15,0 21 0,0-21 0,21 1 0,-21-1 16,21 0-16,0 0 0,22-21 15,-22 21-15,0-21 0,21 0 16,1 0-16,-1 0 0,0 0 16,1 0-16,-1 0 0,0-21 0,-21 21 15,64-42-15,-64 21 16,22-1-16,-22-20 0,0 21 0,0 0 16,-21 0-16,21-43 0,0 43 15,-21 0-15,0 0 0,0-1 16,0 44-1,-21-1 1,21 0 0,-21 0-16,21 0 0,0 0 0,0 1 15,0-1-15,0 0 0,0 0 16,0 0-16,0 0 0,0 1 16,0-1-16,21-21 15,0 0-15,1 0 16,-1 0-16,0 0 0,0-21 15,0 21-15,-21-22 0,0 1 16,21 0-16,1 0 0,-22 0 16,0 0-16,0-1 0</inkml:trace>
  <inkml:trace contextRef="#ctx0" brushRef="#br1" timeOffset="-175135.65">12531 12192 0,'0'0'15,"-22"0"-15,1 0 0,0 0 16,21 21 15,0 0 1</inkml:trace>
  <inkml:trace contextRef="#ctx0" brushRef="#br1" timeOffset="-173533.56">12721 12615 0,'42'22'16,"-20"-22"-16,-1 0 0,0 0 15,0 0 1,43 0-16,-22 0 0,-21-22 0,64 1 16,-43 0-16,-21 0 15,22 0-15,-1 0 0,0-1 0,1-20 16,-22 21-16,21-21 0,-21-1 16,0 1-16,-21 0 0,0-1 15,0 1-15,0 0 0,0-1 0,0 22 16,0-21-16,0 21 0,0-1 15,-21 22-15,0 0 0,0 0 16,0 0-16,0 22 0,-1-1 16,22 21-16,-21-21 0,21 22 0,-21-1 15,0 0-15,21 1 0,0-1 16,-21 21-16,0-20 0,-1-1 0,22 0 16,-21 22-16,21-22 0,-21 1 15,21 20-15,0 1 0,0-22 0,0 21 16,0 1-16,0-22 0,0 1 15,0 20-15,0-21 0,0 1 0,0-22 16,0 21-16,0 1 0,0-22 16,0 21-16,0-21 0,0 0 0,0 1 15,0-1-15,0 0 0,0 0 0,21 0 16,0-21 0,1 0-16,-1 0 0,0-21 15,21 0-15,-21 0 16,1 21-16,-1-21 0,21-1 0,-21-20 15,0 21-15,22-21 0,-22-1 16,0 1-16,21-43 16,-42 22-16,0 20 0,0 1 0,0-21 15,0 20-15,-21 1 0,0 0 16,0-1-16,-21 22 0,20 0 0,-41-21 16,21 42-16,-1-22 15,22 22-15,0 0 0,0 0 16,42 0-1,0 0 1,0 0-16,22 0 0,-1 0 0,0 0 16,1 0-16,-1 0 0,21-21 15,-20 21-15,-1-21 0,22 0 16,-22 21-16,0-21 0,22 0 0,-22-1 16,0 1-16,-20 0 0,20 0 15,-21 21-15,0-21 0,0 0 0,1-1 16,-22 1-16,21 21 15,-42 0 1,21 21 0,-22 1-16,22-1 0,0 0 15,0 0-15,-21 0 0,21 0 16,0 1-16,0-1 0,0 0 16,0 0-16,0 0 0,0 0 15,21-21-15,1 22 0,-1-22 16,0 0-16,21 0 0,-21 0 15,1 0-15,20 0 0,0 0 16,22 0-16,-22-22 16,0 1-16,-20 21 0,-1-21 0,21 0 15,0-21-15,-20 20 0,-1 1 16,0 21-16,-21-21 16,21 0-16,0-21 0,-21 20 15,0 44 16,0-1-31,0 0 16,0 0-16,0 0 16,0 0-16,0 1 0,0 20 0,0-21 15,0 21-15,0-20 0,0 20 0,0 21 16,0-20-16,0-1 0,-21 22 16,21-22-16,0 0 0,0 22 0,-21-22 15,21 22-15,0-22 0,0 64 16,0-64-16,0 22 0,0 41 15,0-41-15,0-1 16,0 1-16,0-22 0,0 1 16,0 20-16,0-21 0,0-20 0,0 20 15,0-21-15,0 0 0,0 0 0,-21-21 32,0 0-32,-1-21 15,22 0-15,-21 0 0,0 0 0,0-22 16,0 22-16,0-21 0,-1-22 15,22 22-15,-21-21 0,21-1 16,-21 1-16,21-1 0,0 1 0,0-1 16,21-21-16,0 22 0,1-22 0,-1 22 15,21-1-15,-21 1 0,64-43 16,-64 42-16,43 1 16,-43 42-16,0 0 0,0-1 15,0 1-15,0 21 0,1-21 0,-22 42 78</inkml:trace>
  <inkml:trace contextRef="#ctx0" brushRef="#br1" timeOffset="-172586.11">16002 12213 0,'21'0'31,"0"-21"-31,0 21 15,1-21-15,41-21 0,-42 42 16,0-22-16,22 1 16,-22 0-16,0 0 0,0 0 0,-21 0 15,0-1-15,0 1 0,0 0 16,0 0-16,-42 21 0,0 0 16,-1 0-16,1 0 15,0 0-15,-1 21 0,1 0 0,-22 22 16,43-22-16,-21 0 15,42 21-15,-21-21 0,21 22 0,0 20 16,0-20-16,0-22 0,21 0 16,0 21-16,0-21 0,0 1 15,64 41-15,-64-42 16,22 0-16,-1 1 0,0-1 0,1 0 16,-22 0-16,0 0 0,0 0 15,-21 1-15,0 20 0,0-21 16,-21 0-16,0 0 0,-22 1 15,1-22-15,0 21 0,-43-21 16,43 0-16,-22 0 16,43 0-16,-21 0 0,-1 0 0,-20-43 15,42 22-15,0 21 0,-1-21 16,1 0-16,0 0 0,21 0 0,-21-1 16,21 1-16,0 0 0,0 0 0,0 0 15,0 0-15,21 21 16,0 0-16,0-22 0,22 22 0,-22-21 15,0 21-15,21 0 16,1-21-16,-1 21 0</inkml:trace>
  <inkml:trace contextRef="#ctx0" brushRef="#br1" timeOffset="-171251.87">16679 12256 0,'21'-22'0,"-42"44"0,42-65 16,-42 43-1,0 0-15,0 21 16,0 1-16,0-1 16,-1 0-16,1 0 0,0 0 0,21 22 15,-21-22-15,0 0 0,0 21 16,21-21-16,0 22 0,0-22 0,0 0 16,0 21-16,0-20 0,0-1 15,0 0-15,0 0 0,21 0 0,21 0 16,0-21-16,1 22 0,-1-22 15,-21 0-15,22 0 0,-22 0 16,21-22-16,0 1 0,-20 0 0,20 21 16,-21-21-16,21-21 0,-20 20 15,-1 1-15,0 0 0,0 0 16,-21-21-16,0 20 0,0-20 0,0 0 16,0 21-16,0-22 0,-21 22 15,0-21-15,-43-1 0,43 22 16,-21 0-16,-1 21 0,22 0 15,-21 0-15,0 0 0,20 0 0,-20 21 16,0 0-16,21 1 0,-1-1 16,1 21-16,0 0 0,21-20 0,-21 20 15,21-21-15,0 21 0,0-20 0,0 20 16,21-21-16,0 0 0,0 0 16,1 1-16,-1-1 0,21 0 0,-21-21 15,22 0-15,-1 21 0,-21-21 16,21 0-16,1 0 0,-1 0 15,0-21-15,1 0 0,-1 21 0,0-21 16,1-1-16,-1 1 0,0 0 16,22-21-16,-22-1 0,-21 22 15,1 0-15,-1-21 0,0 21 16,0-22-16,-21 22 0,21 0 0,-21 0 16,0 0-16,-21 42 31,0 0-31,21 0 0,-21 0 15,21 0-15,0 22 0,0-22 16,0 0-16,-21 21 0,21-20 16,0-1-16,0 0 0,0 0 0,0 0 15,0 0-15,21 22 16,0-22-16,0-21 0,0 0 0,0 0 16,1 0-16,-1 0 0,42 0 15,-42 0-15,22 0 0,20-21 16,-42 0-16,22-1 15,-22 1-15,0 0 0,0 0 16,0 0-16,1 0 0,-1-22 0,0 22 16,-21-21-16,0 21 0,0-64 15,0 64-15,0 0 0,0 42 47,0 0-47,0 0 0,-21 0 0,21 0 16,-21 43-16,-1-43 15,22 21-15,0 1 0,0-22 16,0 0-16,0 0 16,0 0-16,0 1 0,0-1 15,22-21-15,-1 0 0,0 0 0,0 0 16,0 0-16,0 0 0,43 0 16,-22 0-16,-21-21 0,43-1 15,-22 1-15,1 0 0,-22 21 16,0-21-16,0 0 0,0 0 15,0-22-15,-21 22 0,0 0 0,0 0 16,0 0-16,0-1 0,0 1 16,0 0-16,-21 21 0,0 0 15,42 0 48,0 0-63,1 0 0,20 0 15,0 0-15,-21-21 16,22 21-16,-22 0 16,0-21-16,0 21 0,0 0 15,-21 21 17,0 0-32,0 0 0,-21 0 15,0 1-15,0-1 0,21 0 0,-21 21 16,21-21-16,-21 1 15,21-1-15,-22 0 0,22 0 16,0 21-16,0-20 16,0-1-1,22-21 1,-1 0-16,0 0 0,0 0 0,0 0 16,0 0-16,22-21 15,-22-1-15,21 22 0,1-21 0,-22 21 16</inkml:trace>
  <inkml:trace contextRef="#ctx0" brushRef="#br1" timeOffset="-170978.02">19156 12234 0,'0'-21'0,"0"42"0,0-63 16,0 21-16,-21 21 16,-1 0-16,1 21 15,0 0-15,0 0 0,21 22 16,-21-22-16,21 0 0,-21 21 15,-1-20-15,22-1 0,0 21 16,-21-21-16,21 0 0,-21 1 16,21-1-16,0 0 0,0 0 0,0 0 15,0 0-15,21-21 16,0 22-16,1-22 16,-1 0-16,0 0 0,0 0 15,0 0-15,22 0 0,-22 0 16,21-22-16,0 1 0,1 21 0,-1-21 15,0 0-15</inkml:trace>
  <inkml:trace contextRef="#ctx0" brushRef="#br1" timeOffset="-170573.26">19664 12361 0,'0'0'15,"-21"0"-15,-1 0 0,1 0 16,21 22-1,21-22 1,1 0-16,-1 0 16,0 0-16,0 0 0,0-22 0,22 22 15,-22-21-15,0 0 0,0 21 16,0-21-16,0 0 0,1 21 16,-1-21-16,-21-1 0,0 1 0,0 0 15,-21 21 1,-1 0-16,1 0 0,0 0 15,-21 0-15,21 21 0,-22 0 16,22 1-16,-21-1 0,21 0 16,-1 0-16,-20 21 0,21 1 0,21-1 15,-21-21-15,21 22 16,0-22-16,0 0 0,21 0 16,0 0-16,0-21 0,0 0 15,1 0-15,20 0 0,-21 0 16,21 0-16,-20 0 0,-1 0 0,21 0 0,-21 0 15,0 0-15,1-21 16,-1 21-16,0-21 0,0 0 0,0 0 16,0-1-16</inkml:trace>
  <inkml:trace contextRef="#ctx0" brushRef="#br1" timeOffset="-170016.58">21230 11917 0,'0'-21'16,"0"42"-16,0-63 0,0 20 0,0 1 15,-21 0 1,0 21-16,0 0 0,-1 0 16,1 0-16,0 21 0,0 0 15,-21 1-15,20 20 0,-20-21 0,0 21 16,21 1-16,-22-1 0,22 0 16,-21 1-16,21-1 0,-43 43 15,43-43-15,0 0 0,21-20 16,0 20-16,0-21 0,0 21 15,0-20-15,21-1 0,0 0 16,43 21-16,-22-42 0,-21 0 16,21 0-16,1 0 0,-1 0 15,22 0-15,-22 0 0,0 0 16,1-21-16,-1 21 0,0-21 16,1 0-16,41-22 0,-41 22 15</inkml:trace>
  <inkml:trace contextRef="#ctx0" brushRef="#br1" timeOffset="-169604.82">21632 12213 0,'0'21'16,"0"-42"-16,-21 21 15,0 0-15,0 0 0,0 21 16,-1 1-16,1-1 0,0 0 0,0 0 16,21 21-16,-21-20 0,21-1 0,-21 0 15,21 0-15,0 0 0,0 0 16,0 1-16,0-1 0,42 21 15,-21-21-15,0-21 16,0 0-16,22 0 0,-22 0 0,21 0 16,1 0-16,-1 0 0,0 0 15,-21 0-15,22 0 0,-1 0 16,0-21-16,-20 0 0,-1 0 0,0 0 16,0-1-16,0 1 0,-21 0 0,0-21 15,0-22-15,0 22 16,0 0-16,-21-43 0,0 64 15,0 0-15,-22-1 0,22 1 16,0 21-16,-21 0 0,-1 0 0,1 0 16,0 21-16,-22 1 15,22-1-15,0 21 0,-22 0 16,43 1-16,0-22 0,0 0 16,21 0-16,0 0 0,0 1 0,0-1 15,0 0-15,21-21 0,0 21 0,0-21 16,21 0-16,1 0 15,63 0-15</inkml:trace>
  <inkml:trace contextRef="#ctx0" brushRef="#br1" timeOffset="-169031.6">22479 12298 0,'0'-21'0,"0"42"0,0-85 15,0 43-15,0 0 0,0 0 16,0 0-16,0 0 0,-21 21 0,0-22 15,-1 22-15,-20 0 0,21 0 16,0 0-16,0 22 0,-22-22 16,22 21-16,0 0 0,0 21 15,-22-21-15,22 1 0,0 20 0,0-21 16,0 21-16,21-20 0,0-1 16,0 21-16,0-21 0,0 0 0,0 1 15,0-1-15,0 0 16,21-21-16,0 0 0,0 21 0,22-21 15,-22 0-15,0 0 0,0 0 0,0 0 16,22 0-16,-22-21 0,0 21 16,0-21-16,21 0 0,-20-1 15,-1 1-15,0 0 0,0-21 16,0-1-16,0 1 0,1 0 0,-1-1 16,-21-20-16,21 21 0,0-22 0,-21 1 15,21 20-15,-21 1 0,0 0 16,0-1-16,0 22 0,0 0 0,0 0 15,0 0-15,-21 21 16,0 0-16,0 0 16,0 21-16,21 21 0,0-21 0,-22 22 15,22-1-15,0 21 0,-21 22 16,21-21-16,0-22 0,0 0 0,0 1 16,0-22-16,0 63 15,0-62-15,21-1 0,-21 0 0,22 0 16,-22 0-1,21 0-15,0-21 0,0 0 0,0 0 16,0 0-16,1 0 0,-1 0 16,0 0-16,0 0 0,0-21 15,22 0-15,-1 0 0,-21 0 16,0 0-16,22-1 0,-22 1 16</inkml:trace>
  <inkml:trace contextRef="#ctx0" brushRef="#br1" timeOffset="-168624.22">23072 12213 0,'0'0'16,"21"0"0,0 0-1,0 0-15,0 0 16,0 0-16,1 0 0,-22-21 0,21 21 16,0-21-16,0 0 0,0 0 15,-21-1-15,0 1 0,21-42 16,-21 42-16,0-1 15,0 1-15,-21 21 16,0 0-16,0 0 0,0 0 16,0 21-16,-22 1 0,22-1 0,-42 42 15,41-20-15,-20-22 16,21 21-16,0 0 0,0-20 16,21-1-16,0 21 0,0-21 0,0 0 15,0 1-15,0-1 0,0 0 16,21 0-16,0 0 0,0-21 15,21 0-15,-20 0 0,-1 0 16,0 0-16,42 0 16,-41 0-16,-1 0 0,0 0 0,0 0 15,0 0-15,0 0 0,1-21 16,-22 0-16,21 21 0,0-21 16,-21 0-1,21 21 1</inkml:trace>
  <inkml:trace contextRef="#ctx0" brushRef="#br1" timeOffset="-168473.31">23453 12467 0,'-22'0'0,"1"0"16,0 0 30</inkml:trace>
  <inkml:trace contextRef="#ctx0" brushRef="#br1" timeOffset="-159360.99">952 13462 0,'0'0'0,"-21"0"47,0 21-47,0 0 15,0 1-15,21 20 0,-21 0 16,-1 1-16,1-1 0,0 0 0,0 1 15,-43 62-15,43-62 16,0-1-16,-21 0 0,21 1 16,-1-1-16,1-21 0,0 22 15,0-22-15,0 0 0,21 0 0,0 0 16,0 0-16,0-42 31,0 0-31,0 0 16,21 0-16,0-22 15,0 22-15,0-21 0,1 21 16,-1-22-16,0 1 0,21-64 16,-21 43-16,1 20 0,-1 1 15,0 0-15,21-1 0,1 1 16,-43 21-16,21 0 16,0 21-16,0 21 15,0 0-15,-21 0 0,21 22 16,-21-22-16,0 21 0,0 0 0,0 1 15,0 41-15,0-41 16,0-1-16,0 0 0,0-20 16,0 20-16,0 0 15,0-21-15,0 1 0,0 20 16,-21-21-16,21 0 0,0 0 16,-21-21 15,21-21-31,0 0 0,-21 21 15</inkml:trace>
  <inkml:trace contextRef="#ctx0" brushRef="#br1" timeOffset="-159157.11">466 14076 0,'0'0'0,"-22"21"16,44-21-1,20 0 1,-21 0-16,21 0 0,-20 0 16,20 0-16,0-21 0,1 21 15,-1-21-15,-21 21 0,21-21 16,1-1-16,-22 22 0,0 0 0,21-21 16</inkml:trace>
  <inkml:trace contextRef="#ctx0" brushRef="#br1" timeOffset="-158528.47">1630 14076 0,'21'0'0,"21"-42"31,-21 42-31,-21-22 0,0 1 16,22 0-16,-22 0 0,0 0 15,0 0-15,0-1 16,0 1-16,0 0 0,-22 0 0,1 0 16,0 21-16,-21 0 0,21 0 15,-22 0-15,22 0 0,-21 21 16,-1-21-16,1 21 0,-43 43 16,43-43-16,0 21 0,21-21 15,-22 22-15,22-1 0,0-21 16,0 21-16,21-20 0,0 20 0,0-21 15,0 21-15,0-20 0,63-1 16,-42 0-16,22-21 16,-22 0-16,21 0 0,1 0 0,-1 0 15,0-21-15,1 0 16,41-1-16,-41 1 0,-1 0 0,-21-21 16,0 21-16,22-1 0,-22-20 15,0 21-15,0-21 0,-21-1 16,21 1-16,-21-22 0,21 22 15,-21-21-15,0 20 0,0-20 16,0 20-16,0 1 0,22 0 16,-22 21-16,0-1 0,0 1 0,-22 42 31,22 1-31,-21 20 0,21 0 16,0 1-16,0-1 0,0 21 0,0-20 15,0-1-15,0 0 16,0 1-16,0-1 0,0 0 0,0 1 15,0-22-15,0 0 0,0 43 16,0-43-16,0 0 16,0 0-16,21-21 0,1 0 15,-1 0-15,0 0 16,0 0-16,-21-21 0,21 0 0,0 21 16,1-21-16</inkml:trace>
  <inkml:trace contextRef="#ctx0" brushRef="#br1" timeOffset="-158109.71">2117 13928 0,'0'-21'0,"0"42"0,0-64 0,0 22 16,0 0 0,21 21-16,0 0 0,0-21 15,0 21-15,0 0 0,1 0 16,20 0-16,-21 0 0,0 0 15,22 21-15,-22 0 0,0-21 0,21 43 16,-21-22-16,1 0 16,-22 0-16,0 0 0,0 0 0,0 22 15,0-22-15,0 0 0,0 0 16,0 0-16,0 1 16,-22-22-16,22-22 31,0 1-16,0 0-15,0 0 0,0 0 16,22 0-16,-22-22 0,0 22 16,21-21-16,0 21 0,-21-22 0,21 22 15,0 0-15,-21 0 0,21 0 16,1-1-16,-22 1 0,21 21 16,0 0-16,0 0 31,0 21-16</inkml:trace>
  <inkml:trace contextRef="#ctx0" brushRef="#br1" timeOffset="-157489.08">3154 14034 0,'0'0'16,"21"0"-16,0 0 15,0 0-15,0-22 0,1 1 16,-1 0-16,-21 0 16,0 0-16,21 0 0,-21-1 15,0 1-15,0 0 0,0-21 16,0 21-16,0-1 0,0-20 0,-21 21 16,0 0-16,-1 0 0,1 21 15,0 0-15,0 0 0,0 0 0,0 0 16,-1 21-16,1 0 0,0 0 15,-21 0-15,21 0 0,-1 22 0,1-1 16,0-21-16,0 22 0,0 20 16,21-21-16,0-20 0,0 20 15,0-21-15,0 0 0,0 22 16,0-22-16,0 0 0,21-21 16,0 0-1,0 0-15,0 0 0,1 0 0,-1 0 16,0 0-16,0-21 0,0 21 15,0-21-15,1-1 0,20 1 0,-21 0 16,0 0-16,0-21 0,1 20 16,-1-20-16,-21 21 15,0 0-15,0-22 0,0 22 0,0 0 0,0 0 16,0 0-16,0 42 31,0 0-31,0 0 16,0 22-16,0-22 0,0 0 15,0 0-15,0 21 0,0-20 16,0-1-16,0 0 0,0 0 0,0 0 16,0 0-16,0 1 15,21-22-15,0 0 0,0 0 0,22 0 16,-22 0-16,0 0 16,0 0-16,0 0 0,0-22 0,22 1 15,-22 0-15,0 0 0,0 0 16,43-22-16,-43 22 0</inkml:trace>
  <inkml:trace contextRef="#ctx0" brushRef="#br1" timeOffset="-157049.33">3768 13737 0,'0'21'16,"0"1"-16,0-1 16,0 0-16,-22 0 0,22 0 15,0 0-15,-21 1 0,21-1 0,0 0 16,0 0-16,0 0 0,0 0 15,0 1-15,-21-1 0,21 0 0,-21 0 16,21 0-16,0 0 16,0-42 31,0 0-32,0 0-15,0 0 0,21 0 16,0-1-16,22-41 0,-22 21 15,42-22 1,-42 22-16,22 21 0,20-22 16,-42 22-16,1 21 0,-1 0 15,0 0-15,0 0 0,0 21 0,-21 0 16,0 1-16,21-1 0,-21 0 16,0 0-16,0 21 0,0-20 0,0-1 15,0 21-15,0-21 0,0 0 0,0 1 16,0-1-16,-21 0 0,21 0 15,-21 0-15,21 0 0,-21-21 0,21 22 16,0-44 15,21 1-31,0 0 16</inkml:trace>
  <inkml:trace contextRef="#ctx0" brushRef="#br1" timeOffset="-156781.47">4572 13420 0,'0'0'0,"0"-21"0,0 42 31,-21 0-31,21 0 16,-21 0-16,-1 22 0,22-1 16,-21-21-16,21 21 0,-42 43 15,42-43-15,-21 1 0,0-1 16,21 0-16,-22 1 0,1 20 15,21-42-15,-21 22 0,21-1 16,0-21-16,0 0 0,0 1 16,21-22-16,0 0 15,1 0-15,-1 0 0,0 0 16,0-22-16,21 22 0,-20-21 0,-1 0 16</inkml:trace>
  <inkml:trace contextRef="#ctx0" brushRef="#br1" timeOffset="-156592.58">4403 13843 0,'0'0'15,"-22"0"-15,1 0 0,42 0 32,1 0-32,-1 0 15,0 0-15,0 0 0,0 0 16,22-21-16,-22 0 0,0 21 15,21-21-15,-21-1 0,1 22 0,-1-21 16</inkml:trace>
  <inkml:trace contextRef="#ctx0" brushRef="#br1" timeOffset="-155235.04">5355 13928 0,'0'-85'32,"-21"64"-32,0 0 15,0 0-15,-1 21 0,-20-22 16,0 22-16,-1 0 0,22 0 15,0 0-15,-21 22 0,21-22 16,-22 21-16,22 21 0,-21-21 0,21 0 16,-1 22-16,-20 20 0,21-42 15,21 22-15,-21-22 0,21 21 16,0-21-16,0 1 0,0-1 0,21 0 16,0 0-16,0-21 15,22 0-15,-22 0 0,21 0 16,-21 0-16,22 0 0,-22-21 0,21 0 15,0 21-15,-20-21 0,41-22 16,-21 22-16,-20 0 0,-1-21 16,21 20-16,-21 1 0,-21-42 15,21 42-15,-21-1 0,0 1 16,0 0-16,0 0 0,-21 42 31,21 0-31,-21 0 0,21 1 16,0-1-16,0 21 0,0-21 15,0 0-15,0 1 0,0-1 16,0 0-16,0 0 0,0 0 0,21 0 16,0 1-16,1-1 0,-1-21 15,0 21-15,0-21 0,0 0 16,22 0-16,-22 0 0,63 0 16,-41 0-16,20 0 0,-20 0 0,-1-21 15,21 0-15,-20 21 0,20-22 16,-20 1-16,-1 0 0,-21 0 0,21 0 15,-20 0-15,-1-22 0,-21 22 16,0 0-16,0 0 0,0-22 0,0 22 16,0 0-16,0 0 0,-43-21 15,22 42-15,-21 0 0,21 0 16,0 0-16,-22 0 0,1 0 16,21 0-16,-22 21 0,22 0 0,-21 0 15,21 0-15,0 22 0,-1-22 16,1 0-16,21 0 0,0 0 0,0 0 15,0 1-15,21-1 16,1-21-16,-1 0 0,21 0 0,-21 0 16,0 0-16,22 0 0,-1 0 15,-21 0-15,43-21 0,-43-1 16,21 1-16,-21 21 0,-21-21 16,22 0-16,-1 21 0,-21-21 15,0 0-15,0 42 47,0 0-47,0 0 0,0 0 16,0 22-16,0-22 0,0 0 15,0 0-15,0 21 0,0-20 0,0 20 16,0 0-16,0 1 0,-21 20 0,21-21 16,-22 22-16,22-22 0,-21 22 15,-21 42-15,42-43 0,-21-21 16,0 85-16,21-63 15,0-1-15,0 1 0,0 21 0,0-22 16,0 1-16,0 20 0,0-20 0,0-1 16,0 1-16,0-1 0,0-20 15,-22 20-15,22-21 0,0 1 16,-21-1-16,0 0 0,0-20 0,0-1 16,21 0-16,-21-21 0,-1 0 15,1 0-15,21-21 16,-21 0-16,21-1 0,0-20 0,0 21 15,-21-21-15,21-1 0,0-41 16,0 41-16,0-20 0,0-43 16,0 42-16,0 22 0,0-21 15,0 20-15,0-20 16,0-43-16,21 64 0,0-1 0,0 1 16,-21-22-16,22 22 15,-1 0-15,0-22 0,0 1 0,0 20 16,0-20-16,1-1 0,-1 1 0,21 21 15</inkml:trace>
  <inkml:trace contextRef="#ctx0" brushRef="#br1" timeOffset="-154863.87">6413 14118 0,'22'0'31,"-1"0"-31,0-21 0,0 0 15,0 21-15,0-21 16,1 0-16,-1-1 0,0 22 16,-21-21-16,21 0 0,-21 0 0,21 0 15,-21 0-15,0-1 0,0 1 0,0 0 16,0 0-16,-21 0 16,0 21-16,0 0 0,0 0 0,-1 0 15,1 21-15,0 0 16,0 0-16,0 22 0,21-22 0,-21 21 15,21-21-15,0 22 0,0-1 16,0 0-16,0 1 16,0-22-16,0 0 0,0 0 0,0 0 15,21 0-15,21 22 16,-21-43-16,0 0 0,1 0 16,-1 0-16,0 0 0,21 0 0,-21 0 15,22 0-15,-22-21 0,0-1 0,0 1 16,0 0-16,1 21 0,-1-21 0</inkml:trace>
  <inkml:trace contextRef="#ctx0" brushRef="#br1" timeOffset="-153912.42">1333 14880 0,'0'0'0,"-42"0"0,0 0 0,21 21 0,-22-21 16,22 22-16,0-22 0,0 0 16,0 0-16,21 21 15,21-21 1,0 0-16,21 21 0,1-21 16,20 0-16,1 0 0,20 0 0,1 0 15,21 0-15,-22 0 0,22 0 16,21 0-16,0 0 0,21 0 0,1 0 15,20 0-15,-21 21 0,21-21 16,1 0-16,-1 0 0,22 0 16,-22 0-16,21 0 0,170 0 15,-169 0-15,20 0 0,-20 0 16,-1 0-16,1-21 0,-1 21 16,1 0-16,-22-21 0,1 21 0,-22 0 15,127-21-15,-169 21 0,0 0 16,-43-22-16,1 22 0,-22 0 15,0 0-15,-63-21 32,0 21-17,0 0-15,21-21 0,0 0 16,0 0-16</inkml:trace>
  <inkml:trace contextRef="#ctx0" brushRef="#br1" timeOffset="-153372.96">7514 13801 0,'0'0'0,"21"21"0,-21 0 16,0 0-1,21-21 17,-21-21-17,22 21-15,-22-21 16,0 0-1,-22 21 1,1 0-16,0 0 16,0 0-1,21 21-15,0 0 16,0 0 0,0 0-16,0 1 15,0-1 1</inkml:trace>
  <inkml:trace contextRef="#ctx0" brushRef="#br1" timeOffset="-153073.14">7556 14118 0,'0'0'0,"0"21"0,0 1 15,0-1 1,22-21-1,-1 0-15,0 0 16,0 0 0,-21-21-16,0-1 15,0 1 1,-21 21 0,0 0-1,0 0-15,-1 0 16,1 21-1</inkml:trace>
  <inkml:trace contextRef="#ctx0" brushRef="#br1" timeOffset="-150560.79">9525 13907 0,'0'-22'0,"0"1"15,21 21-15,-21-21 0,0 0 16,21 0-16,-21 0 0,0-1 16,0 1-16,0 0 15,0 0-15,-21 0 0,0 21 16,0 0-16,0 0 0,-1 0 16,-20 0-16,21 0 0,-21 21 0,-1 0 15,1 0-15,21 0 0,-22 22 16,1-1-16,0-21 0,21 22 15,-22-1-15,22 0 0,-21 1 0,21-1 16,-1 21-16,1-20 0,0-1 16,21 0-16,0 1 0,0-1 0,0 0 15,0 1-15,21-1 0,0-21 16,1 22-16,-1-22 0,21 0 0,-21 0 16,22-21-16,-1 0 0,-21 0 15,21 0-15,1 0 0,-1 0 16,0 0-16,-20-21 0,41-21 15,-21 20-15,1 1 0,-1-42 16,0 20-16,-20 22 0,20-63 16,-21 62-16,0-20 15,-21 21-15,0-21 0,21 20 0,-21 1 16,0 0-16,0 0 0,22 0 0,-44 21 31,1 21-15,21 0-16,-21 0 0,21 0 15,0 1-15,-21-1 0,21 0 0,-21 21 16,21-21-16,0 22 0,0-22 16,0 21-16,0-21 0,0 1 0,0 20 15,0-21-15,0 0 0,21 0 16,0-21-16,0 22 16,0-22-16,1 0 0,-1 0 0,0 0 15,0 0-15,0-22 0,22 1 16,-22 0-16,0 0 0,21 0 0,-21-22 15,1 22-15,-1-21 0,0 21 16,0-22-16,0 22 0,-21 0 0,0-21 16,0 21-16,0-1 0,0 1 0,0 0 15,0 0-15,0 42 32,0 0-17,0 0-15,0 1 16,0-1-16,-21 21 0,21-21 0,0 0 15,0 22-15,0-22 0,0 21 16,0-21-16,0 1 0,0-1 0,21 0 16,0 0-16,1 0 15,-1-21-15,0 0 0,0 0 0,21 0 16,-20 0-16,-1 0 0,21 0 16,-21-21-16,0 0 0,22 0 0,-22 0 15,21-1-15,-21-20 0,43-21 16,-43 41-16,21-41 15,-20 42-15,-22 0 0,0-1 0,0 1 16,0 0-16,0 0 0,0 0 16,0 0-16,-22 21 0,1 0 15,0 0-15,0 0 0,21 21 16,-21 0-16,0 0 16,21 0-16,0 0 0,0 1 0,0-1 15,0 0-15,0 0 0,0 21 16,0-20-16,21-1 0,-21 0 0,21 21 15,0-21-15,0 1 0,-21-1 16,21-21-16,1 21 0,-22 0 16,0-42 15,-22 0-15,1 0-16,0-1 15,0 1-15,0 0 0,0 0 16,-1 21-16,1-21 0,0 21 0,0 0 15,0 21 1,21 0-16,0 0 0,0 0 16,0 1-16,0-1 15,0 0-15,21 0 0,0-21 0,21 21 16,-20-21-16,-1 0 16,0 0-16,0 0 0,21 0 15,-20 0-15,-1 0 0,21-21 0,-21 0 16,22 21-16,-1-21 0,-21 0 15,21-22-15,1 22 0,-22 0 0,21-21 16,-21 20-16,1-20 0,20 0 16,-21-1-16,43-20 0,-43-1 15,0 22-15,0 0 0,0-1 16,0 1-16,-21 0 0,0-22 16,0 43-16,0 0 0,0 0 15,-21 21 1,0 21-16,21 0 0,-21 0 15,0 22-15,0-1 0,21 0 16,0 1-16,-22-1 0,22 0 0,0-21 16,0 22-16,0-1 0,0 0 0,0 1 15,0-1-15,0-21 0,22 22 16,-22-1-16,21-21 0,0 0 0,0 22 16,0-22-16,22 0 15,-1 0-15,0-21 0,-21 0 16,22 0-16,-22 0 0,0-21 15,21 0-15,-20 21 0,20-21 0,-21-22 16,0 22-16,0 0 0,1 0 16,-1 0-16,0-22 0,-21 22 15,0 0-15,0 0 0,21 0 0,-21-1 16,0 1-16,0 42 31,-21 1-15,21-1-16,0 0 15,0 0-15,0 0 0,0 0 0,0 1 16,0-1-16,0 0 0,0 0 16,0 0-16,0 0 0,21 1 0,0-22 15,0 21-15,1-21 0,-1 0 0,0 0 16,21 0-16,-21 0 0,1 0 16,20-21-16,-21 21 0,21-22 15,-20 1-15,-1 0 0,0 0 16,0 0-16,0 0 0,-21-22 0,0 22 15,0-64-15,0 43 16,0 0-16,0 21 0,0-1 16,-21 1-16,0 0 0,0 0 0,0 21 15,-1 0-15,-20 0 0,21 0 16,-21 0-16,20 21 0,1-21 0,-21 21 16,21 0-16,0 1 0,-1-1 15,1 0-15,0 0 0,21 0 16,-21 0-16,21 1 0,0-1 15,-21-21 1,21-21 0,0-1-1,-21 1-15</inkml:trace>
  <inkml:trace contextRef="#ctx0" brushRef="#br1" timeOffset="-150355.58">11007 13928 0,'0'0'0,"0"21"0,-22-21 0,44 0 31,-1 0-31,21 0 16,-21 0-16,22 0 0,-1 0 0,0 0 16,1 0-16,-1 0 0,-21 0 15,21 0-15,-20 0 0,20-21 0,-21 21 16,0 0-16,0 0 0,-21-21 15,22 21-15</inkml:trace>
  <inkml:trace contextRef="#ctx0" brushRef="#br1" timeOffset="-149127.74">12446 14012 0,'-42'0'16,"42"22"-1,0-1 1,0 0-16,-22 0 16,22 0-16,0 0 0,0 1 15,0-1-15,0 0 0,0 0 16,-21 0-16,21 0 0,0 1 0,0-1 15,0 0 1,0 0-16,-21-21 16,0 0-1,21-21 1,0 0-16,0 0 16,0-1-16,0 1 0,0 0 15,0 0-15,0 0 0,0 0 0,21-1 16,21-20-16,-20 21 15,-1-21-15,0 20 0,21 1 0,-21 21 16,1-21-16,20 0 0,-21 21 16,0 0-16,43 0 0,-43 0 15,0 21-15,0-21 16,0 21-16,1 0 0,-22 1 0,0-1 16,0 0-16,0 21 0,0-21 0,0 1 15,0-1-15,0 0 0,0 0 16,0 0-16,-22 0 0,1 1 15,21-44 17,0 1-17,0 0-15,0 0 16,0 0-16,0 0 0,21-22 16,1 22-16,-1 0 0,0 0 15,0 0-15,43-22 0,-22 22 0,0 21 16,1 0-16,-22 0 0,21 0 15,0 0-15,-20 0 0,20 0 0,-21 21 16,0 0-16,0 1 0,1-1 16,-22 0-16,0 21 0,0-21 15,0 1-15,0-1 0,0 0 0,0 0 16,0 0-16,0 22 16,0-22-16,21 0 15,0-21-15,0 0 16,0 0-16,0-21 0,1 0 15,-1 21-15,0-22 0,0 1 16,0 0-16,0 0 0,1 0 16,-1 0-16,0-22 0,-21 22 0,21 0 0,0 0 15,-21 0-15,21 21 0,-21-22 16,0 1-16,0 42 31,0 1-31,0-1 0,0 0 16,0 0-16,0 0 0,0 0 15,0 1-15,0-1 0,0 0 16,-21 0-16,21 0 0,0 0 16,-21-21-16,21 22 0,0-44 47,0 1-47,0 0 15,0 0-15,0 0 16</inkml:trace>
  <inkml:trace contextRef="#ctx0" brushRef="#br1" timeOffset="-148956.85">13610 13885 0,'0'-21'15,"0"42"48,0 1-32</inkml:trace>
  <inkml:trace contextRef="#ctx0" brushRef="#br1" timeOffset="-148359.2">13885 14034 0,'21'0'16,"1"0"0,-1 0-16,0-22 0,0 22 15,0 0-15,0 0 16,22 0-16,-22 0 0,0 0 0,0 0 16,0 22-16,1-1 15,-1 0-15,-21 0 0,0 0 16,0 0-16,0 22 0,-21-22 0,-1 0 15,1 21-15,-21-20 0,0 20 16,-1-21-16,1 21 0,0-20 0,-1 20 16,22-21-16,-21 0 0,21 0 15,-1 1-15,-20-1 16,63-21 15,0-21-31,1 21 0,-1 0 16,0 0-16,0-22 0,0 22 0,22 0 15,-22 0-15,21 0 0,43 22 16,-64-22-16,21 21 16,1 0-16,-1 0 0,0 0 0,-21 0 15,1 22-15,-1-22 0,0 0 0,-21 21 16,0 1-16,0-22 0,0 21 16,-21 43-16,-22-43 0,22-21 15,-21 22-15,0-1 0,20 0 16,-62 1-16,41-1 0,1-21 15,0-21-15,-1 21 0,22-21 16,-21 0-16,0 0 0,20 0 0,1 0 16,-21-21-16,21 21 0,0-21 0,-1 0 15,1-21-15,0 20 0,0 1 16,21-21-16,0 21 0,-21-22 16,21 22-16,0-21 0,0 0 15,0-1-15,21 22 0,0 0 16,0-21-16,0 20 0,22-41 15</inkml:trace>
  <inkml:trace contextRef="#ctx0" brushRef="#br1" timeOffset="-146512.24">14965 14055 0,'21'-21'15,"-42"42"-15,42-64 0,-21 22 16,0 0-16,0 0 0,-21 0 0,0 0 16,-1-1-16,1 22 0,0-21 0,-21 21 15,21 0-15,-1 0 16,-20 0-16,21 0 0,-21 0 0,20 0 16,1 21-16,-21 22 0,21-22 0,0 0 15,-1 21-15,1-20 0,0 20 16,0-21-16,0 21 0,21 1 0,0-22 15,0 21-15,0-21 0,0 43 16,0-43-16,0 0 0,21-21 16,0 21-16,0-21 0,0 22 15,1-22-15,-1 0 0,0 0 0,0-22 16,21 1-16,-20 0 0,-1 0 16,0 0-16,21 0 0,-21-1 15,1-20-15,20-21 0,-21 41 16,0-20-16,-21 0 0,0 21 0,0-22 15,0 1-15,0 21 0,0 0 0,0-1 16,0 1-16,0 42 31,0 1-31,0 20 0,-21-21 0,21 0 0,0 0 16,0 22-16,0-22 16,0 21-16,0-21 0,0 1 0,0-1 15,0 21-15,0-21 0,0 0 16,21 1-16,-21-1 0,21-21 0,1 21 15,-1-21-15,0 0 16,0 0-16,0 0 0,0 0 16,1-21-16,-1 21 0,0-21 0,0-1 15,0 1-15,0 0 0,1 0 16,-1 0-16,0 0 0,0-1 16,0-41-16,0 21 0,-21-1 15,0 1-15,22-22 0,-22 22 16,21 0-16,-21-1 0,0 1 0,0 21 15,0-21-15,0 20 0,0 1 16,-21 42 0,-1 1-1,22-1-15,-21 21 0,21-21 0,0 22 16,0-1-16,-21-21 16,21 21-16,0 1 0,0 20 15,0-42-15,0 22 0,0-22 0,0 0 16,0 21-16,0-20 0,0-1 15,0 0-15,21 0 0,0-21 16,1 0-16,-1 21 0,21-21 16,-21 0-16,22 0 0,-22 0 15,0 0-15,21-21 0,-21 0 0,1 21 16,-1-21-16,21 0 0,-21-1 16,0 1-16,-21 0 0,22 0 0,-22-21 15,21 20-15,-21 1 0,0 0 16,0 0-16,0 42 31,0 0-31,0 0 16,-21 1-16,21-1 0,-22 0 15,22 0-15,0 0 16,0 0-16,0 1 0,0-1 0,0 0 16,0 0-16,22-21 15,-1 21-15,0-21 0,0 0 16,0 0-16,0 0 0,1 0 15,-1 0-15,21 0 0,-21 0 16,0-21-16,1 0 0,-1 0 0,0 21 16,0-21-16,0-1 0,-21 1 15,21-21-15,1 21 0,-1 0 0,0-1 16,0 1-16,-21 0 0,0 0 16,21 0-16,0 0 15,-21 42 16,-21-21-31,0 21 0,21 0 0,-21 0 16,21 0-16,-21 22 0,21-22 16,-21 0-16,21 0 0,0 0 15,0 1-15,0-1 16,0 0-16,21-21 16,0 0-16,21 0 0,-21 0 15,1 0-15,-1 0 0,0 0 0,21 0 16,-21 0-16,1-21 15,-1 21-15,0-21 0,-21-1 0,0 1 16,0 0-16,0 0 0,0-21 16,0 20-16,0 1 0,-21 0 15,0 0-15,21 0 0,-43 0 0,1 21 16,42-22-16,-21 22 16,0 0-16,42 0 31,0 0-31,0 0 0,0 0 15,22-21-15,-1 21 0,0 0 0,-21 0 16,22-21-16,-1 21 0,0 0 16,1 0-16,-22 0 0,21 0 15,-21 0-15,1 0 0,-1 21 16,0 0-16,0-21 0,-21 22 0,21-1 16,-21 0-16,0 0 15,0 0-15,0 0 0,0 1 0,0-1 16,0 0-16,0 0 0,0 0 0,0 0 15,0 1-15,0-1 16,0 0-16,-21 0 0,0 0 16,21 0-16,-21-21 31,21-21-15,0 0-1,0 0-15,0 0 16,0 0-16,21-1 0,0 1 15,0-21-15,0 21 0,1-22 0,-1 22 16,0-21-16,0 21 0,0-22 16,22 22-16,41-63 15,-41 62-15,41-20 16,-63 42-16,22 0 0,-22 0 16,21 0-16,-21 21 0,1 0 0,-22 1 15,0-1-15,21 21 0,-21-21 16,0 0-16,0 1 0,0 20 0,0-21 15,0 0-15,-21 0 0,-1 22 0,22-22 16,-21 0-16,0 0 16,21 0-16,-21 1 0,0-22 15,21 21-15,-21-21 0,-1 0 32,22-21-32,0-1 0,-21 1 15</inkml:trace>
  <inkml:trace contextRef="#ctx0" brushRef="#br1" timeOffset="-146268.78">16362 13526 0,'-21'0'16,"42"0"-16,-64 0 0,43-22 15,-21 22-15,0 0 47,0 0-47,0 0 16,0 0-16,-1 0 16,1 0-16,-21 0 0,21 0 15</inkml:trace>
  <inkml:trace contextRef="#ctx0" brushRef="#br1" timeOffset="-146068.9">15134 13822 0,'0'0'0,"-21"21"0,0-21 16,42 0 15,0 0-31,21 0 0,-20 0 15,20 0-15,21-21 0,-20 0 16,-1 21-16,0 0 0,1-21 16,-1 21-16,-21 0 0,0-22 0</inkml:trace>
  <inkml:trace contextRef="#ctx0" brushRef="#br1" timeOffset="-145409.28">19071 13610 0,'21'-21'0,"-42"42"16,63-42-16,-42 0 0,0 0 0,22 0 0,-1-1 16,-21 1-16,21 0 15,-21 0-15,0 0 0,-21 21 16,0 0-16,-22 0 15,22 0-15,-21 0 0,21 0 16,-22 21-16,1 0 0,21 21 0,-22-20 16,1 20-16,0 0 0,-22 64 15,43-64-15,-21 1 0,21-1 16,-1 0-16,-20 1 0,42-22 16,-21 21-16,21 1 0,0-22 0,0 0 15,0 0-15,0 0 0,21 0 16,0 1-16,0-1 0,22-21 0,-1 0 15,-21 21-15,22-21 0,-1 0 0,-21 0 16,21 0-16,1 0 16,-22 0-16,21-21 0,1 0 0,-22-1 0,21 22 15,22-42-15,-22 21 16,0 0-16,-21-22 0,22 22 16</inkml:trace>
  <inkml:trace contextRef="#ctx0" brushRef="#br1" timeOffset="-144985.49">19389 13843 0,'21'-85'16,"-21"64"-1,0 0-15,-21 148 0,21-254 16,-22 148 0,1 0-16,21 1 0,-21-1 0,0 0 15,21 0-15,-21 21 0,21 1 16,-21-1-16,21-21 16,-22 0-16,22 1 0,0 20 0,0 0 15,0-21 1,0 1-16,0-1 0,22-21 0,-1 0 15,21 0-15,-21 0 16,22 0-16,-22 0 0,21 0 0,0 0 16,-20 0-16,20-21 0,-21-1 15,21 1-15,-20 21 0,20-21 0,-21-21 16,0 21-16,0-1 0,-21-20 16,0 21-16,0-21 0,0-1 15,0 1-15,0 21 0,-21-22 0,0 1 16,0 21-16,0 0 0,-43 0 15,43 21-15,0 0 0,-21 0 16,20 0-16,1 21 0,-21 0 0,21 0 16,0 0-16,-1 22 0,1-22 15,0 0-15,0 21 0,0-21 0,0 1 16,21-1-16,0 0 0,0 0 16,0 0-16,0 0 0,0 1 15,42-22-15,0 0 16,-21 0-16,1 0 0,20 0 0,0 0 15</inkml:trace>
  <inkml:trace contextRef="#ctx0" brushRef="#br1" timeOffset="-144508.77">20320 13737 0,'21'0'0,"-42"0"0,42-21 15,-42 21 1,0 0-1,0 0-15,-1 0 16,1 0-16,0 21 16,0 0-16,0 1 0,0-1 15,-1 0-15,22 0 16,-21 0-16,21 0 0,-21-21 16,21 22-16,0-1 0,0 0 15,0 0-15,21-21 16,0 21-16,1-21 0,-1 0 0,0 0 15,0 21-15,0-21 0,22 0 16,-22 22-16,0-22 0,21 21 0,-21-21 16,1 21-16,-1 0 0,-21 0 15,0 0 1,-21-21-16,-1 22 0,1-22 16,0 0-16,-21 0 0,21 0 15,-22 0-15,1 0 0,0 0 16,-1 0-16,1 0 0,0 0 0,-1 0 15,22 0-15,-21-22 0,21 22 16,-1-21-16,1 21 0,0 0 0,0 0 16,0 0-16,21-21 31,21 21-31,0 0 0,0 0 16,22-21-16,-22 21 0,21-21 15,43 0-15</inkml:trace>
  <inkml:trace contextRef="#ctx0" brushRef="#br1" timeOffset="-144175.95">20913 13441 0,'21'-21'0,"-42"42"0,42-63 0,-21 20 0,-21 44 46,-1-1-46,22 0 0,-21 0 0,0 0 16,0 22-16,21-1 0,-21 0 16,0 1-16,-1-22 0,22 21 0,-21 0 15,21 1-15,-21-1 0,21 0 16,0-20-16,0 20 0,0-21 0,0 0 16,0 0-16,0 1 15,0-1-15,0 0 0,0 0 16,21-21-16,0 21 0,1-21 0,-1 0 15,0 0-15,0 0 0,0 0 16,0 0-16,1-21 0,-1 0 0,0 21 16,0-21-16,0 0 0,0-1 15,-21 1-15,0 0 0,22 0 0</inkml:trace>
  <inkml:trace contextRef="#ctx0" brushRef="#br1" timeOffset="-143992.06">20701 13695 0,'-21'0'16,"42"0"-16,-21 0 47,21 0-47,21 0 0,-20 0 0,20 0 16,0 0-16,-21-21 0,22 21 15,-1-21-15,0-1 0,-20 22 16,20-21-16,-21 0 0</inkml:trace>
  <inkml:trace contextRef="#ctx0" brushRef="#br1" timeOffset="-143504.59">22331 13462 0,'0'0'0,"0"21"47,0 0-47,0 1 0,0-1 15,0 0-15,0 21 0,0-21 0,0 22 16,0-22-16,0 21 0,0-21 15,-21 22-15,21-22 0,0 0 0,0 21 16,-22-20-16,22-1 0,-21 0 16,21 0-16,0 0 15,21-21 17,1-21-32,-1 21 15,0-21-15,0 0 0</inkml:trace>
  <inkml:trace contextRef="#ctx0" brushRef="#br1" timeOffset="-143084.83">22966 13526 0,'21'-22'0,"-42"44"0,63-44 0,-42 1 16,21 21-16,-42 0 16,0 0-16,0 0 0,0 0 15,-1 0-15,-20 0 0,21 21 16,0 1-16,-22-1 0,1 0 15,21 0-15,0 0 0,21 0 16,0 1-16,0-1 0,0 0 16,21-21-1,0 21-15,0-21 0,0 0 0,1 0 16,20 21-16,-21-21 0,21 21 16,1-21-16,-22 0 0,21 22 15,-21-22-15,22 21 0,-22-21 0,0 21 16,0-21-16,0 21 0,-21 0 15,0 0-15,0 1 16,0-1-16,-21-21 16,0 0-16,-21 21 0,-1-21 15,-20 0-15,42 21 16,-22-21-16,22 0 0,0 0 0,-21 0 16,21 0-16,-1 0 0,1 0 15,0 0-15,0 0 0,21-21 16,-21 21-16,21-21 15,0 0-15,0-1 16,0 1-16,0 0 0</inkml:trace>
  <inkml:trace contextRef="#ctx0" brushRef="#br1" timeOffset="-142820.98">22479 13272 0,'-42'-22'32,"20"22"14,22 22-46,-21-22 0,0 21 16,0 0 0</inkml:trace>
  <inkml:trace contextRef="#ctx0" brushRef="#br1" timeOffset="-141852.9">10202 15515 0,'-21'0'31,"0"-21"-15,0 21-16,21-21 15,0 0-15,0 0 16,0-1-16,0 1 0,21 21 16,0-21-16,0 0 0,0 0 15,1 0-15,-1 21 0,0-22 16,0 22-16,21 0 0,-20-21 0,-1 21 15,21 0-15,-21 0 0,22 21 16,-22 1-16,0 20 0,0-21 16,0 0-16,-21 22 0,0-1 15,0-21-15,0 21 0,0-20 0,0 41 16,0-42-16,0 0 16,-21 1-16,0-1 0,0 0 0,0-21 15,21 21-15,0-42 31,0 0-15,0 0-16,0-1 0,0 1 16,0 0-16,0 0 0,21 0 15,0 0-15,-21-22 0,21 22 16,0-21-16,0 21 0,1-22 0,-1 22 16,0-21-16,21 21 0,-21-1 15,1 1-15,20 0 0,0 0 16,1 21-16,-22-21 0,0 21 15,0 0-15,0 0 0</inkml:trace>
  <inkml:trace contextRef="#ctx0" brushRef="#br1" timeOffset="-141492.37">11028 15494 0,'0'21'16,"0"-42"-16,0 63 15,0-20-15,21-22 31,0 0-31,0 0 0,0-22 16,1 1-16,-1 21 0,0-21 16,0 0-16,0 0 0,0 0 0,-21-1 15,0 1-15,22 0 0,-22 0 16,0 0-16,-22 21 16,1 0-16,0 0 15,0 0-15,-21 21 0,20 0 16,1 0-16,0 0 0,0 1 15,0-1-15,0 0 0,21 21 16,0-21-16,-22 1 0,22-1 0,0 0 16,0 0-16,0 0 0,0 0 0,0 1 15,22-1-15,-1-21 16,0 0-16,0 21 0,0-21 0,22 0 16,-22 0-16,21 0 0,0 0 15,1 0-15,-1 0 0,0 0 0,22 0 16,-1-21-16,1 21 0</inkml:trace>
  <inkml:trace contextRef="#ctx0" brushRef="#br1" timeOffset="-139323.91">12192 15431 0,'0'-22'16,"0"44"-16,0-65 0,0 22 0,-21 0 0,0 0 16,-1 0-16,1-1 0,-21 22 15,21 0-15,-22-21 0,1 21 16,21 0-16,-21 0 0,-22 21 15,43 1-15,-21-1 0,-22 42 16,43-42-16,0 1 0,21 20 16,-21-21-16,21 21 0,0-20 0,0 20 15,0-21-15,0 0 16,0 0-16,0 1 0,63 20 16,-42-42-16,0 0 0,1 0 15,-1 0-15,0 0 16,42 0-16,-20 0 0,-22-21 15,21 21-15,-21-21 0,22-1 16,20-20-16,-42 0 0,1 21 16,20-22-16,-21 1 0,0 0 15,0-22-15,22-42 0,-22 64 16,0-22-16,0 22 0,0 0 16,1-1-16,-22-20 15,0 42-15,0 0 0,0-1 0,-22 22 31,22 22-31,-21-1 0,0 0 16,0 21-16,21 1 0,-21 20 16,21-21-16,-21 1 0,-1 20 0,22-20 15,0-1-15,0 21 0,0-20 0,0-22 16,0 21-16,0 1 0,0-1 16,22-21-16,-1 0 0,0 0 15,0 1-15,0-22 0,0 0 16,22 21-16,-1-21 0,-21 0 15,0 0-15,22 0 0,-22 0 16,0-21-16,0-1 0,22 22 0,-22-21 16,0 0-16,0 0 0,0 0 15,-21 0-15,21-22 0,-21 22 16,22 0-16,-22-21 0,0 20 0,0 1 16,0 0-16,0 0 0,0 0 15,-22 42 1,22 0-1,-21 0-15,21 0 0,0 1 16,0 20-16,0-21 0,-21 0 0,21 0 16,0 1-16,0-1 0,0 0 15,0 0-15,0 0 0,21 0 16,22 1 0,-22-22-16,21 0 0,-21 0 15,0 0-15,22 0 0,-22 0 0,21 0 16,1-22-16,-22 1 0,21 0 15,-21 21-15,22-21 0,-22 0 0,0-22 16,0 22-16,0 0 0,-21 0 16,21-21-16,-21-1 0,0 22 15,0 0-15,0 0 0,0 0 16,0 42 0,0 0-16,-21 0 0,21 0 15,0 0-15,0 1 16,0-1-16,0 21 0,0-21 0,0 0 15,0 1-15,0-1 16,0 0-16,0 0 0,21-21 16,1 0-16,-1 0 0,0 0 0,21 0 15,-21 0-15,22 0 0,-22 0 16,0 0-16,21 0 0,-20 0 0,-1-21 16,0 21-16,0-21 0,0 0 15,0-1-15,22 1 0,-43-21 0,21 21 16,0 0-16,-21-22 0,21 22 15,-21 0-15,0 0 0,0 0 16,0-1-16,0 44 47,0-1-31,0-42 30,0-1-30,0 1-16,0 0 16,0 0-1,0 42 17,-21 0-32,21 0 15,-21 1-15,21-1 0,0 0 0,-21 21 16,21-21-16,0 1 0,0-1 15,0 0-15,0 0 0,0 0 0,0 0 16,0 1-16,0-1 16,21 0-16,21-21 0,-42 21 15,21-21-15,22 0 0,-22 0 0,21 0 16,-21 0-16,22 0 16,-1 0-16,-21 0 0,22 0 0,-1-21 15,0 0-15,-21 0 0,22-1 16,-22 1-16,0 0 0,0 0 0,0-21 15,1 20-15,-22-20 0,0 21 16,0-21-16,0 20 0,0-20 0,0 0 16,0 21-16,-22 21 15,1 0-15,0 0 16,0 21-16,21 0 0,0 0 16,-21 21-16,21-20 0,-21-1 15,21 21-15,0-21 0,-22 0 0,22 22 16,0-22-16,0 0 0,0 0 15,22 22-15,-1-43 0,0 21 16,0 0-16,0-21 0,22 0 16,41 21-16,-41-21 15,-1 0-15,21 0 0,-20 0 0,-1 0 16,0 0-16,22 0 16,-22 0-16,1 0 0,-1 0 0,0-21 15,1 0-15,-1 0 0,43-1 16,-43-20-16,-21 21 0,0 0 0,0-22 15,1 22-15,-22-21 0,0 21 16,0-22-16,0 22 0,0 0 0,0 0 16,-22 0-16,1 0 0,0 21 15,0 0-15,0 0 0,0 0 16,-43 0-16,43 0 0,0 21 16,0 0-16,-1 0 0,1 0 15,0 0-15,0 22 0,0-22 0,21 0 16,0 0-16,-21 22 0,21-22 15,0 0-15,0 0 0,0 0 0,0 0 16,21 1-16,-21-1 0,21-21 16,0 0-16,0 21 0,0-21 15,1 0-15,-1 0 0,0 0 16,0 0-16,43 0 16,-43-21-16,21-22 15,-21 22-15,0 0 0,1-21 0,-1-1 16,21-41-16,-21 20 15,0 22-15,1-22 0,-1 22 16,0 0-16,-21-1 0,21 1 0,0-43 16,-21 64-16,0 0 0,0 0 15,0 0-15,0 0 0,0 42 32,-21 0-32,0 0 0,21 0 15,-21 22-15,0-22 0,21 21 0,-22 22 16,22-22-16,-21 0 0,21 1 15,-21 20-15,21-21 0,0 1 0,0-1 16,0-21-16,0 22 0,0-22 0,21 21 16,0-21-16,1 0 15,-1-21-15,21 22 0,-21-22 0,0 21 16,1-21-16,20 0 0,-21 0 16,21 0-16,-20 0 0,-1 0 15,21 0-15,-21 0 0,0-21 0,1-1 16,-1 22-16,0-21 0,0 0 15,0 21-15,-21-21 0,21 0 0,1 0 16,-1-1-16,-21 1 16,21 21-16</inkml:trace>
  <inkml:trace contextRef="#ctx0" brushRef="#br1" timeOffset="-139113.03">16319 15452 0,'-21'0'15</inkml:trace>
  <inkml:trace contextRef="#ctx0" brushRef="#br1" timeOffset="68081.36">889 15875 0,'0'0'0,"21"-21"16,-21 0 15,21 21-31,-21-21 16,0-1-1,-21 22 1,0 0-16,0 0 0,-22 0 16,1 0-16,0 22 0,-1-22 15,-20 21-15,21 0 0,-22 21 16,22 1-16,-22-1 0,22 0 16,-22 22-16,22-22 0,0 22 0,-1-22 15,22 21-15,-21-20 16,21 20-16,21-20 0,0-1 15,0 21-15,0-20 0,21 41 16,0-41-16,0-1 0,22 0 16,-1-20-16,0-1 0,1 0 15,-1 0-15,0-21 0,22 0 0,-22 0 16,0-21-16,1 0 0,63-22 16,-64 1-16,0 0 15,-21 21-15,22-22 0,-22 1 16,0 21-16,0-22 0,0 22 15,1-21-15,-22 0 0,0 20 16,-22 44 15,22-1-31,0 0 16,-21 0-16,0 0 0,21 22 16,0-22-16,0 21 0,-21-21 15,21 22-15,0-22 0,0 21 0,0-21 16,0 0-16,0 22 15,21-22-15,-21 0 0,21-21 16,0 0-16,1 0 0,-1 0 16,0-21-16,0 0 0,0 0 0,0-1 15,1 1-15,-1-21 0,0 21 16,0 0-16,0-22 0,0 22 16,-21-21-16,22 21 0,-1-1 15,-21 1-15,0 0 0,21 21 16,-21 21 15,0 0-31,0 1 0,-21-1 16,0 0-16,21 21 0,0-21 15,-22 22-15,22-22 0,0 0 16,0 21-16,0-20 0,0-1 0,0 0 16,0 0-16,22 0 15,-1-21-15,0 0 16,0 0-16,21 0 0,-20 0 0,20 0 15,0-21-15,1 0 0,-1 0 16,0 0-16,1-22 0,-1 22 16,0-21-16,1 21 0,-22-22 0,0 22 15,0-21-15,0 21 0,-21-22 16,0 22-16,0 0 0,-21 21 16,0 0-1,0 0-15,0 21 0,-1 0 16,1 0-16,21 1 0,0-1 15,0 0-15,0 0 0,0 0 0,0 0 16,0 1-16,0-1 0,21 0 16,22 21-16,-43-21 15,21 1-15,-21-1 0,21 0 16,-21 0-16,0 0 0,0 0 16,-21 1-16,0-22 15,0 0-15,-1 21 0,-20-21 16,21 0-16,-21 0 0,20 0 15,1 0-15,0 0 0,-21 0 16,21 0-16,21-21 0,0-1 0,0 1 16,0 0-16,0-21 15,21 21-15,0-22 0,21 22 16</inkml:trace>
  <inkml:trace contextRef="#ctx0" brushRef="#br1" timeOffset="68371.19">2095 16150 0,'0'-21'0,"-84"233"0,168-403 16,-84 149-16,0 21 0,0 42 31,0 0-31,0 0 0,-21 0 16,21 22-16,0 20 15,-21-20-15,21-1 0,-21 0 0,21 1 16,0-1-16,-21 0 0,0 1 15,21-1-15,-22 0 0,22 1 16,-21-1-16,0 21 0,21-41 16,0-1-16,0 0 0,0 0 15,0 0 1,0-42 0,21 0-16,0 0 15,1 0-15,-1-22 0,0 22 0</inkml:trace>
  <inkml:trace contextRef="#ctx0" brushRef="#br1" timeOffset="68729.98">2222 16510 0,'22'0'0,"-86"64"15,106-128-15,-20 85 16,-22 0 0,-22 1-16,22-1 0,-21 0 15,21 21-15,-21-21 0,0 43 16,21-43-16,0 21 0,0-20 15,0-1-15,0 0 0,0 0 16,0 0-16,21-21 16,0 0-16,0 0 0,1-21 15,20 21-15,-21-21 0,43-21 16,-22 20-16,-21-20 0,0 21 16,0 0-16,1-22 0,-22 22 15,0 0-15,0-21 0,0 21 0,0-1 16,0 1-16,-22 21 0,1-21 15,0 21-15,0 0 16,0 0-16,0 0 0,-1 0 0,1 21 16,0-21-16,0 0 0,21 21 15,-21-21-15,0 0 0,-1 0 0,1 0 32,21-21-32,-21 21 15</inkml:trace>
  <inkml:trace contextRef="#ctx0" brushRef="#br1" timeOffset="68946.86">1863 16362 0,'0'0'0,"42"0"32,-21 0-32,0 0 0,22 0 15,-22 0-15,21 0 0,0 0 16,1 0-16,-22 0 0,21 0 0,-21 0 15,22 0-15,-22 0 16,0 0-16,0 0 0,0 0 31</inkml:trace>
  <inkml:trace contextRef="#ctx0" brushRef="#br1" timeOffset="69902.09">2815 16489 0,'0'0'16,"0"-21"-16,0 42 47,0 0-47,0 0 15,0 0-15,0 1 0,0-1 16,0 0-16,0 0 0,-21 0 15,21 0-15,-21 1 0,21-1 16,-21-21-16,21 21 0,0-42 47,0 0-31,0-1-16,0 1 0,0 0 15,0 0-15,0 0 0,21 0 0,0-1 16,0 1-16,21 0 0,-20 0 15,-1 0-15,21 21 0,-21-21 16,22 21-16,-22 0 0,42 0 16,-42 0-16,1 21 0,-1-21 15,0 21-15,0 0 0,-21 43 16,0-43-16,0 0 16,0 21-16,0-21 0,0 1 0,-21-1 15,21 0-15,-21 0 0,21 0 16,-21-21-16,21 21 15,0-42 1,0 0-16,0 0 16,0 0-16,21 0 0,0-1 0,0 1 15,0 0-15,0 0 16,1 0-16,-1-22 0,0 22 0,21 0 16,-21 21-16,1-21 0,20 0 15,0 21-15,1 0 16,-1 0-16,-21 0 0,0 42 15,-21-21-15,0 0 0,0 1 16,0 20-16,0-21 0,0 0 0,0 22 16,-21-22-16,0 21 0,0-21 15,21 0-15,0 1 0,-21-1 0,-1 0 16,22-42 31,22 0-47,-1-1 0,0 1 15,0 0-15,0-21 0,0 21 16</inkml:trace>
  <inkml:trace contextRef="#ctx0" brushRef="#br1" timeOffset="70111.97">3831 16510 0,'21'0'16,"-42"0"-16,42 21 31,-21 0-31,-21 1 0,21-1 16,0 21-16,0-21 0,-21 0 15,21 1-15,-21 20 0,21-21 0,0 0 16,0 0-16,-21 1 16,21-1-16,0-42 31,0-1-15,21 1-16,-21 0 0,21-21 15,0 21-15</inkml:trace>
  <inkml:trace contextRef="#ctx0" brushRef="#br1" timeOffset="70294.86">3852 16383 0,'0'0'16,"0"-21"-16,-21 21 0,21-21 0,-21 21 15,0 0 17,42 21-1,0-21-16,0 0-15,0 0 0,1 0 16,-1 0-16,0 0 16</inkml:trace>
  <inkml:trace contextRef="#ctx0" brushRef="#br1" timeOffset="70900.21">4106 16489 0,'21'0'31,"1"0"-15,-1-21-16,0 21 15,0-21-15,0 21 0,0 0 16,1 0-16,-1 0 0,0 0 16,0 0-16,0 0 0,-21 21 0,21 0 15,-21 0-15,0 0 16,0 0-16,0 1 0,0-1 15,-21 0-15,0 0 0,0 21 0,-21-20 16,20-1-16,1 21 16,0-21-16,-21 0 0,21 1 0,-1-22 15,22 21-15,0 0 0,-21-21 0,21-21 47,21 0-47,1 21 0,-1 0 16,0 0-16,0 0 15,0 0-15,0 0 0,1 0 0,-1 0 16,0 0-16,0 0 0,0 21 16,0 0-16,1 0 0,20 0 15,-21 0-15,0 1 0,0 20 16,-21-21-16,0 0 0,0 22 0,0-22 16,0 21-16,0 0 0,-21-20 15,0 20-15,0-21 0,-21 21 0,20-20 16,-20-1-16,0 21 15,-1-21-15,1 0 0,0-21 0,-1 22 16,-20-22-16,21 21 0,-43-21 16,21 0-16,22 0 0,0-21 15,-1-1-15,22 22 0,-21-21 0,21 0 16,0 0-16,-1 0 0,22 0 16,0-1-16,0 1 0,0 0 15,22 0-15,-1 0 0,21 0 0,0-22 16,1 22-16,-1-21 0,0 21 15,22-22-15,-1 22 0</inkml:trace>
  <inkml:trace contextRef="#ctx0" brushRef="#br1" timeOffset="71419.59">4953 16574 0,'0'0'0,"21"-22"0,-21 1 16,0 0-16,0-21 15,0 21-15,0-1 0,-21 1 0,0 0 16,0 0-16,-1 0 0,1 0 16,0 21-16,0 0 0,0 0 15,0 0-15,-1 0 0,1 21 16,0-21-16,-21 21 0,21 21 0,-1-21 16,1 1-16,0 20 0,0-21 15,0 0-15,0 22 0,-1-22 0,22 0 16,0 0-16,0 0 0,0 22 15,0-22-15,0 0 16,22-21-16,-1 0 0,0 0 0,0 0 16,21 0-16,-20 0 0,-1 0 15,21-21-15,-21 0 0,0-1 0,22 1 16,-22 0-16,0-21 0,0 21 16,0-1-16,-21-20 0,0 21 15,22 0-15,-22 0 0,0-1 16,0 1-16,0 42 31,0 1-31,0-1 0,-22 0 16,22 0-16,0 21 0,0-20 15,0-1-15,0 21 0,0-21 0,0 0 16,0 22-16,0-22 0,0 0 16,22-21-16,-1 21 0,0-21 0,0 0 15,0 0-15,0 0 16,1 0-16,-1 0 0,0-21 0,0 0 15,0 0-15,-21 0 0,21-1 16,1-20-16,-1 21 0,0-21 16</inkml:trace>
  <inkml:trace contextRef="#ctx0" brushRef="#br1" timeOffset="71678.44">5355 16044 0,'0'-21'0,"0"-21"15,0 232-15,0-401 0,0 295 0,-21-168 16,21 105-1,-21 0-15,21 0 0,-21 22 16,21-1-16,0 0 0,0 22 16,0-22-16,0 0 0,0 22 15,-22-22-15,22 1 0,0-1 0,-21 0 0,21 1 16,0-1-16,0-21 16,0 21-16,-21-20 0,21-1 0,0 0 15,0 0-15,0 0 0,21-21 31,0-21-15,1 0-16,-1 0 0,0 0 0,21-1 16,-21-20-16</inkml:trace>
  <inkml:trace contextRef="#ctx0" brushRef="#br1" timeOffset="71914.31">5715 16383 0,'0'21'31,"0"-42"-31,0 42 15,0 0-15,-21 1 16,0-1-16,-1 0 0,22 0 0,0 0 16,-21 0-16,0 1 0,0 20 15,21-21-15,0 0 0,0 0 0,-21 1 16,21-1-16,0 0 0,0 0 16,0 0-16,0 0 15,21-21 1,0 0-16,0 0 0,0-21 0,22 0 15,-22 0-15,21 0 0,1 0 16,20-43-16</inkml:trace>
  <inkml:trace contextRef="#ctx0" brushRef="#br1" timeOffset="72586.46">6032 16489 0,'0'0'32,"-21"0"-17,0 21-15,0 0 16,21 0-16,-21 1 0,0-1 15,21 0-15,0 21 16,0-21-16,0 22 16,0-22-16,0 0 15,21-21 1,0 0-16,0 0 0,0 0 16,-21-21-1,21 0-15,-21 0 0,0-1 16,0 1-16,22 0 0,-22 0 15,21-43-15,0 43 0,0 0 16,0 0-16,0 0 0,1 0 16,-1-1-16,0 1 0,0 21 0,0 0 15,0 0-15,1 0 0,-1 0 16,0 0-16,0 21 16,-21 1-16,0-1 15,0 0-15,0 0 0,0 0 0,0 22 16,0-22-16,0 0 0,0 21 15,0-21-15,0 1 0,0-1 0,0 21 16,0-21-16,0 0 0,0 1 16,0-1-16,-21-21 31,21-21-31,0-1 16,0 1-16,0 0 0,21-21 15,-21 21-15,21-22 0,0 1 0,1 21 16,20-22-16,-21 1 0,21 0 15,1-1-15,-1 22 0,0 0 16,22 0-16,-22 0 0,1 21 16,-1 0-16,0 0 0,-21 0 0,1 21 15,-1 0-15,0 0 0,-21 0 16,0 22-16,0-22 0,0 21 0,0-21 16,-21 22-16,0-22 0,-1 21 15,1-21-15,0 1 0,-21 20 16,42-21-16,-21 0 0,21 0 15,-22-21-15,22-21 32,0 0-32,0 0 15,0 0-15,0 0 0,0-1 0,0-20 16,22 21-16</inkml:trace>
  <inkml:trace contextRef="#ctx0" brushRef="#br1" timeOffset="72782.35">6604 16066 0,'-21'-22'16,"42"44"-16,-63-44 0,20 22 0,1-21 0,0 21 15,0-21-15,0 21 0,0 0 16,-1 0 0,1 0 30,0 0-30</inkml:trace>
  <inkml:trace contextRef="#ctx0" brushRef="#br1" timeOffset="73014.22">5249 16214 0,'-21'21'0,"42"-42"0,-63 42 15,63-21 1,0 0 0,22 0-16,-22 0 0,21 0 15,0 0-15,1 0 0,-1 0 0,0 0 16,1-21-16,-22 21 0,21 0 16,-21 0-16,1 0 0,-1 0 0,-42 0 31,-22 0-31,1 21 0,21-21 15</inkml:trace>
  <inkml:trace contextRef="#ctx0" brushRef="#br1" timeOffset="73710.82">931 17166 0,'-21'0'0,"42"0"0,-63 0 15,21 0-15,0 0 0,-1 0 0,1 0 16,0 0-16,0 0 0,21 21 31,0 1-15,42-22-1,-21 0-15,22 0 0,-1 0 16,22 0-16,20 0 0,1 0 0,21 0 16,0 0-16,21 0 0,0 0 15,21 0-15,0 0 0,21 21 0,22-21 16,-22 0-16,22 0 0,-1 0 15,22 0-15,-1 21 0,1-21 16,0 0-16,-1 0 0,1 0 0,21 0 16,-21 0-16,-1 21 0,-20-21 15,20 0-15,-20 0 0,-1 0 16,1 0-16,-43 0 0,127 0 16,-169 0-16,0 0 0,-43 0 15,22 0-15,-43 0 0,1-21 16,-22 21-16,0-21 0,0 21 0,0 0 15,-21-21 1,-21 21 0,0 0-16,0-22 15,0 1 1,21 0-16</inkml:trace>
  <inkml:trace contextRef="#ctx0" brushRef="#br1" timeOffset="74138.57">7726 16320 0,'21'0'94,"0"0"-79,-21 21-15,0 0 0,0 0 16,-21 0-1</inkml:trace>
  <inkml:trace contextRef="#ctx0" brushRef="#br1" timeOffset="74311.25">7662 16679 0,'0'0'16,"-21"0"-16,21 22 0,0-1 16,-21-21-16,0 21 15,21-42 32,21 21-31,-21-21-16,21-1 0,0 1 15</inkml:trace>
  <inkml:trace contextRef="#ctx0" brushRef="#br1" timeOffset="75920.62">8763 16214 0,'0'0'16,"-21"0"-16,0 0 31,21 21-16,0 0 1,21-21-16,0 0 0,0 0 16,0 0-16,22 0 0,-1 0 15,0 0-15,1-21 0,-1 0 0,0 21 16,1-21-16,-1-1 0,0-20 16,-21 21-16,22 0 0,-22 0 15,-21-1-15,0-20 0,0 21 0,0 0 16,0 0-16,0-1 0,0 1 15,0 0-15,-21 21 0,0 0 16,-1 21-16,1 0 16,0 1-16,0 20 0,21 0 0,-21 1 15,0 20-15,-1-21 0,1 22 16,0-22-16,0 1 0,21-1 0,-21 21 16,0-20-16,21-1 0,-22-21 15,1 22-15,21-1 0,0-21 0,0 0 16,-21 0-16,21 1 0,-21 20 15,0-42-15,0 0 16,-1 0-16,1 0 16,0 0-16,0-21 0,-21 0 0,20-1 15,1 1-15,0 0 0,0 0 16,0 0-16,-22-22 0,22 22 16,21 0-16,-21 0 0,21 0 15,-21 0-15,21 42 31,0 0-31,0 0 0,0 0 16,21 22-16,0-22 0,-21 0 16,21 0-16,1 21 0,-1-20 0,0-1 15,0 0-15,0 0 16,22-21-16,-22 0 0,21 21 0,-21-21 16,22 0-16,-1 0 0,64-63 15,-85 42-15,21-1 16,-21 1-16,22 0 0,-22 0 15,21-43-15,-42 43 0,21-21 16,-21 21 0,22 0-16,-22 42 31,0 0-31,0 0 0,0 0 0,0 22 16,0-22-16,0 0 0,-22 0 15,22 21-15,0-20 0,0-1 16,0 0-16,0 0 0,0 0 15,22-21 1,-1 0-16,-21-21 16,21 0-16,0 0 0,0 0 0,0-1 15,-21 1-15,22 0 0,-1 0 16,0 0-16,-21 0 0,21-1 0,-21 1 16,21 0-16,0 21 15,1 21 1,-22 0-16,0 1 15,0-1-15,0 0 16,0 0-16,0 0 0,21 0 0,-21 1 16,21-1-16,0 0 0,-21 0 15,21 0-15,22-21 0,-22 0 16,21 0-16,-21 0 16,0 0-16,22-21 0,-22 0 15,0 0-15,43-22 16,-22 1-16,-21 21 0,0-21 0,0 20 0,1-20 15,-1 0-15,21-64 16,-42 64-16,0-1 0,0 1 0,0 21 16,0-22-16,0 1 15,-21 63 1,0 0 0,21 1-16,0 20 0,-21-21 0,-1 21 15,1 1-15,21-1 0,0 0 16,0 1-16,-21-1 0,21-21 0,0 22 15,0-1-15,0-21 0,0 21 16,0 1-16,0-22 0,21 0 16,0-21-16,1 0 0,-1 0 15,21 0-15,0-21 0,-20 21 16,20-21-16,-21 0 0,21-1 16,-20 1-16,-1-21 0,21 21 15,-21 0-15,-21-1 0,21 1 16,-21 0-16,0 0 0,22 0 0,-22 0 15,0 42 1,-22 0-16,1 0 16,21 0-16,-21 0 0,21 1 15,0-1-15,0 0 0,0 21 0,0-21 16,0 1-16,0-1 16,0 0-16,21-21 0,0 0 15,1 0-15,-1 0 0,0 0 16,0-21-16,0 21 0,0-21 0,1-1 15,-1 22-15,0-21 0,0 0 16,0 0-16,0 0 0,1 0 16</inkml:trace>
  <inkml:trace contextRef="#ctx0" brushRef="#br1" timeOffset="76110.51">9906 16341 0,'-21'0'15,"42"0"-15,-63 0 0,-1 0 0,43 21 16,21-21 0,1 0-1,20 0-15,-21 0 0,21 0 16,1 0-16,-1 0 0,0-21 16,1 21-16,-1-21 0,0 21 15,-20-22-15</inkml:trace>
  <inkml:trace contextRef="#ctx0" brushRef="#br1" timeOffset="76991">11155 16616 0,'21'-21'31,"0"0"-16,0 21-15,0-22 16,1 22-16,-22-21 0,0 0 0,0 0 16,0 0-16,0 0 15,-22-1-15,1 1 16,0 21-16,-21 0 0,21 0 0,-22 0 16,1 0-16,0 0 0,-1 21 15,1 1-15,0-1 0,-1 0 0,1 0 16,21 0-16,0 0 15,-1 1-15,22-1 0,0 0 0,0 0 16,0 0-16,0 0 0,0 1 16,22-22-16,-1 0 0,21 0 0,-21 0 15,22 0-15,-1 0 0,0 0 16,22 0-16,-22-22 0,0 1 0,1 21 16,-1-21-16,0 0 0,-20 0 15,-1 21-15,0-21 0,0-1 0,-21 1 16,0 0-16,0 0 15,0 42 17,0 0-32,0 0 15,0 1-15,0-1 0,0 21 16,-21 0-16,21 1 0,-21-1 0,21 0 16,0 22-16,0-22 0,0 22 15,0-22-15,-21 64 16,21-43-16,0 1 0,0-1 0,0 1 15,0-1-15,0 22 0,0-21 16,0-1-16,0 1 0,0-1 16,0 1-16,-22-1 0,1 22 15,0-43-15,0-21 0,21 22 16,-21-43-16,0 21 0,-1-21 0,1 0 16,0 0-16,0-21 0,0-1 15,0 1-15,-1 0 0,22-21 0,-21-1 16,21 1-16,0-21 0,0-43 15,0 42-15,0 1 16,0-1-16,21 22 0,1 0 16,-1-22-16,0 22 0,21-1 0,-21 1 15,22 0-15,-1-1 0,-21 1 16,22 0-16,-22-1 0,21 1 0,-21 0 16,22-1-16,-22 1 0,0 0 15,0 21-15,0-22 0</inkml:trace>
  <inkml:trace contextRef="#ctx0" brushRef="#br1" timeOffset="77396.77">11557 16658 0,'0'-21'0,"0"63"0,0-63 0,0-21 15,0 21-15,0 0 16,0-1 0,21 1-16,-21 0 0,21 0 15,0 21-15,1 0 16,-1-21-16,0 21 0,0 0 0,0 0 15,0 0-15,1 0 0,-1 0 16,0 0-16,0 21 0,0 0 0,0 0 16,1 0-16,-1 1 0,-21-1 15,21 42-15,-21-42 0,0 22 16,0-22-16,0 0 16,-21 0-16,0 0 0,-1 1 0,1-22 15,21-22 1,0 1-1,0-21-15,0 21 16,0 0-16,0-1 0,0 1 0,0 0 16,0-21-16,0 21 0,21-1 15,1 1-15,-1 0 0,21 0 16,-21 0-16,-21 0 0,21 21 16,1 0-16,-1 0 0,0 0 0,42 0 15,-41 0-15,-1 21 16,0-21-16,0 21 0,-21 0 15,21-21-15,0 21 0</inkml:trace>
  <inkml:trace contextRef="#ctx0" brushRef="#br1" timeOffset="78755.01">12594 16764 0,'0'0'15,"21"0"-15,-21-21 0,21 0 0,-21 0 16,22-1-16,-1 1 15,-21 0-15,0 0 0,0 0 16,0 0-16,0-1 16,0 1-16,0 0 0,0 0 0,0 0 0,-21 21 15,-1 0-15,1-21 16,0 21-16,0 0 0,0 0 0,0 21 16,-22-21-16,22 21 0,0 0 15,-21 21-15,20-20 0,1 20 0,0 0 16,0-21-16,0 22 0,0-1 15,21 22-15,0-43 0,0 0 16,0 0-16,0 0 0,0 0 16,42-21-16,-21 0 0,0 0 15,0 0-15,22-21 0,-22 21 16,21-42-16,-21 21 0,22-22 16,-22 22-16,0-21 0,0 21 15,0-22-15,1 22 0,-1-21 16,0 21-16,-21-22 0,0 22 15,21 0-15,-21 0 0,0 42 32,0 0-32,0 0 0,0 1 15,0-1-15,-21 0 0,21 21 16,0 1-16,0-22 0,0 0 0,0 42 16,0-41-16,0-1 15,0 0-15,21 0 0,0-21 0,22 0 16,-22 0-16,0 0 0,21 0 15,-21 0-15,22 0 0,-22-21 16,0 0-16,21 0 0,-20-1 0,20 1 16,-21-21-16,0 21 0,0-22 15,1 1-15,-1 0 0,-21 21 0,0-22 16,21-41-16,-21 41 16,0 1-16,0 0 0,0 20 0,0 1 15,0 0-15,0 0 0,-21 21 16,0 21-16,21 0 15,-22 0-15,1 22 0,21-22 16,0 21-16,-21 1 0,21-22 0,-21 21 16,21 0-16,0 1 15,0-1-15,0-21 0,0 22 0,0-1 16,0-21-16,0 21 0,21-20 16,0-1-16,-21 0 0,21-21 0,1 21 15,20-21-15,-21 0 0,0 0 16,0 0-16,22 0 0,-22-21 0,0 0 15,21 0-15,-20 21 0,-1-43 16,0 22-16,0 0 0,0-21 0,0 20 16,-21 1-16,0-21 0,0 21 15,22 0-15,-22-1 0,0 44 32,0-1-17,0 0-15,-22 0 0,22 0 16,0 0-16,-21 1 0,21-1 15,0 0-15,0 0 0,0 0 16,0 0-16,21-21 0,22 22 16,-22-22-16,0 0 0,21 0 15,-20 0-15,-1 0 0,21 0 0,-21 0 16,0-22-16,22 1 0,-22 0 16,0 21-16,0-42 0,-21 21 0,21-22 15,1 22-15,-22 0 0,0 0 16,0 0-16,0-1 15,0 44 17,-22-1-32,22 0 0,-21 0 15,21 21-15,0-20 0,0-1 16,-21 0-16,21 0 0,0 0 0,-21 0 16,21 1-16,0-1 0,0 0 15,0-42 32,0 0-47,0-1 16,0 1-16,0 0 0,21 0 15,0-21-15,-21 20 0,21 1 0,1 0 16,-1-21-16,21 21 0,-21-1 16,22 1-16,-22 0 0,21 21 0,0 0 15,-20 0-15,20 0 0,0 0 16,-21 21-16,1 0 0,-1 1 15,-21-1-15,21 0 0,-21 0 16,0 43-16,0-43 0,0 0 16,0 0-16,-21 0 0,0 0 15,21 1-15,-22-1 16,1-21 0,42 0 15,1-21-31</inkml:trace>
  <inkml:trace contextRef="#ctx0" brushRef="#br1" timeOffset="79363.22">14922 16616 0,'22'-21'0,"-192"127"0,318-191 0,-126 43 0,-22 20 0,0-20 16,0 21-1,0 0-15,-22 21 0,1 0 16,0 0-16,0 0 15,0 0-15,0 0 0,-1 21 16,-20 0-16,21 0 0,0 0 0,-22 1 16,22 20-16,0-21 0,21 0 15,0 22-15,-21-22 0,21 0 0,0 0 16,0 0-16,0 0 0,21-21 16,-21 22-16,21-22 0,0 21 15,1-21-15,-1 0 0,21 0 16,-21-21-16,0-1 15,1 22-15,-1-21 0,0 0 0,0 0 16,-21 0-16,21 0 0,0-22 16,-21 22-16,22 0 0,-1 0 15,-21 0-15,0-1 16,0 44 0,0-1-1,0 0-15,0 0 0,-21 0 16,21 0-16,-22 1 0,1 20 0,21 0 15,-42 22-15,21-22 16,0 0-16,-1 1 0,1-1 0,0 0 16,-21 43-16,21-43 15,-1 22-15,22-22 0,-21 1 0,0 20 16,0-21-16,21 22 0,-21-22 16,21 22-16,0-22 0,-21 0 15,21 1-15,-22-1 0,22 0 0,-21-20 16,21-1-16,-21 0 0,0 0 15,21 0-15,-21-21 0,0 0 16,-1 0-16,1 0 16,0 0-16,21-21 15,0 0-15,0 0 16,0 0-16,0-1 0,0 1 16,0 0-16,0-21 0,21-1 0,0-41 15</inkml:trace>
  <inkml:trace contextRef="#ctx0" brushRef="#br1" timeOffset="79623.07">14076 16129 0,'-21'0'0,"42"0"0,-64 0 0,22 0 0,0 0 16,0 0-16,0 0 31,21 21 1,-21-21-1</inkml:trace>
  <inkml:trace contextRef="#ctx0" brushRef="#br1" timeOffset="79830.96">12954 16341 0,'-21'21'0,"42"-42"0,-63 42 16,63-21 15,21 0-31,-21 0 0,0 0 16,22 0-16,-22 0 0,21 0 15,1 0-15,-1 0 0,-21 0 0,0 0 16,22 0-16</inkml:trace>
  <inkml:trace contextRef="#ctx0" brushRef="#br1" timeOffset="82084.16">16425 16510 0,'21'0'32,"1"-21"-32,-1 0 0,0 21 15,21-21-15,-21-1 0,22 1 16,-1 0-16,22-21 15,-43 21-15,0-1 0,0 1 16,-21-21-16,0 21 0,0 0 0,0-1 16,0 1-16,-42 0 0,21 0 15,-1 0-15,-20 21 0,0 0 0,-1 0 16,1 0-16,0 0 0,-22 0 16,22 21-16,21-21 0,-22 21 0,22 0 15,-21 0-15,42 1 0,0-1 16,0 0-16,0 0 0,21 21 15,0-20-15,0-1 0,22 0 0,-22 21 16,21-21-16,1 1 0,-1 20 16,0-21-16,-21 0 0,22 0 0,-22 22 15,-21-22-15,0 0 0,0 21 16,0-20-16,0-1 0,-21 0 0,0 0 16,-43 0-16,22 0 15,-1-21-15,1 0 0,0 0 0,-1 0 16,1 0-16,0 0 15,21-21-15,-22 0 0,22 0 0,-21 0 16,21-22-16,-1 22 0,1-42 16,21 42-16,-21-22 0,21 1 15,0 21-15,0-22 0,0 22 16,0-21-16,0 21 0,0 0 0,21 21 16,0 0-1,1 21-15,-22 0 16,21 0-16,0 21 0,-21-20 15,21-1-15,0 21 0,0-21 0,1 0 16,-22 22-16,21-22 0,0 0 16,42 21-16,-41-20 15,-1-1-15,0 0 0,21-21 0,-21 0 16,1 21-16,20-21 0,-21 0 0,0 0 16,64-21-16,-64 0 15,21 0-15,1-1 0,-1 1 16,-21 0-16,22 0 0,-22 0 0,21 0 15,-21-1-15,-21 1 0,21-21 16,-21 21-16,0 0 0,0-22 16,0 22-16,-21 21 31,0 0-31,21 21 16,0 0-16,-21 1 0,21-1 0,0 21 15,0-21-15,0 0 0,0 43 16,0-43-16,0 0 0,0 0 15,21 1-15,0-1 16,0-21-16,1 0 0,-1 0 16,0 0-16,21 0 0,-21 0 15,22-21-15,41-22 0,-62 22 16,20 0-16,0 0 0,1 0 16,-1-22-16,21-20 0,-41 20 15,-1 1-15,-21 0 0,0-1 16,21 1-16,-21 0 0,0-22 15,0 22-15,0 0 0,0-1 0,0 1 16,0 21-16,0 0 0,0-1 16,-21 22-16,21 22 15,0-1-15,-21 0 0,21 21 16,0-21-16,-22 22 0,22-1 16,0 22-16,0-22 0,0 0 0,0 43 15,0-43-15,0 1 0,0-22 16,0 21-16,0 0 0,0-20 15,22 20-15,-1-21 0,0 0 16,0 0-16,0-21 0,0 0 16,22 0-16,-22 0 0,21 0 0,-21 0 15,22-21-15,-22 0 0,21 21 16,-21-21-16,1 0 0,-1 0 16,0-1-16,0 1 0,-21 0 0,21 0 15,-21-21-15,0-1 16,0 22-16,0 0 0,-21 0 15,0 21-15,0 0 16,0 0-16,21 21 16,0 0-16,-22 0 0,22 0 0,-21 1 15,21-1-15,0 0 0,0 0 16,0 0-16,0 0 0,0 1 0,21 20 16,1-21-16,-1-21 15,0 21-15,0-21 0,0 0 16,0 0-16,22 0 0,-22 0 15,0 0-15,0-21 0,0 0 16,22 21-16,-22-21 0,0 0 0,0-1 16,0 1-16,-21 0 0,0 0 15,22 0-15,-22-22 0,21 22 0,-21 0 16,0-21-16,0 63 31,0 0-15,0 0-16,-21 0 0,21 22 15,-22-22-15,22 0 0,-21 0 16,21 0-16,0 1 0,0-1 16,0 0-16,-21-21 0,21 21 0,0 0 15,0 0 1,-21-21-16,21-21 31,0 0-31,0 0 0,0 0 16,21 0-16,0-1 15,0 1-15,1 0 0,-1-21 0,0 21 16,0-1-16,21-20 0,64-21 16,-63 41-16,-1 22 15,0 0-15,1 0 0,-22 0 16,0 0-16,0 0 0,0 22 0,-21-1 16,0 0-16,0 0 0,0 0 15,0 43-15,0-43 16,-21 21-16,21-21 0,0 1 0,-21-1 15,21 0-15,0 0 0,0 0 16,0 0-16,0 1 0,21-1 16,0-21-16,0 0 0,1 0 15,-1 0-15,21 0 0,-21 0 0,0 0 16,22 0-16,-22-21 0,21-1 16,-21 22-16,22-21 0,-22 0 0,0 0 15,0-21-15,0 20 0,1 1 16,-1 0-16,-21-21 0,0 21 15,21-1-15,-21 1 0,0 0 16,0 0-16,0 42 16,0 0-1,-21 0-15,21 1 0,-21-1 16,21 0-16,0 0 0,0 21 0,0-20 16,0-1-16,0 0 0,0 0 15,0 0-15,0 0 0,0 1 16,0-1-16,0 0 0,21-21 15,0 0-15,21 0 0,-21 0 16,1 0-16,20 0 0,-21 0 16,21-21-16,-20 0 0,20-1 0,-21 1 15,0 0-15,0 0 0,43-21 16,-43-1-16</inkml:trace>
  <inkml:trace contextRef="#ctx0" brushRef="#br1" timeOffset="82455.94">19516 15939 0,'-43'21'15,"86"-42"-15,-128 42 0,64 0 0,-22 0 0,22 0 16,-21 0-16,21 1 0,0-1 16,-1 0-16,22 21 15,0-21 1,22-21-16,20 0 15,-21 0-15,0 0 16,0-21-16,1 21 0,20-21 0,-42 0 16,21 0-16,-21 0 0,21-1 15,-21-20-15,0 21 0,0-21 16,0 20-16,0 1 0,-42 21 16,21 0-16,0 0 0,-22 21 15,22-21-15,0 22 16,0 20-16,0-21 0,-1 0 0,1 22 15,21 20-15,-21-42 16,21 22-16,0-22 0,0 0 16,0 0-16,0 0 0,21 0 0,22 1 15,-22-22-15,21 21 16,-21-21-16</inkml:trace>
  <inkml:trace contextRef="#ctx0" brushRef="#br1" timeOffset="83585.88">19664 16298 0,'21'-21'32,"-63"64"-32,63-65 0,0-20 0,-21 63 31,0 0-15,0 1-16,-21-1 0,21 0 15,-21 21-15,21-21 0,-22 1 16,22-1-16,0 0 0,0 0 0,0 21 15,0-20 1,0-1-16,22-21 0,-1 21 0,21-21 16,0 0-16,1 0 15,-22 0-15,21 0 0,-21 0 0,1 0 16,-1 0-16,21-21 0,-21 0 16,0-1-16,1 1 0,-22 0 0,21 0 15,0 0-15,0-22 0,-21 22 16,0-21-16,0 0 15,21 20-15,-21 1 0,0 0 0,-21 42 32,21 0-17,-21 1-15,21-1 0,0 0 16,-21 21-16,0-21 0,21 1 0,0-1 16,0 0-16,0 0 0,0 0 15,0 0-15,0 1 0,21-22 16,0 21-16,0-21 15,21 0-15,-20 0 0,20 0 0,-21 0 16,21 0-16,-20 0 0,-1 0 16,42-43-16,-42 43 15,1-21-15,20 0 0,-21-21 0,0 21 16,-21-1-16,21-20 0,1 21 16,-22 0-16,0-22 0,0 22 15,0 0-15,0 42 16,-22 0-1,1 1-15,21-1 16,-21 0-16,0 0 0,21 21 0,-21-20 16,21-1-16,0 0 0,-21 0 15,21 0-15,-22 0 0,22 1 16,0-1-16,0 0 0,0 0 16,0-42 30,22 0-30,-22 0-16,21-1 0,0 1 16,-21 0-16,21-21 0,0 21 0,0-1 15,1-20-15,20 21 16,-21-21-16,43-1 0,-43 22 16,21 0-16,22 0 0,-43 21 15,0 0-15,0 0 0,0 0 16,0 21-16,-21 21 15,0 1-15,0-22 0,0 0 0,0 21 16,0-21-16,0 1 0,0 20 16,0-21-16,0 0 0,0 0 15,0 1-15,0-1 0,0 0 16,-21-21 15,21-21-15,0 0-16,0-1 0,0 1 15,0 0-15,21 0 16,1-21-16,-1 20 0,0 1 16,21 0-16,-21-21 0,22 21 0,-22-1 15,21 1-15,1 21 0,-22 0 16,21 0-16,-21 0 0,0 0 0,1 0 16,20 43-16,-42-22 15,0 0-15,0 0 0,0 0 0,0 0 16,0 22-16,0-22 0,0 0 15,0 0-15,0 0 0,-21 1 16,0-1-16,21 0 0,-22-21 16,22 21-16,-21-21 0,21-21 31</inkml:trace>
  <inkml:trace contextRef="#ctx0" brushRef="#br1" timeOffset="84694.84">22267 16066 0,'0'0'0,"0"-22"0,0 1 16,0 0-16,0 0 0,0 0 0,0 0 16,0-1-16,0 44 31,0-1-31,-21 0 16,21 0-16,-21 21 0,21 1 0,0-1 15,-21 0-15,21 1 0,-21-1 16,21 0-16,-22-20 0,22 20 0,0 0 15,0-21-15,0 1 0,0-1 16,0 0-16,0 0 0,0 0 16,22-21 15,-1-21-31,0 21 0,-21-21 0,21 0 16,0 0-16,0-22 0,-21 22 15,22-21-15,-1 21 0,0-22 0,0 1 16,0 21-16,0 0 0,1-1 15,-1 22-15,-21 22 32,0 20-32,0-21 0,0 0 0,0 0 15,0 22-15,0-22 0,0 0 0,21 0 16,-21 22-16,21-22 0,0 0 16,0-21-16,1 21 0,-1 0 15,0-21-15,0 0 0,0 21 16,22-21-16,-22 0 0,21 0 0,-21 0 15,22 0-15,-22-21 0,21 0 16,-21 21-16,0-42 0,43-1 16,-43 1-16,0 0 0,0-1 15,-21-20-15,22 21 0,-22-22 0,21 1 16,-21 20-16,0 1 0,0 0 16,0 20-16,0 1 0,0 0 0,0 42 15,0 22 1,0-22-16,-21 21 0,-1 0 0,1 1 15,0-1-15,21 22 0,-21-22 16,0 0-16,21 1 0,0-22 16,0 21-16,0-21 0,0 22 0,0-22 15,0 0-15,21 0 16,0 0-16,0-21 0,0 0 0,1 0 16,-1 0-16,0 0 0,21 0 15,-21-21-15,43-21 16,-43 42-16,0-43 0,22 22 0,-22 0 15,0 0-15,0-43 16,0 43-16,-21 0 0,0 0 0,0 42 31,0 0-31,0 0 16,-21 1-16,21-1 0,0 0 16,-21 0-16,0 0 0,21 0 0,0 1 15,-21-1-15,21 0 0,0 0 16,0 0-16,0 0 15,21-42 17,-21 0-32,21 0 0,-21 0 15,21 0-15</inkml:trace>
  <inkml:trace contextRef="#ctx0" brushRef="#br1" timeOffset="84874.73">23516 15981 0,'-42'-21'16,"84"127"-16,-42-191 0,-63 64 0,41 21 16,1 21-1,21 0 1,0 0-16,0 0 16,21-21-1,1 0-15,-1 0 16</inkml:trace>
  <inkml:trace contextRef="#ctx0" brushRef="#br1" timeOffset="85170.56">23939 15939 0,'0'-22'0,"0"44"0,0-65 16,0 22-16,-21 21 31,21 21-31,0 0 0,-21 22 15,0-22-15,0 21 0,21-21 16,-21 22-16,-1-1 0,22 0 0,-21 1 16,0-22-16,21 21 15,0-21-15,0 22 0,-21-22 0,21 0 0,0 0 16,0 22-16,0-22 16,0 0-16,0 0 0,0 0 15,21-21 1,0 0-1,0 0-15,1-21 16,20 0-16,-21 0 0,0 21 0,22-43 16</inkml:trace>
  <inkml:trace contextRef="#ctx0" brushRef="#br1" timeOffset="85686.09">24257 15960 0,'21'-64'15,"0"43"-15,-84 190 0,84-253 0,21-43 0,-42 106 16,0 42-1,0 0 1,-21 0-16,21 21 0,-21 1 16,0-1-16,21 0 0,-21 1 0,-1-1 15,22 0-15,-21-20 0,21 20 16,-21 0-16,21-21 0,-21 22 0,0-22 16,21 0-16,0 21 0,-21-20 15,21-1-15,-22 0 16,22 0-1,22-42 1,-1 0-16,0 21 16,-21-21-16,21-1 0,0 1 15,0 0-15,1-21 0,-1 21 0,21-22 16,-21 22-16,0-21 0,1 21 16,-1 21-16,0-22 0,0 22 0,0 0 15,-21 22 1,0-1-16,0 0 0,0 0 0,0 21 15,0-20-15,0-1 16,0 0-16,0 0 0,0 21 16,0-20-16,0-1 0,0 0 15,21 0-15,1-21 0,-1 0 16,0 0-16,0 21 0,0-21 16,0 0-16,1 0 0,-1 0 0,0-21 15,0 0-15,0 21 0,-21-21 16,21 0-16,1 21 0,-1-64 15,-21 43 1,0 0-16,21 21 0,-21-21 16,0-1-16,0 1 0,0 0 15</inkml:trace>
  <inkml:trace contextRef="#ctx0" brushRef="#br1" timeOffset="85969.93">23558 16171 0,'-21'0'0,"42"0"0,-42-21 16,42 21 0,1-21-16,20 21 15,0 0-15,1 0 0,-1 0 16,0 0-16,1 0 0,-1 0 0,64 0 15,-85 0-15,21 0 16,-21 0-16,1 0 0,-1 0 16,0 0-16,-42 0 31,0 0-31,-1 0 0,-20 0 0,21 0 16,-21 0-16</inkml:trace>
  <inkml:trace contextRef="#ctx0" brushRef="#br1" timeOffset="87451.22">3937 17928 0,'-21'0'15,"42"0"-15,-63 0 16,42-21 15,0 0-15,21 21-16,0 0 0,0-21 15,0 21-15,0 0 0,1 0 16,-1 0-16,0 0 0,0 0 16,0 0-16,0 21 0,-21 0 0,0 0 15,0 0-15,0 1 0,0-1 16,0 0-16,0 0 0,-21 0 16,-21 0-16,21 1 0,-22-1 15,22 0-15,-21 0 0,0 0 0,-22-21 16,43 0-16,0 0 15,0 0-15,21-21 32,21 21-32,0-21 15,0 21-15,0-21 0,0 21 16,1 0-16,20 0 0,-21 0 0,21 0 16,-20 0-16,20 21 0,-21 0 15,0 0-15,0-21 0,1 21 16,-22 1-16,0-1 0,0 21 15,0-21-15,0 0 0,0 22 16,-22-22-16,1 21 0,0-21 16,-21 1-16,-1 20 0,1-21 15,0 0-15,21-21 0,-22 0 0,1 21 16,0-21-16,-1 0 0,22 0 16,-21-21-16,21 0 0,-22 0 15,22 0-15,0 0 0,21-1 16,0 1-16,0 0 0,0 0 15,0 0-15,0 0 0,0-1 16,21 1-16,0 0 0,0 21 0,1-21 16,-1 0-16,21 21 15,-21-21-15,22-1 0,-22 22 16</inkml:trace>
  <inkml:trace contextRef="#ctx0" brushRef="#br1" timeOffset="87829">4276 17865 0,'21'0'0,"-42"0"0,42-21 15,0 21-15,0-22 16,0 22-16,0 0 0,1 0 16,-1 0-16,0 0 0,21 0 15,-21 0-15,1 22 0,-1-1 16,0 0-16,0 0 0,0 0 0,0 22 15,1-22-15,-22 0 0,0 0 16,0 0-16,0 0 0,0 1 16,0-1-16,-22-21 31,22-21-15,0-1-1,0 1-15,0 0 0,0 0 16,0 0-16,0 0 0,22-1 15,-22 1-15,21 0 0,0 21 16,0-21-16,-21 0 0,21 21 16,0-21-16,1 21 0,41-22 15,-42 22-15,0-21 0,1 21 16</inkml:trace>
  <inkml:trace contextRef="#ctx0" brushRef="#br1" timeOffset="88407.68">5482 17886 0,'0'0'0,"0"-21"31,0 0-15,0-1-16,0 1 15,-21 0-15,0 0 0,0 21 16,-1 0-16,1 0 0,0 0 15,0 0-15,0 0 0,0 0 16,-1 21-16,1 0 0,0 0 0,0 1 16,0-1-16,0 21 0,-1-21 15,1 0-15,0 22 0,0-22 16,21 0-16,-21 0 0,21 0 16,0 1-16,0-1 15,21-21-15,0 0 0,0 0 0,0 0 16,1 0-16,-1 0 0,0 0 15,0-21-15,21 21 0,-20-22 16,-1 1-16,21 0 0,-21 0 16,22 0-16,-22-22 0,0 22 0,21-21 15,-21 0-15,-21-1 0,22 1 16,-1 0-16,-21-1 0,0 1 16,0 0-16,0 20 0,0-20 15,0 21-15,0 0 0,0 42 16,0 21-1,0-21-15,0 22 0,-21-1 16,21 0-16,-22 1 0,22 63 16,0-64-16,0-21 0,0 21 15,0-20-15,0 20 0,0-21 0,22 0 16,-1 0-16,0-21 16,0 0-16,0 0 0,0 0 15,1 0-15,-1 0 0,21 0 16,-21 0-16,0-21 0,1 0 0,41 0 15,-42 0-15,0 0 16</inkml:trace>
  <inkml:trace contextRef="#ctx0" brushRef="#br1" timeOffset="88871.07">7578 17780 0,'0'0'0,"0"21"15,0 0 1,-22 1-16,22-1 0,0 21 16,-42 43-16,42-43 15,-21 0-15,0 1 0,21 20 16,-21 1-16,-1-1 0,22 22 15,-21-22-15,0 1 0,0-1 16,0 1-16,0-1 0,-22 43 16,22-63-16,0-1 0,21 0 15,0-21-15,0 1 0,0-1 0,0-42 32,0-22-17,21 22-15,-21 0 0,0-21 0</inkml:trace>
  <inkml:trace contextRef="#ctx0" brushRef="#br1" timeOffset="89211.59">7324 18182 0,'0'-63'0,"0"232"0,0-275 16,0 0-16,0 85 0,0 0 0,0 0 16,0 0-16,0-22 0,0 22 15,21 0-15,0 0 0,21 0 0,1 0 16,-1-1-16,0 1 0,22 0 15,-1 21-15,1 0 16,-1 0-16,1 0 0,-1 0 0,43 42 16,-64-20-16,-20-1 15,-1 21-15,-21-21 0,0 43 16,-21-43-16,-1 0 0,-62 43 16,41-64-16,-62 42 15,62-21-15,-20 0 0,20-21 16,1 0-16,21 21 0,-43-21 15,43 0-15,0 0 16,0 0-16,63-21 31,-21 21-15,1 0-16,20-21 0</inkml:trace>
  <inkml:trace contextRef="#ctx0" brushRef="#br1" timeOffset="90030.12">8594 17971 0,'0'-22'15,"0"44"-15,0-65 0,0 22 0,0 0 0,0 0 16,0 0-16,-22 21 16,1 0-16,0 0 15,0 0-15,0 0 0,0 0 0,-1 21 16,-20 0-16,21 0 0,0 0 15,-22 0-15,22 22 16,0-22-16,0 0 0,0 21 0,21-20 16,0-1-16,0 0 0,0 0 15,0 0-15,0 0 0,0 1 16,42-22-16,-21 0 16,0 0-16,22 0 0,-22 0 15,0-22-15,0 22 0,22-21 16,-22 0-16,0 0 0,21-21 15,-21 20-15,1 1 0,-22 0 16,0 0-16,0 0 0,0 0 16,0-1-16,0 1 0,0 42 31,0 1-15,0-1-16,0 21 0,0-21 15,0 0-15,0 1 0,0 41 16,0-42-16,0 0 0,0 1 15,21-1-15,0 0 16,0-21-16,0 0 0,0 0 0,22 0 16,-22 0-16,0 0 15,0-21-15,0 21 0,1-21 16,-1-1-16,0 1 16,0 0-16,-21 0 0,21 0 15,0 0-15,22-22 0,-22 22 16,0 0-16,0 0 0,0 0 15,22-1-15,-22 22 0,0 0 16,0 0-16,0 0 0,1 0 16,-1 0-16,0 22 0,21 20 15,-42-21-15,0 0 0,21 0 16,-21 1-16,0 20 0,0 0 16,0 1-16,0-22 0,-21 21 15,21-21-15,0 0 0,-21-21 16,21 22-16,-21-22 0,21-22 31,0 1-15,0 0-16,0 0 0,0 0 15,0 0-15,0-1 0,21 1 16,-21 0-16,21 0 0,0-21 0,-21 20 16,22 1-16,-1 0 0,0 0 15,-21 0-15,21 21 16,0-21-16,0 21 0,1-22 15,-1 1-15,0 21 16</inkml:trace>
  <inkml:trace contextRef="#ctx0" brushRef="#br1" timeOffset="90843.66">9927 17632 0,'0'-21'0,"0"42"0,0-63 16,-21 63-1,0-21-15,0 21 16,-1 21-16,22-21 0,-21 22 0,0-1 16,0 0-16,0 1 0,0-1 15,21-21-15,-22 22 0,1-1 16,21 0-16,0-21 0,0 1 16,-21 20-16,21-21 0,0 0 15,0 22-15,0-22 0,0 0 16,21-21-16,0 21 0,1-21 0,-1 0 15,0 0-15,0 0 0,21 0 16,-20 0-16,-1-21 0,21 21 16,-21-21-16,0 0 0,22-1 15,-22 1-15,-21 0 0,21 0 16,-21 0-16,21 21 0,-21-21 16,0 42-1,0 0 1,0 0-16,0 0 15,0 0 1,0 1-16,0-1 0,0 0 16,0 0-16,21-21 15,1 0-15,-1 0 0,0 0 0,0 0 16,0 0-16,22-21 0,-22 21 16,0-21-16,0 21 0,0-21 15,0-1-15,1 1 0,-1 0 0,0 0 16,-21 0-16,21 0 0,0-1 15,-21 1-15,0 0 0,21 21 16,-21-21-16,0 42 31,0 0-15,0 0-16,0 1 0,0-1 0,-21 0 16,0 0-16,21 21 0,-21-20 15,0 20-15,0 0 0,-1-21 0,1 22 16,0 20-16,0-20 0,0-1 15,-22 0-15,22 1 0,0-1 16,0 0-16,21 22 0,0-22 0,0 0 16,-21 1-16,21-1 0,0 22 15,0-22-15,-21-42 63,-1 0-48,1 0 1,0 0-16,0 0 16,0 0-16,0 0 15,21-21-15,0 0 0,0-1 16,0 1-16,0 0 0,0 0 16</inkml:trace>
  <inkml:trace contextRef="#ctx0" brushRef="#br1" timeOffset="91115.29">9715 17780 0,'0'-42'31,"43"21"-31,-22 21 0,21 0 15,-21 0-15,22 0 0,20 0 16,-20 0-16,-1 0 0,21 0 16,-20 0-16,-1 0 0,-21 0 0,22 0 15,-22 0-15,0 0 0,-21 21 16</inkml:trace>
  <inkml:trace contextRef="#ctx0" brushRef="#br1" timeOffset="91599.02">12573 17717 0,'0'0'0,"21"-22"0,-21 1 16,21-21-16,-21 21 16,0 0-16,0 42 15,0 0-15,-21 21 16,0 1-16,0-1 0,0 0 16,-1 1-16,1 20 0,0-21 15,0 1-15,0 20 0,-22-20 0,22-1 16,0 0-16,21 1 0,0-1 15,-21 0-15,21 1 0,0-22 16,0 0-16,21-21 0,0 0 16,0 0-16,22 0 15,-22 0-15,0-21 0,0 0 16,0-22-16,1 22 0,-22 0 16,21 0-16,-21-22 0</inkml:trace>
  <inkml:trace contextRef="#ctx0" brushRef="#br1" timeOffset="92791.79">12340 17992 0,'-63'0'0,"190"21"16,-191-42-16,-21 21 0,64 0 0,0 0 0,21 21 15,21-21 1,0 0-16,22 0 16,-22 0-16,21 0 0,1 0 15,20 0-15,-21 0 0,1-21 16,-1 0-16,22 21 0,-22-22 15,0 22-15,1 0 0,-1 0 16,-21 0-16,0 0 16,-21 22-16,-21-1 15,0 0-15,21 0 16,-21 0-16,21 22 0,-21-22 16,21 0-16,0 0 0,0 0 0,0 0 15,-22 1-15,22-1 0,0 0 16,0 0-16,0 0 0,22-21 15,-1 0 1,0 0-16,0 0 0,0 0 0,0 0 16,1-21-16,20 0 15,-21 21-15,0-21 0,0 0 0,1-1 16,-22 1-16,0 0 0,0 0 16,0 0-16,-22 0 0,1-1 0,0 1 15,-42-21-15,20 42 16,22-21-16,-21 21 0,21 0 15,-1 0-15,1 0 0,42 0 32,1 0-17,20 0-15,-21 0 0,43 0 0,-22 0 16,21 0-16,-20-21 0,20 21 16,1-22-16,-1 22 0,-20 0 0,20 0 15,-21 0-15,1 0 0,20 0 16,-42 0-16,1 0 15,-22 22-15,0-1 16,0 0-16,-22-21 0,1 21 16,0 0-16,0 0 0,0 1 15,0-1-15,-1 0 0,1 0 0,0 0 16,0 22-16,21-22 0,0 0 16,0 0-16,0 0 15,0 0-15,0 1 0,0-1 16,21-21-16,0 0 0,22 0 15,-22 0-15,0 0 0,21 0 16,-21-21-16,1 21 0,20-22 0,-21 1 16,0 0-16,0 0 0,22 0 15,-43 0-15,21-1 0,-21-20 16,0 21-16,0 0 0,0 0 0,0-22 16,0 22-16,-42 0 15,20 0-15,1 0 0,0 21 16,0 0-16,0 0 0,0 0 0,-1 0 15,1 0-15,21 21 16,0 0 0,21-21-16,22 0 0,-22 0 15,0 0-15,21 0 0,-20 0 16,41 0-16,-21 0 0,-20 0 16,20-21-16,0 21 0,1-21 15,-1-1-15,0 1 0,-21 0 16,22 0-16,-22-21 0,0 20 0,0-20 15,-21 21-15,0-21 16,0 20-16,0 1 0,0-42 16,-21 63-16,0 0 15,0 0-15,0 0 0,-1 21 0,1 0 16,0 0-16,0 22 0,21-22 16,-21 21-16,21 0 0,-21 1 15,-1-1-15,22 0 0,0 1 0,0-1 16,0 0-16,-21 1 0,21 20 15,0-20-15,0-22 16,0 0-16,0 0 0,0 0 0,21 0 16,1-21-16,-1 0 15,21 0-15,-21 0 16,0 0-16,22-21 0,-22 21 0,0-21 16,21 0-16,-20 21 15,41-21-15,-63 0 16,21 21-16,0-22 15,1 1 1</inkml:trace>
  <inkml:trace contextRef="#ctx0" brushRef="#br1" timeOffset="93003.3">14838 18267 0</inkml:trace>
  <inkml:trace contextRef="#ctx0" brushRef="#br1" timeOffset="133147.83">296 14245 0</inkml:trace>
  <inkml:trace contextRef="#ctx0" brushRef="#br2" timeOffset="91188.83">11557 8911 0</inkml:trace>
  <inkml:trace contextRef="#ctx0" brushRef="#br2" timeOffset="32799.16">10837 4593 0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09:11.89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2286 1905 0,'0'-21'0,"0"0"16,0 0-16,0-1 15,0 1-15,0 0 0,0 0 16,0 0-16,-21 0 15,21-1-15,-21 1 0,-1 0 16,1 21-16,0-21 0,0 21 16,0 0-16,0 21 0,-1 0 15,1 0-15,-21 1 0,21 20 0,0 0 16,-22 1-16,22-1 0,0 0 16,0 22-16,-22-22 0,22 22 15,0-22-15,0 21 0,0-20 16,21 20-16,0 1 0,0-1 15,0-20-15,0 20 0,0-21 0,0 1 16,0-1-16,0 0 0,21-20 16,0-1-16,21 0 0,-20 0 0,-1 0 15,21-21-15,-21 0 0,22 0 16,-22 0-16,63 0 0,-41-21 16,41-21-16,-41 21 15,-1-22-15,0 22 16,1-21-16,-1-1 0,22-41 0,-43 41 15,0 1-15,0 0 16,0-1-16,0 1 0,-21 21 0,0-21 16,0 20-16,22 1 0,-22 0 15,0 42 17,0 0-32,0 22 0,0-22 15,0 21-15,0-21 0,0 22 16,-22-1-16,22 0 0,0-20 15,0 20-15,0 0 0,0-21 0,0 1 16,0-1-16,0 0 0,0 0 16,22 0-16,-1-21 0,0 0 15,0 0-15,0 0 0,22 0 0,-22 0 16,0-21-16,0 0 0,0 0 16,22 0-16,-1-22 0,-21 1 15,0 0-15,0 20 0,-21-20 16,22 0-16,-22-1 0,21 22 15,-21-21-15,0 21 0,0-22 16,21 22-16,-21 0 0,0 0 0,0 42 31,0 0-31,0 0 0,0 1 16,0-1-16,0 0 16,0 21-16,0 1 0,0-22 0,0 21 0,0 0 15,0 1-15,0-22 16,0 21-16,0-21 0,0 22 0,0-22 15,0 0-15,21 0 0,0 0 16,0-21-16,1 0 0,-1 0 0,0 0 16,21 0-16,-21 0 0,1 0 15,20 0-15,0-21 0,-21 0 0,22 0 16,-1 0-16,0-22 0,-20 22 16,20-21-16,21-43 0,-41 64 15,20-21-15,-42-1 0,21 22 16,-21-21-16,0 21 0,0 0 15,0-1-15,-21 22 0,0 0 16,0 0-16,-1 0 0,1 22 16,-21-22-16,21 21 0,0 0 0,-1 0 15,22 21-15,0-20 0,0-1 16,0 0-16,0 21 0,22-21 0,-1 1 16,0-1-16,0 0 0,0 0 15,0 0-15,1-21 0,-1 21 0,21 1 16,-21-1-16,0-21 15,1 0-15,-22 21 0,-22-21 32,1 0-17,0 0-15,0 0 0,0 0 16,0 0-16,-1 0 0,1 0 0,0 0 16,0 0-16,0-21 0,0 21 15,21 21 16,0 0-31,21-21 16,0 21-16,0-21 16,0 0-16,0 0 0,1 0 0,-1 0 15,21 0-15,-21 0 0,0 0 0,1-21 16,20 21-16,-21-21 16,0 0-16,22 21 0,-1-21 0,-21-1 15,21 1-15,-20-21 0,-1 21 16,0-22-16,21 22 0,-21-21 0,1 0 15,-1-1-15,-21 1 0,21 0 16,0-1-16,-21 1 0,21-22 0,-21 22 16,0-21-16,0 20 0,0 1 15,0 0-15,0-1 0,0 1 0,0 21 16,0 0-16,-21 21 0,0 0 16,21 21-16,0 21 15,-21 0-15,21 1 0,0-1 16,0 22-16,0 20 15,0-20-15,0-22 0,0 0 16,0 1-16,0-1 0,0 0 0,0 1 16,0-22-16,0 21 0,21-21 15,0 1-15,-21-1 0,21 0 0,-21 0 16,21 0-16,1-21 0,-1 0 16,0 0-16,0 0 0,21-21 15,-20 0-15,-1 21 16,0-21-16,0 0 0,0-22 15,0 22-15,1 0 0,-22 0 0,21-22 16,0 22-16,0 0 0,-21 0 16,0 0-16,21 0 0,-21 42 31,0 0-31,0 0 16,0 0-16,0 0 0,-21 1 15,21 20-15,-21-21 0,21 0 0,0 0 16,0 1-16,0-1 0,0 0 15,0 0-15,21-21 16,0 0-16,0 0 0,1 0 16,-1 0-16,0 0 0,21-21 0,-21 21 15,22-21-15,-22 0 0,21-1 16,-21-20-16,1 21 0,20 0 16,-42 0-16,21-22 0,-21 22 0,0-21 15,0 21-15,0-22 0,0 22 16,-42-21-16,21 21 0,-1-1 15,1 22-15,0 0 0,0 0 16,0 0-16,-22 22 0,22-1 0,0 0 16,0 0-16,0 0 0,0 0 15,-1 1-15,22-1 0,-21 0 16,21 0-16,-21-21 0,21-21 47,0 0-47</inkml:trace>
  <inkml:trace contextRef="#ctx0" brushRef="#br0" timeOffset="226.91">3937 2096 0,'0'0'0,"21"0"0,0 0 16,0 0-16,22 0 15,-22 0-15,0 0 0,0 0 0,0 0 16,22 0-16,-22-22 0,21 22 16,-21-21-16,22 21 0,-1 0 15,-21-21-15,0 21 0,22-21 0,-22 21 16,0 0-16,0 0 16,-21-21-1</inkml:trace>
  <inkml:trace contextRef="#ctx0" brushRef="#br0" timeOffset="1331.54">5186 2096 0,'0'-43'15,"0"22"1,0 0 0,0 0-1,21 21-15,0 0 16,0 0-16,0 0 16,1 21-16,-22 0 0,21 0 15,-21 0-15,21 22 0,-21-22 0,0 0 16,0 21-16,0 1 0,0-22 15,0 21-15,0-21 0,0 22 16,0-22-16,-21 21 0,0 1 16,21-22-16,0 0 0,0 0 15,0-42 1,0 0 0,0-22-1,0 22-15,0 0 0,0 0 0,21-21 16,0 20-16,0-20 0,-21 0 15,21 21-15,0-22 0,22 22 0,-22-21 16,0 21-16,21-1 0,-20 1 0,20 0 16,-21 21-16,21 0 0,-20 0 15,20 0-15,-21 0 0,0 21 0,0 0 16,1 1-16,-1-1 0,-21 21 16,0-21-16,0 0 0,0 22 15,0-22-15,0 0 0,0 21 0,0-20 16,0-1-16,0 21 0,0-21 15,0 0-15,0 1 16,-21-22-16,21 21 16,0-42-1,0-1 1,0 1-16,0 0 0,0 0 16,0 0-16,0 0 0,0-1 0,21-20 15,0 21-15,0-21 0,0 20 0,22-20 16,-22 21-16,21 0 0,0-22 15,-20 22-15,20 0 0,0 0 16,-21 0-16,22 21 0,-22 0 16,0 0-16,21 0 0,-20 21 0,-1 0 15,21 21-15,-42-20 16,0 20-16,0-21 0,0 0 0,0 22 16,0-22-16,0 21 0,0-21 15,-21 0-15,0 22 0,0-22 0,21 0 16,-22 0-16,22 0 0,0 1 15,-21-22-15,21 21 0,0-42 47,0-1-47,0-20 0,21 21 16,1 0-16,-1 0 0</inkml:trace>
  <inkml:trace contextRef="#ctx0" brushRef="#br0" timeOffset="1559.44">6583 2053 0,'21'0'0,"0"-21"32,-21 42-32,0 0 0,0 1 15,0-1-15,0 0 0,0 0 16,0 0-16,0 0 0,0 1 0,0-1 16,0 0-16,-21 0 0,0 0 15,21 0-15,0 1 16,-21-1-16,21-42 47,0-1-47,0 1 0,0 0 15,0-21-15</inkml:trace>
  <inkml:trace contextRef="#ctx0" brushRef="#br0" timeOffset="1759.49">6625 1842 0,'-21'0'0,"0"0"16,42 0 62,0 0-63,0 0-15</inkml:trace>
  <inkml:trace contextRef="#ctx0" brushRef="#br0" timeOffset="2401.66">7048 1990 0,'0'21'0,"0"-42"31,22 0-15,-1 21-16,0-22 0,0 22 16,0 0-16,0 0 0,1-21 0,-1 21 15,21 0-15,-21 0 0,0 0 16,1 21-16,-1 22 0,-21-22 16,0 0-16,0 0 0,0 0 15,0 1-15,0 20 0,0-21 16,-43 0-16,22 22 0,0-22 0,-21 21 15,-1 0-15,1-20 0,-43 41 16,43-42-16,0 0 0,21 1 16,-22-1-16,22-21 0,21-21 47,21 21-47,0-22 0,1 22 0,20 0 15,-21-21-15,21 21 0,-20 0 16,20 0-16,-21 0 0,21 0 0,-20 0 15,-1 0-15,21 0 0,-21 21 16,22-21-16,-22 22 0,0-1 16,0 0-16,0 0 0,0 21 0,1-20 15,-22 41-15,0-21 16,0 1-16,0-1 0,0 0 0,0 1 16,0-1-16,-22 22 0,1-22 15,0 0-15,0 22 0,-21-22 16,-1 0-16,1 1 0,0-1 0,-1 0 15,1-20-15,0-1 0,-43 21 16,43-42-16,-22 0 0,22 0 0,-22 0 16,22 0-16,0 0 0,-22-21 15,22 0-15,21 0 0,-43-22 16,22 22-16,21-21 0,21 21 16,-22-22-16,22 22 0,0 0 15,0-21-15,0 20 0,0 1 0,0-21 16,0 21-16,22 0 0,-1-22 15,21-20-15,0 20 0,1-20 16,-1 21-16</inkml:trace>
  <inkml:trace contextRef="#ctx0" brushRef="#br0" timeOffset="3040.69">8001 2180 0,'0'0'0,"0"-21"0,21 21 16,-21-21-16,21 21 0,-21-21 0,0 0 15,0-1-15,21 1 0,-21 0 16,0-21-16,0 21 0,0-1 16,0 1-16,0 0 0,-21 0 15,0 0-15,0 21 0,0-21 0,-22-1 16,1 22-16,21 0 15,-21 0-15,-1 0 0,22 22 0,-21-1 16,-22 21-16,22-21 16,0 22-16,20-1 0,1-21 15,0 21-15,0 1 0,0-1 0,0 0 16,-1 1-16,22-1 0,0-21 16,0 22-16,0-22 0,0 21 0,0-21 15,0 0-15,22 1 0,-1-22 16,0 0-16,0 0 0,0 0 0,0 0 15,22 0-15,-22 0 0,21-22 16,1 1-16,-1 0 0,0 0 16,1 0-16,-22 0 0,21-22 0,0 22 15,-20-21-15,20 21 0,-21-22 0,0 22 16,0-21-16,1-1 0,-1 1 16,-21 0-16,0 21 0,21-1 15,-21 1-15,0 0 0,21 0 0,-21 42 31,0 0-31,0 22 0,0-22 0,0 21 16,0-21-16,0 22 0,0-22 0,0 21 16,0-21-16,0 22 0,0-22 15,0 0-15,0 0 0,0 0 16,0 0-16,0 1 0,21-1 16,0-21-16,1 0 0,-1 0 0,0 0 15,0 0-15,21 0 16,-20-21-16,-1-1 0,0 22 0,0-21 15,0 0-15,22 0 0,-22 0 16,0-22-16,0 22 0,0-21 16,22 0-16</inkml:trace>
  <inkml:trace contextRef="#ctx0" brushRef="#br0" timeOffset="3323.64">8784 1524 0,'0'0'0,"0"-42"15,0 21-15,0-1 0,-21 22 16,0 0-1,0 22-15,-1-1 16,22 21-16,0-21 0,-21 22 0,0-1 16,21 21-16,0-20 0,0 20 15,-21-20-15,21-1 0,0 21 16,0-20-16,0-1 0,0 0 16,0 1-16,0-22 0,0 21 0,0-21 15,0 1-15,0-1 0,21 0 0,-21 0 16,21 0-16,0-21 15,1 0-15,-1 0 0,0 0 16,0 0-16,21 0 0,-20 0 16,-1-21-16,21 0 0,0 0 0,-20 0 15,20-1-15,0 1 0,1 0 16,-22 0-16</inkml:trace>
  <inkml:trace contextRef="#ctx0" brushRef="#br0" timeOffset="4352.5">9292 1926 0,'0'-21'0,"0"42"0,0-63 0,21 21 16,-21 0-16,0-1 0,0 44 31,0-1-31,-21 0 16,21 0-16,0 0 0,-21 0 15,0 22-15,21-22 0,-21 21 0,21-21 16,0 1-16,-22 20 0,22-21 0,0 0 16,0 0-16,0 1 15,0-1-15,0 0 16,22-21-16,-1 0 0,0 0 15,0 0-15,0 0 0,0 0 16,1-21-16,-1 21 0,21-21 0,-21 21 16,0-22-16,1 1 0,-1 0 15,0 0-15,0 0 0,0 0 0,0-1 16,1-20-16,-22 21 0,21 0 16,-21 0-16,21-1 0,-21 1 0,0 42 46,0 1-46,0-1 0,-21 0 0,0 0 16,21 0-16,-22 0 0,22 1 16,0-1-16,0 0 0,-21 0 0,21 0 15,0 0-15,0 1 0,0-1 16,0 0 0,21-21-16,1 0 0,-1 0 15,0 0-15,0 0 0,0 0 16,0 0-16,1 0 0,-1 0 0,0-21 15,0 21-15,0-21 0,-21-1 0,0 1 16,0 0-16,0 0 16,0 0-16,0 0 0,-21-1 0,21 1 15,-21 0-15,0 21 0,0-21 16,-1 0-16,1 21 0,21-21 0,0-1 16,0 1-1,0 0-15,21 0 16,1 0-16,-1 0 0,0 21 15,21-22-15,1 1 0,-1 21 16,0 0-16,1-21 0,20 21 0,-21 0 16,1 0-16,-1 0 0,0 21 15,-20 0-15,20 1 0,-21-1 16,-21 0-16,21 21 0,-21-21 16,0 1-16,0 41 15,0-42-15,-21 0 0,21 22 0,0-22 0,-21 0 16,21 0-16,0 0 15,-21 1-15,21-1 0,0 0 16,0 0-16,0 0 16,-21-21-1,-1 0 1,22-21 0,0 0-16,0 0 0,0 0 15,22-1-15,-1-20 0,0 21 16,21-21-16,-21-1 0,22 1 15,20-43-15,-20 43 0,-22 0 0,21 20 16,0-20-16,1 21 16,-22 0-16,64 0 0,-64 21 15,42 0-15,-42 21 16,1 0-16,-1 42 0,-21-20 16,0-1-16,0-21 0,0 22 15,0-1-15,0 0 0,0-21 16,-21 22-16,-1-22 0,1 42 15,0-41-15,21-1 16,-21 0-16,21 0 0,-21-21 16,0 0 15,21-21-31,0 0 0,0 0 16,-22-1-16,22-20 15</inkml:trace>
  <inkml:trace contextRef="#ctx0" brushRef="#br0" timeOffset="4598.35">10033 1334 0,'-42'0'0,"84"0"0,-106 0 15,22 0-15,21 0 0,0 0 16,0 0-1</inkml:trace>
  <inkml:trace contextRef="#ctx0" brushRef="#br0" timeOffset="4901.18">8509 1757 0,'0'0'0,"-21"0"0,0 21 15,42-21 17,0 0-32,0 0 0,21 0 0,-20 0 15,20 0-15,-21 0 0,21 0 16,1 0-16,-22 0 0,21 0 16,-21 0-16,1-21 0,20 21 0,-21 0 15,0 0-15,0 0 16,-42 0 15</inkml:trace>
  <inkml:trace contextRef="#ctx0" brushRef="#br0" timeOffset="6095.34">2413 2963 0,'-21'0'16,"42"0"-16,-85 0 0,43 0 0,0 0 16,0 0-16,0 0 0,0 0 0,-1 0 15,1 0-15,0 0 0,21 22 16,-21-22-16,0 0 16,42 0 15,0 0-31,0 0 15,0 0-15,22 0 0,-1 0 16,22 0-16,-22 0 0,21 0 16,22 0-16,0 0 0,-1 0 0,1 0 15,106 0-15,-107 0 16,22 0-16,0 0 0,21 0 16,-21-22-16,21 22 0,-21 0 0,21 0 15,-22 0-15,149-21 0,-127 21 16,22 0-16,168 0 15,-148-21-15,1 21 0,168 0 16,-168 0-16,20 0 0,-20-21 16,-1 21-16,0 0 0,191 0 15,-191-21-15,-20 21 0,20 0 16,21 0-16,-20-21 0,168 21 16,-189-22-16,-1 1 0,0 21 15,0-21-15,0 21 0,-21 0 16,0-21-16,0 21 0,-21 0 0,0-21 15,0 21-15,-22 0 0,1 0 16,106-21-16,-107 21 0,-20 0 16,20 0-16,1 0 0,-21-22 15,20 22-15,-20 0 0,-22 0 0,22 0 16,-22 0-16,0 0 0,1 0 16,-1 0-16,21 0 0,-41 0 15,-1 0-15,0 0 0,0 0 0,0 0 16,0 0-1,-21-21 48,-21 21-47</inkml:trace>
  <inkml:trace contextRef="#ctx0" brushRef="#br0" timeOffset="11169.44">4995 5715 0,'0'-21'15,"0"0"1,21 0 0,-21 42 30,0 0-46,0 0 16,0 0-16,0 0 0,0 22 0,0-22 16,0 21-16,0 1 0,0-22 15,0 21-15,0 0 0,0 1 0,0-1 16,0 0-16,0 22 0,0-22 0,0 22 16,0-1-16,0 1 15,0-1-15,0 1 0,0-1 0,0 1 16,0-1-16,0 1 0,0-1 0,0 1 15,0 20-15,0 65 16,0-65-16,0-20 0,0 20 0,0-20 16,0-1-16,0 22 0,0-21 15,0-1-15,0 1 0,0-1 0,0 1 16,0-1-16,0 1 0,0-22 0,0 21 16,-21 1-16,21-22 0,-21 1 15,21-1-15,0-21 0,0 21 0,0-20 16,0-1-16,-21-21 0,21 21 0,0-42 31,0 0-31,0-1 0,0 1 16,0-21-16</inkml:trace>
  <inkml:trace contextRef="#ctx0" brushRef="#br0" timeOffset="12925.01">5186 5652 0,'0'0'0,"-21"0"15,-1 0-15,22 21 47,0 0-31,0 0-16,22-21 15,-1 0-15,0 21 16,21-21-16,1 0 0,-1 0 0,21 0 16,1 0-16,-1 0 15,22 0-15,84 0 0,-84 0 16,0 0-16,-1 0 0,22-21 16,0 21-16,127-21 0,-106 21 15,21 0-15,106-42 0,-106 42 16,127-22-16,-126 22 15,-1-21-15,0 21 0,127 0 16,-148-21-16,0 21 0,0 0 16,21 0-16,-42-21 0,21 21 0,-21-21 15,0 21-15,-22 0 0,1 0 16,0 0-16,-1 0 0,1 0 0,0 0 16,-1 0-16,-20 0 15,21 0-15,-43 0 0,21 0 0,22 0 16,-64 0-16,22 0 0,-22 0 15,0 0 1,-21 21 0,0 0-1,0 0-15,0 0 0,-21 1 16,21-1-16,0 0 0,0 21 16,-21-21-16,21 22 0,-22-22 0,22 21 15,-21-21-15,21 22 0,0-22 16,-21 21-16,0 1 0,0-22 0,21 21 15,-21 0-15,21 43 16,-22-43-16,22 22 0,-21-22 16,21 22-16,-21-1 0,21-20 0,0 20 15,-21-21-15,0 22 0,0-22 0,21 22 16,-22-22-16,1 0 0,21 1 16,0 20-16,-21-20 0,21-1 0,-21 21 15,21-20-15,0-1 0,0 22 0,0-22 16,0 0-16,0 22 0,0-22 15,0 0-15,0 1 0,21-1 16,-21-21-16,0 22 0,21-1 0,0 21 16,-21-20-16,22-22 15,20 85-15,-42-64 16,0 0-16,0-20 0,0 20 0,0-21 16,0 21-16,0-20 0,0-1 15,0 0-15,0 0 0,0 0 16,0 0-16,0 1 0,0-1 0,0 0 15,-21 0-15,0-21 16,21 21-16,-22 0 31,1-21-15,0 0 0,0 0-1,0 0 1,0 0-16,-1 0 15,1 0-15,0 0 0,0 0 16,-21 0-16,20 0 0,-20 0 16,0 0-16,-1 0 0,1 0 0,0 0 15,-22 0-15,22 0 0,-22 0 0,1 0 16,-1 0-16,1 0 0,-1 0 0,1 0 16,-85 0-16,63 0 15,22 0-15,-22 0 0,0 0 16,1 0-16,-1 0 0,0 0 0,-21 0 0,22 0 15,-1 0-15,-21 22 0,22-22 16,-1 0-16,21 0 0,-20 0 16,20 0-16,-20 0 0,20 0 0,1 0 15,-22 0-15,21 0 0,1 0 0,-22 0 16,22 0-16,-1 0 0,1 0 16,-1 0-16,1 0 0,-1 0 0,1 0 15,-1 0-15,-63 0 0,85 0 16,-22 0-16,1 0 0,-43 0 15,43 0-15,20 0 0,-84 21 16,64-21-16,20 0 16,-20 0-16,-1 0 0,22 0 15,0 21-15,-1-21 0,1 0 0,0 0 16,21 0-16,-22 0 0,22 0 0,-21 0 16,-1 0-16,1 21 15,21-21-15,0 0 0,0 0 0,-1 0 16,1 0-16,0 21 15,0-21-15,0 0 0,0 0 16,-1 0 15,1 21-31,0-21 16,0 0-16,0 0 16,0 0-16,-1 22 0,-20-22 15,21 0-15,-21 0 0,20 0 0,1 0 16,0 21-16,0-21 0,0 0 0,0 0 15,21-21 1,0-1-16,21 1 0,0 21 16,0-21-16,0 0 0,22 0 0</inkml:trace>
  <inkml:trace contextRef="#ctx0" brushRef="#br0" timeOffset="14126.85">5482 4932 0,'-21'63'31,"21"-41"-31,0-1 0,0 0 16,21-21 15,0 0-31,0 0 0,1-21 0,-1 0 16,21 21-16,-21-22 0,22 1 15,-22 0-15,21 0 0,-21-21 16,22 20-16,-22 1 0,21 0 16,-21 0-16,-21 0 0,21 0 0,-21-1 15,0 1-15,0 0 16,0 0-16,-42 21 0,0 0 15,21 0-15,-22 0 0,1 0 16,-22 0-16,22 0 0,0 21 16,-1 0-16,1 0 0,0 1 0,-1-1 15,22 21-15,0-21 0,-21 43 16,42-43-16,0 21 0,0-21 16,0 1-16,0-1 0,21 21 15,0-21-15,0-21 16,22 21-16,-1 1 0,0-1 0,1-21 15,-1 21-15,0 0 0,1 0 0,-1 0 16,0-21-16,1 22 0,-22-1 16,42 21-16,-42-21 0,-21 0 15,0 1-15,0-1 0,0 0 16,-42 21-16,0-21 0,-1 1 16,22-22-16,-21 21 0,0 0 15,-1-21-15,1 0 0,0 0 16,20 0-16,-20 0 0,21 0 0,0-21 15,0 0-15,-1-1 0,1 22 16,0-21-16,0 0 0,21 0 16,-21 0-16,21 0 0,0-1 0,0 1 15,0 0-15,0 0 0,0 0 16,0 0-16,21 21 16,0 0-16,0 0 0,0 0 0,1 0 15,20 0-15,-21 0 0,0 0 16,22 0-16,-22 0 0,21 0 0</inkml:trace>
  <inkml:trace contextRef="#ctx0" brushRef="#br0" timeOffset="14479.64">6075 5271 0,'21'0'0,"-42"0"0,63 0 0,-21 0 16,0 0-16,-21-22 0,22 22 15,-1-21-15,0 0 16,0 0-16,0 0 0,-21 0 15,21-1-15,-21 1 16,0 0-16,22 0 0,-22 0 0,0 0 16,0-1-16,-22 22 31,1 0-31,0 0 0,21 22 0,0-1 16,-21 0-16,0 0 15,21 21-15,-21-20 0,21 20 0,0 0 16,0 1-16,0-22 15,0 0-15,0 0 0,0 0 0,0 0 16,0 1-16,0-1 0,21-21 16,0 0-1,0 0-15,0 0 0,0 0 16,1 0-16,-1-21 16,0 21-16,0-22 0,0 1 15,0 0-15,1 0 0</inkml:trace>
  <inkml:trace contextRef="#ctx0" brushRef="#br0" timeOffset="14767.1">6710 4614 0,'0'0'0,"0"-21"0,0 0 16,-21 21-16,21-21 16,-22 21-16,1 0 15,21 21-15,-21 0 16,21 0-16,0 22 0,0-22 0,0 21 15,0 1-15,0-1 0,0 21 16,0-20-16,0 20 0,0-20 0,0-1 16,0 21-16,0-20 0,0-22 0,0 21 15,0 1-15,0-22 16,0 0-16,0 0 0,0 0 0,0 0 16,0 1-16,21-22 15,0 0 1,1 0-16,-22-22 0,21 22 15,-21-21-15,21 0 0</inkml:trace>
  <inkml:trace contextRef="#ctx0" brushRef="#br0" timeOffset="15187.85">6964 5122 0,'0'0'0,"0"22"15,0-1 1,21-21 15,0 0-31,0-21 0,0-1 16,1 22-16,-1-21 16,0 0-16,-21 0 0,21 21 0,-21-21 15,21 0-15,-21-1 0,0 1 16,0 0-16,-21 21 31,0 0-31,0 0 0,0 0 16,-1 21-16,1 0 0,0 1 0,0-1 15,0 21-15,21 0 16,-21-20-16,21 20 0,0-21 0,0 0 16,0 0-16,0 1 0,0-1 15,0 0-15,21-21 0,0 0 16,0 21-16,0-21 0,0 0 0,1 0 15,-1 0-15,0 0 0,0 0 16,21-21-16,-20 21 0,-1-21 0,21 0 16,0-1-1,-20 1-15,-1 0 0,-21-21 0</inkml:trace>
  <inkml:trace contextRef="#ctx0" brushRef="#br0" timeOffset="15686.57">7429 4932 0,'0'21'47,"0"0"-47,0 0 16,0 1-16,0-1 0,0 0 0,0 0 15,0 0-15,0 0 0,0 1 16,0-1-16,0 0 0,0 0 0,0 0 16,0 0-16,0 1 15,0-1-15,0 0 16,0-42 31,0 0-47,0-1 15,0-20-15,0 21 0,0 0 16,0-22-16,0 1 0,0 21 0,22-21 16,-1-1-16,-21 1 0,21 21 15,0-22-15,0 22 0,22 0 0,-22 0 16,0 21-16,21 0 0,-21 0 15,1 0-15,20 0 0,-21 21 16,21 0-16,-20 0 0,-1 1 0,0 20 16,0-21-16,0 21 0,-21-20 15,0 20-15,0-21 0,0 21 0,0-20 16,0-1-16,0 21 0,0-21 16,-21-21-16,21 21 0,-21 1 0,21-1 15,-21-21 1,21-21 15,0-1-15,0 1-16,21 0 0,-21 0 0,21 0 15</inkml:trace>
  <inkml:trace contextRef="#ctx0" brushRef="#br0" timeOffset="15923.47">8255 4847 0,'21'0'15,"-42"0"-15,42 21 32,-21 1-32,0-1 0,0 0 0,0 0 15,0 0-15,0 43 16,0-43-16,0 21 0,0 1 16,0-22-16,0 0 0,0 0 15,0 0-15,0 0 16,0-42 15,0 0-15,0 0-16,21 0 0</inkml:trace>
  <inkml:trace contextRef="#ctx0" brushRef="#br0" timeOffset="16319.78">8382 4466 0,'0'0'16,"-21"0"-16,0 0 0,-1 0 16,1 21-16,0 1 15,21-1-15,-21 0 0,21 0 0,-21 0 16,21 0-16,0 1 16,0-1-16,0 0 0,21-21 15,0 0-15,0 0 0,0 0 16,1 0-16,-1 0 0,0 0 15,0 0-15,0-21 0,0 21 0,1-21 16,-22-1-16,21 1 16,-21 0-16,0 0 0,0 0 15,0 0-15,0-1 16,0 1-16,-21 21 0,-1-21 0,1 21 16,0 0-16,0 0 0,0 0 15,21 21-15,-21-21 0,-1 21 16,1 1-16,21-1 0,-21 0 0,21 0 15,0 0-15,0 0 0,0 1 16,0-1-16,0 0 0,0 0 16,0 0-16,0 0 0,0 1 0,0-1 15,21-21-15,-21 21 16</inkml:trace>
  <inkml:trace contextRef="#ctx0" brushRef="#br0" timeOffset="17495.95">8805 4763 0,'0'0'0,"0"-22"0,0 1 15,-21 21 17,0 0-32,21 21 0,-21-21 15,21 22-15,0-1 0,0 21 16,0-21-16,0 0 0,0 1 0,0 20 15,0-21-15,0 43 16,0-43-16,0 21 0,0-21 16,0 0-16,0 1 0,21-1 15,-21 0-15,21 0 0,0-21 16,0 0-16,1 21 0,20-21 16,-21 0-16,0 0 0,0 0 0,1-21 15,20 21-15,-21-21 0,0 0 16,0 0-16,22-1 0,-22 1 15,0-42-15,0 20 0,-21 1 16,21 0-16,-21-1 0,0 22 0,0-21 16,0 21-16,0-22 0,0 22 15,0 0-15,-21 21 32,21 21-32,-21 0 0,21 1 0,0 20 15,-21-21-15,21 21 0,-21-20 16,21 20-16,0-21 0,0 21 0,0-20 15,0-1-15,0 0 0,0 0 16,0 0-16,21 0 0,21 1 16,-21-22-16,22 0 0,-22 0 15,0 0-15,21 0 0,22 0 16,-43-22-16,0 22 0,0-21 0,1 0 16,-1 0-16,0-21 15,-21 20-15,21 1 0,-21-21 16,0 21-16,0 0 0,0-1 15,0 1-15,0 0 0,0 0 0,0 0 16,-21 42 15,21 0-31,0 0 0,0 0 0,0 1 16,0-1-16,0 0 0,0 0 16,0 0-16,0 0 0,0 1 0,0-1 15,0 0-15,0 0 0,0 0 16,0 0-16,0 1 0,0-1 15,0 0 1,0-42 31,0 0-47,0-1 0,0 1 0,0 0 16,0 0-16,21 0 0,0-22 0,0 1 15,1 0-15,-1 21 0,0-22 16,0 1-16,21 21 0,-20 0 0,20-1 15,-21 1-15,0 0 0,43 21 16,-43 0-16,0 0 16,0 21-16,0 0 0,1 1 0,-22-1 15,21 0-15,-21 0 0,21 0 16,-21 22-16,0-22 0,0 0 0,0 0 16,21 43-16,-21-43 15,0 0-15,0 0 0,0 0 16,-21-21-1,21 21-15,-21-21 16,21-21 0,0 0-16,21 0 15,0-21 1,0 20-16,0-20 0,1 21 0,-1-21 16,21-1-16,0 22 0,-20-21 15,20 21-15,0-1 0,-21 1 0,22 0 16,-1 21-16,-21 0 0,22 0 0,-22 0 15,0 0-15,0 21 0,0 22 16,-21-1-16,0-21 0,0 21 16,0-20-16,0 20 0,0-21 15,0 0-15,0 22 0,0-22 0,0 0 16,-21 0-16,21 0 0,-21-21 16,0 0-16,21 21 0,-21-21 15,-1 0-15,1 0 16</inkml:trace>
  <inkml:trace contextRef="#ctx0" brushRef="#br0" timeOffset="28876.02">4974 9398 0,'-21'0'0,"42"0"0,-42-21 16,21 0 0,0 0-16,0 42 47,0 0-32,-21 0-15,21 0 0,0 22 16,0-22-16,0 21 0,0 0 0,0 1 15,0-1-15,0 0 0,-21 1 0,21-1 16,-22 0-16,22 1 0,-21-22 16,21 21-16,0-21 0,0 1 15,0-1-15,0 0 0,0 0 16,0-42 15,0 0-31,21 0 16,-21-1-16,22 1 0,-1 0 0</inkml:trace>
  <inkml:trace contextRef="#ctx0" brushRef="#br0" timeOffset="29323.87">5228 9504 0,'0'0'0,"0"21"16,-21 0-16,0 0 15,21 1-15,-21-1 16,-1 21-16,1-21 0,21 0 0,-21 22 15,0-22-15,0 21 0,0-21 16,-22 1-16,22 20 0,0-21 0,0 0 16,0 0-16,-1 1 0,22-1 15,-21-21-15,21-21 32,0-1-32,0 1 0,21 0 15,-21 0-15,22 0 0,-1 0 0,0-22 16,0 22-16,0 0 0,0 0 15,1 0-15,-1-1 0,0 1 0,0 0 16,0 21-16,0 0 0,1 0 16,-1 0-16,-21 21 0,0 0 15,21 1-15,0-1 0,-21 0 16,0 0-16,0 0 0,21 0 16,0 22-16,-21-22 0,22 0 15,-22 0-15,0 0 0,21 1 16,0-1-16,0-21 15,0 0-15,0 0 16,1-21-16,-1-1 16,0 1-16,-21 0 0,21 0 15,0-21-15,0-1 0,1-20 16,-1-1-16</inkml:trace>
  <inkml:trace contextRef="#ctx0" brushRef="#br0" timeOffset="29533.75">5588 9335 0,'0'-22'0,"0"44"0,0-65 0,0 22 0,0 42 15,0 0 1,0 1-16,-21-1 0,21 21 16,0 0-16,0 1 0,0-1 15,-21 43-15,-1-22 0,22-20 16,-21-1-16,21-21 0,0 21 16,-21 43-16,21-64 15,0 0-15,0 1 0,0-1 16,21-21-1,0 0 1,-21-21-16,22-1 0,-1 1 0</inkml:trace>
  <inkml:trace contextRef="#ctx0" brushRef="#br0" timeOffset="29938.52">5800 9716 0,'0'42'31,"21"-42"-15,0 0-1,0 0-15,0-21 0,0 21 16,1-21-16,-1-1 0,0 1 0,0 0 16,0 0-16,-21 0 0,21 0 15,1-43-15,-1 64 16,-21-21-16,0 0 0,-21 21 31,-1 0-31,1 21 0,21 0 16,-21 0-16,0 0 0,0 1 15,21 20-15,0 0 0,-21 22 16,-1-43-16,22 21 0,0-21 0,0 22 16,0-22-16,0 0 0,0 0 15,0 0-15,0 1 0,22-22 0,-1 21 16,0-21-16,0 0 15,0 0-15,0 0 0,22 0 0,20-21 16,-42-1-16,22 1 0,-22 0 16,21 0-16,-21-21 0,22 20 15,-22-20-15,21 0 0</inkml:trace>
  <inkml:trace contextRef="#ctx0" brushRef="#br0" timeOffset="30397.26">6604 9271 0,'0'0'16,"0"-21"-16,-21 21 0,0 0 15,-1 21 1,1-21-16,21 21 0,0 0 0,0 1 16,0 20-16,0-21 0,0 21 15,0 1-15,0-22 0,0 64 16,0-43-16,0 0 0,0-21 16,0 22-16,0-22 0,-21 42 15,21-41-15,0-1 0,0 0 0,0 0 16,-21-21-16,21 21 0,0-42 47,0 0-47,0 0 0,0 0 15,0-1-15,0 1 0,0-21 16,21 21-16,0-22 0,0 22 16,1-21-16,20 21 0,-21 0 0,21-1 15,1 1-15,-1 0 0,0 21 0,1 0 16,-1 0-16,0 0 0,1 0 15,41 21-15,-62 0 0,20 1 16,-21-1-16,-21 0 0,0 0 16,0 0-16,0 0 0,0 22 15,-21-22-15,-21 0 0,-22 21 16,43-20-16,-21-1 0,-1-21 16,-20 21-16,20 0 0,1-21 0,0 0 15,21 0-15,-22 21 0,1-21 0,21 0 16,0 0-16,-1 0 0,-20-21 15,42 0-15,0 0 16</inkml:trace>
  <inkml:trace contextRef="#ctx0" brushRef="#br0" timeOffset="31217.55">8361 9567 0,'21'0'15,"0"0"1,0-21-1,0 0-15,-21 0 16,0 0-16,0 0 16,0-1-16,-21 1 15,0 21-15,0-21 0,-21 0 16,20 21-16,-20 0 0,21 0 16,-21 0-16,-1 0 0,1 0 0,21 0 15,-22 0-15,1 21 0,-21 21 16,41-20-16,-20 20 0,0 43 15,42-43-15,0 0 0,0 1 16,0-1-16,0-21 0,0 21 16,0-20-16,0 20 0,0-21 0,21 0 15,0 0-15,0-21 0,0 0 16,22 0-16,-22 0 0,0 0 16,0 0-16,22-21 0,-22 21 0,21-21 15,0-21-15,1 21 0,-22-22 16,0 22-16,0-21 0,0 21 15,1-22-15,-1 1 0,-21 21 16,21-22-16,-21 22 0,0-21 16,0 21-16,0 0 0,0-1 15,0 44 1,0-1-16,0 0 16,0 0-16,0 0 0,0 22 0,0-22 15,0 21-15,0-21 0,0 22 16,0-22-16,0 0 0,0 0 0,21 0 15,-21 0-15,21 1 0,0-22 16,1 21-16,-1-21 16,0 0-16,21 0 0,-21-21 0,1 21 15,20-22-15,-21 1 0,21 0 16,-20 0-16,-1-21 0,0 20 16,0 1-16,0-21 0</inkml:trace>
  <inkml:trace contextRef="#ctx0" brushRef="#br0" timeOffset="31483.4">8848 9483 0,'0'-21'15,"0"42"1,0 0 0,0 0-16,-22 0 0,22 0 0,0 1 15,0-1-15,-21 21 0,21-21 16,0 22-16,0-1 0,0 0 0,0-21 16,0 22-16,0-1 0,0 0 0,0 22 15,0-22-15,-21 1 16,21-1-16,0 21 0,0 1 0,0-22 15,-21 22-15,21-1 0,-21 1 0,0 20 16,21-20-16,0-43 16,-22 21-16,22-20 0,0-1 0,-21-21 15,21-21 1,0-1-16,0 1 16,0-21-16,0 0 0,0-1 15,0 1-15,0 0 0</inkml:trace>
  <inkml:trace contextRef="#ctx0" brushRef="#br0" timeOffset="31772.24">8805 9694 0,'0'-21'0,"0"42"0,0-84 0,0 42 16,0 0-16,21-1 0,-21 1 16,22 0-16,-1 0 0,0 21 15,0 0-15,0 0 0,0 0 16,22 0-16,-22 0 0,21 0 0,-21 0 15,22 21-15,-22 0 0,0 0 0,0 1 16,0-1-16,-21 0 0,0 21 16,0 1-16,0-22 0,-21 0 15,0 21-15,0-21 0,-21 1 16,-1-1-16,22 0 0,-21 0 16,-1-21-16,22 21 0,-21-21 0,21 0 15,0 0-15,-1 0 0,1 0 16,21-21-1,0 0-15,21 21 0,1-21 0,-1 0 16</inkml:trace>
  <inkml:trace contextRef="#ctx0" brushRef="#br0" timeOffset="32084.6">9440 9419 0,'0'0'0,"0"21"31,0 1-31,0-1 0,0 0 0,0 0 16,-21 0-16,21 22 0,0-1 0,0-21 15,0 21-15,0 1 0,0-1 16,0 0-16,0 22 0,0-22 0,0 1 16,0-1-16,0 0 0,0 1 15,-21-1-15,0 0 0,21 1 0,-21-1 16,21 0-16,-22 1 0,1-22 0,21 0 15,0 21-15,-21-21 16,21 1-16,0-44 31,21 1-31,-21 0 16,21 0-16,-21-21 0,0 20 0,22 1 16</inkml:trace>
  <inkml:trace contextRef="#ctx0" brushRef="#br0" timeOffset="32749.99">9461 9504 0,'0'-21'0,"0"42"0,0-63 16,0 20-16,22 22 0,-22-21 16,21 21-16,0 0 0,0-21 0,0 21 15,0 0-15,1 0 0,20 0 16,-21 0-16,21 0 0,-20 0 0,20 21 15,-21 0-15,21 22 0,-42-22 16,22 0-16,-22 0 0,0 0 16,0 1-16,-22-1 0,1 21 0,-21-21 15,21 0-15,0 1 0,-22-22 16,22 21-16,-21 0 0,21-21 16,-22 0-16,22 21 0,0-21 0,0 0 15,0 0-15,-1 0 0,1 0 16,21 21 15,21-21-15,1 0-16,-1 0 15,0 0-15,0 0 0,0 0 0,22 0 16,-22 0-16,21 0 0,0-21 16,-20 0-16,20 0 0,0 0 0,1-1 15,-1 1-15,-21 0 0,21 0 16,1-21-16,-22 20 0,21-20 15,-21 21-15,22 0 0,-22-22 0,-21 22 16,21-21-16,-21 21 0,21 0 16,-21-1-16,0 1 0,0 0 15,0 0-15,0 42 32,0 0-32,0 0 0,-21 22 15,21-22-15,-21 0 0,21 21 0,0-20 16,0 20-16,0-21 0,0 21 15,0-20-15,0-1 0,0 21 0,0 0 16,0-20-16,0-1 16,21 0-16,0-21 15,0 0-15,1 0 0,-1 0 16,21 0-16,-21 0 0,0 0 16,22-21-16,-22 0 0,0-1 0,0 1 15,0 0-15,1 0 0,-1-21 0,0 20 16,0 1-16</inkml:trace>
  <inkml:trace contextRef="#ctx0" brushRef="#br0" timeOffset="33174.74">10604 9144 0,'0'-21'0,"0"42"0,0-63 0,-21 63 47,21 0-47,0 0 16,0 0-16,0 1 0,0-1 0,0 0 15,0 0-15,0 0 0,0 0 0,0 1 16,0-1-16,-21 0 16,21 0-16,0 0 0,0 0 15,0-42 32,-21 0-47,21 0 0,0 0 16,0 0-16,0-22 15,0 22-15,0 0 0,0-21 0,21 20 16,0-20-16,0 21 0,1 0 16,-1 0-16,21-1 0,-21 1 0,22 0 15,-1 0-15,0 21 0,43 0 16,-64 0-16,43 42 16,-43-21-16,0 1 0,0 20 15,-21-21-15,0 21 0,0-20 0,0-1 16,-21 0-16,0 0 0,0 0 15,-1 0-15,1 1 0,0-1 16,0-21-16,0 0 0,0 0 16</inkml:trace>
  <inkml:trace contextRef="#ctx0" brushRef="#br0" timeOffset="43691.69">16192 5080 0,'0'0'16,"-21"0"-16,21-21 0,0 0 31,-21 21-31,21 21 47,0 0-47,0 0 16,0 22-16,0-22 0,0 21 15,0-21-15,21 64 16,-21-43-16,0 1 0,0-1 0,21 21 15,1-20-15,-22 20 0,0 64 16,21-84-16,-21 20 0,21 1 16,-21-22-16,0 0 0,0 64 15,21-64-15,-21 22 0,0-1 16,21-20-16,-21 20 0,0 22 16,0-22-16,0 1 0,0-1 15,0 1-15,0-1 0,0 1 0,0-1 0,0 1 16,0-1-16,0 22 15,0-21-15,0-1 0,0 1 0,0-1 16,0 1-16,0 63 0,0-85 16,21 0-16,1 22 0,-1-22 15,-21 0-15,0 22 0,21-22 0,-21 1 16,21-1-16,0 0 0,-21 1 0,0-1 16,0 0-16,21 43 15,-21-64-15,0 21 0,0-20 0,0-1 16,0 0-16,0 0 0,22-21 15,-1 0 1,-21-21-16,0 0 16,0 0-16,0-22 0,21 22 15,-21-21-15,0 21 0,0-22 16</inkml:trace>
  <inkml:trace contextRef="#ctx0" brushRef="#br0" timeOffset="45448.57">16108 5122 0,'-21'-21'31,"-1"21"-15,22-21 30,22 21-46,20 0 16,-21 0-16,21 0 0,22 0 0,-22-21 16,43 21-16,-22 0 0,1-21 15,-1 21-15,22-21 0,-21 21 16,84-43-16,-42 43 0,-22-21 16,1 21-16,21-21 0,-22 0 15,22 21-15,-21-21 0,0 21 0,-1-22 16,86 1-16,-65 21 15,1-21-15,0 0 0,21 21 16,0-21-16,106 21 0,-106-21 16,0 21-16,127 0 0,-127-22 15,0 22-15,0 0 16,-21 0-16,0 0 0,105 0 16,-105 0-16,0-21 0,-21 21 15,20 0-15,1 0 0,85 0 16,-107 0-16,1-21 0,-21 21 15,20 0-15,-20 0 0,-22 0 0,64 0 16,-64 0-16,1 0 0,-1 0 16,0 0-16,-21 0 0,43 0 15,-43 0-15,0 0 0,0 0 16,1 0-16,-1 0 16,0 0-1,-21 21 1,0 0-1,0 1-15,0-1 16,0 0-16,0 0 0,0 0 16,0 22-16,0-22 0,0 21 0,0-21 15,0 22-15,0-1 0,0 0 16,0 1-16,0-1 0,0 43 16,0-22-16,0-21 0,0 22 15,0-22-15,0 22 0,0 63 16,0-85-16,0 22 0,0-1 0,21 1 15,-21-22-15,0 21 0,21-20 16,-21 20-16,21-20 0,1 126 16,-1-106-16,-21 1 15,21-1-15,-21 1 0,0 126 16,0-126-16,0-1 16,0 1-16,0-22 0,0 22 15,21 63-15,-21-64 0,0 1 16,21 63-16,-21-85 0,0 0 15,0 22-15,0-22 0,0 1 16,0-1-16,0 21 0,0-20 16,0-22-16,-21 42 15,21-41-15,0 20 0,-21-21 16,21 0-16,-21 0 0,21 22 16,0-22-16,-21 0 0,21 0 0,-22-21 15,22 21-15,-21 1 16,21-1-16,0 0 15,-21-21-15,21 21 16,-21-21-16,21 21 16,-21-21-16,0 21 0,-1-21 15,1 0-15,21 22 0,-21-22 16,0 0-16,21 21 0,-21-21 0,0 0 16,-1 0-16,1 21 0,0-21 15,-21 21-15,21-21 0,-22 0 16,22 21-16,-21-21 0,-1 0 15,1 0-15,0 21 0,-1-21 16,1 0-16,0 0 0,-1 0 0,-20 0 16,21 0-16,-22 0 0,1 0 15,-1 0-15,1 0 0,-22 0 16,0 0-16,1 0 0,-1 0 0,-84 22 16,63-22-16,21 0 0,-105 0 15,105 0-15,0 0 0,1 0 0,-1 21 16,21-21-16,1 0 0,-22 0 15,22 21-15,-1-21 0,-105 0 16,84 21-16,1-21 0,20 21 16,-21-21-16,1 0 0,-43 21 15,63-21-15,1 0 0,-1 0 16,1 0-16,-1 0 0,1 0 0,20 0 16,-41 0-16,20 0 0,1 0 15,-22 0-15,22 0 0,-22 0 0,0 0 16,22 0-16,-22 0 0,22 0 0,20 0 15,-20 0-15,20 0 0,1 0 16,0 0-16,21 0 0,-22 0 0,22 0 16,-21 0-16,-43 0 15,43 0-15,-1 0 0,1 0 16,-21 0-16,20 0 0,-41 0 16,41 0-16,1 0 0,-22 0 15,22 0-15,21 0 0,0 0 16,0 0-16,-22 0 0,22 0 0,0 0 15,0 0-15,0 0 0,-1 0 16,22-21 0,-21 21-16,21-21 0,0 0 0,0-21 15,0-1-15,21 1 0,1 0 16,20-1-16</inkml:trace>
  <inkml:trace contextRef="#ctx0" brushRef="#br0" timeOffset="46227.98">16023 5969 0,'21'0'46,"0"0"-46,1 0 0,-1 0 16,21-21-16,22 21 0,-22 0 0,43-21 16,-22 0-16,22 21 0,-22-22 0,22 1 15,21 0-15,-22 21 0,43-21 16,-21 0-16,21 0 0,21 21 0,-21-22 16,0 1-16,22 0 0,168 0 15,-169 0-15,22 21 0,-1-21 16,-21-1-16,43 22 15,-22-21-15,170 0 0,-170 0 16,0 21-16,-21-21 16,22 21-16,-22-21 0,148 21 0,-169-22 15,-21 22-15,0 0 0,0-21 16,-43 21-16,22 0 0,21-21 16,-43 21-16,-20 0 0,-22-21 15,21 21-15,-21 0 0,22 0 0,-22 0 16,0 0-16,0 0 0,43 0 15,-43 0-15,0 0 0,0 0 16,0 0-16,0 0 0,1 0 0,-1 0 16,0 0-16,0 0 0,-42 0 62,0 0-62</inkml:trace>
  <inkml:trace contextRef="#ctx0" brushRef="#br0" timeOffset="47024.52">16679 6773 0,'0'0'0,"-21"0"0,0 0 0,0 0 16,0 0 0,-1 0-16,1 0 0,0 0 0,0 0 15,0 0-15,0 0 16,-1 0-16,1 0 0,0 22 0,0-22 15,0 0-15,0 0 16,42 0 15,0 0-15,21 0-16,-21 0 0,43 0 0,-22 0 16,22 0-16,-22-22 0,43 1 15,-22 0-15,22 21 0,21-21 0,0 0 16,148-22-16,-127 22 15,21 0-15,-21 0 0,42 0 0,0 0 16,1-1-16,168-20 0,-168 42 16,-1-21-16,-21 0 0,22 21 15,-22-21-15,148-1 16,-169 1-16,0 21 0,0-21 16,0 21-16,0-21 0,106 21 15,-127-21-15,-22 21 0,1-21 16,0 21-16,-1 0 0,-20-22 0,-1 22 15,1 0-15,-22 0 0,1 0 0,-1 0 16,-21 0-16,21 0 0,1 0 16,-22 0-16,0 0 0,43 0 15,-43 0-15,0 0 16,0 0-16,0 0 0,0 0 0,1 0 16,-1 0-16,0 0 0,0 0 15,0 0 1,-42 0-1,0 0-15,-21 0 0,-1 0 16,1 0-16</inkml:trace>
  <inkml:trace contextRef="#ctx0" brushRef="#br0" timeOffset="47727.88">16362 7726 0,'0'0'0,"-21"0"0,-1 0 0,1 0 16,0 0-1,0 0-15,0 0 0,0 0 16,-1 0-16,1 0 0,0 0 15,0 0-15,0 0 16,0 0 0,42 0-1,0 0-15,21 0 16,1 0-16,-1 0 0,21-21 0,1 21 16,-1-21-16,22 21 0,-21-22 15,126 1-15,-105 21 0,42-21 16,-21 0-16,42 21 0,-21-21 15,148 0-15,-127-1 16,0 1-16,0 21 0,1-21 0,20 0 16,-21 21-16,148-21 15,-126 0-15,-1 21 0,-21-22 0,22 22 16,-22-21-16,317 0 16,-316 21-16,-1 0 0,-21-21 15,21 21-15,-42 0 0,21 0 0,-21-21 16,-1 21-16,-20-21 0,0 21 15,-1 0-15,-20 0 0,21-22 0,-43 22 16,21 0-16,-20 0 0,-1 0 0,-21 0 16,0-21-16,1 21 15,-1 0-15,0 0 0,-21-21 16,0 0 0,0 0-16,-21 21 0,0-21 15,-1-1-15</inkml:trace>
  <inkml:trace contextRef="#ctx0" brushRef="#br0" timeOffset="48513.06">17441 5144 0,'0'-22'0,"0"44"0,0-65 16,0 64 46,0 22-46,0-22-16,0 21 0,0 1 16,0-1-16,21 21 0,-21 1 0,22 21 15,-22-1-15,21 1 16,0 0-16,-21-1 0,42 107 16,-21-85-16,-21-1 0,22 1 15,-1 0-15,0 0 0,-21 106 16,21-128-16,-21 22 0,21 21 0,-21-21 15,0 0-15,0 0 0,0 84 16,0-84-16,0 0 0,0 63 16,0-63-16,0-43 0,0 22 15,0-21-15,0-22 0,0 43 16,0-43-16,0-21 0,21-21 31,-21-21-15,22-21-16,-22 20 0,0-20 0,21 21 15,0-21-15</inkml:trace>
  <inkml:trace contextRef="#ctx0" brushRef="#br0" timeOffset="49065.74">18817 4847 0,'0'0'0,"0"-21"0,-21 42 32,21 0-17,-21 22-15,21-22 0,-21 42 16,21-20-16,0 20 0,0 1 16,0-1-16,0 22 0,0 105 15,21-105-15,0 21 0,0 0 16,0-22-16,0 22 0,1 0 0,20 106 15,-21-106-15,21 84 16,-20-84-16,-22-21 0,21 105 16,-21-84-16,0 0 0,0-22 15,0 1-15,0 21 0,0-21 16,0-1-16,0-20 0,0 20 0,0 1 16,21 0-16,-21-22 0,0 22 15,0-22-15,0 1 0,0-1 0,21 1 16,-21-22-16,21 1 0,0-1 0,-21-21 15,22 21-15,-1-20 16,0-22-16,0 0 16,0-22-16,0 1 0,1-21 0,-1 0 15,0-1-15,21-105 0</inkml:trace>
  <inkml:trace contextRef="#ctx0" brushRef="#br0" timeOffset="49591.87">20362 4974 0,'0'0'0,"0"-21"0,0 0 0,0 0 15,0 0-15,0 42 32,0 0-32,0 21 15,0 1-15,0-1 0,0 0 16,0 1-16,0 84 15,0-43-15,0 1 0,0 21 0,21 127 16,1-128-16,-1 128 16,0-106-16,0 0 0,43 106 15,-43-127-15,0 0 0,21 0 16,-21-1-16,1 1 16,-1-21-16,0 0 0,0-1 0,0 1 0,-21 0 15,0-22-15,0 1 0,21 20 16,-21 43-16,0-63 15,0-22-15,0 22 0,0-22 0,0 21 16,0-20-16,0 20 0,0-42 16,0 1-16,0-1 0,22-42 31,-22-1-31,0-20 0,0 21 16,0-21-16,0-1 0</inkml:trace>
  <inkml:trace contextRef="#ctx0" brushRef="#br0" timeOffset="50837.25">17357 3874 0,'0'0'0,"-22"21"16,1-21-16,21 21 15,0 0-15,0 0 16,0 0-16,21-21 15,22 0-15,-22 0 0,0 0 0,21 0 16,-20 0-16,20 0 0,21-21 16,-20 0-16,-22 21 0,21-21 15,-21 21-15,1-21 0,20 0 16,-42-1-16,21 22 0,-21-21 16,0 0-1,-21 21-15,0 0 0,0 0 16,-22 0-16,22 0 0,-21 0 0,-1 0 15,-41 21-15,41 0 16,22 1-16,-21-1 0,21 0 0,0 21 16,-22 22-16,43-22 15,0 0-15,0-20 0,0 20 16,0-21-16,21 0 0,22 22 16,-22-22-16,21-21 0,-21 0 15,22 21-15,-1-21 0,22 0 16,-43 0-16,21 0 0,0-21 15,-42 0 1,-21 21 0,0 0-16,-21 0 0,21 0 15,-22 0-15,1 21 0,-64 21 16,85-21 0,-21 0-16,20 1 0,1-1 0,21 21 15,0 0-15,0-20 0,0 20 16,0-21-16,0 0 0,21 0 15,1 1-15,20-22 0,-21 21 0,0 0 16,22-21-16,-22 0 0,21 0 16,-21 0-16,0 0 0,22 0 0,-22 0 15,21 0-15,-21-21 0,1 21 16,20-21-16,0-22 16,1 22-16</inkml:trace>
  <inkml:trace contextRef="#ctx0" brushRef="#br0" timeOffset="51369.64">18055 4149 0,'0'0'15,"0"-21"-15,0-1 16,0 1-16,21 21 0,0-21 0,1 21 16,-1-21-16,0 21 0,0 0 15,21 0-15,-20 0 0,20 0 16,0 0-16,-21 0 0,22 42 15,-22-21-15,21 43 0,-42-43 16,0 21-16,0 43 0,-21-64 16,-21 22-16,21-1 0,-22-21 15,22 0-15,0 0 0,-21 1 16,20-1-16,1 0 16,0-21-16,21-21 31,21 0-31,0-1 0,1 1 0,-1 0 15,0-21-15,0 21 0,21-22 16,-20 1-16,20 0 0,-21-1 16,43-20-16,-43 42 0,42-22 15,-63 22-15,0 0 16,0 42 0,-21 0-16,0 0 15,0 1-15,0-1 0,-1 21 16,1-21-16,0 22 0,0-22 0,21 21 15,0 22-15,0-43 0,0 0 16,0 0-16,0 0 0,0 0 16,0 1-16,0-1 0,42-21 15,-21 0-15,1 21 0,-1-21 16,0 0-16,21 0 0,22 0 16,-22 0-16,-21-21 0,64 0 15,-64-1-15,21 1 0,-20 0 16,20 0-16</inkml:trace>
  <inkml:trace contextRef="#ctx0" brushRef="#br0" timeOffset="51619.5">19071 4043 0,'0'-21'0,"0"42"0,0-63 0,0 20 16,0 1-16,-21 21 16,0 21-1,21 1-15,0-1 16,0 21-16,-21-21 0,-1 22 0,22-1 15,0-21-15,0 21 0,0 1 16,-21-22-16,21 21 0,0-21 16,0 1-16,0-1 0,0 0 0,0 0 15,0 0-15,21-21 16,1 0 0,-1 0-16,0 0 0,0 0 15,0 0-15,0-21 0,1 0 16,20 0-16</inkml:trace>
  <inkml:trace contextRef="#ctx0" brushRef="#br0" timeOffset="52297.88">19389 4191 0,'21'0'47,"0"-21"-47,0 0 16,0 21-16,0-21 0,1-1 15,-1 1-15,21-21 0,-42 21 16,21 21-16,-21-21 0,0-1 16,0 1-16,0 0 15,-21 21-15,0 0 0,0 0 16,0 0-16,-1 0 0,1 0 15,0 21-15,-21 0 0,21 1 0,-1-1 16,1 0-16,21 21 0,-21 43 16,21-64-16,0 21 0,0 22 15,0-22-15,0-21 16,0 1-16,21-1 0,-21 0 0,43 0 16,-22-21-16,21 0 15,-21 0-15,22 0 0,-1 0 16,43 0-16,-43 0 0,0 0 15,-21-21-15,22 0 0,-1 21 16,0-21-16,22-43 0,-43 22 16,0 21-16,22-22 0,-22-20 15,-21 20-15,21 1 0,0 0 0,-21-22 16,0 22-16,0 0 16,0 20-16,0-20 0,0 21 0,0 0 15,0 0-15,0-1 0,0 44 16,-21-1-1,21 0-15,-21 0 0,21 21 0,-21 1 16,21-22-16,0 42 16,0-20-16,0-1 0,0 0 0,0 1 15,0-1-15,0 0 0,0-20 16,0 20-16,0-21 0,0 0 0,21 0 16,21 22-16,-21-43 15,0 21-15,1-21 0,-1 0 16,21 0-16,-21 0 0,0 0 15,1 0-15,-1 0 0,0-21 16,-21 0-16,21 21 0,-21-22 0,21 22 16,-21-21-16,21 21 0</inkml:trace>
  <inkml:trace contextRef="#ctx0" brushRef="#br0" timeOffset="52475.78">20383 4318 0,'22'0'16</inkml:trace>
  <inkml:trace contextRef="#ctx0" brushRef="#br0" timeOffset="64245.12">16997 9631 0,'0'0'16,"0"21"0,0-42 15,21 0-31,-21 0 0,0-1 15,0 1-15,0 0 0,0 0 16,0 0-16,0 0 0,-21-1 16,0 22-16,-1-21 0,1 0 0,0 21 15,0 0-15,0 0 0,-22 0 16,22 0-16,0 0 0,-21 21 0,-1 22 16,1-22-16,21 21 0,0 0 15,0-20-15,-1 20 0,1 0 16,0 22-16,21-43 0,0 21 15,0 1-15,0-1 0,0-21 16,0 0-16,0 0 0,21 1 0,0-1 16,1-21-16,-1 0 0,0 0 0,0 0 15,0 0-15,0 0 0,1 0 16,-1 0-16,21-21 0,-21-1 0,0 1 16,1 0-16,-1-21 0,21 21 0,-21-22 15,0 1-15,1-22 16,-1 22-16,0 0 0,0-1 0,0-20 15,0 21-15,-21-1 0,22 22 0,-22-21 16,0-1-16,0 22 0,0-21 0,0 21 16,0 0-1,0 42 1,-22 0-16,1 21 0,21-21 16,-21 22-16,21-1 0,0 0 15,-21 43-15,21-21 0,0-22 16,0 0-16,0 1 0,0-1 15,0-21-15,0 21 0,0-20 0,21-1 16,-21 0-16,21 0 0,0-21 0,1 0 16,-1 21-16,0-21 0,0 0 15,0 0-15,22 0 0,-22-21 0,21 21 16,-21-21-16,0 0 16,22 0-16,-22-1 0,0 1 0,0-21 15,0 21-15,1 0 0,-22-43 16,0 22-16,0 21 0,0-1 15,0 1-15,0 0 0,0 0 16,-22 21 0,1 0-16,0 21 0,0 0 15,21 0-15,0 1 0,-21-1 0,21 0 16,-21 21-16,21-21 0,0 22 16,-22-22-16,22 0 0,0 0 0,0 0 15,0 1-15,0-1 0,0 0 16,22-21-16,-1 0 0,0 21 15,0-21-15,0 0 0,0 0 0,22 0 16,-22-21-16,0 21 0,21-21 16,-20 0-16,41-22 0,-42 22 15,0 0-15,22-43 0,-1 43 16,-42-21-16,21 21 0,0 0 16,-21-1-16,22 1 0,-22 0 15,-22 42 16,22 0-31,-21 1 0,21-1 16,0 0-16,0 21 0,0-21 0,0 1 16,0-1-16,0 0 0,0 0 0,0 0 15,0 0-15,21 1 0,1-1 16,-1 0 0,0-21-16,-42 0 31,0 0-31,-1-21 15,1 21-15,0-21 0,0 21 0,0 0 16,0 0-16,-1 0 0,1 0 16,21 21-1,0 0-15,0 0 16,21-21 0,1 0-16,-1 0 15,0 0-15,0 0 0,0 0 0,0 0 16,1 0-16,-1-21 0,0 0 15,21 21-15,-21-21 0,1-1 0,-1 1 16,0 0-16,0-21 0,0 21 16,0-1-16,1-20 0,-22 0 0,21 21 15,-21-22-15,21 22 0,-21-21 16,0-1-16,0 22 0,0 0 0,0-21 16,0 21-16,0-1 0,0 1 15,0 42 1,0 1-16,0-1 15,0 21-15,0-21 0,0 22 0,0-22 16,0 21-16,0 0 16,0 1-16,0-22 0,-21 21 0,21 1 15,0-22-15,-21 21 0,21-21 16,0 0-16,0 1 0,0-44 47,0 1-47,0 0 15,21 0-15,0 0 0,0-22 0,-21 22 16,21 0-16,0 0 0,1 0 16,-1 0-16,0-1 0,21-20 15,-21 42-15,1 0 0,-1 0 16,0 0-16,-21 21 31,-21 0-31,0-21 16,-1 22-16,1-22 0,0 21 15,-21-21-15,21 0 0,-1 21 16,22 0 0,0 0-1,0 0-15,0 1 16,0-1-16,0 0 0,0 0 16,22 0-16,-22 0 15,0 1-15,21-22 16,0 0-16,0 21 0,0-21 15,0 0-15,22 0 0,-22 0 0,0 0 16,21 0-16,1-21 0,-22 21 16,21-22-16,1 1 0,-22 0 0,21 0 15,0 0-15,1 0 0,-22-1 16,0-20-16,21 21 0,-20 0 0,-1-22 16,-21 22-16,0-21 0,0 0 15,-21 42 16,-1 21-31,22 0 16,-21 0-16,21 0 0,-21 0 16,21 1-16,0-1 0,0 0 0,0 0 15,0 0-15,0 0 0,0 1 0,21-1 16,0 0-16,1 0 16,-1-21-16,-21 21 15,21-21-15,-21 21 31,-21-21-31,0 22 16,-1-22-16,1 0 0,0 0 16,0 21-16,0-21 0,0 0 15,-1 0-15,1 0 0,21-21 32,21-1-17,1 1-15,-1 0 0,21 0 0,-21 0 16</inkml:trace>
  <inkml:trace contextRef="#ctx0" brushRef="#br0" timeOffset="64515.96">19219 9250 0,'0'-21'0,"0"42"0,0-63 0,0 20 16,0 44 15,0-1-31,-21 0 0,21 21 16,0-21-16,0 22 0,0-22 15,-21 21-15,21-21 0,-21 22 16,21-1-16,0-21 0,0 22 0,0-22 16,-21 21-16,21-21 0,0 0 15,-22 1-15,22-1 0,0 0 0,0 0 16,0 0-16,22-21 31,-1 0-31,0-21 0,-21 0 16,21 21-16,0-21 0,0 0 15,1-1-15,-1-20 0</inkml:trace>
  <inkml:trace contextRef="#ctx0" brushRef="#br0" timeOffset="64875.87">19473 9483 0,'0'0'16,"0"21"-16,0 0 16,0 0-16,0 0 15,-21 1-15,21-1 0,-21 42 16,0-42-16,21 1 0,-21-1 15,21 0-15,0 0 0,0 0 0,0 0 16,0 1-16,42-22 16,-21 0-16,0 0 0,0 0 15,1 0-15,20 0 0,-21-22 16,0 22-16,0-21 0,22 0 0,-22 0 16,0 0-16,0 0 0,0-1 0,-21-20 15,0 21-15,0 0 0,0-22 16,0 1-16,0 21 0,-21 0 15,0 0-15,-21 21 0,21 0 16,-1 0-16,1 0 0,-21 0 16,0 42-16,-1-21 15,22-21-15,21 21 0,-21 0 0,21 1 16,0-1-16,0 0 0,0 0 16,21 0-16,0-21 15,0 0-15,22 0 0,-22 0 16,21-21-16,-21 0 0,22 21 0</inkml:trace>
  <inkml:trace contextRef="#ctx0" brushRef="#br0" timeOffset="65176.29">19981 9440 0,'21'0'16,"-21"22"0,0-1-1,0 0-15,0 0 0,0 21 0,0-20 16,0 20-16,0 0 15,0 1-15,0-1 0,0 0 0,0 1 16,0-1-16,0 0 0,0 22 0,-21-22 16,21 0-16,-21 22 0,0-1 15,0 1-15,-22 63 0,43-85 16,-21 22-16,0-1 0,0-20 0,21-1 16,-21 0-16,21 1 0,0-1 15,0-21 1,0-42-1,0 0-15,21 0 16,0-22-16,0 22 0,0-21 0,1-22 16,-1 22-16,0-22 0,21 1 15</inkml:trace>
  <inkml:trace contextRef="#ctx0" brushRef="#br0" timeOffset="65439.26">20108 9673 0,'-21'-21'0,"42"42"0,-42-84 16,0 42-16,21-22 0,-21 22 0,21 0 15,0 0-15,0 0 0,0-1 16,21-20-16,0 42 0,0-21 16,0 21-16,1 0 0,-1-21 15,0 21-15,21 0 0,-21 0 0,1 0 16,-1 21-16,21 0 0,-42 0 16,0 0-16,0 22 15,0-22-15,0 0 0,0 0 0,-21 22 16,0-22-16,0 0 0,-22 0 15,1 0-15,21 0 0,0-21 16,-1 0-16,1 0 0,-21 0 16,21 0-16,0 0 0,21-21 0,-22 0 15,1 0-15,21 0 0</inkml:trace>
  <inkml:trace contextRef="#ctx0" brushRef="#br0" timeOffset="65649.17">19050 9356 0,'-21'0'0,"42"0"0,-63 0 0,63 0 31,0 0-31,0 0 0,0 0 16,0 0-16,22-21 0,-1 21 0,0 0 15,1 0-15,41-22 16,-41 1-16,-1 21 0,22-21 15,-22 21-15,0-21 0,1 21 16,-1-21-16</inkml:trace>
  <inkml:trace contextRef="#ctx0" brushRef="#br0" timeOffset="65935.52">21357 8742 0,'-21'42'32,"0"-21"-17,0 22-15,-1 20 0,1-20 16,0 20-16,0 1 0,0-1 0,0 1 16,-1-1-16,1 1 0,-21-1 15,21-21-15,0 22 0,-22-1 0,22-20 16,0 20-16,0-20 0,0-1 0,-1-21 15,22 21-15,-21-20 0,0-1 16,21 0-16,0 0 0,-21 0 0,0-21 16,0 0-16,-1 0 15,1 0-15</inkml:trace>
  <inkml:trace contextRef="#ctx0" brushRef="#br0" timeOffset="66624.13">17970 10859 0,'0'0'0,"0"-22"16,22 1-16,-1 0 15,0 0-15,0 0 16,-21 0-16,21-1 0,-21 1 16,21-21-16,-21 21 0,0 0 15,-21 21 1,0 0 0,0 0-16,-21 0 0,20 21 0,1 0 0,0-21 15,-21 42 1,21 1-16,21-22 0,0 21 15,0-21-15,0 0 0,0 1 16,0-1-16,0 0 0,42 21 16,-21-21-16,21 1 0,-20-1 0,41 0 15,-42 0-15,0 0 16,1 0-16,-1 1 0,-21-1 0,0 0 16,0 0-16,0 21 0,-21-42 0,-1 22 15,1-1-15,-21 0 0,0 0 16,20 0-16,-20-21 0,-21 0 15,-22 0-15,64 0 0,-22 0 16,1 0-16,21 0 0,0-21 16,-22 0-16,1-21 0,42 20 15,0 1-15,0 0 0,0 0 0,0 0 16,0-22-16,21 22 16,0 0-16,1 0 0,20 21 0,-21-21 15,21 0-15,1-1 0,-22 1 16,21 0-16,22 0 0</inkml:trace>
  <inkml:trace contextRef="#ctx0" brushRef="#br0" timeOffset="66860">18605 10605 0,'0'0'16,"0"21"-1,0 0-15,0 0 0,0 0 0,0 0 16,0 1-16,0 20 0,0-21 15,0 21-15,0 1 0,0-22 0,0 21 16,0 22-16,-21-43 0,21 21 16,0-21-16,0 1 0,0-1 15,0 0-15,0 0 0,0 0 0,21-21 32,1 0-17,-1-21-15,-21 0 0,0 0 0</inkml:trace>
  <inkml:trace contextRef="#ctx0" brushRef="#br0" timeOffset="67046.89">18415 10964 0,'0'0'0,"-21"0"0,42 0 47,0 0-47,0 0 0,0 0 15,1 0-15,20-21 0,-21 21 16,21 0-16,1-21 0,-22 21 0,21 0 16,-21 0-16,22-21 0</inkml:trace>
  <inkml:trace contextRef="#ctx0" brushRef="#br0" timeOffset="68467.11">19113 10986 0,'85'0'16,"-64"-22"0,0 22-16,-21-21 15,22 0-15,-1 0 16,-21 0-16,0 0 0,0-1 0,0 1 16,0 0-16,0 0 0,-21 0 0,-1 21 15,1-21-15,-21 21 16,21 0-16,0 0 0,-22 0 0,22 0 0,-21 21 15,-1 21-15,22-21 16,-21 43-16,21-22 0,0-21 16,-1 22-16,22-1 0,0-21 0,0 21 15,0 22-15,0-22 16,0-21-16,0 1 0,22-22 0,-1 21 16,0-21-16,0 0 0,0 0 15,0 0-15,22-21 16,-22-1-16,21 22 0,-21-21 0,1-21 15,20 21-15,-21 0 0,0-1 0,0-20 16,1 21-16,-1-21 0,0 20 16,-21 1-16,0-21 0,0 21 0,21 0 15,-21-1-15,-21 44 32,21-1-17,0 0-15,-21 0 0,21 0 0,0 0 0,-21 1 16,21-1-16,0 0 0,0 0 15,0 0-15,0 22 0,0-22 16,21 0-16,0 0 0,0-21 16,0 0-16,0 0 15,22 0-15,-22 0 0,21 0 0,-21-21 16,22 21-16,20-42 0,-20 20 16,20-20-16,-42 21 15,0 0-15,1-22 0,-22 22 16,21 0-16,-21 0 0,0 0 15,0 42 17,0 0-32,-21 0 0,21 0 15,0 1-15,-22-1 16,22 0-16,0 0 0,0 0 16,0 0-16,0 1 0,0-1 15,0 0 1,22-42 15,-22 0-31,21 21 0,0-22 0,-21 1 16,21 21-16,0-21 0,-21 0 15,21 0-15,22 0 0,-43-1 16,21 22-16,0 0 0,-21-21 16,21 21-16,0 21 15,-21 1 1,22-22-16,-22 21 0,0 0 15,0 0-15,21 0 0,0 0 16,0 1-16,0-22 16,0 21-16,1-21 0,-1 21 0,21-21 15,-21 0-15,22 0 0,-1 0 0,43 0 16,-43 0-16,43-42 16,-43 42-16,0-22 0,22-20 15,-43 42-15,0-21 0,0 0 16,0 0-16,1-1 0,-22-20 15,0 21-15,0-21 0,0 20 16,0 1-16,-22 0 0,1 0 16,0 21-16,0 0 0,0 0 15,0 0-15,-43 0 0,43 21 16,0 0-16,0 0 0,-22 1 0,22-1 16,0 0-16,0 0 0,0 21 15,-1-20-15,1-1 0,21 0 16,-21 21-16,21-21 0,0 1 0,0-1 15,0 0-15,21 0 0,0-21 16,1 0-16,-1 0 16,0 0-16,0 0 0,0 0 0,0 0 15,1 0-15,-1-21 0,21-21 16,-21 20-16,0 1 0,1 0 16,-1-21-16,21 21 0,-21-22 0,0 1 15,1 0-15,20-1 16,-21-20-16,0 20 0,-21-20 0,0 21 15,21-1-15,-21-20 0,0 42 0,-21 21 16,0 0 0,0 21-16,0 0 0,21 0 15,-21 21-15,21-20 0,-22 20 16,22 0-16,0-21 0,0 22 16,0-1-16,0 22 0,0-43 15,0 21-15,0-21 0,0 0 16,0 22-16,0-22 0,22 0 0,-22 0 15,21 0-15,0 1 0,0-1 16,0-21-16,0 21 16,1-21-16,-1 0 0,21 0 0,-21 0 15,0 0-15,22-21 0,-22 21 0,21-21 16,-21-1-16,22 22 0,20-42 16,-20 21-16</inkml:trace>
  <inkml:trace contextRef="#ctx0" brushRef="#br0" timeOffset="68908.42">21505 10859 0,'0'0'0,"0"-22"0,0 1 0,0 0 0,0 0 16,0 0-16,0 0 0,-21-1 16,0 22-16,0 0 0,0 0 15,-1 0-15,-41 0 0,42 22 16,0-1-16,-22 21 0,22-21 16,0 22-16,0-22 0,0 0 15,-1 21-15,1 22 16,21-43-16,-21 21 15,21-21-15,0 22 16,21-22-16,22-21 16,-22 0-1,0 0-15,0-21 0,0 21 0,22-43 16,-22 22-16,0 0 0,0 0 16,0 0-16,0 0 0,1-22 15,-22 22-15,21-21 0,0 21 0,0-1 16,0-20-16,-21 21 15,0 42 1,0 0 0,0 0-16,0 1 0,0-1 15,-21 21-15,21-21 16,0 0-16,0 1 0,0-1 0,0 0 16,0 0-16,0 0 0,21-21 15,0 0-15,22 0 16,-22 0-16,0 0 0,0 0 0,0 0 15,22 0-15,20-42 16,-42 42-16,1-21 0,20 0 0</inkml:trace>
  <inkml:trace contextRef="#ctx0" brushRef="#br0" timeOffset="69171.49">22098 10202 0,'0'0'0,"0"-21"15,-21 21 1,21 21-16,-21 1 0,-1-1 16,1 21-16,0 0 0,21 1 0,-21-1 15,0 64-15,21-43 16,-21-20-16,21-1 0,-22 0 0,22 1 16,0-1-16,0 22 15,0-43-15,0 0 0,0 0 16,0 0-16,0 0 0,0 1 15,22-22-15,-1 0 0,0 0 16,0 0-16,21 0 16,1 0-16,-22-22 0</inkml:trace>
  <inkml:trace contextRef="#ctx0" brushRef="#br0" timeOffset="69918.84">22415 10689 0,'0'-21'0,"0"42"0,-21-42 0,0 21 0,0 0 15,0 0-15,0 21 16,-1 0-16,1 1 0,0-1 16,21 0-16,-21 0 0,21 0 15,-21 22-15,21-22 0,0 0 16,0 0-16,0 21 16,0-20-16,21-22 31,0 0-31,0 0 0,0 0 15,1 0-15,-1-22 0,-21 1 16,0 0-16,0 0 16,0 0-16,0 0 0,0-1 0,0 1 15,0 0-15,0 0 0,-21 0 0,21 0 16,-22-1-16,22 1 16,0 0-16,0 0 0,0 0 15,0 0-15,22 21 16,-1-22-16,0 22 0,21 0 0,-21-21 15,1 21-15,-1 0 0,0 0 16,0 0-16,0 0 0,0 21 16,1-21-16,-1 22 0,0 20 15,-21-21-15,0 0 0,0 0 0,0 22 16,0-22-16,0 0 0,0 0 16,0 0-16,0 1 0,0-1 15,0 0-15,0 0 16,0 0-16,0 0 0,-21-21 15,21 22 1,-21-22-16,21-22 31,0 1-31,0 0 0,0 0 16,0 0-16,0 0 0,63-64 16,-42 64-1,0-22-15,22 22 0,-22 0 0,21 0 16,1 0-16,-22 0 0,21-1 15,-21 22-15,0 0 0,1 0 0,-1 22 16,0 20-16,0-21 0,-21 0 16,0 0-16,0 1 0,0 20 0,0-21 15,0 0-15,0 0 0,0 1 16,0-1-16,-21 0 0,21 0 16,-21-21-16,21 21 0,0 0 15,-21 1 1,21-44 15,0 1-31,21 21 0,0-21 16,0 0-16,0 0 0</inkml:trace>
  <inkml:trace contextRef="#ctx0" brushRef="#br0" timeOffset="70281.63">23220 10753 0,'21'0'15,"0"0"1,0 0-16,0 0 16,1 0-16,-1 0 0,0-21 15,0 21-15,-21-22 0,21 1 16,0 21-16,1-21 0,-22 0 0,0 0 16,21 0-16,-21-1 0,0 1 0,0 0 15,0 0-15,-21 21 16,-1 0-1,1 0-15,0 21 0,-21 0 0,21 0 16,-1 1-16,1 20 16,-21-21-16,21 21 0,0-20 0,21-1 15,0 21-15,-22-21 0,22 0 0,0 1 16,0-1-16,22 0 16,-1-21-16,-21 21 0,21-21 15,0 0-15,0 0 0,0 0 0,1 0 16,-1 0-16,0 0 0,21 0 15,1-21-15,-22 0 0,0 21 16,21-21-16</inkml:trace>
  <inkml:trace contextRef="#ctx0" brushRef="#br0" timeOffset="70467.52">23855 10901 0,'0'0'0,"0"21"32,21-21-1</inkml:trace>
  <inkml:trace contextRef="#ctx0" brushRef="#br0" timeOffset="121835.99">16658 5271 0,'0'21'0,"-21"-21"63,0 0-63,0 0 0,-1 0 15,1 0-15,0 0 16,0 0-16,0 0 0,0 0 15,-1 0-15,1 0 16,0 0 0,0 0-1,42 0 32,0 0-47,22 0 0,-22 0 16,21 0-16,0 0 0,1 0 0,-1 0 15,0 0-15,22-21 0,-22 21 16,1 0-16,20 0 0,-21 0 0,1-22 16,20 22-16,-20 0 0,-1 0 15,0 0-15,1 0 0,-22 0 16,21 0-16,0 0 0,-20 0 16,-1 0-16,0 0 0,0 0 15,-42 0 63,0 0-62,0 0-16,-1 0 16</inkml:trace>
  <inkml:trace contextRef="#ctx0" brushRef="#br0" timeOffset="122422.65">16658 5440 0,'-21'0'16,"42"0"-16,-63 0 0,21 21 16,-1-21-16,1 0 15,0 0 1,0 0-16,21 21 16,-21-21-16,0 0 15,-1 0 1,44 0 46,-1 0-46,0 0-16,0 0 0,0 0 16,0 0-16,22 0 0,-22-21 0,21 21 15,-21 0-15,22 0 0,-1-21 0,0 21 16,1 0-16,20 0 0,-20-21 15,-1 21-15,0 0 0,1 0 0,-1 0 16,0 0-16,1 0 0,-22 0 16,21-21-16,-21 21 0,0 0 0,1 0 15,-1 0-15,0 0 16,0 0 15,0 0-15</inkml:trace>
  <inkml:trace contextRef="#ctx0" brushRef="#br0" timeOffset="123083.28">16573 5673 0,'0'0'15,"-21"0"-15,21 21 0,-21-21 16,21 21 15,21-21 1,0 0-32,1 0 0,20 0 15,-21 0-15,21 0 16,1-21-16,-1 21 0,0-21 0,1 21 15,20-21-15,-20 21 0,-1 0 16,21-22-16,-20 1 0,20 21 0,-20 0 16,-1 0-16,-21-21 0,21 21 15,-20 0-15,20 0 0,-21 0 16,-42 0 93,21-21-93,-21 21-16,0 0 16</inkml:trace>
  <inkml:trace contextRef="#ctx0" brushRef="#br0" timeOffset="135298.71">9948 6710 0,'0'0'0,"-106"21"32,85 0-32,0-21 15,0 21-15,0-21 0,0 0 16,-1 22-16,1-22 0,0 21 16,0-21-16,0 21 0,0-21 0,-1 21 15,1-21-15,0 21 0,0-21 16,0 21-1,0 1 1,-1-22-16,44 0 78,-1 0-78,0 0 0,0-22 16,0 1-16,22 21 15,-22-21-15,21 21 0,0-21 0,64-21 16,-42 42-16,-1-22 0,1 1 16,-1-21-16,22 21 0,-22 0 15,1-22-15,21 1 0,-22 21 0,22-22 16,-1 1-16,1 0 0,106-22 16,-107 22-16,22 21 0,85-43 15,-128 43-15,22-21 16,-1 21-16,-20-1 0,-1 22 0,43-42 15,-63 21-15,-1 21 16,0-21-16,-21 21 0,1 0 0,-1 0 16,21-21-16,-21 21 31,-21-22 63</inkml:trace>
  <inkml:trace contextRef="#ctx0" brushRef="#br0" timeOffset="136191.25">14182 5842 0,'0'-21'31,"21"21"0,0 0-31,0 0 16,0 0-1,0 0 1,1 21 0,-1-21-16,0 21 0,0 0 0,0-21 15,0 22-15,22-1 0,-1-21 0,0 21 16,22 0-16,-22 0 0,22 0 16,-1-21-16,1 22 0,-1-1 0,1 0 15,20 0-15,-20 0 16,21 0-16,-22 1 0,22-1 0,-22 0 0,1 0 15,-1 0-15,1 0 0,-1 1 16,1-1-16,-22 21 0,22-21 16,-1 0-16,-21 22 0,1-22 15,20 0-15,-20 0 0,-1 0 0,0 1 16,1-1-16,-1 0 0,0 0 0,-21-21 16,1 21-16,-1-21 0,0 0 15,0 0-15,-21 21 16,0-42 46,0 0-62,-21 0 16</inkml:trace>
  <inkml:trace contextRef="#ctx0" brushRef="#br0" timeOffset="139272.46">12065 3598 0,'-21'0'15,"0"0"1,21-21-1,-22 21-15,22-21 16,0 0-16,0 0 16,22 21-16,-1 0 15,0 0-15,0-21 0,21 21 16,1 0-16,-22 0 0,21 0 0,1 0 16,-22 0-16,21 0 0,-21 0 15,0 21-15,1 0 0,-1 0 16,-21 0-16,0 0 0,0 1 0,0-1 15,-21 21-15,-1-21 0,1 0 16,-21 22-16,0-22 0,20 0 0,-20 0 16,0 0-16,-1 1 0,22-22 0,0 21 15,0-21-15,0 21 0,0-21 16,42-21 15,21 21-15,-21 0-16,0-21 0,1-1 15,20 22-15,21 0 16,-41 0-16,20 0 0,0 0 0,-21 0 16,22 0-16,-22 0 0,21 0 0,-21 22 15,1-1-15,20 21 16,-21-21-16,-21 22 0,0-1 0,0 0 16,0 1-16,0-1 0,-42 43 15,-1-64-15,22 21 0,-21-21 16,0 0-16,20 1 0,-20-1 15,0 0-15,21-21 0,-22 0 16,1 0-16,21 0 0,-22 0 0,22 0 16,-21 0-16,21 0 0,0 0 0,-1-21 15,1 21-15,0-21 0,0-1 16,21 1-16,-21 0 0,0 0 16,21 0-16,0 0 15,0-1-15,0 1 16,21 0-16,0 0 0,0 0 15,0 0-15,0-1 0,22 1 0</inkml:trace>
  <inkml:trace contextRef="#ctx0" brushRef="#br0" timeOffset="139698.75">12763 3302 0,'0'-21'0,"0"42"0,-21-42 0,21 0 16,0 0-16,0-1 0,0 1 15,0 0-15,21 21 16,1 0-16,-1 0 0,0 0 16,0 0-16,0 0 0,22 0 0,-22 21 15,21 22-15,0-22 16,-20 21-16,20 0 0,-21-20 0,0 20 15,0 0-15,-21 1 0,0-22 16,0 21-16,0-21 0,0 0 0,0 1 16,0-1-16,0 0 0,0 0 0,-21-21 15,0 0-15,0 0 16,0 0-16,0 0 16,21-21-16,0 0 15,0 0-15,0-1 0,0 1 0,0 0 16,0 0-16,0-21 0,0 20 0,0 1 15,21-21-15,0 21 0,-21 0 16,21-1-16,0 1 0,0 0 16,1 0-16,20 0 0,-21 21 15,0 0-15,22-21 0,-1 21 16,-21 0-16,0 0 0</inkml:trace>
  <inkml:trace contextRef="#ctx0" brushRef="#br0" timeOffset="140320.97">14033 3260 0,'0'0'0,"0"-21"0,-21 21 0,21-22 16,-21 1-16,0 0 0,0 0 15,0 21-15,21-21 0,-64 0 16,43 21-16,0 0 15,0 0-15,-1 0 0,1 0 0,0 21 16,0 0-16,0 0 0,0 0 16,-22 64-16,22-43 0,0 1 15,0 20-15,0-21 0,-1 1 16,22-22-16,-21 21 0,21 1 0,0-22 16,0 0-16,0 0 0,0 0 15,21 0-15,1 1 0,-1-22 0,0 0 16,0 0-16,21 0 15,-20 0-15,20-22 0,-21 1 16,0 21-16,22-42 0,-22 21 0,21 0 16,-21-22-16,22 1 0,-22 0 0,0-1 15,21-20-15,-21 20 0,1-20 16,-1-1-16,0 22 0,0-21 0,-21 20 16,21 1-16,0-22 0,1 22 15,-22 0-15,0-1 0,0 22 0,0 0 16,0-21-16,0 21 15,0 42 1,0 0-16,0 0 0,0 21 16,0 1-16,0-1 0,0 0 0,-22 1 15,22 20-15,0 1 0,0-22 0,0 22 16,0-1-16,0 1 16,0-22-16,0 0 0,0 1 0,0-1 15,0 0-15,22-21 0,-1 1 16,0-1-16,0 0 0,0-21 15,22 0-15,-22 0 0,21 0 0,-21 0 16,22 0-16,-22 0 0,21 0 0,0-21 16,-20 0-16,20-1 0,21-20 15,-41 0-15,-1 21 0,0-1 16</inkml:trace>
  <inkml:trace contextRef="#ctx0" brushRef="#br0" timeOffset="140956.6">12213 5588 0,'0'-21'16,"0"42"-16,0-63 0,0 21 0,0-1 16,0 1-16,0 0 0,0 0 15,0 0-15,0 0 0,0 42 31,0 0-15,21 21-16,-21 1 0,21-1 0,-21 21 16,0 1-16,0 21 0,22-22 15,-22 22-15,21-22 0,-21 85 16,21-84-16,-21 21 0,0-22 16,0 22-16,0-1 0,0 43 15,0-63-15,0-1 0,0-20 16,0-1-16,0 0 0,0 1 0,0-22 15,0 21-15,0-21 0,0 1 16,21-22-16,-21-22 16,0 1-1,0 0-15,0-21 0,0-1 16,0 1-16,21 0 0,-21-22 0</inkml:trace>
  <inkml:trace contextRef="#ctx0" brushRef="#br0" timeOffset="141307.4">12340 5630 0,'0'0'0,"-21"-42"15,0 21-15,0 0 0,21 0 0,0-1 16,0 1-16,0 0 0,0-21 0,0 21 16,21-1-16,0 1 0,0 0 15,0 0-15,0 0 0,22 0 0,20-1 16,-42 22-16,22 0 15,-1 0-15,-21 0 0,22 0 0,-22 22 16,21-1-16,-21 0 0,0 0 16,-21 43-16,0-43 0,0 21 15,0 0-15,-21-20 0,0 20 16,0-21-16,-21 21 0,20-20 16,-20 20-16,21-21 0,-21 0 0,20-21 15,1 21-15,0 1 16,0-22-16,21 21 0,-21-21 0,42-21 47,-21-1-47,21 22 0,0-21 15,0 21-15</inkml:trace>
  <inkml:trace contextRef="#ctx0" brushRef="#br0" timeOffset="141806.91">13187 5292 0,'-21'0'0,"42"0"0,-64 0 0,22 0 15,0 0-15,0 0 0,0 0 0,-22 0 16,22 0-16,-21 0 0,21 21 16,0 0-16,-22 0 0,22 0 0,0 22 15,0 20 1,0-20-16,21-22 0,-22 21 0,22 0 15,0 1-15,0-22 0,0 21 16,0-21-16,0 1 0,43 20 16,-22-42-16,0 0 0,0 21 0,0-21 15,1 0-15,-1 0 0,0 0 16,0-21-16,21 21 0,-20-21 0,-1 0 16,0-1-16,21 1 0,-21-21 15,1 21-15,-1-22 0,0 22 0,-21-21 16,21 0-16,-21-1 0,21 22 0,-21-21 15,0 21-15,0-22 0,0 22 16,0 0-16,0 42 31,0 0-31,0 0 0,0 22 0,0-22 16,0 21-16,0-21 0,0 22 16,0-1-16,0-21 0,0 22 15,0-22-15,0 0 0,0 0 0,21 0 16,-21 0-16,22 1 0,-22-1 15,21-21-15,0 0 0,-21 21 16,21-21-16,0 0 0,0 0 16,1 0-16,-1-21 0,0 0 15,0-1-15</inkml:trace>
  <inkml:trace contextRef="#ctx0" brushRef="#br0" timeOffset="142195.69">13610 5461 0,'0'0'0,"0"-21"0,0 0 16,0 0-16,0-1 16,21 1-16,0 21 15,1 0-15,-1-21 0,0 21 16,21 0-16,-21 0 0,1 0 16,-1 21-16,0-21 0,0 21 0,0 1 15,-21 20-15,21-21 0,-21 0 0,22 0 16,-22 22-16,0-22 15,0 0-15,0 21 0,0-20 0,0-1 16,-22 0-16,1 0 0,0 0 16,0-21-1,0 0-15,21-21 16,0 0 0,0 0-16,0-22 0,0 22 15,0 0-15,0 0 0,0-21 16,0 20-16,0 1 0,0-21 0,21 21 15,0 0-15,-21-1 0,21 1 16,0 0-16,1 21 0,-1-21 0,0 21 16,21-21-16,-21 21 0,1-21 15,-1 21-15,21-22 0,-21 22 16,22-21-16</inkml:trace>
  <inkml:trace contextRef="#ctx0" brushRef="#br0" timeOffset="142995.26">14563 4974 0,'0'0'0,"-22"0"16,1 0-16,21 21 15,-21 1-15,21-1 0,-21 0 16,21 21-16,0-21 0,-21 64 16,21-43-16,0 1 0,-21-1 15,21 0-15,-22-20 0,22 62 16,0-41-16,0-1 0,0-21 15,0 21-15,0-20 0,0-1 16,0 0-16,0 0 0,22-21 16,-1 0-16,0 0 15,0 0-15,0 0 0,0 0 0,22-21 16,-22 0-16,0 0 0,0-1 0,0 1 16,1 0-16,-1 0 0,0-21 15,0 20-15,0-20 16,-21 0-16,21 21 0,-21-1 15,22 1-15,-22 0 0,0 42 32,0 0-32,0 1 15,0-1-15,0 0 0,0 0 0,0 0 16,0 0-16,0 1 0,0 20 16,0-21-16,0 0 0,0 22 15,21-43-15,0 21 16,0-21-16,0 0 0,0 0 15,22 0-15,-22 0 0,21-21 0,-21-1 16,22 1-16,-22 21 0,21-21 16,-21 0-16,1 0 0,-1 0 0,0-22 15,0 22-15,-21 0 0,0 0 16,0 0-16,0-1 0,0 1 16,21 21-16,-21 21 31,0 1-16,0-1-15,0 0 0,0 21 0,-21-21 16,0 22-16,21-1 0,0-21 16,0 22-16,0 20 0,-21-21 0,21 1 15,0-1-15,-21 22 0,21-22 16,0 0-16,-22 1 0,1 62 16,0-62-16,21 20 0,0-20 0,0 20 15,-21 1-15,0-22 0,21 21 16,-21 1-16,-1-22 0,1 1 15,0-1-15,0 0 0,0 1 0,0-22 16,-22 21-16,22-21 0,21 0 16,-21-21-16,0 0 15,0 0-15,21-21 16,0 0-16,0 0 0,0 0 0,0-22 16,0 22-16,0-21 0,0 0 15,21-22-15,0 1 0,-21 20 0,21-20 16,0-1-16</inkml:trace>
  <inkml:trace contextRef="#ctx0" brushRef="#br0" timeOffset="143291.21">14330 5186 0,'-21'0'0,"42"0"0,-64 0 15,22 0-15,21-21 0,21 21 16,22-21 0,-22 21-16,21 0 0,1-22 15,-1 22-15,21 0 0,-20-21 0,20 0 16,43 21-16,-64 0 16,1-21-16,20 21 0,-20 0 0,-1 0 15,-21 0-15,21 0 16,-20 0-16,-1 0 0,-21 21 31,0 0-31,0 0 16,0 1-16</inkml:trace>
  <inkml:trace contextRef="#ctx0" brushRef="#br0" timeOffset="143850.89">13441 6879 0,'0'0'16,"0"-21"-16,21 21 0,-21 21 31,0 22-15,-21-22-16,21 0 0,-21 21 0,-1 1 15,22-1-15,-21 21 0,21 1 16,-21-22-16,-21 85 0,21-84 15,-1-1-15,22 0 0,-21 1 16,21-1-16,-21-21 0,21 21 16,0-20-16,0-1 0,0 0 15,21-21-15,0 0 16,1 0-16,-1 0 0,0 0 16,0-21-16,-21 0 0,0-1 15,21 1-15</inkml:trace>
  <inkml:trace contextRef="#ctx0" brushRef="#br0" timeOffset="145062.76">13060 7345 0,'-21'0'0,"42"0"0,-64 21 0,43 0 31,22-21-15,-1 0-1,0-21-15,21 0 0,-21 21 16,22-21-16,-1 0 0,-21-1 0,22 1 16,-1 0-16,0 0 0,1 21 15,-1-21-15,-21 0 0,21 21 0,-20 0 16,20-22-16,-21 22 16,-21 22-16,0-1 15,0 0-15,0 0 0,0 0 0,0 22 16,0-22-16,0 21 0,0-21 15,0 22-15,0-1 0,0-21 0,0 0 16,0 22-16,0-22 0,0 0 16,0 0-16,0 0 15,21-21 1,0 0-16,1 0 16,-1 0-16,-21-21 0,21 21 15,0-21-15,0 0 0,0 0 0,-21-1 16,22 1-16,-22 0 15,21 0-15,-21-21 0,0-43 16,0 64-16,-21 0 0,-1-1 16,1 1-16,0 0 0,-21 21 15,21 0-15,-1 0 16,1 0-16,21-21 31,21 21-31,1 0 0,-1 0 16,0 0-16,0-21 0,0 21 0,22 0 15,-22-21-15,21 21 0,-21 0 16,22-22-16,-1 1 0,-21 21 0,21 0 16,-20 0-16,20 0 0,-21 0 0,0 0 15,0 0-15,-21 21 16,0 1-16,0-1 16,0 0-16,0 21 0,0-21 15,0 1-15,-21 20 0,21-21 16,-21 0-16,21 0 0,0 1 0,0-1 15,0 0-15,0 0 0,0 0 16,0 0-16,21-21 16,0 0-1,1 0-15,-1 0 0,0 0 16,0-21-16,-21 0 0,21 0 16,-21 0-16,21 0 15,-21-1-15,0 1 0,0-21 0,0 21 16,0 0-16,0-22 0,-21 22 15,0 0-15,0-21 0,21 20 0,-21 22 16,0-21-16,-1 0 0,1 21 16,42 0 31,1 0-47,-1 0 0,0 0 15,0 0-15,0 0 0,22 0 0,-22 0 16,21 0-16,0 0 0,1-21 15,-1 21-15,0-21 0,43-22 16,-64 43-16,22-21 0,-22 0 16,0 0-16,0 0 0,-21 0 15,0-1-15,0 1 0,0-21 16,0 21-16,0 0 0,-21-1 16,0 1-16,0 21 15,-1 0 1,1 21-16,21 1 0,-21-1 15,21 0-15,0 21 0,0-21 0,0 22 16,-21-1-16,21 0 0,0 1 16,0-1-16,-21 0 0,21 1 0,0-1 15,0 0-15,0 1 0,0-1 0,0 0 16,0 1-16,0-22 0,0 0 16,0 21-16,0-20 0,21-22 15,0 21-15,0 0 0,0-21 16,1 0-16,-1 0 15,0 0-15,0 0 0,0-21 16,0 21-16,-21-21 16,22-1-16,-1 1 0,0 21 0,-21-21 15,21 0-15,0 0 0,0 0 0</inkml:trace>
  <inkml:trace contextRef="#ctx0" brushRef="#br0" timeOffset="145243.68">15049 7408 0,'0'0'0,"-21"22"16,0-22 15</inkml:trace>
  <inkml:trace contextRef="#ctx0" brushRef="#br0" timeOffset="151125.1">9906 6435 0,'0'0'0,"0"-21"16,0-1-16,0 1 0,0 0 15,0 0-15,0 0 0,0 0 16,21 21-16,-21-22 0,21 22 16,-21-21-16,0 42 31,0 1-16,0-1-15,0 0 0,0 21 0,-21 1 16,0 20-16,-21-21 0,20 22 16,-20-22-16,21 22 0,-21-22 15,-1 0-15,1 22 0,0-22 0,20 1 16,-20-1-16,21-21 0,-21 21 0,20-20 16,1 20-16,0-21 0,0 0 15,0 0-15,0-21 31,21-21-31,0 0 16,0 0 0,0 0-16,21 21 15,0 0-15,0-21 0,0 21 16,0 0-16,1 0 0,20 0 16,0 0-16,1 0 0,-1 0 0,0 0 15,22 21-15,-22-21 0,0 0 16,22 21-16,21-21 15,-43 21-15,0-21 0,-21 0 0,22 21 0,-22-21 16,21 0 0,-21 0-16,1 0 0,20 21 15,-21-21 1,0 0 0,-21-21-1,21 0 1,1 0-16</inkml:trace>
  <inkml:trace contextRef="#ctx0" brushRef="#br0" timeOffset="152035.13">11493 5715 0,'0'0'0,"-21"0"0,0 0 15,21 21 32,0 0-47,21-21 16,0 22-16,22-1 0,-22-21 15,0 21-15,21 0 16,-20-21-16,20 21 0,-21 0 0,21-21 16,1 22-16,-1-22 0,-21 0 15,22 21-15,-1-21 0,-21 0 0,21 21 16,-20-21-16,20 0 0,-21 0 15,0 0-15,22 0 16,-22 0-16,0 0 0,0 0 0,0 0 16,-42 0 31,0 21-47,0-21 0,0 21 0,-22-21 15,22 21-15,-21 1 16,21-22-16,-22 21 0,1 0 0,21 0 15,-22 0-15,22 0 0,-21 1 0,21-1 16,0 21-16,-1-21 0,1-21 16,0 21-16,21 1 0,0-1 0,-21 0 15,21 0-15,0 0 0,-21-21 16,21 21-16,0 1 16,0-44 46,0 1-46</inkml:trace>
  <inkml:trace contextRef="#ctx0" brushRef="#br0" timeOffset="178431.25">4085 6795 0,'-42'0'0,"84"0"0,-127 0 0,43 0 16,0 0-16,-1 0 0,22 21 15,-21-21-15,21 0 0,-22 0 16,22 0-16,0 0 0,0 0 16,42 0-1,0 21 1,22-21-16,-1 0 0,0 0 15,1 21-15,-1-21 0,21 0 0,1 0 16,-1 0-16,1 0 0,-1 0 16,1 0-16,21 0 0,-22 0 0,22 0 15,-22 0-15,1 0 0,20 0 16,-20 0-16,42 0 16,-64 0-16,0 0 0,1 0 0,-22 0 15,0 0-15,0 0 0,0 0 16,1 0-16,-22-21 47,-22 0-47,1 21 15,0 0-15</inkml:trace>
  <inkml:trace contextRef="#ctx0" brushRef="#br0" timeOffset="178800.21">4974 6625 0,'0'21'31,"0"1"-31,21-1 16,0-21-16,-21 21 0,22-21 16,-1 21-16,0-21 0,0 21 15,0-21-15,0 0 0,1 0 0,-1 21 16,0-21-16,0 0 0,0 0 15,0 0-15,1 0 0,-1 0 16,0 22-16,-21-1 31,0 0-31,-21 0 16,0-21-16,-1 21 0,-20 0 16,21 1-16,0-22 0,-22 21 0,22 0 15,-21 0-15,21 0 0,-22-21 16,22 21-16,-21 1 0,21-1 0,-22-21 15,22 21-15,0 0 0,0-21 16,-21 21-16,20 0 0,1-21 0,0 0 16,0 0-16,-21 0 0</inkml:trace>
  <inkml:trace contextRef="#ctx0" brushRef="#br0" timeOffset="179715.44">889 6287 0,'0'0'0,"0"-22"15,0 44 48,0-1-63,0 21 0,0-21 16,0 22-16,0-1 0,0 21 15,21-20-15,-21-1 0,0 0 16,0 22-16,0-43 0,0 21 15,0 1-15,0-22 0,0 21 0,0-21 16,0 1-16,0-1 16,0-42 31,0-1-47,0 1 0,0 0 0,0 0 15,21-21-15,0-1 0,-21 1 16,22 0-16,-1-1 0,0 1 15,0-22-15,0 22 0,0 0 16,1-1-16,20 1 0,-21 21 16,21-21-16,22 20 0,-22 22 15,-21 0-15,1 0 0,20 22 16,-21-1-16,0 21 0,0-21 16,-21 22-16,0-1 0,22 0 0,-22 1 15,0-1-15,0 0 0,0-21 16,0 22-16,0-22 0,0 42 15,0-41-15,0 20 16,0-21-16,21-42 47,-21 0-31,21 0-16,0-1 0</inkml:trace>
  <inkml:trace contextRef="#ctx0" brushRef="#br0" timeOffset="180190.7">1820 6244 0,'0'0'0,"0"21"31,0 1-15,0-1-1,0 0-15,0 21 0,0-21 0,0 22 16,0-1-16,0 0 0,0-20 15,0 20-15,0 0 0,0 1 16,0-22-16,0 21 0,0-21 0,0 0 16,0 1-16,0-1 0,21 0 15,1-21-15,-1 21 0,0-21 0,0 0 16,0 0-16,0 0 0,1 0 16,-1 0-16,0 0 0,0-21 0,0 21 15,22-21-15,-22 0 16,0-1-16,0-20 0,0 21 0,0-21 15,1-1-15,-1 1 0,-21 0 16,0-1-16,0-63 0,0 64 16,0 0-16,-21-1 0,-1 22 15,1 0-15,0-21 0,0 42 0,0-21 16,0 21-16,-1 0 0,1 0 16,-21 0-16,21 0 0,0 0 15,-1 0-15,1 21 0,0 0 0,0 0 16,0-21-16,0 21 0,21 0 15,-22 1-15,1-1 0,21 21 0,-21-21 16,21 0-16,0 1 0,0-1 16,0 0-16,0 0 0,0 0 15,0 0-15,0 1 16</inkml:trace>
  <inkml:trace contextRef="#ctx0" brushRef="#br0" timeOffset="180722.54">1143 7726 0,'0'-21'0,"0"42"0,0-63 0,0 20 15,0 44 17,0-1-17,0 0-15,0 21 0,21-21 0,0 22 16,-21-1-16,21 22 16,-21-22-16,22 21 0,-22-20 0,0 20 15,0-20-15,0-1 0,0 64 16,0-85-16,0 21 0,0-21 15,0 22-15,0-22 0,0 0 0,0 0 16,0-42 31,0 0-47,0 0 16,0 0-16,0-1 0,0 1 0</inkml:trace>
  <inkml:trace contextRef="#ctx0" brushRef="#br0" timeOffset="181074.47">1079 7959 0,'-21'-21'16,"42"42"-16,-63-64 0,21 1 0,0 21 15,21 0-15,0 0 16,0-1-16,0 1 0,0 0 0,0 0 16,0 0-16,21 0 0,0-1 15,21 1-15,-20 0 0,20 0 0,-21 0 16,21 0-16,43-1 15,-43 22-15,1 0 0,-1 0 0,0 0 16,1 0-16,-1 22 0,22 20 16,-43-21-16,-21 0 15,0 22-15,0-22 0,0 0 0,0 21 16,-43-21-16,22 1 0,0-1 16,0 21-16,-21-21 0,20 0 15,1 1-15,-21-1 0,21-21 0,0 21 16,-1 0-16,1 0 15,0-21-15,42 0 32,0 0-17,1 0-15,20-21 0,-21 0 16,0 0-16,22 0 0</inkml:trace>
  <inkml:trace contextRef="#ctx0" brushRef="#br0" timeOffset="182344.74">2244 7472 0,'-64'0'32,"43"0"-32,0 0 0,0 0 15,-22 21-15,22-21 0,0 21 16,0 0-16,0 22 0,-1-22 0,1 0 15,21 21-15,0-20 0,-21 20 16,21 0-16,-21-21 0,21 22 0,0-22 16,0 21-16,0-21 0,0 22 15,0-22-15,21 21 16,0-42-16,0 21 16,1-21-16,-1 0 0,0 0 0,0 0 15,0-21-15,0 0 0,1 0 16,20 0-16,-21 0 0,0-1 0,0 1 15,1-21-15,-1 21 0,21-43 16,-42 43-16,21-21 0,-21 21 16,0-22-16,0 22 0,0-21 15,0 21-15,0-22 0,0 22 16,0 0-16,0 0 0,0 42 31,0 0-31,0 0 0,0 0 16,0 22-16,0-22 0,0 21 15,21-21-15,-21 1 0,22 20 16,-22-21-16,21 21 0,-21-20 16,21-1-16,0 0 0,0 0 15,0 0-15,1-21 16,-1 0-16,0 0 0,0 0 16,0 0-16,0-21 0,1 21 15,-1-21-15,0 0 0,0 0 0,0-1 16,0 1-16,1 0 0,-22 0 15,0-21-15,21 20 0,0-20 0,-21 21 16,0-21-16,0 20 0,0 1 0,21 0 16,-21 0-16,0 0 15,0 42 17,0 0-32,0 0 15,0 22-15,0-22 0,0 0 16,0 0-16,0 0 0,21 0 0,-21 1 15,21-1-15,1 0 16,-1-21-16,0 0 0,0 0 16,0 0-16,0 0 0,1 0 0,20 0 15,-21-21-15,21 0 0,-20-1 16,20 1-16,0-21 16,-21 21-16,1-22 0,-1 22 15,0-21-15,-21 21 0,0-22 0,0 22 16,0 0-16,0-21 0,0 21 15,0-1-15,0 1 0,0 42 32,0 1-32,0-1 15,0 0-15,0 0 0,0 21 16,21-20-16,-21 20 0,0-21 0,21 21 16,-21-20-16,21 20 0,-21 0 15,22-21-15,-22 22 0,21-1 16,0 0-16,0-20 0,-21 41 0,21-21 15,0 1-15,-21 20 0,22-20 0,-1 20 16,-21 1-16,0-22 0,21 21 0,0-20 16,-21 20-16,0-20 15,0 20-15,0 43 0,0-64 16,0 1-16,0 20 0,0-21 0,0 1 16,0-1-16,0 0 15,-21 1-15,21-1 0,-21 0 0,21 1 16,-21-1-16,-1-21 0,1-21 0,21 21 15,0 1-15,-21-22 16,0 0-16,0-22 16,21 1-16,-21 0 15,21-21-15,0 21 0,0-22 0,0-20 16,-22 20-16,22-20 0,0-22 0,0 22 16,0-1-16,0-20 0,0-1 15,0-84-15,0 84 0,22 0 16,-22 1-16,21 20 0,-21 1 15,0-43-15,21 63 0,-21 1 16,21 0-16,-21 21 0,0-1 16,0 1-16,21-21 0,0 42 15,-21 21 17</inkml:trace>
  <inkml:trace contextRef="#ctx0" brushRef="#br0" timeOffset="182867.44">868 8932 0,'0'22'0,"0"-44"0,-21 44 0,-1-1 15,65-21 16,-22 0-31,21 0 0,1-21 16,41-1-16,-20 1 0,42 0 16,-22 0-16,43-21 0,-21 20 0,21-20 15,-21 21-15,21-21 16,-21 20-16,21 1 0,21-21 0,-21 21 16,-21-22-16,21 22 0,-21 0 0,-22 0 15,1 0-15,0 0 0,-22-1 16,1 22-16,-22-21 0,0 21 0,1 0 15,-22 0-15,0-21 0,0 21 16,0 0-16,0 0 0,1 0 0,-44 0 47,1 0-47,0 21 0,-21-21 0,21 21 16,-22 1-16,1-22 0,-22 21 15,22-21-15,-21 21 0,-22 0 16</inkml:trace>
  <inkml:trace contextRef="#ctx0" brushRef="#br0" timeOffset="183271.21">1143 9017 0,'-360'127'31,"720"-254"-31,-762 254 0,381-106 0,-1-21 0,1 0 15,21 21 1,21-21 0,22 0-16,-1 0 15,0-21-15,1 0 0,41 21 0,-20-42 16,42 21-16,0-1 0,21 1 16,0-21-16,0 21 0,-22-22 0,22 22 15,0-21-15,0 21 0,0-22 16,0 22-16,-21 0 0,106-21 15,-149 42-15,22-21 0,-21 21 16,-22 0-16,0-22 0,1 22 0,-1-21 16,-21 21-16,0 0 0,0 0 15,1 0-15,-22-21 0,21 21 16,0 0-16,-21-21 62</inkml:trace>
  <inkml:trace contextRef="#ctx0" brushRef="#br0" timeOffset="183415.12">3281 8594 0,'0'21'47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13:41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593 0,'0'0'0,"0"-21"0,0-1 15,0-41-15,0 42 16,0-43-16,0 43 16,0 0-16,0 0 15,-42 21 1,42 21-16,0 0 0,0 0 15,0 0-15,0 1 0,0-1 16,-21 21-16,21-21 0,0 43 16,0-43-16,0 0 0,0 21 15,21-20-15,-21-1 0,21-21 16,0 0-16,22 0 16,-22 0-16,21 0 0,-21 0 0,64-21 15,-43-1-15,1 1 16,-1 21-16,-21-42 0,21 21 15,-20 0-15,20-1 0,-21-20 0,-21 21 16,0-21-16,21 20 0,-21-20 16,0 21-16,0-21 0,0 20 15,0 1-15,-21 21 16,0 21 0,21 1-16,0-1 0,-21 21 0,21-21 15,-21 22-15,21-1 0,-22 0 16,22 1-16,0 20 15,0-21-15,0 1 0,0-1 16,0 0-16,0 1 0,22 41 16,-22-62-16,0 20 0,21-21 15,-21 0-15,0 0 0,0 1 16,0-1-16,0 0 0,0 0 16,-21-21-1,-1 0-15,1 0 16,0 0-16,0 0 0,0-21 0,0 21 15,-1-21-15,1 0 0,0-1 16,0 22-16,0-21 0,0 0 16,-1 21-16,1 0 0,21 21 31,0 0-31,0 1 16,0-1-16,0 0 0,0 0 15,0 0-15,21 0 0,1 1 16,-1-22-16,0 21 0,0 0 0,0-21 15,0 0-15,22 0 0,-22 0 16,21 0-16,1 0 0,41 0 16,-41-21-16,-1 0 0,0-1 15,1-20-15,-22 21 0,21-21 0,0-1 16,-20 1-16,-1 0 0,0-22 16,0 22-16,0-1 0,0 1 15,-21 0-15,22-22 0,-22 43 16,0-21-16,0-1 0,0 22 15,0-21-15,0 21 0,0 42 32,-22 0-17,22 21-15,-21 1 0,21-22 0,0 42 16,0-20-16,-21-1 0,21 22 16,-21-22-16,21 64 0,0-64 15,0 0-15,0-20 0,0 20 16,0-21-16,0 0 0,0 0 15,0 1-15,0-1 0,21-21 16,0 0 0,0 0-16,1 0 15,-22-21-15,0-1 0,21-20 16,0 21-16,-21 0 0</inkml:trace>
  <inkml:trace contextRef="#ctx0" brushRef="#br0" timeOffset="238.96">1926 804 0,'21'0'31,"0"0"-31,1 0 0,-1-21 0,0 21 16,21-21-16,-21 21 0,22-21 15,-22 21-15,21 0 0,-21-21 16,22 21-16,-22 0 0,0 0 0,0 0 16</inkml:trace>
  <inkml:trace contextRef="#ctx0" brushRef="#br0" timeOffset="1544.58">4339 762 0,'21'0'31,"-21"-21"-31,21 21 16,22-42-16,-1 20 15,-21 1-15,0 0 0,1 0 16,-1-21-16,0 20 0,-21 1 0,21-21 16,-21 21-16,0-22 0,0 22 15,0 0-15,-21-21 16,0 21-16,-22 21 0,1 0 0,0 0 15,-1 0-15,-20 21 0,-22 0 16,43 21-16,0-21 0,-1 1 16,22 20-16,-42 43 15,63-64-15,0 0 0,0 0 16,0 0-16,0 0 0,21 22 16,0-22-16,21 0 15,-21 0-15,1 0 0,20 1 0,0 20 16,1-21-16,-22 0 0,21 0 15,-21 1-15,0-1 0,1 21 0,-22-21 16,0 0-16,0 1 0,-22-1 16,1 0-16,-21 0 0,0 0 0,-1 0 15,1 1-15,0-1 0,-1-21 16,1 0-16,0 0 0,20 0 0,-20 0 16,0 0-16,21 0 0,-1-21 15,-20-1-15,21 1 0,0-21 16,0 21-16,-1-22 0,1 1 0,0 0 15,0-1-15,21 1 0,-21 0 16,21 21-16,0-22 0,-21 22 16,21 0-16,0 0 0,21 42 31,0 0-31,0 0 0,0 22 16,0-22-16,1 21 0,-1 0 0,-21 1 15,21-1-15,-21 0 0,21-20 16,-21 20-16,21 0 0,0-21 0,-21 1 15,22-1-15,-1 0 0,0 0 16,0-21-16,0 0 0,0 0 0,22 0 16,-22 0-16,21 0 0,-21 0 15,22 0-15,-1-21 0,0 0 16,1 0-16,-1-1 0,0 1 16,-20 0-16,20-21 0,0 21 0,1-22 15,-22 22-15,0 0 0,0-21 16,0 20-16,0 1 0,-21 0 15,0 0-15,0 42 32,0 0-32,0 22 15,0-22-15,0 0 0,0 0 0,0 21 16,-21-20-16,21 20 0,0-21 16,-21 0-16,21 0 0,0 22 15,0-22-15,0 0 16,21-21-16,0 0 0,1 0 0,20 0 15,-21 0-15,0 0 16,22-21-16,-22 0 0,0 21 0,21-21 16,-21-1-16,1-20 0,-1 21 15,0 0-15,0-22 0,0 22 0,-21-21 16,21 21-16,-21-22 0,0 22 16,0 0-16,0 0 0,0 0 15,0 42 1,0 0-16,0 0 15,0 0-15,0 22 16,0-22-16,0 0 0,0 21 0,0-20 16,0-1-16,0 0 0,0 0 15,0 0-15,0 0 0,0 1 0,22-1 16,-1-21-16,0 0 16,0 0-16,0 0 0,0 0 15,1 0-15,-1-21 0,0-1 16,0 1-16,0 0 0</inkml:trace>
  <inkml:trace contextRef="#ctx0" brushRef="#br0" timeOffset="1852.41">5482 804 0,'0'0'0,"0"-21"0,0 0 16,0 42 0,0 22-1,0-22-15,-21 0 0,0 21 16,21 1-16,-21-22 0,21 21 15,0 22-15,0-22 0,-22 0 16,22 1-16,0 20 0,-21-21 0,21 22 16,0-1-16,0 1 0,0-1 15,0 22-15,-21-21 0,0 20 0,21-20 16,-21-1-16,21 1 0,0-22 0,0 0 16,-21 1-16,21-1 15,-22 0-15,22 1 0,0-22 16,0-42 15,0 0-31,0-1 0,0-20 0,-21 0 16,21-1-16,0-20 0,0-1 15,0 1-15</inkml:trace>
  <inkml:trace contextRef="#ctx0" brushRef="#br0" timeOffset="2143.23">5355 1164 0,'0'-42'0,"0"84"0,0-126 16,0 62-16,0-20 15,21 21-15,0 0 0,1-22 16,-22 22-16,21 0 0,21 21 0,-21-21 16,22 0-16,-1 0 0,0 21 0,1-22 15,-1 22-15,0 0 0,22 0 16,-43 0-16,21 0 0,1 22 0,-22-1 16,0 0-16,-21 0 0,0 43 15,0-22-15,-21-21 0,-22 0 16,22 22-16,-21-22 0,-64 42 15,64-42-15,-1 1 0,1-1 16,0-21-16,-1 21 0,22-21 16,0 0-16,0 0 0,0 21 15,21-42 1,21 0 0,21 0-16,-21-1 15</inkml:trace>
  <inkml:trace contextRef="#ctx0" brushRef="#br0" timeOffset="2463.06">6223 783 0,'0'21'0,"0"1"16,-21-1-16,21 0 0,-21 0 15,21 21-15,0 1 0,0-1 16,-22 0-16,1 22 0,21-22 15,-21 64-15,21-42 0,-21-22 16,0 21-16,0 1 0,21-1 16,-22 1-16,1-1 0,0 22 0,21-21 15,-42 41-15,42-41 16,0-22-16,-21 22 0,21-22 0,-22 0 16,22-20-16,0 20 0,0-21 15,22-21 1,-1-21-1,-21 0-15,21-22 0,0 1 16,0 0-16,0-1 0,22-20 16,-22-1-16,0 1 0</inkml:trace>
  <inkml:trace contextRef="#ctx0" brushRef="#br0" timeOffset="2804.12">6223 1207 0,'0'-64'15,"0"128"-15,0-170 0,0 63 0,0 1 0,-21 21 16,21-21-16,0-1 0,0 22 0,0-21 15,0 21-15,0-1 16,0 1-16,0 0 0,21 21 0,0-21 16,-21 0-16,21 21 0,22 0 15,-22-21-15,0 21 0,0 0 0,21 0 16,22 0-16,-43 0 16,0 21-16,0 0 0,1 0 15,-1 0-15,-21 0 0,0 1 0,0-1 16,0 21-16,-21-21 15,-1 0-15,1 1 0,-21-1 0,21 21 16,-22-21-16,1-21 0,21 21 0,-21 1 16,20-1-16,-20-21 0,21 0 0,0 21 15,0-21 1,42 0 15,0-21-31,0 0 0,0-1 0,22 1 16,-1 0-16,-21 0 15,21 0-15</inkml:trace>
  <inkml:trace contextRef="#ctx0" brushRef="#br0" timeOffset="3214.49">6900 677 0,'0'0'0,"21"0"0,1-21 16,-44 21 15,1 21-31,0 1 16,0-1-16,0 0 0,0 21 15,-1-21-15,1 22 0,0-1 16,0 0-16,0 1 0,0 41 16,21-62-16,0 20 0,0 0 15,21-21-15,0 1 0,42-1 16,-41-21-16,41 0 16,-21 0-16,1 0 0,-22-21 15,21-1-15,-21 1 0,22 0 16,-22 0-16,21 0 0,-21-22 0,-21 1 15,22 0-15,-22-1 0,0 1 16,0 0-16,0 21 0,0-22 0,-22 1 16,1 21-16,0 0 0,0-1 15,0 1-15,0 21 0,-22 0 0,22 0 16,0 0-16,0 21 0,-22-21 16,1 64-16,21-43 15,21 0-15,0 22 0,-21-22 0,21 21 16,0-21-16,0 22 15,0-22-15,21 0 0,0 0 0,0-21 16,0 0-16,22 0 0,-22 0 16,0 0-16,21 0 0</inkml:trace>
  <inkml:trace contextRef="#ctx0" brushRef="#br0" timeOffset="3610.26">7324 868 0,'0'0'0,"0"-21"0,0 0 15,0-1-15,0 1 16,0 0-16,21 0 16,0 0-16,0 21 0,0 0 15,0 0-15,1-21 0,-1 21 0,21 0 16,-21 0-16,0 0 0,22 21 16,-22-21-16,21 42 0,1 0 15,-22-20-15,0 20 0,-21-21 16,0 21-16,0 22 15,0-22-15,0-21 0,0 22 16,0-22-16,-21 0 0,0 21 16,-1-20-16,1-22 15,0 0 1,21-22-16,-21 22 16,21-21-16,0 0 0,0 0 15,0 0-15,0-22 0,0 22 0,0 0 16,0-21-16,0 21 0,0-22 15,0 22-15,21-21 0,0 21 0,0-1 16,1 1-16,-1 0 0,0 0 16,21 0-16,-21 21 0,22-21 15,-1-1-15,0 1 0,1 21 16</inkml:trace>
  <inkml:trace contextRef="#ctx0" brushRef="#br0" timeOffset="3866.67">8382 508 0,'0'0'0,"0"-21"15,0 42 32,0 0-47,0 0 0,0 1 16,-21-1-16,21 21 0,-21-21 0,-1 22 16,22-1-16,0 0 0,-21 1 15,0-1-15,0 0 0,21 1 16,0-1-16,-21 0 0,0-21 15,21 22-15,0-22 0,0 0 0,0 0 16,0 0-16,0 1 16,21-22-1,0 0-15,0 0 0,0-22 16,0 22-16</inkml:trace>
  <inkml:trace contextRef="#ctx0" brushRef="#br0" timeOffset="4235.46">8763 847 0,'0'-21'0,"0"42"0,21-64 16,-21 22-16,-21 21 16,0 0-1,0 21-15,-1 1 0,-20-1 16,21 0-16,0 0 0,0 0 16,21 0-16,-22 1 0,22-1 15,0 0 1,22-21-16,-1 0 15,0 0-15,0 0 0,0 21 0,0-21 16,22 0-16,-22 21 0,0-21 16,0 21-16,0 1 15,1-1-15,-22 0 16,0 0-16,-22-21 16,1 21-16,0-21 0,0 21 0,0-21 15,-22 0-15,22 22 16,0-22-16,0 0 0,-21 0 0,20 0 0,22 21 15,-21-21-15,0 0 0,0 0 16,21-21 0,0-1-16,0 1 15,0 0-15,0 0 0,0 0 0</inkml:trace>
  <inkml:trace contextRef="#ctx0" brushRef="#br0" timeOffset="4462.33">8191 635 0,'-21'0'16,"42"0"-1,1 0-15,-1 0 16,21 0-16,-21-21 0,22 21 0,-22 0 16,21 0-16,0 0 0,1 0 15,-1-21-15,22 21 0,-43 0 16,21 0-16,-21 0 0,0 0 15,1 0-15,-1 0 16,-21-21 0</inkml:trace>
  <inkml:trace contextRef="#ctx0" brushRef="#br0" timeOffset="6768.17">10456 868 0,'-21'-85'31,"21"64"-31,-21 0 16,0 0-16,0 21 31,21 21-15,0 0-16,0 21 0,0-20 0,-22 20 15,22-21-15,0 21 0,0 1 16,0-1-16,-21 0 0,21-20 0,-21 20 15,21-21-15,0 21 0,0 1 16,-21-43-16,21 21 16,0 0-16,0-42 31,0 0-31,0 0 16,0-1-16,0 1 0,0-21 15,0 21-15,0-22 0,0 1 0,21 0 16,-21-1-16,21 1 15,0 21-15,-21-21 0,22-1 0,-1-20 16,0 42-16,0 21 0,0-22 16,0 22-16,1 0 0,20 0 15,-21 22-15,0-1 0,0 0 16,-21 0-16,22 21 0,-1 1 0,0-22 16,-21 21-16,0 1 15,0-22-15,21 21 0,-21-21 0,0 22 16,0-1-16,0-21 0,0 0 15,0 0-15,0 1 16,-21-22 0,21-22-1,0 1-15,0 0 0,0 0 16,0 0-16,0 0 0,0-1 16,0-20-16,0 0 0,21-1 0,0 1 15,0 0-15,1 21 0,-1-22 16,0 22-16,0-21 0,21 21 0,-20 21 15,20-22-15,-21 22 16,21 0-16,-20 0 0,-1 0 0,0 22 16,0-1-16,0 0 0,0 21 15,1-21-15,-22 22 0,0-1 0,0 0 16,0-20-16,21 20 0,-21-21 0,0 21 16,0-20-16,0-1 0,21 0 15,-21 0-15,21 0 0,0-21 16,0 0-16,1 0 15,-1 0-15,0 0 0,0 0 16,0-21-16,0 0 0,1 0 16,-1-22-16,0 22 0,0-21 0,0 21 15,0-22-15,-21 1 16,0 0-16,0 21 0,22-22 0,-22 1 16,0 21-16,21-22 0,-21 22 15,-21 42 16,21 1-31,-22 20 16,22-21-16,0 21 0,0 1 0,0-1 16,-21-21-16,21 22 0,0-1 15,0-21-15,0 0 0,0 43 16,21-43-16,1 0 16,-1-21-16,0 0 0,0 0 15,0 0-15,0 0 0,1-21 16,-1 0-16,21 0 0,-21-1 15,22-20-15,-22 21 0,0-21 16,0-1-16,-21 22 0,21-21 16,0-22-16,-21 22 0,0 21 15,22 0-15,-22-1 0,21 1 16,-21 42 15,0 1-31,-21-1 0,21 0 0,-22 21 16,22 1-16,0-1 0,-21-21 15,21 21-15,0 1 0,-21-1 16,21-21-16,0 22 0,0-22 0,0 0 16,0 0-16,0 0 0,21 0 15,0-21-15,1 0 0,-1 22 0,0-22 16,0 0-16,0 0 0,64-22 16,0-41-1,-64 42-15,21-22 16,-21 1-16,22 21 0,-22-43 0,0 22 15,21 0-15,-21-1 0,1 1 16,-1-21-16,0 20 0,-21 1 16,0 21-16,21-43 0,-21 22 0,0 0 15,-21 42 17,21 21-17,0 0-15,-21 0 0,21 21 16,-21-20-16,21 20 0,0 0 15,-22 1-15,22-1 0,0 0 0,0 43 16,0-43-16,0 1 0,0-1 16,0 0-16,0 1 0,0-22 0,0 21 15,0-21-15,0 0 0,22 1 16,-1-1-16,0-21 0,0 0 16,0 0-16,0 0 0,1 0 0,-1 0 15,0-21-15,0-1 0,0 1 16,0 0-16,1 0 15,-1-21-15,42-22 0,-42 22 16,1-1-16,-1-20 0,21 21 0,-21-1 16,22-41-16,-22 41 0,-21 1 15,0 21-15,21-22 0,-21 22 16,0 0-16,0 0 0,-21 21 31,0 21-31,-1 0 0,22 0 16,-21 22-16,0-22 0,21 21 15,0-21-15,-21 22 0,0-1 16,21 0-16,-21 1 0,21-1 0,0 0 16,0 1-16,0-1 0,0-21 15,0 43-15,0-43 0,0 0 16,21 0-16,0-21 0,0 21 16,0-21-16,0 0 0,1 0 0,-1 0 15,21 0-15,-21 0 0,0-21 16,22 21-16,-22-21 0,21 0 0,-21 0 15,1 0-15,-1-1 0,0 1 16,0 0-16,0-21 0,-21 21 0,21-22 16,-21 22-16,0 0 0,0 0 15,0 42 17,-21 21-32,21-21 0,0 1 15,0 20-15,0-21 0,0 0 16,0 0-16,0 22 0,0-22 0,0 0 15,0 0-15,21 0 16,1-21-16,-1 0 16,21 0-16,-21 0 0,0 0 0,1 0 15,20 0-15,-21-21 0,0 0 0,0 21 16,1-21-16,-1 0 0,0-22 16,0 22-16,-21-21 0,0 21 0</inkml:trace>
  <inkml:trace contextRef="#ctx0" brushRef="#br0" timeOffset="6959.06">13525 614 0,'0'0'0,"-21"0"15,0-21-15,0 21 32,0 0-1,0 21-16,-1-21 1,1 0-16,0 0 16,-21 0-16</inkml:trace>
  <inkml:trace contextRef="#ctx0" brushRef="#br0" timeOffset="7140.07">12742 826 0,'0'0'0,"21"0"47,1 0-47,-1 0 0,21 0 15,-21 0-15,22 0 0,-1-22 16,-21 22-16,21-21 0,1 21 16,-1-21-16,0 0 0</inkml:trace>
  <inkml:trace contextRef="#ctx0" brushRef="#br0" timeOffset="7511.78">13801 783 0,'0'0'0,"-22"0"16,22-21-16,-21 21 15,21 21 1,0 0-16,0 1 15,0-1-15,0 21 0,0 0 16,0-20-16,0 20 0,0 0 0,0 22 16,0-22-16,0 0 0,0 22 15,0 42-15,0-64 0,0 22 16,-21-1-16,0 22 0,0-22 0,0 1 16,-1 20-16,1-20 0,0-1 15,21 1-15,-42 63 0,21-85 16,21 22-16,-22 20 15,22-41-15,0-22 0,0 0 16,0 0-16,0 0 0,0-42 31,0 0-31,0 0 0,22-21 16,-1 20-16,0-20 0,-21 0 0,21-1 16,0-20-16,0-1 0</inkml:trace>
  <inkml:trace contextRef="#ctx0" brushRef="#br0" timeOffset="7819.4">13779 1270 0,'0'0'0,"0"-42"0,-21 21 16,21-22-16,0 1 0,0 21 0,0-22 15,0 1-15,0 0 16,0 21-16,21-1 0,1 1 16,-1 0-16,42-21 0,-20 42 15,-1-21-15,-21 21 0,21 0 16,1 0-16,-22 0 0,21 0 0,-21 21 15,1 0-15,-22 0 0,0 0 16,0 0-16,0 22 0,0-22 0,-22 0 16,-20 21-16,21-20 0,-21-1 15,20 0-15,-20 0 0,0 0 0,21 0 16,-22-21-16,22 22 0,0-22 16,0 0-16,0 0 0,-1 0 15,22-22 16,22 1-31,-1 0 0,0 0 0,0 0 16,0 0-16</inkml:trace>
  <inkml:trace contextRef="#ctx0" brushRef="#br0" timeOffset="8079.26">14541 529 0,'0'0'0,"22"-21"0,-22 0 16,0 42 15,-22 0-31,1 0 16,21 1-16,-21 20 0,0-21 0,0 21 15,21 1-15,0-1 0,-21 22 16,21-22-16,-22 0 0,22 1 0,0-1 16,0 0-16,0-21 0,0 22 0,0-22 15,0 0-15,0 0 0,0 0 16,0 1-16,22-22 15,-1 0-15,0 0 0,0 0 16,0-22-16,0 1 0,1 21 0</inkml:trace>
  <inkml:trace contextRef="#ctx0" brushRef="#br0" timeOffset="8407.07">14711 995 0,'0'21'15,"21"-21"-15,0 0 16,0 0-16,0 0 0,1 0 16,-1-21-16,0 21 0,0-21 15,21 0-15,-20 21 0,-1-22 0,0 1 16,0 0-16,-21 0 16,0 0-16,0 0 0,0-1 0,-21 22 15,0 0 1,0 0-16,-1 0 0,-20 0 0,21 22 15,0-1-15,-22 0 0,22 21 16,-21 22-16,42-43 0,0 21 16,0-21-16,0 22 0,0-22 15,0 0-15,0 0 0,0 0 0,21 1 16,21-22-16,-20 21 16,-1-21-16,21 0 0,-21 0 0,0 0 15,22-21-15,-22-1 0,0 22 0</inkml:trace>
  <inkml:trace contextRef="#ctx0" brushRef="#br0" timeOffset="9044.24">16298 1101 0,'0'0'0,"0"-21"0,0-1 16,0 1-16,0 0 0,0-21 15,0 21-15,0-1 0,0 1 16,21 0-16,-21 0 16,0 42-1,0 21 1,0-20-16,0 41 0,0-21 16,0 22-16,0-1 0,0 1 15,0-1-15,-21 1 0,21 21 0,-21-1 16,21 1-16,-21 0 0,0-22 0,0 22 15,-1-22-15,1 22 16,0-22-16,0-20 0,21 20 0,-21-20 16,21-1-16,-21 0 0,21 1 0,0-22 15,0 0-15,0 0 0,21-42 32,0 0-32,-21 0 0,0-1 0,21 1 15,0-21-15,-21 0 0,21-1 16,-21 1-16,22-22 0</inkml:trace>
  <inkml:trace contextRef="#ctx0" brushRef="#br0" timeOffset="9391.04">16235 1376 0,'-21'-42'15,"42"84"-15,-42-127 0,21 43 16,-22 21-16,1-43 0,21 43 16,0-21-16,0 21 0,0-1 15,0 1-15,21-21 0,1 21 0,-1 0 16,0-1-16,21 1 15,1 0-15,-22 0 0,21 0 0,43 0 16,-43 21-16,43 21 16,-64 0-16,0 0 0,21 0 0,-42 22 15,0-22-15,22 21 0,-22 0 16,0-20-16,0 20 0,-22-21 0,1 0 16,0 22-16,0-22 0,-43 21 15,22-42-15,0 21 16,21 0-16,-22-21 0,22 0 0,-21 0 15,21 0-15,-1 0 0,1 0 16,0 0-16,21-21 31,21 21-15,0-21-16,22 21 0,-22-21 16,0 0-16,21 0 0,-20 21 0</inkml:trace>
  <inkml:trace contextRef="#ctx0" brushRef="#br0" timeOffset="9789.73">16764 1037 0,'0'-63'16,"0"42"-16,0-1 16,0 1-16,21 0 0,0 0 15,0 0-15,22 0 16,-22 21-16,0 0 15,21 0-15,-20 0 0,20 21 16,0-21-16,-21 42 0,1-21 16,41 43-16,-42-43 0,-21 21 15,0 1-15,0 20 0,0-42 16,0 22-16,-21-22 0,0 0 16,0 0-16,0-21 0,21 21 0,-22-21 15,1 0-15,0 0 16,21-21-1,0 0-15,0 0 16,0 0-16,0-1 0,0 1 16,0-21-16,0 21 0,0 0 0,0-22 15,21 22-15,-21 0 0,21 0 16,1 0-16,20-1 0,-21 1 16,0 0-16,22 21 0,-1-21 0,0 21 15,22 0-15,-22-21 0,0 21 16,1 0-16</inkml:trace>
  <inkml:trace contextRef="#ctx0" brushRef="#br0" timeOffset="10199.61">17865 826 0,'-43'0'32,"22"0"-32,0 0 0,0 0 15,0 21-15,-22-21 0,22 21 16,0 0-16,-43 43 0,43-22 15,0-21-15,0 21 16,0 1-16,0-22 0,21 21 0,0 1 16,0-22-16,0 0 0,0 0 15,0 0-15,21 0 0,21 1 0,-21-22 16,0 0-16,22 21 0,-1-21 0,-21 0 16,22 0-16,-1 0 0,-21 0 15,21-21-15,-20-1 0,20 1 0,-21 21 16,0-21-16,0-21 0,22-22 15,-43 43-15,0-21 0,0-1 16,0 1-16,0 0 0,0-1 16,-21 1-16,-1 0 0,1 21 15,0-1-15,0 1 0,-21 0 16,20 21-16,-41 0 0,42 0 16,-22 21-16,22 0 0,-21 1 15,21-1-15,-22 42 0,22-42 16,21 22-16,0-22 0,0 0 15,0 0-15,0 0 0,21 1 0,1-22 16,-1 0-16,21 21 0</inkml:trace>
  <inkml:trace contextRef="#ctx0" brushRef="#br0" timeOffset="10931.19">18605 889 0,'22'-21'0,"-44"42"0,44-63 0,-22 21 0,0-1 15,-22 1-15,-20 21 16,21 0-16,-21 0 0,-1 0 0,22 0 16,-64 43-16,43-22 15,0 0-15,21 21 0,-22-21 0,22 22 16,0-1-16,0-21 0,0 22 16,21-1-16,0-21 0,0 0 0,0 0 15,0 1-15,0-1 0,21 0 0,0-21 16,0 0-16,0 0 0,22 0 15,-1 0-15,0 0 0,-21 0 16,22 0-16,41-21 16,-62 0-16,20-1 0,-21 1 0,0 0 15,-21 0-15,21 0 0,-21 0 16,22-1-16,-22-20 0,0 21 0,21 0 16,-21 0-16,0-1 0,0 1 15,0 42 16,0 1-31,0-1 0,0 0 0,0 0 16,0 21-16,0-20 0,0 20 16,0 0-16,-21 1 0,-1-22 0,1 21 15,21 0-15,-21 1 0,21-1 16,-21 22-16,0-22 0,0 21 16,-1 1-16,22-1 0,0 22 0,-21-21 15,21 20-15,0-20 0,-21 20 16,21-20-16,0 21 0,0-1 0,0 1 15,0 21-15,0-22 0,0 1 0,0 0 16,0-1-16,-21 65 16,21-86-16,-21 1 0,0-1 15,21-21-15,-22 1 0,1-1 0,0 0 0,0-20 16,-21-1-16,20 0 0,1 0 16,-21-21-16,21 0 0,0 0 0,-1 0 15,1 0-15,0 0 0,0 0 16,0-21-16,21-21 0,0-1 15,0 1-15,0 0 0,0-22 0,0 1 16,0-1-16,21-21 0,0-20 0,0-1 16,0 21-16,22-21 0,-22 22 15,21-22-15,-21 21 0,22 0 0,-1 1 16,-21-1-16,22 0 0,-1 22 16,0-22-16,-21 43 0,22-22 0,-22 22 15,21 0-15,-21 21 0,1-22 16,-1 22-16,0-21 15,0 21-15,-21-1 0</inkml:trace>
  <inkml:trace contextRef="#ctx0" brushRef="#br0" timeOffset="11578.81">18923 974 0,'0'0'0,"-21"0"0,21-21 0,-21-1 16,21 1-16,0 0 0,0 0 16,0 0-16,0 0 0,0-1 15,0 1 1,21 21-16,0 0 0,0 0 15,0 0-15,0 0 0,1 0 16,20 0-16,-21 0 0,0 21 0,22 1 16,-22 20-16,0-21 0,0 21 15,-21-20-15,0 20 0,0 0 0,0-21 16,0 22-16,0-22 0,0 0 16,0 21-16,-21-20 0,0-1 15,0 0-15,-1-21 16,1 0-1,21-21-15,0 0 16,0-1-16,0 1 0,0 0 16,0 0-16,0 0 0,21-22 0,1 22 15,-22-21-15,21 0 0,0-1 16,0 22-16,0-21 0,22 21 0,-22-1 16,0 1-16,21 0 0,-21 0 15,22 21-15,-22 0 0,21 0 0,22 0 16,-22 0-16,-21 0 15,22 21-15,-22-21 0,0 21 0,42 22 16,-41-22 0</inkml:trace>
  <inkml:trace contextRef="#ctx0" brushRef="#br0" timeOffset="14396.21">19981 1037 0,'43'0'15,"-86"0"-15,107 0 0,-43 0 16,0-21-16,0 0 0,-21 0 0,21 0 15,-21-22-15,0 22 0,0 0 16,0-21-16,0 20 0,0-20 16,0 21-16,-21 0 0,0-22 15,0 22-15,21 0 0,-21 21 0,0 0 16,-22 0-16,22 0 0,0 0 0,-21 0 16,20 21-16,1 0 0,-21 22 0,21-22 15,-22 21-15,22 22 16,0-22-16,0 0 0,0 22 0,0-22 15,21 1-15,0-22 0,0 21 16,0-21-16,0 22 0,0-22 0,21 0 16,0 0-16,0-21 15,21 0-15,-20 0 0,20 0 0,-21 0 16,21-21-16,-20 0 0,20 21 16,-21-21-16,0-1 0,0 1 0,1-21 15,20 21-15,-42-22 0,21 22 16,0-21-16,0 0 0,-21 20 0,0-20 15,0 21-15,0-21 16,0 20-16,0 1 0,0 42 31,0 1-31,0 20 0,0-21 16,-21 0-16,21 22 0,0-22 16,0 21-16,0-21 0,0 0 0,0 22 15,0-22-15,0 0 0,21-21 16,1 21-16,-1-21 0,21 0 15,0 0-15,-20 0 16,-1 0-16,21 0 0,-21-21 16,0 0-16,22 21 0,-22-21 0,0 0 15,0-22-15,-21 22 0,21 0 16,-21-21-16,0 20 0,22 1 0,-22-21 16,0 0-16,0 20 15,0 44 1,0-1-16,0 0 15,0 0-15,-22 21 0,22 1 16,-21-22-16,21 21 0,0-21 16,0 22-16,0-22 0,-21 0 0,21 21 15,0-20-15,0-1 0,-21 0 16,21-42 15,0 0-15,0-1-16,0 1 15,0 0-15,0 0 0,0 0 0,21-22 16,0 22-16,0-21 0,-21 21 16,22-22-16,-1 1 0,0 21 0,0 0 15,21-22-15,-20 22 0,-1 0 16,0 21-16,0 0 0,0 0 16,0 21-16,1 0 0,-1 1 0,0-1 15,0 21-15,-21-21 16,0 22-16,21-1 0,-21 21 15,21-20-15,-21-22 0,0 21 16,0-21-16,0 1 0,0-1 16,0 0-16,0-42 47,0 0-47,0-1 0,22 1 15,-22 0-15,21-21 0,-21 21 16,21-22-16,0 22 0,-21-21 0,21-1 15,0 22-15,1-21 0,20-22 16,-21 43-16,21 21 16,-20-21-16,-1 21 0,0 0 0,0 0 15,0 0-15,0 0 0,-21 21 16,0 0-16,0 22 0,0-1 16,0 22-16,0-22 15,0-21-15,-21 43 0,21-22 16,0-21-16,0 0 0,0 0 15,0 1-15,0-1 0,21 0 16,1-21-16,20 0 16,-21 0-16,21 0 0,22 0 15,-22 0-15,-21-21 0,22 0 16,-1-1-16,0 1 0,-20 0 0,20 0 16,-21-21-16,21 20 0,-20-20 15,-22 0-15,21 21 0,-21-43 16,0 22-16,0 21 0,0-1 15,-21 22 1,21 22 0,-22-1-16,1 21 0,21-21 15,-21 22-15,0-22 0,21 21 0,0 0 16,-21-20-16,21-1 0,-21 21 16,21-21-16,0 0 0,-22 1 0,22-1 15,0 0-15,0 0 16,0-42 15,0 0-31,22 0 16,-1-1-16,-21 1 15,21-21-15,0 21 0,-21 0 0,21-22 16,0 22-16,1-21 0,-1 21 16,0-22-16,-21 22 0,21 0 0,0 21 15,0 0-15,1 0 16,-1 0-16,0 21 0,-21 0 15,42 43 1,-21-1-16,1-42 0,-22 1 0,21 20 16,-21-21-16,0 0 0,21 0 15,-21 1-15,0-1 0,21-21 16,-21 21-16,21-21 31,0-21-15,-21 0-16,0-1 15,22 1-15,-22 0 0,21-21 16,0 21-16,0-22 0,-21 1 0,21 21 16,0-22-16,1 1 15,-1 21-15,-21 0 0,0 0 16,0-1-16,21 22 0,-21 22 16,0-1-16,0 21 15,0-21-15,0 22 0,0-22 16,0 21-16,0-21 0,0 22 15,0-1-15,0 0 0,0-21 16,0 1-16,21-22 0,-21 21 16,21 0-16,0-21 0,1 0 0,-22 21 15,21-21-15,0 0 0,21 0 16,-21 0-16,43 0 0,-43-21 16,21 0-16,-20 0 0,20-1 0,-21 1 15,0 0-15,0 0 0,1-21 16,-1 20-16,0-41 15,-21 42-15,21 0 0,-21-1 16,0 1-16,0 42 31,0 1-31,0-1 0,-21 0 16,0 0-16,21 0 0,-21 22 0,21-22 16,-22 0-16,22 0 0,0 0 0,0 0 15,0 1-15,0-1 0,0 0 16,22 0-16,-1-21 0,21 21 15,0-21-15,-20 0 16,-1 0-16,0 0 0,0 0 0,43-21 16,-43 0-16,0 0 15,0 0-15,21-1 0,-20 1 16,-1-21-16,-21 21 0,21 0 16,0-1-16,0-20 0,-21 21 15,0 42 16,0 0-15,-21 0-16,0 1 0,21-1 0,-21 0 16,0 0-16,21 0 15,0 0-15,0 1 16,21-44 31,0 22-47,0-21 0,-21 0 15,42 0-15,-42 0 0,22 21 16,-22-21-16,0-1 0,21 22 16,-21 22 15,0-1-31,0 0 0,0 0 16,0 0-16,0 0 0,0 1 15,0-1-15,21 0 0,0 0 16,-21 0-16,21-21 0,0 0 15,1 21-15,20-21 0,-21 0 16,21 0-16,1 0 0,-1 0 16,0 0-16,1 0 0,20 0 0,-20 0 15,-1-21-15,0 0 0,1 0 0,-22 0 16,0 0-16,0-1 16,0-20-16,0 21 0,-21-21 0,22-1 0,-22 22 15,0-21-15,0 21 0,0-22 16,-22 22-16,1 21 0,0 0 15,-21 0-15,21 21 0,-64 22 16,43-22-16,-1 0 16,1 21-16,0-21 0,20 22 0,-20-22 15,0 42-15,21-41 16,21-1-16,-22 0 0,22 0 16,0 0-16,0 22 0,22-22 15,-1 0-15,0-21 0,-21 21 16,21 0-16,0 0 0,0 1 0,1-1 15,-22 0-15,21 21 0,-21 1 16,21-22-16,-21 21 0,0 0 16,0 22-16,0-22 0,0 1 0,0 20 15,0-21-15,-21 22 0,0-22 0,-1 1 16,1 20-16,0-21 0,0 1 16,0-1-16,0 22 0,-1-22 0,1 0 15,0 1-15,0-1 0,0 0 16,0-21-16,-1 22 0,1-22 0,0 0 15,0 0-15,0-21 16,-22 0-16,22 0 0,0 0 16,21-21-16,-21 0 15,21 0-15,0 0 0,0-22 0,0 1 16,0 0-16,0-1 0,0 1 0,0 0 16,0-22-16,21 22 0,0-22 15</inkml:trace>
  <inkml:trace contextRef="#ctx0" brushRef="#br0" timeOffset="14574.12">22881 910 0,'-21'-21'0,"42"42"0,-84-63 0,20 21 16,22 0-16,0 21 0,21-22 31,-21 22 0,0 0-31</inkml:trace>
  <inkml:trace contextRef="#ctx0" brushRef="#br0" timeOffset="16251.41">25421 614 0,'0'0'0,"42"-85"15,-42 64-15,22 0 16,-22 0-16,0 0 0,0-1 16,0 1-16,0 42 31,0 1-31,0-1 0,0 0 0,0 21 15,0 1-15,0-1 0,-22 21 16,1-20-16,0 20 0,0 1 0,0-22 16,-22 22-16,22-1 0,-21-21 15,0 1-15,20-1 0,-20 0 16,-43 22-16,85-43 16,-21-21-16,21-21 31,0 0-31,0 0 15,0-22-15,21 22 0,-21-21 0,22-1 16,-1 1-16,-21 0 0,21-22 16,0 22-16,0 0 0,0-1 0,1 1 15,-22 21-15,0 0 0,21-1 16,-21 1-16,21 21 0,0 21 16,-21 1-1,0-1-15,0 0 0,0 21 0,21-21 16,-21 22-16,0-1 0,21 0 15,-21 1-15,0-1 0,22-21 0,-1 22 16,0-22-16,0 21 0,21-21 16,22 22-16,-22-22 0,1-21 15,-1 0-15,21 0 0,-20 0 16,20 0-16,1 0 0,-22 0 0,22 0 16,-1-21-16,-21 21 0,1-22 15,84-62-15,-106 41 16,0 22-16,0-21 15,0 0-15,-21-1 0,0-20 0,0 20 16,0 1-16,0 21 0,0-21 16,0 20-16,-21 1 0,-21-21 15,21 42-15,0 0 0,-1 0 0,1 0 16,-21 21-16,21-21 0,-64 64 16,64-22-16,-21 0 0,20 1 15,-20-1-15,21 0 0,0 1 16,0-1-16,-1-21 0,22 21 15,0-20-15,0-1 0,0 21 0,22-42 16,-1 21-16,0 0 0,0-21 16,0 0-16,22 0 0,-22 0 0,21 0 15,-21 0-15,22-21 0,-22 0 16,42-21-16,-20 21 16,-22-1-16,0-20 0,0 0 0,0 21 15,0-22-15,1 1 0,-22 0 16,0 20-16,0-20 0,0 21 0,0 0 15,0 42 17,0 0-32,-22 21 0,22-20 15,-21 20-15,21 0 0,-21 1 0,21-22 16,0 21-16,0-21 0,0 22 16,0-22-16,21 0 0,22 0 15,-22 0-15,0-21 16,0 0-16,21 0 0,-20 0 0,41 0 15,-21 0-15,-20 0 16,41-42-16,-42 21 0,22 0 16,-22-1-16,-21-20 0,21 21 15,-21-21-15,21-1 0,-21 22 0,0-21 16,0 21-16,0-22 0,0 22 16,0 42 15,0 0-31,0 22 0,-21-22 0,0 0 15,21 21-15,-21-20 0,21 20 16,0-21-16,-22 0 0,22 0 16,0 1-16,-21-1 0,21 0 0,0 0 15,0 0 1,0-42 15,0 0-31,0 0 0,0 0 16,0-1-16,0 1 0,21-42 15,1 20-15,-1 22 0,0-21 16,0 0-16,21 20 0,1-20 16,-1 21-16,0 0 0,1 0 15,20-1-15,-20 22 0,-1 0 16,0 0-16,43 43 0,-64-22 16,43 42-16,-43-41 15,-21 20-15,0 0 0,0-21 0,0 22 16,0-22-16,0 21 0,0-21 15,-21 1-15,21-1 0,-22 0 0,22 0 16,-21-21-16,0 21 16,21 0-16,-21-21 15,0 0 1,21-21-16,0 0 0</inkml:trace>
  <inkml:trace contextRef="#ctx0" brushRef="#br0" timeOffset="18363.98">28130 974 0,'0'0'16,"22"0"-16,-1-21 0,-21-1 15,21 1 1,0 0-16,-21 0 0,21 0 15,-21 0-15,21-1 0,-21 1 16,0 0-16,0 0 0,-21 21 16,0-21-16,-21 21 0,21 0 15,-22 0-15,1 0 0,0 0 0,-1 0 16,1 21-16,0-21 0,-1 21 16,1 21-16,0-20 0,-1-1 15,1 21-15,21-21 0,0 22 16,-1-22-16,1 0 0,21 0 15,0 0-15,0 0 0,0 1 16,21-1-16,1-21 16,-1 0-16,21 0 0,-21 0 0,22 0 15,-1 0-15,0 0 0,1-21 16,-22-1-16,21 22 0,22-42 16,-22 21-16,-21 0 0,0 0 15,-21-1-15,21 1 0,-21 0 0,22 0 16,-22 0-16,0 0 0,0 63 31,-22-21-15,1 0-16,21 22 0,0-1 15,-21 0-15,21 1 0,-21-1 0,0 0 16,21 64-16,0-64 16,-21 1-16,21-1 0,0 22 15,-22-1-15,22 43 0,0-43 16,0 1-16,0-1 0,0 1 15,0-1-15,0 1 0,-21-1 0,21-20 16,-21-1-16,0 0 16,0 1-16,0-1 0,-1-21 0,1 0 15,-21 1-15,0-1 0,-1-21 0,22 0 16,-21 0-16,-1 0 0,1 0 0,-21-21 16,20-1-16,1 1 0,0 0 15,-1 0-15,1-21 0,21 20 16,-22-20-16,22 0 0,0-1 0,21 1 15,0 0-15,0-1 0,0-62 16,0 62-16,0 1 0,21 0 16,0 20-16,1-20 0,-1 0 15,21 21-15,0-22 0,1 1 0</inkml:trace>
  <inkml:trace contextRef="#ctx0" brushRef="#br0" timeOffset="19899.39">28427 826 0,'0'0'15,"0"-22"-15,0 1 0,0 0 16,0 42 15,0 0-31,0 22 16,0-22-16,0 21 0,0 1 15,-21-22-15,21 21 0,0-21 16,0 0-16,-22 22 0,22-22 0,0 21 16,0-21-1,22-21-15,-1 0 0,0 0 16,0 0-16,0 0 0,0 0 16,1 0-16,20-21 0,-21 0 15,0 0-15,0 0 0,22 0 16,-22-1-16,0-20 0,0 21 0,0-21 15,1-1-15,-1 22 16,0-21-16,-21 21 0,0-1 0,21 1 16,-21 0-16,0 42 15,0 0 1,0 1-16,0-1 0,0 0 16,-21 21-16,21-21 0,0 22 15,0-22-15,0 21 0,0-21 16,0 1-16,0-1 0,0 0 0,21 0 15,0 0-15,0 0 0,1 1 16,-1-22-16,0 0 0,21 0 0,-21 0 16,22 0-16,-1 0 0,0 0 15,1 0-15,-1 0 0,22-22 0,-22 1 16,0 0-16,1 0 0,-22 0 16,21 0-16,-21-22 0,0 22 15,1-21-15,-1-1 0,-21 1 16,0 21-16,0-21 0,0 20 0,-21 1 15,-1 0-15,-41 21 16,42 0-16,-22 0 0,1 0 0,0 0 16,-1 21-16,-41 22 15,41-22-15,1 21 0,0-21 16,21 22-16,-1-1 0,1-21 0,0 21 16,21-20-16,0-1 0,0 0 15,0 0-15,0 0 0,21 0 0,22-21 16,-22 22-16,21-22 15,-21 0-15,22 0 0,-1 0 0,43-22 16,-64 22-16,21-21 16,0 0-16,-20 0 0,-1 0 0,21 0 15,-21-1-15,0-20 16,-21 21-16,22 0 0,-22-22 0,21 22 16,-21 0-16,0 0 15,0 42 1,0 0-16,0 0 15,-21 1-15,21-1 0,-22 0 16,22 21-16,0-21 0,0 1 16,0-1-16,0 0 0,0 0 0,0 0 15,0 0-15,22-21 0,20 22 16,-21-22-16,21 0 0,-20 0 16,20 0-16,21 0 0,43 0 15,-42 0-15,126-43 16,-147 22-16,-1 0 15,0-21-15,1 20 0,-22-20 16,42-21-16,-63 20 0,0 1 16,0 21-16,0 0 0,0-1 15,0 1-15,-21 21 0,0 0 16,-21 0-16,20 0 0,-20 0 0,0 21 16,-1 1-16,-20 20 0,21-21 15,-1 21-15,1-20 0,21 20 0,-22-21 16,22 43-16,21-43 15,0 0-15,0 0 0,0 0 16,21-21-16,1 0 16,20 0-16,-21 0 0,21 0 0,-20 0 15,20 0-15,0-21 0,-21 21 16,22-21-16,-1 0 0,-21 0 0,0-1 16,1 1-16,-1 0 0,21-21 15,-21 21-15,-21-1 0,0 1 16,0 42 15,0 1-31,0-1 0,0 21 16,-21-21-16,0 22 15,0-22-15,0 21 0,-1 0 0,1 1 16,0-1-16,-21 0 0,21 22 16,-1-22-16,1 85 0,21-63 15,0-1-15,0 1 0,0-1 16,0 1-16,0-1 0,0 1 0,21-22 15,-21 0-15,22 22 0,-22-43 0,0 21 16,0 1-16,0-22 16,0 21-16,0-21 0,-22 1 15,1-1-15,-21-21 0,21 0 16,0 0-16,-22 0 0,1 0 0,-22-21 16,22-1-16,0 22 0,21-21 15,-22-21-15,22 21 0,-21-43 16,21 22-16,21 0 0,0-22 15,0 1-15,0 20 0,0-41 16,0 20-16,21-63 0,0 64 16,0 20-16,0-20 0,22 20 15,-1 1-15,0 0 0,1-1 0,20 22 16,1-21-16,-1 21 0,1-22 16,41 1-16,-41 21 15,-1 0-15</inkml:trace>
  <inkml:trace contextRef="#ctx0" brushRef="#br0" timeOffset="20288.16">30607 1080 0,'0'21'15,"0"0"1,21-21 0,0 0-1,0-21-15,1 21 0,-1-21 16,0-1-16,21 1 0,-21 21 15,22-42-15,-22 21 0,0-22 16,-21 22-16,0 0 16,0-21-16,0 21 0,0-1 15,-21 22 1,0 22-16,0-1 0,-1 0 16,-20 21-16,21-21 0,0 22 0,0-1 15,-22 0-15,43-20 0,-21 20 16,21 0-16,0 1 0,0-22 15,0 0-15,0 0 16,0 0-16,21-21 0,0 21 16,1-21-16,-1 0 0,21 0 15,-21 0-15,0 0 0,1 0 16,-1 0-16,0 0 0,21-21 16,-21 0-16,1 21 0,-1-21 15,0 21-15,0 0 16,0 0-16</inkml:trace>
  <inkml:trace contextRef="#ctx0" brushRef="#br0" timeOffset="20458.06">31136 1291 0,'0'21'16,"-21"-21"62</inkml:trace>
  <inkml:trace contextRef="#ctx0" brushRef="#br1" timeOffset="36322.74">1376 2963 0,'0'0'0,"0"-21"16,0 0-1,0 0 1,21 21-16,-21-21 15,0 0-15,0-1 16,0 1 0,0 0-16,0 0 15,0 42 17,0 0-32,0 0 15,0 1-15,0 20 0,0-21 16,0 0-16,0 22 0,0-1 0,-21-21 15,21 21-15,0 1 0,-21-1 16,21 0-16,0 1 0,-22-22 16,22 21-16,0 1 0,0-22 15,0 0-15,0 21 0,-21-42 0,21 21 16,0 1-16,0-1 0,-21-21 31,21-21 0,0-1-31,21 1 16,0 0-16,1 21 0</inkml:trace>
  <inkml:trace contextRef="#ctx0" brushRef="#br1" timeOffset="36655.05">1714 3239 0,'0'21'0,"22"-21"16,-22 21-16,21-21 15,0 0 1,-21-21-16,21 0 31,-21-1-15,-21 22 15,21 22-15,-21-22-1,21 21 1,0-42 15,0-1-31</inkml:trace>
  <inkml:trace contextRef="#ctx0" brushRef="#br1" timeOffset="37183.75">3154 2773 0,'0'0'0,"-21"0"0,-1 0 0,1 0 0,0 0 16,0 0 0,42 0 15,21 0-31,1 0 0,-1 0 0,0-21 15,22 21-15,21 0 0,-22-21 16,22 21-16,-22 0 0,22-22 0,-22 22 16,1 0-16,-1 0 0,-20 0 15,-1-21-15,0 21 0,-20 0 16,20 0-16,-21 0 16,-21 21-1,-21-21 1,0 0-16,0 22 0,-1-22 15</inkml:trace>
  <inkml:trace contextRef="#ctx0" brushRef="#br1" timeOffset="37579.12">3831 2773 0,'-42'0'16,"21"21"15,21 0-31,-22 0 15,22 1-15,0-1 16,0 0-16,0 0 0,0 0 0,0 22 16,0-22-16,0 0 0,0 21 15,0-21-15,0 22 0,0-1 0,0 0 16,0 22-16,0-22 0,0 1 16,0-1-16,0 0 0,0 1 0,0-1 15,0-21-15,0 21 0,0-20 16,-21-1-16,0 21 0,0-42 0,0 21 15,0 0-15,-1-21 0,-20 0 16,21 22-16,-21-22 0,-1 0 16,1 0-16,0 0 0,-1 0 15,1 0-15,0-22 0,-43 1 16,64 0-16,-22 21 0,22-21 16,0 0-16,0 0 0,21-1 15,0 1-15,0 0 16,0 0-16,21 21 15,0-21-15,0 21 0,22 0 16,-1-21-16,0 21 0,1-22 0</inkml:trace>
  <inkml:trace contextRef="#ctx0" brushRef="#br1" timeOffset="38137.37">4339 3260 0,'0'-21'0,"0"42"0,21-64 0,-21 22 16,0 0-16,0 0 15,0 0-15,-21 21 0,0 0 16,0 0-16,0 0 0,-1 0 16,1 0-16,0 0 0,0 21 15,0 0-15,0 0 0,-1 22 0,1-1 16,0-21-16,-42 106 15,63-85-15,-22 1 0,22-1 16,-21-21-16,21 22 0,0-22 16,0 0-16,0 0 0,0 0 0,0 0 15,21-21-15,1 0 16,20 0-16,-21 0 0,0 0 16,0 0-16,1-21 0,-1 21 15,0-21-15,0 0 0,0 0 16,0 0-16,1-1 0,-1 1 15,0-21-15,0 21 0,0-22 0,0 1 0,1 21 16,-1-21-16,-21 20 16,0-20-16,0 0 15,0 63 1,0 0 0,0 0-16,0 22 0,0-22 15,0 21-15,0-21 0,0 43 16,0-43-16,0 0 0,0 0 15,0 0-15,0 1 0,21-1 16,0 0-16,0-21 16,0 0-16,1 0 0,20 0 15,-21 0-15,0-21 16,0 0-16,1 21 16,-1-22-16</inkml:trace>
  <inkml:trace contextRef="#ctx0" brushRef="#br1" timeOffset="38367.25">4868 3196 0,'0'-21'0,"0"42"0,21-42 16,-21 42-1,0 0 1,22 1-16,-1 20 0,-21-21 16,21 0-16,-21 22 0,0-22 15,21 0-15,-21 0 0,21 0 0,-21 22 16,0-22-16,0 0 15,0 0-15,0 0 0,0 0 16,21-21 15,1 0-31,-22-21 16</inkml:trace>
  <inkml:trace contextRef="#ctx0" brushRef="#br1" timeOffset="38591.12">5270 3217 0,'0'22'15,"-21"-1"-15,0 0 16,0 0-16,0 0 0,21 0 16,-21 22-16,-1-22 0,-20 21 15,21-21-15,0 22 0,0-1 16,-1-42-16,22 21 0,0 0 15,0 1-15,22-22 32</inkml:trace>
  <inkml:trace contextRef="#ctx0" brushRef="#br1" timeOffset="39142.33">5736 3302 0,'0'-21'0,"0"42"0,0-84 0,0 41 0,0 1 16,0 0-16,0 0 0,0 0 15,0 0-15,-21 21 16,0 0-16,0 0 16,-1 21-16,1 0 0,0 0 15,-21 0-15,21 0 0,-22 64 16,22-43-16,-21-20 0,21 20 15,-1 0-15,1 1 0,0-22 16,21 21-16,0-21 0,-21 0 0,21 22 16,0-22-16,0 0 15,21-21-15,0 0 16,0 0-16,1 0 0,-1 0 0,0-21 16,0 0-16,21 21 0,-20-21 15,-1-1-15,21 1 0,-21-21 16,0 21-16,22-22 0,-22 22 15,0-21-15,21-43 0,-20 43 0,-22 21 16,0 0-16,21-1 16,-21 1-16,0 42 15,0 22-15,-21-22 16,21 21-16,-22-21 0,22 22 16,0-1-16,-21-21 0,0 64 15,21-64-15,0 0 0,0 0 16,0 1-16,21-1 0,22-21 15,-22 21-15,0-21 0,21 0 16,-21 0-16,22 0 0,-1 0 0,22-21 16,-22 0-16,0-1 15,-21 1-15,1 0 0,-1 21 16,21-63-16,-42 41 0,0 1 16,0 0-16</inkml:trace>
  <inkml:trace contextRef="#ctx0" brushRef="#br1" timeOffset="40023.62">1355 4974 0,'0'-21'15,"0"0"1,0 0-16,-22 21 0,22-21 16,-21-1-16,21 1 0,0 0 15,0 0-15,0 0 0,0 0 0,0-1 16,0 1-16,21 0 15,1 21-15,-1 0 0,0 0 0,21 0 16,-21 0-16,1 21 0,20 22 16,-21-1-16,0 0 0,0 22 15,1-22-15,-22 22 0,0-1 0,0-21 16,-22 22-16,1-22 16,-21 22-16,21-22 0,-22 0 0,1-20 15,0 20-15,-1-21 0,22 21 16,-21-20-16,21-22 0,-22 21 15,22-21-15,0 0 0,-21 0 0,21 0 16,-1 0-16,22-21 0,-21-1 16,0 1-16,21 0 0,0-21 15,0 21-15,0-22 0,0 1 16,21 0-16,0 20 16,1 1-16,-1 0 0,0 21 0,21 0 15,1 0-15,-22 0 0,21 21 16,-21 0-16,22 1 0,-22 20 15,0-21-15,0 0 0,0 0 16,0 1-16,-21 20 0,0-21 16,0 0-16,22-21 0,-22 21 0,0 1 15,21-22-15,-21 21 16,21-21 0,0-21-16,0-1 15</inkml:trace>
  <inkml:trace contextRef="#ctx0" brushRef="#br1" timeOffset="40182.51">1968 5228 0</inkml:trace>
  <inkml:trace contextRef="#ctx0" brushRef="#br1" timeOffset="40631.26">2815 5080 0,'0'-21'16,"0"42"-16,21-63 0,0 21 0,-21-22 0,22 22 15,-1 0-15,0-21 0,-21 20 16,21 1-16,-21 0 0,21 0 0,-21 0 15,0 42 1,0 0-16,0 21 16,0 1-16,0-1 0,0 22 15,0-1-15,0 1 0,0 20 0,0-20 16,0 20-16,-21-20 0,0 21 16,0-1-16,21 1 0,-21 0 0,-1-22 15,1 1-15,0 20 0,21-20 16,-21-22-16,21 0 0,-21 1 0,21-1 15,0-21-15,0 0 0,0 1 16,21-44 0,0 1-16,-21 0 15,21 0-15,-21 0 0,21-22 16,-21 1-16,0 0 0,0-1 0,0-20 16</inkml:trace>
  <inkml:trace contextRef="#ctx0" brushRef="#br1" timeOffset="40942.57">2794 5376 0,'0'0'0,"-21"-42"0,0-21 0,21 20 0,-22 1 16,22 0-16,0-1 0,0 1 16,0 0-16,0-1 0,22 1 0,-1 21 15,0-22-15,0 22 0,0-21 16,22 21-16,-22 0 0,21 21 16,0 0-16,22 0 15,-22 21-15,1 0 0,-22 21 0,21-21 16,-21 43-16,-21-22 0,0 1 15,0-1-15,0 0 0,-21 43 16,0-43-16,-21-21 0,20 22 16,-20-22-16,0 0 0,21 0 15,-22 0-15,22 1 0,-21-1 0,21-21 16,-1 0-16,22-21 16,0-1-1,22 1-15,-1 0 16,21 0-16,-21 0 0,22 0 15,-22-1-15,21-20 0,0 21 0,1-21 16</inkml:trace>
  <inkml:trace contextRef="#ctx0" brushRef="#br1" timeOffset="41537.23">3514 4953 0,'0'0'0,"0"21"0,0 0 16,0 1-16,0-1 15,0 0-15,0 21 0,0-21 0,0 1 16,-22 20-16,22-21 0,0 0 15,-21 0-15,21 1 0,0-1 0,0 0 16,0 0-16,0 0 0,21-21 16,1 0-1,-1 0-15,0 0 0,0 0 16,0 0-16,22-21 0,-22 21 0,0-21 0,0 0 16,21 0-16,-20-1 15,41-41-15,-42 42 0,0-22 16,1 22-16,-22-21 0,0 21 15,21-22-15,-21 22 0,0 42 47,0 22-47,0-22 0,0 0 0,0 21 16,0 1-16,0-1 16,0 0-16,0 1 0,-21 84 15,21-64-15,0 1 16,0-1-16,0 1 0,0 63 15,0-64-15,21 1 0,0-1 16,-21 1-16,0-1 0,0 1 0,0 42 16,0-43-16,0 1 0,0-22 15,0 21-15,0-20 0,0-1 16,-42 22-16,20-43 0,-20 21 16,21-21-16,0-21 15,0 0-15,-1 0 0,1 0 16,-21 0-16,21 0 0,-22-21 0,22 0 0,-21-21 15,21-1-15,-22 1 16,22 0-16,0-1 0,0-20 0,0-1 16,21 22-16,0-22 0,0 1 0,0-1 15,0 1-15,63-85 16,-42 84-16,1 1 0,20-1 0,0 1 16,85-107-1,-84 128-15,20 0 0,-21-22 0,1 22 16</inkml:trace>
  <inkml:trace contextRef="#ctx0" brushRef="#br1" timeOffset="41823.06">4657 4614 0,'-22'0'15,"44"0"-15,-65 0 0,22-21 0,0 21 0,0 0 16,0 0-16,-1 0 0,1 0 15,0 21-15,0 22 0,21-1 16,-21 0-16,21 1 0,0-1 16,0 22-16,0-22 0,0 21 15,0-20-15,0 20 0,0-20 16,0-1-16,0 0 0,0-21 0,0 22 16,0-22-16,0 0 0,0 0 0,0 0 15,21-21-15,0 22 16,0-22-16,0 0 0,1-22 15,-1 1-15,21 0 16,-21 0-16,0 0 0</inkml:trace>
  <inkml:trace contextRef="#ctx0" brushRef="#br1" timeOffset="42294.79">5016 4614 0,'0'0'15,"0"-21"-15,0 42 31,0 1-31,0-1 16,0 21-16,0 0 0,0 1 16,0-1-16,0 22 0,0-22 15,-21 0-15,21 22 0,-21-22 0,21 0 16,0 1-16,0-22 0,0 21 16,-21-21-16,21 1 0,0 20 15,0-21-15,-21-21 0,21 21 16,0-42-1,0 0 1,0 0-16,0-22 16,0 22-16,21 0 0,0-21 0,0-1 15,0 1-15,-21 0 0,22-1 16,20 22-16,-21-21 0,0 0 16,0 20-16,22 1 0,-22 0 0,21 21 15,-21 0-15,22 0 0,-22 0 16,21 21-16,-21 0 0,1 22 0,-1-22 15,0 21-15,0 1 0,-21-22 16,0 21-16,0 0 0,0-20 0,0-1 16,0 21-16,-21-21 15,0 0-15,21 1 0,-21-1 0,-1 0 16,1-21-16,21 21 0,-21-21 16,0 0-1,21-21 1,-21 0-16</inkml:trace>
  <inkml:trace contextRef="#ctx0" brushRef="#br1" timeOffset="42504.67">4508 4932 0,'0'0'0,"-21"0"0,0 0 0,21 21 16,21-21-1,22 0 1,-22 0-16,21 0 16,0 0-16,1 0 15,20 0-15,-20 0 0,20-21 16,1 21-16,-1-21 0,1 0 0,41-1 16</inkml:trace>
  <inkml:trace contextRef="#ctx0" brushRef="#br1" timeOffset="43174.89">5927 4805 0,'-85'106'31,"64"-85"-31,0 0 0,21 0 16,-22 22-16,22-22 0,-21 0 0,21 21 15,0-21-15,0 1 0,0-1 16,0 0-16,0 0 0,0 0 0,0 0 15,21-21-15,1 0 16,-1 0 0,-21-21 15,0 0-31,0 0 0,0 0 16,0 0-16,0-22 0,0 22 15,0-21-15,0 21 0,21-22 16,0 1-16,0 21 0,0-22 15,1 22-15,-1 0 0,21 0 0,-21 0 16,22 0-16,-22 21 0,21 0 0,-21 0 16,22 0-16,-22 21 0,21 21 15,-21-21-15,0 22 0,1-22 16,-22 0-16,21 21 0,-21-21 16,0 22-16,0-22 0,0 0 0,0 0 15,0 22-15,0-22 0,0 0 16,0 0-16,0 0 15,-21-21-15,-1 0 16,22-21 0,0 0-1,0 0-15,0 0 16,22-22-16,-1 22 0,0-21 0,-21-1 16,42 1-16,-21 0 0,1-1 15,20 1-15,0 0 0,1 21 0,-1-1 16,0 1-16,1 21 0,-1 0 15,0 0-15,1 0 0,-1 21 0,-21 1 16,21 20-16,-20-21 0,-1 64 16,0-43-16,-21 0 0,0 1 15,0-22-15,0 21 0,0-21 0,-21 22 16,0-22-16,21 0 16,-22 0-16,22 0 0,-21-21 15,0 22-15,0-22 0,0 0 16,-22 0-1</inkml:trace>
  <inkml:trace contextRef="#ctx0" brushRef="#br1" timeOffset="44147.12">1355 7049 0,'-22'0'0,"44"0"0,-65 0 16,22-22-16,0 22 0,21-21 0,-21 0 15,21 0-15,0 0 16,0 0 0,21 21-16,0 0 0,0 0 15,0 0-15,22 0 16,-22 0-16,21 21 0,-21 0 0,1 0 16,-22 0-16,0 0 0,0 22 15,0-22-15,-22 21 0,1-21 0,-21 22 16,21-1-16,-22-21 0,1 22 15,21-22-15,-21 0 0,20 0 16,-20 0-16,21-21 0,0 0 16,21-21-1,0 0 1,21 21-16,0-21 16,0 21-16,0 0 0,1-21 15,20 21-15,-21 0 0,21 0 0,1 0 16,-1 0-16,0 0 0,-20 21 15,20 0-15,0 0 0,-21 0 16,22 0-16,-43 22 0,0-22 16,0 21-16,0-21 0,0 22 0,-21-1 15,-43 22 1,22-43-16,-22 21 0,22-21 0,0 0 16,-1 1-16,1-1 0,-43-21 15,43 0-15,0 0 0,20 0 16,-20 0-16,21 0 0,0 0 15,0 0-15,-1-21 0,1-1 0,0 22 16,0-21-16,21 0 0,-21 21 16,21-21-16,-21 21 0,21-21 15,0 0 1,0-1-16,21 22 0,0-21 16,0 21-16,21-21 0,-20 0 15,20 21-15</inkml:trace>
  <inkml:trace contextRef="#ctx0" brushRef="#br1" timeOffset="44335.01">2095 7345 0,'22'0'0,"-44"0"0,65 0 31,-22 0 16,0-21-47,21 21 16,-20-21-16</inkml:trace>
  <inkml:trace contextRef="#ctx0" brushRef="#br1" timeOffset="44744.35">4106 6985 0,'21'0'0,"-42"0"0,42-21 15,-21 0-15,0 0 0,0-1 16,-21 22-16,0-21 15,0 21-15,0 0 0,0 0 0,-1 0 16,-20 21-16,21 1 0,-21-1 16,20 21-16,-20-21 0,21 43 0,-21-22 15,20 22-15,1-22 16,-21 21-16,21 1 0,21-1 0,-21 1 16,21-22-16,0 1 0,0-1 15,0 0-15,0 1 0,0-22 0,21 21 16,0-21-16,0 0 0,0 1 0,22-22 15,-1 21-15,-21-21 0,21 0 16,1 0-16,41 0 0,-62 0 16,20 0-16,0-21 0,1-1 15,-22 1-15,21 0 0,0 0 16,1 0-16,-1 0 0</inkml:trace>
  <inkml:trace contextRef="#ctx0" brushRef="#br1" timeOffset="45011.19">4889 6900 0,'0'-21'16,"0"42"-16,0-63 0,0 21 0,0 42 31,0 0-31,0 0 0,0 1 16,-21 20-16,21 0 0,0 1 15,0 20-15,0-21 0,0 22 16,0 42-16,-21-64 0,21 0 15,0 1-15,0-1 0,-21 0 16,21 1-16,-21 20 0,21-42 16,0 1-16,0-1 0,0 0 15,21-21 1,0 0-16,0-21 0,0 0 16,-21-1-16</inkml:trace>
  <inkml:trace contextRef="#ctx0" brushRef="#br1" timeOffset="45278.82">5334 6795 0,'0'0'0,"0"-22"0,0 44 32,0 20-32,0-21 15,0 0-15,0 22 0,0-1 16,0 0-16,0 1 0,0 20 0,0-21 15,0 1-15,-21 63 0,21-64 16,-21 0-16,21 1 0,0-1 16,-22 43-16,1-64 15,21 0-15,0 0 0,0-42 32,0 0-17,0 0-15</inkml:trace>
  <inkml:trace contextRef="#ctx0" brushRef="#br1" timeOffset="45574.65">4657 7070 0,'-43'0'0,"22"0"31,42 0-31,0 0 0,1 0 0,20 0 16,64 0-16,-64-21 16,22 21-16,-1 0 15,-21-22-15,22 22 0,42-21 16,-64 21-16,0 0 0,22 0 0,-22-21 16,1 21-16,-22 0 0,42 0 15,-42 0-15,1 0 0,-44 0 31,1 0-31,0 0 0,0 21 16,-21-21-16,-1 0 0</inkml:trace>
  <inkml:trace contextRef="#ctx0" brushRef="#br1" timeOffset="45850.49">4551 7387 0,'0'0'0,"-21"0"0,21 21 0,21-21 16,0 0 0,21 0-16,-21 0 0,22 0 15,20 0-15,-20-21 0,20 21 16,1-21-16,-22 21 0,21-21 0,1 21 16,-1-21-16,1 21 0,-1-21 15,-20 21-15,20 0 0,-20-22 0,-1 22 16,0 0-16,1-21 0,-22 21 15,21-21-15,-21 21 0,0 0 16,1 0-16,-44 21 31</inkml:trace>
  <inkml:trace contextRef="#ctx0" brushRef="#br1" timeOffset="46818.5">1185 9038 0,'0'0'16,"0"-21"-16,0 0 0,0 0 0,0 0 16,-21-1-16,21 1 15,0 42 1,0 22-1,0-22-15,0 21 0,-21 1 0,21-22 16,-21 21-16,0 0 0,-1 1 16,1-1-16,0 0 0,0-20 15,0 20-15,0-21 0,-1 0 0,1 0 16,21 1-16,-21-1 16,0-21-16,42 0 31,0 0-16,0 0-15,1 0 0,-1 0 0,0-21 16,21 21-16,-21 0 0,22-22 16,-1 1-16,0 21 0,1-21 0,20 21 15,-20-21-15,-1 0 0,21 0 16,-41-1-16,20 1 0,-42 0 16,0 0-16,0 0 15,0 0-15,0-1 0,0 1 0,0 0 16,-21 21-16,0 0 15,-1 0-15,1 21 16,21 0-16,-21 1 0,21 20 0,-21-21 16,21 21-16,-21 1 0,21-22 15,0 21-15,0 1 0,-21-22 16,-1 21-16,22-21 0,-21 22 0,21-22 16,0 0-16,0 0 0,0 0 15,-21 0-15,21 1 0,0-1 16,21-21-1,-21-21 1,21-1-16</inkml:trace>
  <inkml:trace contextRef="#ctx0" brushRef="#br1" timeOffset="47000.39">1799 9377 0,'0'0'0,"21"0"16,0 0 46,-21-21-46</inkml:trace>
  <inkml:trace contextRef="#ctx0" brushRef="#br1" timeOffset="47454.13">3281 8848 0,'-21'-21'0,"42"42"0,-42-64 15,-1 43 1,22 22-16,0-1 0,-21 0 16,21 21-16,-21 1 0,21-1 15,0 21-15,0-20 0,0-1 0,0 22 16,0-22-16,-21 0 0,21 1 16,0-1-16,0-21 0,-21 21 0,21-20 15,0-1-15,0 0 0,0 0 16,0 0-16,0-42 31,0 0-15</inkml:trace>
  <inkml:trace contextRef="#ctx0" brushRef="#br1" timeOffset="48353.2">3090 9271 0,'0'-42'0,"0"84"0,0-105 0,-21 20 15,21 1-15,0 21 0,-21-22 0,21 1 16,0 0-16,0 21 0,0-22 15,21 1-15,0 21 0,0-22 0,1 22 16,20-21-16,-21 21 0,21 0 16,1 21-16,20-22 0,-20 22 15,20 0-15,-21 0 0,22 22 0,-22 20 16,22-21-16,-43 21 0,21 1 16,-21 41-16,-21-41 15,0-1-15,-42 0 0,21 1 0,-43-1 16,22 0-16,-21-20 0,-1 20 0,22-21 15,-22 0-15,22 0 16,0-21-16,20 22 0,-20-22 0,21 0 0,0 0 16,0 0-16,-1 0 15,1-22-15,21 1 16,0 0 0,21 21-1,1 0-15,-1 0 0,0 0 16,0 21-16,0 0 0,0 1 15,22-1-15,-22 0 0,0 0 16,0 21-16,0-20 0,1-1 0,-1 21 16,-21-21-16,21 0 0,0 1 15,0-1-15,0 0 0,1 0 0,-1-21 16,0 0-16,0 0 0,0 0 0,22 0 16,-22 0-16,21 0 0,0-21 15,-20 0-15,20 0 0,0-1 16,1 1-16,-1 0 0,-21-21 15,21 21-15,-20-1 0,-1-20 0,0 21 16,0 0-16,-21-22 0,0 22 16,0 0-16,0-21 0,0 21 15,0-1-15,0 44 32,0-1-32,0 0 0,0 0 0,0 21 15,0-20-15,0 41 16,0-42-16,0 0 0,0 43 15,0-43-15,0 0 0,0 0 16,21-21-16,-21 22 0,43-22 16,-22 0-16,21 0 15,-21-22-15,0 22 0,1-21 16,20 0-16,-21 0 0,0 21 0,22-21 16,-22 0-16,0-1 0,21-20 15,-21 21-15,1 0 0,-22 0 0,0-22 16,21 22-16,-21 0 0,0 0 15,0-22-15,0 22 0,0 0 16,0 42 0,0 0-16,0 1 0,0-1 0,0 0 15,0 21-15,0 1 0,-21-22 0,21 21 16,0-21-16,0 22 16,0-22-16,0 21 0,0-21 0,63 43 15,1-64 1,-43 0-16,63 0 15,-41 0-15,20-21 0,-20-1 0,-1 1 16,21 0-16,-20 0 0,-1 0 16,0-22-16,1 22 0,-22-21 15,0 21-15</inkml:trace>
  <inkml:trace contextRef="#ctx0" brushRef="#br1" timeOffset="48802.95">5249 8869 0,'0'0'0,"0"-42"0,0 20 16,-21 22-1,21 22-15,0-1 0,-21 21 0,21 0 16,0 1-16,0-1 0,0 0 16,0 1-16,0 20 0,-21-20 15,21-1-15,-21 0 0,21 1 16,0-1-16,0-21 0,0 21 0,-22-20 16,22 20-16,0-21 0,0 0 0,0 0 15,-21-21-15,21 22 0,0-44 31,0 1-31,0 0 16,0 0-16,21 0 0,1 0 16,-22-1-16,21-20 0,0 21 15,0 0-15,0-22 0,22 22 0,20-42 16,-21 42-16,1-1 16,-1 1-16,0 21 0,1 0 0,-1 0 15,0 0-15,1 21 0,-1 1 16,0 20-16,-42-21 0,0 0 15,0 0-15,0 1 0,-21-1 0,0 0 16,0 21-16,-21-21 0,-1 1 16,1-1-16,0 0 0,20 0 0,-20-21 15,0 21-15,-1 0 16,22-21-16,0 0 0,0 0 0,0 0 16,0 0-16,21-21 15,0 0 1,21 0-16,0 0 0,0 0 0,21 21 15,-20-22-15</inkml:trace>
  <inkml:trace contextRef="#ctx0" brushRef="#br1" timeOffset="49351.39">6075 9165 0,'0'21'31,"0"1"-31,0-1 0,0 0 0,0 0 15,-21 21-15,-1-20 16,1 20-16,21-21 16,0 0-16,0 0 0,0 1 0,0-1 15,0 0-15,21-21 16,1 0-16,-1 0 0,21 0 0,-21 0 16,0 0-16,22-21 0,-1 21 15,-21-21-15,22 21 0,-22-22 0,0 1 16,21 0-16,-21 0 0,1-21 15,-1 20-15,-21 1 0,21-21 16,-21 21-16,0 0 0,21-1 0,-21 1 16,0 0-16,0 0 0,0 42 31,0 0-31,0 0 16,0 1-16,0-1 0,0 21 0,0-21 15,-21 0-15,0 22 0,21-1 16,-43 43-16,43-43 0,0 0 15,-21 22-15,21-22 0,-21 22 16,0 84-16,21-85 16,0-20-16,0 20 0,-21-20 0,21-1 15,-21 21-15,21-20 0,-22 20 16,22 1-16,0-22 0,-21 22 0,0-22 16,0 0-16,0 22 15,0-43-15,-1 0 0,1 0 16,21 0-16,-21-21 0,0 0 0,0 0 15,0 0-15,-1 0 0,22-21 16,-21 0-16,21 0 16,-21 21-16,0-21 0,21 0 15,-21-1-15</inkml:trace>
  <inkml:trace contextRef="#ctx0" brushRef="#br1" timeOffset="49975.03">1651 11261 0,'0'0'0,"-42"0"15,42-21 1,0-1 0,21 22-16,0 0 0,0 0 15,0-21-15,0 21 0,22-21 16,-22 21-16,21 0 0,-21 0 0,1 0 15,-1 0-15,0 0 0,0 0 16,-42 0 15,0 21-31</inkml:trace>
  <inkml:trace contextRef="#ctx0" brushRef="#br1" timeOffset="50374.38">1524 11324 0,'-21'0'0,"42"0"0,-63 21 0,20 1 15,1-1-15,0 0 0,21 0 16,-21-21-16,0 21 0,0 0 16,-1-21-1,44 0 17,-1 0-17,0-21-15,0 21 0,0-21 0,0 21 16,22 0-16,-22 0 0,21 0 15,1 0-15,-22 0 0,21 0 0,-21 0 16,22 21-16,-1 0 0,-21 1 16,0-1-16,0 0 0,1 21 0,-22-21 15,0 1-15,0 20 0,0-21 16,0 21-16,-64 1 0,22-22 16,-1 0-16,1 21 15,0-42-15,-1 22 0,1-1 0,0-21 16,-1 0-16,1 0 0,0 0 15,21 0-15,-1 0 0,1 0 16,0 0-16,21-21 0,0-1 16,0 1-1,0 0-15,21 0 0,22 21 0,-22-21 16,21 0-16,0-1 0</inkml:trace>
  <inkml:trace contextRef="#ctx0" brushRef="#br1" timeOffset="50535.29">2180 11642 0,'0'0'0,"21"0"78,0 0-62</inkml:trace>
  <inkml:trace contextRef="#ctx0" brushRef="#br1" timeOffset="50910.07">3450 11113 0,'0'-22'0,"0"44"0,-21-86 16,21 43-16,-21 0 0,21 0 16,0-1-16,0 44 31,0-1-31,0 0 0,0 21 15,0 22-15,0-22 0,0 22 0,-21-1 16,21-21-16,-22 22 0,22-1 16,-21 1-16,0-22 0,21 1 0,-21 41 15,0-41-15,0-1 16,21-21-16,0 0 0,0 0 0,0 1 16,0-44 15</inkml:trace>
  <inkml:trace contextRef="#ctx0" brushRef="#br1" timeOffset="51222.59">3196 11388 0,'-21'-43'0,"42"86"0,-42-128 16,0 22-16,21 20 16,0 1-16,0 21 0,0-22 0,0 1 15,0 21-15,21-21 0,21 20 0,-21 1 16,22 0-16,-1 0 0,64 0 15,-43 21-15,-20 0 0,20 0 16,1 0-16,-1 0 0,-20 42 0,-1-21 16,0 0-16,-21 22 0,1-1 15,-22 0-15,0 1 0,0 20 16,-22-20-16,1-1 0,-21 0 0,0 1 16,-1-1-16,1-21 0,21 0 15,-22 22-15,1-43 0,21 21 0,0 0 16,0-21-16,-1 0 0,44-21 47,-1 0-47,21 21 0,-21-22 0,0 1 15</inkml:trace>
  <inkml:trace contextRef="#ctx0" brushRef="#br1" timeOffset="51870.22">3937 11536 0,'0'21'0,"0"-42"0,0 63 0,21-42 15,-21 21-15,21-21 16,0 0 0,1 0-16,-1-21 15,0 0-15,0 21 0,-21-21 16,21 0-16,0 0 0,-21-1 0,0 1 16,22-21-16,-22 21 0,0 0 0,0-22 15,0 22-15,0 0 0,-22 21 16,1 21-1,0 0-15,0 22 16,0-22-16,0 21 0,-1 0 16,22 1-16,-21-22 0,21 21 15,-21 1-15,21-22 0,0 21 0,0-21 16,0 0-16,0 1 0,21-1 16,0 0-16,1-21 0,-1 0 15,0 21-15,0-21 0,21 0 0,-20 0 0,20 0 16,-21-21-16,21 21 0,-20-21 15,-1 0-15,21 21 0,-21-22 0,0 1 16,1 0-16,20-21 0,-21 21 16,0-1-16,0-20 0,22-21 15,-22 41-15,0-20 0,0 21 16,22-21-16,-1 42 16,-21 0-16,0 0 0,22 0 0,-22 0 15,42 21-15,-42 0 0,22 0 16,-22 21-16,0-20 0,-21 20 15,0 0-15,0 1 0,0-22 16,0 0-16,-21 21 0,21-21 16,-21 1-16,0-22 0,-1 21 0,1 0 15,0-21-15,-21 0 16,21 0 0,21-21-16,0 0 15,0-1-15,0 1 0,0 0 16,0 0-16,21 0 0,0-43 15,0 43-15,0-21 0,0 21 16,22-22-16,-22 1 0,0 21 16,0-22-16,0 22 0,22-21 15,20-43-15,1 22 16</inkml:trace>
  <inkml:trace contextRef="#ctx0" brushRef="#br1" timeOffset="52143.07">5482 10901 0,'0'0'15,"0"21"17,0 0-32,0 0 0,-21 1 15,0 20-15,21-21 0,-21 43 16,-1-22-16,1 0 0,21 64 16,-21-64-16,0 1 0,21 20 15,0-20-15,0-1 0,0 21 16,0-41-16,0 20 0,0 0 15,21-21-15,0 1 0,0-22 16,1 21-16,20-21 0,-21 0 16,43 0-16,-22 0 0,43-21 15,-43-1 1,-21 1-16,21 0 0,-20 0 0,-1 0 16,21-43-16,-42 43 0,0 0 15</inkml:trace>
  <inkml:trace contextRef="#ctx0" brushRef="#br1" timeOffset="52874.5">1778 12975 0,'0'0'0,"-64"64"15,43-64-15,0 21 16,0 0-16,0 0 0,-22-21 16,22 21-16,0 22 0,-21-1 15,21 0-15,21 1 0,0-1 16,0-21-16,0 22 0,0-1 16,0 0-16,0 1 0,0-1 15,21-21-15,0 21 0,0-20 0,21-1 16,-20 0-16,20 0 0,-21 0 15,0-21-15,22 0 0,-1 0 16,-21 0-16,21 0 0,-20 0 0,20-21 16,-21 0-16,21 0 0,-20 0 15,-1-1-15,0 1 0,-21 0 0,0-21 16,0 21-16,0-1 0,0 1 16,-21 0-16,0 0 0,-1 0 15,-20 21-15,21 0 0,-21 0 16,20 0-16,-20 0 0,-21 21 15,41 0-15,-20 0 0,21 0 16,0 22-16,0-22 0,21 0 0,0 0 16,0 0-16,0 1 0,0-1 15,21 0-15,21-21 0,-21 0 16,0 0-16,22 0 0,-1 0 0</inkml:trace>
  <inkml:trace contextRef="#ctx0" brushRef="#br1" timeOffset="53038.4">2371 13441 0,'0'-21'0,"0"42"0,21-42 16,0 21 46,0 0-46</inkml:trace>
  <inkml:trace contextRef="#ctx0" brushRef="#br1" timeOffset="54347.5">3789 12721 0,'0'0'0,"0"-21"16,-21 21 15,-1 21-16,22 22-15,-21-22 0,21 21 16,0 0-16,0 22 0,0-22 16,-21 1-16,21 20 0,-21-21 0,21 1 15,0-1-15,-21 0 0,0 1 16,-1-22-16,1 42 0,0-41 16,0-1-16,21 0 15,-21 0-15,21 0 0,-21-21 16,21-21 15,0 0-31,0 0 16,21 0-16,0-1 0,0-20 0,-21 21 15</inkml:trace>
  <inkml:trace contextRef="#ctx0" brushRef="#br1" timeOffset="54886.18">3683 12975 0,'0'-42'0,"0"84"0,0-105 0,0 42 16,0-22-16,0 22 0,0 0 0,0 0 15,21 0-15,0-1 16,0 1-16,1 0 0,-1 21 0,0-21 16,0 0-16,21 21 0,-20-21 15,20 21-15,0 0 0,-21 0 0,22 0 16,-22 0-16,21 0 0,-21 0 16,1 21-16,-1 0 0,-21 21 15,0-21-15,0 22 0,0-1 16,0-21-16,0 22 0,-43-1 0,22 0 15,-21-21-15,0 22 0,-1-22 0,1 21 16,0-21-16,-1 1 0,-20-1 16,20-21-16,22 0 0,0 0 15,0 0-15,21-21 32,0-1-32,0 1 0,0 0 15,21 21-15,0 0 16,0 0-16,1 0 0,-1 21 15,0 0-15,0 1 0,0-1 0,0 21 16,1-21-16,-1 0 0,0 1 16,0-1-16,0 0 0,0 0 0,1 0 15,-1 0-15,0 1 0,21-22 16,-21 0-16,22 0 16,-1 0-16,-21 0 0,22 0 0,-22 0 15,0 0-15,21-43 16,-21 43-16,1-21 0,-1 0 15,-21 0-15,21 0 0,-21-1 0,0 1 16,0 0-16,0 0 0,0 0 16</inkml:trace>
  <inkml:trace contextRef="#ctx0" brushRef="#br1" timeOffset="56343.03">11409 3133 0,'-21'0'0,"-1"0"16,22 21 0,0 0-16,0 0 15,0 0-15,0 1 16,0-1-16,0 0 0,22 0 0,-1 0 15,0-21-15,0 21 0,0-21 16,0 0-16,1 0 0,-1 0 0,21 0 16,-21 0-16,22-21 0,-1 0 15,-21 0-15,21 0 0,1 0 16,-1-1-16,-21 1 0,0-21 0,1 21 16,-1 0-16,0-1 0,-21 1 15,0 0-15,0 0 0,0 0 0,0 0 16,0-1-16,0 1 15,-21 21-15,0 0 0,-1 21 16,1 1 0,21-1-16,-21 21 0,21 0 0,-21 1 15,0-1-15,0 22 0,21-22 16,-22 21-16,22-20 0,-21 20 0,21-20 16,0 20-16,-21-21 0,21 1 15,-21-22-15,21 42 16,0-41-16,0-1 0,0 0 0,0 0 15,0-42 17</inkml:trace>
  <inkml:trace contextRef="#ctx0" brushRef="#br1" timeOffset="56558.9">11493 3641 0,'22'0'47,"-1"0"-31,21 0-16,-21 0 0,0 0 16,22 0-16,-22-21 0,0 21 0,21 0 15,-20 0-15,-1 0 0,0-22 0,0 22 16,0 0-16,0-21 0,1 21 15,-1 0-15,0-21 0</inkml:trace>
  <inkml:trace contextRef="#ctx0" brushRef="#br1" timeOffset="56742.8">12531 3450 0,'21'0'16,"-42"0"-16,42-21 62,0 21-46,0-21-16</inkml:trace>
  <inkml:trace contextRef="#ctx0" brushRef="#br1" timeOffset="58224.49">13568 3006 0,'0'-43'32,"-21"65"-32,21-1 15,-22 0-15,22 0 16,-21 21-16,0 1 0,21 20 0,-21-20 15,0 62-15,0-41 0,-1-22 16,1 1-16,0 20 0,0-21 0,0 1 16,0-22-16,-1 21 15,1-21-15,0 22 0,0-22 0,21 0 16,-21-21-16,21-21 31,0 0-31,0 0 16,0-1-16,0 1 0,21-21 15,0 21-15,-21 0 0,42-43 16,-42 43-16,22 0 0,-22 0 16,21 21-16,0 0 0,0 21 15,0-21-15,-21 21 16,0 21-16,21-21 0,1 1 16,-22-1-16,0 0 0,0 21 0,21-21 15,0 22-15,0-22 0,0 0 16,0 0-16,1-21 15,20 0-15,0 0 0,-21 0 16,1 0-16,20 0 0,-21 0 16,43-21-16,-22 0 0,0 0 15,-21 0-15,22-22 0,-22 22 16,21-21-16,1-43 16,-22 43-16,-21-22 0,0-63 15,0 85-15,0-22 0,0 22 16,-21-21-16,-22 20 0,-20-20 15,20 20-15,1 22 0,-43-21 16,64 42-16,-42 0 0,-22 0 16,64 21-16,-21 0 15,-1 0-15,22 22 0,0-1 0,0 43 16,21-22-16,0 1 0,0-22 16,0 22-16,0-22 0,63 43 15,-42-64-15,1 21 16,-1-21-16,21 0 0,-21 1 15,22-1-15,41-21 0,-63 0 16,22 0-16,20 0 0,-20 0 16,-1 0-16,85 0 0,-64-21 15,1-1-15,-22 22 0,22-21 0,-22 0 16,0 0-16,1 0 0,-1 0 16,-21-1-16,0 1 0,1-42 15,-22 42-15,0-1 0,0-20 16,0 21-16,0 0 0,0 0 15,0-1-15,-22 22 0,-20 0 16,21 0-16,0 22 0,0-1 16,-1 21-16,1-21 0,0 22 15,0-1-15,0-21 0,0 21 16,-1 1-16,1-22 0,21 21 0,0-21 16,-21 1-16,21-1 0,0 0 15,0 0-15,0 0 0,21-21 31,0 0-31,1 0 0,-1 0 0,21 0 16,-21-21-16,0 0 0,1 0 16,-1 0-16,0-1 0,0 1 0,-21 0 15,21-21-15,0-22 0,-21 43 16,22 0-16,-22 0 0,21 0 16,-21-1-16,21 44 15,-21-1 1,0 0-16,0 0 0,0 0 15,0 22-15,0-22 0,0 21 16,0-21-16,0 0 0,21 22 0,0-1 16,0-21-16,-21 0 0,22 1 15,-22-1-15,21 0 0,0-21 16,0 21-16,0-21 16,0 0-16,1 0 15,-1-21-15,-21 0 0,21 0 16,0-1-16,-21 1 15,42-42-15,-20 42 16,-1-22-16,0 22 0,0-21 0,21-1 16,22-20-16,-22 42 15,1 0-15,-1-1 0,0 22 0,-21 0 16,64 0-16,-64 0 16,22 22-16,-1 20 15,-21-21-15,0 21 0,-21-20 0,0 20 16,0-21-16,0 0 0,-21 43 15,0-43-15,0 0 0,0 0 16,-1 0-16,1 1 0,0-22 16,21-22 15,0 1-15,21 0-16,0 0 0,-21 0 0,22 0 15,-1-22-15,0 22 0,0-21 16,21-22-16,-20 43 0,-1-21 15,0 21-15,0-1 16,0 1-16,0-21 0,1 42 0,20-21 0,-21 0 16,0-1-16,0 1 0,22 0 15</inkml:trace>
  <inkml:trace contextRef="#ctx0" brushRef="#br1" timeOffset="58472.53">16235 3006 0,'0'0'0,"21"-21"0,0-1 0,0 1 0,0 21 16,-21 21-1,0 1 1,0-1-16,-21 0 0,0 21 16,0-21-16,0 22 0,0 20 0,-1-20 15,22-1-15,-21 0 0,0 1 16,0-1-16,21 0 0,0 1 0,-21 20 16,0-42-16,21 22 0,0-22 15,-22 0-15,22 0 16,0 0-16,0 22 0,0-22 15,22-21-15,-1 0 0,0 0 16,0 0-16,0 0 0,0 0 16,1 0-16,20-21 0,-21-1 15</inkml:trace>
  <inkml:trace contextRef="#ctx0" brushRef="#br1" timeOffset="58714.39">16002 3344 0,'0'0'0,"42"0"31,-21-21-31,22 21 0,-22 0 0,21 0 16,1-21-16,-1 21 0,21-21 16,-20 21-16,-1 0 0,0 0 0,1-21 15,-1 21-15,-21 0 0,22 0 16,-22 0-16,0 0 0,0 0 0,-42 21 31,-21-21-15,20 21-16,-20 0 0</inkml:trace>
  <inkml:trace contextRef="#ctx0" brushRef="#br1" timeOffset="59619.44">11578 5334 0,'0'0'0,"0"-21"0,0 0 15,-21 21-15,21-21 16,-21 21-16,21-22 0,-21 1 16,21 0-16,-22 0 0,1 0 15,21-22 1,0 22-16,0 0 0,43-21 16,-22 21-16,0-1 0,0 1 15,21 0-15,-20 21 0,20 0 0,0 0 16,-21 0-16,43 0 15,-22 21-15,-42 22 0,0-22 0,0 21 16,0 0-16,0 1 0,-21-1 16,-21 22-16,21-22 0,-22 0 0,1 1 15,0 20-15,-1-21 0,1 1 16,21-1-16,-22 0 0,22 1 0,0-1 16,21-21-16,0 22 0,0-22 0,0 0 15,0 0-15,21-21 16,22 0-16,-22 0 0,0 0 15,21 0-15,1-21 0,-1 0 0,0 0 16,22-43-16,-22 43 16,-21 0-16,22-22 0,-43 22 15,0 0-15,0-42 0,0 41 16,-22 1-16,1 0 0,-21 0 0,21 0 16,-22 0-16,22 21 15,-21 0-15,21 0 0,-22 0 0,22 0 16,0 0-16,0 0 0,0 21 15,0 0-15,21 0 0,-22 0 16,22 0-16,0 1 0,0-1 16,0 0-16,43-21 15,-22 0-15,0 0 0,21 0 16,-20 0-16</inkml:trace>
  <inkml:trace contextRef="#ctx0" brushRef="#br1" timeOffset="59800.34">12382 5398 0,'22'0'0,"-22"-22"0,21 22 78,0-21-62,0 21-16,0 0 0,0 0 15</inkml:trace>
  <inkml:trace contextRef="#ctx0" brushRef="#br1" timeOffset="60196.12">13589 5122 0,'0'-21'31,"21"21"-31,0 0 0,22-21 16,-1 21-16,0 0 0,1 0 15,-1 0-15,21-21 0,1 21 16,-22 0-16,22 0 0,-1-21 0,1 21 16,-22-21-16,22 21 0,-22 0 15,-21 0-15,0 0 0,0 0 0,-42 0 31,0 0-31,0 0 0,-21 0 0,-1 0 16,1 0-16</inkml:trace>
  <inkml:trace contextRef="#ctx0" brushRef="#br1" timeOffset="60410.99">13991 5017 0,'-21'63'31,"21"-42"-31,0 0 16,0 1-16,0-1 0,0 21 0,0-21 15,0 22-15,0-1 0,0-21 0,0 21 16,0-20-16,-21 20 0,0 43 16,-1-64-16,22 21 0,-21 22 15,21-22-15,0-21 16,0 0-16,-21 0 0,21 1 0,0-1 16,21-21-1,0 0-15,1 0 16</inkml:trace>
  <inkml:trace contextRef="#ctx0" brushRef="#br1" timeOffset="60732.41">14944 5249 0,'21'-21'0,"-42"42"0,42-63 0,-21 21 15,-21 0-15,-22 21 16,22 0-16,0 0 0,-21 0 15,20 0-15,-20 21 0,21 0 16,-21 0-16,-1 0 0,-20 43 16,42-43-16,-1 21 0,-20-20 15,42 20-15,-21 0 0,21 1 16,-21-22-16,21 21 0,0-21 0,0 22 16,0-22-16,21 0 0,0 0 15,21 21-15,1-42 0,-1 0 16,-21 0-16,22 0 0,-1 0 15,0 0-15,1 0 0,-22 0 0,21 0 16,43-21-16,-43 0 0,0 0 16,1 0-16,-1 0 0,22-1 15,-22 1-15</inkml:trace>
  <inkml:trace contextRef="#ctx0" brushRef="#br1" timeOffset="61051.23">15727 5271 0,'21'-43'16,"-42"86"-16,42-107 0,-21 22 15,0 21-15,0 42 32,-21 0-32,21 0 0,-21 21 15,-1-20-15,22-1 0,-21 21 16,0-21-16,0 22 0,0-1 0,-22 21 16,22-41-16,0 20 0,0-21 15,0 21-15,0-20 16,-1-1-16,22 0 0,0 0 0,0 0 0,0 0 15,0 1 1,22-22-16,20 21 0,-21-21 0,21 0 16,-20 0-16,62 0 0,-41 0 15,-1 0-15,0 0 0,-21 0 16,22 0-16,-1 0 0,-21 0 0,22-21 16,-22 21-16,21-22 0,-21 22 15,0-21-15,1 21 0,-22-21 16,0 0-16</inkml:trace>
  <inkml:trace contextRef="#ctx0" brushRef="#br1" timeOffset="61831.28">11409 7027 0,'21'0'31,"0"0"-31,0 0 0,0 0 15,1 0-15,-1 0 0,0-21 16,0 0-16,-21 0 16,0 0-16,0 0 15,-21-1-15,0 1 16,0 21-16,-1-21 0,-20 21 16,0 0-16,-1 0 0,-41 0 15,41 0-15,1 0 0,0 21 16,-1 0-16,22 1 0,-21-1 0,-22 42 15,22-20-15,21-22 16,0 21-16,0 0 0,21-20 0,0 41 16,0-42-16,0 0 0,42-21 15,-21 0-15,0 0 0,22 0 0,-1 0 16,0 0-16,1 0 0,-1-21 16,0 0-16,22 0 0,-22 0 15,0 0-15,1-1 0,-22 1 0,21 0 16,1-21-16,-22 21 15,0 21-15,-21-22 0,21 22 0,-21 22 16,0-1 0,0 0-16,0 21 0,0-21 15,0 22-15,0 20 0,0-20 0,0-1 16,0 21-16,-21-20 0,21-1 16,-21 22-16,21-22 0,-21-21 15,21 21-15,0-20 0,0 41 16,0-42-16,0 0 0,0-42 31,21 0-31,0 0 16</inkml:trace>
  <inkml:trace contextRef="#ctx0" brushRef="#br1" timeOffset="61975.19">11917 7366 0,'21'0'0,"-42"0"0,42 21 47</inkml:trace>
  <inkml:trace contextRef="#ctx0" brushRef="#br1" timeOffset="62400.22">13208 6985 0,'0'0'0,"0"-21"0,-21 0 0,21-22 15,-21 22-15,21 0 0,-22 0 16,1 21-16,0 0 0,0 0 16,0 0-16,21 21 0,-21 0 15,21 22-15,-22-22 0,22 21 16,-21 0-16,21 22 0,0-1 15,0 43-15,-42 64 16,42-128-16,0 0 16,0 1-16,0-1 0,0-21 0,0 0 15,0 0-15,0 1 0,21-22 32,0 0-32,0-22 0,1 1 0,-1 0 15,0 0-15</inkml:trace>
  <inkml:trace contextRef="#ctx0" brushRef="#br1" timeOffset="62631.09">13504 7070 0,'21'-43'0,"-42"86"0,64-128 0,-22 43 0,0 21 15,-21-1-15,21 1 0,-21 0 16,0 42-16,0 0 16,0 1-16,0 20 0,0 0 15,0 1-15,0-1 0,0 21 16,0-20-16,0 20 0,-21 43 15,0-64-15,0 1 0,-1 20 0,22-42 16,0 22-16,-21-1 0,21-21 0,-21 0 16,21 1-16,0-1 0,0-42 47,-21-1-47</inkml:trace>
  <inkml:trace contextRef="#ctx0" brushRef="#br1" timeOffset="62807.99">13081 7430 0,'0'0'0,"-21"0"0,21-22 16,21 22-1,0 0-15,21 0 16,-20 0-16,20 0 0,0 0 16,22 0-16,20 0 15,-20 0-15,-1 0 0,-20-21 16,-1 21-16,22-21 0,-22 21 0,21-21 15,-20 0-15,20 21 0</inkml:trace>
  <inkml:trace contextRef="#ctx0" brushRef="#br1" timeOffset="64238.27">14203 7154 0,'0'-21'0,"0"42"0,0-63 16,0 21-16,0 0 0,-21 21 16,-1 0-16,1-21 0,-21 21 15,21 0-15,0 0 16,-43 21-16,43 0 0,0 21 0,-22-21 15,22 22-15,0-1 16,0 0-16,-21 43 0,20-43 16,22 1-16,0-1 0,0 0 15,-21-20-15,21 41 0,0-42 16,0 0-16,0 1 0,0-1 0,21 0 16,1-21-16,-1 0 15,0 0-15,0 0 0,21 0 16,-20-21-16,-1 21 0,0-21 0,21-1 15,-21 1-15,1 0 0,41-42 16,-42 20-16,0 1 0,1 21 0,-22-43 16,21 22-16,0 0 0,-21 20 15,0-20-15,0 21 0,21-21 16,-21 20-16,0 44 31,0-1-31,0 21 16,0-21-16,0 22 0,0-22 0,0 21 15,0 22-15,0-22 0,0 0 16,0-21-16,0 1 0,0 20 16,0-21-16,0 0 0,21 0 15,0 1-15,1-22 0,-1 0 16,0 0-16,21 0 0,-21 0 16,1 0-16,20-22 0,-21 1 0,21 21 15,1-21-15,20-21 16,-42 21-16,22-22 0,-22 22 0,21-21 15,-21-1-15,1 1 0,-1 21 16,0-21-16,-21-1 0,0 22 0,0 0 16,0 0-16,0 0 0,-21 42 15,21 0 1,-21 0-16,21 0 0,-22 22 0,22-22 16,0 0-16,0 21 0,0-21 15,0 1-15,0 20 0,0-21 0,22 0 16,-1 0-16,0 1 0,-21-1 15,21 0-15,-21 0 0,21-21 16,-42 0 15,0 0-31,0-21 16,0 21-16,21-21 16,-22 0-16,1 21 0,21-22 0,-21 22 15,21 22 16,0-1-31,0 0 16,0 0-16,21 0 16,0 0-16,1-21 0,-22 22 0,21-22 15,0 0-15,0 0 0,0 0 16,22 0-16,-22 0 0,21 0 16,0 0-16,1 0 0,-1 0 0,0-22 15,1 22-15,-22-21 0,21 0 16,1 0-16,-22 0 0,0-22 0,0 1 15,0 0-15,0-1 0,1 1 16,-1-21-16,-21 20 0,21-20 0,-21 20 16,0 1-16,21-43 0,-21 64 15,0 0-15,0 0 0,21 21 16,-21 21 0,0 0-16,0 0 15,0 22-15,0-22 0,0 21 0,0 1 16,0-1-16,0 0 0,0-21 15,0 22-15,-21-1 0,21 0 16,-21-20-16,21 20 0,0-21 0,0 0 16,-21 0-16,21 1 0,-21-22 15,21 21-15,-22-21 0,22-21 32,22-1-17,-1 1-15,0 0 0,0 0 16,0-21-16,0 20 0,1-20 0,-1 21 15,0-21-15,21-1 0,-21 22 16,1 0-16,41-21 0,-42 20 16,22 22-16,-22 0 15,-21 22-15,0-1 16,0 0-16,-21 0 16,-1-21-16,1 21 0,0 0 15,0-21-15,-21 22 0,20-1 16,-20-21-16,21 0 0,-21 0 0,20 0 15,1 0-15,0 0 0,0 0 0,0 0 16,21 21 0,0 0-16,0 0 15,21 0 1,0 1-16,0-1 0,0 0 0,1 0 16,-22 0-16,21 0 0,0 1 0,0-22 15,0 21-15,0 0 16,1 0-16,-1-21 0,0 21 15,0-21-15,-21 21 0,21-21 16,0 0-16,1 0 16,-1 0-16,-21-21 15,21 0-15,0 0 16</inkml:trace>
  <inkml:trace contextRef="#ctx0" brushRef="#br1" timeOffset="66070.94">16256 7345 0,'0'0'0,"0"21"16,21-21 31,0 0-47,0-21 0,1 21 15,-1-21-15,0 21 0,0-21 0,0 21 16,0-22-16,1 1 0,-1 0 16,-21 0-16,0 0 0,0 0 15,0-1-15,0 1 0,-21 21 16,-1 0-16,1-21 0,-21 21 16,21 0-16,-22 0 0,22 0 15,0 21-15,-21 0 0,-1 22 16,22-1-16,0-21 0,0 22 15,0-1-15,21 0 0,0-21 16,0 22-16,0-1 0,0-21 16,0 0-16,0 22 0,0-22 0,21 0 15,0-21-15,0 21 0,0 0 16,1-21-16,62 0 0,-63 0 16,22 0-16,41 0 0,-41 0 15,-1 0-15,0-21 16,1 21-16,-1-21 0,-21 0 0,22 0 15,-22-22-15,21 22 0,-21-21 16,0 0-16,1-1 0,-1 1 0,21-64 16,-42 64-16,0-1 0,0 1 15,21 0-15,-21-1 0,0-20 16,0 42-16,0 0 0,0-1 16,0 44-1,0-1-15,0 0 16,0 0-16,-21 21 0,0-20 15,21 20-15,-21 21 0,0-20 0,-1-1 16,22 22-16,0-22 0,-21 0 16,21 1-16,0-1 0,0 0 0,0-21 15,0 1-15,0 20 0,0-21 0,21 0 16,1-21-16,-1 21 16,0-21-16,0 0 0,0 0 0,0 0 15,1 0-15,20 0 0,-21 0 16,21-21-16,-20 21 0,62-42 15,-41 21-15,-22-22 0,21 1 0,0 0 16,-20-1-16,20 1 0,21-64 16,-41 64-16,20-64 15,-21 64-15,0-1 0,-21-20 16,0 42-16,0 0 0,0-1 16,-21 22-16,0 0 15,0 22-15,0-1 0,-1 0 0,1 0 16,0 21-16,0 1 0,21 20 15,-21-20-15,21 20 0,-21-21 0,21 22 16,0 21-16,0-43 16,0-21-16,0 21 0,21-20 15,0 20-15,21-21 0,1 0 16,-22 0-16,63-21 0,-41 0 16,-1 0-16,0 0 0,-20 0 15,20 0-15,43-42 0,-43 42 16,-21-21-16,21 0 0,-20 0 15,20-22-15,-21 22 0,0 0 16,22-21-16,-22 20 0</inkml:trace>
  <inkml:trace contextRef="#ctx0" brushRef="#br1" timeOffset="66781.24">11049 9208 0,'0'0'16,"0"-22"-16,42-41 15,-42 42 1,0 42 0,0 0-1,0 0-15,0 22 0,0-22 0,0 21 16,0 0-16,0-20 0,0 20 15,0 0-15,0 1 0,0-1 0,0-21 16,0 21-16,0 1 0,0-22 0,0 21 16,0-21-16,0 1 0,0-1 15,0 0-15,21-21 32,1 0-32,-1-21 0,0 0 0,0-1 15,0 1-15,0-21 0</inkml:trace>
  <inkml:trace contextRef="#ctx0" brushRef="#br1" timeOffset="67163.56">11599 9229 0,'0'0'0,"21"-21"0,-21-1 15,0 1-15,22 21 0,-22 21 16,0 1 0,0 20-16,-22-21 15,1 0-15,21 0 0,-21 22 0,21-22 16,-21 21-16,21 1 0,-21-22 15,0 21-15,21 0 0,0 1 0,0-22 16,0 0-16,0 21 0,0-20 16,0-1-16,21-21 0,0 0 15,0 0-15,0 0 0,0 0 0,1 0 16,20 0-16,0-43 0,1 22 16,-22 0-16,21-21 0,-21 21 15,0-22-15,1 22 0,-22-21 16,0 21-16,0-22 0,0 1 0,0 21 15,0-22-15,0 22 0,-22-21 16,1 21-16,0-22 0,0 22 0,-21 21 16,20 0-16,1 0 15,0 0-15,0 21 0,21 1 0,-21-1 16,21 0-16,0 0 0,0 0 16,0 0-16,0 1 0,0-1 15,0 0-15,21 0 16,0-21-16</inkml:trace>
  <inkml:trace contextRef="#ctx0" brushRef="#br1" timeOffset="67314.47">12425 9398 0,'0'0'16,"21"0"-16</inkml:trace>
  <inkml:trace contextRef="#ctx0" brushRef="#br1" timeOffset="67963.1">13843 9377 0,'0'0'16,"0"-21"-16,0 0 0,0-1 15,21 1-15,-21 0 0,0 0 0,0 0 16,0 0-16,0-1 0,0 1 16,-21 21-16,0 0 0,0 0 15,-1 0-15,1 21 16,21 1-16,-21-1 0,0 0 0,0 21 16,21-21-16,-21 22 0,-1-1 0,22 0 15,-21 22-15,21-22 0,0 1 16,0 20-16,0-21 0,0-20 0,0 20 15,21 21-15,1-41 16,-1-1-16,0-21 0,21 0 0,-21 0 16,64 0-16,-43 0 0,1 0 15,-1-43-15,0 22 0,1 0 16,-1 0-16,0-21 0,1-1 16,-1 1-16,-21 0 0,0-1 15,1 1-15,-22 0 0,0-1 16,0 1-16,0 0 0,-22-1 0,-41-41 15,21 62-15,-1-20 0,1 21 16,0 0-16,-1 0 0,1 21 0,0 0 16,-1 0-16,22 21 0,-21 0 15,21 21-15,-1-21 0,1 22 0,0 41 16,21-41-16,0-1 0,0 0 16,0 1-16,0-1 0,0-21 15,0 22-15,0-1 0,21-21 0,22 0 16,-22 0-16,0 1 0,64-22 15,-43 0-15,0 0 16,1-22-16,20 22 0,-21-21 0,1 0 16,20-21-16</inkml:trace>
  <inkml:trace contextRef="#ctx0" brushRef="#br1" timeOffset="68850.13">14690 9165 0,'21'-42'15,"-42"84"-15,42-126 0,-21 41 0,21 1 0,-21 0 16,21 20-16,-21 1 15,0 0-15,0 0 0,0 42 16,0 0-16,0 22 0,0-22 16,0 21-16,0 0 0,-21 22 0,21-22 15,0 1-15,-21-1 0,21 64 16,0-64-16,0 0 16,-21 1-16,21-1 0,-22 0 0,22 1 15,0-22-15,0 21 0,0-21 0,0 1 16,0-1-16,0 0 0,0-42 31,22 0-15,-22-1-16,21-20 0,0 21 15,-21 0-15,0-22 0,21 22 16,0 0-16,0-42 16,1 41-16,-1 1 0,0 0 0,0 21 15,0-21-15,0 21 0,1 0 16,-1 0-16,0 0 0,42 21 15,-41 0-15,-1 0 0,0 1 0,0-1 16,0 0-16,-21 0 0,0 21 16,0-20-16,0-1 0,0 0 0,0 0 15,0 0-15,-21 0 0,-42 22 16,20-22-16,22 0 0,-21-21 16,21 21-16,-22 0 0,1-21 0,21 0 15,-22 0-15,22 0 0,0 0 16,0 0-16,21 22 31,21-22-15,0 0-16,0 0 0,1 0 15,20 0-15,-21 0 0,21 0 16,1-22-16,-1 22 0,0-21 0,1 0 16,-1 0-16,22 0 0,-22 0 15,21-1-15,22-41 16,-43 42-16,1 0 0,-22-1 0,0 1 15,0 0-15,0 0 0,-21-21 16,0 20-16,0 1 0,0 42 47,0 1-47,0-1 0,0 21 0,-21-21 16,21 22-16,0-1 0,0 0 15,0 1-15,-21-1 0,21 21 0,0-20 16,0 20-16,0-20 0,0 20 0,0 1 15,0-1-15,0 1 0,0-1 16,0 1-16,0 20 0,0-20 0,0-1 16,-21 1-16,21-1 0,-21 1 15,0-22-15,21 0 0,-22 1 16,1-1-16,-21 22 0,42-43 16,-21-21-16,0 21 0,-1-21 0,22-21 31,0 0-31,0-1 15,0 1-15,0 0 0,0 0 0,0 0 16,22-22-16,-1 1 0,0 0 16,-21-22-16,21 1 0,0-1 0</inkml:trace>
  <inkml:trace contextRef="#ctx0" brushRef="#br1" timeOffset="69055">15494 9186 0,'-42'-21'0,"84"42"0,-106-42 16,43 21-16,0 0 0,0 0 15,0 0 1,21 21 0,21-21-1,0 0-15,0 22 0,0-22 16,22 0-16,-22 21 0,0-21 0,21 0 15,-20 0-15</inkml:trace>
  <inkml:trace contextRef="#ctx0" brushRef="#br1" timeOffset="69388.39">15981 9419 0,'21'0'0,"-42"0"0,63-21 31,-21 21-31,-21-21 0,21 0 15,1 21-15,-22-21 0,21-1 16,0 1-16,-21 0 0,0 0 0,21 21 16,-21-21-16,0 0 0,0-1 0,-21 22 31,0 0-31,0 0 0,-1 22 16,1-1-16,0 0 0,0 21 15,0-21-15,0 1 0,21 20 16,0-21-16,0 21 0,0 22 15,0-22-15,0-21 0,0 1 16,0-1-16,21 21 0,0-42 0,0 21 16,0 0-16,22-21 0,-22 0 15,21 0-15,0 0 0,1 0 0,105-42 16,21-21 0</inkml:trace>
  <inkml:trace contextRef="#ctx0" brushRef="#br1" timeOffset="70798.14">16870 9208 0,'0'-22'0,"0"44"0,-21-44 16,-1 22-1,1 0-15,0 0 0,21 22 16,-21-22-16,0 21 0,0 0 0,21 0 16,-22 43-1,1-43-15,21 0 0,0 21 0,0-21 16,0 22-16,0-22 0,0 0 15,0 21-15,0-20 0,0-1 0,21 21 16,1-21-16,20-21 16,0 21-16,-21-21 0,1 0 0,20 0 15,-21 0-15,21-21 0,22-21 16,-43 21-16,21 0 16,-20-1-16,20-20 0,-21 21 0,43-64 15,-43 43-15,0 0 16,21-85-16,-21 84 0,1-20 15,-1-1-15,-21 1 0,21-1 0,-21 22 16,0 0-16,0 20 0,0 1 16,-21 0-16,0 21 0,-1 21 15,1 0-15,0 22 16,0-1-16,21 43 0,0-22 16,-21-20-16,21 20 0,0-21 15,0 1-15,0-1 0,0 0 16,0 1-16,0-1 0,0 0 0,0 1 15,0-1-15,0 0 0,0-20 16,21-1-16,0 21 0,0-21 0,22 0 16,-1 1-16,-21-22 15,0 0-15,22 0 0,62-22 16,-83 1-16,20 0 0,-21 0 16,21 0-16,-20 0 0,20-43 15,-21 43-15,0-21 16,0 20-16,1-20 0,-1 21 15,-21 0-15,0 0 0,0 42 32,0 0-17,0 0-15,0 0 0,0 0 0,-21 22 16,21-22-16,0 0 0,0 0 16,0 0-16,0 1 0,0-1 15,0 0-15,21-21 0,0 0 16,-21 21-16,21-21 0,21 0 15,-20 0-15,-1 0 0,0 0 16,21 0-16,-21-21 0,22 0 16,-22 0-16,0-1 0,21-41 15,-20 42-15,-1 0 0,0-22 16,-21 22-16,0 0 0,21 0 16,-21 0-16,21 21 0,-21 21 31,0 0-16,0 0-15,0 0 0,-21 0 0,21 1 16,0-1-16,0 0 0,0 0 16,0 0-16,0 0 0,0 1 15,0-1-15,0 0 0,0 0 16,21-21-16,0 0 16,1 21-16,-1-21 0,21 0 15,-21 0-15,43 0 16,-43 0-16,21-21 0,-21 21 0,1-21 15,-1 0-15,0 0 0,0-22 16,0 22-16,0 0 0,1-21 0,-1 20 16,0 1-16,0 0 0,-21 0 0,0 0 15,21 0-15,0 21 16,-21-22-16,0 44 31,0-1-31,0 0 0,-21 0 16,21 0-16,-21 0 0,21 1 15,0 20-15,0-21 0,0 0 16,0 0-16,0 1 0,0-1 0,0 0 16,0 0-16,21 0 15,0-21-15,1 0 0,-1 0 0,0 0 16,0 0-16,21 0 0,1 0 16,-1 0-16,-21 0 0,22 0 0,-1 0 15,-21-21-15,43-21 0,-22 21 16,-21-1-16,0 1 0,0-21 15,1 21-15,-1-22 0,0 22 0,-21-21 16,0 21-16,0 0 0,0-22 16,0 22-16,-21 21 15,0 0-15,-1 0 16,22 21-16,-21 0 0,-21 22 16,42-22-16,0 0 0,-21 21 15,21-20-15,-21 20 0,21-21 16,0 0-16,0 22 0,0-22 0,0 0 15,0 0-15,0 0 0,0 0 16,21 1-16,0-22 0,0 0 16,21 0-16,-20 0 0,-1 0 15,21 0-15,-21 0 0,0 0 16,22 0-16,-22-22 0,21 1 0,-21 0 16,43-21-16,-22 21 0,-21-22 15,1 22-15,-1 0 16,0 0-16,0 0 0,0-1 0</inkml:trace>
  <inkml:trace contextRef="#ctx0" brushRef="#br1" timeOffset="71054.84">18859 8869 0,'-42'0'16,"84"0"-16,-126 0 0,63 0 0,-1 0 16,1 0-16,-21 0 0,42 21 62,-21-21-46,0 0-16,-1 0 0,1 0 15,0 0-15</inkml:trace>
  <inkml:trace contextRef="#ctx0" brushRef="#br1" timeOffset="71302.7">17187 9123 0,'43'21'32,"-22"-21"-32,0 0 15,21 0-15,1 0 0,-1 0 0,0 0 16,1 0-16,-1 0 0,0 0 16,1 0-16,-1 0 0,-21 0 0,21 0 15,1 0-15,20-21 16,-42 0-16,1 21 0,20-21 15,-21 21-15</inkml:trace>
  <inkml:trace contextRef="#ctx0" brushRef="#br1" timeOffset="71871.38">20913 9165 0,'0'0'0,"21"0"0,-21-21 0,0 0 0,0 0 16,0 0-16,0-1 15,0 1-15,-21 0 0,-22 0 16,22 21-16,0 0 0,0-21 16,0 21-16,-1 0 0,-20 0 0,0 0 15,-1 21-15,1-21 0,0 21 16,-1 0-16,1 0 0,0 22 16,-1-22-16,1 21 0,21-21 0,-21 22 15,-1-1-15,22 0 0,0-20 16,0 20-16,0 0 0,21-21 0,-22 64 15,22-64-15,0 22 16,0-22-16,22 0 0,-1 21 0,63 1 16,-41-22-16,-22-21 15,21 0-15,1 0 16,-1 0-16,43 0 0,-43 0 0,0 0 16,1 0-16,-22 0 15,21-21-15,0 21 0,1-43 16,-22 43-16,0-21 0,0 21 15,0 0-15,-21-21 0,0 0 16,22 21-16,-22-21 16,-22 21 15</inkml:trace>
  <inkml:trace contextRef="#ctx0" brushRef="#br1" timeOffset="72039.28">20849 9631 0,'0'0'0,"-21"0"16,21 21-1</inkml:trace>
  <inkml:trace contextRef="#ctx0" brushRef="#br1" timeOffset="75448.19">11409 11367 0,'0'-22'0,"0"44"0,21-65 15,-21 22-15,21 0 0,-21 0 0,0 0 16,0-1-16,0 1 0,0 0 16,0 0-16,0 0 0,0 42 31,0 21-16,0-21-15,0 22 0,0-1 16,0 0-16,0 1 0,0-22 0,0 21 16,0 1-16,0-1 0,0-21 0,0 0 15,-21 22-15,0-1 16,21-21-16,0 0 0,-21-21 16,21 21-16,0-42 46,0 0-46,0 0 16,0 0-16</inkml:trace>
  <inkml:trace contextRef="#ctx0" brushRef="#br1" timeOffset="75700.03">11705 11176 0,'0'0'0,"21"-21"0,-21 0 15,21 0-15,-21-1 0,22 22 16,-22 22-16,0-1 15,0 0-15,0 21 0,0-21 16,0 22-16,0-1 0,0 0 0,0 1 16,-22-22-16,22 21 0,-21 1 15,21-1-15,0 0 0,0-21 16,-21 22-16,21-22 0,-21 0 0,21 0 16,0 0-16,0 1 0,0-1 15,0 0-15,21-42 31,0 21-15,0-21-16,-21-1 0</inkml:trace>
  <inkml:trace contextRef="#ctx0" brushRef="#br1" timeOffset="75864.94">12107 11494 0,'0'0'0,"21"0"63,1 0-48,-1 0-15,-21-22 0,42 22 0,-21 0 16</inkml:trace>
  <inkml:trace contextRef="#ctx0" brushRef="#br1" timeOffset="76186.75">13716 11113 0,'0'0'16,"0"-22"-16,-21 22 15,0 22 1,21-1-16,0 21 15,0-21-15,0 22 0,0 20 16,0-21-16,-22 1 0,22-1 0,0 0 16,0 22-16,-21-22 0,21 1 15,0-22-15,0 21 0,-21-21 0,21 22 0,-21-22 16,21 0-16,-21 21 16,21-21-16,0 1 0,0-44 46,0 1-46,21 0 0</inkml:trace>
  <inkml:trace contextRef="#ctx0" brushRef="#br1" timeOffset="76491.16">13631 11367 0,'0'0'0,"0"-43"16,-21 22-16,21-21 0,0-1 0,0 22 15,0 0-15,0 0 0,0 0 0,21 0 16,0-1-16,1 1 0,20 21 15,-21 0-15,0-21 0,22 21 16,-22 0-16,21 0 0,43 0 16,-64 21-16,21 0 0,-21 1 15,1-1-15,-22 0 0,0 21 0,0-21 16,0 22-16,0-22 0,-22 21 0,-20-21 16,21 1-16,-21 20 0,-43 21 15,0-20 1,43-43-16,21 21 15,0-21 1,42 0 15,0-21-31,21 21 0,-21-21 0,22-1 16,-1 1-16</inkml:trace>
  <inkml:trace contextRef="#ctx0" brushRef="#br1" timeOffset="76764.75">14520 11134 0,'0'-21'0,"0"42"0,0-21 63,-21 42-63,21-21 0,0 0 0,0 22 16,0-1-16,0-21 0,-21 22 0,21-1 15,0 0-15,-21-21 0,21 22 16,0-22-16,0 21 0,-21-21 0,21 1 15,0-1-15,-22 21 0,22-21 16,0 0-16,0 1 0,0-1 16,22-21 15,-1-21-31,0-1 0,0 22 0,0-21 16,0 0-16,1-21 0</inkml:trace>
  <inkml:trace contextRef="#ctx0" brushRef="#br1" timeOffset="77014.59">14922 11176 0,'22'-42'0,"-44"84"0,44-105 16,-22 41-16,0 1 0,21 21 15,-21-21-15,0 42 16,0 0-16,0 1 16,0-1-16,0 21 0,0 0 0,0 1 15,0-1-15,-21 0 0,21 1 16,0-1-16,0-21 0,-22 22 15,1 20-15,21-21 16,-21-20-16,21-1 0,0 0 0,0 0 0,0 0 16,0 0-16,0 1 0,0-1 15,0-42 17,0-1-32</inkml:trace>
  <inkml:trace contextRef="#ctx0" brushRef="#br1" timeOffset="77219.48">14690 11494 0,'-22'0'0,"1"0"16,42 0 15,1 0-31,-1 0 0,0 0 0,0 0 16,0 0-16,22 0 0,-22 0 15,0 0-15,21 0 0,-21-22 0,22 1 16,-22 21-16,21-21 0,-21 21 16,22-21-16,-1 0 0,0 0 0</inkml:trace>
  <inkml:trace contextRef="#ctx0" brushRef="#br1" timeOffset="77506.31">15917 11113 0,'0'0'0,"0"-22"16,0 1-16,-21 42 31,21 1-31,-21-1 0,21 21 16,-21 0-16,0 1 0,21-1 16,0 0-16,-22 1 0,1-1 0,21 0 15,-21 1-15,21-1 0,0 0 16,0-20-16,-21 20 0,21-21 0,0 43 15,0-43-15,0 0 16,0 42-16,0-41 16,0-1-16,21-42 31,-21-1-15,21 1-16</inkml:trace>
  <inkml:trace contextRef="#ctx0" brushRef="#br1" timeOffset="77834.12">15875 11367 0,'0'0'0,"0"-22"0,0-20 0,0 21 16,0-21-16,0 20 0,0 1 15,0 0-15,0 0 0,21-21 16,0 20-16,0 22 0,22-21 16,-22 21-16,0 0 0,0 0 15,22 0-15,-22 0 0,0 0 0,21 0 16,-21 0-16,1 21 15,-22 1-15,21-1 0,-21 0 0,0 0 16,0 0-16,-21 0 0,-1 22 16,1-22-16,0 0 0,0 0 0,-21 0 15,20 1-15,1-1 0,0-21 0,-21 21 16,21 0-16,-1-21 0,1 21 16,0-21-16,0 0 31,42 0 0,0 0-31,0 0 0,1-21 16</inkml:trace>
  <inkml:trace contextRef="#ctx0" brushRef="#br1" timeOffset="77999.03">16531 11621 0,'0'21'32</inkml:trace>
  <inkml:trace contextRef="#ctx0" brushRef="#br1" timeOffset="-74278.92">14414 4128 0</inkml:trace>
  <inkml:trace contextRef="#ctx0" brushRef="#br1" timeOffset="111909.11">11324 191 0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15:13.6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889 0,'0'0'0,"-42"42"32,42-20-17,0-1-15,0 21 0,0-21 0,0 0 16,0 1-16,0 20 0,21-21 16,0 0-16,-21 0 0,21 1 0,0-1 15,0-21-15,1 0 0,-1 21 16,0-21-16,0 0 0,43-21 15,-22 0-15,0-1 0,-21 1 16,22 0-16,-22 0 16,21-21-16,-21 20 0,1 1 0,-22-21 15,0 21-15,0 0 0,0-22 16,0 22-16,0 0 16,-22 21-1,22 21-15,-21 0 0,21 22 16,-21-22-16,21 21 0,0 0 15,0 1-15,0-1 0,0 0 16,0 22-16,0-22 0,0 22 0,0-22 16,-21 22-16,21-1 0,0 1 15,0-1-15,0 1 0,0-1 16,0-21-16,-21 22 0,21-22 16,0-21-16,0 22 0,0-22 0,0 0 15,0 0-15,-21-21 16,-1 0-1,1-21-15,21 0 0,-21 0 16,0 0-16,0-22 0,0 22 16,-22-21-16,22-1 0,-21 22 15,21-21-15,-1 21 0,-20 0 0,21-1 16,0 22-16,0 0 16,21 22-16,0-1 15,0 0-15,0 0 0,0 0 16,0 22-16,21-22 0,-21 0 0,21 21 15,0-21-15,21 1 0,-20 20 16,-1-21-16,21 0 0,-21-21 0,0 21 16,22-21-16,20 0 15,-42 0-15,22 0 0,-1-21 16,-21 0-16,22 0 0,20 0 0,-21 0 16,1-22-16,63-41 15,-64 41-15,0 1 0,-21 0 0,22-22 16,-22 22-16,0-1 0,0 1 15,-21-21-15,0 20 0,0 1 16,0 0-16,0-1 0,0 1 16,0-22-16,0 22 15,0 21-15,-21 42 16,21 0-16,-21 22 16,0-22-16,21 21 0,0 22 0,-21-22 15,21 0-15,0 22 0,0-1 16,0-20-16,0 20 0,0-21 15,0 1-15,0 41 0,21-41 16,-21-22-16,21 0 0,0 0 16,0 0-16,0-21 0,1 0 15,-1 0-15,0 0 16,-21-21-16,21 0 16,-21 0-16</inkml:trace>
  <inkml:trace contextRef="#ctx0" brushRef="#br0" timeOffset="220.93">2349 1545 0,'0'0'0,"22"0"31,-1 0-31,21 0 0,0-21 16,22 21-16,-22-21 0,22 21 0,-1-21 15,-20 21-15,20-21 0,-21 21 16,1 0-16,-22 0 0,21-22 16,-21 22-16,1 0 0,-1-21 15,-21 0-15</inkml:trace>
  <inkml:trace contextRef="#ctx0" brushRef="#br0" timeOffset="1822.39">5292 1397 0,'0'0'15,"-22"0"-15,1 0 0,0 0 0,0 0 16,42-21 15,0 21-15,0-21-16,22 0 0,-22-1 15,21-20-15,-21 21 0,22-21 0,-22-1 16,0 1-16,0 0 0,0-1 16,-21 1-16,0 21 15,0-22-15,-21 1 0,-21 21 0,21-21 16,-22 20-16,1 1 0,0 21 15,-1 0-15,-41 0 0,41 0 16,-20 21-16,21 1 16,20-1-16,-20 21 0,21-21 0,0 22 15,0-1-15,21-21 0,0 64 16,21-43-16,0 0 0,0 1 16,21-1-16,-20-21 0,20 22 0,-21-1 15,21-21-15,-20 0 0,20 22 16,-21-22-16,0 21 0,0-21 15,1 22-15,-22-22 0,0 0 0,0 42 16,-22-41-16,1 20 16,-42 0-16,20-21 15,-20 1-15,-1-22 0,22 0 16,0 0-16,-1 0 0,1 0 16,-21-22-16,-1-20 0,22 21 15,-1 0-15,22-22 0,-21 1 16,21 21-16,-43-64 0,43 43 15,0 21-15,0-22 16,21 22-16,0-21 0,0 21 16,0 0-16,21 21 15,-21 21-15,21 0 16,21 0-16,-20 21 0,20 22 16,-21-22-16,0 22 15,22-22-15,-22 0 0,0 1 0,42 41 16,-20-41-16,20 20 15,-20-42-15,-22 1 0,21-1 16,0-21-16,-20 0 0,20 0 16,21 0-16,-20-21 0,-1 21 15,-21-22-15,22 1 0,-1-21 16,21-22-16,-20 22 16,20-21-16,-42 20 15,1 1-15,-1 0 0,-21 20 0,0-20 0,0 21 16,0 0-16,0 0 15,0 42 1,0 0 0,-21 21-16,-1-21 0,22 1 15,-21 20-15,21 21 16,0-20-16,0-1 0,0-21 0,0 22 16,0-22-16,21 0 0,1 0 15,-1-21-15,0 0 0,21 0 0,-21 0 16,22 0-16,-1 0 0,0-21 15,1 21-15,-1-21 0,0 0 16,1-22-16,-1 22 0,-21 0 16,43-64-16,-43 64 0,0-21 15,-21 21-15,0-22 0,0 22 16,0 0-16,0 0 0,0 0 0,0-1 16,-21 44 15,0-22-31,21 42 15,-21-21-15,21 43 0,0-22 16,-22-21-16,22 21 16,0 1-16,0-22 0,0 42 15,0-41-15,22-1 0,-1 0 16,-21 0-16,21-21 0,0 0 0,43 0 16,-43 0-16,42 0 15,-42-21-15,22 0 0,-22 0 16,21-1-16,1 1 0,-22-21 15,21 21-15,-21-22 0,0 22 0,-21-21 16,0 21-16,0-22 0,0 22 16,0 0-16,0 0 0,0 0 15,-21 42 1,0 21 0,21-21-16,-21 22 0,21-1 15,0 0-15,0 1 0,0-1 16,-21 22-16,21-22 0,0 21 15,-21 1-15,21-1 0,0 1 16,0-1-16,0 1 0,-22 21 0,1-22 16,21 22-16,-21-22 0,21 85 15,0-105-15,0-1 0,0 0 16,0 1-16,0-22 0,0 0 0,0 0 16,0-42 15,0 0-31,0-21 0,21 20 0,0-20 15,-21 0-15,22-22 16,-22-63-16,0 64 0</inkml:trace>
  <inkml:trace contextRef="#ctx0" brushRef="#br0" timeOffset="2117.25">6456 1884 0,'-21'-42'0,"42"84"0,-42-127 16,21 43-16,0 21 0,0-22 15,0 22-15,0 0 0,0 0 16,21 0-16,0 0 0,0-1 0,21 1 15,-20 21-15,20 0 0,0 0 16,1 0-16,-1 0 0,0 0 16,1 21-16,-1-21 0,0 22 15,-21 20-15,1-21 0,-22 0 0,0 22 16,0-22-16,0 0 0,-43 21 16,22-21-16,-21 1 0,-64 41 15,64-42-15,-1 0 0,1-21 0,0 22 16,20-1-16,1-21 0,0 0 15,0 0-15,42 0 32,0-21-32,0-1 0,22 1 0,-22 0 15,21 0-15,1 0 16,-1-22-16,0 22 0</inkml:trace>
  <inkml:trace contextRef="#ctx0" brushRef="#br0" timeOffset="2402.19">7154 1545 0,'0'-21'0,"0"42"0,0-63 15,21 42-15,-21 21 16,0 0 0,0 0-16,0 1 0,0 20 0,0 0 15,0 1-15,0-1 0,0 0 16,0 1-16,0 20 0,0-21 0,0 22 16,0-1-16,0 1 0,0-1 15,0 1-15,-21-1 0,21 22 0,0-21 16,-21 20-16,0 64 15,0-84-15,21-22 0,0 22 16,0-22-16,-21 0 0,21 1 0,0-1 16,0-21-16,0-42 31,0 0-31,21 0 0,0 0 0,-21-22 16,21 1-16,0-22 0,-21 22 15,0-21-15,43-86 0</inkml:trace>
  <inkml:trace contextRef="#ctx0" brushRef="#br0" timeOffset="2716.53">7239 1905 0,'0'0'16,"0"-63"-16,0 20 0,0-20 0,0 20 15,0 22-15,0-21 0,0 21 16,21 0-16,-21-1 0,21 1 0,22-21 16,-22 21-16,0 21 0,0-21 15,21 21-15,107 0 16,-107 0-16,0 0 0,1 0 15,-1 0-15,0 21 0,1 21 16,-43-21-16,0 0 0,0 22 16,-22-22-16,1 0 0,-21 21 15,0-20-15,-1-1 0,1 21 16,0-21-16,-1 0 0,1-21 16,21 22-16,-43-1 0,43-21 15,0 0-15,0 21 0,21-42 31,0 0-31,21-1 16,0 1-16,0 0 0,0 0 16,22-21-16,-22 20 0</inkml:trace>
  <inkml:trace contextRef="#ctx0" brushRef="#br0" timeOffset="3149.8">8170 1376 0,'0'0'0,"0"21"31,-21 0-31,0 0 0,0 1 16,0-1-16,-1 21 15,1 22-15,21-22 0,-21 0 16,21 1-16,-21-1 0,21-21 16,0 21-16,0 22 0,21-43 15,0-21-15,0 21 0,1 0 16,20-21-16,0 0 0,1 0 15,-22 0-15,21-21 0,0 21 16,-20-21-16,-1 0 0,21 0 16,-21 0-16,0-22 0,22 22 15,-22-21-15,0-1 0,-21-41 16,0 63-16,0-22 0,0 1 16,0 0-16,-21 20 0,-21 1 0,-22-21 15,43 21-15,-21 21 0,-1 0 16,1 0-16,0 0 0,-1 0 15,22 21-15,-21 0 0,21 0 0,-1 0 16,1 1-16,0 20 0,21-21 16,0 21-16,0-20 0,0 20 0,0-21 15,0 0-15,21 0 0,0 1 16,22 20-16,-22-42 0,21 0 16,-21 0-16,22 0 0,-1 0 15,0 0-15,1 0 0</inkml:trace>
  <inkml:trace contextRef="#ctx0" brushRef="#br0" timeOffset="3530.59">8657 1545 0,'0'-21'15,"0"42"-15,0-63 0,0 21 0,0 0 16,42-1 0,-20 22-16,-1-21 0,0 21 15,21-21-15,-21 21 0,1 0 16,20 0-16,0 0 0,22 21 15,-22 0-15,-21-21 0,0 22 16,22-1-16,-22 0 0,-21 21 16,21-21-16,-21 22 0,0-22 15,0 21-15,0-21 0,0 22 0,0-22 16,-21 42-16,0-41 16,21-1-16,0 0 0,-21-21 0,-1 21 15,1-21 1,21-21-1,0 0-15,0 0 0,0-1 0,0 1 16,0 0-16,0-21 16,0 21-16,21-22 0,-21 22 0,22-21 15,-1 21-15,-21-1 0,21-20 16,0 21-16,0 0 0,0-22 0,1 22 16,-1 0-16,0 0 0,42-43 15,-20 22-15,-22 21 0,0 0 16</inkml:trace>
  <inkml:trace contextRef="#ctx0" brushRef="#br0" timeOffset="4089.37">9715 1016 0,'-21'21'31,"21"0"-15,0 1-16,-21-1 0,21 21 0,-21-21 15,21 22-15,-21-22 0,21 21 16,0 0-16,-21 22 0,-1-22 15,22 1-15,-21-1 0,21 0 16,0 1-16,-21-1 0,21 0 16,-21-21-16,21 22 0,0-22 15,0 0-15,0 0 0,0 0 0,0 1 16,21-22-16,0 0 0,0 0 16,1 0-16,-1 0 0,21 0 0,-21-22 15,22 1-15,-1 0 0,0 0 16,1-21-16,-1 20 0,21-20 0,-20 0 15,-1 21-15,0-22 0,1 22 16,-1-21-16,0 21 0,-20-22 0,-1 22 16,-21 0-16,0 0 15,-21 21 1,-22 0-16,22 21 0,0 0 16,0-21-16,0 21 0,-1 0 15,1 1-15,21-1 0,-21 0 0,21 0 16,0 0-16,0 0 0,0 1 15,21-1-15,0 0 0,-21 0 16,22-21-16,-1 21 0,0 0 0,0-21 16,0 22-16,0-1 0,1-21 15,-1 21-15,-21 0 16,0 0-16,0 0 16,-21-21-16,-1 22 0,1-22 15,0 0-15,0 0 0,0 0 16,0 0-16,-1 0 0,1 0 15,0 0-15,21-22 0,0 1 16,0 0-16,-21 0 0,21 0 0,0 0 16,0-22-16,0 22 0</inkml:trace>
  <inkml:trace contextRef="#ctx0" brushRef="#br0" timeOffset="4320.64">9652 1143 0,'-21'0'16,"42"0"0,0 0-16,21 0 15,1 0-15,-1 0 0,0 0 0,22 0 16,-22 0-16,22 0 0,-1 0 16,-20 0-16,-1-21 0,43 21 15,-64 0-15,21-21 0,-21 21 16,0 0-16,1 0 0</inkml:trace>
  <inkml:trace contextRef="#ctx0" brushRef="#br0" timeOffset="5597.75">12213 1609 0,'0'0'0,"21"0"0,0 0 16,1 0-16,20 0 0,-21 0 15,0 0-15,0-21 16,1 21-16,-22-22 0,0 1 0,0 0 16,0 0-16,0-21 15,0 20-15,0 1 0,-22-42 16,-20 20-16,0 1 16,-1 21-16,1 0 0,21 0 0,-21 21 15,-1 0-15,1 0 0,21 21 16,-22 0-16,1 0 0,0 0 0,-1 22 15,22-22-15,-21 21 0,0 0 16,20 22-16,1-22 0,0 22 16,0-22-16,0 22 0,21-22 0,0 0 15,0 1-15,0-22 0,21 21 16,0-21-16,21 0 0,1-21 0,-1 0 16,0 0-16,1 0 0,-1 0 15,0 0-15,22-21 0,-22 0 0,1 0 16,-1 0-16,-21 0 0,21-22 15,-20 1-15,41-43 0,-42 43 16,-21 0-16,21-1 0,-21 1 16,22 21-16,-22-22 0,0 1 15,0 21-15,0 0 0,0 0 0,0 42 32,0 21-17,0-21-15,0 22 0,-22-22 16,1 21-16,21 0 0,-21 1 0,21-1 15,-21 0-15,21 1 0,0 41 16,0-62-16,0 20 0,21-21 16,0 0-16,0-21 0,22 0 15,-1 0-15,-21 0 0,43 0 16,-43-21-16,0 0 16,43-21-16,-22-1 0,-21 22 15,0-21-15,22-1 16,-22 1-16,42-43 0,-42 22 15,1 21-15,-1-1 0,-21 1 16,0-22-16,21-20 16,-21 41-16,0 22 0,0 0 0,0 0 15,-21 42-15,21 0 16,-21 22-16,-1-22 0,1 21 16,0 0-16,21 22 0,-21-22 0,21 1 15,-21 20-15,21-21 0,0 1 16,0-1-16,0 0 0,0 1 0,0-1 15,21 0-15,0-20 0,0-1 16,22 0-16,-22 0 0,21-21 16,-21 0-16,22 0 0,-1 0 0,-21 0 15,21 0-15,1-21 0,-1 0 16,0 0-16,1-22 0,-1 22 0,0-21 16,-20-1-16,20 1 0,-21 0 15,0-22-15,0 22 0,1 0 0,-22-1 16,0-20-16,21 20 0,-21 1 15,0 0-15,0 21 0,0-1 0,0 1 16,0 42 0,-21 22-16,21-22 0,0 21 15,-22-21-15,22 22 16,-21-1-16,21 0 0,0 1 0,0-1 16,0 0-16,0 1 0,0-1 0,0 0 15,0 1-15,0-22 0,0 42 16,21-41-16,1-22 0,-22 21 15,21-21-15,0 0 0,0 0 16,0 0-16,0 0 0,1 0 0,-1 0 16,21-21-16,0-1 0,1 1 15,-22 0-15</inkml:trace>
  <inkml:trace contextRef="#ctx0" brushRef="#br0" timeOffset="6648.93">14732 1651 0,'0'0'16,"0"21"-16,21 0 15,0-21 1,0 0-16,1 0 0,-1 0 16,0-21-16,0 0 0,0 21 15,0-21-15,1-21 0,20-1 16,0 1-16,-21 21 0,1-22 15,-1 1-15,0 0 0,-21-22 0,21 22 16,0-22-16,0 1 0,-21-22 16,0 43-16,0 0 15,22 20-15,-22 1 0,0 42 16,-22 1-16,1 20 16,0-21-16,0 21 0,0 1 15,0 20-15,-1-20 0,1-1 0,0 0 16,0 1-16,21-1 0,0 0 15,21 149 1,0-149 0,0-21-16,85 22 15,-63-43-15,20 0 0,-21 0 0,1 0 16,20 0-16,-20-22 0,-1 1 16,0 0-16,1 0 0,-22 0 0,21-22 15,-21 22-15,0-21 0,22-22 16,-22 22-16,-21-21 0,21 20 15,-21 1-15,0 0 0,0-1 16,0 22-16,21-21 0,-21 21 0,0 42 31,-21 0-31,21 21 0,0 1 16,-21-22-16,0 21 0,21 0 16,-21 1-16,21-1 0,0 0 15,-22 1-15,22-1 0,-21-21 16,21 22-16,0-22 0,0 42 15,0-42-15,0 1 0,0-1 16,0-42 15,21-1-31,1 1 0,-22 0 16,21 0-16,0 0 0,0-22 16,0 22-16,0 0 0,-21-21 15,22 21-15,-1-1 0,0 1 0,0 0 16,-21 0-16,21 21 15,0 21-15,-21 0 16,0 0-16,0 1 0,0-1 16,0 21-16,0-21 0,0 22 15,0-22-15,22 0 0,-1 0 16,-21 0-16,21 0 0,0 1 0,0-1 16,0 0-16,1-21 0,20 0 15,21 0-15,-41 0 0,20 0 16,0 0-16,1-21 0,-1 0 15,0-1-15,1 1 0,-22-21 16,21 21-16,-21-22 0,0 22 0,1-21 16,-1 21-16,-21-22 0,0 22 15,0 0-15,0-21 0,0 21 16,-21 21 0,-1 0-16,1 0 0,0 21 15,0 0-15,0 0 0,0 21 0,-1-20 16,22-1-16,-21 21 0,21-21 15,0 22-15,0-22 0,0 0 0,0 21 16,21-21-16,1-21 0,-1 22 16,21-1-16,-21-21 0,22 0 0,-22 0 15,21 0-15,-21 0 0,22 0 16,-22-21-16,21-1 0,-21 1 16,22 0-16,-1-21 0,-21 21 15,0-43-15</inkml:trace>
  <inkml:trace contextRef="#ctx0" brushRef="#br0" timeOffset="6872.8">15007 1334 0,'0'0'16,"-42"0"-16,21 21 0,-1-21 0,44 0 31,-1 0-31,21 0 0,0 0 16,22 0-16,-22 0 0,43 0 0,-22-21 15,1 21-15,-22 0 0,22-22 16,-22 1-16,22 21 0,-43-21 0,21 21 16</inkml:trace>
  <inkml:trace contextRef="#ctx0" brushRef="#br0" timeOffset="7441.17">18373 1418 0,'0'0'16,"0"-84"0,0 62-16,0 1 0,21 42 31,-21 1-31,0-1 16,0 0-16,0 21 0,0 1 0,0-1 15,0 21-15,0 1 0,0-1 16,0 1-16,0-1 0,0 1 0,0-1 15,-21 22-15,21-21 0,-22-1 16,1 22-16,0-1 0,0 22 16,0-21-16,-22 0 0,22-22 0,0 22 0,21-22 15,-21 1-15,0-1 16,0 22-16,21-43 0,0-21 16,0 1-16,0-1 0,0-42 15,0-1 1,0 1-16,21-21 0,0 21 15,-21-43-15,21 22 0,0-22 0,0-20 16,-21 20-16</inkml:trace>
  <inkml:trace contextRef="#ctx0" brushRef="#br0" timeOffset="7748.99">18246 1799 0,'0'0'0,"-22"-42"0,1 0 0,0-1 15,0 1-15,0 21 0,21-22 16,-21 22-16,21-21 0,0 21 0,0 0 15,21-22-15,0 22 0,0 0 16,21 0-16,1 0 0,-1 21 0,22-22 16,-1 22-16,1 0 0,-1 0 15,1 0-15,-22 22 0,0-1 16,1 0-16,-22 0 0,0 21 0,-21-20 16,0-1-16,-21 21 0,0-21 15,-22 22-15,1-1 0,0-21 16,-1 0-16,-20 22 0,20-22 0,-20 0 15,21 0-15,-1 0 0,22-21 16,0 21-16,0-21 0,0 0 0,42 0 31,21-21-31,-21 21 0,22-21 16,-1-21-16,21 21 0,-20-1 16</inkml:trace>
  <inkml:trace contextRef="#ctx0" brushRef="#br0" timeOffset="8420.61">19050 1439 0,'0'0'0,"0"-21"0,21 0 32,-42 21-17,21 21 1,-21 0-16,0 1 0,21-1 16,-22 21-16,1 43 15,0-64-15,21 21 0,-21-21 16,21 22-16,0-22 0,0 0 0,0 0 15,0 0-15,21 1 0,0-22 16,0 0-16,1 0 0,-1 0 16,0 0-16,0 0 0,21 0 0,-20 0 15,20-22-15,-21 1 0,21 0 16,1 0-16,-22-21 0,0 20 16,0-20-16,0 21 0,-21-21 0,0 20 15,0 1-15,0-21 0,-42 0 16,21 20-16,-21 1 0,20 0 15,1 21-15,-21 0 0,0 0 16,20 0-16,1 0 0,21 21 31,21-21-31,1 0 16,-1 0-16,21 0 0,-21 0 0,22 0 16,-1 0-16,21 0 0,-20 0 15,-1 0-15,0 0 0,1 0 16,-1 0-16,0 0 0,1 0 15,-22 0-15,0 0 0,0 0 0,0 0 16,-21 21-16,22 1 0,-22-1 16,0 0-16,0 0 0,0 0 0,0 22 15,0-1-15,0 0 0,0 1 16,0-1-16,0 0 0,-22 22 0,1-22 16,21 22-16,-21-1 0,0 1 15,0-1-15,21 1 0,-21 20 0,-1 1 16,1 0-16,-42 84 15,42-84-15,-1-1 0,-20-20 16,21 20-16,0-20 0,0-1 0,-1-20 16,22 20-16,0-20 0,-21-22 15,21 0-15,0 21 0,0-21 16,0-42 0,0 0-16,21 0 15,1-21-15,-1-1 0,0 1 16,0-22-16,21 22 0,-20-43 0,20 22 15</inkml:trace>
  <inkml:trace contextRef="#ctx0" brushRef="#br0" timeOffset="8748.61">19748 1842 0,'0'0'0,"0"-212"32,0 170-32,0-1 0,0 22 0,0-21 15,0 21-15,0-1 0,22 1 16,-1 0-16,0 0 0,0 0 0,0 21 15,0 0-15,22 0 0,-1 0 16,0 21-16,-20 0 16,20 0-16,-21 0 0,0 22 0,0-22 15,-21 21-15,0 1 0,0-22 16,0 21-16,0-21 0,-21 22 16,0-22-16,0 0 0,-21 0 0,20 0 15,-62 22-15,63-43 16,-22 0-16,22 21 0,-21-21 0,21 0 15,-1 0-15,22-21 16,0-1 0,22 1-16,-1 0 15,21 0-15,-21 0 0,22 0 16,-1-22-16,-21 22 0,21 0 16</inkml:trace>
  <inkml:trace contextRef="#ctx0" brushRef="#br0" timeOffset="10688.06">20447 1355 0,'0'0'0,"21"-21"0,0-1 0,-21 1 16,21 21-16,-21 21 31,-21 1-31,21-1 0,-21 0 16,0 0-16,21 0 0,0 0 16,-21 43-16,0-43 0,21 21 15,0-20-15,0 20 0,0-21 16,0 0-16,0 0 0,21 1 15,0-1-15,21 0 0,1-21 16,-22 0-16,21 0 16,-21 0-16,22 0 0,20-21 0,-42 21 15,22-21-15,-1-1 0,-21 1 16,21 0-16,1-42 16,-22 41-16,0 1 0,-21 0 15,21 0-15,-21 0 0,21 0 0,-21-1 16,22 1-16,-22 0 15,0 0 1,0 0 31,21 21 250,0 0-266,-21-21-15,0-1-1,0 1 1,21 21-16,-21-21 0,0 0 16,0 0-16,-21 21 46,21 21-46,-21-21 0,21 21 16,0 0-16,-21 22 0,21-22 0,-22 0 16,22 21-16,0-21 0,0 22 15,0-22-15,0 21 0,0-21 0,0 22 16,22-22-16,-1 0 0,-21 0 16,21 0-16,0 1 0,0-22 15,0 0-15,1 0 0,-1 0 16,21 0-16,-21 0 0,22 0 0,-1-22 15,0 1-15,-21 0 0,22 0 16,-22 0-16,42-43 16,-41 22-16,20 0 0,-21-1 15,0-20-15,0 20 0,1-20 0,-22 21 16,0-22-16,21 22 0,-21-43 16,0 64-16,0 0 0,0 0 0,-21 21 15,-1 21-15,1 0 16,-21 0-16,21 21 0,0-20 15,-1 20-15,1 0 0,21 1 0,-21 41 16,21-41-16,0-22 16,0 21-16,0 0 0,0-20 15,0 62-15,21-63 0,-21 1 16,21 20-16,1-21 0,20 0 16,-21 0-16,21 1 0,1-1 15,63 0-15,-43-21 0,-21 0 16,1 0-16,20 0 0,-20 0 15,-1-21-15,21 21 0,-20-21 0,-1-1 16,0 1-16,1 0 0,-22-21 16,21 21-16,-21-22 0,22 22 15,-22-21-15,0-1 0,-21 22 16,0-21-16,0 0 0,0 20 0,0 1 16,0 0-16,-21 21 0,0 0 15,0 0-15,-1 0 0,1 0 0,-21 0 16,21 0-16,0 21 0,-43 43 15,43-43-15,0 0 0,-22 21 16,22-20-16,0 20 0,21-21 16,0 21-16,-21-20 0,21-1 15,0 0-15,0 0 0,0 0 0,0 0 16,0 1-16,21-22 0,0 0 0,0 0 16,1 0-16,-1 0 0,0 0 15,21 0-15,1-22 16,-22 1-16,0 0 0,0 0 0,0 0 15,-21 0-15,21-22 0,1 22 16,-1 0-16,-21-21 0,0 20 16,0 1-16,21 0 0,-21 0 15,0 0-15,0 42 16,0 0 0,0 21-16,0-20 15,0-1-15,0 0 0,0 0 0,0 0 16,0 0-16,0 22 0,21-22 15,0 0-15,-21 0 0,21-21 16,1 21-16,-1 1 0,0-22 0,21 0 16,-21 0-16,1 0 0,-1 0 15,0 0-15,0-22 16,21 1-16,-20 0 0,-22 0 16,21 0-16,0-22 0,0 22 15,0 0-15,0-21 0,1 21 16,-1-22-16,21 22 0,-21 0 0,22-21 15,-1 20-15,0 1 0,1 21 16,-22 0-16,21 0 0,-21 0 0,22 0 16,-22 0-16,21 43 15,-21-22-15,0 0 0,-21 0 16,0 21-16,0-20 0,0-1 0,0 0 16,0 0-16,0 0 0,0 22 15,-21-22-15,21 0 0,-21-21 0,0 42 16,0-42-1,0 0-15,21-21 32,0 0-32,0 0 0,0 0 15,0-1-15,21-20 0,0 21 16,-21 0-16,21-22 0,0 22 16,0-21-16,1 21 0,-1 0 0,-21-22 15,21 22-15,0 0 0,0 21 16,-21-21-16,0 0 0,21-1 15,-21 1-15,22 21 0,-22-21 16</inkml:trace>
  <inkml:trace contextRef="#ctx0" brushRef="#br0" timeOffset="11708.34">25167 1143 0,'0'0'0,"0"-63"15,0 41-15,0 1 16,0 0-16,0 0 0,0 0 16,-21 21-1,0 42 1,21-21-16,-21 22 15,21-1-15,0 0 0,0 22 0,0-22 16,-22 22-16,22-22 0,0 0 16,-21 1-16,21 20 0,0-21 15,0 1-15,-21-1 0,21 0 16,-21 22-16,21-22 0,-21-21 16,21 1-16,0-1 15,-21-21 1,21-21-1,-22 21-15,22-22 0,0-20 0,0 21 16,0-21-16,0 20 0,0-20 16,22 0-16,20-22 15,0 22-15,-21 21 0,22-22 16,-22 22-16,21 0 0,1 21 0,-1-21 16,0 21-16,1 0 0,20 0 15,-21 21-15,1-21 0,-1 21 0,0 0 16,-20 1-16,-1-1 0,0 21 15,-21-21-15,0 0 0,-21 43 16,0-22-16,-22-21 0,22 1 16,-21 20-16,-1-21 0,1-21 0,0 21 15,-1 0-15,1-21 0,0 0 16,-1 0-16,22 0 0,-21 0 0,21 0 16,0 0-16,-1 0 0,22-21 15,0 0 1,0 0-16,22 0 15,-1 0-15,21 21 0,-21-22 16,22 1-16,-1 0 0,0 0 16,1 0-16,-1 0 0</inkml:trace>
  <inkml:trace contextRef="#ctx0" brushRef="#br0" timeOffset="12114.11">25717 1439 0,'0'0'15,"22"-21"-15,-22 0 16,21 21-16,-21-21 0,21 21 15,-21-21-15,21 0 0,0 21 16,22-22-16,-22 1 0,21 0 16,-21 21-16,22-21 0,-1 21 15,0 0-15,1 0 0,-1 0 0,-21 0 16,21 0-16,1 0 0,-22 0 16,0 21-16,0 0 0,0 22 0,-21-22 15,0 0-15,0 0 0,0 21 16,0-20-16,-21-1 0,0 0 0,0 21 15,0-21-15,0 1 0,-22-1 16,22 0-16,0-21 0,0 21 0,0-21 16,-1 0-1,22-21 1,0 0-16,0 0 16,0-1-16,22 1 0,-1 0 0,0 0 15,-21 0-15,21 0 0,0-1 16,0-20-16,-21 21 0,22 0 0,-1 0 15,0-1-15,0 1 0,0 0 16,0 21-16,1-21 0,-1 21 16,0 0-16,0 0 15,0 0-15,0 0 0,1 0 16,-1 0-16</inkml:trace>
  <inkml:trace contextRef="#ctx0" brushRef="#br0" timeOffset="12586.84">27051 1249 0,'-21'-42'16,"0"42"-1,-1 0-15,-20 0 0,21 0 16,0 0-16,-43 21 16,43 0-16,-21 0 0,-1 21 15,1 1-15,21-22 0,0 0 16,21 0-16,0 0 0,-21 22 0,21-22 15,0 0-15,0 0 0,0 43 16,0-43-16,21 0 16,0-21-16,0 21 0,21-21 15,-20 0-15,20 0 0,0 0 0,1 0 16,-1 0-16,0 0 0,-21-21 16,64 0-16,-43 0 0,1 0 15,-22-1-15,0-20 0,21 21 16,-20-43-16,-22 43 0,0-21 15,0 21-15,0-22 0,0 1 16,0 21-16,-43-21 16,22 20-16,-42 1 0,20 21 15,1 0-15,0 0 0,-1 21 16,1-21-16,0 22 0,-1-1 16,1 21-16,21-21 0,-22 0 0,22 22 15,0-22-15,0 0 0,21 21 16,0-20-16,0-1 0,0 21 0,0-21 15,0 0-15,21 1 0,0-1 16,0-21-16,22 0 0,-1 21 0,-21-21 16,22 0-16</inkml:trace>
  <inkml:trace contextRef="#ctx0" brushRef="#br0" timeOffset="13214.48">27644 1270 0,'0'-21'0,"0"42"0,0-63 0,0 21 16,0-1-16,-22 22 16,1 0-16,21 22 15,-21-1-15,0 0 16,0 21-16,21-21 0,0 1 16,-21 20-16,21-21 0,-22 21 0,22-20 15,-21-1-15,21 0 0,0 0 16,0 0-16,0 0 0,0 1 15,0-1-15,21-21 0,1 0 16,-1 0-16,0 0 16,0 0-16,0 0 0,0-21 15,1-1-15,20 22 0,-21-21 0,0 0 16,0 0-16,1 0 0,-1-22 16,21 1-16,0 21 0,-20-21 15,-1 20-15,0 1 16,-21 42-1,0 1 1,0-1-16,-21 0 0,0 0 16,21 0-16,-22 22 15,1-22-15,21 21 0,-21 0 16,21-20-16,0-1 16,21 0-16,0-21 0,1 0 15,-1 0-15,0 0 0,0 0 0,43 0 16,-43-21-16,0 21 15,21-21-15,-21-1 0,1 1 0,20-21 16,-21 0-16,0 20 16,0-20-16,1 0 0,-22 21 15,0-22-15,0 1 0,0 21 0,0-22 16,0 22-16,0 0 16,-22 21-16,1 0 15,0 0-15,0 0 0,0 0 0,-22 21 0,43 0 16,-21-21-16,0 22 15,21-1-15,0 0 0,0 0 16,21-21 0,0 0-16,1 0 0,-1 21 0</inkml:trace>
  <inkml:trace contextRef="#ctx0" brushRef="#br0" timeOffset="13631.82">28744 1228 0,'0'0'0,"21"-21"0,-21-1 15,-21 22 17,0 0-32,0 0 0,0 0 15,0 22-15,-1-1 0,1-21 16,-21 21-16,21 0 0,21 0 16,-21-21-16,21 21 0,0 1 15,21-1 1,0-21-16,0 0 0,0 21 15,22-21-15,-22 21 0,21-21 16,0 21-16,43 0 0,-64-21 16,22 22-16,-22-1 0,0-21 15,-21 21-15,0 0 16,-21 0 0,0-21-16,-1 0 0,-20 0 0,21 21 15,-21-21-15,-1 0 0,1 0 16,21 0-16,-22 0 0,1 0 0,0 0 15,21 0-15,-22 0 0,22 0 16,0 0-16,0 0 0,21-21 31,21 21-31,0 0 0,0 0 16,0-21-16,22 21 0,-22 0 16,21 0-16</inkml:trace>
  <inkml:trace contextRef="#ctx0" brushRef="#br0" timeOffset="14393.28">28956 1482 0,'21'0'0,"-42"0"0,63 0 0,-21 0 0,22 0 16,-22-21-16,0 21 0,21 0 15,-20-22-15,20 22 0,0-21 0,1 21 16,84-42 0,-106 21-16,21 0 0,-21-1 15,0 22-15,-21-21 0,0 0 0,0 0 16,-21 21-16,-21 0 15,21 0-15,-22 0 0,-20 0 0,21 21 16,-1-21-16,1 21 16,0 0-16,-1 1 0,22-1 0,0 0 15,0 0-15,21 0 0,0 0 16,0 1-16,0-1 0,0 0 0,21 21 16,0-21-16,21 1 0,-20-22 15,62 42-15,-41-21 16,-1-21-16,0 0 0,1 21 0,-1-21 15,-21 0-15,21 0 0,-20 0 16,-1 0-16,0-42 0,0 21 16,0 0-16,-21-1 0,21 1 15,1 0-15,-22-21 0,21 21 16,0-1-16,21-41 16,-21 21-16,22 20 0,-1 1 0,-21 0 15,22 0-15,-1 0 0,0 0 16,22 21-16,-22 0 0,-21 0 15,22 0-15,-1 21 0,-21 0 0,21 21 16,-20 1-16,-22-1 16,0 0-16,0-21 0,0 1 15,-22-1-15,1 21 0,0-21 16,0 0-16,0 1 0,21-1 0,-21 0 16,-1-21-16,1 0 15,21 21-15,-21-21 0,0 0 0,0 0 16,0-21-1,21 0-15,0 0 16,0-1-16,0 1 0,21 0 16,0 0-16,21 0 0,1-22 15,-1 22-15,0 0 0,64-42 16,-64 20-16,22 22 16,-22 0-16,1 0 0,-1 0 0,-21-1 15,21 22-15,-20 0 0,20-21 16,-21 21-16,0 0 15,-42 0 32,0 0-31,21 21-16,0 1 31</inkml:trace>
  <inkml:trace contextRef="#ctx0" brushRef="#br0" timeOffset="14820.03">31136 1228 0,'21'0'0,"-42"0"0,63 0 0,-20 0 16,-1-21-16,0 21 0,-21-22 16,0 1-16,-21 21 15,0 0 1,-22 0-16,22 0 0,-21 0 15,21 21-15,-22-21 0,-41 43 16,84-22-16,-22 0 16,22 0-16,0 0 0,0 1 15,0-1-15,22-21 16,-22 21-16,21-21 0,21 21 16,-21-21-16,0 21 0,22-21 15,-22 21-15,0-21 0,21 22 0,-20-22 16,-1 0-16,-21 21 0,0 0 15,0 0 1,-21-21-16,-1 21 16,1-21-16,-21 0 0,21 0 15,-22 0-15,1 0 0,21 0 0,-21 0 16,20 0-16,-20 0 0,21 0 16,0 0-16,0 0 0,-1 0 0,1 0 15,0 0 1,0 0-16,21-21 31,0 0-31</inkml:trace>
  <inkml:trace contextRef="#ctx0" brushRef="#br1" timeOffset="21009.4">2349 3937 0,'22'0'0,"-44"0"0,44-21 0,-1 21 15,-21-21-15,0 0 0,0-1 16,0 1-16,0 0 15,0 0-15,-21 0 16,-1 21-16,-20 0 0,21 0 16,-21 0-16,-1 0 0,1 0 15,-22 42-15,22-21 0,0 22 16,21-22-16,-22 42 0,1-20 16,21 20-16,0 1 0,-1-1 15,1 43-15,21-43 0,0-20 16,0-1-16,0 0 0,21 1 15,1-22-15,-1 21 0,21-21 0,-21 1 16,22-22-16,-1 0 0,0 21 16,1-21-16,20 0 0,1 0 15,-22-21-15,21 21 0,1-22 16,-1 1-16,1 0 0,42-42 0,-64 20 16,0 22-16</inkml:trace>
  <inkml:trace contextRef="#ctx0" brushRef="#br1" timeOffset="21500.15">3027 3725 0,'0'0'15,"-21"0"-15,-1 0 16,22 22-16,-21-1 0,21 21 16,0-21-16,-21 0 0,21 22 15,0-1-15,0 22 0,0-22 16,0 21-16,0-20 0,0-1 15,0 22-15,0 20 0,0-41 16,0-1-16,0-21 0,0 21 16,0-20-16,-21 41 0,21-42 15,0 0-15,0 1 16,-21-22-16,21-22 31,0 1-31,0 0 16,0 0-16,0-21 0,0 20 15,0-20-15,21 21 0,0-21 16,21-1-16,-20-20 0,-1 42 16,0-22-16,21 22 0,-21 0 0,1 0 15,20 21-15,-21 0 0,0 21 16,22-21-16,-22 21 0,0 21 0,0-20 16,-21-1-16,0 21 0,0-21 15,0 22-15,0-22 0,0 21 0,0-21 16,0 0-16,0 22 0,0-22 15,-21 0-15,0 0 0,0 0 16,21 1-16,-22-22 16,44-22 15,-22 1-15,21 0-16</inkml:trace>
  <inkml:trace contextRef="#ctx0" brushRef="#br1" timeOffset="21909.2">3641 4255 0,'0'0'0,"0"-22"0,0 1 0,0 0 16,0 0-16,0 0 0,0 0 16,0-1-16,21 1 0,0 0 15,0 0-15,0 0 0,0 21 16,22-21-16,-22 21 0,0 0 15,21 0-15,-20 0 0,20 21 0,-21 0 16,0 0-16,22 0 0,-22 22 16,0-22-16,-21 21 0,21 0 0,-21 1 15,0-1-15,0-21 0,0 22 16,0-1-16,0-21 0,-21 21 16,21-20-16,-21-1 0,0 0 0,21 0 15,-22-21-15,22 21 0,0-42 31,0 0-15,0 0-16,0 0 0,0-1 0,22 1 16,-1-21-16,-21 21 15,21-22-15,-21 22 0,0-21 0,21 0 16,0 20-16,-21-20 0,21 21 16,1-21-16,-22 20 0,21 1 0,0 0 15,0 0-15,0 21 0,0 0 16,22 0-16</inkml:trace>
  <inkml:trace contextRef="#ctx0" brushRef="#br1" timeOffset="23368.18">4889 4043 0,'0'0'0,"0"-21"0,-21 0 15,0 21 1,0 0-16,0 0 0,0 0 0,-1 0 15,1 0-15,-21 42 16,0-21-16,20 0 0,1 22 0,0-22 16,0 21-16,0 0 0,-22 22 15,22-22-15,21 1 0,0-1 16,-21-21-16,21 21 0,0-20 16,0-1-16,0 0 0,0 0 0,21 0 15,0-21-15,22 21 16,-1-21-16,22 0 0,-22 0 15,0 0-15,1 0 0,-1 0 0,0-21 16,1 0-16,-22 21 0,21-21 16,0 0-16,-20 0 0,-1-1 0,0 1 15,0-21-15,0 21 0,-21-22 16,0 22-16,0-21 0,0 0 16,0-1-16,0 1 0,0 0 15,-21-1-15,0 22 0,-21 0 0,20 0 16,1 0-16,-21 21 0,0 0 15,-1 21-15,22 0 0,0 21 0,-21-21 16,20 22-16,1-1 16,0 0-16,0 1 0,21-1 0,0-21 15,0 22-15,0-22 0,0 21 16,0-21-16,0 0 0,0 1 0,21-1 16,21 0-16,-20-21 0,20 0 15,0 0-15,1 0 0,-1 0 16,0 0-16,1 0 0,-1 0 0,0-21 15,1 21-15,-22-21 0,21-1 16,-21 1-16,0 0 0,1 0 16,-1 0-16,0-22 0,0 22 15,-21-21-15,0 21 0,0-22 0,0 1 16,21 21-16,-21-21 16,0 20-16,0 44 15,0-1 1,0 0-16,0 0 0,0 0 0,0 0 15,-21 22-15,21-22 0,0 0 16,0 0-16,0 22 0,0-22 0,0 0 16,0 0-16,0 0 0,0 0 15,0 1-15,0-1 16,0-42 15,0-1-15,0 1-16,0 0 15,0-21-15,0 21 0,21-1 16,0-20-16,1 21 0,-22-21 16,21-1-16,21-20 0,-21 42 15,0-1-15,1 1 0,-1 0 16,0 21-16,0 0 16,0 0-16,0 21 0,1 0 0,-22 1 15,0-1-15,21 0 0,-21 21 16,0-21-16,0 1 0,0 20 0,0-21 15,0 0-15,0 0 0,0 1 16,0 20-16,0-21 0,0 0 16,0 0-16,0 1 15,21-22 17,-21-22-32,21 1 0,0 21 15,0-21-15,1-21 0,-1 21 0,0-1 16,21-20-16,-21 0 0,22-1 15,-22 22-15,0-21 0,21 0 16,-20 20-16,-1 1 0,0 0 0,0 0 16,0 21-1,-21 21 1,21 0-16,-21 0 0,0 1 16,0-1-16,0 0 0,0 21 15,0-21-15,0 1 0,0 20 0,0-21 16,0 21-16,0-20 0,0-1 15,0 0-15,0 0 0,0 0 0,0 0 16,22-21-16,-1 22 0,0-22 0,0 0 16,0 0-16,0 0 0,43 0 15,-43 0-15,0 0 0,22 0 16,-22-22-16,21 22 0,-21-21 16,22 0-16,-1 0 0,-21 0 15,43-43-15,-43 43 0,21-21 16,-21 21-16,-21-22 0,21 1 15,-21 21-15,0-43 0,0 43 16,-21 21 0,0 0-16,0 21 0,0 0 0,0 22 15,-1-22-15,1 21 0,0 1 16,0-22-16,0 21 0,21 0 16,-21-20-16,21-1 0,0 0 0,0 0 15,0 0-15,0 0 0,21-21 16,0 0-16,0 22 0,0-22 0,22 0 15,-22 0-15,21 0 0,22 0 16,-22 0-16,0-22 0,43 1 16,-43 21-16,1-21 15,-22 21-15,21-21 0,-21 0 0,0 0 16,1-1-16,-22 1 0</inkml:trace>
  <inkml:trace contextRef="#ctx0" brushRef="#br1" timeOffset="24551.14">2265 6138 0,'0'0'0,"-85"43"15,85-22 1,21-21 0,22 0-16,-22 0 15,21 0-15,22 0 0,-22-21 16,21 0-16,1-1 0,63-20 15,-64 0-15,1 21 0,-22-1 16,1-20-16,-1 21 0,0-43 16,-21 22-16,-21 21 15,0-21-15,0 20 0,0-20 0,0 21 16,-21 0-16,0-22 0,0 22 16,-21 0-16,-1 21 0,22 0 15,0 0-15,0 21 0,-22 0 16,22 1-16,0 20 0,0 21 15,-43 64-15,43-63 0,0-1 16,0 1-16,0 21 16,-22-1-16,22 1 0,0 0 0,0-1 15,0 1-15,0 0 0,-1-1 16,22 1-16,-21 0 0,-21 105 0,42-84 16,-21 0-16,0 0 15,21-1-15,-22-20 0,-20 127 16,42-128-16,-21 1 0,21 0 0,0-22 15,0 1-15,0-22 0,21 22 16,0-43-16,22-21 0,-22 0 16,21 0-16,-21-21 0,64-43 15,-43 22-15,22-1 0,-22-20 16,22-1-16,-1 1 0,43-64 16,-43 42-16,-20 1 15,41-107-15,-41 106 0,-22 1 16,-21-86-16,0 107 0,0-22 15,-42 22-15,-1-1 0,1 1 16,-22 20-16,22-20 0,-21 21 16,-22 20-16,21-20 0,1 21 0,-1 0 15,1 21-15,21 0 0,-1 0 16,1-21-16,21 21 0,0 0 16,-1 0-16,44 0 15,-1 0 1,0-22-16,21 22 0,1-21 0,20 0 15,-21 0-15,22 0 16,-1-22-16,1 22 0,-1-21 0,1 21 16,-22 0-16,22-22 0,20 1 15,-62 0-15,20 20 0,-21 1 16,0 0-16,-21 0 16,0 0-16,0 42 31,0 0-31,0 0 0,0 0 15,0 1-15,0-1 0,0 0 16,0 0-16,0 0 0,0 0 0,0 1 16,0-1-16,0 0 0,0 0 15,0 0-15,0 0 16,0-42 31,0 0-47,0 0 0,0 0 0,0 0 15,0-1-15</inkml:trace>
  <inkml:trace contextRef="#ctx0" brushRef="#br1" timeOffset="24741.08">3175 5990 0,'0'0'0,"21"0"78,0 0-63,0 0-15,1 0 0,-1 0 16,0 0-16,0 0 0</inkml:trace>
  <inkml:trace contextRef="#ctx0" brushRef="#br1" timeOffset="25152.84">3450 6160 0,'-42'0'31,"42"-22"-15,21 1-16,0 0 16,0 21-16,0-21 0,1 21 15,41 0-15,-42-21 0,22 21 16,20 0-16,-42 0 15,22 21-15,-22-21 0,0 21 0,21 0 16,-21 0-16,-21 1 0,22 20 16,-22-21-16,0 0 0,0 22 0,0-1 15,0-21-15,-22 43 16,1-43-16,0 21 0,0-21 16,0 0-16,21-42 31,0 0-31,0 0 15,0 0-15,0-22 0,0 22 16,0 0-16,21 0 0,-21 0 0,21-22 16,-21 22-16,21 0 0,-21 0 15,21 0-15,-21 0 0,22-1 0,-1 1 16,0 21-16,0-21 0,0 0 0,0 21 16,1 0-16,-1 0 15,0 0-15,0 0 16</inkml:trace>
  <inkml:trace contextRef="#ctx0" brushRef="#br1" timeOffset="25538.62">4233 6244 0,'43'0'31,"-22"0"-31,0 0 0,0-21 16,43 0-1,-43 0-15,0 0 0,0-1 16,0 22-16,0-21 0,1 0 16,-22 0-16,0 0 0,0 0 0,0-1 15,-22 22 1,1 0-16,0 0 16,0 0-16,-21 22 0,20-1 15,1-21-15,0 21 0,0 0 0,0 21 16,21 1-16,-21-22 15,21 0-15,0 21 0,0-20 16,0-1-16,0 0 0,0 21 0,21-21 16,0 1-16,0-22 0,0 21 15,0 0-15,1-21 0,-1 0 0,0 0 0,21 0 16,1 0-16,-1 0 16,0 0-16,22-21 0,42-22 15,-64 22-15,21 0 0,-20 0 16,-1-21-16,22 20 0</inkml:trace>
  <inkml:trace contextRef="#ctx0" brushRef="#br1" timeOffset="26868.86">5334 5779 0,'0'0'0,"0"-22"0,0 1 0,0-21 16,0 63 15,-21 0-31,21 22 0,-21-22 0,-1 21 16,22-21-16,0 22 15,-21-1-15,21 0 0,-21 1 0,0-1 16,21 21-16,-21-20 0,0-1 0,-1 22 16,1 41-16,0-41 15,0-1-15,0 1 0,21-1 0,0 1 16,0-1-16,-21 1 0,21 21 16,0-22-16,-22 22 0,22 105 15,0-105-15,0 0 0,0-1 0,0 1 16,0 0-16,0-1 0,0-20 15,22 20-15,-1-20 0,0 42 16,0-64-16,0 0 0,22 22 16,-22-64-16,0 0 15,0 0-15,21 0 0,-20 0 0,-1-21 16,21 0-16,0-1 0,1-20 0,-1 0 16,0-1-16,1 1 0,20-21 15,22-43-15,-43 42 0,1 1 16,-22-1-16,0-20 0,0-1 15,-21 0-15,0 1 0,0 20 0,-21-21 16,-21 1-16,-1-1 0,1 22 0,0-1 16,-22 1-16,22-1 0,-22 1 0,22 20 15,-22 1-15,1 0 16,21 20-16,-1 1 0,-41-21 16,62 21-16,1 21 0,21-21 15,0-1 1,21 22-1,1-21-15,-1 21 0,21-21 0,-21 0 16,22 0-16,-1 21 0,0-21 16,1-1-16,-1 1 0,21-21 0,-20 21 15,20 0-15,-20-1 0,-1 1 0,0-21 16,1 21-16,-22 0 0,21-1 16,-42 1-16,21 0 0,-21 0 15,0 0-15,0 0 16,-21 21-1,0 21-15,0 0 16,21 0-16,0 0 0,-21 0 0,21 1 16,-22 20-16,22-21 0,0 0 0,0 22 15,0-22-15,0 0 0,0 0 16,0 0-16,0 0 0,22 1 0,-1-1 16,-21 0-16,21-21 15,0 21-15,0-21 0,0 0 0,1 0 16,-1 0-16,0 0 0,21 0 15,-21-21-15,1 0 0,-1 21 16,-21-21-16,0-1 0,0 1 0,0 0 16,0 0-16,0 0 0,0 0 15,0-1-15,-21 1 0,-1 0 0,1 0 16,-21 0-16,21 21 0,0-21 16,21-1-16,-22 1 0,22 0 15,0 0 1,22 21-16,-1-21 0,0 21 0,21-21 15,22-1-15,-22 22 16,0 0-16,1-21 0,-1 21 16,-21 0-16,22 0 0,-1 0 0,0 21 15,-21-21-15,43 43 16,-43-22-16,21 21 0,-42 1 16,0-22-16,0 0 0,0 0 15,0 0-15,0 0 0,0 22 16,-21-22-16,0 0 0,0 0 15,21 0-15,-21-21 0,0 22 0,-1-1 16,1-21-16,21 21 16,0-42-1,21 0-15,1-1 16,20 1-16,-21 0 16,0 0-16,0-21 0,22 20 15,20-41-15,-42 21 0,22-1 16,-22 22-16,21-21 0,-21 21 15,1-22-15,-1 22 0,0 0 0,-21 0 16,0 42 0,-21 21-1,0-21-15,-1 22 16,1-1-16,21-21 0,0 22 16,-21-1-16,21 0 0,0 1 0,0-22 15,0 21-15,0-21 0,0 22 16,21-22-16,0 0 0,22 21 15,-22-21-15,0-21 0,43 0 16,-43 0-16,21 0 0,22 0 16,-22-21-16,0 21 15,-21-21-15,1 0 0,20 0 0,-21 0 16,-21-1-16</inkml:trace>
  <inkml:trace contextRef="#ctx0" brushRef="#br1" timeOffset="27596.8">3323 8424 0,'0'0'0,"0"-21"0,0 0 0,0 0 15,0 0-15,0 0 0,-21 21 0,21-22 16,0 1-16,-21 21 15,21 21 1,0 1-16,0-1 0,0 21 16,-21-21-16,21 22 0,-22-1 0,22 0 15,0 1-15,0-1 0,-21 21 16,0-20-16,21-1 0,0 0 16,0 1-16,-21-1 0,21 0 15,0-20-15,0 20 0,0 0 16,0-21-16,0-42 47,0 0-47,0 0 15,0 0-15</inkml:trace>
  <inkml:trace contextRef="#ctx0" brushRef="#br1" timeOffset="27873.46">2857 8911 0,'-21'21'0,"42"-42"0,-63 64 0,42-22 0,0 0 16,-21 21-16,21-21 16,0 1-16,0-1 0,21 0 0,0 0 15,0-21-15,1 21 0,20-21 16,0 0-16,1 21 0,-1-21 16,21 0-16,43 0 15,-63 0-15,20-21 0,1 21 0,-1-21 16,-21 0-16,22 21 0,21-42 15,-43 42-15,0-22 0,1 1 0,-22 0 16,0 21-16,-21-21 16,0 0-16,0 0 0,0-1 15,0 1-15,0 0 0,-21 0 0,21 0 16,-21 0-16,-1-1 0,1 1 16</inkml:trace>
  <inkml:trace contextRef="#ctx0" brushRef="#br1" timeOffset="28129.31">3238 8340 0,'0'0'0,"-42"-21"16,42-1 0,21 22-1,0 0-15,22 0 0,-22-21 0,0 21 16,21 0-16,-20 0 0,62-21 15,-63 21-15,22 0 0,-1 0 16,-21 0-16,0 0 16,1 0-16,-1 0 31,0 21-15,0-21-16</inkml:trace>
  <inkml:trace contextRef="#ctx0" brushRef="#br1" timeOffset="28519.09">4635 8297 0,'0'-21'16,"-42"0"-1,21 21-15,0 0 16,0 0-16,-1 0 0,-20 21 15,21 0-15,0 1 0,21 20 16,-21-21-16,-1 21 0,1 43 16,21-43-16,0 1 0,-21-1 15,21 0-15,-21 1 0,21 41 16,0-41-16,0-1 0,0 0 16,0-20-16,0 20 0,21-21 15,21 21-15,-20-20 0,20-22 16,-21 21-16,21-21 0,1 0 15,20 0-15,-20 0 0,-1 0 16,-21 0-16,21 0 0,-20-21 0,20 21 16,-21-22-16,21 1 15,-20 0-15,-1 21 0,21-21 0,-21 0 16,-21 0-16,21-1 0,1 1 16,-22-21-16,0 21 0,0-22 15,0 22-15</inkml:trace>
  <inkml:trace contextRef="#ctx0" brushRef="#br1" timeOffset="28735.96">4593 8657 0,'0'0'0,"-21"0"0,0 0 16,0 0-16,-1 0 0,44 0 31,-1 0-31,0 0 0,0 0 16,21 0-16,-20 0 0,20 0 0,-21 0 15,21 0-15,-20 0 0,20-21 16,-21 0-16,21 0 0,1 21 16,-22-21-16,0-1 15,0 1-15,-21 0 0,0 0 16</inkml:trace>
  <inkml:trace contextRef="#ctx0" brushRef="#br1" timeOffset="28969.83">4635 8361 0,'0'0'0,"-21"0"0,21-21 16,21 21-1,1 0-15,-1-21 0,0 21 16,21-22-16,-21 22 0,22 0 0,-1 0 16,-21-21-16,22 21 0,-1 0 15,-21-21-15,21 21 0,-20 0 0,20-21 16,-21 21-16,0-21 0,0 21 15,1 0-15,-22 21 16,0 0 0,-22 0-16</inkml:trace>
  <inkml:trace contextRef="#ctx0" brushRef="#br1" timeOffset="29764.97">2603 10435 0,'-21'-21'16,"42"42"-16,-63-63 0,42 21 0,-21 21 15,0-21-15,0 21 0,-1 0 0,1 0 16,-21 0-16,0 0 0,-1 21 16,22 0-16,-21 0 0,-1 21 15,1 1-15,0-1 0,-1 0 0,22 22 16,-42 42-16,42-64 0,-1 22 15,22-22-15,0 21 0,0 1 16,0-22-16,0 64 0,0-64 16,0 1-16,22-1 0,-1-21 15,0 0-15,21 1 0,-21-1 16,22-21-16,-1 0 0,0 0 16,22 0-16,-22-21 0,22-1 0,-1 1 15,1-21-15,-1 21 0,1-22 16,-1 1-16,1 0 0,42-43 15,-64 43-15,-21-1 0,0-20 16,0 21-16,-21-1 0,0-20 0,0 20 16,0-20-16,-21 21 0,0-22 0,-21 22 15,-1-1-15,1 1 0,-64-21 16,43 41-16,-1 1 0,1 21 16,20 0-16,-20 0 0,-1 21 15,22 1-15,0-1 0,-1 21 16,1 0-16,0 1 0,21 20 15,-1 1-15,1-22 0,21 22 0,0-22 16,0 64-16,0-64 16,0 0-16,21-20 0,1 20 15,-1 0-15,42 1 0,1-22 16,-22-21-16,22 0 0,-1 0 16,1 0-16,-1 0 0,1-21 15,-1-1-15</inkml:trace>
  <inkml:trace contextRef="#ctx0" brushRef="#br1" timeOffset="30104.78">3260 10647 0,'21'0'0,"-42"0"0,42-21 15,-21 0-15,0 42 32,0 0-32,0 21 0,0 1 15,0-22-15,0 21 0,0 0 16,0 1-16,0 20 0,0-20 0,0 20 15,0 1-15,0-1 0,-21 1 16,21-1-16,0 1 0,-22 20 0,22-20 16,0-1-16,0 22 0,-21-22 15,0 22-15,21 0 0,-21-22 0,21 22 16,-21 0-16,0-22 16,21 1-16,-22-1 0,1 1 0,21-22 15,0 0-15,-21-21 0,0 43 16,0-64-16,21-21 31,0-22-31,21 22 0,0-21 16,0 0-16,-21-1 0,21-20 15,1-1-15,-1 1 0,0-22 0</inkml:trace>
  <inkml:trace contextRef="#ctx0" brushRef="#br1" timeOffset="30440.59">3450 10964 0,'0'0'0,"-21"-127"16,21 85-16,-21 21 0,21 0 0,0-22 16,0 22-16,0 0 0,0 0 15,0 0-15,21 0 0,0-1 16,0 1-16,22 21 0,-22-21 16,21 21-16,0-21 0,1 21 15,20 0-15,-20 21 0,-1 0 0,-21 0 16,21 1-16,-20-1 0,-1 21 15,0-21-15,-21 22 0,0-22 0,0 21 16,0-21-16,-21 0 0,-64 43 16,43-43-16,-1 0 0,1 0 15,0 1-15,-1-1 0,1-21 16,0 21-16,-1-21 0,22 0 0,-21 0 16,42 21-16,-21-21 0,42-21 31,0 21-31,0-21 15,22 0-15,-22-1 0,21 1 16,0 21-16</inkml:trace>
  <inkml:trace contextRef="#ctx0" brushRef="#br1" timeOffset="31128.79">4106 10859 0,'21'0'16,"1"0"-16,-1-22 15,0 22-15,0-21 16,-21 0-16,21 0 0,0 0 0,22-22 16,-1-41-1,-21 41-15,-21 22 16,0-21-16,0 21 0,-21 21 16,0 0-1,0 0-15,0 21 16,-1 21-16,1-21 0,0 22 15,0-22-15,21 64 0,0-64 16,0 21-16,-21-21 0,21 22 16,0-22-16,0 21 0,0-21 15,21 0-15,-21 1 0,21-22 0,0 21 16,22-21 0,-22 0-16,0 0 0,0 0 0,21 0 15,-20 0-15,-1-21 0,0-1 16,0 22-16,0-21 0,0 0 0,1 0 15,-1-21-15,0 20 0,0 1 16,0-21-16,0 21 0,43-43 16,-43 22-16,21 21 15,-20-22-15,20 22 0,-21 0 0,21 21 16,-20-21-16,20 21 0,-21 0 0,0 0 16,43 21-16,-43 0 15,21 43-15,-21-43 0,1 21 16,-22 22-16,0-43 0,0 42 15,0-20-15,0-22 16,0 0-16,-22 0 0,1 0 0,21 1 16,-21-1-16,0 0 15,0-21-15,21-21 32,0 0-17,0-1-15,21 1 0,0 0 0,-21 0 16,21 0-16,0 0 0,1-22 15,-1 22-15,-21-21 0,42-1 0,-21 1 16,0 0-16,1-1 0,62-62 16,-41 83-16,-22 1 15,0 0-15,21 0 0,-21 0 0,43 21 16,-43 0-16,0 0 16</inkml:trace>
  <inkml:trace contextRef="#ctx0" brushRef="#br1" timeOffset="31752.35">6308 10795 0,'0'0'16,"42"-63"-1,-21 41-15,0 1 0,-21-21 16,0 21-16,0-22 0,0 1 15,0 0-15,0-1 0,0 1 0,0 21 16,0-21-16,0 20 0,-21-20 0,0 42 16,0-21-16,0 0 0,-1 21 15,1 0-15,0 0 0,-21 0 0,-22 42 16,22 0-16,0-20 16,20 20-16,-20 21 0,0-20 0,21-1 15,-1 0-15,-20 1 0,21-1 0,21 0 16,0-20-16,0 20 0,0-21 15,0 21-15,0-20 0,0-1 0,0 0 16,21-21-16,0 21 0,22-21 16,20 0-16,-42 0 15,22 0-15,-22 0 0,21 0 0,-21 0 0,22-21 16,-22 0 0,21 0-16,-21-1 0,0 1 0,1-21 0,20 21 15,-21-22-15,0 1 0,0 0 16,-21-22-16,22 22 0,-1 0 0,0-1 15,-21 1-15,0 21 0,0 0 0,0 42 32,0 0-32,0 21 0,-21 1 15,21-1-15,0 0 0,-21 1 16,21-1-16,0 0 0,0 1 0,0-22 16,0 21-16,0-21 0,0 0 15,21 1-15,0-1 0,0-21 16,0 21-16,0-21 0,1 0 0,-1 0 15,42 0-15,-42 0 0,22 0 16,-22 0-16,0-21 0,21 21 16,-20-21-16,20-1 0,-21 1 0,0 21 15,0-21-15,1 0 0,-1 0 16,0 0-16,-21-1 0,0 1 0,0 0 16</inkml:trace>
  <inkml:trace contextRef="#ctx0" brushRef="#br1" timeOffset="32948.33">4000 12213 0,'0'0'0,"22"0"15,-1 0-15,0 0 16,0-21-16,0 21 0,0-21 15,1 0-15,-1 21 0,21-21 16,-21-1-16,22 1 0,-22 0 16,21 0-16,-21 0 0,0 0 0,-21-1 15,0 1-15,0 0 0,0 0 16,-21 21-16,0 0 0,0 0 16,0 0-16,-22 0 0,1 21 0,0 0 15,21 0-15,-22 1 0,1-1 16,21 21-16,-22-21 0,22 0 15,0 22-15,0-22 0,21 21 16,0 1-16,0-22 0,0 0 0,0 21 16,21-21-16,21 1 0,-20-1 15,20 0-15,-21 0 0,21 0 0,1 0 16,20 1-16,-20-1 0,-1 0 0,0 0 16,1 0-16,-22 0 0,21 1 15,-42-1-15,0 0 0,0 21 16,0-21-16,-21 1 0,0-1 15,-22 21-15,1-21 0,-21 0 0,20-21 16,-20 22-16,20-22 0,-62 0 16,62 0-16,1 0 0,-22 0 15,43 0-15,-21-22 0,0 1 16,20 0-16,1 0 0,0-21 0,0 20 16,21 1-16,0 0 0,0-21 15,0 21-15,0-1 0,21 1 0,0 0 16,43 0-16,-22 0 0,-21 0 15,22 21-15,-1-22 0,0 1 16,1 21-16,-1 0 0,0 0 0</inkml:trace>
  <inkml:trace contextRef="#ctx0" brushRef="#br1" timeOffset="33971.74">4932 12467 0,'0'0'0,"21"0"16,0 0-16,0 0 0,-21-21 15,0 0-15,0 0 16,0 0-16,-21-1 16,0 22-16,0-21 0,0 21 15,-1 0-15,1 0 0,0 0 0,-21 0 16,21 0-16,-1 21 0,-20-21 16,21 22-16,-21-1 0,20 21 15,1-21-15,0 0 0,-21 22 0,21-1 16,-1 0-16,22 1 15,0-22-15,0 0 0,0 21 0,0-20 16,0-1-16,22-21 16,-1 0-16,0 0 0,21 0 0,-21 0 15,1-21-15,20 21 0,0-22 16,-21 1-16,22 0 0,-1 0 0,-21 0 16,22 0-16,-22-22 15,21 22-15,-21 0 0,0 0 0,1 0 0,-1-22 16,0 22-16,-21 0 0,0 0 15,0 0-15,0-1 0,0 44 32,0-1-17,0 0-15,-21 0 0,21 0 0,-21 0 16,21 22-16,-22-22 0,22 0 16,0 21-16,0-20 0,0 20 0,0-21 15,0 0-15,22 0 0,-1 1 0,21 20 16,-21-42-16,22 0 15,-22 0-15,21 0 0,0 0 0,1 0 16,20-21-16,-20 0 16,20-1-16,1 1 0,-22-21 0,21 21 0,-20-22 15,63-20 1,-85 21-16,21-1 0,0-41 16,-42 41-16,0 1 0,0-43 15,0 43-15,0 0 0,0 20 16,0 1-16,0 0 0,-21 0 15,0 21-15,21 21 16,-21 21-16,0-20 0,0 20 0,21-21 16,-22 21-16,1 22 0,21-22 15,-21 1-15,0-1 0,0 21 0,0 43 16,-22-42-16,22-1 16,0 1-16,0 20 0,-22-20 15,22 21-15,-21-22 0,21 22 0,0-22 16,-22 22-16,22 0 0,0-1 15,-21 86-15,20-86 0,1-20 16,0 20-16,0 43 0,21-84 16,0 20-16,0-20 0,0-22 15,0 21-15,21 0 0,0-42 16,0 0-16,1 0 0,20-21 0,0 0 16,1 0-16,-1 0 15,21-22-15,-20 1 0,20 0 0,-20-1 16,20 1-16,-21-21 0,64-43 15,-85 42-15,1 1 0,-1-1 0,-21 1 16,0-1-16,0 1 0,0-1 16,-21 22-16,-1-22 0,-20 1 15,0 21-15,-1-22 0,-20 22 0,21-1 16,-22 1-16,1 0 0,20 21 0,-20-1 16,20 1-16,22 0 0,0 21 15,-21-21-15,63 0 31,0 21-31,21-21 16,-20 21-16,20-22 0,21 1 16,-20 0-16,20 0 0,-20 0 15,20 0-15</inkml:trace>
  <inkml:trace contextRef="#ctx0" brushRef="#br1" timeOffset="34974.97">6519 12213 0,'0'-21'0,"0"42"0,0-63 0,0 21 16,0 0-16,-21-1 0,0 22 0,0-21 16,-22 21-1,22 0-15,0 0 0,0 0 0,0 21 16,0 1-16,-1-1 16,1 21-16,21-21 0,-21 22 0,0-22 15,21 21-15,0 0 0,-21-20 16,0 41-16,21-21 15,0 22-15,0-43 0,0 0 16,0 0-16,0 1 0,21-1 16,0-21-16,0 21 0,0-21 15,0 0-15,1 0 16,-1 0-16,0-21 0,42 0 16,-41-1-16,-1 1 0,21 0 0,0-21 15,-20 21-15,-1-22 0,0 1 16,0 21-16,0-22 0,0-20 15,1-1-15,-22 43 16,0 0-16,0 0 0,0 42 31,-22-21-15,22 21-16,0 0 0,-21 22 0,21-22 16,0 21-16,0 1 15,0-22-15,0 0 0,0 0 0,0 21 16,21 1-16,1-43 15,-1 42-15,0-42 16,0 0-16,21 21 0,-20-21 0,-1 0 16,0 0-16,21 0 0,-21 0 15,22 0-15,-22-21 0,21 21 0,-21-21 16,22 0-16,-22 0 0,42-22 16,-41 22-16,20-42 15,-21 20-15,-21 22 0,0-42 16,0 41-16,0 1 15,-21 21-15,0 0 16,0 0-16,21 21 16,0 1-16,0-1 0,0 0 15,0 0-15,0 0 0,0 0 0,21 22 16,0-22-16,0 0 16,-21 0-16,21-21 0,-21 21 15,21 22-15,1-43 0,-1 21 16,-21 0-16,21-21 0,0 0 15,0 21-15,0-21 16,1 0-16,-1 0 0,0 0 16,0 0-16,0 0 0,0 0 15,1-21-15,-1 21 0,0-21 0,0 0 16,0 0-16,0-1 0,1 1 16,20 0-16,-21-21 0,0-1 15,0 22-15,1-21 0,-1 0 0,0 20 16,-21-20-16,0 21 0,0 0 15,21 21-15,-21 21 16,0 0-16,0 0 16,0 0-16,-21 22 0,21-22 0,-21 21 15,21-21-15,0 22 0,0-22 16,0 0-16,0 0 0,0 0 0,0 1 16,0-1-16,0 0 0,21-21 0,-21 21 15,21-21-15,0 0 16,0 0-16,1 0 0,-1 0 0,21 0 15,0 0-15,-20 0 0,-1-21 16,0 21-16,0-21 0,21 0 16,-20-1-16,-1 1 0,0 0 15,0 0-15,0-21 0</inkml:trace>
  <inkml:trace contextRef="#ctx0" brushRef="#br1" timeOffset="35394.25">8043 11557 0,'-21'0'16,"42"0"-16,-63 21 0,0 0 0,-22 22 16,43-22-16,-21 0 0,-1 21 15,43-20-15,0 20 16,0-21-16,0 0 15,0 0-15,21-21 0,1 0 0,20 22 16,-21-22-16,21 0 0,-20 0 16,20 0-16,0-22 0,1 22 15,-22-21-15,0 0 0,0 0 16,0 0-16,0 0 0,1-1 16,-22-20-16,0 21 0,0-43 15,0 22-15,0 21 0,-22-21 16,1 20-16,0 22 0,0-21 0,0 21 15,0 0-15,-22 0 0,1 21 16,21 1-16,21-1 0,-21 0 16,21 0-16,-22 0 0,22 0 0,0 1 15,0-1-15,0 0 0,0 0 16,0 0-16,22-21 31</inkml:trace>
  <inkml:trace contextRef="#ctx0" brushRef="#br1" timeOffset="40726.79">10985 3556 0,'64'-21'15,"-43"21"-15,0 0 16,0 0-16,-21-21 0,22 21 16,-22-21-16,21 21 0,0-22 15,-21 1 1,0 0-16,0 0 16,-21 21-1,0-21-15,-1 21 16,-20 0-16,21 0 0,-21 0 15,-1 21-15,1 0 0,-22 21 16,22 1-16,0-1 0,21 0 16,-22 1-16,22 20 0,-42 43 15,41-64-15,1 22 0,21-1 16,0-20-16,0-1 0,0 0 0,0 43 16,0-64-16,21 0 0,1 1 15,-1-1-15,0-21 16,64 0-16,-43 0 0,0 0 15,22 0-15,-22-21 0,22-1 16,-1 1-16,43-21 0,-64 21 16,22-22-16,-22 22 0,0-21 0,1 21 15,-1-22-15</inkml:trace>
  <inkml:trace contextRef="#ctx0" brushRef="#br1" timeOffset="42613.55">11705 3344 0,'0'0'16,"0"-21"-16,0 0 0,0 0 0,-21 21 16,0 0-16,0 0 15,-1 21-15,22 21 0,0-20 16,-21 20-16,21 0 0,0 1 16,-21-1-16,21 0 0,0 1 0,0-1 15,0 0-15,0 1 0,0-1 0,0 0 16,0 1-16,0-1 0,0 0 15,0 1-15,-21-1 0,21-21 0,0 0 16,0 22-16,0-22 0,0 0 16,0-42 31,0 0-47,0-1 0,0-20 15,0 21-15,0 0 0,0-22 16,0 22-16,21 0 0,-21-21 0,21 21 15,0-1-15,22 1 0,-22 0 16,0 0-16,21 0 0,22 0 16,-22 21-16,-21 0 0,22 0 0,-22 0 15,0 0-15,0 0 0,0 0 16,1 21-16,-22 0 0,0 0 16,0 21-16,0-20 0,0-1 0,0 21 15,-22 0-15,1-20 0,21 20 16,-21 0-16,21-21 0,-21 1 0,21 20 15,0-21-15,0 0 16,0 0-16,21-21 16,0 0-16,22 0 0,-22-21 15,63-21-15,-41 0 16,-1 20-16,-21 1 0,22-21 16,-1 21-16,-21-22 0,0 1 15,22 21-15,-22-21 0,0 20 0,-21-20 16,0 21-16,21 0 0,-21-22 15,0 22-15,-21 21 16,0 0-16,0 0 16,-1 0-16,1 0 0,21 21 15,-21-21-15,21 22 0,0-1 0,0 0 16,21 0 0,0-21-16,1 21 0,-1 0 0,0 1 15,0-1-15,0 0 16,0 0-16,-21 0 15,22 0-15,-22 22 0,0-22 16,0 21-16,0-21 0,0 1 16,21-1-16,0-21 15,-21 21-15,21-21 16,0 0-16,0 0 0,1 0 16,-1 0-16,42-21 15,-42 0-15,22-1 0,20-20 16,-20 21-16,-1 0 0,-21-22 0,21 22 15,1 0-15,-1-42 16,-21 41-16,0 1 0,1 0 0,-22 0 16,21 0-16,-21 0 15,0 42 17,-21-21-32,-1 21 0,1 0 0,0 0 15,0 0-15,21 1 0,-21-1 16,21 21-16,-21-21 0,21 0 15,0 43-15,0-43 0,0 0 16,0 0-16,0 1 16,21-22-16,0 0 0,0 0 0,0 0 15,0 0-15,22 0 0,-22 0 0,21 0 16,1-43 0,-1 43-16,-21-21 0,21-21 0,-20 21 15,-1-22-15,-21 22 0,0 0 16,0 0-16,0-22 15,0 22-15,0 0 0,-21 0 0,-1 0 16,1 0-16,-21-1 0,21 22 16,0 0-16,-1-21 0,1 21 15,0 0-15,21-21 16,21 21 0,0-21-16,1 21 15,20 0-15,-21-21 0,21 21 0,-20-21 16,20 21-16,-21 0 0,21 0 0,-20 0 15,-1 0-15,21 0 0,-21 0 16,22 21-16,-22-21 0,0 21 0,-21 0 16,21 0-16,-21 0 0,0 1 15,0-1-15,0 0 0,0 0 16,0 21-16,0-20 0,0-1 0,0 0 16,0 0-16,0 0 0,-21 0 15,21 1-15,0-1 0,0 0 0,0 0 16,0 0-16,0 0 15,-21-21-15,21-21 32,0 0-17,0 0-15,0 0 0,0 0 0,0-1 16,0 1-16,21-21 0,-21 21 16,21 0-16,-21-1 0,21 1 0,0-21 15,1 21-15,-1 0 16,0-1-16,21 22 0,-21-21 0,1 0 15,-1 21-15,21 0 0,-21 0 0,0 0 16,1 0-16,-1 0 0,0 0 16,0 21-16,-21 0 0,21 1 0,-21-1 15,21 0-15,-21 0 0,0 0 16,22 22-16,-22-1 0,0-21 16,0 0-16,0 0 0,0 1 15,0-1-15,0 0 0,0 0 16,0 0-16,-22-21 15,1 0 1,0 0 0,21-21-16,0 0 15,0 0-15,0 0 0,0-1 0,21-20 16,0 21-16,1-21 0,-1 20 16,0-20-16,0 21 0,21 0 15,1-22-15,-1 22 0,0 0 0,1 0 16,-1 0-16,-21 21 15,22 0-15,-1-21 0,-21 21 0,21 0 0,-20 21 16,20 0-16,-21 0 16,0 0-16,-21 0 0,0 22 0,0-22 15,0 42-15,0-41 16,0-1-16,0 21 0,0-21 16,0 0-16,-21 22 0,0-22 0,21 0 15,0 0-15,0 0 16,-21-21-16,21 22 0,0-44 31,21 1-15,-21 0-16,21 0 0,0 0 15,0 0-15,-21-1 0,22 1 16,-1 0-16</inkml:trace>
  <inkml:trace contextRef="#ctx0" brushRef="#br1" timeOffset="43029.31">14986 3831 0,'21'0'32,"0"0"-17,0 0-15,1 0 0,-1 0 16,21 0-16,-21 0 0,0 0 16,22-21-16,-22 21 0,21-21 0,-21 0 15,22 21-15,-22-21 16,0-1-16,0 22 0,0-21 0,1 0 15,-22 0-15,21 0 0,-21 0 0,0-1 16,0 1-16,-21 21 16,-1 0-16,1 0 0,0 0 0,-21 0 15,-1 21-15,22 1 16,-21-1-16,0 0 0,20 0 0,-41 43 16,42-22-16,0-21 0,-1 0 15,22 22-15,-21-22 0,21 0 16,0 21-16,0-21 0,0 1 0,0-1 15,21 0-15,1 0 0,-1-21 16,21 21-16,0-21 0,-20 0 16,-1 0-16,0 0 0,21 0 15,1 0-15,-22 0 16,21 0-16,-21-21 0,0 0 0,1 21 16,-1-21-16,0 0 0,21-1 15,-21 22-15,1-42 0,-1 21 0,21 0 16</inkml:trace>
  <inkml:trace contextRef="#ctx0" brushRef="#br1" timeOffset="43616.97">16214 3810 0,'0'0'0,"-22"0"0,1 0 15,0 0-15,42 0 32,0 0-32,22 0 0,-1 0 15,0 0-15,1 0 0,20 0 0,-20 0 16,20 0-16,1 0 0,-1 0 0,1 0 16,63 0-16,-64 0 15,-21 0-15,22-21 0,-22 21 16,1-21-16,20 21 0,-21 0 15,1 0-15,-22 0 0,21-21 0,-21 21 16,1 0-16,-22-22 16,0 1-1,-22 21-15,1 0 0,0 0 16,-21-21-16,21 21 0,-22 0 16,22 0-16,0 0 0,-21 0 0,-1 0 15,22 0 1,42 0 15,0 0-31,1 0 16,-1 0-16,0 0 0,0 0 0,21 0 15,-20 0-15,-1 0 16,0 0-16,0 0 16,-21 21-16,0 0 15,-21 1-15,0-1 0,0 0 16,-1 0-16,1 21 0,-42 1 15,20-1-15,22-21 0,-21 0 16,21 22-16,0-22 0,-22 21 16,22-42-16,21 21 0,0-42 31</inkml:trace>
  <inkml:trace contextRef="#ctx0" brushRef="#br1" timeOffset="44361.11">18648 3598 0,'0'0'0,"21"-21"0,0 0 0,-21 0 0,0 0 16,21 21-16,-21-21 0,-21 42 31,0 0-31,0 0 16,0 0-16,-1 22 0,-20-22 16,21 21-16,0 0 0,-22 1 15,22-1-15,0 0 0,-21 1 0,21-1 16,-22 0-16,22 1 0,0-1 15,0 0-15,0 1 0,-1-1 16,1-21-16,21 0 0,0-42 31,21 21-31,1-21 16,-22-21-16,21 21 0,0-1 16,-21-20-16,21 0 0,0-1 15,0 1-15,1 0 0,-1-1 0,42-41 16,-20 41-16,-22 1 15,42-43-15,-20 43 0,-1 0 16,-21 21-16,21-22 0,-20 22 16,-1 21-16,0 0 0,0 0 0,0 0 15,0 42-15,1-20 0,-1 20 16,-21 0-16,21 43 0,-21-43 16,0 1-16,0-1 15,0 0-15,0 1 0,0 20 0,-21-21 16,21 1-16,-21-22 0,21 21 15,-22 1-15,22-22 0,-21 0 0,0 0 16,21 0-16,0 0 16,-21-21-16,0 0 15,21-21-15,-21 0 0,-1 0 16,1 0-16</inkml:trace>
  <inkml:trace contextRef="#ctx0" brushRef="#br1" timeOffset="44916.79">18224 4022 0,'0'0'0,"-21"0"0,0 0 0,0 0 16,0 0-16,21-21 16,21 21-16,0 0 15,0-22-15,22 22 0,-1 0 16,0-21-16,1 0 0,20 21 16,1-21-16,-1 21 0,85-42 15,-84 42-15,-1-22 0,-20 1 16,20 21-16,-21-21 0,1 21 0,-22 0 15,21 0-15,-21 0 0,1 0 16,-22 21 0,0 0-16,0 1 0,0-1 15,0 21-15,0-21 0,0 0 16,0 22-16,0-22 0,0 0 0,-22 43 16,22-43-16,-21 0 15,21 0-15,-21 0 16,21-42 15,0 0-31,0-21 16,0 20-16,0 1 0,0-21 15,21 0-15,0 20 0,1-20 0,20 21 16,-21-21-16,21 20 16,-20-20-16,126-21 0,-106 63 15,0 0-15,1 0 16,-1 0-16,0 0 0,43 21 15,-64-21-15,0 42 0,1-21 0,-1 0 16,-21 1-16,0 20 0,0 21 16,0-20-16,0-22 0,-21 0 15,-1 21-15,22-20 0,-42 20 16,21-42-16,0 21 0,21 0 16,0-42 15,21 0-31</inkml:trace>
  <inkml:trace contextRef="#ctx0" brushRef="#br1" timeOffset="46378.56">20405 3831 0,'0'0'0,"0"-21"0,0 0 0,0 0 15,0 0-15,0-1 16,0 1-16,-22 0 0,1 21 0,0 0 15,0 0-15,0 0 0,0 0 16,-1 0-16,1 0 0,0 21 16,0-21-16,-21 43 0,20-22 0,1 0 0,-21 0 15,21 21-15,-22 22 16,22-22-16,0 1 0,21-22 16,0 21-16,0 0 0,0 43 15,21-64-15,0 0 16,1 1-16,-1-22 0,0 21 15,21-21-15,-21 0 0,22 0 16,-22 0-16,0 0 0,0-21 0,22-1 16,-22 1-16,0 0 15,21 0-15,-21 0 0,22-64 0,-1 43 16,-21-1-16,0 1 0,1 0 16,20-106-1,-42 84-15,21 22 0,-21-1 16,0-20-16,0 21 0,0-22 15,0 43-15,0 0 0,0 0 0,-21 21 32,21 21-32,-21 0 0,21 21 0,-21-21 15,-1 22-15,22-1 0,-21 43 16,0-43-16,21 0 0,-21 1 16,21-1-16,0 0 0,0 43 15,0-43-15,0 1 0,0-22 16,0 21-16,0 1 0,21-22 15,0 0-15,0 0 0,1 0 0,-1 0 16,0 1-16,0-22 0,0 0 16,64 0-16,-64 0 0,21 0 15,1 0-15,-1 0 0,0-22 16,1 1-16,-1 0 0,0 0 16,-20 0-16,20-22 0,-21 1 0,0 0 15,0-1-15,-21 22 0,0-21 16,0 0-16,0 20 0,0 1 15,0-21-15,0 21 0,-21 21 16,0 0-16,0 0 0,0 0 16,0 0-16,21 21 15,0 0-15,0 0 16,0 0-16,0 1 0,0-1 0,0 0 16,21 21-16,-21-21 0,21 22 15,-21-22-15,21 0 16,0 0-16,0 0 0,-21 1 15,22-1-15,-1 0 0,-21 0 16,21-21-16,0 0 16,0 0-16,0 0 0,1 0 0,-1 0 15,0 0-15,0 0 0,0-21 0,0 0 16,43-22-16,-43 22 16,0 0-16,43-42 0,-43 20 15,21 22-15,-21-21 16,1 21-16,-1-1 0,21-20 15,-42 21-15,21 21 0,-42 21 32,0 0-17,0 0-15,0 22 0,-1-22 0,-20 42 16,42-41-16,0 20 0,-21-21 16,21 0-16,0 0 0,0 22 15,0-22-15,21 0 0,0 0 16,0-21-16,1 0 0,20 21 15,21-21-15,-20 0 0,-1 0 16,-21 0-16,22-21 0,-22 0 16,21 0-16,-21 0 0,0 0 15,1-1-15,-1-20 0,0 0 16,0 21-16,0-22 0,-21 1 0,0 0 16,0 20-16,0-20 0,0 21 15,0 0-15,-21 0 0,0-1 0,0 22 16,-22 0-16,1-21 0,0 21 15,-1 0-15,1 0 0,-43 43 16,43-22-16,0 0 0,-1 42 16,22-41-16,21 20 0,0-21 15,0 21-15,0-20 0,0 20 0,21-21 16,-21 0-16,43 0 0,-22 1 16,0-1-16,21 0 0,1-21 15,-22 0-15,21 0 0,1 0 0,20 0 16,-21 0-16,-20-21 15,20 0-15,-21 21 0,0-22 0,22-20 16,-22 21-16,0 0 0,0-22 16,0 22-16,-21 0 0,21-21 0,-21 21 15,22-1-15,-22 1 16,0 42 0,0 1-16,0-1 15,-22 0-15,1 0 0,21 0 0,-21 22 16,21-22-16,0 0 15,0 0-15,0 0 0,0 22 16,0-22-16,0 0 0,0 0 16,21 0-16,0-21 0,1 0 15,-1 21-15,0-21 0,21 0 0,-21 0 16,22 0-16,-1 0 0,-21 0 16,22 0-16</inkml:trace>
  <inkml:trace contextRef="#ctx0" brushRef="#br1" timeOffset="46978.99">23156 3789 0,'0'-21'0,"0"42"0,0-63 16,0 20-16,0 1 16,-21 21-16,0 0 0,0 0 15,0 0-15,-22 21 0,22-21 16,-21 22-16,-1-1 0,1 0 15,0 0-15,-1 0 0,22 22 0,-21-22 0,0 21 16,20-21-16,-20 43 16,42-22-16,0-21 0,0 22 0,0-22 15,0 0-15,0 0 0,21 0 16,0 0-16,1-21 0,-1 0 16,21 0-16,-21 0 15,0 0-15,22 0 0,-22 0 0,21 0 16,22-42-16,-22 21 15,22-64-15,-43 43 0,0 0 16,21-1-16,-21 1 0,1-22 16,41-41-16,-42 41 0,0 1 15,22-43-15,-43 42 16,0 22-16,0-43 0,0 64 16,0 0-16,0 0 0,-21 21 15,-1 0-15,1 42 16,0-21-16,0 22 0,0-1 0,21 0 15,0 1-15,0 62 16,0-62-16,0-1 0,0 22 16,0-22-16,0 0 0,0 106 15,21-105-15,-21-1 16,0-21-16,21 22 0,0-22 0,-21 21 16,21-21-16,1 0 0,-1-21 15,0 0-15,0 0 16,0 0-16,0 0 0,1 0 0,-1 0 15,0-21-15,0 0 0,21 0 16,-20 0-16,-1 0 0,0-1 0,21-20 16,-21 21-16,22-21 15,-22 20-15,21-41 0</inkml:trace>
  <inkml:trace contextRef="#ctx0" brushRef="#br1" timeOffset="47225.85">22331 3323 0,'-43'0'16,"86"0"-16,-107 21 0,43-21 0,0 0 15,0 0-15,0 0 16,21 22 31,-22-22-47,1 0 0,0 0 0,0 21 15,0-21-15,-22 0 0</inkml:trace>
  <inkml:trace contextRef="#ctx0" brushRef="#br1" timeOffset="48110.91">12213 5948 0,'0'0'0,"0"21"0,-21-21 0,0 21 15,21-42 17,0 0-32,0 0 15,21 0-15,0-1 0,0 1 16,0 0-16,1-21 0,-1 21 0,0-1 16,-21-20-16,0 21 0,0-21 15,0 20-15,-21-20 16,-22 21-16,22 0 0,-21 21 15,0 0-15,-22 0 0,1 0 0,20 0 16,-20 0-16,20 0 0,-20 21 0,21 0 16,-1 0-16,1 0 0,21 1 15,0 20-15,21-21 0,0 21 0,0-20 16,0 20-16,21-21 0,63 21 16,-41-20-16,-1 20 0,85 0 15,-63-21-15,-22 1 16,21-1-16,-20 0 0,-1 0 0,0 21 15,1-20-15,-22-1 0,-21 0 16,0 21-16,0-21 0,-42 22 0,20-22 16,-62 21-16,20 1 0,1-43 15,20 21-15,-20 0 0,-1-21 16,-20 0-16,20 0 16,22 0-16,21-21 0,-22 0 0,22-1 15,-21 1-15,21 0 0,0 0 16,-1 0-16,22 0 0,0-22 15,-21 22-15,21 0 0,0-43 16,0 43-16,0 0 0,21 0 0,1 0 16,-1 0-16,21-1 0,22 1 15,-22 21-15,0-21 0,22 21 16</inkml:trace>
  <inkml:trace contextRef="#ctx0" brushRef="#br1" timeOffset="48637.61">12848 5969 0,'21'0'16,"-42"0"-16,42-21 0,-21 0 15,0 0-15,0-1 16,-21 22-16,0-21 0,0 21 0,0-21 16,-22 21-16,22 0 0,0 0 15,-21 0-15,20 0 0,1 0 16,-21 0-16,21 21 0,0 0 0,-1 1 15,1-1-15,0 21 0,-42 43 16,20 21 0,43-64-16,0 0 15,0 1-15,0-22 0,21 0 16,1-21-16,-1 0 0,0 0 16,0 0-16,0 0 0,0-21 15,22 21-15,-22-21 0,0-1 0,21 1 16,22-21-16,-43 21 15,0 0-15,0-1 0,22 1 0,-43-21 16,42 0-16,-42-1 16,21 22-16,-21 0 0,0 0 0,0 42 31,-21 0-15,21 0-16,-21 0 0,0 22 15,21-22-15,0 0 0,-21 43 16,-1-43-16,22 0 0,0 0 15,0 0-15,0 0 0,22 1 0,-1-22 16,0 0-16,21 0 0,43 0 16,-22 0-16,-20 0 0,20-22 15,1 1-15,-1 0 0,1 0 0,63-21 16,-85 20-16,0-20 16,1 21-16,-22-21 0,21 20 0</inkml:trace>
  <inkml:trace contextRef="#ctx0" brushRef="#br1" timeOffset="49105.05">13674 5927 0,'0'-148'16,"0"42"-1,0 85-15,-22-1 16,44 319-16,-44-615 0,1 318 0,0 0 16,0 0-16,0 0 0,21 21 0,-21 22 15,-1-22-15,1 21 0,0 1 0,21 20 16,-42 22-16,21-22 16,-1 1-16,1 42 0,0-43 15,0 22-15,0-22 16,0 22-16,-1 0 0,1-1 0,0 86 15,0-65-15,0-20 0,0 21 16,-1-21-16,1 20 0,0-20 0,0 0 16,21-22-16,0 1 0,0-1 15,0 1-15,0-1 0,0-20 0,0-1 16,0-21-16,21 21 0,0-20 0,22-22 16,-22 0-16,21 0 15,-21-22-15,43 1 0,-22 0 0,0-21 16,22-1-16,-22 1 0,22 0 15,-22-1-15,0 1 0,1-21 0,-1-1 16,-21 1-16,0-1 0,1 1 0,-22-1 16,0-63-16,0 64 0,-22-22 15,-20 21-15,21 1 16,-21-1-16,-85-84 16,63 106-16,22 0 0,-1 20 0,1 1 15,0 0-15,21 21 0,-1 0 16,1-21-16,21 0 15,21 0 1,1 21-16,20-22 0,-21 22 0,21-21 16,1 0-16,20 0 0,-20 0 0,-1 0 15,21-1-15,-20 1 0</inkml:trace>
  <inkml:trace contextRef="#ctx0" brushRef="#br1" timeOffset="50070.04">14393 5863 0,'0'0'0,"21"-42"15,-21 21-15,0-22 0,0 22 0,0-21 16,0 21-16,0 0 0,-21-1 16,0 1-16,-21 21 0,21 0 15,-1 0-15,-20 0 16,21 0-16,-21 21 0,-1 43 0,1-43 16,21 21-16,0 1 0,-1-1 15,1 0-15,0-20 0,0 20 16,0 0-16,21 1 0,0 20 15,0-42-15,0 0 0,0 1 16,21-1-16,-21 0 0,42 0 0,1-21 16,-22 0-16,21 0 0,-21 0 15,22 0-15,-22 0 0,21-21 16,-21 21-16,22-21 0,-22 0 0,42-22 16,-42 22-16,1 0 15,20-21-15,-21 20 0,0-20 16,-21 0-16,21-1 0,1 22 0,-22-21 15,21 21-15,-21-22 0,0 22 0,0 0 16,0 42 0,0 0-1,0 1-15,0-1 0,0 0 16,0 21-16,-21 22 0,21-43 16,-22 21-16,22-21 0,0 1 15,0-1-15,0 42 16,0-42-16,22 1 0,-1-22 15,21 0-15,-21 0 16,0 0-16,1 0 0,20 0 0,0-22 16,1 22-16,-22-21 0,21 0 15,0 0-15,-20 0 0,62-22 16,-63 1-16,22 21 0,-22-21 0,0 20 16,-21-20-16,0 0 15,0 21-15,0-1 0,-21 1 0,0 0 16,0 21-16,-22 0 0,22 0 15,-21 0-15,21 21 0,-1-21 16,22 21-16,0 1 0,0-1 16,0 21-16,22-21 0,-1 0 15,0 22-15,0-22 0,0 0 0,0-21 16,22 21-16,-22 0 16,0 1-16,0-1 0,0-21 0,1 21 15,-22 0-15,21-21 0,0 21 16,0-21-16,21 0 0,-20 0 15,-1 0-15,0 0 16,0 0-16,21 0 0,-20 0 16,-1 0-16,21-21 0,-21 0 0,22-21 15,-1 20-15,-21 1 0,0 0 16,0-21-16,1 21 0,-1-43 16,0 43-16,-21 0 15,21 0-15,-21 42 31,0 0-31,0 0 0,0 21 16,0-20-16,0-1 0,0 0 0,0 0 16,0 43-16,0-43 0,21 0 15,-21 0 1,21-21-16,1 0 0,-1 21 0,0-21 16,0 0-16,0 0 15,0 0-15,1 0 0,-1-21 16,0 21-16,0-21 0,0 0 0,-21 0 15,21-22-15,-21 22 16,22 0-16,-22 0 0</inkml:trace>
  <inkml:trace contextRef="#ctx0" brushRef="#br1" timeOffset="50248.94">15938 5440 0,'-21'0'0,"42"0"0,-63 0 0,21 0 0,0 0 15,0 0 1,21 21 0,0 0 31</inkml:trace>
  <inkml:trace contextRef="#ctx0" brushRef="#br1" timeOffset="50848.59">17018 5779 0,'0'0'16,"-42"0"-16,20 0 0,1 0 15,42 0 17,1 0-32,20 0 0,0 0 0,1 0 15,-1 0-15,21 0 0,1 21 16,21-21-16,-22 0 0,22 0 16,-1 0-16,-20 0 0,21 0 0,-22 0 15,1 0-15,-1 0 0,1 0 16,-1 0-16,-21-21 0,1 21 15,-22-22-15,0 1 0,0 21 0,0-21 16,-21 0-16,0 0 0,0 0 0,-21-1 16,0 1-16,0 0 15,-21 21-15,20 0 0,1-21 0,-21 21 16,21 0-16,0 0 0,-1 0 16,1 0-1,42 0 16,1 0-31,-1 0 0,21 0 0,-21 0 16,0 0-16,22 0 0,-22 0 16,21 0-16,-21 0 0,1 0 0,-1 0 15,-21 21-15,0 0 0,0 0 16,0 22-16,0-22 0,-21 0 16,-1 21-16,-41 22 0,42-43 15,-43 43 1,43-22-16,-21-21 0,21 21 0,-1-20 0,1-1 15,0 0-15,0 0 16,0 0-16,0 0 0,21-42 31</inkml:trace>
  <inkml:trace contextRef="#ctx0" brushRef="#br1" timeOffset="51402.27">19664 5567 0,'0'0'0,"84"-85"16,-62 64 0,-1-21-16,-21 21 0,0 42 47,-21 0-47,-1 0 15,1 21-15,0-20 0,0 20 0,21 21 16,-21-20-16,0-1 0,-1 0 0,1 1 15,0-1-15,0 0 16,0 1-16,21-1 0,0-21 0,-21 43 16,21-43-16,0 0 15,0 0-15,0 0 0,0 1 16,21-22-16,0 0 16,0 0-16,21 0 0,-20-22 15,-1 1-15,0 0 0,21 21 0</inkml:trace>
  <inkml:trace contextRef="#ctx0" brushRef="#br1" timeOffset="51877.54">20256 5630 0,'0'0'0,"0"-21"0,0 0 16,22 0-16,-22 0 0,0 0 16,-22 21-1,1 0 1,21 21-16,-21-21 0,0 21 0,0 21 15,0-21-15,21 22 0,-22-1 16,1 0-16,0 1 0,0-1 0,0 0 16,0-20-16,-1 20 0,22 0 15,-21 1-15,21-22 0,-21 21 0,21-21 16,0 0-16,0 1 0,0-1 16,21 0-16,0-21 0,1 0 15,-1 0-15,0 0 0,21 0 0,22 0 16,-22 0-1,0-21-15,1 0 0,-1-1 0,0 22 16,43-63-16,-21 42 0,-22-22 16,0 1-16,1 0 0,-1-1 15,-21 1-15,0-21 0,0 20 0,1-20 16,-22 20-16,0 1 16,0 21-16,0-21 0,-43-1 0,1 22 15,21 21-15,-22 0 0,1 0 16,0 0-16,-22 0 15,22 0-15,0 0 0,-1 0 0,22 21 16,-21 0-16,21 1 0,-43 20 16,64-21-16,0 0 15,0 0-15,0 1 0,21-22 16,0 0-16,1 21 0,20-21 0,0 0 16</inkml:trace>
  <inkml:trace contextRef="#ctx0" brushRef="#br1" timeOffset="52348.27">21590 5567 0,'42'-21'0,"-84"42"0,127-63 15,-43 20-15,-21 1 0,0 21 0,0-21 16,-21 0-16,0 0 16,-21 21-16,-21 0 0,21 0 15,-22 0-15,-41 0 0,41 0 16,1 0-16,-43 42 15,43-21-15,21 0 0,-43 22 16,43-22-16,-21 42 16,42-41-16,0-1 0,0 21 15,0-21-15,42 22 16,-21-43-16,1 21 0,20 0 0,43 0 16,-43 0-16,0-21 15,1 21-15,-22 1 0,21-22 16,0 21-16,-20 0 0,-1-21 0,0 21 15,-21 0-15,0 0 16,-21 1-16,0-22 0,-1 0 16,1 21-16,-21-21 0,0 0 15,20 0-15,-20 0 0,0 0 0,-1 0 16,1 0-16,0 0 0,-1 0 0,1 0 16,21 0-16,-21 0 0,20 0 15,-20 0-15,0-21 0,21 21 16,21-22 15,21 22-15,0 0-16,0 0 15,0 0-15,0 0 0</inkml:trace>
  <inkml:trace contextRef="#ctx0" brushRef="#br1" timeOffset="52501.24">21399 6160 0,'0'0'0,"-21"0"63,0 0-47</inkml:trace>
  <inkml:trace contextRef="#ctx0" brushRef="#br1" timeOffset="53780.54">1460 14161 0,'0'0'15,"0"-22"-15,0 1 0,-21 0 0,0 21 16,21-21-16,-21 21 0,0 0 16,0 0-16,-1 0 0,1 0 0,0 0 15,-21 21-15,21 0 0,-22 22 16,1-1-16,21 0 0,-22 22 15,1-1-15,0 1 0,21-1 0,-22 22 16,22-43-16,-21 22 0,21-1 16,-1-20-16,1-1 0,0 0 0,21-21 15,0 22-15,-21-22 0,21 0 16,0-42 15,21 21-31,0-21 0,0 0 16,1-22-16,-1 22 0,0-21 0,0-1 15,21 1-15,-20 0 0,20-22 16,0 22-16,1-22 0,-1 1 16,-21-1-16,21 22 0,-20 0 0,20-22 15,-21 43-15,-21-21 0,21 21 16,-21 63 0,0-21-1,0 21-15,0 22 0,0-22 16,0 22-16,0-1 0,0-20 15,0 20-15,0-21 0,21 1 16,-21-1-16,0 0 0,0-20 16,0 20-16,0-21 0,0 0 15,0 0-15,0 1 16,-21-22 15,0 0-31,0-22 0,0 22 16</inkml:trace>
  <inkml:trace contextRef="#ctx0" brushRef="#br1" timeOffset="53962.58">889 14817 0,'0'0'0,"-21"0"16,42 0 0,0 0-16,0 0 15,0 0-15,1 0 0,-1 0 16,21-21-16,0 21 0,1 0 15,-1-22-15,0 22 0,22-21 0,-22 21 16,1 0-16,-1 0 0,64-21 16,-64 21-16</inkml:trace>
  <inkml:trace contextRef="#ctx0" brushRef="#br1" timeOffset="54509.86">2074 14647 0,'0'0'0,"0"-21"0,0 0 16,-21 0-16,0 0 0,0 21 0,0-21 16,-1-1-16,1 22 0,0 0 15,-21 0-15,21 0 0,-1 0 16,1 0-16,0 0 0,-21 43 16,21-1-16,-1-21 0,1 22 15,0-22-15,21 21 0,-21 43 16,0-64-16,21 21 15,0 22-15,0-22 0,0-21 16,0 0-16,21 1 0,-21-1 16,21-21-16,0 0 0,0 0 15,1 0-15,20 0 0,-21 0 0,0 0 16,22-21-16,-22-1 0,21 1 16,-21 0-16,0 0 0,22-21 0,-22-1 15,0 22-15,0-21 0,0-22 16,1 22-16,-1-22 0,-21 1 15,0-1-15,0 1 0,0-1 16,0 22-16,0-21 0,0 20 0,0 1 16,0 0-16,-21-1 15,-1 43-15,1 0 16,21 21-16,-21 1 0,21 20 16,-21 0-16,21 1 0,0 20 15,0-21-15,0 22 0,0-22 0,0 64 16,0-64-16,0 1 15,0-1-15,0 0 0,21-20 0,0 20 16,0-21-16,1 0 0,-1 0 16,0-21-16,21 22 0,-21-22 0,1 0 15,20 0-15,-21 0 16,0 0-16,22 0 0,-22 0 16,0-22-16,0 1 0</inkml:trace>
  <inkml:trace contextRef="#ctx0" brushRef="#br1" timeOffset="54905.02">2498 14690 0,'0'0'0,"0"-21"0,0-1 15,0 1-15,0 0 0,0 0 16,21 21-16,0-21 0,21-22 16,-21 43-16,1-21 0,-1 21 15,0 0-15,21 0 0,22 0 16,-43 21-16,21 1 15,-21 20-15,22-21 0,-22 21 0,0-20 16,-21 20-16,21 0 0,-21-21 16,0 22-16,0-22 0,0 21 0,0-21 15,0 1-15,0-1 0,0 0 16,0 0-16,0-42 31,0 0-31,0 0 16,0-1-16,0 1 0,21 0 15,-21 0-15,0-21 0,22 20 16,-1-20-16,-21 0 0,21 21 0,0-22 16,-21 22-16,21-21 0,0 21 15,1-1-15,-22 1 16,21 21-16,0 0 0,0 0 16,0 21-1,0 1-15,1-1 16</inkml:trace>
  <inkml:trace contextRef="#ctx0" brushRef="#br1" timeOffset="56150.09">3852 14923 0,'0'0'0,"21"0"15,1-22-15,-22 1 0,0 0 16,0 0-16,0 0 0,0 0 15,0-1-15,0-20 0,0 21 16,0-21-16,0 20 0,0-20 0,-22 21 16,-20-21-16,21 20 0,-43-41 15,22 42-15,0 21 0,21 0 16,-22 0-16,1 0 0,0 21 0,-1-21 16,1 42-16,21-21 0,-22 22 15,22-1-15,-21 0 0,21 1 16,0-1-16,-22 0 0,43 1 15,-21 41-15,21-62 0,0 20 16,0-21-16,0 0 0,21 0 16,22 1-16,-22-22 0,0 0 15,21 0-15,1 0 0,-22 0 16,21 0-16,0-22 0,1 1 0,-1 21 16,-21-21-16,22 0 0,-1 0 15,-21-22-15,21 22 0,-20 0 16,-1-21-16,0 21 0,-21-22 15,21 1-15,-21 0 0,21 20 0,-21-20 16,0 21-16,0-21 0,0 20 16,-21 22-1,0 0-15,21 22 0,0-1 16,-21 0-16,21 0 0,-21 21 0,21 1 16,0-22-16,0 21 0,0 1 15,0 20-15,63 1 16,-21-43-16,-20 0 0,-1-21 15,21 0-15,0 21 0,-20-21 16,20 0-16,0 0 0,-21 0 16,22 0-16,-1-21 0,-21 0 15,0 21-15,43-43 0,-64 22 16,21 0-16,-21 0 0,0 0 16,0 0-16,0-22 0,0 22 0,0 0 15,0 0-15,0 0 0,0-1 16,0 44-1,0-1 1,0 21-16,0-21 0,-21 0 16,21 1-16,0-1 0,0 0 15,0 0-15,0 0 0,0 0 0,0 1 16,-21-1-16,21 0 16,0 0-16,-21-21 15,21-21 16,0 0-31,21 0 0,0-1 16,0 1-16,-21-21 0,21 21 16,0 0-16,1-22 0,20 1 0,-21 21 15,0-22-15,22 22 0,-22 0 16,21 0-16,-21 0 0,0 21 0,22 0 16,-22 0-16,-21 21 0,21 0 15,-21 0-15,21 22 0,-21-1 16,0-21-16,0 0 15,0 0-15,0 22 0,0-22 0,0 0 16,21 0-16,-21 0 0,22 1 0,-1-1 16,0-21-16,0 21 0,21 0 15,-20-21-15,20 0 0,-21 0 0,21 0 16,-20 0-16,20 0 0,21 0 16,-41 0-16,-1-21 0,21 0 15,-21 0-15,-21-1 16,0 1-16,21-21 0,-21 21 0,22-22 15,-22 1-15,0 0 0,0-1 0,0-20 16,0-1-16,21 22 16,-21-21-16,21 20 0,-21 1 0,0 0 15,0 20-15,0 1 0,0 0 16,0 42 0,0 0-16,0 1 0,0 20 15,-21 0-15,0 1 0,21-1 0,-22 21 16,1-20-16,21-1 0,0 0 15,-21 1-15,21-1 0,-21 0 16,21 1-16,0-22 0,0 42 16,0-41-16,0-1 0,0 0 15,0 0-15,21-21 0,0 0 16,0 0-16,1 0 16,-1 0-16,0-21 0,0 0 0,0 0 15,0-1-15,1 22 0</inkml:trace>
  <inkml:trace contextRef="#ctx0" brushRef="#br1" timeOffset="56405.14">5059 14732 0,'0'0'0,"0"-21"15,21 21 1,0-21-16,0 0 0,22 21 15,-22 0-15,0 0 16,0 0-16,21-22 0,-20 22 0,-1 0 16,0 0-16,0 0 0,0 0 0,0 0 15,1 0-15,-1 0 16,0 0-16</inkml:trace>
  <inkml:trace contextRef="#ctx0" brushRef="#br1" timeOffset="57810.05">6117 14711 0,'0'0'0,"0"-64"15,0 43-15,0 0 16,0 0-16,0 0 0,0 0 16,0-1-16,0 1 0,0-21 0,-21 21 15,0 0-15,0 21 0,-1-22 16,1 22-16,-42-21 15,42 21-15,-22 0 0,22 21 16,-21 1-16,-1-1 0,22 21 0,-21-21 16,21 22-16,-22-22 0,22 21 15,0 0-15,0 1 0,0-1 0,0-21 16,21 22-16,0-1 0,0-21 0,0 0 16,0 0-16,21 1 0,21 20 15,0-21-15,-20-21 0,20 0 16,0 0-16,1 0 0,-1 0 15,0 0-15,-21 0 0,22-21 0,-1 21 16,-21-21-16,22 0 0,-22-1 16,0 22-16,21-21 0,-21 0 15,1-21-15,-1 21 0,-21-1 0,21-20 16,0 0-16,-21 21 16,0-1-16,0 1 0,0 0 0,0 42 31,0 0-31,0 1 15,0-1-15,0 0 0,0 42 16,0-41-16,0-1 0,0 0 16,0 21-16,0-21 0,21 1 0,22-1 15,-22 0-15,0 0 0,0-21 16,21 0-16,-20 0 0,20 0 0,0 0 16,1 0-16,20 0 15,-21 0-15,22 0 0,-1-21 0,-20 0 0,20 21 16,-20-21-16,20-1 0,-21-20 15,-20 21-15,20 0 0,-21-22 16,0 22-16,-21-21 0,0 21 0,0-22 16,0 1-16,0 21 0,-21 0 15,-42-43-15,41 64 0,-20-21 16,0 21-16,21 0 0,-22 0 16,1 21-16,0 0 0,20 1 0,1-1 15,-21 0-15,21 0 0,0 21 16,-1-20-16,22 20 0,0-21 0,0 0 15,0 22-15,0-22 0,22 0 16,-1 0-16,0-21 16,0 0-16,21 0 0,-20 0 0,20 0 15,0 0-15,1 0 0,-22 0 0,21 0 16,-21-21-16,22 21 0,-22-21 16,0 0-16,0-1 0,0 22 15,-21-21-15,0 0 0,21 0 0,-21 0 16,22 0-16,-22-1 0,0 1 15,0 42 17,0 1-32,0-1 0,-22 0 0,1 0 15,21 21-15,-21-20 16,21 20-16,0 0 0,-21-21 0,21 22 16,-21-1-16,21 22 0,-21-22 0,21 21 15,0 1-15,0-22 0,0 22 16,0-1-16,0 1 0,0-1 0,-22 1 15,22-22-15,-21 22 0,21-1 16,-21 1-16,21-1 0,-21 1 0,0-1 16,0 1-16,-1-1 0,-20-21 0,21 22 15,0-22-15,-43 43 16,43-43-16,-21-21 0,21 1 16,21-1-16,-22 0 0,1-21 15,21-21 1,0 0-16,0-1 0,0 1 15,0-21-15,0 0 0,0-1 16,0-63-16,0 43 0,0-1 16,21 1-16,-21-22 0,22 22 0,-1-1 15,0 1-15,0 20 0,0-20 16,22-1-16,-22 22 0,0-21 0,21 20 16,-21 1-16,1-22 0,20 22 15,-21 0-15,21-1 0,1 1 16,-22 0-16,21 21 0,22-64 15,-43 64-15,21-22 0,-21 22 16</inkml:trace>
  <inkml:trace contextRef="#ctx0" brushRef="#br1" timeOffset="58178.84">7493 14796 0,'21'0'15,"0"0"1,0 0-16,1 0 15,-1 0-15,0-22 0,0 1 16,0 21-16,0-21 0,1 0 0,-1 21 16,0-21-16,0 0 0,0-1 0,-21 1 15,21 0 1,-21 0-16,0-21 0,0 20 16,0 1-16,-21 21 0,0 0 15,0 0-15,0 0 0,0 0 0,-1 0 16,1 21-16,0 1 0,0 20 15,0-21-15,21 21 0,-21 22 16,-1-22-16,22-21 0,0 22 0,0-22 16,0 21-16,22 1 15,-1-22-15,0 0 0,0 0 0,21-21 16,-20 21-16,20-21 0,-21 0 16,21 0-16,1 0 0,-1 0 0,0 0 15,1 0-15,-22 0 0,21 0 16,1-21-16,-1 0 0,-21 0 15,0 0-15,22 21 0</inkml:trace>
  <inkml:trace contextRef="#ctx0" brushRef="#br1" timeOffset="58721.53">8826 14415 0,'22'0'16,"-1"0"15,-21-22-15,21 22-16,-21-21 15,21 21 1,-21-21 15,0 42 16,21-21-47,-21 21 16,0 1-16,0-1 15</inkml:trace>
  <inkml:trace contextRef="#ctx0" brushRef="#br1" timeOffset="59124.3">8975 14753 0,'0'21'16,"0"-42"-16,0 64 0,-22-43 109,1 0-93,0 0-1,21-22 126</inkml:trace>
  <inkml:trace contextRef="#ctx0" brushRef="#br1" timeOffset="59683.98">8996 14393 0,'0'-21'78,"0"42"-31,0 1-47,0-1 15,0 0-15,0 0 0,0 0 16</inkml:trace>
  <inkml:trace contextRef="#ctx0" brushRef="#br1" timeOffset="59880.86">8996 14774 0,'0'22'16,"21"-22"31,0 0-32,-21-22 1,0 1 0</inkml:trace>
  <inkml:trace contextRef="#ctx0" brushRef="#br1" timeOffset="61035.2">10202 13928 0,'0'-21'0,"0"-22"31,-21 22-31,0 21 0,21-21 16,-21 21-16,0 0 16,-1 0-16,1 21 0,21 0 15,-21 22-15,21-22 0,0 21 0,0-21 16,0 22-16,0-1 0,0 0 16,0 1-16,-21-1 0,21 0 0,0 1 15,0-1-15,0 0 0,0 1 16,0-1-16,0 0 0,0-21 0,0 22 15,0-22-15,0 0 16,0 0-16,21-42 16,-21 0-1,21 0-15,-21 0 0,0-22 16,21 22-16,1-21 0,-22-1 0,21 1 16,0 0-16,-21-1 0,21 1 15,0 0-15,0 21 0,1-22 16,-1 22-16,0-21 0,-21 21 0,21-1 0,0 22 15,0 22 1,-21-1 0,0 0-16,0 0 15,0 21-15,0 1 0,0-22 0,0 21 16,0 1-16,0 41 0,0-41 16,22-1-16,-22-21 0,0 21 15,0-20-15,42-1 0,-21-21 16,0 0-16,0 0 15,1 0-15,-1-21 0,21 21 16,-21-43-16,0 22 0,1 0 0,20-21 16,-21-1-16,0 1 0,22 0 15,-22-1-15,0 1 0,0 0 0,21-1 16,-20 1-16,-1-22 0,0 22 16,0-21-16,0 20 0,0 1 0,-21-22 15,22 43-15,-22 0 16,0 42-1,-22 0 1,22 1-16,-21 20 0,0 0 0,21 1 16,-21 41-16,21-41 0,-21-1 15,21 21-15,0-20 0,0-1 16,0 0-16,0 1 0,0-1 0,0 0 16,21-20-16,0-1 0,0 21 15,0-42-15,1 21 0,20-21 0,-21 0 16,21 0-16,1 0 0,-22 0 15,21-21-15,43 0 16,-64 0-16,21 0 0,-20-22 0,-1 22 16,0 0-16,0-21 0,0 20 15,-21 1-15,0-21 0,0 21 0,0-22 16,0 22-16,0 0 0,0 0 16,-21 21-1,0 21-15,21 0 16,-21 0-16,21 1 0,0 20 15,0 0-15,-21-21 0,21 22 0,0-1 16,0 0-16,0 1 0,0-22 16,0 21-16,21-21 0,-21 22 15,21-22-15,0 0 0,21 0 16,-20 0-16,41-21 0,-21 0 16,1 0-16,-1 0 0,0 0 0,1-21 15,-1 0-15,22 0 0,-22 0 16,0 0-16</inkml:trace>
  <inkml:trace contextRef="#ctx0" brushRef="#br1" timeOffset="62248.51">12975 14012 0,'0'-21'0,"0"42"0,21-63 0,-21 21 16,0 0-16,0 0 0,0-1 0,0 1 15,0 0-15,-21 21 16,0 0-16,0 0 0,0 0 16,-1 21-16,1 0 0,0 1 15,-21-1-15,21 21 0,-1-21 0,-20 22 16,21-22-16,0 21 0,-22 0 16,22 1-16,0-22 0,21 21 0,0 1 15,0-1-15,0 0 0,0 1 16,0-22-16,0 42 0,21-42 15,0 22-15,43-22 16,-22 0-16,43 0 16,-43-21-16,22 0 0,-22 0 0,22 0 15,-1 0-15,1 0 0,-1-21 16,1 0-16,-22 0 0,21 0 0,43-22 16,-63 1-16,-1 0 0,-21 20 15,0-20-15,0 0 16,1-1-16,-22 22 0,21-21 0,-21 21 15,0 0-15,0-1 0,0 1 0,-43 0 16,22 21-16,0 0 16,0 0-16,-21 0 0,20 0 15,-20 21-15,21 0 0,-21 1 16,-1-1-16,-20 21 0,42 0 16,-22 22-16,22-22 15,21-21-15,0 22 0,0-22 0,0 21 16,0-21-16,0 1 0,21-22 15,0 21-15,22-21 0,-1 0 16,-21 0-16,0 0 0,22 0 16,-22 0-16,0-21 0,21-1 15,-20 1-15,-1 0 0,0-21 0,0 21 16,21-22-16,-42 1 0,22 0 0,-1 20 16,0-20-16,-21 0 0,0 21 0,0-1 15,0 1-15,0 0 16,0 42-1,-21 0 1,21 1-16,-21-1 0,21 0 0,-22 21 16,22-21-16,0 22 0,0-22 15,0 0-15,0 21 0,0-20 0,22-1 16,-1 0-16,0 0 0,0-21 0,0 21 16,22-21-16,-22 0 0,21 0 15,0 0-15,1 0 0,-22 0 0,21-21 16,1 0-16,-22 21 0,0-21 15,21-22-15,-21 22 0,1 0 0,-22-21 16,21 21-16,0-22 16,-21 22-16,0-21 0,0-1 15,0 22-15,0 0 0,0 0 0,-21 42 32,0 0-32,21 0 15,-22 1-15,1-1 0,21 0 16,-21 21-16,0-21 0,21 22 0,0-1 15,-21 0-15,21-20 16,-21 20-16,21-21 0,0 0 16,0 22-16,0-22 0,0 0 15,0 0-15,0-42 32,0 0-17,21 0-15,0-1 0,-21-20 16,21 0-16,0 21 0,0-22 15,1 1-15,20 0 0,0-1 0,1 1 16,-1 21-16,0-22 0,22 22 16,-22-21-16,0 42 0,43-42 15,-43 42-15,1 0 0,20 21 16,-42 0-16,1 0 0,-1 0 16,-21 0-16,21 22 0,-21 20 15,0-20-15,0-1 0,0-21 16,0 21-16,0 1 0,0-22 15,0 0-15,0 0 0,0 0 0,0 1 16,-21-1-16,21 0 0,-21-21 16,-1 21-16,22-42 31,0 0-31,22 0 16</inkml:trace>
  <inkml:trace contextRef="#ctx0" brushRef="#br1" timeOffset="62992.08">16256 14330 0,'0'-21'0,"0"42"0,21-63 0,-21 20 16,0 1-16,0 0 0,0-21 16,0 21-16,0-1 0,0 1 0,0 0 15,-21-21-15,0 21 0,0-1 0,-1 1 16,1 0-16,-21 0 0,21 0 16,-22 0-16,1 21 0,0 0 15,-22 0-15,22 0 0,-64 21 16,43 0-16,-1 0 0,22 21 15,-22-20-15,22 20 0,0 0 0,-1-21 16,1 22-16,21-1 0,0-21 16,21 22-16,0-22 0,0 0 0,0 0 15,21 0-15,0-21 0,21 0 16,-21 0-16,22 0 0,-1 0 0,22 0 16,-22-21-16,0 0 0,1 0 15,20 0-15,-21-1 0,22 1 0,-22 0 16,1 0-16,-1-21 0,0 20 15,1 1-15,-22-21 0,21 21 16,-21 0-16,-21-1 0,0 1 0,21 0 16,-21 0-16,0 0 0,0 42 31,-21 0-31,21 0 0,0 0 16,0 1-16,-21 20 0,21-21 0,0 21 15,0-20-15,0 20 0,0-21 16,0 21-16,0-20 0,0 20 0,0-21 15,21 0-15,0 0 0,1 1 16,-1-1-16,0-21 0,0 0 16,43 0-16,-43 0 0,21 0 0,0-21 15,1-1-15,-1 1 16,0 0-16,1 0 0</inkml:trace>
  <inkml:trace contextRef="#ctx0" brushRef="#br1" timeOffset="64876.51">16976 14012 0,'0'-42'0,"0"84"0,21-105 15,-21 42-15,0 0 0,0-1 16,0 1-16,-21 21 16,-1 0-16,1 0 0,0 21 15,0 1-15,0-1 0,0 0 16,-1 0-16,1 21 0,0-20 0,0 20 16,21-21-16,-21 21 0,21 1 0,-21-22 15,21 21-15,0 1 0,0-22 16,0 21-16,21-21 0,0 0 15,0 1-15,0-1 0,0-21 0,22 0 16,-22 0-16,21 0 0,1 0 16,41-21-16,-20-1 0,-22 1 15,0 0-15,22 0 0,-22-21 16,1 20-16,-22-20 0,21 0 0,-21-1 16,0 1-16,1 0 0,-1-22 15,0 22-15,-21-22 0,21 22 16,-21-21-16,0 20 0,0-20 0,0 42 15,21-22-15,-21 1 0,0 63 32,-21 0-32,21 0 0,-21 22 15,21 20-15,0-20 0,-21 20 16,0-21-16,-1 1 0,22 20 0,-21-20 16,0-1-16,0 0 0,21 43 15,0-43-15,-21-21 0,21 43 16,0-43-16,0 0 0,0 0 15,21-21 17,0-21-32,0 0 0,0 0 15,1 0-15,-1 0 0,0-1 16,0-20-16,0 21 0,0 0 0,1 0 16,-1-1-16,0 1 0,0 0 15,0 21-15,22-21 0,-22 21 16,0 0-16,0 21 15,-21 0-15,0 0 16,0 1-16,0-1 0,0 0 16,21 0-16,-21 0 0,0 0 15,0 1-15,0-1 0,21 0 16,1 0-16,-1 0 0,0-21 16,0 21-16,21-21 0,1 0 15,-1 0-15,-21 0 0,22-21 16,-22 0-16,21 0 0,-21 0 15,0 0-15,22-1 0,-22 1 16,0-21-16,0 21 0,0 0 0,-21-22 16,22 1-16,-1 0 0,-21 20 15,0 1-15,0 0 0,0 0 16,-21 42 15,21 0-31,-22 0 0,22 1 16,-21-1-16,0 0 15,21 0-15,0 0 0,0 43 16,0-43-16,0 0 0,0 0 0,0 0 16,0 1-16,0-1 0,42 0 15,-20 0-15,-1-21 0,21 0 16,-21 21-16,64-21 16,-22 0-16,-20 0 0,-1 0 0,0 0 15,1-21-15,-1 0 0,0 21 16,-20-21-16,20 0 0,-21-1 0,0-20 15,0 21-15,1 0 0,-1 0 16,0-22-16,-21 22 0,0 0 16,0 0-16,0 0 0,0-1 0,0 1 15,0 0-15,0 0 16,0 42 15,-21 0-31,0 0 0,-1 1 16,22-1-16,-21 0 0,0 0 15,0 0-15,21 0 0,0 1 0,-21-1 16,21 0-16,0 0 0,0 0 16,0 0-16,0 1 0,0 20 15,21-21-15,0 0 0,-21 0 16,21-21-16,0 22 0,1-22 0,20 0 16,0 0-16,-21 0 0,22 0 0,-1 0 15,0 0-15,43-22 16,-43 1-16,1 0 0,-1 0 15,-21 0-15,22 0 0,-1-22 16,-21 22-16,0 0 0,0 0 0,22-22 16,-43 22-16,21 0 0,-21 0 0,21 0 15,-21 42 32,-21 0-47,0 0 0,21 0 16,-21 1-16,21-1 0,0 21 15,0-21-15,0 0 0,0 1 16,0-1-16,0 0 0,0 0 16,0 0-16,21-21 0,0 0 15,0 21-15,21-21 0,-20 0 0,-1 0 16,21 0-16,0 0 0,-20 0 16,20-21-16,-21 0 0,21 0 0,-20 0 15,-1 0-15,21-1 0,0-41 16,-20 21-16,-1 20 15,0-20-15,0 21 0,0 0 0,0-43 16,-21 43-16,22 21 16,-22-21-16,0 42 31,0 0-31,0 0 0,0 1 0,-22-1 16,22 0-16,-21 0 0,21 21 15,0-20-15,0-1 0,0 0 0,0 21 16,0-21-16,0 1 0,0-1 15,0 21-15,0-21 0,21 0 0,1 1 16,20-1-16,-21 0 0,21-21 16,1 21-16,-1-21 0,43 0 15,-43 0-15,0 0 0,64-21 16,-63 0-16,41-22 16,-41 1-16,-22 21 0,21-21 15,-21-1-15,0 22 0,1-21 16,20-43-16,-42 64 0,0 0 15,0-22-15,0 22 16,-21 21-16,0 0 16,-1 21-16,1 1 0,0-1 0,0 0 15,0 21-15,0-21 0,-1 22 16,22-22-16,0 0 0,0 21 16,0-20-16,0 20 0,0-21 0,0 0 15,43 43-15,-1-43 0,-21-21 16,22 21-16,-22-21 0,21 0 15,64 0-15,-64 0 16,1-21-16,-1 0 0,0 0 16,1-1-16,20-20 15,-21 21-15,1-21 0,-22 20 0,0-20 16,0 21-16,0-21 0,-21-22 16</inkml:trace>
  <inkml:trace contextRef="#ctx0" brushRef="#br1" timeOffset="65148.36">19431 13441 0,'-21'0'0,"42"0"0,-63 0 0,20 0 0,1 0 16,0 0-16,21-21 15,-21 21-15,0 21 32,0 0-17,21 0-15</inkml:trace>
  <inkml:trace contextRef="#ctx0" brushRef="#br1" timeOffset="66264.72">3916 15896 0,'0'-21'16,"0"42"-16,0-84 0,0 42 0,0-1 15,21 1-15,-21-21 0,0 21 16,0 0-16,0-1 0,-21 22 31,0 22-15,21 20-16,-22 0 0,1 1 16,21-1-16,0 21 0,0 1 0,0-1 15,-21 1-15,21-1 0,0 1 16,-21-1-16,21-20 0,0-1 15,0 22-15,-21-43 0,0 21 0,21 0 16,-22-20-16,22-1 0,0 0 16,-21 0-16,21 0 0,-21-21 0,0 0 15,21-21 1,-21 0-16,21 0 16,0 0-16,0-1 0,0 1 15,0-21-15,0 21 0,21-22 0,0 22 16,0-21-16,22 0 0,-22-1 15,21 1-15,0 21 0,43-43 16,-43 43-16,1 21 16,-1 0-16,-21 0 0,22 0 0,20 42 15,-42 1-15,0-22 0,-21 21 16,22-21-16,-22 22 0,0-1 0,0 0 16,-22-20-16,1 20 0,-21-21 15,21 21-15,0 1 0,-22-22 16,1 0-16,21 21 0,-22-20 15,1-22-15,21 21 0,0-21 0,-22 0 16,22 0-16,0 0 0,0 0 16,0-21-16,0-1 15,21 1-15,0 0 16,21 0-16,0 21 16,0-21-16,0 0 0,0 21 15</inkml:trace>
  <inkml:trace contextRef="#ctx0" brushRef="#br1" timeOffset="66664.49">4339 16425 0,'0'0'16,"0"-21"-16,0 0 0,21 21 16,-21-21-16,21 0 0,-21 0 0,22-1 15,-1 1-15,0 0 0,0 0 16,0 21-16,0-21 0,1 21 0,20 0 15,-21 0-15,21 0 0,-20 0 16,20 0-16,-21 21 0,21 0 0,-20 0 16,-1 22-16,0-22 0,-21 42 15,0-20-15,0-22 16,0 0-16,0 21 0,0-21 0,-21 22 16,0-22-16,-1 0 0,22 0 15,-21-21-15,21 21 0,-21-21 16,0 0-16,21-21 15,0 0-15,0 0 16,0 0-16,0 0 0,0-1 16,21 1-16,0 0 0,-21-21 0,21 21 15,1-1-15,-1 1 0,0 0 16,0 0-16,0 0 0,0 0 16,1-1-16,-1 1 0,0 0 15,21 21-15,-21-21 0,1 21 0,-1 0 16,0-21-16,0 21 0</inkml:trace>
  <inkml:trace contextRef="#ctx0" brushRef="#br1" timeOffset="67116.23">5419 16150 0,'0'0'0,"-22"0"32,1 0-32,0 0 0,0 21 15,0 1-15,0 20 16,-1-21-16,1 0 0,21 22 15,-21-22-15,21 21 0,-21-21 16,0 22-16,21-22 0,0 63 16,0-62-16,0 20 0,0-21 15,0 0-15,0 0 0,0 1 0,21-1 16,0 0-16,0-21 0,0 0 16,1 0-16,20 0 0,0-21 0,-21 0 15,22 21-15,-1-22 0,22-20 16,-22 21-16,0-21 0,-21 20 15,22 1-15,-22-21 0,-21-22 16,0 22-16,0 21 0,-42-64 16,20 43-16,1 21 15,-21 0-15,0-22 0,20 43 16,-20-21-16,0 21 0,-1 0 16,22 0-16,-21 21 0,21 0 0,0 1 15,-1-1-15,1 21 0,0 0 16,0-20-16,21 20 0,0 0 0,0-21 15,0 22-15,0-22 0,0 0 16,0 0-16,0 0 0,0 1 16,21-1-16,0 0 0,22-21 0,-22 0 15,0 0-15,21 0 0,43 0 16,-43-21-16,1 0 0</inkml:trace>
  <inkml:trace contextRef="#ctx0" brushRef="#br1" timeOffset="67701.89">6202 16256 0,'0'-21'16,"0"42"-16,0-63 0,0 21 16,-21 42-1,21 0-15,-22 0 16,22 0-16,0 22 0,-21-22 0,21 0 16,-21 21-16,21-21 0,-21 22 15,21-22-15,0 21 0,0-21 0,0 1 16,0-1-16,0 0 0,0 0 15,0 0-15,21-21 16,0 0-16,0 0 16,1 0-16,-1-21 0,-21 0 15,21 21-15,0-21 0,-21 0 16,21-1-16,0 1 0,-21 0 0,22 0 16,-1 0-16,-21-22 0,21 22 15,0 0-15,-21 0 0,21-21 0,0 20 16,1 22-16,-22 22 31,0-1-31,0 0 0,0 0 0,0 0 16,0 0-16,0 1 0,0-1 15,0 21-15,0-21 0,0 0 16,0 1-16,0-1 0,0 0 16,21 0-16,0-21 0,0 0 15,0 0-15,22 0 0,-22 0 16,21 0-16,0-21 0,1 21 0,-1-21 15,0 0-15,-20-1 0,20 1 16,-21 0-16,0-21 0,0 21 16,1-22-16,-22 22 0,0-21 0,0-1 15,0 22-15,0-21 0,0 21 16,0-22-16,0 22 0,0 0 16,0 42-1,0 0-15,0 1 16,-22-22-16,22 21 0,0 0 15,0 0-15,0 0 0,22-21 32</inkml:trace>
  <inkml:trace contextRef="#ctx0" brushRef="#br1" timeOffset="68088.67">7493 16193 0,'0'-22'0,"0"44"0,0-65 16,-21 43-1,0 0-15,-1 21 16,1 1-16,0-22 16,0 21-16,0 0 0,0 0 15,-1-21-15,1 21 0,0 0 16,21 1-16,-21-22 0,21 21 0,0 0 16,0 0-16,0 0 0,21-21 15,0 21-15,0-21 0,22 22 16,-22-22-16,0 0 0,0 21 0,0-21 15,1 21-15,-1-21 0,21 21 16,-21-21-16,-21 21 16,0 0-1,-21-21-15,0 0 16,0 0-16,0 0 16,-1 0-16,1 0 0,-21 0 0,21 0 15,0 0-15,-1 0 0,1 0 0,0 0 16,21-21-1,0 0 1,21 21 0,0-21-16</inkml:trace>
  <inkml:trace contextRef="#ctx0" brushRef="#br1" timeOffset="68709.32">7768 16447 0,'21'0'0,"-42"0"0,63 0 15,-20-22-15,-1 22 0,0-21 0,0 21 16,0-21-16,0 21 16,1-21-16,-22 0 0,0 0 0,0-1 15,21 1-15,-21 0 0,0 0 16,0-21-16,0 20 0,0 1 16,-21 21-1,-1 21 1,22 1-16,-21-1 0,0 0 15,0 0-15,21 21 0,-21-20 0,0-1 16,21 21-16,0-21 0,0 0 16,0 1-16,0-1 0,0 0 15,0 0-15,21 0 0,0 0 16,0-21-16,21 0 0,-20 0 16,-1 0-16,21 0 0,-21 0 0,22 0 15,-22 0-15,0 0 0,0 0 16,0 0-16,0-21 0,1 21 15,-1-21-15,-21 0 0,21 0 16,0 0-16,0-22 0,22 22 0,-22 0 16,0-21-16,21 20 0,-21 1 15,22 0-15,-1 0 0,-21 0 0,43 21 16,-22 0-16,-21 0 16,0 21-16,-21 0 0,0 21 15,22-20-15,-22-1 0,0 21 0,0-21 16,0 22-16,0-22 0,0 0 15,0 21-15,0 1 0,0-22 16,0 0-16,0 0 0,0 0 16,0-42 15,0 0-15,0 0-16,0 0 0,21-1 15,-21-20-15,21 21 0,0 0 16,0 0-16,-21-22 0,21 22 0,1 0 15,-1-21-15,0 20 16,-21-20-16,21 21 0,0 0 0,0 0 16,22-22-16</inkml:trace>
  <inkml:trace contextRef="#ctx0" brushRef="#br1" timeOffset="71095.95">10668 16468 0,'-21'0'15,"42"0"-15,-63 0 0,20 0 0,1 0 16,0 0-16,0-21 0,0 21 16,0-22-16,-1 1 15,22 0-15,0 0 0,-21-21 16,21-1-16,0 1 0,0-64 16,0 64-16,0-22 0,43-63 15,-1 64-15,-21 20 0,43-20 16,-22 21-16,21-1 0,1 22 15,-22 0-15,22 0 0,-22 21 0,0 0 16,1 0-16,-1 21 0,-21-21 16,-21 21-16,0 0 0,0 0 0,0 1 15,0 20-15,-21-21 16,0 21-16,0-42 0,0 22 16,-1-44 15,22 1-31,-21 0 15,21 0-15,-21 0 16,0 0-16,0-1 0,0 1 16,-1 21-16,1-21 0,0 0 15,-21 21-15,21 0 0,-22 0 16,22 0-16,0 0 0,21 21 16,-21 0-16,0 0 0,-1 1 0,22 20 15,0-21-15,-21 21 0,0 22 16,21-22-16,-21 22 0,21-22 0,0 22 15,0-1-15,0-21 0,0 1 0,0 20 16,0-20-16,0-1 0,21 0 16,0-21-16,0 22 0,1-22 15,-1 0-15,21-21 0,-21 21 0,22-21 16,41 0-16,-20 0 16,-22 0-16,0-21 0,22 0 15,-22 0-15,64-22 0,-64 22 16,1-21-16,-1 21 0,0-22 15,-20 22-15,-1-21 0,0 0 0,0-1 16,0 22-16,-21-21 0,0-1 16,0 22-16,0 0 0,21 0 15,-21 42 1,0 0-16,0 0 0,-21 22 16,21-22-16,0 21 0,0-21 0,-21 22 15,21-1-15,0 0 16,-21 22-16,21-43 0,0 21 15,21-20-15,0-1 16,-21 0-16,21-21 0,22 0 0,-22 0 16,0 0-16,21 0 0,-20 0 15,62 0-15,-41-21 0,-1 21 16,0-21-16,1-1 0,-1-20 16,-21 21-16,43-43 0,-64 43 15,0-21-15,0 0 0,0 20 0,0-20 16,0-21-16,-43 20 0,22 1 15,-21 21-15,-1-22 0,1 22 16,0 0-16,-1 0 0,1 21 16,0 0-16,-1 0 0,1 0 0,21 21 15,-21 0-15,-1 0 0,22 22 16,0-1-16,0 64 0,21-64 16,0 1-16,0-1 0,0 0 0,21 1 15,0-22-15,0 21 0,22-21 16,-1 0-16,0 1 0,1-22 15,20 21-15,-21-21 0,22 0 16,63 0-16,-64 0 0,1-21 0,42-1 16,-64 1-16,0 0 15,1-21-15,-1 21 0,-21-1 16,0-20-16,-21-21 0,0 20 16,22-20-16,-22 42 15,0-1-15,0 1 0,0 42 31,0 22-31,0-22 0,0 21 0,0-21 16,0 22-16,0-1 0,0 0 16,0-20-16,-22-1 0,22 21 15,0-21-15,0 0 0,0 1 0,0-1 16,0 0-16,0-42 47,0 0-47,22-1 0,-1 1 15,-21-21-15,21 21 0,-21 0 16,21-22-16,0 1 0,-21 0 0,21 20 16,1-20-16,-1 0 0,0 21 15,21-22-15,-21 43 16,1 0-16,-1 0 0,-21 21 16,0 1-16,0-1 0,21 0 0,-21 21 15,21-21-15,-21 22 0,0-22 16,0 0-16,0 0 0,21 22 15,-21-22-15,21 0 0,1 0 16,-22 0-16,21-21 16,0 21-16,0-21 0,0 0 0,0 0 15,1 0-15,-1 0 0,0 0 16,21-21-16,-21 21 0,1-21 0,-1 0 16,0 0-16,0 0 0,0-22 15,0 22-15,1-21 0,-1 21 0,0-22 16,-21 1-16,21 21 0,-21 0 15,21-1-15,-21 1 0,0 0 0,0 0 16,21 21 0,-21 21-1,0 0-15,0 0 16,0 1-16,0-1 0,0 0 16,0 0-16,0 0 0,0 22 0,0-22 15,0 0-15,0 0 0,0 0 16,0 0-16,0 22 0,0-22 15,0 0-15,22-21 0,-1 21 16,0-21-16,0 21 0,21-21 16,-20 0-16,-1 0 15,21 0-15,-21 0 0,22 0 0,-22 0 16,21 0-16,0-21 0,-20 21 0,-1-21 16,21 0-16,-21 0 0,0-22 15,1 22-15,-22-21 0,21 0 16,-21 20-16,21-20 0,-21 0 15,0 21-15,0-1 0,0 1 0,0 0 16,0 0-16,0 0 16,0 42 62,0 0-63,0 0-15,0 0 16,0 1-16,0-1 0,0 0 16,-21 21-16,21 1 0,0-22 0,0 21 15,0 0-15,-21 1 0,21-1 0,0 0 16,-22 1-16,22 41 16,0-20-16,0-22 0,-21 22 0,0-1 15,21 1-15,-21-1 0,0 1 16,21-1-16,-21 1 0,-1-22 0,1 22 15,0-22-15,21 21 16,-21-20-16,0 20 0,21-20 0,-21-1 16,21 0-16,0-21 0,0 22 15,-22-1-15,1-21 0,21 0 16,0-42 31,0 0-47,0 0 15,21 0-15,-21 0 0,22-1 16,-22 1-16,0-21 0,21 21 16,0-22-16,0 1 0,-21 0 15,21-1-15</inkml:trace>
  <inkml:trace contextRef="#ctx0" brushRef="#br1" timeOffset="71388.78">13864 16298 0,'0'0'0,"-21"-21"0,21 0 0,0 0 16,0 0-16,0 0 0,0-1 15,21 1-15,0 0 0,0 0 16,22 21-16,-22-21 0,21 21 16,1 0-16,-1 0 0,0 0 0,1 0 15,-1 21-15,-21 0 0,0 0 16,0 22-16,-21-22 0,0 0 0,0 21 15,-21-21-15,0 1 0,-21-1 16,21 0-16,-64 21 16,43-21-16,20 1 0,-62-1 15,63-21-15,-22 0 16,22 0-16,0 0 0,21-21 16</inkml:trace>
  <inkml:trace contextRef="#ctx0" brushRef="#br1" timeOffset="72361.23">14584 16362 0,'63'0'31,"-42"-21"-31,-21 0 0,22 21 16,-22-22-16,0 1 0,0 0 16,21 0-16,-21 0 0,0 0 0,0-22 15,0 22-15,0-21 0,0 21 16,0-22-16,0 22 0,-21-21 0,-1 21 16,1-1-16,0 1 0,0 21 15,0 0-15,-22 0 0,22 0 0,0 21 16,-21 1-16,21 20 0,-1-21 15,-41 64-15,42-43 16,21 0-16,-21 1 0,21-1 16,-22 0-16,22-20 0,0 41 15,0-42-15,0 0 0,22 1 0,-1-22 16,0 0-16,0 21 0,0-21 16,22 0-16,-22 0 0,42-21 15,-42-1-15,22 22 0,-22-21 16,21 0-16,-21-21 0,1 21 0,-1-22 15,0 22-15,0-21 0,21-43 16,-42 43-16,0-1 0,0 22 16,0-21-16,22 21 15,-22 0-15,0-1 0,0 44 16,0-1-16,0 0 16,0 21-16,0-21 0,0 22 15,0-1-15,0-21 0,0 22 16,0-1-16,0 21 0,0-41 15,21-1-15,0 0 16,0 0-16,0-21 0,22 21 0,-1-21 16,-21 0-16,21 0 0,1 0 15,-1-21-15,0 0 0,22-21 16,-22-1-16,1 22 0,-22-21 0,21-1 16,-21 1-16,0-21 15,1-1-15,-1 22 0,0-22 0,-21-42 16,21 64-16,-21 0 15,0-1-15,0 22 0,0-21 0,0 21 16,0 42 0,0 0-16,0 0 15,-21 22-15,21-1 0,-21 0 0,0 22 16,-1-22-16,22 22 0,-21-1 16,0 43-16,21-64 0,0 1 15,0-1-15,0-21 0,0 0 16,0 22-16,21-22 0,0-21 0,1 21 15,-1-21 1,0 0-16,0 0 0,21 0 16,-20 0-16,-1-21 0,0 0 15,0 21-15,0-43 0,0 1 16,-21 21-16</inkml:trace>
  <inkml:trace contextRef="#ctx0" brushRef="#br1" timeOffset="72558.11">15282 15939 0,'-21'0'16,"42"0"-16,-63 0 0,63 0 31,0 0-31,0 0 0,1 0 0,20 0 16,0 0-16,-21 0 0,22 0 15,-1 0-15,43 0 0,-43-22 16,0 22-16,1-21 0,-1 21 15,-21 0-15,22 0 0</inkml:trace>
  <inkml:trace contextRef="#ctx0" brushRef="#br1" timeOffset="75040.89">16214 16150 0,'21'0'0,"-42"0"0,63 0 16,-21 0-16,0 0 0,-21-21 15,21 21-15,1-21 0,-1 0 16,-21 0-16,0-1 0,21 1 0,-21 0 16,0 0-16,0-21 0,0 20 15,-21-41-15,0 42 0,-1 0 16,1-1-16,0 1 0,-21 21 16,21 0-16,-22 0 0,1 0 0,21 0 15,-22 21-15,1 1 0,0-1 16,-1 21-16,22 0 0,-21 1 0,21-1 15,-22 0-15,22 1 0,0-1 16,0 0-16,0 1 0,21-1 16,0-21-16,0 0 0,21 22 15,0-22-15,21 0 16,-20-21-16,20 0 0,-21 0 0,21 0 16,-20-21-16,20 0 0,-21 21 15,21-21-15,-20-1 0,20 1 0,-21-21 16,0 21-16,22 0 0,-22-22 15,0 1-15,0 0 0,0-1 0,0-20 16,-21 42-16,22-1 16,-22 1-16,0 0 0,0 42 15,0 0 1,-22 1-16,1 20 16,21-21-16,-21 21 0,21 1 0,-21-22 15,0 21-15,21-21 0,0 22 16,0-22-16,0 21 0,0-21 0,0 1 15,0-1-15,21 0 0,0 0 16,0 0-16,0-21 0,22 21 16,-1-21-16,0 0 0,1 0 15,-1 0-15,0 0 0,1 0 0,-1 0 16,0-21-16,1 0 0,-22 0 0,21 0 16,-21-22-16,22 1 0,-22 0 0,0-1 15,0-20-15,0-1 0,-21 22 16,0-21-16,22-1 0,-22 1 15,21 20-15,-21 1 0,0 0 0,0-1 16,0 22-16,0 0 0,0 0 16,0 42-1,0 0-15,-21 0 16,-1 43-16,1-43 0,21 21 16,-21 1-16,21-1 0,0 0 15,-21 1-15,21-1 0,0 21 0,0-20 16,0-1-16,0 0 0,0-20 15,0 20-15,0-21 0,0 21 16,0-20-16,21-1 0,21 0 16,-20-21-16,20 0 15,-21 0-15,21 0 0,-20 0 0,-1 0 16,21 0-16,-21-21 0,0 0 16,22-1-16,-22 1 0,0 0 0,0 0 15,-21 0-15,21 0 0,-21-22 16,0 22-16,0 0 0,0 0 15,0 0-15,0 42 47,22-21-31,-1 0-16,0 0 0,0 0 16,21 0-16,-20 0 0,20 0 15,0 0-15,1-21 0,-1 21 0,0-22 16,1 1-16,-1 21 0,-21-21 15,21 0-15,-20 0 16,-1 0-16,-42 21 16,-1 0-1,1 21-15,0 0 16,0 0-16,0 0 0,0 22 16,-1-22-16,22 21 0,0-21 15,0 0-15,0 64 16,0-64-16,0 0 0,0 1 15,22-1-15,20 0 16,-21-21-16,0 21 0,22-21 16,-22 0-16,0 0 0,21 0 15,22 0-15,-43-21 0,0 0 16,0 0-16,22-1 16,-22 1-16,0-21 0,0 0 0,0-1 15,0 1-15,1-22 0,-1 22 16,-21-21-16,42-43 0,-21 63 15,0 1-15,-21 0 0,22-1 0,-22 22 16,21 0-16,-21-21 16,0 21-16,-21 42 15,-1 0 1,1 0-16,21 0 0,-21 0 0,0 22 16,0-22-16,0 21 0,-1 1 15,22-1-15,0 0 0,-21 1 0,21 41 16,-21-41-16,21 41 15,0-41-15,0-22 0,0 21 16,0-21-16,21 0 16,0 1-16,1-1 0,-1-21 15,0 0-15,21 0 0,-21 0 16,1 0-16,20 0 0,-21-21 0,21 21 16,-20-22-16,20 1 0,-21-21 15,21 21-15,-20 0 0,20-43 16,-21 43-16,0 0 15,-21 0-15,21-1 0,-21 44 32,-21-1-32,21 0 15,-21 0-15,21 0 0,0 0 16,0 1-16,-21-1 0,21 0 0,0 0 16,0 0-16,0 0 0,21 1 15,0-22-15,0 21 16,1-21-16,-1 0 0,0 0 15,0 0-15,21 0 0,-20 0 0,-1 0 16,0-21-16,0-1 0,21 1 16,-20-21-16,-1 21 0,0-22 0,0-20 15,0 21-15,0-22 0,1 1 16,20-43-16,-21 42 16,21-42-16,-42 64 0,0 0 15,0-1-15,0 22 16,0 0-16,-21 42 15,0 0-15,0 1 16,0-1-16,0 42 16,-1-20-16,-20 20 15,42-21-15,-21 1 0,0 63 16,21-64-16,0 21 0,0-20 16,0-1-16,0 0 0,0-20 0,0 20 15,0-21-15,0 0 0,0 0 16,21 1-16,0-1 0,0-21 15,0 0-15,1 0 0,-1 0 16,0 0-16,0 0 0,21 0 0,-20-21 16,-1 21-16,0-22 0,21 1 15,-21 0-15,1 0 0,20 0 16,-21 0-16,0-22 0,0 22 0,1 21 16,-22-21-16,0 42 31,0 0-16,-22 0-15,22 1 0,0-1 0,-21 0 16,21 0-16,0 0 16,0 0-16,0 1 0,0-1 15,21 0-15,1-21 0,20 21 16,0-21-16,-21 0 0,43 0 16,-22 0-16,-21 0 0,22 0 15,-22-21-15,0 0 0,21 21 16,-20-43-16,-1 22 0,21 0 0,-21-21 15,0 21-15,1-22 0,-1 1 16,0 21-16,0-43 0,-21 43 16,21 0-16,-21 0 0,21 21 15,-21 21 17,0 0-32,-21 0 0,0 22 15,0-22-15,21 21 0,-42 22 16,20-22-16,1 0 0,0 1 15,0-1-15,0 0 0,0 1 16,21-1-16,-22 0 0,1 64 16,0-42-16,21-1 0,0 64 15,0-63-15,0 41 16,0-41-16,0 42 16,0-43-16,0 1 0,0-22 15,0 22-15,0-22 0,0 0 16,0 1-16,0-1 0,0-21 0,0 0 15,-21-21-15,0 0 0,0 0 0,-43 0 16,43 0-16,-21 0 16,20 0-16,1 0 0,0-21 15,0 0-15,0 0 0,21 0 16,0-1-16,0 1 16,0 0-16,0 0 0,0 0 15,0 0-15,0-1 0,0-20 0,0 21 16,0-21-16,0-1 0</inkml:trace>
  <inkml:trace contextRef="#ctx0" brushRef="#br1" timeOffset="75360.03">19177 15939 0,'0'-22'16,"0"44"-16,0-65 0,0 22 15,21 21-15,0 0 16,43-21-16,-22 21 0,0 0 16,-20 0-16,20 0 0,0 0 15,64-21-15,-64 21 0,-20 0 16,20 0-16,-21 0 0,21 0 15,-20 0-15,-1 0 0,0 0 16,-21-21 15,-21 21-15</inkml:trace>
  <inkml:trace contextRef="#ctx0" brushRef="#br1" timeOffset="75644">18711 15748 0,'-21'0'0,"-21"0"31,21 0 32,-1 0-48,1 0-15</inkml:trace>
  <inkml:trace contextRef="#ctx0" brushRef="#br1" timeOffset="75880.49">17716 15727 0,'0'0'16,"-21"0"15,42 0 0</inkml:trace>
  <inkml:trace contextRef="#ctx0" brushRef="#br1" timeOffset="78810.34">20510 15748 0,'22'0'32,"-1"0"-32,0 0 0,21 0 15,1 0-15,-1 0 0,21 0 16,-20-21-16,63 0 0,-64 21 15,0-21-15,1-1 0,-1 22 16,0-21-16,22-21 16,-64 21-16,0 0 0,0-1 0,0 1 15,0 0-15,0 0 16,-21 21-16,-22 0 16,22 21-16,0 0 15,21 0-15,0 1 0,-42 41 16,42-21-16,0 1 0,-22 63 15,1-64-15,21 21 0,-21 43 16,21-63-16,0-1 16,0 0-16,0 1 0,0-1 0,0 21 15,0-41-15,0-1 16,0 0-16,0 0 0,-21-21 16,0 0-1,0 0-15,-1-21 16,1 21-16,0-42 0,0 20 15,0 1-15,21 0 0,-21 0 16,-1-21-16,22 20 0,0 1 0,-21 0 16,0 21-1,21 21 1,0 0 0,0 1-16,0-1 0,0 0 15,0 0-15,21 0 0,0-21 16,1 21-16,-1-21 0,42 22 15,-42-22-15,22 0 0,-1 0 16,-21 0-16,22 0 0,-1 0 16,0 0-16,-21-22 0,22 1 0,20 0 15,-20 0-15,-22-21 16,21-22-16,-42 43 0,0-21 16,21-1-16,-21 1 0,0 21 15,0-22-15,0 22 0,0 0 0,0 0 16,-21 21-1,0 21 1,21 0-16,-21 22 16,0-22-16,21 21 0,-22 0 0,22-20 15,0 20-15,0-21 0,0 21 16,0-20-16,0 20 0,0-21 0,0 0 16,0 0-16,0 1 0,22-22 15,-1 21-15,0-21 0,0 0 0,43 0 16,-22 0-16,-21 0 15,21 0-15,1 0 0,-1-21 0,0-1 16,1 1-16,-1 0 0,0 0 0,-20 0 16,20-22-16,0 22 15,22-63-15,-43 41 0,0 1 16,-21 21-16,21-22 0,-21 22 16,0 0-16,-21 21 31,0 21-31,21 0 0,-21 22 0,0-22 15,21 21-15,0-21 0,-22 22 16,22-22-16,0 21 0,0-21 16,0 22-16,0-22 0,0 0 15,0 0-15,0 0 0,22 22 16,-1-43 0,-21-21 15,0-1-31,-21 1 15,21 0-15,-22 0 0,1 0 16,21 0-16,-21 21 0,0-22 16,0 22-16,0 22 31,21-1-31,0 0 0,0 0 16,0 0-16,0 0 15,21-21-15,0 22 0,0-1 16,0-21-16,0 0 0,1 21 15,-1-21-15,0 0 0,0 0 0,21 0 16,-20 0-16,-1 0 0,21 0 16,-21-21-16,22 21 0,-1-21 0,-21-1 15,21 1-15,-20 0 0,20 0 16,-21-21-16,0 20 0,0-20 0,1 0 16,20-64-16,0 21 15,-42 43-15,0-22 0,0 43 16,0-21-16,21 0 0,-21 20 15,0 1-15,0 0 0,0 0 0,0 42 32,0 0-32,-21 0 0,21 1 15,0 20-15,0 0 0,0 1 16,0-1-16,-21 21 0,21-20 16,-21-1-16,21 0 0,-21 22 0,21-43 15,0 64-15,0-64 16,0 0-16,0 43 0,0-43 15,42 0-15,-21-21 16,22 0-16,20 0 0,-42 0 16,22 0-16,-1 0 15,0 0-15,1-21 0,20-22 16,-42 22-16,0-21 0,22 21 16,-22 0-16,-21-22 0,21 1 0,0 0 15,0 20-15,-21-20 16,0 63-1,-21 0-15,0 1 16,0-1-16,0 0 0,21 0 0,-21 0 16,-1 0-16,22 1 0,0 20 15,0 0-15,0-21 16,0 1-16,0-1 0,22-21 16,-1 0-16,21 0 15,0 0-15,-20 0 0,20 0 0,0 0 16,1 0-16,-22 0 0,21-21 15,22-22-15,-43 22 16,0-21-16,0 21 0,0-22 16,0 22-16,1 0 0,-22-43 15,0 43-15,-22 42 32,22 1-32,-21-1 15,0 0-15,21 0 0,-21 21 16,0 1-16,0-22 0,21 0 15,0 0-15,0 0 0,-22 1 0,1-1 16,21 0-16,-21-21 16,21 21-16,0-42 47,0 0-47,21 0 0,0-1 15,-21 1-15,22 0 0,-1 0 16,0-21-16,42-43 0,-41 64 15,20-22-15,0 1 0,-21 21 16,22 0-16,20 0 0,-42 21 16,1 0-16,20 0 15,-42 21-15,0 42 16,0-42-16,0 22 0,-21 20 16,0-42-16,-1 22 0,1-1 15,21-21-15,0 22 16,0-22-16,0 0 0,21 0 15,22 0-15,-22-21 16,0 0-16,0 21 0,22-21 0,-22 0 16,21 0-16,0 0 0,1 0 15,-22 0-15,21 0 0,1 0 0,-1-21 16,-21 0-16,21 0 0,-20 0 16,20 0-16,-21-22 0,0 22 0,-21-21 15,0-1-15,21 22 0,-21-42 16,0 20-16,0 22 15,-21 21-15,0-21 0,0 21 16,0 0-16,-22 0 0,-20 21 16,21 0-16,-1 1 0,22-1 15,0 0-15,0 0 0,0 43 16,-1-43-16,22 0 0,0 0 16,0 0-16,0 0 0,43 22 15,-22-43-15,0 21 0,0-21 16,0 0-16,1 0 0,-1 0 0,0 0 15,21 0-15,-21 0 0,1 0 16,-1-21-16,21 21 0,-21-21 16,22-22-16,-22 43 0,0-21 15,0 0-15,0 0 16,0 21 0,-21 21-1,0 0-15,-21 0 16,0 0-16,0 1 0,21 20 15,0-21-15,-42 43 16,20-22-16,1 43 0,0-1 16,-21 22-1,21-42-15,-1-1 0,-20 43 16,21-64-16,-43 64 16,22-42-16,21-22 0,-21 0 0,20 22 15,1-1-15,0 1 0,-21-1 16,21 1-16,-1-22 0,1 85 15,0-85-15,0 1 16,0-1-16,21 0 0,-43 1 16,22-22-16,0-21 0,0 21 15,0-21-15,0 0 0,-1-21 16,1 21 0,21-42-16,0 20 0,0 1 15,0 0-15,-21-21 0,21-1 16,0 1-16,0 0 0,0-1 15,-21-20-15,21 21 0,0-22 16</inkml:trace>
  <inkml:trace contextRef="#ctx0" brushRef="#br1" timeOffset="79109.17">23262 15642 0,'0'0'16,"-21"0"-16,0-21 0,0 21 15,21-21 1,-22 21-1,1 0 17,0 0-17,0 0-15,0 21 0,0-21 16,-1 0-16</inkml:trace>
  <inkml:trace contextRef="#ctx0" brushRef="#br1" timeOffset="79364.02">22204 15939 0,'0'0'0,"-21"0"16,63 0 0,-21 0-1,0 0-15,0-22 0,22 22 16,-22 0-16,21 0 0,1 0 0,-22 0 15,21 0-15,0 0 16,-20 0-16,20 0 0,-21 0 0,0 0 16,0 0-16,1 0 15</inkml:trace>
  <inkml:trace contextRef="#ctx0" brushRef="#br1" timeOffset="121835.03">6837 7853 0</inkml:trace>
  <inkml:trace contextRef="#ctx0" brushRef="#br1" timeOffset="76148.31">4974 0 0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17:51.6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445 0,'0'0'0,"0"-22"15,0 1-15,0 0 0,0 0 16,0 0-16,0 0 16,0 42 15,0 0-31,0 21 16,0 1-16,0-1 0,0 0 15,0 22-15,0-1 0,0 1 0,-21 20 16,0-20-16,21 21 0,-21-22 15,0 22-15,-1-22 0,22-20 0,-21 20 16,21-21-16,0 1 0,-21-1 16,21-21-16,0 0 15,0 1-15,0-1 0,21-42 32,0-1-32,-21 1 15,22-21-15,-22 21 0</inkml:trace>
  <inkml:trace contextRef="#ctx0" brushRef="#br0" timeOffset="325.55">1524 783 0,'0'-21'15,"0"42"-15,0-84 0,0 42 0,-21-1 0,21 1 16,-21 0-16,21 0 0,0-21 16,0 20-16,21 22 15,0-21-15,0 0 0,21 0 0,1 0 16,41-22-16,-41 43 15,-1-21-15,22 21 0,-22 0 16,0 0-16,43 0 16,-64 21-16,0 43 0,-21-22 15,0 1-15,0-1 0,-21 0 16,-21 1-16,-1-1 0,1 21 16,-21-20-16,20-1 0,-20 0 15,20 1-15,-20-22 0,21 0 0,-1 21 16,22-42-16,0 22 0,0-22 0,21-22 31,21 1-31,0 0 0,21 0 16,-20 0-16,20 0 15,0-22-15,1 22 0</inkml:trace>
  <inkml:trace contextRef="#ctx0" brushRef="#br0" timeOffset="571.41">2392 487 0,'0'0'16,"0"21"-16,0 0 16,0 0-16,0 1 0,0-1 0,-21 21 15,21 0-15,-22 1 0,1-1 16,0 0-16,0 1 0,0 20 16,0-20-16,21 20 0,-22-21 15,1 1-15,0-1 0,0-21 0,21 22 16,0-22-16,0 21 0,0-21 15,-21 0-15,21 1 0,21-22 32,0 0-32,0 0 0,0-22 15</inkml:trace>
  <inkml:trace contextRef="#ctx0" brushRef="#br0" timeOffset="1376.95">2857 1037 0,'0'0'0,"22"0"0,-1-21 0,-21 0 16,21 0-16,-21 0 15,21-1-15,-21 1 0,0 0 16,0 0-16,0 0 0,0 0 16,0-22-16,0 22 0,-21 21 0,0-21 15,0 21-15,-1 0 0,-41 0 16,42 21-16,-22 0 0,1 22 15,0-1-15,-22 0 0,-20 64 16,20-42-16,43-22 16,-21 0-16,-1 1 0,22-1 0,0 0 0,0 1 15,21-22-15,0 0 16,0 0-16,0 0 0,0 0 0,21-21 16,0 0-16,0 0 0,22 0 15,20-21-15,-21 0 0,1 0 16,-1 0-16,0 0 0,1-1 15,41-62-15,-41 41 16,-22 1-16,21 0 0,-21-1 16,1 1-16,20-43 0,-21 64 15,0-21-15,-21 21 0,21 0 16,-21 42 0,0 21-16,0-21 15,0 22-15,0-22 0,-21 21 16,21 0-16,-21 1 0,21-1 0,0-21 15,0 22-15,0-22 0,0 21 16,0-21-16,0 0 0,0 1 0,0-1 16,21-21-16,0 0 0,22 21 15,-22-21-15,21 0 0,-21 0 0,22 0 16,-1-21-16,0 0 0,1-1 16,-1 1-16,0 0 0,1-21 15,-1 21-15,-21-22 0,22 1 16,-22 0-16,21-22 0,-21 22 0,0-22 15,-21 22-15,22 0 0,-22-22 16,0 22-16,21-1 0,-21 1 0,0 21 16,0 0-16,0 0 0,0-1 15,0 44 1,0 20-16,0-21 16,0 21-16,0 1 0,0-1 15,-21 22-15,-1-1 0,1-21 0,21 22 16,0-22-16,-21 1 0,21 20 15,-21-42-15,21 22 0,0-1 0,0-21 16,0 0-16,0 0 0,0 1 16,0-1-16,21-21 15,0 0-15,0 0 0,1 0 0,-1 0 16,0 0-16,0 0 0,0-21 16,22-22-16,-22 1 0,0 21 15,0 0-15,0-22 0</inkml:trace>
  <inkml:trace contextRef="#ctx0" brushRef="#br0" timeOffset="1571.41">3662 826 0,'0'0'0,"-21"0"0,-1 0 16,1 21-16,21 0 15,21-21 16,1 0-31,-1 0 0,21 0 16,-21 0-16,0 0 0,1-21 16,-1 0-16,0 21 0,0-22 0,0 22 15</inkml:trace>
  <inkml:trace contextRef="#ctx0" brushRef="#br0" timeOffset="2695.28">4233 1291 0,'0'0'16,"0"21"-16,0 1 0,21-22 15,1 0-15,-1 0 0,0 0 0,0 0 16,21 0-16,-20-22 0,41 22 15,-21-21-15,1 0 0,20 0 16,1-21-16,-1 20 0,-20-20 16,-1 21-16,0-21 0,1-1 0,-1 1 15,-21-22-15,0 22 0,0 0 16,-21-1-16,0 1 0,0 0 0,0 21 16,0-43-16,-21 43 15,0 0-15,0 21 0,0 0 16,0 0-16,-1 21 0,1-21 15,0 42-15,0-21 0,0 22 0,21-1 16,-21 0-16,21 22 0,-22-1 16,1 1-16,21-1 0,0 1 0,0-1 15,-21 1-15,21 21 0,-21-22 16,21 22-16,-21 21 0,21-22 16,-21 22-16,21-21 0,-22 105 15,1-84-15,0 0 0,0 0 16,0-22-16,0 1 0,-1 84 15,22-105-15,-21-1 0,21 1 16,0-22-16,0 1 0,0-1 0,0-21 16,0 0-16,0 0 0,21 1 0,1-22 15,-1 0-15,0 0 0,21-22 16,1 22-16,-1-21 0,0 0 16,1-21-16,-1-1 0,21 22 0,-20-42 0,-1 20 15,22 1-15,-22-21 16,21-86-16,-41 86 0,-1-1 15,0 1-15,-21-22 0,0 22 0,0-1 16,-21 1-16,-22-1 0,22 1 16,-21-1-16,-64-42 0,64 64 15,-22 0-15,22-1 0,-22 22 16,22 0-16,21 0 0,-21 0 0,42 0 16,0-1-16,0 1 15,21 0-15,0 21 0,21-21 16,1 0-16,-22 0 0,42-1 15,-20 22-15,-1-42 0,0 21 0,22 0 16,-22-22-16,0 22 16,22-21-16,-22 0 0,1-1 0,-1 22 15,-21-21-15,21-1 0,-20 22 16,-1-21-16,0 21 0,-21 0 0,0-1 16,0 1-16,0 42 31,0 1-31,-21-1 15,21 21-15,0 0 0,0-20 0,-21 20 16,21 0-16,0 1 16,0-22-16,0 63 0,0-62 15,0-1-15,0 0 0,0 0 0,21 0 16,0 0-16,0-21 0,0 0 16,0 0-16,1 0 0,41 0 15,-42 0-15,43 0 16,-43-21-16,0 0 0,0 0 0,22-21 15,-22 20-15,0-20 0,0 0 16,0-1-16,-21 1 0,0 0 0,0-1 16,0 1-16,0 0 0,-42-1 15,21 22-15,-22 0 0,22 21 16,-21 0-16,0 0 16,-22 21-16,43 0 0,-21 1 15,20-1-15,1 0 0,0 0 0,0 0 16,21 0-16,0 1 0,0 20 15,0-21-15,0 0 16,21 0-16,0 1 0,0-22 0,22 0 16,-22 21-16,21-21 0,1 0 15,-22 0-15</inkml:trace>
  <inkml:trace contextRef="#ctx0" brushRef="#br0" timeOffset="3108.14">6054 1143 0,'0'-21'0,"0"42"0,0-63 16,0 21-16,0-1 0,0 1 16,0 0-16,0 0 15,21 0-15,0 0 0,0 21 16,0-22-16,22 22 0,-22 0 16,0 0-16,0 0 0,0 0 15,0 22-15,1-1 0,-1 0 0,0 0 16,0 21-16,0-20 0,-21 20 15,0-21-15,0 21 0,0-20 0,0 20 16,0-21-16,0 0 0,0 0 16,-21 1-16,21-1 0,-21 0 0,0 0 15,0-21-15,21 21 16,-22-21 0,22-21-16,0 0 15,0 0-15,0 0 16,0-1-16,0-20 0,0 21 0,22 0 15,-22-22-15,0 22 0,42-42 16,-21 42-16,-21-1 0,42-20 16,-20 21-16,-1 0 0,21 0 15,0 21-15,1-22 0,-1 22 0,0 0 16,1-21-16,-1 21 0,-21-21 16,22 21-16,-1 0 0</inkml:trace>
  <inkml:trace contextRef="#ctx0" brushRef="#br0" timeOffset="3683.26">6943 889 0,'0'0'0,"0"21"15,0 0-15,-22 1 16,1-1-16,21 0 0,-21 0 16,0 21-16,0-20 0,21-1 15,-21 21-15,21-21 0,-22 22 16,22-22-16,0 0 0,-21 0 16,21 0-16,0 0 0,-21 1 0,21-1 15,0 0-15,0 0 16,0-42 15,0 0-15,0 0-16,0-1 0,0 1 0,0-21 15,0 21-15,21-22 0,22-41 16,-22 63-16,21-22 0,-21 1 16,22 0-16,-22 20 0,21-20 15,22 21-15,-43 21 0,21 0 16,-21 0-16,0 21 0,1 0 15,-1 43-15,-21-43 0,21 21 16,-21 1-16,0-22 0,0 21 16,0-21-16,0 22 0,0-22 0,0 0 15,0 0-15,0 0 0,-21 0 16,21 1 0,-21-22-1,21-22 1,0 1-16,0 0 0,0 0 15,21 0-15,-21-22 0,63-20 16,-42-1-16,22 22 0,-1 0 16,0-22-16,1 22 0,-1 21 15,0-22-15,22 22 0,-22 21 0,1 0 16,-1 0-16,-21 0 0,43 64 16,-43-43-16,-21 21 15,0 1-15,0-1 0,0-21 16,0 21-16,0 1 0,0-22 0,-21 21 15,-22 1-15,43-22 16,-21 0-16,-21-21 0,21 0 16</inkml:trace>
  <inkml:trace contextRef="#ctx0" brushRef="#br0" timeOffset="6074.29">9461 826 0,'0'0'0,"0"-22"0,0 44 63,22-22-48,-1 0 1,0 0-16,21 0 0,-21-22 16,22 22-16,-1-21 0,0 0 15,1 0-15,20 0 0,-20 0 0,62-22 16,-62 1-16,20 0 15,-20-1-15,-43 22 0,0-42 16,0 41-16,0 1 16,0 0-16,-22 21 15,1 0-15,0 0 16,21 21-16,0 0 0,-21 22 0,0-1 16,21 0-16,-21 1 0,21 20 15,0-20-15,0 20 0,-22 22 0,1-22 16,0 1-16,21-1 0,-21-20 15,0 20-15,21-21 0,-21 1 0,21-1 16,0-21-16,-22 22 0,1-22 16,21 0-16,0 0 0,-21-21 15,0 0-15,0 0 16,0 0-16,-1 0 0,22-21 16,-21 21-16,0-21 0,-42-22 15,41 1-15,-20-21 16,21 41-16,0-20 0,0 0 0,-1 21 15,1-1-15,0 1 16,21 42-16,0 22 16,0-22-16,0 0 0,0 21 15,0 1-15,0-22 0,0 21 0,21-21 16,0 1-16,1 20 0,-1-21 16,0-21-16,0 21 0,21 0 15,-20-21-15,20 0 0,0 0 16,1 0-16,62 0 0,-62-21 15,20 0-15,-20 21 0,20-21 0,-21 0 16,64-43-16,-63 43 16,-1-21-16,0-22 0,-21 22 15,22-43 1,-43 64-16,0 42 31,0 0-31,0 1 0,0 20 0,0-21 16,0 21-16,0-20 0,0 20 15,0-21-15,0 0 0,0 43 16,0-43-16,0 0 16,0 0-16,21-42 47,-21 0-47,21 21 0,0-42 0,0 20 15,1 1-15,-22-21 0,21 21 16,0-22-16,0 1 0,0 21 0,0-21 15,1 20-15,-1 1 0,0 0 16,0 21-16,0 0 0,0 0 16,1 21-16,-1 0 0,0 22 15,-21-22-15,21 0 0,-21 21 16,21 1-16,-21-22 0,21 21 16,1-21-16,-22 22 0,42-1 15,-21 0-15,0-20 0,0-1 16,1-21-16,20 21 0,0 0 0,-21-21 15,22 0-15,-1 0 0,0 0 16,1 0-16,-1 0 0,0-21 0,1 0 16,-1 21-16,0-21 0,1-1 0,-1-20 15,-21 21-15,22 0 0,-22-22 16,0 1-16,0 21 0,-21-21 16,0-1-16,0-20 0,0 20 15,0-41-15,-21 63 0,0-1 16,0-20-16,-1 42 0,-20 0 15,21 0-15,-21 0 0,20 0 0,-20 21 16,0 0-16,-1 22 0,1-22 16,21 21-16,-21 1 0,20-1 0,-20 0 15,42 1-15,-21-1 0,21 0 16,0-21-16,21 64 16,-21-64-16,21 0 0,22-21 15,-22 22-15,0-22 0,42 0 16,-20 0-16,-22 0 0,42-43 15,-20 43-15,20-42 16,-42 0-16,22 20 0,-1-62 16,-21 41-16,43-84 15,-43 64-15,0-1 0,0 1 16,22-43-16,-22 43 16,0 20-16,-21 22 0,0-21 15,0 21-15,0-22 0,-21 43 16,0 21-1,-1 22-15,1-22 0,21 21 16,-21 1-16,0-1 0,21 0 16,0 22-16,-21-22 0,0 22 0,21-22 15,-22 21-15,22-20 0,-21-1 0,21 0 16,0 1-16,0-1 0,0-21 16,0 22-16,0-22 0,0 0 15,21 0-15,1-21 0,20 21 16,0-21-16,-21 0 0,64 0 15,-43 0-15,1 0 0,-1 0 16,0 0-16,1-21 0,41-21 16,-41 21-16,-22-1 0,42-20 15,-41 0-15,-22 21 16,0-1-16,0-20 0,0 21 0,0-21 16,0 20-16,-22 44 31,1-1-31,0 0 0,0 0 15,21 0-15,-21 22 0,0-22 0,21 0 16,-22 42-16,22-41 16,0-1-16,0 0 0,0 0 0,22 0 15,-1-21-15,0 21 0,0-21 16,21 22-16,22-22 0,-22 0 16,1 0-16,-22 0 0,21 0 15,0-22-15,1 1 0,20-21 16,-20 21-16,-22 0 0,21-1 0,-21-20 15,0 0-15,22-22 16,-43 22-16,0 0 0,0 20 16,0 1-16,0 0 0,0-21 15,0 63 1,0 0 0,0 0-16,-21 0 0,21 22 0,0-1 15,-22 43-15,22-43 16,0 0-16,0 1 0,0-1 15,0 22-15,-21 41 0,21-41 16,-21-1-16,21 22 0,-21-21 16,0-1-16,21 1 0,-21 20 0,-1-20 0,1-1 15,0 22-15,0-22 16,0 22-16,0 0 0,-22 42 16,22-43-16,-21 22 0,42-63 15,0 41-15,0-41 16,0-22-16,0 21 0,0-21 15,0-42 1,21 0-16,0-21 0,0 20 0,0-20 16,22-21-16,-22-1 0,0 1 15,21-1-15</inkml:trace>
  <inkml:trace contextRef="#ctx0" brushRef="#br0" timeOffset="6403.1">12912 1376 0,'-22'-42'0,"44"84"0,-65-127 0,43 43 16,0 0-16,-21-1 0,21 22 16,0 0-16,0-43 0,0 43 15,21 0-15,0 0 0,1 0 16,20 21-16,0-21 0,1-1 0,-1 22 16,0 0-16,22 0 0,-22 0 15,0 0-15,1 0 0,-1 22 16,0-1-16,-20 0 0,20 21 0,-42-21 15,0 1-15,0 20 0,-21 0 16,0 1-16,-43-1 16,22-21-16,-1-21 0,-20 21 15,21 0-15,-1-21 0,1 0 0,21 0 16,-22 22-16,22-22 0,0 0 16,21-22-1,0 1-15,21 0 16,0 0-16,22 0 0,-22 21 15,21-21-15</inkml:trace>
  <inkml:trace contextRef="#ctx0" brushRef="#br0" timeOffset="8465.42">13462 1185 0,'0'0'0,"0"22"0,0-1 15,21-21 1,0 0-1,0 0-15,22 0 0,-22 0 16,0 0-16,0-21 0,22-1 0,-22 22 16,21-21-16,0 0 0,-20 0 15,-1 0-15,21 0 0,-21-22 16,0 1-16,-21 21 0,0-22 16,0 22-16,0 0 0,0 0 15,-21 21-15,0 0 16,0 21-16,0 0 0,0 0 15,-64 43-15,64-22 16,21 1-16,-21-22 0,21 21 16,-22-21-16,22 43 15,0-43-15,0 0 0,22 0 0,-1 0 16,0 1-16,0-22 0,0 0 16,22 0-16,-22 0 0,21 0 15,0 0-15,1 0 0,-1-22 0,22 22 0,-22-21 16,0 0-16,43-21 15,-43 21-15,1-22 0,-1-20 16,-21 42-16,0-22 0,-21 22 16,0 0-16,0 0 0,0 0 15,0 42 1,0 0-16,-21 0 0,21 0 16,-42 64-16,21-64 0,21 21 15,-22-20-15,1 20 0,21-21 16,0 43-16,0-43 0,0 0 15,0 0-15,0 0 16,21-21 0,1 0-16,-1 0 0,0-21 15,0 0-15,0 21 16,22-21-16,-22 0 0,21-22 0,-21 22 16,0 0-16,22-21 0,-22 20 15,0-20-15,21 21 0,-20 0 0,-1 0 16,0 21-16,0 0 15,0 0-15,-21 21 16,0 21-16,0-21 0,0 0 16,0 1-16,21-1 0,-21 21 0,22-21 15,-1 0-15,-21 1 0,21-1 0,0 0 16,0 0-16,0 0 16,43 0-16,-43-21 0,0 0 15,64 0-15,-64 0 0,21 0 16,1 0-16,-1-21 0,0 21 15,1-21-15,-1 0 0,0 0 0,-20 0 16,20-22-16,-21 22 0,0-21 16,0-1-16,1 22 0,-22-21 0,0 0 15,0-1-15,0 22 16,-22 0-16,1 21 0,0 0 16,-21 0-16,-22 21 15,-20 0-15,41 0 0,22 22 16,-21-22-16,21 0 0,-1 21 15,1-20-15,0 20 0,21-21 0,0 21 16,0-20-16,0-1 0,0 0 16,21 0-16,22 0 15,-22-21-15,0 0 0,0 0 0,0 0 16,22 0-16,-1 0 0,-21 0 16,21-21-16,1 0 0,-22 21 0,21-21 15,-21-22-15,22 22 0,-22-21 16,42-64-16,-20 64 0,-22-22 15,21 1-15,-21-1 0,1 22 16,-22-22-16,0 22 0,21 21 0,-21-21 16,0 20-16,0 1 0,-21 21 15,-1 0 1,1 21-16,0 1 0,21-1 16,-21 21-16,0 0 0,0 1 15,-1-1-15,1 0 0,21 64 16,0-63-16,0-1 0,0 0 15,0 1-15,0-1 0,0-21 0,0 21 16,21-20-16,1-1 0,-1 0 16,0 0-16,0 0 0,0-21 0,0 0 15,1 0-15,-1 0 0,21 0 0,-21 0 16,0 0-16,22 0 0,-1-21 16,-21 0-16,22 0 0,-22-22 15,0 22-15,21-21 0,-21 0 0,1 20 16,-22-20-16,21 0 0,-21-1 15,0 22-15,0 0 0,0 0 16,-21 21-16,-1 21 16,1 0-16,0 0 0,0 1 15,0-1-15,0 0 16,21 21-16,0-21 0,-22 43 16,22-43-16,0 0 0,0 0 15,0 1-15,0-1 0,22 0 16,-1 0-16,0-21 0,21 0 0,-21 0 15,22 0-15,-1 0 0,43 0 16,-43 0-16,0-21 0,1 21 16,-1-21-16,0 0 0,43-43 15,-64 43-15,22-21 0,-22 20 16,0-20-16,0 21 0,0 0 16,-21-22-16,0 65 31,-21-1-31,21 0 0,-21 0 0,0 0 15,0 0-15,21 22 16,0-22-16,-22 21 0,1-21 0,21 1 16,0-1-16,0 0 0,0 0 15,21-21 17,1 0-32,-1 0 0,0 0 0,0-21 15,0 21-15,0-21 0,1 0 16,-1-1-16,0 1 0,0 0 0,0-21 15,0 21-15,1-1 0,-1 1 16,0 0-16,-21 0 0,21 21 16,-21 21-1,0 0-15,0 0 0,0 1 16,0-1-16,0 21 0,0-21 16,0 0-16,0 1 0,0-1 15,0 0-15,21 0 0,0-21 16,1 21-16,-1-21 15,0 0-15,0 0 0,21 0 0,-20 0 16,-1 0-16,21 0 0,-21 0 16,22-21-16,-22 21 0,21-21 0,-21-21 15,22 20-15,-1-20 16,-21 0-16,21-1 0,22-84 16,-43 64-16,0-1 0,22-63 15,-22 85-15,-21 0 0,0-22 16,0 43-16,0 0 0,0 0 15,-21 21-15,-22 21 16,22 0-16,-21 0 0,21 0 16,-1 1-16,1 20 0,0 0 15,-21 22-15,42-22 0,-21 22 0,-1-22 16,1 21-16,21-20 16,0-1-16,0 43 0,0-43 0,21 22 15,-21-43-15,22 0 16,-1-21-16,0 21 0,0-21 0,0 0 15,22 0-15,-22 0 0,0 0 16,21 0-16,-21 0 0,1 0 0,20-21 16,-21 21-16,21-21 0,-20 0 15,-1-22-15,42 1 16,-63 21-16,21 0 0</inkml:trace>
  <inkml:trace contextRef="#ctx0" brushRef="#br0" timeOffset="8691.29">17399 910 0,'-21'-21'0,"42"42"0,-63-42 0,20 21 15,44 0 1,-1 0-16,0 0 16,0 0-16,21 0 0,1 0 0,-22 0 15,21 0-15,1 0 16,41-21-16,-41 21 0,-1-21 0,-21 21 15,0 0-15,0-21 16,22 21-16</inkml:trace>
  <inkml:trace contextRef="#ctx0" brushRef="#br0" timeOffset="9227.5">19854 889 0,'0'0'0,"-21"-21"15,21 0-15,0 0 0,0-1 16,0 1-16,-21 0 0,21 0 15,0 0-15,0 0 0,0-1 16,0 1-16,-21 21 0,21 21 16,-21 1-1,-1 20-15,1-21 0,0 43 16,0-22-16,0 21 0,0 1 0,-22-1 16,1 1-16,21-22 15,-22 22-15,1-22 0,21 0 0,0 1 16,0-22-16,-1 21 0,22-21 15,0 1-15,0 20 0,22-42 32,-1 0-32,21 0 0,-21 0 0,0 0 15,22-21-15,-1 0 0,-21-1 0,0 1 16,43-21 0,-43 0-16</inkml:trace>
  <inkml:trace contextRef="#ctx0" brushRef="#br0" timeOffset="10443.84">19537 1143 0,'-43'0'0,"86"0"0,-149 0 0,64 0 16,-1 0-16,1 0 0,21 0 0,-43 21 16,43 0-1,42-21 1,0 0 0,22 0-16,-1 0 0,22 0 0,-1 0 15,1 0-15,20-21 0,-20 0 16,20 0-16,-20 21 0,-1-21 0,1 0 15,-22 21-15,1-22 0,-1 22 16,-21 0-16,0 0 0,0 0 0,-21 22 31,0-1-31,-21 0 16,21 21-16,-21-21 0,0 1 16,0 20-16,21-21 0,-21 0 0,-1 22 15,22-22-15,-21 0 0,21 0 16,0 0-16,0 0 0,0 22 15,0-22-15,21-21 16,1 21-16,-1-21 0,0 0 0,21 0 16,-21 0-16,1 0 0,-1 0 0,21 0 15,-21-21-15,22 0 0,-1 0 16,-21-1-16,0 1 0,-21 0 16,0 0-16,0-21 0,0 20 15,0-41-15,-21 42 16,0 0-16,0-1 0,0 1 15,-1 0-15,1 0 0,0 21 0,0 0 16,-21 0-16,20 0 16,44 0 15,-1 0-31,21-21 0,0 21 0,1 0 16,20-21-16,1 21 0,-1-22 15,1 22-15,-1-21 0,1 21 16,-22-21-16,22 21 0,20-21 15,-41 21-15,-22-21 0,0 21 16,0 0-16,-21 21 16,0 0-16,0 0 15,-21 0-15,0 1 0,0-1 16,-1 21-16,1-21 0,0 0 0,0 22 16,0-22-16,0 21 0,21-21 15,-22 1-15,22-1 0,0 0 16,0 0-16,0 0 0,0 0 0,0 1 15,22-22-15,-1 0 0,0 0 16,0 0-16,0 0 0,0 0 16,43 0-16,-43 0 15,21-22-15,-20 1 0,-1 21 0,0-21 16,0 0-16,0 0 0,0 0 16,-21-22-16,22 22 15,-22-21-15,0 21 0,0-22 0,0-20 16,0 42-16,-22-1 0,1 1 15,0 21-15,0 0 0,0 0 0,-22 0 16,22 0-16,-21 0 16,42 21-16,0 1 15,0-1-15,21 0 16,0-21-16,0 0 0,1 0 0,20 0 16,-21 0-16,21 0 0,-20 0 15,20 0-15,0 0 0,22-21 16,-22 0-16,22-1 0,-1 1 15,1 0-15,-1 0 0,-21-21 0,22-1 16,-1-41-16,-41 62 16,-1-20-16,0 0 0,-21 21 0,0-1 15,0 1-15,0 0 0,-21 21 16,0 0-16,-1 0 0,1 0 0,0 0 16,-21 0-16,21 21 15,-1 0-15,1 1 0,-21 62 16,21-41-16,0 20 0,-1-21 15,1 22-15,21-22 0,0 22 0,-21 20 16,21-41-16,0 41 16,0-62-16,0-1 0,0 0 15,21 21-15,22-21 16,-22 1-16,0-22 16,42 0-16,-41 0 0,-1 0 15,0 0-15,0 0 0,64-22 16,-64 1-1,0 21-15,0-21 0,0 21 0,1-21 16,-1 0-16,0 0 0,0 21 16,-21-22-16,21 22 0,0 0 15</inkml:trace>
  <inkml:trace contextRef="#ctx0" brushRef="#br0" timeOffset="10635.67">22267 1355 0</inkml:trace>
  <inkml:trace contextRef="#ctx0" brushRef="#br1" timeOffset="17260.24">1270 3048 0,'0'-21'0,"0"42"0,0-63 16,0 21-16,-21 21 15,21-22-15,0 1 0,0 0 16,0 0-1,0 42 1,0 0-16,0 0 16,0 1-16,0 20 0,0 0 15,0 1-15,0-1 0,0 0 16,0 1-16,0-1 0,0 21 16,0-20-16,0-1 0,0 0 15,0-20-15,0 20 0,0-21 0,0 0 16,0 0-16,0-42 31,21 0-31,-21 0 0,21 0 16,0 0-16,0-1 0,1-20 15,-1 0-15,0-1 0,0 1 16,0 0-16,22-1 0,-22 22 0,-21-21 16,21 21-16,0 0 0,0-1 15,0 22 1,1 0-16,-1 22 15,-21-1-15,0 0 0,0 0 16,0 21-16,21 1 0,-21-22 16,0 21-16,21 1 0,-21-1 15,0-21-15,0 21 0,0-20 0,21 20 16,-21-21-16,21 0 0,-21 0 16,0 1-16,43-22 15,-22 0-15,0 0 0,0 0 16,0-22-16,1 22 15,-1-21-15,0 0 0,0-42 16,0 20-16,0 22 0,-21-21 16,22-1-16,-22 1 0,21 0 15,-21-1-15,21 1 0,-21 21 16,0-21-16,0 20 0,0 1 0,0 0 16,0 0-16,0 42 31,0 0-31,0 0 15,0 22-15,0-22 0,0 21 0,0 1 16,0-1-16,0 0 0,0 1 16,0-1-16,0-21 0,0 21 15,0 1-15,0-22 0,0 0 16,0 0-16,21 0 0,-21 1 16,21-1-16,-21 0 0,21-21 0,22 0 15,-22 0-15,0 0 0,21 0 16,1 0-16,-22 0 0,21-21 0,1 21 15,-1-21-15,0-1 0,1-20 16,-22 21-16,21 0 0,-21-22 0,0 1 16,1 0-16,-1-1 0,21-41 15,-42 41-15,0 22 0,0 0 16,0-21-16,0 21 16,-21 21-16,0 0 15,0 21-15,21 0 16,-22 0-16,1 21 0,0 1 0,0-1 15,21 0-15,0 1 0,-21-1 16,21-21-16,0 64 0,0-64 16,0 21-16,0-20 0,0-1 15,21 0-15,0-21 16,43 0-16,-43 0 16,21 0-16,-21 0 0,22-21 15,-1 0-15,21-1 16,-20-20-16</inkml:trace>
  <inkml:trace contextRef="#ctx0" brushRef="#br1" timeOffset="18979.86">4508 3662 0,'0'0'0,"22"-21"31,-22 0-31,0-1 16,0 1-16,0 0 0,0-21 15,21 21-15,-21-22 0,0 22 0,0-21 16,21-1-16,0 1 0,0 0 16,-21-1-16,21 1 0,1 0 0,20-1 15,-21 22-15,21 0 0,-20 21 16,-1 0-16,0 0 0,0 0 16,0 0-16,0 0 0,-21 21 15,22 0-15,-22 1 0,21-1 16,-21 0-16,0 0 15,0 0 1,21-21-16,-21-21 31,0 0-31,0 0 0,0 0 16,-21-1-16,0 22 16,-1-21-16,1 0 0,0 21 15,0 0-15,0 0 0,0 0 16,-1 0-16,1 0 0,0 21 15,0 0-15,0 1 16,0 20-16,21 0 0,-22 1 0,22-1 16,-21 0-16,21 1 0,0-1 0,0 0 15,0 1-15,0-22 0,0 21 16,21-21-16,1 0 0,20 1 0,-21-1 16,21 0-16,1-21 0,-1 21 15,-21-21-15,22 0 0,-1 0 0,0 0 16,-21 0-16,22 0 0,-22-21 15,21 0-15,-21 0 0,22-1 0,-22 1 16,0-21-16,21 0 0,-20-1 16,41-41-16,-42 20 15,22 22-15,20-43 0,-21 64 16,1 0-16,-22-22 0,21 43 16,1-21-16,20 0 15,-21 21-15,-20 0 0,41 0 16,-42 21-16,0 0 0,-21 1 0,22-1 15,-22 0-15,21 0 0,-21 0 16,0 0-16,0 1 0,21-1 16,-21 0-16,0 0 15,21-42 17,-21 0-32,0 0 0,0-1 15,0 1-15,0 0 0,0 0 16,-21 0-16,0 0 0,0-1 15,-1 1-15,1 0 0,0 21 16,0 0-16,-21 0 0,20 0 16,-20 0-16,21 0 0,-21 21 0,20-21 15,-20 21-15,21 1 0,-21 20 16,20 0-16,1-21 0,0 22 0,0-1 16,0 0-16,0 1 15,-1-1-15,22 0 0,0 1 0,0-22 16,0 0-16,0 21 0,0-20 0,22-1 15,-1-21-15,0 21 0,0-21 16,0 0-16,22 0 0,-22 0 0,21 0 16,-21 0-16,22-21 0,41-22 15,-63 22-15,22 0 0,-1-21 16,-21 21-16,22-22 0,-22 1 16,0 0-16,0-1 0,0 1 0,0 21 15,-21-22-15,0 22 0,0-21 16,0 21-16,0 0 0,0 42 31,0 0-31,-21 0 0,0 0 16,21 22-16,-21-1 0,21-21 0,0 21 15,0 1-15,0-22 16,-21 21-16,21-21 0,0 22 0,0-22 16,0 0-16,0 0 0,21 0 15,0-21-15,0 22 0,0-22 16,1 0-16,20 0 0,-21 0 0,21 0 15,-20 0-15,20-22 0,0 1 0,-21 21 16,22-21-16,-22 0 0,0-21 0,0 20 16,0 1-16,1-21 0,-1 0 15,0 20-15,-21-20 0,0 0 0,0 21 16,0-1-16,0 1 16,0 0-16,0 42 31,0 0-31,0 1 0,0-1 0,0 0 15,0 21-15,0-21 0,0 22 16,0-22-16,-21 21 0,21-21 0,0 1 16,-21-1-16,21 21 0,0-21 15,0 22-15,0-22 16,-22-21 0,22-21-1,0-1-15,0 1 16,0 0-16,0 0 15,0-21-15,22 20 0,-22-20 16,21 21-16,0-21 0,0-22 16,21 22-16,-20 21 0,41-22 0,-21 1 15,22 21-15,-1 0 0,1-1 0,-1 22 16,1 0-16,-1 0 0,-20 22 16,-1-1-16,0 0 0,-20 21 0,-1-21 15,-21 22-15,0-1 0,0 0 16,0 1-16,-21-1 0,-1 0 0,1 1 15,0-22-15,0 21 16,0 1-16,21-22 0,-21 0 0,21 0 16,0-42 15,0 0-31,0 0 16,21-22-16</inkml:trace>
  <inkml:trace contextRef="#ctx0" brushRef="#br1" timeOffset="19575.03">9483 3069 0,'0'0'0,"0"-21"0,0 0 16,0 0-1,0 42 17,0 0-17,0 0-15,0 22 16,0-22-16,-22 21 0,22 0 0,-21 1 16,21-1-16,0 0 0,-21-20 15,21 20-15,-21-21 0,21 21 0,0-20 16,0-1-16,0 0 0,0 0 15,-21-21-15,21-21 32,0 0-32,0-22 15,0 22-15,0 0 0</inkml:trace>
  <inkml:trace contextRef="#ctx0" brushRef="#br1" timeOffset="19807.9">9398 2794 0,'0'-21'0,"0"0"15,0 0-15,-21 21 16,21-22-16,-21 22 16,21 22 30,0-1-30,0 0 0,21 0-16</inkml:trace>
  <inkml:trace contextRef="#ctx0" brushRef="#br1" timeOffset="20327.59">9737 2942 0,'0'21'0,"0"-42"0,-22 42 16,22 1-16,-21-22 0,21 21 15,0 0-15,0 0 16,0 0-16,0 0 16,0 1-16,0 20 0,0-21 0,0 0 15,0 22-15,0 20 0,0-42 16,0 0-16,0 22 0,0-22 15,0 0-15,0 0 0,0 0 16,0 1 0,0-44 15,0 1-31,0 0 0,0 0 16,0 0-16,0 0 0,0-22 15,21 1-15,1 21 0,-1-22 0,21-20 16,0 42-1,22-22-15,-43 43 0,21-21 16,1 21-16,-22 0 0,21 0 0,-21 0 16,1 21-16,-1 1 0,0-1 15,0 21-15,0 0 0,-21-20 0,0 20 16,0 0-16,0 1 0,0-1 16,0-21-16,0 21 0,0-20 0,0-1 15,0 0-15,-21 0 0,0 0 16,21 0-16,0-42 31,0 0-15,0 0-16,0 0 0,21 0 15,0-1-15,0 1 0</inkml:trace>
  <inkml:trace contextRef="#ctx0" brushRef="#br1" timeOffset="21150.14">11049 3048 0,'0'0'0,"0"-21"16,21 21-16,-21-21 0,0 0 15,0-1-15,-21 22 16,0-21-16,0 21 0,-1 0 16,1 0-16,0 0 0,-21 0 15,21 0-15,-22 0 0,1 21 0,21 1 16,-22-22-16,22 21 0,0 0 15,0 0-15,0 0 0,0 0 0,21 1 16,0-1-16,0 0 0,0 0 16,0 0-16,0 0 0,21-21 15,0 22-15,0-1 0,0-21 16,22 21-16,-22 0 0,0 0 0,21-21 16,-21 21-16,1 1 0,20 20 15,-21-21-15,0-21 16,-21 21-16,0 0 0,0 1 0,0-1 15,-21 0 1,0-21-16,0 0 16,0 0-16,-22 0 0,22 0 15,0 0-15,-21 0 0,20-21 16,-20 0-16,21 21 0,21-22 16,-21 22-16,0-21 15,-1 21-15,22 21 31,0 1-15,22-1-16,-1-21 0,0 21 16,0 0-16,0-21 0,0 21 0,1-21 15,-1 0-15,21 0 0,22 0 16,-22 0-16,0 0 0,1 0 16,-1 0-16,21-21 0,-20 21 15,20-21-15,-20 0 0,-1 0 0,21-43 16,-20 43-16,-22-21 15,0-1-15,0 1 0,-21 0 16,21-1-16,-21 1 0,22 0 0,-22-22 16,0 22-16,0-1 15,0 22-15,0-42 0,0 42 16,0 42 0,0 21-1,-22-21-15,22 22 0,-21-22 16,21 21-16,0 0 0,0 22 15,0-22-15,0 1 0,-21-1 0,21 0 16,0 1-16,0-1 0,0-21 16,0 21-16,0-20 0,0-1 0,0 0 15,0 0-15,21-21 16,0 0 0,1 0-16,-1-21 15,-21 0-15,21 0 16,0-1-16,-21 1 0,0 0 0,21 0 15,0 0-15</inkml:trace>
  <inkml:trace contextRef="#ctx0" brushRef="#br1" timeOffset="21357.02">11388 3154 0,'0'0'0,"-22"0"0,44 0 31,-1 0-15,0 0-16,0 0 16,0 0-16,0 0 0,22 0 0,-22 0 15,0 0-15,21-21 0,-20 21 0,-1 0 16,21-21-16,-21 21 0,22 0 16,-22-22-16,21 22 0</inkml:trace>
  <inkml:trace contextRef="#ctx0" brushRef="#br1" timeOffset="22407.41">12382 3344 0,'22'0'0,"-44"0"0,65 0 16,-22 0-16,-21-21 0,42 0 15,-21 0-15,-21 0 0,22 0 16,-22-1-16,21 1 0,-21 0 0,0 0 16,0 0-16,0 0 0,0-1 15,0 1-15,-21 21 0,-1-21 0,1 0 16,0 21-16,0 0 0,0 0 0,0 0 16,-22 0-16,1 0 0,-43 0 15,43 21-15,0 0 0,-43 43 16,64-22-1,-22-21-15,22 22 0,0-1 0,0 0 16,21 22-16,0-22 0,0-21 16,0 0-16,0 1 0,21-1 15,0 0-15,22 0 0,-22-21 0,0 0 16,42 0-16,-41 0 16,20 0-16,-21 0 0,0-21 0,22 21 15,-22-21-15,21 0 0,-21-1 16,0 1-16,1-21 0,-1 21 15,0-22-15,0 1 0,0 21 0,0-21 16,-21-1-16,0 22 0,0-21 16,0 21-16,0-1 0,0 44 31,0-1-31,-21 0 16,21 21-16,0-21 0,-21 22 15,21-1-15,0-21 0,0 22 0,0-22 16,0 21-16,0-21 0,0 0 15,21 1-15,-21-1 0,21 0 0,1 0 16,20-21-16,-21 0 0,0 0 16,22 0-16,-22 0 15,0 0-15,21-21 0,-21 21 0,1-21 16,20-22-16,-21 22 0,0-21 0,22 21 16,-22-22-16,0 1 0,21 0 15,-21-22-15,22 22 0,-22 0 0,0-1 16,0 1-16,22-22 15,-22 43-15,-21 0 0,-21 21 32,-1 0-32,1 21 0,21 22 15,-21-22-15,0 0 0,0 21 16,0 1-16,-1-1 0,1 0 0,21 1 16,0-1-16,0 0 0,0-21 15,0 22-15,0-1 0,0-21 16,0 43-16,21-43 0,1-21 15,-1 21-15,0-21 0,0 0 16,21 0-16,-20 0 0,20 0 0,0 0 16,-21 0-16,22-21 0,-1 0 15,0 0-15,-20-1 0,20 1 0,-21-21 16,21 0-16,1-43 0,-22 43 16,0-1-16,-21 1 15,0 21-15,21-22 0,-21 22 0,0-21 16,0 21-16,0 0 0,-21 21 31,0 21-31,21 0 16,-42 106-1,42-106-15,-22 21 0,22 1 0,0-22 16,0 21-16,0-21 0,0 43 16,0-43-16,22 0 0,-22 0 15,21-21-15,0 0 0,0 22 16,0-22-16,0 0 0,1 0 15,-1 0-15,0-22 0,0 1 0</inkml:trace>
  <inkml:trace contextRef="#ctx0" brushRef="#br1" timeOffset="23612.72">14605 3408 0,'21'0'16,"-42"0"-16,63 0 0,-21 0 0,1 21 16,-1-21-16,0 0 0,0 0 0,21 0 15,-20 0-15,-1 0 0,0-21 0,21 0 16,-21 0-16,1-1 0,20 1 16,-21 0-16,21-42 0,-20 20 15,-1 22-15,0-21 16,0-1-16,-21 1 0,0-43 15,21 64-15,-21-21 0,0 0 16,0 20-16,0 1 0,-21 21 31,21 21-31,-21 1 0,0 20 16,0 0-16,21-21 0,-22 22 0,1-1 16,0 0-16,0 1 0,21-1 15,0 0-15,-21 1 0,21-1 0,0 0 16,0-20-16,0 20 0,21-21 15,0 0-15,0 0 0,22-21 0,-1 0 16,-21 0-16,21 0 0,1 0 16,-1 0-16,22-21 0,-22 21 15,0-21-15,43-42 0,-64 20 16,21 1-16,1 21 0,-22-43 16,0 22-16,21 0 0,-42-1 0,22 1 15,-1 0-15,-21-1 0,21 1 16,-21 21-16,0 0 0,0-1 15,0 44 1,0-1-16,-21 0 0,0 0 0,21 21 16,-22-20-16,22 20 0,0 0 15,-21 1-15,21-1 0,0 0 0,-21 1 16,21-1-16,0 0 0,0-21 16,0 22-16,0-22 0,0 0 0,0 0 15,0 0-15,0-42 47,0 0-47,0 0 0,0 0 16,21 0-16,0-1 0,-21-20 0,22 0 15,-1 21-15,0-22 0,0 22 16,0-21-16,0 21 0,1-1 0,-1 1 16,21 21-16,-21 0 0,0 0 15,1 0-15,-1 0 0,0 0 0,-21 21 16,0 1-16,0-1 15,0 21-15,0-21 0,0 22 16,0-22-16,0 42 0,0-42 16,0 22-16,0-22 0,0 0 15,0 0-15,21 0 0,0-21 16,22 0-16,-22 0 0,21 0 16,0 0-16,1 0 0,20 0 0,-20 0 15,20 0-15,-21 0 0,1-21 16,20 0-16,-20 0 0,-22 0 15,21-22-15,-21 22 0,0-21 0,1 21 16,-1-22-16,-21 1 0,21 21 16,-21 0-16,0-22 0,0 22 15,0 0-15,-21 21 0,0 0 16,-1 0-16,1 21 0,0 0 16,0 1-16,0 20 0,0 0 15,-1-21-15,22 22 0,0-1 16,0 0-16,0-20 0,0 20 0,0-21 0,0 0 15,0 0-15,22 1 0,-22-1 16,21 0-16,21-21 0,-21 0 16,0 0-16,22 0 0,41 0 15,-62 0-15,20-21 0,0 0 0,-21 21 16,1-22-16,-1-20 0,0 21 16,0 0-16,0-22 0</inkml:trace>
  <inkml:trace contextRef="#ctx0" brushRef="#br1" timeOffset="23843.59">15219 3006 0,'0'0'0,"21"0"15,21 0 1,1 0-16,-1 0 0,0 0 0,1 0 16,-1 0-16,21-21 0,-20 21 15,-1 0-15,0 0 0,-20-22 16,-1 22-16,21 0 0</inkml:trace>
  <inkml:trace contextRef="#ctx0" brushRef="#br1" timeOffset="24570.17">18881 3196 0,'84'-106'31,"-41"85"-31,-22 0 0,21 0 16,0 0-16,1-22 0,-22 22 0,21 0 15,-21-21-15,1 21 0,-1-1 16,-21-20-16,0 21 0,0 0 0,-21 0 16,-1 21-16,1-22 0,0 22 15,-21 0-15,-1 0 0,1 0 0,0 0 16,-1 0-16,22 22 0,-21-22 15,0 21-15,20 0 0,1 21 16,0-21-16,0 1 0,21-1 16,0 21-16,0-21 0,0 0 0,0 1 15,0 20-15,21-21 0,0 0 0,22 0 16,-22 22-16,21-22 0,0 0 16,1 21-16,-1-20 0,0 20 15,1-21-15,-1 0 0,-21 22 0,0-22 16,-21 0-16,0 0 0,-21 0 15,-21 0-15,21 1 0,-43-1 16,22 0-16,-22-21 0,1 0 0,-1 0 16,-63 0-16,64 0 0,-1 0 15,-20-21-15,41 21 16,1-21-16,21-1 0,0 1 16,21-21-16,0 21 0,0 0 0,0-22 15,0 1-15,0 21 0,21-22 16,0 22-16,0-21 0,0 21 15,22 0-15,-1-1 0,43 1 16,-43 0-16,0 0 0,1 21 16,-1 0-16,-21 0 0,22 0 0</inkml:trace>
  <inkml:trace contextRef="#ctx0" brushRef="#br1" timeOffset="24920.97">19325 3239 0,'0'0'0,"64"0"31,-43 0-31,0 0 16,21 0-16,-21-22 0,22 1 0,-1 21 15,0-21-15,1 0 0,-1 0 16,-21 21-16,22-21 0,-22-1 0,0 1 16,0 0-16,0 0 0,-21 0 15,0 0-15,0-1 16,-21 1-16,0 21 0,0 0 0,-22 0 15,22 0-15,-21 0 0,21 21 16,-22 1-16,1-1 0,21 21 0,-21-21 16,-1 22-16,22-1 0,-42 21 15,41-20-15,1-1 16,21 0-16,0-20 0,0-1 0,0 0 16,21 0-16,1 0 0,20 0 0,-21-21 15,21 0-15,1 0 0,-1 0 16,64 0-16,-64-21 0,22 0 15,-22 0-15,0 0 0,1 0 16,20-22-16</inkml:trace>
  <inkml:trace contextRef="#ctx0" brushRef="#br1" timeOffset="25171.83">20320 2752 0,'0'-43'15,"0"86"-15,0-128 0,0 43 0,0-1 0,0 22 16,0 0-16,0 0 0,-21 42 15,0 21-15,21-20 16,-22 20-16,1 0 0,21 22 16,-21-22-16,0 22 0,21-22 0,-21 21 15,21-20-15,-21-1 0,21 22 16,-22-22-16,22 0 0,0 1 0,0-1 16,0-21-16,-21 21 0,21-20 15,0-1-15,0 0 0,0 0 0,21-21 31,1 0-31,-1 0 16,0 0-16,0-21 0</inkml:trace>
  <inkml:trace contextRef="#ctx0" brushRef="#br1" timeOffset="26011.34">20383 3217 0,'0'22'15,"22"-22"17,-1 0-32,0 0 15,0 0-15,0 0 0,22-22 16,-22 22-16,0-21 0,21 21 0,22-42 16,-43 21-16,0 21 15,0-43-15,-21 22 16,0 0-16,-21 21 15,0 0-15,0 0 0,0 0 16,-22 0-16,22 0 0,-21 21 16,-1 22-16,22-22 15,0 21-15,0-21 0,0 0 0,0 22 16,21-1-16,0-21 0,0 0 16,0 1-16,0-1 0,0 0 15,21 0-15,0-21 0,0 21 16,0-21-16,22 0 0,-22 0 0,21 0 15,0 0-15,43 0 16,-21 0-16,-22 0 0,0-21 0,1 0 16,-22 21-16,21-21 0,-21 0 15,0-22-15,1 22 0,-1 0 16,0-21-16,-21 20 0,0 1 0,0-21 16,0 21-16,0 0 15,0-1-15,0 44 16,0-1-1,0 0 1,-21 0-16,21 21 0,-21-20 0,21-1 16,-22 0-16,22 21 0,0-21 15,0 1-15,0-1 0,-21 0 0,21 0 16,0 0-16,-21-21 31,21-21 0,0 0-31,21 0 0,-21 0 16,21-1-16,1 1 0,-1-21 16,0 21-16,0-22 0,0 22 0,0-21 15,1 21-15,-1 0 0,42-22 16,-20 22-16,-22 21 0,42 0 16,-42 0-16,1 21 15,-1-21-15,0 21 0,-21 22 0,21-22 16,-21 0-16,0 21 0,0-20 15,0 20-15,0-21 0,-21 21 0,21-20 16,-21-1-16,21 0 0,0 0 16,-21-21-16,21 21 0,-22-21 15,22 21-15,0-42 32,0 0-17,0 0-15,22 0 16,-22 0-16,21-1 0</inkml:trace>
  <inkml:trace contextRef="#ctx0" brushRef="#br1" timeOffset="26232.22">21759 3069 0,'0'64'16,"-21"-43"-1,0 0-15,21 0 0,-21 22 0,21-22 16,-21 0-16,21 0 0,-22-21 15,1 21-15,21 0 0,0 1 16,0-1-16,-21-21 16,21-21 15,0-1-15,21 1-16,0 0 0</inkml:trace>
  <inkml:trace contextRef="#ctx0" brushRef="#br1" timeOffset="26403.12">21780 2942 0,'0'0'0,"0"-21"0,0 0 16,0 0-16,-21 21 15,0 0 1,0 0 0,21 21-1,0 0 1,0 0-1</inkml:trace>
  <inkml:trace contextRef="#ctx0" brushRef="#br1" timeOffset="26843.38">22119 3027 0,'-21'0'32,"21"21"-32,-21 0 15,0 0-15,21 1 0,-22 20 16,22-21-16,0 0 0,0 22 16,-21-22-16,21 0 0,0 21 0,0-21 15,0 1-15,0-1 16,0 0-16,0 0 0,21-21 0,1 21 15,-1-21-15,0 21 0,0-21 16,43 0-16,-43 0 0,21 0 16,-21-21-16,22 0 0,-22 0 15,42-21-15,-42 20 0,1-20 16,-1 21-16,0-21 0,0 20 16,0-20-16,0-21 0,-21 41 15,0 1-15,0 0 16,0 0-16,-21 21 15,0 0 1,21 21-16,0 0 16,0 0-16,0 1 15,0-1-15,21 0 16,22-21-16</inkml:trace>
  <inkml:trace contextRef="#ctx0" brushRef="#br1" timeOffset="27519.99">23029 3112 0,'0'-22'0,"0"44"0,0-65 16,-21 43 15,0 21-31,0 1 16,0-1-16,-1 0 15,22 21-15,0-21 0,-21 1 16,21-1-16,-21 0 0,21 0 0,-21 0 15,21 0-15,0 1 0,0-1 16,0 0-16,0 0 16,0-42 15,0 0-31,0 0 16,0-1-16,0 1 0,0 0 0,21-42 15,0 20 1,22-20-16,-22 42 0,0-22 15,21 22-15,-21 0 0,1 0 16,20 0-16,-21-1 0,0 22 0,0 0 16,22 0-16,-22 0 0,0 0 15,0 22-15,0-1 0,1 0 16,-22 0-16,0 43 0,0-43 16,0 42-16,0-42 15,0 22-15,0-22 0,0 0 0,0 0 16,0 0-16,0 1 15,0-1-15,-22-21 16,1-21 0,21-1-1,0 1-15,0 0 16,0 0-16,0-21 0,21 20 0,1 1 16,-1-21-16,21 21 0,22-43 15,-22 43-15,21 0 0,-20 0 16,20 0-16,1-1 0,-22 22 15,22 0-15,-43 0 0,21 0 0,-21 22 16,0-1-16,-21 0 0,0 0 16,0 43-16,0-22 0,-21 0 15,21-21-15,-21 22 0,0-1 16,0-21-16,0 22 0,-1-22 16,1 0-16,21 0 0,-21 0 15,21 0-15,-21-21 16,0 0-16</inkml:trace>
  <inkml:trace contextRef="#ctx0" brushRef="#br1" timeOffset="28958.22">2095 4572 0,'0'0'0,"0"-21"16,0 0-16,0 0 16,0-1-1,-21 22-15,0 0 0,0-21 0,0 21 16,0 0-16,-1 0 15,-41 0-15,21 21 0,-1-21 16,1 22-16,-22-1 0,22 21 16,0 0-16,-1 1 0,1 20 0,21 1 15,-21-1-15,20 1 0,1 20 16,0-20-16,0-1 0,0 1 16,21-1-16,0 43 0,0-63 15,21-1-15,0 0 0,21-21 16,1 1-16,-1-1 0,0-21 15,22 0-15,-22 0 0,22 0 16,-1-21-16,-20-1 0,-1 1 0,21 0 16,1-21-16,-22-1 0,22 1 15,-22 0-15,0-1 0,1 1 0,-1-21 16,-21 20-16,0-20 0,-21-1 16,0 1-16,0 20 0,0-20 15,-21 21-15,0-1 0,-21 1 0,-1 0 16,1-1-16,0 22 0,-1 0 15,1 0-15,0 21 0,-22 0 16,22 0-16,0 0 0,-22 21 16,22 0-16,-64 43 0,42-1 15,1 64-15,21-63 16,20-1-16,22 22 0,0-22 16,0 1-16,0-22 0,22 22 0,-1-22 15,21-21-15,22 43 16,-22-43-16,0 0 0,64-21 15,-42 0-15,41-21 16,-41 21-16,-1-21 0,1-22 16,-1 22-16,1 0 0,-1-21 0,1 20 15,-22-20-15,1 21 0,-1-21 0,0-1 16,-21 1-16,1 21 0,-1-22 16,-21 22-16,0-21 0,0 21 15,0 42 1,0 0-1,0 0-15,0 0 0,0 22 0,0-1 16,0-21-16,0 22 0,0-22 16,0 21-16,0-21 0,0 22 0,-21-22 15,21 0-15,0 0 0,0 0 16,-22-21-16,22 21 0,-21-21 16,0-21-1,21 0 1,0 0-16,0 0 15,0 0-15,0-22 0,21 22 16,0-21-16,1-1 0,-1 1 16,21 0-16,-21-1 0,22 22 0,-1-21 15,0 21-15,22 0 0,20-1 16,-41 22-16,-1 22 0,0-1 16,1 0-16,-22 0 0,0 21 15,0-20-15,0 20 0,-21 0 0,0-21 16,0 22-16,0-1 0,0-21 15,0 22-15,-21-22 0,0 0 0,21 0 16,0 0-16,-21 0 0,0 1 16</inkml:trace>
  <inkml:trace contextRef="#ctx0" brushRef="#br1" timeOffset="30764.56">5292 5313 0,'0'-21'31,"21"0"-31,0 21 0,0-22 0,-21 1 16,42-21-16,-20 21 15,-1 0-15,-21-22 0,0 22 16,0-42-1,0 20-15,0 22 0,-21-21 0,-1-1 16,1 22-16,-21 0 0,21 0 16,0 0-16,-1 21 0,-41 0 15,42 0-15,-22 21 0,22 0 16,-21 21-16,21 1 0,-22-1 0,1 0 16,21 22-16,-21-22 0,20 22 15,1-22-15,0 0 0,21 1 0,-21 20 16,21-42-16,0 1 15,21-1-15,0 0 0,0-21 0,22 0 16,-22 0-16,21 0 0,-21 0 16,64 0-16,-64-21 0,22 0 15,-1-1-15,-21 1 0,21 0 16,1-21-16,-22 21 0,21-22 16,-21 22-16,22-64 0,-43 43 15,0 0-15,0 21 0,0-22 16,0 1-16,0 21 0,0 0 15,0-1-15,0 44 16,0-1-16,21 0 0,-21 21 16,21 1-16,-21-1 0,0 0 15,0 1-15,21-1 0,-21-21 0,21 21 16,-21 1-16,22-22 0,-1 21 16,0-21-16,0-21 15,21 22-15,1-22 16,20 0-16,-42 0 0,22-22 15,-22 22-15,21-21 0,1 0 0,-22 0 16,0 0-16,0 0 0,0-1 16,-21-41-16,0 42 0,0-22 15,0 22-15,0-21 0,0 21 16,0 0-16,0-1 0,0 44 31,-21-1-31,21 0 0,-21 0 0,21 0 16,0 0-16,0 22 0,0-22 0,-21 21 15,21-21-15,-21 1 16,-1 20-16,22-21 0,0 0 16,0 0-16,-21 1 0,42-44 31,1 1-15,-1 0-16,0 0 15,0-21-15,0 20 0,0 1 16,1-21-16,-1 21 0,-21-22 0,42-20 15,-21 21-15,0 20 0,1 1 16,-1 21-16,0 0 0,0 0 16,0 0-16,-21 21 0,21 1 15,-21-1-15,0 21 0,0-21 16,0 0-16,0 22 0,0-22 16,0 21-16,0 1 0,0-1 15,0-21-15,0 0 0,22 0 16,-22 1-16,21-1 0,0 0 15,0-21-15,0 0 0,0 0 16,1 0-16,-1 0 0,42 0 16,-42 0-16,22-21 0,-1 0 0,-21-1 15,22 1-15,-22 0 0,21 0 16,-21-21-16,0 20 0,1 1 0,-1-21 16,0 0-16,0 20 15,-21 1-15,0-21 0,0 21 16,0 0-16,0 42 31,0 0-31,0 0 0,0 0 0,0 0 16,0 22-16,0-22 0,0 0 15,0 0-15,0 22 0,0-22 0,0 0 16,0 0-16,0 0 0,0 0 16,21-21-16,0 22 0,1-1 0,-1-21 15,21 0-15,-21 0 0,22 0 0,-22 0 16,42 0-16,-20-21 15,-22 21-15,21-22 0,-21 1 16,0 0-16,22 0 0,-43 0 16,21 0-16,0-1 0,0-20 0,-21 21 15,0 0-15,0-22 0,0 22 0,0 0 16,21 0-16,-21 0 0,0 0 16,0 42 15,0 0-31,0 21 0,0-21 15,-21 22-15,21-22 0,0 21 16,0 1-16,0-22 0,0 21 0,0 0 16,-21 22-16,21-22 0,0 22 0,0-22 15,0 22-15,0-1 0,0 22 16,0-22-16,0 1 0,0-1 16,0 22-16,0-22 0,0 22 0,0 0 15,0 21-15,0-22 0,-21 1 16,21 0-16,0-1 0,0 1 15,-21 0-15,21-1 0,-21 1 0,21-22 16,0 22-16,-22-21 0,22-1 0,0 1 16,0-1-16,0-21 0,-21 1 0,21-22 15,-21 21-15,21-21 0,-21-21 16,0 0-16,0-21 16,-1-21-16,1 21 15,0-22-15,21-20 0,-21-1 0,0 1 16,-22-22-16,43 22 0,-21-22 15,0-21-15,21 0 0,0 1 16,0-1-16,0 0 0,0 21 0,21-21 16,0 22-16,22 20 0,-22-20 15,21 20-15,1-21 0,-22 22 0,21 21 16,-21-22-16,22 1 0,-22 20 16,0 1-16,0 0 0,0-1 0,-21 1 15,0 21-15,0 0 0,21-1 0,-21 1 16,0 0-16,0 0 0</inkml:trace>
  <inkml:trace contextRef="#ctx0" brushRef="#br1" timeOffset="31586.5">9821 4636 0,'0'0'0,"21"0"0,-21-22 0,22 1 16,-22 0-16,0 0 0,0 0 15,0 0-15,-22 21 16,-20-43-16,21 43 0,0 0 16,-43 0-16,22 0 15,21 0-15,-22 21 0,22 1 0,-21-1 16,21 0-16,0 21 0,-1-21 0,1 22 16,0 20-16,0 1 15,0-22-15,0 22 0,-1 63 0,1-64 16,0 1-16,21-1 0,-21-21 15,21 1-15,0 41 16,21-62-16,0 20 0,0-21 0,1 0 16,-1-21-16,0 0 0,21 0 15,1 0-15,-22 0 0,42 0 0,-20 0 16,-1-21-16,21 0 0,1 0 16,-1 0-16,1-1 0,-1-20 0,43-21 15,-63 20-15,-1-20 16,-21 20-16,21-20 0,-20-1 15,-1 1-15,0-1 0,-21 22 0,0-21 16,0-1-16,0 22 0,-21-22 16,-22 1-16,1 20 0,0 22 15,-1 0-15,1 0 0,-21 0 0,-1 21 16,22 0-16,-22 0 0,1 21 16,-1 0-16,-42 21 0,64-20 15,0-1-15,-1 0 0,22 21 16,-21-21-16,21 22 0,-22 20 15,43-20-15,0-1 0,0-21 16,0 21-16,0 22 16,22-43-16,-1 0 0,21-21 15,-21 0-15,22 0 0,-1 0 0</inkml:trace>
  <inkml:trace contextRef="#ctx0" brushRef="#br1" timeOffset="32164.55">11366 4572 0,'22'0'0,"-44"0"0,65-21 0,-43 0 16,0 0-16,0-1 15,-21 22 1,-1 0-16,1 0 0,0 0 15,-21 0-15,-22 22 16,22-1-16,0 0 0,-64 42 16,63-20-16,1-22 15,21 0-15,0 0 0,-43 64 16,64-64-16,0 0 16,0 0-16,21-21 15,22 22-15,-22-22 0,21 0 16,-21 0-16,22 0 0,-1 21 15,43-21-15,-43 21 0,0-21 16,1 0-16,-22 21 0,21 0 16,-21-21-16,1 21 0,-1-21 0,0 22 15,-21-1-15,0 0 0,0 0 16,0 0-16,-21 0 16,-22 1-16,-20 20 0,21-21 15,-1-21-15,1 21 0,-22 0 16,22-21-16,0 0 0,-22 0 15,22 0-15,0 0 0,20 0 16,-20 0-16,21 0 0,0-21 0,0 21 16,-22-21-16,22 0 0,0 0 15,0 21-15,0 0 0,21-21 16,-22 21-16,22-22 16,0 44 30,0-1-30</inkml:trace>
  <inkml:trace contextRef="#ctx0" brushRef="#br1" timeOffset="43343.5">13420 5059 0,'0'0'0,"21"0"0,-21 21 0,21-21 31,0 0-31,0 0 16,0 0-16,1-21 0,-1 0 16,0 0-16,-21-1 15,0 1-15,21 0 0,0 0 0,-21 0 16,0-22-16,0 22 0,0 0 16,0-21-16,0 21 0,0-1 0,-21 1 15,0 0-15,-21 0 0,20 0 16,-20 0-16,0-1 0,-1 22 0,1 0 15,0 0-15,-1 0 0,1 0 16,0 22-16,-43-1 16,43 21-16,-1-21 0,1 22 15,21-1-15,0 0 0,0 22 0,-1-22 16,1 0-16,21 1 0,0-1 0,0 0 16,0-20-16,0 20 0,0-21 15,43 21-15,-22-20 0,0-22 16,21 0-16,-21 0 0,64 0 15,-43 0-15,1 0 0,-1-22 16,0 22-16,1-21 0,-1 0 16,0 0-16,1 0 0,-1-22 15,-21 22-15,0 0 0,1-21 0,-1 21 16,0-22-16,-21 1 0,0 21 0,0-22 16,0 1-16,0 21 15,0 0-15,-21 21 16,21 21-16,0 0 15,0 21-15,-21-20 16,21 20-16,0-21 0,0 21 16,0 1-16,0-22 0,0 21 0,0-21 15,0 22-15,0-22 0,21 21 16,0-21-16,0-21 16,0 0-16,0 0 0,1 0 0,-1 0 15,21-21-15,-21 21 0,22-21 16,-1 0-16,-21 0 0,85-64 15,-85 64-15,21-43 16,-42 43-16,22-21 16,-22 21-16,0-22 0,0 22 0,0 0 15,0-21-15,0 21 16,-22 42 0,22 0-16,-21 21 0,21-21 0,-21 22 15,21-22-15,-21 21 0,21-21 16,0 22-16,-21 20 0,0-42 15,21 22-15,0-22 0,0 0 16,-22 0-16,22 0 16,22-42 15,-1 0-31,0 0 16,0 0-16,-21-22 0,21 22 15,22-42-15,-43 42 0,21-22 16,0 22-16,-21-21 0,42-1 15,-42 22-15,21 21 0,1 0 16,-1 0-16,0 0 16,0 21-16,0 1 0,0-1 0,-21 0 15,22 0-15,-1 21 0,0-20 16,0 41-16,0-42 16,0 0-16,1 1 0,-1 20 0,0-21 15,0 0-15,0 0 16,0-21-16,1 0 0,-1 0 15,0 0-15,0 0 0,0 0 16,0-21-16,-21 0 0,22 21 16,-1-21-16,-21 0 0,21-22 0,0 22 15,-21-21-15,21 21 0,0-22 0,1-20 16,-1 21-16,0-1 0,21 1 16,1 21-16,-22-22 0,63 1 15,-41 21-15,-1 21 0,-21 0 0,22 0 16,-22 0-16,63 42 15,-84-21-15,22 1 16,-22 20-16,21-21 0,-21 0 16,21 22-16,-21-22 0,0 21 0,0-21 15,0 0-15,0 1 0,0-1 0,0 0 16,21 0-16,-21-42 47,0 0-47,0 0 0,0-1 15,0 1-15,0 0 0,0-21 16,0 21-16,0-22 0,-21 22 16,0 0-16,-22-21 0,22 20 15,0 1-15,0 21 0,-43-21 16,43 21-16,-21 0 0,0 0 16,-1 0-16,1 21 0,21-21 15,0 43-15,-22-22 0,22 21 0,-42 22 16,41-22-16,1 0 15,0 1-15,21-1 0,0 0 0,-21 1 16,21-22-16,0 0 0,0 21 16,0-21-16,21 1 0,-21-1 15,21-21-15,0 0 0,22 0 16,-22 0-16,0 0 0,0 0 16,22 0-16,-22 0 0,21-21 0,0-1 15,-20 22-15,20-21 0,-21 0 16,21 0-16,-20-21 0,20 20 0,-21-20 15,0 0-15,22-1 0,-22 1 16,0-21-16,0 20 0,0 1 0,0 0 16,-21-22-16,0 22 0,22-43 15,-1 64-15,-21-21 0,0-1 16,0 22-16,0 0 0,0-21 16,-21 63 15,-1 0-31,22 0 0,0 21 15,-21-20-15,21 20 0,-21 0 0,21 22 16,-21 20-16,21-20 0,0-22 16,0 1-16,0 20 0,0-21 15,0-20-15,0 20 0,0 0 0,0-21 16,21 1-16,0-1 0,0 0 16,1-21-16,-1 21 0,0-21 15,0 0-15,0 0 0,22 0 0,-22 0 16,21 0-16,-21 0 15,0-21-15,1 21 0,-1-21 0,0 21 16,-21-21-16,21 21 16,-21-22-16,21 22 0,-21-21 15,0 0 1</inkml:trace>
  <inkml:trace contextRef="#ctx0" brushRef="#br1" timeOffset="43540.39">15790 5101 0,'0'0'0,"0"21"16,0-42 93</inkml:trace>
  <inkml:trace contextRef="#ctx0" brushRef="#br1" timeOffset="45049.06">17166 4720 0,'0'0'0,"0"-21"16,0 0-16,0 0 15,0 0-15,0-1 16,0 1-16,0 0 16,0 0-16,0 42 31,0 0-15,0 22-16,0-1 0,0 0 15,0 1-15,-21-1 0,21 0 0,-21 22 16,21-22-16,0 0 0,-21 22 15,-1-43-15,22 21 0,0 1 16,-21-22-16,21 0 0,0 21 16,21-42-1,1 0-15,-1 0 0,0 0 0,21 0 16,-21-21-16,22 0 0,-22 0 16,21 0-16,-21 0 0,43-64 15,-22 64-15,-21-22 0,1 1 16,-1 0-16,0 21 0,0-22 0,-21 22 15,0 0-15,21 0 0,-21 0 16,21 21-16,-21 21 16,0 0-16,0 0 15,0 0-15,0 22 0,0-22 0,0 21 16,0-21-16,-21 22 0,21-22 16,0 21-16,0-21 0,0 0 15,0 22-15,0-22 0,0 0 0,21 0 16,1-21-1,-1 0-15,0 0 0,21 0 16,-21 0-16,1 0 0,-1 0 0,21-21 16,-21 0-16,0 21 0,22-64 15,-22 43-15,0 0 0,0-21 16,0 21-16,-21-22 0,0 1 0,22 0 16,-22-1-16,21 22 0,-21 0 15,0-21-15,0 20 0,0 1 16,0 0-16,0 42 31,0 0-31,0 22 0,0-22 16,0 21-16,0-21 0,0 22 15,0-1-15,0-21 0,-21 22 0,21-1 16,0-21-16,0 21 0,0-20 16,0-1-16,0 0 0,21 0 0,0 0 15,0-21-15,0 0 0,0 21 16,22-21-16,-22 0 0,21 0 0,1 0 15,-1 0-15,0-21 0,1 0 16,-1 0-16,0 0 0,1 0 16,-22-1-16,21 1 0,-21-21 0,0 21 15,1-22-15,-22 1 0,0 21 16,0-21-16,0-1 0,0 1 0,0-22 16,0 43-16,-22 21 15,1-21-15,0 21 0,0 0 16,0 0-16,0 21 0,-1 0 15,1 1-15,0 20 0,0-21 0,0 21 16,21 1-16,0-1 0,0 0 0,0 1 16,0-1-16,0-21 0,0 22 15,0-22-15,21 0 0,0 0 16,0 0-16,0-21 0,22 21 16,-22-21-16,21 0 0,1 0 0,-1 0 15,0 0-15,1 0 0,-22 0 16,21 0-16,-21 0 0,22 0 0,-22-21 15,0 0-15,0 21 0,0-21 0,-21 0 16,21 0-16,1-1 0</inkml:trace>
  <inkml:trace contextRef="#ctx0" brushRef="#br1" timeOffset="45427.84">20299 4572 0,'0'-21'0,"0"42"0,0-63 16,0 21-16,0-1 0,-21 22 16,-1-21-16,1 21 15,0 0-15,0 0 0,0 0 16,0 21-16,-1-21 0,1 22 0,0 20 15,0-21-15,0 0 0,0 22 16,-1-22-16,1 21 0,0 0 16,21 1-16,-21-1 0,0 0 15,21 1-15,0-1 0,0 22 16,0-22-16,0-21 0,0 0 16,0 22-16,21-22 0,0 0 0,21-21 15,-20 21-15,-1 0 0,21-21 0,0 0 16,1 0-16,-1 0 0,0 0 15,22 0-15,-22 0 0,22-21 0,-1 0 16,-20 0-16,20 0 0,-21-1 16</inkml:trace>
  <inkml:trace contextRef="#ctx0" brushRef="#br1" timeOffset="46339.05">20913 4826 0,'0'-21'16,"0"42"-16,0-63 0,0 21 0,0-1 0,0 1 15,-43 0-15,22 21 16,0 0-16,-21 0 0,-1 0 15,22 0-15,-21 0 0,21 21 16,-22 22-16,-20-1 0,42 0 16,-1 1-16,1-22 0,0 21 15,0-21-15,0 22 0,21-22 0,0 0 16,0 0-16,0 0 0,0 0 0,0 1 16,0-1-16,42-21 15,0 0-15,-20 0 0,-1 0 0,21 0 16,-21 0-16,22 0 15,-22 0-15,21-21 0,0-1 0,-20 1 16,20 0-16,-21 0 0,0-21 16,22-22-16,-22 22 0,21-64 15,-42 85-15,0 0 16,0-1-16,-21 44 31,21-1-31,0 0 16,-21 0-16,21 0 0,-21 22 15,21-22-15,0 0 0,0 0 0,0 21 16,0-20-16,0-1 0,0 0 16,0 0-16,21-21 0,-21 21 0,42-21 15,-21 0-15,0 0 0,1 0 16,20 0-16,-21 0 0,43 0 16,-22 0-16,-21 0 0,0-21 15,22 0-15,-22 0 0,0 0 0,0-1 16,0 1-16,-21-21 0,21 21 15,-21-22-15,22 22 0,-22-21 0,0 21 16,0-22-16,0 22 0,0 0 16,0 0-16,0 42 31,0 0-31,0 0 0,0 22 16,-22-22-16,1 21 0,21-21 0,0 22 15,-21-22-15,21 21 0,-21-21 16,21 1-16,-21-1 0,21 0 0,0 0 15,0 0-15,0 0 0,0 1 16,0-44 15,0 1-15,0 0-16,0 0 16,0-21-16,0 20 0,21-20 0,-21 21 15,42-21-15,-21-1 0,1 1 16,20 0-16,-21-1 0,21 1 0,1 21 15,-1-22-15,0 22 0,64 0 16,-63 21-16,-1 0 0,0 0 16,1 21-16,-22 0 0,21 1 15,-21-1-15,0 21 0,1-21 16,-1 22-16,-21-1 0,0-21 0,0 21 16,0 1-16,0-22 0,0 0 0,0 0 15,0 22-15,0-22 16,0 0-16,0 0 0,-21-21 0,21 21 15,-22-21-15,22 21 16,-21-21 0,0 0-16,0 0 15,0 0-15,0 0 16,-1 0-16</inkml:trace>
  <inkml:trace contextRef="#ctx0" brushRef="#br1" timeOffset="47861.79">1841 6816 0,'0'0'15,"0"-21"-15,0-1 16,22 22-16,-22-21 16,21 0-16,-21 0 0,0 0 15,0 0 1,0 42 0,0 0-1,0 0-15,0 21 0,0 1 16,-21-1-16,21 0 0,-22 1 0,22 20 15,-21 1-15,21-22 0,0 22 16,0-1-16,-21-21 0,21 1 0,0-1 16,0-21-16,0 0 0,0 1 15,0-1-15,0 0 0,21-42 32,0 0-32,-21-1 0,22 1 0,-1 0 15,21-64-15,-21 43 16,0 0-16,1-1 0,-1 1 15,0 0-15,0 21 0,-21-22 0,0 22 16,21 0-16,-21 0 0,21 0 16,-21 42-1,0 0-15,22 0 16,-22 21-16,0-20 0,21 20 16,-21 0-16,21 1 0,-21-1 0,0-21 15,21 21-15,0 1 0,0-22 0,1 21 16,-1-21-16,0 1 15,0-22-15,0 0 0,0 0 0,22 0 16,-22 0-16,21 0 0,1-22 16,-22 1-16,21 0 0,0-21 0,-20 21 15,20-22-15,-21 1 0,0 0 16,0-1-16,-21 22 0,0-21 0,0-1 16,0 1-16,0 0 0,-21-1 15,-21 1-15,21 0 0,0-1 0,-1 22 16,1-21-16,0 42 15,21-21-15,0 0 0,-21 21 0,0 21 16,21 0-16,0 0 16,0 0-16,0 22 15,0-22-15,0 0 0,0 0 16,21 0-16,0 0 0,0 1 16,0-1-16,1 0 0,20-21 0</inkml:trace>
  <inkml:trace contextRef="#ctx0" brushRef="#br1" timeOffset="48312.11">3175 6858 0,'0'0'15,"0"-21"-15,0 0 0,-21 21 32,0 0-32,-1 21 15,22 0-15,-21 21 16,21-20-16,-21-1 0,0 21 0,21-21 15,0 22-15,0-1 0,-21-21 16,21 21-16,0 43 0,0-43 16,0 1-16,0-22 0,0 21 15,0-21-15,21 1 0,0-1 16,0-21-16,0 0 0,1 0 16,-1 0-16,21 0 0,-21 0 0,43-43 15,-22 22-15,-21 0 0,22-21 16,-1-1-16,-21 22 0,0-21 15,0 0-15,1-1 0,-22 22 0,0-21 16,0-1-16,0 1 16,0 21-16,-22-21 0,1-1 0,-21 22 0,21 0 15,0 0-15,-22 0 0,22-1 16,0 22-16,-21 0 0,20 0 0,-20 22 16,21-1-16,21 0 15,-21 0-15,21 0 0,-21 0 0,21 22 16,-22-22-16,22 0 0,0 0 15,0 0-15,0 1 0,0-1 0,22 0 16,-1-21-16,0 21 16,0-21-16,0 0 0,22 0 0</inkml:trace>
  <inkml:trace contextRef="#ctx0" brushRef="#br1" timeOffset="48753.85">3725 7027 0,'0'0'16,"0"-21"-16,0 0 16,0 0-16,0 0 15,21 0-15,1 21 0,-1 0 0,0-22 16,0 22 0,0 0-16,22 0 0,-22 0 0,0 0 15,0 0-15,21 22 0,-20-22 16,-1 21-16,0 0 0,21 0 0,-21 0 15,1 22-15,-22-22 0,21 0 16,-21 21-16,0 22 0,0-22 16,0 0-16,0-20 0,-21 20 15,-1-21-15,1 21 0,0 1 16,0-43-16,21 21 0,-21-21 16,21-21-1,0 0-15,0-1 16,0 1-16,0 0 0,0 0 15,0-21-15,21 20 0,-21-20 16,21 0-16,0 21 0,-21-22 0,21 22 16,1 0-16,-22-21 0,21 20 15,0 1-15,0 0 0,0 0 0,22 0 16,-22 0-16,0-1 0,21 1 16,22-42-16,-43 42 15,0-1-15,43-20 0,-43 21 0</inkml:trace>
  <inkml:trace contextRef="#ctx0" brushRef="#br1" timeOffset="49488.23">4762 6604 0,'0'21'47,"-21"-21"-47,21 21 0,-21 1 0,21 20 15,0-21-15,0 0 0,0 22 16,0-22-16,0 0 0,0 21 0,0-21 15,0 22-15,0-22 0,0 0 16,0 21-16,0-20 0,-21 20 0,21 21 16,0-41-16,0-1 0,0 21 15,0-21-15,-21 0 0,21 1 16,0-1-16,0 0 16,0-42 15,0 0-31,0-1 0,0-20 0,0 21 15,0 0-15,0-22 0,0 22 16,0 0-16,21-21 0,0 21 0,0-1 16,0-20-16,43 0 15,-43 21-15,21-1 0,-20 1 16,20 0-16,-21 0 0,0 21 0,22 0 16,-22 0-16,0 0 0,0 0 15,-21 21-15,0 0 16,0 0-1,-21 1-15,0-22 0,0 21 0,-22 0 16,22-21-16,-21 21 0,21-21 16,-1 0-16,-20 21 0,21-21 0,0 0 15,0 0-15,-1 0 0,1 0 0,0 0 16,0 0-16,0 0 16,0 0-1,21 21 1,0 1-16,0-1 0,0 0 15,0 0-15,21 0 0,0 22 16,-21-22-16,42 21 16,-42-21-16,21 0 0,1 1 0,-1-1 15,0 0-15,21-21 0,-21 0 16,1 21-16,20-21 0,-21 0 0,21 0 16,-20 0-16,20 0 0,0-21 0,-21 21 15,1-21-15,-1 0 16,0 21-16,0-22 0,0 1 0,0 21 0,-21-42 15,0 21 1,0 0-16,0-1 16,0 1 31,-21 21-32</inkml:trace>
  <inkml:trace contextRef="#ctx0" brushRef="#br1" timeOffset="49639.14">5334 7133 0,'-21'0'15,"0"0"-15,21 21 47,-22-21-31</inkml:trace>
  <inkml:trace contextRef="#ctx0" brushRef="#br1" timeOffset="50216.81">6371 6329 0,'0'0'0,"21"-21"0,-21 0 0,0-1 0,21 1 15,-21 0-15,0 0 0,22 21 16,-22-21-16,0 0 0,-22 21 31,1 21-31,0 21 0,0 0 0,21 1 16,-21 20-16,-22 1 0,22-1 15,0 22-15,0 0 0,-21-1 0,20-20 16,-20 20-16,0 1 0,-1 21 16,1-21-16,0-1 0,-1 1 0,-20 0 15,21-22-15,-1 22 0,-41 21 16,41-43-16,22-21 15,0 1-15,0-1 0,0-21 0,21 0 16,0 1-16,0-44 31,21 1-31,0 0 0,21 0 16,43-64-16</inkml:trace>
  <inkml:trace contextRef="#ctx0" brushRef="#br1" timeOffset="51457.71">7620 6837 0,'21'-21'15,"-21"0"-15,0-1 16,0 44 15,0-1-15,0 0-16,-21 0 0,21 0 0,-21 22 15,21-22-15,-21 21 0,21-21 16,0 22-16,0-1 0,-22-21 16,22 21-16,-21 1 0,21-1 0,0-21 15,0 22-15,0-22 0,0 0 16,0 0-16,21 0 0,1-21 15,-1 0-15,0 0 0,0 0 0,21 0 16,-20-21-16,20 0 16,0 0-16,1 0 0,-22-22 0,21 1 0,0 21 15,-20-22-15,20 1 16,-21 21-16,0-21 0,0-1 0,1 1 16,-1 0-16,-21 20 0,21-20 0,0 0 15,-21 21-15,0-1 16,0 44-1,0-1 1,0 0-16,0 0 0,0 21 16,0-20-16,-21 20 0,21-21 0,-21 21 15,21-20-15,0 20 0,0-21 16,-21 43-16,21-43 0,0 21 16,0 0-16,0-20 0,21-1 15,0-21-15,0 0 16,0 0-16,22 0 0,-22-21 15,21 21-15,-21-22 0,0 1 16,22 0-16,-22-21 0,21 21 16,1-22-16,-22 22 0,21-21 15,0 21-15,1-22 0,-22 1 0,21 21 16,-21 0-16,1-22 0,-22 22 16,0 0-16,-22 21 15,1 0-15,0 21 16,21 0-16,-21 22 0,21-22 15,0 0-15,0 0 0,0 21 16,21 1-16,0-22 0,-21 21 16,21-21-16,1 1 0,-1-1 15,0 21-15,0-21 0,0 0 16,0 1-16,-21-1 0,22-21 16,-44 0 15,1-21-16,0-1-15,0 1 0,0 0 0,0 21 16,-1-21-16,1 0 0,0 0 16,0 21-16,21-22 0,-21 22 15,21 22 1,0-1 0,0 0-16,0 0 0,0 0 15,0 0-15,21 1 0,-21-1 16,21-21-16,0 21 0,0 0 15,1-21-15,-1 0 0,0 21 0,0-21 16,21 0-16,1 0 0,-22 0 16,64 0-16,-43-21 0,0 0 15,1 21-15,-1-21 0,-21 0 16,64-43-16,-64 43 16,21 0-16,-21-22 0,1 22 0,-1-21 0,0 21 15,0-22-15,0 1 0,-21 21 16,0-21-16,0 20 0,0 1 0,0 0 15,0 0-15,0 0 0,0 42 16,-21 0 0,0 0-16,21 0 0,0 1 15,-21-1-15,0 21 0,21-21 16,-22 0-16,22 22 0,0-22 0,0 21 16,0-21-16,0 22 0,0-22 0,0 42 15,0-41-15,0-1 16,22 0-16,-1-21 0,0 21 0,21-21 15,-21 0-15,22 0 0,-22 0 16,0 0-16,21 0 0,-20-21 16,-1 0-16,21 21 0,-21-21 15,43-43-15,-22 43 0,-21 0 0</inkml:trace>
  <inkml:trace contextRef="#ctx0" brushRef="#br1" timeOffset="51803.11">11134 6795 0,'0'0'0,"0"-22"31,-22 22-31,22 22 16,0-1-16,0 0 0,0 0 16,0 0-16,-21 0 0,21 1 0,-21-1 15,0 0-15,21 0 0,-21 21 0,0-20 16,21-1-16,-22 0 0,22 0 16,0 0-16,-21 0 0,21 1 15,0-1-15,21-21 31,1-21-31,-22-1 16,21 22-16,0-21 16,0 0-16</inkml:trace>
  <inkml:trace contextRef="#ctx0" brushRef="#br1" timeOffset="52181.55">11218 6519 0,'-21'0'0,"42"0"0,-63 0 15,21 0-15,0 0 0,-1 0 16,1 0-16,0 0 0,0 22 0,0-1 16,0 0-16,-1 0 0,22 0 0,0 0 15,-21 1-15,21-1 0,0 0 16,0 0-16,0 0 0,21 0 16,1-21-16,-1 0 15,21 0-15,-21 0 0,22 0 0,-1 0 16,-21 0-16,21 0 0,-20-21 0,20 0 15,-21 0-15,0 0 0,0 0 16,1-22-16,-22 22 0,0 0 0,0-21 16,0 20-16,0-20 0,0 21 15,0 0-15,-22 21 0,-20 0 16,21 0-16,0 0 0,-22 0 0,22 0 16,-21 21-16,21 0 0,-43 21 15,43-20-15,0-1 0,21 0 0,0 0 16,0 0-16,0 0 0,0 1 15,0-1-15,21 0 16,21-21-16,-20 0 0,20 0 16,-21 0-16</inkml:trace>
  <inkml:trace contextRef="#ctx0" brushRef="#br1" timeOffset="52532.35">11811 6456 0,'0'-21'16,"0"42"-16,21-63 0,-21 20 0,0 1 15,0 0-15,0 42 32,-21 0-17,0 22-15,21-22 0,-21 0 0,21 21 16,-22 1-16,22-1 0,-21-21 16,0 22-16,21-1 0,-21 43 15,21-64-15,-21 21 0,21-21 0,0 22 16,0-22-16,0 63 15,0-62-15,0-1 0,0 0 16,0 0-16,21 0 16,0-21-16,0 0 15,0 0-15,1 0 0,-1 0 16,0-21-16,0 21 16,0-21-16,-21 0 0,21 21 15,1-21-15,-1-1 0,0 1 0,0 21 16,0-21-16,-21 0 0,21 0 15,1 0-15,-22-1 0</inkml:trace>
  <inkml:trace contextRef="#ctx0" brushRef="#br1" timeOffset="52767.21">11663 6773 0,'0'0'0,"21"0"47,0 0-47,0 0 0,0 0 0,1 0 16,20 0-16,-21 0 0,0 0 15,0 0-15,22 0 0,-22 0 0,0 0 16,21 0-16,-20 0 0,-1 0 31,0 0-31,0 0 16</inkml:trace>
  <inkml:trace contextRef="#ctx0" brushRef="#br1" timeOffset="53007.08">12806 7176 0,'0'21'0,"0"0"31,21-21-15</inkml:trace>
  <inkml:trace contextRef="#ctx0" brushRef="#br1" timeOffset="63063.83">974 9271 0,'0'-21'16,"0"0"-16,0 0 15,0-1 1,0 1 0,0 0-16,0 0 0,0 0 15,0 0-15,0-1 16,0 1-16,0 0 0,0 0 15,0 42 17,0 21-17,0-20-15,-22 20 0,1 0 0,0 1 16,0-1-16,0 0 0,0 1 16,-1-1-16,-20 0 0,21 22 15,-21-22-15,-1 22 0,1-22 16,21 0-16,-22 1 0,22-22 0,0 0 15,0 21-15,21-21 16,0-42 0,21 0-16,0 0 0,0 0 15,1-22-15,-1 1 0,21 0 16,-21-1-16,22 1 0,-22 0 16,21-1-16,-21 1 0,43-43 15,-43 22-15,0 21 0,0 20 16,0-20-16,1 21 0,-1 0 0,-21 0 15,21 21 1,0 0-16,-21 21 0,0 0 0,0 21 16,0-21-16,0 22 0,0-1 15,0 0-15,0 1 0,0-1 16,0-21-16,0 22 0,0-1 16,0 0-16,0 1 0,0-22 15,0 21-15,0-21 0,0 0 0,0 1 16,0-1-16,0-42 31,0-1-15,0 1-16,-21 0 0</inkml:trace>
  <inkml:trace contextRef="#ctx0" brushRef="#br1" timeOffset="63254.72">656 9567 0,'21'0'31,"0"0"-15,1 0-16,-1-21 0,0 21 15,21 0-15,-21 0 0,1-21 0,-1 21 16,21 0-16,-21 0 0,0-21 16,22 21-16,-22 0 0,0 0 0,0-21 15,22 21-15,-22-21 0,0 21 16</inkml:trace>
  <inkml:trace contextRef="#ctx0" brushRef="#br1" timeOffset="63867.07">1820 9589 0,'0'0'15,"21"0"-15,1-22 0,-1 1 0,-21 0 16,0 0-16,21 21 15,-21-21-15,0 0 0,21-1 0,-21 1 16,0 0-16,0 0 16,0 0-16,-21 0 0,0 21 0,0-22 15,-1 22-15,1-21 0,0 21 16,-21 0-16,21 0 0,-1 21 16,1 1-16,-21-1 0,21 0 15,-43 21-15,43 1 0,0-1 16,0 0-16,0 1 0,-1-1 15,1-21-15,0 21 0,21 1 0,0-1 16,0-21-16,0 0 0,0 1 16,0-1-16,21 0 0,0-21 0,1 0 15,-1 0-15,21 0 16,-21 0-16,22-21 0,-22 0 0,21-1 16,0 1-16,1 0 0,-22 0 15,21-21-15,1-1 0,20-41 16,-42 62-16,0-20 0,1-21 15,-1 20-15,0 1 0,-21-43 16,0 43-16,0 0 0,0-1 16,0 22-16,0-21 0,0 21 0,0-1 15,-21 44 1,21 20 0,0-21-16,-21 21 0,21 1 15,0-1-15,0 0 0,0 1 0,0-1 16,0 0-16,0 1 0,0-1 15,0 22-15,0-22 16,0-21-16,0 21 0,0-20 16,0-1-16,21 0 0,-21 0 15,21-21-15,0 0 16,0 0-16,0 0 16,1 0-16,-1-21 0,0 0 15,0 0-15</inkml:trace>
  <inkml:trace contextRef="#ctx0" brushRef="#br1" timeOffset="64229.86">2328 9440 0,'0'0'15,"0"-21"-15,0 0 0,21 21 16,1-21-16,-1 21 16,0 0-16,0 0 0,0 0 15,0 0-15,22 0 0,-22 0 0,0 0 16,0 0-16,22 21 0,-22 0 0,0 0 15,0 1-15,0-1 0,0 0 16,1 21-16,-22 22 0,0-43 16,0 21-16,0-21 0,0 22 15,0-22-15,0 0 0,0 0 0,0 0 16,0 1 0,0-44-1,0 1-15,0 0 16,0 0-16,21 0 0,0-22 15,0 22-15,-21-21 0,21 0 0,0 20 16,1-20-16,-1 0 0,-21 21 16,21-1-16,0-20 0,0 21 0,-21 0 15,21 0-15,1-1 0,-1 1 16,0 0-16,-21 0 0,21 21 16,0-21-16</inkml:trace>
  <inkml:trace contextRef="#ctx0" brushRef="#br1" timeOffset="65568.2">3556 9779 0,'21'-21'0,"0"21"0,43-85 16,-22 64-16,-21 0 16,-21 0-16,0 0 0,21-1 15,-21 1-15,0-21 0,0 21 16,0 0-16,0-1 0,0 1 0,-21 0 16,0 0-16,0 0 0,-21 21 15,20 0-15,-20-21 0,0 21 0,-1 0 16,22 0-16,-21 21 0,0-21 15,-1 21-15,1 0 0,21 0 0,-22 22 16,1 20-16,21-21 16,0 1-16,0-1 0,21-21 0,-22 22 15,22-1-15,0-21 0,0 21 16,0-20-16,0 20 16,22-21-16,-1-21 0,0 21 0,0-21 15,0 0-15,22 0 0,-22 0 16,21 0-16,-21 0 0,22-21 0,-22 0 15,21 0-15,0 0 0,1-1 16,-22 1-16,21 0 0,-21-21 0,22-1 16,-22 22-16,0-21 0,0-22 15,-21 22-15,0 21 0,21 0 16,-21 0-16,0-1 0,0 44 31,-21-1-15,21 0-16,-21 0 0,21 21 0,0-20 15,-21 20-15,21-21 0,0 21 0,0-20 16,0 20-16,0-21 16,0 0-16,0 0 0,21 1 0,0-1 15,0-21-15,1 0 16,20 0-16,-21 0 0,0 0 0,22 0 16,-22 0-16,0-21 0,21-1 15,-21 1-15,22 0 0,-1-21 16,-21-1-16,0 22 0,1-21 0,-1 0 15,-21 20-15,0-20 0,0 21 16,0-21-16,0 20 0,0 1 0,0 42 31,0 1-15,0-1-16,0 0 0,0 21 16,0-21-16,0 22 0,0-22 15,-43 42-15,43-20 0,-21-22 16,21 0-16,0 0 0,0 0 15,0 1-15,0-1 0,-21-21 16,21-21 0,0-1-1,21 1-15,0 0 0,-21 0 16,22-21-16,-1 20 0,-21-20 16,21 0-16,0 21 0,0-22 15,0 22-15,1 0 0,20 0 0,-21 0 16,0-1-16,22 22 0,-22 0 15,0 0-15,0 0 0,0 0 0,0 43 16,-21-22-16,22 0 16,-22 21-16,0-20 0,0-1 0,0 21 15,0-21-15,0 0 0,0 22 0,0-22 16,0 0-16,21 0 0,-21 0 16,21 1-16,0-1 0,0-21 15,0 21-15,1-21 0,-1 0 0,0 0 16,21 0-16,-21 0 0,1 0 0,20-21 15,-21 21-15,21-21 0,-20-1 0,-1-20 16,21 21-16,-21 0 16,0-22-16,22 1 0,-22 0 0,0-1 15,0 1-15,-21-21 0,21 20 16,1 1-16,-1 0 0,-21-1 16,0 1-16,21 0 0,0-1 0,-21 22 15,0 0-15,0 0 0,0 42 16,0 0-1,0 0-15,0 22 0,-21-22 16,0 21-16,21 0 0,-21 1 0,-1-1 16,1-21-16,21 22 0,-21 20 0,0-21 15,21-20-15,0 20 16,0 0-16,-21 1 0,21-22 0,0 21 16,0-21-16,0 0 0,0 1 0,0 20 15,0-21-15,21-21 16,-21 21-16,21-21 0,0 0 15,0 0-15,1-21 16,-1 21-16,0-21 0,0 0 0,0 0 16,0-1-16,22-62 0,-22 63 15</inkml:trace>
  <inkml:trace contextRef="#ctx0" brushRef="#br1" timeOffset="65831.03">4974 9356 0,'0'21'15,"21"-21"1,0 0-16,22 0 0,-22 0 0,0 0 16,21 0-16,-20 0 0,-1 0 15,21 0-15,-21 0 0,0 0 0,22 0 16,-22 0-16,0 0 0,0 0 0,0-21 15,1 21-15,-22-21 47</inkml:trace>
  <inkml:trace contextRef="#ctx0" brushRef="#br1" timeOffset="68857.83">5884 9610 0,'21'0'15,"-42"0"-15,64 0 0,-22 0 16,0 0-16,0-21 16,-21-1-16,21 1 15,-21 0-15,21 21 0,-21-21 16,0 0-16,0 0 0,0-1 0,0 1 15,22 0-15,-22 0 0,0 0 16,0 0-16,-22-1 16,1 22-16,0 0 0,0 0 15,0 0-15,0 0 0,-1 0 0,-20 22 16,0-1-16,21 0 0,-22 0 16,22 0-16,-64 85 15,64-64-15,0 1 0,0-1 16,21-21-16,0 22 0,0 20 15,0-42-15,0 0 0,0 1 16,21-22-16,0 21 0,0-21 16,1 0-16,-1 0 0,0 0 0,0-21 15,21 21-15,-20-22 0,-1 1 16,21 0-16,-21 0 0,22 0 0,-1-43 16,0 43-1,-21-21-15,1 21 0,-1-22 0,-21 22 16,21 0-16,-21 0 0,21 0 0,-21-1 15,0 1-15,0 0 16,0 42 0,0 0-1,0 1-15,0-1 0,0 21 16,0-21-16,0 43 0,0-43 16,0 0-16,0 21 0,0-20 15,0-1-15,0 0 0,21 0 16,0 0-16,1 0 0,-1-21 0,0 0 15,0 22-15,21-22 0,-20 0 16,20 0-16,-21 0 0,21 0 0,43-22 16,-43 1-16,64-21 15,-63 21-15,-1 0 0,0-1 16,43-41-16,-43 21 0,-21 20 16,1-20-16,-1 21 0,0-21 15,-21 20-15,0 1 0,0 0 0,0 0 16,0 0-16,-42 0 0,20 21 15,1 0-15,0 0 0,-21 0 0,21 0 16,-64 0-16,64 21 16,-22 0-16,22-21 0,-21 42 15,21-21-15,0 1 0,-1-1 0,1 0 16,0 21-16,21-21 0,0 1 16,0-1-16,0 0 0,0 0 15,0 0-15,21-21 0,22 0 16,-1 0-16,-21 0 0,21 0 15,-20 0-15,20-21 0,0 21 0,-21-21 16,22 0-16,-22 0 0,21-1 16,-21 1-16,1 0 0,-1 0 15,0 0-15,-21 0 0,21-1 0,-21 1 32,0 42-1,0 1-31,-21-1 0,21 0 15,0 21-15,-21-21 0,21 22 0,0-22 16,0 21-16,0 1 0,0-1 16,0 0-16,0 22 0,0-22 0,0 0 15,0 22-15,0-22 0,0 22 0,0-1 16,0 1-16,0-1 16,0 1-16,0 20 0,0-20 0,0 21 15,0-22-15,0 22 0,0 42 16,0-64-16,0 1 0,-21-1 15,-1-20-15,1 20 0,0-21 0,0 43 16,0-43-16,0-20 0,-1-1 16,1 0-16,0-21 0,0 0 0,0 0 15,0 0-15,-22-21 16,43 0-16,-21-22 0,0 1 16,0 0-16,21-1 0,0-20 0,0-1 15,0 1-15,0-22 0,0 0 16,0 1-16,21-1 0,0-21 0,21 22 15,22-65-15,-43 86 0,21-1 16,1 1-16,-1-1 16,-21 22-16,22-21 0,-1 20 0,-21 1 15,21 0-15,1-1 0,-1 1 16,0 0-16,1-1 0,-22 1 0,21 21 16,1-22-16,-1 22 0</inkml:trace>
  <inkml:trace contextRef="#ctx0" brushRef="#br1" timeOffset="69243.14">7599 9483 0,'0'0'0,"-21"0"0,42-21 47,0 21-47,0-22 15,0 1-15,0 21 0,1-21 16,-1 0-16,0 21 0,0-21 0,0 0 15,0-1-15,1 1 0,-22 0 16,0 0-16,0 0 0,-22 21 16,1 0-16,-21 0 0,21 0 15,-43 21 1,43 0-16,-21 0 0,21 0 0,-1 22 0,1-22 16,0 21-16,21 1 0,-21-22 15,21 21-15,0 22 16,0-22-16,21-21 0,0 0 0,0 0 15,1 1-15,20-1 0,-21-21 16,21 0-16,1 0 0,-1 0 0,43 0 16,-43 0-16,0-21 15,1 21-15,-22-22 0,21 1 0,-21 21 16,1-21-16,-1 21 0,-21-21 16,0 0-1</inkml:trace>
  <inkml:trace contextRef="#ctx0" brushRef="#br1" timeOffset="69822.8">1630 10245 0,'0'0'0,"-21"21"0,-22-21 15,22 0-15,42 0 32,0 0-32,22 0 0,-1 0 0,22 0 15,-1-21-15,1 21 0,20 0 16,1 0-16,42 0 0,-21 0 0,42 0 16,0 0-16,0 0 15,22 0-15,-1 0 0,212 0 16,-191 0-16,22 0 0,-21 0 0,20 0 15,1 21-15,0-21 0,190 21 16,-169 0-16,-22-21 0,1 0 16,0 21-16,-1-21 0,191 22 15,-211-22-15,-22 0 0,1 0 16,-1 0-16,-42 0 0,21 0 16,-42 0-16,0 0 0,0 0 0,-43 0 15,1 0-15,-22 0 0,0 0 0,1 0 16,-22 0-16,0 0 0,0 0 15,-21-22 17,-21 1-32,0 21 15,21-21-15</inkml:trace>
  <inkml:trace contextRef="#ctx0" brushRef="#br1" timeOffset="70447.13">9356 9186 0,'21'0'16,"-21"22"15,0-1-15,0-42 46,21 21-62,-21-22 16,0 1-1,0 0-15,-21 21 16,0 0 0,-1 0-1,1 0-15,21 21 0,0 0 16,0 1-16,0-1 15,0 0 1,0 0 0</inkml:trace>
  <inkml:trace contextRef="#ctx0" brushRef="#br1" timeOffset="70934.85">9292 9631 0,'0'0'15,"0"21"-15,0 0 0,0 0 16,0 1 0,21-22-1,0 0 1,1 0-1,-22-22-15,21 22 16,-21-21-16,0 0 0,0 0 16,0 0-1,-21 21-15,-1 0 16,1 0-16,0 21 16,21 0-1,0 0-15,0 0 16,21-21 15,0 0-31,1-21 16,-1 0-1,-21 0 1,0 0 0,-21 21 62</inkml:trace>
  <inkml:trace contextRef="#ctx0" brushRef="#br1" timeOffset="72287.72">10922 8890 0,'0'-42'16,"0"21"0,0-1-16,0 1 0,0 0 15,0 42 1,0 0-1,0 1-15,0 20 0,0-21 16,0 21-16,0 22 0,0-22 0,-21 1 16,21-1-16,-21 0 0,21-21 15,-22 22-15,22 20 0,-21-42 16,21 22-16,0-22 0,0 0 16,21-21 15,1 0-31,-1-21 0,0 0 0,0 21 15,0-21-15,22-1 0,-22-20 16,0 21-16,21 0 0,-21-22 0,22 1 16,-22 21-16,0-21 0,0 20 15,0 1-15,1 0 0,-22 0 0,0 0 16,21 21-16,-21 21 16,0 0-16,0 0 0,0 0 15,0 22-15,0-22 0,0 21 0,0-21 16,0 22-16,0-22 0,0 21 15,0-21-15,0 1 0,0-1 0,0 0 16,42 21-16,-21-42 16,0 21-16,1-21 15,-1 0-15,0 0 0,0 0 0,21-21 16,-20 21-16,20-21 0,-21 0 0,21 0 16,-20-22-16,20 22 0,0-21 15,-21 0-15,22 20 0,-22-20 16,0 0-16,0-1 0,0 1 0,1 0 15,-22-1-15,0 22 0,0-21 16,0 21-16,0 42 16,-22 0-1,1 0-15,0 0 0,21 22 16,-21-22-16,21 21 0,0-21 0,-21 22 16,21-1-16,0-21 0,0 22 15,0-22-15,0 21 0,0-21 0,0 0 16,42 22-16,-21-22 0,22 0 15,-22-21-15,21 0 0,0 0 16,1 0-16,-1 0 0,22 0 0,-22 0 16,0-21-16,1 21 0,-1-21 0,0 0 15,1-1-15,-22 1 0,21 0 16,-21 0-16,0-43 0,-21 43 16,0-21-16,0 21 15,0-22-15,0 22 0,0 0 0,0 0 16,0 0-16,-21 0 0,0 21 15,0 0-15,0 21 0,0 0 16,-1 0-16,1 0 0,0 22 0,21-22 16,-21 42-16,21-20 0,0-22 15,0 21-15,0-21 0,0 0 16,0 1-16,0 20 0,21-21 0,0-21 16,0 21-16,1 0 0,-1 1 15,0-22-15,0 0 0,21 0 0,-20 0 16,20 0-16,-21 0 0,0 0 15,22 0-15,-1-22 0,0 22 0,1-21 16</inkml:trace>
  <inkml:trace contextRef="#ctx0" brushRef="#br1" timeOffset="72632.28">14139 8890 0,'21'-21'15,"-42"42"-15,64-63 0,-22 21 0,-21-1 16,0 1-16,0 0 0,0 0 0,0 0 16,-21 21-1,-1 0-15,1 0 0,-21 0 16,21 21-16,-22 0 0,22 0 0,-21 22 16,21-22-16,-22 21 15,-20 43-15,42-43 0,0 0 16,-22 22-16,43-22 0,0-21 15,0 22-15,0-22 0,0 21 16,0-21-16,21 1 0,1-1 0,-1 0 16,21 0-16,-21 0 0,22 0 15,-1 1-15,0-22 0,22 0 16,-22 0-16,22 0 0,-1 0 0,1 0 0,-1 0 16,-21 0-16,22-22 15,-1 22-15,1-21 0,-22 0 0,1-21 16,-1 21-16</inkml:trace>
  <inkml:trace contextRef="#ctx0" brushRef="#br1" timeOffset="73439.83">14901 9059 0,'0'-42'0,"0"84"0,0-126 0,0 20 16,0 43-16,-21 0 0,0 21 15,0 0-15,0 0 0,-1 0 16,-20 0-16,21 21 0,-21 0 16,20 22-16,1-22 0,0 21 15,0 0-15,0-20 0,0 20 0,-1 0 16,22-21-16,0 22 0,0-22 0,0 21 15,0-21-15,0 1 0,0-1 16,22 0-16,-1-21 16,0 0-16,0 0 0,21 0 0,-20 0 15,-1 0-15,0 0 0,21 0 16,-21-21-16,1 21 0,-1-21 0,21-1 16,-21 1-16,0-21 0,-21 21 15,22-22-15,-1 22 0,0-42 16,-21 20-16,0 22 0,0 0 15,-21 21 1,21 21-16,-21 0 16,-1 1-16,22-1 0,0 21 15,0-21-15,0 0 0,0 22 16,0-22-16,0 0 0,0 0 0,0 0 16,0 1-16,0-1 0,22 0 0,20 0 15,-21-21-15,0 0 16,0 0-16,1 0 0,20 0 0,-21 0 15,43-21-15,-43 0 16,0 21-16,0-21 0,0-1 0,0 1 16,1-21-16,-1 21 0,0-22 0,0 22 15,-21-21-15,0 0 0,21 20 16,0-20-16,-21 21 0,0 42 31,0 0-15,0 0-16,0 1 0,0-1 0,-21 21 15,0-21-15,21 0 0,-21 1 16,21-1-16,0 0 0,-21 0 0,0 21 16,21-20-16,-22-22 31,22-22 0,0 1-31,0 0 0,0 0 16,22-21-16,-1 20 0,0 1 0,0-21 15,21 0-15,1-1 0,-1 22 16,43-42-16,-43 41 16,0 1-16,1 0 0,-1 21 0,0 0 15,1 21-15,-1 0 16,-21 1-16,-21 20 0,21-21 0,-21 21 16,22-20-16,-22 41 15,0-21-15,0-20 0,0-1 0,0 0 16,0 0-16,0 0 0,-22 22 15,1-43-15,21 21 0,-21-21 16,0 0 0,21-21-16</inkml:trace>
  <inkml:trace contextRef="#ctx0" brushRef="#br1" timeOffset="74117.98">17420 9335 0,'0'-22'16,"21"22"-16,0 0 15,1 0-15,-1-21 0,21 21 16,0 0-16,-20-21 0,20 21 0,-21-21 16,21 21-16,1-21 0,-22 21 15,0-21-15,0-1 0,0 22 0,-21-42 16,0 21-16,0 0 16,0 0-16,0-1 0,0 1 0,-21-21 15,-21 0-15,21-1 16,-22 22-16,22 21 0,-21-21 0,0 21 15,-1 0-15,1 21 0,0-21 16,-1 42-16,1-20 0,0 20 16,-1-21-16,-20 64 0,42-43 15,-1 0-15,1 1 0,0-1 0,21-21 16,-21 22-16,21-22 16,0 0-16,0 0 0,42 21 15,1-42-15,-22 0 16,0 0-16,21 0 0,1 0 0,-1-21 15,0 0-15,1 0 0,-1 21 0,0-21 16,-21-22-16,22 22 0,20-42 16,-42 42-16,1-64 15,-22 64-15,21-22 0,-21 1 16,0 21-16,0 0 0,0 0 16,0-1-16,0 1 0,0 42 15,0 1-15,0-1 0,0 0 16,0 21-16,0-21 0,0 22 15,0 20-15,0-42 0,0 22 16,0-22-16,0 0 0,0 21 16,0-20-16,0-1 0,0 0 15,0 0-15,21-21 0,0 0 0,0 0 16,0 0-16,22 0 16,-22 0-16,21-21 0,-21 21 0,22-21 15,-22 0-15</inkml:trace>
  <inkml:trace contextRef="#ctx0" brushRef="#br1" timeOffset="75034.46">18394 9017 0,'21'-42'0,"-42"84"0,42-127 0,-21 43 16,0 21-16,0-21 0,0 20 15,0 1-15,0 0 0,-21 21 16,0 0 0,-1 0-16,1 21 0,-21 22 0,21-22 15,-22 42-15,43-20 16,-21-1-16,0 0 0,0 1 0,0-1 15,21 0-15,-21 1 0,21-22 16,0 21-16,0 22 16,0-43-16,42 0 0,-21 0 0,0 0 15,0 0-15,22-21 0,-1 0 16,0 0-16,1 0 0,20 0 0,-20 0 16,-1 0-16,64-42 15,-64 21-15,0 0 0,1 0 0,41-43 16,-62 22-16,41-64 15,-42 64-15,0-22 0,1 1 0,-22-1 16,0 1-16,21 20 0,-21-20 16,0 20-16,21 22 0,-21 0 0,0 0 15,0 0-15,0 42 16,-21 0 0,0 0-16,21 22 0,0-1 0,-22 0 15,22 1-15,0-1 0,-21 21 16,21-20-16,-21-1 0,21 0 0,0 1 15,0-1-15,0 0 0,0 1 0,-21-22 16,21 42-16,0-41 16,0-1-16,0 0 0,0 0 0,21-21 47,0-21-47,0 0 15,1 0-15,-1-1 0,0 1 16,0-21-16,0 42 0,0-42 0,1 20 15,-1 1-15,0 0 0,0 0 0,43-21 16,-43 42-16,0 0 0,0 0 16,0 0-1,-21 21-15,0 0 0,21 0 0,-21 0 16,0 0-16,0 1 0,0-1 0,0 0 16,0 0-16,0 0 0,22-21 15,-1 21-15,0 1 0,0-1 16,0-21-16,0 0 0,1 0 15,41 0-15,-42 0 16,0 0-16,22 0 0,-22-21 0,21 21 16,-21-22-16,22 1 0,-22 0 15,0 0-15,21-21 0,-20 20 0,-1-20 16,0 21-16,0-21 0,0-1 16,-21 22-16,21 0 0,1-21 15,-22 63 1,0 0-16,0 0 15,0 21-15,0-20 0,-22-1 0,22 21 16,0-21-16,0 0 0,0 22 16,0-22-16,0 0 0,0 0 15,0 0-15,0 1 0,22-1 16,-1-21-16,0 0 16,0 0-16,0 0 0,0 0 15,1 0-15,-1 0 0,0-21 16,0-1-16,0 1 0,-21 0 0,21 0 15,1-21-15,-22 20 0</inkml:trace>
  <inkml:trace contextRef="#ctx0" brushRef="#br1" timeOffset="75239.34">20193 8678 0,'-21'-21'0,"42"42"0,-63-42 15,42 0-15,-22 21 0,1 0 16,21 21 15,0 0-15,0 1-16,0-1 16,21-21-16,1 21 0,-1 0 15</inkml:trace>
  <inkml:trace contextRef="#ctx0" brushRef="#br1" timeOffset="76031.25">20574 8996 0,'0'0'0,"0"21"46,0 0-46,0 0 16,0 1-16,0-1 0,0 0 16,0 0-16,0 0 0,0 22 0,0-22 15,21 0-15,-21 0 16,21-21-16,-21 21 0,21 0 0,1 1 16,-1-1-16,0 0 0,0-21 15,0 0-15,0 0 0,1 0 16,-1 0-16,0 0 0,0 0 0,0 0 15,0 0-15,1-21 0,-1 0 16,21-1-16,-21 1 0,0-21 16,1 21-16,-1 0 0,0-22 15,0 1-15,21-22 16,-20 43-16,-22 0 0,21-21 16,-21 21-16,21 21 0,-21 21 31,0 0-31,0 0 0,0 0 15,0 0-15,-21 22 0,21-22 0,-21 0 16,21 0-16,0 22 0,0-22 0,0 0 16,0 0-16,0 0 0,0 0 15,0 1-15,0-1 0,42-21 16,-21 21-16,0-21 16,0 0-16,22 0 0,-22 0 0,64 0 15,-43 0-15,0 0 0,1-21 16,-1 21-16,21-21 0,-20-1 15,63-20-15,-64 21 16,0-21-16,1 20 0,-22-20 16,21 0-16,0-22 0,-42 43 15,0 0-15,0-21 0,0 20 16,-21 22-16,0 0 16,0 0-16,-21 22 0,20-1 0,1 0 15,-21 0-15,0 43 16,20-22-16,1-21 0,0 21 0,21-20 15,0-1-15,0 42 16,0-42-16,0 1 0,0-1 16,21 0-16,0-21 0,1 21 0,-1-21 15,0 0-15,0 0 0,0 21 16,0-21-16,22 0 0,-22 0 0,21 0 16,1 0-16,-22 0 15,0 0-15,0-21 0,0 21 16,22-21-16,-22 0 0,0 21 15,0-21-15</inkml:trace>
  <inkml:trace contextRef="#ctx0" brushRef="#br1" timeOffset="76202.36">22373 9377 0,'21'0'0,"-63"-21"31,21 42-31,0-21 62,-1 0-62</inkml:trace>
  <inkml:trace contextRef="#ctx0" brushRef="#br1" timeOffset="82819.64">9525 10943 0,'0'-21'141</inkml:trace>
  <inkml:trace contextRef="#ctx0" brushRef="#br1" timeOffset="84495.78">9715 10859 0,'22'0'0,"20"-64"31,-42 43-31,21 21 0,-21-21 0,0 0 16,0-1-16,0 1 16,-21 21-1,0-21-15,0 21 0,-1 0 0,1 0 16,0 0-16,0 21 0,-21 0 15,20 1-15,-20-1 0,21 0 0,-21 21 16,20-21-16,-20 22 0,21-1 16,0 0-16,-22 1 0,22 20 15,0-20-15,0 20 0,0-21 0,21 1 0,0 20 16,0-20-16,0-1 0,0 0 16,0-21-16,0 43 0,21-43 15,0 0-15,0 0 0,0 1 16,22-22-16,-22 0 0,21 0 15,1 0-15,-1 0 0,0 0 0,1-22 16,-1 22-16,0-21 0,22-21 16,-22 21-16,0 0 0,1-22 0,-1 1 15,-21 21-15,22-22 0,-22 1 16,0 0-16,0-1 0,0 1 0,-21 21 16,21-21-16,-21 20 0,0 1 0,0 42 31,-21 1-16,0 20-15,21-21 0,-21 21 16,0 1-16,21-1 0,0-21 0,0 22 16,0 20-16,0-21 15,0-20-15,0-1 0,0 0 0,0 0 16,21 0-16,0-21 0,0 0 16,22 0-16,-22 0 0,21 0 0,-21 0 15,22 0-15,-22-21 0,21 0 16,-21 0-16,22 0 0,-22-1 15,0-20-15,0 0 0,0 21 0,0-43 0,1 22 16,-22-1-16,0-41 16,0 41-16,0 1 0,0 21 0,-22-21 15,1 20-15,0 22 0,0-21 16,-21 21-16,20 0 0,-20 0 0,0 21 16,-1-21-16,1 22 0,0 20 15,-1-21-15,22 21 0,-21 1 16,21 20-16,0-20 0,-1-1 0,22 0 15,0 1-15,0-1 0,22-21 0,-22 21 16,42-20-16,0-1 0,1 0 16,-1 0-16,0-21 0,1 0 0,-1 0 15,21 0-15,-20 0 0,-1-21 16,0 21-16,1-21 0,-1 0 16,0-1-16,1-20 0,-22 21 0,21-21 15,-21 20-15,22-62 16,-22 63-16,0-22 0,-21 22 0,0 0 15,0 0-15,0 0 0,0 42 16,0 0 0,0 0-16,-21 0 0,21 22 0,0-22 15,-21 21-15,0-21 0,21 22 16,0-22-16,0 21 0,0-21 0,-22 0 16,22 1-16,0-1 0,0 0 15,0 0-15,22-21 16,-1-21-1,-21 0-15,21 21 0,-21-21 0,21-1 16,0-20-16,-21 21 16,21 0-16,1-22 0,-1 1 0,0 0 15,-21 21-15,21-22 0,0 1 16,0 21-16,1 0 0,-1-1 0,0 22 16,0 0-16,0 0 0,-21 22 15,21-1-15,-21 0 0,0 0 16,0 21-16,0 1 0,0-22 15,0 21-15,0-21 0,0 22 0,0-22 16,22 0-16,-22 0 0,21 0 0,-21 1 16,21-1-16,0-21 0,21 0 15,-20 0-15,-1 0 16,0 0-16,0 0 0,0-21 16,0-1-16,1 1 0,-1 0 0,0 0 15,0 0-15,0-22 0,0 22 16,1-21-16,-1-22 0,0 43 15,-21 0-15,0 0 0,21 0 16,0 21-16,-21 21 16,0 0-16,0 0 0,0 0 15,0 22-15,0-22 0,0 0 16,0 0-16,0 22 0,0-22 16,0 0-16,0 0 0,0 0 15,21 0-15,1 1 0,-1-22 16,0 0-16,0 0 0,0 0 0,0 0 15,22 0-15,-22 0 0,0 0 16,21-22-16,-20 22 0,-1-21 0,0 0 16,21 0-16,-21-21 0,1 20 0,-1-20 15,-21 21-15,21-21 16,21-22-16,-42 43 0,0 0 0,21-22 16,-21 65-1,0-1 1,0 21-16,-21-21 0,21 22 0,-21-1 15,0 0-15,0 1 0,21-1 16,-21 0-16,-1 22 0,1-22 16,21 22-16,-42 41 0,21-41 15,0-1-15,-1 22 0,1-21 16,0 105-16,0-84 16,0-1-16,21 1 0,0 0 0,-21 84 15,-1-84-15,1-1 0,21 1 16,-21-22-16,21 1 0,-21-1 0,21 1 15,-21-22-15,0 1 0,21-22 0,0 0 16,0 0-16,0-42 16,0 0-1,21 0-15,0-22 0,0 22 0,21-21 16,1-22-16,-1 22 0,0-22 16,1 1-16,20-1 0,-20-20 15,20 20-15</inkml:trace>
  <inkml:trace contextRef="#ctx0" brushRef="#br1" timeOffset="84775.83">12361 11536 0,'-42'-64'0,"84"128"0,-105-170 0,42 85 15,-1 0-15,1 0 0,21-22 0,-21 1 16,21-22-16,0 22 16,21 21-16,22 0 0,-22 0 15,21-1-15,0 22 0,1 0 0,-1 0 16,0 0-16,1 0 0,-22 22 15,21-1-15,1 0 0,-22 0 0,0 21 16,-21 1-16,0-22 0,0 21 16,0 1-16,-21-22 0,-22 0 0,1 21 15,0-21-15,21 1 0,-22-1 16,-20 0-16,20-21 0,1 0 0,-21 21 16,20-21-16,22 0 15,-21 0-15,21 0 0,21-21 16,0 0-1</inkml:trace>
  <inkml:trace contextRef="#ctx0" brushRef="#br1" timeOffset="86095.59">13398 11324 0,'22'21'15,"-44"-42"-15,65 42 0,-22-21 16,0 0-16,-21-21 16,0 0-16,21 0 15,-21 0-15,0 0 16,0-22-16,0 22 0,0 0 16,0-21-16,0 20 0,-21-41 15,21 42-15,-42-22 16,21 43-16,-1 0 0,1 0 15,0 0-15,0 0 0,-21 0 0,20 22 16,-20-1-16,21 0 0,-21 0 16,-1 21-16,22 1 0,0-1 0,-43 43 15,43-43-15,0-21 16,21 22-16,0-22 0,0 21 0,0-21 16,0 0-16,0 1 0,21-1 15,0-21-15,1 0 0,-1 0 16,21 0-16,-21 0 0,0-21 0,43-1 15,-22 1-15,1-21 0,-22 21 16,21 0-16,-21-22 0,22 1 16,-22 0-16,0-1 0,0 1 15,-21 21-15,21-64 0,0 64 16,-21-21-16,0 20 16,0 44-1,-21-1 1,0 0-16,21 21 0,-21-21 0,21 22 15,0-1-15,-21-21 0,21 22 0,0-1 16,0-21-16,0 0 0,0 22 16,0-22-16,0 0 0,21 0 0,0 0 15,0-21-15,0 0 0,22 0 16,-1 0-16,-21 0 16,0 0-16,22-21 0,-22 0 0,0 0 15,43-43-15,-43 43 0,0-21 16,21-1-16,-21 1 0,1-21 15,-1-22-15,-21 43 0,21-1 16,-21 1-16,0 0 0,0-1 0,0 1 16,21 21-16,-21-22 15,0 22-15,0 42 16,0 1 0,0-1-16,0 21 0,-21 0 0,0-20 15,21 20-15,0 0 0,-21 1 16,-1-1-16,22 0 0,0 43 15,0-43-15,0 1 0,0-1 16,0 0-16,0-21 0,0 22 0,0-22 16,0 0-16,0 0 0,0 0 0,22 1 15,-1-22-15,0 21 16,0-21-16,0 0 0,0 0 16,1 0-1,-22-21 1,0-1 15,0 1 250,0 0-265,0 0-16</inkml:trace>
  <inkml:trace contextRef="#ctx0" brushRef="#br1" timeOffset="86400.43">13864 10943 0,'-21'0'16,"42"0"-16,-63 0 0,63 0 31,0 0-31,0 0 16,22 0-16,-1 0 15,-21 0-15,21 0 0,-20 0 0,20 0 16,0 0-16,-21 0 0,1 0 16,-1 0-16,0 0 15,-21 21 1,0 1-1</inkml:trace>
  <inkml:trace contextRef="#ctx0" brushRef="#br1" timeOffset="88449.37">14520 11345 0,'0'0'0,"21"0"0,1 0 15,-1 0-15,0 0 0,0 0 16,21 0-16,-20 0 0,-1-21 0,0 0 15,21 0-15,1 0 16,-22 0-16,-21-1 0,21-20 0,-21 21 16,0 0-16,0-43 0,0 43 15,0 0-15,-21-21 0,0 42 16,-1-22-16,1 1 0,0 21 0,-21 0 16,-22 0-1,22 21-15,0 1 0,20-1 0,-20 0 16,0 0-16,21 21 0,-1 1 0,1-22 15,0 21-15,0 1 0,21-22 16,0 21-16,0-21 0,0 22 16,0-22-16,21 0 0,0 0 15,0-21-15,1 0 0,20 0 0,0 0 16,1 0-16,-22 0 0,21-21 16,-21 0-16,0 0 0,43-22 15,-43 22-15,0-21 16,22-22-16,-43 22 0,21-22 15,-21 43-15,21-21 16,-21 21-16,0 0 0,0-1 16,0 44-1,0-1-15,0 0 16,-21 0-16,0 21 0,21-20 16,0 20-16,0 0 0,-22 1 0,22-1 15,0-21-15,0 21 0,0 1 16,0-22-16,0 0 0,0 0 15,0 0-15,22 1 0,-1-1 0,21-21 16,-21 0-16,0 0 0,1 0 16,20 0-16,-21 0 0,64-43 15,-43 22-15,-21 0 0,22-21 16,-1 21-16,0-22 0,-21 1 16,22-22-16,-22 22 0,21 0 0,-21-22 15,22 22-15,-22 0 0,0-1 16,0 1-16,-21 21 0,0-22 0,0 22 15,-21 21 1,0 21 0,0 1-16,0-1 0,-1 21 0,1 0 15,0-20-15,0 20 0,0 0 0,0 1 16,-1 20-16,1-21 0,0 1 16,21-1-16,0-21 0,0 22 15,0-22-15,0 0 0,0 0 16,0 0-16,0 0 0,42 1 15,-20-22-15,-1 0 0,42 0 16,-42 0-16,22 0 0,-22-22 16,21 1-16,-21 0 0,22-21 15,-22 21-15,0-1 0,0 1 0,-21-21 16,21 21-16,-21 0 0,0-1 16,22 1-16,-1 21 46,-21 21-46,21-21 16,0 0 0,0 0-16,0 0 15,1 0-15,20 0 0,-21 0 0,0 0 16,0 0-16,1-21 0,-1 21 16,-21-21-16,21 0 0,-21 0 15,21 21 1,-42 0-1,0 21-15,21 0 16,0 0-16,-21 0 0,-1 1 16,22-1-16,-21 0 0,21 42 15,0-41-15,0-1 0,0 0 16,0 0-16,0 0 0,0 0 0,21 1 16,1-1-16,-1-21 15,0 0-15,0 0 0,0 0 16,43 0-16,-22 0 0,-21 0 15,22-21-15,-22 21 0,21-22 0,-21-20 16,22 21-16,-1-21 0,-21-1 16,21 1-16,-20 0 0,-1-22 0,21 22 15,0-64-15,-20 42 16,-22 22-16,21-21 0,-21 20 0,21 1 16,-21 21-16,0 0 0,0-1 0,0 1 15,0 42 1,-21 1-16,0 20 15,-1-21-15,22 21 0,-21-20 16,0 20-16,0 0 0,21 1 0,-21-1 16,21 0-16,-21 1 0,21-1 0,-22 0 15,22 22-15,0-22 16,0-21-16,0 22 0,0-22 0,43 21 16,-22-42-16,0 21 0,0-21 15,0 0-15,1 0 0,20 0 16,-21 0-16,0 0 0,22-21 15,-22 21-15,0-21 0,21-21 0,-21 20 16,1-20-16,20 21 0,0 0 16,-21 0-16,1-22 0,-22 22 15,0 0-15,21 0 0,-21 42 32,0 0-32,-21 0 0,21 0 15,0 1-15,0-1 0,0 0 0,0 0 16,-22 0-16,1 0 0,21 22 15,0-22-15,0 0 16,0 0-16,21 0 0,1-21 16,-1 0-16,0 0 0,0 0 0,0 22 15,0-22-15,1 0 0,-1 0 16,0 0-16,0-22 0,0 22 16,0-21-16,1 0 0,-1 0 15,0 0-15,0-22 0,0 22 16,0-21-16,1 0 0,-22 20 15,21 1-15,-21 0 16,0 0-16,0 0 0,0 0 31,0 42 47,0 0-62,0 0-16,0 0 0,-21 0 16,-1 1-16,22-1 0,-21 21 15,0-21-15,0 22 0,0-22 0,-22 63 16,43-41-16,-21-22 0,0 64 16,21-43-16,0 0 15,0 22-15,-21-22 0,0 127 16,0-126-16,-22 84 15,22-85-15,21 22 0,-21-22 16,0 21-16,0-20 0,-1 20 16,1-20-16,0 20 0,-42 43 15,41-43-15,1-20 0,-21-1 16,21 0-16,0 1 0,-1-22 16,-20 42-16,0-41 0,21-22 0,-1 0 15,-20 0-15,21 0 16,0 0-16,0 0 0,-1 0 0,1-22 0,0 1 15,0 0-15,0 0 0,0-21 16,-1 20-16,22-20 0,0-21 16,0 20-16,0 1 0,22-43 15,20 22-15</inkml:trace>
  <inkml:trace contextRef="#ctx0" brushRef="#br1" timeOffset="88687.62">16616 11091 0,'0'-21'0,"0"42"0,-21-42 0,42 0 16,0 21-16,0 0 16,21 0-16,1 0 0,-1 0 0,0 0 15,-20 0-15,62 0 16,-41-21-16,-1 21 0,0 0 15,-21 0-15,22 0 0,-22-21 16,-21 0-16,0-1 16,-21 22-16,0-21 0</inkml:trace>
  <inkml:trace contextRef="#ctx0" brushRef="#br1" timeOffset="88852.26">16341 10774 0,'0'0'0,"-22"21"0,44 0 47,-1-21-31,0 0-16,0 0 16</inkml:trace>
  <inkml:trace contextRef="#ctx0" brushRef="#br1" timeOffset="91060.79">18923 10795 0,'0'0'0,"0"21"0,0 0 16,21-21-1,0 0 1,0 0-16,-21-21 16,22 0-16,-1 0 0,0 0 0,0 0 15,-21-1-15,21 1 0,0 0 16,-21 0-16,0-21 0,22 20 0,-22-41 16,0 21-16,0 20 15,0 1-15,-22 21 16,1 21-1,21 1-15,-21 20 0,0 0 16,21 1-16,-21-1 0,21 21 0,0-20 16,-21-1-16,21 0 0,0 22 15,-22-22-15,22 43 0,-21-43 16,21 1-16,0-1 0,0 0 0,0 1 16,0-22-16,0 0 15,0 21-15,-21-42 0,0 43 0,0-43 16,0 0-1,-1 0-15,1 0 0,0-22 0,-21 1 16,21 0-16,-22 0 0,22 0 16,-21 0-16,21-22 0,-22 22 15,22-21-15,0 21 0,0-1 0,0 1 0,21 0 16,-22 21-16,22 21 31,22 0-31,-1 1 16,0-1-16,-21 21 0,21-21 15,0 0-15,0 22 0,-21-22 0,22 0 16,-1 0-16,0 0 0,0 1 16,0-1-16,22 0 0,-22-21 15,0 0-15,42 0 0,-20 0 0,-22 0 16,21 0-16,1-21 0,-1 0 16,-21-1-16,64-20 15,-43 0-15,0 21 0,-20-22 16,20 1-16,-21 21 0,-21-22 0,0 1 15,0 21-15,0-21 0,0-1 16,0 22-16,0 0 0,0 0 16,-21 21-1,21 21-15,-42 0 0,42 0 16,-43 0-16,43 22 0,-21-22 0,0 21 16,0 1-16,0-22 0,21 21 0,0 0 15,0-20-15,0 20 0,0-21 16,0 0-16,0 0 0,42 1 0,-21-22 15,0 21-15,22-21 0,-22 0 16,21 0-16,0 0 0,1 0 0,-1-21 16,0-1-16,22 1 0,-22 0 15,22-21-15,-22 21 0,0-22 16,1 1-16,-1 21 0,-21-22 0,0 1 16,1 21-16,-22-21 0,0 20 15,0 1-15,0 0 16,-22 21-16,1 0 0,0 0 0,-42 21 15,41-21-15,1 21 0,0 1 16,21-1-16,0 0 0,0 0 0,0 21 16,0-20-16,0-1 0,21 21 0,0-21 15,1 0-15,20 22 16,-21-22-16,0 0 0,0-21 0,1 21 16,-44-42 30,1 21-46,0-21 0,0 0 16,0 21-16,21-21 0,-21-1 0,-1 22 16,22-21-16,0 42 31,0 1-31,0-1 16,0 0-16,0 0 15,22 0-15,-1-21 16,0 0-16,0 21 0,0-21 15,22 0-15,-22 0 0,21 0 0,0 0 16,-20 0-16,20 0 0,-21-21 0,21 0 16,-20 0-16,20 0 0,0-22 15,-21 22-15,1-21 0,-1 21 16,0-22-16,0 1 0,-21 0 16,21-1-16,0 1 0,-21 0 15,22-64-15,-1 42 0,-21 22 16,21-21-16,-21-1 0,0 22 15,0 21-15,0 42 16,0 0 0,0 0-16,-21 21 0,21 1 0,-21-1 15,-1 0-15,22 1 0,0 20 0,0-20 16,-21 41-16,21-63 16,0 22-16,0-1 0,0-21 0,0 22 15,0-22-15,21 0 0,-21 0 16,22 0-16,-1 0 0,0-21 15,21 0-15,-21 0 0,1 0 16,20 0-16,-21 0 0,21-21 0,1 0 16,-1 0-16,-21 0 0,64-22 15,-64 22-15,21-21 16,-20 21-16,-1 0 0,0-1 0,0-20 16,-21 21-16,21 0 0,-21 42 31,0 0-31,-21 0 0,21 0 15,-21 1-15,0-1 0,21 21 16,-21-21-16,21 0 0,0 22 0,0-22 16,0 21-16,0-21 0,0 1 15,21-22-15,0 21 16,21-21-16,-21 0 0,1 0 0,20 0 16,-21 0-16,0 0 0,22 0 0,-22-21 15,42-43 1,-42 43-16,1 0 0,-1-22 0,-21 22 15,0-21-15,21 21 0,-21 0 16,21-1-16,-21 1 0,0 0 0,0 0 16,0 42-1,0 0-15,0 0 16,-21 1-16,21 20 0,-21-21 16,21 0-16,0 0 0,0 1 15,-21-1-15,21 0 0,-22 0 16,22 0-16,0 0 0,-21-21 0,21 22 15,0-44 17,0 1-17,0 0-15,21 0 0,1 0 0,-1-22 16,0 22-16,21-21 0,-21 21 16,1-22-16,20 22 0,0-21 0,1 21 15,-1 0-15,64-1 0,-64 22 16,22 0-16,-43 0 0,21 0 15,-21 22-15,0-1 0,-21 21 16,0-21-16,0 0 0,0 22 0,0-22 16,0 21-16,-21-21 0,0 1 0,0 20 15,0-21-15,0 0 0,-1 22 16,1-22-16,0 0 16,42-21 15,0-21-16,1 21-15,-1-21 0,21-1 0,-21 22 16,22-21-16,-22 0 0,21 0 16,0 21-16</inkml:trace>
  <inkml:trace contextRef="#ctx0" brushRef="#br1" timeOffset="91693.43">22479 10964 0,'21'-21'0,"-42"42"0,63-42 0,-42 0 16,21 0-16,-21 0 0,0 0 15,-21 21 1,0 0-16,0 0 16,-21 0-16,20 21 0,1-21 0,-21 21 15,0 0-15,20 0 0,-41 43 16,42-43-16,0 0 0,-1 0 16,1 22-16,21-22 0,0 0 0,0 0 15,0 0-15,0 0 0,43 1 16,-22-22-16,0 21 15,0-21-15,0 0 0,22 0 0,-22 0 16,0-21-16,0-1 0,0 22 16,22-21-16,-1-21 0,-21 21 15,0 0-15,0-1 0,-21 1 16,22 0-16,-1 0 0,-21 0 0,0 0 16,0 42 30,0 0-46,0 0 0,0 0 16,0 0-16,0 22 0,0-22 16,-21 21-16,21 1 0,0-1 0,-22 43 15,22-43-15,0 21 0,0-20 16,-21-1-16,21 22 0,0 41 16,0-41-16,0 21 0,0-22 15,0 22-15,0-22 0,0 22 16,0 0-16,0-22 0,0 22 0,0-22 15,-21 22-15,21-22 0,-21 22 16,21 0-16,-21-22 0,0 22 16,-1-22-16,-20 43 0,21-42 15,-21-22-15,20 0 0,-41 64 16,-1-63-16,22-43 16,0 21-16,21-21 15,-1 0-15,22-21 16,0-1-1,0 1-15,0 0 0,22 0 16,-1 0-16,0 0 0,42-64 16,-41 43-16,-1-1 0,0-20 15</inkml:trace>
  <inkml:trace contextRef="#ctx0" brushRef="#br1" timeOffset="92008.26">21717 10668 0,'0'-21'0,"0"42"0,-21-63 16,21 21-16,-21 21 15,21-22-15,0 44 63,-22-22-47,1 0-1,0 21-15,0-21 16,0 0-16</inkml:trace>
  <inkml:trace contextRef="#ctx0" brushRef="#br1" timeOffset="92295.09">20405 10880 0,'0'0'0,"-22"0"16,1 0-16,-21 0 0,21 0 15,42 0-15,0 0 16,21 0-16,1 0 0,-1 0 16,0-21-16,1 21 0,20 0 0,22 0 15,-22 0-15,-20 0 0,-1 0 16,-21 0-16,0 0 0,1 0 16,-1-22-16,0 22 0,21 0 15,-21 0 16,-21 22-15</inkml:trace>
  <inkml:trace contextRef="#ctx0" brushRef="#br1" timeOffset="120539.25">16235 9377 0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33:00.8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2984 2011 0,'0'-21'62,"22"21"-46</inkml:trace>
  <inkml:trace contextRef="#ctx0" brushRef="#br0" timeOffset="5440.82">3027 508 0,'0'-21'16,"0"42"31,0 0-47,-21 0 0,-1 1 15,1 20-15,21 0 0,-21 1 0,0-1 16,0 21-16,0 1 0,-22-1 16,22 1-16,0 21 0,-21-43 0,20 21 15,-41 43-15,42-63 16,0-1-16,-1-21 0,1 0 15,0 0-15,21 22 16,-21-43-16,0 0 16,21-21-16,0-1 15,0 1-15,0 0 0,0 0 16,0-21-16,0-1 0,0 1 0,0 0 16,21-22-16,0 22 0,0-43 15,0 43-15,1-1 16,-22 22-16,21 0 0,0 0 0,0 0 15,0 21 1,0 21-16,1 0 0,-22 0 0,21 0 16,0 22-16,-21-1 0,0-21 15,0 22-15,21-1 0,0 0 0,-21-21 16,21 22-16,1-22 0,-22 21 16,21-21-16,0 1 0,0-22 15,0 21-15,0-21 0,1 0 0,20 0 16,-21 0-16,0 0 0,22 0 15,-22-21-15,21-1 0,0 1 16,1 0-16,-1-21 0,22-22 16,-22 1-16,-21 20 0,0-20 15,0-1-15,1 22 0,-22-64 16,0 43-16,-22 20 0,1-20 16,0 21-16,-21-1 0,-1 1 15,1 0-15,0 20 0,-1 1 16,1 0-16,0 0 0,-22 21 0,22 0 15,0 0-15,-1 21 0,1 0 16,0 0-16,20 22 0,-20-1 16,21 0-16,0 1 0,21-1 0,0 22 15,0-22-15,0 21 0,21-20 16,0-1-16,0 0 0,0 1 16,1-1-16,20-21 0,-21 0 0,0 1 15,22-1-15,-22-21 0,21 0 16,-21 0-16,22 0 0,-22 0 15,21 0-15,-21 0 0,22 0 16,-22-21-16,21 21 0,-21-22 16,0 1-16,22 0 0,-22 21 0,0-21 15,0 0-15</inkml:trace>
  <inkml:trace contextRef="#ctx0" brushRef="#br0" timeOffset="5927.91">3683 1037 0,'-42'0'31,"20"0"-31,1 0 16,21-21-16,0 0 16,-21 0-16,21 0 15,0-1-15,21 22 16,0-21-16,1 21 0,-1-21 15,21 21-15,-21 0 0,22 0 16,-22 0-16,21 0 0,-21 0 0,22 0 16,-22 21-16,21-21 0,-21 21 15,0 22-15,1-22 0,20 42 16,-42-41-16,0 20 0,0-21 16,0 21-16,0-20 0,0 20 0,0-21 15,0 0-15,-21 0 16,0 1-16,21-1 0,-22-21 0,1 0 31,0-21-15,21-1-16,0 1 0,0 0 15,0-21-15,0 21 0,0-22 0,0 1 16,0 0-16,21 20 0,-21-20 16,21 0-16,1 21 0,-22-1 15,42-41-15,-21 63 16,0 0-16,0 0 0,1 0 15,-1 0-15,0 0 16,0 0 0,0 21-16,0-21 0</inkml:trace>
  <inkml:trace contextRef="#ctx0" brushRef="#br0" timeOffset="6528.27">4678 1207 0,'21'0'0,"-42"0"0,63 0 16,-21 0-16,0 0 0,-21-22 16,22 22-16,-1-21 0,0 0 0,0 0 15,-21-21-15,0 20 16,21-20-16,-21 21 0,0-21 0,0-1 16,0 1-16,0 21 0,-21-22 15,0 22-15,0 0 0,-22 0 0,22 0 16,-21 21-16,0 0 0,20 0 15,-20 0-15,0 0 0,-1 21 16,1 0-16,0 21 0,-1 1 16,22-22-16,-21 42 0,21-20 15,0-1-15,-1 0 0,1 22 0,0 21 16,21-43-16,0 21 16,0-20-16,0-22 0,21 0 15,0 0-15,1 0 0,-1-21 16,0 0-16,21 0 0,-21 0 0,22 0 15,-1 0-15,-21 0 0,22-21 16,41-21-16,-41 21 0,-22 0 16,21-22-16,-21 22 0,0-21 15,1-1-15,-1 1 0,-21 0 0,21-1 16,-21 1-16,0 0 0,0 21 16,0-22-16,0 22 15,0 42 1,0 0-1,-21 1-15,21 20 0,0 0 16,-21 1-16,21-1 0,0-21 16,0 21-16,0 1 0,0-22 0,0 21 15,0-21-15,0 1 0,0-1 16,0 0-16,0 0 0,21 0 16,0-21-16,0 0 0,0 0 15,0 0-15,1 0 0,-1-21 16,0 21-16,0-21 0,43-21 15,-43 20-15,0-20 0</inkml:trace>
  <inkml:trace contextRef="#ctx0" brushRef="#br0" timeOffset="7136.57">5249 974 0,'0'0'0,"-21"21"31,0 0-15,21 0-16,-21 0 15,21 22-15,0-22 0,0 0 0,-21 21 16,21-20-16,0-1 16,-22 21-16,22-21 0,0 0 0,0 1 15,0-1-15,0 0 0,0 0 16,22-21 0,-1 0-16,0 0 15,0 0-15,-21-21 0,21 0 16,0 0-16,1-1 15,20-41-15,-21 42 0,0-22 16,-21 22-16,21 0 0,1 0 16,-1 0-16,-21 0 0,21 21 31,-21 21-15,0 0-16,0 0 0,0 0 0,0 0 15,0 1-15,0-1 0,0 21 16,0-21-16,0 0 0,0 1 0,0-1 15,0 0-15,0 0 16,0 0-16,0 0 0,21-21 0,0 22 16,0-22-16,22 0 0,-22 0 0,21 0 15,-21 0-15,22 0 0,-22-22 16,21 22-16,1-21 0,-22 0 0,21-21 16,-21 21-16,0-22 0,1 22 15,-22-21-15,0-1 0,0 1 0,0 0 16,0-1-16,0 1 0,-22 0 15,1 21-15,0-1 0,-21 1 16,21 0-16,-1 21 0,1 0 16,-21 0-16,21 0 0,0 0 0,-1 21 15,1 0-15,21 1 0,-21-1 16,21 0-16,0 0 16,0 0-16,0 0 0,21 1 15,0-22 1,1 0-16,-1 0 0,0-22 0</inkml:trace>
  <inkml:trace contextRef="#ctx0" brushRef="#br0" timeOffset="7677.59">6265 487 0,'0'0'0,"-21"-21"0,21 0 0,-21 21 15,0 0-15,0 0 16,21 21-1,0 0-15,0 0 0,0 0 0,0 0 16,0 1-16,0 20 0,0 0 16,0 43-16,0-22 0,0-20 15,0-1-15,0 22 0,0-22 16,0 0-16,0 1 0,0-1 16,0 0-16,0 1 0,0-22 0,0 0 15,0 0-15,0 0 0,0 0 0,0 1 16,0-44 15,0 1-15,0 0-16,0 0 0,0 0 0,0 0 15,0-1-15,0-20 0,0 21 16,0 0-16,21-22 0,21 1 16,-42 21-16,42 0 0,1-22 15,-1 43-15,-21 0 16,22 0-16,-1 0 0,-21 0 0,21 0 15,1 22-15,-1-1 0,-21 0 16,22 0-16,-22 0 0,21 0 0,-21 1 16,-21 20-16,0-21 0,0 0 15,0 22-15,-21-22 0,0 0 16,-21 0-16,-43 43 0,43-43 16,-1-21-16,1 21 0,0 0 15,-1-21-15,-20 21 0,42-21 16,-1 0-16,1 0 0,0 0 15,0 0-15,0 0 0,0-21 16,21 0 0,0 0-16,0 0 0</inkml:trace>
  <inkml:trace contextRef="#ctx0" brushRef="#br0" timeOffset="8503.35">7578 1122 0,'0'0'0,"42"-42"31,-42 20-31,0 1 0,0 0 16,0 0-16,-21 0 0,0 0 16,-1-1-16,1 1 0,0 0 15,0 0-15,0 0 0,-22 0 0,22-1 16,0 22-16,0 0 0,-21 0 15,20 0-15,-20 0 0,21 22 0,-21-1 16,-1 0-16,22 21 16,-21-21-16,-1 22 0,22-1 0,-21 0 15,21 1-15,0-1 0,-22 43 16,43-43-16,0-21 0,0 22 16,0-22-16,0 0 0,0 0 0,21-21 15,1 0-15,-1 21 0,21-21 16,-21 0-16,22 0 0,-1 0 15,-21-21-15,21 0 0,1 0 0,-1 0 16,0-1-16,1 1 0,-22 0 16,21-21-16,-21-1 0,22 22 0,-22-21 15,0 0-15,0-1 0,0 1 16,-21 0-16,0-1 0,0 22 16,0 0-16,-21 21 15,0 0 1,21 21-16,0 21 0,-21-20 0,21 20 15,-21 0-15,21 1 16,-21-1-16,21-21 0,0 21 0,0 1 16,0-22-16,0 21 0,0-21 15,0 1-15,0-1 0,21-21 0,0 21 16,0-21-16,0 0 0,0 0 16,1 0-16,-1 0 0,21 0 0,0 0 15,-20-21-15,20 0 0,0-1 16,1 1-16</inkml:trace>
  <inkml:trace contextRef="#ctx0" brushRef="#br0" timeOffset="8786.18">8255 889 0,'0'-21'0,"0"42"0,0-63 0,0 21 0,0-1 16,-21 22-1,0 0-15,-22 0 0,22 0 16,0 22-16,0-22 0,-22 21 15,22 21-15,0-21 0,0 22 16,0-22-16,21 21 0,0 0 16,-21 43-16,21-64 0,0 22 15,0-1-15,0-21 0,0 43 16,21-43-16,0 0 0,0 0 0,0-21 16,0 21-16,22-21 0,-22 0 15,21 0-15,1 0 0,-22 0 16,21 0-16,0 0 0,-20-21 0,20 0 15,0 0-15,1-22 0,20 22 16,-21-42-16</inkml:trace>
  <inkml:trace contextRef="#ctx0" brushRef="#br0" timeOffset="9420.33">8848 487 0,'0'42'0,"0"-84"0,0 0 0,-22 20 0,1 1 15,21 0-15,-21 0 0,0 21 16,0 21-16,0 0 15,21 0-15,-22 1 0,22 20 16,0 0-16,0 1 0,-21 20 0,21 1 16,0-1-16,0-21 0,0 22 15,-21-1-15,21 1 0,0-22 16,0 1-16,0-1 0,0 0 0,0 1 16,0-22-16,0 0 0,0 0 15,0 0-15,0 0 0,0-42 47,-21 0-47,21 0 0,0 0 0,0-22 16,0 22-16,0 0 0,21-21 15,-21 21-15,21-22 0,22 22 16,-1-42-16,0 41 16,1-20-16,20 21 0,-21 0 15,1 21-15,-22 0 0,21 0 16,-21 0-16,1 0 0,-1 21 15,-21 0-15,0 21 16,0-20-16,-21-1 0,-1 0 16,1 0-16,-21-21 0,21 21 0,-22 0 15,22-21-15,-21 0 0,0 22 16,20-22-16,1 0 0,0 0 0,0 0 16,0 0-16,0-22 0,-1 22 15,22-21 1,0 42-1,0 1 1,0-1-16,22 0 0,-1 0 0,0 0 16,-21 0-16,21 1 0,0-1 15,-21 0-15,21 0 0,1 0 0,-1 0 16,0 1-16,0-1 16,0 0-16,0 0 0,1-21 15,-1 0-15,0 0 0,0 0 16,0 0-16,0 0 0,1 0 15,-1 0-15,21 0 0,-21-21 0,0 21 16,22-21-16,-22 0 0,21-1 0</inkml:trace>
  <inkml:trace contextRef="#ctx0" brushRef="#br0" timeOffset="9790.12">9694 1016 0,'0'-21'15,"0"42"-15,21-63 0,-21 21 0,0-1 16,0 1-16,0 0 15,-21 21-15,0 0 0,0 0 16,0 0-16,0 0 0,-1 0 16,1 0-16,-21 21 0,21 0 15,0 1-15,-1-1 0,1 0 0,0 0 16,21 0-16,0 0 0,-21 1 0,21-1 16,0 0-16,0 0 15,0 0-15,21 0 0,0-21 16,22 22-16,-22-22 15,0 0-15,21 21 0,-21-21 16,22 0-16,-22 21 0,0-21 0,21 21 16,-20 0-16,-22 0 15,0 1 1,-22-22-16,1 0 0,0 21 0,-21-21 16,-1 0-16,22 21 0,-21-21 15,0 0-15,20 0 0,-20 0 16,21 0-16,0 0 0,0 0 0,-1 0 0,1 0 15,21-21 1,0 0-16</inkml:trace>
  <inkml:trace contextRef="#ctx0" brushRef="#br0" timeOffset="10815.25">10901 953 0,'21'-22'16,"-42"44"-16,63-65 0,-42 22 0,0 0 16,0 0-16,0 0 0,-21 21 31,0 21-16,0 0-15,-1 0 0,1 0 16,21 22-16,-21-22 0,0 21 16,0 0-16,21 1 0,0-22 15,-21 21-15,21 1 0,0-1 0,0 0 16,0-21-16,0 1 0,21-1 16,0 0-16,0-21 0,0 0 15,22 0-15,-1 0 0,-21 0 16,43 0-16,-22-21 0,0 0 0,1-1 0,-1 1 15,0 0-15,-21 0 16,43-64-16,-43 43 0,0 0 16,-21-1-16,0-20 0,0 20 15,-21-62-15,0 62 0,-21 1 16,20 21-16,-20-22 0,0 22 16,-22 21-16,22 0 0,0 0 0,-22 0 15,22 0-15,21 0 0,-22 0 0,22 21 16,0 1-16,21-1 15,0 0-15,21 0 16,21 0-16,-20-21 0,41 0 16,-21 0-16,22 0 0,-1 0 0,22 0 15,-21-21-15,-1 21 0,1-21 16,-1 0-16,1 0 0,-1-1 0,1 1 16,-22-21-16,21 21 0,-20 0 15,20-22-15,-42 22 0,-21 0 16,0 0-16,0 0 0,-42-1 15,21 22-15,21-21 0,-21 21 16,0 0-16,-1 0 0,1 0 16,0 21-16,0 1 0,21-1 15,0 21-15,-21-21 0,0 22 16,21-1-16,-22 21 0,22 1 0,0-1 16,0 1-16,0-1 0,0 22 15,0-21-15,0 84 0,0-64 16,0-20-16,0 21 0,0-22 15,0 22-15,0-1 0,22-20 0,-22 21 16,21-22-16,-21 1 0,0-1 16,0 1-16,0-1 0,0 1 15,0-1-15,0-21 0,-21 22 0,-1-22 16,1 1-16,0-1 0,-21 0 0,21-21 16,-1 1-16,-20-1 0,21 0 15,0 0-15,-22-21 0,22 0 0,0 0 16,0 0-16,0-21 0,21 0 15,-21 21-15,21-21 0,0-1 16,0 1-16,0 0 0,0 0 16,0-43-16,0 22 0,0 0 15,0-1-15</inkml:trace>
  <inkml:trace contextRef="#ctx0" brushRef="#br0" timeOffset="11586.83">13737 868 0,'0'-21'0,"0"42"0,21-42 0,0 21 0,-21-21 16,22-1-16,20 1 15,-21 0-15,0 0 0,22 0 0,-22 0 16,21-1-16,22-20 16,-43 0-16,21 21 0,-21-1 0,-21 1 15,0 0-15,0 0 16,0 0-16,0 0 0,-42-1 0,21 1 0,0 21 15,-22 0-15,1 0 16,-64 0-16,64 0 0,-1 21 16,1 1-16,0-1 0,21 0 15,-22 0-15,22 0 0,21 0 16,0 1-16,0-1 0,0 0 16,0 0-16,21 0 0,-21 22 0,21-22 15,22 0-15,-22 21 0,0-21 16,21 1-16,-20 20 0,20-21 0,-21 21 15,0-20-15,22-1 16,-43 21-16,21-21 0,-21 22 16,0-22-16,0 0 0,-21 0 15,-1 0-15,1 0 0,-21 1 0,0-22 16,-1 21-16,1-21 0,0 0 16,-22 0-16,22 0 0,-1 0 0,1 0 15,0 0-15,21-21 0,-22-1 16,22 1-16,0 0 0,0 0 0,0 0 15,21-22-15,0 1 0,0 21 16,0-21-16,0 20 0,0-20 0,21 21 16,0 0-16,21 0 0,-21-1 15,22 1-15,-1 21 0,0-21 16,1 0-16,41 21 0</inkml:trace>
  <inkml:trace contextRef="#ctx0" brushRef="#br0" timeOffset="11970.61">14160 953 0,'0'0'0,"0"21"0,0 0 16,0 0-1,22-21-15,-1 0 16,0 0-16,0-21 16,0 21-16,22-21 0,-22 0 0,0-1 15,0 1-15,0-21 16,22 21-16,-22 0 0,0-22 0,-21 22 15,21 0-15,-21-21 0,21 20 16,-21 1-16,0 0 0,-21 21 16,0 0-16,0 0 15,-43 21-15,22 0 0,21 1 16,-22 20-16,1 0 0,0 1 16,21-1-16,-22 0 0,22 1 0,0-1 15,0 0-15,21-21 0,0 22 16,0-22-16,0 0 0,0 21 0,21-42 15,0 22-15,21-1 0,-20-21 16,20 0-16,64 0 16,-64 0-16,0-21 0,22-1 0,-22 1 15,22 0-15,-22 0 0,0-21 16,22-1-16,-22 1 0,1 0 0,20-1 16</inkml:trace>
  <inkml:trace contextRef="#ctx0" brushRef="#br0" timeOffset="12203.48">15092 466 0,'0'-43'0,"0"86"0,0-107 0,-21 43 0,-1 0 16,22 0-16,-21 21 0,-21 0 16,21 0-16,0 21 0,21 0 15,-22 0-15,22 0 16,-21 22-16,0-1 0,21 0 0,0 1 16,0-1-16,-21 22 0,21-22 15,0 21-15,-21-20 0,21 20 0,0-20 16,-21 20-16,21-21 0,0-20 15,0 20-15,0-21 0,0 0 0,0 0 16,42 22 0,-21-43-16,0 0 0,22 0 15,-22-21-15,0-1 0,64-20 16</inkml:trace>
  <inkml:trace contextRef="#ctx0" brushRef="#br0" timeOffset="12585.26">15282 868 0,'-42'0'16,"84"0"-16,-84 21 0,21 0 0,21 0 15,21-21 17,0 0-32,0 0 0,22 0 15,-22 0-15,21-21 0,-21 21 0,22-21 16,-1 0-16,-21 0 0,0 0 15,0 21-15,1-22 0,-22 1 16,21 0-16,-21 0 0,0 0 0,-21 21 16,-1 0-16,1 0 15,-21 0-15,21 0 0,-22 0 0,1 21 16,0 0-16,21 0 0,-22 0 16,1 22-16,21-22 0,0 21 0,-1-21 15,1 22-15,21-22 0,0 21 16,0-21-16,0 22 0,0-22 0,0 21 15,21-42-15,22 21 16,-22 1-16,21-22 0,-21 0 0,22 0 16,-1 0-16,22 0 15,20-43-15,-41 22 0,-1 0 16,21 0-16,-20 0 0</inkml:trace>
  <inkml:trace contextRef="#ctx0" brushRef="#br0" timeOffset="13043">15938 804 0,'0'-21'0,"0"42"0,0-63 15,-21 42 1,0 0-16,0 21 16,21 0-16,-21 43 15,0-43-15,21 43 16,0-22-16,0-21 0,0 0 0,0 22 16,0-22-16,0 0 15,0 0-15,0 0 0,0 0 0,0 1 16,0-44 31,0 1-47,0 0 0,0 0 15,0 0-15,0 0 0,0-22 16,0 22-16,0-21 0,0-1 0,21 22 16,-21-21-16,42 21 0,-21 0 15,0-1-15,22 1 0,-1 0 0,0 0 16,1 21-16,41 0 15,-41 0-15,-1 0 0,-21 0 16,22 21-16,-22 0 0,0 0 0,0 1 16,-21 20-16,0-21 0,0 21 15,0 1-15,0-22 0,0 21 0,0-21 16,0 1-16,-21 20 0,0-21 16,21 0-16,-21-21 0,21 21 0,-22 1 15,44-22 16,-1-22-15,0 1-16,0 0 0,21 21 0</inkml:trace>
  <inkml:trace contextRef="#ctx0" brushRef="#br0" timeOffset="13262.87">16785 847 0,'0'0'0,"0"21"15,0 0-15,-21 0 16,21 0-16,0 22 0,0-22 0,-21 0 16,21 0-16,0 0 0,-21 1 15,21-1-15,0 0 0,0 21 16,0-21-16,21-21 47,0-21-47,0 0 15</inkml:trace>
  <inkml:trace contextRef="#ctx0" brushRef="#br0" timeOffset="13630.66">16891 572 0,'-21'-22'0,"42"44"0,-63-65 0,20 43 15,1 0-15,0 0 0,0 0 16,0 0-16,0 0 15,-1 21-15,1 1 0,21-1 16,0 0-16,0 0 16,0 0-16,0 0 15,21-21-15,1 0 0,-1 0 0,0 0 16,0 0-16,0 0 0,0 0 16,1 0-16,-1 0 0,0-21 0,0 21 15,-21-21-15,21 0 0,0 0 16,-21 0-16,22-1 0,-22 1 0,0 0 15,0 0-15,0 0 0,0 0 16,-22-1-16,1 22 0,0 0 16,0 0-16,0 0 0,0 0 15,-1 0-15,1 22 0,21-1 16,0 0-16,-21-21 0,0 21 16,21 0-16,0 0 0,0 22 0,0-22 15,0 0-15,0 0 16,0 0-16,21 1 0</inkml:trace>
  <inkml:trace contextRef="#ctx0" brushRef="#br0" timeOffset="14054.42">17272 720 0,'0'0'15,"-21"0"1,0 0-1,-1 21 1,22 0-16,-21 0 0,21 0 0,0 1 16,0-1-16,0 0 0,0 21 15,0-21-15,0 1 0,0 20 0,0-21 16,0 0-16,0 0 0,0 1 16,0-1-16,21 0 0,1-21 15,-1 0-15,21 0 16,-21 0-16,0 0 0,22 0 15,-22-21-15,21 0 0,-21-1 16,22 1-16,-22 0 0,42-42 16,-41 20-16,-22 1 0,21 0 15,-21-1-15,0 22 0,0-21 0,0 21 16,0-1-16,0 1 0,0 0 16,-21 21-1,-1 0 1,22 21-16,0 0 0,0 1 15,-21-1-15,21 0 16,0 0-16,21-21 16,1 0-16</inkml:trace>
  <inkml:trace contextRef="#ctx0" brushRef="#br0" timeOffset="14763.01">18034 699 0,'-21'0'31,"0"21"-31,21 0 16,-22 0-16,22 0 0,0 0 15,0 1-15,0-1 0,-21 21 0,21-21 16,0 0-16,-21 43 16,0-43-16,21 0 0,0 0 15,0 1-15,0-1 0,-21 0 0,21 0 16,-21-21-16,21-21 47,0 0-47,0 0 15,0-22-15,0 22 0,21-21 0,-21-1 16,21 22-16,0-21 0,-21 0 16,21 20-16,0 1 0,1-21 0,-1 21 15,0 0-15,21-1 0,-21 22 16,22-21-16,-1 21 0,-21-21 0,22 21 15,-1 0-15,0 0 0,1 0 16,-22 21-16,21 22 16,-21-22-16,0 0 0,1 0 15,-22 0-15,0 22 0,0-22 0,0 0 16,0 21-16,0-21 0,0 1 16,0 20-16,0-21 0,0 0 0,-22 0 15,22 1-15,-21-22 0,21 21 16,-21-21-16,21 21 15,-21-21-15,21-21 16,0 0 0,0-1-16,0-20 15,0 21-15,42-21 0,-21 20 0,1-20 16,20 0-16,0-1 0,1 22 16,-1-21-16,0 21 0,1 0 15,-1-1-15,0 1 0,1 21 16,-1 0-16,-21 0 0,21 0 0,-20 0 15,20 0-15,-42 21 0,21 1 0,-21-1 16,0 0-16,0 0 0,0 21 16,0 1-16,0-22 0,0 21 15,-21-21-15,0 22 0,21-22 0,-21 0 16,-1 21-16,1-20 0,0-1 16,0-21-16,0 21 0,0 0 15,-1-21-15,1 0 0,0 0 16,-21 0-16,21 0 15</inkml:trace>
  <inkml:trace contextRef="#ctx0" brushRef="#br0" timeOffset="15649.5">4276 1926 0,'-64'0'16,"128"0"-16,-170 0 0,63 0 0,1 0 0,0 0 16,-1 0-16,1 0 0,21 0 15,-64 0-15,64 0 0,-21 0 16,21 0-16,-1 0 0,1 0 16,0 0-16,42 0 31,0 21-31,22-21 0,-22 0 15,21 0-15,22 0 0,-22 0 16,22 0-16,84 0 16,-64 0-16,22 0 0,21 0 15,0 0-15,21 0 0,1 0 0,-1 0 16,21 0-16,0 0 0,22 0 16,-22 0-16,1 0 0,20 0 0,170 0 15,-170-21-15,-20 21 16,-1 0-16,0-21 0,1 21 0,-1 0 15,-21 0-15,0-21 0,1 21 16,-22 0-16,-22 0 0,-20 0 0,0 0 16,-1-21-16,-20 21 0,-1 0 15,-20 0-15,-22 0 0,21 0 0,-21 0 16,1 0 0,-1 0-1,-21-21 1</inkml:trace>
  <inkml:trace contextRef="#ctx0" brushRef="#br0" timeOffset="16294.13">11388 1588 0,'-22'0'0,"44"0"0,-86 0 0,43 0 0,0 0 16,0 0-16,-1 0 0,-20 0 0,21 0 16,0 0-16,0 0 0,-1 0 15,1 0-15,0 0 0,0 0 16,42 0-1,21 0 1,1 0-16,-1 0 0,0 0 16,1 0-16,20 0 0,1 0 15,-22 0-15,22 0 0,20 0 0,-20 0 16,-1 0-16,22 0 0,42 0 16,-85 0-16,1-22 0,-1 22 15,0 0-15,-21 0 0,1 0 16,-22 22 15</inkml:trace>
  <inkml:trace contextRef="#ctx0" brushRef="#br0" timeOffset="16973.77">13631 1693 0,'-21'0'0,"0"0"16,0 0-16,21 22 0,-21-22 15,-1 0-15,1 0 0,0 0 16,0 0-16,42 0 47,21 0-47,-20 0 0,20 0 16,21 0-16,1 0 0,21 0 15,-1 0-15,22 0 0,21 0 16,0-22-16,0 1 0,42 21 15,1-21-15,20 21 0,22-21 0,-22 21 16,22 0-16,0-21 0,-1 21 16,1 0-16,-21-21 0,-1 21 0,1 0 15,-22 0-15,0-22 0,1 22 16,-22 0-16,-21 0 0,0-21 0,-21 21 16,-1-21-16,1 21 0,-21 0 15,0 0-15,-22 0 0,1-21 16,-22 21-16,0 0 0,1 0 0,-22 0 15,0 0-15,21 0 0,-21 0 16,1 0-16,-1 0 16,-21-21 15</inkml:trace>
  <inkml:trace contextRef="#ctx0" brushRef="#br0" timeOffset="17129.68">18436 1524 0,'0'0'0,"-21"0"0,0 0 16,0 0-16,-1 21 31,22 0 16</inkml:trace>
  <inkml:trace contextRef="#ctx0" brushRef="#br1" timeOffset="99865.76">550 3112 0,'21'0'0,"-42"0"0,42-22 16,-21 1 15,-21 21 16,0 0-47,0 0 0,0 0 16,0 0-1,-1 0-15,1 0 16,0 0-16,0 0 0,0-21 16,0 21-1,-1-21-15</inkml:trace>
  <inkml:trace contextRef="#ctx0" brushRef="#br1" timeOffset="100546.39">254 3006 0,'42'0'47,"-21"0"-47,22 0 0,-1 0 15,0 21-15,1-21 0,20 0 16,1 0-16,-1 21 0,1-21 0,-1 0 15,22 0-15,-22 21 0,22-21 16,-21 21-16,20-21 0,1 0 16,0 0-16,84 0 0,-84 0 15,-22 0-15,1 0 0,-22 0 16,21 0-16,-20 0 0,-22 0 16,21 0-16,-21 0 0,1 0 15,-22-21-15,0 0 16,21 21-16,-21-21 0,0 0 15,-21 0-15,-1-1 16,1 22-16,0-21 0,0 21 16,0-21-16,0 21 0,-1-21 15,1 21-15,0 0 0,0-21 16,0 21-16,0-21 0,-1 21 0,1 0 16,0 0-16,0 0 31,21 21-16,0 0-15,21-21 0,-21 21 16,21-21-16,0 0 0,1 21 16,20-21-16,-21 0 0,0 0 15,22 0-15,-22 0 0,0 0 0,21 0 16,-21 0-16,22 0 16,-22 0-16,0 0 0,0 0 15,0 0-15,1 0 0,-22 21 31,-22 1-31,-20-1 16,21 0-16,0 0 16,0 0-16,-22 22 0,22-22 15,-21 21-15,21 0 0,-22-20 16,22 20-16,-21-21 0,21 21 16,-22-20-16,22-1 0,0 0 0,0 0 15,0 0-15,21 0 16,21-42 31</inkml:trace>
  <inkml:trace contextRef="#ctx0" brushRef="#br1" timeOffset="101898.45">3260 2688 0,'0'0'0,"-22"0"0,1 0 16,0 0 0,0 0-1,21 21-15,0 1 0,0-1 16,0 0-16,0 0 0,0 0 16,0 0-16,0 1 15,21-1-15,0 0 0,0-21 16,1 0-16,-1 21 0,0-21 0,0 0 15,21 0-15,1 0 0,-22 0 16,21-21-16,1 0 0,84-22 16,-106 22-16,21 0 15,-21-21-15,0 21 0,-21-1 0,0-20 16,0 21-16,0 0 16,0-22-16,0 22 0,0 0 0,-21 21 15,0 0-15,0 21 16,21 0-16,0 22 15,-21-22-15,21 21 0,-21-21 16,21 22-16,0-1 0,0 0 16,0 1-16,0-1 0,0 0 0,0 1 15,0-1-15,0 0 16,0 1-16,0-1 0,0 0 0,0 1 16,0-1-16,21-21 0,-21 22 15,0-22-15,0 0 0,0 0 0,0 0 16,-21-21-1,-1 21-15,1-21 0,0 0 0,0 0 16,0 0-16,0-21 0,-1 0 0,-20 0 16,21-21-16,-21 20 15,20-20-15,-20 0 0,21-1 0,0 22 16,0-21-16,-1 21 0,1-22 16,21 22-16,-21 0 0,21 42 31,21 0-16,0 1-15,1-1 0,-22 0 0,21 21 16,0-21-16,0 1 0,-21 20 16,21-21-16,0 21 0,1-20 0,20-1 15,-21 0-15,0 0 0,22 0 16,-22-21-16,21 0 0,0 0 16,1 0-16,-1 0 0,0 0 15,1-21-15,-1 0 0,0 0 0,1-22 16,-22 22-16,21-21 0,22-43 15,-43 43-15,0 0 16,0-1-16,-21 1 0,21-22 0,-21 22 16,22 0-16,-22-22 0,21 22 15,-21 0-15,0 20 0,0-20 0,0 0 16,0 21-16,21 21 16,-21 21-1,0 21-15,0-21 16,0 22-16,0-22 0,0 21 15,0 0-15,0 1 0,-21-1 16,21 0-16,-21 43 0,21-43 16,0 1-16,0-22 0,0 21 15,0 1-15,0-22 0,0 0 0,0 0 16,0 0-16,0 0 16,0 1-16,0-44 31,0 1-31,0 0 0,0 0 0,0 0 15,0-22-15</inkml:trace>
  <inkml:trace contextRef="#ctx0" brushRef="#br1" timeOffset="102142.33">3958 2963 0,'0'0'15,"21"0"1,0 0-16,1 0 0,-1 0 0,0 0 16,0 0-16,0-21 15,0 21-15,22 0 0,-22-21 0,21 0 0,-21 21 16,22 0-16,-22 0 0,0 0 16,0 0-16,0 0 15</inkml:trace>
  <inkml:trace contextRef="#ctx0" brushRef="#br1" timeOffset="103476.68">6202 2815 0,'21'0'0,"0"0"16,0-21-1,0 0-15,1 21 0,-1-21 16,0 0-16,0-1 0,0-20 16,0 21-16,1 0 0,-1 0 15,0-22-15,0 1 16,-21 21-16,0 0 0,0-1 16,-21 22-16,0-21 0,-43 21 15,43 0-15,-21 0 0,-1 0 16,1 0-16,0 21 0,-1 1 0,1-1 15,0 0-15,-22 0 0,22 0 16,21 22-16,-22-22 0,22 21 0,0-21 16,0 0-16,21 22 0,0 20 15,0-42-15,21 1 0,0-1 16,0 0-16,22 21 0,-1-21 16,-21 1-16,22-1 0,-1 0 15,-21-21-15,21 21 0,1 0 16,-22 0-16,0 1 0,0-1 0,-21 0 15,0 0-15,0 0 0,0 0 16,0 1-16,-63 20 0,42-21 16,-22-21-16,1 21 15,0 0-15,-22-21 0,-42 0 0,64 0 16,0 0-16,-1 0 0,1-21 16,0 0-16,-1 0 0,1 0 15,21-22-15,-22 22 0,22-21 0,0 21 16,0-22-16,21 22 0,0 0 0,0 0 15,0 0-15,0 0 0,21 21 32,0 0-32,0 21 15,1 0-15,-1 0 0,0 0 0,0 22 16,0-22-16,0 0 0,1 21 16,-1-21-16,0 22 0,0-1 0,0-21 15,0 0-15,1 1 16,-1-1-16,21 0 0,-21-21 0,0 0 0,22 0 15,-22 0-15,21 0 16,1 0-16,20-42 0,-21 20 0,1 1 16,-1 0-16,0-21 0,-20 21 15,20-1-15,0-20 0,-21 21 0,1-21 16,-1 20-16,0 1 16,-21 0-16,0 0 0,21 21 0,-21-21 15,0 42 1,-21-21-1,21 21-15,-21 0 0,21 0 16,-21 1-16,-1-1 0,22 21 0,0-21 16,0 0-16,0 22 0,0-22 15,0 0-15,0 21 0,0-20 0,0-1 16,22-21 0,-1 0-16,0 0 0,0 0 0,21 0 15,-20 0-15,-1-21 16,21-1-16,0 22 0,-20-21 0,20-21 15,-21 21-15,21 0 0,-20-1 16,20-20-16,-21 21 0,-21 0 0,21 0 16,-21-1-16,21 1 0,-21 0 15,0 0-15,0 0 16,0 42 15,0 0-31,0 0 16,-21 0-16,21 1 0,0-1 0,0 0 15,0 0-15,0 21 16,0-20-16,0-1 0,0 0 16,0 0-16,0 0 15,21-21-15,1 0 0,-1 0 16,0 0-16,0 0 0,0 0 16,22-21-16,-22 0 0</inkml:trace>
  <inkml:trace contextRef="#ctx0" brushRef="#br1" timeOffset="103813.85">7387 2985 0,'-21'0'16,"0"0"-16,0 0 16,21 21-16,0 0 0,0 0 15,0 0-15,0 22 16,0-1-16,-22 0 0,22 1 0,0-1 15,-21 0-15,21 22 0,-21-22 16,21 22-16,0-22 0,-21 21 0,0 1 16,21-22-16,-21 22 0,21-1 15,-22 22-15,1-22 0,0 22 0,0 63 16,0-84-16,0-1 16,21 1-16,-22-1 0,1 1 0,21-22 15,-21 0-15,21-20 0,0 20 16,0-21-16,0-42 15,0 0 1,0-22-16,21 22 0,0-21 16,1 0-16,-22-1 0,21 1 15,0-22-15</inkml:trace>
  <inkml:trace contextRef="#ctx0" brushRef="#br1" timeOffset="104150.66">7260 3281 0,'0'0'0,"0"-127"16,0 85-16,0-1 16,0 22-16,0 0 15,0 0-15,21 0 0,0 21 0,1-22 16,-1 1-16,21 21 0,0-21 16,1 21-16,-1 0 0,0 0 0,1 0 15,-1 0-15,0 21 0,-20-21 16,20 21-16,-42 1 0,0-1 0,0 0 15,0 0-15,0 0 0,-21 0 0,0 1 16,-22-1-16,1 0 0,0 0 16,-1 0-16,1 0 0,21 1 0,-22-1 15,22-21-15,0 21 0,0-21 16,0 0-16,63 0 47,-21 0-47,0-21 15,22 21-15,-22-21 0,21 21 0</inkml:trace>
  <inkml:trace contextRef="#ctx0" brushRef="#br1" timeOffset="104492.69">8107 2963 0,'0'0'0,"0"-21"16,0 42 15,0 1-31,-21-1 16,21 0-16,0 0 0,0 21 0,-22 1 15,1-1-15,0 64 16,0-43-16,21 1 0,-21-1 16,0 1-16,-22 84 15,22-84-15,0 20 0,0 1 0,-22 0 0,22-1 16,-21 1-16,21-22 0,-22 22 15,22-21-15,0-1 0,-21-21 16,21 22-16,21-43 0,-22 21 0,22-20 16,-21-1-16,21 0 0,0 0 15,0-42 1,21 0-16,1-22 0,-1 22 16,0 0-16,0-21 0,0-1 15,0-20-15,22 21 0</inkml:trace>
  <inkml:trace contextRef="#ctx0" brushRef="#br1" timeOffset="104839.49">7980 3281 0,'0'0'0,"-21"-42"0,21-1 16,0-20 0,0 42-16,0-1 0,0-20 0,0 21 15,21 0-15,0 0 16,21-1-16,-21 22 0,22-21 0,-1 0 15,0 21-15,1 0 0,63 0 16,-64 0-16,-21 0 0,21 0 16,-20 0-16,-1 21 0,0 0 15,-21 1-15,0-1 0,0 0 16,-21 0-16,0 21 0,-1-20 16,-20-1-16,0 0 0,-1 0 0,1 0 15,0 0-15,-1 1 0,1-1 16,21 0-16,-21-21 0,20 21 15,1-21-15,0 0 0,0 0 16,42 0 0,0 0-16,0 0 15,1-21-15,20 21 0,-21-21 16,0 0-16,22-1 0,-22 1 0</inkml:trace>
  <inkml:trace contextRef="#ctx0" brushRef="#br1" timeOffset="105281.96">8721 2879 0,'0'0'0,"21"-21"0,0 21 0,-21-22 16,-21 22 15,0 0-31,-1 22 16,1-1-16,0 21 0,0-21 0,21 0 15,-21 22-15,0-22 0,21 21 16,-22-21-16,22 22 0,0-1 0,0-21 15,0 43-15,0-22 16,0-21-16,22 0 0,-1 1 0,0-1 16,0-21-16,21 0 0,-20 0 15,20 0-15,0 0 0,-21 0 16,22-21-16,-1 21 0,0-22 0,1-20 16,-22 21-16,21 0 0,-21-22 0,22 22 15,-22-21-15,0 0 0,0-1 16,-21 1-16,0-22 15,0 22-15,-21 0 0,0 21 0,0-1 16,-22 22-16,1 0 0,21 0 16,-43 0-16,22 0 0,0 0 0,-1 0 15,1 22-15,21-1 0,-21 21 16,20-21-16,1 0 0,0 1 0,0-1 16,21 0-16,0 0 0,0 0 15,0 0-15,0 1 0,0-1 0,21-21 16,0 0-16,22 21 0,-22-21 15,21 0-15,-21 0 0,22 0 16,-1 0-16</inkml:trace>
  <inkml:trace contextRef="#ctx0" brushRef="#br1" timeOffset="105702.71">9292 3069 0,'0'-21'16,"0"0"-1,0 0-15,0 0 16,0-1 0,21 1-16,0 21 0,1 0 15,-1 0-15,0-21 0,0 21 16,0 0-16,0 0 0,1 0 0,-1 0 16,21 21-16,-21-21 0,0 21 15,1 1-15,-22-1 0,21 0 0,-21 0 16,0 0-16,0 0 0,0 22 15,0 20-15,0-42 0,-21 1 16,-1 20-16,1-21 0,0 0 16,21 0-16,-21-21 0,0 22 0,0-22 15,21-22 17,0 1-32,0-21 15,0 21-15,21 0 0,0-22 0,0 22 16,-21-21-16,21 21 0,0-22 0,1 22 15,-1 0-15,0-21 0,21-1 16,-21 43-16,1-21 0,-22 0 16,21 21-16,0-21 0,21 0 15,-21-1-15,1 22 0,-1-21 16</inkml:trace>
  <inkml:trace contextRef="#ctx0" brushRef="#br1" timeOffset="106014.53">10372 2540 0,'21'-21'32,"-21"42"-17,0 0-15,0 22 0,0-22 16,-21 21-16,-1-21 0,22 22 15,-21-1-15,0 0 0,0 1 0,0-1 16,0-21-16,-1 21 0,1 1 16,21-22-16,-21 21 0,0-21 15,0 22-15,0-22 0,21 0 0,0 0 16,0 0-16,-22 1 0,22-1 16,22-21-1,-1 0 1,21-21-16,-21-1 0,22 1 0,-1 0 15</inkml:trace>
  <inkml:trace contextRef="#ctx0" brushRef="#br1" timeOffset="106386.88">10710 2921 0,'0'0'0,"21"-21"0,-21 0 0,22 0 16,-44 21 15,1 0-31,0 0 0,-21 0 16,42 21-16,-21 0 0,-1-21 15,1 21-15,0 0 0,21 0 16,0 1-16,0-1 0,0 0 16,21 0-16,0-21 15,1 21-15,-1-21 0,0 0 16,0 21-16,0-21 0,0 0 16,1 22-16,-1-22 0,0 21 0,0-21 15,-21 21-15,21 0 16,-21 0-16,0 0 15,-21 1-15,-21-22 0,21 21 0,-1-21 16,-20 21-16,21-21 0,-21 0 16,20 21-16,1-21 0,0 0 0,0 0 15,0 0-15,0 0 16,-1 0-16,22-21 16,0 0-1,0 0-15,0-1 0,0 1 16,0 0-16,0 0 0</inkml:trace>
  <inkml:trace contextRef="#ctx0" brushRef="#br1" timeOffset="106597.75">10075 2709 0,'21'0'31,"1"0"-31,20-21 0,-21 21 0,21 0 16,43 0-16,-64-21 0,22 21 16,-1 0-16,-21 0 0,0 0 15,0 0-15,1 0 0,-1-21 0,0 21 16,0 0 0,-21-21-16</inkml:trace>
  <inkml:trace contextRef="#ctx0" brushRef="#br1" timeOffset="107960.01">12107 3344 0,'0'0'16,"0"22"0,21-44-1,1 1 1,-1 0-16,0 0 0,0 0 16,21-43-16,1 22 0,-22 0 15,21-1-15,-21 1 0,22 0 16,20-85-16,-42 63 0,1 1 15,-1 20-15,0-20 0,0 20 16,-21-41-16,0 63 0,0-1 16,0 1-16,21 0 0,-21 42 31,0 0-31,-21 22 16,21-1-16,0 0 0,-21 1 0,0 20 15,21-20-15,-21 20 0,21-21 16,0 22-16,0-22 0,-22 22 0,22-22 15,0 0-15,-21 22 0,21-22 16,0 1-16,0-1 0,0-21 0,0 21 16,21-20-16,1-1 0,-1 0 15,0-21-15,0 0 0,21 0 0,-20 0 16,20 0-16,0-21 0,1 0 16,-1-1-16,0 1 0,22-21 0,-22 21 15,22-22-15,-22 1 0,0 0 16,1-1-16,-22 1 0,21 0 15,0-85-15,-42 84 0,0-41 16,0 20-16,0 1 0,0-1 16,-42 22-16,-21-64 0,41 64 15,-20 21-15,21-1 0,-21 1 16,-1 0-16,1 21 0,0 0 0,-1 0 16,1 0-16,0 21 15,-1-21-15,1 43 0,21-1 0,-22 0 16,1 1-16,21 20 0,-21 43 15,20-43-15,1 1 0,21-1 16,0-20-16,0-1 0,0 64 16,0-64-16,21-21 0,1 22 15,-1-1-15,21-21 0,43 22 16,-43-43-16,22 0 0,-1 0 16,1 0-16,-1 0 0,22 0 15,84-43-15,-105 22 0,20 0 16,-20 0-16,-22 0 0,0-1 15,1-20-15,-1 21 0,-21 0 0,0-22 16,1 22-16,-22 0 0,0 0 16,0 0-16,0 0 15,0 42 1,0 0-16,-22 0 16,22 0-16,0 22 0,-21-22 15,21 0-15,-21 0 0,21 21 16,0-20-16,0-1 0,-21 42 15,21-42-15,0 22 0,0-22 16,0 0-16,0 0 0,0-42 47,0 0-47,0 0 16,0 0-16,0-22 0,0 22 0,21 0 15,-21-21-15,0 20 0,21-20 16,0 21-16,1-21 0,-22 20 0,21 1 15,21-21 1,22 0-16,-43 42 0,21 0 16,-21 0-16,0 0 0,22 0 15,-22 0-15,21 42 16,-21-21-16,1 0 0,-22 0 0,0 22 16,0-22-16,0 0 0,0 43 15,0-22-15,0-21 0,0 0 0,0 0 16,0 22-16,0-22 15,0 0-15,0 0 0,0-42 32,21 0-17,0 0-15,0 0 0,0-22 16,22 22-16</inkml:trace>
  <inkml:trace contextRef="#ctx0" brushRef="#br1" timeOffset="108914.05">14626 2540 0,'21'-42'0,"-42"84"0,42-127 16,-21 64-16,0 0 0,0 0 16,0-21-16,0 63 31,0 0-31,-21 0 16,21 21-16,0 1 0,-21-1 15,21 0-15,-21 22 0,-22 42 16,22-64-16,0 22 0,0-22 15,0 0-15,0 22 0,-1-22 0,22 0 16,-21 1-16,21-1 0,0 0 16,0 1-16,0-22 0,0 21 0,0 1 15,21-43-15,1 21 16,-1-21-16,21 0 0,-21 0 0,0 0 16,22-21-16,-22 21 0,21-22 15,-21 1-15,22-21 0,-22 21 16,42-43-16,-41 22 0,-1 21 15,21-22-15,-21 22 0,0 0 16,-21 0-16,22 0 0,-1 0 0,0 21 16,-21-22-16,0 44 31,0-1-31,-21 0 16,0 0-16,21 0 0,-22 0 15,22 1-15,-21 20 0,21-21 0,0 0 16,0 0-16,0 1 0,0-1 15,0 0-15,0 0 0,0 0 0,21-21 16,1 0 0,-1 0-16,21 0 0,-21 0 0,0 0 15,22 0-15,-22-21 0,21 0 16,1 0-16,-22 0 0,21-1 0,-21-20 16,22 21-16,-22 0 0,21-22 15,0 1-15,-20 21 0,-1 0 16,0 0-16,0 21 15,-21-22-15,0 44 32,-21-22-32,0 21 15,21 0-15,-21 0 0,-1 21 0,22-20 16,-21 20-16,0 0 16,21 22-16,-21-22 0,21 22 0,0-22 15,0 21-15,0 1 0,0-1 16,0 1-16,0 21 0,0-22 0,0 22 15,-21-1-15,21 1 0,0 0 0,0-1 16,0 1-16,0-21 0,0 84 16,0-85-16,21 1 0,-21 63 15,0-85-15,0 43 16,0-43-16,0-21 0,0 22 16,0-22-16,-21-21 0,0 21 0,-22-21 15,22 0-15,-21 0 0,21 0 16,-22-21-16,22 0 0,-21-1 15,-1-20-15,22 0 0,-21-1 0,21-20 16,0-1-16,-1 1 0,22-22 16,0 1-16,0-86 0,22 64 15,-1 22-15,0-1 0,0 0 16,21 1-16,-20 20 0,20 1 16,-21-1-16,21 22 0,-20 0 0,20-1 15,-21 1-15,0 0 0,0 20 16,1 1-16,-22-21 0,0 21 15,0 0-15,0-1 0,0 1 16,0 0-16</inkml:trace>
  <inkml:trace contextRef="#ctx0" brushRef="#br1" timeOffset="109462.73">17293 2646 0,'0'0'0,"0"-21"0,0-22 16,0 1-16,0 0 0,0 21 15,0-64-15,0 64 16,0 0-16,0-1 0,0 44 31,0-1-31,-21 0 0,0 21 16,0 1-16,21 20 0,-22-21 16,1 22-16,21-22 0,0 22 0,-21-22 15,0 0-15,21 1 0,-21 20 16,21-20-16,-21-22 0,21 0 15,0 0-15,-22 0 0,44-21 47,-1 0-47,0-21 16,0 0-16,0 0 0</inkml:trace>
  <inkml:trace contextRef="#ctx0" brushRef="#br1" timeOffset="110138.59">17632 2709 0,'0'0'0,"21"-21"0,0 21 16,-42 0 0,0 21-1,0 1-15,-22 20 16,22-21-16,-21 21 0,21-20 16,-22-1-16,22 21 0,0-21 0,-21 0 15,20 1-15,1 20 0,0-42 16,0 21-16,0 0 0,0-21 15,42-21 17,0 0-32,0 0 0,21 0 0,-20-1 15,-1 1-15,21-21 16,-21 21-16,22-22 0,-22 1 0,21 0 16,-21-1-16,22 1 0,-22 21 15,0 0-15,0 0 0,0-1 0,0 22 16,1 0-16,-22 22 15,21-1-15,-21 0 0,21 0 0,0 21 16,-21-20-16,0 20 0,21 0 16,-21-21-16,21 22 0,-21-1 0,22-21 15,-22 0-15,0 22 0,21-22 16,0-21-16,0 21 0,-21 0 16,21-21-16,0 0 0,1 0 15,-1 0-15,0 0 0,0-21 0,43-21 16,-43 21-16,0-1 0,0-20 15,0 0-15,0-1 0,1 1 16,-1-21-16,0 20 0,0-20 16,-21-1-16,0 1 0,21-1 0,-21 22 15,21 0-15,-21 20 0,0-20 16,0 21-16,-21 21 16,0 21-1,0 0-15,21 0 0,-21 22 0,0-1 16,-1 22-16,1-22 0,21 21 15,-21-20-15,0 20 0,21-20 0,-21-1 16,21 0-16,0 1 0,0-1 16,0-21-16,0 0 0,0 0 15,0 1-15,0-1 0,21 0 16,0-21 0,0 0-16,0 0 15,-21-21-15,22 0 0,-1-1 0,0 1 16,0 0-16,0 0 0,-21 0 15</inkml:trace>
  <inkml:trace contextRef="#ctx0" brushRef="#br1" timeOffset="111070.72">18436 2773 0,'0'0'0,"0"42"16,21-42-1,0 0 1,1 0-16,-1 0 15,21-21-15,-21 21 0,0-21 0,22 0 16,-22 0-16,0 21 0,21-22 16,-20 1-16,-22 0 0,21 0 0,-21 0 15,0 0-15,0-1 0,0 1 16,-21 21-16,-1 0 16,1 0-16,0 0 0,-21 21 15,21 1-15,-22-1 0,-20 42 16,42-42-16,-1 22 0,-20-1 15,42 0-15,-21-20 0,21 20 0,0 0 16,0-21-16,0 22 0,0-22 16,0 0-16,21 0 0,21 22 15,-20-43-15,20 21 16,0-21-16,1 0 0,-1 0 0,0 0 16,1 0-16,-1 0 0,21-21 15,22-1-15,-43 1 0,1 0 16,20-42-16,-20 20 15,-22 1-15,21 0 0,-21-22 0,0 22 16,1-22-16,-22 1 0,0-1 16,21 1-16,-21-1 0,0 22 15,0 0-15,0-1 0,0 1 16,0 21-16,0 0 0,0-1 0,-21 22 16,21 22-1,-22-1-15,22 0 16,-21 21-16,21 1 0,-21 20 15,21-21-15,-21 22 0,21-1 0,0 1 16,0-1-16,-21-20 0,21 20 16,-21-20-16,21-1 0,0 0 0,-22 1 15,22-22-15,0 21 0,0 0 16,0-20-16,0-1 0,-21-21 16,21 21-16,0-42 31,0 0-31,0-1 15,0 1-15,0 0 0,0 0 16,0-21-16,21 20 0,1 1 16,-1-21-16,0 21 0,21 0 15,-21-22-15,64 1 16,-43 21-16,1 21 0,20-21 0,-20 21 16,-1 0-16,0 0 0,1 0 15,-1 0-15,-21 21 0,21 0 16,-20 0-16,-1 0 0,0 0 0,-21 1 0,0-1 15,0 0-15,0 0 0,0 21 16,-42-20-16,20-1 0,1 0 16,-63 0-16,62 0 15,-20 0-15,0-21 0,21 22 0,-22-22 16,1 0-16,21 0 0,0 0 16,-22 21-16,22-21 0,0 0 0,0 0 15,0 0-15,-1 0 0,1 0 16,0 0-16,0 0 0,21-21 62,21 21-62,0 0 0</inkml:trace>
  <inkml:trace contextRef="#ctx0" brushRef="#br1" timeOffset="111246.62">19621 3133 0,'0'0'0,"0"-21"63</inkml:trace>
  <inkml:trace contextRef="#ctx0" brushRef="#br1" timeOffset="112493.59">10753 4191 0,'0'21'0,"0"-42"0,0 63 0,0-20 15,21-22 1,0-22-1,0 22-15,0-21 16,0 0-16,22 0 0,-22-21 0,-21 20 16,0 1-16,21 0 0,-21-21 15,0 21-15,0-1 0,-21 1 0,-21 0 16,20-21-16,-20 21 16,0 21-16,-1-22 0,1 1 0,0 21 15,-1 0-15,1 0 0,0 0 0,-1 21 16,1-21-16,21 43 0,-64 20 15,43-20-15,0-1 0,-22 64 16,43-64-16,-21 64 16,42-64-16,0 1 0,0 20 15,21-21-15,0-20 16,0-22-16,0 21 0,22-21 0,-1 0 16,-21 0-16,21 0 0,1-21 0,-1 21 15,0-22-15,1 1 0,-1-21 16,0 21-16,22 0 0,-22-22 0,-21 22 15,22-21-15,-22-1 0,0 22 16,0-21-16,0 0 0,-21 20 16,0 1-16,0 0 0,0 0 0,0 42 31,-21 0-15,21 0-16,-21 22 0,21-22 0,0 21 15,0-21-15,0 22 0,0-22 16,0 21-16,0-21 0,0 1 0,0-1 15,21 0-15,0-21 0,1 0 0,20 0 16,-21 0-16,21 0 0,1 0 16,-1 0-16,0 0 0,22-21 0,21-43 15,-43 43-15,0 0 16,1-21-16,-22 20 0,21 1 16,-21-21-16,-21 21 0,21-22 0,-21 22 15,0 0-15,0 0 0,0 0 16,0 0-16,-21 21 31,0 0-31,21 21 0,0 0 0,0 21 16,-21-21-16,21 22 0,-21-1 15,21 0-15,0 22 0,0-22 0,0 1 16,-21 20-16,21 1 0,-22-1 16,22 22-16,-21-1 0,21 1 0,-21 0 15,21-1-15,-21 1 0,0 0 16,21-1-16,-21 1 0,-1 42 15,1-63-15,21-22 0,0 0 0,0-21 16,0 1-16,0-1 0,0 0 16,0-42-1,0 0-15,21-1 0,1 1 16,-1 0-16,-21-21 0,42-22 16,-21 22-16,-21-22 15,21 22-15,1-21 0,-1-1 0</inkml:trace>
  <inkml:trace contextRef="#ctx0" brushRef="#br1" timeOffset="112807.41">11472 4466 0,'0'-21'0,"0"42"0,0-84 0,-21 42 15,21-22-15,0 22 0,0 0 16,0 0 0,21 0-16,22-1 15,-22 1-15,0 21 0,21 0 0,1 0 16,-22 0-16,21 0 0,0 0 15,-20 21-15,20-21 0,-21 22 0,-21 20 16,0-21-16,0 0 0,0 43 16,-21-43-16,0 0 0,-43 21 15,22-20-15,21-1 16,-22 0-16,22 0 0,-21-21 0,21 21 16,0-21-16,-1 0 15,44-21 32,-1 21-47,0-21 0,0 0 0,21 0 16,1 21-16,-22-22 0,21 1 0</inkml:trace>
  <inkml:trace contextRef="#ctx0" brushRef="#br1" timeOffset="113107.08">12213 4170 0,'0'21'31,"0"0"-31,0 0 16,0 22-16,0-22 0,0 21 0,-21-21 16,21 22-16,-21-1 0,0 0 15,21 1-15,-22-1 0,1 22 16,21-1-16,-21 1 0,0 63 16,0-64-16,0 22 15,-1-22-15,1 22 0,0-22 0,0 1 0,0-1 16,0 1-16,-1-1 0,1 1 15,21-22-15,-21 1 0,21-22 16,0 0-16,0 21 0,0-63 16,21 0-1,0 0-15,1-22 0,-1 22 16,0-21-16,-21 0 0,21-1 0,0 1 16,0 0-16,1-1 0,-1-20 15</inkml:trace>
  <inkml:trace contextRef="#ctx0" brushRef="#br1" timeOffset="113418.88">12255 4297 0,'0'0'0,"0"-21"0,0 0 0,0-1 16,0 1-16,0 0 16,22 21-1,-1 0-15,0 0 16,0 0-16,0 0 0,22 0 15,-22 21-15,0-21 0,0 21 0,0 1 16,0-1-16,-21 0 0,0 0 16,0 0-16,0 22 0,0-22 15,-21-21-15,-21 42 0,0-21 16,20 0-16,1-21 0,-21 22 16,21-22-16,0 0 0,-1 21 15,1-21-15,0 0 0,-21 0 16,21 0-16,42 0 31,-21-21-31,21-1 16</inkml:trace>
  <inkml:trace contextRef="#ctx0" brushRef="#br1" timeOffset="113915.87">12827 3852 0,'0'-21'0,"0"42"0,0-63 0,0 21 16,0 42 15,0 0-31,0 22 16,-21-22-16,0 21 0,21 22 16,-22-22-16,1 21 0,21-20 15,-21 20-15,0 43 16,21-64-16,0 1 0,0-1 0,0-21 15,0 0-15,0 22 0,0-22 16,21 0-16,0-21 0,0 0 16,1 0-16,-1 0 0,21 0 0,-21-21 15,22 0-15,-22 0 0,21-1 16,-21 1-16,22-21 0,-22 21 0,0-22 16,0 1-16,0 0 0,0-1 15,1 22-15,-1-21 0,-21 21 16,21 0-16,-21-1 0,0 44 15,0-1 1,0 0-16,0 21 0,0-21 16,-21 22-16,21-22 0,-21 21 0,21-21 15,0 1-15,0 20 0,0-21 16,0 0-16,0 22 16,21-22-16,0-21 0,0 0 15,0 0-15,0 0 0,1 0 16,-1 0-16,0 0 0,0 0 0,0-21 15,0-1-15,22-20 16,-43 21-16,0 0 0</inkml:trace>
  <inkml:trace contextRef="#ctx0" brushRef="#br1" timeOffset="114095">13462 3937 0,'0'0'0,"-21"0"15,42 0 64</inkml:trace>
  <inkml:trace contextRef="#ctx0" brushRef="#br1" timeOffset="116445.94">13991 4255 0,'-21'-22'15,"21"-62"1,0 63 0,0-1-16,-21 1 0,21 0 15,0 0-15,0 0 0,-21 21 0,21-21 16,-22 21-16,1 0 16,0 0-16,21 21 0,-21-21 15,0 21-15,0 21 0,-1-21 0,1 22 16,0-22-16,0 21 0,0 1 15,21-1-15,0 0 0,-21-21 0,21 22 16,0-1-16,0-21 0,0 22 16,0-22-16,0 0 0,0 0 0,21 0 15,0-21-15,21 21 0,-21-21 16,22 0-16,-1 0 0,22 0 0,-22 0 16,21 0-16,1 0 0,-1-21 15,1 21-15,-22-21 0,22 0 0,-1 0 16,43-22-16,-64 22 15,1-21-15,-22 21 0,0 0 16,0-22-16,0 1 0,-21 21 16,0-22-16,0 22 0,0 0 0,0 0 15,0-21-15,-21 20 0,0 1 0,0 21 16,0 0 0,0 0-16,-22 0 0,22 21 0,0 1 15,0 20-15,-22-21 0,22 0 16,0 22-16,0-22 0,-21 63 15,20-62-15,1 20 0,21-21 16,-21 0-16,21 0 0,0 1 0,0-1 16,0 0-16,0 0 0,21-21 15,0 0-15,1 0 0,-1 0 16,0 0-16,0 0 0,21 0 0,-20-21 16,20 21-16,-21-21 0,21 0 15,-20-1-15,20 1 0,-21-21 16,0 21-16,0-22 0,1 1 15,-22 21-15,21-21 0,-21 20 0,0 1 16,0 0-16,0 42 31,0 0-15,0 1-16,0 20 0,-21 0 16,-1 1-16,22-22 0,0 21 15,0-21-15,0 0 0,0 1 16,0-1-16,0 0 0,22 0 0,-1 0 15,0-21-15,42 43 16,-41-43-16,20 0 0,-21 0 16,21 0-16,-20 0 0,20-22 15,0 1-15,1 0 0,-1 0 0,21-21 16,-20-1-16,-1 1 0,22-43 16,-43 22-1,21-1-15,0-42 0,-20 64 16,-22 0-16,0-1 0,21 22 0,-21-21 15,0 21-15,0 0 0,-21 21 32,-1 21-32,22 0 0,-21 0 15,0 21-15,0 1 0,0-1 16,0 0-16,-22 64 0,43-63 16,0-1-16,-21 0 15,21 1-15,0-1 0,0 21 16,0-41-16,0-1 0,0 0 0,0 0 15,21 0-15,0-21 0,1 21 16,-1-21-16,21 0 0,-21 0 0,22 0 16,-22 0-16,21 0 15,22-21-15,-22 0 0,0 0 0,22-21 16,-43-1-16,0 22 16,21-21-16,-20-1 0,-1 22 15,0-21-15,0 21 0,-21 0 16,0-1-16,21 1 0,-42 42 31,21 1-15,-21-1-16,21 0 0,0 0 0,-21 0 15,21 0-15,-21 1 0,21-1 16,0 21-16,0 0 0,0-20 16,0-1-16,0 0 15,21 0-15,0-21 16,0 0-16,0 0 0,22 0 15,-22 0-15,0 0 0,0 0 16,21 0-16,-20 0 0,20-21 0,-21 0 16,21 0-16,1-1 0,-22 1 15,21-21-15,-21 21 0,22-22 0,-1-20 16,-21 42-16,-21 0 16,0-1-16,0 1 0,21 0 0,-42 21 31,0 21-31,21 0 15,-21 1-15,21-1 0,-21 21 16,0 0-16,21 1 0,0-22 16,0 0-16,0 0 0,0 0 15,0 22-15,0-22 0,0 0 16,21-21-16,-21 21 0,21-21 16,0 0-16,43 0 15,-43 0-15,21 0 0,22 0 16,-43 0-16,21-21 0,0 0 15,-20 21-15,-1-42 0,21 20 0,-21 1 16,0-21-16,1 21 0,-22-22 16,0 1-16,0 0 0,0-43 15,0 43-15,0-1 0,-43 1 16,22 21-16,0 0 0,-21 21 16,-1 0-16,22 0 0,-21 0 15,-1 0-15,22 0 0,-21 21 0,21 21 16,0-21-16,-1 1 15,1 20-15,0-21 0,21 21 0,0-20 16,0 20-16,0-21 0,0 21 16,21 1-16,0-22 0,1 0 15,20 0-15,-21 0 0,21 1 16,1-22-16,-1 0 0,0 0 16,1 0-16,-1 0 0,0 0 0,1 0 15,-1 0-15,0-22 0,1 22 16,-22-21-16,42-21 0,-20 0 15,-22 20-15,21-20 0,-21 0 16,1 21-16,-1-43 0,-21 43 16,0 0-16,21 0 0,-42 21 31,0 0-31,21 21 16,-22 0-16,1 21 0,21-21 0,-21 1 15,21 20-15,-21-21 0,0 0 16,21 22-16,0-22 0,0 0 0,-21 0 15,21 21-15,0-20 16,-22-1-16,22 0 0,0 0 16,0-42 15,0 0-15,22 0-1,-1-1-15,0 1 0,0 0 0,0 0 16,0-21-16,1-1 0,-1 22 15,21-21-15,-21-1 0,22 22 0,-22-21 16,21 0-16,0 20 0,-20 1 16,41-21-16,-21 42 0,1 0 15,-22 0-15,42 42 16,-63-21-16,22 1 0,-22 20 16,0-21-16,0 21 0,0 22 15,0-22-15,0-21 0,0 22 16,0-22-16,0 0 0,0 0 15,0 0-15,0 1 0,21-1 16,-21 0-16,21-21 0,0 21 0,0-21 16,22 0-16,-22 0 15,0 0-15,0 0 0,0 0 0,22 0 16,-22-21-16,0 21 0,0-21 16,0 0-16,0-1 0,1 1 15,20-42-15,-42 42 0,0-22 16,21 22-16,-21 0 0,21-21 15,-21 20 1,0 1-16,0 0 0,0 0 16,0 0-16,0 0 0,0-1 0,-21 1 15,21 0-15</inkml:trace>
  <inkml:trace contextRef="#ctx0" brushRef="#br1" timeOffset="116710.8">16700 3810 0,'0'0'0,"-42"-21"31,21 21 1,0 0-17,21 21-15,-21-21 0,-22 21 16,1-21-16</inkml:trace>
  <inkml:trace contextRef="#ctx0" brushRef="#br1" timeOffset="116981.64">15071 4106 0,'0'0'0,"-22"0"0,44 0 31,-1 0-31,0 0 0,21 0 15,1 0-15,-1 0 0,0 0 0,22 0 16,-22 0-16,0 0 16,1 0-16,-1 0 0,0 0 0,22 0 15,-43 0-15,0 0 16,0 0-16,1-21 0,-1 21 31</inkml:trace>
  <inkml:trace contextRef="#ctx0" brushRef="#br1" timeOffset="117322.44">18944 4593 0,'0'0'0,"-21"0"0,21 21 0,-21-21 16,0 0-1,-1 0-15,22 22 16,-21-22 15,0 0-31</inkml:trace>
  <inkml:trace contextRef="#ctx0" brushRef="#br1" timeOffset="121629.48">275 6265 0,'-63'0'31,"126"0"-31,-148 0 0,64 0 0,0 0 15,0 0-15,42 0 32,0 0-17,22 0-15,-1 22 0,21-22 0,1 0 16,-1 0-16,1 0 0,21 0 16,-22 0-16,22 0 0,-22 0 15,22 0-15,0 0 0,-1 0 0,-20 0 16,20 0-16,1 0 0,-21 0 15,-1 0-15,22 0 0,-43 0 0,22 0 16,-22 0-16,0 0 0,1-22 16,-1 22-16,-21 0 15,-21-21 17,-21 0-17,0 21-15,0-21 0,-1 21 16,1 0-16,0-21 0</inkml:trace>
  <inkml:trace contextRef="#ctx0" brushRef="#br1" timeOffset="122057.74">1482 5990 0,'-22'-21'0,"44"42"0,-65-42 16,22 21 0,21 21 30,0 0-46,0 1 0,21-1 0,0 0 0,22-21 16,-22 21-16,21 0 16,1-21-16,-1 21 0,-21-21 0,21 22 15,1-22-15,-1 0 0,-21 0 16,22 0-16,-1 0 16,0 0-16,-21 0 15,1 0 1,-22-22-16,-22 22 15,1 0-15,0 0 16,0 0-16,-21 22 0,20-22 0,-20 21 16,0 0-16,21 0 0,-43 21 15,22 1-15,21-1 0,-1 0 16,-20 1-16,21-1 0,-43 43 16,43-64-16,0 21 15,0-21-15,21 1 0,-21-1 0,21 0 16,0-42 15,21 0-15,0-1-16,-21 1 0,21 0 0</inkml:trace>
  <inkml:trace contextRef="#ctx0" brushRef="#br1" timeOffset="123481.93">3323 5546 0,'0'0'0,"0"-21"0,0-1 16,0 1-16,0 0 15,0 0-15,-21 21 47,21 42-47,0-21 16,0 22-16,0-1 0,0 22 0,0-1 16,0 64-16,-21-63 15,21-1-15,-21 1 0,-1-22 16,22 21-16,-21 64 15,21-84-15,-21 20 0,21-20 0,-21-1 16,21 0-16,0-21 0,0 22 16,0-22-1,0-42 1,0 0-16,0-22 16,0 22-16,0 0 0,0-21 15</inkml:trace>
  <inkml:trace contextRef="#ctx0" brushRef="#br1" timeOffset="123825.73">3175 5779 0,'0'0'0,"0"-43"0,-21 22 15,21-21-15,-21 21 0,21-22 16,-22 22-16,22 0 0,0 0 16,0-22-16,0 22 0,0 0 15,0 0-15,0 0 0,22 0 16,41-22-16,-21 22 0,1 0 15,-1 21-15,0 0 0,22 0 0,-22 0 16,22 21-16,-22 0 0,0 0 16,1 1-16,-1 20 0,-21 64 15,-21-43-15,0 1 0,-42-22 16,21 22-16,-43-22 0,-20 64 16,20-64-16,22 0 0,-22-20 15,43-1-15,-21 0 0,21 0 16,-22 0-16,22 0 15,42-21 17,0 0-32,1 0 0,20 0 0,-21 0 15,21-21-15,-20 21 0,-1 0 16</inkml:trace>
  <inkml:trace contextRef="#ctx0" brushRef="#br1" timeOffset="124175.53">3598 6244 0,'0'0'16,"0"21"-16,21-21 15,1 0-15,-1 0 0,0 0 0,0-21 16,0 0-16,0 21 0,1-21 16,-1 0-16,21 0 0,-21-1 0,0 1 15,1 0-15,-1 0 0,0 0 16,-21 0-16,0-1 0,0 1 15,-21 21-15,0 0 16,-1 0-16,1 0 0,0 0 0,0 21 16,-43 22-16,43-22 15,0 0-15,0 0 0,21 0 0,0 22 16,0-22-16,0 0 0,0 0 16,0 0-16,0 1 0,0-1 15,21-21-15,0 21 0,0-21 16,1 0-16,-1 0 0,21 0 0,-21 0 15,0 0-15,1 0 0,20 0 16,-21 0-16,0 0 0,0 0 0,1-21 16,-1 21-16</inkml:trace>
  <inkml:trace contextRef="#ctx0" brushRef="#br1" timeOffset="124546.32">4149 6117 0,'21'-21'0,"-42"42"0,63-63 0,-21 21 16,-21 0-16,21 21 15,0-22-15,1 22 0,-1 0 16,-21-21-16,21 21 0,21-21 0,-21 21 16,1 0-16,-1 0 0,0 0 15,21 21-15,-21 0 0,1 1 0,20-1 16,0 21-16,-21-21 16,-21 22-16,0-22 0,0 21 0,0-21 15,-21 43 1,0-22-16,0 0 0,0-20 0,0-1 15,-1 0-15,22 0 0,-21-21 16,21-21-16,0 0 16,0 0-16,0-1 15,0 1-15,0-21 0,21 21 0,1 0 16,-1-22-16,-21 22 0,21 0 16,0-21-16,0 20 0,22 1 0,-22 0 15,0 21-15,0-21 0,0 0 16,0 21-16,1 0 0,-1-21 0,0 21 15,21-22-15,-21 22 16,22 0-16,-22 0 0,0 0 16</inkml:trace>
  <inkml:trace contextRef="#ctx0" brushRef="#br1" timeOffset="125005.81">5673 6011 0,'0'0'0,"21"0"15,-21-21-15,0 0 16,0 0-16,0 0 16,0 0-16,-21 21 15,21-22-15,-22 22 0,1 0 16,-21 0-16,21 0 0,-22 0 16,22 22-16,-21-22 0,21 21 0,-22 0 15,22 0-15,0-21 0,0 21 16,21 0-16,0 1 0,0-1 0,0 0 15,0 0 1,21 0-16,0-21 0,0 0 16,22 21-16,-22-21 0,21 22 15,1-22-15,-22 0 0,21 21 0,0 0 16,-20-21-16,-1 21 0,0-21 0,0 21 16,-21 0-16,0 1 15,-21-1-15,-21-21 16,20 21-16,-20-21 0,0 0 15,-1 21-15,22-21 0,-63 0 16,41 0-16,22 0 16,-21 0-16,21 0 0,-1 0 0,-20-21 15,42 0-15,-21 21 0,21-21 16,21-1 0,0 1-16,22 21 15,-22 0-15,0-21 0,21 21 16,1-21-16,-1 21 0</inkml:trace>
  <inkml:trace contextRef="#ctx0" brushRef="#br1" timeOffset="125689.81">6159 5927 0,'0'0'0,"0"-21"0,0-1 16,-21 22-1,0 0 1,0 0-16,0 22 0,21-1 15,-21 0-15,21 0 0,-22 0 16,1 0-16,21 1 0,0-1 0,0 21 16,0-21-16,0 0 0,0 1 0,0-1 15,0 0-15,0 0 16,0 0-16,21-21 0,1 0 0,-22 21 16,21-21-16,0 0 15,0 0-15,-21-21 16,0 0-1,0 0-15,0 0 16,0 0-16,0-1 0,0 1 0,0-21 16,0 21-16,21 0 0,0-22 15,1 22-15,-22 0 0,21-21 0,0 20 16,0 1-16,21 0 16,-20 0-16,-1 21 0,21-21 0,0 21 15,22 0-15,-22 0 0,1 0 16,-1 21-16,21 21 15,-20-21-15,-22 1 0,0-1 0,0 0 16,-21 21-16,0-21 0,0 1 16,0-1-16,0 0 0,0 0 0,0 0 15,0 0-15,-21 1 0,0-1 16,0-21-16,-22 21 16,43-42-1,0 0 1,0-1-16,0 1 0,0 0 15,0 0-15,22 0 0,-1-22 16,42-41-16,-42 41 16,22 22-16,-1-21 0,0 0 15,22 20-15,-22 1 0,1 0 0,62 0 16,-62 21-16,-1 0 16,0 21-16,-20 0 0,-1 0 0,0 1 15,-21 20-15,0-21 0,0 21 16,0 1-16,0-1 0,-21 22 15,0-22-15,-1-21 0,1 0 0,0 0 16,21 1-16,0 20 16</inkml:trace>
  <inkml:trace contextRef="#ctx0" brushRef="#br1" timeOffset="128439.13">9165 6223 0,'0'21'16,"0"-42"-16,0 21 31,21-21-31,0 0 0,1 0 0,-1-1 15,21 1-15,-21-21 0,22 0 16,20-64-16,-21 63 0,-20-20 16,20-1-16,-21 22 0,0 0 0,-21-1 15,0 22-15,0-21 16,-21 21-16,0 21 0,0 0 16,0 0-16,-22 0 0,22 21 15,-21 0-15,21 21 0,-1-20 16,1 20-16,0 0 0,0 43 15,21-64-15,0 21 0,0 43 16,21-64-16,0 22 0,0-22 0,1 21 16,-1-21-16,-21 0 0,21 1 15,0-22-15,-21 21 0,0 0 16,-21-21 15,21-21-31,-21 21 0,0-21 0,-1-1 16,1 1-16,0 0 15,0 0-15,21 0 0,-21 21 16,0-21-16,21 42 31,0 0-31,0 0 0,21 0 16,0 0-16,-21 1 0,21-1 16,0 0-16,0 0 0,1 0 15,-1-21-15,0 0 0,0 0 16,0 0-16,43 0 15,-22 0-15,0 0 0,1 0 0,-1-21 16,22 0-16,-22 0 0,0 0 0,22-22 16,-22 22-16,-21-21 0,22 21 15,-22-22-15,0-20 0,0 20 16,-21-20-16,0 21 0,0-22 0,0-42 16,0 64-16,-21 0 15,0 20-15,0 1 0,21 0 0,-22 0 16,1 21-16,0 0 0,0 21 15,0 0-15,0 22 0,-1-1 16,22 0-16,-21 1 0,0-1 16,0 21-16,21-20 0,0 20 15,-21-20-15,0 20 0,21-21 0,0-20 16,0 20-16,0-21 0,0 21 0,0-20 16,0-1-16,21-21 31,0 0-31,0 0 0,0-21 15,0-1-15,1 1 0,-1 0 16,0 0-16,21 0 0,-21 0 0,22-1 16,-22-20-16,21 21 0,-21 0 15,22 0-15,-22 21 0,0-22 0,0 22 16,0 0-16,1 0 0,-1 0 16,0 22-16,-21-1 0,0 0 0,0 0 15,0 0-15,0 0 0,21 22 16,-21-22-16,0 0 0,21 0 15,-21 0-15,0 1 0,21-22 0,1 21 16,-22 0-16,21-21 0,0 0 16,42 21-16,-41-21 15,-1 0-15,0 0 0,0-21 16,21 21-16,22-42 0,-43 20 16,21 1-16,-20 0 0,-1 0 15,0 0-15,21-43 16,-21 43-16,1 0 0,-22-21 0,0 20 15,0 1-15,21 0 0,-21 42 32,0 0-17,-21 1-15,21-1 0,0 0 0,0 21 16,0-21-16,-22 1 0,22-1 0,0 21 16,0-21-16,0 0 0,0 1 15,0-1-15,22-21 0,-22 21 0,21 0 16,0-21-16,0 0 0,0 21 15,22-21-15,-22 0 0,21 0 0,-21 0 16,22 0-16,-1 0 0,-21-21 0,21 0 16,1 21-16,-22-21 0,0 0 15,21-1-15,-20 1 0,-22-42 16,0 20-16,0 22 16,0-21-16,0 0 0,0 20 0,-22-20 15,1 21-15,0 0 0,0 0 16,0-1-16,-22 1 0,22 21 0,-21 0 15,0 0-15,20 0 0,-20 0 16,21 21-16,-21 1 0,20-1 0,1 0 16,-21 21-16,42-21 0,0 22 15,-21-22-15,21 21 0,0-21 0,0 22 16,0-22-16,21 0 0,-21 0 0,42 22 16,-21-22-16,43 0 15,-22-21-15,-21 0 16,22 0-16,-1 0 0,0 0 0,1 0 0,-1 0 15,0-21-15,1 0 16,-1-1-16,0 1 0,1 0 0,-22 0 16,21 0-16,-21 0 0,1-22 15,-1 22-15,0 0 0,-21-21 16,21 20-16,-21 1 0,0 0 16,0 42-1,0 0 1,0 1-16,0-1 0,0 0 15,-21 21-15,21-21 0,0 1 0,0-1 16,0 0-16,0 0 0,0 0 16,0 0-16,0 1 0,0-1 0,21-21 15,0 21-15,0-21 16,1 0-16,-1 0 0,0 0 0,21 0 16,-21 0-16,22-21 0,-1 0 0,-21 21 15,22-22-15,-1 1 0,-21 0 16,21 0-16,-20 0 0,-1 0 0,21-1 15,-21 1-15,-21 0 16,21 0-16,1 0 0,-22 0 16,0 42-1,-22-21 1,22 21-16,-21 0 0,21 0 0,0 0 16,0 1-16,0-1 0,0 0 15,0 0-15,0 0 0,0 0 16,0 1-16,21-1 15,1-21-15,-1 0 16,0 0-16,0 0 0,0 0 0,0 0 16,22 0-16,-22-21 0,0-1 15,0 1-15,22 0 0,-22 0 16,0 0-16,0-22 0,0 1 0,0 0 0,1-1 16,20-62-16,-21 62 15,-21 1-15,0-22 0,21 22 16,-21 0-16,21 21 0,-21-22 15,0 22-15,0 0 0,-21 42 32,0 0-17,21 22-15,0-1 0,-21 0 16,21 1-16,-21-1 0,21 21 0,-21-20 16,21-1-16,0 0 0,0 1 15,0-1-15,0-21 0,0 22 16,0-22-16,0 0 0,21 42 15,0-63-15,0 22 0,21-1 0,-20-21 16,20 0-16,0 0 0,1 0 16,20 0-16,-21 0 0,22 0 0,-1 0 0,1 0 15,-22 0-15,64-43 16,-42 22-16,-22 0 0,0 0 16,-21-21-16,22 20 0,-22-20 15,0 21-15,0-21 0,0 20 16,-21-41-16,0 21 0,0 20 15,-21 1-15,0 21 0,0 0 16,-21 0-16,20 0 0,-20 0 0,21 0 16,-21 21-16,20 1 0,-20-1 15,21 0-15,-43 42 0,43-20 16,0-22-16,0 0 16,21 21-16,0-20 0,-21 20 15,21-21-15,0 0 0,0 0 16,0 1-16,21-22 15,0 0-15,0 0 0,0 0 0,1 0 16,20 0-16,-21 0 0,0 0 16,22-22-16,-22 1 0,0 0 0,21 0 15,-21-21-15,1 20 16,-1-20-16,21-21 0,-21-43 0,0 42 16,1 22-16,-1-22 15,-21 1-15,0 21 0,0-1 0,0 1 16,21-22-16,-21 43 0,0 0 15,-21 42 1,21 0-16,0 22 16,-21-1-16,-1 0 0,22 1 15,0-1-15,0 22 0,0-1 16,-21-21-16,21 22 0,0-22 0,0 1 16,0 20-16,0-42 0,0 22 0,0-22 15,0 21-15,21-21 0,-21 0 16,22-21-16,-1 22 0,0-22 15,0 0-15,0 0 0,22 0 0,-22 0 16,21 0-16,0 0 0,-20-22 16,20 22-16,0-21 0,-21 0 0,22 0 15,-22-21-15</inkml:trace>
  <inkml:trace contextRef="#ctx0" brushRef="#br1" timeOffset="130722.54">15303 5525 0,'22'-22'0,"-44"44"0,44-65 0,-22 22 0,0 0 0,0 0 16,0 0-16,-22 21 31,1 21-31,21 0 0,0 0 16,-21 0-16,21 22 0,-21-1 0,0 0 15,21 1-15,-21 20 0,21-21 16,-22 1-16,1-1 0,21 0 0,-21 1 16,0-1-16,21 0 0,0 1 15,-21-43-15,21 21 0,-21-21 16,21-21 15,0 0-31,0-1 16,0 1-16,21-21 0,0 21 0,0-22 15,0 22-15,0-21 0,22 21 16,-22-22-16,21 22 0,-21 0 16,22 0-16,-1 0 0,-21 0 0,22 21 15,-22 0-15,0 0 0,0 0 16,-21 21-1,-42 0-15,21 0 16,-1-21-16,-20 21 0,0-21 0,21 21 16,-22-21-16,22 0 0,-21 22 0,21-1 15,-1-21-15,1 21 16,0-21-16,21 21 0,0 0 0,0 0 16,0 1-16,0-1 0,0 0 15,0 0-15,64 21 16,-43-20-16,0-22 0,0 21 15,21-21-15,-20 0 0,41 0 16,-21 0-16,1 0 0,-22 0 16,21 0-16,1 0 0,-1-21 0,43-1 15,-43 1-15,-21 0 16,21 0-16,-20-21 0,20 20 0,-21 1 16,-21-21-16,21-22 15,-21 43-15,0-21 0,0 21 0,0 0 16,-21 21 15,0 21-31,21 0 0,0 0 0,-21 0 16,0 0-16,-1 22 0,22-22 15,0 21-15,-21 22 0,21-43 16,-21 0-16,21 0 0,-21 0 16,21 22-16,0-22 15,0-42 16,0 0-31,21 21 16,-21-22-16,21 1 0,0-42 16,1 42-16,-1-22 0,0 22 15,0-21-15,0 21 0,22-1 16,-22 1-16,21 0 0,-21 0 0,22 21 16,-22 0-16,21 0 0,-21 0 15,22 0-15,-22 21 0,0 0 0,0 0 16,0 1-16,0-1 0,-21 0 15,0 0-15,0 21 0,0-20 0,0-1 16,0 0-16,0 0 0,0 0 16,0 0-16,0 1 0,22-1 15,-1-21-15,0 0 16,0 0-16,0 0 16,0 0-16,22 0 0,-22 0 15,21 0-15,-21-21 0,22-1 0,-1 1 16,-21 21-16,0-42 0,22 21 15,-22 0-15,0-1 0,0-20 0,0 21 16,-21-21-16,0 20 0,22-20 0,-22 21 16,0 0-16,0 0 15,-22 42 17,22 0-32,0 0 0,-21 21 15,0-20-15,21-1 0,-21 21 0,21-21 16,0 22-16,0-22 0,0 0 15,0 0-15,0 0 0,0 0 16,0 1-16,0-1 0,0 0 0,21-21 16,-21 21-16,21-21 0,0 0 15,1 0-15,-1 0 0,21 0 0,-21 0 16,0 0-16,22 0 0,-1-21 16,-21 0-16,43-22 0,-22 22 15,-21 0-15,0-42 0,-21 41 16,0-20-16,0 0 15,0-1-15,0 1 0,0 0 0,0 21 16,-21-22-16,0 22 0,0 0 16,0 0-16,0 21 0,-1 0 0,1 0 15,-21 0-15,21 0 0,0 0 16,-1 21-16,1 0 0,0 21 0,0-20 16,0 20-16,0 0 0,21 1 15,0-1-15,-22 0 0,22-21 0,0 22 16,0-1-16,0-21 0,0 0 15,0 1-15,22-1 0,-1 0 16,0 0-16,0 0 0,21-21 0,-20 0 16,20 0-16,0 0 0,1 0 0,-1 0 15,21 0-15,-20 0 0,20-21 16,-20 21-16,-1-21 0,0 0 16,1 0-16,-1-22 0,0 22 0,-21 0 15,43-43 1,-43 22-16,-21 21 0,21-21 0,0 20 15,-21 1-15,0 42 32,0 1-32,-21-1 0,21 0 15,-21 0-15,21 0 0,-21 0 16,21 22-16,-21-22 0,21 0 0,-21 0 16,21 0-16,0 1 0,0-1 0,0 0 15,0 0-15,21-21 16,0 0-16,0 0 15,0 0-15,0 0 0,1 0 0,20 0 16,-21 0-16,0 0 0,22-21 16,-22 21-16,0-21 0,0 0 15,0-1-15,0 1 0,1 0 0,-1-21 16,0 21-16,0-1 0,-21 1 0,21 0 16,-21 42 15,-21 0-16,21 1-15,-21-1 0,21 0 16,0 0-16,0 0 0,0 0 0,0 1 16,0-1-16,0 0 15,0 0-15,0 0 0,21-21 16,0 21-16,0-21 16,1 0-16,20 0 0,-21 0 0,0 0 15,22 0-15,-22-21 0,21 21 16,-21-21-16,22 0 0,-1 21 0,0-64 15,-21 43-15,1 0 16,-1-21-16,-21-1 0,0 1 16,0 0-16,0-1 0,0 1 0,0 21 15,-21-21-15,-1 20 0,1 1 0,-21 0 16,21 21-16,0 0 16,-1 0-16,1 0 0,0 0 0,21 21 15,0 0 1,0 1-16,21-22 15,0 0-15,1 0 0,-1 0 16,0 0-16,0 0 0,0 0 0,22 0 16,-22 0-16,0 0 0,0 0 15,0-22-15,0 22 0,-21-21 16,22 0-16,-22 0 16</inkml:trace>
  <inkml:trace contextRef="#ctx0" brushRef="#br1" timeOffset="131471.1">19833 5906 0,'0'0'0,"21"0"0,22 0 16,-22 0-16,21 0 0,-21 0 0,22 0 15,-22-22-15,0 1 0,0 21 16,21-42-16,-20 21 0,-1 0 16,-21-22-16,21 22 0,-21-21 15,0 21-15,0-22 0,0 1 16,0 0-16,0 20 0,-21-20 0,0 21 16,-1 0-16,22 0 0,-21 21 15,0 0-15,-21 0 0,21 0 16,-1 21-16,-20 0 0,0 0 0,-1 21 15,1 1-15,-21-1 0,20 0 16,1 22-16,0-22 0,-1 1 0,1-1 16,21 0-16,0 1 0,21-1 0,0-21 15,0 0-15,21 0 0,0 1 16,0-1-16,21-21 0,1 0 0,-1 0 16,22 0-16,-22-21 0,21-1 15,-20 22-15,20-21 0,-20-21 0,62 0 16,-62-1-16,-1 1 15,-21 0-15,22-1 0,-22 1 16,0-22-16,-21 22 0,0 0 0,0-1 16,0 22-16,0 0 0,0 0 15,0 0-15,-21 21 16,0 21-16,-1 0 0,1 0 16,21 22-16,-21-1 0,0 0 15,21 22-15,-21-22 0,21 0 0,0 1 16,0-1-16,0 0 0,0 1 15,0-22-15,21 21 0,0-21 16,0 1-16,22-1 0,-22-21 0,21 0 16,0 0-16,1 0 0,-1 0 15,0 0-15,1 0 0,20-21 0,-20-1 16,20-20-16,-21 21 0,1-21 0,-22-1 16</inkml:trace>
  <inkml:trace contextRef="#ctx0" brushRef="#br1" timeOffset="131946.35">21040 5249 0,'0'-21'16,"0"42"-16,0-84 0,0 42 0,0 42 16,-22 21-1,1-21-15,21 1 0,-21 20 16,21 0-16,0 1 0,-21-1 16,21 0-16,-21 1 0,21-1 0,0 0 15,0 1-15,-21-1 0,21 0 16,0 1-16,-22-1 0,22-21 15,0 21-15,0-20 0,0-1 16,0 0-16,0-42 31,0 0-15,0-1-16,0 1 16,22-21-16,-1 21 0,0-22 0,0 22 15,0-21-15,0 21 16,22 0-16,-22-1 0,21 1 0,-21 0 15,1 21-15,20 0 0,-21 0 16,21 0-16,-20 21 0,20 0 0,-21 1 16,0-1-16,0 21 0,-21-21 15,0 0-15,0 22 0,0-22 0,-21 21 16,0-21-16,0 1 0,-21-1 16,-1 0-16,1 0 0,0 0 0,-1 0 15,1-21-15,0 22 0,-1-22 16,22 0-16,-21 0 0,21 0 15,-1 0-15,1 0 0,21-22 16,21 22-16,1-21 16,-1 0-16,21 21 0,0-21 15,1 0-15,-22 0 0</inkml:trace>
  <inkml:trace contextRef="#ctx0" brushRef="#br1" timeOffset="133058.71">21738 5567 0,'21'-21'0,"-42"42"0,42-63 16,-42 42 0,0 0-16,0 0 0,0 21 15,-1 0-15,1 0 0,0 0 0,0 22 16,0-22-16,0 21 0,-1 0 16,1-20-16,0 20 0,0 0 15,21-21-15,0 43 0,0-43 16,0 0-16,0 22 15,21-22-15,0 0 0,43-21 16,-43 0-16,21 0 0,1 0 16,-1 0-16,0 0 0,1-21 0,-1 0 15,0-1-15,1 1 0,-1 0 16,0 0-16,-21-21 0,1 20 0,-1-20 16,0 0-16,-21-1 0,0 1 15,0 0-15,0-1 0,0 1 16,-21 21-16,0 0 0,-1 0 0,1 21 15,-21 0-15,21 0 0,-22 0 16,1 0-16,0 21 0,21 0 0,-22 21 16,22-21-16,-21 22 0,21-1 15,-1 0-15,22 1 0,0-1 0,0-21 16,0 22-16,0-22 0,0 21 16,43-21-16,-22 0 0,0-21 0,21 22 15,-20-1-15,20-21 0,-21 0 16,21 0-16,1 0 0,-1 0 15,-21 0-15,22-21 0,-1-1 16,0 1-16,-21 0 0,43-21 16,-22 21-16,-21-22 0,1 1 0,-1 0 15,0 20-15,0-20 0,0-21 16,-21 41-16,-21 44 31,0-1-31,21 0 0,-21 21 16,-22 22-16,43-1 15,0-42-15,-21 1 16,21 20-16,0-21 0,0 0 0,0 0 16,0 1-16,21-22 15,1 0-15,-1 0 0,0 0 16,0 0-16,21 0 0,-20-22 16,-1 1-16,21 0 0,-21 0 0,0 0 15,22 0-15,-22-22 16,21 22-16,-21-21 0,1-1 0,41-20 15,-63 42-15,21-22 16,0 43-16,-21 22 16,-21-22-16,0 42 15,0-21-15,21 0 0,-21 0 0,0 22 16,21-22-16,-22 21 0,22-21 16,0 1-16,0-1 0,0 0 0,0 21 15,22-42 1,-1 0-16,0 21 0,0-21 0,0 0 15,22 0-15,-22 0 0,21 0 0,-21-21 16,22 0-16,-1 21 0,0-21 16,-21 0-16,22-22 0,-1 22 0,-21-21 15,0 0-15,22-1 0,-22-20 16,-21 20-16,21 1 0,0-21 0,-21 20 16,21-20-16,-21 20 0,0 1 15,0 21-15,22-43 0,-22 86 31,0-1-31,0 0 16,0 0-16,0 21 16,-22 1-16,1-1 0,21 0 0,-42 43 15,42-21-15,-21 20 16,21-41-16,-21-22 0,21 42 16,0-20-16,0-1 15,21-21-15,0-21 16,0 0-16,0 0 15,0 0-15,1 0 0,-1 0 0,0-21 16,0 0-16,-21 0 16,21-22-16,0 1 0</inkml:trace>
  <inkml:trace contextRef="#ctx0" brushRef="#br1" timeOffset="133286.57">23156 5525 0,'-21'0'0,"42"0"0,-63 0 16,63 0 0,0 0-1,0 0-15,22 0 0,-22 0 0,0 0 16,0 0-16,22 0 0,-1 0 16,-21 0-16,0 0 0,22 0 15,-22 0 1,-21 21-1,-21 0 1,-22-21-16</inkml:trace>
  <inkml:trace contextRef="#ctx0" brushRef="#br1" timeOffset="135382.89">3196 7154 0,'0'22'15,"0"-44"1,0 1-1,0 0-15,0 0 16,0 0-16,0 0 16,-21 21-16,0-22 0,0 1 0,-1 21 15,1-21-15,-21 0 0,21 21 16,-22 0-16,1 0 0,0 0 0,-1 0 16,1 0-16,0 21 0,-64 21 15,64-20-15,-1 20 0,1 0 16,0 1-16,20 20 0,-20-21 15,21 22-15,0-22 0,21 22 16,0-22-16,0 0 0,0 1 0,0-22 16,21 0-16,0 21 0,0-42 15,43 22-15,-43-22 0,21 0 16,1 0-16,-1 0 0,0-22 16,1 1-16,-22 0 0,21 0 15,0 0-15,-20-22 0,20 22 0,-21-21 16,0 0-16,43-43 15,-64 43-15,21-1 0,-21 1 16,21 0-16,-21-1 0,0 22 0,0 0 16,0-21-16,0 20 0,0 1 15,0 42 1,0 1 0,0-1-16,0 21 0,0-21 0,0 64 15,0-43-15,0 1 16,0-1-16,21 0 0,0 1 15,1-22-15,-1 21 0,0-21 0,0 0 16,21 1-16,-20-22 0,20 0 16,-21 0-16,21 0 0,1 0 0,-22 0 15,21-22-15,1 1 0,-1 0 16,0 0-16,1 0 0,-22-22 0,0 22 16,0 0-16,0-21 0,-21 21 15,21-22-15,-21-20 0,0 42 16,0-1-16,0 1 15,-21 21-15,21 21 16,0 1-16,-21 20 0,21-21 16,-21 21-16,21 1 0,-21-1 15,21-21-15,0 22 0,-43 20 16,22-21-16,21-20 0,-21-1 16,21 0-16,0 0 15,0-42 1,21 0-1,-21 0-15,21-1 0,1-20 16,-1 21-16,0-21 0,0-1 16,0 1-16,0 0 0,1-1 0,-1 1 15,0 21-15,0 0 0,0-1 16,0 1-16,1 21 0,-1 0 16,0 0-16,-21 21 0,21 1 15,-21-1-15,21 0 0,-21 21 16,0-21-16,0 85 15,0-85-15,0 43 16,21-22-16,-21-21 0,0 1 0,22-1 16,-22 0-16,0 0 0,21-21 15,-21 21-15,21-21 0,0 0 0,0 0 16,0 0-16,1-21 16,-1 0-16,0 21 0,0-21 15,0-22-15,0 22 0,1 0 0,-1-21 0,0 21 16,0-22-16,-21 22 15,0-21-15,21 21 0,-21-1 0,21 1 16,-21 0-16,0 0 0,0 42 31,0 0-31,0 0 16,0 1-16,0-1 0,0 0 0,0 21 16,0-21-16,0 1 0,0-1 15,0 21-15,0-21 0,0 0 0,0 1 16,0-1-16,22-21 0,-1 0 15,0 0-15,0 0 16,21 0-16,-20 0 0,20-21 0,0 21 16,1-22-16,-1 1 0,-21 0 15,21-21-15,1 21 0,-22-1 0,0-20 16,0 21-16,0-21 0,-21 20 16,0 1-16,22-21 0,-22 21 0,0 0 15,0 42 16,-22-21-31,22 21 0,-21 0 0,21 21 16,0-20-16,0-1 0,0 21 16,0-21-16,0 22 0,0-1 0,0 0 15,0-21-15,0 22 0,0-1 16,0 22-16,0-22 0,0 0 16,0 22-16,0-1 0,0 1 0,0 20 15,0-20-15,0 21 0,0-22 16,0 22-16,0-22 0,0 22 0,0-22 15,0 22-15,-21-21 0,21-1 16,-21 1-16,0-1 0,21 1 0,0-22 16,-21 0-16,21 1 0,-22-1 0,1-21 15,21 0-15,-21 0 0,0-21 16,0 0-16,0 0 0,-1 0 16,1 0-16,0-21 0,0 0 0,-43-42 15,43 20 1,0-63-16,0 43 0,21-22 15,-21-63-15,21 63 0,0 1 16,0-1-16,0-21 0,21 22 16,42-86-16,-41 86 0,20 20 15,0 1-15,1-1 0,-1 1 16,0 20-16,1 1 0,-1 0 16,0 20-16,1-20 0,-22 21 0,0 0 15,0 21-15,0-21 0,0-1 16,1 22-16</inkml:trace>
  <inkml:trace contextRef="#ctx0" brushRef="#br1" timeOffset="136836.06">6456 7133 0,'21'-21'0,"-42"42"0,42-63 16,-21 21-16,0 0 0,0-1 15,-21 22 1,0 0 0,-1 0-16,1 0 0,0 22 15,0 20-15,21-21 0,-21 21 16,21 1-16,-21 20 0,21-20 0,0 20 15,0-21-15,-22 1 0,22 20 0,0-20 16,0-1-16,0 0 0,0 1 16,0-1-16,0-21 0,22 0 15,-1 0-15,0-21 0,0 0 16,43 0-16,-22 0 16,0 0-16,85-42 15,-84 21-15,20-21 0,-21 20 16,22-20-16,-22 21 0,1-21 0,-22-1 15,21-20-15,-21 20 0,-21 1 16,0-21-16,0 20 0,0-20 16,0 20-16,0 1 0,-21 0 0,0 21 0,-21-22 15,20 22-15,-20 0 16,0 0-16,-1 21 0,1 0 0,21 0 0,-21 0 16,-1 0-16,1 0 15,0 21-15,-1 0 0,1 0 0,21 22 0,0-1 16,-22 0-16,22 22 15,21 42-15,-21-64 0,21 21 16,0-20-16,0-1 0,0 0 0,21 1 16,0-22-16,0 21 0,1-21 15,20-21-15,0 22 0,1-22 0,-1 0 16,21 0-16,-20 0 0,20 0 16,1-22-16,-22 1 0,22 0 0,63-42 15,-85 41-15,0 1 16,1-21-16,-22 0 0,0 20 0,0-20 15,0 21-15,-21 0 0,21 0 16,-21-1-16,0 1 0,0 42 31,0 1-15,0-1-16,0 21 0,0-21 0,0 0 16,-21 22-16,21-22 0,0 21 0,0-21 15,0 1-15,0-1 0,0 0 16,0 0-16,0 0 0,-21 0 0,21 1 15,-21-1 1,21-42 15,0-1-31,0 1 16,0 0-16,0-21 0,0 21 16,0-1-16,0-20 0,21 21 0,0 0 15,0-22-15,1 22 0,-1-21 16,0 21-16,21 0 0,-21-1 15,22 1-15,-1 0 0,22 0 16,-22 21-16,0 0 0,22 42 16,-43-42-16,0 21 0,-21 22 15,0-22-15,0 0 0,0 0 0,0 22 16,0-22-16,0 21 0,0-21 16,0 0-16,-21 1 0,0 20 15,0-21-15,21 0 0,-22 0 0,1-21 16,21 22-16,0-44 62,21 22-62,1-21 16,-1 0-16,-21 0 0</inkml:trace>
  <inkml:trace contextRef="#ctx0" brushRef="#br1" timeOffset="137266.81">8022 7451 0,'0'21'0,"21"-21"47,0 0-47,1 0 0,-1 0 15,0 0-15,0-21 0,0 0 16,0 21-16,1-22 0,-1 1 0,0 0 15,0 0-15,0 0 0,0 0 16,-21-1-16,0 1 0,0 0 0,0 0 16,0-21-16,0 20 15,0 1-15,-21 21 16,0 0-16,0 0 0,0 0 16,0 21-16,-1 1 0,1-1 15,0 21-15,0-21 0,0 22 0,0-22 16,21 21-16,-22-21 0,22 22 15,0-1-15,0-21 0,0 43 16,0-43-16,0 0 0,0 0 0,0 0 16,22-21-1,-1 21-15,0-21 0,0 0 16,0 0-16,0 0 0,1 0 16,-1-21-16,-21 0 15,21 21-15,0-21 0,-21 0 16,21 0-16,-21-1 15</inkml:trace>
  <inkml:trace contextRef="#ctx0" brushRef="#br1" timeOffset="137461.7">8297 7535 0,'0'22'0,"0"-1"15,0-42 79,0-1-94</inkml:trace>
  <inkml:trace contextRef="#ctx0" brushRef="#br1" timeOffset="138156.29">9398 7176 0,'0'-22'16,"0"44"-16,21-65 0,-21 22 0,21 0 16,-21 0-16,0 42 31,0 21-15,0-21-16,0 22 0,0 20 0,0-20 15,0 20-15,0 1 0,-21-1 16,21 1-16,-21-1 0,21 1 0,-21 84 15,0-64-15,21 1 0,-22 0 16,1-1-16,0 22 0,0-21 16,0 0-16,0-1 0,-1-20 0,1-1 15,0 22-15,21-43 0,0 1 16,-21 20-16,21-42 16,0 0-16,0-42 15,0 0-15,0 0 0,21-21 0,-21-1 16,0 1-16,21 0 0,0-1 15,-21-20-15,22-1 0,-22 1 0,0-1 16</inkml:trace>
  <inkml:trace contextRef="#ctx0" brushRef="#br1" timeOffset="138484.12">9313 7662 0,'0'-42'0,"0"84"0,0-126 0,0 41 16,0 1-16,0 0 0,0-1 15,0 1-15,21 0 0,1-1 0,-1-20 16,0 21-16,21 20 15,-21-20-15,22 21 0,-1 0 16,0 0-16,1-1 0,20 22 0,1 0 16,-22 0-16,0 0 0,1 22 15,20 20-15,-42 0 0,-21-21 16,0 22-16,0 20 0,-21-20 0,0-1 16,0 0-16,-21 1 0,-1-22 15,22 21-15,-21-21 0,21 22 0,-22-22 16,22-21-16,0 21 0,0 0 15,0-21-15,-1 0 0,22-21 32,0 0-32,0 0 15,22 21-15,-1-22 0,0 1 16,21 21-16,-21-21 0,22 0 16,-1 0-16,0 0 0,1 21 0,-1-22 15</inkml:trace>
  <inkml:trace contextRef="#ctx0" brushRef="#br1" timeOffset="138857.9">10287 7281 0,'0'0'0,"0"-21"0,0 0 15,0 0-15,0 0 16,21 0-16,-21-1 0,21 22 16,0-21-16,-21 0 0,22 21 15,-1 0-15,21-21 0,-21 21 0,0 0 16,22 0-16,-22 0 0,21 0 15,-21 0-15,22 21 0,-22 0 16,21 0-16,-21 1 0,-21-1 0,0 21 16,22-21-16,-22 22 0,0-1 0,0-21 15,-22 21-15,1-20 0,-21 41 16,21-42-16,0-21 0,21 21 16,-22-21-16,22 22 0,-21-22 0,21-22 15,0 1-15,0 0 16,0 0-16,0 0 0,21-22 15,1 1-15,-1 21 16,-21-21-16,21 20 0,0-20 0,0 21 16,0 0-16,22-22 0,-22 22 15,21 0-15,-21 21 0,22-21 0,-22 0 16,21 21-16,-21 0 0,1 0 16,20 0-16,0 0 0,1 0 15</inkml:trace>
  <inkml:trace contextRef="#ctx0" brushRef="#br1" timeOffset="139271.66">11493 7112 0,'0'0'16,"22"0"-16,-44 21 31,1 0-15,0 1-16,0-22 0,0 21 0,0 21 15,-22-21-15,22 0 0,0 22 0,0-1 16,0-21-16,21 22 0,0-22 15,0 21-15,0-21 0,0 22 0,0-22 16,0 0-16,0 0 0,21 0 16,0-21-16,0 0 0,21 0 15,-20 0-15,20 0 0,0 0 0,1-21 16,-1 0-16,-21 0 16,21 0-16,1-1 0,-1-20 0,-21 21 15,22-21-15,-1-22 0,-21 22 16,-21-1-16,0 1 0,0 0 15,-21 21-15,0-22 0,0 22 16,-22 0-16,1 21 0,0 0 0,-1 0 16,1 0-16,-22 0 0,22 0 0,0 21 15,-22 0-15,22 0 0,0 22 0,20-22 16,-20 21-16,42-21 0,0 22 16,0-22-16,0 21 0,0-21 0,21 1 15,0-1-15,1 0 0,20 0 16,0-21-16,1 0 0,-1 0 15,0 0-15,1 0 0</inkml:trace>
  <inkml:trace contextRef="#ctx0" brushRef="#br1" timeOffset="139947.26">12340 7260 0,'21'-21'16,"-42"42"-16,42-84 0,-21 42 0,0-1 15,0 1-15,-42 21 0,21 0 16,0 0-16,-1 0 0,-20 0 15,21 0-15,0 21 0,-22 1 16,22-1-16,0 0 0,0 21 16,0-21-16,0 22 0,-1-22 0,1 0 15,21 21-15,0-20 0,0 20 16,0-21-16,21-21 16,1 0-16,-1 0 0,0 0 0,21 0 15,-21-21-15,22 21 0,-22-21 0,0 0 16,21-1-16,-20 1 0,-1-21 15,-21 21-15,21 0 0,-21-1 16,0 1-16,0 0 0,0-21 0,0 21 16,0-1-16,0 44 47,0-1-47,0 21 15,0-21-15,0 22 0,0-22 16,0 21-16,0 0 0,0 43 15,0-21-15,-42 84 16,42-85-16,-22 1 0,22 20 16,-21-20-16,21 21 0,-21-1 0,21 1 15,0 21-15,0-22 0,0 1 0,0 0 16,0 21-16,0-22 0,0 1 16,0 0-16,0-1 0,0-20 0,0-1 15,0 1-15,-21-1 0,21-20 16,-21-1-16,21-21 0,-21 0 0,-1 0 15,-20 1-15,21-22 16,0 0-16,0 0 0,-1-22 0,1 1 16,-42-21-16,42 0 0,-22-1 15,22-20-15,0-1 0,0 1 16,21-22-16,0 22 0,0-22 0,0 0 16,21 1-16,0-22 0,0 21 0,22 0 15,-1-20-15,0 20 0,1 0 0,-1 1 16,21 20-16,-20-21 15,-1 43-15,0-21 0,43-22 16,-64 43-16,0-1 0,1 22 0,-22 0 16,0 0-16,0-22 15,0 22-15,-22 0 0</inkml:trace>
  <inkml:trace contextRef="#ctx0" brushRef="#br1" timeOffset="140552.93">12531 7154 0,'0'0'16,"0"-21"-16,0 0 0,0 0 15,-22 0-15,22 0 16,0-1-16,0 1 0,22 21 16,-1-21-16,0 21 15,0 0-15,0 0 0,22 0 0,-22 0 16,21 21-16,0 0 0,1 1 16,-22-1-16,21 21 0,-21 0 0,1-20 15,-22 20-15,0 0 16,0-21-16,0 22 0,0 20 0,-22-42 15,1 1-15,-21-1 16,21-21-16,0 0 16,-1 0-16,22-21 15,0-1-15,0 1 0,0 0 16,0 0-16,22-21 0,-1-1 0,-21 22 16,21-21-16,0 21 0,0-22 0,0 22 15,1 0-15,20 0 0,-21 0 16,0-1-16,22 1 0,-22 21 15,21 0-15,-21 0 0,0 0 0,1 0 16,-1 0-16,0 0 0,0 0 0,0 0 16,0 21-16</inkml:trace>
  <inkml:trace contextRef="#ctx0" brushRef="#br1" timeOffset="143490.79">13547 7387 0,'21'21'16,"-42"-42"-16,63 42 0,-21-21 0,0 0 15,0 0-15,-21-21 16,22 0-16,-1 0 0,0 0 0,0 0 16,-21-1-16,0 1 0,21-21 15,-21 21-15,21 0 0,-21-22 0,0 22 16,0-21-16,0 21 0,0-1 0,-21 1 16,0 0-16,0 0 0,21 0 15,-21 21-15,-22 0 0,22 0 16,0 0-16,-21 0 0,21 21 15,-22 0-15,1 0 0,0 0 0,-1 22 16,22-22-16,-21 21 0,-1 1 16,1 41-16,21-41 0,21-1 15,0 21-15,0-41 0,0-1 16,21 0-16,0 0 0,0-21 16,22 0-16,-22 0 0,21 0 0,1 0 15,-22 0-15,21-21 0,0 21 16,1-21-16,20-43 0,-20 43 15,-22 0-15,21-21 0,-21 20 16,0-20-16,1 21 0,-22-21 16,0 20-16,0-20 0,0 21 15,0 0-15,0 0 0,0-1 16,-22 22 0,22 22-16,0-1 0,-21 0 15,21 0-15,0 0 0,0 22 0,0-22 16,0 21-16,0-21 0,0 22 15,0-22-15,0 0 0,21 21 0,-21-21 16,22 1-16,-1-22 0,0 21 16,0-21-16,0 0 0,0 0 15,1 0-15,20 0 0,-21 0 0,21-21 16,-20-1-16,20 22 0,0-21 16,-21 0-16,1-21 0,20 21 0,-21-1 15,0-20-15,-21 21 0,0 0 16,0-22-16,0 22 0,0 0 0,0 0 15,0 0-15,0 42 32,-21 0-32,21 0 15,-21 22-15,21-22 0,0 21 16,-21-21-16,21 22 0,0-22 0,0 0 16,0 21-16,-21-21 0,21 1 15,0-1-15,-22 0 0,22 0 0,0-42 47,0 0-47,0 0 16,0-1-16,22 1 0,-1-21 15,-21 21-15,21 0 0,0-22 0,-21 1 16,21 21-16,22-22 0,-22 22 16,0 0-16,21-21 0,1 42 15,-22 0-15,0 0 0,21 0 16,-21 0-16,22 0 0,-22 21 15,0 0-15,-21 0 0,21 0 16,-21 22-16,21-22 0,-21 0 16,0 21-16,0-20 0,0 20 0,0-21 15,0 0-15,0 22 0,0-22 16,0 0-16,-21-21 0,21 21 0,-21 0 16,0-21-16,21-21 31,0 0-31,0 0 0,0 0 15,21-1-15,0 1 0,0-21 16,-21 21-16,22-22 0,-1 22 16,0-21-16,0 21 0,0-22 0,22 22 15,20-21-15,-42 42 16,22 0-16,-1-21 0,-21 21 16,0 0-16,0 21 0,-21 0 15,0 0-15,0 22 0,0-22 16,0 0-16,-21 21 0,0-21 15,21 1-15,-21 20 0,0-21 16,21 0-16,0 22 0,0-22 0,0 0 16,0 0-16,0 0 0,21-21 15,0 21-15,0-21 16,22 0-16,-22 0 0,21 0 16,0-21-16,1 21 0,20-21 0,-20 0 15,-1 0-15,0 0 0,1-1 16,-1-20-16,0 21 0,-21-21 0,1 20 15,-1-20-15,0 21 0,-21-21 16,21 20-16,-21 1 0,0 0 16,0 0-16,-21 21 15,0 0-15,0 0 16,21 21-16,-22 0 0,1 0 0,0 1 16,21-1-16,-21 21 0,0-21 0,21 0 15,-21 43 1,21-43-16,-22 21 0,1 1 0,21-22 15,0 0-15,0 0 16,0-42 31,0 0-47,21 0 0,-21 0 0,22-1 16,-1 1-16,0-21 0,0 21 15,0-22-15,0 22 0,1-21 0,-1 21 16,0 0-16,0-1 0,21 1 15,-20 0-15,-1 21 0,0 0 16,0 0-16,21 0 0,-20 0 0,-1 0 16,-21 21-16,21 0 0,-21 1 15,0 20-15,0-21 0,0 0 16,0 22-16,0-22 0,-21 0 16,21 0-16,-21 0 0,21 0 15,0 1-15,0-1 16,0-42 15,0-1-15,0 1-16,21 0 0,0 0 0,0 0 15,0 0-15,0-22 16,1 22-16,-1-21 0,0 21 0,0-1 16,21 1-16,-20 0 0,-1 0 15,0 21-15,21 0 0,-21-21 0,1 21 16,-1 0-16,-21 21 15,0 0-15,0 0 16,0 0-16,0 22 0,0-22 0,0 0 16,0 0-16,0 22 0,0-22 15,0 0-15,0 21 0,21-21 0,0 1 16,0-1-16,22-21 0,-22 21 0,21-21 16,-21 0-16,22 0 15,-1 0-15,0 0 0,22 0 0,-22 0 16,-21 0-16,0-21 0,22 0 15,-22-1-15,0 1 0,0-21 0,0 21 16,-21-22-16,22 22 16,-22-21-16,0 21 0,0-22 15,0 22-15,0 0 0,0 42 32,-22 0-32,1 1 0,21-1 15,-21 0-15,21 0 0,0 0 16,0 0-16,0 1 0,0-1 0,0 0 15,0 0-15,0 0 0,21 0 16,0-21-16,1 0 16,-1 0-16,0 0 0,0 0 15,0 0-15,0 0 0,1-21 0,-1 21 16,21-42-16,-21 21 16,0 0-16,1-1 0,-1-41 15,-21 42-15,21 0 0,-21-1 16,0 1-16,21 0 0,-42 21 31,21 21-31,-21 0 16,0 1-16,21-1 0,-22 0 15,22 0-15,-21 0 0,0 22 16,21-22-16,-21 0 0,21 0 16,-21 0-16,21 0 0,21-42 46,0 0-46,0 0 16,0 0-16,1 0 16,-1-22-16,0 22 0,0 0 0,0 0 15,0 0-15,1-1 0,-1 1 16,21 0-16,-21 21 16,0 0-16,-21 21 15,0 0 1,0 1-16,0-1 0,0 0 0,0 0 15,0 0-15,0 0 0,0 1 16,0-1-16,0 0 0,22 0 16,-1 0-16,0 0 0,21 1 15,22-1-15,-22-21 16,0 0-16,1 0 0,-1 0 0,22 0 16,-22 0-16,0 0 0,1 0 0,20-21 15,-42-1-15,0 1 0,1 0 16,-1 0-16,0 0 15,0 0-15,0-22 0,-21-20 0,0 42 16,0-1-16,0 1 0,0 0 16,-21 21-16,0 0 0,0 0 15,0 0-15,-1 0 0,-20 0 0,21 0 16,0 21-16,-22 0 0,22 1 16,0-1-16,0 0 0,21 0 15,0 0-15,0 22 0,0-22 16,0 0-16,0 0 0,21-21 15,0 0-15,0 0 16,1 0-16,-1 0 0,0 0 16,0 0-16,0-21 0,0 21 0,-21-21 15,22 21-15,-1-21 0,0-1 16,-21 1 0,0 42 15,0 1-31,0-1 0,0 0 15,0 21-15,0 1 0,0-1 0,0 0 16,0 22-16,0-22 0,0 22 16,0-22-16,-21 21 0,0 22 0,-1-21 15,1 20-15,0-20 0,21 20 16,-21 1-16,0-21 0,0 20 0,-1-20 16,-20 105-16,21-105 15,0 84-15,21 0 16,-21-85-16,-1 43 0,22-63 15,-21-1-15,-21 0 16,21-21-16,21 1 0,-21-22 16,-1 0-16,22-22 15,0 1-15,0 0 16,0 0-16,0 0 0,22-64 16,-22 43-16,21-1 0,-21-84 15,0 64-15</inkml:trace>
  <inkml:trace contextRef="#ctx0" brushRef="#br1" timeOffset="143693.68">16785 7218 0,'0'0'0,"-21"-21"15,0 0-15,21-1 0,0 1 16,21 21 15,0 0-15,0 0-16</inkml:trace>
  <inkml:trace contextRef="#ctx0" brushRef="#br1" timeOffset="145246.75">19685 7176 0,'21'-22'0,"-42"44"0,42-65 15,-21 22-15,21 0 0,0 0 0,-21 0 16,0-22-16,0 22 0,0 0 16,22-21-16,-22 20 0,0 1 15,0 0-15,0 0 0,0 0 0,0 42 32,-22 0-17,1 21-15,-21-20 0,21 20 0,0 21 16,-22-20-16,22 20 0,-21 1 15,-1-22-15,1 22 0,0-1 16,-1-21-16,1 1 0,0 20 0,-1-42 16,22 22-16,-21-22 0,0 21 15,20-21-15,1-21 0,0 0 0,0 0 16,21-21-16,0 0 16,-21 21-16,21-42 0,0-22 15,0 22-15,0 0 0,0-1 16,0 1-16,0-22 0,0 22 15,0 0-15,0-22 0,0 43 16,0-42-16,0 41 0,21 1 16,0 21-16,-21 21 15,21-21-15,-21 22 16,0 20-16,0-21 0,21 21 16,1 1-16,-22-1 0,21 0 0,0 1 15,21 41-15,-21-41 0,1-1 16,-1 0-16,0-20 15,0-1-15,21 0 0,43 21 16,-43-42-16,1 0 0,20 0 0,-20 0 16,20 0-16,1-21 0,-1 0 15,1 0-15,-22 0 0,21-1 0,-20 1 16,-1 0-16,-21-21 0,22 21 16,-22-22-16,0 22 0,-21-21 0,0-1 15,0 22-15,0-21 0,-21-22 16,0 43-16,-1 0 0,1 0 15,0 0-15,0 21 0,-21 0 16,20 0-16,-20 21 16,21 0-16,0 21 0,0-20 0,-1 20 15,-41 43-15,42-43 16,21-21-16,-21 21 0,-1-20 16,22 20-16,0 0 0,0-21 15,22-21-15,-1 0 0,0 0 16,21 0-16,-21 0 15,22 0-15,-1-21 0,22 0 16,-43 0-16,21-21 0,-21 20 0,22 1 16,-22-21-16,0 21 0,-21-22 15,0 22-15,21-21 0,-21 21 0,0 0 16,0-1-16,-21 22 16,21 22-1,-21-1-15,21 21 0,0-21 0,-21 22 16,21-22-16,-22 21 15,22 0-15,0-20 0,0 20 0,0-21 16,0 0-16,0 0 0,0 1 0,0-1 16,22-21-16,-1 0 0,0 0 15,42 0-15,-41 0 0,20 0 16,-21-21-16,21 21 0,-20-22 16,20 1-16,-21 0 0,21 0 0,-20 0 15,-1 0-15,-21-22 0,0 22 16,21-21-16,-21-22 0,0 43 15,0 0-15,-21 21 32,0 21-32,21 0 0,-22 0 15,22 1-15,-21-1 0,21 21 0,-21 0 16,21 1-16,-21-22 16,21 0-16,-21 0 0,21 0 0,0 1 15,0-1-15,0-42 31,21-1-15,-21 1-16,21 0 0,0 0 16,0 0-16,22 0 0,-22-22 0,0 22 15,21-21-15,1 21 16,-1-22-16,43 1 0,-43 21 16,0 0-16,1 21 0,-22 0 15,21 0-15,22 42 0,-64-21 16,21 21-16,-21-20 0,0 20 15,0-21-15,0 0 0,0 22 0,0-22 16,-21 21-16,0-21 0,-1 0 16,1 1-16,0-1 0,-21 0 15,42 0-15,-21-21 0,42 0 32,0-21-32,0 21 15,0-21-15,22 0 16</inkml:trace>
  <inkml:trace contextRef="#ctx0" brushRef="#br1" timeOffset="145867.75">21611 7345 0,'42'-42'0,"-84"84"0,106-106 0,-43 43 15,0 0-15,-21 0 16,0 0-16,0 0 0,-21-1 16,0 22-16,-1 0 0,1 0 15,0 0-15,0 0 0,0 22 0,-22-22 16,22 21-16,-21 21 0,21-21 15,-22 0-15,22 22 0,0-22 0,0 21 16,0-21-16,0 22 0,21-22 16,-22 0-16,22 0 0,0 0 15,0 1-15,0-1 0,22-21 0,-1 0 16,21 0-16,-21 0 0,22 0 16,-22 0-16,21 0 0,0 0 0,1 0 15,-22-21-15,21-1 0,-21 1 16,1 21-16,-1-21 0,0 0 0,-21 0 15,21 0-15,-21-1 0,0 1 16,0 0-16,0 0 16,0 42-1,-21 0-15,21 0 16,-21 1-16,21-1 0,0 21 16,0-21-16,-21 22 0,21-1 15,-22 0-15,22 22 0,-21-1 0,21 1 16,0-1-16,-21 107 0,0-86 15,0 86 1,0-107-16,-1 22 0,1-22 0,-21 85 16,0-63-16,42-21 0,-22-1 15,1 1-15,0-1 0,0 22 16,0-43-16,0 0 0,-22 1 16,1-43-16,21 0 0,0 0 15,-1 0-15,-20 0 0,-21-21 16,20-1-16,22-20 0,-64-43 15,43 43-15,0-21 0,-1-43 16,22 42-16,21 1 16,0 20-16,0-20 0,0-1 0,21 22 15,1-21-15,-1-1 0,21 1 16,0-1-16,1 22 0,-1-22 16,0 1-16,1-1 0,20 22 0,1-22 15,-22 22-15,22 0 0</inkml:trace>
  <inkml:trace contextRef="#ctx0" brushRef="#br1" timeOffset="147143.78">21971 7366 0,'21'-21'0,"-42"42"0,63-63 16,-42 21-16,0 42 31,0 0-15,0 0-16,-21 0 0,0 22 0,0-22 15,21 0-15,-21 21 0,21-21 16,0 1-16,0-1 0,-22 0 0,22 0 16,0 0-16,0 0 0,22 1 15,-1-22 1,0 0-16,0 0 0,0 0 16,0 0-16,1-22 0,-1 1 15,21 21-15,-21-21 0,0 0 0,22 0 16,-22-22-16,0 22 0,0-21 15,0 21-15,1-22 0,-1 22 0,0 0 16,-21 0-16,0 0 0,0 0 16,0 42 15,-21 0-31,21 0 0,-21 21 16,-1 1-16,22-22 0,-21 0 15,21 21-15,0-20 0,0 20 16,0-21-16,0 0 0,21-21 15,1 21-15,-1-21 0,0 0 16,0 0-16,21 0 0,1 0 0,-22 0 16,21 0-16,1 0 0,20 0 15,-21-21-15,1 0 0,-1 0 0,-21 0 16,22 0-16,-22-1 0,0 1 16,0-21-16,0 21 0,-21-22 0,21 1 15,-21 21-15,0-21 0,0 20 16,0 1-16,-21 0 0,0 0 0,0 21 15,0 0-15,0 0 0,-22 0 16,22 0-16,-64 21 16,64 21-16,-21-20 0,21 20 0,-22-21 15,22 21-15,0-20 0,0 20 16,21-21-16,0 0 0,0 22 16,0-22-16,21 0 0,21-21 15,-20 21-15,-1-21 0,21 0 16,-21 0-16,0 0 0,22 0 15,-22 0-15,21-21 0,-21 21 0,1-21 16,20 0-16,-21-1 0,0 1 16,0 0-16,1 0 0,-22-21 0,21 20 15,-21 1-15,21-21 0,-21 21 0,0 0 16,0-1 0,0 44 15,0-1-31,-21 0 0,21 0 0,-21 0 15,21 0-15,0 1 0,0 20 16,0-21-16,0 0 0,0 0 16,0 1-16,0-1 0,21 21 15,21-42-15,-21 21 0,43-21 16,-22 0-16,-21 0 0,22 0 16,-1 0-16,0 0 0,1-21 0,-22 21 15,21-21-15,0 0 0,-20 21 16,-1-21-16,0-1 0,0-20 15,-21 21-15,0 0 0,0-22 0,0 22 16,0 0-16,0-21 0,-21-1 16,-21 22-16,20 21 15,1 0-15,0 0 0,-21 0 16,-1 21-16,22-21 0,0 22 16,21-1-16,0 0 15,0 0-15,0 0 16,0 0-16,21 1 15,-21-1-15,43 0 16,-43 0-16,0 0 0,21 0 16,-21 1-16,21-1 0,-21 0 0,21 0 15,-21 21-15,0-20 0,0 20 0,21 0 16,-21 1-16,21 41 16,-21-20-16,0-22 0,0 22 0,-21-22 15,0 21-15,0 1 0,0-22 16,0 22-16,-1-22 0,1 0 0,0 1 15,-21-1-15,21 0 0,-22-20 0,22-1 16,-21 0-16,21 0 16,-1-21-16,-41 0 0,42 0 0,0 0 15,21-21 1,0 0 0,0 0-16,21-1 0,0 1 15,0 0-15,0 0 0,22-21 16,-22-1-16,21 1 0,0 0 0,1-1 15,-22-20-15</inkml:trace>
  <inkml:trace contextRef="#ctx0" brushRef="#br1" timeOffset="147546.76">23812 7493 0,'0'0'0,"0"-21"31,22 0-15,-1 21-16,0-21 0,0 21 0,0-22 16,0 22-16,-21-21 0,22 0 0,-1 21 15,0-21-15,-21 0 16,0 0-16,-21 21 16,0 0-1,-1 0-15,1 0 0,0 21 0,0-21 16,-21 21-16,20 0 0,1 0 15,0 0-15,0 22 0,21-22 16,-21 0-16,21 0 16,0 0-16,0 1 0,0-1 15,0 0-15,21-21 16,0 0-16,0 0 0,-21 21 0,21-21 16,1 0-16,-1 0 0,0 0 15,0 0-15,0 0 0,0 0 16,1 0-16,-1 0 15,0 0 1</inkml:trace>
  <inkml:trace contextRef="#ctx0" brushRef="#br1" timeOffset="155310.67">1058 9991 0,'0'-21'0,"-21"21"16,0 0 15,21-22-15,-21 22-1,0 0 1,-1 0-1,1 0 1,0 0-16,0 0 31</inkml:trace>
  <inkml:trace contextRef="#ctx0" brushRef="#br1" timeOffset="155718.44">804 9927 0,'-21'0'0,"-42"0"16,41 0-1,1 0-15,-21 0 0,21 0 0,0 0 16,-22 0-16,22 0 0,0 0 16,42 0 15,0 0-16,0 21-15,22-21 0,-1 0 16,22 0-16,-22 0 0,21 0 0,1 0 16,-1 0-16,22 0 0,84 0 15,-84 0-15,0 0 0,-1 0 16,1 0-16,0 0 16,63 0-16,-85 0 0,1 0 15,-1-21-15,-20 21 0,-1 0 16,0 0-16,22 0 0,-43 0 15,0-21-15,0 21 16,-42 0 15,0 0-31,0-21 16,0 0 0</inkml:trace>
  <inkml:trace contextRef="#ctx0" brushRef="#br1" timeOffset="156202.17">1926 9440 0,'-85'-21'16,"170"42"-16,-191-42 15,106 42 1,0 1-16,0-1 15,0 0-15,0 0 0,0 0 16,21 22-16,1-22 0,-1 21 16,0-21-16,0 0 15,21 1-15,1-1 0,-22 0 0,42 0 16,-20 0-16,-1 0 0,22-21 0,-22 0 16,0 0-16,1 0 0,-1 0 15,-21 0-15,0 0 0,0 0 0,1 0 16,-44 0-1,1 0 1,0 0-16,-21 0 0,-1 22 16,22-1-16,-21 0 0,0 0 0,-1 0 15,1 22-15,0-22 0,-1 21 16,1-21-16,0 22 0,-1-1 16,1-21-16,21 21 0,-22 1 15,22-22-15,0 0 0,21 21 0,0-20 16,-21-1-16,21 0 0,-21 0 15,21-42 32,0 0-47,21 0 16</inkml:trace>
  <inkml:trace contextRef="#ctx0" brushRef="#br1" timeOffset="158450.39">3768 9335 0,'0'-22'0,"63"-41"31,-42 42-31,-21 0 16,-21 42 15,0 0-31,0 0 16,21 0-16,-21 22 16,-1-22-16,22 21 0,-21 0 0,21 22 15,0-22-15,-21 22 0,21-22 16,-21 22-16,0-22 0,21 21 0,0-20 15,0-1-15,0 0 0,0 1 16,0-22-16,0 42 0,0-41 16,21-1-16,0-21 0,0 0 15,0 21-15,1-21 0,41 0 16,-21 0-16,1-21 0,-22 0 16,21-1-16,-21 1 0,64-42 15,-64 42-15,0-22 0,22 1 16,-22 0-16,0-22 0,-21 22 15,0-22-15,0 1 0,0 20 0,0 1 16,0-21-16,-21 20 0,0 1 16,0 21-16,-1-22 0,-20 22 0,21 0 15,-21 21-15,-1 0 0,22 0 16,-21 0-16,-1 0 0,1 0 0,21 21 16,-21 0-16,20 1 0,1-1 15,0 0-15,0 21 0,21-21 0,0 22 16,0-22-16,0 21 0,0-21 15,0 43-15,0-43 0,0 0 16,21 0-16,0 1 0,-21-1 16,21-21-16,1 0 0,20 0 15,-21 0-15,0 0 0,22 0 16</inkml:trace>
  <inkml:trace contextRef="#ctx0" brushRef="#br1" timeOffset="158749.82">4699 9419 0,'-21'0'16,"-64"0"0,127 0 15,-20 0-31,20 0 0,-21 0 15,21-21-15,1 21 0,-1 0 0,0 0 16,1-21-16,-1 21 0,0 0 16,1 0-16,20-21 15,-42 21-15,1 0 0,-1 0 16,-42 0 0,-1 0-1,22 21-15,-21-21 16,0 0-16</inkml:trace>
  <inkml:trace contextRef="#ctx0" brushRef="#br1" timeOffset="159017.66">4953 9398 0,'0'0'0,"0"21"16,0 0 0,0 1-16,-21-1 15,21 0-15,0 0 0,-21 0 16,21 22-16,0-22 0,0 21 15,0-21-15,0 22 0,0-1 0,0-21 16,0 21-16,-22 1 0,22-1 16,0-21-16,-21 22 0,21-22 15,0 0-15,-21 21 0,21-21 0,0 1 16,0-1-16,21-21 47,-21-21-47,21-1 0,1 1 15,-1 0-15</inkml:trace>
  <inkml:trace contextRef="#ctx0" brushRef="#br1" timeOffset="159294.5">5588 9356 0,'0'-21'0,"0"42"0,0-64 16,0 65-1,0-1-15,0 0 0,0 0 16,0 0-16,0 22 0,0-22 16,0 21-16,-21 0 0,21 1 0,-21-1 15,21 0-15,0 1 0,0-1 16,-22 0-16,22 1 0,-21-1 16,21 0-16,-21-20 0,21 20 0,0-21 15,0 0-15,0 0 0,0 1 16,0-1-16,0-42 31,0-1-31,21 1 0,0 0 16</inkml:trace>
  <inkml:trace contextRef="#ctx0" brushRef="#br1" timeOffset="159582.34">5524 9398 0,'0'-21'0,"0"42"0,0-63 15,0 21-15,22 21 16,-1-22-16,0 22 0,21 0 16,-21 0-16,22 0 0,-1 0 15,-21 0-15,22 0 0,41 0 16,-63 22-16,22-1 0,-22 0 16,0 0-16,-21 0 0,0 22 15,0-1-15,-21-21 0,0 21 16,0-20-16,-22-1 0,1 21 0,0-21 15,-1 0-15,1 1 0,0-1 0,-1 0 16,1 0-16,21 0 0,0-21 16,-1 0-16,1 0 0,21-21 15,0 0 1,21 0-16</inkml:trace>
  <inkml:trace contextRef="#ctx0" brushRef="#br1" timeOffset="160202.53">6837 9673 0,'-21'0'0,"42"0"0,-64 0 0,22 0 0,0 0 16,21-21-16,0 0 0,0 0 15,0 0-15,0-1 16,0 1-16,0 0 0,21 0 16,22 0-16,-22 0 0,21-1 15,0 22-15,1-21 0,-1 21 0,0 0 16,1 0-16,20 0 0,-20 0 16,-22 0-16,21 21 0,0 1 0,-20 20 15,-1-21-15,0 21 0,-21 1 0,0-1 16,0 0-16,0-20 0,0 20 15,0 0-15,-21 1 0,0-22 0,21 21 16,-22-21-16,1 0 0,21 1 16,0-1-16,-21-21 15,21-21 1,0-1-16,0 1 16,0 0-16,0 0 0,0 0 0,21-22 15,-21 22-15,0-21 0,21 0 16,1-1-16,-1 22 0,0-21 0,0-1 15,0 22-15,0 0 0,1 0 16,20 0-16,-21 0 0,0-1 0,0 22 16,1 0-16,20-21 15,-21 21-15,0 0 0,0 0 16</inkml:trace>
  <inkml:trace contextRef="#ctx0" brushRef="#br1" timeOffset="160789.96">7810 9737 0,'0'0'0,"0"21"0,0 0 16,22-21-16,-1 0 0,0 0 15,0-21-15,0 21 0,0-21 16,1 0-16,20-1 0,-21 1 16,21 0-16,-20-21 0,20 21 0,-21-1 15,21-41-15,-42 42 16,0 0-16,0-1 0,0 1 15,0 0-15,-21 21 0,0 0 16,0 0-16,0 0 0,0 0 16,-22 0-16,22 0 0,-42 64 15,41-43-15,1 0 0,0 21 16,0 1-16,21-1 0,0 21 16,0-20-16,0-22 0,0 21 15,0-21-15,21 22 0,0-1 16,0-42-16,22 21 0,-22 0 0,0-21 15,21 0-15,43 0 16,-43 0-16,1 0 0,-1-21 16,0 0-16,1 0 0,-1 0 15,0-22-15,1 22 0,-1-21 16,-21 0-16,22-22 0,-1 22 0,-21-1 16,0-20-16,0 21 0,-21-1 15,0 1-15,0 0 0,0-1 0,0 22 16,0 0-16,0 0 0,0 0 15,-21 42 1,0 0-16,0 21 16,21-21-16,0 22 0,0-22 15,-21 21-15,21 1 0,0-1 0,-21 0 16,21 1-16,0-1 0,0 0 16,0 1-16,0-22 0,0 21 0,0-21 15,0 0-15,0 1 0,0-1 16,0 0-16,21-21 0,0 21 15,0-21-15,0 0 0,0 0 16,22 0-16,-1 0 0</inkml:trace>
  <inkml:trace contextRef="#ctx0" brushRef="#br1" timeOffset="161767.4">9504 9567 0,'0'-21'16,"0"42"-16,0-63 0,0 21 0,0 0 15,0 0-15,0-1 0,0 1 0,-21 0 16,-1 21-16,1-21 0,0 0 16,0 21-16,0 0 0,-22 0 0,22 0 15,0 0-15,-42 21 16,41-21-16,-20 21 0,21 0 0,0 22 16,0-22-16,-1 21 0,1 64 15,21-21 1,0-43-16,0-21 0,0 21 15,0-20-15,0-1 0,21 0 16,1-21-16,20 0 0,-21 0 0,0 0 16,0 0-16,22 0 0,-22-21 15,0 21-15,21-21 0,-20-1 16,20-41-16,-21 21 0,0 20 16,0-20-16,1 0 0,-22-1 15,0 22-15,0-21 0,0 21 16,0 0-16,0-22 0,0 22 15,0 42 1,0 0 0,0 22-16,0-22 0,0 21 15,0-21-15,0 22 0,0-22 16,0 21-16,0 1 0,0-1 16,21-21-16,-21 0 0,42 22 15,-21-22-15,0-21 16,1 0-16,-1 0 0,0 0 0,42 0 15,-41 0-15,-1-21 0,0-1 16,21 1-16,-21 0 0,1 0 16,-1 0-16,0-22 0,0 1 0,0 21 15,22-64-15,-43 43 16,0-43-16,0 22 0,0 20 16,21 1-16,-21 0 0,0 21 0,0-22 15,0 22-15,0 0 0,0 0 16,0 0-16,0 42 15,0 0-15,0 0 16,0 21-16,-21-20 0,-1 20 16,22 0-16,-21 1 0,0 20 15,0-21-15,21 43 16,-21-43-16,21 1 0,0-1 0,0-21 16,0 22-16,0-22 0,0 0 15,21 0-15,-21 0 0,21 0 0,21-21 16,-20 0-16,-1 0 0,21 0 0,-21 0 15,22 0-15,-22 0 0,21-21 16,-21 21-16,22-21 0,-22 0 16,0 0-16,0 0 0,0-1 0,22-41 15,-43 42-15,0-22 16,0 22-16,0-21 0,0 21 0,0 0 16,0-1-16,-22 44 31,1-1-31,21 0 15,-21 0-15,21 0 0,0 22 16,0-22-16,0 21 0,0-21 16,0 0-16,0 1 0,0-1 15,21 0-15,0-21 16,1 21-16,-1-21 0,0 0 16,21 0-16,-21 0 0,1 0 0,20 0 15,-21 0-15,21 0 0,43-21 16,-43 0-16,43 0 15</inkml:trace>
  <inkml:trace contextRef="#ctx0" brushRef="#br1" timeOffset="162311.62">11218 9462 0,'21'-22'0,"-42"44"0,42-65 0,-21 22 16,0 0-16,0 0 0,-21 21 16,-21-21-16,21 21 0,0-22 15,-1 22-15,1 0 0,0 0 0,0 0 16,0 0-16,-22 0 15,22 22-15,0-1 0,-21-21 0,21 21 16,-1 0-16,1 21 0,0-20 16,21-1-16,-21 21 0,0 22 15,21-43-15,0 21 0,0-21 16,0 0-16,0 1 0,0-1 0,0 0 16,0 0-16,21-21 0,21 0 15,-21 0-15,1 0 0,-1 0 16,0 0-16,0-21 0,21 0 0,1-22 15,-1 1-15,22-21 16,-43 20-16,21 1 0,0-43 16,1 22-16,-22 20 15,0-20-15,0-1 0,-21 1 0,0 21 16,0-22-16,0 1 0,0 20 16,0 1-16,0 21 0,0 0 15,0-1-15,0 1 0,-21 21 16,0 21-16,21 1 0,-21-1 15,21 21-15,-21 43 0,21-43 16,0 22-16,0 41 0,0-62 16,0-1-16,0 0 0,0 22 15,0-22-15,0 1 0,0-1 16,0 0-16,0-21 0,0 22 0,21-1 16,-21-21-16,21 0 0,0 22 15,0-43-15,0 0 0,1 21 0,-1-21 16,0 0-16,0 0 15,0 0-15,0-21 0,1 0 0,-1-1 16,0 1-16,0 0 0,0 0 0,0-21 16,1 20-16,-22-20 0,0 21 15</inkml:trace>
  <inkml:trace contextRef="#ctx0" brushRef="#br1" timeOffset="162554.28">9546 9208 0,'0'0'0,"-21"0"0,42 0 16,0 0-1,0 0-15,22 0 0,-22 0 0,64 0 16,-43 0-16,0 0 0,22 0 15,-22 0-15,0 0 0,43 0 16,-64 0-16,0 0 16,22 0-16</inkml:trace>
  <inkml:trace contextRef="#ctx0" brushRef="#br1" timeOffset="163049.97">12594 9208 0,'0'0'0,"-21"0"0,0-22 15,42 22 17,0 0-32,21 0 0,1 0 0,-1 0 15,22 0-15,20 0 0,1 0 16,0 0-16,-1-21 0,1 21 16,-22 0-16,22 0 0,-21 0 0,-1 0 15,-21 0-15,1 0 0,-1 0 16,-21 0-16,-42 0 15,-21 0 1,21 0-16,-22 0 0,1 0 16,0 0-16</inkml:trace>
  <inkml:trace contextRef="#ctx0" brushRef="#br1" timeOffset="163273.98">13123 9165 0,'0'0'0,"0"21"15,-21-21-15,21 22 16,0-1-16,0 0 15,-21 0-15,21 0 16,-21 22-16,21-22 0,-21 21 0,21 0 16,-22 1-16,22-1 0,-21 0 15,0 1-15,0 41 16,0-41-16,0-1 0,21 0 0,0-20 16,0-1-16,0 0 0,0 21 15,21-42 1,0 0-16,0-21 15,0 0-15,0 21 0</inkml:trace>
  <inkml:trace contextRef="#ctx0" brushRef="#br1" timeOffset="164284.96">13377 9631 0,'0'21'15,"21"-21"1,1 0-16,-1 0 15,0 0-15,0-21 16,0 0-16,0 21 0,22-21 16,-22-1-16,21 1 0,-21 0 0,1 0 15,20 0-15,0 0 16,-21-1-16,-21 1 0,0 0 16,0 0-16,-21 21 15,0 0-15,0 0 16,-21 0-16,20 0 0,1 21 0,-21 0 15,21 0-15,0 22 0,-1-22 16,-20 21-16,42 1 0,-21-1 0,0-21 16,21 21-16,-21 1 0,21-1 15,0 0-15,0-20 0,0 20 16,0-21-16,21 0 0,0 0 0,0 1 16,0-22-16,0 21 0,22-21 15,-22 0-15,21 0 0,-21 0 0,22 0 16,-1-21-16,0-1 0,1 22 15,-1-21-15,22 0 0,-22-21 0,21 21 16,-20-22-16,63-41 16,-64 41-16,43-20 15,-64 20-15,0 1 0,-21 0 16,0 21-16,-21 21 16,0 0-16,-1 0 0,1 21 15,0 0-15,0 0 0,0 0 16,21 0-16,0 22 0,0 20 15,0-42-15,0 1 0,21 41 16,0-42-16,-21 0 16,21 1-16,0-1 0,-21 0 15,22-21-15,-44 0 47,1-21-47,21 0 0,-21-1 16,0 22-16,0-42 0,21 21 15,-21 21-15,21-21 16,-22 21-16,22 21 16,-21-21-16,21 21 0,0 0 15,0 0-15,0 1 0,0-1 16,21 0-16,1-21 0,-1 21 0,0 0 16,0-21-16,0 21 0,0-21 0,1 0 15,20 0-15,21 0 16,-20 0-16,-1 0 0,0 0 0,1-21 15,-1 21-15,-21-21 0,64-42 16,-64 41-16,21-20 0,-20 0 16,20-1-16,-21 1 0,0 0 15,22-22-15,-43 22 0,21 0 16,0-1-16,-21 1 0,0 0 0,0-1 16,0 1-16,0 21 0,0-22 15,0 22-15,0 42 31,0 1-31,0-1 0,0 21 0,0 0 16,0-20-16,-21 41 0,21-21 0,0 1 16,-21 63-16,21-64 15,0 0-15,0 1 0,-22-1 16,22 0-16,0-21 0,0 22 16,0-22-16,0 0 0,0 0 0,0 0 15,22-21 1,-1 0-16,0 0 0,0 0 15,0-21-15,0 0 0,1 0 0,-1-21 16</inkml:trace>
  <inkml:trace contextRef="#ctx0" brushRef="#br1" timeOffset="164458.87">14838 9483 0,'0'0'0,"-21"0"0,-1 0 16,44 0 15,-1 0-31,0 0 0,0 0 0,21 0 16,1 0-16,-1 0 0,0 0 15,1 0-15,20 0 0,1-21 16,-1-1-16,22 22 0</inkml:trace>
  <inkml:trace contextRef="#ctx0" brushRef="#br1" timeOffset="164767.69">16573 9208 0,'0'-22'0,"0"44"0,0-65 0,0 22 0,0 0 16,0 0-16,-21 0 16,0-1-16,0 22 15,0 0-15,0 0 0,-1 0 16,1 22-16,-42 20 0,42-21 15,-22 21-15,1 1 0,0-22 16,20 21-16,-62 43 0,63-43 16,-22 1-16,22-1 0,0 0 15,0 1-15,0-1 0,21 0 16,0 1-16,0-1 0,21 21 16,0-41-16,21-1 0,1 0 0,-1-21 15,21 21-15,-20-21 0,105 0 16,-85 0-16,86 0 15</inkml:trace>
  <inkml:trace contextRef="#ctx0" brushRef="#br1" timeOffset="165852.62">17103 9610 0,'0'-43'0,"0"86"0,0-128 0,0 64 16,0-21-16,0 20 0,0 1 0,0 0 16,0 0-16,-22 21 0,1 0 15,0 0-15,0 0 0,0 0 16,-22 0-16,22 21 0,0 0 0,-21 22 15,21-22-15,-22 21 0,22 0 0,-21 1 16,21-1-16,-1-21 16,-20 22-16,21-1 0,21 21 15,0-41-15,0-1 0,0 21 16,21-21-16,0-21 0,0 0 16,1 0-16,20 0 0,-21 0 0,0 0 15,22 0-15,-22 0 0,21-21 16,-21 0-16,0 0 0,1 0 0,-1-22 15,0 1-15,0 0 0,0-1 16,-21 1-16,21 0 0,-21-1 0,22-20 16,-22 42-16,21-1 15,-21 1-15,0 42 16,0 1 0,-21-1-16,-1 0 0,1 0 0,21 21 15,-21 1-15,21-22 0,-21 21 16,21 1-16,-21-22 0,21 21 0,0-21 15,0 0-15,0 1 0,0-1 16,0 0-16,42 0 0,0-21 16,-20 21-16,20-21 0,0 0 15,1 0-15,41-21 16,-41 0-16,-1 0 0,0 0 16,22-22-16,-22 22 0,43-64 15,-43 43-15,0 0 0,1-43 16,-22 64-16,0-21 15,-21 20-15,0 1 0,-21 21 16,0 0 0,0 21-16,21 22 0,-22-22 15,22 21-15,0-21 0,0 22 0,0-22 16,0 21-16,0-21 0,0 1 16,22-1-16,-1 0 0,-21 0 0,21 0 15,0 22-15,0-22 16,0-21-16,1 21 0,-22-42 31,0 0-15,0-1-16,0 1 15,0 0-15,0 0 0,-22 0 16,1 21-16,0-21 0,0 21 0,0 0 16,0 0-16,-1 0 0,1 0 15,21 21-15,-21-21 0,21 21 16,0 0-16,0 0 0,0 0 15,21 1-15,0-22 0,22 21 16,-22 0-16,0-21 0,43 0 16,-22 0-16,-21 0 15,21 0-15,1 0 0,-22-21 0,21 21 16,1-21-16,-1-1 0,0 1 16,1 0-16,-1 0 0,0-21 15,1 20-15,-1-20 0,0 0 0,1-1 16,-1 1-16,0 21 0,-21-21 15,1-1-15,-22 22 0,0 0 0,0 0 16,0 0-16,-22 21 0,-20 0 16,0 0-16,21 21 0,-22 0 15,1 0-15,21 21 0,-43 22 16,43-22-16,21 1 16,0 20-16,0-42 0,0 22 0,0-1 15,0 0-15,0-21 0,21 1 0,0-1 16,22 0-16,-22-21 0,21 21 15,1-21-15,-22 0 0,21 0 0,43 0 16,-43 0-16,22-21 16,-22 21-16,0-21 0,-21 0 0,22 21 15,-1-22-15,0 1 0,-20 0 16,20-21-16,-21 21 0,0-1 0,0 1 16,-21 0-16</inkml:trace>
  <inkml:trace contextRef="#ctx0" brushRef="#br1" timeOffset="167158.63">3365 11155 0,'0'0'0,"0"-21"0,0-22 15,0 22-15,0 0 0,0 0 16,-21 0-16,21 0 0,-21 21 0,0 0 15,0 0-15,0 0 16,-1 21-16,22 0 0,-21 21 16,0 1-16,21-1 0,-21 0 0,21 22 15,0-1-15,0-20 16,0 20-16,0-21 0,0 1 0,0-1 16,0 0-16,0-20 0,0-1 0,0 0 15,0 0-15,21-21 0,0 0 16,0 0-16,1 0 0,-1-21 15,0 0-15,0 0 0,0-1 0,0 1 16,1-21-16,-1 21 0,0-22 16,0 1-16,0 0 0,-21-1 0,21 1 15,1 21-15,-22-21 0,21-1 16,0 22-16,0 21 16,-21 21-16,21 0 15,-21 1-15,0-1 0,0 21 16,0-21-16,0 22 0,21-1 15,-21-21-15,22 43 0,-1-22 16,0-21-16,-21 0 0,21 0 16,0 1-16,0-1 0,1 0 0,-1-21 15,0 0-15,0 0 16,0 0-16,0 0 0,1 0 16,20-21-16,-21 0 0,0-1 0,43-41 15,-43 21-15,0 20 16,0-20-16,0-21 0,1 20 0,-1 1 15,-21 0-15,0-1 0,21 1 16,-21 0-16,21 20 0,-21 1 0,0 0 16,0 0-16,0 42 15,0 0 1,0 0-16,0 1 0,0 20 0,0-21 16,0 21-16,-21 1 0,21-1 15,0 43-15,0-43 0,0 0 16,0-20-16,0 20 0,21-21 15,0 0-15,0 0 0,1 1 0,-1-1 16,63-21 0,-41 0-16,-1 0 0,64-21 15,-43-1-15,-20 1 0,20 0 0,-20-21 16,20 21-16,-21-1 0,-20-20 16,20 21-16,-21-21 0,-21-1 0,0 22 15,0-21-15,0-1 0,0 22 16,0 0-16,0 0 0,0 0 0,-42 0 15,21 21-15,-1 0 16,1 21-16,0 0 0,0 0 0,0 21 16,21 1-16,0-22 0,-21 21 0,21 1 15,0-1-15,0-21 0,0 21 16,0-20-16,21-1 0,-21 0 16,21 0-16,0 0 0,0 0 15,0 1-15,1-22 0,20 0 0,-21 21 16,21-21-16,1 0 0,-22 0 0,21 0 15,1 0-15,-1 0 0,0-21 16,22-1-16</inkml:trace>
  <inkml:trace contextRef="#ctx0" brushRef="#br1" timeOffset="167451.47">6392 10943 0,'0'-21'15,"0"42"-15,0-63 0,0 21 0,0 0 0,-21-1 16,0 22 0,0 0-16,0 0 0,-1 22 15,-20-1-15,21-21 0,0 21 16,0 21-16,-1-21 0,-20 22 16,0 41-16,-1-41 0,22 20 15,0-20-15,0-1 0,21 21 0,0-20 16,0 20-16,0-20 15,21-22-15,21 21 0,-20-21 0,20-21 16,0 21-16,1 1 0,-1-22 16,0 0-16,64 0 15,-42 0-15,-1 0 0,64-22 16</inkml:trace>
  <inkml:trace contextRef="#ctx0" brushRef="#br1" timeOffset="169106.78">7112 11155 0,'0'0'0,"0"-21"15,0 0-15,-21-1 0,-22 1 16,22 21-16,0 0 0,-42 0 16,20 0-16,22 21 15,-21 1-15,-1-1 0,22 21 0,-63 22 16,62-22-16,1 0 16,-21 1-16,21-22 0,0 21 15,21 22-15,0-22 0,0-21 16,0 0-16,0 0 0,21 1 15,0-22-15,0 21 0,0-21 16,22 0-16,-22 0 0,21 0 0,0-21 16,1-1-16,-22 22 0,21-21 15,1 0-15,-1-21 0,0 21 16,-21-22-16,1 1 0,20 0 0,-21-1 16,-21 1-16,0 0 0,21-1 15,-21 1-15,0 21 0,0-22 0,0 22 16,-21 21-1,0 21 1,21 1-16,-21-1 0,21 21 0,-21-21 16,21 22-16,0-1 0,0-21 15,0 21-15,0 1 0,0-22 0,21 21 16,0-21-16,0 1 0,0-1 0,0 0 16,1-21-16,-1 0 0,0 0 15,42 0-15,-41 0 0,-1 0 16,42-21-16,-42 0 15,22 21-15,-22-22 0,0-20 16,0 21-16,22 0 0,-22-22 16,-21 22-16,21-21 0,-21 0 0,21-1 15,-21 22-15,0-21 0,0-1 16,-21 43-16,0 0 16,21 22-1,-21-1-15,21 0 0,-22 21 0,22-21 16,-21 1-16,21 20 0,0-21 15,-21 21-15,21-20 0,-21 41 16,21-42-16,0 0 0,0 22 16,0-22-1,0-42 17,0 0-32,0-22 15,21 22-15,0 0 0,0 0 16,1-22-16,-1 1 0,0 21 15,0-21-15,0-1 0,0 22 0,1-21 16,-1 21-16,0 21 0,0-22 16,0 22-16,0 0 0,1 22 15,-22-1-15,21 42 16,-21-42-16,0 22 0,21-22 16,-21 0-16,21 21 0,0-20 15,0-1-15,1 0 0,-1 0 0,21 0 16,0 0-16,-20 1 15,20-22-15,0 0 0,-21 21 0,22-21 0,20 0 16,-42 0-16,1-21 16,-1 21-16,0-22 0,0 1 15,0 0-15,-21 0 0,0-21 0,21 20 0,-21-20 16,22 21-16,-22-21 0,21-1 16,-21-20-16,0 42 0,0-1 15,0 1-15,21 21 0,-21 21 31,0 1-31,0 20 0,-21-21 16,0 0-16,21 22 16,0-22-16,-22 42 15,1-42-15,0 1 0,21-1 0,0 0 16,0 0-16,-21 0 0,21 0 0,-21-21 16,21 22-16,0-44 31,0 1-31,21 0 15,0 0-15,-21-21 0,21 20 16,0-20-16,1 21 0,41-64 16,-42 43-16,64-43 15,-64 64-15,43 0 16,-43 21-16,0 0 16,21 0-16,-21 0 0,1 21 15,-22 21-15,0-20 0,0-1 16,0 21-16,0 22 0,0-43 15,0 21-15,0-21 0,0 0 0,0 1 16,0-1-16,21 0 0,0 0 16,-21 0-16,42-21 0,-21 21 15,22-21-15,-22 0 0,21 0 16,-21 0-16,22 0 0,-1 0 16,0-21-16,1 21 0,-22-21 0,21 0 15,-21 0-15,1 0 0,-1-22 16,0 22-16,0-21 0,0-1 15,-21 22-15,0-21 0,0 21 0,0-22 16,0 22-16,0 0 0,0 42 31,0 0-15,-21 1-16,0 20 0,21-21 0,-21 21 16,21-20-16,0 20 0,0-21 15,0 0-15,0 22 0,0-22 0,0 0 16,0 21-16,0-21 0,21-21 15,0 0-15,0 22 0,0-22 16,1 0-16,-1 0 0,0 0 16,0 0-16,0-22 0,22 22 0,-22-21 15,0 0-15,21 0 0,-21 0 16,1 0-16,-1-22 0,0 1 0,0 0 16,0-1-16,-21 1 0,0 0 15,0-1-15,0 1 0,0 21 0,0-22 16,-21 22-16,0 21 0,-43 0 15,43 0-15,-21 0 0,21 21 16,0 1-16,-1-1 0,-20 0 16,0 42-16,21-41 0,-1 20 15,22-21-15,0 0 0,0 0 0,0 1 16,0-1-16,22-21 16,-1 0-16,0 0 0,21 0 15</inkml:trace>
  <inkml:trace contextRef="#ctx0" brushRef="#br1" timeOffset="169387.62">10414 10732 0,'0'0'16,"0"-22"-16,0 1 0,0 0 0,-21 21 16,0 0-16,-1 21 15,1 0-15,0 1 0,21-1 16,-21 21-16,0-21 0,0 22 0,-1-22 15,1 21-15,21 0 0,-21 1 16,21-1-16,-21 0 0,21 1 0,-21 41 16,21-41-16,0-22 15,0 21-15,0-21 0,0 1 0,0 20 16,0-21-16,21 0 0,0-21 16,0 0-16,0 0 0,1 0 15,20 0-15,-21-21 0,0 0 16,0 0-16,1 0 0,-1-22 0</inkml:trace>
  <inkml:trace contextRef="#ctx0" brushRef="#br1" timeOffset="169582.27">10012 10986 0,'-21'0'16,"42"0"-16,-64 0 0,22 0 0,42 0 31,1 0-31,20 0 15,0 0-15,-21 0 0,22 0 0,-1 0 16,0 0-16,1 0 0,-1 0 0,-21 0 16,0 0-16,1 0 0,-1-22 15</inkml:trace>
  <inkml:trace contextRef="#ctx0" brushRef="#br1" timeOffset="171399.83">12277 11197 0,'0'0'0,"21"0"0,0 0 15,0 0-15,0 0 16,0 0-16,-21-21 0,22 0 0,-1 0 16,0-22-16,-21 22 15,0 0-15,0-21 16,0 21-16,0-1 0,-64-62 16,43 63-16,-21-22 0,21 43 15,-22-21-15,1 21 0,-43 0 16,22 0-16,21 21 0,-1-21 0,1 21 15,0 1-15,-1 20 0,1-21 16,21 21-16,-22 1 0,22-1 0,0 0 16,0 1-16,21-1 0,0 22 15,-21-22-15,21-21 0,0 21 0,0 1 16,0-22-16,0 0 0,21 0 16,0 0-16,0 1 0,0-22 15,1 0-15,20 0 0,-21 0 0,21 0 16,-20 0-16,20-22 0,0 1 15,1 0-15,41-42 0,-41 41 16,-22-20-16,21 0 0,-21-1 16,22 1-16,-22 0 0,0 21 0,-21-22 15,0 1-15,21 0 16,-21 20-16,0 1 0,0 0 0,0 42 31,0 0-15,0 1-16,0 20 0,0-21 15,0 0-15,0 22 0,0-1 0,0 0 0,0-21 16,0 22-16,0-22 16,0 21-16,0-21 0,21 1 0,0-1 15,-21 0-15,22-21 0,-1 21 0,0-21 16,0 0-16,0 0 0,22 0 16,-22 0-16,0-21 0,21 0 0,-21 21 15,43-64-15,-43 43 16,0 0-16,0-21 0,1 20 0,-22-20 15,0 0-15,21 21 0,-21-22 16,0 22-16,0 0 0,0 0 16,0 0-16,0-1 0,0 44 31,0-1-15,0 0-16,0 21 0,0-21 0,0 22 15,0-22-15,0 21 0,0-21 16,0 22-16,0-22 0,0 21 0,0-21 15,0 1-15,0-1 0,21 0 16,0-21-16,0 0 16,0 0-16,1 0 0,-1 0 15,0-21-15,21 21 0,-21-21 0,22-22 16,-22 22-16,21 0 0,1-21 16,-22 20-16,21-20 0,-21 0 15,0-1-15,1 22 0,-1-21 16,0 21-16,0 0 0,-21-1 0,0 1 15,0 0-15,0 42 16,0 0 0,0 1-16,-21-1 0,21 21 15,-21-21-15,0 22 0,21-22 16,0 0-16,0 21 0,0-21 0,0 22 16,0-22-16,0 0 0,0 0 15,0 0-15,0 1 0,21-22 0,21 21 16,-21-21-16,0 0 0,22 0 0,-22 0 15,21 0-15,1 0 0,-1-21 16,-21 21-16,21-22 0,-20 1 0,20 0 16,-21 0-16,21-21 0,-20 20 15,-1-20-15,21 0 0,-21-1 0,0 1 16,1 21-16,-22-21 0,0-1 16,21 1-16,-21 0 0,21-1 15,-21 1-15,0 0 0,0 20 0,0 1 0,0 0 16,0 0-16,0 42 15,0 0 1,-21 0-16,21 22 0,-21-22 16,21 21-16,0 1 0,0-1 15,-22 0-15,22 1 0,-21-1 0,21 0 16,0-21-16,-21 106 16,21-105-16,0-1 0,0 21 15,0-21-15,0 0 0,21 1 16,0-1-16,1-21 0,20 0 0,0 0 15,-21 0-15,22 0 0,-1 0 16,0-21-16,1-1 0,-1 1 0,22 0 16,-22-21-16,0 21 15,22-43-15,-22 22 0,-21-1 16,22-20-16,-22 42 0,-21 0 16,0-1-16,0 1 0,-21 21 31,-1 0-31,22 21 0,-21 1 15,0-1-15,0 21 0,0-21 0,21 0 16,-21 22-16,21-22 0,0 21 0,0-21 16,0 1-16,0-1 0,0 0 15,0 0-15,42 0 16,-21-21-16,0 0 0,0 0 16,1 0-16,20 0 0,-21-21 15,0 21-15,22-21 0,-22 0 16,21 0-16,-21-1 0,22 1 0,-22 0 15,0-21-15,-21 21 0,0-43 16,0 22-16,0 21 0,0-1 16,0 1-16,-21 0 0,0 0 0,-1 21 15,1 0-15,-21 0 0,21 0 16,-22 0-16,1 0 0,21 0 0,-21 21 16,20 0-16,1-21 0,0 21 0,0-21 15,0 0-15,0 0 0,21 22 16,-22-22-1,22-22-15,-21 22 0</inkml:trace>
  <inkml:trace contextRef="#ctx0" brushRef="#br1" timeOffset="171584.72">13737 10816 0,'0'21'0,"0"-42"0,42 42 31,-20-21-31,-1 0 16,21 0-16,0 0 0,1 0 0,-1 0 16,22 0-16,-22 0 0,0-21 0,22 21 15,-22 0-15,-21-21 0,22 0 16,-22 21-16</inkml:trace>
  <inkml:trace contextRef="#ctx0" brushRef="#br1" timeOffset="172431.32">15049 10986 0,'0'-43'16,"0"86"-16,0-107 0,22 64 16,-1 0-16,0-21 0,0 21 15,0 0-15,0 0 0,22 0 0,-22 0 0,42 0 16,-41 0-16,20 0 15,-21 21-15,-21 0 0,0 0 16,21 22-16,-21-22 0,0 21 16,0-21-16,-21 22 0,21-1 15,-21-21-15,0 22 0,0-22 0,-1 21 16,1-21-16,0 22 16,0-43-16,21 21 0,-21-21 0,21-21 31,0-1-31,0 1 15,0 0-15,0-21 0,0 21 16,0-22-16,0 22 0,21-21 0,0 21 16,0-22-16,22 22 0,-22 0 15,21-21-15,0 20 0,-20 1 0,62 0 16,-63 21-16,22 0 16,20 0-16,-42 0 15,43 21-15,-43 0 0,-21 1 16,21 20-16,-21-21 0,21 0 0,-21 22 15,0 20-15,0-42 16,0 0-16,0 22 0,0-22 0,0 0 16,0 0-16,-21-21 31,21-21-15,0 0-16,0 0 0,0 0 15,0-1-15,21-20 0,1 0 16,-1-1-16,0 22 15,21-21-15,-21 21 0,1-22 0,20 22 16,0 0-16,1 0 0,-1 0 0,0 21 16,1 0-16,-1 0 0,0 0 15,1 21-15,-22-21 0,0 21 0,0 43 16,-21-43-16,0 21 16,0-21-16,0 22 0,0-22 0,-21 0 15,-21 42-15,20-41 0,1-1 16,0 0-16,21 0 15,0 0-15,21-21 32,22 0-32,-22 0 0</inkml:trace>
  <inkml:trace contextRef="#ctx0" brushRef="#br1" timeOffset="173362.97">17208 11049 0,'0'-21'0,"0"42"0,0-84 15,0 41-15,0 1 0,0 0 0,0 0 16,-21 0-16,0 21 0,0-21 16,0-1-16,-22 22 0,22 0 0,-42 0 15,42 0-15,-22 22 0,22-1 16,-21 0-16,21 0 16,-22 21-16,22-20 0,-21 20 0,21-21 15,-22 21-15,22 1 0,21-22 16,0 64-16,0-64 0,0 21 15,21 0-15,0-20 0,1-1 16,20 0-16,-21-21 0,21 0 16,64 0-16,-85 0 15,22 0-15,-1-21 0,-21 0 16,22-1-16,-22-20 0,21 21 16,-21-21-16,0 20 0,1-20 15,-1 0-15,0-1 0,0 22 0,-21-21 0,0 21 16,0 0-16,0-1 0,21-20 15,-21 63 1,-21 0 0,0 1-16,21-1 0,0 0 0,0 0 15,-21 21-15,21 1 0,-21-22 16,21 21-16,0-21 0,0 22 0,0-22 16,0 0-16,21 0 0,0 0 15,0 1-15,0-22 0,0 0 0,1 21 16,62-21-16,-63 0 15,22 0-15,-22-21 0,21-1 16,1 1-16,20-21 0,-42 0 16,22-1-16,-22 22 0,0-21 15,0-1-15,0 1 0,22-43 16,-22 22-16,-21 21 0,0-1 16,0 22-16,0-21 0,0 21 15,0-1-15,-21 22 16,-1 22-16,1-1 0,21 0 15,-21 0-15,0 0 0,21 22 16,-21-1-16,21-21 0,0 21 0,0 22 16,0-22-16,0 1 0,0 20 15,21-21-15,-21-20 16,21 20-16,0-21 0,0 0 16,22 22-16,-1-43 15,-21 0-15,22 21 0,-22-21 0,21 0 16,22 0-16,-22-21 0,-21-1 15,21 1-15,-20 21 0,-1-42 16,0 21-16,21-43 0,-21 22 16,-21 21-16,0-22 0,0 22 15,0 0-15,0 0 0,0 0 16,0 0-16,-21 21 0,0 0 16,0 21-16,0-21 15,0 21-15,-1 0 0,22 21 0,0-20 16,0-1-16,0 21 0,0-21 0,0 0 15,0 22-15,0-22 0,0 0 16,0 0-16,22-21 0,-1 21 0,0 1 16,0-22-16,0 0 0,22 0 15,-1 0-15,0 0 0,1 0 0,-1 0 16,0-22-16,1 1 0,-1 0 16,21-21-16,-41 21 15,-1-1-15</inkml:trace>
  <inkml:trace contextRef="#ctx0" brushRef="#br1" timeOffset="173637.81">17674 10774 0,'-21'21'15,"42"-42"-15,-21 42 16,21-21-16,22 0 0,-22 0 15,42 0-15,-20 0 0,20-21 16,1 21-16,-1 0 0,1 0 0,20 0 16,1 0-16,-22 0 0,1 0 15,-1 0-15,1 0 0,-1 0 16,1 0-16,-22 0 0,-21 0 16,1 0-16,-44 0 31,1 0-31,-21 0 0,0 0 0,-1 21 15</inkml:trace>
  <inkml:trace contextRef="#ctx0" brushRef="#br1" timeOffset="174669.21">127 13039 0,'-42'0'0,"84"0"0,-127 0 16,43 0-16,42 21 47,63 0-32,22-21-15,0 0 0,-1 0 0,1 0 16,21 0-16,0 0 0,-22 0 16,1 0-16,21 0 0,-21 0 15,-1 0-15,1 0 0,-22 0 0,22 0 16,-21 0-16,-22 0 0,21 0 15,-20 0-15,-22 0 0,0 0 0,0 0 16,-21-21 0,-21 0-1,0 21-15,0-21 0,-22 21 16,22-22-16,-21 22 0,0-21 16,-1 21-16,22-21 0,-21 21 0,21 0 15,-1 0-15,1-21 0,0 21 16,42 0 15,22 0-15,-22 0-16,21 21 0,-21 0 0,22-21 15,-22 21-15,0 1 0,0-1 16,-21 0-16,0 0 0,0 0 16,0 0-16,-21 1 0,0 20 15,-43 0-15,22-21 16,-22 1-16,22-1 0,0 0 0,-1 0 15,22 0-15,0 0 0,0 1 16</inkml:trace>
  <inkml:trace contextRef="#ctx0" brushRef="#br1" timeOffset="176282.57">3725 12785 0,'-42'0'31,"42"-21"0,21-1-15,0 1 0,22 21-16,-22-21 0,0 0 15,0 21-15,0-21 0,0 0 0,1-1 16,-1 1-16,21 0 16,-42 0-16,0 0 0,0 0 15,0-1-15,0 1 16,0 42-1,0 1 1,0 20-16,0 0 0,0 1 0,0-1 16,0 21-16,0-20 0,0 20 15,0-20-15,0 20 0,0-21 0,-21 64 16,0-63-16,0-22 16,21 21-16,-22 0 0,1-20 15,21-1-15,0 21 0,-21-42 0,0 21 16,21 0-16,-21-21 0,0 0 15,-1 0-15,1 0 0,0 0 16,0-21-16,-21 21 0,20-21 16,1 0-16,-21 0 0,21 21 0,0-21 15,-1-1-15,1 22 0,0-21 16,0 21-16,21-21 0,-21 21 16,63 0 30,-21-21-46,0 21 0,22 0 0,-1 0 16,0-21-16</inkml:trace>
  <inkml:trace contextRef="#ctx0" brushRef="#br1" timeOffset="177511.5">5461 13187 0,'21'0'0,"-42"0"0,63 0 0,-21 0 0,1 0 31,-22-21-31,21 0 0,0-1 16,-21-20-16,0 21 0,0 0 16,0-22-16,0 22 0,0-63 15,0 41-15,0 22 0,-21-21 16,0 21-16,-22-22 0,1 22 15,0 0-15,20 21 0,-20 0 16,21 0-16,-21 0 0,-22 42 16,43 1-16,0-1 0,-43 43 15,22-43-15,21 0 0,-22 22 16,22-22-16,0 0 0,21 43 16,0-43-16,0-20 15,0-1-15,0 21 0,21-21 16,0 0-16,1-21 0,-1 0 15,21 0-15,-21 0 0,0 0 0,22 0 16,-22-21-16,21 0 0,-21 0 16,22 0-16,-1 0 0,0-1 0,1-20 15,-22 0-15,21 21 0,-21-22 16,1 1-16,20-43 0,-42 64 16,0-21-16,0 21 0,0-1 15,0 1-15,0 42 31,-21 1-31,21 20 0,0-21 16,0 21-16,-21 1 0,21-1 0,0-21 16,0 22-16,0 41 15,21-63-15,-21 1 0,21-1 16,0 0-16,0-21 0,0 0 16,43 21-16,-43-21 0,0 0 15,22 0-15,-1-21 0,-21 21 16,21-21-16,-20 0 0,20-1 0,-21 1 15,21-21-15,-20 21 0,-22-22 16,21 22-16,-21-21 16,0 0-16,0 20 0,0 1 0,0 0 15,0 0-15,0 0 0,0 42 16,0 0 0,0 0-16,0 0 0,0 1 15,0 20-15,0-21 0,0 43 16,-21-43-16,21 21 0,-22 0 15,22-20-15,0-1 16,0 0-16,0 0 16,0-42 15,0 0-31,0 0 0,0-1 16,0 1-16,0 0 0,0 0 15,22-64-15,-1 43 0,0 21 16,-21-22-16,21 1 0,21 0 15,-20 21-15,-1-1 0,21 1 0,0 21 16,-20 0-16,20 0 0,0 0 16,-21 21-16,43 22 0,-43-1 15,0-21-15,0 22 0,1-22 16,-22 0-16,0 21 0,0-21 16,0 1-16,0-1 0,0 21 0,0-21 15,0 0-15,0 1 16,-22-22-16,22 21 0,0-42 31,0-1-15,0 1-16,0 0 0,0-21 15,0 21-15,22-1 0,-1-20 16,0 0-16,0 21 0,0-22 0,22 1 16,-22 21-16,21 0 15,0-1-15,22 1 0,-22 21 0,-21 0 16,1 0-16,20 21 0,-42 1 15,42 20-15,-42 0 16,21 1-16,-21-22 0,0 21 0,0-21 16,0 43-16,-21-22 15,0-21-15,21 0 0,-21 1 0,21-1 16,0 0-16,0 0 0,0 0 16,-21-21-16,21-21 31</inkml:trace>
  <inkml:trace contextRef="#ctx0" brushRef="#br1" timeOffset="178249.09">7514 12954 0,'-21'0'0,"42"0"0,-63 0 16,21 0-16,21-21 16,0 0-16,0 0 15,0-1-15,0 1 0,0 0 16,21 0-16,0 21 0,0-21 0,0 0 16,22-1-16,-1 22 0,0 0 0,1-21 15,-1 21-15,0 0 0,1 0 16,-1 21-16,0 1 0,1-1 0,-22 21 15,21 0-15,-21 1 16,0-22-16,-21 21 0,0 1 0,0-1 16,0 0-16,0 1 0,0-22 15,0 21-15,0-21 0,-21 0 16,0 1-16,0 20 0,0-42 0,0 21 16,21-42-1,0 0 1,0 0-16,0-1 15,0 1-15,0-21 0,0 21 0,21-22 16,0 1-16,0 0 0,21-1 16,-20 1-16,-1-21 0,21 20 15,22-41-15,-22 62 0,0 1 16,1 0-16,-22 0 0,21 21 16,-21 0-16,0 0 0,22 0 0,-22 21 15,-21 21-15,21-20 0,-21 20 16,0 0-16,0 1 0,0-1 0,0 0 15,0 1-15,-21-22 0,21 21 0,-21 0 16,21-20-16,-21-1 0,-1 0 16,22 0-16,0 21 0,0-20 31,0-44-15,22 1-1,-22 0-15,21 0 0,0 0 16</inkml:trace>
  <inkml:trace contextRef="#ctx0" brushRef="#br1" timeOffset="178758.75">9229 12764 0,'0'0'16,"0"-22"-16,0 1 0,0 0 16,-22 21-16,1 0 15,0 0-15,0 0 0,-21 0 16,20 0-16,1 21 0,0 0 0,-21 1 15,21 20-15,-1-21 0,1 21 16,0 1-16,0-1 0,0 0 16,21-20-16,0 20 0,0 0 0,0 1 15,0-22-15,0 0 0,0 21 16,0-21-16,21 1 0,0-1 16,0-21-16,0 21 0,22 0 15,-22-21-15,21 0 0,1 0 0,41 0 16,-63 0-16,22-21 0,-1 0 0,0 21 15,1-21-15,-1-1 0,-21-20 16,22 21-16,-22-21 0,0 20 16,-21-20-16,0-21 0,0 20 0,0 1 15,0-22-15,0 22 0,-21 0 16,21-1-16,-43 22 0,22 0 0,-42-21 16,42 42-16,-22 0 15,-20 21-15,20 0 0,22 0 16,-21 0-16,0 64 15,-43 42-15,85-85 16,0 1-16,-21-22 0,21 21 16,0 1-16,0-22 0,0 0 0,21 21 15,0-21-15,21 1 0,-20-1 16,41-21 0,-21 0-16,1 0 0,20 0 15,-20 0-15,-1 0 0,0-21 16,1-1-16,-22 1 0,21 0 0</inkml:trace>
  <inkml:trace contextRef="#ctx0" brushRef="#br1" timeOffset="179055.29">10160 12552 0,'21'-21'0,"-42"42"0,42-63 16,-21 20-16,0 1 0,0 0 15,-21 21 1,0 21-16,0-21 0,21 21 15,-22 1-15,1 41 16,21-21-16,-21 1 0,0-1 16,21 22-16,0-22 0,-21 0 0,0 1 15,21 20-15,-22-21 0,22-20 16,-21 20-16,21 0 0,0-21 16,0 22-16,0-22 0,0 0 0,0 21 15,0-20-15,43-22 16,-22 0-16,21 0 15,0 0-15,-20 0 0,-1-22 0,21 1 16,-21 0-16,0 0 0,1 0 16,20 0-16,-21-22 0</inkml:trace>
  <inkml:trace contextRef="#ctx0" brushRef="#br1" timeOffset="179274.16">9969 12764 0,'-21'0'0,"42"0"0,-42 21 32,42-21-32,22 0 15,20 0 1,-42 0-16,22 0 0,41 0 0,-62 0 16,20 0-16,0 0 15,-21 0-15,1 0 0,-1 0 0,0 0 16,0 0-16,-21-21 15</inkml:trace>
  <inkml:trace contextRef="#ctx0" brushRef="#br1" timeOffset="181654.76">11832 12848 0,'21'0'0,"22"-21"16,-22 0 0,0 21-16,0-21 0,-21 0 15,0-1-15,0 1 0,0 0 16,0 0-16,0 0 15,-21 21-15,0-21 0,0 21 16,-1 0-16,1-22 0,0 22 16,-21 0-16,21 0 0,-22 0 0,1 0 15,0 22-15,20-1 16,-20 0-16,21 0 0,-21 21 0,20 1 16,1-1-16,0 0 0,0 1 15,0 41-15,21-62 0,0 20 16,0 21-16,0-41 0,0-1 15,0 0-15,21-21 0,0 0 16,0 0-16,0 0 0,22 0 16,-22 0-16,21 0 0,1-21 15,-1 0-15,43-43 0,-22 43 16,-21-21-16,22-1 0,-22 1 16,1 21-16,-22-22 0,21 1 0,-21 0 15,-21-1-15,21 22 0,-21-21 16,0 21-16,0 0 0,0-1 0,-21 44 31,21-1-31,0 0 16,0 21-16,0-21 0,0 22 0,0-1 15,0 0-15,0 1 0,21 20 16,1-20-16,-1-22 16,0 21-16,0-21 0,0 0 0,0 1 15,1-22-15,-1 21 0,0-21 16,21 0-16,-21 0 0,1 0 15,-1 0-15,21-21 0,-21-1 16</inkml:trace>
  <inkml:trace contextRef="#ctx0" brushRef="#br1" timeOffset="182076.76">13208 12700 0,'0'-21'16,"42"-21"0,-21 42-16,22-22 15,-22 22-15,0 0 0,0 0 16,22 0-16,-22 0 0,63 0 16,-41 22-16,-22-1 0,21 21 15,-21 0-15,1-20 16,-1 20-16,0 43 0,-21-43 0,0 0 15,0 22-15,-21-22 16,-22 0-16,22-20 16,0-1-16,0-21 0,0 0 15,21-21 1,0-1-16,0 1 16,0 0-16,0 0 0,0-21 15,21-1-15,0 1 0,21-22 16,-20 22-16,-1 0 0,0-1 15,0 22-15,0 0 0,0 0 16,1 0-16,-1 0 0,0 21 0,21 0 16,-21 0-16,1 0 15,-1 0-15,0 0 0,21 0 0</inkml:trace>
  <inkml:trace contextRef="#ctx0" brushRef="#br1" timeOffset="182516.5">14499 12679 0,'0'0'0,"-21"0"32,0 0-32,0 0 0,-1 0 0,1 21 15,0-21-15,-21 21 0,21 0 16,-1 1-16,-41 41 0,42-21 16,0-20-16,-1 20 0,1 0 15,0-21-15,21 22 0,-21-1 16,21-21-16,0 22 0,0-22 0,0 0 15,21 0-15,21 0 0,22-21 16,-22 21-16,1-21 0,62 0 16,-62 0-16,63-42 15,-64 21-15,-21 0 0,21 0 16,-20-1-16,-1 1 0,0 0 0,0-21 16,-21 21-16,0-64 15,0 43-15,0-1 0,-21 1 0,0 0 16,-22 20-16,22-20 15,-21 21-15,21 21 0,-22-21 0,1 21 16,21 0-16,-21 0 0,-1 21 0,1 0 16,0 0-16,20 0 0,1 22 15,0-1-15,0 0 0,21 1 16,0-22-16,0 21 0,0 22 16,21-22-16,85 0 15,-64-20-15,1-22 0,-1 0 16,0 0-16,1 0 0,41-43 15</inkml:trace>
  <inkml:trace contextRef="#ctx0" brushRef="#br1" timeOffset="183012.81">15198 12594 0,'0'-42'0,"0"84"0,0-105 0,0 42 0,-22 21 15,1 0-15,0 0 16,0 21-1,0 0-15,21 21 0,0-21 16,0 22-16,-21-1 0,21 0 0,0 1 16,-22 41-16,22-41 15,0-22-15,0 64 0,0-64 16,0 21-16,-21-21 0,21 0 16,0 1-16,0-1 0,0-42 46,0-1-46,0 1 0,0 0 16,21 0-16,1 0 0,-22-22 0,21 22 16,0-21-16,0 21 0,43-22 15,-43 22-15,21 0 0,-21 0 16,22 0-16,-1 21 16,0 0-16,22 0 0,-43 21 0,21 0 15,-21 0-15,1 0 16,-1 1-16,0 41 0,-21-42 15,0 22-15,0-22 0,0 21 0,-21-21 16,-22 0-16,22 22 0,-21-22 16,0 0-16,-1-21 0,1 21 0,-22 0 15,22-21-15,0 0 0,-1 22 16,22-22-16,-42 0 0,42 0 16,21-22-1,21 1-15,0 21 16,21-21-16,-21 0 0,22 0 0</inkml:trace>
  <inkml:trace contextRef="#ctx0" brushRef="#br1" timeOffset="183400.81">16002 12742 0,'0'-21'16,"0"42"-16,0-63 0,0 21 0,-21 21 15,0 0 1,-1 0-16,1 21 0,0 0 0,0 0 15,0 1-15,0-1 0,-1 21 0,1 0 16,0-20-16,0 20 0,21 0 16,0-21-16,0 43 0,0-22 15,0-21-15,0 1 0,0-1 16,21 0-16,21 0 0,-20-21 16,-1 0-16,0 0 15,21 0-15,-21 0 0,43 0 16,-43-21-16,21 0 0,-20 0 0,20-1 15,-21 1-15,0 0 0,0-42 16,-21 20-16,0 1 0,0-43 16,0 64-16,-42-42 15,21 41-15,0 1 0,-22 0 16,22 21-16,0 0 0,0 0 0,-21 21 16,20 0-16,1 1 15,0-1-15,21 0 0,0 0 16,21-21-16,0 21 15,1-21-15,20 0 0</inkml:trace>
  <inkml:trace contextRef="#ctx0" brushRef="#br1" timeOffset="183683.86">16595 12615 0,'0'0'0,"21"-21"0,-21 0 0,0-21 15,0 21-15,0-1 0,21 1 16,-21 42-1,0 1 1,0-1-16,0 0 0,0 21 16,-21-21-16,21 22 0,-21-1 0,-1 0 15,1 1-15,0-1 0,21 0 16,-42 22-16,21-22 0,21-21 16,0 22-16,0-22 0,0 0 15,0 21-15,21-20 16,0-22-16,0 0 0,21 0 15,-20 0-15,20 0 0,0 0 0,-21-22 16,22 22-16,-22-21 16,21 0-16,-21 0 0,1-21 0,-22 20 0</inkml:trace>
  <inkml:trace contextRef="#ctx0" brushRef="#br1" timeOffset="183843.98">16425 12742 0,'-21'0'0,"42"0"0,-63 0 15,63 0 17,0 0-32,0 0 0,1 0 0,20 0 15,0 0-15,-21 0 0,43-21 16,-22 0-16,-21 21 0,1 0 16</inkml:trace>
  <inkml:trace contextRef="#ctx0" brushRef="#br1" timeOffset="184431.8">17928 12933 0,'0'0'0,"-21"0"0,21-21 15,0 0 1,0-1-16,21 1 15,0 0-15,0 0 0,1 0 16,-1 0-16,21-1 0,0 22 0,1-21 16,-1 21-16,0 0 0,22 0 15,-22 0-15,43 0 16,-64 21-16,43 43 0,-43-22 16,-21-21-16,0 22 0,0-22 15,0 21-15,-43 1 0,22-22 0,0 0 16,0 21-16,-21-21 0,20 1 15,1-22-15,0 21 0,0-21 0,0 0 16,0 0-16,21-21 16,0-1-16,0 1 15,0 0-15,21 0 0,0 0 16,0-22-16,0 22 0,0-21 0,22 0 16,-22-1-16,21 22 0,-21-21 15,22-1-15,-1 22 0,-21 0 16,22 0-16,-1 0 0,-21 21 0,21 0 15,-20 0-15,-1 0 0,21 0 16,0 0-16,-20 21 16,-22 0-16,21 0 0</inkml:trace>
  <inkml:trace contextRef="#ctx0" brushRef="#br1" timeOffset="186376.8">18923 12891 0,'21'42'0,"-42"-106"15,21 86-15,42 20 0,-21-42 16,1 0-1,-1 0-15,0-21 0,0 0 0,0 21 16,0-22-16,1 1 0,-1-21 16,0 21-16,0 0 0,0-1 0,-21-20 15,0 21-15,0 0 0,0 0 16,0-1-16,0 1 0,-42 21 16,21 0-1,-43 0-15,43 21 0,-21 1 16,21-1-16,-22 0 0,22 21 0,0 1 15,0-22-15,0 21 0,-1 0 16,22 1-16,0 20 0,0-42 16,0 1-16,22-1 0,-1 0 15,0 0-15,42 0 16,-20-21-16,-1 0 0,22 0 16,-22 0-16,21 0 0,1-21 0,-22 0 15,22 0-15,-1 0 0,-20-22 16,-1 22-16,0-21 0,1-1 0,-1 1 15,-21 0-15,21-1 0,-20-20 0,-1 21 16,-21-1-16,21 1 0,0-43 16,-21 43-16,0 21 0,0 0 15,0-1-15,0 1 0,0 42 16,-21 1 0,0-1-16,21 0 0,0 21 15,-21 1-15,-1-22 0,22 21 0,-21 0 16,21 1-16,0 20 0,0-20 15,0-1-15,0 0 0,0 1 0,0-22 16,0 42-16,0-42 16,43 22-16,-22-22 15,21 0-15,0-21 0,-20 0 0,20 0 16,21 0-16,-20 0 0,-1 0 16,22 0-16,-22 0 0,64-42 15,-64 21-15,0-1 0,1 1 16,-22-21-16,21 21 0,1-43 15,-43 22-15,0 21 0,0-22 16,0 22-16,0 0 0,0 0 0,-43 21 16,22 0-16,0-21 0,0 21 15,-22 0-15,1 0 0,21 21 16,-21 0-16,20-21 0,-20 21 0,0 43 16,21-43-16,-1 21 15,1-21-15,21 1 0,0 20 0,0-21 16,0 0-16,0 0 0,0 1 15,0-1-15,21-21 0,1 21 0,20-21 16,-21 0-16,0 0 0,0 0 16,22-21-16,-1 0 15,-21 21-15,22-64 0,-22 43 16,-21 0-16,21-22 16,0 1-16,-21 21 0,21-43 15,-21 22-15,0 21 0,0 0 16,0 42-1,0 0 1,0 21-16,0-20 0,0 20 0,0 21 16,0-20-16,0-22 0,0 21 15,0-21-15,0 1 0,21 20 16,1-21-16,20 0 0,0-21 16,1 0-16,-1 21 0,21-21 15,-20 0-15,-1 0 0,22 0 16,-1-21-16,-21 0 0,-20-21 15,41-22-15,-42 22 16,0 0-16,1-64 0,-1 63 16,0-62-16,-21 62 15,21 1-15,-21 0 0,0-1 0,0 1 16,21 0-16,-21 20 16,0 44-1,-21-1-15,0 0 16,21 21-16,-21 1 0,0 20 15,21-21-15,-22 1 0,22-1 16,-21 22-16,21-22 0,0 0 0,0 1 16,0-1-16,0-21 0,0 43 15,0-43-15,0 0 0,43 21 16,-22-42-16,0 0 16,21 0-16,-21 0 0,22 0 15,41 0-15,-41 0 0,-1-21 16,0 0-16,1 0 0,-22 0 15,42-22-15,-20 1 0,-22 21 16,-21-22-16,21 1 0,-21 21 16,0-21-16,0 20 0,0 1 0,0 0 15,-21 21 1,0 0-16,0 21 0,-1 0 16,22 1-16,-21 20 0,21-21 15,-21 21-15,21-20 0,0 62 16,0-63-1,0 1-15,0-1 0,21 0 0,0 0 16,22-21-16,-1 21 0,0-21 16,1 0-16,20 21 0,1-21 0,42 0 15,-43 0-15,-21 0 0,22-21 16,-22 21-16,1-21 0,-1 0 16,0 0-16,-21-22 0,22 22 15,-22-21-15,0 0 0,0-1 16,-21 1-16,0 0 0,0 20 0,0-20 15,0 21-15,0 0 0,-21 21 16,0-21-16,-21 21 0,-1 0 16,22 0-16,-21 0 0,21 21 0,-1 0 15,-41 21-15,21 22 16,20-43-16,1 21 0,21-21 16,0 22-16,0-22 0,0 21 15,0-21-15,0 1 0,0 20 16,21-21-16,1-21 15,-1 21-15,0-21 0,21 0 16,-21 0-16,1-21 0,-1 0 16,0 21-16,0-42 0,0 20 15,0 1-15,1-21 0,-1 0 16,0-64-16,0 63 0,0-20 16,0 21-16,1-22 0,-1 22 15,0-22-15,0 22 0,-21-22 0,21 22 16,0-21-16,-21 20 0,0 22 15,0 0-15,0 0 0,0 42 16,-21 0 0,0 0-16,21 22 0,-21-1 15,0 0-15,0 64 0,-1-64 16,22 22-16,-21-1 0,21-20 16,0 20-16,-21 64 15,21-84-15,0-1 0,0 0 16,0 1-16,21-1 0,0-21 0,1 0 15,20 22-15,-21-22 0,21-21 16,1 0-16,-1 0 0,0 0 16,1 0-16,-1 0 0,0 0 0,1-21 15,-1-1-15,0 1 0,-20-21 16,-1 21-16,0-22 0,0 1 16,0 21-16,-21-21 0,0-1 0,0-41 15,-21 62-15,0-20 16,-21 21-16</inkml:trace>
  <inkml:trace contextRef="#ctx0" brushRef="#br1" timeOffset="186606.67">20828 12467 0,'-42'0'0,"84"0"0,-106 0 0,86 0 16,-1 0-1,21 0-15,0 0 0,1 0 0,-1 0 16,22 0-16,-22 0 0,21 0 16,-20-21-16,-1 21 0,22 0 0,-22 0 15,-21 0-15,0 0 0,0 0 0,-42 0 32,0 0-32,-21 0 0,-1 0 15</inkml:trace>
  <inkml:trace contextRef="#ctx0" brushRef="#br1" timeOffset="188514.09">3090 14520 0,'0'-21'0,"0"42"0,0-63 0,0 21 0,0 0 15,0 0-15,-21 21 0,0-22 16,0 22-16,0 0 16,-1 0-16,22 22 15,0-1-15,0 0 16,0 0-16,0 0 16,22-21-16,-1 0 15,0 0-15,0 0 16,0 0-16,0 0 0,1-21 15,20 21-15,0-21 0,-21-21 0,22 20 16,-1 1-16,-21 0 0,0-21 16,1 21-16,-1-1 0,-21 1 0,21-21 15,-21 21-15,0 0 16,-21 21 0,0 0-16,-1 21 15,22 21-15,0-21 0,-21 22 0,0-1 16,21 21-16,-21-20 0,0 20 15,21-20-15,0-1 0,0 21 0,0-20 16,-21-1-16,21 0 16,0-20-16,0 41 0,0-42 15,0 0-15,-22 1 0,22-1 16,-21-21 0,0 0-16,0 0 15,0-21-15,0 21 0,-1-22 16,1 1-16,21 0 0,-21 0 0,0 0 15,0 0-15,0-22 0,-1 22 16,22 0-16,0-21 0,-21 20 0,21 1 16,0 42-1,0 22 1,0-22-16,0 0 16,21 0-16,-21 22 0,22-22 0,-1 0 15,0 42-15,0-41 16,0-1-16,0-21 0,22 21 0,-22 0 15,0-21-15,0 0 0,22 0 16,-22 0-16,21 0 0,0 0 0,1 0 16,-1-21-16,0 0 0,1 21 15,20-43-15,22 1 0,-43 21 16,1-21-16,-22 20 16,0-20-16,0 0 0,0-22 15,-21 22-15,0 21 0,0-22 0,0 22 16,0 0-16,-21 21 31,21 21-31,-21 0 0,21 1 0,-21-1 16,0 21-16,21-21 0,-22 22 15,22-22-15,0 21 0,0 0 0,0 1 16,0-22-16,0 0 16,0 0-16,22 0 0,-1-21 0,21 0 15,-21 0-15,0 0 0,22 0 16,-1 0-16,-21 0 0,22-21 0,-22 0 15,21 21-15,0-21 0,-20 0 16,20-22-16,-21 22 0,21-21 0,-20 21 16,-1-22-16,0 22 15,0-21-15,-21 21 0,21-22 0,-21 22 16,-21 21 0,21 43-1,-21-22-15,21 21 0,0-21 16,0 22-16,0-22 0,0 21 0,0-21 15,0 22-15,0-22 0,21 0 16,0 0-16,-21 0 0,21 0 0,-21 1 16,-21-44 31,0 22-32,0-21-15,21 0 0,-21 0 0,0 21 16,21-21-16,0 0 15,-22 21-15,22 21 32,0 0-32,0 0 0,0 0 15,0 0-15,22-21 16,-22 22-16,21-22 0,0 21 0,0-21 16,0 0-16,0 0 15,1 0-15,-1 0 0,0 0 0,21 0 16,-21 0-16,22 0 0,-1-21 15,0-1-15,-20 1 0,62-21 16,-63 0-16,22-1 0,-22 1 16,21 0-16,-21-22 0,1 22 0,-1-85 15,-21 84-15,21-20 16,-21 21-16,0 20 0,21-20 0,-21 21 16,0 0-16,0 0 0,0 42 15,0 21 1,0-21-16,0 22 0,-21 20 15,21-21-15,-21 22 0,21-1 16,0 1-16,-21-22 0,21 22 0,0-22 16,0 0-16,0 1 0,0-1 15,0 0-15,0-20 0,21-1 0,0 0 16,0 0-16,-21 0 0,21-21 16,0 0-16,1 0 0,-1 0 15,0-21-15,0 0 0,0 21 16,-21-21-16,0-22 0,21 1 15</inkml:trace>
  <inkml:trace contextRef="#ctx0" brushRef="#br1" timeOffset="188706.24">4911 14520 0,'0'0'0,"-22"0"0,1 0 15,42 0 16,1 0-31,-1 0 0,0 0 0,0 0 16,0 0-16,0 0 0,22 0 16,-22-21-16,21 21 0,-21-21 0,22 0 15,-1 21-15,0-21 0,22 0 16,-1 21-16</inkml:trace>
  <inkml:trace contextRef="#ctx0" brushRef="#br1" timeOffset="190022.08">6540 14330 0,'0'0'0,"0"-21"0,0 0 16,-21-1-16,0 1 0,0 0 16,0 0-16,0 21 0,-1 0 0,1 0 15,0 0-15,0 0 0,0 0 16,0 0-16,-1 0 0,1 21 15,0 21-15,0-20 0,0 20 0,0 0 16,-1 22-16,1-22 0,0 22 0,21-22 16,0 0-16,-21 1 15,21 20-15,0 1 0,0-22 16,21-21-16,0 21 0,0-20 0,1-22 16,20 21-16,-21 0 0,21-21 15,1 0-15,-1 0 0,22 0 16,-22 0-16,21 0 0,1-21 15,-1 0-15,1-1 0,-1 1 0,64 0 16,-84-21-16,20 21 0,-20-1 16,-1 1-16,-21-21 0,0 21 0,0-22 15,-21 1-15,0 21 0,0-21 0,0 20 16,-21-20-16,0 21 0,0 0 16,0 21-16,0 0 0,-22 0 15,22 0-15,0 0 0,-21 21 16,-22 21-16,43 1 0,-21-1 15,20-21-15,1 21 0,0 1 16,0-22-16,21 21 0,-21-21 0,21 22 16,0-22-16,0 0 0,0 0 0,21 0 15,0-21-15,0 0 16,0 0-16,22 0 0,-22 0 0,0 0 16,21 0-16,-20 0 0,-1-21 15,21 0-15,-21 21 0,0-21 0,1 0 16,-1 0-16,0-22 0,0 22 15,0-21-15,-21 21 0,0-22 16,21 22-16,-21 0 0,22 0 0,-22 0 16,0 42-1,0 0-15,0 0 16,0 21-16,-22 22 16,22-22-16,0-21 0,0 22 15,0-22-15,0 0 0,0 0 16,22 0-16,-1-21 15,0 0-15,0 0 0,0 0 16,0 0-16,1 0 0,-1 0 16,0 0-16,0-21 0,21 0 15,-20 21-15,20-42 0,-21 21 16,0-1-16,0-20 0,1 21 16,-1-21-16,0-1 0,0 22 0,0-21 15,0 21-15,-21-1 16,22 22-16,-22 22 15,0-1-15,0 0 16,0 21-16,0-21 0,0 1 0,0 20 16,0-21-16,0 0 0,0 0 0,0 1 15,0-1-15,0 0 16,0 0-16,0 0 0,0 0 0,21 1 31,-21-44 0,0 1-31,0 0 16,0 0-16,-21 0 0,21 0 16,0-1-16,0 1 15,-22 21-15,1 0 16,21 21 0,0 1-16,0-1 15,0 0-15,0 0 0,21-21 16,1 21-1,-1-21-15,0 21 0,0-21 0,0 0 16,22 0-16,-22 0 0,0 0 0,21 0 16,-21 0-16,22 0 0,-22-21 15,21 21-15,1-21 0,-22 0 0,21 0 16,-21 0-16,0-1 0,1 1 16,-1-21-16,0 21 0,-21-22 0,0 1 15,21 0-15,-21-1 0,0 22 16,0 0-16,0 0 0,0 0 15,-21 42-15,0 0 16,0 0-16,-1 22 0,1-22 16,21 21-16,-21 0 0,21-20 0,-21 20 15,21-21-15,0 21 0,0-20 16,0-1-16,0 0 0,0 0 0,21-21 16,0 21-16,0-21 15,1 0-15,20 0 0,-21 0 16,0 0-16,22 0 0,-22-21 0,21 0 15,-21 0-15,22 21 0</inkml:trace>
  <inkml:trace contextRef="#ctx0" brushRef="#br1" timeOffset="191070.82">9525 14520 0,'0'-42'0,"0"84"0,0-105 0,0 42 0,21 0 16,-21-22-16,0 22 0,0 0 15,0 0-15,0 0 0,0-1 0,0 1 16,0 42 0,0 1-16,0 20 15,0 0-15,0 1 0,-21-1 16,21 0-16,-21 1 0,21-1 15,0 21-15,0-20 0,0-22 0,-21 21 0,21 1 16,0-22-16,0 0 16,0 0-16,0 0 0,21-21 31,0 0-31,-21-21 0,21 21 0,0-21 16,0 0-16,1 0 0,-1-22 15,0 22-15,0-21 0,0 21 0,22-22 16,-22 1-16,0 21 0,-21-22 15,21 22-15,0 0 0,0 0 0,1 21 16,-22 21 0,21 0-16,-21 0 0,0 1 15,0 20-15,21-21 0,-21 21 0,0-20 16,0-1-16,21 21 16,-21-21-16,21 0 0,0 1 0,1-1 15,-22 0-15,21-21 0,0 21 0,21-21 16,-21 0-16,1 0 0,20 0 15,-21 0-15,21 0 0,1-21 0,-22 0 16,21 0-16,-21-1 0,22 1 16,-22 0-16,0-21 0,21-1 0,-20 1 15,-1-21-15,-21 20 16,21-20-16,0 20 0,0-20 0,-21 21 0,0-1 16,0 22-16,0-21 0,0 21 15,0-1-15,0 44 31,0-1-31,0 21 0,-21 0 16,21 1-16,0-1 0,-21 0 0,21 1 16,0 20-16,0-20 0,0-1 15,0-21-15,21 21 0,0 1 0,-21-22 16,21 0-16,1 0 0,20-21 16,-21 21-16,0-21 0,22 0 0,-22 0 15,21 0-15,-21 0 0,22 0 16,-1-21-16,-21 21 0,21-21 15,-20 0-15,-1 0 0,0 0 0,-21-1 16,0-20-16,0 21 16,0-21-16,0 20 0,-21 1 15,0 21-15,-1 0 0,1 0 16,0 21-16,0 1 0,21-1 16,0 0-16,0 21 0,0-21 15,0 1-15,0-1 0,0 21 16,0-21-16,0 0 0,0 1 0,21-1 15,0-21-15,0 0 0,1 21 16,-1-21-16,21 0 0,0 0 0,1 0 16,20 0-16,-20 0 0,20 0 15,1-21-15,-1 21 0</inkml:trace>
  <inkml:trace contextRef="#ctx0" brushRef="#br1" timeOffset="193148.26">12742 14097 0,'0'-21'0,"0"42"0,0-63 16,0 21-16,-21 21 0,0-22 16,0 22-16,0 0 0,-1 0 15,1 0-15,-21 22 0,21-1 0,-22 0 16,1 0-16,21 0 0,-21 22 15,20-1-15,-20 0 0,21 1 16,21 20-16,-21 43 0,21-64 16,0 22-16,0-22 0,0 0 15,0-20-15,21 20 0,0-21 0,21 21 16,1-20-16,-1-1 0,0-21 16,1 0-16,-1 21 0,22-21 0,-1 0 15,1 0-15,-1-21 0,1 0 16,-1-1-16,1 1 0,-1 0 0,1 0 15,-22 0-15,0-22 0,1 22 0,-1-21 16,-21 0-16,21-43 16,-42 43-16,0 20 0,0-20 0,0 21 15,-21-21-15,0 20 16,0 1-16,0 21 0,0 0 0,-1 0 0,-20 0 16,21 0-16,-21 21 0,-1 1 15,22-1-15,-21 0 0,-22 64 16,43-43-16,0-21 15,-21 64-15,42-43 0,0-21 16,0 43-16,0-43 0,0 0 16,0 0-16,21 0 0,0-21 15,0 0-15,21 0 0,-20 0 0,20 0 16,-21 0-16,21-21 0,1 0 16,-22 0-16,21 0 0,-21 0 0,1-1 15,-1-20-15,0 0 16,0 21-16,-21-22 0,21 1 0,-21 0 15,0-1-15,0 22 0,0 0 16,0 0-16,0 0 0,0 42 16,0 0-1,0 0-15,0 0 0,0 22 0,0 20 16,0-42-16,0 22 0,0-22 16,0 21-16,0-21 0,0 43 15,0-43-15,0 0 0,21 0 16,1-21-16,-1 21 0,0-21 15,0 0-15,21 0 0,-20 0 16,20 0-16,-21 0 0,21-21 0,-20 0 16,20 21-16,-21-21 0,0 0 15,0 0-15,1-1 0,-1-20 16,-21 21-16,21-43 0,-21 22 16,0 21-16,0-21 0,0 20 15,-21 44 1,21 20-1,-21-21-15,21 0 0,0 22 16,0-22-16,-22 21 0,22-21 0,-21 22 16,21-22-16,0 0 0,-21 0 15,21 0-15,-21 0 0,21 1 16,0-1-16,0-42 31,21 21-15,-21-22-16,21 1 0,-21 0 0,0-21 15,21 21-15,1-22 0,-22 22 0,0-21 16,21-1-16,0 1 0,-21 21 16,21 0-16,0-22 0,0 43 0,-21-21 15,22 21-15,-1 0 16,0 21-16,0 1 0,0-1 16,-21 21-16,21-21 0,1 0 15,-22 1-15,21 41 16,0-42-16,0 0 0,0 1 15,-21-1-15,43 0 0,-22-21 0,0 21 16,21 0-16,1-21 0,-22 0 16,21 0-16,0 0 0,-20 0 0,20 0 15,-21 0-15,21 0 0,-20-21 0,-1 21 16,0-21-16,0 0 0,-21-22 16,0 22-16,21 0 0,-21-21 0,21-1 15,-21 22-15,0-21 0,0 21 16,0-22-16,0 22 0,0 0 15,0 42 1,0 0-16,0 1 0,-21-1 16,21 0-16,-21 0 15,21 0-15,0 22 0,0-22 0,-21 0 16,21 0-16,-21 0 0,21 0 16,-21 1-16,21 20 0,0-21 15,-22-21 1,22-21 15,0 0-31,0 0 16,0-22-16,0 22 0,0 0 15,22-21-15,-1 20 16,0-20-16,0 21 0,0-21 0,0 20 16,22-20-16,-22 21 0,0 21 15,43-21-15,-43 21 16,0 0-16,0 0 0,0 21 15,0 0-15,-21 0 0,22 0 0,-22 1 16,0 20-16,0-21 0,0 0 0,0 0 16,0 22-16,21-22 0,0 0 15,-21 21-15,21-20 0,-21-1 16,21 0-16,0-21 0,-21 21 16,22-21-16,-1 0 0,0 0 15,0 0-15,0 0 0,22 0 0,-22 0 16,0 0-16,21-21 0,-21 0 15,1 21-15,-1-21 0,0-22 0,0 22 16,0 0-16,0-21 0,1-1 16,-1 22-16,0-42 0,-21 20 15,21 22-15,-21 0 16,-21 21 0,21 21-16,-21 0 0,0 0 15,-1 1-15,22 20 0,0-21 0,-21 0 16,21 22-16,0-22 0,0 0 15,0 21-15,0-21 0,0 1 16,0-1-16,21 0 16,43 0-16,-22-21 15,-21 0-15,22 0 0,-1 0 16,0 0-16,22 0 0,-22-21 16,-21 0-16,22 0 0,-22-1 15,0-20-15,0 21 0,0-21 0,1-1 16,-22 1-16,0-64 0,0 85 15,0-21-15,0 20 0,-22 1 16,1 0-16,-21 0 0,21 21 16,-22 0-16,-20 0 0,21 0 0,-22 21 15,22 0-15,-22 0 0,43 1 16,-21 20-16,21-21 0,-1 21 16,22-20-16,0 20 0,0-21 0,0 21 15,43 1-15,-22-22 16,21-21-16,-21 21 0,22-21 15,-22 0-15,21 0 0,1 0 0</inkml:trace>
  <inkml:trace contextRef="#ctx0" brushRef="#br1" timeOffset="193447.09">16468 14097 0,'21'-21'0,"-42"42"0,63-63 0,-42 21 0,0-1 16,0 1-16,-21 21 15,0 21 1,21 1-16,-22-1 0,-20 42 16,21-42-16,0 22 0,0-1 15,-1 0-15,1 1 0,0 41 16,0-41-16,0-1 0,0 0 16,-1 1-16,22-22 0,0 21 15,0-21-15,0 1 0,0-1 0,0 0 16,0 0-16,0 0 0,22-21 15,-1 0-15,0 0 0,0 0 16,0 0-16,22 0 0,-22 0 0,0 0 16,42-42-16,-20 21 0,-22 0 15,21-43-15</inkml:trace>
  <inkml:trace contextRef="#ctx0" brushRef="#br1" timeOffset="193645.49">16362 14245 0,'-21'0'0,"42"0"0,-64 0 16,22-21-16,42 21 31,1 0-31,-1 0 16,21 0-16,-21 0 16,0 0-16,22 0 0,-22 0 0,21 0 15,-21 0-15,1 0 0,-1 0 0,21 0 16,-21 0-16,0 0 0,1 0 15,-1 0-15</inkml:trace>
  <inkml:trace contextRef="#ctx0" brushRef="#br1" timeOffset="195498.42">18055 14690 0,'64'0'32,"-43"0"-32,-21-21 15,21 21-15,0-22 0,0 1 0,-21 0 16,21 0-16,1 0 15,-22-22-15,0 22 0,0-21 0,0 0 16,0-1-16,0 1 0,0 0 0,0-1 16,-22 1-16,1 21 0,0 0 0,-21-22 15,21 43-15,-22-21 0,22 21 16,-21 0-16,-1 0 0,1 21 0,21 0 16,-21 1-16,-1-1 15,1 21-15,21 0 0,-22 1 0,1 20 16,21 1-16,0-22 0,-22 22 15,22 41-15,21-62 0,0-22 16,0 21-16,0 1 0,21-22 0,1 0 16,-1-21-16,21 21 0,-21-21 15,22 0-15,20 0 0,-21 0 16,1-21-16,-1 21 0,0-21 16,1 0-16,-22-1 0,21 1 0,1-21 15,-22 21-15,21-22 0,-21 1 16,0 0-16,1-1 0,-22 1 15,0 0-15,0-1 0,0 1 0,0 21 16,0-21-16,0 20 0,-22 22 31,22 22-31,-21-1 16,0 21-16,21 0 0,0-20 0,0 20 16,-21 0-16,21 1 0,0-1 15,0 0-15,0-21 0,0 1 0,0 20 16,21-21-16,0-21 0,0 21 15,22 0-15,-1-21 16,-21 0-16,22 0 0,-1 0 0,0 0 16,-21-21-16,22 0 0,-1 0 15,0 21-15,-20-21 0,20-22 0,-21 22 16,0-21-16,0 21 0,1-22 16,-1 1-16,-21 0 0,0-1 0,21 22 15,-21-21-15,0 21 0,0 0 16,0-1-16,0 44 31,0 20-31,0-21 16,0 21-16,0-20 0,0 20 15,0 0-15,0 1 0,21-22 16,-21 21-16,21-21 0,0 22 0,-21-22 16,22 0-16,-1-21 0,-21 21 0,42 0 15,-21-21-15,0 0 16,1 0-16,-1 0 15,0-21-15,0 21 0,0-21 0,0 0 16,1 0-16,-1-1 0,-21 1 16,21-21-16,-21 21 0,21-22 0,0 1 15,-21 21-15,0-21 0,0 20 16,0 1-16,0 0 0,0 0 0,21 0 16,-21 42-1,0 0-15,0 0 16,0 22-16,0-22 0,0 0 15,0 21-15,0-21 0,0 1 16,0 20-16,0-21 0,0 0 0,0 0 16,0 1-16,22-1 0,-22 0 15,21-21-15,0 21 0,0-21 0,21 0 16,-20 0-16,-1 0 0,63 0 16,-62 0-16,20-21 0,0 0 15,-21 0-15,22-1 0,-22 1 16,0-21-16,21 0 0,-20-1 15,-1 1-15,0 0 0,-21-22 0,21 22 16,-21-1-16,21 1 0,-21-21 16,21 20-16,-21 1 0,0 21 0,0-22 15,0 22-15,0 0 0,0 42 32,0 0-32,0 1 15,-21-1-15,21 21 0,-21 0 0,0 1 16,21-1-16,0 0 0,-21 1 15,21-1-15,-21 22 0,21-22 16,-22 0-16,22 1 0,0-22 0,0 21 16,0-21-16,0 0 0,0 1 0,0-1 15,0 0-15,22 0 0,-1-21 16,0 0-16,0 0 0,0 0 16,22 0-16,-22 0 0,21 0 0,-21-21 15,0 0-15,22 0 0,-22-1 16,21 1-16,-21 0 0,22-21 0,-22-1 15,0 22-15,0-21 0,0 0 16,1 20-16,-22-20 0,21 21 0,-21 0 16,0 42-1,-21 0 1,-1 0-16,22 22 0,-21-22 16,21 21-16,-21 0 0,21-20 15,-21 20-15,21-21 0,0 21 0,0-20 16,0-1-16,0 0 0,0 0 15,0 0-15,21-21 0,0 0 16,22 0-16,-22 0 0,21 0 16,-21 0-16,43 0 0,-22 0 0,0-21 15,1 0-15,-1 0 0,22-22 16,-43 1-16,0 0 0,0-1 16,-21 1-16,0 0 0,0-43 15,0 43-15,-21 21 0,0-22 16,0 43-16,-22-21 0,22 21 15,-21 0-15,-1 0 0,22 0 16,-21 0-16,21 21 0,-22 0 0,22 1 16,0-1-16,21 0 0,0 0 15,0 0-15,0 22 0,0-22 16,21-21 0,0 0-16,1 0 15,-1-21 1</inkml:trace>
  <inkml:trace contextRef="#ctx0" brushRef="#br1" timeOffset="195695.31">19812 14161 0,'-64'0'0,"128"0"0,-170 0 16,64 0-16,21 0 0,-1 0 15,1 0-15,42 0 16,1 0-16,20 0 15,0 0-15,1 21 0,-1-21 0,21 0 16,1 0-16,-22 0 0,22 0 0,-1 0 16,-20 0-16,20 0 0,1 0 15,-22 0-15,21 0 0</inkml:trace>
  <inkml:trace contextRef="#ctx0" brushRef="#br1" timeOffset="196414.9">20976 14245 0,'0'21'31,"0"1"-31,21-22 0,-21 21 0,0 0 16,0 0-16,0 0 0,0 0 15,0 22-15,0-22 0,0 21 0,0 1 16,0-1-16,0-21 15,-21 0-15,21 0 0,-21 1 0,0 20 16,0-42 0,21 21-16,0-42 47,0 0-47,21 0 0,0-1 15,0 1-15,-21-21 0,21 21 16,0-22-16,22 1 0,-22 0 0,0-1 15,0 22-15,22-21 16,-22 21-16,0 0 0,21-1 0,-21 1 16,1 21-16,-1 0 0,0 0 0,0 0 15,-21 21-15,0 1 0,21-1 16,-21 21-16,0-21 0,0 22 16,0-1-16,0-21 0,0 21 15,0-20-15,0-1 0,-21 21 0,21-21 16,0 0-16,0 1 0,0-1 15,-21 0-15,0-21 32,21-21-17,0 0-15,0-1 16,0-20-16,0 21 0,21 0 16,0-22-16,21-20 15,1 21-15,-22-1 0,21 22 16,-21-21-16,22 21 0,-1-1 0,0 1 15,1 0-15,-1 21 0,0 0 16,1 0-16,-22 0 0,21 21 0,-21 0 16,1 22-16,-22-22 0,0 21 15,0-21-15,0 22 0,0-22 0,0 21 16,0-21-16,0 22 0,0-22 16,-22 0-16,1 0 0,0 0 0,0-21 15,21 22-15,-21-1 0,0-21 16,42 0 15,21 0-31,0 0 0</inkml:trace>
  <inkml:trace contextRef="#ctx0" brushRef="#br1" timeOffset="197334.37">22458 14436 0,'0'0'0,"0"-21"0,0-1 0,0-20 16,0 21-16,0 0 0,-21 0 0,-1-1 15,1 1-15,0 21 16,0 0-16,0 0 0,0 0 16,-1 0-16,-20 21 0,-21 43 15,41-22-15,-20-21 0,0 22 16,21-1-16,-1-21 0,-20 22 16,21-22-16,21 21 0,0-21 0,0 22 15,0-22-15,0 0 16,21 0-16,0-21 0,0 21 15,22-21-15,-22 0 0,0 0 16,0 0-16,0 0 0,22-21 0,-22 21 16,0-21-16,0 0 0,22 0 15,-22-1-15,0-20 0,0 21 0,0-21 16,0 20-16,1 1 0,-22-21 16,0 21-16,21 0 0,-42 42 31,-1 0-16,22 0-15,0 0 0,-21 0 0,21 1 16,-21 20-16,21-21 0,0 0 16,0 0-16,0 1 0,0-1 0,0 0 15,21-21-15,-21 21 0,43-21 16,-22 0-16,0 0 0,0 0 16,0 0-16,0 0 0,1 0 15,-1 0-15,0-21 0,0 21 0,0-42 16,22 20-16,-22 1 0,0-21 15,0 0-15,21-22 0,1 22 16,-22-22-16,21 1 0,1 20 0,-1 1 16,21-64-16,-41 85 15,-1 0-15,-21-21 0,0 20 16,-21 22 0,-1 22-16,1-1 0,-21 0 15,21 0-15,0 21 0,-1-20 0,1 20 16,0 0-16,21 1 0,0-1 15,0 0-15,0 1 0,0-1 16,0 0-16,0-21 0,0 22 0,21 20 16,0-42-16,1 1 0,-1-1 15,0-21-15,0 21 0,21-21 16,-20 0-16,-1 0 0,21 0 16,-21 0-16,22 0 0,-22-21 0,0 0 15,0 21-15,0-22 0,0-20 16,1 21-16,-1 0 0,0-22 0,-21 22 15,0-21-15,0 21 0,0-22 16,-21 43 0,0 0-16,-1 22 15,22-1-15,-21 0 0,0 21 0,21-21 16,-21 1-16,21-1 16,0 0-16,0 21 0,0-21 0,0 1 15,0-1-15,0 0 0,21-21 16,-21 21-16,21-21 0,0 0 15,1 0-15,-1 0 0,0 0 16,0 0-16,0 0 0,0 0 0,22 0 16,-22 0-16,0-21 0,0 0 15,0 21-15,1-21 0,-1-1 0,0 1 16,-21 0-16,0-21 0</inkml:trace>
  <inkml:trace contextRef="#ctx0" brushRef="#br1" timeOffset="197598.22">22839 14203 0,'-43'0'0,"86"0"0,-107 0 16,22 0-16,21 0 0,0 0 0,42 0 31,0 0-31,21 0 0,1 0 0,-1 0 16,0 0-16,1 0 15,20 0-15,-21 0 0,43 0 16,-43 0-16,1 0 0,-22 0 16,0 0-16,0 0 0,-63 0 31,21-21-31,0 21 0,-22 0 16,1 0-16</inkml:trace>
  <inkml:trace contextRef="#ctx0" brushRef="#br1" timeOffset="198969.97">1206 16129 0,'-42'21'16,"84"-42"-16,-126 42 0,41-21 0,1 0 16,0 0-16,-22 0 0,22 0 15,0 0-15,-22 0 0,22 0 16,-1 0-16,1 0 0,21 21 0,0-21 16,42 22-1,21-22 1,1 0-16,-1 0 0,21 21 15,-20-21-15,20 0 0,22 0 16,-22 0-16,22 0 0,-21 0 0,41 0 16,-20 0-16,0 0 0,105 0 15,-105 0-15,0 0 0,-22 0 16,1 0-16,-1 0 0,-21 0 16,-20 0-16,20 0 0,-42-21 31,-21 21-31,0-22 15,-1 1-15,-20 21 0,21-21 16,-21 21-16,20-21 0,-20 0 0,21 21 16,-21-21-16,20 21 0,1 0 15,0 0-15,-21-22 0,21 22 16,-1 0-16,1 0 0,42 22 31,1-22-15,-1 21-16,0-21 15,21 0-15,1 21 0,-22-21 16,21 0-16,0 21 0,1-21 0,-1 0 16,-21 21-16,22-21 0,-22 0 15,0 21-15,0-21 0,-21 22 0,0-1 16,0 0-16,0 0 16,-21 0-16,0 0 0,0 22 0,-22-22 15,22 21-15,-21-21 0,-1 22 16,1-1-16,-21-21 0,20 22 15,1-1-15,0-21 0,-22 21 16,22 1-16,-1-22 0,1 0 0,21 0 16,0 0-16,0 1 0,-1-22 15,44-22 1,20 1 0,0 0-16</inkml:trace>
  <inkml:trace contextRef="#ctx0" brushRef="#br1" timeOffset="200180.28">3895 16193 0,'21'0'15,"-42"0"-15,63-22 0,-42 1 0,21 0 0,-21 0 16,21 0-16,-21 0 0,0-1 16,0 1-16,0 0 15,0 0-15,-21 0 0,0 0 16,0 21-16,-22 0 0,22 0 16,-21 0-16,0 0 0,-1 0 0,1 21 15,-22 0-15,22 21 0,-21-21 16,20 22-16,1 20 0,0-20 15,-1-1-15,22 21 0,0-20 16,0 20-16,21-20 0,0-1 16,0 0-16,0 1 0,21-1 0,21 0 15,-21 1-15,22-22 0,-1 0 16,22 0-16,-22-21 0,21 0 0,1 0 16,-22 0-16,22 0 0,-1-21 15,1 0-15,-1 0 0,-20-1 0,20-20 16,-21 21-16,1 0 15,-22 0-15,21-1 0,-21-20 0,1 21 16,-22 0-16,0 0 0,0-43 16,-22 43-16,1 0 0,0 0 15,0-1-15,0 22 0,0 0 0,-22 0 16,22 0-16,0 22 16,-21-1-16,20 0 0,1 21 0,-21-21 15,21 22-15,0-22 0,-1 21 16,1-21-16,0 22 0,21-22 0,0 21 15,0-21-15,0 1 0,0-1 16,21 0-16,0-21 0,22 0 16,-22 0-16,0 0 0,21-21 15,1 0-15,-22-1 0,21 1 0,1 0 16,-22 0-16,21 0 0,-21 0 16,22-1-16,-22-20 0,0 21 15,-21 0-15,0 0 0,0-1 16,21 1-16,-21 0 0,0 42 31,-21-21-15,21 21-16,-21 1 0,21-1 0,0 0 15,0 21-15,0-21 0,0 1 16,0-1-16,0 0 0,0 0 0,21 0 16,0-21-16,21 0 15,1 0-15,-1 0 0,-21 0 16,22 0-16,-1-21 15,0 0-15,1 0 0,-1 0 0,0-1 16,-21 1-16,22 0 0,-22 0 0,0 0 16,-21-22-16,0 22 15,0 0-15,0 0 0,0 0 16,0 42 15,0 0-31,0 0 0,0 22 0,0-22 16,-21 21-16,21 0 0,-21 1 15,21 20-15,0 1 0,0-1 16,-21 1-16,-1-1 0,1 85 16,0-63-16,0 0 0,0-22 15,0 22-15,-1 0 0,1-1 16,21-20-16,-42 63 0,42-64 16,-21-20-16,21 41 15,0-63-15,0 1 0,21-44 31,0 1-31,0-21 0,0 0 16,1-1-16,-1 1 0,0-22 0,0 1 16,0-1-16</inkml:trace>
  <inkml:trace contextRef="#ctx0" brushRef="#br1" timeOffset="200470.62">4911 16552 0,'0'-21'0,"0"42"0,0-84 0,0 42 0,21 0 15,-21-1-15,0-20 0,21 21 16,0 0-16,0 0 0,0-1 0,1 1 16,-1 21-16,21 0 0,0 0 15,-20 0-15,20 0 0,0 0 16,-21 21-16,1 1 0,-1 20 0,0-21 16,-21 21-16,0-20 0,0 20 15,-21-21-15,0 21 0,-22 1 0,-20 20 16,42-42-16,-22 1 15,1 20-15,21-42 0,-22 21 0,22 0 16,0-21-16,0 0 16,0 0-16,21-21 0,0 0 15,0 0-15,0-22 16,21 22-16,0 0 0,0-21 0,0-1 16,1 22-16</inkml:trace>
  <inkml:trace contextRef="#ctx0" brushRef="#br1" timeOffset="200728.48">5842 15917 0,'0'0'0,"21"-21"0,-42 42 31,0 1-31,0 20 16,21 0-16,-22 1 0,1-1 0,0 0 15,0 1-15,0 20 0,0-21 16,-1 43-16,22-43 0,-21 1 15,21-22-15,0 21 0,0-21 16,0 22-16,0-22 0,0 0 0,21 0 16,1-21-16,-1 0 15,42 0-15,-42 0 0,1-21 16,-1 0-16,0 0 0,21 0 16,-21-1-16,-21 1 0</inkml:trace>
  <inkml:trace contextRef="#ctx0" brushRef="#br1" timeOffset="200906.38">5609 16341 0,'-21'0'0,"42"0"0,-63 0 15,21 0-15,-1 0 0,44 0 32,-1 0-32,0 0 15,21 0-15,1 0 0,-1 0 16,0 0-16,22-21 0,-22-1 0,22 22 15,-22-21-15,0 0 0,22 0 16</inkml:trace>
  <inkml:trace contextRef="#ctx0" brushRef="#br1" timeOffset="202013.76">6350 16087 0,'0'21'16,"0"-42"-16,-21 21 0,0 0 0,-1 21 15,1-21-15,0 21 0,0 0 0,0 0 16,0 1-16,-1 20 15,1-21-15,0 21 0,21 22 16,-21-43-16,21 0 0,0 22 16,0-22-16,0 0 0,0 0 0,21 0 15,0 0-15,0 1 0,43-1 16,-43-21-16,21 0 0,-20 0 16,20 0-16,0 0 0,22 0 15,-22 0-15,0-21 0,22 21 0,-22-22 16,1 1-16,-1 0 0,0 0 15,1 0-15,-22-22 0,0 22 0,21-21 16,-42 0-16,21-1 0,1-20 16,-22 20-16,0 1 0,0-21 0,0 20 15,21 22-15,-21-21 0,0 21 16,0 63 0,-21-21-1,21 21-15,0 1 0,-22-1 16,1 0-16,21 1 0,-21-1 15,0 0-15,21-20 0,-42 62 16,20-41-16,22-22 0,0 0 16,-21 21-16,0-21 0,21 1 15,0-1-15,21-21 32,0-21-17,1-1-15,-1 1 0,0 0 16,21 0-16,-21 0 0,1 0 15,20-1-15,-21 1 0,21 0 0,-20 21 16,20-21-16,-21 21 0,21 0 16,-20 0-16,-1 0 0,0 0 15,0 0-15,-21 21 0,0 0 16,0 0-16,0 1 16,0-1-16,0 0 0,0 0 15,0 0-15,21 0 0,0-21 16,-21 22-16,22-22 0,-1 21 15,0-21-15,0 0 0,21 0 0,-20 0 16,20 0-16,-21 0 0,64 0 16,-43 0-16,0 0 0,22-21 0,-22-1 15,1 1-15,41-21 16,-41 0-16,-22 20 0,0-20 16,21 0-16,-42-1 0,21 1 15,-21 0-15,0-1 0,0 1 0,0 0 16,-21 21-16,0-22 0,0 22 15,-21 21-15,-1 0 0,1 0 0,0 0 16,20 0-16,-20 21 0,0 0 16,-1 22-16,22-22 0,-21 21 0,21 1 15,0-1-15,-1-21 0,22 21 16,0-20-16,0 20 0,0-21 0,0 21 16,0-20-16,0-1 0,0 0 15,22 0-15,-1-21 0,21 0 16,-21 0-16,0 0 0,1 0 15,20 0-15,21 0 16,-20 0-16,-22-21 0,0 0 0,21 0 16,-20-1-16,-1 1 0,-21 0 15,21 0-15,-21-21 0,21 20 0,-21 1 16,0-21-16,0 21 16,0 0-16,0 42 15,0 0 1,0 0-16,0 0 0,0 0 0,0 1 15,0-1-15,0 0 16,0 0-16,0 0 0,21-21 16,0 21-16,1-21 0,-1 0 15,0 22-15,0-22 16,0 0-16,0 0 0,1 0 16,-1 0-16,0 0 15,0 0-15,-21-22 0,21 22 16,0-21-16</inkml:trace>
  <inkml:trace contextRef="#ctx0" brushRef="#br1" timeOffset="202239.63">8721 16362 0,'0'0'0,"-22"0"16,22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36:25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1334 0,'0'0'0,"-21"0"0,-1 0 0,1-22 0,0 22 15,0 0-15,0 0 16,0 0-16,42 0 47,21 0-47,-21 0 15,22 22-15,-1-22 0,21 0 16,1 21-16,21-21 0,-1 0 0,1 21 16,0-21-16,-1 0 0,1 0 15,0 0-15,-1 0 0,1 0 16,0 0-16,-1 0 0,-20-21 15,20 0-15,-20 21 0,-1 0 16,-20-22-16,-1 22 0,0 0 0,-42-21 16,0 0-1,-21 21-15,0 0 0,-21-21 16,-1 0-16,1 21 0,0 0 16,-22 0-16,22-21 0,-43 21 15,64 0-15,-21 0 0,21 0 16,-1 0-16,65 0 31,-22 0-31,0 0 16,21 0-16,1 0 0,-22 0 15,21 21-15,1-21 0,-22 0 0,0 0 16,0 0-16,0 21 16,-21 0-16,0 0 15,0 0-15,-21 1 0,-21-1 0,-1 21 16,1-21-16,0 0 15,-1 22-15,1-22 0,-21 21 0,20 1 16,22-22-16,-21 21 0,21-21 16,-1 0-16,22 1 0,-21-22 0,21 21 15,21-42 1,1 21-16</inkml:trace>
  <inkml:trace contextRef="#ctx0" brushRef="#br0" timeOffset="1054.17">3810 1439 0,'-21'0'15,"42"0"-15,-85 22 0,22-22 0,0 0 16,21 21-16,-1-21 0,1 0 0,42 0 31,1 0-31,20 0 0,0-21 16,1-1-16,-1 1 0,21 0 15,1 0-15,-22-21 0,1 20 0,20-20 16,-21 21-16,-20-21 0,20-1 16,-21 1-16,0 0 0,0-1 15,-21 1-15,0 0 0,0-1 0,0 1 16,0 0-1,0 20-15,0 1 0,-21 21 0,0 0 16,0 0-16,0 43 0,21-22 16,-21 42-16,-1-20 0,1 20 15,0 1-15,0 20 0,21-20 0,-21 20 16,0-20-16,-1 21 0,22 20 16,-21-20-16,21 21 0,-21-21 0,0 126 15,0-105-15,0 0 16,21 21-16,-22-21 0,1 0 0,0-1 15,21-20-15,0 0 0,0-1 16,0 1-16,0-21 0,0-22 16,0 21-16,0-20 0,0-22 0,0 0 15,21 0-15,0 0 0,1-21 16,20 0-16,-21-21 0,0 0 16,22 0-16,-22 0 0,21-22 15,0 22-15,-20-21 0,20 0 0,0-1 16,1 1-16,-1 0 15,-21-1-15,0 1 0,43-85 16,-64 63-16,0 1 0,0-85 16,-21 84-16,-1 1 0,1-1 0,-21 1 15,21 20-15,-22-20 0,1 21 16,0-22-16,-22 22 0,22 21 16,0-22-16,-22 1 0,22 21 15,-1 0-15,1-1 0,0 22 0,21-21 16,21 0-16,0 0 15,21 0-15,0 21 0,21-21 16,-21-1-16,43 1 0,-22 0 16,1 0-16,20-21 0,1 20 0,-22 1 15,21 0-15,1-21 0,-22 21 16,1-1-16,-1 1 0,0 0 16,-21 0-16,1 21 0,-1-21 15,0 21-15,-21 21 31,0 0-15,0 0-16,0 22 0,0-22 0,0 0 16,0 21-16,-21-21 0,21 1 15,0-1-15,0 0 0,-21 0 0,21 0 16,0 0-16,0 1 0,0-44 31,21 1-15,0 0-16,0 0 0,-21-21 0</inkml:trace>
  <inkml:trace contextRef="#ctx0" brushRef="#br0" timeOffset="1213.19">4699 1185 0,'0'-21'0,"0"42"0,-21-42 16,0 21-1,21 21 1,0 1-1,0-1 1,21-21 0</inkml:trace>
  <inkml:trace contextRef="#ctx0" brushRef="#br0" timeOffset="1649.2">5122 1334 0,'-21'105'31,"21"-83"-31,-21-1 16,21 42-16,0-42 0,0 1 15,0-1-15,0 0 0,0 21 16,0-21-16,0 1 0,0-1 16,0 0-16,0 0 15,-21-21 1,21-21-1,0 0-15,0 0 0,0-1 16,0 1-16,0-21 0,21 21 16,0-22-16,0 22 0,0-21 0,1 0 15,-1 20-15,21 1 0,-21-21 16,0 21-16,22 21 0,-1-21 0,-21 21 16,22 0-16,-1 0 0,21 42 15,-41-21-15,20 0 0,-42 0 16,21 22-16,-21-1 0,0-21 15,0 22-15,0-22 0,0 21 0,-21 0 16,0-20-16,0-1 16,-1 0-16,1 21 0,0-21 15,21 1-15,-21-22 0,42 0 32,0 0-32,0-22 0,22 1 15</inkml:trace>
  <inkml:trace contextRef="#ctx0" brushRef="#br0" timeOffset="2301.16">6371 1439 0,'0'0'0,"-21"-84"32,0 84-32,0 0 0,-1 0 0,1 0 15,-21 0-15,21 21 0,-22-21 16,22 21-16,-21 0 0,0 0 0,-1 22 15,22-22-15,-21 21 0,21 1 16,-1-22-16,1 21 0,0 0 0,21-20 16,0 20-16,0-21 0,21 0 15,0-21-15,1 0 0,20 0 16,0 0-16,1 0 0,-1-21 16,0 0-16,1 21 0,-22-42 0,21 20 15,0 1-15,-20 0 0,-1 0 16,0 0-16,0 0 0,-21-22 15,21 22-15,-21 0 0,0 0 16,0 0-16,0 42 31,0 21-15,-21-21-16,21 22 0,-21-1 16,21 0-16,-21 1 0,21 20 0,0 1 15,0-1-15,0 1 0,-21-1 16,21 22-16,0-22 0,0 22 0,-22 105 15,22-105-15,0 0 16,0 21-16,0-22 0,0 22 16,0-21-16,0 21 0,0-22 0,0 1 15,0-22-15,0 22 0,0-43 16,0 22-16,0-22 0,0-21 0,-21 1 16,0-1-16,-21 0 0,21-21 15,-1 0-15,-20 0 0,0-21 16,-1 0-16,1-1 0,0 1 0,-22-21 15,22 0-15,0-1 0,-1 1 16,1-22-16,21 22 0,-22-21 16,22-1-16,21 1 0,0-22 0,0 21 15,0-20-15,0 20 0,0-20 0,21 20 16,1-21-16,-1 22 0,21-22 16,22 22-16,-22-1 0,21 1 15,1-1-15,-1 1 0,-20-1 0,41 1 16,-20 20-16,-1-20 0</inkml:trace>
  <inkml:trace contextRef="#ctx0" brushRef="#br0" timeOffset="2906.51">6710 1566 0,'-21'0'32,"21"-21"-17,0 0 1,21 0-1,0 21-15,0-21 0,-21 0 0,21 21 16,0-22-16,-21 1 0,22 0 16,-22 0-16,-22 21 31,1 0-31,0 0 0,0 21 0,0 21 16,0-20-16,-1-1 0,22 21 15,0 0-15,-21 1 0,21-1 16,0 22-16,0-43 0,0 0 15,0 21-15,21-21 0,1 1 16,-1-22-16,0 0 0,21 0 16,-21 0-16,1 0 0,20-22 15,-21 1-15,21 0 0,-20 0 16,-1 0-16,21 0 0,-21-1 0,0-20 16,1 21-16,-1 0 0,0-22 15,0 22-15,21-42 0,-20 42 16,-1-1-16,0 22 15,0-21-15,0 21 0,0 0 16,1 0-16,-1 21 0,0-21 16,0 22-16,-21-1 0,21 21 0,0 22 15,-21-43-15,0 21 0,0 0 16,0-20-16,0 20 0,0-21 0,0 0 16,0 0-16,0 1 15,-21-22 16,21-22-31,0 1 0,0 0 16,0-21-16,0 21 0,0-1 16,0 1-16,0-21 0,0 21 0,0 0 15,21-22-15,1 22 16,-1 0-16,42-21 0,-42 42 16,22-22-16,-22 1 0,21 21 15,1-21-15,-1 21 0</inkml:trace>
  <inkml:trace contextRef="#ctx0" brushRef="#br0" timeOffset="3398.89">8826 1439 0,'0'0'0,"0"-21"16,-21 0-16,0 21 15,21-21-15,-21 21 16,21 21-1,0 0 1,0 0-16,0 22 0,0-1 0,0 22 16,0-22-16,0 43 0,0-22 15,0 22-15,0-1 0,0 22 16,-21-21-16,21 42 0,-21-21 0,21 21 16,0-21-16,-22 21 0,1 84 15,0-105-15,21 0 0,0-21 16,0-22-16,0 1 0,-21-1 0,21 1 15,0-22-15,-21-21 0,21 0 16,0 0-16,0-42 16,0 0-1,0-21-15,0-1 0,21 1 0,-21 0 16,21-22-16,0 1 0,0-1 16,1-20-16,-1-1 0,0 0 0</inkml:trace>
  <inkml:trace contextRef="#ctx0" brushRef="#br0" timeOffset="3720.34">8848 2138 0,'0'-64'0,"0"128"0,-22-212 16,1 84-16,0 1 0,0-1 16,0 1-16,21 20 0,0-41 15,0 41-15,0 1 0,21 0 0,0 21 16,21-22-16,1 22 0,20 0 16,1-21-16,-1 20 0,1 22 0,-1-21 15,1 21-15,-1 0 0,43 21 16,-64 1-16,1-1 0,-22 0 15,0 0-15,-21 21 0,0 22 16,-21-43-16,0 21 16,-22-20-16,1 20 0,0-21 0,-1 21 15,1-20-15,0-1 0,21 0 16,-22-21-16,22 21 0,0-21 16,0 0-16,0 0 0,21-21 31,0 0-31,21 21 0,0-21 0,0-1 15,21 1-15,-20 0 0,20 21 16,0-21-16,1 0 0,41 0 16,-63 21-16</inkml:trace>
  <inkml:trace contextRef="#ctx0" brushRef="#br0" timeOffset="4244.72">9758 1566 0,'0'-21'16,"0"0"-1,0 0-15,0 0 16,0 0-16,21 21 0,-21-22 16,21 1-16,0 0 0,22 21 0,-22-21 15,0 0-15,21 21 0,1 0 16,-1 0-16,-21 0 0,21 0 0,1 0 16,20 42-16,-20-21 15,-22 0-15,0 1 0,-21 20 16,0-21-16,0 21 0,0 1 15,0-1-15,0-21 0,-42 43 16,20-22-16,1-21 0,0 0 0,0-21 16,21 22-16,-21-22 0,21-22 31,0 1-31,21 0 16,0-21-16,-21 21 0,21-1 0,0-20 15,1 21-15,-1-21 0,21-22 16,0 43-16,-20-21 15,20 20-15,-21 1 0,21-21 16,43 0-16,-43 42 0,1 0 0,-1 0 16,0 0-16,-20 0 15,20 21-15,-21 0 0,-21 0 16,0 0-16,0 0 0,0 1 16,0 20-16,0 21 0,-21-41 15,21-1-15,0 0 0,0 0 16,-21 0-16,21 0 0,0 1 0,-21-1 15,21-42 32,0-1-47,0 1 0,0 0 16</inkml:trace>
  <inkml:trace contextRef="#ctx0" brushRef="#br0" timeOffset="4404.64">10858 1249 0,'0'-21'0,"0"42"0,0-63 16,-21 42-16,0 0 0,21-22 16,-21 22-16,42 0 47,0 22-47,0-22 0,1 21 0,-1-21 15,0 0-15</inkml:trace>
  <inkml:trace contextRef="#ctx0" brushRef="#br0" timeOffset="4878.37">11324 1270 0,'0'0'0,"0"21"16,0 0 0,0 1-16,0-1 15,0 0-15,0 0 0,0 0 16,0 0-16,0 1 0,0-1 0,0 42 15,0-42-15,0 1 16,0-1-16,0 0 0,0 0 16,0 0-16,0 0 0,0 1 15,-21-22 1,21-22 0,-21 22-16,21-21 0,0 0 15,0 0-15,0 0 0,0-22 0,0 22 16,0 0-16,21-21 0,21 21 15,-21-22-15,1 22 0,20-21 0,-21 21 16,21-1-16,1 1 16,-1 0-16,0 0 0,1 21 0,-1 0 15,0 0-15,-20 0 0,41 21 16,-42 0-16,0 0 0,-21 1 16,0 20-16,0-21 0,0 43 15,0-43-15,0 21 0,0-21 16,0 0-16,-21 22 0,21-22 15,-21 0-15,0 0 0,21 0 16,-21-21 0,21-21-1,21 0-15,0 0 16,0 0-16</inkml:trace>
  <inkml:trace contextRef="#ctx0" brushRef="#br0" timeOffset="5129.22">12509 847 0,'0'0'0,"0"-43"0,0 22 16,0 0-16,0 42 15,0 0-15,-21 1 16,0 20-16,0 0 0,21 1 0,-21 20 16,0-21-16,21 22 0,-22-22 15,22 1-15,-21 20 0,0-21 16,21 1-16,0-1 0,0 0 0,-21 22 15,0-43-15,21 21 0,-21-20 16,21-1-16,0 0 16,0 0-16,21-21 15,0 0 1,0 0-16,21-21 0,-20 0 0</inkml:trace>
  <inkml:trace contextRef="#ctx0" brushRef="#br0" timeOffset="5521.01">13017 1291 0,'22'-21'16,"-44"42"-16,65-63 0,-22 21 0,-21 0 16,-21 21-1,0 0 1,-1 21-16,-20-21 16,21 21-16,0 0 0,0 0 0,-22 0 15,22 1-15,0-1 0,0 0 16,21 0-16,0 0 0,0 0 15,21 1 1,0-22-16,0 0 0,0 0 16,1 0-16,-1 21 0,0-21 0,0 0 15,0 0-15,0 21 0,1-21 16,-1 21-16,-21 0 16,0 0-16,0 1 15,-21-1-15,-1-21 16,1 21-16,0-21 15,0 21-15,-21-21 0,20 0 0,1 0 16,0 21-16,0-21 0,0 0 0,0 0 16,-1 0-16,1 0 0,0 0 15,21-21-15,-21 21 16,21-21-16,-21 0 0,21 0 16,0-1-16,0 1 0</inkml:trace>
  <inkml:trace contextRef="#ctx0" brushRef="#br0" timeOffset="5828.83">12213 974 0,'0'0'0,"-21"0"0,0-21 0,42 21 15,21 0 1,1 0-16,-1 0 0,0 0 15,22 0-15,-1 0 0,-20 0 16,20 0-16,1 0 0,-22 0 0,21 0 16,1 0-16,42 0 15,-43 0-15,-20 0 0,-1 0 0,21 0 16,-20 0-16,-1 0 0,22 0 16,-43 0-16,0 0 15,-42 0 1,-22 0-16,22 0 15,-21 0-15,-22 0 0,1 0 0,-1 0 16,1 0-16</inkml:trace>
  <inkml:trace contextRef="#ctx0" brushRef="#br0" timeOffset="6688.86">825 4255 0,'-21'0'0,"42"0"0,-63 0 0,0 0 0,21 21 15,-1-21-15,1 21 16,21 0-16,0 0 16,21-21-16,22 21 0,-22 1 15,21-22-15,22 21 0,-1-21 16,1 0-16,20 0 0,1 0 0,21 0 16,0 0-16,-22 0 0,22 0 15,0 0-15,-21-21 0,-1-1 0,1 22 16,0-21-16,-22 0 0,1 21 15,-22-21-15,0 21 16,-20-21-16,-1 21 0,-21-21 0,0-1 16,-21 22-16,-43-21 15,43 0-15,-21 21 0,-43-21 16,64 0-16,-22 21 0,22 0 16,-21 0-16,42-21 0,-21 21 15,42 21 16,0 0-31,0-21 16,0 21-16,22 0 0,-22 0 0,0 1 16,0-1-16,-21 0 15,0 0-15,0 43 0,0-43 16,0 0-16,-21 0 0,21 21 16,-21-20-16,0-1 0,-22 0 0,22 0 15,0 0-15,0 0 0,0 1 16,0-22-16,-1 0 0</inkml:trace>
  <inkml:trace contextRef="#ctx0" brushRef="#br0" timeOffset="9146.56">4381 4233 0,'0'0'0,"-21"-21"0,21 0 16,-42 0 0,21 21-16,0 0 0,-1 0 15,22 21 1,0 0-16,0 0 0,22-21 16,-1 0-1,0 0-15,21 0 0,-21 0 0,22 0 16,-1-21-16,22-21 0,-22 21 15,21-22-15,1 22 0,-22-21 0,22 0 16,-22 20-16,0-20 16,22-21-16,-43 20 0,-21 22 15,0-21-15,0 21 0,0-1 16,0 1-16,-21 21 0,0 0 16,0 21-16,-1 1 15,1-1-15,0 21 0,0 0 0,0 22 16,0-1-16,-1 1 0,1 21 15,0-22-15,0 64 0,0-63 16,0-1-16,21-21 0,-22 22 16,22-43-16,0 21 0,0 1 15,0-22-15,0 0 0,0 0 0,0 0 16,-21-21 0,0 0-16,0 0 0,0 0 15,21-21-15,-21 0 0,-1 0 0,1 0 16,0 0-16,0-1 0,0 1 15,-22 0-15,22-21 0,0 21 0,0-1 16,0 1-16,0 0 0,-1 21 16,1 0-16,0 0 0,0 42 15,21-20-15,0-1 16,0 21-16,0-21 0,0 22 0,0-22 16,0 21-16,21-21 0,0 22 15,22-22-15,-22 0 0,42 0 16,-20 0-16,-1 0 0,21-21 0,1 0 15,-1 0-15,1-21 0,-1 0 16,1 21-16,-1-42 0,1 21 0,-1-1 16,-20 1-16,-1 0 0,0-21 15,1 21-15,-22-22 0,0 1 0,0 21 16,-21-22-16,0 1 0,0 0 16,0-1-16,0 22 0,0 0 0,0 0 15,0 42 1,0 0-16,0 0 0,0 22 15,21-22-15,-21 21 0,0-21 16,0 22-16,0-1 0,0-21 0,0 0 16,0 22-16,0-22 15,0 21-15,0-21 16,0-42 15,0 0-31,0 0 16,0 0-16,22-22 0,-1 22 15,-21 0-15,21-21 0,0 21 16,0-22-16,0 22 0,1 0 16,-1 0-16,21 0 0,-21-1 15,0 22-15,1 0 0,-1 0 0,42 22 16,-42-1-16,1 0 16,-22 0-16,21 0 0,-21 0 0,21 43 15,-21-43-15,0 0 0,0 0 16,0 22-16,21-22 15,-21 0-15,0 0 0,21-21 32,0 0-32,1-21 15,-1 0-15,0 0 0,0 21 16,0-21-16,0-1 0,1-20 0,-1 21 16,0 0-16,0-22 0,0 22 15,0 0-15,1-21 0,-1 21 16,0-1-16,0 22 0,0-21 0,0 21 15,1 0-15,-1 0 16,-21 21-16,0 1 0,0-1 0,0 0 16,0 0-16,0 0 15,0 0-15,0 1 0,21 20 0,-21 0 16,21-21-16,-21 1 0,21-1 16,0 0-16,-21 0 0,43 0 15,-1-21-15,-21 0 0,0 0 16,22 0-16,-1 0 0,0 0 0,64 0 15,-63 0-15,20-21 0,-21 0 16,22 0-16,-22 0 16,43-22-16,-64 22 0,0-21 15,0 21-15,1-22 0,-22 1 16,0 21-16,0-22 0,0 1 0,0 0 16,-22 21-16,1-1 0,0 1 15,0 0-15,-21 21 0,20 0 0,-20 0 16,21 21-16,-21 0 0,-1 1 15,1 20-15,0 0 0,-1-21 16,1 22-16,21-1 0,-43 43 16,43-64-16,21 21 0,0-21 15,0 1-15,0 20 0,21-21 16,0 0-16,1-21 0,41 0 16,-21 0-16,1 0 0,41-21 15,-41 21-15,-1-21 0,-21 0 16,22 0-16,-1-1 0,-21 1 15,0 0-15,22-21 0,-22 21 0,0-22 16,-21 1-16,21 0 0,-21 20 16,21-41-16,0 42 15,-21 0-15,0-1 0,0 44 16,0-1-16,0 0 16,0 21-16,-21-21 0,21 22 15,-21-22-15,21 21 0,-21 1 16,21-22-16,0 21 0,0-21 0,0 0 15,21 22-15,0-22 16,0 0-16,22 0 0,-22 0 0,21 1 16,1-22-16,20 0 0,-21 0 0,22 0 15,-1 0-15,1 0 0,21-22 0,-22 22 16,1-21-16,84-21 16,-106 21-16,0 0 0,1-22 0,-1 22 15,-21-21-15,0 21 0,1-22 0,-22 1 16,0 0-16,0-1 0,0-20 15,0 42-15,-22-1 16,1 1-16,0 0 0,0 21 16,-21 0-16,-1 0 0,1 21 0,21 0 15,-22 22-15,1-22 0,21 21 16,-21 1-16,20-22 0,1 21 0,0 0 16,0-20-16,21 20 0,-21-21 15,21 0-15,0 0 0,0 1 0,0-1 16,21-21-16,0 0 0,0 21 15,22-21-15,-22 0 0,21 0 0,-21 0 16,22-21-16,-1 21 0,-21-21 16,21-1-16,-20 1 0,-1 21 15,0-21-15,0-21 0,-21-1 16,21 22-16,-21 0 0,0 0 0,0 0 16,0 0-16,0-1 0,0 1 15,0 42 16,-21 22-31,0-22 0,21 0 0,-21 21 16,0-20-16,-1 20 0,1 0 16,0 1-16,0-1 0,-21 64 15,42-43-15,0 1 0,0-1 16,0 64-16,0-42 0,0-22 16,0 1-16,0 21 0,21-1 15,0 1-15,-21 0 0,21-1 0,0-20 16,0 20-16,-21-20 0,22 21 15,-22-22-15,21 1 0,-21-22 0,0 21 16,0-20-16,0-1 0,-21-21 16,-1 22-16,1-22 0,-42 21 15,42-42-15,-1 0 0,-20 0 0,21 0 16,0 0-16,-43-21 16,43 0-16,0-22 0,21 1 0,-21 0 15,21-1-15,-21-20 0,21-1 0,0-105 16,0 84-16,21-20 15,0-1-15,21 0 0,-21 0 0,64-84 16,0 20-16,-43 86 16,0 20-16,1 1 15,41-43-15,-62 63 0,20 1 16,0 21-16,-21-21 0,22 20 16,-22-20-16,42 0 0</inkml:trace>
  <inkml:trace contextRef="#ctx0" brushRef="#br0" timeOffset="9773.2">8572 4466 0,'0'21'16,"0"-42"15,0 0-15,22 0-16,-1 21 0,-21-21 15,21 0-15,0-1 0,-21 1 16,0 0-16,21 0 0,-21 0 0,0 0 15,0-1-15,-21 22 32,0 0-32,0 22 0,0-1 15,-1 0-15,1 0 0,21 21 16,-21-20-16,21 20 0,-21-21 0,21 0 16,0 22-16,0-22 0,0 0 15,0 0-15,0 0 0,21 0 16,0-21-16,0 22 0,1-22 15,-1 0-15,21 0 0,22 0 0,-22 0 16,64 0-16,-64-22 16,0 1-16,1 21 0,-1-21 15,0-21-15,22 21 0,-1-43 16,-20 22-16,-1-1 0,-21 1 16,0 0-16,1-1 0,-1-20 15,-21 42-15,0 0 0,0-22 16,-21 43-16,-1 0 0,-41 21 15,42 1-15,0-1 16,-22 21-16,22-21 0,21 22 16,0 20-16,0-42 0,0 22 15,0-22-15,21 0 0,0 0 16,22 43-16,-22-64 0,0 21 16,0 0-16,0 0 0,1-21 15,-22 21-15,-22-21 31,-20 0-15,0 0-16,21 0 16,-1 0-16,1 0 15,0 0-15,21-21 32,0 0-32,0 0 15</inkml:trace>
  <inkml:trace contextRef="#ctx0" brushRef="#br0" timeOffset="10394.85">10985 4212 0,'0'0'0,"0"-21"0,0 0 16,0 0-16,0 0 0,0-22 0,0 22 16,0 0-16,0 0 15,22 0-15,-1-1 0,0 1 0,21 21 16,-21-21-16,1 21 0,20 0 16,-21 0-16,21 0 0,-20 0 0,-1 0 15,21 21-15,-21 22 0,0-1 16,1-21-16,-1 43 0,-21-22 0,0 0 15,0 1-15,0 20 0,0-21 0,0 1 16,0-22-16,0 21 0,0-21 16,-21 22-16,21-22 0,-22 0 15,1-21 1,21-21 0,0 0-16,0 0 15,0-1-15,0-20 0,0 21 16,0-21-16,0-1 0,21 1 0,1 0 15,-1-1-15,0 1 0,-21-22 16,21 22-16,0 0 0,0 21 0,22-22 16,-22 22-16,0 0 0,0 0 15,22 0-15,-22 21 0,0 0 0,21 0 16,-21 0-16,1 0 0,-1 21 16,21 0-16,-21 0 0</inkml:trace>
  <inkml:trace contextRef="#ctx0" brushRef="#br0" timeOffset="12316.4">12023 4318 0,'0'0'0,"21"0"16,0 0-1,0 0-15,0 0 0,22-21 16,-22 0-16,0 0 0,21-1 16,-21 1-16,22 0 0,-22-21 0,0 21 15,0-22-15,0 22 0,-21-21 16,0 21-16,0-22 0,0 22 0,0 0 15,-21 21-15,0 0 0,0 0 16,-21 0-16,20 0 16,-41 42-16,21 1 0,20-22 15,-20 21-15,21 0 0,0 1 16,0-1-16,21 0 0,0 1 0,0-22 16,0 21-16,0-21 0,21 1 15,0-22-15,0 21 0,21-21 0,1 0 16,-22 0-16,64 0 0,-22 0 15,-21-21-15,1-1 0,-1 1 16,0 0-16,43-42 16,-43 41-16,1-20 0,-22 0 15,21-1-15,-21-20 0,22-22 16,-22 22-16,0 20 0,0-41 16,-21 41-16,0 1 0,0 21 15,0 0-15,0 0 0,-21 42 16,0 0-16,21 0 15,-21 0-15,0 22 0,-1-1 16,1 0-16,0 1 0,21-1 0,0 0 16,0 22-16,0-22 0,0 0 0,0 64 15,0-85-15,0 22 16,42 20-16,-20-20 0,-1-22 16,21 0-16,-21-21 0,43 21 15,-22-21-15,22 0 0,-22 0 16,21 0-16,1 0 0,-1 0 15,1 0-15,-22-21 0,22 0 0,-22 0 16,22-1-16,-22 1 0,0-21 16,1 0-16,-22 20 0,42-62 15,-63 41-15,0 1 0,0 0 0,0-1 16,0 1-16,0 21 0,0 0 16,-21 0-16,0-1 0,0 22 0,0 0 15,-22 0-15,22 0 0,-42 43 16,20-22-16,22 0 0,-21 0 15,21 22-15,-1-1 0,-41 21 16,42-20-16,0-1 16,21 22-16,0-22 15,0-21-15,0 0 0,0 22 0,21-22 16,-21 0-16,21-21 0,21 0 16,-21 0-16,1 0 0,20 0 15,43-42-15,-43 20 16,-21 1-16,0-21 0,0 21 15,22-22-15,-22 1 0,0 0 0,0-1 16,-21-20-16,21-22 16,1 43-16,-22 21 0,0-22 15,0 22-15,0 42 32,0 1-32,0-1 0,0 21 0,-22-21 15,22 22-15,0-1 0,0 0 16,0 1-16,0-22 0,0 21 0,0 0 15,0-20-15,22-1 0,20 21 16,0-21-16,-21-21 16,22 0-16,-1 0 0,0 0 0,1 0 15,41 0-15,-41-21 0,-1 0 16,0 0-16,-20 0 0,20-22 16,-21 22-16,0-21 0,0-1 15,1-20-15,-1 21 0,-21-1 16,0-20-16,21 20 0,-21-20 0,21 21 15,-21-1-15,0 1 0,0 21 16,0 0-16,0-1 0,0 44 16,0-1-16,-21 0 15,0 0-15,0 21 0,21 1 0,-22-1 16,1 0-16,0 1 0,21-1 0,0 0 16,-21 22-16,21-22 0,0 1 15,0-1-15,0 0 0,0 1 0,0-22 16,21 21-16,0-21 0,0 0 15,1 1-15,20-22 0,0 21 0,43-21 16,-43 0-16,1 0 16,-1 0-16,0-21 0,1 21 15,-1-22-15,0 1 0,1 0 0,-1-21 16,0-1-16,-21 1 0,1 0 16,20-1-16,-21-41 0,-21 63 15,0-22-15,0 22 0,0 0 16,-21 21-16,0 0 15,0 0-15,-1 21 0,1 0 16,21 0-16,-21 22 0,0-22 16,0 21-16,21 1 0,0-22 0,0 21 15,0 0-15,0-20 0,0-1 16,0 21-16,21-21 0,0 0 0,21-21 16,1 22-16,-1-1 0,64-21 15,-64 0-15,22 0 0,-1 0 16,1 0-16,-1 0 0,64-21 15,-84-1-15,-1 1 0,0 0 16,1 0-16,-22-21 0,21-1 16,-21 1-16,0 0 0,1-22 0,-1 22 15,-21-43-15,0 43 16,0 21-16,0-1 0,0 1 0,-21 0 16,-22 21-16,22 0 15,-21 21-15,-1-21 0,22 21 0,-42 22 16,20-22-16,1 21 0,21 1 0,-21-1 15,20 0-15,1 1 16,0-1-16,21-21 0,0 21 0,0-20 16,0-1-16,42 42 15,-20-63-15,-1 21 0,21-21 0,-21 0 16,22 0-16,-22 0 0,21 0 16,-21 0-16,22-21 0,-22 0 0,0 21 15,21-42-15,-21 21 0,22-43 16,-22 22-16,0-1 15,0-20-15,0 21 0,1-22 0,-22-42 16,21 43-16,0-1 16,0 1-16,-21-1 0,0 22 0,21 0 15,-21-1-15,0 22 0,0 0 16,0 42 0,-21 0-16,0 0 0,21 22 15,-21-1-15,0-21 0,-1 22 0,1-1 16,0 21-16,0-20 0,0-1 15,21 22-15,0-22 0,0 21 0,-21 1 16,21-22-16,0 22 0,0-22 16,0 0-16,21 1 0,0-22 0,0 0 15,0 0-15,0 0 0,22 1 16,-1-22-16,-21 0 0,43 0 16,-22 0-16,0 0 0,1 0 0,-1-22 15,22 22-15,-22-21 0,43-42 16,-64 20-16,21 22 0,0-21 15,-20 0-15,-1-1 0</inkml:trace>
  <inkml:trace contextRef="#ctx0" brushRef="#br0" timeOffset="12543.27">14436 3662 0,'-43'0'0,"86"0"0,-107 21 16,43-21-16,42 0 15,21 0-15,1 0 16,-1 0-16,0 0 0,1 0 0,-1 0 16,0 0-16,-20 0 0,20 0 15,-21-21-15,21 21 0,-20 0 0,-1-21 16</inkml:trace>
  <inkml:trace contextRef="#ctx0" brushRef="#br0" timeOffset="14110.36">18055 3810 0,'-21'-21'0,"42"42"0,-84-42 15,41 21-15,1 0 16,21-21-16,21 0 31,1 21-31,20-22 0,0 1 0,1 21 16,20-21-16,1 0 0,-1 0 16,-21 0-16,22-1 0,-22-20 15,22 21-15,-43 0 0,21-22 16,-21 22-16,-21-21 0,0 21 15,0 0-15,-42 21 16,21 0-16,-43 21 16,43 21-16,0 0 0,0 1 15,0-1-15,0 22 0,-1-22 0,1 0 16,21 22-16,-21 105 16,21-127-16,0 1 0,-21 20 15,21-20-15,0-1 0,-21-21 0,21 21 16,0-20-16,0-1 0,0 0 15,-21-21-15,-1 0 16,22-21 0,-21 0-16,21-1 0,-21-20 15,0 21-15,21-21 0,0-1 0,-21 22 16,0-21-16,21 21 0,-22-1 16,22 1-16,-21 21 15,0 21-15,21 1 16,0 20-16,-21-21 0,21 21 15,0 1-15,0-22 0,0 21 0,0 1 16,21-22-16,0 0 0,0 0 16,1 0-16,41 22 15,-21-43-15,1 0 0,-1 0 0,22 0 16,-22 0-16,21 0 0,64-22 16,-63 1-16,-1 0 0,-20-21 15,-1 21-15,0-22 0,22-41 16,-43 41-16,0 1 0,0 0 15,-21 20-15,22-20 0,-22-21 16,0 41-16,-22 22 16,1 0-1,0 22-15,21-1 0,-21 0 16,0 21-16,21-21 16,0 22-16,-21 41 0,21-41 0,-22-1 15,22-21-15,0 22 0,0-22 16,22 21-16,-1-21 15,0-21-15,0 0 0,0 0 16,22 0-16,-22 0 0,21 0 16,-21-21-16,22 21 0,41-63 15,-20 41-15,-22 1 0,43-63 16,-64 41-16,21 1 0,-21 21 16,1-22-16,-22 1 0,0 21 0,0 0 15,0 0-15,-22 21 16,1 0-16,-21 0 0,21 0 15,0 0-15,-1 21 0,1 21 16,0-21-16,21 22 0,0-22 16,0 21-16,0 0 0,0-20 15,21 20-15,0-21 0,1 0 0,-1 22 16,0-43-16,0 21 0,-21 0 16,21-21-16,0 0 0,-21-21 31,-21 0-16,0-1-15,0 1 0,21 0 16,-21 0-16,0 0 0,21 0 16,-22-1-16,22 44 31,0-1-15,0 0-16,0 0 0,0 0 0,22 0 15,-1 1-15,0-1 0,0 0 0,0 0 16,0-21-16,22 0 0,-22 0 15,21 0-15,22 0 0,-22 0 0,0 0 16,1-21-16,-1 21 0,0-21 16,1 0-16,-22-1 0,21-20 15,-21 21-15,1-21 0,-1-1 16,21-20-16,-21 20 0,0 1 0,1 0 16,20-64-16,-21 64 0,0-1 15,0-20-15,1 20 0,-1 22 16,-21-42-16,0 84 31,-21 0-31,21 21 0,-22 1 16,1-22-16,0 21 0,0 1 0,0-1 15,0 21-15,21 43 16,0-63-16,0-1 0,0 21 0,0-20 16,0-1-16,0 0 0,0-20 15,0-1-15,0 0 0,21 0 0,0 0 16,0-21-16,0 0 15,0 0-15,1 0 0,20 0 0,0-42 16,-21 21-16,22 0 16,-22-1-16,0-20 0,0 21 15,0-64-15</inkml:trace>
  <inkml:trace contextRef="#ctx0" brushRef="#br0" timeOffset="14310.18">19939 3831 0,'0'0'0,"21"0"31,0 0-31,0 0 0,1-21 16,-1 21-16,0 0 0,21 0 16,-21 0-16,22 0 0,-1-21 0,0 21 15,1 0-15,-22 0 0,21-21 16,1 21-16,-1 0 0,0 0 0,22 0 15,-1 0-15</inkml:trace>
  <inkml:trace contextRef="#ctx0" brushRef="#br0" timeOffset="15597.15">21823 3662 0,'0'-21'16,"0"42"-16,0-63 0,0 20 15,0 1-15,-21 0 0,-1 0 16,1 0-16,-21 0 0,21 21 16,-22 0-16,22 0 0,-21 0 0,0 0 15,-1 0-15,-41 42 16,41 0-16,1 1 0,-22 20 16,22 1-16,-21 20 15,41-20-15,22-22 0,0 22 0,0-22 16,0 0-16,22 43 15,-1-43-15,0-21 0,21 22 16,1-22-16,-1 0 0,0-21 16,64 21-16,-42-21 0,-1 0 15,22 0-15,-22 0 0,1 0 16,-1-21-16,-20 21 0,20-21 0,-21 0 16,1-22-16,-22 22 0,21-21 15,-21 21-15,1-22 0,-1 1 16,0 0-16,-21 21 0,0-1 0,0-20 15,0 21-15,0 0 0,-21 21 16,0 0-16,-1 0 0,-20 0 16,21 0-16,-43 42 15,22-21-15,21 22 0,-21-1 16,20 0-16,1-21 0,0 22 0,0-1 16,21 0-16,0-20 0,0-1 15,0 21-15,0-21 0,21 0 16,0-21-16,0 0 0,1 0 15,-1 0-15,0 0 0,64-21 16,-64 0-16,0 21 16,0-21-16,0-21 0,0 20 0,1 1 15,-1-21-15,0 0 0,0 20 16,0-62-16,-21 63 16,0-1-16,0 44 15,-21-1 1,0 21-16,0-21 15,21 22-15,0-22 0,0 21 0,-21-21 16,21 0-16,0 1 16,0-1-16,0 0 0,0 0 0,21 0 15,0-21-15,0 0 0,21 0 16,-20 0-16,20 0 0,0 0 16,-21-21-16,22 0 0,-22 0 15,0 0-15,0-1 0,22 1 0,-22-21 16,0 21-16,0-22 0,0-41 15,0 63-15,-21-1 16,22 1-16,-22 42 31,0 1-31,0-1 0,0 21 16,0-21-16,0 22 0,0-22 0,0 0 16,0 21-16,0-21 0,0 1 15,0-1-15,0 0 0,-22 0 0,22 0 16,-21-21-16,21 21 15,-21-21-15,0 0 16,0-21 0,21 0-16,-21 0 15,21 0 1,0 42 15,0 0-31,21-21 16,0 21-16,0-21 15,0 0-15,22 0 0,-22 0 16,21 0-16,0 0 0,22 0 0,-22 0 16,1 0-16,-1 0 0,0 0 15,1-21-15,-22 0 0,21 0 0,22-22 16,-43 22-16,0-21 16,0 21-16,0-22 0,-21 1 15,0-21-15,0 20 16,0 22-16,0 0 0,-21 21 15,0 21-15,0 0 16,-22 0-16,22 22 0,-21-1 16,21 0-16,0 1 0,-1-1 0,22 0 15,0 1-15,0-22 0,0 21 16,0-21-16,22 1 0,-1-1 0,0 0 16,0-21-16,21 0 0,-20 0 15,20 0-15,0 0 0,1 0 0,-1 0 16,0 0-16,1 0 0,-1 0 0,0 0 15,-21-21-15,22 0 0,-22 21 16,0-22-16,0 22 0,-21-21 16,0 0-16,-42 0 0</inkml:trace>
  <inkml:trace contextRef="#ctx0" brushRef="#br0" timeOffset="16984.72">3196 6117 0,'0'0'0,"0"-21"0,-21 0 15,0 0-15,21-22 0,-21 22 0,-1 0 16,22 0-16,-21 0 0,0 0 15,21-1-15,-21 1 0,21 0 0,-21 21 16,0 0-16,-1 0 0,22 21 16,-21 0-16,-21 43 15,42-22-15,0 1 0,-21 20 0,21-21 16,-21 22-16,21-1 0,0 1 16,-22-22-16,22 22 0,0-22 15,0 0-15,0 1 0,0-1 0,0-21 16,0 0-16,0 1 0,22-22 15,-1 0-15,0 0 16,21-22-16,-21-20 0,1 21 16,20-21-16,-21 20 0,0-20 0,22 0 15,-22-1-15,21 1 0,-21 21 16,22-21-16,-22 20 0,0-20 0,0 21 16,0 0-16,0 21 0,1 0 15,-22 21 1,0 0-16,0 0 15,0 22-15,0-22 0,0 21 0,0 0 16,0 1-16,0-1 0,0-21 16,0 22-16,0 41 15,0-63-15,0 1 0,21-1 16,0-21-16,0 0 0,21 0 16,1-21-16,-22-1 0,21 1 15,1 0-15,-1 0 0,43-43 16,-43 22-16,0 0 0,22-43 15,-22 43-15,-21-1 0,22-41 16,-22 41 0,-21 1-16,0 0 0,21-1 0,-21 22 15,0-21-15,0 21 16,0 0-16,0 42 16,0 0-16,0 21 15,0-21-15,0 22 0,0-22 0,0 21 16,-21 1-16,21-1 0,0 0 0,0 1 15,0 62-15,0-62 16,0-1-16,0 0 0,0 1 16,0-1-16,21-21 0,0 22 15,21-22-15,1-21 0,-1 21 0,0-21 16,1 0-16,20 0 0,64-42 16,-63 20-16,-1 1 0,64-42 15,-63 20-15,20-41 16,-62 41-16,20 1 0,-21 21 15,-21-21-15,0-1 0,0 22 16,0 0-16,0 0 0,0 0 0,-21 21 16,0 0-16,0 0 0,-22 21 15,1 21-15,21-21 16,-22 22-16,22-22 0,0 21 16,0 0-16,0 1 0,21 41 15,0-62-15,0 20 0,0-21 16,0 0-16,21 0 0,21 1 15,-21-22-15,43 21 0,-22-21 16,1 0-16,-1 0 0,0-21 16,1-1-16,20 22 0,-21-21 0,1 0 15,-1-21-15,22 21 0</inkml:trace>
  <inkml:trace contextRef="#ctx0" brushRef="#br0" timeOffset="17525.41">7197 6011 0,'0'0'0,"21"-21"0,0 0 0,0-21 16,-21 21-16,0-1 0,0 1 0,0 0 16,0 0-16,0 0 0,0 0 15,-21 21-15,0 0 16,-22 0-16,22 0 0,-21 0 0,0 21 16,-85 0-16,84 21 0,-20 1 15,-1-1-15,1 0 0,20 1 16,-41 62-16,63-41 15,-1-1-15,22 22 0,0-21 16,0-1-16,0 1 0,22-1 0,20-21 16,0 22-16,1-22 0,20-21 15,-21 22-15,22-22 0,21 0 0,-22-21 16,1 0-16,-1 0 0,85 0 16,-84-21-16,20 21 0,-20-42 15</inkml:trace>
  <inkml:trace contextRef="#ctx0" brushRef="#br0" timeOffset="19170.55">8064 6392 0,'0'-42'0,"0"84"0,0-126 16,0 41-16,-21 1 0,0 21 0,0-21 15,-21 20-15,20 1 0,-20 0 16,0 21-16,21 0 0,-22 0 16,1 0-16,21 0 0,-22 21 0,1 0 15,21 22-15,-21-22 0,20 21 16,-20 1-16,21-1 0,0 0 0,0 22 15,-1-22-15,22 0 0,0 1 16,0-1-16,0 43 0,0-64 16,0 0-16,0 0 15,43-21-15,-22 0 0,0 0 0,0 0 16,22 0-16,-1 0 0,21-21 16,-20 0-16,-1 0 0,43-22 15,-64 1-15,21 21 0,1-21 16,-22 20-16,0-20 0,0 21 15,0-21-15,-21 20 0,0-20 0,0 21 16,0 0-16,0 42 31,0 0-31,-21 0 0,21 22 0,0-22 16,-21 21-16,21 0 0,0 1 16,0-22-16,0 21 0,21-21 0,0 1 15,0-1-15,1 0 16,-1 0-16,0-21 0,21 0 0,-21 0 15,1 0-15,20 0 0,-21 0 16,21-21-16,1 0 0,-22 0 0,0-1 16,21 1-16,-20 0 0,-1 0 15,21-21-15,-21 20 0,0-20 0,-21 0 16,22 21-16,-22-22 0,21 1 0,-21 21 16,0-22-16,0 22 0,0 0 15,0 0-15,0 42 31,0 0-31,0 22 0,0-22 0,0 21 16,-21 0-16,21 1 0,-22-1 0,1 0 16,21-20-16,0 20 15,0-21-15,-21 21 0,21-20 0,0-1 16,0 0-16,0 0 16,0-42 15,0 0-31,0 0 0,21-1 0,-21 1 15,21 0-15,-21-21 0,22 21 0,-1-22 16,0 22-16,0-21 0,-21 21 16,21-22-16,22 1 15,-22 21-15,0 21 0,0 0 16,0 0 0,-21 21-16,0 0 0,0 0 15,0 0-15,0 1 0,0 20 16,0-21-16,21 21 0,1-20 0,-22 20 15,21-21-15,0 21 0,0-20 16,0-1-16,22 0 0,-22 0 16,0-21-16,21 21 0,-21-21 0,22 0 15,-1 0-15,-21 0 0,22 0 0,-1-21 16,21 0-16,-41 0 0,20 0 16,-21-1-16,0-20 0,0 21 15,1-21-15,-1-1 0,0 22 16,-21-21-16,21-1 0,-21 1 15,0 21-15,0-21 0,0 20 16,0 1-16,-21 42 31,21 1-31,0-1 0,0 21 16,-21-21-16,21 22 0,-21-1 16,21-21-16,-22 21 0,22 1 0,0-22 15,-21 21-15,21-21 0,-21 1 16,21-1-16,-21 0 0,21 0 15,0-42 17,0 0-32,0 0 0,21-1 15,0 1-15,-21 0 0,21-21 16,1 21-16,-22-22 0,21 22 16,0-21-16,0 21 0,-21-22 0,21 22 15,0 0-15,1 0 0,-1 21 16,0 0-16,-21 21 15,21 0 1,-21 21-16,0-20 0,21-1 0,-21 21 16,0-21-16,21 22 15,1-22-15,-1 0 0,0 0 16,0 0-16,0 0 0,22-21 0,20 0 16,-21 0-16,1 0 0,-1 0 15,0 0-15,1 0 0,41-42 16,-62 21-16,20 0 0,-21 0 15,0-22-15,0 22 0,22-64 16,-43 64-16,0-21 0,0 21 16,0 0-16,21-22 0,-21 22 15,0 42 1,-21 0 0,21 1-16,0-1 0,-21 21 15,-1-21-15,22 22 0,-21-1 0,0-21 16,21 21-16,0-20 15,0 20-15,0-21 0,0 0 0,0 0 16,21-21-16,0 22 0,1-22 0,20 0 16,-21 0-16,21 0 0,1 0 15,-1-22-15,0 22 0,-20-21 0,20 0 16,0 0-16,-21 0 0,22 0 16,-22-1-16,0 1 0,-21-42 15,21 20-15,-21 22 0,0-21 16,0 0-16,0 20 0,-21 1 0,0-21 15,0 21-15,0 0 0,-1 21 16,-20 0-16,21 0 0,-21 0 16,20 0-16,-20 0 0,0 0 0,-43 42 15,64-21 1,-21 0-16,20 0 0,22 1 0,0-1 16,43 21-16,-22-21 15,0-21-15,21 0 0,1 0 16,-1 0-16</inkml:trace>
  <inkml:trace contextRef="#ctx0" brushRef="#br0" timeOffset="19454.02">11451 5906 0,'21'-22'0,"-42"44"0,42-86 16,-21 43-16,0 0 0,0 0 0,0-1 15,-21 44 1,0-1-16,0 21 0,0-21 15,-1 22-15,1-1 0,-21 21 16,21-20-16,0-1 0,-1 0 16,1 1-16,0-1 0,0 0 15,0 1-15,0-1 0,21 0 16,0-20-16,0 20 0,0-21 0,0 0 0,0 0 16,0 1-16,21-22 15,21 0-15,-21 0 0,0 0 0,22 0 16,-22-22-16,21 22 0,-21-21 15,22-21-15,-22 21 0,0 0 16,0-1-16,0-20 0</inkml:trace>
  <inkml:trace contextRef="#ctx0" brushRef="#br0" timeOffset="19629.91">11176 6117 0,'-42'0'0,"84"0"0,-127 0 0,64 0 16,0 0-16,42 21 15,0-21 1,0 0-16,22 0 0,-1 0 0,0 0 16,1 0-16,-1 0 15,-21 0-15,22 0 0,-22 0 0,21 0 16,-21-21-16,0 21 0,1 0 0</inkml:trace>
  <inkml:trace contextRef="#ctx0" brushRef="#br0" timeOffset="21373.46">13589 6329 0,'21'-64'31,"0"43"-31,0 0 0,1 0 15,-1 21-15,-21-21 16,21 0-16,0-1 0,0 1 16,-21 0-16,0 0 0,21-64 15,-21 64-15,0 0 16,0 0-16,0-22 0,-42 1 16,0 21-16,21 0 0,-22 0 15,1 21-15,0 0 0,-1 0 0,1 0 16,0 0-16,-22 21 0,22 0 0,-1 21 15,1 1-15,21-1 0,-21 0 16,20 1-16,-41 41 16,63-41-16,0-1 0,0 0 0,0 43 15,0-64-15,21 21 16,0-42-16,22 22 0,-22-1 16,21-21-16,0 0 0,1 0 0,-1-21 15,0-1-15,1 22 0,-22-21 0,21 0 16,1-21-16,-22 21 0,21-1 15,-21 1-15,0 0 0,1-21 0,-1 21 16,-21-1-16,0-20 16,0 21-16,0-21 0,21-22 15,-21 43-15,0 0 0,0 42 32,0 0-32,0 21 15,0-20-15,-21-1 0,21 21 0,0 22 16,0-43-16,0 21 0,0-21 15,0 0-15,21 22 0,-21-22 16,21 0-16,0-21 0,0 0 16,1 0-16,-1 0 0,21 0 0,-21 0 15,64-21-15,-64 0 0,21 0 16,1-1-16,-1 1 0,-21 0 16,22 0-16,-22 0 0,0 0 15,0-22-15,0 22 0,0 0 0,-21 0 16,0-43-16,22 43 15,-22 0-15,0 42 32,0 0-32,0 22 0,0-22 15,0 0-15,-22 42 16,22-41-16,0 20 0,0-21 0,0 0 16,0 0-16,0 1 0,0-1 15,22 0-15,-1-21 0,0 0 16,0 0-16,0 0 0,0 0 15,22 0-15,-22-21 0,0 21 0,21-21 16,-20 21-16,-1-22 0,21 1 16,-21 0-16,0 0 0,1 0 15,-1 0-15,-21-22 0,21 22 0,-21 0 16,21-43-16,-21 43 16,0 0-16,0 42 15,0 0 1,0 1-16,0-1 0,0 0 0,0 21 15,0-21-15,0 1 0,0-1 0,0 21 16,0-21-16,0 0 0,0 1 16,21-1-16,0-21 0,-21 21 15,22-21-15,-1 0 0,0 0 16,0 0-16,21 0 0,-20 0 0,20-21 16,-21 21-16,21-21 0,1-1 0,-1 1 15,-21 0-15,22 0 0,-22 0 16,0-22-16,21 22 0,-21-21 0,1 0 15,-1-1-15,0-20 0,21-43 16,-21 42-16,1 1 0,-1-1 16,0 22-16,-21 0 0,0-1 15,21 22-15,-21 0 0,0 0 16,0 42-16,-21 0 16,21 22-16,-21-1 0,0 0 0,-1 22 15,22-22-15,-21 22 0,0-22 16,21 64-16,0-64 15,0 0-15,0-20 0,0 20 16,0-21-16,0 21 0,0-20 0,0-1 16,21 0-16,0 0 0,1-21 15,-1 21-15,0-21 0,0 0 0,0 0 16,0 0-16,22 0 0,20-21 16,-42 0-16,22 21 0,-22-21 15,0 0-15,21-1 0,-20 1 0,-1 0 16,21 0-16,-21 0 0,0-22 15,1 22-15,-22 0 0,21 21 16,-21 21 0,0 0-1,0 1-15,-21-1 0,-1 0 0,22 0 16,0 0-16,-21 0 0,21 1 16,0-1-16,0 0 0,0 0 0,0 0 15,0 0 1,21-21-16,1 0 0,-1 0 0,0 0 15,21 0-15,1 0 0,-1-21 0,0 21 16,1-21-16,-1 0 0,0 0 16,1 0-16,-22-1 0,0 1 15,0 0-15,-21-21 0,21-22 16,-21 22-16,0 21 0,-21-22 16,0 22-16,0 0 0,0 0 15,-22 21-15,22 0 0,-21 0 0,-1 0 16,1 0-16,0 0 0,21 21 15,-22 0-15,1-21 0,21 21 0,0 1 16,-22-1-16,43 0 0,-21-21 16,21-21 15</inkml:trace>
  <inkml:trace contextRef="#ctx0" brushRef="#br0" timeOffset="21576.34">14986 5757 0,'-21'22'0,"42"-44"0,-21 44 32,21-22-32,0 0 0,22 0 15,-22 0-15,85 0 16,-64 0-16,21 0 0,1 0 0,-1 0 15,1 0-15,-1 0 0,64 0 16</inkml:trace>
  <inkml:trace contextRef="#ctx0" brushRef="#br0" timeOffset="22325.91">16510 5884 0,'-21'0'0,"42"0"0,-42-21 16,0 21-16,21-21 0,0 0 15,0 0-15,21 0 16,0 21-16,0 0 0,0-22 16,0 22-16,1 0 0,20 0 0,-21 22 15,0-1-15,0 0 0,1 0 16,-1 0-16,0 22 0,0-22 0,-21 21 15,0-21-15,0 22 0,0-1 16,0-21-16,0 21 0,0-20 16,0-1-16,0 0 15,-21-21-15,0 0 16,21-21 15,0 0-31,0-1 0,21 1 16,0-21-16,0 21 15,0 0-15,-21-22 0,43 22 0,-22-21 16,0-1-16,0 22 16,0 0-16,22 0 0,-22 0 0,0 0 0,21 21 15,-20 0-15,20 21 16,-21 0-16,0 0 0,-21 0 0,0 0 16,0 22-16,0-22 0,0 21 15,0-21-15,0 1 0,0 20 0,0-21 16,0 0-16,0 0 0,0 1 15,0-1-15,0 0 0,-21-21 16,0 0 15,21-21-15,21 0-16,0-1 16,0 1-16,1 0 0,-1 0 0,21 0 15,-21-22-15,22 22 0,20-21 16,-21 0-16,1 20 0,20-20 0,-20 21 15,20 0-15,-21 0 0,1 21 16,-1 0-16,0 21 0,-20 0 16,-22 0-16,0 21 0,0-20 15,0 20-15,-22 21 16,1-41-16,0-1 0,0 21 0,0-21 16,0 0-16,-1 1 0,1-22 15,21 21-15,-21-21 0,21 21 16,21-21-1,0 0-15,22 0 0,-22 0 0,21 0 16,22 0-16</inkml:trace>
  <inkml:trace contextRef="#ctx0" brushRef="#br0" timeOffset="23277.19">18817 5821 0,'0'0'0,"0"-21"0,-21 0 16,0-22-16,0 22 0,-22 0 15,22 0-15,-21 0 0,-1 21 16,1 0-16,0 0 0,-22 0 16,22 21-16,0 0 0,-22 21 0,22-21 15,-1 22-15,22-1 0,-21 0 0,21 1 16,0-1-16,-1 0 0,1-20 16,21 20-16,0-21 0,0 43 15,0-43-15,21 0 16,1-21-16,-1 0 0,21 0 0,-21 0 15,22 0-15,-22 0 0,21 0 16,-21 0-16,22 0 0,-1-21 0,0 0 16,-21-1-16,22 1 0,-1 0 15,-21 0-15,22-21 0,-1 20 16,-21-20-16,0 0 0,22 21 0,-22-1 16,-21 1-16,0 0 0,21 0 15,-42 42 1,0 0-16,21 0 15,-22 22-15,1-22 0,21 0 0,-21 21 16,21-20-16,0-1 0,0 0 16,0 0-16,0 0 0,21 0 0,0 1 15,1-1-15,-1-21 16,0 0-16,0 0 0,21 0 0,-20 0 16,-1 0-16,21 0 0,-21 0 0,22 0 15,-22 0-15,21-21 0,22-1 16,-43 1-16,0-21 0,0 21 15,0-22-15,22 1 0,-1-43 16,-21 22-16,0-1 16,0 22-16,1-21 0,-22 20 0,21-20 15,-21 20-15,21 22 0,-21 0 16,0 0-16,0 0 0,0 42 16,-21 0-16,0 21 15,21-20-15,-22 41 0,1-21 16,0 1-16,21 20 0,-21-20 0,0-1 15,0 21-15,21-20 0,0-1 16,0 0-16,0-20 0,0 20 16,0-21-16,0 21 0,21-20 0,0-22 15,0 21-15,0 0 0,0-21 16,22 0-16,-1 0 0,0 0 0,1 0 16,-1 0-16,0 0 0,22 0 15,-22 0-15,1-21 0,-1 0 0,0 21 16,1-22-16,-22 1 0,21-21 0,-21 21 15,0 0-15,22-64 16,-22 43-16,-21 20 16,-21 22-1,0 0-15,21 22 0,-22-1 16,1 0-16,0 0 0,0 21 16,0-20-16,21-1 0,0 0 0,0 0 15,0 0-15,0 0 0,0 1 16,0-1-16,21 0 0,0-21 15,0 0-15,0 0 0,1 0 16,-1 0-16,42 0 0,-42 0 16,22 0-16,-22 0 0,21 0 15,-21-21-15,43 0 16,-22 21-16,-21-22 0,22 1 0,-22 0 16,0 0-16,0 0 0,0-22 15,1 22-15</inkml:trace>
  <inkml:trace contextRef="#ctx0" brushRef="#br0" timeOffset="23532.05">19135 5525 0,'0'0'16,"-43"0"-16,22 0 0,0 0 0,21 21 15,42-21 1,-21 0-16,43 0 15,-22 0-15,22 0 0,20 21 0,-20-21 16,105 0-16,-84 0 16,-22 0-16,22 0 0,-43 0 15,22 0-15,42 0 16,-85 0-16,0 0 0,-63 0 16,-1 0-1,1 0-15</inkml:trace>
  <inkml:trace contextRef="#ctx0" brushRef="#br0" timeOffset="24500.01">741 8869 0,'0'0'0,"-148"-64"16,105 43 0,22 21-16,-21-21 0,21 21 0,-1 0 15,44 0 17,20 0-32,0 0 0,22 21 15,-1-21-15,22 21 0,0-21 16,-1 0-16,22 22 0,0-22 0,21 0 15,-21 0-15,0 0 0,21 0 16,-43 0-16,22 0 0,-21 0 0,-22 0 16,1 0-16,-22 0 15,0 0-15,1 0 0,-22 0 0,-21-22 16,0 1 0,0 0-16,-21 0 15,0 21-15,-1-21 0,-20 0 0,21-1 16,-21 22-16,20-21 0,1 0 15,0 21-15,0 0 0,21-21 0,21 21 47,0 0-47,0 0 0,1 0 16,-1 0-16,0 0 0,0 21 0,0 0 16,-21 0-16,0 1 0,0 20 15,0-21-15,0 21 0,-21 1 0,0-22 16,-21 21-16,20 1 15,-20-1-15,-21 0 0,20 1 0,-20-22 16,20 0-16,-62 42 16,41-41-16,22-1 0,21-21 0,-22 0 15,22 0-15,21-21 16</inkml:trace>
  <inkml:trace contextRef="#ctx0" brushRef="#br0" timeOffset="25225.16">3725 8424 0,'0'-21'0,"0"42"0,0-63 16,0 21-16,0-21 0,0 20 15,0-20-15,0 21 0,-21 0 0,-21-22 16,42 22-16,-21 21 16,-1 0-16,1 21 15,0 1-15,21 20 0,-21 0 16,-21 43-16,42-22 0,-22 1 16,-20 42-16,21-64 15,0 22-15,0-1 0,-1-21 16,1 1-16,0-1 0,0 0 0,0 1 15,0-1-15,-1-42 16,22-21 0,0 0-16,0-22 15,0 1-15,0 0 0,22-1 0,20-20 16,-21 21-16,0-22 16,22 1-16,-22-22 0,21 21 0,0-20 0,1-1 15,-1 0-15,0 22 0,1-1 16,20 1-16,-20 21 0,-1-1 0,-21 22 15,21 0-15,-20 21 0,-1 0 16,0 21-16,0 0 0,0 22 16,-21-1-16,0 21 0,0 1 0,0-1 15,0 1-15,0-1 0,0 1 16,0 63-16,0-64 16,0 43-16,0-63 0,0 20 15,0-42-15,0 22 0,0-1 0,0-21 16,0 0-16,0 0 15,0-42 1,0 0 0,0 0-16,-21 0 0,0-22 0</inkml:trace>
  <inkml:trace contextRef="#ctx0" brushRef="#br0" timeOffset="25777.47">3514 8573 0,'0'0'0,"-43"0"0,1 0 16,21 0-16,-22 0 0,22 0 0,0 21 15,21 0-15,0 0 16,21-21-16,0 21 16,22-21-16,-22 0 0,21 0 15,22 0-15,-22 0 0,22 0 0,-1-21 16,64 0-16,-63 0 0,-1 21 16,-21-21-16,1-1 0,-1 22 15,0-21-15,-20 21 0,20-21 16,-21 21-16,0-21 0,-21 42 47,0 0-47,0 0 0,0 1 0,0-1 15,0 0-15,0 0 0,0 0 16,0 0-16,0 1 0,0 20 16,-21-21-16,21 0 0,0 0 0,0 1 15,0-1-15,21-21 16,0 0-1,1 0-15,20-21 0,-21-1 16,0 1-16,22 0 0,-22 0 16,0 0-16,21-22 0,-21 22 15,1 0-15,-1 0 0,0 0 0,0 0 16,0-1-16,-21 1 0,21 21 16,-21 21-1,0 1 1,0-1-16,0 0 0,-21 21 15,21-21-15,0 22 0,0-22 0,0 21 16,0-21-16,0 1 0,0 20 16,0-21-16,0 0 15,21 0-15,1-21 0,-1 0 0,21 0 16,-21 0-16,22 0 0,-1 0 16,0-21-16,1 0 0,-1 21 0,0-21 15,1 0-15</inkml:trace>
  <inkml:trace contextRef="#ctx0" brushRef="#br0" timeOffset="26840.99">5461 8594 0,'0'-43'16,"0"86"-16,0-107 0,0 43 0,0 0 0,0 0 0,0 0 15,-21-1-15,0 1 0,-1 0 16,1 21-16,0 0 0,-21 0 0,-1 21 16,1 0-16,21-21 15,-21 22-15,20 20 0,-20-21 16,21 21-16,-21-20 0,20 20 0,1 0 15,0-21-15,0 22 0,21-1 16,0-21-16,0 22 0,0-22 0,0 0 16,0 0-16,21 0 0,0 0 15,0-21-15,1 0 0,-1 0 16,21 0-16,-21 0 0,22-21 0,-22 21 16,21-21-16,-21-21 0,43-1 15,-22 1-15,-21 0 0,43-43 16,-43 43-16,0-1 0,0-20 15,0 21-15,1-22 0,-1-63 16,-21 85-16,21-22 0,-21 22 16,0 0-16,21 20 0,-21-20 15,0 21-15,0 42 16,-21 0-16,0 0 16,-22 64-16,22-21 0,21-22 15,-21 21-15,0-20 0,0-1 16,21 64-16,0-64 0,0 1 15,0-1-15,0 0 0,0 1 16,0-22-16,21 21 0,0-21 0,0 0 16,0 1-16,1-1 0,-1-21 0,21 0 15,22 0 1,-22 0-16,0 0 0,1-21 0,-22-1 16,21 1-16,0 0 0,-20 0 15,20 0-15,-21-22 0,0 22 0,22-42 16,-22 42-16,0-1 0,-21 1 15,21 0-15,-21 0 0,0 42 32,0 0-32,0 0 15,-21 22-15,0-22 0,0 0 0,21 21 16,0-20-16,0-1 0,-22 0 0,22 21 16,0-21-16,0 1 0,0-1 15,22-21-15,-1 0 0,0 0 16,0 0-16,21 0 15,-20 0-15,62-21 0,-63 21 16,22-22-16,20-20 0,-20 21 16,-22 0-16,21 0 15,-21-1-15,0 1 0,1 0 0,20-21 16,-21 21-16,-21-1 0,0 44 47,-21-1-47,0 0 0,0-21 15,-1 21-15,22 21 0,0-20 0,0-1 16,0 0-16,0 0 0,0 0 16,0 0-16,0 1 0,0-1 0,43 0 15,-22 0-15,21-21 0,-21 0 16,22 0-16,-1 0 0,0 0 16,43 0-16,-43-21 0,1 21 15,-22-21-15,21 0 0,-21-1 0,1 1 16,-1 0-16,0 0 0,0 0 15,-21-22-15,21 22 0,-21 0 0,0-21 16,0-22-16,0 43 16,-21-21-16,0 21 0,0-1 0,0 1 15,-1 0-15,-20 21 0,21 0 16,-21 0-16,20 0 0,-20 0 16,0 0-16,21 21 0,-22 0 0,22-21 15,-21 22-15,21-1 0,-1-21 16,1 21-16,0-21 0,0 0 0,21 21 15,21-42 17,0 21-32</inkml:trace>
  <inkml:trace contextRef="#ctx0" brushRef="#br0" timeOffset="27024.89">6413 8128 0,'0'0'0,"-21"-21"15,0 21-15,0 0 16,0 0-16,0 0 16,-1 0-1</inkml:trace>
  <inkml:trace contextRef="#ctx0" brushRef="#br0" timeOffset="27834.42">8424 8361 0,'21'-21'0,"-42"42"0,64-63 0,-22 42 16,0-22-16,0 1 0,21-21 16,-42 21-16,0 0 15,0-1-15,-21 22 16,0 0-16,-21 0 0,21 0 16,-22 0-16,1 22 0,0-1 15,20 0-15,-20 0 0,0 0 16,21 0-16,-43 43 0,64-43 0,-21 21 15,21 1 1,0-22-16,0 21 0,0-21 16,21-21-16,0 22 0,0-22 15,1 21-15,20-21 0,21 0 16,-20 0-16,-1 0 0,22 0 16,-22 0-16,-21 0 15,0 0-15,0 0 0,-42 0 16,0 0-1,0 0-15,-21 21 0,20-21 0,-20 21 16,21 0-16,-21-21 0,20 21 16,-20 1-16,21-1 0,0 0 0,-22 21 15,43-21 1,22-21 15,-1-21-31,21 21 0,-21-21 16,0 0-16,1 21 0,20-21 15,-21 21-15,0 0 0,0 0 0,1 0 16,-22 21-16,0 21 16,0-21-16,-22 22 0,1-1 15,0 0-15,0 1 0,-21-1 16,20 22-16,-20-22 0,0 0 16,21 22-16,-22-22 0,22 0 0,0 1 15,0-22-15,0 21 0,21-21 16,0 1-16,0-1 0,21-21 15,0 0-15,0 0 0,21-21 16,-20-1-16,20 1 0,0 0 0</inkml:trace>
  <inkml:trace contextRef="#ctx0" brushRef="#br0" timeOffset="28285.16">10033 8192 0,'0'-22'0,"0"44"0,0-86 0,0 43 16,0 0-16,0-22 16,0 1-16,21 21 0,0 0 0,0 0 15,1-1-15,-1 1 0,0 0 0,0 21 16,0 0-16,22 0 0,-22 0 16,21 42-16,-21-20 0,0 20 0,22 0 15,-22 1-15,0 20 0,0-21 16,0 22-16,-21 21 0,0-22 15,0-21-15,0 1 0,0-1 16,0-21-16,0 43 0,-21-43 16,21 0-16,-21 0 0,21 0 0,0-42 47,21 0-47,0 0 0,1 0 0,20 0 15,-21-22-15,21 22 0</inkml:trace>
  <inkml:trace contextRef="#ctx0" brushRef="#br0" timeOffset="28501.04">10985 8022 0,'0'-42'0,"0"84"0,0-105 16,0 42-16,0-1 0,-21 22 15,-21 0-15,21 0 16,0 0-16,-22 43 0,22-22 0,-21 21 16,21 1-16,-22-1 0,22 21 15,-42 43-15,41-63 0,1-1 16,-42 43-16,42-43 15,-1 0-15,1-21 0,0 22 16,21-22-16,0 21 0,21-42 16,0 0-1,1 0-15,20 0 0,-21 0 16,21-21-16,1 0 0</inkml:trace>
  <inkml:trace contextRef="#ctx0" brushRef="#br0" timeOffset="28712.51">11176 8276 0,'-42'64'31,"20"-43"-31,22 0 0,-21 0 16,0 0-16,21 1 0,0-1 16,-21 0-16,0 0 0,21 0 0,-21 0 15,21 1-15,0-1 0,0 0 16,0-42 15,21 0-15</inkml:trace>
  <inkml:trace contextRef="#ctx0" brushRef="#br0" timeOffset="28874.41">11176 8107 0,'0'-42'16,"0"84"-16,0-106 0,0 43 0,0 0 15,0 42 32,21 0-47,0 1 0,0-22 16,1 21-16</inkml:trace>
  <inkml:trace contextRef="#ctx0" brushRef="#br0" timeOffset="29441.09">11980 8424 0,'0'0'0,"21"0"15,1 0-15,-1-21 0,-21 0 16,0 0-16,21 0 16,-21 0-16,0-1 0,0 1 0,0 0 15,0-21-15,0 21 0,-21-1 16,0 1-16,-1 21 0,1 0 0,0 0 15,0 0-15,0 0 0,-22 0 16,1 21-16,0 1 0,-1-1 16,1 21-16,21-21 0,-21 22 0,-1-1 15,22 0-15,0-21 0,0 22 16,21 20-16,0-42 0,0 1 16,0-1-16,21 0 0,0-21 0,0 21 15,0-21-15,22 0 0,-22 0 16,0 0-16,0 0 0,22 0 0,-22 0 15,63-21-15,-62 0 0,20 0 16,0-1-16,-21 1 0,22 0 16,-1-21-16,43-64 15,-64 64-15,21-22 0,-21 1 0,1-1 16,20 1-16,-42 20 0,21-20 16,-21 20-16,21 1 0,-21 21 15,0-21-15,0 20 0,0 1 0,-21 21 16,0 0-16,0 21 15,21 1-15,-21-1 0,-1 21 16,22 0-16,0 1 0,0-1 0,0 22 16,0-22-16,0 21 0,0-20 15,0-1-15,0 22 0,0-43 0,0 21 16,0 0-16,0-20 0,0-1 0,0 0 16,0 0-16,22 0 0,-1-21 15,0 0-15,0 0 0,0 0 16,43 0-16,-43-21 15,21 21-15</inkml:trace>
  <inkml:trace contextRef="#ctx0" brushRef="#br0" timeOffset="30125.7">12636 8361 0,'22'0'47,"-1"0"-47,0 0 15,0-21-15,0 21 0,43-21 16,-43-1-16,0 1 0,0 0 16,22 0-16,-43 0 0,42-22 15,-42 22-15,0 0 0,0 0 16,0 0-16,0 0 0,-21 21 16,0 0-16,-1 0 0,1 0 15,0 21-15,0 0 0,-21 0 16,20 0-16,1 22 0,0-22 15,0 21-15,0 0 0,0-20 0,-1 20 0,22-21 16,0 43-16,0-22 16,0-21-16,0 0 0,22 0 15,20-21-15,-21 0 16,0 0-16,22 0 0,-1 0 0,0 0 16,1 0-16,-1 0 0,21-21 0,-20 21 15,-1-21-15,0 0 0,1 0 16,-1 0-16,0-1 0,-20-20 0,20 21 15,-21-21-15,0 20 0,22-41 16,-22 21-16,-21 20 0,0 1 16,21 21-16,-21 21 31,-21 1-31,0-1 0,-1 21 0,22-21 16,-21 22-16,0-22 0,21 21 15,-21 0-15,21 1 0,0-22 16,0 0-16,0 0 15,0 0-15,42 1 0,-21-1 16,1-21-16,20 0 0,-21 0 0,21 0 16,1 0-16,-22 0 15,21 0-15,1-21 0,-22 21 0,21-22 16,-21 1-16,22 0 0,-1-21 0,-42-1 16,21 1-16,-21 21 0,0-43 15,0 22-15,0 0 0,0-1 0,0 1 16,0 0-16,-21 21 0,0-1 15,-22 1-15,1 0 0,-43 21 16,43 0-16,-43 21 16,43 0-16,21 1 0,-21-1 15,20 0-15,22 0 0,0 0 16,0 0-16</inkml:trace>
  <inkml:trace contextRef="#ctx0" brushRef="#br0" timeOffset="30742.72">14838 8276 0,'0'0'0,"0"-21"0,-21 0 0,21 0 15,0 0-15,0-1 16,0 1-16,0 0 0,0 0 15,21 0-15,-21 0 0,21-1 16,0 1-16,0 0 0,0 0 0,22 0 16,-22 21-16,21 0 0,1-21 15,-1 21-15,0 0 0,1 21 16,-1 0-16,0 0 0,1 21 16,-22 1-16,0-1 0,0 0 0,-21 1 0,0 20 15,0-20-15,0-1 0,-21 0 16,0-21-16,0 22 0,-43 20 15,43-42-15,0-21 16,0 22-16,21-44 31,0 1-31,0 0 0,0-21 16,21 21-16,0-1 0,0-20 16,0 0-16,0 21 0,1-43 0,20 22 15,-21-1-15,21 1 0,-20 0 16,20-1-16,-21 1 0,21 0 0,-20 21 15,-1-1-15,0 1 0,0 21 16,0 0-16,0 0 0,1 0 0,-1 21 16,-21 1-16,0 20 15,21-21-15,0 21 0,-21 1 0,0-1 0</inkml:trace>
  <inkml:trace contextRef="#ctx0" brushRef="#br0" timeOffset="32693.52">15854 8361 0,'0'0'16,"21"0"-16,0 0 15,0 0-15,0 0 16,1-21-16,-1 0 0,0 21 16,-21-22-16,21 1 0,0 0 0,0 0 15,1 0-15,-22 0 0,0-22 16,0 22-16,0-21 0,0 21 0,0-1 16,0 1-16,0 0 15,0 0-15,-22 0 0,1 21 0,0 0 16,0 21-16,0 0 0,0 21 15,-1-20-15,1 20 0,21 21 0,0-20 16,-21-1-16,21 43 0,0-43 16,0 0-16,0 1 0,21-22 15,-21 0-15,21 0 0,1 0 16,20 1-16,-21-22 0,21 0 0,-20 0 16,20 0-16,0 0 0,1 0 0,20-22 15,-21 22-15,1-21 0,20 0 16,-20 0-16,-1-21 0,43-22 15,-64 22-15,21-1 0,-21 1 0,0-21 16,1-1-16,20-42 16,-21 43-16,-21 20 0,0 1 15,21 0-15,-21-1 0,21 22 16,-21 0-16,0 42 31,0 0-31,-21 1 0,21 20 0,-21 0 16,21 1-16,0-1 0,-21 21 0,21-20 15,-21 20-15,21-20 0,-21 20 16,21-21-16,0 1 0,0-1 0,0 0 16,0-20-16,0-1 15,21 21-15,0-21 0,0 0 0,21 1 0,1-1 16,-1-21-16,0 21 0,1-21 16,20 0-16,43 21 15,-42-21-15,-1 0 0,1 0 0,-22 0 16,0-21-16,22 0 0,-43 0 15,21-1-15,1 1 0,-22 0 0,0-21 16,0-1-16,0 1 0,-21 0 16,0-1-16,0 1 0,0 0 0,0-22 15,0 43-15,0 0 16,-21 21-16,0 0 0,0 0 16,0 0-16,-43 42 0,43-21 15,-21 1-15,20 20 0,-20-21 0,0 21 16,21-20-16,-22 20 0,22-21 15,0 21-15,0-20 0,0-1 16,21 0-16,0 0 0,0 0 0,0 0 16,0 1-16,21-22 0,0 0 15,42 0 1,-41 0-16,20 0 0,-21 0 0,21 0 16,-20-22-16,20 1 0,21-21 15,-41 21-15,-1 0 0,21-43 16,-42 22-16,21-1 0,-21 22 15,21-21-15,-21 21 0,22 0 0,-22-1 16,0 44 0,0-1-16,0 0 15,0 21-15,-22-21 0,1 22 0,21-1 16,-21-21-16,21 22 0,0-22 16,0 21-16,0-21 0,0 0 0,0 1 15,42-1-15,-20 0 16,20-21-16,-21 21 0,21-21 0,-20 0 15,20 0-15,-21 0 0,21 0 0,-20-21 16,-1 0-16,21 0 0,-21-1 16,0 1-16,43-42 15,-43 20-15,0 1 0,0 0 0,1-1 16,-22-20-16,21-1 0,0 1 16,-21-1-16,0 22 0,0 0 15,0-1-15,0 1 0,0 21 0,0 0 16,0 0-16,-21 21 15,0 0-15,21 21 0,-22 42 16,22-20-16,-21-1 0,21 0 16,0 22-16,0-22 0,0 22 15,0-22-15,0 0 0,0 1 0,0-1 16,0 0-16,0-21 0,0 22 0,43-22 16,-22 0-16,0 0 15,0 0-15,0-21 0,22 22 0,-1-22 16,-21 0-16,21 0 0,-20 0 15,20 0-15,-21 0 0,21 0 0,-20-22 16,20 1-16,0-21 0,-21 21 16,1 0-16,-1-1 0,0-20 15,0 21-15,-21-43 0,21 43 16,-21 0-16,-21 21 31,0 21-31,0 0 0,0 1 16,21-1-16,-22 0 0,1 42 15,0-41-15,21-1 0,0 0 16,0 0-16,0 0 0,0 0 16,0 1-16,21-22 0,0 21 0,1-21 0,-1 21 15,21-21-15,0 21 16,1-21-16,-1 0 0,0 0 0,1 0 16,63 0-16,-64 0 15,21 0-15,-20-21 0,20 21 0,1-21 16,-22 0-16,22-1 0,-22 1 0,0-21 15,1 21-15,-22-22 16,21 22-16,-21-21 0,-21 21 0,0-22 16,0 22-16,0-21 0,-21 21 15,0 0-15,0 21 0,-22 0 0,22 0 16,-21 0-16,21 21 16,-22-21-16,22 21 0,-21 0 0,21 21 15,-22-20-15,22-1 0,-21 21 16,21-21-16,0 0 0,21 1 0,-22 41 15,22-21-15,0-20 16,0-1-16,22-21 16,-22 21-16,21-21 0,0 0 15,0 0-15,0 0 0,22 0 16,-22 0-16,21 0 0,-21-21 0,43 0 16,-43-1-16,21 1 15,22-42-15,-1-22 16,1-84-1,-22 126-15,-21-20 0,0-1 16,1 1-16,-1 21 0,21-64 16,-21 63-16,-21 1 15,21 21-15,-21 0 0,0 0 0,0-1 16,0 44 0,-21-1-16,0 0 0,0 21 0,0 1 15,-22-1-15,22 21 0,0 1 16,0-1-16,0 1 0,21 42 15,-21-43-15,21-20 0,0-1 16,0 0-16,0 1 0,0-22 0,0 21 16,21-21-16,0 0 0,0-21 15,0 22-15,22-1 0,-22-21 16,21 0-16,0 0 0,1 0 0,-1 0 16,0 0-16,1 0 0,-1 0 15,0 0-15,1-21 0,-1 21 0,0-22 16,-20 1-16,20 0 0,-21-21 0,-21 21 15,0-22-15</inkml:trace>
  <inkml:trace contextRef="#ctx0" brushRef="#br0" timeOffset="32973.36">17780 8065 0,'0'0'0,"21"0"15,0 0-15,0 0 16,22 0-16,-1 0 0,0 0 16,22 0-16,-22 0 0,22-22 0,-1 22 15,1 0-15,-1 0 0,1-21 16,-1 21-16,-20 0 0,20 0 15,-42 0-15,22 0 0,-43-21 16,-22 21 0,-20 0-16,0 0 0,-22 0 0</inkml:trace>
  <inkml:trace contextRef="#ctx0" brushRef="#br0" timeOffset="34868.87">2476 10139 0,'0'0'16,"-21"-21"-16,0 21 0,0 0 15,0 0 1,0 0-16,21 21 31,21-21-31,0 0 0,0 0 0,0 0 16,22 0-16,-1 0 15,0 0-15,1 0 0,-1-21 0,0 0 16,22-1-16,-22 1 0,-21 0 16,22 0-16,-22 0 0,21 0 0,-42-1 15,21 1-15,-21-21 0,0 21 16,0 0-16,0-1 0,-21 22 15,0 0 1,21 22-16,-21-1 0,21 0 0,0 21 16,-21-21-16,21 22 0,-22-1 15,22 0-15,0 1 0,0 20 0,0-20 16,0 20-16,0 1 16,0-1-16,0-21 0,0 64 15,0-63-15,0-1 0,-21 0 16,21-21-16,0 1 0,0-1 0,0 0 15,-21-21-15,0 0 16,0 0-16,0 0 16,-1-21-16,-20 0 0,21-1 15,0 1-15,-22 0 0,22-21 16,0 21-16,-21-22 0,21 1 16,-1 21-16,1 0 0,0-22 15,0 22-15,21 0 0,-21 21 0,21 21 31,0 0-31,0 0 0,0 1 16,21 20-16,0-21 0,0 0 16,0 22-16,22-22 0,-22 0 0,21 0 15,22 21 1,-22-20-16,0-22 0,1 0 0,-1 0 16,0 0-16,1 0 0,20 0 15,-20-22-15,-1 1 0,0-21 0,64 0 16,-64-1-16,1 22 0,-1-21 15,-21-1-15,22 1 0,-22-21 16,-21 20-16,0 22 0,0-21 16,0 21-16,0-1 0,-21 22 15,-1 0 1,1 0-16,0 22 16,0-1-16,21 0 0,0 21 0,-21-21 15,0 22-15,21-1 0,0-21 16,0 22-16,0-1 0,0 0 0,0-21 15,0 22-15,0-22 0,0 0 16,21 0-16,0 0 0,21-21 0,-21 0 16,1 0-16,20 0 0,0 0 15,1 0-15,-1 0 0,0-21 0,1 0 16,-1 0-16,0 0 16,1 0-16,-1-22 0,0 1 0,1 0 15,-22 20-15,0-20 0,-21 0 0,0-1 16,21 22-16,-21 0 0,0 0 15,0 0-15,-21 21 32,21 21-32,0 0 0,0 21 0,-21-20 15,21-1-15,0 21 0,0-21 16,0 22-16,0-22 0,0 0 0,0 42 16,0-41-16,0-1 15,0 0-15,0 0 0,-21-42 47,-1 0-47,22 0 16,-21-1-16,0 1 0,0 0 15,21 0-15,0 42 32,0 0-17,0 0-15,0 1 0,42 20 16,-42-21-16,21-21 0,1 21 15,-1 0-15,0-21 0,0 22 16,0-22-16,0 0 0,1 0 16,-1 0-16,21 0 0,-21-22 15,0 22-15,22-21 0,-22 0 0,21 0 16,-21-21-16,22 20 0,-22-20 16,0 21-16,0-21 0,0-1 0,1 1 15,-1 0-15,0-1 0,0 1 16,-21 0-16,21-1 0,-21 22 15,21-21-15,-21-22 0,0 43 16,0 0-16,0 42 31,0 0-31,0 22 16,0-1-16,0 0 0,0 1 0,0-1 16,0 21-16,-21-20 0,21-1 15,-21 22-15,21-22 0,0 21 16,0-20-16,0-22 0,0 0 0,0 0 15,21-21-15,0 0 16,1 0-16,-1 0 0,0 0 16,-21-21-16,21 21 0,0-21 15,-21 0-15,21 0 0,-21-22 0,22 22 16</inkml:trace>
  <inkml:trace contextRef="#ctx0" brushRef="#br0" timeOffset="35060.33">4360 10224 0,'-21'0'16,"42"0"15,0 0-31,22 0 0,-22 0 16,21 0-16,1 0 0,-1 0 0,0 0 15,1 0-15,20 0 0,1 0 16,-1-22-16,1 22 0,-1-21 0,1 21 15,-22 0-15</inkml:trace>
  <inkml:trace contextRef="#ctx0" brushRef="#br0" timeOffset="36664.33">6223 10118 0,'0'-21'0,"0"42"0,0-64 16,0 22-16,0 0 0,0 0 16,0 0-16,-21 21 0,0 0 15,-43 0-15,43 0 16,0 0-16,-43 21 16,43 0-16,0 0 0,-21 22 15,20-22-15,1 21 0,-42 22 16,42-22-16,-1 21 0,1-20 15,0-1-15,0 22 0,21-22 0,0 43 16,0-43-16,0 0 0,42-21 16,-21 1-16,22-1 0,41 21 15,-41-42-15,20 0 0,-20 0 16,20 0-16,1 0 0,-22 0 16,21 0-16,-20-21 0,20 0 15,-20 0-15,-1-1 0,0 1 0,22-21 0,-43 21 16,21-22-16,1 1 15,-1 0-15,0-43 0,-21 43 16,1-1-16,-22 1 0,0 0 0,0 21 16,-22-22-16,1 22 15,0 0-15,0 21 0,-21 0 16,20 0-16,1 21 0,0 0 16,0 0-16,0 1 0,-22-1 0,22 21 15,0 0-15,0 1 0,0-1 16,21-21-16,0 22 0,-21-1 0,21-21 15,0 21-15,0-20 0,0-1 0,0 0 16,21 0-16,0 0 16,0-21-16,0 0 0,0 0 15,1 0-15,-1 0 0,0 0 0,21-21 16,-21 0-16,22 0 0,-22 0 16,42-22-16,-41 1 0,-1 21 15,0-22-15,0 1 0,0 0 16,-21-22-16,21 22 0,-21 21 15,0 0-15,22-1 0,-22 1 16,0 42 0,0 1-16,0-1 0,-22 0 15,22 0-15,-21 21 0,21-20 16,0 20-16,0 0 0,0-21 16,0 1-16,0 20 0,21 0 15,1-21-15,-1 1 0,0-1 16,0-21-16,0 0 0,22 21 0,20-21 15,-21 0-15,-20 0 16,20 0-16,-21-21 0,21 0 0,1-1 16,-1-20-16,-21 21 0,0 0 15,1-22-15,-1 1 0,0 21 16,-21-21-16,21-1 0,0 22 16,-21-42-16,0 41 0,0 44 46,-21-1-46,21 21 0,-21-21 16,21 22-16,0-22 0,0 0 0,0 21 16,0-21-16,0 22 0,0-22 0,0 0 15,0 21-15,0-20 0,21-1 16,-21 0-16,21 0 0,-21 0 16,0 0-16,0-42 31,0 0-16,0 0-15,0 0 16,0 0-16,0-1 0,0 1 0,0 0 16,0 0-16,0 0 0,0 0 15,0 42 17,-21 0-32,21 0 15,0 0-15,0 0 0,0 1 16,0-1-16,21-21 0,0 21 0,1-21 15,-1 0-15,0 21 16,0-21-16,0 0 0,22 0 0,-22 0 0,21 0 16,-21 0-16,22 0 0,-22 0 15,21-21-15,0 0 0,1 0 0,-22 21 16,21-22-16,22-41 16,-43 21-16,21-22 15,1 22-15,-43 21 0,21-22 0,0 22 16,-21-21-16,0 21 15,-21 42 1,0 0-16,-1 0 16,1 0-16,21 22 0,0-22 15,-21 21-15,21-21 0,0 22 0,0-22 16,0 0-16,0 0 0,21 21 16,0-42-16,-21 22 0,43-22 15,-1 0-15,-21 0 16,22 0-16,-22 0 0,21 0 0,-21-22 15,22 1-15,-22 21 0,21-21 16,-21 0-16,22 0 0,-22-22 16,21 22-16,0-63 0,1 62 15,-22-20-15,0 21 0,0-21 0,-21 20 16,0 1-16,0 0 0,0 0 16,0 0-16,-21 21 15,21 21-15,0 0 16,0 0-16,0 0 0,0 1 0,0-1 15,0 0-15,0 0 0,0 0 0,0 0 16,0 22-16,0-22 16,0 0-16,0 0 0,0 0 0,0 1 15,0-1 1,-21 0 0,0-21-16,0 21 0,-1-21 0,1 0 15,0 0-15,0 0 0</inkml:trace>
  <inkml:trace contextRef="#ctx0" brushRef="#br0" timeOffset="37765.57">10604 10181 0,'0'0'0,"0"-21"0,22 0 16,-22 0-16,0-22 0,0 22 16,0 0-16,0 0 0,0 0 15,-22 21 1,1 21 0,21 0-16,-21 0 0,0 0 15,0 22-15,0-22 0,21 21 16,-22 1-16,1-1 0,21 21 0,0-20 15,0-1-15,0 0 0,0 22 16,0-22-16,0-21 0,0 22 16,21-43-1,1 0 1,-1 0-16,-21-21 0,21-1 16,0 1-16,0 0 0,22-21 0,-22 21 15,0-22-15,0 1 0,21 0 0,-20 20 16,-1-20-16,21 0 0,-21 21 15,0-1-15,1 1 0,-1 0 0,0 0 16,0 21-16,-21 21 16,0 0-1,0 0-15,0 22 0,0-22 16,0 21-16,0-21 16,21 22-16,-21-22 0,43 42 15,-43-20-15,21-22 0,0 0 16,21 0-16,-21 0 0,1-21 0,20 0 15,-21 0-15,21 0 0,-20 0 0,20 0 16,0 0-16,-21-21 0,22 21 16,-1-21-16,-21 0 0,22-21 0,-22 20 15,0-20-15,0 21 0,0-21 16,0-1-16,1 22 0,-22-21 0,21-43 16,-21 43-16,21-1 15,-21 22-15,0-21 0,0 21 0,0 0 16,0 42 15,0 0-31,0 21 0,0-21 16,0 22-16,-21-1 0,21 0 15,0 1-15,0-1 0,0 0 0,0 22 16,0-22-16,0-21 0,0 22 16,0-1-16,21-21 0,21 43 15,1-64-15,-1 21 0,-21-21 16,43 0-16,-22 0 0,64-21 15,-64 21-15,22-21 0,-22-1 16,21 1-16,-20-21 0,-1 21 16,0-22-16,1-41 0,-1-22 15,-42 64 1,0 20-16,0-20 0,0 21 0,-21 0 16,0 21-16,-22 0 15,22 0-15,0 21 16,0 0-16,-21 0 0,20 0 0,1 1 15,-21 41-15,42-21 16,0 1-16,0-22 0,0 21 0,21-21 16,0 22-16,0-22 0,1 0 15,20 0-15,0 0 0,1-21 16,-1 22-16,0-22 0,64 0 16,-42 0-16,-1 0 0</inkml:trace>
  <inkml:trace contextRef="#ctx0" brushRef="#br0" timeOffset="39759.1">14118 9948 0,'0'-21'16,"0"42"-16,0-63 0,-21 21 0,0 0 0,0 0 0,-1-1 15,1 22-15,0 0 16,0 0-16,-21 0 0,20 22 15,1-1-15,0 0 0,0 0 0,0 0 16,-22 64-16,22-43 16,0-21-16,21 22 0,0-1 0,0 0 15,0 1-15,0-1 16,0 0-16,0 1 0,0-22 0,21 42 16,0-20-16,1-22 0,-1 0 15,21 0-15,-21-21 0,22 21 0,-1-21 16,21 0-16,-20 22 0,84-22 15,-64 0-15,1 0 0,-1-22 16,1 22-16,-1-21 0,1 0 16,-22 0-16,22-21 0,-22 20 0,-21-20 15,21 0-15,-20-1 0,-1 22 16,-21-21-16,0 0 0,0 20 0,0 1 16,0 0-16,0 0 0,0 0 15,0 0-15,-21 21 0,-1 0 0,1 0 16,0 0-16,-42 21 15,41 0-15,-20-21 0,21 21 0,-21 0 16,-1 22-16,1-22 0,21 0 0,-22 21 16,22 1-16,0-22 0,0 21 15,0-21-15,0 43 16,21-43-16,0 0 0,0 0 16,0 0-16,21-21 0,21 0 15,0 0-15,-20 0 0,20 0 16,0 0-16,1-21 0,-22 0 0,21 0 15,0 0-15,-20 0 0,20-22 0,-21 22 16,21-21-16,-20 21 0,-1-22 16,0 1-16,0 21 0,-21-22 0,0 22 15,0 0-15,21 0 0,-42 21 32,0 0-32,21 21 0,-21 0 0,0 0 15,-1 1-15,22-1 16,0 21-16,-21-21 0,21 0 0,0 22 15,0-22-15,0 21 0,0-21 16,0 1-16,21-1 0,1 0 0,-1-21 16,0 21-16,21-21 0,-21 0 15,22 0-15,20 0 0,-20 0 16,-1 0-16,0 0 0,-21 0 16,22-21-16,-22 0 0,0 0 0,0-1 15,0 1-15,1-21 0,-1 21 16,0-22-16,-21 22 0,21-21 0,-21 21 15,21-22-15,-21 22 0,21-21 16,-21 63 15,-21 0-31,0 0 16,21 1-16,-21-1 0,21 0 16,-21 0-16,21 0 0,0 22 0,0-22 15,-21 0-15,21 0 0,0 0 16,-22 0-16,22 1 0,0-1 0,0 0 15,0 0-15,0-42 47,0 0-47,0 0 0,0-1 16,22 1-16,-22 0 0,21-21 16,0 21-16,21-22 0,-21 22 15,22-21-15,-22 21 0,21-1 0,1-20 16,-22 21-16,21 21 0,0-21 15,1 21-15,-22 0 0,21 0 0,1 0 16,-22 21-16,0 21 16,-21-21-16,0 1 0,0-1 15,0 21-15,0-21 0,0 22 0,0-22 16,0 21-16,0-21 0,0 0 16,0 1-16,0-1 0,0 0 0,0 0 15,21-21 1,0 0-16,0 0 0,1 0 15,20 0-15,-21-21 0,0 21 0,22-21 16,-22 0-16,21-1 0,22-41 16,-43 42-16,0 0 0,0-22 15,0 22-15,-21-21 0,21 21 16,1-22-16,-22 22 0,0 0 0,0 0 16,-22 21 15,1 21-31,0 0 0,0-21 15,0 21-15,0 22 0,-22-1 16,22-21-16,21 0 0,-21 22 0,0-22 16,21 0-16,-21 0 15,21 0-15,0 0 0,-22 1 0,22-1 16,-21-21-16,21 21 16,0-42-1,0 0 1,21-1-16,1 1 15,-1 0-15,0 0 0,0-21 16,21 20-16,-20 1 0,20-21 0,0 21 16,22 0-16,-22-22 0,0 22 0,1 0 15,-1 21-15,0 0 0,-20 0 16,20 0-16,-21 0 0,0 21 16,-21 0-16,0 0 15,0 1-15,0 20 0,0-21 16,0 0-16,-21 0 0,21 22 15,0-22-15,0 0 0,0 0 16,0 0-16,21-21 16,22 22-16,-22-22 0,21 0 0,0 21 15,1-21-15,20 0 0,-20 0 16,-1 0-16,0 0 0,1 0 0,-1 0 16,-21-21-16,21-1 15,1-41-15,-22 42 0,21-64 16,-21 64-16,-21-21 0,0 20 15,0-20-15,0 21 0,0 0 16,-21 21 0,0 0-16,0 0 15,0 21-15,0 0 0,21 0 0,-22 0 16,1 1-16,21 20 0,-21-21 16,21 0-16,0 0 0,0 43 15,0-43-15,42 43 16,-20-64-16,-1 21 0,0-21 15,0 0-15,0 0 0,64 0 16,-64 0-16,21 0 0,1 0 16,-1-21-16,-21-1 0,43-20 15,-22 21-15,-21 0 0,0-22 16,1 22-16,-22-21 0,0 21 16,0 0-16,0-1 0,0 1 0,0 0 15,-22 21-15,1-21 0,-21 21 16,0 0-16,20 0 0,-20 0 0,0 0 15,-1 0-15,22 0 0,-21 0 0,21 0 16,0 21-16,-1-21 0,1 0 16,21 21-16,0 0 15,21-21 1,1 0-16,20 0 0,0 0 16</inkml:trace>
  <inkml:trace contextRef="#ctx0" brushRef="#br0" timeOffset="40085.92">18288 9758 0,'0'0'0,"0"-21"0,0 0 0,0-1 16,0 1-16,-21 21 16,0 0-1,21 21-15,-22 22 16,1-22-16,21 21 0,0-21 15,-21 22-15,0-1 0,21 0 16,-21 1-16,21-1 0,0 0 0,0-20 16,0 20-16,0 0 0,0-21 15,0 22-15,0-22 0,0 0 0,0 0 16,0 0-16,0 1 0,0-1 16,21 0-16,0-21 0,0 0 15,0 0-15,1 0 0,-1 0 16,0 0-16,21 0 0,22-42 15,-43 20-15,21 1 0,-21 0 0,1 0 16,-1 0-16,-21 0 16</inkml:trace>
  <inkml:trace contextRef="#ctx0" brushRef="#br0" timeOffset="40289.8">18119 9991 0,'-22'0'0,"44"0"0,-65 0 15,22 0-15,21-21 0,21-1 16,0 22-1,22-21-15,-1 21 0,-21 0 0,22 0 16,20 0-16,-21-21 0,1 21 16,63 0-16,-43 0 0,-21 0 15,1 0-15,-22 0 0,21 0 16,-21 0-16,22 0 16,-64 0-1,-1 0-15,-20 0 16</inkml:trace>
  <inkml:trace contextRef="#ctx0" brushRef="#br0" timeOffset="42180.1">8318 11896 0,'0'21'0,"-21"0"31,21-42 1,0 0-32,0 0 15,0-1-15,0 1 0,0 0 0,0 0 16,0 0-16,-21-22 16,0 22-16,0 0 0,-22 0 15,1 0-15,0 0 0,-64 21 16,42 0-16,1 0 0,-1 0 15,22 0-15,-21 21 0,20 0 0,-20 21 16,20-21-16,1 22 0,0-1 16,21 0-16,-1 1 0,1 20 0,0 43 15,21-42-15,0-22 0,0 0 16,0 1-16,0-22 0,21 42 16,0-42-16,22-21 0,-22 0 15,21 0-15,-21 0 0,22 0 16,-1 0-16,22 0 0,-22-21 15,0 0-15,64-42 0,-64 20 16,22 1-16,-22 0 0,-21-1 16,22 1-16,-1-43 0,-42 43 15,0 0-15,0-1 0,0 1 16,0 0-16,0-22 0,0 43 16,0 0-16,0 42 31,0 0-31,0 0 0,0 0 0,0 22 15,0-1-15,0 0 0,0 1 16,0-1-16,0 0 0,0 1 0,0-1 16,0-21-16,21 22 15,-21-22-15,21 0 0,1 0 0,-1-21 16,21 0-16,-21 0 0,0 0 0,1 0 16,20-21-16,-21 21 0,21-21 15,-20-22-15,20 22 0,-21 0 0,0-21 16,64-43-1,-64-21-15,-21 85 16,0-21-16,0 21 0,0-1 16,0 1-16,0 0 0,0 42 31,-21 0-31,21 1 16,-21 20-16,21-21 0,0 21 0,0-20 15,0 20-15,-21 0 0,21-21 16,0 22-16,0-22 0,0 21 0,0-21 15,0 1-15,21-1 0,0-21 16,0 0-16,0 0 0,0 0 16,22 0-16,-22-21 0,64-1 15,-64 1-15,21-21 0,0 21 16,-20 0-16,20-22 0,-21 22 0,0-21 16,0 21-16,1-22 15,-22 22-15,21-42 0,-21 41 16,0 1-16,0 0 0,-21 42 31,21 0-31,-22 1 16,1-1-16,21 21 0,0 0 15,0-20-15,0 20 0,0 0 0,0 1 16,0-1-16,0-21 0,0 21 16,0-20-16,21-1 0,1-21 15,-1 21-15,0-21 0,21 0 0,1 0 16,-1 0-16,21-42 15,-41 20-15,20 1 0,-21 0 16,0 0-16,0-21 0,1-1 16,-1 1-16,0 21 0,0-22 0,0 1 15,-21-21-15,0 20 0,0 1 0,21 0 16,-21-22-16,22 22 0,-1-22 16,-21-20-16,21 41 0,0 22 15,-21 0-15,0 0 0,0 0 16,0 42-16,0 0 15,0 0-15,0 21 0,0 1 16,0-1-16,-21 0 0,21 22 16,0-22-16,-21 1 0,21 20 0,-21-21 15,21 1-15,0 20 0,0-20 0,0-1 16,0 0-16,0 22 16,0-43-16,21 0 0,0 0 15,0-21-15,0 0 0,22 0 16,-1 0-16,-21 0 0,21 0 0,1-21 15,-1 0-15,22 0 0,-22 0 16,21-1-16,-20-20 0,20 21 0,-20 0 16,-1-22-16,-21 22 0,21-21 15,-20 21-15,-1 0 0,-21-1 0,0 1 16,0 0-16,0 0 0,-21 21 31,-1 21-31,1-21 0,0 21 0,21 0 16,-21 22-16,21-22 15,-21 0-15,21 21 0,0-20 0,0 20 16,0-21-16,0 43 0,0-43 16,21 0-16,0 0 0,0 0 15,0-21-15,22 0 0,-22 0 0,0 0 16,21 0-16,-20 0 0,20-21 16,-21 0-16,21 0 0,-20 0 15,-1-22-15,21 22 0,-21 0 0,-21-21 16,21 20-16,-21-20 0,0 21 0,0-21 15,0 20-15,0-20 0,0 21 0,0 0 16,-21 0-16,0-1 0,0 1 16,0 21-16,0 0 0,-22 0 15,22 0-15,0 0 0,0 0 0,0 0 16,-1 21-16,1 1 0,0-22 16,0 21-16,0 0 0,0-21 15,-1 21-15,1-21 16,0 0-16,0 0 0,0 0 15</inkml:trace>
  <inkml:trace contextRef="#ctx0" brushRef="#br0" timeOffset="42400.14">9483 11599 0,'0'0'0,"21"0"16,0 0-1,0 0-15,0 0 0,22 0 16,-22 0-16,42 0 0,-20 0 0,62-21 16,-41 0-16,-1 21 0,1 0 15,-22 0-15,1-21 0,-1 21 16,0 0-16,-21 0 0,1 0 0</inkml:trace>
  <inkml:trace contextRef="#ctx0" brushRef="#br0" timeOffset="43396.32">11028 11769 0,'0'0'0,"0"-21"16,0-1 0,0 1-16,21 21 0,0-21 15,0 0-15,0 21 16,1-21-16,20 21 0,-21 0 0,0-21 15,22 21-15,-22 0 0,0 0 16,0 0-16,0 21 0,0-21 0,1 21 16,-22 0-16,0 21 0,21-20 0,-21 41 15,21-21-15,-21-20 16,0 20-16,0 0 0,0-21 0,-21 64 16,0-64-16,-1 0 0,22 1 15,0-1-15,-21 0 0,0-21 16,0 0-1,21-21 1,0 0-16,0-22 16,0 22-16,0-21 0,21 21 15,-21-22-15,21 1 0,0 21 0,1-22 16,-1 1-16,21 21 0,-21-21 0,0 20 16,22-20-16,-22 21 15,0 21-15,21-21 0,-20 21 0,41 0 16,-42 0-16,0 21 0,1 0 15,-1 0-15,0 0 0,0 1 0,-21 20 16,0-21-16,21 21 0,-21 1 16,0-22-16,0 21 0,0 1 0,0-22 15,0 0-15,0 21 0,0-21 16,0 1-16,0-1 0,-21-21 16,21 21-16,-21-21 0,21-21 15,0 0 1,0-1-16,0-20 15,0 21-15,0 0 0,0-22 0,21 1 16,0 21-16,0-21 0,22-1 16,-22 22-16,21-21 0,1-1 15,-1 22-15,0 0 0,22 0 0,-1 0 16,-20 0-16,62 21 16,-62 0-16,-1 21 0,0 0 0,-20 0 15,-1 0-15,0 0 0,-21 22 16,0-22-16,0 21 0,0-21 0,0 22 15,-21-1-15,21-21 0,-21 22 0,-1-22 16,1 21-16,0-21 0,0 22 16,0-22-16,0 0 0,-1 0 15,22 0-15,22-21 32,-1-21-32,21 0 0</inkml:trace>
  <inkml:trace contextRef="#ctx0" brushRef="#br0" timeOffset="44382.39">13250 11875 0,'0'0'0,"0"-22"0,0 1 0,0 0 0,0 0 16,0 0-16,0 0 0,-21-1 0,0 1 16,0 21-16,0-21 15,-1 0-15,1 21 0,0 0 0,0 0 16,0 0-16,-22 0 0,22 0 0,0 21 15,0 0-15,-21 0 0,-1 43 16,22-22-16,-21 1 0,-1 41 16,22-41-16,-21 41 15,42-41-15,0-1 0,0-21 16,0 21-16,0-20 0,0-1 16,0 0-16,21-21 0,0 0 0,22 0 15,20 0-15,-42-21 0,22 21 16,-1-21-16,-21-1 0,21-20 15,1 21-15,-22 0 0,21-22 0,-21 1 16,1 0-16,20 21 0,-21-22 16,-21 1-16,21 0 0,-21 20 15,0 1-15,0 0 0,0 0 0,0 0 16,0 42 0,-21 0-16,21 0 15,-21 22-15,21-22 0,0 21 16,-21-21-16,21 22 0,0-1 15,0-21-15,0 21 0,0-20 0,0-1 16,21 21-16,-21-21 0,42 0 16,-21 1-16,22-22 0,20 0 15,-42 0-15,22 0 16,-1 0-16,0-22 0,1 1 0,20-21 16,-42 0-16,22 20 15,-22-20-15,0 0 0,0-1 16,0 1-16,1 0 0,-22-1 0,21-20 15,0 21-15,-21-1 0,21-20 0,0 20 16,0 1-16,-21 21 0,0-21 16,22 20-16,-22 1 0,0 42 31,0 22-31,0-22 0,-22 21 16,22-21-16,-21 22 0,0-1 15,21 0-15,0 1 0,-21-1 0,0 0 16,21 1-16,0-22 0,0 21 0,0 1 15,0-1-15,0 21 16,21-20-16,0-22 0,0 0 0,0 0 16,1 0-16,20 1 0,0-22 15,1 0-15,-1 0 0,0 0 16,22 0-16,-22 0 0,22-22 0,-22 1 16,21 0-16,-20 0 0,-1 0 15,0 0-15,1-22 0,-22 1 0,0 21 16,0-22-16,0 1 0,-21 21 15,0-21-15,0 20 0,0 1 0,0 0 16,0 0-16,-21 21 16,0 0-16,0 0 0,0 0 15,-22 21-15,22-21 0,0 21 0,0 22 16,0-22-16,21 21 0,0-21 16,0 22-16,0-22 0,0 42 15,0-20-15,0-22 0,0 0 16,21 0-16,0-21 0,21 21 15,-20-21-15,20 0 0,-21 0 0,21 0 16,-20 0-16,20 0 0,0 0 16,-21 0-16,22-21 0,-22 0 0,0 0 15,0 0-15,0-1 0,1 1 16,-1 0-16,0-21 0,-21 21 0</inkml:trace>
  <inkml:trace contextRef="#ctx0" brushRef="#br0" timeOffset="44644.39">13906 11578 0,'-42'0'0,"84"0"0,-105 0 0,42 0 16,0 0-16,42 0 31,0 0-31,21 0 0,1 0 15,-1 0-15,0 0 0,1 0 0,20 0 16,-21 0-16,22 0 0,-22 0 16,22 0-16,-22 0 0,0 0 15,-20 0-15,20 0 0,-21 0 0,0 0 16,0 0-16,1 0 0,-1 0 16,0 0-16,0 0 0</inkml:trace>
  <inkml:trace contextRef="#ctx0" brushRef="#br0" timeOffset="45744.18">825 13653 0,'-63'0'0,"126"0"0,-168 0 0,62 0 15,1 0-15,0 0 0,20 0 0,1 0 16,0 0-16,21 21 16,21 0-1,22-21-15,-1 21 0,21-21 16,1 0-16,-1 0 0,1 0 15,21 0-15,-1 0 16,1 0-16,0 0 0,-1 0 0,-20 0 16,20 0-16,-20 0 0,-1 0 15,1 0-15,42 0 0,-64 0 16,-21 0-16,0 0 0,1-21 16,-1 0-16,-21 0 15,0-1-15,0 1 0,0 0 0,-21 0 16,-1 0-16,1 21 0,0-21 15,-21-1-15,21 22 0,-22 0 0,22-21 16,-21 21-16,21 0 16,63 0 15,-21 0-31,0 0 0,22 0 16,-1 0-16,0 0 0,-21 21 0,22 1 15,-22-1-15,0 0 0,0 21 16,-21 1-16,0-1 0,0 0 0,-21 1 15,-21-1-15,21 0 0,-22 1 16,-20-1-16,20 0 0,-20-21 16,21 22-16,-1-22 0,1 0 15,0 0-15,20 0 0,22 1 0</inkml:trace>
  <inkml:trace contextRef="#ctx0" brushRef="#br0" timeOffset="46192.44">3873 13102 0,'0'0'0,"-21"0"15,0 0 1,0 43-16,0-22 0,0 21 15,-1 0-15,1 22 0,0-1 16,21 1-16,-21 21 0,0-1 0,0-20 16,21 20-16,0-20 0,-22-1 0,22 1 15,-21-1-15,21-20 16,0-1-16,0 0 0,0-20 0,0 20 16,0-21-16,0 0 15,21-42 1,1 0-1,-22-21-15,21 20 0,-21 1 0</inkml:trace>
  <inkml:trace contextRef="#ctx0" brushRef="#br0" timeOffset="46521.29">3598 13483 0,'-21'-42'0,"42"84"0,-42-126 0,21 62 15,0 1-15,0-42 16,0 42-16,0-22 0,0 22 0,21 0 15,0 0-15,43-22 16,-22 22-16,1 0 0,-1 21 16,21 0-16,-20 0 0,20 0 0,43 21 15,-64 0-15,1 22 0,20-22 16,-42 21-16,22-21 0,-43 22 16,0-1-16,0-21 0,0 22 0,-21-1 15,-1 0-15,-20-21 16,0 22-16,-1-22 0,1 21 0,0-21 15,-1 1-15,1-1 0,0-21 0,-1 21 16,22-21-16,0 21 0,0-21 16,0 0-16,42 0 31,0-21-31,0 0 16,22 21-16,-22 0 0,0-21 0</inkml:trace>
  <inkml:trace contextRef="#ctx0" brushRef="#br0" timeOffset="47112.23">4318 13907 0,'-21'0'16,"42"0"-16,-63 21 0,42-42 16,0-1-16,0 1 15,0 0-15,0 0 16,21-21-16,0 20 0,0 1 0,0 0 15,0 0-15,22 0 0,-1 0 16,0-1-16,1 22 0,-1 0 16,0 0-16,1 0 0,-1 22 0,0-1 15,22 42-15,-43-20 16,0-1-16,-21-21 0,0 21 16,0 1-16,-21-1 0,0 0 0,0-20 15,0 20-15,-1-21 0,1 0 16,0 0-16,0 1 0,21-1 15,-21-21-15,21-21 16,0-1 0,0 1-16,21 0 0,0 0 0,0 0 15,0 0-15,1-22 0,-1 22 16,0-21-16,21 21 0,-21-22 0,22 22 16,-22-21-16,21 21 0,1-22 15,-22 22-15,21 0 0,-21 0 16,0 21-16,22-21 0,-22 21 0,0 0 15,0 0-15,0 0 16,-21 21 0,0 0-16,0 0 0,0 0 0,0 0 15,0 1-15,0 20 0,0-21 16,0 0-16,0 22 0,0-22 16,0 0-16,0 0 0,0 0 15,0 0-15,0 1 0,0-1 0,-21 0 16,21 0-16,-21-21 0,21-21 47,0-21-32,0 20-15,0-20 0,0 21 0</inkml:trace>
  <inkml:trace contextRef="#ctx0" brushRef="#br0" timeOffset="47276.77">5440 13441 0,'0'0'0,"0"-21"0,0 0 15,-21 21 1,-1 0 0,1 0-16,21 21 31,21 0-15,1-21-16,-1 0 0,0 0 15,0 0-15</inkml:trace>
  <inkml:trace contextRef="#ctx0" brushRef="#br0" timeOffset="48390.15">5800 13610 0,'0'21'0,"0"-42"0,0 85 0,0-43 0,-22 0 16,22 0-16,-21 22 0,0-22 16,0 0-16,21 21 0,0-21 0,-21 1 15,0-1-15,21 0 16,-22 0-16,22 0 0,0 0 0,0 1 15,-21-1-15,21-42 32,0-1-32,21 22 15,1-21-15,-1 0 0,0-21 16,0 21-16,0-1 0,0-20 0,1 0 16,-1-1-16,0 22 0,0-21 15,21 21-15,-20 0 0,-1-1 16,0 22-16,0 0 0,0 0 0,0 22 15,-21-1-15,0 21 16,0-21-16,0 0 0,0 22 0,0-22 16,0 0-16,22 43 15,-22-43-15,0 0 0,21 0 16,-21 0-16,21 0 0,0 1 16,0-22-16,0 0 0,1 0 0,20 0 15,0 0-15,1 0 16,-22 0-16,21-22 0,0 1 0,-20 0 15,41-42-15,-42 20 0,22 1 16,-22 0-16,0-22 0,0 22 16,0-22-16,-21 1 0,21-1 0,-21 22 15,22-22-15,-22 22 16,0 0-16,0-1 0,0 22 0,0 0 16,0 0-16,-22 42 31,22 0-31,-21 22 0,21-22 0,-21 21 15,0 0-15,21 1 0,0-1 16,-21 0-16,21 1 0,-21 20 0,21-20 16,0-1-16,0 0 0,0 1 15,0-1-15,0-21 0,0 21 0,21-20 16,0-1-16,0 21 0,0-21 16,0-21-16,1 21 0,20 1 0,-21-22 15,21 0-15,1 0 0,-1 0 0,0 0 16,1 0-16,-22 0 0,21 0 15,43-22-15,-64 1 0,21-21 16,-20 21-16,-1 0 16,0-22-16,21 1 0,-21 0 0,-21-1 15,22 1-15,-1 0 0,-21-1 0,0 1 16,0 21-16,0 0 0,0-1 16,-21 22-16,-1 0 15,1 0-15,0 22 0,0-1 16,0 0-16,0 21 0,-1-21 15,22 1-15,0 20 0,-21-21 0,21 21 16,0-20-16,0-1 0,0 0 16,0 0-16,0 0 0,0 0 0,21 1 15,1-1-15,20-21 16,-21 0-16,0 0 16,22 0-16,-22 0 0,0 0 15,21-21-15,1 21 0,-1-22 0,0 1 16,1-21-16,-1 21 0,0 0 0,1-22 15,-1 1-15,-21 21 0,0-22 16,0 22-16,-21 0 0,0 0 16,0 0-16,-21 21 15,0 0-15,0 21 0,0-21 0,21 21 16,0 0-16,0 0 16,0 1-16,0-1 0,0 21 0,0-21 15,0 0-15,0 1 0,0-1 0,0 0 16,21 0-16,-21 0 15,21 0-15,-21 1 0,21-22 16,-21 21-16,21-21 31,1 0-31,-1 0 16,0-21-16,0-1 0,0 1 0,0 0 16,1 0-16</inkml:trace>
  <inkml:trace contextRef="#ctx0" brushRef="#br0" timeOffset="48625.02">6689 13314 0,'-43'21'15,"22"-21"-15,-21 0 0,21 0 16,105 21-1,-63-21-15,43 0 16,-22 0-16,22 0 0,-22 0 16,22 0-16,-1 0 0,-21 0 15,22 0-15,-22 0 0,1 0 0,-22 0 16,0 0-16</inkml:trace>
  <inkml:trace contextRef="#ctx0" brushRef="#br0" timeOffset="49180.7">9144 13653 0,'0'-22'0,"0"44"0,0-65 16,0 22-16,-21 21 0,21-21 0,0-21 16,0 20-16,0 1 15,0 0-15,21 0 0,0 21 0,0-21 16,0 0-16,22 21 0,-22 0 15,21-22-15,-21 22 0,22 0 16,-1 0-16,43 43 0,-43-22 16,0 0-16,-20 21 0,20 1 15,-21-1-15,0 0 0,-21 1 0,0-1 16,0 22-16,0-22 0,-21-21 16,0 21-16,0-20 0,0 20 0,-1-21 15,-20-21-15,21 21 0,0-21 16,0 0-16,21-21 15,0 0-15,0 0 0,0-22 16,0 22-16,21-21 0,0 21 16,0-22-16,0-20 0,43-22 15,-22 43-15,-21 0 16,22-1-16,-1 1 0,21 21 0,-20-22 16,-1 22-16,22 0 0,-22 0 15,43 21-15,-43 0 0,-21 0 16,21 0-16,-20 0 0,-1 21 15</inkml:trace>
  <inkml:trace contextRef="#ctx0" brushRef="#br0" timeOffset="51073.61">10287 13758 0,'0'22'0,"0"-44"0,0 65 16,0-22-16,21-21 0,0 0 15,0 0-15,1 0 0,-1-21 16,0 0-16,0-1 0,0 1 0,0 0 15,1 0-15,-1-21 0,-21 20 16,21-20-16,0 21 0,-21-43 16,0 22-16,0 21 0,0-21 15,0 20-15,-21 22 16,0 0-16,0 0 0,-1 0 16,-20 22-16,21 20 0,-21 21 15,20-20-15,1-1 16,0 0-16,21 1 0,0-1 0,0 0 15,0 1-15,0-22 0,0 21 16,21-21-16,0 1 0,22-1 16,-22-21-16,21 0 0,1 0 0,-1 0 15,0 0-15,22 0 0,-22-21 16,22 21-16,41-64 0,-41 43 16,-22 0-16,1-22 0,-1 1 15,0 0-15,1-22 0,-22 22 16,0 0-16,0-22 0,0 22 0,0-1 15,-21 1-15,0 0 0,0-22 16,0 43-16,0 0 0,0 0 16,-21 21-1,0 21-15,21 0 0,-21 0 0,21 22 16,-21-22-16,0 21 0,21 0 16,0 1-16,0-1 0,-22 22 0,22-22 15,0 21-15,0-20 0,0-1 16,0 0-16,0 1 0,22-22 0,-1 21 15,21 1-15,0-22 0,-20-21 16,41 0-16,-21 0 0,1 0 16,20 0-16,1 0 0,-1 0 0,1 0 15,-1-21-15,1-1 0,-22 1 16,22 0-16,-22-21 0,0 21 16,-21-22-16,1 1 0,-1 21 15,-21-22-15,0 1 0,0-43 16,0 64-16,-21 0 0,-22 0 15,1 21-15,0 0 16,-1 0-16,22 0 0,-21 42 0,21-21 16,-1 22-16,-20-22 0,21 21 15,0 1-15,21-1 0,0 0 0,-21 22 16,21-43-16,0 0 16,0 0-16,0 0 0,0 1 0,21-1 15,0-21-15,0 0 0,0 0 16,0 0-16,1 0 0,20 0 15,0 0-15,1-21 0,-22-1 16,21 1-16,-21 0 0,22 0 16,-22-21-16,0-1 0,0 22 0,0-21 15,0-1-15,1 1 0,-1 0 16,-21 21-16,0-1 0,0 1 0,0 42 31,-21 22-31,21-22 16,0 21-16,-22 1 0,22-1 15,0-21-15,0 21 0,0 1 0,0-22 16,0 0-16,0 21 0,22-20 16,-1-1-16,0-21 0,0 21 15,21 0-15,1-21 0,-1 0 0,-21 0 16,22 0-16,-1 0 0,0 0 0,1-21 16,-1 0-16,0 0 0,-21-1 15,22 1-15,-22-21 0,21 0 0,-21-1 16,1 1-16,-1-22 15,-21 22-15,21-21 0,0-1 0,-21 22 0,0-1 16,0-41-16,0 41 16,0 22-16,0 0 0,-21 21 15,0 21-15,21 0 16,-43 43 0,43-43-16,-21 21 0,21 1 15,0-1-15,-21 0 0,21 1 0,0-1 16,0 0-16,0 1 0,0-1 0,0 0 15,0 1-15,0-22 0,21 0 16,-21 0-16,21 0 0,1 1 0,-1-1 16,21-21-16,-21 0 0,22 0 0,-1 0 15,0 0-15,22 0 0,42 0 16,-64 0-16,0-21 0,1-1 16,-1 1-16,0-21 15,-21 21-15,1-22 0,-1 1 0,0 21 16,0-21-16,-21-1 0,0 22 15,0 0-15,0 0 0,0 0 0,-21 21 16,-21 0-16,20 0 16,1 0-16,0 21 0,0 0 0,21 0 15,-21 21-15,21-20 0,0-1 16,0 21-16,0-21 0,0 22 16,0-22-16,0 0 0,21 21 15,0-21-15,0 1 0,0-22 16,22 21-16,-1-21 0,0 0 0,1 0 15,-1 0-15,0 0 0,64 0 16,-63 0-16,-1 0 0,21-21 0,-20-1 16,-1 1-16,0 0 15,1 0-15,-1-21 0,-21 20 0,22-20 16,-22 0-16,0-1 0,-21 1 0,0 0 16,0 21-16,0-22 0,0 22 15,-42 0-15,20 21 0,1-21 0,-21 21 16,21 0-16,-22 0 0,22 21 15,-21-21-15,21 42 0,-22-21 0,22 22 16,-21-1-16,21 0 0,0-20 16,-22 62-16,43-41 15,0-22-15,0 0 0,0 21 0,0-21 16,21 1-16,1-1 0,-1-21 16,0 0-1,0 0-15,21 0 0,-20 0 0,-1-21 16,0-1-16,21 1 0,-21 0 0,22-21 15,-22 21-15,21-22 0,-21 1 16,22-22-16,-22 22 0,21-21 16,-21-1-16,1 22 0,20-22 15,-21 1-15,-21 20 0,0-20 0,0 21 0,0-22 16,0 43-16,0 0 16,0 42-1,-21 0-15,0 21 0,21 1 16,0-22-16,0 21 0,0 1 0,0-1 15,0 0-15,0 1 0,0 20 16,0-21-16,0 1 0,0 20 16,0-20-16,21-1 0,0-21 0,0 21 15,0-20-15,1 20 0,-1-21 16,0 0-16,21 0 0,-21-21 16,1 0-16,-1 0 15,21 0-15,-21 0 0,0 0 0,22-21 16,-22 0-16,0 0 0,0 0 0,0 0 0,1-22 15,-1 1-15,-21-22 16</inkml:trace>
  <inkml:trace contextRef="#ctx0" brushRef="#br0" timeOffset="51273.5">12848 13208 0,'0'0'15,"-85"21"-15,43-21 0,-21 0 0,20 21 16,22-21-16,0 0 0,42 0 16,0 0-1,0 0-15,22 0 0,-1 0 16,0 0-16,1 0 0,-1 0 0,0 0 16,22 0-16,-22-21 0,22 21 15</inkml:trace>
  <inkml:trace contextRef="#ctx0" brushRef="#br0" timeOffset="51660.28">15811 13250 0,'-21'0'0,"42"0"0,-42-21 15,42 21-15,1 0 16,-1 0-16,21 0 0,22 0 0,-22 0 15,43 0-15,-1 0 0,1 0 0,0 0 16,20 0-16,-20 0 16,-21 0-16,20 0 0,-20 0 0,20 0 15,-62 0-15,-1 0 16,-42 0 0,-1 0-16,1 0 15,0 0-15,-21 0 0,21 0 0</inkml:trace>
  <inkml:trace contextRef="#ctx0" brushRef="#br0" timeOffset="51864.16">16531 13208 0,'-21'0'16,"0"0"-1,21 21-15,0 0 0,-21 1 16,21-1-16,-22 0 16,22 0-16,-21 0 0,0 0 0,21 22 15,-21-22-15,0 21 0,0 1 16,-1-22-16,1 21 0,21 22 15,-21-22-15,21-21 0,0 21 0,0-20 16,0-1-16,0 0 0,21 0 16,0-21-16,1 0 0,-1 0 15,21 0-15,0 0 0</inkml:trace>
  <inkml:trace contextRef="#ctx0" brushRef="#br0" timeOffset="52156.99">17505 13356 0,'0'0'0,"21"-21"0,0 0 0,0-21 0,-21 20 16,0 1-16,0 0 0,0 0 15,-21 21-15,-21 0 0,21 0 0,-22 0 16,1 0-16,0 0 0,-22 21 16,22 0-16,-1 0 0,1 1 15,0 20-15,-64 64 16,64-64-16,20 22 0,22-22 15,0 0-15,0 1 0,0-1 0,22 0 16,-1-21-16,0 22 0,21-22 16,1 0-16,20 0 0,-21 0 0,22-21 15,21 0-15,-22 22 0,22-22 16,-22 0-16,1 0 0,-1 0 0,1-22 16,-22 22-16,0-21 0,1 0 0,-22 0 15,21 0-15</inkml:trace>
  <inkml:trace contextRef="#ctx0" brushRef="#br0" timeOffset="53198.39">19092 13293 0,'0'-21'0,"0"42"0,0-64 16,0 1-16,0 21 0,0 0 0,0 0 15,0-1-15,0 1 16,0 42 15,0 1-31,0 20 0,0-21 0,0 21 16,-21-20-16,21 20 0,0 0 15,-21 1-15,21-1 0,-21 0 0,0 1 16,21-1-16,0 0 0,0-21 16,0 22-16,0-22 0,0 0 15,21-21 1,0-21-16,-21 0 15,21 0-15,0-1 0,22-20 16,-22 21-16,0-21 0,0-1 16,0 1-16,22 21 0,-22-22 0,0 1 15,21 21-15,-21 0 0,22-22 16,-43 22-16,21 21 0,0 0 16,-21 21-16,0 22 15,0-22-15,0 0 0,0 0 16,0 0-16,0 22 0,0-22 15,0 21-15,0-21 0,0 1 16,21-1-16,22 42 0,-22-63 16,0 21-16,21 1 0,-21-22 0,22 0 15,-1 0-15,0 0 0,22-22 0,-22 1 16,1 0-16,-1 0 0,0 0 16,1 0-16,20-43 15,-42 22-15,0-1 0,1 1 16,20 21-16,-42-21 0,21-1 0,0 1 15,-21 0-15,0 20 0,0 1 16,21 0-16,-21 0 0,0 0 0,0 42 31,0 0-31,0 0 0,-21 0 0,21 22 16,0-22-16,-21 21 0,21 1 0,-21-22 16,21 21-16,0-21 0,0 22 15,0-1-15,0-21 0,21 21 0,0-20 16,0-1-16,22 0 15,-1 0-15,0 0 0,1-21 0,20 0 16,-20 0-16,20 0 0,1 0 16,-22-21-16,21 0 0,1 0 0,-22 0 15,22-1-15,-22 1 0,0-21 0,1 21 16,20-64-16,-42 43 16,1 21-16,-1-22 0,-21 22 0,0 0 15,0 0-15,0 0 16,-43 21-16,22 0 0,-21 21 15,21 0-15,-22 0 0,1 21 16,0-20-16,-1 20 0,22-21 0,0 64 16,21-43-16,0-21 15,21 22-15,0-22 0,22 21 0,-22-21 16,21 0-16,1 1 0,20-22 16,-21 21-16,22-21 0,-1 0 0,1 0 15,-1 0-15,1 0 0,-22 0 0,22-21 16,-22-1-16,0 1 0,1 0 15,-22 0-15,0 0 0,0 0 0,-21-1 16</inkml:trace>
  <inkml:trace contextRef="#ctx0" brushRef="#br0" timeOffset="55371.15">10096 14923 0,'0'-22'0,"0"-41"31,0 42-31,0 0 0,0-1 16,22 22-16,-22-21 0,0 0 0,0 0 16,-22 21-1,1 0-15,0 0 0,-21 0 16,21 0-16,-22 21 0,1 0 15,21-21-15,-22 21 0,22 22 0,-21-22 16,21 0-16,0 0 0,-1 22 16,1-1-16,0-21 0,21 21 15,0 1-15,0-1 0,0 0 0,0 1 16,21-1-16,0-21 0,1 22 16,20-22-16,-21 0 0,21 0 15,1 0-15,20 0 0,43-21 16,-42 0-16,126-21 15,-148 0-15,22 0 0,-1-21 16,1 20-16,-1-20 0,-20 21 0,20-21 16,-20-1-16,-22 1 0,0 21 15,0-22-15,-21 1 0,0 21 0,0-21 16,-21 20-16,0 1 0,0 0 16,-1 0-16,1 21 0,-21 0 0,21 0 15,0 0-15,-22 0 0,22 21 0,-21-21 16,21 21-16,-1 22 15,-20-1-15,21 0 0,0-21 16,21 22-16,0-22 0,0 21 16,0-21-16,0 1 0,0-1 0,0 0 15,21-21-15,0 0 16,0 0-16,43 0 0,-43 0 16,21-21-16,-21 0 15,22-1-15,-22 1 0,0 0 0,21 0 16,-20-21-16,-1 20 0,-21 1 0,0 0 15,21 0-15,-21 0 0,0 0 16,0-1-16,0 44 31,0-1-31,0 0 0,0 0 16,0 0-16,0 22 0,0-22 16,0 21-16,0-21 0,0 22 0,0-22 15,0 0-15,0 0 0,42 0 0,-21-21 16,1 0-16,20 0 0,-21 0 15,21 0-15,1 0 0,-1-21 16,22 0-16,-22 0 0,0 0 0,1-1 16,-1 1-16,0-21 0,-21 21 0,1 0 15,-1-22-15,0 22 0,-21-21 16,0 21-16,0-1 0,0 1 0,0 0 16,0 42 15,0 0-31,0 22 0,0-22 15,-21 21-15,0 1 0,21-1 0,-22 0 16,1 1-16,21-1 0,-21 0 0,0-21 16,21 22-16,0-22 0,0 0 15,-21 0-15,21-42 32,0 0-32,21 0 15,0 0-15,-21-22 0,21 22 16,0-21-16,1 21 0,-1-22 15,21 1-15,-21 21 0,0 0 16,1-1-16,-1 1 0,0 21 16,0 0-16,0 0 0,0 0 0,1 21 15,-22 1 1,0-1-16,21 21 0,-21-21 0,0 0 16,0 1-16,21 20 0,0-21 15,0 0-15,0 0 0,1 1 16,-1-1-16,0 0 0,21-21 0,-21 0 15,1 0-15,20 0 0,0 0 16,-21 0-16,22 0 0,-22-21 16,21 0-16,-21-1 0,1 1 0,41-42 15,-42 20-15,-21 22 0,21-21 16,-21 0-16,22 20 0,-22-20 16,0 21-16,0 0 0,0 0 0,0 42 31,-22 0-31,22 0 15,-21 0-15,0 22 0,21-22 16,-21 21-16,0-21 0,21 22 0,-21-22 16,-1 0-16,22 21 0,-21-21 15,21 1-15,-21-1 0,21 0 16,-21-21-16,21 21 0,21-42 47,0 0-47,0 0 0,1-1 15,-1-20-15,0 21 0,0-21 0,0 20 16,0-20-16,1 0 0,20 21 16,-21-1-16,21 1 0,-20 0 0,-1 21 15,0 0-15,0 0 0,0 0 16,0 0-16,1 21 0,-22 22 16,0-22-16,0 0 0,0 0 15,0 21-15,0-20 16,0 41-16,0-42 0,21 0 15,0 1-15,0-1 0,0 0 0,0 0 16,1-21-16,20 0 0,-21 21 16,0-21-16,22 0 0,-1 0 15,-21 0-15,64-21 0,-64 21 16,21-21-16,-21 0 0,1 0 0,20-1 16,-21-20-16,0 21 0,-21-21 15,21-1-15,1 1 16,-1 0-16,-21 20 0,0 44 31,0-1-31,0 0 16,0 0-16,-21 21 0,21-20 15,-22-1-15,22 21 0,0-21 16,0 0-16,0 1 0,0-1 0,0 0 16,0 0-16,22-21 0,-1 21 0,0-21 15,21 0-15,1 0 0,-1 0 16,0 0-16,1 0 0,20 0 0,-21-21 15,-20 0-15,20 0 0,0 21 16,-21-21-16,1-22 0,-22 22 0,0-21 16,21 21-16,-21-22 0,0 1 15,0 0-15,0 20 0,-21-20 0,-1 21 16,1 0-16,0 0 16,0 21-16,-21 0 0,20 0 0,-20 0 15,0 0-15,-1 0 0,1 21 16,0 0-16,-1 0 0,22 0 0,-21 0 15,21 1-15,0 20 0,-22 0 16,43 1-16,0-22 0,0 0 16,21 0-16,1-21 0,20 0 0,-21 0 15,43 0-15,-22 0 0,0 0 16</inkml:trace>
  <inkml:trace contextRef="#ctx0" brushRef="#br0" timeOffset="55622">14160 14711 0,'0'-21'16,"0"42"-16,0-63 0,0 20 0,0 1 16,0 42-16,-21 1 15,0-1-15,0 0 0,0 0 16,-22 21-16,22 1 0,0-1 0,0-21 16,0 22-16,0-1 0,-1 0 0,1 1 15,21 20-15,-21-42 0,21 22 16,0-1-16,0 0 0,0-21 15,0 1-15,0-1 0,0 0 16,21 0-16,0-21 0,1 0 0,20 0 16,-21 0-16,0 0 0,0 0 15,1-21-15,20 0 0,-42 0 16,21-22-16</inkml:trace>
  <inkml:trace contextRef="#ctx0" brushRef="#br0" timeOffset="55791.91">13885 14923 0,'0'0'0,"-21"0"0,-21 0 0,21 0 16,42 0 15,0 0-31,0 0 0,21 0 16,-20 0-16,20 0 0,0 0 15,1 0-15,-1-22 0,-21 22 16,21-21-16</inkml:trace>
  <inkml:trace contextRef="#ctx0" brushRef="#br0" timeOffset="57451.95">15960 15304 0,'0'-22'0,"21"1"31,-21 0-31,21 0 0,-21 0 0,21 0 16,0-1-16,-21-20 0,0 21 16,0 0-16,0 0 0,0-43 15,0 43-15,0 0 16,-21 0-16,0-1 0,0 1 0,0 0 16,-1 0-16,-20 21 0,21 0 0,0 0 15,-22 0-15,1 21 0,21 0 16,-21 0-16,-1 1 0,22 20 15,-64 43-15,64-43 0,0 0 16,0 43-16,21-43 0,0 1 16,0-1-16,0-21 0,21 0 15,43 22-15,-22-43 16,-21 0-16,21 0 0,1 0 0,-1 0 16,0 0-16,1-22 0,20 1 15,-20 0-15,-1-21 0,21 21 16,-20-22-16,20 1 0,-20 0 0,-1-1 15,0 22-15,-21-21 0,1-1 16,-1 1-16,0 21 0,0-21 16,-21 20-16,-21 22 15,0 22-15,0-1 16,21 0-16,-22 21 0,1-21 0,21 22 16,-21-1-16,21 0 0,0 1 15,0-1-15,0 0 0,0-20 0,0 20 16,0-21-16,21 0 0,43 22 15,-22-22-15,-21-21 16,22 0-16,-1 0 0,21 0 0,-20 0 16,-1-21-16,0-1 0,1 1 15,-1 21-15,-21-42 0,22 21 0,-22 0 16,0-22-16,21 1 0,-42 21 16,21-22-16,1-41 0,-22 63 15,0-1-15,0 1 16,0 0-16,-22 21 15,1 0 1,0 21-16,21 0 0,-21 1 0,0 20 16,21 0-16,0-21 0,0 22 15,0-1-15,0-21 0,0 22 0,0-22 16,0 0-16,0 0 0,0 0 0,21-21 16,0 0-16,0 0 0,22 0 15,-1 0-15,-21 0 0,21 0 16,-20-21-16,20 0 0,-21 0 15,21 0-15,-20-1 0,20 1 16,-21-21-16,0 0 0,0 20 16,1-20-16,-1-21 0,-21 41 0,0 1 15,21 0-15,-21 0 0,-21 42 32,21 0-32,0 22 0,-21-22 15,-1 21-15,22-21 0,-21 22 16,21-22-16,0 21 0,0-21 15,0 22-15,0-22 0,21 0 0,1 0 16,-1-21-16,0 21 0,21-21 0,-21 0 16,22 0-16,-22 0 0,21 0 15,1 0-15,-1-21 0,0 0 0,-21 0 16,22 0-16,-1-22 0,-21 22 16,0-21-16,22-22 0,-22 22 0,0 0 15,0-22-15,0 22 16,43-64-16,-43 42 0,0 22 15,-21-43-15,21 64 0,-21 0 16,0 0-16,-21 21 16,0 21-16,21 0 15,-21 22-15,0-1 0,21 0 0,0 1 16,0-1-16,0 0 0,0 1 0,0-1 16,0 0-16,0 1 0,0-22 15,0 21-15,0 0 0,21-20 16,-21 20-16,21-21 0,0 0 15,0 0-15,22 1 0,-22-22 0,21 0 16,1 0-16,-1 0 0,21 0 16,-20 0-16,-1 0 0,22-22 0,20-20 15,-41 21-15,20-43 16,-21 43-16,-20-21 0,-1 0 16,-21-1-16,0 22 15,0 0-15,-21 21 16,-1 21-16,1-21 15,0 21-15,0 22 0,21-22 16,-21 42-16,21-20 16,0-22-16,0 21 0,0-21 0,0 0 15,21 1-15,-21-1 0,42 0 16,-21 0-16,22-21 0,-1 21 16,-21-21-16,43 0 0,-22 0 0,0 0 15,-20 0-15,20 0 0,0-21 16,1 21-16,-22-21 0,0 0 0,21-43 15,-21 22-15,-21 0 16,0-1-16,0 1 0,0 0 0,0-1 16,0 22-16,-21-21 0,0 21 0,0-1 15,-21 22-15,20 0 0,-20 0 16,0 0-16,-1 0 0,1 0 0,21 22 16,-21-22-16,-1 21 0,22 0 15,-21 0-15,21-21 0,-1 21 0,22 0 16,-21-21-16,21 22 15,-21-22-15</inkml:trace>
  <inkml:trace contextRef="#ctx0" brushRef="#br0" timeOffset="57641.85">18034 14859 0,'0'0'0,"-21"0"15,21-21-15,21 21 16,0 0-16,0 0 16,0 0-16,22 0 0,-1 0 15,0 0-15,22 0 0,-1 0 16,1 0-16,-1 0 0,1 0 0,-1 0 16,22 0-16,-21 0 0</inkml:trace>
  <inkml:trace contextRef="#ctx0" brushRef="#br0" timeOffset="58357.44">19685 14986 0,'0'21'62,"0"0"-62,-21 1 0,21-1 0,0 0 16,0 0-16,0 21 0,0-20 16,-21-1-16,21 21 0,-22 0 15,22-20-15,-21-1 0,0 0 16,21 0-16,-21-21 0,21 21 0,0-42 47,0 0-47,0 0 0,21 0 15,0-1-15,0-20 16,22 21-16,-22-21 0,21-1 0,-21 22 16,22-21-16,-1 21 0,-21-22 15,22 22-15,-1 0 0,-21 0 0,21 21 16,-20 0-16,-1 0 0,0 0 16,0 0-16,-21 21 0,0 0 15,0 0-15,0 22 0,0-22 16,0 21-16,0-21 0,0 0 15,0 22-15,0-22 0,0 0 16,0 0-16,0 0 0,-21 1 0,21-1 16,0 0-1,-21-21-15,21-21 16,0 0 0,0-1-16,21 1 0,0-21 15,0 21-15,0-22 0,1 22 16,20-21-16,0 21 0,1-22 0,20 22 15,-21 0-15,22-21 0,-22 42 16,64-21-16,-64 21 0,1 0 16,-22 0-16,0 21 0,-21 0 15,0 0-15,0 0 0,0 0 16,-21 22-16,0-22 0,21 21 0,-21-21 16,-1 22-16,1-22 0,0 0 15,0 0-15,0 0 16,0 1-16,21-1 0,0 0 15,42-21 1,-21 0 0,21 0-16,1 0 0,-1 0 15,0 0-15</inkml:trace>
  <inkml:trace contextRef="#ctx0" brushRef="#br0" timeOffset="59297.9">21378 15050 0,'21'-22'0,"-42"44"0,42-65 0,-21 22 15,0 0-15,0 0 0,-21 0 0,-21 21 16,21 0-16,0 0 16,-22 0-16,22 0 0,0 0 15,-43 42-15,22-21 0,0 0 16,-22 43-16,43-22 16,0-21-16,-21 43 0,20-22 15,22 22 1,0-43-16,0 0 0,0 21 15,22-42-15,-1 21 0,0-21 16,0 0-16,21 0 0,-20 0 0,-1 0 16,0 0-16,0 0 0,43-42 15,-43 42-15,0-42 0,21 21 16,-21-1-16,1-20 0,-1 0 16,0 21-16,0-22 0,0 1 0,0 21 15,1 0-15,-22-1 0,0 1 0,0 0 16,0 42-1,0 0-15,-22 1 16,22-1-16,-21 0 0,21 21 16,0-21-16,0 1 0,0 20 0,0-21 15,0 0-15,0 0 16,0 1-16,0-1 0,0 0 0,0 0 16,21 0-16,1-21 0,20 0 15,-21 21-15,0-21 0,22 0 0,-22 0 16,21 0-16,-21 0 0,22 0 15,-1-21-15,-21 0 0,43-42 16,-22 41-16,-21-20 0,21-21 0,-20 20 16,20 1-16,-21-22 0,21 22 15,-20-21-15,-1 20 0,0 1 16,0 0-16,-21-1 0,21 22 0,-21-21 16,0 21-16,-21 21 15,0 0-15,0 21 0,0 0 16,-1 0-16,1 21 15,-42 22-15,42-22 0,-1-21 16,22 22-16,-21-1 0,0 0 16,21 1-16,0-1 0,0 0 0,0 1 15,0 41-15,21-41 16,0-22-16,1 21 0,-1-21 0,0 1 16,21-22-16,-21 21 0,22 0 15,-1-21-15,22 0 0,-22 0 16,-21 0-16,21 0 0,-20-21 15,20 21-15,-21-21 0,21-22 16,-20 22-16,20-21 0,0-22 16,-21 22-16,1 21 0,-1-43 15,-21 43-15,-21 21 16,-1 21 0,1-21-16,0 21 0,21 1 0,-21-1 15,21 0-15,-21 0 0,21 0 16,-21 0-16,21 1 0,0-1 0,0 0 15,0 0-15,0 0 0,0 0 16,21-21-16,0 22 0,0-22 0,0 0 16,0 0-16,1 0 15,20 0-15,-21 0 0,21 0 0,-20 0 16,20 0-16,0 0 0,1 0 16,-22-22-16,63-41 15,-41 21 1,-22-1-16,-21 22 0</inkml:trace>
  <inkml:trace contextRef="#ctx0" brushRef="#br0" timeOffset="59556.75">21759 14923 0,'-42'0'0,"84"0"0,-105 0 0,20 0 0,86 0 31,-22 0-31,21 0 16,1 0-16,20 0 0,-21 0 0,22 0 16,-1 0-16,-20 0 0,20 0 15,22 0-15,-43 0 0,1 0 16,-1 0-16,0 0 0,-21 0 16,1 0-16,-1 0 15,-21 21-15,21-21 16,-21 21-16,21-21 15</inkml:trace>
  <inkml:trace contextRef="#ctx0" brushRef="#br0" timeOffset="59772.62">23241 15473 0,'0'0'0,"0"21"0,-21-21 78</inkml:trace>
  <inkml:trace contextRef="#ctx0" brushRef="#br0" timeOffset="60888.98">550 16510 0,'-21'0'0,"42"0"0,-63 0 0,0 0 15,20 0-15,-20 0 0,21 0 16,-21 0-16,-1 0 0,22 0 16,-21 0-16,21 0 0,-1 0 15,22 21-15,0 0 16,22-21-16,20 0 0,0 22 15,1-22-15,20 0 0,22 0 16,-22 0-16,22 0 0,0 0 16,-1 0-16,1 0 0,0 0 15,20 0-15,-20-22 0,21 22 16,-21-21-16,-1 21 0,-20 0 0,-1 0 16,-20 0-16,-1-21 0,-21 21 15,0 0-15,-21-21 0,-21 21 16,0-21-1,-21 21-15,-1 0 0,1 0 16,-22 0-16,22 0 0,0-21 0,-1 21 16,22 0-16,-21 0 0,21 0 15,21-22-15,0 1 32,21 21-32,0 0 0,0 0 15,22 0-15,-1 0 0,0 0 16,-21 21-16,22 1 0,-1-1 0,-21 0 15,0 0-15,-21 0 0,0 22 16,0-1-16,0 0 0,-42 1 16,21-1-16,-21 0 0,-1 1 0,1-1 15,-22 0-15,22 1 0,0-1 16,-1-21-16,1 0 0,0 0 16,21-21-16</inkml:trace>
  <inkml:trace contextRef="#ctx0" brushRef="#br0" timeOffset="64037.18">3154 16277 0,'0'0'15,"0"-21"1,0 0-16,0 0 0,0 0 15,0-1 1,0 1-16,0 0 16,21 21-16,0-21 0,0 0 0,0-22 15,1 22-15,-1 0 0,0-21 16,0 21-16,-21-1 0,0 1 0,0 0 16,0 0-16,0 0 15,-42 21-15,21 0 0,-1 0 16,-20 0-16,0 21 0,-1 0 15,1 0-15,0 0 0,-1 22 16,22-1-16,-21 22 0,0-22 0,20 21 16,22-20-16,0 63 15,0-64-15,0 0 0,22-21 0,-1 22 16,0-22-16,42 21 16,-20-42-16,-1 0 0,0 21 15,1-21-15,-1 0 0,64-21 16,-64 21-16,-21 0 15,-21-21-15,-21 0 16,-21 21 0,21 0-16,-22 0 0,1 0 0,0 0 15,-1 0-15,1 21 0,0 0 16,-1-21-16,22 43 0,-21-22 0,21 0 16,0 21-16,-1-21 15,22 22-15,0-22 0,0 21 0,0-21 16,22 1-16,20 20 15,0-42-15,-21 0 0,22 0 16,-1 0-16,0 0 0,22 0 0,-22-21 16,22 0-16,63-22 15,-64 1-15,1 21 0,-1-22 16,-20 22-16,20 0 0,-42-21 0,43-1 16,-43 1-16,-21 21 0,0 0 15,0 0-15,0-1 0,0 44 31,0-1-31,0 0 16,0 0-16,0 0 0,0 22 16,0-22-16,0 21 0,0-21 0,0 22 15,0-1-15,0-21 16,0 0-16,0 0 0,-21 1 0,21-1 16,21-42 15,-21-22-31,21 22 15,0 0-15,0-21 0,1 20 16,-1-20-16,0 21 0,0-21 0,0 20 16,0-20-16,1 21 0,20-21 15,-21 20-15,0 1 0,0 21 0,1 0 16,-1 0-16,0 0 16,0 21-16,-21 1 0,0-1 0,0 0 15,0 0-15,21 0 0,-21 22 16,0-22-16,21 0 15,-21 21-15,0-21 0,0 1 16,0-1-16,22-21 0,-1 21 16,0-21-1,0 0-15,0 0 0,-21-21 16,21 0-16,1-1 0,-1 1 0,0 0 16,0 0-16,0 0 0,0 0 15,1-1-15,-1-20 0,21 21 0,-21 0 16,0 0-16,1-1 15,-1 22-15,0-21 0,0 21 16,-21 21-16,0 1 16,0-1-16,0 0 15,0 0-15,0 21 0,0-20 16,0-1-16,0 21 0,0-21 0,0 22 16,0-22-16,21 0 0,-21 0 15,21 0-15,1 0 0,20 1 0,0-22 16,-21 0-16,22 0 0,-1 0 15,0 0-15,1 0 0,-1-22 16,0 1-16,1 0 0,-1 0 0,0 0 16,43-64-16,-64 43 15,22-1-15,-22 1 0,0 0 0,0-1 16,21-84-16,-20 85 16,-22-21-16,0 20 0,0 1 15,0 0-15,0 20 0,0 1 16,0 0-16,-22 42 15,1 22-15,0-22 0,21 21 0,-21 0 16,21 1-16,-21 41 16,21-41-16,0-1 0,0 0 0,-21 1 15,21-1-15,0 22 16,0-22-16,0-21 0,0 21 0,21-20 16,-21-1-16,21 0 0,0 0 15,0-21-15,0 0 16,1 0-16,-1 0 15,21-21-15,-21 0 0,-21 0 16,0-1-16,21 22 0,-21-21 16,22-21-16,-22 21 0,0 0 15,21-1-15,0 22 16,0 0-16,0 0 0,0-21 16,1 21-16,-1 0 0,0 0 15,21 0-15,43 0 16,-43 0-16,1 0 0,20-21 15,-21 21-15,1-21 0,-1 21 0,0 0 16,1-21-16,-22 21 0,21-21 16,-21 21-16,1-22 0,-22 1 15,0 0-15,0 0 16,0 0-16,-22 0 16,1 21-16,0 0 0,0 0 15,0 0-15,0 0 0,-1 0 0,22 21 16,-21 0-16,0 0 0,0 64 15,21-64-15,0 0 16,0 21-16,-21-20 0,21-1 16,0 21-16,0-21 0,0 0 0,0 1 15,21-1-15,0 0 16,-21 0-16,64 0 0,-43-21 0,63 21 16,1-21-1,-43 0-15,1 0 0,20 0 16,43 0-16,-64-21 15,22 21-15,-22-21 0,22 0 16,-22 0-16,0 0 0,1-1 0,-1-20 16,-21 21-16,0 0 0,22-22 15,-43 22-15,0 0 0,0 0 16,0 0-16,-21 21 16,-1 0-16,1-21 0,0 21 15,0 0-15,0 0 16,0 0-1,-1 0 1,1 0 0,0 21-16,0 0 15,0-21 1,21 21-16,-21-21 0,21 21 0,-22-21 16,22 21-16,-21 1 0,0-1 15,21 0-15,-21 0 0,0 0 0,21 0 16,-21 1-16,21-1 0,0 0 15,0 0-15,0 0 0,0 0 16,21-21 0,0 22-16,0-22 0,21 0 0,-20 0 15,-1 0-15,0 0 0,21-22 16,-21 1-16,1 0 0,-1 0 0,21 0 16,-21 0-16,0-22 0,1 22 15,-22-21-15,21-1 0,21-84 16,-42 64-16,21 21 15,-21-22-15,21 22 0,-21-1 16,22 1-16,-22 0 0,0 21 16,0-1-16,0 1 0,0 42 15,-22 1-15,1 20 16,21 0-16,0 1 0,-21-1 16,0 0-16,21 1 0,0-1 15,-21 0-15,21 1 0,0-1 0,0 0 16,0 1-16,0-1 0,0 0 15,21-21-15,0 22 0,21-1 16,1 0-16,20-20 16,-42-1-16,22-21 0,41 0 15,-41 0-15,-1 0 0,0 0 16,1 0-16,-22-21 0,42-22 16,-20 22-16,-22 0 0,0-21 15,-21-22-15,0 43 16,0 0-16,0 0 0,0-1 0,-21 1 15,0 21 1,0 0-16,-1 21 16,1-21-16,0 22 0,21-1 0,-21 0 15,21 0-15,-21 0 0,21 22 16,0-1-16,0-21 0,0 0 16,21-21-16,0 21 0,0 1 15,22-1-15,20-21 0,-21 21 16,1-21-16,20 0 0,-20 0 15,20 0-15,1 0 0,-1 0 16,1 0-16,-1 0 0,1 0 16,-1 0-16,1-21 0,-1 0 0,-21-1 15,1 1-15,-1 0 0,-21-21 16,0 21-16,1-1 0,-22 1 0,0 0 16,0 0-16,0 0 0,-22 0 15,1 21-15,-21 0 0,21 0 0,0 0 16,-1 0-16,-20 0 0,21 21 0,0 0 15,-22 0-15,22 0 0,0 0 16,0 22-16,0-22 0,0 0 16,-1 21-16,22-20 0,0-1 15,0 0-15,0 0 0,0 0 0,0 0 16,22-21-16,-1 0 16,0 0-16,21 0 0,-21 0 15,1 0-15,-1 0 0,21 0 16,-21-21-16,22 0 0,-22 0 0,21-21 15,-21-1-15,22 22 0,-22-21 16,0-1-16,21-20 0,-21 21 16,1-22-16,-1 22 0,0-22 0,0 1 15,21-1-15,1-63 16,-1 85-16,-21 0 0,-21 20 16,0 1-16,-21 42 0,0 1 15,0 20-15,-22 0 16,1 22-16,21-22 0,-21 22 0,20-22 15,-20 64-15,42-43 16,-21-20-16,21-1 0,0 21 0,0-20 16,21 20-16,0-20 15,0-22-15,22 0 0,-22 0 0,21 0 16,1-21-16,-1 0 0,0 0 16,22 0-16,63 0 0,-85-21 15,22 0-15,63 0 0</inkml:trace>
  <inkml:trace contextRef="#ctx0" brushRef="#br0" timeOffset="64618.85">10774 16701 0,'0'0'0,"0"-22"0,0 1 16,0 0-16,0 0 0,0 0 0,0-22 15,0 22-15,0 0 0,0 0 16,42 0-16,-21 0 0,43-1 16,-1 1-16,-20 21 0,-1 0 15,0 0-15,1 0 0,-1 21 0,0 1 16,1-1-16,-22 0 15,0 42-15,-21-41 0,0 20 16,0-21-16,-21 21 0,0-20 16,-22-1-16,22 0 0,0 0 0,0 0 15,0-21-15,-1 0 0,1 0 16,21-21-16,0 0 16,0 0-16,0 0 0,0-1 15,21-20-15,1 0 0,20-1 16,21 1-1,-41 0-15,20 21 0,0-1 0,-21 1 16,22 0-16,-22 0 0,21 21 16,-21 0-16,22 0 0,-22 0 0,0 0 15,0 0-15,22 0 0</inkml:trace>
  <inkml:trace contextRef="#ctx0" brushRef="#br0" timeOffset="66578.61">11705 16595 0,'0'0'0,"21"0"0,0 0 16,1 0-16,-1 0 16,0 0-16,0 0 0,0-21 15,0 21-15,1-22 0,-1 22 16,0-21-16,0 0 0,0 0 0,0 21 16,1-21-16,-1 0 0,-21-1 15,0 1-15,-21 21 16,-22 0-1,22 0-15,0 21 0,-21 1 16,20-1-16,1 0 0,-21 0 0,21 0 16,0 0-16,21 22 0,0-22 15,0 0-15,0 21 0,0-20 0,0-1 16,0 0-16,0 0 0,21 0 16,0-21-16,0 0 0,21 0 0,-20 0 15,20 0-15,0 0 0,1 0 16,-1-21-16,21 0 0,-20 0 0,-1 0 15,0-22-15,1 22 16,41-42-16,-62 20 0,-1 1 16,21-43-16,-21 43 15,0-85-15,-21 85 0,22-1 16,-22 1-16,0 0 0,21 20 16,-21 1-16,0 42 15,0 1-15,0 20 16,0 0-16,0 1 0,-21-1 15,-1 0-15,22 1 0,0-1 16,0 0-16,-21 1 0,21-1 0,0 0 16,0 1-16,0-22 0,0 21 0,21-21 15,1 22-15,-1-22 0,21 21 16,0-21-16,-20 0 16,20 1-16,0-22 0,1 0 0,126 0 15,-63-22 1,-43 1-16,1-21 15,-22 21-15,0 0 0,1-1 0,-1-20 16,-21 21-16,0-21 0,1 20 16,-22-20-16,0-21 0,0 41 15,0 1-15,-22 0 0,1 21 16,0 0-16,0 0 0,0 0 0,-22 0 16,22 0-16,-21 21 0,0 0 15,-1 1-15,1-1 0,21 21 0,-22-21 16,22 22-16,0-22 0,0 21 15,0-21-15,21 22 0,0-1 16,0-21-16,0 0 0,0 0 16,21-21-16,0 0 0,0 0 0,22 0 15,-22 0-15,42 0 16,-42-21-16,22 0 0,-1 0 16,-21 0-16,0 0 0,22-22 0,-22 22 15,0 0-15,-21-21 0,21 20 16,-21 1-16,21 0 0,-21 0 15,0-21-15,0 63 32,0 0-32,0 0 0,0 0 15,0 0-15,-21 1 0,21-1 16,0 0-16,0 0 0,0 21 0,0-20 16,0-1-16,21 0 0,1 0 15,-1 0-15,21-21 0,-21 21 16,22-21-16,-1 0 0,0 0 0,-21 0 15,22 0-15,-1 0 0,-21-21 16,0 0-16,22 0 0,-22 0 16,0 0-16,0-22 0,-21 22 0,43-64 15,-22 43-15,-21 0 16,0-1-16,21 1 0,0-21 0,0 20 16,-21 1-16,21-22 0,1 22 15,-22 21-15,0 0 0,0 0 0,21-1 16,-21 44-1,0-1-15,-21 21 0,-1 0 0,1 1 16,0-1-16,0 0 0,0 1 16,-22 41-16,43-41 0,-21-22 15,21 21-15,0-21 0,0 22 0,0-22 16,0 0-16,0 21 16,21-20-16,-21-1 0,22-21 0,-1 21 15,0 0-15,21-21 0,-21 0 16,22 0-16,-1 0 0,22 0 0,-22 0 15,0 0-15,1 0 16,20-21-16,-21 0 0,-20 0 0,20-1 16,-21 1-16,0 0 0,0-21 0,1 21 15,-22-22-15,21 22 0,-21 0 0,0 0 16,0 0-16,0-1 16,-21 22-16,-1 0 0,1 0 0,0 0 15,0 0-15,0 0 0,-22 43 16,22-22-16,21 0 15,0 0-15,0 0 0,0 22 16,0-1-16,0 0 0,0-20 16,21-1-16,1 0 0,-1 0 15,63 21-15,-41-20 0,-1-22 16,22 21-16,-1-21 0,1 0 16,-22 0-16,85 0 0,-64 0 15,-20 0-15,20 0 0,-20 0 16,-1-21-16,0-1 0,-21 1 15,22-21-15,-22 21 0,0 0 16,0-22-16,0 22 0,-21-21 0,0 21 16,0-22-16,0 22 0,0 0 15,0 0-15,-21 0 0,-42-1 16,42 22-16,-1 0 16,-20 0-16,21 22 0,0-22 0,0 21 15,-22 0-15,22 21 0,0-21 16,21 1-16,-21-1 0,21 21 15,-21-21-15,21 0 0,0 22 0,0-22 16,0 0-16,0 0 0,0 0 0,0 1 16,0-1-16,21 0 15,0-21-15,0 0 0,0 0 0,0 0 16,1 0-16,20 0 0,-21-21 16,0 21-16,0-21 0,22-1 15,-22-20-15,0 21 0,21-21 16,-20-1-16,-1 1 0,63-85 15,-62 63 1,-1 22-16,0 0 0,0-22 0,0 22 16,0-22-16,1 1 0,-22 21 15,21 20-15,-21 1 0,0 0 0,0 0 16,0 42 0,-21 0-16,-1 0 0,1 22 0,0-1 15,0 0-15,0 22 0,-22 21 16,22-22-16,0-21 15,0 1-15,0 20 0,21-20 16,0-1-16,0 0 0,0 1 0,0-1 16,0-21-16,21 21 0,0-20 15,0-1-15,0 0 0,1 0 0,20 0 16,0-21-16,-21 0 0,22 0 16,-1 0-16,43 0 0,-64 0 15,42-21-15,-20 21 16,-22-21-16,0 0 0,0-22 15,0 22-15,-21 0 0,0 0 16,0-21-16,0 20 0</inkml:trace>
  <inkml:trace contextRef="#ctx0" brushRef="#br0" timeOffset="66828.47">13610 16298 0,'0'0'0,"-21"0"0,0 0 15,42 0 1,0 0-16,0 0 16,22 0-16,-1 0 0,-21 0 15,64 0-15,-43 0 16,0 0-16,-20 0 0,20 0 0,-21 0 15,0 0-15,22 0 16,-22 0-16,0 0 0</inkml:trace>
  <inkml:trace contextRef="#ctx0" brushRef="#br0" timeOffset="67385.14">17187 16425 0,'0'0'0,"-63"0"16,42 0-16,42 0 31,0 0-31,21 0 16,22 0-16,-1 0 0,1 0 0,-1 0 15,22 0-15,-22 0 0,22 0 16,-21 0-16,-1 0 0,-21 0 15,1 0-15,-1 0 0,-21 0 16,0 0-16,-42 0 31,0 0-31,0 0 0,0 0 0,-22 0 16,22 0-16,0 0 0,-21 0 16</inkml:trace>
  <inkml:trace contextRef="#ctx0" brushRef="#br0" timeOffset="67618.02">17653 16425 0,'-21'0'16,"0"0"0,21 22-16,0-1 15,0 0-15,-22 0 0,1 21 16,0-20-16,0 20 0,21 0 16,-21 1-16,0-22 0,-1 21 0,-20 0 15,21 1-15,0-22 0,0 21 16,21-21-16,-22 1 0,22-1 15,-21 0-15,21 0 0,-21-21 16,21 21-16,21-21 31,22-21-31,-22 0 0,21 21 16</inkml:trace>
  <inkml:trace contextRef="#ctx0" brushRef="#br0" timeOffset="67953.82">18605 16531 0,'22'-21'16,"-44"42"-16,44-63 0,-22 21 0,0 0 15,-22 21-15,1 0 0,-21 0 16,0 0-16,-1 0 0,1 0 16,0 0-16,-1 21 0,1 0 15,-22 21-15,22-21 0,0 22 0,21-1 16,-22 0-16,22 22 15,21-22-15,0 1 0,0-1 0,0 0 16,0-21-16,0 22 0,42-1 16,1-21-16,-22 0 0,21 1 15,22-22-15,-22 0 0,0 0 0,22 0 16,-22 0-16,1 0 0,-1 0 16,0 0-16,1 0 0,-22-22 0,0 22 15,0-21-15,-21 0 16,0 0-16,0 0 15,21 21-15,-21-21 0,21-1 0,-21 1 16,22 0-16</inkml:trace>
  <inkml:trace contextRef="#ctx0" brushRef="#br0" timeOffset="69036.97">20532 16531 0,'21'-21'0,"-42"42"0,63-63 15,-21 21-15,0 0 0,0-1 0,1 1 16,-22 42 15,0 22-31,0-22 16,-22 21-16,1 1 0,0-22 0,0 21 16,0 0-16,0 1 15,-1-1-15,22 0 0,-21 1 0,21-22 16,-21 0-16,21 0 0,0 0 15,0 1-15,21-22 16,0 0-16,1 0 16,-1 0-16,0-22 0,21 1 15,-21 0-15,22 0 0,-1-21 0,-21 20 16,22-20-16,-22 21 0,21-21 16,-21 20-16,0-20 0,22 0 15,-22 21-15,-21 42 31,0 0-15,0 21-16,0-21 0,0 1 16,0 41-16,0-42 15,0 0-15,21 1 0,0-1 0,-21 0 16,21 0-16,1 0 0,-1-21 16,0 0-16,21 0 0,-21 0 0,1 0 15,20 0-15,0 0 0,-21 0 16,22-21-16,-1 0 0,-21 0 0,22-22 15,-1 22-15,-21-21 16,21 0-16,-20 20 0,-1-20 0,0 0 16,21 21-16,-21-22 0,-21 22 15,22 0-15,-1 0 0,-21 0 0,21-1 16,-42 44 15,0-1-31,-1 0 0,22 0 16,-21 0-16,0 0 0,0 1 0,21-1 15,0 0-15,0 21 0,-21-21 16,21 22-16,0-22 0,0 0 16,42 43-16,-21-43 0,0-21 15,1 21-15,20-21 0,-21 0 16,64 0-16,-43 0 0,0 0 16,1-21-16,-1 21 15,0-21-15,22-43 0,-22 43 16,-21 0-16,1-22 0,-1 22 15,0 0-15,0-42 16,0 41-16,-21-20 0,0 21 16,0 0-16,-21 21 15,0 0-15,0 21 0,0 0 16,-22 0-16,22 0 0,0 22 0,0-1 16,0-21-16,-1 22 0,1-1 15,21 0-15,0-21 0,0 22 16,0-22-16,0 0 0,21 0 15,43 22-15,-22-22 0,1 0 16,-1-21-16,0 21 0,22-21 16,-1 0-16,1 0 0,-1 0 0,1 0 15,-1 0-15,1 0 0,-22 0 16,0 0-16,1 0 0,-22-21 16,-21-21-16,0 20 0,-21 1 15,-22 0-15</inkml:trace>
  <inkml:trace contextRef="#ctx0" brushRef="#br0" timeOffset="71393.17">8890 17822 0,'0'0'0,"0"-21"0,0 0 31,21 0-15,-21 0-16,21 21 0,-21-21 0,21-1 0,-21 1 15,0 0 1,0 0-16,0 0 0,0 0 16,0-1-16,0 1 0,0 0 15,0 0-15,0 0 0,-21 21 16,0 0-16,0 0 0,-21 0 0,20 0 15,-20 21-15,0 0 0,-1 0 16,1 22-16,0-1 0,-1 0 16,1 1-16,0-1 0,-1 21 15,1-20-15,21-1 0,0 22 0,0-22 16,-1 0-16,22 1 0,0-1 16,0-21-16,22 21 0,-1-20 15,0-1-15,21 0 0,1 0 16,20-21-16,1 0 0,-1 0 15,1 0-15,20 0 0,86-42 16,41-1 0,-147 22-16,-22 0 0,0 0 15,-20 0-15,-1-22 0,-21 22 16,0 0-16,0 0 0,0-43 16,0 43-16,-21 0 0,-1 21 15,-20 0-15,21 0 0,0 0 0,-22 0 16,22 0-16,-21 21 0,0 0 15,-1 1-15,22-1 16,-64 42-16,64-42 0,-21 1 16,21-1-16,0 0 0,21 0 15,0 0-15,0 0 0,21-21 16,21 0-16,-21 0 0,64-21 16,-64 0-16,21 21 15,1-21-15,-1 0 0,-21 0 16,64-43-16,-85 43 15,0 0-15,21 21 16,-21-21-16,21 21 0,-21 21 31,0 0-31,0 0 16,0 0-16,0 0 0,0 1 16,0-1-16,0 21 0,0-21 0,0 0 15,21 1-15,1-22 16,-1 0-16,0 0 0,21 0 15,-21-22-15,22 1 0,-1 21 16,0-21-16,22-21 0,-22 21 0,1-1 16,20 1-16,-21-21 0,1 21 15,20-64-15,-42 43 16,1-1-16,-22 1 0,0 21 16,0-21-16,21 20 0,-21 1 0,0 42 31,0 22-31,-21-22 15,-1 21-15,22 1 0,-21-1 0,0 0 16,0 1-16,-21 20 16,20-21-16,22-20 0,-21 20 15,0-21-15,21 0 0,0 0 0,0 1 16,0-44 15,21 1-31,0 0 16,1 0-16,-1-21 15,0 20-15,21-20 0,-21 21 0,1-21 16,-1-1-16,21 22 0,-21-21 16,22 21-16,-22-1 0,21 1 15,-21 0-15,0 21 0,1 0 0,-22 21 16,0 0-16,0 1 16,0 20-16,0-21 0,0 0 15,0 22-15,0-22 0,0 0 0,0 0 16,21 0-16,0 0 0,-21 1 15,21-1-15,0 0 0,0-21 16,1 0-16,20 21 0,0-21 16,-21 0-16,22 0 0,-1 0 15,0 0-15,1-21 0,-1 0 16,-21 21-16,22-21 0,-22-1 0,0 1 16,0 0-16,0-21 0,22-1 15,-43 1-15,0 21 16,21-21-16,-21 20 0,0 1 15,-21 42 1,-1 1 0,1-1-16,0 21 0,21-21 0,-21 0 15,0 1-15,0 20 0,21-21 16,0 0-16,0 0 0,-22 1 16,22-1-16,-21 0 0,21 0 15,0 0 1,21-42 15,1 0-15,-1 21-16,0-21 0,0 0 0,0-22 15,22 22-15,-1 0 0,-21 0 16,21-22-16,22 22 0,-22 0 16,1 0-16,-1 0 0,0 21 15,-21 0-15,22 0 0,-43 21 16,0 0-16,0 0 15,0 0-15,0 1 0,-21 20 0,21-21 16,-22 0-16,22 0 16,-21 1-16,21-1 0,0 0 0,0 0 15,21-21 1,1 0-16,-1 0 0,0 0 16,0 0-16,21 0 0,1 0 0,-1-21 15,-21 21-15,22-21 0,-1 0 16,0 21-16,1-22 0,-22 1 15,0 0-15,0 0 0,21 0 16,-42 0-16,22-1 0,-22 1 16,21 0-16,-21 42 15,-21 0 1,-1-21-16,22 22 0,-21-1 16,0 21-16,21-21 0,-21 0 0,21 1 15,0-1-15,0 0 0,0 0 16,0 0-16,0 0 15,21-21-15,0 0 0,22 0 16,-22 0-16,21 0 0,43 0 16,-43 0-16,0 0 15,-20-21-15,20 21 0,-21-21 0,0 0 16,0 0-16,1 0 16,-22-1-16,0 1 0,0-21 15,0 21-15,0-22 0,0 22 16,-22 0-16,22 0 0,-21 0 0,0 21 15,0 0-15,0 0 0,0 0 16,-1 21-16,1-21 0,21 21 16,-21 0-16,0 0 0,21 1 15,0-1-15,0 0 0,42-21 32,-21 0-32,1 0 0</inkml:trace>
  <inkml:trace contextRef="#ctx0" brushRef="#br0" timeOffset="71735.97">12742 17590 0,'0'-43'0,"0"86"0,0-128 16,0 64-16,0 0 0,0-1 16,0 1-16,0 42 31,-21 1-31,21 20 0,0-21 15,-21 21-15,0 22 0,21-22 16,0 1-16,-21 20 0,-1-21 16,22 1-16,-21-1 0,21 0 15,0 1-15,0-1 0,-21 0 0,21-20 16,0-1-16,0 21 0,0-21 16,0 0-16,21 1 15,0-22-15,1 0 0,-1 0 16,0 0-16,0 0 0,0 0 15,0-22-15,1 22 0,-1-21 16,0 0-16,0 0 0,0 0 0,0 0 16,-21-1-16,22 1 0</inkml:trace>
  <inkml:trace contextRef="#ctx0" brushRef="#br0" timeOffset="71933.86">12615 17844 0,'0'0'0,"-21"0"0,-21 0 0,21 0 16,-1 0-16,1 0 0,42 0 31,1 0-31,-1 0 0,21-22 16,-21 22-16,22 0 0,20 0 16,-21 0-16,-20-21 0,20 21 15,-21 0-15,0-21 0,22 21 16,-22-21-16,0 21 0,0 0 15,21-21-15</inkml:trace>
  <inkml:trace contextRef="#ctx0" brushRef="#br0" timeOffset="73735.88">14647 18013 0,'0'21'16,"0"-42"-16,0 63 0,21-63 62,1 21-62,-1-21 0,0 0 0,0 0 16,-21-22-16,0 22 0,0-21 15,0-1-15,0 1 0,0 0 0,0-22 16,0 22-16,-21 0 0,0-1 16,0 22-16,-1 0 0,1 0 15,0 21-15,-21 0 0,-1 0 0,1 21 16,-21 0-16,-1 21 0,22 1 16,-22-1-16,1 0 0,20 22 15,1-22-15,0 22 0,21-22 0,-1 0 16,1 1-16,21-1 0,0 0 15,0-20-15,21 20 0,1-21 16,20-21-16,0 21 0,1 0 16,-1-21-16,0 0 0,22 0 15,-1 0-15,-20-21 0,20 0 0,-21 0 16,22 0-16,-22 0 0,1-1 16,-1 1-16,-21-21 0,21 21 15,-20-22-15,-1 1 0,-21 0 16,0-1-16,0 1 0,0 0 15,0-1-15,0 1 0,0 0 16,-21 42-16,21 21 16,-22 0-16,22 0 0,-21 22 15,21-1-15,-21-21 0,21 21 16,0 1-16,0-1 0,0 0 16,0-20-16,0 20 0,0-21 0,0 0 15,0 0-15,21 1 0,22-1 16,-22-21-16,0 0 15,21 0-15,-21 0 0,22 0 16,-1 0-16,-21-21 0,22-1 0,-22 1 16,21 0-16,-21 0 0,22-21 15,-22 20-15,0 1 0,-21-21 16,21 0-16,0 20 0,-21 1 0,0 0 16,0-21-16,0 63 31,0 0-31,0 0 0,0 0 15,-21 22-15,0-22 0,0 0 16,21 21-16,0-20 0,0-1 16,0 0-16,0 0 0,0 0 15,0 0-15,0 1 16,21-22-16,0 0 0,0 0 16,0 0-16,1 0 0,20 0 0,-21-22 15,21 22-15,-20-21 0,20 0 16,-21 0-16,0 0 0,22 0 15,-22-1-15,0-20 0,-21 21 16,21-21-16,0 20 0,-21 1 16,21-21-16,-21 21 0,0 0 15,0 42 1,0 0-16,0 21 16,-21-21-16,0 1 0,21 20 15,0 0-15,-21-21 0,21 1 16,0 20-16,0-21 0,0 0 0,21 0 15,21 22-15,-20-43 16,-1 21-16,21-21 0,-21 0 16,0 0-16,22 0 0,-22 0 15,21 0-15,-21 0 0,1-21 16,20 0-16,-21-1 0,0 1 0,0-21 16,1 21-16,-1-22 0,0-62 15,0 41-15,0 1 16,0-1-16,1 1 0,-22 20 0,21 1 15,-21 0-15,21 20 0,-21 1 16,0 0-16,0 0 0,0 42 16,-21 0-1,0 0-15,21 22 0,-22-1 0,1 0 16,0 1-16,21-1 16,-21 0-16,21 22 0,0-22 0,0 1 15,0 20-15,0-21 16,0 1-16,0-22 0,0 0 15,21 0-15,0 0 0,22 22 16,-22-43-16,21 0 0,0 0 16,1 0-16,41 0 15,-41 0-15,-1-21 0,64-1 16,-85 1-16,64-21 16,-64 21-16,0-22 0,0 22 15,0 0-15,1-21 0,-22-1 16,0 65 15,-22-1-31,1 0 16,0 0-16,0 0 0,21 22 15,0-22-15,-21 0 0,21 0 0,0 0 16,0 0-16,0 1 0,0-1 16,21 0-16,0-21 15,0 0-15,0 0 0,22 0 16,-22 0-16,21 0 0,1 0 15,-1 0-15,0-21 0,1 21 0,-1-21 16,0-1-16,-21 1 0,1 0 16,-1 0-16,-21-21 0,0 20 0,0-20 15,0 21-15,-21-43 16,-1 43-16,1 21 0,0 0 16,-21 0-16,21 0 0,-1 0 0,-20 0 15,21 0-15,0 0 0,0 21 16,-1 1-16,1-22 0,0 21 15,0-21-15,21 21 0,0-42 32,0 0-17</inkml:trace>
  <inkml:trace contextRef="#ctx0" brushRef="#br0" timeOffset="73953.75">16214 17653 0,'0'0'0,"-43"0"16,22 21-16,0-21 15,42 0 1,0 0-16,22 0 0,-1-21 16,21 21-16,-20-21 0,20 21 15,1 0-15,-1-21 0,-20 21 16,-1 0-16,0 0 0,1 0 0,-22-21 15,0 21-15,0 0 16,21 0-16</inkml:trace>
  <inkml:trace contextRef="#ctx0" brushRef="#br0" timeOffset="74844.85">17653 17886 0,'0'0'0,"0"-85"32,21 64-32,0 21 0,-21-21 15,21 0-15,1 21 0,-1 0 16,0 0-16,0 0 0,0 0 16,0 21-16,1-21 15,-22 21-15,21 43 0,-21-43 16,0 21-16,0-21 0,0 22 15,-21-22-15,-1 0 0,1 21 16,0-21-16,21 1 0,0-1 0,-21 0 16,0-21-16,21 21 15,0-42 1,0 0 0,21 0-16,-21-1 15,21 1-15,-21-21 0,21 21 16,0 0-16,1-22 0,-1 22 15,0-21-15,0-1 0,0 22 16,0 0-16,1 0 0,-1 0 0,0 21 16,0 0-16,0 0 0,0 0 15,1 0-15,-1 21 0,0 0 16,-21 0-16,0 0 0,0 1 0,0 20 16,0-21-16,0 0 0,0 0 15,0 1-15,0 20 0,0-21 0,0 0 16,0 0-16,0 1 15,-21-1 1,21-42 15,0-1-15,0 1-16,0 0 0,21 0 0,0 0 16,0-22-16,0 22 0,1 0 15,20-21-15,0-1 0,1 22 0,-1 0 16,21 0-16,-20 0 0,20 0 15,-20 21-15,-1 0 0,0 0 16,-21 21-16,1 0 0,-1 0 0,-21 21 16,0-20-16,0 20 0,0-21 15,0 21-15,-21-20 0,-1-1 16,1 0-16,21 0 0,-21 0 0,0 0 16,0 1-16,0-1 15,-1 0-15,1-21 16,42 0 15,1 0-31,-1-21 0,0 21 0,21-21 16,1 21-16</inkml:trace>
  <inkml:trace contextRef="#ctx0" brushRef="#br0" timeOffset="75808.11">19198 17928 0,'21'-21'0,"-42"42"0,85-63 0,-64 21 0,0 0 16,0-1-16,0 1 0,0 0 15,0 0-15,-64 21 16,43 0-16,0 0 16,0 21-16,-22-21 0,22 21 15,-42 43-15,41-43 16,1 21-16,-21-21 0,21 1 0,0 20 16,-1-21-16,22 0 0,0 22 15,0-22-15,0 0 0,0 0 16,0 0-16,22-21 15,-1 0-15,0 0 16,0 0-16,0 0 16,0 0-16,22-21 0,-22 0 0,0 0 15,0 0-15,0-1 0,1-20 16,-1 21-16,0 0 0,0-22 16,0 22-16,0 0 0,-21 0 15,0 42 1,0 0-16,0 0 15,-21 1-15,21-1 0,0 0 16,0 21-16,0-21 0,0 1 16,0-1-16,0 0 0,0 0 0,0 0 15,21 0-15,-21 1 0,22-1 16,20-21-16,-21 0 0,0 21 16,0-21-16,22 0 0,-22 0 15,21 0-15,1-21 0,-1 0 16,0 21-16,-21-22 0,22-20 0,-1 21 15,22-43-15,-22 22 16,0-21-16,-21 20 0,1 1 16,20-22-16,-21 22 0,-21 0 15,21-1-15,-21 1 0,21 21 16,-21 0-16,0 42 16,-21-21-16,0 42 0,21-21 15,-21 1-15,0 20 0,0 0 16,-1-21-16,1 22 0,21-1 15,0-21-15,0 22 0,0-22 16,0 21-16,0-21 0,0 22 16,0-1-16,21-21 0,-21 0 15,22 0-15,-1-21 0,0 22 16,21-22-16,-21 0 0,22 0 16,-22 0-16,21 0 0,1 0 15,-1 0-15,21-22 0,-20 1 16,-22 0-16,21 0 0,-21 0 15,1-22-15,20 22 0,-21 0 16,-21 0-16,21-21 0,-21 20 0,0 1 16,-21 21-1,0 0-15,0 0 16,-22 21-16,22 1 0,0-1 16,0 0-16,0 0 0,0 0 0,21 0 15,0 1-15,0-1 0,0 21 16,0-21-16,0 0 15,21 1-15,0-22 0,0 0 16,0 0-16,22 0 0,-22 0 16,21 0-16,0 0 0,1 0 15,-22 0-15,21-22 0,1 22 0,-22-21 16,21 0-16,-21 0 16,0 21-16,1-21 0,-1 0 0,0-1 15,-21 1-15,0 0 16,0 0-16,0 0 15,0 0-15</inkml:trace>
  <inkml:trace contextRef="#ctx0" brushRef="#br0" timeOffset="76088.95">19685 17780 0,'0'0'0,"-21"0"15,0 0-15,21-21 16,21 21 0,21 0-16,-21-21 0,22 21 0,-1 0 15,0 0-15,22 0 0,-22 0 16,0 0-16,1 0 0,-1 0 16,0 0-16,-20 0 0,20 0 0,-21-21 15,0 21-15,0 0 0,1 0 16,-1 0-1,0 0-15,0 0 16,0 0 0</inkml:trace>
  <inkml:trace contextRef="#ctx0" brushRef="#br0" timeOffset="76336.8">21590 18225 0,'-21'0'32,"0"0"-17,21 21 48</inkml:trace>
  <inkml:trace contextRef="#ctx0" brushRef="#br0" timeOffset="-17851.58">10456 9694 0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12:37:46.3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7429 2011 0,'0'-21'0,"0"42"0,0-63 0,0 20 16,0 1-16,0 0 0,0 0 15,0 0-15,0 0 0,0-22 16,0 22-16,0 0 0,0 42 31,0 21-31,0 1 0,0-1 0,0 22 16,0-22-16,0 21 0,0 1 15,0-1-15,0 1 0,0-1 0,0 86 16,0-86-16,0 1 16,0-1-16,0 1 0,0-22 0,0 0 15,0 1-15,0-22 0,0 0 16,0 0-16,0 0 0,0 0 16,0-42 15,0 0-31,0 0 15,0 0-15,0 0 0,0-1 16,0-20-16,0 21 0,0 0 16,0-22-16,0 22 0,0 0 0,0-21 15,0 21-15,0-22 0,43-20 16,-22 42-16,0-1 16,0 1-16,22 0 0,62-21 15,-41 42-15,-1 0 0,1 0 16,-1 0-16,1 21 0,63 42 15,-85-41-15,1 20 16,20 21-16,-42-20 0,-21-1 16,0 43-16,-21-43 15,-42 22-15,20-22 0,1-21 16,-64 21-16,43-20 0,20-1 16,-20-21-16,20 0 0,1 0 15,21 0-15,-43 0 0,43 0 16,0 0-16,0 0 0,21-21 15,0-1-15,0 1 16,63-21 0,-41 21-16</inkml:trace>
  <inkml:trace contextRef="#ctx0" brushRef="#br0" timeOffset="527.47">8742 2709 0,'0'0'0,"42"0"0,-21-21 0,22 0 16,-22 0-16,0 21 0,-21-21 16,0 0-16,0-1 0,0 1 15,0-21-15,-21 21 16,0 0-16,-1-22 0,1 43 0,-21-21 16,21 0-16,-22 21 0,22 0 15,-63 0-15,62 21 16,-20 0-16,21 0 0,0 22 15,0-1-15,-1 0 0,1 1 16,0-1-16,0 22 0,21-22 0,0 0 16,-21 1-16,21-22 0,0 42 15,0-42-15,0 1 0,0-1 16,21-21-16,0 0 16,0 0-16,22 0 0,-22-21 0,21 21 15,-21-22-15,22 1 0,-22 0 16,21-21-16,-21 21 0,0-1 0,1 1 15,-1-21-15,0 21 16,-21-22-16,21 1 0,-21 21 0,0-21 16,0 20-16,0-20 0,0 21 15,0 42 1,0 21-16,0-20 16,0-1-16,0 21 0,0 0 0,0-20 15,0 20-15,0-21 0,0 21 16,0-20-16,0-1 0,21 0 15,0 0-15,1-21 0,-22 21 0,21-21 16,0 0-16,21 0 16,1 0-16,-22 0 0,0 0 0,21 0 15,-21-21-15,1 21 0,20-21 16</inkml:trace>
  <inkml:trace contextRef="#ctx0" brushRef="#br0" timeOffset="894.24">9271 2731 0,'0'-22'0,"0"44"0,0-65 0,0 22 16,0 0 0,0 0-16,0 0 0,21-1 15,0 1-15,0 0 16,22 0-16,-22 21 0,0 0 0,21 0 16,1 0-16,-22 0 15,21 21-15,-21-21 0,22 21 0,-1 22 16,-21-22-16,22 0 0,-22 21 15,0-21-15,-21 22 0,0-1 0,0-21 16,0 22-16,-21-22 0,0 0 16,-1 0-16,1 0 0,0 0 15,0 1-15,0-22 16,0 0-16,21-22 16,0 1-16,0 0 15,0 0-15,0 0 0,0 0 16,0-1-16,0 1 0,0 0 15,21-21-15,0 21 0,-21-1 16,21 1-16,0 0 0,0 0 0,1 0 16,-1 0-16,0-1 0,21 1 15,22 0-15</inkml:trace>
  <inkml:trace contextRef="#ctx0" brushRef="#br0" timeOffset="1545.87">10499 2350 0,'0'0'16,"0"-22"-16,-22 22 16,1 0-1,0 0-15,0 0 0,0 0 16,0 22-16,-1-1 0,1 21 16,0-21-16,0 22 0,21-1 0,-21 0 15,21 1-15,-21-1 0,-1 0 16,22 1-16,0-1 0,0-21 0,0 21 15,0-20-15,0 20 0,0-21 16,22 0-16,-1-21 0,0 21 0,0-21 16,21 0-16,1 0 0,-1 0 0,0 0 15,-20 0-15,20 0 0,0 0 16,1-21-16,-1 0 0,0 21 16,1-21-16,-1 0 0,0 0 15,1-1-15,20-41 0,-42 21 16,22 20-16,-22-20 0,0 0 15,-21-1-15,0 22 0,0 0 0,0 0 16,0 0-16,0 0 0,0 42 16,-21 21-1,0-21-15,-1 0 0,22 22 16,-21-1-16,21-21 0,-21 22 0,21-1 16,-21-21-16,21 21 0,0-20 15,0-1-15,0 0 0,0 0 0,42 0 16,-21 0-16,1-21 0,20 0 15,-21 22-15,21-22 0,1 0 16,-1 0-16,0 0 0,1 0 0,41-22 16,-41 1-16,-22 0 15,21 0-15,-21 0 0,1 0 0,-1-1 16,-21-20-16,21 21 0,-21-21 16,0 20-16,0-20 0,0 0 0,-21-1 15,0 22-15,-1-21 0,-20 21 16,21 0-16,0 21 0,-22 0 0,1 0 15,0 0-15,21 0 0,-22 21 16,22-21-16,-42 42 16,41-21-16,1 0 0,21 1 15,0-1-15,0 0 16,21-21-16,1 21 0,20-21 16,-21 0-16</inkml:trace>
  <inkml:trace contextRef="#ctx0" brushRef="#br0" timeOffset="2345.6">12128 2540 0,'0'0'15,"0"-21"-15,0 0 0,0 0 0,0-1 16,-21 1-16,0 0 16,0 21-16,0-21 0,0 21 15,-1 0-15,1 0 0,-21 0 0,21 21 16,0 0-16,-1 0 0,1 1 15,0 20-15,0 0 0,21 1 0,-21-1 16,0 0-16,21 1 0,0-1 16,-22-21-16,22 21 0,-21-20 15,21-1-15,0 21 0,0-21 0,0 0 16,21 1-16,22-22 16,-22 0-16,21 0 0,-21 0 0,1 0 15,20 0-15,21-43 16,-41 43-16,-1-21 0,0 0 15,21-21-15,-21 20 0,22-62 16,-43 20-16,21 22 0,0-22 16,-21 1-16,21-1 0,0 1 15,1-43-15,-22 64 0,21-1 16,-21 1-16,0 0 0,0 21 16,0-22-16,-21 43 15,-1 0-15,22 21 0,-21 1 16,0-1-16,0 21 0,0 0 0,21 1 15,0 20-15,-21-20 0,21 20 16,0 1-16,0-1 0,0 1 0,0-22 16,0 21-16,0-20 0,21-1 15,-21 0-15,21-20 0,0-1 16,0 21-16,22-42 0,-22 21 0,21 0 16,0-21-16,-20 0 0,20 0 15,0 0-15,1 0 0,-1-21 0,0 21 16,1-21-16,-22 0 0,21 0 15,0 0-15,-20-1 0,-1 1 0,0 0 16,0 0-16,0-21 0,0-1 16,-21 22-16,0-21 0,0 21 0,0-1 15,0 1-15,-21 21 16,0 21-16,0 1 16,21-1-16,-21 0 0,21 21 0,-21-21 15,-1 22-15,22-22 0,0 21 16,0-21-16,0 1 0,0-1 0,0 0 15,0 0-15,22-21 16,-1 0-16,0 0 0,0 0 16,0 0-16,22 0 0,-1 0 15,0 0-15,1 0 0,41-21 16,-41 0-16,-1 0 0,0 21 16,1-22-16,-22 1 0,21 21 0,-21-21 15,0 21-15,1-21 0,-1 21 16,0 0-16,-21-21 0,0 0 0,-21 21 15</inkml:trace>
  <inkml:trace contextRef="#ctx0" brushRef="#br0" timeOffset="3061.19">4085 3387 0,'0'0'0,"-42"0"0,-1 0 0,-20 0 15,21 0-15,-1 0 0,22 0 0,-21 0 16,21 0-16,-1 0 0,22 21 15,22 0 1,20 0-16,0-21 0,22 21 16,-22 1-16,22-22 0,-1 21 0,22-21 15,-1 0-15,1 0 16,21 0-16,-21 0 0,20 0 0,107 0 16,-127 0-16,-1 0 0,-20 0 15,-1-21-15,-20-1 0,-1 22 16,0-21-16,-20 21 0,-22-21 0,0 0 15,0 0 1,-22 21-16,1 0 0,0-21 16,0 21-16,0 0 0,0 0 0,-1 0 15,1-22-15,21 1 16,0 0 0,21 21-16,1 0 15,-1 0-15,0 0 0,0 0 0,0 21 16,-21 0-16,0 1 0,0-1 15,0 0-15,0 21 0,0-21 0,0 22 16,0-22-16,-21 0 16,0 21-16,0-20 0,-22-1 0,22 21 15,0-21-15,-21 0 0,21 1 16,-1-22-16,1 21 0,0-21 0</inkml:trace>
  <inkml:trace contextRef="#ctx0" brushRef="#br0" timeOffset="3629.47">4212 4953 0,'-21'0'16,"42"0"-16,-63 0 0,21 0 16,42 0-1,21 0-15,-21 0 16,43 21-16,-1-21 15,1 21-15,20-21 0,1 0 0,21 0 16,-21 0-16,-1 0 0,1 0 16,21 0-16,-22 0 0,1-21 0,0 0 15,63 0-15,-63 0 16,-22 21-16,1-21 0,-22-1 0,0 1 16,1 0-16,-43 0 15,0 0-15,-43 21 0,22 0 16,-21-21-16,-1 21 0,1 0 15,0 0-15,-1 0 0,1 0 0,21 0 16,-21 0-16,20 0 0,44 0 47,-1 21-47,21-21 0,-21 21 0,22 0 16,-22 0-16,21 0 0,-21 1 15,0 20-15,-21-21 0,0 21 0,0-20 16,0 20-16,0 0 0,-21-21 15,0 22-15,0-22 0,-21 0 0,-1 21 16,22-20-16,0-1 16,0-21-16</inkml:trace>
  <inkml:trace contextRef="#ctx0" brushRef="#br0" timeOffset="4376.04">7197 4763 0,'-22'-22'0,"44"44"0,-65-65 15,43 22-15,-21 0 0,21 0 0,-21 0 16,0-1-16,21 1 0,-21 0 16,21 0-16,-22 0 0,1 0 0,0 21 15,0 0-15,0 0 16,-43 42-16,43-21 0,0 21 16,0 1-16,21 20 0,0-20 15,-21 20-15,21 22 0,0-22 0,0-20 16,0 20-16,0 1 0,0-22 15,0 0-15,21 1 0,0-1 0,0-21 16,0 0-16,22 0 16,-1-21-16,0 0 0,64 0 15,-64 0-15,22 0 0,-22-21 0,22 0 16,-22-21-16,22 21 0,-1-22 16,-21 22-16,22-21 0,-1-1 0,-20-20 15,-1 21-15,-21-22 0,22-42 16,-43 64-16,0 0 0,-22-1 15,1-20-15,-21 20 0,0 22 16,-1-21-16,1 0 0,-22-1 0,22 22 16,-21 0-16,20 0 0,-63 21 15,64 0-15,0 21 16,21 0-16,-1 21 0,1 1 16,21-1-16,0 85 0,21-63 15,1 20-15,20-20 0,-21 20 16,21-20-16,43 63 0,-43-64 15,1-20-15,-1-1 0,0 22 0,1-22 16,-1 0-16,-21 22 0,0-22 16,1 22-16,-22-22 0,0 21 0,0-20 15,0 20-15,-22-20 16,-20-1-16,0 0 0,-85 64 16,84-85-16,1 0 0,0-21 15,21 0-15,-22 0 0,1 0 16,21 0-16,0-21 0,21 0 15,0 0-15,0 0 0,0-22 16,0 1-16,21 0 0,0-1 0,21-20 16,1-1-16</inkml:trace>
  <inkml:trace contextRef="#ctx0" brushRef="#br0" timeOffset="4628.89">8551 4678 0,'0'0'0,"0"-42"0,21 20 0,-21 1 15,0 0-15,0 0 0,0 42 32,0 0-17,-21 0-15,21 1 0,0 20 0,0 21 16,0-20-16,0 20 0,0 1 16,0-22-16,0 22 0,0-22 0,-21 0 15,21 22-15,-21-22 0,21-21 16,0 22-16,-21-22 0,21 0 0,0 21 15,21-42 1,0-21 0,0 0-16,0 0 0</inkml:trace>
  <inkml:trace contextRef="#ctx0" brushRef="#br0" timeOffset="5026.21">8594 4890 0,'0'-43'0,"0"86"0,-22-128 0,22 43 0,0 20 16,0-20-16,0 0 0,0 21 0,22-22 15,20 1 1,-21 21-16,21 0 0,-20-1 0,20 1 0,0 0 16,1 21-16,-1 0 15,21 0-15,-41 0 0,20 0 0,0 21 16,-21 0-16,-21 1 0,0 20 16,-21 0-16,0-21 0,-21 22 0,-1-1 15,1-21-15,-21 22 16,-1-1-16,-63 0 0,85-21 15,-1 1-15,1-1 0,0-21 16,-1 0-16,65 0 31,-1 0-31,0 0 16,21 0-16,1 21 0,-1 21 16,0-21-16,1 1 0,-1 20 0,0-21 15,1 21-15,-1-20 0,0 20 0,-21-21 16,43 21-16,-43-20 15,0-1-15,0 0 0,1-21 0,-1 21 16,0-21 0,0 0-16,0 0 0,0 0 15,1 0-15,-1-21 0,0 0 16</inkml:trace>
  <inkml:trace contextRef="#ctx0" brushRef="#br0" timeOffset="5892.72">10837 4487 0,'-21'0'0,"42"0"0,-63-21 16,42 0-16,-64 0 16,43 0-16,0 21 0,0 0 15,-21 0-15,20 0 0,-20 0 0,21 0 16,-21 21-16,-1 0 0,1 0 15,0 22-15,-1-1 0,22 0 16,-21 1-16,21 20 0,-22-21 0,1 107 16,21-86-1,21-21-15,0 22 0,0-22 0,0 22 0,0 42 16,21-64 0,0-21-16,21 0 0,-20 0 0,20 1 15,43-1-15,-43-21 0,0 0 16,1 0-16,20 0 0,-21 0 15,85-43-15,-63 22 0,-22 0 16,22 0-16,-1 0 16,1 0-16,-22-22 0,0 1 0,22 21 15,-43-22-15,21 1 0,-20 21 16,-1-21-16,-21 20 0,0-20 0,0 21 16,0 0-16,-21 21 15,-1 0-15,1 0 16,0 42-16,0-21 0,0 22 15,0-22-15,-1 21 0,1 0 0,0 1 16,21-1-16,-21-21 0,21 22 16,0-22-16,0 0 0,0 21 0,0-21 15,21-21-15,0 22 0,0-22 0,22 0 16,-22 0-16,21 0 0,1 0 16,-1 0-16,-21 0 0,21-22 15,1 22-15,-1-21 0,0 0 16,-20-21-16,41-1 0,-21 1 15,-20 0-15,-1 21 0,-21-43 0,0 22 16,0-1-16,0 1 0,0 0 16,0-22-16,-21 43 0,-1-21 15,-20 21-15,21-1 0,-21 22 16,20 0-16,-20 0 0,0 0 0,-1 0 16,1 22-16,0-1 0,-1 0 15,1 0-15,21 0 0,-21 22 0,20-22 16,22 21-16,0-21 0,0 22 15,0-22-15,0 0 0,22 0 0,20 0 16,-21 0-16,21 1 0,1-1 16,-1-21-16,22 0 0,-22 21 0,21-21 15,-20 0-15</inkml:trace>
  <inkml:trace contextRef="#ctx0" brushRef="#br0" timeOffset="6423.41">12404 4995 0,'42'-21'0,"-84"42"0,105-63 0,-42 0 15,-21 21-15,0-22 0,0 22 16,0 0-16,-21-43 0,0 43 16,-21 21-16,-1 0 15,22 0-15,-21 0 0,-1 0 0,-20 0 16,21 0-16,-1 21 0,1 22 16,0-1-16,20-21 0,-20 43 0,0 20 15,21-41-15,-1-1 0,22 0 16,0 1-16,0-1 0,0 0 15,0-20-15,0-1 0,22 21 0,-1-21 16,0-21-16,0 21 0,21-21 16,1 0-16,-1 0 0,0 0 0,1 0 15,-1 0-15,0-21 0,1 0 16,-1 0-16,0 0 0,1 0 16,-1-1-16,0-20 0,-20 0 0,-1-1 15,0-20-15,0 21 0,0-22 16,-21 1-16,21-43 0,-21 42 15,0 22-15,0-22 0,0 22 16,0 0-16,0-22 16,0 43-16,0 0 0,0 42 15,0 0-15,-21 0 16,21 22-16,0-22 16,0 42-16,0-20 0,0 20 0,-21 43 15,21-42-15,0-1 16,0-21-16,0 1 0,0-1 0,0 0 0,0-20 15,0-1-15,0 0 0,0 0 16,21 0-16,0-21 0,1 21 16,-1-21-16,0 0 0,0 0 15,0 0-15,0 0 0,1-21 16,41 0-16,-21 0 0,-20 0 16,20 0-16</inkml:trace>
  <inkml:trace contextRef="#ctx0" brushRef="#br0" timeOffset="6780.33">13166 4995 0,'0'0'0,"21"0"32,0 0-32,0 0 15,0 0-15,0 0 0,1-21 16,-1 21-16,0-21 0,0 0 16,21 21-16,1-21 0,-22 0 0,21-1 15,-21 1-15,22-21 16,-22 21-16,-21-22 0,0 22 0,0 0 15,0 0-15,0 0 0,-21 0 16,0 21-16,-1 0 0,-20 0 0,21 0 16,-21 0-16,-1 0 0,1 21 15,0 21-15,-1-21 0,1 22 0,21-1 16,-22 21-16,22-20 0,0-1 16,21 64-16,0-85 0,0 21 15,0 22-15,0-43 16,0 0-16,21 0 0,0-21 15,1 22-15,20-22 0,-21 0 0,21 0 16,-20 0-16,20 0 0,-21 0 16,21-22-16,-20 22 0,20-21 15,-21 0-15,21 0 0,-20 0 16,-1 0-16</inkml:trace>
  <inkml:trace contextRef="#ctx0" brushRef="#br0" timeOffset="6966.22">13949 5144 0,'0'0'0,"0"-22"78,21 22-63</inkml:trace>
  <inkml:trace contextRef="#ctx0" brushRef="#br0" timeOffset="-44356.28">16023 10435 0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C02B-7C1F-3D83-D878-2195A716F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7F3B4-0E32-305E-B035-B8F32E4F9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95F6-F8B1-D194-C414-34DE8EDE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06CF-665F-5DFF-037F-D31B7CD3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94B9-4158-AF5D-5CC6-7FE1F3A4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3026-886A-7801-9371-5AF5677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E7D8D-643A-AC71-739C-E7093093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52DE-68AC-85D4-2151-21D32021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50E8-5CB0-EB99-7A63-3C87A5FB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71DB-A910-7A98-790C-B7B27EA5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7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441E0-F8A0-FDA6-2E6D-2E41B4B44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7AB0-583C-3C99-51AF-77C1568E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20AD-2545-FBDB-0FA7-B17A7AC1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D8E7-7408-F8D7-F8DA-F3B074D1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609C-E274-A63E-374C-667FF31B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FF0-3BA3-EAA2-E029-7DD2B90C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CA50-C496-5800-1B4F-CE97712E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4195-E4E2-6922-3374-28D5518C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606FA-EF42-9DC7-4457-2A17C39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3DB5-F0DA-5327-CC4B-9D72FA64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8D0-CE89-86E7-E543-60304E7A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A7E18-8A59-F686-C8A9-CB7428D7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050-99E3-A750-1704-7301FCA7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D130-CA2B-F9DF-48BE-087B533A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9BF8-2AC4-FA90-B646-F772F28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818D-38EA-2E3B-7585-166656C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A37F-862E-9267-9796-6B1A14737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F2ED4-A1AE-4211-FC6A-4B83FA5B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6873-2812-643B-0F3D-141F4ED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E874B-6EA7-447A-63CD-42DBFAE0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C982-3A33-F007-85C5-7774496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ABF5-5140-4094-C4E2-57943F5B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F7D5-9D09-D0CB-B5EC-9FAEB866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0EE0-7D36-05B4-0973-25CA1C94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9E649-F698-2C11-39DD-D4BE08E1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2CD0-27F0-F9F1-289D-51E390EB2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09495-860F-98F7-FAB5-73350700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74270-F56F-EC60-5466-3BD4A181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997C9-2FCD-006F-C57B-E51EF372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3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690C-E7EE-5774-6BE5-F20F2641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D869C-BEC5-E60B-1FD9-7A259C90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510E8-1D5A-9A97-ECDF-4B45952D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FFBD-DFB2-07E4-C9F7-1D9D0737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2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31FF1-1971-CA88-78A7-365C260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6ECD1-5A85-B05D-732C-2446AF38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C1A75-6FE9-4487-05B0-D4F5B7BF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187B-B41D-9F2D-6346-2F76116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4871-14B8-BCAB-223E-6661E078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C971-067C-2605-703C-10F6FC3FD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6627-6E36-AE57-CC34-B295396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7103-527F-A590-2FEC-89E0842A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4B84-7D88-8D89-0349-4073D16A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393E-ED6A-B539-C102-4612C2AD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74E7-2872-99D4-D575-3496036FB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D9F13-57DF-9711-661A-A4573880A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7183-33C9-2D84-B648-77437BDC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9EFFE-2FBB-DF9B-FA8A-6B6D2B6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55EC-00B0-DFCD-3B09-A79D2985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7B5C0-186F-AB40-5D83-9F14F62E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692B-E370-D8DB-A496-6565FE34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30DB-3487-EF30-6BD4-F9CE549A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B5BC-EED1-48A8-BCC3-535F055E99AB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8073-E3D8-2E80-B196-066B28856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0EED-FC9B-4138-62D5-B81CBA88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C2CF-95FB-49F2-B637-CEDC9FF3B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610EF2-2C64-609C-C8B1-76FBB1FC9ED9}"/>
                  </a:ext>
                </a:extLst>
              </p14:cNvPr>
              <p14:cNvContentPartPr/>
              <p14:nvPr/>
            </p14:nvContentPartPr>
            <p14:xfrm>
              <a:off x="45720" y="129600"/>
              <a:ext cx="950256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610EF2-2C64-609C-C8B1-76FBB1FC9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20240"/>
                <a:ext cx="952128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56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09467C-F8CA-282D-B515-BE25233AD690}"/>
                  </a:ext>
                </a:extLst>
              </p14:cNvPr>
              <p14:cNvContentPartPr/>
              <p14:nvPr/>
            </p14:nvContentPartPr>
            <p14:xfrm>
              <a:off x="0" y="68760"/>
              <a:ext cx="865656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09467C-F8CA-282D-B515-BE25233AD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867528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5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2CEE70-675A-9751-C477-3651B1C6FAF2}"/>
                  </a:ext>
                </a:extLst>
              </p14:cNvPr>
              <p14:cNvContentPartPr/>
              <p14:nvPr/>
            </p14:nvContentPartPr>
            <p14:xfrm>
              <a:off x="7560" y="53280"/>
              <a:ext cx="1059984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2CEE70-675A-9751-C477-3651B1C6F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43920"/>
                <a:ext cx="1061856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9B28CE-491E-DA1D-D7B8-FF0C7CFE9037}"/>
                  </a:ext>
                </a:extLst>
              </p14:cNvPr>
              <p14:cNvContentPartPr/>
              <p14:nvPr/>
            </p14:nvContentPartPr>
            <p14:xfrm>
              <a:off x="243720" y="480240"/>
              <a:ext cx="8352000" cy="359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9B28CE-491E-DA1D-D7B8-FF0C7CFE9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470880"/>
                <a:ext cx="8370720" cy="36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22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8D0DB-41CF-990C-CE30-53886950DEBE}"/>
                  </a:ext>
                </a:extLst>
              </p14:cNvPr>
              <p14:cNvContentPartPr/>
              <p14:nvPr/>
            </p14:nvContentPartPr>
            <p14:xfrm>
              <a:off x="304920" y="68760"/>
              <a:ext cx="10904400" cy="48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8D0DB-41CF-990C-CE30-53886950D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9400"/>
                <a:ext cx="1092312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8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3F121-1ADC-72BB-C312-03CCA118D842}"/>
                  </a:ext>
                </a:extLst>
              </p14:cNvPr>
              <p14:cNvContentPartPr/>
              <p14:nvPr/>
            </p14:nvContentPartPr>
            <p14:xfrm>
              <a:off x="274320" y="0"/>
              <a:ext cx="1097316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3F121-1ADC-72BB-C312-03CCA118D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1099188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07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352D4-C79D-8C85-F084-C58F203A126E}"/>
                  </a:ext>
                </a:extLst>
              </p14:cNvPr>
              <p14:cNvContentPartPr/>
              <p14:nvPr/>
            </p14:nvContentPartPr>
            <p14:xfrm>
              <a:off x="182880" y="114480"/>
              <a:ext cx="843552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352D4-C79D-8C85-F084-C58F203A1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05120"/>
                <a:ext cx="845424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4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FC547B-70C2-E0CB-2BEF-A0FE4050B2DD}"/>
                  </a:ext>
                </a:extLst>
              </p14:cNvPr>
              <p14:cNvContentPartPr/>
              <p14:nvPr/>
            </p14:nvContentPartPr>
            <p14:xfrm>
              <a:off x="0" y="122040"/>
              <a:ext cx="864144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FC547B-70C2-E0CB-2BEF-A0FE4050B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66016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58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39945B-3585-9B9B-7E5B-1045E9551B2C}"/>
                  </a:ext>
                </a:extLst>
              </p14:cNvPr>
              <p14:cNvContentPartPr/>
              <p14:nvPr/>
            </p14:nvContentPartPr>
            <p14:xfrm>
              <a:off x="68400" y="274320"/>
              <a:ext cx="845100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39945B-3585-9B9B-7E5B-1045E955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64960"/>
                <a:ext cx="846972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57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CFEA-EAEA-A405-8930-A7CB8181D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8B7E-BC5B-9B6D-8931-4BAFB7E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37C057-72DA-C995-5C92-E4E6690F6F8D}"/>
                  </a:ext>
                </a:extLst>
              </p14:cNvPr>
              <p14:cNvContentPartPr/>
              <p14:nvPr/>
            </p14:nvContentPartPr>
            <p14:xfrm>
              <a:off x="1348560" y="632520"/>
              <a:ext cx="442008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37C057-72DA-C995-5C92-E4E6690F6F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623160"/>
                <a:ext cx="443880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3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2022-06-21T12:56:50Z</dcterms:created>
  <dcterms:modified xsi:type="dcterms:W3CDTF">2022-06-21T12:57:17Z</dcterms:modified>
</cp:coreProperties>
</file>