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8T11:44:25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7070 677 0,'0'0'0,"21"-21"16,0 21 0,-21-21-16,21 0 0,0 0 15,-21 0 1,21-1-16,-21 1 31,0 42 0,-21 1-15,21-1-16,-21 21 16,21-21-16,-21 22 0,0-1 0,0 0 15,-1 1-15,-20 20 0,21-21 16,0 22-16,-22-22 0,22 1 16,-21-1-16,21 0 0,0 1 0,-22-1 15,43-21-15,-21 0 0,0 0 16,21 1-16,-21-22 0,21 21 0,-21-21 47,21-21-47,0-1 15,0 1-15,0 0 0,0 0 16,21 0-16,-21-22 0,21 1 16,0 0-16,0-1 0</inkml:trace>
  <inkml:trace contextRef="#ctx0" brushRef="#br0" timeOffset="316.81">7154 445 0,'0'0'15,"21"-22"-15,1 1 0,-1 21 16,-21-21-16,0 0 0,21 21 0,0 0 16,-21 21-1,0 0 1,0 22-16,0-22 15,0 21-15,0 0 0,0 1 0,0-1 16,0 0-16,0 1 0,0 20 16,0 1-16,0-22 0,0 22 15,0-22-15,0 0 0,0 1 0,0-1 16,0-21-16,0 0 0,0 22 16,0-22-16,0 0 0,0 0 15,0-42 16,0 0-15,-21 21-16,0-43 0</inkml:trace>
  <inkml:trace contextRef="#ctx0" brushRef="#br0" timeOffset="551.67">6731 953 0,'85'0'32,"-64"0"-32,21 0 15,-21 0-15,22 0 0,-1-22 0,-21 22 16,21-21-16,-20 21 0,20-21 16,-21 21-16,0 0 0,0 0 15,1-21-15,-1 21 0,0 0 0,0 0 16,0 0-1,0 0-15</inkml:trace>
  <inkml:trace contextRef="#ctx0" brushRef="#br0" timeOffset="1319.97">7959 974 0,'0'0'0,"21"0"0,0-21 16,0 21-16,0-22 0,0 1 0,1 0 16,-1 21-16,-21-21 0,0 0 15,0 0-15,0-1 0,0 1 0,0 0 16,0 0-16,0 0 0,-21 21 16,-1 0-16,1 0 0,0 0 15,-21 0-15,21 0 0,-22 0 0,1 0 16,21 21-16,-22-21 0,1 21 15,0 0-15,21 22 0,-22-22 16,22 21-16,-21-21 0,21 22 16,21-22-16,0 0 0,-22 21 0,22-21 15,0 1-15,0-1 16,0 0-16,22-21 0,-1 0 0,0 0 16,0 0-16,21 0 0,-20 0 15,20 0-15,-21-21 0,21 0 0,-20 21 16,20-22-16,0 1 0,-21 0 15,1 0-15,-1 0 0,0-22 16,0 22-16,0 0 0,0-21 16,-21 21-16,0-1 0,0 1 15,0 0 1,0 42 0,0 0-1,0 22-15,0-22 0,-21 21 16,21-21-16,-21 22 0,21-1 0,0 0 15,0 1-15,0-1 0,0 22 16,0-22-16,0 0 0,0 22 0,0-22 16,0 22-16,0 20 0,0-20 15,0-1-15,0 22 0,0 0 16,0-22-16,0 22 0,0-22 0,0 1 16,0-1-16,-21 1 0,21-1 15,-21-20-15,0-1 0,-1 0 0,1 1 16,0-22-16,0 0 0,0 0 15,-22 0-15,22-21 0,-21 0 0,0 0 16,20 0-16,-20-21 0,0 0 16,-1 0-16,1 0 0,0-22 0,-1 1 15,1 0-15,0-1 0,21-20 16,-22 20-16,22-20 0,0-1 0,0 1 16,21 21-16,0-22 0,0 1 15,0 20-15,0-20 0,21 20 0,0-20 16,21 21-16,-20-1 0,-1 1 15,21 0-15,0-1 0,1 1 16,-1 0-16,0 20 0,1-20 16</inkml:trace>
  <inkml:trace contextRef="#ctx0" brushRef="#br0" timeOffset="2131.89">8213 974 0,'21'0'47,"0"0"-47,-21-21 0,21 21 16,0-22-16,0 1 0,1 0 16,-1 21-16,-21-21 0,21 0 15,0 0-15,0-1 0,-21 1 0,0 0 16,0 0-16,0 0 15,-21 21 1,0 0 0,0 21-16,0-21 0,-1 21 15,22 0-15,-21 0 0,21 22 0,-21-22 16,21 0-16,0 21 16,0-20-16,0-1 0,0 0 0,0 0 15,0 0-15,0 0 16,21-21-16,0 0 0,1 0 0,-1 0 15,0 0-15,0 0 16,0-21-16,0 21 0,1-21 0,20 0 16,-21 0-16,0 0 0,0-1 15,1 1-15,-1 0 0,-21-21 16,21 21-16,0-1 0,-21 1 0,21 0 16,-21 0-16,0 0 15,0 42 16,0 0-31,0 0 0,0 0 0,0 1 16,0 20-16,0-21 16,0 0-16,0 0 0,0 22 0,0-22 15,0 0-15,0 0 0,-21 0 16,21 1-16,0-44 47,0 1-47,0 0 15,0 0-15,21-21 0,-21 20 0,21-20 16,1 0-16,-1 21 0,21-22 16,0 22-16,-20-21 0,20 21 0,0 21 15,22-22-15,-22 22 16,-21 0-16,22 0 0,-1 0 0,-21 0 16,0 22-16,0-1 0,1 0 15,-1 0-15,-21 0 0,0 0 0,0 22 16,0-22-16,0 21 0,0-21 15,0 22-15,0-22 0,0 0 16,0 0-16,-21-21 0,21 21 16,-22-21-16,22 22 0,0-44 47,0 1-47,22 21 15</inkml:trace>
  <inkml:trace contextRef="#ctx0" brushRef="#br0" timeOffset="2707.89">9673 762 0,'0'0'0,"0"-21"0,0 0 16,0 0-16,-21-1 16,0 22-1,0 0-15,-1 0 0,1 0 16,0 0-16,0 0 0,0 0 0,0 22 15,-1-22-15,1 21 16,0 0-16,0 21 0,0-21 0,0 22 16,-1-22-16,22 21 0,0 1 15,0-22-15,0 21 0,0-21 0,0 0 16,0 1-16,0-1 0,22 0 16,-1-21-16,0 0 0,0 0 15,0 0-15,0 0 0,22-21 16,-22 0-16,0-1 15,0 1-15,0-21 0,1 21 0,-1-22 16,0 1-16,0 0 0,0-22 16,0 22-16,1 0 0,-1-1 15,0 1-15,0-22 0,-21 22 16,0 0-16,0-1 0,0 1 0,0 21 16,0-21-16,0 20 0,0 1 15,-21 42 1,0 1-16,21-1 15,-21 0-15,21 21 0,0 1 0,0-1 16,0-21-16,0 21 0,-22 1 16,22-1-16,0 0 0,0 1 0,0-1 15,0 0-15,0 1 0,0-22 16,0 21-16,0-21 0,0 1 16,0-1-16,22 0 0,-1 0 15,0-21-15,0 0 0,-21 21 0,21-21 16,0 0-16,22 0 0,-22 0 15,0 0-15,21-21 0,-20 21 16,20-21-16,0 0 0,1 0 0,-1-1 16,0 1-16,1 0 0</inkml:trace>
  <inkml:trace contextRef="#ctx0" brushRef="#br0" timeOffset="3181.62">10520 699 0,'0'-22'0,"0"44"0,0-65 0,0 22 15,0 0-15,0 0 16,-21 21-16,-1 0 0,1 0 15,0 0-15,0 0 0,0 0 16,0 0-16,-1 21 0,-20 0 16,21-21-16,0 21 0,0 22 15,-1-22-15,-20 21 0,21-21 0,0 22 16,21-22-16,0 21 0,-21 0 16,21-20-16,0-1 0,0 0 15,0 0-15,0 0 0,21 0 0,0-21 16,0 0-16,0 0 15,0 0-15,1 0 0,-1-21 0,21 21 16,-21-21-16,0 0 0,1-21 16,-1 20-16,0 1 0,0-21 15,0 0-15,0 20 0,1-20 16,-22 0-16,0 21 0,0-1 0,21 1 16,-21 0-16,0 42 31,0 22-16,-21-22-15,21 0 0,0 21 0,0 1 16,0-22-16,0 21 0,0-21 16,0 0-16,0 1 0,21 20 15,0-42-15,0 21 0,-21 0 16,21-21-16,0 0 0,1 0 0,20 0 16,-21 0-16,0 0 0,22 0 15,-22 0-15,21-21 0,0 0 16,1 0-16,-22 0 0,21-22 0,-21 22 15,22 0-15,-22 0 0,0-22 16</inkml:trace>
  <inkml:trace contextRef="#ctx0" brushRef="#br0" timeOffset="4335.49">5927 1439 0,'0'0'0,"0"22"31,21-22 0,0 21-15,0-21-16,0 0 0,0 0 16,1 0-16,-1 21 0,0-21 15,21 0-15,-21 0 0,22 0 0,20 0 16,-20 0-16,41 0 0,-20 21 15,42-21-15,84 0 0,-84 0 16,21 0-16,-21 0 0,21 0 16,0 0-16,21 0 0,-21 0 0,42 0 15,-21 0-15,1 0 0,-1 0 16,0 0-16,21 0 0,1 0 16,-1 0-16,-21 0 0,21 0 15,1 0-15,-1 0 0,-21 0 0,22 0 16,-22 0-16,0 0 0,0 0 15,0 0-15,-21 0 0,0 0 0,0 0 16,0 0-16,-21 0 0,0 0 16,-21 0-16,-1 0 0,-20 0 0,20 0 15,-41 0-15,20 0 0,-20 0 16,-22 0-16,21 0 0,-21 0 0,0 0 16,-42 0 46,0 0-46</inkml:trace>
  <inkml:trace contextRef="#ctx0" brushRef="#br0" timeOffset="4480.39">11663 1524 0,'-21'0'94</inkml:trace>
  <inkml:trace contextRef="#ctx0" brushRef="#br0" timeOffset="8807.91">2286 2265 0,'0'0'0,"-42"21"0,-1-21 15,22 0-15,-21 0 0,21 0 0,-1 0 16,1 21-16,0-21 16,42 0-1,22 0-15,-1 0 16,21 0-16,22 0 0,0 0 15,-1 0-15,22 0 0,-21 0 0,0 0 16,-1 0-16,1 0 0,-22-21 16,22 21-16,-21 0 0,-1 0 0,1 0 15,-22 0-15,0-21 0,1 21 16,-1 0-16,-21 0 0,0 0 0,-42 0 47,0 0-47,-21 0 0,20 0 0,1 21 15,-21-21-15,21 0 16,-22 0-16</inkml:trace>
  <inkml:trace contextRef="#ctx0" brushRef="#br0" timeOffset="9200.93">3069 2328 0,'-21'0'15,"0"0"1,21 22-16,0-1 15,0 0-15,0 0 16,0 21-16,0-20 0,0-1 16,0 21-16,0-21 0,0 22 15,0-1-15,0 0 0,0 1 0,0-1 16,0-21-16,0 21 16,0 1-16,0-1 0,0 0 0,0-20 15,0 20-15,0-21 0,0 21 16,0 1-16,-21-22 0,-1 21 15,1-21-15,0 1 0,0-1 0,0 0 16,0-21-16,-1 0 0,-20 21 16,0-21-16,21 0 0,-22 0 0,1-21 15,0 21-15,-1-21 0,1 0 16,21-1-16,-22 1 0,1 21 16,21-21-16,-21 0 0,20 0 15,1 0-15,21-1 16,0 1-16,0 0 15,21 21-15,1-21 0,20 21 16,-21 0-16,21 0 0,1 0 0,-1 0 16</inkml:trace>
  <inkml:trace contextRef="#ctx0" brushRef="#br0" timeOffset="9756.85">3725 2921 0,'21'-21'0,"-42"42"0,42-63 0,-21 21 15,0-1-15,0 1 16,-21 21-16,0-21 0,0 21 16,0 0-16,-22 0 0,22 0 15,0 0-15,-21 21 0,21 0 16,-22 1-16,22-22 0,-21 42 0,21-21 15,-1 0-15,-20 0 0,42 22 16,-21-22-16,0 0 0,21 21 0,-21-20 16,21-1-16,0 21 0,0-21 15,0 0-15,0 1 0,0-1 16,0 0-16,21-21 0,0 0 16,0 0-16,0 0 0,0 0 15,1-21-15,20 21 0,-21-21 0,21-1 16,-20 1-16,20-21 0,-21 21 15,21 0-15,-20-1 0,-1-20 0,0 21 16,0 0-16,0-22 0,-21 22 16,0 0-16,0 0 0,0 0 0,0 0 15,0-1-15,0 44 32,0-1-17,0 0-15,0 0 0,0 0 16,21 0-16,-21 22 0,22-22 0,-22 0 15,0 0-15,0 0 0,21 1 16,-21-1-16,21 0 0,-21 0 16,0 0-16,21-21 0,0 0 15,0 0-15,1 0 16,-1 0-16,0-21 16,-21 0-16,21 0 0,0 21 0</inkml:trace>
  <inkml:trace contextRef="#ctx0" brushRef="#br0" timeOffset="9975.83">4085 2858 0,'0'-22'0,"0"44"0,0-65 16,0 64 15,0 1-31,0-1 16,0 0-16,21 0 0,-21 0 0,0 0 15,0 1-15,21-1 0,-21 0 16,22 0-16,-22 0 0,0 0 0,0 1 15,21-1-15,-21 0 16,21-21 0,-21-21 15</inkml:trace>
  <inkml:trace contextRef="#ctx0" brushRef="#br0" timeOffset="10199.79">4403 2815 0,'0'0'0,"0"-21"32,-22 21-32,1 21 15,21 0-15,-21-21 0,0 22 16,21-1-16,-21 0 0,0 0 16,21 0-16,-22 0 0,22 22 15,0-22-15,-21 0 0,0 0 0,21 0 16,-21 1-16,21-1 0,0 0 15,0 0-15,0 0 16,21-42 0</inkml:trace>
  <inkml:trace contextRef="#ctx0" brushRef="#br0" timeOffset="10716.77">4995 2942 0,'21'0'0,"-42"0"0,42-21 0,-21 0 0,0 0 16,0 0-16,0-1 0,0 1 16,0 0-16,-21 21 15,0 0-15,0-21 0,0 21 16,0 0-16,-22 0 16,22 21-16,0-21 0,-21 21 0,20 0 15,-20 1-15,21-1 0,0 21 16,0-21-16,-1 0 0,1 22 0,21-22 15,0 0-15,0 21 0,0-20 16,0-1-16,0 0 0,0 0 0,0 0 16,21 0-1,1-21-15,-1 0 0,0 0 0,0 0 16,21 0-16,-20 0 0,-1-21 16,21 21-16,-21-21 0,0 0 0,22 0 15,-22 0-15,0-1 0,0-20 16,0 21-16,1 0 0,-1-22 0,-21 22 15,21 0-15,0 0 0,-21 0 16,21 0-16,-21-1 0,0 44 31,0-1-31,0 0 0,0 21 0,0-21 16,-21 1-16,21 20 16,0-21-16,0 21 0,0-20 0,0 20 15,0-21-15,0 0 0,21 0 0,0 22 16,1-22-16,-1-21 15,0 0-15,0 0 0,0 0 16,0-21-16,1 21 16,-1-21-16,21-22 0,-42 22 0,42 0 15,-20-21-15</inkml:trace>
  <inkml:trace contextRef="#ctx0" brushRef="#br0" timeOffset="11349.7">7895 2328 0,'0'0'0,"0"-21"0,-21-21 32,-21 21-32,20 21 0,-20-21 0,0 21 15,-1 0-15,1 0 0,-21 0 16,20 0-16,1 0 0,0 0 0,-1 0 15,1 0-15,0 21 0,-1 21 16,1-21-16,0 43 0,-1-22 0,1 22 16,0-1-16,-1 1 0,1-1 15,21 1-15,0-1 0,-1-21 0,22 22 16,0-22-16,0 1 0,0 20 16,0-21-16,22 1 0,-1-1 0,21 0 15,-21 1-15,22-22 0,-1 21 16,0-21-16,1 1 0,-1-22 15,0 21-15,1-21 0,20 0 16,1 0-16,-1-21 0,1-1 0,-1 1 0,1 0 16,-1 0-16,1-21 15,-1 20-15,1-20 0,-22 21 0</inkml:trace>
  <inkml:trace contextRef="#ctx0" brushRef="#br0" timeOffset="12287.7">8191 2985 0,'0'0'0,"0"-43"0,22 22 0,-22-21 15,0 21-15,0-1 0,0-20 16,0 21-16,0 0 0,0 0 15,-22 21-15,1 0 0,0 0 16,0 21-16,-21 0 0,20 0 16,1 0-16,0 0 0,0 22 15,0-22-15,0 21 0,-1-21 16,1 22-16,0-1 0,21-21 0,0 22 16,0-1-16,0 0 0,0-21 15,0 22-15,0-22 0,0 0 16,21 0-16,22 0 0,-22 1 0,0-22 15,21 0-15,-21 0 0,22 0 16,-1 0-16,-21-22 0,22 1 0,-22 0 16,21 0-16,-21 0 0,22 0 15,-22-22-15,0 22 0,0 0 16,0-21-16,0-1 0,1 22 0,-22-21 16,0-1-16,0 22 0,0-21 15,0 0-15,0 20 0,-22-20 0,1 21 16,0 21-16,0-21 0,0 21 15,0 0-15,-22 0 0,22 0 16,-21 21-16,-1-21 0,1 21 0,0 21 16,21-20-16,-22-1 0,22 21 15,-21-21-15,21 22 0,21-22 0,0 21 16,0-21-16,0 22 0,0-22 16,0 21-16,21-21 0,0 0 0,0 1 15,21-1-15,1 0 0,-1-21 16,-21 0-16,22 0 0,20 0 15,-21 0-15,1-21 0,-1 0 16,0-1-16,1 1 0,-1 0 0,0 0 16,1 0-16,-1-22 0,-21 22 15,22 0-15,-22 0 0,0-21 0,0 20 16,-21 1-16,0 0 0,21 0 0,-21 0 16,0 0-16,21 21 0,-21 21 31,0 0-31,0 0 15,0 0-15,0 0 0,0 1 0,0-1 16,0 0-16,0 0 0,0 0 16,-21 22-16,21-22 0,0 0 15,-21 0-15,21 0 0,0 0 16,0 1-16,0-1 0,0-42 47,0-1-47,0 1 15,0 0-15,0 0 0,0 0 0,0 0 16,21-1-16,0-20 0,1 21 16,-1 0-16,0-22 0,21 22 15,1 0-15,-22 0 0,21 0 0,0 0 16,1 21-16,-1-22 0,-21 22 0,22 0 16,-1 0-16,-21 0 15,21 0-15,-20 22 0,-1-1 0,0 0 16,0 0-16,0 0 0,-21 22 15,0-22-15,0 0 0,0 21 0,0-21 16,0 1-16,0-1 0,0 21 16,-21-21-16,0 0 0,21 1 15,0-1-15,-21-21 16,21-21 15,0-1-31,21 1 0,-21 0 16,21 0-16,0 0 15</inkml:trace>
  <inkml:trace contextRef="#ctx0" brushRef="#br0" timeOffset="12572.6">9969 2858 0,'0'0'0,"0"-22"16,0 1-1,-21 21-15,0 0 16,0 0-16,0 0 0,0 21 0,-1 1 15,1-22-15,0 21 0,0 21 16,0-21-16,0 0 0,-1 1 0,1 20 16,21-21-16,0 21 0,-21-20 15,21-1-15,0 21 0,0-21 16,0 0-16,0 1 0,0-1 0,0 0 16,21 0-16,0-21 15,1 0-15,-1 0 0,0 0 0,21 0 16,-21 0-16,22-21 0,-22 21 15,21-21-15,1 0 0,-1-1 0,-21 1 16,21 0-16,1 0 0,-22 0 16</inkml:trace>
  <inkml:trace contextRef="#ctx0" brushRef="#br0" timeOffset="13273.56">10266 3048 0,'0'0'0,"-21"0"31,21 21-31,21-21 31,0 0-31,0 0 0,0 0 0,0 0 16,1 0-16,-1 0 0,0-21 15,0 0-15,21 21 0,-20-21 0,-1 21 16,0-21-16,0-1 0,0 1 16,-21 0-16,0 0 0,0 0 15,0 0-15,0-1 16,-21 22-16,0 0 15,0 0-15,-22 22 16,22-1-16,0 0 0,0 0 0,-21 0 16,20 0-16,1 1 0,0 20 15,21-21-15,0 21 0,0-20 0,0-1 16,0 0-16,0 21 0,0-21 0,21-21 16,0 22-16,22-1 0,-22-21 15,21 0-15,-21 0 0,22 0 0,-1 0 16,0 0-16,1 0 0,20-21 15,-20-1-15,-1 1 0,21 0 0,-20 0 16,-1 0-16,-21 0 0,22-1 16,-22 1-16,0-21 0,0 21 15,-21 0-15,0-1 0,0 1 16,0 0-16,21 0 0,-21 0 0,0 0 16,0 42 15,0 0-16,0 0-15,0 0 0,0 0 0,0 1 16,0-1-16,0 21 0,0 0 16,0 1-16,0 20 0,0 1 0,0-1 15,0 1-15,0-1 0,0 22 0,0-22 16,-21 22-16,0 0 0,21-1 16,-21 1-16,0 0 0,-1 21 15,1-22-15,0 1 0,0-22 0,0 22 16,0-21-16,-1-1 0,1 22 15,0-43-15,0 22 0,0-1 0,0-21 16,21 1-16,-22-22 0,22 0 16,-21 0-16,21-42 15,0 0-15,0 0 16,21-22-16,22 1 0,-22 0 16,0-22-16,21 1 0,-20-1 0,20 1 15,-21-22-15,21 0 0,-20 1 0</inkml:trace>
  <inkml:trace contextRef="#ctx0" brushRef="#br0" timeOffset="13584.64">11091 3048 0,'0'0'0,"0"-127"32,0 106-32,0 0 0,0 0 0,21-1 0,1 22 15,-1-21-15,0 0 0,0 21 16,21 0-16,-20-21 0,20 21 0,0 0 15,-21 0-15,22 0 0,-22 21 16,0-21-16,0 21 0,0 0 0,1 1 16,-22-1-16,0 21 15,0-21-15,0 0 0,0 22 0,0-22 16,-22 0-16,1 0 0,-21 0 16,21 1-16,0-1 0,-22 0 0,22 0 15,-21-21-15,21 0 0,-1 0 16,1 0-16,0 0 15,21-21 1,0 0-16,21 0 0,0-1 16,1 1-16,-1-21 0,0 21 0</inkml:trace>
  <inkml:trace contextRef="#ctx0" brushRef="#br0" timeOffset="13839.62">11874 2286 0,'-21'0'32,"0"0"-32,21 21 0,-21 0 0,21 22 15,0-1-15,-21 0 0,0 1 0,21 20 16,-22 1-16,22-22 0,0 22 16,0-22-16,0 0 0,0 1 0,0-1 15,0 0-15,0 1 0,0-22 16,0 0-16,0 21 0,-21-21 15,21 1-15,0-1 16,21-21 0,1 0-16,-1-21 0,0-1 15</inkml:trace>
  <inkml:trace contextRef="#ctx0" brushRef="#br0" timeOffset="14203.66">12319 2794 0,'21'0'0,"-42"0"0,63-21 0,-42 0 31,-21 21-15,0 0-1,-21 21-15,20 0 0,-20-21 0,21 21 16,0 0-16,0-21 0,-1 22 16,22-1-16,-21-21 0,21 21 0,21 0 15,1-21 1,20 0-16,-21 0 0,21 21 0,-20-21 15,20 0-15,-21 21 0,21-21 16,-20 22-16,20-22 0,-21 21 0,0-21 16,-21 21-16,0 0 0,0 0 15,-21-21 1,0 21-16,-21 1 0,20-22 16,1 0-16,-21 0 15,21 0-15,0 0 0,-1 0 0,1 0 16,0 0-1,21-22-15,0 1 16,0 0-16,0 0 0,0 0 0,0 0 16,0-1-16</inkml:trace>
  <inkml:trace contextRef="#ctx0" brushRef="#br0" timeOffset="14439.7">11811 2477 0,'0'0'0,"0"-22"15,0 1 1,21 21-16,0-21 16,22 21-16,-1-21 0,0 21 0,22 0 15,-1-21-15,1 21 0,-1 0 16,-20-21-16,20 21 0,1 0 0,-22 0 16,0 0-16,1-22 0,-1 22 15,-21 0-15,21 0 0,-20 0 0,-1 0 16,0 0-16,0 0 15,-21 22 1,0-1-16,0 0 0</inkml:trace>
  <inkml:trace contextRef="#ctx0" brushRef="#br0" timeOffset="22688.28">14224 2180 0,'0'0'0,"21"0"0,-21-21 0,0 0 15,0 0-15,0 0 0,0-1 16,0 1-16,-21 0 16,21 0-16,0 42 15,0 0 1,0 0-16,0 1 0,0 20 0,0 0 15,0 22-15,0-22 0,0 22 16,0-1-16,0 1 0,0 20 0,-21-20 16,0-1-16,21-20 0,-22 20 15,22-21-15,0 1 0,0-1 0,-21-21 16,0 22-16,21-22 16,0 0-16,-21-21 0,21 21 0,0-42 31,0 0-31,0 0 0,0-22 15,0 22-15,0 0 16,0-21-16,0 20 0</inkml:trace>
  <inkml:trace contextRef="#ctx0" brushRef="#br0" timeOffset="22932.14">13991 2328 0,'-21'-21'0,"42"42"0,-42-63 15,0 21-15,0 0 0,-1 0 0,22-1 16,0 1-16,0 0 0,0 0 15,0 0-15,0 0 0,22-1 0,-1 1 16,21 0-16,-21-21 16,22 21-16,-1-1 0,21 1 0,-20 21 15,20 0-15,1 0 0,-22 0 16,22 0-16,-22 21 0,0 1 0,1 20 16,-1-21-16,0 21 0,-21 1 15,1-1-15,-22 0 0,0 1 0,0-1 16,-22 0-16,1 22 0,0-22 15,-21 1-15,-1-1 0,1 0 0</inkml:trace>
  <inkml:trace contextRef="#ctx0" brushRef="#br0" timeOffset="23407.7">14160 2752 0,'-21'0'0,"0"-21"15,0-1-15,0 22 0,21-21 16,-21 0-16,-1 0 0,1 0 16,21 0-16,0-1 0,0 1 0,0 0 15,0 0-15,21 21 16,1 21-1,-1 0-15,21 0 0,-21 1 16,0-1-16,1 21 0,-1-21 0,21 22 16,0 20-16,-20-21 15,-1-20-15,42 41 0,-42-42 16,1-21-16,20 21 16,-21 1-16,21-22 0,-20 0 0,20 0 0,0 0 15,-21 0-15,22-22 16,-1 1-16,0 21 0,1-21 0,-1 0 15,0-21-15,1 20 0,-1-20 16,-21 21-16,22-21 0,-22-1 0,0 1 16,0 21-16,-21-22 0,0 1 15,0 21-15,0-21 0,0 20 0,0 1 16,-21 21-16,0 0 16,0 0-16,-1 0 0,1 21 0,21 1 15,-21-1-15,0 21 0,0-21 16,21 22-16,-21-22 0,21 21 0,0 0 15,0-20-15,0-1 16,0 21-16,0-21 0,0 0 0,0 1 0,0-1 16,21 0-1,0-21-15,0 0 0,-21 21 0,21-21 16,22 0-16,-22 0 0,0 0 0,21 0 16,-21 0-16,1 0 0,20-21 15,0 21-15,-21-21 0,22 0 16,-22-1-16,21 22 0</inkml:trace>
  <inkml:trace contextRef="#ctx0" brushRef="#br0" timeOffset="23952.38">14690 2519 0,'0'21'47,"0"0"-31,0 0-16,-22-21 0,1 22 15,0-1-15,-21-21 0,21 21 0,-1 0 16,-20-21-16,21 21 0,0-21 15,0 0-15,-1 21 0,1-21 0,0 0 16,0 0-16,0-21 16</inkml:trace>
  <inkml:trace contextRef="#ctx0" brushRef="#br0" timeOffset="25624.38">15811 2667 0,'0'0'0,"22"0"0,-1 0 0,0 0 16,0 0-16,-21-21 15,21 0-15,0 21 0,-21-21 0,22-1 16,-1 22-16,-21-21 0,0 0 15,0 0-15,0 0 0,0 0 0,0-1 16,0 1-16,0 0 0,-21 21 16,-1-21-16,1 0 0,-21 21 15,21 0-15,0 0 0,-22 0 16,1 0-16,21 0 0,-22 21 0,1 0 16,0 0-16,-1 22 0,1-22 15,21 0-15,-21 21 0,20 1 0,-20-22 16,42 21-16,-21-21 0,21 22 15,0-22-15,0 0 0,0 0 0,0 0 16,21 0-16,0-21 0,0 0 16,1 22-16,-1-22 0,21 0 0,-21 0 15,22 0-15,-22 0 16,21-22-16,-21 22 0,22-21 0,-22 0 16,21 0-16,-21 21 0,0-42 15,22 20-15,-22 1 0,0 0 0,0 0 16,0-21-16,1 20 0,-22 1 15,0 0-15,0 0 0,0 0 0,0 0 16,0 42 15,-22 0-31,22 0 0,-21 21 16,21-20-16,-21 20 0,21 0 16,-21 1-16,21 20 0,0-21 0,-21 1 15,21 20-15,-21 1 0,21-1 16,0 1-16,-22 20 0,1 1 0,0 0 15,21-22-15,-42 22 0,-1 0 16,43-22-16,-21 22 0,0-22 16,0 22-16,21 0 0,0-22 0,-21 1 15,21-1-15,0-21 0,0 1 16,0-1-16,0-21 0,0 0 0,21-21 16,0-21-16,21-21 15,-20 0-15,-1-1 0,21 1 16,-21-22-16,0 1 0,22-1 0,-22 1 15,21-22-15,-21 22 0,22-22 16,-22 0-16,21-20 0,-21 20 0,1 0 16,20 1-16,-42-1 0,21 0 15,0 22-15,-21-22 0,21 22 16,-21-22-16,0 21 0,0-20 16,22 20-16,-22 22 0,0-22 0,21 22 15,-21 0-15,0 21 0,0-1 16,0 1-16,0 0 0,0 0 0,21 21 31,-21 21-31,0 0 0,0 0 0,0 22 16,0-22-16,0 21 0,0 1 15,0-1-15,21 0 0,-21-21 16,0 22-16,0-1 0,0-21 0,0 22 16,21-22-16,-21 0 0,21 0 15,-21 0-15,22 0 16,-1-21-16,0 0 0,0 0 15,0 0-15,0 0 0,1 0 16,-1-21-16,0 0 0,0 0 0,21 0 16,-20 0-16,-1-1 0,0 1 15,0 0-15,0-21 0,0-1 0,-21 22 16,22-21-16,-22 21 0,21-22 16,-21 22-16,21 0 0,-21 0 15,0 42 1,0 0-1,0 0-15,0 1 0,0 20 16,0-21-16,-21 21 0,21-20 16,0-1-16,0 21 0,0-21 0,0 0 15,0 1-15,0-1 0,0 0 16,0 0-16,0 0 0,21-21 16,0 0-16,0 0 15,0 0-15,1 0 0,-1-21 16,-21 0-16,21 0 0,0 0 15,0-1-15,-21 1 0,21 0 0,-21-21 16,22 21-16,-22-1 0,0-20 16,0 21-16,0 0 0,0 0 0,0-1 15,0 1-15,0 42 32,0 1-32,0-1 0,0 0 15,0 21-15,0-21 0,0 22 0,0-22 16,0 21-16,0-21 0,0 1 15,0-1-15,0 0 0,0 0 0,0 0 16,0-42 31,0 0-47,0 0 0,0 0 16,0-22-16</inkml:trace>
  <inkml:trace contextRef="#ctx0" brushRef="#br0" timeOffset="25824.26">16976 2265 0,'-22'0'15,"1"0"1,42 0 46,1 0-46,-1 0-16,0 21 0</inkml:trace>
  <inkml:trace contextRef="#ctx0" brushRef="#br0" timeOffset="26248.42">17230 2434 0,'0'-21'47,"0"0"-47,21 0 15,0 21-15,0 0 16,0-21-16,0 21 0,1 0 16,-1 0-16,0 0 0,0 0 0,0 21 15,0 0-15,-21 0 0,22 0 16,-1 0-16,-21 22 0,0-22 0,0 21 15,0-21-15,0 22 0,0-22 16,0 0-16,0 21 0,-21-20 0,-1-1 16,22 0-16,-21 0 15,0-21-15,21-21 32,0 0-32,0 0 0,0-1 0,0 1 15,21 0-15,-21 0 16,21 0-16,1-22 0,-22 22 0,21-21 15,0 21-15,-21-22 0,21 22 16,0 0-16,0 0 0,1 0 0,-1 0 16,-21-1-16,21 22 0,0 0 15,21-21-15,-20 21 0,-1 0 16,0 0 0,0 21-16</inkml:trace>
  <inkml:trace contextRef="#ctx0" brushRef="#br0" timeOffset="26593.22">17907 2582 0,'0'0'0,"21"0"15,0 0 1,0 0-16,1-21 16,-22 0-16,21 21 0,0-21 0,-21 0 15,21 0-15,0-1 0,-21 1 16,0 0-16,0 0 0,0 0 15,0 0-15,-21 21 16,0 0 0,0 0-16,0 21 0,21 0 15,-22 0-15,1 0 0,0 0 16,21 22-16,0-22 0,0 21 16,0-21-16,0 22 0,0-22 0,0 0 15,0 0-15,0 0 0,0 1 16,0-1-16,0 0 0,21-21 15,0 21-15,1-21 0,20 0 16,-21 0-16,21 0 0,1 0 0,-1-21 16,0 0-16,1 21 0,20-21 15,1-1-15</inkml:trace>
  <inkml:trace contextRef="#ctx0" brushRef="#br0" timeOffset="27091.94">18902 2328 0,'0'0'0,"0"-21"15,-64-42 1,43 63 0,0 0-16,0 0 0,0 0 0,-22 0 15,22 21-15,0 0 0,-21-21 16,20 21-16,-20 22 0,21-22 0,0 21 16,0-21-16,-1 22 0,1-1 15,21-21-15,0 21 0,0-20 0,0-1 16,0 0-16,0 0 0,0 0 15,0 0-15,21 1 0,1-22 0,-1 0 16,0 0-16,0 0 16,0 0-16,22 0 0,-22-22 0,21 22 15,-21-21-15,0 0 0,22-21 16,-22 21-16,0-22 0,0 1 0,0 0 16,1-1-16,-1 1 0,0 0 15,0-22-15,-21 22 0,0-1 0,0 1 16,21 0-16,-21-22 0,0 22 15,0 0-15,21-1 0,-21 1 0,0 21 16,0 0-16,0-1 0,0 44 16,0-1-1,0 21-15,-21 0 0,21 1 16,-21-1-16,0 22 0,21-22 16,0 0-16,0 22 0,0-22 15,0 0-15,0 22 0,0-22 0,0 1 16,0-1-16,0 0 0,0-21 15,0 1-15,21-1 0,0 0 0,0 0 16,1-21-16,-1 0 16,0 0-16,0-21 0,0 0 0,22 21 15,-22-21-15</inkml:trace>
  <inkml:trace contextRef="#ctx0" brushRef="#br0" timeOffset="28344.1">20066 2540 0,'0'0'0,"-21"0"0,21 21 15,0 0-15,-21-21 0,-1 22 16,44-22 15,-1 0-31,21 0 0,-21-22 16,22 1-16,-1 0 0,21 0 0,1 0 16,-1-22-16,-20 1 0,20 0 0,1 21 15,-1-22-15,1 22 0,-1-21 16,1 21-16,-22-22 0,0 1 0,-20 0 15,-1-1-15,-21 1 0,0 21 16,0-22-16,0 1 0,-21 21 0,-22 0 16,22 0-16,-21-1 15,-1 22-15,1 0 0,-21 0 0,20 22 16,1-1-16,0 0 0,-1 21 16,1 1-16,21-1 0,-22 0 0,22 22 15,0-22-15,0 22 0,21 20 16,-21-20-16,21 20 0,-21 1 0,21 0 15,-22-1-15,22 1 0,0 0 16,0-1-16,0 22 0,0-21 0,0 0 16,0-1-16,0 22 0,0-21 15,0-1-15,-21 1 0,0 0 16,0-1-16,0 1 0,0 0 0,21-22 0,0 22 16,-22-22-16,22 1 15,0-22-15,-21 1 0,21-1 0,0 0 16,0-21-16,0 22 0,21-22 15,1-21-15,-1 0 0,0 0 16,0-21-16,21 21 0,1-21 0,-1-22 16,22 22-16,-22-21 0,21-22 15,1 1-15,-1 20 0,1-41 0,-1 20 16,-20 1-16,-1-1 0,0-20 16,1 20-16,-22 1 0,-21-22 0,0 0 15,0 22-15,0-22 0,-21 0 16,0 22-16,-22-1 0,1 1 0,0-1 15,-1 1-15,-20 21 0,20-1 16,1 22-16,-21-21 0,20 21 16,1-1-16,21 22 0,0-21 0,-1 21 15,44-21-15,-22 0 16,21 21 0,0 0-16,21-21 0,1 21 15,-1-21-15,0 21 0,22-22 0,-1 1 16,1 0-16,-22-21 0,22 21 15,-1-22-15,-21 22 0,1-21 0,20 21 16,-20-22-16,-22 22 0,42-42 16,-42 41-16,1 1 0,-22 0 15,0 0-15,0 0 16,0 42 15,-22 0-31,22 0 0,-21 0 16,21 22-16,-21-22 0,21 21 15,0 1-15,0-1 0,0 0 0,0 1 16,0-1-16,0-21 0,21 0 16,0 0-16,1 1 0,-1-1 0,0 0 15,0-21-15,0 0 16,0 0-16,1 0 0,20 0 0,-21 0 0,0-21 16,22 21-16,-22-21 0,0-1 15,0 1-15,0 0 0,0-21 16,1-1-16,-1 22 0,-21-21 15,0 0-15,0-1 0,0 1 0,0 0 16,0-1-16,0 1 0,0 21 16,-21-22-16,-1 22 0,1 0 0,-21 21 15,21 0-15,0-21 0,-1 21 16,1 0-16,-21 0 0,21 0 0,0 21 16,-1 0-16,1-21 0,0 21 15,0 22-15,21-22 0,0 0 16,0 0-16,0 0 15,0 1-15,21-1 0,-21 0 16,21-21-16,22 21 0,-22 0 16,0-21-16,21 0 0,-21 0 0,1 0 15,20 0-15</inkml:trace>
  <inkml:trace contextRef="#ctx0" brushRef="#br0" timeOffset="28744.18">21950 2328 0,'0'-42'16,"21"21"-16,-21 0 0,21 21 16,-21-21-16,21 21 0,0-22 15,1 22-15,-1 0 0,0-21 16,0 21-16,0 0 16,0 0-16,1 0 0,-1 21 15,0 1-15,0 20 0,-21-21 16,0 0-16,0 22 0,0-1 15,21 0-15,-21 1 0,0-1 0,0-21 16,0 21-16,0 1 0,0-22 16,0 0-16,-21 0 0,21 0 0,0 1 15,-21-22 1,21-22 0,0 1-1,0 0-15,0 0 0,0 0 16,0-22-16,0 1 0,0 0 15,21-1-15,0 22 0,-21-21 0,21 0 16,1 20-16,-1-20 0,0 21 16,0 0-16,0 0 0,0-1 0,1 1 15,-22 0-15,21 21 0,0-21 16,0 21-16,-21-21 0</inkml:trace>
  <inkml:trace contextRef="#ctx0" brushRef="#br0" timeOffset="29900.51">6879 4572 0,'0'-21'47,"21"21"-47,0-21 0,1 0 16,-1-1-16,0 1 0,0 0 0,0 0 15,22-21-15,-22 20 0,0-20 16,0 21-16,0 0 0,0-22 0,-21 22 15,0-21-15,0 21 0,0 0 16,0-1-16,-21 22 0,0 0 0,0 0 16,-21 0-16,-1 0 0,1 0 15,0 0-15,-1 22 0,1-1 0,0 0 16,-1 21-16,1-21 0,0 1 16,20 20-16,1-21 0,21 0 15,0 0-15,0 22 0,0-22 0,0 0 16,0 0-16,21 0 0,1 1 15,20-1-15,-21 0 0,21 0 0,-20 0 16,20 22-16,0-22 0,-21 0 16,22 0-16,-22 0 0,0 22 15,-21-22-15,0 21 0,0-21 0,0 22 16,0-22-16,-21 0 0,-21 0 0,-1 21 16,1-42-16,0 22 0,-1-1 15,-20-21-15,20 0 0,-20 0 0,21 0 16,-1 0-16,1-21 0,0-1 15,20 22-15,-20-21 0,21-21 16,0 21-16,0 0 0,-1-1 0,1-20 16,21 21-16,0-21 0,0 20 15,0-20-15,0 21 0,0 0 16,0 0-16,21-1 0,1 1 0,-1 0 16,21 21-16,0-21 0,1 0 0,-1 21 15,22 0-15,-22 0 0,21 0 16</inkml:trace>
  <inkml:trace contextRef="#ctx0" brushRef="#br0" timeOffset="30284.87">7281 4699 0,'0'21'16,"0"-42"-16,21 42 0,-21 0 16,22-21-16,-1 0 15,0 0-15,-21-21 16,21 0-16,0 21 0,0-21 0,-21 0 15,22 21-15,-1-21 0,0-1 0,0 1 16,0 0-16,-21 0 0,0 0 16,0 0-16,0-1 0,0 1 0,0 0 15,-21 21-15,0 0 16,0 0-16,0 0 0,-22 21 16,22 0-16,0 1 15,0-1-15,0 0 0,-1 21 0,1-21 16,0 22-16,21-22 0,0 21 15,-21 1-15,21-1 0,0-21 0,0 21 16,0-20-16,0 20 0,21-21 16,-21 0-16,21-21 0,0 21 0,1-21 15,-1 0-15,0 0 0,0 0 0,0 0 16,0 0-16,22 0 0,-22 0 16,21-21-16,-21 0 0,22 0 0,-1-21 15,0 20-15,22-20 0,-22 0 16,64-22-16</inkml:trace>
  <inkml:trace contextRef="#ctx0" brushRef="#br0" timeOffset="30535.73">8234 4064 0,'0'0'0,"-21"0"16,-1 21-16,1 0 15,21 1-15,-21 20 0,0-21 0,21 21 16,-21 1-16,21 20 0,0-20 15,-21-1-15,-1 0 0,22 1 0,-21 20 16,0-21-16,21 1 0,0-1 16,-21 0-16,21 1 0,-21-22 0,21 21 15,0-21-15,0 22 16,0-22-16,0 0 0,0 0 0,21-21 31,0 0-31,0-21 16,0 0-16,1 0 0,-1 0 0</inkml:trace>
  <inkml:trace contextRef="#ctx0" brushRef="#br0" timeOffset="30932.5">8382 4720 0,'0'0'0,"0"21"15,21-21 16,0-21-15,0 21-16,1-21 0,-1 21 16,0-21-16,0 0 0,0 21 0,22-21 15,-22-1-15,-21 1 0,21 0 16,0 21-16,-21-21 0,0 0 0,0 0 16,0-1-16,-21 22 15,0 0-15,0 0 0,-1 0 16,1 0-16,0 0 0,0 22 0,0-1 15,0 0-15,-1 0 16,22 21-16,-21-20 0,21-1 0,-21 21 16,21-21-16,0 22 0,0-22 15,0 0-15,0 21 0,0-21 0,0 1 16,0-1-16,21-21 0,0 21 16,1-21-16,-1 0 0,0 0 0,0 0 15,21 0-15,1 0 0,-22-21 16,21 21-16,1-21 0,-1-1 0,0-20 15,1 21-15,-1 0 0,0 0 16</inkml:trace>
  <inkml:trace contextRef="#ctx0" brushRef="#br0" timeOffset="31381.84">9080 4487 0,'0'0'0,"0"22"31,-21-1-31,0 0 0,21 0 16,0 0-16,0 0 0,-21 1 15,21-1-15,-21 21 0,21-21 0,0 0 16,0 1-16,-21 20 0,21-21 16,-22 0-16,22 0 0,0 1 0,0-1 15,0-42 32,0-1-47,0 1 0,0 0 16,0 0-16,0 0 0,0 0 15,22-22-15,-1 22 0,-21 0 16,21-21-16,0 20 0,0-20 0,22 21 16,-22 0-16,0 0 0,21-1 15,-21 1-15,22 21 0,-22 0 0,21 0 16,-21 0-16,1 0 0,-1 0 16,0 21-16,0 1 0,-21 20 0,0-21 15,21 0-15,-21 22 0,0-22 0,0 21 16,0-21-16,0 22 0,0-22 15,-21 0-15,21 21 0,-21-21 0,21 1 16,-21-1-16,21 0 0,-21-21 16,21 21-16,0-42 31,0 0-31,0 0 16,0-1-16,21 1 0,0 0 0</inkml:trace>
  <inkml:trace contextRef="#ctx0" brushRef="#br0" timeOffset="31607.99">9821 4487 0,'0'0'0,"0"22"16,0-1-16,0 0 16,0 0-16,-21 0 0,0 0 0,21 1 15,-42-1-15,20 0 0,22 0 16,0 0-16,0 0 0,0 1 0,0-1 15,0 0-15,0 0 0,0 0 0,22-21 16,-22-21 15,21 0-31,0 0 16,-21 0-16</inkml:trace>
  <inkml:trace contextRef="#ctx0" brushRef="#br0" timeOffset="31907.82">9800 4233 0,'0'0'0,"-21"0"0,0 0 0,0 22 15,-1-1-15,1-21 0,21 21 0,0 0 16,-21 0-16,0 0 0,42-21 16,0 0-1,0 0-15,1 0 0,-1 0 0,0-21 16,21 21-16,-21-21 0,1 0 15,-22 0-15,21 0 0,-21-1 16,0 1-16,0 0 0,0 0 16,-21 0-16,-1 0 0,1 21 15,0 0-15,0-22 0,0 22 16,0 0-16,-1 0 0,22 22 16,0-1-16,0 0 15,0 0-15,0 0 16</inkml:trace>
  <inkml:trace contextRef="#ctx0" brushRef="#br0" timeOffset="32459.05">10372 4487 0,'0'0'0,"0"-21"0,0 0 15,0 0-15,-22 0 0,1 0 16,0 21 15,21 21-31,-21 0 0,21 0 16,-21 0-16,21 0 0,0 22 0,0-22 16,0 0-16,0 21 0,0-20 15,0-1-15,0 0 0,0 0 0,0 0 16,0 0-16,21 1 0,0-1 0,0-21 15,0 0 1,1 0-16,20 0 0,-21 0 0,0-21 16,0 21-16,1-22 0,-1 1 15,0 0-15,0 0 0,0 0 0,0 0 16,1-1-16,-22 1 0,0 0 16,0 0-16,0 0 0,0 0 0,0-1 15,0 1-15,0 0 0,0 0 16,21 21 15,0 0-15,-21 21-16,21-21 0</inkml:trace>
  <inkml:trace contextRef="#ctx0" brushRef="#br0" timeOffset="33151.98">10985 4382 0,'-21'0'31,"0"21"-15,0 0-16,21 0 0,0 0 15,0 0-15,0 1 0,0-1 16,0 0-16,0 0 0,0 0 16,0 22-16,0-22 0,0 0 15,0 0-15,0 0 0,0 0 0,0 1 16,0-1-16,0-42 47,0-1-47,0 1 15,0 0-15,0 0 0,0 0 0,0 0 16,21-1-16,0 1 0,0 0 16,-21-21-16,22 21 0,-1-1 0,21 1 15,-21-21-15,0 42 0,22-21 16,-22 0-16,0 21 0,21 0 0,-20 0 15,-1 0-15,0 21 0,0 0 16,0 0-16,0 0 0,1 0 0,-22 22 16,0-22-16,0 0 0,21 0 15,-21 0-15,0 22 0,0-22 16,0 0-16,0 0 0,0 0 0,0 1 16,0-1-1,0-42 16,-21 21-31,21-22 0,0 1 16,0 0-16,0 0 0,0 0 0,21 0 16,0-1-16,-21 1 0,21 0 15,0-21-15,0-1 0,1 22 16,-1-21-16,0 0 0,21-1 16,1 22-16,-22-21 0,21 21 0,0 21 15,1 0-15,-1 0 0,0 0 16,1 0-16,-22 42 0,21-21 0,-21 21 15,1 1-15,-1-22 0,-21 21 0,0 1 16,0-1-16,0-21 0,0 21 16,0 1-16,-21-22 0,-1 0 0,1 21 15,21-20-15,-21-1 0,0 0 16,0-21-16,0 21 0,-1-21 16,1 0-16,0 0 0,0 0 15,0 0-15,0-21 0,-1 0 16</inkml:trace>
  <inkml:trace contextRef="#ctx0" brushRef="#br0" timeOffset="33975.5">2476 3535 0,'-42'0'0,"84"0"0,-105 0 0,42 0 15,0 0-15,-1 0 0,1 0 16,0 0-16,0 0 16,21 21-16,21 0 15,0-21-15,22 21 0,-1-21 16,43 22-16,-22-22 0,22 0 15,21 0-15,-22 0 0,22 21 16,21-21-16,0 0 0,64 0 0,-64 21 16,0 0-16,-22 0 0,22-21 0,-21 0 15,42 21-15,1-21 0,-44 22 16,22-1-16,0-21 0,-21 0 0,21 0 16,-42 0-16,21 0 0,-22 0 15,1 0-15,-21 0 0,-1 0 0,1 0 16,-22 0-16,0 0 0,-21 0 15,1 0-15,-1 0 0,0 0 16,-21 21 0,-42-21-1,20 0-15</inkml:trace>
  <inkml:trace contextRef="#ctx0" brushRef="#br0" timeOffset="34703.74">7345 3810 0,'-21'0'0,"42"0"0,-64 0 16,22 0-1,42 0 17,22 0-32,-1 0 15,0 0-15,43 0 16,0 0-16,-1 0 0,22 0 0,-21 0 16,21 0-16,21 0 0,-21 0 15,21 0-15,42 0 0,-21 0 0,21 0 16,-20 0-16,20 0 0,0-21 15,1 21-15,20 0 0,-21 0 0,22 0 16,126 0-16,-147 0 0,-22 0 16,21 0-16,-42-21 0,0 21 15,0 0-15,-21 0 0,0 0 0,-21 0 16,-1 0-16,-20 0 16,-1 0-16,-20 0 0,-1 0 0,0 0 15,1 0-15,-22 0 0,-21-21 16,21 21-16,0 0 15,-21-22 1,-21 22 0,0 0-16</inkml:trace>
  <inkml:trace contextRef="#ctx0" brushRef="#br0" timeOffset="35447.32">13674 3471 0,'-22'0'0,"44"0"0,-65 22 0,22-1 16,0-21-16,0 21 15,0-21-15,21 21 0,-22-21 16,1 0-16,21 21 16,21-21-1,22 0-15,-1 0 0,22-21 16,-22 21-16,0 0 0,64 0 0,21 0 16,0-21-16,42 0 0,1 21 0,-1 0 15,-21 0-15,22 0 0,20 0 16,-21 0-16,43-43 0,-21 22 0,41 21 15,-41 0-15,-22 0 0,1-21 16,-22 21-16,0-21 0,-21 21 16,21-21-16,-21 21 0,0-21 15,-21 21-15,-21 0 0,20-22 0,-41 22 16,-1 0-16,-20 0 0,-1 0 16,-21-21-16,0 21 0,1 0 0,-44 0 62</inkml:trace>
  <inkml:trace contextRef="#ctx0" brushRef="#br0" timeOffset="36092.49">19219 3281 0,'-21'0'0,"42"0"0,-63 0 0,21 0 16,0 0-16,-1 0 0,1 0 16,21 21-16,21-21 31,43 0-31,-1-21 0,22 42 0,0 0 15,21-21-15,-1 0 0,22 0 16,22 0-16,-1-21 0,0 21 0,21-21 16,1 0-16,-22 21 15,0-21-15,0 21 0,0-22 0,0 1 16,-21 21-16,0-21 0,0 0 16,-42 21-16,21-21 0,-43 21 0,22-21 15,-43 21-15,1 0 0,-1 0 16,-21-22-16,0 22 0,-63 0 31,21 0-15,0 0-16,-22 0 0,1 0 15,0 0-15</inkml:trace>
  <inkml:trace contextRef="#ctx0" brushRef="#br0" timeOffset="37080.55">6435 5292 0,'0'0'16,"-43"21"-16,1-21 0,-22 21 0,22-21 15,0 21-15,-1-21 0,1 0 0,0 0 16,21 21-16,-22-21 0,22 0 16,0 0-16,42 0 31,0 0-31,22 0 15,-1 0-15,0 0 0,1 0 16,20 0-16,1 0 0,-1 0 0,22 0 16,21 0-16,21 0 0,0-21 15,-22 21-15,22 0 0,22-21 0,-1 0 16,21 21-16,0-21 0,1 0 16,-1 21-16,0 0 0,22-22 15,-22 1-15,22 0 0,-22 21 0,22-21 16,-1 21-16,1-21 0,168 0 15,-168 21-15,-43-22 0,0 22 0,0 0 16,-21 0-16,-21 0 16,21 0-16,-21 0 0,-21 0 0,-1 0 15,1 0-15,-21 0 0,-1 0 16,-21 0-16,1 0 0,-1 0 0,-21 0 16,0 0-16,1 0 15,-44 0 16,1 0-31,0-21 16,0 21-16,0-21 0,0 21 16,-1 0-16</inkml:trace>
  <inkml:trace contextRef="#ctx0" brushRef="#br0" timeOffset="37171.5">11366 5080 0,'0'21'15</inkml:trace>
  <inkml:trace contextRef="#ctx0" brushRef="#br0" timeOffset="57699.66">2053 6477 0,'-21'0'62</inkml:trace>
  <inkml:trace contextRef="#ctx0" brushRef="#br0" timeOffset="62331.72">1884 6456 0,'21'0'0,"-21"21"32,0 0-1,0 0-15,21-42 77,0 21-93,-21-21 0,21 0 0,1 0 16,-1 0-16,-21-1 16,21 1-16,0 0 0,-21 0 15,0 0-15,21 21 0,0-21 0,-21-1 16,0 1-1,22 21-15,-22 21 32,0 1-17,0-1-15,-22 0 0,22 21 16,0-21-16,0 22 0,-21-1 0,21 0 16,-21-20-16,21 20 0,-21 0 15,21 1-15,0-1 0,-21 0 16,0-21-16,21 22 0,-22-22 0,22 21 15,0-21-15,-21 1 0,21-1 16,-21 0-16,21 0 0,-21 0 16,21 0-1,-21-21 1,21 22 0,-21-22-16,-1 0 0,1 0 15,0 0-15,0 0 0,0 0 16,0 0-16,-1 0 0,-20 0 0,21 0 15,-21 0-15,-1 0 0,1 0 16,0 0-16,20 0 0,-20 0 0,21 0 16,-21 0-16,20 0 0,1 0 15,0 0 1,42 0 15,0 0-31,22 0 0,-1 0 16,0 0-16,1 0 15,-1 0-15,0 0 0,1 0 0,-1 0 16,0 0-16,1 0 0,-22 0 16,21 0-16,1 0 0,-22 0 0,0 0 15,0 0-15,21 0 0,-20 0 16,-1 0-16,0 0 16,-21-22 62,21 22-78</inkml:trace>
  <inkml:trace contextRef="#ctx0" brushRef="#br0" timeOffset="62763.84">2349 6858 0,'22'0'32,"-1"0"-17,0 0 16,0 0-31,0 0 0,0 0 16,-21-21 0,22 21-16,-22-21 0,0 0 15,0-1 1,-22 22-16,1 0 16,0 0-16,0 0 15,0 0 1,0 0-1,21 22-15,0-1 0,0 0 16,21-21 31,-21-21-16</inkml:trace>
  <inkml:trace contextRef="#ctx0" brushRef="#br0" timeOffset="65548.61">4487 6519 0,'21'0'16,"1"0"31,-22-21-31,0 0-1,0 0-15,0 0 16,0 0-1,-22 21-15,1 0 0,0 0 16,0 0-16,-21 0 0,20 0 0,-20 0 16,0 0-16,21 21 15,-22 0-15,1-21 0,21 42 0,-22-21 16,22 1-16,0 20 0,-21 0 16,21-21-16,-1 22 0,1-1 0,0 0 15,21 1-15,0-1 0,-21-21 16,21 22-16,0-1 0,0-21 15,0 21-15,0-20 0,0 20 0,21-21 16,0 0-16,0 22 0,1-22 0,-1-21 16,0 21-16,21 0 0,-21-21 15,22 0-15,-1 0 0,0 0 16,1 0-16,-1 0 0,0-21 0,1 21 16,-1-21-16,0 0 0,-20-1 15,20 1-15,-21 0 0,21 0 0,-20 0 16,20 0-16,-21-1 0,0 1 15,0 0-15,1 0 0</inkml:trace>
  <inkml:trace contextRef="#ctx0" brushRef="#br0" timeOffset="65852.42">5038 6287 0,'0'-22'0,"0"44"0,0-65 16,0 64 15,0 1-15,0-1-16,0 21 0,0 0 0,0 1 15,0-1-15,-22 0 0,22 22 16,0-22-16,-21 22 0,21-22 0,-21 43 16,21-43-16,-21 0 0,0-20 15,21 20-15,0-21 0,0 0 16,-21 0-16,21 1 0,0-1 15,21-21 17,0-21-17,0 21-15,0-22 16</inkml:trace>
  <inkml:trace contextRef="#ctx0" brushRef="#br0" timeOffset="67227.59">5630 6900 0,'0'0'16,"43"-21"-16,-22 0 0,0 21 0,21-21 15,-21 0-15,-21 0 0,0-1 16,22 1-16,-22 0 0,0 0 16,0 0-16,0 0 0,0-22 0,0 22 15,0 0-15,-22 0 0,1 0 16,0 21-16,0 0 0,0-22 0,0 22 15,-22 0-15,22 0 0,-21 22 16,21-1-16,-22 0 0,22 0 0,-21 0 16,21 22-16,-22-22 0,22 21 15,0 0-15,0 1 0,0-22 0,-1 21 16,1-21-16,21 22 0,-21-22 0,21 21 16,0-21-16,0 1 0,0-1 15,0 0-15,0 0 16,21-21-16,0 0 0,1 0 15,-1 0-15,0 0 0,0 0 0,0 0 16,22-21-16,-22 0 0,21 21 0,-21-21 16,0-1-16,22 1 0,-22 0 15,21 0-15,-21-21 0,1 20 0,-1-20 16,0 21-16,0-21 0,0 20 16,-21-20-16,21 21 0,-21 0 0,22 0 15,-22-1-15,0 1 16,0 42-1,0 1-15,0-1 16,0 0-16,0 0 16,0 0-16,-22 0 0,22 22 0,-21-22 15,21 0-15,0 21 0,-21-20 0,21-1 16,0 0-16,0 0 0,0 0 16,0 0-16,0 1 0,0-1 15,21-21-15,0 0 16,1 0-16,-1 0 0,0 0 0,0 0 15,0 0-15,0 0 0,22 0 0,-22-21 16,21-1-16,-21 22 0,22-21 16,-1 0-16,-21-21 0,22 21 0,-22-1 15,21-20-15,0 21 16,-20-21-16,-1-1 0,0 22 0,0-21 16,0 21-16,-21-1 0,0 1 0,0 0 15,-21 21 1,0 0-16,0 0 0,21 21 15,-21 0-15,-1 1 0,1-1 16,0 0-16,21 0 0,-21 0 0,21 0 16,0 1-16,0-1 0,0 0 15,0 0-15,0 0 0,0 0 0,0 1 16,21-1-16,0 0 0,0 0 16,1-21-16,-1 0 15,-21 21-15,21-21 16,0 0-16,-21-21 47,0 0-47,0 0 15,-21 21-15,0 0 16,0 0-16,-1 0 31,22 21-15,0 0-1,0 0-15,0 0 16,0 1 0,22-22-16,-1 0 15,0 0-15,0 0 0,0 0 16,0 0-16,1 0 0,-1 0 0,0 0 16,21 0-16,-21 0 0,22-22 15,-1 1-15,-21 21 0,22-21 0,-1 0 16,0 0-16,1-22 0,-1 22 15,-21 0-15,21-21 0,-20-1 16,20 22-16,-21-21 0,0-22 16,0 22-16,-21 21 0,0-43 15,0 43-15,-21 21 16,0 0-16,0 0 16,0 21-16,0 1 0,-1-1 0,1 0 15,0 0-15,0 21 0,21-20 0,0 20 16,0-21-16,0 0 0,0 22 15,0-22-15,0 0 0,21 0 0,0 0 16,0 0-16,1 1 0,-1-22 16,0 21-16,-21 0 0,21-21 0,0 21 15,0-21-15,1 21 0,-1-21 16,-21 21-16,-21-21 31,-1 0-31,1 0 16,21 22-16,-42-22 15,21 0-15,0 0 16,-1 0 0,22-22-1,0 1-15,22 0 16</inkml:trace>
  <inkml:trace contextRef="#ctx0" brushRef="#br0" timeOffset="69418.38">8149 6985 0,'0'0'0,"21"0"15,-21-21 17,0 0-32,0 0 15,21-1-15,-21 1 0,0 0 0,0 0 16,22 0-16,-1-22 0,0 1 16,0 0-16,0-1 0,0 1 0,1 0 15,-1-1-15,21 1 0,0 0 16,-20-1-16,20 22 0,0 0 15,1 21-15,-1 0 0,0 0 0,-21 0 16,1 21-16,20 0 0,-21 1 16,-21 20-16,21-21 0,-21 21 0,0 1 15,0-22-15,21 21 0,-21-21 0,0 22 16,0-22-16,0 0 0,0 0 16,0 0-16,0 1 0,22-22 31,-1 0-31,-21-22 15,0 1-15,0 0 16,0 0-16,0 0 0,0 0 16,0-22-16,-21 22 0,-1 0 0,1-21 15,0 20-15,21-20 0,-21 21 16,0 0-16,0 0 0,-1-1 0,1 1 16,0 21-16,0 0 15,0 0-15,0 21 0,-1-21 0,-20 43 16,21-22-16,0 21 0,0-21 15,-1 22-15,1-1 0,0 0 16,0 1-16,0 41 0,21-41 16,-21-1-16,21-21 0,0 22 15,0-22-15,0 0 0,0 0 0,0 0 16,0 0-16,21 1 0,0-22 16,0 0-16,0 0 0,0 0 15,1 0-15,-1 0 0,0-22 0,21 22 16,-21-21-16,1 0 0,20 0 15,-21 0-15,0 0 0,0-22 0,1 22 16,-1-21-16,0 21 0,-21-22 0,21 22 16,-21-21-16,0 21 0,0-22 15,0 22-15,0 0 0,0 0 0,0 42 47,0 0-47,0 0 0,0 0 0,0 22 16,0-22-16,0 21 0,0 1 15,0-22-15,0 21 0,0-21 0,0 0 16,0 22-16,0-22 0,0 0 16,21 0-16,0-21 0,1 21 0,-1-21 15,0 0-15,0 0 0,0 0 16,22 0-16,-22 0 0,0-21 16,0 21-16,21-21 0,-20 0 0,-1 0 15,0 0-15,0-1 0,0-20 16,-21 21-16,21-21 0,-21 20 0,22-20 15,-22 0-15,0 21 0,21-22 16,-21 22-16,21 0 0,-21 0 16,0 42 15,0 0-31,0 0 0,0 22 0,0-22 16,-21 21-16,21-21 0,-21 22 0,21-1 15,-22-21-15,22 0 0,0 22 16,0-22-16,0 0 0,0 0 0,0 0 15,0 0-15,0-42 47,0 0-47,0 0 16,0 0-16,0 0 0,0-1 16,22 1-16,-1 0 0,-21 0 0,0-21 15,21 20-15,0 1 0,0-21 16,0 21-16,1 0 0,-1-1 15,0 22-15,0 0 0,0 0 16,0 22-16,-21-1 0,22 0 16,-1 0-16,0 0 0,-21 0 0,21 1 15,0-1-15,0 21 0,-21-21 16,22 0-16,-1 1 0,-21-1 0,21-21 16,0 21-16,0-21 0,-21 21 15,21-21 1,1 0-16,-1 0 15,-21-21-15,21 21 0,0-21 16,-21 0-16,21-1 0,0 1 16,1-21-16,-1 21 0,0-22 0,21 22 15,-21-21-15,22 0 0,-1-1 0,0 22 16,1-21-16,-1-1 0,0 22 16,1 0-16,-22 0 0,21 21 0,1 0 15,-22 0-15,0 0 0,0 21 16,0 0-16,0 0 0,-21 22 15,22-22-15,-22 21 0,0-21 0,0 22 16,0-22-16,0 0 0,0 0 16,0 0-16,0 1 0,0-1 0,0 0 15,0 0 1,0-42 15,0 0-31,0 0 16,0-1-16,0-20 0,0 21 15,0 0-15,0 0 0,-22-22 16,1 22-16,0-21 0,0 21 16,21-1-16,-21 1 0,0 0 0,-1 21 15,1 0-15,0 0 0,0 0 16,0 0-16,-22 0 0,22 0 0,-21 21 16,21 0-16,0 1 0,-22 20 15,22-21-15,-21 21 0,21 1 0,-1-22 16,1 21-16,0 1 0,21-22 15,0 21-15,0-21 0,-21 0 0,21 1 16,0-1-16,0 0 0,0 0 0,0 0 16,21-21-16,0 0 0,0 21 0,1-21 15,-1 0-15,0 0 0,21 0 16,-21 0-16,1 0 0,20 0 16,-21-21-16,21 0 0,-20 0 0,-1 21 15,21-42-15,-21 20 0,0 1 16,1-21-16,-1 0 0,0-1 0,0 1 15,0 0-15,-21-22 0,21 22 16,1-22-16,-22 22 0,21-22 0,-21 22 16,0 0-16,0-1 0,0 1 0,0 21 15,21 0-15,-21 0 0,0-1 16,0 44 15,-21-1-31,21 0 0,-21 21 0,21 1 16,0 20-16,-22 1 0,22-1 0,-21 1 15,21-22-15,0 21 16,0-20-16,0 20 0,0-20 0,0-22 16,0 21-16,0-21 0,0 0 0,0 1 15,21-1-15,-21 0 0,22-21 16,-1 0-16,0 0 0,0 0 16,21 0-16,-20 0 0,-1 0 15,0 0-15,21 0 0,-21-21 16,1 0-16,-1 21 0,21-22 0,-21 1 15,0 0-15</inkml:trace>
  <inkml:trace contextRef="#ctx0" brushRef="#br0" timeOffset="70208.64">12277 6223 0,'0'-21'0,"0"42"0,0-63 16,0 21-16,0-1 0,0 1 15,-22 21 1,1 0-16,0 0 0,0 0 15,0 21-15,-22-21 16,22 43-16,-21-22 0,21 0 0,-22 21 16,22 1-16,-21 20 0,21-20 15,0 20-15,-1 1 0,1-22 0,21 21 16,0-20-16,0-1 0,0 0 0,0 1 16,0-22-16,0 21 0,0-21 15,21 1-15,22-1 0,-22-21 0,0 21 16,21-21-16,1 0 0,-22 0 15,21 0-15,1 0 0,-1-21 0,0 21 16,22-21-16,-22-1 0,-21 1 0,22 0 16,-1 0-16,-21 0 15,21-22-15,-20 1 0,-1 0 0,0-1 16,-21 1-16,0-21 0,0 20 0,0-20 16,0 20-16,0-20 0,-21 21 15,0-1-15,-1 1 0,1 21 0,0-22 16,-21 22-16,21 0 0,-1 0 15,-20 0-15,0 21 0,-1 0 0,22 0 16,-21 0-16,0 21 0,-1 0 16,1 21-16,0-20 0,20 20 0,1 21 15,0-20-15,0 20 0,21 1 16,0-1-16,0-20 0,0 20 0,21-21 16,0 1-16,0-1 0,1 0 15,-1-20-15,0 20 0,21-21 16,-21 0-16,22-21 0,-22 21 0,21-21 15,1 0-15,-22 0 0,21 0 0,0 0 16,1 0-16,-22-21 0,21 0 16,1 0-16,-22 0 0,21 0 0</inkml:trace>
  <inkml:trace contextRef="#ctx0" brushRef="#br0" timeOffset="70827.99">13123 5884 0,'0'-21'16,"0"42"-16,0-63 0,0 21 0,-21 21 0,0 0 16,0 0-16,0 0 0,-1 0 15,1 21-15,0 21 0,21-20 0,-21 20 16,0 0-16,21-21 0,-21 22 16,21 20-16,0-20 0,0-1 0,0 21 15,0-20-15,0 20 0,0 1 0,0-1 16,0-20-16,0 20 0,0-21 15,0 1-15,0-1 0,0-21 0,0 22 16,0-22-16,0 0 0,0 0 16,0 0-16,0 0 0,0-42 47,-22 0-47,22 0 15,0 0-15,-21 0 0,21-1 0,0-20 16,0 21-16,0-21 0,0-1 15,0 22-15,21-21 0,1-1 0,-1 22 16,0-21-16,21 21 0,-21 0 16,22-1-16,-22 1 0,21 0 0,1 0 15,-1 21-15,0 0 0,1 0 16,-1 0-16,0 21 0,-21 0 0,22 22 16,-22-22-16,0 21 0,0 0 15,-21 1-15,0-1 0,0 0 16,0 1-16,0-1 0,0-21 0,-21 22 15,0-22-15,-21 21 0,20-21 16,-20 0-16,0 1 0,-1-22 16,1 21-16,21-21 0,-21 0 0,-1 0 15,1 0-15,0 0 0,20 0 0,-20 0 16,0 0-16,21 0 0,-22 0 0,22 0 16,0 0-16,0 0 0,0 0 15,-1 0-15,22-21 16,22 21-1,-1-22-15,21 22 0,-21-21 16,22 21-16,-1-21 0,0 21 16,1 0-16,-1-21 0</inkml:trace>
  <inkml:trace contextRef="#ctx0" brushRef="#br0" timeOffset="71349.14">13652 6900 0,'0'-21'16,"0"0"-1,0 0-15,0 0 0,0 0 16,0-1-16,22 1 0,-1 0 16,-21-21-16,0 21 0,21-22 0,0 22 15,0-21-15,-21 21 0,0-22 0,0 22 16,21 0-16,-21 0 0,22 21 15,-22-21-15,0 42 32,0 0-32,0 0 0,0 21 0,0-20 15,0 20-15,0-21 0,0 21 16,-22 1-16,22 20 0,-21-20 16,21-1-16,0 21 0,0-20 0,-21 20 15,21 1-15,-21-1 0,21 1 16,0 20-16,-21-20 0,21 21 0,0-22 15,-21 22-15,21-22 0,-22 1 16,1 20-16,21 1 0,-21-21 0,0 20 16,21-20-16,-21 20 0,0-20 0,-1-22 15,22 22-15,-21-1 0,0-20 16,0-1-16,0-21 0,21 0 0,-21 22 16,-1-43-16,1 21 0,0-21 0,0 0 15,0-21-15,0-1 16,21-20-16,-22 21 15,22-21-15,-21-1 0,21 1 0,0 0 16,0-1-16,0-20 0,0-1 16,21 22-16,1-22 0,-22-20 15,21 20-15,0 1 0,0-1 0</inkml:trace>
  <inkml:trace contextRef="#ctx0" brushRef="#br0" timeOffset="71616.25">13928 6054 0,'0'0'0,"-22"0"15,1 0-15,0 0 16,0 0-1,21 21 32,0 0-47,0 0 16</inkml:trace>
  <inkml:trace contextRef="#ctx0" brushRef="#br0" timeOffset="72012.25">14097 6477 0,'0'0'16,"21"0"15,0-21-31,0 0 0,1 21 16,-1-21-16,0-1 0,-21 1 15,21 0-15,0 21 0,0-21 0,1 0 16,-22 0-16,0-1 16,0 1-16,-22 21 31,1 0-31,-21 0 0,21 0 16,0 21-16,-22 1 0,22 20 0,0-21 15,0 0-15,0 22 0,-1-1 16,22-21-16,0 21 0,0-20 0,0 20 15,0-21-15,0 0 0,0 0 0,0 1 16,22-1-16,-22 0 16,21 0-16,0-21 0,21 21 0,-21-21 15,1 0-15,20 0 0,0 0 16,-21 0-16,22 0 0,-1 0 0,-21 0 16,22-21-16,-1 0 0,-21 21 0,21-21 15</inkml:trace>
  <inkml:trace contextRef="#ctx0" brushRef="#br0" timeOffset="72636.22">14880 6202 0,'0'-21'16,"0"42"-16,-21-42 16,0 21-16,0 0 0,-1 21 15,1 0 1,21 0-16,-21 0 0,21 1 0,-21 20 15,0-21-15,21 21 0,0 1 16,0-22-16,0 21 0,-21-21 0,21 22 16,0-22-16,0 21 0,0-21 0,0 1 15,21-22-15,-21 21 0,21 0 16,0-21-16,0 0 0,22 0 0,-22 0 16,21 0-16,-21 0 0,22 0 15,-1 0-15,-21 0 0,21-21 0,1 0 16,-1-1-16,-21 1 0,22-21 0,-1 0 15,-21-1-15,21 1 0,-20-22 16,20 22-16,-21 0 0,0-22 16,22 22-16,-22 0 0,0-22 15,0 22-15,0-1 0,-21 1 0,21 0 16,-21-1-16,22 22 0,-22-21 16,0 21-16,0 0 0,-22 42 31,22 0-31,-21 0 0,0 21 15,0-20-15,0 20 0,0 0 0,-1 1 16,1-1-16,-21 0 16,21 1-16,0-1 0,-1 0 0,1 1 15,21 20-15,0-21 0,-21 1 16,21-1-16,0 0 0,0 1 0,0-1 16,0-21-16,21 22 0,0-22 0,1 0 15,-1 0-15,0 0 0,0 0 16,0-21-16,0 0 0,22 0 0,-22 0 15,0 0-15,0 0 0,22 0 16,-22 0-16,0-21 0,21 21 0,-21-21 16,22 0-16,-22 0 0,0 0 15,0-1-15,0-20 0,1 21 0,-1 0 16,-21-22-16,0 22 0,21-21 0,-21 21 16,21-22-16,-21 22 0,0 0 15</inkml:trace>
  <inkml:trace contextRef="#ctx0" brushRef="#br0" timeOffset="72925.17">15346 6117 0,'-21'0'0,"42"0"0,-21 0 31,21 0-31,0 0 16,21 0-16,-20 0 0,20 0 0,0 0 15,1 0-15,-1 0 0,0-21 16,1 21-16,-1 0 0,-21 0 16,21 0-16,-20 0 0,-1 0 15,0-21-15,0 21 0,0 0 0,0 0 16</inkml:trace>
  <inkml:trace contextRef="#ctx0" brushRef="#br0" timeOffset="99900.56">4297 8488 0</inkml:trace>
  <inkml:trace contextRef="#ctx0" brushRef="#br0" timeOffset="100408.35">4254 8361 0,'0'0'0,"0"-21"0,-21 21 16,21-21-16,0-1 15,0 1-15,-21 21 0,21-21 16,0 0-16,0 0 0,0 0 15,0-1-15,0 44 47,0-1-47,0 0 0,0 21 16,0-21-16,0 22 0,0-1 16,0-21-16,0 22 0,0-1 15,0 0-15,0 1 0,0-1 0,0 21 16,0-20-16,0-1 0,0 0 15,0 1-15,0-1 0,0-21 0,0 22 16,0-22-16,0 0 0,0 0 16,0 0-16,-21-42 47,21 0-32,0 0-15,0 0 0,-21-1 16,21 1-16</inkml:trace>
  <inkml:trace contextRef="#ctx0" brushRef="#br0" timeOffset="101051.99">3958 8446 0,'0'0'0,"-21"-22"0,21 1 16,0 0-16,0 0 0,0 0 15,0 0-15,85-64 32,-64 64-32,0 21 0,0-21 15,0 21-15,22 0 0,-22 0 0,0 0 16,21 0-16,1 21 0,-1 0 16,0 0-16,-21 21 0,22-20 0,-1 20 15,0 0-15,-20-21 16,-1 22-16,0-1 0,0 0 0,0-20 15,-21 20-15,0 0 0,0 1 16,0-1-16,0 0 0,0-21 0,0 1 16,0-1-16,0 0 0,0 0 15,0 0-15,0-42 32,0 0-32,0 0 0,21 0 15,-21-1-15,0-20 0,0 21 16,0-21-16,22-1 0,-22 1 0,21 0 15,-21-1-15,21 1 0,0 0 16,0-22-16,0 22 0,1-1 16,-1 1-16,0 0 0,0 21 0,0-22 15,0 22-15,1 0 0,-1 21 16,0 0-16,0 0 0,0 21 16,-21 0-16,21 22 0,-21-22 15,22 21-15,-1 0 0,-21 1 0,0 20 16,0-20-16,0-1 0,0 0 15,0 1-15,0-1 0,0 0 0,0 1 16,0-1-16,0-21 0,0 21 16,0 1-16,0-22 0,0 0 0,0 21 15,0-20-15,0-1 0,0 0 16,0 0-16,21-21 31,-21-21-15,0 0-16,0 0 0,0-1 15,0 1-15,21 0 0</inkml:trace>
  <inkml:trace contextRef="#ctx0" brushRef="#br0" timeOffset="102096.39">5207 8763 0,'21'21'0,"0"-21"31,0 0-15,1 0-16,-1-21 16,0 0-16,0 21 0,0-21 0,0 0 15,1-1-15,-1 1 0,-21 0 16,0 0-16,0 0 16,0 0-16,0-1 0,0 1 15,-21 21-15,-1 0 16,1 0-16,0 0 0,0 21 15,0-21-15,0 22 0,21-1 16,-22 0-16,1 21 0,0-21 0,21 22 16,0-1-16,0-21 0,0 22 15,0-1-15,0-21 0,0 21 0,0-20 16,0-1-16,0 0 0,0 0 0,21 0 16,0 0-16,1-21 0,-1 0 15,21 0-15,-21 0 0,0 0 0,22 0 16,-22 0-16,0-21 0,21 21 15,22-42-15,-43 0 0,21 20 16,-20-20-16,20 21 0,-21-21 16,0-1-16,0 22 0,1-21 15,-22-1-15,21 22 0,-21 0 0,0 0 16,0 0-16,0 0 0,0 42 47,0 0-47,0 0 0,0 0 0,0 0 15,0 22-15,0-22 0,0 21 16,0-21-16,0 22 0,-21-22 0,21 21 16,0-21-16,0 1 0,0-1 15,0 0-15,0 0 0,0 0 0,0 0 16,0-42 15,0 0-31,0 0 16,0-21-16,0 20 15,21 1-15,-21-21 0,21 0 0,-21 20 16,21-20-16,0 0 0,0 21 16,1-22-16,20 22 0,-21 0 0,21 0 15,-20 0-15,20 21 0,-21 0 0,21 0 16,-20 0-16,-1 0 0,0 0 16,0 21-16,0-21 0,-21 21 15,21 0-15,-21 0 0,22 0 0,-22 22 16,0-22-16,0 0 0,0 0 15,0 22-15,0-22 0,0 0 0,0 0 16,0 0-16,0 0 0,0 1 16,0-44 15,0 1-15,21 0-16,-21 0 0,21-21 15,-21 20-15,21-20 0,0 21 0,-21-21 16,21-1-16,1 22 0,-1 0 15,21 0-15,-21 0 0,0-1 0,1 1 16,-1 21-16,0 0 0,0 0 0,0 0 16,0 21-1,-21 1-15,22-1 0,-22 0 16,0 21-16,0-21 0,0 1 16,0 20-16,0-21 0,0 0 0,0 0 15,0 22-15,0-22 0,0 0 0,0 0 16,0 0-16,21-21 15,0 0-15,0 0 16,0 0 0,-21-21-16,21 0 0,1 0 0,-22 0 15,21-22-15,0 22 0</inkml:trace>
  <inkml:trace contextRef="#ctx0" brushRef="#br0" timeOffset="102647.74">7070 8170 0,'0'-21'0,"0"42"0,0-63 0,0 21 16,-22 21 0,1 0-16,21 21 0,-21 0 15,21 0-15,0 22 0,0-1 16,0 0-16,0 1 0,0-1 0,0 0 16,0 1-16,0-1 0,0 0 15,0 1-15,0-1 0,0 0 0,0 1 16,0-22-16,0 21 0,-21-21 15,21 1-15,0 20 0,0-21 16,0 0-16,0 0 16,0-42-1,0 0 1,0 0-16,0 0 16,0 0-16,0-22 0,0 22 0,0-21 15,0 21-15,21-1 0,0-20 0,0 21 16,-21 0-16,22 0 0,-1-1 15,0 22-15,0-21 0,0 0 0,0 21 16,1 0-16,-1 0 0,0 0 16,0 0-16,21 0 0,-20 0 0,-1 21 15,0 0-15,0 1 0,-21-1 16,21 0-16,-21 0 0,21 21 16,-21-20-16,0-1 0,0 21 0,0-21 15,-21 22-15,0-22 0,0 0 16,-21 0-16,20 0 0,1 0 0,-21 1 15,21-1-15,0 0 0,-1-21 0,1 0 16,0 21-16,0-21 0,0 0 16,0 0-16,-1 0 0,1 0 15,21-21 1,0 0 0,21 0-1,1-1-15,-1 1 0,0 21 16</inkml:trace>
  <inkml:trace contextRef="#ctx0" brushRef="#br0" timeOffset="103024.52">7599 8827 0,'0'-64'31,"21"43"-31,0 0 15,0 0-15,-21-1 0,21 1 0,1 0 16,-22 0-16,0 0 0,21 0 0,0-1 16,-21 1-16,0 0 15,-21 21 17,0 21-32,-1 0 0,1 1 0,0-1 15,21 0-15,-21 0 0,0 21 16,21 1-16,-21-22 0,21 21 0,0-21 15,0 22-15,0-22 0,0 21 0,0-21 16,0 1-16,0-1 0,0 0 16,0 0-16,0 0 0,21 0 15,0-21-15,0 0 16,0 0-16,22 0 0,-22 0 0,0 0 16,21 0-16,-21 0 0,22-21 0,-22 0 15,21 0-15,-21 0 0,1 0 16</inkml:trace>
  <inkml:trace contextRef="#ctx0" brushRef="#br0" timeOffset="103404.27">8043 8721 0,'0'0'0,"0"-21"16,0-1-16,21 1 15,1 0-15,-22 0 16,21 21-16,0 0 0,0-21 0,0 21 16,0 0-1,1 0-15,-1 0 0,0 0 16,0 0-16,-21 21 0,21 0 0,0 0 15,-21 0-15,22 22 16,-22-22-16,21 0 0,-21 0 0,0 22 16,0-22-16,0 0 0,0 0 15,0 0-15,0 0 0,0 1 0,0-1 16,0 0-16,0 0 16,0-42-1,0 0 1,0 0-1,0-1-15,0-20 0,0 21 0,0 0 16,0-22-16,0 22 0,0-21 16,0 21-16,0 0 0,0-1 0,0 1 15,21 0-15,0 0 0,-21 0 16,21 21-16,0-21 0,1 21 16,-1 0-16,0-22 0,0 22 15,0-21-15,0 21 0,1 0 16,-1 0-16</inkml:trace>
  <inkml:trace contextRef="#ctx0" brushRef="#br0" timeOffset="103827.68">9165 8594 0,'0'0'0,"21"0"0,0 0 15,1-21-15,-22-1 0,0 1 16,0 0-16,0 0 15,-22 21-15,1 0 16,0 0-16,0 0 0,-21 0 16,20 0-16,1 21 0,-21-21 15,21 21-15,0 0 0,-22 1 0,22-1 16,0-21-16,0 21 0,21 0 16,0 0-16,0 0 0,0 1 15,0-1-15,21-21 0,0 21 16,0-21-16,0 21 0,22-21 15,-22 0-15,21 21 0,-21-21 0,22 0 16,-22 21-16,0-21 0,21 0 16,-20 22-16,-1-22 0,-21 21 0,21 0 15,-21 0-15,0 0 16,-21 0-16,0-21 16,-1 22-16,1-22 0,0 21 15,-21-21-15,21 0 0,-22 21 16,22-21-16,-21 0 0,21 0 0,-22 0 15,22 0-15,0 0 0,0 0 0,0 0 16,-1 0-16,1-21 0,21 0 16,0-1-16,0 1 0</inkml:trace>
  <inkml:trace contextRef="#ctx0" brushRef="#br0" timeOffset="104966.64">10520 8340 0,'0'0'0,"0"-64"15,0 43 1,-21 21 0,21 21-16,-22 0 15,22 1-15,-21-1 0,21 21 16,0-21-16,0 0 0,-21 22 0,21-22 16,-21 21-16,21-21 0,-21 22 15,21-22-15,0 21 0,0-21 16,0 22-16,0-22 0,0 0 0,0 0 15,0 0-15,21 1 16,0-22-16,0 0 0,0 0 16,1-22-16,-1 1 0,0 0 15,0 21-15,0-21 0,22-21 0,-22 20 16,0 1-16,-21 0 0,21 0 0,-21-21 16,0 20-16,0-20 0,0 21 15,0-43-15,-21 43 0,0-21 16,0 21-16,-1 0 0,1 21 15,0-22-15,0 22 0,0 0 0,0 0 16,-1 0 0,22 22-1,22-22-15,-1 0 0,0 0 16,0 0-16,0 0 16,22 0-16,-22-22 0,21 22 0,0-21 15,-20 0-15,20 21 0,0-21 16,1 0-16,-22 21 0,0-21 0,21-1 15,-21 22-15,1-21 0,-1 21 16,-21-21-16,21 21 16,-21 21 15,0 0-31,0 1 16,0-1-16,0 0 0,0 21 15,0-21-15,-21 22 0,21-1 0,0-21 16,0 22-16,0-1 0,-21 0 15,21 1-15,0 20 0,0-21 16,0 22-16,0-1 0,0 1 0,0 21 16,0-22-16,0 22 0,0-22 0,0 22 15,0 0-15,0-1 0,0 1 16,0 0-16,0-1 0,-22 1 16,22 0-16,-21-22 0,21 22 0,0-22 0,0 1 15,0-22-15,0 0 0,0 1 16,0-1-16,0-21 0,-21 0 0,21 1 15,-21-22 1,0-22 0,21 1-16,-21 0 0,-1-21 0,22-1 15,-21 1-15,21-21 0,0-1 0,0 1 16,0-43-16,0 21 0,0 0 16,0-20-16,0 20 0,21 0 0,22 1 15,-22-1-15,21 0 0,-21 22 16,64-43-16,-43 42 0,-20 22 15,20 0-15,-21-1 0,21 22 0,-20-21 16,-1 21-16,21-22 0,-21 22 16,0 0-16,-21 0 0,22 0 15,-1 21-15</inkml:trace>
  <inkml:trace contextRef="#ctx0" brushRef="#br0" timeOffset="106224.48">12382 8573 0,'0'0'0,"-21"0"0,21 21 0,0 0 16,0-42 31,0 0-47,21-1 15,1 1-15,-1 0 0,0-21 0,0 21 16,0-22-16,0-20 0,1 20 15,-1-20-15,0 21 0,0-22 16,-21 1-16,0 20 0,21 1 16,-21 0-16,0-1 0,0 22 0,0-21 15,0 21-15,0-1 16,0 44 0,0-1-16,0 0 0,-21 0 0,21 21 15,0 1-15,0 20 0,0-20 16,0 20-16,-21-21 0,21 22 0,0-1 15,0-20-15,0-1 0,0 0 16,0 1-16,21-22 0,0 21 16,-21-21-16,21 1 0,1-22 0,-1 21 0,21-21 15,-21 0-15,0 0 16,22 0-16,-22 0 0,21 0 0,1-21 16,-22 21-16,21-22 0,-21 1 15,22 0-15,-22-21 0,21 21 0,-21-22 16,0 22-16,-21-21 0,0-1 0,0-20 15,0 21-15,0-1 0,0-20 16,0 20-16,0 1 0,-21 0 0,21-1 16,-21 22-16,21 0 0,-21 0 15,21 0-15,0 42 16,0 0 0,0 21-16,0-20 0,0 20 0,0 21 15,0-20-15,0-1 0,0 0 16,-21 22-16,21-22 0,0 1 15,0-1-15,0-21 0,0 21 0,0-20 16,0-1-16,0 0 0,0 0 16,0 0-16,21-21 31,0 0-31,0-21 16,-21 0-16,21 0 0,-21 0 15,22-1-15,-1 1 0,0 0 0,-21-21 16,21 21-16,0-22 0,0 22 15,1 0-15,-1 0 0,0 0 0,0 21 16,0 0 0,0 0-16,-21 21 15,0 0-15,0 0 0,22 0 16,-22 0-16,0 1 0,0-1 0,21 0 16,-21 0-16,0 0 0,0 0 15,21 1-15,0-1 0,0 0 0,-21 0 16,21-21-16,1 21 0,-1-21 0,0 0 15,0 0-15,0 0 0,0 0 16,22 0-16,-1 0 0,-21-21 16,0 0-16,1 21 0,20-21 15,-21 0-15,0-1 0,0 1 16,1 0-16,-1-21 0,0 21 0,0-22 16,-21 1-16,0 21 0,0-22 15,0 22-15,0-21 0,0 21 0,0 0 16,-21 21-1,0 0-15,0 0 0,21 21 16,-22 0-16,22 0 0,-21 21 0,21-20 16,-21 20-16,21-21 0,0 21 15,0-20-15,0 20 0,0-21 0,0 0 16,0 0-16,21 1 0,0-1 16,1 0-16,-1-21 15,0 21-15,0-21 0,0 0 0,0 0 16,22 0-16,-22 0 0,21 0 15,1-21-15,-1 0 0,-21 21 0,21-21 16,1-1-16,-1 1 0,-21 0 16,0 0-16,1 0 0,-1-22 0,-21 22 15,0 0-15,0 0 0,0 0 0</inkml:trace>
  <inkml:trace contextRef="#ctx0" brushRef="#br0" timeOffset="106475.57">12531 8234 0,'-22'0'16,"44"0"-16,-22 0 15,21 0 1,0-21-16,21 21 0,-21-21 15,43-1-15,-22 22 0,22-21 0,-22 0 16,22 21-16,-1-21 0,-21 0 16,22 21-16,-22 0 0,1-21 15,-1 21-15,-21 0 0,0-22 0,0 22 16</inkml:trace>
  <inkml:trace contextRef="#ctx0" brushRef="#br0" timeOffset="108963.36">15219 8424 0,'0'0'0,"0"22"0,0-1 15,0 0-15,21-21 47,0 0-47,0-21 16,0 0-16,1-1 15,-1 1-15,0-21 0,0 21 16,0-22-16,0 1 0,1 0 16,-1-22-16,0 22 0,21-22 0,-21 22 15,22 0-15,-22-1 0,0 1 16,21 0-16,-20 21 0,-1-1 0,0 1 15,0 21-15,0 0 16,-21 21 0,0 1-16,0-1 0,0 0 15,0 21-15,0-21 16,0 1-16,0-1 0,0 0 0,0 0 16,0 0-16,0-42 46,0 0-46,0 0 0,0 0 16,0-1-16,0 1 0,0 0 16,-21 0-16,21 0 0,-21 0 15,0-1-15,0 22 0,-1-21 0,1 21 16,0 0-16,0 0 16,0 0-16,0 21 0,-1 1 0,1-1 15,0 21-15,0-21 16,21 22-16,0-1 0,0 0 0,0 22 15,0-22-15,0 0 0,0 1 16,0-1-16,0 0 0,0 1 0,0-1 16,21-21-16,0 0 0,22 1 0,-22-1 15,21-21-15,-21 0 0,22 0 16,-22 0-16,21 0 0,0 0 0,1-21 16,-1-1-16,0 1 0,1 0 15,-22 0-15,21-21 0,1-1 16,-1 1-16,-21 0 0,21-22 0,-20 22 15,-1-22-15,0 22 0,21-22 16,-21 1-16,1 21 0,-22-1 0,21-20 16,0 20-16,-21 1 0,0 0 15,0-1-15,0 1 0,0 21 0,0 0 16,0 0-16,0-1 0,-21 44 16,21-1-1,-21 21-15,21 0 0,-22 1 16,1-1-16,21 0 0,0 22 0,0-1 15,-21 1-15,21-1 0,0 1 16,0-1-16,0 1 0,0-1 0,0-20 16,0-1-16,0 0 0,0 1 15,21-22-15,0 0 0,1 0 16,-1 0-16,0-21 0,0 0 0,0 0 16,0 0-16,22 0 0,-22 0 15,0 0-15,0 0 0,22-21 0,-22 0 16,0 0-16,0 0 0,0-22 15,0 22-15,22-21 0,-22 0 0,0-1 16,0-20-16,0 20 0,1 1 16,-1 0-16,21-1 0,-21 1 0,0 21 15,22 0-15,-22 0 0,0-1 0,21 22 16,-20 0-16,-1 0 0,0 0 16,-21 22-16,21-1 0,-21 0 15,0 0-15,0 0 0,0 0 16,0 43-16,0-43 0,0 21 15,0-20-15,0-1 0,0 0 16,0 0-16,21-42 31,-21 0-15,0 0-16,0-1 0,0 1 16,0-21-16,0 21 15,-21 0-15,0-1 0,21-20 0,-21 21 16,0 21-16,-1-21 0,1 0 15,0 21-15,0 0 0,0 0 0,0 0 16,-1 0-16,1 21 0,0-21 16,0 21-16,0 21 0,0-21 0,-1 22 15,1-1-15,0 0 0,0 1 0,0 20 16,21-20-16,-21-1 0,21-21 16,0 21-16,0 1 0,0-22 0,0 0 15,21 0-15,0 0 0,-21 1 16,21-22-16,0 0 0,0 0 0,1 0 15,-1 0-15,21 0 0,-21 0 16,0 0-16,1-22 0,-1 1 0,0 0 16,0 0-16,21 0 0,-20-22 15,-1 22-15,0-21 0,-21 0 16,21-1-16,0 1 0,0 0 0,1-1 16,-22 1-16,0 0 0,21 20 15,-21 1-15,21 0 0,-21 42 31,-21 0-15,21 22-16,-21-22 0,21 0 0,-22 21 16,22 1-16,0-22 0,0 21 15,0-21-15,0 22 0,0-22 0,0 0 16,0 0-16,0 0 0,0 1 16,22-1-1,-1-21-15,0 0 0,0 0 16,0 0-16,22 0 0,-22-21 0,21-1 15,0 1-15,-20 0 0,20 0 0,0 0 16,1-22-16,-1 22 0,0-21 16,-21 0-16,22-1 0,-22 1 0,0 21 15,0-22-15,-21 22 0,0 0 16,0 0-16,0 0 0,-21 21 16,0 0-1,21 21-15,-21 0 0,0 21 0,21-20 16,0 20-16,0-21 0,0 21 15,0 1-15,0-22 0,0 21 16,0-21-16,0 22 0,0-22 0,0 0 16,0 0-16,0 0 0,0 1 15,0-1-15,21-21 16,-21-21 15,-21-1-15,-1 1-16,22 0 0,-21 21 15,0-21-15,21 0 0,-21 21 0,0-21 16,0 21-16,-1 0 16,1 21-1,21 0-15,-21-21 16,21 21-16,0 0 0,0 0 16,0 1-16,21-1 0,0-21 15,1 21-15,-1-21 0,0 0 16,0 0-16,0 0 0,0 0 0,1 0 15,-1 0-15,0 0 0,21 0 16,-21 0-16,22 0 0,-22 0 0,21-21 16,-21 0-16,22-1 0,-1 1 15,-21-21-15,22 21 0,-22-22 0,21 1 16,-21 0-16,22-1 0,-22 1 16,0 0-16,21 21 0,-42-22 0,21 22 15,-21 0-15,0 0 0,-21 21 31,0 0-31,21 21 0,0 0 16,-21 0-16,21 0 0,-21 1 16,21 20-16,0-21 0,0 21 0,0-20 15,0 20-15,0-21 0,0 21 0,0-20 16,0-1-16,0 0 0,0 0 16,21 0-16,-21 0 0,0 1 15,0-1-15,-21-21 47,0 0-47,-1 0 16,1-21-16,0 21 0,0 0 15,0 0 1,0 0 0,-1 0 62,1 0-78</inkml:trace>
  <inkml:trace contextRef="#ctx0" brushRef="#br0" timeOffset="109891.83">4297 10139 0,'0'0'0,"0"-21"0,0 0 16,0-1-16,0 1 16,-21 21-1,21 21 1,0 1 0,0-1-16,0 21 0,0-21 0,0 22 15,0 20-15,0-21 0,0 22 16,-22-1-16,22-20 0,0 20 15,0-20-15,-21 20 0,21-21 16,0-20-16,0 20 0,0-21 0,0 21 0,0-20 16,0-1-16,0 0 15,0-42 17,0 0-17,0-1-15</inkml:trace>
  <inkml:trace contextRef="#ctx0" brushRef="#br0" timeOffset="110169.67">4593 10605 0,'0'0'0,"21"0"16,0 0-1,1 0-15,-1 0 16,0 0-16,0-22 15,-21 1-15,21 21 0,-21-21 0,0 0 16,-21 21 0,0 0-1,0 0-15,0 0 0,-1 0 16,1 21-16,0 0 0,21 0 16,-21 1-16,21-1 15,0 0 1,21-21-16,0 0 0,0 0 15,1 0-15</inkml:trace>
  <inkml:trace contextRef="#ctx0" brushRef="#br0" timeOffset="110847.4">6117 10245 0,'0'0'0,"-21"0"0,0-21 16,0-1-16,-1 1 0,1 0 15,0 0-15,21 0 16,0 0-16,0-1 0,0 1 16,0 0-1,21 21-15,0 0 0,1 0 0,-1 0 16,0 0-16,21 21 0,-21 0 15,22 1-15,-22-1 0,21 21 16,1-21-16,-1 22 0,-21 20 0,21-21 16,-20 22-16,20-1 0,-21-20 0,0 20 15,-21-20-15,21 20 0,-21-21 0,0 1 16,22-22-16,-22 21 0,0-21 16,0 1-16,0-1 0,21-21 46,-21-21-46,0-1 0,0 1 0,0-21 16,0 21-16,21-22 0,0-20 16,-21 21-16,21-22 0,-21 1 0,21 20 15,1-20-15,-1-1 0,0 1 16,0 20-16,0-20 0,0 21 0,1-1 16,-1 1-16,0 0 0,0-1 15,0 22-15,0 0 0,-21 0 16,22 21-16,-1 0 0,0 0 31,-21 21-31,0 0 0,0 21 16,21-20-16,-21-1 0,21 0 15,0 21-15,-21-21 0,22 1 0</inkml:trace>
  <inkml:trace contextRef="#ctx0" brushRef="#br0" timeOffset="112304.19">7366 10499 0,'0'0'0,"21"0"0,0 0 16,0-21-16,-21-1 15,0 1-15,22 0 0,-22 0 16,0 0-16,0 0 0,0-1 0,0 1 16,0-21-16,0 21 0,-22 0 15,1-1-15,0 1 0,21 0 0,-42 0 16,21 0-16,-1 21 0,1 0 15,0 0-15,0 0 0,0 0 0,0 0 16,-1 21-16,1-21 0,0 42 0,0-21 16,21 1-16,-21 20 0,21 0 15,-21 1-15,21-1 0,0 21 0,0-20 16,0-1-16,0 0 0,0 22 16,0-43-16,0 0 15,21 22-15,0-43 16,0 21-16,0-21 15,0 0-15,1 0 0,-1-21 0,0 21 16,0-22-16,0 1 0,0 0 16,-21 0-16,22-21 0,-1 20 0,0-20 15,0 0-15,0-1 0,-21 1 16,0 0-16,21 21 0,-21-22 0,22 1 16,-22 21-16,0 0 0,0-1 0,0 1 15,0 42 16,0 1-31,0-1 16,0 0-16,0 0 0,0 0 0,0 22 16,0-1-16,0-21 0,0 21 15,0-20-15,0 20 0,0-21 0,0 21 16,0-20-16,0-1 0,0 0 0,0 0 16,21-21-16,0 0 15,0 0-15,0 0 0,0 0 16,22-21-16,-22 21 0,0-21 15,21 0-15,-20-22 0,-1 22 0,21 0 16,-21-21-16,0-1 0,1 22 16,-1-21-16,0-1 0,-21 22 15,0-21-15,0 21 0,0 0 0,0-1 16,-21 22 0,0 0-16,-1 0 0,1 0 15,21 22-15,-21-1 16,21 0-16,0 0 0,0 0 0,0 0 15,0 22-15,0-22 0,0 21 0,21-21 16,-21 22-16,21-22 0,-21 0 16,22 21-16,-1-20 0,0-1 0,-21 0 15,21 0-15,0 0 0,22 0 16,-22-21-16,0 22 0,0-22 0,21 0 16,-20 0-16,20 0 0,-21 0 15,21 0-15,-20 0 0,20 0 16,-21 0-16,21-22 0,-20 22 0,-1-21 15,21 0-15,-21 0 0,0 0 16,1-22-16,-1 22 0,0-21 0,-21 21 16,0-22-16,21 1 0,-21 0 15,0-1-15,0 22 0,0-21 0,0 21 16,0 0-16,0-1 0,-21 22 0,0 0 16,0 0-16,-1 0 15,1 0-15,0 22 0,-21-22 16,21 21-16,-1 21 0,-20-21 0,21 22 15,0-1-15,0 0 0,-1 1 16,1-1-16,21 0 0,0-21 0,0 22 16,0-22-16,0 0 0,0 0 15,0 0-15,0 1 0,21-22 0,1 0 16,-1 0-16,0 0 0,0 0 16,0 0-16,0 0 0,1 0 0,-1-22 15,0 1-15,0 0 0,0 0 16,0 0-16,-21 0 0,22-22 15,-1 22-15,-21-21 0,21-1 0,-21 1 16,0 0-16,0 21 0,21-22 16,-21 22-16,0 0 0,21 0 0,-21 42 47,0 0-47,0 0 0,0 22 0,0-1 15,0-21-15,0 21 0,0 1 16,0-22-16,0 21 0,0-21 0,0 22 15,0-22-15,0 0 0,0 0 16,0 0-16,21 1 0,1-22 0,-1 0 16,0 21-16,0-21 0,0 0 0,0 0 15,1 0-15,-1 0 0,0-21 16,21-1-16,-21 22 0,1-21 16,-1 0-16,0 0 0,0-21 0,0 20 15,0 1-15,-21-21 0,22 21 16,-22-22-16,21 22 0,-21 0 0,0 0 15,0 42 1,0 0 0,0 0-16,0 1 0,0-1 15,0 0-15,0 0 0,0 0 0,0 0 16,0 1-16,0-1 0,0 0 16,0 0-16,21-42 31,0 0-16,-21 0-15,21-1 0</inkml:trace>
  <inkml:trace contextRef="#ctx0" brushRef="#br0" timeOffset="112464.1">9123 10160 0,'0'-21'16,"0"42"-16,-21-63 0,-1 21 0,1-1 15,0 22 1,42 0 31,0 0-47,1 0 0,-1 0 15</inkml:trace>
  <inkml:trace contextRef="#ctx0" brushRef="#br0" timeOffset="112980.34">9588 9864 0,'-84'0'31,"63"0"-31,-1 21 0,1 0 16,21 0-16,-21 0 15,21 22-15,0-22 0,0 21 0,0-21 16,0 22-16,0-1 0,0 0 16,0 1-16,0-1 0,0 0 0,0 1 15,0-1-15,0 0 0,0-20 16,0 20-16,0-21 0,21 21 15,-21-20-15,0-1 0,0 0 0,0 0 16,0-42 15,0 0-15,0 0-16,0-22 16,0 22-16,0 0 0,0-21 0,21 20 15,-21-20-15,22 0 0,-1-1 16,21 22-16,-21 0 0,0-21 0,22 21 15,-22 21-15,21-22 0,1 22 16,-22 0-16,0 0 0,21 0 16,-21 22-16,1-22 0,20 21 0,-42 0 15,21 0-15,-21 21 0,0-20 0,0-1 16,0 21-16,0-21 0,-21 0 16,0 22-16,0-22 0,-1 0 0,-20 0 15,21 0-15,-21 1 0,-1-1 16,22-21-16,0 21 0,-21-21 0,20 0 15,1 21-15,0-21 0,0 0 0,0 0 16,21-21 0,0 0-16,0 0 0,0-1 15,21 1-15,0-21 16,0 21-16</inkml:trace>
  <inkml:trace contextRef="#ctx0" brushRef="#br0" timeOffset="113253.18">10266 9864 0,'0'0'16,"0"21"-1,0 0 1,0 0-16,0 0 0,0 22 16,0-1-16,0-21 0,0 22 0,0-1 15,0 0-15,0 1 0,0-1 16,0 0-16,0 1 0,0-22 15,0 21-15,-21 0 0,21-20 0,0-1 16,0 21-16,0-21 0,0 0 16,0 1-16,21-22 31,0 0-31,0-22 0,-21 1 16,21 0-16,0 0 0</inkml:trace>
  <inkml:trace contextRef="#ctx0" brushRef="#br0" timeOffset="113844.05">10477 10393 0,'0'0'0,"43"-42"31,-22 20-31,0 1 16,0 21-16,0-21 0,-21 0 16,22 21-16,-1-21 0,-21 0 0,21-1 15,-21 1-15,0 0 16,-21 21-1,0 0 1,-1 0-16,1 21 0,0 0 16,21 1-16,-21-1 0,21 0 15,0 0-15,0 0 0,0 22 0,-21-22 16,21 0-16,0 21 0,0-21 16,0 1-16,0-1 0,0 0 15,0 0-15,21-21 0,-21 21 0,21-21 16,0 0-16,0 0 0,1 0 0,20 0 15,-21 0-15,21 0 0,1 0 16,-1-21-16,-21 0 0,22 0 0,-1 0 16,0-1-16,1 1 0,-1 0 15,0-21-15,1 21 0,-1-22 0,0 1 16,-21 21-16,1-22 0,20 22 0,-21-21 16,-21 21-16,21 0 0,-21-22 15,0 22-15,-21 21 31,0 21-31,21 0 0,-21 1 16,21-1-16,-21 0 0,21 21 0,0-21 16,0 1-16,0-1 0,0 21 15,0-21-15,0 22 0,0-22 16,0 0-16,0 0 0,0 0 16,0 0-16,0 1 0,0-1 15,0 0-15,-22-21 31,1 0-31,0 0 16,0 0-16,0 0 16,0 0-16,-1 0 15,1 0-15,-21 0 0</inkml:trace>
  <inkml:trace contextRef="#ctx0" brushRef="#br0" timeOffset="114847.98">4381 12150 0,'0'0'0,"0"-21"0,-21 21 15,21-22-15,-21 22 0,21-21 0,-21 0 16,21 0-16,0 0 0,0 0 16,0-1-16,0 1 0,0 0 15,0 0-15,21 0 0,0 0 16,0 21-16,1-22 0,-1 1 16,0 21-16,21 0 0,-21-21 0,22 21 15,-22 0-15,21 0 0,1 21 16,-1 0-16,-21 1 0,0 20 0,22 21 15,-43-20-15,0-1 0,0 22 16,0-1-16,-22-21 0,1 22 0,-21-22 16,21 1-16,-43-1 0,22 0 15,0 1-15,-1-22 0,1 0 0,0 0 16,-1 0-16,22 0 16,0-21-16,-21 0 0,20 0 0,1 0 0,0 0 15,0 0 1,0-42-16,21 21 0,0 0 15,0 0-15,-21-1 0,21 1 16,0 0-16,0-21 0,0 21 0,0-1 16,0 1-16,0 0 0,21 0 0,0 21 15,0 0-15,0 0 0,0 0 16,22 0-16,-22 21 0,21 0 0,-21 0 16,22 1-16,-1-1 15,-21 0-15,22 0 0,-1 21 0,-21-20 16,0-1-16,0 0 0,22 0 15,-22-21-15,0 21 0,0 0 0,0-21 16,1 22-16,-1-22 16,0 0-16,0 0 15,-21-22-15</inkml:trace>
  <inkml:trace contextRef="#ctx0" brushRef="#br0" timeOffset="114999.9">5016 12383 0,'22'0'0,"-44"0"0,44-22 0,-1 22 47,0 0-47,0 0 16,0 0-16,0-21 16,1 21-16</inkml:trace>
  <inkml:trace contextRef="#ctx0" brushRef="#br0" timeOffset="115459.63">6202 12044 0,'0'-21'0,"0"42"0,0-85 0,0 43 15,0 0-15,0-21 0,0 21 16,0-1-16,0 1 16,0 42 15,0 22-31,0-1 0,0 0 16,0 1-16,21 20 0,-21-20 0,0 20 15,0 1-15,0-22 0,0 0 0,0 22 16,0-22-16,0-21 0,0 22 15,0-22-15,0 21 0,0-21 0,0 0 16,-21-21 0</inkml:trace>
  <inkml:trace contextRef="#ctx0" brushRef="#br0" timeOffset="116036.31">5884 12319 0,'-21'-42'0,"42"84"0,-84-127 15,42 64-15,-1-21 0,1 0 0,0-1 16,0-20-16,21-1 16,0 22-16,0 0 0,21 20 0,0-20 15,0 21-15,22 0 0,-1 0 16,0-1-16,1 1 0,-1 0 0,22 21 16,-1 0-16,-21 0 15,43 21-15,-21 0 0,-1 22 0,22-22 16,-22 42-16,1-20 0,-1-1 0,-20 22 15,-1-22-15,0 21 0,-21-20 16,1 41-16,-22-41 0,0-1 16,0 0-16,0-20 0,-22 20 15,1-21-15,21 0 0,-21 0 0,0-21 16,0 22-16,0-22 16,21-22-1,-22 1-15,22 0 0,0 0 16,0 0-16,0-22 0,0 22 0,0-42 15,0 20-15,22-20 0,-22 21 16,21-22-16,0 1 0,21-1 16,-21 1-16,22 20 0,-1-20 0,0 20 15,1 1-15,-1 21 0,43-21 16,-43 42-16,0 0 0,43 21 16,-64 21-16,22 0 15,-22 1-15,0-1 0,-21 22 16,0-1-16,0 1 0,0-1 0,0 1 15,0-1-15,0 1 0,0-22 0,0 0 16,0 1-16,0-1 0,0-21 0,0 21 16,-21-20-16,21-1 15,0 0-15,0-42 32,0 0-17,21-1-15,-21 1 0,21-21 16,-21 21-16,21 0 0</inkml:trace>
  <inkml:trace contextRef="#ctx0" brushRef="#br0" timeOffset="116411.82">7514 12256 0,'0'0'16,"0"21"-16,0 0 16,21-21 15,0 0-31,1-21 15,-1 21-15,21-21 0,-21-1 0,0 1 16,22 0-16,-22 0 0,0 0 16,0-22-16,0 22 0,1 0 0,-22-21 15,0 21-15,0-1 0,0 1 16,0 0-16,0 0 0,-22 21 0,1 0 16,0 0-16,0 0 0,0 21 15,-22 0-15,22 0 0,0 22 0,0-1 16,21-21-16,-21 22 0,21 20 15,-21-42-15,21 22 0,0-1 16,0 0-16,0-21 0,0 22 0,0-22 16,0 0-16,21 0 0,0 0 15,0-21-15,0 22 0,0-22 0,1 0 16,-1 0-16,21 0 0,-21 0 16,22 0-16,-1 0 0,-21-22 0,21 1 15,1 0-15,-22 0 0,21 0 0,-21-22 16,22 22-16,-22-21 0</inkml:trace>
  <inkml:trace contextRef="#ctx0" brushRef="#br0" timeOffset="116663.68">8361 11599 0,'0'-21'0,"0"42"0,0 1 31,0-1-31,0 21 0,-21-21 16,21 43-16,0-22 0,-22 22 15,22-22-15,0 21 0,0 1 0,0-22 16,0 22-16,-21-22 0,21 0 16,0 1-16,-21-22 0,21 21 0,0-21 15,0 1-15,0-1 0,0 0 16,21-21 0,-21-21-1,21 21-15,1-21 0,-1-22 16,-21 22-16,21 0 0,0-21 0,0-1 15</inkml:trace>
  <inkml:trace contextRef="#ctx0" brushRef="#br0" timeOffset="117127.42">8594 11621 0,'0'0'0,"21"-22"0,-21 1 16,0 0-16,0 42 16,0 0-1,0 1-15,0-1 0,0 21 16,0 0-16,0 1 0,0-1 0,0 0 15,0 22-15,0-22 0,0 22 16,0-22-16,0 0 0,0 1 0,0-1 16,-21 0-16,21-20 0,0-1 15,0 0-15,0 0 0,-22 0 0,22 0 16,0-42 15,0 0-15,0 0-16,0 0 0,0-22 0,22 22 15,-1-21-15,-21 0 0,21-1 0,0 1 16,0 0-16,0-1 0,1 1 16,20 21-16,-21 0 0,0-22 15,22 43-15,-1-21 0,-21 21 16,21 0-16,-20 0 0,20 21 0,-21 0 16,0 1-16,0-1 0,1 21 0,-1 0 15,0 1-15,-21-1 16,0-21-16,0 22 0,0-1 0,0-21 0,0 21 15,0-20-15,0-1 0,-21 0 16,0 0-16,-1-21 31,1 0-31,0 0 16,0-21-16,21 0 0,-21 0 0,0-1 16,-22 1-16</inkml:trace>
  <inkml:trace contextRef="#ctx0" brushRef="#br0" timeOffset="117328.3">8213 11917 0,'0'0'15,"21"0"1,0 0-16,0 0 16,21 0-16,-20 0 0,-1 0 0,21-21 15,-21 21-15,22 0 0,-22 0 16,21 0-16,-21-21 0,22 21 0,-22 0 15,0 0-15,0 0 0,21 0 16,-20-22-16,-1 22 0,0 0 16,0 0-16,0 0 0</inkml:trace>
  <inkml:trace contextRef="#ctx0" brushRef="#br0" timeOffset="117773.04">9546 11811 0,'-21'21'31,"0"0"-31,0-21 16,21 43-16,0-22 0,-22 21 16,1-21-16,21 22 0,-21-1 0,21 0 15,0 1-15,0-22 0,0 21 16,0-21-16,0 22 0,0-22 0,0 0 15,0 0-15,0 0 0,21-21 0,0 0 16,1 22-16,-1-22 0,0 0 16,0 0-16,0 0 0,0 0 0,22-22 15,-22 22-15,0-21 0,0 0 16,0 0-16,1 0 0,-1 0 16,0-22-16,-21 22 0,0-21 0,0-1 15,0 1-15,0 0 0,0-1 16,0 1-16,-21 0 0,0-1 0,-1 22 15,-20 0-15,21 0 0,0 0 16,0 21-16,-22 0 0,22 0 0,0 0 16,0 0-16,0 0 0,-1 21 15,1 0-15,21 0 0,0 0 0,0 1 16,0-1-16,0 0 0,0 0 0,0 21 16,0-20-16,0-1 0,0 0 15,21 0-15,1-21 0,-1 21 0</inkml:trace>
  <inkml:trace contextRef="#ctx0" brushRef="#br0" timeOffset="118660.37">10477 11811 0,'0'0'15,"0"-21"-15,-21 21 16,0 0-16,0 0 0,0 0 0,0 0 15,-1 0-15,1 21 0,0-21 16,0 42-16,0-20 0,0-1 0,-1 21 16,1 0-16,0-20 0,0 20 15,0 0-15,0 1 0,-1-22 16,1 21-16,21 0 0,0 1 16,0-22-16,0 0 15,0 0-15,21-21 0,1 0 16,-1 0-16,0 0 0,0 0 15,0 0-15,0 0 0,1 0 0,-1-21 16,0 0-16,21 0 0,-21 0 16,1-22-16,-1 1 0,0 0 0,0-1 15,0 1-15,0-22 0,1 1 0,-1 21 16,-21-22-16,21 22 0,0-22 16,-21 1-16,0 20 0,0 1 15,0-43-15,0 43 0,0 21 16,0 0-16,0 0 0,0 42 31,-21 0-31,21 21 0,0-21 16,0 22-16,0-1 0,0 0 0,0-20 15,0 41-15,0-21 0,0 1 16,0-1-16,0 0 0,0 1 0,0 20 16,0-20-16,0-1 0,0 0 15,0-21-15,0 22 0,0-22 0,0 21 16,0-21-16,21 1 0,0-22 15,0 21-15,1-21 0,-1 0 16,0 0-16,21 0 0,-21 0 0,1 0 16,20 0-16,0 0 0,-21 0 15,22-21-15,-1-1 0,-21 1 0,22 0 16,-1 0-16,0 0 0,1-22 0,-1 22 16,0-21-16,-21 0 0,1 20 15,20-20-15,-21 0 0,-21 21 0,0-22 16,21 22-16,-21 0 0,0 0 15,0 0-15,-21 21 16,0 0-16,0 0 0,0 0 16,-1 0-16,1 21 0,21 0 15,0 0-15,0 0 0,-21 0 16,21 1-16,0-1 0,0 0 16,0 21-16,0-21 0,0 1 0,0-1 15,0 0-15,21 0 0,0 0 0,-21 0 16,22 1-16,-1-22 0,-21 21 15,21 0-15,0 0 16,-21 0 0,-21 0-1,0-21 1,0 0-16,-1 0 0,1 0 16,0 0-16,0 0 15,0 0-15,0 0 16,-1 0-16,1 0 0</inkml:trace>
  <inkml:trace contextRef="#ctx0" brushRef="#br0" timeOffset="119712.12">4551 13462 0,'0'0'0,"-21"0"0,21-21 15,-22 21-15,22-21 16,0 0 0,0-1-16,22 22 15,-1-21-15,0 21 0,0 0 16,0 0-16,22 0 0,-22 0 15,0 0-15,21 0 0,-21 0 16,1 0-16,-1 21 0,0 1 0,0-1 16,-21 21-16,0-21 0,0 22 15,0-1-15,0-21 0,-21 21 0,0 1 16,0-22-16,-22 21 0,22-21 16,0 1-16,0-1 0,0 0 0,-1 0 15,1-21-15,0 0 0,0 0 16,0 0-1,21-21 1,0 0-16,0 0 0,21-1 16,0 22-1,0 0-15,0-21 0,1 21 16,-1 0-16,0 0 0,21 0 16,-21 0-16,1 21 0,20-21 0,-21 22 15,21-1-15,-20 0 0,-1 0 16,0 0-16,-21 0 0,0 22 0,0-22 15,0 0-15,-42 0 0,20 22 16,1-22-16,-21 0 0,0 0 0,-1 0 16,1-21-16,0 21 0,20-21 15,-20 0-15,0 0 0,21 0 0,-22 0 16,22 0-16,0 0 0,-21 0 16,20 0-16,1 0 0,0-21 0,0 21 15,21-21-15,-21 21 16,21-21-16,-21 21 0,21-21 0,-22 21 15,22-21 1,0-1-16,22 22 16,-1-21-16,0 21 0,0 0 15</inkml:trace>
  <inkml:trace contextRef="#ctx0" brushRef="#br0" timeOffset="119912.69">5249 13780 0,'0'0'0,"21"-22"31,1 22 0,-1 0-15,0 0-16,0 0 0</inkml:trace>
  <inkml:trace contextRef="#ctx0" brushRef="#br0" timeOffset="121251.71">6540 13356 0,'0'-21'15,"0"42"-15,0-63 0,22 21 0,-22 0 16,0-1-16,0 1 0,0 0 0,-22 0 16,1 0-16,0 0 15,0 21-15,0 0 0,0 0 16,-1 0-16,1 21 0,21 0 16,-21 0-16,0 0 0,0 22 0,0-1 15,-1 0-15,1 22 0,0-22 16,21 22-16,0-1 0,-21 1 0,21-1 15,0-21-15,0 22 0,0-22 16,0 1-16,0-1 0,21-21 16,-21 21-16,21-20 0,0-1 0,1-21 15,-1 21-15,21-21 0,-21 0 16,22 0-16,-1 0 0,0 0 0,1 0 16,-1-21-16,0 0 0,22-1 15,-22 1-15,22 0 0,-22 0 0,0-21 16,1 20-16,-1-20 0,0 0 15,-21-1-15,1 1 0,-1 0 16,-21 21-16,0-22 0,0 1 0,0 21 0,0 0 16,0-1-16,-21 22 31,21 22-31,0-1 16,-22 0-16,22 21 0,0 1 0,0-1 15,0 0-15,0-21 0,0 22 16,0-1-16,0 0 0,0-20 0,0-1 15,0 21-15,0-21 0,22 0 16,-22 1-16,21-22 0,0 0 16,0 0-16,0 0 0,0 0 0,22 0 15,-22-22-15,0 1 0,21 0 16,-20 21-16,-1-42 0,0 21 0,0-1 16,0 1-16,0-21 0,-21 0 15,22 20-15,-22-20 0,0 0 16,0-1-16,0 22 0,-22-21 0,1 21 15,-21 0-15,21-1 0,0 1 16,-22 21-16,22 0 0,-21 0 0,-1 0 16,22 21-16,-21 1 0,0-1 15,20 0-15,1 0 0,0 21 16,0-20-16,0 20 0,21-21 0,0 0 16,0 0-16,0 1 0,0-1 0,21-21 15,0 0-15,0 21 0,22-21 16,-22 0-16,21 0 0,-21-21 0,22 21 15,-1-21-15,-21-1 0,21 1 16,1 0-16,-1 0 0,0 0 16,-20 0-16,20-1 0,-21 1 0,21 0 15,-20 0-15,-1 0 0,21 0 16,-21 21-16,0 0 0,1 0 31,-22 21-31,21 0 0,-21 21 0,0-21 16,0 1-16,0 20 0,0-21 15,0 21-15,0-20 0,0 20 0,0-21 16,0 0-16,0 0 0,0 1 16,0-1-16,0 0 0,0 0 0,0 0 15,0-42 32,0 0-47,0 0 16,0 0-16,0-1 0,0-20 0,0 21 15,0-21-15,21-1 0,0 1 16,0 0-16,0-1 0,1 22 16,20-21-16,-21 21 0,21-1 0,-20 1 15,20 0-15,-21 21 0,21 0 0,1 0 16,-22 0-16,0 21 0,21 0 16,-20 22-16,-1-22 0,0 21 15,0-21-15,-21 22 0,0-1 0,0-21 16,0 22-16,0-22 0,0 21 0,0-21 15,0 0-15,-21 1 0,21-1 16,-21 0-16,0 0 0,21 0 16,-22-21-16,22-21 31,0 0-31,0 0 16,0 0-16,22-1 0</inkml:trace>
  <inkml:trace contextRef="#ctx0" brushRef="#br0" timeOffset="122023.82">8636 13483 0,'0'0'0,"21"0"0,21-21 0,-20 21 15,20 0-15,-21-21 0,-42 21 32,0 0-32,0 21 0,-22 0 15,22-21-15,-21 21 0,-1 1 16,1 20-16,21-21 0,-21 0 0,20 0 15,1 1-15,0-1 0,21 0 16,0 0-16,0 0 16,0 0-16,21-21 0,22 0 15,-22 22-15,21-22 16,-21 21-16,22-21 0,-22 21 0,21-21 16,-21 21-16,22 0 0,-22-21 15,0 21-15,0 1 0,0-22 0,-21 21 16,0 0-16,-21 0 15,0-21-15,0 0 16,0 0-16,-1 0 0,-20 0 0,21 0 16,0 0-16,-22 0 0,22 0 15,0 0-15,0-21 0,0 21 0,0-21 16,-1 21-16,22-21 0,-21-1 16,0 22-1,21 22 1,0-1-16,0 0 15,21-21-15,0 21 0,-21 0 16,22-21-16,-1 21 0,0-21 16,0 0-16,21 0 0,-20 0 0,20 0 15,0 0-15,43 0 0,-43 0 16,1-21-16,-1 0 0,0 21 16,22-21-16,-22 0 0,0 0 0,1-1 15,-1 1-15,0-21 0,1 21 16,-1-22-16,-21 1 0,0 0 15,1-1-15,-1 1 0,0 0 16,-21-22-16,21 22 0,-21 0 0,21-1 16,-21 1-16,0 21 0,0-22 0,0 22 15,0 0-15,0 0 0,0 42 32,0 0-32,0 0 15,-21 22-15,21-1 0,-21 0 0,21 1 16,0 20-16,-21-20 0,21 20 15,0-21-15,0 22 0,0-22 16,0 1-16,0-1 0,0 0 0,0-21 16,0 1-16,0-1 0,0 0 15,21-21-15,0 21 0,0-21 16,0 0-16,1 0 16,-1 0-16,0-21 0,0 21 0,-21-21 15,21 0-15,-21-1 0,21 1 16</inkml:trace>
  <inkml:trace contextRef="#ctx0" brushRef="#br0" timeOffset="122212.39">9186 13610 0,'-21'0'31,"42"0"-31,0 0 0,1 0 16,-1 0-16,21 0 15,-21 0-15,22 0 0,-22-21 0,0 21 16,21 0-16,-21-21 0,1 0 16,-1 21-16,0-21 0,0 21 0,0-22 15</inkml:trace>
  <inkml:trace contextRef="#ctx0" brushRef="#br0" timeOffset="122820.78">9694 13610 0,'-21'0'0,"42"0"0,-63 0 16,42-21 0,0 0-16,0 0 15,0 0-15,21 21 0,0-22 16,0 1-16,1 21 0,20-21 0,-21 21 15,21-21-15,-20 21 0,20 0 16,0 0-16,1 0 0,-22 21 0,21 0 16,0 22-16,-20-22 0,-1 21 0,0-21 15,0 22-15,0-22 16,-21 21-16,0 0 0,0-20 0,0-1 0,0 21 16,-21-21-16,0 0 0,0 1 15,0-1-15,-1-21 0,22 21 16,-21-21-16,0 0 15,21-21 1,0 0-16,0-1 0,0 1 0,0 0 16,0 0-16,0 0 0,0-22 15,0 22-15,21-21 0,0 0 0,1 20 16,-22-20-16,21 21 0,0-21 16,0 20-16,-21 1 0,21 0 0,0 0 15,1 21-15,-1-21 0,0 21 16,0 0-16,0 0 15</inkml:trace>
  <inkml:trace contextRef="#ctx0" brushRef="#br0" timeOffset="123305.51">10541 13377 0,'0'0'0,"0"-21"16,0 42 15,0 1-15,0-1-16,0 0 0,0 21 0,0-21 15,0 22-15,0-1 0,0-21 16,0 22-16,0-1 0,0-21 0,0 21 16,0-20-16,0 20 0,0-21 15,0 0-15,0 0 0,21 1 16,0-22-16,0 0 15,1 0-15,-1 0 0,0 0 16,0 0-16,0-22 0,22 1 16,-22 0-16,0 0 0,0 0 15,0-22-15,0 22 0,1-21 16,-22 21-16,21-22 0,-21 1 0,21 0 16,-21 21-16,0-22 0,0 22 15,0-21-15,0 21 0,0-1 0,0 1 16,-21 21-1,0 21 1,21 1-16,0-1 0,0 0 0,0 21 16,0-21-16,0 22 0,0-22 15,0 21-15,0 22 0,0-43 16,0 21-16,0-21 0,0 1 16,0-1-16,0 0 0,0 0 15,21-21-15,0 0 0,0 0 16,0 0-16,0 0 0,1 0 0,20-21 15,-21 21-15,21-21 0,1 0 16</inkml:trace>
  <inkml:trace contextRef="#ctx0" brushRef="#br0" timeOffset="123609.69">11557 13420 0,'0'-21'0,"0"42"0,0-64 0,0 22 15,0 0-15,-21 21 16,0 0-16,-1 0 0,1 0 15,0 0-15,0 21 16,0 0-16,0 1 0,-1 20 0,22-21 16,-21 21-16,21 1 0,-21-22 0,0 21 15,21 1-15,0-22 16,0 21-16,0-21 0,0 0 0,0 22 16,0-22-16,0 0 15,0 0-15,21-21 0,0 0 16,22 0-16,-22 0 0,0 0 15,0 0-15,21-21 0,-20 21 0,20-21 16,-21 0-16,21 0 0,-20-22 16,20 22-16,-21-21 0,21-1 0,-20 1 15,20 21-15,-21-21 0,0-1 0,22 1 16,-22 0-16</inkml:trace>
  <inkml:trace contextRef="#ctx0" brushRef="#br0" timeOffset="123875.59">11980 13187 0,'0'-21'0,"0"-64"16,0 191-16,0-233 0,0 106 0,0 0 15,-21 21-15,0 0 0,0 0 16,0 21 0,21 0-16,-22 0 0,22 21 0,0 1 15,0-1-15,0-21 0,0 22 16,0-1-16,0 0 0,0 22 0,-21-22 16,21 0-16,0 1 0,0-1 0,0-21 15,0 22-15,0-22 0,0 21 16,0-21-16,0 0 0,0 1 0,0-1 15,21-21 1,1 0-16,-1 0 0,0 0 0,0 0 16,0 0-16,0 0 0,1-21 0,20-1 15,-21 1-15,0 0 0,22 0 16,-22 0-16,0 0 0,21-22 0,-21 22 16,1-21-16</inkml:trace>
  <inkml:trace contextRef="#ctx0" brushRef="#br0" timeOffset="124277.46">12361 13399 0,'0'0'15,"0"21"1,0 0-16,-21 0 0,0 0 16,21 0-16,0 22 15,-21-22-15,0 21 0,21-21 0,-22 22 16,22-22-16,0 0 0,0 0 16,0 0-16,0 1 0,0-1 0,0 0 15,22-21-15,-1 21 16,0-21-16,0 0 0,0 0 0,22 0 15,-22 0-15,0 0 0,21-21 0,-21 21 16,22-21-16,-22 0 0,0-1 16,21 1-16,-20-21 0,20-22 15,-42 22-15,0 0 0,21-1 16,-21 1-16,0 21 0,0-21 0,0 20 16,0 1-16,-21 0 0,0 0 15,21 0-15,-21 21 0,-1 0 16,1 0-16,-21 0 0,21 21 0,0-21 15,-22 21-15,22 0 0,-21 22 16,21-22-16,-1 0 0,1 21 0,0-21 16,0 43-16,0-43 15,21 0-15,0 0 0,0 1 0,0-1 16,21-21-16,0 0 0,0 0 16,0 0-16,1 0 0,20 0 15,-21 0-15,0 0 0,22 0 16,-22-21-16</inkml:trace>
  <inkml:trace contextRef="#ctx0" brushRef="#br0" timeOffset="124700.22">12827 13420 0,'0'0'16,"21"-21"-16,0-1 16,0 22-1,1 0-15,-1 0 16,0 0-16,0 0 0,0 0 15,0 0-15,1 0 0,-1 22 0,0-22 16,0 21-16,0 0 0,-21 0 16,0 0-16,0 22 0,0-22 0,0 0 15,0 21-15,0-21 0,0 1 16,0 20-16,0-21 0,-21 0 16,21 0-16,-21 1 0,21-1 0,0 0 15,-21 0 1,21-42-1,0 0 1,0 0-16,0-1 16,0 1-16,21 0 0,-21-21 0,0 21 15,21-22-15,0 22 0,-21-21 16,21 21-16,1-1 0,-22-20 16,21 21-16,0 0 0,0 0 0,0 21 15,0-22-15,1 1 0,-1 21 16,0-21-16,0 21 0,21 0 0,-20 0 15,-1 0-15,0 0 16,0 0-16</inkml:trace>
  <inkml:trace contextRef="#ctx0" brushRef="#br0" timeOffset="125168.96">13864 13377 0,'0'0'15,"21"0"-15,0-21 0,1 0 16,-22 0 0,-22 21 15,1 0-31,0 0 0,0 0 0,0 0 16,0 21-16,-1-21 0,1 21 15,0 0-15,0 1 0,21-1 0,-21 0 16,0 0-16,-1-21 0,22 21 15,0 0-15,0 1 0,0-1 0,0 0 16,22 0-16,-1-21 16,0 0-16,0 21 0,0-21 0,0 0 15,1 21-15,-1-21 0,0 22 16,0-22-16,0 21 0,0-21 16,1 21-16,-22 0 0,0 0 15,0 0 1,0 1-16,0-1 0,-22 0 15,1-21-15,0 21 16,0-21-16,0 0 0,0 0 16,-1 21-16,1-21 0,0 0 0,-21 0 15,21 0-15,-1 0 0,1 0 16,0 0-16,0 0 0,0 0 0,0 0 16,-1 0-16,1 0 15,0 0-15,21-21 0,-21 21 16,21-21-16,-21 0 0,0 0 0,-1 21 15,1-22-15</inkml:trace>
  <inkml:trace contextRef="#ctx0" brushRef="#br0" timeOffset="125543.74">11896 13145 0,'0'0'0,"21"0"32,0-22-32,21 22 0,1 0 0,-1 0 15,21 0-15,1-21 0,-22 21 16,22-21-16,-1 21 0,1 0 0,-1-21 15,-20 21-15,20 0 0,-21-21 16,1 21-16,-22 0 0,21 0 0,-21-21 16,1 21-16,-1 0 0,0 0 15,-21 21 63</inkml:trace>
  <inkml:trace contextRef="#ctx0" brushRef="#br0" timeOffset="125823.58">14499 13589 0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8T12:01:28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3027 593 0,'0'0'0,"0"-21"0,0-1 15,0 1-15,0 0 0,0 0 16,0 0-16,0 0 0,0 42 47,0 21-47,0-21 15,0 22-15,0-1 0,0 0 0,0 1 16,0 20-16,0 1 0,0-1 16,0 1-16,0-1 0,-21 1 15,21-22-15,-22 21 0,22-20 0,0-1 16,0-21-16,0 22 0,0-22 15,0 0-15,0 0 0,0 0 0,0 0 16,-21-21 0,21-21-1,-21 0 1,21 0-16,0 0 0,0 0 16</inkml:trace>
  <inkml:trace contextRef="#ctx0" brushRef="#br0" timeOffset="356.79">2836 677 0,'0'-21'0,"0"42"0,-21-63 0,0 21 0,21 0 15,-21 0-15,21-1 0,0 1 16,0 0-16,0 0 0,0 0 16,21 0-16,0-1 0,0-20 15,22 21-15,-1 0 16,0 0-16,1-1 0,-1 1 0,0 0 15,22 0-15,-22 21 0,22 0 16,-22 0-16,21 0 0,-20 21 0,-1 0 16,0 0-16,-20 22 0,-1-1 15,-21-21-15,0 22 0,0-1 0,-21 0 16,-1 1-16,-20-1 0,21 0 16,-43 1-16,22-1 0,0 0 15,21 1-15,-22-22 0,22 0 0,0 0 16,0 0-16,0 0 0,-1 1 15,44-44 32,-1 22-47,-21-21 0</inkml:trace>
  <inkml:trace contextRef="#ctx0" brushRef="#br0" timeOffset="1061.38">3725 1312 0,'0'0'16,"-21"0"-16,0 22 0,0-22 0,0 0 15,21 21-15,0-42 32,0-1-17,0 1-15,0 0 0,0 0 16,0 0-16,21-22 0,0 22 0,0-21 16,-21 0-16,21-22 15,0 22-15,-21-1 0,0-20 0,22 21 16,-22 20-16,21-20 0,-21 21 15,0 0-15,0 0 0,0 42 32,0 21-32,0-21 15,0 22-15,0-1 0,0 0 16,-21 22-16,21-22 0,-22 0 0,22 22 16,0-22-16,0 1 0,0-22 15,0 21-15,0-21 0,0 22 0,0-22 16,22 0-16,-1-21 0,0 21 15,0-21-15,0 0 16,22 0-16,-22 0 0,0 0 16,0 0-16,21-21 0,-20 0 0,-1 0 15,21-1-15,-21 1 0,0-21 16,1 0-16,-1-1 0,0 1 0,0 0 16,-21-22-16,21-42 15,-21 64-15,0 0 0,0-1 16,-21 1-16,0 0 0,0 20 0,0 1 15,-1 21-15,1 0 0,0 0 16,-21 0-16,21 0 0,-1 0 0,-20 0 16,21 21-16,0 1 0,-22-1 15,22 21-15,0-21 0,0 22 16,0-22-16,0 21 0,-1-21 16,22 22-16,0-22 0,0 0 0,0 0 15,0 0-15,0 0 0,22-21 16,-1 0-16,0 0 0,0 0 0,21 0 15,-20 0-15,20-21 0</inkml:trace>
  <inkml:trace contextRef="#ctx0" brushRef="#br0" timeOffset="1983.53">4593 402 0,'0'0'0,"21"-21"16,-21 0-16,0 0 0,0 0 15,0 42 17,-21 0-32,21 0 0,-21 21 0,21 1 15,0-22-15,0 21 0,-21 1 16,21 20-16,-21-21 0,21 1 0,0 20 16,0 1-16,0-22 0,-22 22 15,22-22-15,0 0 0,-21 1 0,21-1 16,0-21-16,0 21 0,0-20 15,0-1-15,0 0 0,21-21 16,1 21-16,-1-21 16,0 0-16,0 0 0,0-21 15,0 0-15,1 0 0,-1-1 16,0 1-16,0 0 0,0-21 0,22-1 16,-22 1-16,0 0 0,0-1 15,-21 22-15,21-21 0,0 21 0,-21 0 16,22-1-16,-22 44 31,0-1-31,0 0 0,0 0 16,0 21-16,0-20 0,-22 20 15,22 0-15,0-21 0,0 22 0,-21-22 16,21 21-16,0-21 0,0 1 16,0-1-16,0 0 0,21-21 15,-21 21-15,22-21 0,-1 0 0,0 0 16,0 0-16,21 0 0,-20 0 15,-1-21-15,21 0 0,-21 0 0,0-1 16,22 1-16,-22 0 0,0-21 16,0 21-16,0-22 0,1 22 15,-22-21-15,0 21 0,0-22 0,0 22 16,0 0-16,0 0 16,0 0-16,0-1 0,0 44 31,0-1-16,0 21-15,0-21 0,0 0 16,0 22-16,0-1 0,-22-21 0,22 22 16,0-1-16,0 0 0,0 1 15,0-1-15,0 0 0,0 1 0,0-1 16,0 0-16,0 22 0,22-22 16,-22 22-16,0-1 0,21 22 0,-21-22 15,0 1-15,0-1 0,0 1 16,0-1-16,0 1 0,0-1 0,0 1 15,-21-1-15,-1 1 16,1-22-16,0 22 0,0-22 0,0-21 16,-22 21-16,22-20 0,-21-1 0,21-21 15,-22 0-15,22 0 0,-21 0 16,0-21-16,-1-1 0,-20 1 0,-1-21 16,22 0-16,-22-1 0,1-20 15,-1 20-15,22 1 0,0-21 0,-1-1 16,1 22-16,21-22 0,0 22 15,21-22-15,-21 22 0,21 0 0,0-22 16,0 22-16,21 0 0,0-1 16,0 22-16,0-21 0,0-1 15,22 1-15,-1 0 0,0-1 16</inkml:trace>
  <inkml:trace contextRef="#ctx0" brushRef="#br0" timeOffset="2902.73">5461 953 0,'0'0'0,"0"-22"0,0 1 16,0 0-16,0 0 15,0 42 17,0 0-17,21 0-15,-21 1 0,0-1 16,0 0-16,0 21 0,0-21 0,0 1 16,0 20-16,0-21 0,0 0 15,0 0-15,0 1 0,0-1 16,0 0-1,0-42 17,0 0-32,0-1 0,0 1 15,0 0-15,0 0 16,0-21-16,21-1 0,0 22 0,1-21 16,-1-1-16,0 22 0,0-21 15,21 21-15,-20 0 0,-1 21 16,21-22-16,-21 22 0,0 0 0,22 0 15,-22 0-15,0 22 0,0-1 16,22 0-16,-22 0 0,0 21 0,-21-20 16,0 20-16,21-21 0,-21 21 15,0-20-15,0-1 0,0 21 0,0-21 16,0 0-16,0 1 16,0-1-1,-21-21-15,21-21 16,0-1-1,0 1-15,0 0 16,0 0-16,0-21 0,0 20 0,0-20 16,0 0-16,21-1 0,0 1 15,0 21-15,1-21 0,-1 20 0,0 1 16,21 0-16,-21 0 0,1 21 16,-1 0-16,21 0 0,-21 0 0,0 21 15,1-21-15,-1 42 0,-21-20 16,21 20-16,-21-21 0,0 21 15,0 1-15,0-22 0,0 21 0,0 1 16,-21-22-16,21 21 0,-21-21 0,21 0 16,-22 1-16,22-1 15,0 0-15,-21-21 0,21-21 32,21 0-17,-21-1-15</inkml:trace>
  <inkml:trace contextRef="#ctx0" brushRef="#br0" timeOffset="3356.93">6794 804 0,'0'-21'16,"0"42"-16,-21-42 15,0 21 1,0 0-16,21 21 0,-21-21 15,0 22-15,-1 20 0,1-21 0,0 21 16,21-20-16,-21 20 0,0 0 16,21 1-16,0-1 0,0-21 0,0 21 15,0-20-15,0-1 0,0 0 16,0 0-16,0 0 0,0 0 0,21-21 16,0 0-16,0 0 0,0 0 15,22 0-15,-22 0 0,21 0 16,1-21-16,-22 0 0,21 0 15,-21 0-15,22 0 0,-22-1 0,21-20 16,-21 0-16,0-1 0,-21 1 16,0 0-16,0-22 0,0 22 0,0 0 15,0-1-15,0 22 0,-21-21 16,0 21-16,0-1 0,0 22 0,-22 0 16,22 0-16,0 0 0,-21 0 15,21 22-15,-22-1 0,22 0 16,0 0-16,0 0 0,0 22 15,-1-22-15,22 21 0,-21 0 0,21-20 16,0 20-16,0-21 0,0 0 0,21 0 16,1 1-16,-1-1 0,0 0 15,0 0-15,21-21 0</inkml:trace>
  <inkml:trace contextRef="#ctx0" brushRef="#br0" timeOffset="4043.53">7218 1291 0,'0'0'16,"42"0"0,-42-21-1,21 0-15,0 0 0,1-22 0,-22 22 16,21-21-16,0 0 0,0-1 16,0 1-16,0 0 0,-21 20 0,22-20 15,-22 21-15,0 0 0,0 0 16,0-1-16,-22 22 15,1 22-15,0-1 16,21 0-16,-21 0 0,21 21 16,-21-20-16,21-1 0,-21 0 0,21 21 15,0-21-15,0 1 0,0-1 16,0 0-16,0 0 0,0 0 0,21 0 16,-21 1-16,21-1 0,0-21 15,-21 21-15,21-21 0,0 0 16,1 0-16,-1 21 0,0-21 0,0 0 15,21 0-15,-20 0 0,20-21 16,0 0-16,1 21 0,-1-21 0,0-22 16,1 22-16,-1 0 0,-21-21 15,21 20-15,-20-20 0,-1 21 0,0 0 16,0-22-16,-21 22 0,0 0 16,0 0-16,0 42 31,0 0-31,-21 0 15,21 1-15,0 20 0,-21-21 0,21 21 16,-21 1-16,21-1 0,-22 0 16,22 1-16,0 20 0,0-20 15,0 20-15,0 1 0,0 20 16,0-20-16,0 20 0,0 1 0,0-21 16,0 20-16,0 1 0,0 84 15,0-84-15,0 0 0,-21-1 16,0 1-16,0 0 0,21-1 0,-21-20 15,0-1-15,21 1 0,-22-22 0,22-21 16,-21 22-16,21-22 0,-21-21 16,21-21 15,0-1-31,0 1 0,0 0 16,0 0-16,0-21 0,0-1 0,0 1 15,21-22-15,-21 1 0,0-1 0,21-20 16,1-1-16,-22 0 0</inkml:trace>
  <inkml:trace contextRef="#ctx0" brushRef="#br0" timeOffset="4333.37">7937 1249 0,'0'-42'0,"0"84"0,0-127 0,0 43 16,0 21-16,0-22 0,0 22 16,22-21-16,-22 21 0,0 0 15,21-1-15,0 1 0,0 0 16,0 0-16,0 0 0,1 0 0,20-1 15,-21 1-15,21 21 0,-20 0 16,20 0-16,-21 0 0,21 0 0,-20 0 16,-1 21-16,0 1 0,-21 20 15,0-21-15,0 21 0,0-20 0,0 20 16,-21-21-16,0 21 0,-1-20 16,-20 20-16,0-21 0,21 0 0,-22 0 15,1 1-15,0-1 0,-1-21 16,22 21-16,-21-21 0,21 0 0,-1 0 15,1 0-15,0 0 16</inkml:trace>
  <inkml:trace contextRef="#ctx0" brushRef="#br0" timeOffset="5012.21">8975 508 0,'0'-21'16,"0"42"-16,0-63 0,0 21 0,-22 21 15,22-22-15,-21 22 0,0 0 16,0 0 0,21 22-16,-21-1 0,0 0 0,21 0 15,0 21-15,0 1 16,-22-22-16,22 21 0,-21 22 0,0-22 15,21 0-15,-21 22 0,21-22 16,-21 1-16,0 20 0,-1-21 0,22 1 16,0-22-16,-21 21 0,0-21 15,21 1-15,0-1 0,0 0 0,-21-21 32,21-21-17,0 0-15,0-1 0,0 1 16,0 0-16,0-21 0,0 21 0,21-22 15,-21 1-15,21 0 16,0-1-16,22 22 0,-22-21 0,0 21 16,21-1-16,1 1 0,-22 0 15,21 0-15,1 21 0,-1 0 0,-21 0 16,21 0-16,-20 0 0,-1 21 16,0 0-16,0 0 0,-21 22 0,21-22 15,-21 21-15,0-21 0,0 22 16,0-22-16,0 21 0,0-21 0,0 1 15,0-1-15,-21 0 0,21 0 0,0 0 16,-21-21-16,21 21 16,0-42 31,0 0-47,21 0 0</inkml:trace>
  <inkml:trace contextRef="#ctx0" brushRef="#br0" timeOffset="5244.07">9440 826 0,'0'21'31,"0"0"-31,0 0 16,0 0-16,0 0 0,0 1 0,0-1 15,0 21-15,0-21 0,-21 0 16,21 1-16,-21-1 0,21 0 0,0 0 15,0 0-15,0 0 16,-21-21-16,21-21 31,0 0-31,0 0 16,0 0-16</inkml:trace>
  <inkml:trace contextRef="#ctx0" brushRef="#br0" timeOffset="5420.98">9504 635 0,'0'0'0,"0"-42"32,0 63 15,0 0-32,0 0 1,21-21-16</inkml:trace>
  <inkml:trace contextRef="#ctx0" brushRef="#br0" timeOffset="5863.94">9927 783 0,'42'0'31,"-42"-21"-16,-21 21 1,0 0 0,0 0-16,0 0 0,0 0 15,-1 0-15,1 0 0,0 0 0,21 21 16,-21-21-16,21 21 16,-21-21-16,21 22 0,0-1 15,0 0 1,21-21-16,0 21 0,0 0 15,0-21-15,1 21 0,-1 1 16,0-1-16,-21 0 0,21 0 0,-21 0 16,21 0-16,-21 1 0,0-1 15,0 0-15,0 0 0,0 0 0,-21 0 16,0-21-16,0 22 0,0-22 0,-1 0 16,1 21-16,-21-21 0,21 0 15,0 0-15,-22 0 0,22 0 0,0 0 16,0 0-16,0-21 15,-1-1-15,22 1 0,0 0 16,0 0 0,0 0-16,0 0 0,22-1 0,-1 1 15,0 0-15,0 0 0,0 0 16,22 21-16</inkml:trace>
  <inkml:trace contextRef="#ctx0" brushRef="#br0" timeOffset="6583.97">10414 783 0,'0'21'31,"0"1"-15,0-1-16,0 0 0,0 0 0,0 0 15,-21 22-15,21-22 0,-21 0 16,21 0-16,-22 21 0,22-20 0,0-1 15,0 0-15,-21 0 0,21 0 0,-21 0 16,21 1-16,-21-22 16,21 21-16,0-42 31,0-1-15,0 1-16,0 0 0,0 0 0,0 0 15,0 0-15,21-1 0,-21-20 16,21 21-16,0-21 0,-21-1 15,22 22-15,-1 0 0,0-21 0,0 20 16,0 22-16,0-21 0,1 21 16,-1 0-16,0 0 0,0 0 15,0 0-15,0 21 0,-21 1 16,22-1-16,-22 0 0,21 0 0,-21 21 16,0-20-16,21-1 0,-21 0 15,0 0-15,0 21 0,21-20 0,-21-1 16,0 0-16,0 0 15,0 0-15,-21-21 16,0 0 0,0 0-1,21-21-15,0 0 16,0 0-16,0 0 0,0-1 16,0 1-16,0-21 0,0 21 0,21-22 15,0 1-15,0 0 0,0 21 16,22-22-16,-1 22 0,0-21 0,1 21 15,-1-1-15,0 22 0,1 0 16,-1 0-16,0 0 0,1 0 0,-22 0 16,21 22-16,-21-22 0,0 42 15,1-21-15,-1 0 0,0 22 16,-21-22-16,0 21 0,0 0 16,0 1-16,0-22 0,0 21 0,0-21 15,-21 22-15,0-22 0,-1 0 16,22 0-16,0 0 0,-21 1 0,0-22 15,21 21-15,-21-21 16,0 0-16,0 0 16,-1 0-16</inkml:trace>
  <inkml:trace contextRef="#ctx0" brushRef="#br0" timeOffset="7504.34">2900 1842 0,'0'0'0,"-21"0"0,-1 0 15,22-22-15,22 22 63,-1 0-63,0 0 0,0 0 0,21 0 16,-20 0-16,20 0 15,-21 0-15,21 0 0,22 0 0,-22 22 16,22-22-16,-1 0 0,1 0 15,20 0-15,1 21 0,21-21 0,84 0 16,-84 0-16,21 0 16,-21 21-16,42-21 0,-21 0 0,21 0 15,1 0-15,-1 0 0,0 0 16,0 0-16,21 0 0,-20 0 0,20 0 16,-21 0-16,21 0 0,1 0 15,-1 0-15,0 0 0,1 0 0,-1 0 16,0 0-16,1 0 0,-1 0 0,22 0 15,-22 0-15,0 0 16,1 0-16,-1 0 0,0 0 0,1 0 16,-1 0-16,-21 0 0,21 0 15,-20 0-15,-1 0 0,21 0 0,-21 0 16,0-21-16,-21 21 0,22 0 16,-44 0-16,22-21 0,0 21 0,-21 0 15,0 0-15,-21 0 0,21-22 0,-22 22 16,1 0-16,-22 0 0,1 0 15,-22 0-15,1 0 0,-1-21 0,-21 21 16,0 0-16,-21-21 31,-21 21-15,0 0 0</inkml:trace>
  <inkml:trace contextRef="#ctx0" brushRef="#br0" timeOffset="7636.27">11239 1778 0,'-63'0'31,"42"0"-31,21-21 16,-21 21 15,-1 0-31,1 0 16,0 21-16,0-21 0</inkml:trace>
  <inkml:trace contextRef="#ctx0" brushRef="#br0" timeOffset="9152.03">1058 3154 0,'0'-21'0,"0"0"0,0-1 16,0 1 0,0 0-16,0 0 15,0 42 17,0 0-32,0 0 0,0 1 0,0 20 15,0 0-15,0 1 16,-21-1-16,21 0 0,0 1 0,-21-1 15,21 0-15,0-21 0,0 22 16,-21-22-16,21 0 0,0 0 16,0 0-16,-21 1 0,21-44 47,0 1-47,21 0 0,-21 0 15,21 0-15,-21 0 0,21-22 0,0 22 16,-21-21-16,21 21 0,1-22 15,-1 1-15,0 21 0,-21 0 16,21-1-16,0 22 0,0 0 16,-21 22-1,22-1-15,-22 0 0,0 21 16,0 1-16,0-22 0,0 21 0,0 0 16,21 1-16,-21-22 0,21 0 15,-21 21-15,21-20 0,0-1 0,0-21 16,1 21-16,-1-21 0,0 0 15,0 0-15,0 0 0,22 0 16,-22-21-16,21 21 0,0-21 0,-20-1 16,20-20-16,-21 21 0,21-21 15,-20-1-15,-1 22 0,0-42 0,0 20 16,-21 1-16,0 0 16,0-1-16,0 1 0,0 21 0,-21-22 15,0 22-15,0 0 0,-22 0 16,22 0-16,-21 21 0,21 0 0,-22 0 15,1 0-15,21 0 0,-22 0 16,22 21-16,0 0 0,0 0 16,21 0-16,-21 1 0,21 20 0,0-21 15,0 0-15,0 0 0,21 1 16,0-1-16,0 0 0,0 0 16,22-21-16,-22 0 0,21 0 0,1 0 15,-22-21-15,21 0 0</inkml:trace>
  <inkml:trace contextRef="#ctx0" brushRef="#br0" timeOffset="9652.29">2180 2794 0,'0'0'16,"-42"0"-1,21 0-15,-1 21 0,22 0 16,0 1-16,0-1 0,-21 0 15,21 21-15,0-21 0,-21 22 16,21-22-16,0 21 0,0 1 16,0-1-16,0 0 0,0 1 15,0-1-15,-21 0 0,21 1 0,0-1 16,0 0-16,0-21 0,-21 1 16,21-1-16,0 0 0,0 0 15,0-42 16,0 0-31,0 0 0,0-1 16,0-20-16,0 21 0,0-21 0,21-1 16,0 1-16,-21 21 0,21-22 15,0 1-15,1 0 0,20 21 16,-21-1-16,0 1 0,0 0 16,22 21-16,-22 0 0,0 0 0,0 0 15,0 0-15,1 21 0,-1 0 16,-21 1-16,0-1 0,21 21 15,-21-21-15,0 22 0,0-22 0,0 21 16,0-21-16,0 22 0,0-22 16,0 0-16,0 0 0,0 0 0,0 0 15,0 1 1,0-44 0,21 1-1,0 0-15</inkml:trace>
  <inkml:trace contextRef="#ctx0" brushRef="#br0" timeOffset="10380.12">2900 3027 0,'21'-21'32,"-42"42"-1,0 0-31,21 0 15,0 0-15,0 1 0,0 20 16,-22-21-16,22 21 0,0 1 16,0-22-16,0 21 0,0-21 15,0 22-15,0-22 0,0 0 0,0 0 16,0 0-16,0 1 0,22-22 16,-1 0-16,0 0 15,0 0-15,0 0 0,22 0 16,-22-22-16,0 1 0,0 0 0,0 0 15,0 0-15,-21 0 0,22-22 16,-1 1-16,0 21 0,-21-22 0,0 22 16,0-21-16,21 21 0,-21 0 15,21-1-15,-21 1 0,0 0 16,0 42 15,0 0-31,0 1 16,0-1-16,0 0 0,0 0 0,0 21 15,0 1-15,0-1 0,0-21 16,0 22-16,0 20 0,0-21 0,0 1 16,21-1-16,1 22 0,-22-22 15,0 0-15,21 22 0,0-22 16,-21 22-16,0-1 0,21 1 0,-21-1 16,21 1-16,-21-1 0,21 1 0,-21-1 15,22 1-15,-1-1 16,-21 1-16,0-22 0,0 21 0,0-20 15,0-1-15,0 0 0,0-20 0,0 20 16,0-21-16,-21 0 0,21 0 16,-22 1-16,1-22 0,0 0 15,0 0-15,0 0 0,0-22 16,-1-20-16,1 21 0,0 0 0,0-22 16,0 1-16,21-21 0,-21 20 15,21-20-15,-22-22 0,22 22 0,0-22 16,0 0-16,0 1 0,0-1 15,0 0-15,22 22 0,-1-1 0,0 1 16,-21-1-16,21 22 0,0 0 16,22-1-16,-22 1 0,0 0 15,0 20-15,0 1 0,22 0 0,-22 0 16,0 0-16,21 0 0,-21 21 16,22-22-16</inkml:trace>
  <inkml:trace contextRef="#ctx0" brushRef="#br0" timeOffset="10552.17">3937 3429 0,'0'0'0,"0"21"31,0 0 0,-21-21 0,0 22-31</inkml:trace>
  <inkml:trace contextRef="#ctx0" brushRef="#br0" timeOffset="11420.21">1079 4890 0,'-21'0'0,"42"0"0,-42-22 15,0 22 1,21 22-16,0-1 15,0 0-15,0 0 0,0 21 0,0 1 16,0-1-16,0-21 0,-21 22 16,21-1-16,0 0 0,0-21 0,0 22 15,-21-22-15,21 21 16,0-21-16,-21 1 0,21-1 16,0-42 15,0-1-31,0 1 15,0 0-15,21-21 0,0 21 16,0-22-16,-21 22 0,21-21 0,0 21 16,-21-22-16,22 22 0,-22 0 15,21 0-15,-21 0 0,21 42 16,-21 0-16,21 0 16,-21 21-16,21-20 15,-21 20-15,0 0 0,0-21 0,21 22 16,1-22-16,-22 21 0,21-21 15,0 1-15,0-1 0,0 0 0,0 0 16,1-21-16,-1 0 0,0 0 16,21 0-16,-21 0 0,22-21 15,-1 0-15,-21 21 0,22-43 0,-22 22 16,21 0-16,-21-21 0,0-1 16,1 1-16,-1 0 0,-21-22 0,0 22 15,0-22-15,0 1 0,0 21 16,-21-1-16,-1 1 0,-20 0 0,21 20 15,0 1-15,0 21 16,-22 0-16,22 0 0,0 0 0,0 21 16,0-21-16,-1 22 0,1 20 15,21-21-15,0 0 0,0 22 16,0-22-16,0 0 0,0 0 0,0 0 16,0 0-16,21-21 0,1 0 15,-1 0-15,0 0 0,21-21 0,1 21 16,-22-21-16</inkml:trace>
  <inkml:trace contextRef="#ctx0" brushRef="#br0" timeOffset="11899.19">2053 4551 0,'0'0'0,"0"21"31,0 0-31,0 0 16,0 1-16,0 20 0,0 0 0,0 1 15,0-1-15,0 21 0,0-20 16,0 20-16,0-20 0,0-1 0,0 0 16,0 1-16,0-1 0,-21-21 15,21 0-15,0 22 0,0-22 16,0 0-16,-21-21 16,21-21 15,0 0-31,0-1 0,0 1 0,0 0 15,0 0-15,0 0 0,0-22 16,0 22-16,0-21 0,0 0 0,21-1 16,0 22-16,21-21 0,-20 21 15,20-1-15,0 1 0,1 0 0,-1 21 16,0 0-16,1 0 0,-1 21 16,-21 0-16,21 1 0,1-1 0,-22 21 15,0-21-15,0 22 0,-21-1 16,0-21-16,0 21 0,0 1 0,0-22 15,0 21-15,-21-21 16,0 1-16,0-1 0,21 0 0,0 0 16,-21 0-16,-1-21 0,22 21 15,0-42 17,0 0-32,0 0 15,0 0-15,22 0 0</inkml:trace>
  <inkml:trace contextRef="#ctx0" brushRef="#br0" timeOffset="12699.18">3133 4805 0,'0'0'15,"-43"-21"1,22 21-1,0 0-15,0 0 0,0 21 0,-1 0 16,1 0-16,0 0 0,0 22 0,0-22 16,0 21-16,-1 1 0,1-1 15,21-21-15,0 21 0,-21 1 16,21-22-16,0 21 0,0-21 16,0 1-16,0 20 0,0-21 0,0 0 15,0 0-15,21-21 16,0 0-16,1 0 15,-1 0-15,0 0 0,0-21 16,0 0-16,-21 0 0,21 0 0,1 0 16,-1-1-16,0-20 0,-21 21 15,0-21-15,21-1 0,-21 1 0,21 0 16,-21 20-16,0-20 0,0 21 16,0 0-16,0 0 0,0-1 0,0 44 31,0-1-31,0 0 0,0 21 15,0-21-15,0 22 0,0-22 16,0 21-16,0 1 0,0-22 16,0 0-16,0 21 0,0-21 0,0 1 15,21-1-15,1 0 0,-1-21 16,-21 21-16,21-21 0,0 0 0,0 0 16,0 0-16,1 0 0,-1 0 15,0 0-15,21 0 0,-21 0 0,22-21 16,-22 0-16,0 0 0,21-1 15,-20-20-15,20 21 0,-21-21 16,0-1-16,0-20 0,1 20 0,-1-20 0,-21-1 16,0 22-16,0-21 0,0 20 15,0-20-15,0 20 0,0 1 16,0 21-16,0-21 0,0 20 16,0 1-16,0 42 15,0 1 1,-21-1-16,21 21 0,-22-21 0,22 22 15,-21 20-15,21-21 0,0 22 16,0-22-16,0 22 0,0-1 0,0-20 16,0-1-16,0 0 0,0 1 15,0-1-15,0 0 0,0-21 0,0 1 16,21-1-16,-21 0 0,22 0 16,-1 0-16,0-21 0,0 0 15,0 0-15,0 0 16,1 0-16,-1-21 15,0 21-15,0-21 0,-21 0 0,0 0 16,21-1-16,-21 1 0,21-21 0</inkml:trace>
  <inkml:trace contextRef="#ctx0" brushRef="#br0" timeOffset="12920.05">3514 4911 0,'0'21'16,"0"-42"-16,0 63 16,21-42-16,0 0 15,0 0-15,0 0 0,22 0 0,-22 0 16,0-21-16,21 0 0,-21 21 16,1-21-16,20 21 0,-21-22 0,0 1 15,0 21-15,-21-21 0,22 21 16,-22-21-16,21 0 0</inkml:trace>
  <inkml:trace contextRef="#ctx0" brushRef="#br0" timeOffset="13479.87">4678 3598 0,'0'0'0,"-21"0"0,-1 0 0,22-21 16,-21 21 0,42 0-1,1 21 1,-1 1-16,21-1 0,0 0 0,1 0 15,-1 0-15,0 22 0,1-22 16,20 0-16,-20 21 0,-1-21 16,21 22-16,-20-22 0,-1 21 0,22 1 15,-1-22-15,-21 21 0,22-21 16,-1 22-16,-20-22 0,20 0 0,1 0 16,-22 0-16,0 0 0,1-21 15,-1 22-15,-21-22 0,0 0 0,1 0 16,-1 0-16,-21 21 0,-21-21 47,-1-21-47,1 21 0,0 0 15,-21 0-15,21 0 0</inkml:trace>
  <inkml:trace contextRef="#ctx0" brushRef="#br0" timeOffset="13927.77">4657 4763 0,'-64'21'15,"128"-42"-15,-128 63 16,106-42-1,-20-21 1,20 21-16,0-21 0,1-1 0,-1 1 16,21 0-16,1 21 0,-1-21 0,1-21 15,-1 20-15,1 1 0,21 0 16,-1-21-16,-20 21 0,20-22 0,-20 22 16,21-21-16,-22 21 0,-21-1 15,22 1-15,-22 0 0,-21 0 0,22 21 16,-22 0-16,0-21 0</inkml:trace>
  <inkml:trace contextRef="#ctx0" brushRef="#br0" timeOffset="25244.11">7070 3874 0,'0'0'0,"0"-22"15,0 1-15,0 0 16,0 0-16,0 0 16,-22 21-16,1 0 31,21 21-15,0 0-16,0 21 0,0-20 15,0-1-15,-21 21 0,21 0 16,-21 1-16,21-22 0,-21 21 0,21 1 15,0-1-15,0-21 0,-21 21 16,21-20-16,0-1 0,0 0 0,-22 0 16,22 0-1,0-42 1,0 0-16,0 0 16,0-22-16,0 22 0,0 0 15,22-21-15,-22-1 0,21 22 16,-21-21-16,0 0 0,21-1 0,0 22 15,-21-21-15,21 21 0,0-22 16,1 22-16,-1 0 0,-21 0 0,21 21 16,0 0-16,0 0 0,0 0 0,1 0 15,-22 21-15,21 0 0,0 0 16,0 0-16,-21 22 0,0-1 0,0-21 16,21 22-16,-21-1 0,0 0 15,0 1-15,0-1 0,0-21 0,21 0 16,-21 0-16,0 1 0,0-1 15,22-21 1,-1 0 0,-21-21-16,0-1 0,21 1 15,0 0-15,-21 0 0,21-21 16,-21 20-16,21-20 0,1 0 0,-1-1 16,-21 22-16,21-21 0,0 21 0,0 0 15,0-1-15,1 1 0,-1 0 16,0 21-16,0 0 0,0 0 15,0 21 1,-21 22-16,0-22 0,0 0 0,0 21 16,0 1-16,0-22 0,0 21 15,0 0-15,0 1 0,0-1 16,0-21-16,0 22 0,0-22 16,0 0-16,0 0 0,22 0 0,-1-21 15,0 0-15,21 0 0,-21 0 16,22 0-16,-22 0 0,21-21 0,1 0 15,-22 0-15,21-22 0,0 22 0,-20-21 16,20 21-16,-21-22 0,0 1 16,0 21-16,1-21 0,-1-1 0,-21 22 15,0 0-15,21-21 16,-21 20-16,0 1 0,0 42 31,-21 1-15,21-1-16,-21 0 0,21 0 0,0 21 15,-22-20-15,22 20 0,0 0 16,-21-21-16,21 22 0,0-1 0,0-21 16,0 0-16,0 1 0,0-1 15,21 0-15,1 0 0,-1 0 0,0-21 16,0 0-16,0 0 0,0 0 16,1 0-16,20-21 0,-21 0 0,21 0 15,-20 0-15,20-1 0,-21 1 16,21 0-16,-20-21 0,-1 21 0,0-22 15,0 1-15,0 21 0,-21-22 16,0 22-16,21-21 0,-21 21 0,0 0 16,0-1-16,0 1 15,-21 42 17,21 1-32,-21-1 15,0 21-15,21-21 0,-21 22 0,21-22 16,0 21-16,0 0 0,0-20 15,0 20-15,0 0 0,0-21 0,0 1 16,0-1-16,0 0 0,0 0 0,21 0 16,0-21-16,0 0 15,0 0-15,22 0 0,-22 0 0,21 0 16,-21 0-16,22-21 0,-1 0 16,22-21-16,-22-1 0,-21 22 15,21-21-15,-20-1 0,20 1 16,-21 0-16,0-1 0,0 1 0,-21 0 15,22-1-15,-1 1 0,-21 0 0,0-1 16,0 1-16,0 0 0,21-1 16,-21 22-16,0-21 0,0 63 31,0 0-31,-21 0 16,21 1-16,0 20 15,-21 0-15,21 1 0,-22-22 0,22 21 16,0 0-16,0 1 0,0 20 0,-21-20 15,21-1-15,0 0 0,0 1 16,0-22-16,0 21 0,0-21 0,0 0 16,0 1-16,21-1 0,-21 0 15,22-21-15,-1 0 0,0 0 0,0 0 16,21 0-16,-20 0 0,20 0 16,-21-21-16,21 0 0,1-22 0,-1 22 15,-21-21-15,22 21 0,-1-22 16,0 1-16,-21 0 0,22-22 15,-22 22-15,0-1 0,0 1 0,-21 0 16,0-1-16,21 1 0,-21 0 16,22 21-16,-22-22 0,0 22 0,0 0 15,0 0-15,0 42 32,-22 0-32,1 0 0,21 22 15,-21-1-15,0-21 0,0 21 0,21 1 16,0-1-16,-21 0 0,21 1 0,-22-1 15,22 0-15,0 1 0,0-1 16,0-21-16,0 22 0,0-22 0,0 0 16,0 0-16,22 0 0,-1-21 15,0 0-15,21 0 16,-21 0-16,22 0 0,-22 0 0,21 0 16,1-21-16,-22 0 0,21-21 15,0 20-15,-20 1 0,20-21 0,-21 21 16,0-22-16,0 22 0,1 0 15,-1 0-15,-21 0 0,21 0 0,-21 42 47,0 0-47,0 0 0,-21 21 0,21-20 16,0-1-16,-21 21 0,21-21 16,0 0-16,0 1 0,0-1 0,0 0 15,0 0-15,0 0 16,21-21-16,0 0 0,0 0 0,0 0 15,0 0-15,1 0 0,20 0 16,-21 0-16,0-21 0,0 21 16,1-21-16,-1 0 0,0 0 0,0-22 15,-21 22-15,0-21 0,21 21 16,-21-22-16,21 22 0</inkml:trace>
  <inkml:trace contextRef="#ctx0" brushRef="#br0" timeOffset="25431.36">10562 3598 0,'-21'0'0,"42"0"0,-63 0 16,21 0-16,-1 0 0,1 0 15,0 0 1,21 22 31,-21-22-47,0 0 15,0 0-15</inkml:trace>
  <inkml:trace contextRef="#ctx0" brushRef="#br0" timeOffset="25620.25">9588 3852 0,'0'0'16,"0"22"-16,22-22 31,-1 0-31,0 0 0,0 0 16,0 0-16,22 0 0,-22-22 0,21 22 15,0 0-15,1-21 0,-1 0 16,22 21-16,-22-21 0</inkml:trace>
  <inkml:trace contextRef="#ctx0" brushRef="#br0" timeOffset="26016.02">10943 3789 0,'-21'0'16,"0"0"-1,0 21-15,-1-21 0,22 21 16,-21-21-16,21 21 0,-21 1 0,0-1 15,21 0-15,0 0 0,0 21 16,-21 1-16,0-1 0,21 22 16,-22-22-16,22 21 0,0 1 15,0-1-15,-21 1 0,21 21 0,-21-22 16,0 43-16,21-21 0,-21 20 0,0 1 16,-1-21-16,1 21 0,0-22 15,0 22-15,0-21 0,21-22 0,0 22 16,-21-21-16,-1-1 0,22-21 0,-21 1 15,21-1-15,0-21 0,0 0 16,0-42 0,0 0-16,0 0 15,0-21-15,21-1 0,1 1 16,-1 0-16,0-22 0,0 1 16,-21-1-16,21-21 0,22 22 0,-22-22 15</inkml:trace>
  <inkml:trace contextRef="#ctx0" brushRef="#br0" timeOffset="26364.11">10837 4170 0,'0'0'16,"0"-42"-16,-21-128 15,0 149-15,21-21 0,0 21 16,0-1-16,0 1 0,0 0 16,0 0-16,21 0 0,-21 0 15,21 21-15,22-22 0,-22 22 16,0 0-16,21 0 0,-21 0 15,22 0-15,-22 0 0,21 0 0,-21 0 16,1 0-16,20 22 0,-21-1 16,-21 0-16,21 0 0,-21 0 0,0 0 15,0 22-15,0-22 0,-21 0 16,0 0-16,0 22 0,-22-22 0,22 0 16,-21 0-16,0 0 0,-1 0 0,1 1 15,0-22-15,20 21 0,-20-21 16,0 0-16,21 0 15,-1 0-15,22-21 32,0-1-32,22 1 0,-1 0 15,0 0-15,0 0 0,0 0 16,22-1-16</inkml:trace>
  <inkml:trace contextRef="#ctx0" brushRef="#br0" timeOffset="26647.95">11515 3387 0,'0'0'0,"0"-21"0,0 42 31,0 0-31,0 0 16,-22 0-16,1 0 0,21 22 0,-21-1 15,21-21-15,0 22 0,-21-1 16,21 0-16,-21 1 0,21-1 0,-21-21 15,21 21-15,-22 1 0,22-1 16,0-21-16,0 22 0,0-22 0,0 0 16,0 21-16,0-21 15,0 1-15,22-22 16,-1-22 0,0 22-16,0-21 0,0 0 15,-21-21-15</inkml:trace>
  <inkml:trace contextRef="#ctx0" brushRef="#br0" timeOffset="27036.74">11620 3874 0,'0'21'16,"0"0"-16,22-21 31,-1 0-31,0 0 0,0 0 16,0 0-16,0 0 0,1-21 0,-1 21 15,0-21-15,0-1 0,0 22 16,22-42-16,-22 21 16,-21 0-16,0 0 15,0-1-15,-21 22 16,-1 0-16,1 0 0,0 0 0,0 0 16,0 0-16,0 0 0,-1 22 15,1-1-15,0 0 0,0 0 0,21 0 16,0 0-16,0 22 0,-21-22 15,21 21-15,0-21 0,0 1 0,0 20 16,0-21-16,21 0 0,-21 0 0,21 1 16,0-22-16,0 21 0,1-21 15,-1 0-15,0 0 0,0 0 16,0 0-16,0 0 0,1 0 16,-1-21-16,0 21 0,0-22 0,0 1 15,0 21-15,1-21 0,-1 0 0,-21 0 16</inkml:trace>
  <inkml:trace contextRef="#ctx0" brushRef="#br0" timeOffset="27243.63">12150 4043 0,'0'0'0,"0"21"31,-22-21 63</inkml:trace>
  <inkml:trace contextRef="#ctx0" brushRef="#br0" timeOffset="30656.42">13441 3471 0,'0'0'0,"0"-21"0,0 0 0,0 0 0,0 0 16,0 0-16,0-1 0,-21 1 16,-1 21-16,1 0 15,0 0-15,0 21 0,0 1 0,0-1 16,-1 21-16,-20 0 0,21 1 15,0-1-15,0 0 0,-1 1 16,1 20-16,-21-20 0,21-1 0,0 0 16,21 1-16,-22-1 0,22-21 15,0 21-15,0 1 0,0-22 16,0 21-16,0-21 0,22 1 0,-1-22 16,21 0-16,-21 0 0,22 0 15,-1 0-15,21 0 0,-20-22 0,-1 1 16,0 0-16,1 0 0,-1 0 15,0 0-15,1-22 0,-22 22 16,21 0-16,-21-21 0,1 20 0,-1-20 0,-21 21 16,0-21-16,0-1 15,0 1-15,0 21 0,0-22 0,-21 1 16,-1 0-16,1 21 0,0-1 16,-21 1-16,21 0 0,-1 21 0,-20 0 15,0 0-15,21 0 0,-22 21 16,1 0-16,21 1 0,-22 20 0,22-21 15,-21 21-15,21 1 0,0-1 0,-1 0 16,1 1-16,0-22 0,21 21 16,-21 1-16,21-22 0,0 0 0,0 21 15,0-21-15,21 1 0,0-1 16,0-21-16,22 0 0,-22 0 0,21 0 16,1 0-16,-1-21 15,0 21-15,1-22 0,-1 1 0,0 0 16</inkml:trace>
  <inkml:trace contextRef="#ctx0" brushRef="#br0" timeOffset="31607.43">14118 3302 0,'21'-42'16,"-42"84"-16,42-105 0,-21 41 0,0 1 0,-21 21 16,0 0-1,0 0-15,0 21 0,21 1 0,-22 20 16,1 0-16,0 1 0,21-1 0,0 0 15,-21 1-15,21-1 16,-21 21-16,21-20 0,-21-1 0,21 0 16,0 1-16,0-22 0,-22 21 15,22-21-15,0 22 0,-21-22 0,21 0 16,0 0-16,0 0 0,0 1 16,0-44 15,0 1-31,0 0 15,0 0-15,0 0 0,0 0 0,0-1 16,21 1-16,1 0 0,-22-21 16,21 21-16,21-1 0,-21 1 0,22 0 15,-1 0-15,0 21 16,1-21-16,-22 21 0,21 0 0,0 0 16,1 0-16,-22 0 0,21 21 0,-21-21 15,1 21-15,-1 0 0,0 0 16,0 1-16,-21-1 0,0 0 0,0 0 15,0 0-15,-21 0 0,0 1 16,0-1-16,-1 0 0,-20 0 0,21 0 16,-21-21-16,20 21 0,-20-21 15,21 0-15,-21 22 0,20-22 0,1 0 16,0 0-16,0 0 0,0 0 0,0 0 16,21 21 30,21 0-30,0-21-16,21 0 0,-21 0 16,22 0-16,-22 0 0,21 0 0,1-21 15,-1 0-15,0 21 0,1-22 0,20 22 16,-21-21-16,1 0 0,41-21 16,-41 42-16,-1-21 0,-21-1 15,22 1-15,-22 0 0,0 0 16,0 0-16,-21-22 0,0 22 0,0 0 15,21 21-15,-21-21 16,0 0-16,0 42 31,0 0-31,0 0 16,-21 0-16,21 22 0,0-22 0,0 21 16,-21-21-16,21 22 0,-21-1 15,21 22-15,0-22 0,0 21 0,0 1 16,0-22-16,0 22 0,0-1 0,0 1 15,0 20-15,0-20 0,0-1 16,0 22-16,0-21 0,-21 20 16,-1 1-16,22-22 0,-21 22 15,0-21-15,21-1 0,-21 1 0,21-22 16,-21 0-16,0 1 0,21-1 0,-22-21 16,22 21-16,-21-20 0,0-1 15,0-21 1,0 0-16,0-21 15,21-1-15,0 1 16,0 0-16,0-21 0,0 21 0,0-22 16,0 1-16,0-22 0,0 22 0,21-43 15,0 22-15,0-22 0</inkml:trace>
  <inkml:trace contextRef="#ctx0" brushRef="#br0" timeOffset="31847.29">14838 3281 0,'0'0'0,"-64"-21"32,64 42 14,0 0-14,21-21-32,1 0 0,-1 0 15</inkml:trace>
  <inkml:trace contextRef="#ctx0" brushRef="#br0" timeOffset="32200.09">15155 3556 0,'21'21'0,"43"0"32,-43-21-32,0 0 0,0 0 15,1 0-15,-1 0 16,0 0-16,0-21 0,-21 0 0,21 21 16,0-21-16,1 21 0,-1-21 0,-21 0 15,0-1-15,0 1 0,0 0 16,-21 21-1,-1 0 1,1 0-16,-21 0 0,21 21 0,-22 0 16,22 22-16,0-22 0,-21 0 15,21 21-15,-1-20 0,22 20 0,0-21 16,0 0-16,0 0 0,0 1 16,0-1-16,0 0 0,0 0 0,0 0 15,22-21-15,-1 0 0,0 21 16,21-21-16,-21 0 0,22 0 15,-22 0-15,21 0 0,1 0 0,-1 0 16,0-21-16,1 0 0,-1 21 0</inkml:trace>
  <inkml:trace contextRef="#ctx0" brushRef="#br0" timeOffset="32740.85">16065 3471 0,'0'-21'15,"0"42"-15,0-63 0,0 21 0,0 0 16,-21 21-16,0 0 15,0 0-15,0 0 0,21 21 16,-21-21-16,-1 21 0,1 0 16,0 22-16,21-22 0,-21 0 0,0 21 15,21-21-15,0 22 0,0-22 16,0 0-16,0 21 0,0-20 0,0-1 16,0 0-16,0 0 0,0 0 15,21-21-15,0 0 16,0 0-16,0 21 0,1-21 0,20 0 15,-21 0-15,21 0 0,1-21 0,-1 21 16,0-21-16,-20 0 0,20 0 0,0 0 16,-21-22-16,22 1 0,-22 0 15,21-1-15,-21 1 0,22-22 16,-22 1-16,0-1 0,0 22 0,0-21 16,1 20-16,-1 1 0,-21 0 15,0 20-15,0 1 0,0 0 0,0 0 16,-21 21-1,-1 0-15,1 21 16,21 0-16,-21 0 0,0 22 16,0-1-16,21 0 0,-21 22 0,-1-22 15,1 22-15,21-22 0,0 22 16,0-22-16,-21 0 0,21 1 0,0-1 16,0-21-16,0 21 0,0-20 15,0-1-15,0 0 0,0 0 16,21-21-16,-21 21 0,21-21 0,1 0 15,-1 0-15,0 0 0,0 0 16,21 0-16,-20-21 0,-1 21 0,21-21 16,-21 0-16,0 0 0,1-1 15,-1 1-15,0 0 0,0 0 0,0 0 16,-21 0-16</inkml:trace>
  <inkml:trace contextRef="#ctx0" brushRef="#br0" timeOffset="32995.71">16404 3344 0,'0'0'0,"0"-21"15,21 21 17,0 0-32,1 0 0,20 0 0,-21 0 15,0 0-15,22 0 0,-22 0 16,21 0-16,0-21 0,-20 21 15,20 0-15,-21 0 0,0-21 16,0 21-16,1 0 0,-22-21 0</inkml:trace>
  <inkml:trace contextRef="#ctx0" brushRef="#br0" timeOffset="33191.58">16912 3408 0,'0'21'16,"0"0"15,0 0-15,-21-21 15,0 0-31</inkml:trace>
  <inkml:trace contextRef="#ctx0" brushRef="#br0" timeOffset="34075.94">8149 5228 0,'0'0'0,"0"21"0,0 1 16,21-22 31,0-22-47,1 1 0,-1 21 0,0-21 15,0 0-15,21 0 0,-20 0 16,-1-1-16,0 1 0,0 0 0,0-21 16,0 21-16,-21-1 15,0 1-15,0 0 0,-21 21 16,0 0-16,0 0 0,-21 0 16,20 21-16,-20 0 0,21-21 0,-21 22 15,-1 20-15,22-21 0,0 0 16,-21 0-16,20 1 0,22-1 0,0 0 15,0 0-15,0 0 0,0 0 16,22 1-16,-1-1 0,21 0 16,-21-21-16,22 21 0,-22 0 0,21 0 15,-21 1-15,0-22 0,22 21 16,-22 0-16,0-21 0,0 21 0,-21 0 16,0 0-16,0 1 0,0-1 15,-21 0-15,0-21 0,0 21 16,-22 0-16,1-21 0,0 21 0,-1-21 15,-20 0-15,21 0 0,-22 0 16,22 0-16,-1 0 0,-20-21 0,21 21 16,20-21-16,-20 0 0,21 0 15,-21 0-15,20-1 0,1 1 16,0 0-16,0 0 0,21 0 0,0 0 16,0-1-16,21 1 15,0 0-15,0 0 0,22 21 0,20-21 16,-20 0-16,20-1 0,22 1 15,-22 0-15,1 0 0,20 0 0,-20-22 16,-1 22-16,22-21 0</inkml:trace>
  <inkml:trace contextRef="#ctx0" brushRef="#br0" timeOffset="34511.69">8890 4890 0,'0'0'0,"0"21"15,0 0-15,0 0 0,0 0 0,0 0 16,0 22-16,0-22 0,0 21 15,0 1-15,-21-22 0,0 21 16,21 0-16,-22 1 0,1-1 0,0 22 16,0-22-16,0-21 15,21 0-15,-21 22 0,21-22 0,0 0 16,0 0-16,0-42 31,0 0-31,0 0 16,0-1-16,0 1 15,21 0-15,-21 0 0,21 0 0,0-22 16,0 22-16,0 0 0,1-21 0,20 21 16,-21-1-16,21 1 15,-20 0-15,20 21 0,-21 0 0,0-21 16,0 21-16,22 0 0,-22 0 16,0 21-16,-21 0 0,21-21 0,0 21 15,-21 1-15,0-1 0,0 21 16,0-21-16,0 0 0,0 1 15,0 20-15,0-21 0,0 0 0,0 0 16,-21 1-16,0 20 0,21-21 0,-21-21 16,21 21-16,0 0 0,0-42 31,21 0-15,0 0-16,0 0 0,1 0 0</inkml:trace>
  <inkml:trace contextRef="#ctx0" brushRef="#br0" timeOffset="34971.42">9758 5165 0,'0'0'0,"-21"0"15,-1 0 1,1 0-16,0 21 0,0-21 16,0 21-16,-22 0 0,22 0 15,0 1-15,0-1 0,0 21 16,0-21-16,-1 0 0,22 22 0,0-22 15,-21 0-15,21 21 0,0-20 0,0 20 16,0-21-16,0 0 0,0 0 16,0 1-16,21-1 0,1-21 15,-1 0-15,21 0 0,-21 0 16,22 0-16,-22-21 0,21 21 0,0-22 16,1 1-16,-1 0 0,-21-21 0,22 21 15,-1-1-15,-21 1 0,21-21 16,-20 21-16,-22-22 0,0 1 0,0 21 15,0-21-15,0 20 16,0-20-16,-22 21 0,1-21 0,-21 20 16,21 22-16,0 0 0,-22 0 0,1 0 15,21 0-15,-22 0 0,22 22 16,-21-1-16,-22 21 0,43 0 16,0-20-16,0 20 0,21 0 15,0-21-15,-21 22 0,21-22 16,0 21-16,0-21 0,0 22 0,0-22 15,0 0-15,21 0 0,0-21 16,0 0-16,22 0 0,-22 0 0,21 0 16,0 0-16,1 0 0,20-21 0,-20 0 15</inkml:trace>
  <inkml:trace contextRef="#ctx0" brushRef="#br0" timeOffset="35843.46">10435 5207 0,'0'0'15,"0"-21"1,0 42-16,0 0 0,-21 0 16,21 1-16,-21-1 0,21 0 15,0 21-15,-21-21 0,21 1 0,-22-1 16,22 21-16,0-21 0,0 0 0,0 1 16,0-1-16,0 0 0,0 0 15,22-21 1,-1 0-16,0 0 15,0 0-15,0-21 0,0 0 16,1 0-16,-1-1 0,0 1 16,0-21-16,0 21 0,-21 0 15,0-1-15,21-20 0,-21 21 0,22 0 16,-22 0-16,0-1 0,0 1 16,0 0-16,0 42 31,0 0-31,0 1 0,0 20 15,0-21-15,0 0 0,0 0 16,0 22-16,-22-22 0,22 0 16,0 0-16,0 22 0,0-22 0,0 0 15,0 0-15,0 0 0,0 0 16,22-21-16,-1 0 16,0 0-16,0-21 0,21 21 15,-20-21-15,-1 0 0,0 0 16,21 0-16,-21-1 0,1 1 0,-1-21 15,0 21-15,0 0 0,0-22 16,0 22-16,-21 0 0,0-21 0,22 20 16,-22 1-16,0 0 0,0 42 47,0 0-47,-22 1 0,22-1 0,-21 0 15,21 0-15,0 0 0,0 22 16,0-22-16,0 0 0,0 0 0,0 0 15,0 0-15,0 1 0,0-1 16,0 0-16,21-21 16,1 0-16,-1 0 0,0 0 0,21 0 15,-21 0-15,1 0 0,20-21 16,-21 0-16,43-1 0,-43 1 16,21 0-16,-21 0 0,0-21 15,1 20-15,-1 1 0,0 0 16,0-21-16,-21 21 0,0-1 15,0 1-15,0 0 0,-21 21 32,0 21-32,21 0 0,0 1 15,0-1-15,0 0 0,0 0 16,0 0-16,0 0 0,0 1 0,0-1 16,21 0-16,-21 0 0,21 0 15,-21 0-15,0 1 0,0-1 16,0 0-1,-21-21 1,0 0-16,0 0 0,-1 0 0,1 0 16,0 0-16,0-21 15</inkml:trace>
  <inkml:trace contextRef="#ctx0" brushRef="#br0" timeOffset="37011.26">12700 5355 0,'0'21'0,"0"1"16,21-22 0,0 0-1,0 0-15,1-22 0,-1 22 16,-21-21-16,21 0 0,0 0 16,0 21-16,0-42 0,-21 20 15,0 1-15,0 0 0,0-21 0,0-1 16,0 22-16,0-21 0,-21 0 15,0-1-15,0 22 0,0-21 0,0 21 16,-22-1-16,22 22 0,0 0 16,0 0-16,0 0 0,-1 22 0,1-1 15,-21 21-15,21 0 0,0-20 16,-1 20-16,22 0 0,-21 22 0,21-22 16,-21 0-16,21 1 0,0-1 0,0 0 15,0-20-15,0 20 0,0-21 16,21 0-16,0 22 0,-21-22 0,22-21 15,-1 21-15,0-21 0,0 0 16,0 0-16,0 0 16,1 0-16,-1-21 0,21 0 0,-21 21 15,0-43-15,1 22 0,-1 0 16,21-21-16,-21 20 0,22-20 0,-22 0 16,0-22-16,21 22 0,-21-22 15,1 1-15,20-1 0,-21 1 0,0-1 16,-21 1-16,21 21 0,-21-1 15,22 22-15,-22-21 0,0 21 0,0-1 16,0 44 0,0-1-1,-22 0-15,1 21 0,21 1 16,-21-1-16,0 21 0,21-20 16,0 20-16,-21-20 0,21 20 0,-21-21 15,21 22-15,0-22 0,0 1 0,0-1 16,0-21-16,0 21 0,0-20 15,21-1-15,0 0 0,0 0 0,0 0 16,0-21-16,1 0 0,20 0 16,0 0-16,1 0 0,-22-21 15,0 21-15,21-21 0,-21 0 0,1 0 16,20-1-16,-21 1 0,0 0 16,0-21-16,1 21 0,-1-22 15,-21 22-15,0-21 0,0-1 16,0 22-16,0 0 0,0 0 0,-21 21 31,-1 21-31,22 0 16,-21 22-16,21-22 0,0 0 0,0 21 15,0-21-15,0 1 0,0-1 16,0 0-16,0 0 0,0 0 0,0 0 16,0 1-16,0-1 0,21 0 0,1-21 15,-1 0-15,0 21 0,0-21 16,0 0-16,0 0 0,1 0 15,-1-21-15,21 0 0,-21 21 16,0-21-16,22-1 0,-22 1 16,0 0-16,0 0 0,22-21 0,-22 20 15,0 1-15,-21 0 0,21 0 16,-21 0-16,21 0 0,-21 42 16,0 0-1,0 0-15,0 0 16,-21 0-16,21 1 0,-21-1 0,21 0 15,0 0-15,0 0 0,0 0 16,-21-21-16,21 22 0,21-44 47,-21 1-31,0 0-16,21 0 0,0 0 0</inkml:trace>
  <inkml:trace contextRef="#ctx0" brushRef="#br0" timeOffset="37169.18">14118 4953 0,'0'0'16,"-21"0"-1,21 21 1,0 0-16,0 1 16,0-1-1,0 0 1,0 0-16</inkml:trace>
  <inkml:trace contextRef="#ctx0" brushRef="#br0" timeOffset="39495.41">14203 5292 0,'0'0'0,"0"21"0,0 0 0,21-21 0,-21 21 16,21-21-16,0 0 0,0 0 15,1 0-15,-1 0 0,0 0 16,21 0-16,-21 0 0,22 0 15,-1-21-15,0 0 0,1 0 0,-22 0 16,21-1-16,1 1 0,-1-21 16,-21 21-16,0-22 0,0 1 0,1 0 15,-1 21-15,-21-22 0,0 1 16,0 21-16,0-22 0,0 22 0,0 0 16,-21 21-1,21 21-15,-22 0 0,1 1 16,0 20-16,21-21 0,-21 21 15,0 22-15,0-22 0,-1 1 0,1-1 16,0 21-16,21-20 0,-42 20 16,21 1-16,-1-1 0,1 1 15,0-1-15,-21 1 0,21 20 0,-1-20 16,1-1-16,-21 1 0,21 21 16,0-22-16,-1 1 0,1 20 0,0 1 15,21 0-15,0-1 0,0-20 0,0-1 16,0 1-16,0-22 0,21-21 15,22 22-15,-1-43 0,-21 0 16,21 0-16,1-22 0,-1 1 0,0-21 16,1 0-16,-1-1 0,0 1 15,1-22-15,-1 22 0,0-21 16,1-1-16,-22 22 0,21-22 0,-21 1 16,-21-1-16,0 1 0,0-1 0,0 1 15,-21-1-15,-21 22 0,0-22 16,-1 22-16,1 0 0,-22-1 0,22 22 15,0 0-15,-22-21 0,22 42 16,21-21-16,-22-1 0,22 22 0,0 0 16,21-21-16,0 0 15,21 0-15,0 21 0,22-21 16,-1 0-16,0-1 0,1 1 0,20 0 16,-20 0-16,20-21 15,1 20-15,-1-20 0,1 0 0,-1-1 16,-21 1-16,22 0 0,-22-1 15,1 1-15,-22 0 0,0-1 0,0 1 16,-21 0-16,0 21 0,0-1 0,0 1 16,0 0-16,-21 21 15,0 0-15,0 0 16,21 21-16,-22 0 0,1 22 16,21-1-16,-21 0 0,21 1 0,0 20 15,-21 1-15,21-1 0,-21 1 16,0-1-16,21 1 0,-22-1 0,22 22 15,-21-22-15,21 22 0,-21 0 16,0-1-16,21 1 0,-21-21 0,0 20 16,-1 1-16,22-22 0,-21 22 0,0-21 15,0-1-15,21 1 0,0-1 16,-21 1-16,21-22 0,-21 0 16,21-21-16,0 1 0,0-1 0,0 0 15,21-21-15,0 0 0,21-21 16,-21 0-16,22-22 0,-1 22 15,22-21-15,-22-1 0,21-20 0,1 21 16,-22-22-16,22 22 0,-1-22 16,-20 1-16,-1-1 0,0 1 0,1-22 15,-22 22-15,0-1 0,0 1 16,-21-1-16,0 1 0,0-1 0,-21 22 16,-21-1-16,20 1 0,-20 0 15,-21-1-15,20 22 0,1 0 0,-22 0 16,22 21-16,0 0 0,-1 0 15,22 0-15,-21 0 0,21 0 0,0 0 16,-1 0-16,22 21 0,-21-21 0,21 21 16,0 0-1,21-21-15,1 0 0,20 0 0,-21 0 16,21 0-16,1 0 0,-1 0 16,0 0-16,1-21 0,-1 0 0,0 21 15,22-21-15,-22 0 0,1 0 16,-1-1-16,-21 1 0,21 0 15,-20 0-15,20 0 0,-21 0 0,0-1 16,-21 1-16,21 0 0,-21 0 16,22 21-16,-22 21 31,0 0-31,0 0 0,0 1 16,0-1-16,0 21 0,0-21 15,0 0-15,0 1 0,0-1 0,0 0 16,0 0-16,0 0 0,21-21 0,-21 21 15,21-21-15,0 0 16,0 0-16,0 0 0,1 0 16,-1 0-16,0-21 0,0 21 0,0-21 15,0 0-15,1 0 0,-1 0 16,0-1-16,0 1 0,21-42 16,-20 42-16,-22-1 0,21 1 15,0 0-15,0 0 0,-21 42 47,-21 0-47,21 0 16,-21 1-16,21-1 0,0 0 15,0 0-15,0 0 0,0 0 0,0 1 16,0-1-16,0 0 0,21 0 16,0-21-16,0 21 0,0-21 15,1 0-15,20 0 0,-21 0 0,21 0 16,1 0-16,-1 0 0,-21 0 15,22 0-15,-1 0 0,0-21 0,-21 0 16,22 0-16,-22 0 0,0-1 16,0 1-16,0 0 0,-21-21 0,22 21 15,-22-22-15,0 22 0,0-21 0,0 21 16,0-1-16,0 1 0,0 0 16,-22 21-16,1 0 15,0 21-15,0 0 16,21 22-16,0-22 0,0 0 15,0 21-15,0-20 0,0 20 0,0-21 16,0 0-16,0 0 0,0 1 16,0-1-16,21-21 0,-21 21 0,21-21 15,0 0-15,1 0 0,-1 0 16,0 0-16,21 0 0,-21 0 0,1 0 16,20-21-16,-21 21 0,0-21 15,22-1-15,-22 1 0,0 0 16,0 0-16,0 0 0,-21-22 0,21 22 15,-21 0-15,0 0 0,0 0 16,0 42 0,-21 0-1,0 0-15,21 0 0,0 1 0,0-1 16,-21 0-16,21 0 0,0 0 16,-21 0-16,21 1 0,0-1 15,21-21 16,-21-21-31,21 21 0,0-22 16,-21 1-16,21 0 0,1 0 0,-1 0 16,0 0-16,-21-1 15,21 1-15,0 0 0,-21 0 0,0 0 16,21 0-16,-21 42 16,0 0-16,0 0 15,0 0-15,0 0 0,0 1 0,0-1 16,0 0-16,0 0 0,0 0 15,0 0-15,0 1 0,22-22 0,-1 21 16,0-21-16,0 0 0,0 0 16,22 0-16,-1 0 0,-21 0 0,21 0 15,-20 0-15,20 0 0,-21-21 16,21-1-16,-20 1 0,20 0 16,0-42-16,-21 20 0,1-20 15,-1 20-15,-21-20 0,21-1 0,0-41 16,-21 41-16,0 22 15,0-1-15,21 1 0,-21 21 16,0 0-16,0 0 0,-21 21 16,21 21-1,-21 0-15,0 0 0,0 21 0,-1 1 16,22-1-16,-21 0 0,0 22 16,21-22-16,0 22 0,-21-22 0,21 0 15,-21 1-15,21-1 0,0 0 0,0 1 16,0-1-16,0-21 0,0 0 15,0 1-15,21-1 0,0 0 16,0-21-16,0 0 0,1 0 16,-1 0-16,0 0 15,0-21-15,-21 0 0,0-1 16,0 1-16,0 0 0</inkml:trace>
  <inkml:trace contextRef="#ctx0" brushRef="#br0" timeOffset="39659.32">17653 4890 0,'21'0'31,"0"0"-15,0 0-16,22-22 0,-22 22 0,0 0 16,21 0-16,-20 0 0,-1-21 15,0 0-15,0 21 0,0-21 16,0 21-16</inkml:trace>
  <inkml:trace contextRef="#ctx0" brushRef="#br0" timeOffset="42927.52">19516 4424 0,'0'0'0,"0"-21"0,0 0 0,0 42 31,0 0-31,0 0 0,0 0 16,0 22-16,-22-1 0,22 0 15,-21 22-15,21-22 0,-21 22 0,21-1 16,0 1-16,-21-22 0,0 21 15,21-20-15,-21-1 0,21 22 0,0-43 16,-22 21-16,22-21 0,-21 0 16,21 1-16,0-1 0,-21-21 15,0 0-15,0 0 16,21-21 0,0-1-16,0 1 0,0-21 0,0 21 15,0-22-15,21 22 16,0-21-16,0 0 0,0-1 0,1 1 15,-1 21-15,21-22 0,-21 22 16,22 0-16,-22 21 0,0 0 0,21 0 16,-21 0-16,1 0 0,-1 21 15,0 0-15,0 1 0,0 20 0,-21-21 16,0 21-16,0-20 0,0 20 0,0-21 16,-21 0-16,0 22 0,0-22 15,-22 0-15,22 0 0,-21-21 0,0 21 16,20 0-16,-20-21 0,21 0 15,0 0-15,0 0 0,-1 0 0,1 0 16,0-21-16,21 0 0,0 0 16,0 0-16,0 0 15,0-1-15,0 1 0,0 0 16,0 42 0,0 0-1,21 1-15,0-1 0,1 0 16,-1 0-16,0 0 0,0-21 15,0 21-15,0-21 0,1 0 0,20 0 16,-21 0-16,21 0 0,-20 0 16,20 0-16,0 0 0,-21 0 15,22 0-15,-1-21 0,0 0 16,-20 0-16,20 0 0,0 0 0,-21-22 16,1 22-16,-1-21 0,0-1 15,0 1-15,-21 0 0,0-1 0,0 1 16,0 0-16,0 21 0,0-1 0,0 1 15,0 0-15,-21 21 16,0 0-16,0 21 0,-1 0 0,22 1 16,-21-1-16,0 21 0,0 0 15,21 1-15,-21-22 0,21 21 0,0 1 16,0-22-16,0 21 0,0-21 16,0 0-16,0 1 0,21-1 15,0 0-15,0-21 0,0 0 0,1 0 16,-1 0-16,0 0 0,21 0 15,-21 0-15,22-21 0,-22 0 0,21-1 16,-21 1-16,22-21 0,-22 21 16,21-22-16,-21 1 0,1-21 0,-1 20 15,0-20-15,0 20 0,-21-20 16,0 21-16,0-22 0,0 22 0,0-1 16,0 1-16,0 0 0,0-1 0,0 22 15,0 0-15,0 42 16,-21 0-16,0 22 15,21-22-15,-21 21 16,-1 1-16,1-1 0,21 0 0,-21 1 16,21 20-16,-21-21 0,21 22 15,0-22-15,-21 1 0,21 20 0,-21-21 16,21-20-16,0 20 0,0-21 0,0 0 16,0 0-16,0 1 0,0-1 15,21-21 1,0 0-16,-21-21 15,21-1-15,0 1 0,0 0 0,1 0 16,-1-21-16,0 20 16,0-20-16,0 21 0,0 0 0,1 0 15,-1-1-15,0 22 0,0 0 16,0 0-16,0 22 16,1-1-16,-1 0 0,-21 0 15,21 0-15,0 0 0,-21 1 16,21-1-16,0 0 0,22 0 0,-22-21 15,0 21-15,21-21 0,-20 0 16,20 0-16,-21 0 0,21 0 0,1 0 16,-22 0-16,21 0 0,1-21 15,-1 0-15,-21 21 0,21-21 0,-20-22 16,-1 22-16,0 0 0,0-21 16,-21-1-16,0 22 0,0-21 15,0 0-15,0 20 0,0 1 0,0 0 16,-21 0-16,0 0 0,0 21 15,-1 0-15,-20 0 0,21 0 16,0 21-16,-22 0 0,22 0 0,-21 0 16,21 22-16,0-22 0,-1 21 15,1 1-15,21-1 0,0 0 0,0-21 16,0 22-16,0-22 0,0 0 16,0 0-16,0 0 0,0 1 0,21-1 15,1-21-15,-1 0 0,0 0 16,0 0-16,0 0 0,0 0 0,1 0 15,-1-21-15,0-1 0,0 1 16,0 0-16,0 0 0,-21 0 16,22 0-16,-1-22 0,-21 1 0,21 0 15,-21 20-15,21-20 0,-21 21 16,21 0-16,-21 0 0,0-1 0,0 1 16,0 42-1,0 1 1,0 20-16,0-21 0,0 21 0,-21-20 15,21 20-15,0-21 0,0 21 16,0-20-16,0-1 0,0 21 0,0-21 16,0 0-16,0 1 15,21-22-15,-21 21 16,21-21-16,1 0 0,-1 0 0,21 0 16,-21 0-16,0-21 0,1 21 15,20-22-15,-21 1 0,0 0 0,22 0 16,-22-21-16,0 20 0,0-20 15,0 21-15,-21-21 0,21-1 0,-21 22 16,22 0-16,-22-21 0,0 20 0,0 1 16,0 42-1,0 1 1,0-1-16,0 0 0,0 21 16,-22-21-16,22 22 0,-21-22 0,21 0 15,0 21-15,0-20 16,0-1-16,0 0 0,0 0 0,0 0 15,0 0-15,21-21 16,1 0-16,-1 0 0,0 0 16,21 0-16,-21 0 0,1 0 0,-1-21 15,0 0-15,0 0 0,0 0 16,0 0-16,1-1 0,-22-20 16,0 21-16,0-21 0,0 20 0,0 1 15,0-21-15,0 21 0,0 0 16,0-1-1,21 22-15,0 0 16,0 0 0,0 0-1,0 0-15,-21-21 0,22 21 0,-1-21 16,0 21-16,0 0 16,0-21-16,0 21 0,1 0 0,-1 0 15,-21 21 16,0 0-31,0 0 16,0 1-16,-21-1 0,21 0 16,0 21-16,0-21 0,-22 22 0,22-22 0,0 0 15,-21 0-15,21 0 0,0 1 16,0-1-16,0 0 0,0 0 16,0 0-16,0 0 15,43-21-15,-22 0 16,0 0-16,21 0 0,-21 0 0,1 0 15,20-21-15,-21 0 0,0 0 16,22 0-16,-22 0 0,0-1 16,0 1-16,0-21 0,0 21 0,1-22 15,-1 22-15,-21 0 0,0-21 16,0 21-16,21 21 0,-42 21 31,0 0-15,21 0-16,0 21 0,-22-20 15,22-1-15,-21 21 0,21-21 0,0 0 16,-21 1-16,21 20 0,0-21 0,0 0 16,0 0-16,0 1 15,21-1-15,0-21 0,22 0 0,-22 0 16,0 0-16,21 0 0,22 0 16,-43 0-16,21 0 0,-20-21 15,-1-1-15,0 1 0,0 0 16,0 0-16,0-21 0,1 20 15,-22-20-15,0 0 0,0-1 0,0 1 16,0 0-16,0 21 0,0-22 16,0 22-16,-22 0 0,1 0 0,0 21 15,0 0-15,0-21 0,0 21 16,-1 0-16,1 0 0,-21 21 0,21-21 16,0 21-16,-1 0 0,1 21 15,0-20-15,0 20 0,0-21 0,21 21 16,0 1-16,0-22 0,0 0 15,0 21-15,0-20 0,0-1 16,21 0-16,0-21 0,21 21 16,-20 0-16,-1-21 0,0 0 0,21 0 15,-21 0-15,1 0 0,20-21 16,-21 0-16,0 21 0,22-21 16,-22 0-16,0-1 0,21 1 0,-21-21 15,1 21-15,-1-22 0,0 22 16,0 0-16,-21 0 0,0 0 0,21 21 15,-21-21-15,0 42 32,0 0-32,0 0 0,0 0 0,-21 0 15,21 1-15,0 20 0,0-21 16,-21 0-16,21 0 0,0 1 0,0-1 16,0 0-16,0 0 0,0 0 15,21-21 1,0 0-16,0 0 15,1 0-15,-1 0 0,0 0 16,0 0-16,0-21 0,0 0 0,1 0 16,-1-22-16,0 22 0,0-21 15,0 21-15,-21-22 0,21 1 0,1 21 16,-22-21-16,21 20 0,-21 1 16,0 0-16,0 42 15,0 0 1,-21 1-16,-1 20 0,22-21 15,-21 21-15,21-20 0,0 20 16,-21-21-16,21 0 0,-21 22 16,0-22-16,21 0 0,0 0 0,0 0 15,-21-21-15,21 21 0,0 1 0,-22-22 16,22-22 31,0 1-47,0 0 0,0 0 15,0 0-15</inkml:trace>
  <inkml:trace contextRef="#ctx0" brushRef="#br0" timeOffset="43183.37">22923 4445 0,'-21'0'16,"-21"0"-1,63 0 48</inkml:trace>
  <inkml:trace contextRef="#ctx0" brushRef="#br0" timeOffset="51163.44">8551 7387 0,'0'0'0,"-42"0"15,21 0-15,0 0 0,-1 0 16,22 21 0,22-21-1,20 0-15,0 0 0,1 0 16,20 0-16,1 0 0,20 0 0,1 0 15,-22-21-15,22 21 0,0 0 16,-22-21-16,22 21 0,-22 0 0,1-21 16,-1 21-16,-20 0 0,20 0 0,-20 0 15,-22 0-15,21 0 0,-21 0 16,-42 0 15,0 0-31,0 0 0,-22 0 16,22 0-16,0 0 0</inkml:trace>
  <inkml:trace contextRef="#ctx0" brushRef="#br0" timeOffset="51475.27">9207 7366 0,'-21'0'0,"-42"-21"31,42 21-31,-1 0 16,22 21-1,0 0-15,0 22 16,0-22-16,0 0 0,0 21 16,0 1-16,0-1 0,0 0 0,0 1 15,0-1-15,0 0 0,0 1 0,-21-1 16,21 0-16,0 1 0,0 20 16,0-21-16,-21 1 0,21-1 0,0-21 15,0 22-15,0-22 0,0 0 16,0 0-16,0 0 0,0 0 15,21-42 17,0 0-32,1 0 0,-22 0 0,21 0 15</inkml:trace>
  <inkml:trace contextRef="#ctx0" brushRef="#br0" timeOffset="52059.61">9377 7895 0,'21'-21'16,"-42"42"-16,63-42 0,-42 0 0,0 42 31,0 0-15,0 0-16,0 1 0,0 20 15,0-21-15,0 21 0,0-20 0,0 20 16,0-21-16,0 0 0,0 0 16,0 1-16,0-1 0,0 0 0,0 0 15,21-21-15,0 0 16,1 0-16,-1 0 0,0 0 15,21-21-15,-21 0 0,22 21 0,20-64 16,-20 43-16,-22 0 16,21 0-16,-21-22 0,0 22 0,1 0 15,-1-21-15,-21 21 0,0-1 16,0 1-16,0 0 0,0 0 0,0 0 16,0 42 15,-21-21-31,21 21 0,-22 21 0,22-20 15,-21 20-15,21 0 0,0-21 16,0 22-16,-21 20 0,21-20 16,0-1-16,0 21 0,0 1 0,0-22 15,0 22-15,0-1 0,0 1 16,0-1-16,-21 1 0,21 20 0,0-20 16,-21-1-16,0 1 0,21-1 0,-22 1 15,1-1-15,0-20 0,0-1 16,0 0-16,0 1 0,-1-22 0,1 21 15,0-42-15,0 21 0,0-21 0,0 0 16,-1 0-16,-20 0 16,21-21-16,0 21 0,0-21 0,-1-21 0,1 21 15,0-22-15,0 1 0,0 0 16,21-1-16,0 1 0,0 0 16,0-22-16,0 22 0,0-1 0,0 1 15,0 0-15,21-1 0,0 1 16,0 0-16,0 21 0,22-22 0,-22 1 15,21 0-15,1-1 0,20 1 0</inkml:trace>
  <inkml:trace contextRef="#ctx0" brushRef="#br0" timeOffset="52391.42">10477 7747 0,'0'0'16,"0"-21"-16,0 42 15,0 0 1,0 22-16,-21-22 16,21 21-16,0 0 0,-21 22 0,21-22 15,0 22-15,0-1 0,0 1 0,0-1 16,0 1-16,0-1 0,-21 1 16,0-1-16,21 1 0,-21-1 15,-1 1-15,22 20 0,-21-20 0,0-1 0,0 1 16,0-1-16,0-20 0,-1 20 15,1-20-15,21-1 0,-21 0 16,21-21-16,-21 1 0,21-1 0,0-42 31,21-1-15,0 1-16,0-21 0,1 0 0,-1-22 16,0 22-16,0-22 0,0 1 15</inkml:trace>
  <inkml:trace contextRef="#ctx0" brushRef="#br0" timeOffset="52740.83">10477 8128 0,'0'-42'16,"0"84"-16,0-127 0,0 43 0,0 21 0,0-21 15,0 20-15,0 1 0,0 0 16,0 0-16,0 0 0,22 0 16,-1-1-16,-21 1 0,21 0 0,0 21 15,21-21-15,-20 21 0,20-21 16,0 21-16,-21 0 0,22 0 0,-1 0 15,0 0-15,-20 21 0,-1 0 0,21 0 16,-42 0-16,0 1 0,0-1 16,0 42-16,0-42 0,-21 1 15,-21 20-15,20-21 0,-20 0 16,0 0-16,21 1 0,-22-1 0,1 0 16,21 0-16,-22 0 0,22-21 15,0 21-15,0 1 0,0-22 16,21 21-16,-21-21 0,21 21 15,21-42 17,0 0-32,0 21 15,0-22-15,0 1 0,22 21 16,-22-21-16</inkml:trace>
  <inkml:trace contextRef="#ctx0" brushRef="#br0" timeOffset="53337.49">11049 8065 0,'0'0'0,"21"0"0,43 0 16,-64-22-16,21 22 0,0-21 16,0 21-16,0-21 15,0 0-15,1 21 0,-1-21 0,0 0 16,0-1-16,0 1 0,0 0 0,1 0 16,-22 0-16,0 0 0,0-1 15,0 1-15,0 0 0,-22 21 31,-20 0-31,21 0 0,0 21 16,0-21-16,-1 21 0,1 22 16,0-22-16,0 0 0,0 21 15,0 1-15,-1-22 0,22 21 0,0 22 16,0-22-16,0-21 0,0 22 16,0-22-16,0 0 0,22 0 15,-1 0-15,0-21 0,21 21 0,-21-21 16,22 0-16,-22 0 0,21 0 15,1 0-15,-1 0 0,-21-21 0,21 0 16,1 0-16,-1 0 0,0 0 0,1-22 16,-1 22-16,0-21 0,-20 21 15,20-22-15,0 1 0,-21 0 0,22-1 16,-22 22-16,0-21 0,-21 21 16,0-1-16,0 1 0,0 0 15,-21 21 1,0 0-16,0 21 0,-1 0 0,1 1 15,21-1-15,-21 21 0,21-21 16,-21 22-16,21-22 0,0 21 16,0 0-16,0-20 0,0 20 0,0-21 15,0 0-15,0 22 0,0-22 0,0 0 16,0 0-16,0 0 16,0 0-16,0 1 15,-21-22 1,0 0-1,-1 0-15,1 0 0,0 0 16,0-22-16,0 22 16,0 0-16,-22-21 0</inkml:trace>
  <inkml:trace contextRef="#ctx0" brushRef="#br0" timeOffset="53760.25">8742 8573 0,'-43'0'16,"86"0"-16,-128 0 0,64 0 0,0 0 0,0 0 15,42 0 1,0 0-16,21 0 15,1 0-15,20 0 0,22 0 16,-1 0-16,1 0 0,0 21 0,21-21 16,-1 0-16,1 0 0,21 0 0,21 0 15,1 0-15,-1 21 0,21-21 16,-21 0-16,22 0 0,20 0 0,-21 0 16,1 0-16,-1 0 0,0 0 0,-20 0 15,-1 0-15,0 0 16,-21 0-16,21 0 0,-42 0 0,0 0 15,0 0-15,-22 0 0,1 0 16,-22 0-16,-20 0 0,-1 0 0,0 0 16,-20 0-16,-1 0 0,-42 0 31,-22 21-31,1-21 0,0 0 16,-22 0-16,1 21 0</inkml:trace>
  <inkml:trace contextRef="#ctx0" brushRef="#br0" timeOffset="54484.51">8530 8996 0,'0'0'0,"21"-21"0,0-43 31,-42 85-15,0 1-16,0-1 16,0 21-16,-22-21 0,1 22 0,0-1 15,-1 0-15,1 22 0,-21-22 0,-1 0 16,1 22-16,-22-22 0,21 22 16,-20-22-16,-1 22 0,22-22 15,-22 0-15,43 1 0,-22-1 0,22-21 16,21 0-16,-22 0 0,22 1 15,0-22-15,21-22 32,0 1-32,21 0 0,0 0 15,0-21-15,1 20 0,-22-20 16,21 21-16,0-21 0,0 20 0,0 1 16,-21-21-16,0 21 0,21 0 0,1-1 15,-22 44 16,0-1-31,-22 0 16,1 0-16,0 21 0,0 1 0,0-22 16,0 21-16,-1 1 0,1-22 0,0 21 15,21-21-15,0 0 0,-21 1 16,21-1-16,0 0 16,21-21-1,0 0 1,0 0-16,22-21 0,-22 21 0,21 0 15,1-21-15,-1 21 0,0-22 16,1 22-16,-22 0 0,21 0 0,-21-21 16,0 21-16,1 0 0</inkml:trace>
  <inkml:trace contextRef="#ctx0" brushRef="#br0" timeOffset="55987.83">3217 10583 0,'0'-21'16,"0"42"-16,0-84 0,0 42 0,0 0 0,0-22 15,0 22-15,0-21 0,0 21 16,0-1-16,-21 1 0,0 21 16,0-21-16,0 21 0,-1 0 0,1 0 15,0 0-15,0 0 0,0 21 16,0 0-16,-1 22 0,-20-1 0,21 0 16,-21 22-16,20-1 0,1 1 15,0-1-15,-21 1 0,42 21 0,-21-22 16,-1 1-16,22-1 0,0 1 15,0-1-15,0 1 0,0-22 16,0 0-16,22 1 0,-1-1 0,0-21 16,0 21-16,0-20 0,0-22 15,1 21-15,20 0 0,-21-21 16,0 0-16,22 0 0,-22 0 0,21 0 16,-21-21-16,22 0 0,-1-22 0,0 22 15,1 0-15,20-21 0,-21-1 16,1 1-16,20 0 0,-20-1 0,-1 1 15,0 0-15,1-1 0,-22 1 16,21 0-16,-21 20 0,0-20 0,1 21 16,-22 0-16,0 0 0,0-1 15,21 1-15,-42 21 32,-1 21-32,22 1 0,-21-1 15,0 21-15,0-21 0,0 22 16,21-22-16,-21 21 0,21 0 15,-22 1-15,22-1 0,-21 0 0,21 1 16,0-22-16,0 21 0,0-21 16,0 1-16,21-1 0,1-21 0,-1 0 15,0 0-15,0 0 0,0 0 16,22 0-16,-22-21 0,0-1 0,0 1 16,21 0-16,-20 0 0,-1 0 15,0 0-15,-21-1 0,0 1 0,0 0 16,0-21-16,0 21 0,0-1 0,0 1 15,-21 0-15,21 0 16,-21 0-16,-1 21 0,22-21 0,-21-1 16,21 1-16,0 0 15,0 0-15,0 0 16,21 0-16,1 21 0,-1-22 16,0 22-16,0 0 0,0 0 15,0 0-15,22 0 0,-22 0 0,0 0 16,0 22-16,0-22 0,1 21 15,-1 0-15,0 0 0,0 0 0,0 22 16,0-22-16,-21 0 0,22 21 16,-22-21-16,0 1 0,0 20 0,0-21 15,0 21-15,0-20 0,0-1 16,0 0-16,0 0 0,0 0 16,0 0-16,-22-42 46,22 0-46,-21 0 0,21 0 16,0 0-16,0-1 0,0-20 0,0 21 16,0 0-16,0-22 0,0 22 0,0 0 15,0 0-15,21 0 0,1 0 16,-1-1-16,21 1 0,-21 0 0,0 21 16,22 0-16,-22 0 0,0 0 15,21 0-15,-20 0 0,-1 21 16,21 0-16,-21-21 0,0 22 0,1-1 15,-1 0-15,0 21 0,-21-21 16,0 1-16,0 20 0,0-21 0,21 0 16,-21 22-16,0-22 0,0 0 15,0 0-15,0 0 0,-21-21 32,21-21-17,0 0-15,0 0 0,0 0 0,0-1 16,0 1-16,0-21 0,0 21 15,0-22-15,21 1 0,0 21 0,0-21 16,1 20-16,-1-20 16,21 21-16,-21 0 0,22 0 0,-22 21 15,21 0-15,-21 0 0,0 0 0,22 0 16,-22 21-16,0 0 0,0 0 16,0 21-16,-21-20 0,0 20 0,0-21 15,0 21-15,0 1 0,0-1 16,0-21-16,0 22 0,0-22 0,-21 0 15,21 21-15,-21-21 0,0 1 16,21-1-16,0-42 47,0-1-47</inkml:trace>
  <inkml:trace contextRef="#ctx0" brushRef="#br0" timeOffset="56495.54">5461 10943 0,'0'0'0,"-21"-21"0,21 0 0,-21 21 32,21 21-17,0 0-15,0 22 0,0-1 0,0 0 16,0 22-16,0-1 0,0 1 15,0-1-15,0 1 0,-22 20 16,22-20-16,-21 21 0,0-22 0,21 22 16,0-1-16,-21 1 0,0 0 15,21 21-15,-21-22 0,21 1 0,0 0 16,-22-1-16,1 1 0,21-22 16,-21 22-16,21-21 0,0-1 0,0-21 15,-21 22-15,21-43 0,0 21 0,-21-20 16,21-1-16,0-64 31,0 22-31,0-21 0,0 0 16,0-1-16,0-20 0,21-1 15,0 1-15,-21-22 0,0 0 0,21 1 16,0-22-16,1 21 0</inkml:trace>
  <inkml:trace contextRef="#ctx0" brushRef="#br0" timeOffset="56803.36">5419 11303 0,'0'0'0,"0"-63"0,0-1 15,0 22-15,0-1 0,0 22 0,21-21 16,-21 21-16,21 0 0,-21-1 16,21 1-16,0 0 0,0 21 0,22-21 15,-22 0-15,21 21 0,1 0 0,-1-21 16,0 21-16,1 0 0,-1 0 16,0 0-16,-21 21 0,22 0 15,-22 0-15,0 0 0,-21 0 16,0 22-16,0-22 0,0 21 0,-21 1 15,-21-1-15,-1 0 0,1 1 0,0-1 16,-1-21-16,1 21 0,0-20 16,-1-1-16,1 0 0,21 0 0,-22 0 15,22-21-15,0 0 0,0 0 16,21-21 0,0 0-16,0 0 15,21 0-15,0-1 0,0-20 16,1 21-16,-1-21 0,21-1 15,0 1-15</inkml:trace>
  <inkml:trace contextRef="#ctx0" brushRef="#br0" timeOffset="57504.14">6181 10562 0,'21'-21'0,"-42"42"0,42-63 0,0 42 16,0 0-1,-21 21-15,0 0 16,0 22-16,0-22 0,0 21 0,0 0 15,0 1-15,0-1 0,0 22 16,0-22-16,0 0 0,-21 22 16,21-22-16,-21 0 0,21 1 0,0-1 0,0 0 15,0 1-15,0-22 16,0 0-16,0 0 0,0 0 0,21-21 31,0-21-31,0 21 0,0-21 0,1-21 16,-1 21-16,21-22 0,-21 22 0,0-21 15,22 21-15,-22-22 0,0 22 16,0-21-16,0 21 0,22-1 16,-22 1-16,-21 0 0,21 21 0,-21-21 15,21 21-15,-21 21 16,0 0 0,0 0-16,0 22 0,0-22 15,0 0-15,0 21 0,0 1 16,0-22-16,0 21 0,0-21 0,0 22 15,0-22-15,0 0 0,21 0 16,1 0-16,-1 1 0,21-1 0,-21-21 16,22 0-16,-1 0 0,0 0 15,22 0-15,-22-21 0,0-1 0,22 1 16,-22 0-16,1 0 0,20 0 0,-21 0 16,1-22-16,-22 22 0,21-21 15,-21-1-15,22 22 0,-43-21 16,21 21-16,-21-22 0,0 22 0,0 0 15,0 0-15,0 0 0,-21 0 16,0 21-16,-1 0 0,1 0 16,0 21-16,0 0 0,0 0 15,0 0-15,-1 0 0,1 22 0,21-22 16,0 21-16,0 1 0,0-22 0,0 21 16,0 0-16,0-20 0,0-1 15,0 0-15,0 0 0,21 0 0,1 0 16,-1-21-16,0 0 0,0 0 15,21 0-15,-20 0 0,20 0 0,-21-21 16,21 0-16,1 0 0,-22 0 16,21 0-16,-21-1 0,22 1 15,-22-21-15,0 21 0,0 0 0,0-22 16,-21 22-16,0 0 0,0-21 0,0 20 16</inkml:trace>
  <inkml:trace contextRef="#ctx0" brushRef="#br0" timeOffset="57827.52">6794 10414 0,'-42'21'0,"84"-42"0,-105 63 0,42-20 16,0-1-16,-1 0 0,1 0 15,21 0-15,0 0 0,0 1 16,0-1-16,0 0 15,21-21-15,1 0 0,-1 0 16,21 0-16,-21-21 0,0 0 0,1 21 16,20-22-16,-21 1 0,-21 0 15,0 0-15,0 0 0,0 0 0,0-1 16,0 1-16,0 0 0,-21 0 16,0 21-16,0 0 0,-1 0 0,1 0 15,0 0-15,0 0 0,0 0 16,0 21-16,21 0 0,0 0 0,0 43 15,0-43-15,0 0 16,0 0-16,21 1 0,0-1 16</inkml:trace>
  <inkml:trace contextRef="#ctx0" brushRef="#br0" timeOffset="59420.52">8107 11176 0,'0'-21'0,"0"42"0,0 0 0,-21 0 0,-1 1 16,44-44 15,-1 22-15,0-21-16,0 0 0,-21 0 15,21 0-15,0-22 0,1 22 0,-1 0 16,0-21-16,0-1 0,0 22 0,0-42 16,1 20-16,-22 1 0,21-21 15,0-1-15,-21 22 0,21-22 16,-21 22-16,0-22 0,0 43 15,0-21-15,0 21 0,0 42 16,-21 0 0,21 21-16,-21-20 0,0 20 15,-1 0-15,22 22 0,-21-22 0,0 0 16,0 22-16,0-22 0,0 1 16,-1-1-16,1 21 0,21-20 0,0-1 15,0 0-15,0-20 0,0 20 0,0-21 16,21 0-16,1 0 15,41 22-15,-21-43 0,1 0 16,-1 0-16,0 0 0,1-21 16,-1-1-16,22 1 0,-22 0 0,21-21 15,-20 21-15,-1-1 0,22-20 0,-22 21 16,-21 0-16,21-22 0,-20 1 16,20 21-16,-21-21 0,0 20 0,-21-20 15,0 21-15,21 0 0,-42 21 31,0 21-31,0 0 16,0 0-16,21 22 16,-21-22-16,-1 0 0,22 21 0,-21 22 15,21-43-15,0 0 0,0 21 16,0-20-16,0-1 0,21 0 16,1 0-16,-1-21 0,0 0 0,21 21 15,-21-21-15,22 0 0,-22 0 16,21-21-16,1 21 0,-1-21 0,-21 0 15,21 0-15,-20-1 0,20 1 16,-21 0-16,0-21 0,0 21 0,1-1 16,-22-20-16,0 21 0,21-21 0,-21 20 15,0 1-15,0 0 0,0 0 0,0 0 16,0 42 0,0 0-16,0 0 15,-21 0-15,21 1 16,0-1-16,0 0 0,0 21 0,0-21 15,-22 1-15,22-1 0,0 0 0,-21 0 16,21 0-16,0 0 0,-21 1 16,21-1-16,0-42 31,0-1-15,0 1-16,0 0 0,21 0 15,0 0-15,1-22 0,-22 22 16,21 0-16,0-21 0,0 21 0,-21-1 15,21 1-15,0 0 0,1 0 16,-22 0-16,21 21 0,0 0 16,0 0-16,-21 21 0,21 0 15,0 0-15,-21 0 0,0 1 0,0 20 16,22-21-16,-22 0 0,21 0 16,-21 1-16,21 41 0,-21-42 15,0 0-15,21-21 0,-21 22 16,21-22-16,0 0 0,1 0 15,-1 0-15,0 0 0,0 0 16,0-22-16,0 1 0,1 0 16,-1 0-16,0 0 0,0 0 15,21-1-15,-20-20 0,-1 21 0,42-43 16,-42 22-16,1 21 16,-22 0-16,21 0 0,0-1 0,0 22 15,-21 22 1,0-1-16,0 0 15,0 0-15,0 0 0,0 0 0,0 22 16,0-22-16,0 0 0,0 0 16,0 0-16,0 22 0,0-22 0,0 0 15,0 0-15,0 0 0,0 1 16,21-1-16,0-21 0,1 0 16,-1 0-16,0 0 0,0 0 15,21 0-15,-20 0 0,-1-21 0,21-1 0,-21 22 16,22-21-16,-22 0 15,21-21-15,-21 21 0,22-1 16,-22-20-16,0 0 0,0 21 0,0-22 0,0 1 16,1 0-16,-22-1 0,0 1 15,0 21-15,0 0 0,0-1 0,-43 22 16,22 0-16,0 22 16,0-1-16,0 0 0,-1 0 15,1 21-15,21 1 0,-21-22 0,21 21 16,-21 1-16,21-22 0,0 21 0,0-21 15,0 0-15,0 1 0,0-1 16,21 0-16,0 0 0,0 0 0,1 0 16,-1-21-16,0 0 0,21 0 15,-21 0-15,22 0 0,-22 0 0,21 0 16,1-21-16,20 0 0,-21 0 16,-20 0-16,20 0 0,-21-1 15,0 1-15,0 0 0,1-21 16,-22 21-16,0-64 0,0 43 0</inkml:trace>
  <inkml:trace contextRef="#ctx0" brushRef="#br0" timeOffset="59624.4">10202 10245 0,'-21'0'16,"42"0"-16,-63 0 0,21 0 0,0 0 31,-1 0-31,1 0 16,0 0-16,0 0 0,0 0 15,0 0-15,-1 0 16,1 0-16,0 0 0,0 0 0</inkml:trace>
  <inkml:trace contextRef="#ctx0" brushRef="#br0" timeOffset="59832.29">8699 10710 0,'-21'0'0,"42"0"0,-21 0 31,22 0-31,-1 0 16,21 0-16,0 0 0,22-21 0,-22 21 15,22-21-15,-22 0 16,22 21-16,-1-21 0,-21 0 0,22-1 16,-1 1-16</inkml:trace>
  <inkml:trace contextRef="#ctx0" brushRef="#br0" timeOffset="60595.53">13314 8742 0,'0'0'0,"-21"0"16,-1 0 0,22 21-16,0 0 15,22 22-15,-1-22 0,0 21 16,21 0-16,1 1 0,-1-1 0,0 0 16,22 1-16,-22 20 0,22-20 0,-1-1 15,1 0-15,-1 1 0,22-1 16,-22 0-16,22 1 0,0-1 0,-1 0 15,-20 1-15,20-22 0,-20 21 16,-1-21-16,-20 0 0,-1 1 16,0-22-16,-20 0 0,-1 0 0,0 0 15,0 0-15,-21-22 16,0 1-16,0 0 0,0 0 16,-21 0-16,0 0 0,0-1 15,-1 1-15,1-21 0,0 21 0,0 0 16,0 21-16,0-22 0,21 1 15,0 0-15,21 42 47,0 0-47,0 1 16,0-1-16,-21 0 0,21 0 0,-21 0 16,0 0-16,0 1 0,0-1 15,0 0-15,0 0 0,-21 0 0,0 0 16,0 1-16,-21-1 0,20-21 15,-20 21-15,21 0 0,-21 0 0,-1-21 16,22 21-16,-21 1 0,21-22 0,-1 0 16,1 0-16,0 21 0</inkml:trace>
  <inkml:trace contextRef="#ctx0" brushRef="#br0" timeOffset="61036.28">14309 10478 0,'0'-43'0,"0"86"0,0-128 0,0 43 0,0 20 16,0 1-16,0 0 0,0 0 16,0 0-16,0 42 15,0 0-15,-22 0 0,22 22 16,-21 20-16,21-21 0,-21 22 0,21-1 15,-21 1-15,0-22 0,21 22 0,-21-22 16,21 22-16,-22-22 16,22-21-16,-21 21 0,21 1 0,0-1 15,0-21-15,0 0 0,-21 1 0,21-1 16,0 0-16,0-42 31,0 0-31,0-1 16</inkml:trace>
  <inkml:trace contextRef="#ctx0" brushRef="#br0" timeOffset="62321.84">14055 10753 0,'-22'-43'0,"44"86"0,-44-128 0,22 22 0,0 20 15,0 1-15,0 0 0,0-1 16,0 1-16,22 0 0,-1-1 0,21 22 16,-21 0-16,22 0 0,-1 0 15,0-1-15,1 22 0,-1 0 16,0 0-16,1 0 0,-1 22 0,0 20 15,1 0-15,-1 1 0,-21-1 16,0 21-16,-21-20 0,0 20 0,0-20 16,0 20-16,-21-21 0,0 1 15,0-22-15,-22 21 0,1-21 0,0 1 16,-1-1-16,1 0 0,0 0 16,21-21-16,-22 0 0,22 0 0,0 0 15,0 0-15,0 0 0,-1 0 0,22-21 16,-21 21-16,21-21 0,0 0 15,0-1-15,0 1 0,0 0 16,0 0-16,0 42 31,0 0-31,21 22 16,1-22-16,-22 0 0,21 0 0,0 0 16,-21 22-16,21-22 0,0 0 15,0 0-15,1 0 0,-1 0 0,0 1 16,0-1-16,-21 0 0,21-21 15,0 0-15,1 0 0,-1 0 0,21 0 16,-21 0-16,0 0 0,1 0 16,20-21-16,-21 0 0,0-1 15,0 1-15,1 0 0,-1 0 0,21-21 16,-21-1-16,-21 22 16,0-21-16,21 21 0,-21-22 0,22 22 15,-22 0-15,0 0 0,0 0 16,0-1-16,21 22 0,-21 22 15,0-1 1,0 0-16,0 0 0,0 0 16,0 22-16,0-22 0,0 0 0,0 0 15,0 0-15,0 0 0,0 1 16,0-1-16,0 0 0,21 0 16,0-21-16,0 0 15,0 0-15,1 0 0,-1 0 0,0 0 16,0 0-16,43-21 15,-43 0-15,0 0 0,21-1 16,-21 1-16,1 0 0,-1 0 16,0 0-16,0-22 0,0 22 0,-21 0 15,0-21-15,21 21 0,-21-1 0,0 1 16,0 42 15,0 1-31,-21-1 0,0 0 0,21 0 16,0 0-16,0 22 0,0-22 0,0 0 15,0 0-15,0 21 16,0-20-16,0-1 0,0 0 16,0 0-16,21-21 0,0 0 0,1 21 15,-1-21-15,0 0 0,21 0 16,-21 0-16,1 0 0,20-21 0,0 21 16,-21-21-16,22 0 0,-1 21 15,-21-21-15,0-1 0,22-20 0,-22 21 16,-21 0-16,21-22 0,-21 22 0,21-21 15,-21 21-15,0 0 0,0-1 16,0 1-16,0 42 31,0 1-31,0-1 16,-21 0-16,21 0 0,-21 21 0,21-20 16,0-1-16,0 0 0,-21 0 15,0 21-15,21-20 0,-22-22 0,22 21 16,0 0-16,-21 0 0,0-21 15,21 21-15,0-42 32,0 0-32,21 0 15,0 0-15,1-1 0,-22 1 16,21 0-16,0-21 0,0 21 0,0-22 16,0 22-16,1-21 0,-1 21 15,0-1-15,0 1 0,0 0 16,0 0-16,1 21 0,-1 0 0,0 0 15,0 0-15,0 21 0,-21 0 16,0 0-16,0 1 0,0 20 0,0-21 16,0 21-16,0-20 0,0-1 15,0 21-15,0-21 0,0 0 0,0 22 16,0-22-16,0 0 0,0 0 16,0 0-16,21-21 15,-21 22-15,22-22 0,-1 0 16,0-22-1,0 22-15,-21-21 0,21 0 16,0 0-16,1 0 0</inkml:trace>
  <inkml:trace contextRef="#ctx0" brushRef="#br0" timeOffset="63817.01">16595 10986 0,'0'0'0,"21"-22"32,0 22-32,0-21 15,0 0-15,0 0 0,1 0 16,-1 0-16,0-1 0,0 1 16,0-21-16,0 0 0,1-1 0,-1 1 15,-21-22-15,0 22 0,21-21 0,-21-1 16,21 22-16,-21-22 0,0 22 15,21 0-15,-21 20 0,0-20 0,0 21 16,0 42 0,0 0-1,0 22-15,-21-22 0,21 21 16,-21 22-16,21-22 0,-21 21 0,21-20 16,-21 20-16,21-20 0,0 20 15,0-21-15,-22 1 0,22-1 16,0 0-16,-21 1 0,21-22 0,0 21 15,0-21-15,0 1 0,0 20 0,0-21 16,0 0-16,21-21 16,1 0-16,-1 0 0,21 0 15,-21 0-15,0 0 0,1 0 16,20-21-16,-21 0 0,0 0 0,22 0 16,-22-1-16,0 1 0,0 0 15,0-21-15,0 21 0,1-22 0,-22 22 16,21-21-16,-21 21 0,0-1 15,-21 22 1,-1 22 0,1-1-16,21 0 0,0 0 15,-21 0-15,21 22 0,0-22 16,-21 0-16,21 0 0,0 0 0,0 0 16,21 1-16,0-1 0,0-21 15,1 21-15,20-21 16,-21 0-16,0 0 0,22 0 0,-22 0 15,21 0-15,0-21 0,-20 21 16,20-21-16,-21-1 0,21 22 16,-20-21-16,-1-21 0,0 21 0,0 0 15,0-22-15,0 22 0,1-21 16,-22 21-16,0-1 0,0 1 0,0 0 16,0 0-16,0 42 15,0 0 1,-22 0-16,22 1 0,-21-1 0,0 21 15,0-21-15,21 0 0,-21 22 16,0-22-16,21 0 0,0 0 0,0 0 16,-22 1-16,22-1 0,-21-21 15,21 21 1,0-42 0,21 0-1,-21-1-15,22 1 16,-1 0-16,0 0 0,0 0 0,0 0 15,0-22-15,1 22 0,20 0 16,-21-21-16,0 20 0,0 1 0,1 0 16,-22 0-16,21 0 0,0 21 0,-21 21 31,0 0-31,0 0 0,0 22 0,0-22 16,0 0-16,0 0 0,0 21 15,0-20-15,0-1 0,0 0 0,0 0 16,0 0-16,0 0 0,0 1 0,0-1 15,21-21 1,0 0-16,0 0 16,1-21-1,-1 21-15,-21-22 0,21 1 16,0 21-16,0-21 0,0-21 0,1 21 16,-1-1-16,0-20 0,21 21 15,-21-21-15,1 20 0,-1 1 0,21 0 16,-21 0-16,-21 0 0,21 21 15,1 0-15,-22 21 16,0 0-16,0 0 16,0 0-16,0 1 0,0 20 0,-22-21 15,22 0-15,0 0 0,0 1 16,0 20-16,0-21 0,0 0 16,0 0-16,0 1 0,22-22 15,-1 21-15,0-21 0,0 0 0,0 0 16,0 0-16,22 0 0,-22 0 0,21 0 15,1 0-15,-1 0 0,-21 0 16,21 0-16,1-21 0,-22-1 0,21 1 16,-21 0-16,22-21 0,-22 21 15,0-22-15,0 1 0,-21 21 0,21-22 16,-21 1-16,0 0 0,0 21 0,0-1 16,0 1-16,-21 21 15,0 0-15,0 21 0,0-21 16,0 43-16,-1-22 0,1 0 15,0 21-15,0 1 0,0-22 16,21 21-16,-21-21 0,21 22 0,0-22 16,0 0-16,0 0 0,0 0 0,21 1 15,0-1-15,0 0 0,0-21 0,0 0 16,1 0-16,-1 0 0,0 0 16,0 0-16,21 0 0,-20 0 0,-1-21 15,21 21-15,-21-21 0,0 21 0,1-22 16,20 1-16,-21 0 0,0-21 15,0 21-15,1-22 0,-22 1 16,21 0-16</inkml:trace>
  <inkml:trace contextRef="#ctx0" brushRef="#br0" timeOffset="64019.47">18415 10139 0,'-21'0'0,"42"0"0,-63 0 16,20 0-16,1 0 0,0 0 16,0 0-16,0-21 62,0 21-62</inkml:trace>
  <inkml:trace contextRef="#ctx0" brushRef="#br0" timeOffset="64224.35">16954 10541 0,'0'0'15,"22"0"1,20 0-16,-21 0 15,21 0-15,1 0 0,20 0 16,1-21-16,-22 21 0,22-21 0,-1 21 16,1-21-16,-1-1 0,-21 22 0,1-21 15,-1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8T12:03:28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6413 466 0,'0'0'0,"0"-21"15,22-43 1,-22 43-16,0 0 0,0 0 16,0-1-16,0 1 0,0 0 15,0 42 1,0 0-16,0 1 16,-22 20-16,1-21 0,21 21 15,-21 1-15,0 20 0,0-20 0,21-1 16,-21 21-16,-1 1 0,1-1 15,21-20-15,-21 20 0,0 1 0,0-22 16,0 22-16,21-22 0,0-21 16,-22 21-16,22-20 0,-21-1 0,21 0 15,0 0-15,0-42 32,21 0-32,1 0 0,-1-22 15,0 1-15,0 0 0,-21-1 16,21-20-16,0 20 0,1-20 15,-1-1-15,0 1 0,0 21 0,0-22 16,0 1-16,-21 20 0,0-20 16,0 20-16,22 1 0,-22 0 0,0 21 15,0-1-15,21 1 0,-21 42 32,0 22-32,0-22 0,0 21 0,0 1 15,0-1-15,0 0 0,21 22 16,-21-22-16,0 22 0,0-1 0,0-21 15,0 22-15,0-1 0,0-20 16,0 20-16,0-20 0,0-22 16,21 21-16,-21-21 0,0 22 15,0-22-15,21 0 0,0-21 16,1-21 0,-22 0-1,0-1-15,0 1 0,0 0 16</inkml:trace>
  <inkml:trace contextRef="#ctx0" brushRef="#br0" timeOffset="187.89">6138 931 0,'0'0'0,"-21"0"0,0 43 32,42-43-17,0 0-15,0 0 0,1 0 0,-1 0 16,21 0-16,0 0 0,1 0 15,-1-21-15,22-1 0,-1 1 0,1 0 16,-1 0-16,1 0 0,-1-22 16,1 22-16,-1 0 0,-21-21 0,22 21 15</inkml:trace>
  <inkml:trace contextRef="#ctx0" brushRef="#br0" timeOffset="710.59">7218 318 0,'0'0'0,"0"-43"15,0 64 1,-21 1-16,-1-22 0,1 42 16,21-21-16,-21 21 0,0-20 0,21 20 15,0 0-15,-21 1 0,21-1 16,-21 21-16,21-20 0,-22-1 0,22 22 16,0-22-16,0 21 0,0-20 15,0-1-15,0 0 0,0-20 16,0 20-16,0-21 0,0 0 0,-21 0 15,21 1-15,0-44 47,0 1-47,0 0 16,0-21-16,0 21 0,0-22 0,21 22 16,-21-21-16,22 21 0,-1-22 15,0 1-15,0 21 0,21 0 16,-20-1-16,20 1 0,-21 0 0,21 0 15,1 21-15,-22 0 0,21 0 16,1 0-16,-1 0 0,-21 0 0,21 21 16,-20 0-16,-1 22 0,-21-22 15,0 0-15,0 21 0,0 1 16,-43-1-16,22-21 0,-21 21 16,0-20-16,20 20 0,-20-21 0,0 21 15,21-20-15,-22-22 0,22 21 16,0 0-16,0-21 0,0 0 15,-1 0-15,1 0 0,0 0 16,0 0-16,21-21 16,0 0-16,0-1 15,0 1-15,21 0 16,0 0-16,0 0 0</inkml:trace>
  <inkml:trace contextRef="#ctx0" brushRef="#br0" timeOffset="1163.33">7874 868 0,'42'-21'0,"-84"42"0,127-63 16,-43 20-16,0 22 0,-21-21 15,22 0-15,-22 0 0,0 0 0,0 0 16,-21-1-16,0 1 16,-21 21-1,0 0-15,0 0 0,-22 0 16,22 0-16,-21 0 0,0 21 0,-1 1 15,22-22-15,-21 21 0,21 0 16,-22 0-16,22 21 0,21-20 16,0-1-16,0 0 0,0 0 15,0 0-15,0 0 0,21 1 0,0-1 16,1 0-16,20-21 0,-21 21 16,21 0-16,-20 0 0,20-21 0,-21 22 15,0-1-15,0-21 0,1 21 16,-22 0-16,0 0 0,0 0 15,-22 1-15,-20-22 16,21 0-16,-21 21 0,-1-21 0,1 0 16,0 0-16,20 0 0,-20 0 15,0 0-15,-1 0 0,22 0 0,-21 0 16,21 0-16,0 0 16,-1 0-16,1 0 0,0 0 15,21-21-15,0-1 16,21 1-16,0 0 0,22 0 15,-22 21-15,21-42 0,1 20 16,-1 1-16,21-21 0</inkml:trace>
  <inkml:trace contextRef="#ctx0" brushRef="#br0" timeOffset="1463.16">8509 423 0,'0'0'0,"0"-21"0,0-42 31,0 84 1,0 0-32,0 0 0,0 22 0,0-22 15,-21 21-15,21 0 0,-21 1 16,-1-1-16,22 22 0,0-22 0,-21 21 16,21-20-16,-21 20 0,21-20 15,0-1-15,0 0 0,0-21 0,0 22 16,0-22-16,0 0 0,0 0 15,0 0-15,0 1 0,0-1 16,21-21-16,0 0 16,1 0-16,-1-21 15,0-1-15,0 22 0,0-21 0,0 0 16,-21-21-16,22 21 0</inkml:trace>
  <inkml:trace contextRef="#ctx0" brushRef="#br0" timeOffset="1659.04">8403 826 0,'0'0'0,"-21"0"0,0 0 0,0 0 0,-1 0 16,44 0 15,-1 0-15,0 0-16,0 0 0,0 0 15,0 0-15,1 0 0,20 0 16,-21 0-16,0 0 0,0 0 15,1 0-15,-1-22 0,0 22 16</inkml:trace>
  <inkml:trace contextRef="#ctx0" brushRef="#br0" timeOffset="2311.5">8869 889 0,'0'0'0,"-21"-21"0,21 0 0,0 0 16,0-1-16,0 1 15,0 0-15,0 0 0,0 0 16,21 0-16,0 21 15,0-22-15,0 22 0,22 0 0,-22 0 16,0 0-16,21 0 0,-21 0 16,1 0-16,20 0 0,-21 22 0,0-1 15,0 21-15,1-21 16,-1 22-16,0-1 0,-21 0 0,0 1 16,0-1-16,0 0 0,0-21 15,0 22-15,-21-22 0,21 0 0,-21 0 16,-1 0-16,1 1 0,0-22 15,21-22 17,0 1-32,0-21 15,0 21-15,21 0 0,-21-22 16,21 1-16,-21 21 0,22-22 0,-1 1 16,-21 21-16,21-21 0,0 20 15,0-20-15,-21 21 0,21 0 16,1 0-16,-1-1 0,0 1 15,0 21-15,0 0 16,0 21 0,1 1-16,-22-1 15</inkml:trace>
  <inkml:trace contextRef="#ctx0" brushRef="#br0" timeOffset="2872.18">9948 1016 0,'0'0'0,"21"0"0,1 0 16,-1 0-16,0 0 0,-21-21 16,21 21-16,0-21 0,0 0 0,-21-1 15,0 1-15,22 0 0,-22 0 16,0-21-16,0 20 0,0 1 0,0-21 16,-22 21-16,22 0 0,-21-1 15,-21 1-15,21 0 0,-22 0 0,22 21 16,-21 0-16,0 0 0,-1 0 15,1 0-15,0 21 0,-1 0 0,1 0 16,0 22-16,20-1 0,-20 0 16,21 1-16,0 20 0,-22-20 0,43 20 15,-21-21-15,21 1 0,0-1 16,0 0-16,0-20 0,21-1 16,1 0-16,-1 0 0,0 0 15,21-21-15,-21 0 0,22 0 0,-1 0 16,0 0-16,1 0 0,-1-21 15,-21 0-15,22 0 0,-1 0 0,-21-1 16,21 1-16,-20-21 0,-1 21 16,0-22-16,0 1 0,-21 0 0,0-1 15,21 1-15,-21 0 0,0 21 16,0-22-16,0 22 0,0 0 16,-21 21-1,21 21-15,-21-21 0,0 42 16,0-20-16,21 20 15,0 0-15,0 1 0,-22-1 0,22 0 16,0-21-16,0 22 0,0-22 16,0 21-16,0-21 0,0 1 0,22-1 15,-22 0-15,21-21 0,0 21 0,0-21 16,0 0-16,0 0 0,22 0 16,-22 0-16,21 0 0,1-21 0,-1 21 15,-21-21-15,21 0 0</inkml:trace>
  <inkml:trace contextRef="#ctx0" brushRef="#br0" timeOffset="4455.81">10689 762 0,'0'0'0,"0"-21"15,0 0-15,0 0 0,0-1 0,-21 22 16,0 0-16,0 0 16,-1 0-16,1 0 0,0 22 15,0-1-15,0 0 0,0 21 16,-1-21-16,1 22 0,0-1 0,0 0 15,21 1-15,0-1 0,0 0 0,0 1 16,0-1-16,0-21 0,0 0 16,21 22-16,0-43 0,0 21 0,1 0 15,-1-21-15,21 0 0,-21 0 16,22 0-16,-22 0 0,21 0 16,0 0-16,1 0 0,-1 0 15,0-21-15,-20 0 0,20-22 0,0 22 16,-21-21-16,22 0 0,-22-1 15,0-20-15,21-1 0,-20 1 0,-1-1 16,0 22-16,0-22 0,0 1 16,0 21-16,1-1 0,-22-20 0,0 42 15,0-22-15,0 22 0,0 0 16,0 0-16,0 0 0,0 42 31,0 0-31,-22 21 0,1-21 0,0 22 16,21-1-16,0 0 0,-21 22 15,0-22-15,21 22 0,-21-1 0,21-20 16,0 20-16,-22-21 0,22 22 16,0-22-16,0 1 0,0-1 0,0-21 15,0 21-15,0-20 0,0-1 0,22 0 16,-1 0-16,0-21 0,0 0 16,21 0-16,-20 0 0,-1 0 0,21 0 15,-21 0-15,22-21 0,-22 21 16,21-21-16,-21 0 0,0-22 0,22 22 15,-22-21-15,0 21 16,0-22-16,-21 1 0,21 0 0,-21 20 16,22-20-16,-22 21 0,0 0 15,0 0-15,0 42 32,0 0-32,-22 0 0,1 21 15,21-20-15,-21 20 0,21-21 16,0 21-16,0-20 0,0-1 0,0 21 15,0-21-15,0 0 0,0 1 16,0-1-16,21 0 0,0 0 16,1-21-16,-1 0 0,0 0 15,21 0-15,-21 0 0,1 0 16,-1 0-16,21 0 0,-21-21 16,22 0-16,-22 0 0,0-1 0,21 1 15,-21-21-15,1 21 0,-1-22 0,0 1 16,0 0-16,0-1 0,0 1 15,1 21-15,-22 0 0,0 0 16,21-1-16,-21 1 0,0 42 16,0 1-1,-21-1-15,-1 0 0,22 21 16,0-21-16,-21 22 0,0-1 0,21-21 16,-21 22-16,21-22 0,0 21 15,0-21-15,0 0 0,0 1 16,0-1-16,0 0 15,21 0-15,0-21 0,0 0 0,1 0 16,-1 0-16,0 0 16,0 0-16,0-21 0,0 0 0,-21 0 15,22-1-15,-1 1 0,-21-21 0,21 21 16,-21-22-16,0 1 0,0 0 16,0-1-16,0 1 0,0 21 0,0-21 15,-21 20-15,0 22 0,-1-21 16,1 0-16,0 21 0,0 0 15,21-21 17,21 21-17,0 0-15,22 0 0,-22 0 0,21 0 16,0 0-16,1 0 0,-1 0 16,0 0-16,1 21 0,-22-21 0,21 21 15,-21-21-15,1 21 0,-1 1 16,0-1-16,0 0 0,-21 0 0,0 0 15,0 0-15,0 1 0,0-1 16,0 0-16,0 21 0,0-21 0,0 1 16,0-1-16,0 0 0,-21 0 15,21 21-15,-21-42 0,21 22 0,0-1 16,0 0-16,0 0 0,0 0 16,-21-21-16,21-21 46,0 0-30,0 0-16,0 0 0,21-22 16,-21 22-16,21-21 0,0-1 0,0 1 15,22-21-15,-22 20 0,21 1 16,-21 0-16,22-1 0,-1 1 0,0 21 16,-21 0-16,22-1 0,-22 1 15,21 21-15,-21 0 0,1 0 16,-1 21-16,-21 1 0,0-1 0,0 0 15,0 21-15,0 1 0,0-1 16,0 0-16,0 1 0,0-1 0,0 0 16,0 1-16,0-22 0,0 21 15,0-21-15,0 0 0,21 1 0,0-1 16,0-21-16,-21 21 0,21-21 16,1 0-16,-1 0 0,0 0 0,21 0 15,-21 0-15,1 0 0,-1 0 16,0 0-16,0-21 0,21 21 0,-20-21 15,-1-1-15,-21 1 0,21 0 16,0 0-16,-21-21 0,21 20 16,-21 1-16,0-21 0,0 21 0,0-22 15,-21 1-15,0 21 0,0-21 16,-22 20-16</inkml:trace>
  <inkml:trace contextRef="#ctx0" brushRef="#br0" timeOffset="4699.68">12319 423 0,'0'0'0,"-64"0"31,43 0-31,0 0 47,0 0-47,0 0 16,0 0-16,-1 0 0,1 0 15,0 0-15,0 0 16</inkml:trace>
  <inkml:trace contextRef="#ctx0" brushRef="#br0" timeOffset="4935.13">11091 614 0,'0'0'0,"0"21"16,21-21 0,1 0-16,-1 0 0,0 0 0,21 0 15,-21 0-15,22 0 0,-22 0 0,21 0 16,-21-21-16,1 21 0,-1-21 15,21 21-15,-21 0 0,0 0 16</inkml:trace>
  <inkml:trace contextRef="#ctx0" brushRef="#br0" timeOffset="5967.8">5884 1609 0,'-21'0'16,"42"0"-16,-63 0 0,63 0 62,0 0-62,0 0 0,1 0 16,20 0-16,0 0 0,1 0 16,-1 0-16,0 0 0,22 0 0,-1 0 15,1 0-15,-1 0 16,1 0-16,20 0 0,1 0 0,0 0 16,-1 0-16,1 0 0,0 0 15,21 0-15,-22 0 0,1 0 0,0 0 16,20 0-16,1 0 0,21 0 15,0 0-15,21 0 0,-21 0 16,0 0-16,22-21 0,-1 21 0,0 0 16,0 0-16,0 0 0,0-22 0,1 22 15,-1 0-15,21 0 0,-21 0 16,22 0-16,-1 0 0,-21 0 0,0 0 16,22 0-16,-1 0 0,-21-21 15,21 21-15,1 0 0,-22 0 16,0 0-16,21 0 0,-20 0 15,-1 0-15,0 0 0,0 0 0,-21 0 16,0 0-16,0 0 0,0 0 16,0 0-16,-21 0 0,21 0 0,-21 0 15,0 0-15,-22 0 0,1 0 16,0 0-16,-22 0 0,22 0 0,-43 0 16,22 0-16,-22 0 0,0 0 0,-21 0 15,22 0-15,-22 0 0,0 0 16,-42 0 31,0 0-32,0 0 1,-1 0-16,22-21 16</inkml:trace>
  <inkml:trace contextRef="#ctx0" brushRef="#br0" timeOffset="6122.95">13906 1524 0,'-21'0'32,"21"21"-1,-21-21-15,0 0-1,0 21-15,0-21 0,-1 0 16</inkml:trace>
  <inkml:trace contextRef="#ctx0" brushRef="#br0" timeOffset="14631.74">910 2900 0,'0'21'16,"-21"-21"-16,0 0 15,0 0-15,-1 0 0,1 0 16,0 0 0,0 0-16,42 0 62,21 0-62,-20 0 16,-1 0-16,21 0 0,0 0 0,22 0 15,-22 0-15,22 0 0,-1-21 16,22 21-16,-22 0 0,22 0 0,-21-21 16,-1 21-16,22 0 0,-22 0 15,-20-21-15,20 21 0,1 0 16,-22 0-16,0-22 0,1 22 0,-22 0 15,21 0-15,-21 0 0,0 0 16,1-21 0,-44 21 31,22-21-32,-21 21-15,21-21 0,-21 21 16,0-21-16</inkml:trace>
  <inkml:trace contextRef="#ctx0" brushRef="#br0" timeOffset="15147.43">1799 2477 0,'-21'0'16,"42"0"-16,-63 0 15,42 21 1,0 0 0,0 0-16,21 0 0,-21 0 15,21 1-15,0-22 0,0 21 16,1 0-16,-1 0 0,0-21 16,21 21-16,-21 0 0,1-21 0,-1 0 15,21 22-15,-21-22 0,22 0 16,-22 0-16,21 0 0,-21 0 0,0 0 15,1 0-15,-1 0 0,0 0 16,0 0-16,0-22 16,-42 22 15,0 0-31,0 0 0,0 22 16,-1-22-16,1 21 0,0 0 15,-21 0-15,21 0 0,-1 0 0,-20 1 16,21 20-16,-21-21 0,20 21 15,-20 1-15,0-22 0,21 21 16,-22 1-16,22-22 0,0 21 0,0-21 16,0 0-16,-1 1 0,1-1 15,21 0-15,0 0 0,0 0 16,-21-21 0,21-21 15,0 0-31,21 21 15,-21-21-15,21 0 0</inkml:trace>
  <inkml:trace contextRef="#ctx0" brushRef="#br0" timeOffset="17307.18">3302 2731 0,'0'-22'0,"0"1"16,0 0 0,0 0-16,0 0 0,0 0 15,0-1 1,0 44-1,0-1-15,0 0 16,0 0-16,0 21 0,0 1 16,0-22-16,0 21 0,0 1 0,-21-1 15,21 0-15,-21 1 0,21-1 16,0 0-16,0 1 0,0-22 0,0 21 16,0-21-16,0 0 0,0 1 15,0-1-15,21-42 31,-21-22-15,21 22-16,0 0 0,-21 0 16,21 0-16,0-22 0,1 22 15,-1-21-15,0 21 0,0-22 16,0 22-16,0 0 0,1-21 0,-1 42 16,-21-22-16,21 1 0,0 21 15,0 0-15,0 21 0,1 1 16,-1-1-16,-21 21 15,21-21-15,-21 0 0,0 22 0,0-22 16,0 21-16,21-21 0,-21 22 16,21-22-16,-21 0 0,21 0 0,1 0 15,-1 1-15,0-1 0,0-21 16,21 0-16,-20 0 0,-1 0 16,21-21-16,-21-1 0,22 1 15,-22 0-15,0 0 0,0 0 0,21 0 16,-20-22-16,-1 22 0,-21 0 15,0-21-15,21-1 0,-21 22 0,0-21 16,0-1-16,0 1 0,0 0 16,-21-1-16,0 22 0,-1-21 0,1 21 15,0 0-15,0 21 0,0 0 16,0 0-16,-1 0 0,1 0 0,0 0 16,0 21-16,0-21 0,0 21 15,21 21-15,-22-21 0,22 1 0,-21-1 16,21 0-16,0 0 15,0 0-15,0 0 0,21-21 16,1 0-16,-1 0 0,0 0 16,0 0-16,0-21 0,22 0 0</inkml:trace>
  <inkml:trace contextRef="#ctx0" brushRef="#br0" timeOffset="18483.52">4551 2371 0,'0'-21'0,"0"42"0,0-64 0,0 65 31,0-1-15,-21 0-16,21 21 15,-22 1-15,22-1 0,0 0 0,-21 1 16,21-1-16,-21 0 0,21 22 16,0-22-16,0 0 0,-21 1 0,21-1 15,-21-21-15,21 22 0,0-22 16,0 0-16,0 0 0,0 0 0,0 0 15,0 1 1,0-44 15,0 1-31,0 0 0,0 0 16,21-21-16,-21 20 0,21-20 16,0 21-16,0-21 0,1-1 15,-1 22-15,21-21 0,-21 21 0,22-1 16,-22 1-16,21 0 0,-21 21 15,0 0-15,22 0 0,-22 0 0,0 21 16,0 0-16,-21 1 0,21-1 16,-21 0-16,0 21 0,0-21 15,0 22-15,0-22 0,0 21 16,0-21-16,0 22 0,0-22 0,0 0 0,0 0 16,0 0-16,22-21 15,-22 22-15,21-22 0,0 0 16,0 0-16,0 0 0,0-22 15,22 22-15,-22-21 0,0 0 16,21 0-16,-20 0 0,20 0 0,-21-22 16,0 22-16,0-21 0,1 21 15,-1-1-15,0-20 0,0 21 0,-21 0 16,0 0-16,0 42 31,0 0-15,0 0-16,0 0 0,-21 0 15,21 1-15,-21-1 0,21 21 16,-21-21-16,21 0 0,0 22 0,0-22 16,0 0-16,0 0 0,0 0 15,0 1-15,21-22 16,0 0-16,0 0 16,21 0-16,-20 0 0,20 0 0,-21 0 15,21-22-15,-20 1 0,20 0 16,-21 0-16,21 0 0,-20 0 0,-1-1 15,0 1-15,0 0 0,0-21 16,-21 21-16,0-1 0,21 1 0,-21-21 16,0 21-16,22 21 0,-22-21 0,0-1 15,0 44 32,0-1-47,-22 0 0,22 0 0,0 0 16,0 0-16,-21 22 0,21-22 15,0 21-15,0 1 0,0-1 0,0 0 16,0 1-16,0 20 0,0 1 16,0-1-16,0 1 0,0 20 0,0-20 15,0 20-15,0 1 0,0 0 0,0-1 16,0 1-16,21 21 0,1-21 16,-22-1-16,21 1 0,0 0 0,-21-1 15,21-20-15,0-1 0,-21 1 16,0-1-16,21-20 0,-21-1 15,0 0-15,0 1 0,0-22 0,0 0 16,0 0-16,-21-21 16,0 0-16,-21-21 0,21 0 15,-22 0-15,22-1 0,-21-20 0,-1 0 16,1-1-16,0 1 0,21-21 16,-22-1-16,22 1 0,0-1 0,0-21 15,21 1-15,0-1 0,0 0 16,0 1-16,0-1 0,0 0 0,21 22 15,0-22-15,0 22 0,0-1 16,1 1-16,-1-1 0,0 22 16,0-22-16,0 22 0,0 21 0,1-21 15,-1 20-15,0 1 0,0 0 16,0 21 0,-21-21-16,21 21 15</inkml:trace>
  <inkml:trace contextRef="#ctx0" brushRef="#br0" timeOffset="19155.14">7768 2773 0,'0'0'15,"-42"0"-15,21 0 0,-64 0 16,64 0-1,21 21-15,21-21 16,0 21 0,0-21-16,22 0 0,-1 0 0,0 0 15,22 0-15,-22 0 0,22 0 16,63 0-16,-64 0 0,1 0 16,-22 0-16,21-21 0,-20 21 15,20-21-15,-20 0 0,-1 21 0,-21-21 16,21 21-16,-20-22 0,-1 22 15,-21-21-15,0 0 0,0 0 16,-21 0 0,-1 21-16,1 0 0,0 0 15,0 0-15,0-21 0,0 21 0,-1 0 16,1 0-16,0 0 16,0 0-1,42 0 1,0 0-16,0 0 15,1 0-15,-1 0 0,0 0 16,0 0-16,0 0 0,0 0 0,1 21 16,-1-21-16,-21 21 0,0 0 15,0 0-15,0 0 0,0 22 16,-21-22-16,-1 21 0,-20-21 0,21 22 16,0-22-16,-22 21 0,22-21 15,-21 22-15,21-22 0,0 0 0,-1 0 16,22 0-16,22-21 31</inkml:trace>
  <inkml:trace contextRef="#ctx0" brushRef="#br0" timeOffset="20063.5">9525 2963 0,'-21'22'0,"42"-44"0,-42 65 0,21-22 15,-21-21-15,21 21 16,21-42 15,0 0-31,0 0 0,21-1 16,-20 1-16,20-21 0,-21 0 15,21-1-15,-20 1 0,20-22 16,-21 22-16,0-21 0,0-1 0,1 1 16,-22-1-16,0 1 0,0 20 15,0 1-15,0 0 0,0-1 0,0 22 16,0 0-16,0 0 0,-22 21 15,1 0-15,0 21 0,0 0 16,0 0-16,21 22 0,-21-1 0,-1 21 16,22 1-16,-21-1 15,21 1-15,0-1 0,-21 22 0,21-21 0,-21-22 16,21 21-16,0-20 16,0 41-16,-21-41 0,21-22 15,0 0-15,0 0 0,0 0 16,21-21-1,0 0-15,0-21 0,0 0 16,1 0-16,-1 0 0,0-22 16,21 22-16,-21-21 0,1 21 0,-1-22 15,21 1-15,-21 21 0,0-21 16,22 20-16,-22 1 0,0 21 16,0-21-16,0 21 0,1 0 0,-1 21 15,0 0-15,-21 1 16,0-1-16,0 0 0,21 0 0,-21 21 15,0-20-15,0-1 0,21 0 16,-21 21-16,0-21 0,0 1 16,21-1-16,1-21 0,-1 0 15,0 0-15,0 0 0,0 0 16,0 0-16,1 0 0,20-21 0,-21-1 16,0 1-16,0 0 0,22 0 15,-22 0-15,0-22 0,0 22 16,0-21-16,-21 21 0,22-22 0,-22 22 15,21 0-15,-21 0 0,0 42 32,0 0-32,0 0 0,0 22 15,0-22-15,0 21 0,-21-21 0,21 1 16,-22 20-16,22-21 0,0 0 16,-21 0-16,21 1 0,0-1 15,21-21 16,1-21-15,-22-1-16,0 1 0,0 0 16,0 0-16,0-21 0,21 20 0,-21-20 15</inkml:trace>
  <inkml:trace contextRef="#ctx0" brushRef="#br0" timeOffset="20230.93">10647 2434 0,'0'0'0,"0"-21"0,0 0 0,-21 21 16,-1 0-1,1 21 1,21 0 0,0 0-1,0 1-15,21-22 0,1 21 16,-1-21-16,-21 21 0,21 0 16,0-21-16,0 21 0,22 0 15</inkml:trace>
  <inkml:trace contextRef="#ctx0" brushRef="#br0" timeOffset="21955.55">11303 2836 0,'21'0'15,"-42"0"-15,63 0 0,-21 0 0,1 0 16,-1 0-16,-21-21 0,21 21 16,-21-21-16,0 0 0,0 0 15,0 0-15,0-1 0,0 1 16,0 0-16,0 0 0,0 0 0,-21-22 15,0 22-15,-1 21 0,1-21 16,0 21-16,0-21 0,-21 21 16,20 0-16,-20 0 0,0 21 0,21 0 15,-22 22-15,1-22 0,21 0 16,-22 21-16,22 1 0,0-1 0,21-21 16,0 21-16,-21 1 0,21-22 15,0 0-15,0 21 0,0-20 0,0-1 16,21-21-16,-21 21 0,21 0 0,0-21 15,22 0-15,-22 0 0,0 0 16,21 0-16,-20 0 0,20 0 0,-21-21 16,21 0-16,-20 0 0,20-1 15,-21 1-15,21-21 0,-20 21 16,-1-22-16,0 1 0,0 0 0,0-22 16,0 22-16,-21-22 0,0 1 15,22 21-15,-22-22 0,21 22 0,-21-1 16,0 1-16,0 21 0,0 0 15,0 0-15,0-1 0,-21 44 32,21-1-32,-22 0 0,22 0 0,-21 21 15,21 22-15,0-22 0,0 1 0,-21 20 16,21 1-16,0-22 0,0 0 16,0 22-16,0-22 0,0-21 0,0 22 15,0-22-15,0 21 16,0-21-16,21 0 0,0-21 0,-21 22 15,22-22-15,-1 0 0,21 0 0,-21 0 16,0 0-16,22-22 0,-22 22 16,21-21-16,-21 0 0,22 0 15,-1 0-15,-21 0 0,22-22 0,-22 22 16,0-21-16,0 21 0,0-22 0,-21 22 16,0-21-16,21 21 0,-21-1 15,0 44 1,-21-1-16,0 0 15,21 0-15,-21 0 0,0 22 16,21-22-16,0 21 0,-21-21 16,21 0-16,0 22 0,-22-22 15,22 0-15,0 0 0,0 0 0,22 1 16,-1-22-16,21 0 16,-21 0-16,0 0 0,22 0 15,-1 0-15,-21 0 0,22 0 0,-1-22 16,0 1-16,-21 0 0,22 0 15,-1 0-15,-21-22 0,22 22 0,-22-21 16,0 21-16,0-22 0,0 22 16,0 0-16,-21 0 0,0 42 31,0 0-15,-21 0-16,21 1 0,0-1 0,-21 0 15,0 21-15,0-21 0,21 1 0,0-1 16,-21 0-16,21 0 0,-22 0 15,22 0-15,0 1 0,22-22 47,-1-22-47,0 1 0,0 0 16,0 0-16,0-21 16,1 20-16,-1 1 0,0-21 0,21-22 15,-42 43-15,21 0 0,1 0 16,-1 21-16,-21 21 31,0 0-31,0 0 0,0 1 16,0-1-16,0 21 0,0-21 0,0 0 15,0 1-15,0-1 0,21 0 16,0 21-16,0-21 0,0 1 16,1-1-16,20 0 0,0-21 15,-21 0-15,22 21 0,20-21 0,-20 0 16,-1 0-16,0 0 0,22 0 0,-22-21 15,0 0-15,1 0 0,-1-1 16,-21 1-16,22 0 0,-22 0 16,21-21-16,-21 20 0,0-20 15,1 0-15,-22-1 0,0 1 0,0 0 16,0 21-16,0-1 0,0 1 0,-22 0 16,1 21-16,0 0 0,0 0 15,0 0-15,0 21 0,-22 0 0,22 22 16,-21-22-16,21 21 0,-22-21 15,22 22-15,0-22 0,-21 21 16,20-21-16,1 1 0,21-1 0,0 0 16,0 0-16,0 0 0,0 0 15,21-21-15,22 0 16,-22 0-16,0 0 0,21 0 16,-20-21-16,20 21 0,-21-21 0,21 0 15,-20 21-15,-1-21 0,0 0 0,0-1 16,0 1-16,0 0 0,-21 0 15,0 0-15,0 0 0,0-1 16,0 44 15,-21-1-31,0 0 16,21 0-16,-21 0 0,0 0 16,21 1-16,-21 20 0,-1 0 0,22 1 15,0-1-15,0 0 0,0 22 16,0-1-16,0 1 0,0-1 0,0 22 15,0-22-15,0 22 0,0-21 0,0-1 16,0 22-16,0-22 0,0 22 16,0-22-16,0 22 0,-21-21 0,21 20 15,-21-20-15,21-1 0,-21 1 0,0-22 16,21 0-16,-21 1 0,-22-1 16,22-21-16,0 22 0,0-22 15,0 0-15,-22-21 0,22 21 0,0-21 16,0 0-16,0 0 0,-1 0 0,1-21 15,0 0-15,21 0 16,0-1-16,0 1 0,0-21 16,0 21-16,0-22 0,0 1 0,0-21 15,-21 20-15,0-20 0,21-22 16,-21 22-16</inkml:trace>
  <inkml:trace contextRef="#ctx0" brushRef="#br0" timeOffset="22168.33">12234 2328 0,'0'0'0,"-21"-42"32,42 42 14,0 0-30</inkml:trace>
  <inkml:trace contextRef="#ctx0" brushRef="#br0" timeOffset="24003.9">14795 2223 0,'22'-43'0,"-44"86"0,44-107 16,-22 43-16,21 0 0,-21 0 16,0-1-16,0 1 0,0 0 0,0 0 15,0 0-15,0 0 0,-21-1 16,-1 22-16,1 0 0,0 0 0,0 0 15,0 22-15,0-1 16,-1 0-16,1 0 0,-21 21 0,21 1 16,0-1-16,-1 22 0,1-1 0,21 1 15,-21-1-15,21 1 0,-21-1 16,21 1-16,0-1 0,0-21 0,0 1 16,0-1-16,0 0 15,21-20-15,0-1 0,0 0 0,22 0 16,-22-21-16,0 0 0,21 0 0,1 0 15,41-21-15,-41 0 16,-1 0-16,0-1 0,22-20 0,-22 21 16,1-21-16,-1-1 15,-21 22-15,21-21 0,-20-1 0,-1 1 16,-21 0-16,0-1 0,0 22 16,0-21-16,0 21 0,-21 42 31,-1 21-31,1-21 0,0 22 15,0-1-15,0 0 0,0 1 0,21-1 16,-22 0-16,22 1 0,0-22 16,0 21-16,0-21 0,0 1 0,0-1 15,0 0-15,22-21 0,-1 0 16,21 0-16,-21 0 0,22 0 0,-1 0 16,0 0-16,1 0 0,-1-21 15,0 0-15,1-1 0,-1 1 0,0 0 16,-21 0-16,22-21 0,-22 20 0,-21-20 15,0 0-15,0-1 16,0 1-16,0 0 0,0-1 0,0 1 0,-21 0 16,0 21-16,-22-1 15,22 1-15,-21 21 0,21 0 0,-22 0 16,1 0-16,0 0 0,-1 21 16,1 1-16,0 20 0,-1-21 0,1 21 15,21 1-15,0 20 0,-1-20 16,1-1-16,21 0 0,0 1 0,0-22 15,0 21-15,0-21 0,21 0 0,1 1 16,20-22-16,-21 0 0,21 0 16,1 0-16,20 0 0,-20 0 0,-1 0 15,21-22-15,-20 22 16,-1-21-16,0-21 0,1 21 0,-1 0 16,0-1-16,1-20 0,-22 0 15,0 21-15,0-22 0,0 1 0,1 21 16,-22-22-16,0 22 0,0 0 15,0 42 1,0 0 0,0 22-16,0-22 0,0 21 0,0 1 15,0-22-15,0 21 0,0-21 16,0 22-16,0-22 0,0 0 0,0 0 16,0 0-16,0 0 0,0-42 62,0 0-62,21 0 0,-21-21 0,21 20 16,0-20-16,-21 0 0,21 21 15,0-22-15,-21 1 0,22 0 0,-1 20 16,-21-20-16,21 21 0,0 0 16,0 21-1,0 0-15,-21 21 0,22 0 16,-22 0-16,0 22 0,0-22 0,0 21 15,0 0-15,0-20 0,21 20 16,-21-21-16,0 0 0,21 0 16,-21 1-16,0-1 0,0 0 0,21 0 15,0-21-15,0 0 16,1 0-16,-1 0 0,0 0 0,0-21 16,0 0-16,0 21 0,1-21 15,-1-1-15,0 1 0,0-21 0,0 21 16,0-22-16,1 22 0,-1-21 15,0 21-15,-21 0 0,0-1 0,0 1 16,21 21-16,-21 21 31,0 1-31,0 20 0,-21-21 16,21 0-16,-21 22 0,21-22 16,0 0-16,0 21 0,0-21 0,0 1 15,0 20-15,0-21 16,0 0-16,21-21 0,0 21 0,0-21 15,0 0-15,22 0 0,-1 0 16,-21 0-16,22 0 0,-1 0 0,0-21 16,-21 0-16,22 0 0,-1 0 15,-21-22-15,0 22 0,1-21 0,-1 0 16,0-1-16,-21 1 0,0 0 16,0 20-16,21-20 0,-21 21 15,0 0-15,0 0 0,0 42 31,0 0-31,0 0 0,-21 21 16,21-20-16,0 20 0,0 0 16,-21 1-16,21 20 0,-21-21 0,21 1 15,-22-1-15,22 22 0,-21-22 16,21 21-16,0 1 0,0-22 0,-21 22 16,21 20-16,-21-20 0,21-1 0,-21 22 15,0-21-15,-1 20 0,22-20 16,-21-1-16,0 22 0,0-22 0,21 1 15,0-1-15,-21 1 0,21-22 16,-21 1-16,21-1 0,-22-21 16,22 0-16,0 0 0,0-42 31,22 0-31,-1-21 0,-21 21 16,21-22-16,0 22 0,0-21 0,-21-1 15,21 1-15,1-21 0,-1 20 16,-21-20-16</inkml:trace>
  <inkml:trace contextRef="#ctx0" brushRef="#br0" timeOffset="24275.44">16933 2773 0,'0'0'0,"0"-64"0,0 22 16,0-21-16,0 20 0,0 1 16,0 0-16,0 20 0,0-20 0,21 21 15,1 0-15,-22 0 0,21 21 16,0-22-16,21 22 0,-21 0 0,1 0 15,20 0-15,-21 22 0,0-1 16,0 0-16,1 21 0,-1 1 0,-21-1 16,21 0-16,-21-21 0,0 22 0,0-1 15,-21-21-15,0 22 0,-1-22 16,1 0-16,0 0 0,-21 0 0,21 0 16,-22 1-16,22-22 15,0 0-15,0 21 0,0-21 0,-1 0 16,1 0-16,0 0 0,0-21 15,21-1-15,0 1 0</inkml:trace>
  <inkml:trace contextRef="#ctx0" brushRef="#br0" timeOffset="26517.06">17399 2371 0,'0'0'0,"21"-21"0,0-1 16,-21 1-16,21 0 0,-21 0 0,22 0 15,-1-22-15,-21 22 16,21-21-16,-21 0 0,0 20 16,21 1-16,-21 0 0,0 0 15,0 0-15,-21 42 31,0 0-31,21 0 16,0 0-16,-21 22 0,-1-1 16,22 0-16,-21 1 0,21 20 0,0 1 15,0-22-15,0 22 0,0-1 16,0-21-16,0 1 0,0-1 16,0 0-16,0 1 0,0-22 0,0 0 15,0 0-15,21-21 0,1 0 0,-1 0 16,0 0-16,0 0 0,21 0 15,-20 0-15,-1 0 0,21-21 16,-21 0-16,22 0 0,-22-22 0,0 22 16,0-21-16,0 0 0,0-1 15,1 22-15,-22-21 0,21-1 0,-21 22 16,0-21-16,0 21 0,0 0 16,-21 21-1,-1 21-15,1-21 16,21 42-16,-21-21 0,0 22 0,21-22 15,-21 21-15,21 0 16,0 1-16,0-22 0,0 21 0,0-21 16,0 1-16,0 20 0,0-21 15,0 0-15,21-21 16,0 0-16,0 0 0,0 0 0,1 0 16,-1 0-16,0 0 0,0-21 15,0 0-15,0 0 0,1 0 0,-1-1 16,0-20-16,0 21 0,0-21 15,0-1-15,1 1 0,-1 21 0,0-22 16,21 22-16,-21-21 0,1 21 16,20 0-16,-21 21 0,0 0 15,22 0-15,-22 0 0,0 0 0,0 0 16,-21 21-16,0 0 0,21 0 16,-21 0-16,0 22 0,0-22 15,0 21-15,0 0 0,-21-20 0,0 20 16,0-21-16,21 0 0,-21 22 15,-1-22-15,22 0 0,-21-21 0,21 21 16,0-42 15,21 0-31,1 0 16,-1-1-16,0 1 0,0-21 16,0 0-16,0 20 0,1-20 15,-1 0-15,0-1 0,0 1 16,0 21-16,0 0 0,-21 0 0,0-1 15,22 22-15,-22 22 32,0-1-32,0 0 0,-22 21 15,22-21-15,0 22 0,-21-1 0,21-21 16,0 22-16,-21-22 0,21 21 16,0-21-16,0 0 0,0 1 0,0-1 15,21 0-15,0-21 0,22 21 16,-22-21-16,0 0 0,0 0 15,22 0-15,-22 0 0,21 0 16,-21-21-16,43 0 16,-22 0-16,-21-1 0,0 1 0,1 0 15,-1 0-15,0-21 0,-21-1 16,21 22-16,-21-21 0,21 21 0,-21-1 16,0 1-16,0 0 0,0 0 15,0 42 16,-21 0-31,21 0 0,-21 22 16,21-22-16,0 21 0,0-21 16,0 22-16,-21-22 0,21 0 0,0 21 15,0-20-15,0-1 16,0 0-16,0 0 0,21 0 16,0-21-16,0 21 15,22-21-15,-22 0 0,21 0 0,-21 0 16,22 0-16,-22 0 0,21-21 15,-21 0-15,22 0 0,-22 0 0,21 0 16,-21-22-16,0 1 0,22-22 16,-22 22-16,0-21 0,0 20 0,0-20 15,1 20-15,-1-20 0,-21-1 16,0 22-16,21-21 0,-21 20 16,0 1-16,0 0 0,0 20 0,0-20 15,0 21-15,0 42 31,-21 0-31,21 22 0,0-1 16,-21-21-16,-1 21 0,22 1 0,-21-1 16,21 22-16,0-22 0,-21 0 15,21 1-15,-21 20 0,21-21 0,0 1 16,0-1-16,0 0 0,0 1 16,21-22-16,0 21 0,0-21 0,1 1 15,-1-1-15,0-21 0,0 21 16,43-21-16,-43 0 0,21 0 15,-21 0-15,22 0 0,-22-21 16,0 0-16,0 21 0,0-22 16,0 1-16,1-21 0,-1 21 15,0 0-15,0-22 0,-21 22 0,0 0 16,0 0-16,0 0 0,0 42 31,0 0-15,0 0-16,-21 21 0,21-20 0,-21-1 15,21 0-15,0 0 0,0 21 16,0-20-16,0-1 0,0 0 16,0 0-16,0 0 0,21-21 15,0 21-15,0-21 0,0 0 16,1 0-16,-1 0 0,0 0 16,21-21-16,-21 21 0,22-21 15,-22 0-15,0 0 0,21 0 0,-20-22 16,-1 22-16,0-21 0,0 21 15,0-22-15,0 1 0,-21 21 0,22 0 16,-22-22-16,0 22 16,0 0-16,0 42 31,0 0-31,0 0 0,-22 1 16,1-1-16,0 21 0,21-21 0,-21 22 15,0-1-15,21 0 0,-21 1 16,-1-1-16,22 0 0,0 22 0,-21-22 15,0 0-15,21 22 0,-21-1 16,21 1-16,0-1 0,0 1 0,0 21 16,0-22-16,0 22 0,0-22 15,0 1-15,0 20 0,0-20 0,0 21 16,0-22-16,0 22 0,0-22 0,-21 1 16,21-1-16,0-20 0,-21-1 15,21 0-15,0 1 0,0-22 0,0 0 16,-22-21-1,1 0 1,0-21-16,21 0 16,-21-1-16,21 1 0,-21 0 15,21 0-15,0 0 0,0 0 16,0-1-16,0 1 0,0 0 0,0-21 16,0 21-16,0-22 0,0 1 15,21 0-15,0 20 0,-21-20 0,21 0 16,-21-22-16,0 22 0,21 0 15,-21-22-15</inkml:trace>
  <inkml:trace contextRef="#ctx0" brushRef="#br0" timeOffset="26822.89">19346 2328 0,'0'-21'16,"0"42"-16,21-42 0,22 0 15,-1 21-15,0 0 0,22 0 0,-1-21 16,1 21-16,-1 0 0,22 0 0,-43-21 16,22 21-16,-1 0 0,-20 0 15,-1-21-15,0 21 0,1 0 16,-1 0-16,-21 0 0,0-22 0,1 22 15,-44 0 17,1 0-32,0 0 0,0 0 0,-21 0 15,20 0-15,-20 0 0</inkml:trace>
  <inkml:trace contextRef="#ctx0" brushRef="#br0" timeOffset="27102.73">18944 2011 0,'0'-21'31,"21"21"16</inkml:trace>
  <inkml:trace contextRef="#ctx0" brushRef="#br0" timeOffset="36887.14">3344 4657 0,'0'0'0,"0"-85"32,21 85-32,-21-21 0,0 0 0,22 0 15,-22-1-15,0 44 47,0-1-47,0 0 0,0 21 16,0-21-16,0 22 0,0 20 0,0-20 15,-22 20-15,22 1 0,-21-22 16,0 21-16,21-20 0,0 20 0,-21-20 16,21-22-16,0 21 0,0-21 15,0 0-15,0 1 0,21-22 32,-21-22-32,21 1 15,0 0-15,1 0 0,-1 0 0,0-22 16,0 22-16,0-21 15,22 0-15,-22-1 0,0 1 0,0 0 16,0 20-16,-21-20 0,21 21 16,1 0-16,-22 0 0,0-1 0,21 22 15,0 0 1,-21 22-16,0-1 0,0 0 0,0 0 16,0 21-16,21-20 0,-21 20 15,0-21-15,21 21 0,-21 1 0,0-1 16,0-21-16,0 22 0,21-22 15,1 0-15,-22 0 0,21 0 16,0 0-16,-21 1 0,21-22 16,0 0-16,0 0 0,1 0 0,-1 0 15,21 0-15,-21-22 0,0 22 16,22-21-16,-22-21 0,0 21 0,0 0 16,0-22-16,1 22 0,-1-21 15,0-1-15,0 1 0,-21-21 16,0 20-16,21 1 0,-21 0 0,0-1 15,0 1-15,0 21 0,0 0 16,0-1-16,0 1 0,-21 21 31,21 21-31,0 1 0,0 20 16,0 0-16,-21 1 0,21-1 16,0 0-16,0 1 0,0 20 0,-21-21 15,21 1-15,0-1 0,0 0 16,0 1-16,0-22 0,0 21 0,21-21 15,0-21-15,-21 22 0,21-22 16,0 0-16,22 0 0,-22 0 0,21 0 16,-21 0-16,22-22 0,-1 1 15,-21 0-15,22-21 0,-1 21 0,0-22 16,1 1-16,-1 0 0,-21-1 16,0-20-16,22 20 0,-22 1 0,-21 0 15,0-1-15,0 1 16,0 0-16,0-1 0,0 22 0,0 0 15,0 0-15,-21 0 0,-1 21 16,1 21-16,0 0 16,21 0-16,0 0 0,0 22 15,-21-1-15,21 0 0,-21 22 0,21-22 16,0 1-16,-21 20 0,21-21 16,0 1-16,0-1 0,-22 0 0,22 1 15,0-22-15,0 0 0,0 0 16,0 0-16,22-21 31,-1 0-31,-21-21 16,21 0-16,0 0 0,0 0 0,-21-22 15,21 22-15,1-21 0,-1 21 16,-21-22-16,21 22 0,0 0 0,-21 0 16,21 0-16,-21 0 0,21 21 15,1 0 1,-22 21-16,21-21 0,-21 42 15,0-21-15,0 0 0,0 1 0,0 20 16,21-21-16,-21 0 16,21 22-16,-21-22 0,21 0 0,0 0 0,1 0 15,-22 0-15,21 1 16,21-1-16,-21-21 0,0 21 0,22-21 0,-22 0 16,21 0-16,-21 0 15,22 0-15,-1 0 0,0-21 0,1 21 16,-1-21-16,0-1 0,-20 1 15,20 0-15,0 0 0,-21-21 0,22 20 16,-22-20-16,0 0 0,0-1 16,0 1-16,-21 0 0,0-1 0,0 1 15,0 0-15,0 21 0,0-22 16,-21 22-16,0 0 0,0 21 0,0 0 16,0 0-16,-22 0 0,22 0 15,-21 0-15,21 0 0,-22 21 16,22 21-16,-21-20 0,21 20 15,-1 0-15,-20 1 0,21 20 0,21-21 16,-21 1-16,21-1 0,0-21 16,0 22-16,0-22 0,0 21 0,0-21 15,21 0-15,0 1 16,0-22-16,22 0 0,-22 0 0,0 0 16,21 0-16,-21 0 0,1-22 15,20 1-15,-21 0 0,0 0 0,0 0 16,1 0-16,-1-1 0,0 1 15,0-21-15,0 0 0,-21-1 16,0 22-16,0-21 0,0-1 0,0 1 16,0 21-16,0 0 0,0 0 15,0 42 17,0 21-32,0-21 0,0 22 0,0-1 15,-21 0-15,21-21 0,0 22 16,0-1-16,0-21 0,0 22 0,0-22 15,0 0-15,0 0 0,0 0 16,21 0-16,0 1 0,1-22 0,-1 0 16,0 21-16,21-21 0,-21 0 15,1 0-15,20 0 0,-21 0 16,21-21-16,1-1 0,-22 22 0,21-21 16,-21 0-16,1-21 0,-1 21 15,0-22-15,0 1 0,0 0 0,0-1 16,1-20-16,-1 20 15,-21-20-15,0 21 0,0-22 0,21 22 0,-21-1 16,21-41-16,-21 41 16,0 22-16,0-21 0,0 63 31,0 0-31,0 0 0,-21 22 16,21-22-16,-21 21 15,21 1-15,0-1 0,-21 21 0,21-20 0,0-1 16,0 22-16,0-22 15,0 0-15,0 1 0,0-1 0,0 0 16,0 1-16,0-22 0,0 0 16,0 0-16,0 0 0,21 0 0,0-21 15,0 22-15,0-22 16,0 0-16,1 0 0,-1 0 16,0-22-16,0 22 0,0-21 0,0 0 15,1 0-15,-1 0 0,0 0 16,-21-22-16,0 22 0,21-21 0</inkml:trace>
  <inkml:trace contextRef="#ctx0" brushRef="#br0" timeOffset="37131">6244 4720 0,'-21'21'15,"21"1"1,21-22-1,0 0-15,0 0 0,1 0 0,-1 0 16,0 0-16,0 0 0,0 0 16,22 0-16,-22 0 0,0 0 15,0 0-15,0 0 0,0 0 0,1 0 16,-1 0-16,-21-22 31</inkml:trace>
  <inkml:trace contextRef="#ctx0" brushRef="#br0" timeOffset="37879.57">7747 4868 0,'-42'-21'16,"84"42"-16,-106-42 0,43 21 0,-21 0 0,21 0 15,0-21-15,-1 21 16,1 0-16,21 21 31,21 0-31,22-21 16,-1 22-16,0-22 0,1 21 16,20-21-16,1 21 0,-1-21 0,1 0 15,20 0-15,-20 0 0,-1 0 0,1 0 16,-1 0-16,1 0 0,-1 0 15,-20 0-15,20 0 0,-20 0 16,-1-21-16,0 21 0,1-21 0,-1 21 16,-21-22-16,0 22 0,0-21 0,-21 0 15,0 0-15,0 0 16,0 0-16,-21 21 0,0-22 16,0 1-16,0 21 0,-22 0 15,22-21-15,-21 21 0,21 0 0,0 0 16,-1 0-16,1 0 0,0 0 15,0 0-15,0 0 0,0 0 16,42 0 15,0 0-31,0 0 0,21 0 16,-20 0-16,-1 0 0,21 0 16,-21 0-16,22 0 0,-22 0 0,0 0 15,0 0-15,0 0 16,0 21-16,1 0 0,-22 1 15,0-1-15,0 0 0,0 0 16,-22 0-16,1 22 0,0-22 0,-21 21 16,21 0-16,-22-20 0,22 20 15,-21-21-15,21 21 0,-1-20 0,-20-1 16,21 0-16,0 0 0,0 0 16,-1 0-16,1 1 0,0-22 15,21 21-15</inkml:trace>
  <inkml:trace contextRef="#ctx0" brushRef="#br0" timeOffset="38366.85">9969 4699 0,'0'0'0,"0"-21"0,0 0 15,0 0-15,0-1 0,0 1 16,0 0-16,0 0 0,-21 21 31,21 21-15,0 0-16,0 0 0,0 1 16,0-1-16,0 21 0,0 0 0,0 1 15,0-1-15,0 22 0,-21-22 16,21 0-16,-21 22 0,21-22 15,0 0-15,-21 1 0,0-22 0,21 21 16,0-21-16,0 1 0,0-1 16,0 0-16,21-21 15,0 0 1,0-21-16,0 21 0,22-21 0,-22-1 16,0 1-16,21 0 0,-21-21 15,22 21-15,-22-22 0</inkml:trace>
  <inkml:trace contextRef="#ctx0" brushRef="#br0" timeOffset="39118.99">10562 4699 0,'0'0'0,"21"-21"0,0 0 0,1 0 0,-1 21 15,-21-22-15,0 1 16,0 42 0,0 1-16,-21-1 15,-1 0-15,1 0 0,0 21 0,21 1 16,-21-22-16,0 21 0,0 1 15,-1-1-15,1 0 0,21 1 0,-21-1 16,21-21-16,0 21 0,0-20 16,0-1-16,0 0 0,0 0 15,21-21-15,0 0 16,1 0-16,-1 0 0,0 0 0,0 0 16,0 0-16,22-21 0,-22 21 0,0-21 15,0 0-15,0-1 0,0 1 16,1 0-16,-22 0 0,0-21 0,0 20 15,0-20-15,0 21 0,0-21 16,-22-1-16,1 22 0,0-21 0,0 21 16,0-1-16,0 1 0,21 0 15,0 0-15,0 0 0,0 0 16,0-1-16,21 22 16,0-21-16,0 21 0,21-21 0,1 21 15,-22 0-15,21 0 16,1 0-16,-1 0 0,0 0 0,1 0 15,-1 0-15,0 21 0,-21 0 0,1 1 16,-1-1-16,0 0 0,-21 21 16,0-21-16,0 22 0,0-1 0,0-21 15,0 22-15,0-1 0,-21-21 16,21 21-16,0 1 0,0-22 0,0 0 16,0 21-16,0-20 0,0-1 15,0 0-15,21 0 0,0-21 16,0 0-16,0 0 0,1 0 15,20 0-15,-21 0 0,0 0 0,22 0 16,-22-21-16,21 0 0,-21 0 16,0-1-16,1 1 0,-1 0 15,0-21-15,0-1 0,0 22 0,-21-21 16,21 0-16,-21-1 0,0 1 16,0 0-16,0-1 0,-21 1 0,0 0 15,21 20-15,-21 1 0,0 0 16,0 0-16,-22 21 0,22 0 0,0 0 15,-21 0-15,-1 0 0,22 0 16,-21 21-16,-1-21 0,1 21 0,0 0 16,21 1-16,-22-1 0,22 0 15,0 0-15,21 0 0,0 22 16,0-22-16,0 0 0,21 0 16,0-21-16,22 0 0,-1 0 15,0 0-15,1 0 0,-1 0 0</inkml:trace>
  <inkml:trace contextRef="#ctx0" brushRef="#br0" timeOffset="39470.79">12065 4699 0,'-42'0'16,"20"21"-1,1 0-15,0 1 0,21-1 16,0 0-16,0 21 0,0-21 15,21-21 1,0 0 0,1 0-16,-1 0 0,0 0 15,-21-21-15,21 0 0,-21 0 16,21 0-16,-21 0 0,0-1 0,0 1 16,0 0-16,0 0 0,-21 0 15,0 21-15,0-21 0,0 21 16,-1 0-16,1 0 0,0 0 0,0 0 15,0 0-15,0 0 16,-1 21-16,1 0 16,21 0-16,0 0 15,0 0-15,21-21 16,1 0-16,20 0 0,-21 0 16</inkml:trace>
  <inkml:trace contextRef="#ctx0" brushRef="#br0" timeOffset="39789.61">12785 4445 0,'-22'-42'32,"1"42"-32,0 0 15,0 21-15,0 0 16,0 0-16,-1 0 0,1 22 0,0-22 15,21 21-15,-21 1 0,0-1 16,0 0-16,-22 1 0,22-1 16,0 21-16,0-20 0,-22 20 0,22-20 15,-21 20-15,21-21 0,0 1 16,-1-22-16,1 21 0,0-21 0,0 1 16,21 20-16,-21-42 0,21 21 15,0 0-15,21-21 31,0 0-31,0-21 0,0 0 0,1 0 16,-1 0-16,21-1 0</inkml:trace>
  <inkml:trace contextRef="#ctx0" brushRef="#br0" timeOffset="40056.44">12700 4974 0,'0'43'31,"0"-22"-31,0 0 0,21-21 16,0 0 0,0 0-16,1 0 15,-1 0-15,0-21 0,0 21 16,-21-21-16,0-1 0,0 1 16,0 0-16,0 0 15,-21 21 1,0 0-16,0 0 0,-1 0 15,1 21-15,0-21 16,0 0 0</inkml:trace>
  <inkml:trace contextRef="#ctx0" brushRef="#br0" timeOffset="41556.74">14753 4466 0,'0'21'31,"21"-21"-16,0 0-15,1 0 16,-1 0-16,0 0 0,0 0 16,21-21-16,-20 0 15,-1 21-15,0-21 0,21 0 0,-21 0 16,1-1-16,-22 1 0,0 0 16,21 0-16,-21 0 0,0 0 15,0-22-15,0 22 0,0 0 0,0 0 16,-21 0-16,-1 21 15,22 21-15,-21 0 16,0 21-16,21-21 0,-21 22 0,21 20 16,0-20-16,-21-1 0,0 21 15,21-20-15,-22-1 0,22 22 16,0-22-16,-21 21 0,21-20 16,-21-1-16,21 22 0,-21-43 0,21 21 15,0-21-15,0 22 0,0-22 16,0 0-16,-21-21 15,21-21 1,-21 21-16,21-21 0,0-1 16,0 1-16,-22 0 0,1 0 15,0 0-15,0-22 0,0 22 0,0-21 16,-1 21-16,-20 0 0,21-1 16,21 1-16,-21 0 0,0 21 15,21 21 1,0 0-16,0 1 15,0 20-15,0-21 0,21 21 0,0-20 16,0 20-16,0-21 0,0 0 16,1 22-16,-1-22 0,0-21 15,21 21-15,1-21 0,-22 0 0,21 0 16,0 0-16,1 0 0,-1 0 0,0 0 16,1-21-16,-1 0 0,0-1 15,-20 1-15,20 0 0,-21 0 16,21-21-16,-20 20 0,-1-20 0,-21 21 15,0-21-15,0 20 0,0-20 0,0 21 16,0 0-16,0 0 16,0-1-16,0 44 31,0-1-31,0 0 0,0 0 16,-21 21-16,21-20 0,0 20 15,0 0-15,-22-21 0,22 22 0,-21-22 16,21 0-16,-21 0 0,21 0 15,0 1-15,0-1 16,0-42 0,0-1-1,0 1-15,21 0 0,-21 0 16,21-21-16,1 20 0,-1-20 16,0 21-16,0-21 0,0-1 0,0 22 15,22-21-15,-22 21 0,0-1 16,21 1-16,-20 21 0,-1 0 0,21 0 15,-21 0-15,0 0 0,1 0 16,-1 21-16,-21 22 0,0-22 16,0 0-16,0 21 0,0 1 15,0-22-15,0 21 0,0 1 16,0-22-16,0 21 0,21-21 0,-21 0 16,21 1-16,-21-1 0,0 0 15,21-21-15,0 0 0,1 0 16,-1 0-16,0 0 0,0 0 0,0 0 15,0-21-15,1 0 0,20-1 16,-21 1-16,21-21 0,-20 21 0,41-64 16,-42 43-16,0-1 15,1 1-15,-1 0 0,0-1 0,-21 1 16,0 0-16,21-1 0,0 1 16,-21 0-16,0-1 0,0 1 15,0 21-15,0 0 0,0 0 0,0 42 31,-21 21-31,21-21 16,-21 22-16,0-1 0,0 0 0,21 1 16,0-1-16,-22 0 0,1 22 0,21-22 15,0 0-15,0 1 0,0-1 16,-21 0-16,21 1 0,0-1 0,0-21 16,0 0-16,0 1 15,0-1-15,0 0 0,21-21 0,0 0 16,1 0-16,-1 0 15,0-21-15,0 0 0,0-1 0,0 22 16,1-42-16,-22 21 0,21 0 16,0-22-16,0 1 0</inkml:trace>
  <inkml:trace contextRef="#ctx0" brushRef="#br0" timeOffset="41755.62">16192 4593 0,'-21'0'0,"42"0"0,-63 0 0,21 0 15,21 21-15,0 1 32,21-22-32,0 0 15,0 0-15,1 0 0,-1 0 16,21 0-16,-21 0 0,0 0 0,22 0 16,-22 0-16,0 0 0,0-22 15,0 22-15,1 0 0,-1-21 16,0 21-16,0 0 0</inkml:trace>
  <inkml:trace contextRef="#ctx0" brushRef="#br0" timeOffset="42123.42">16637 4678 0,'0'0'16,"0"21"0,21-21-1,0 0 1,0 0-16,1 0 0,-1 0 15,0-21-15,0 0 0,0 21 0,0-21 16,-21-1 0,22 1-16,-22 0 0,0 0 15,-22 21 1,1 0-16,0 0 16,0 21-16,0 0 0,0 0 15,21 1-15,-22-1 0,22 0 0,-21 0 16,21 0-16,-21 22 0,21-22 15,0 0-15,0 21 0,0-21 0,0 1 16,0-1-16,0 0 0,21 0 16,0-21-16,22 21 0,-22-21 15,0 0-15,0 0 0,0 0 0,22 0 16,-22 0-16,21 0 0,-21 0 16,1-21-16,20 0 0,-21 0 0,0 0 15,0-1-15,1 1 0,-1-21 16</inkml:trace>
  <inkml:trace contextRef="#ctx0" brushRef="#br0" timeOffset="42460.81">17187 4614 0,'0'-21'0,"0"42"0,21-63 16,1 42-16,-22-21 0,21 0 15,0 21-15,0-21 0,0 21 16,0 0-16,22-22 0,-22 22 16,0 0-16,21 0 0,-20 0 0,20 0 15,0 22-15,-21-1 0,22-21 16,-22 21-16,0 0 0,0 0 15,-21 22-15,0-22 0,0 0 16,0 0-16,0 0 0,0 22 0,-21-22 16,0 0-16,0 0 0,0-21 15,-1 21-15,22 0 0,-21-21 16,21-21 0,0 0-16,0 0 15,0 0-15,0 0 16,21-1-16,1 1 0,-22 0 0,21 0 15,-21 0-15,21 0 16,0-1-16,0 1 0,-21 0 0,21 0 16,1 0-16,-1 0 0,0 21 15,0-22-15,0 1 0,0 21 16,1-21-16,-1 21 0</inkml:trace>
  <inkml:trace contextRef="#ctx0" brushRef="#br0" timeOffset="43061.47">18182 4382 0,'42'-64'15,"-20"43"1,-22 0-16,0 0 0,21-1 0,-21 1 16,0 0-16,0 0 15,0 0-15,-21 21 16,-1 0-1,22 21-15,0 0 0,-21 21 0,21-20 16,-21 20-16,0 0 0,21 1 16,0-1-16,-21 0 0,0 22 0,21-22 15,-22 22-15,1-1 16,0 1-16,21 20 0,-21 1 0,0 0 0,0-1 16,21 1-16,-22 21 0,1-22 15,0 22-15,0 21 0,21-21 16,-21 0-16,0 0 0,-1 0 0,1-1 15,0-20-15,21 21 0,0-21 16,0 20-16,0-41 0,0-1 0,0 1 16,0-22-16,0 1 0,0-22 0,21 0 15,0-21-15,1 0 0,-1 0 16,0 0-16,0-21 0,21 0 0,-20-1 16,20-20-16,0 21 0,22-21 15,-22-22-15,0 22 0,22-22 0,-22 1 16,22-1-16,-22 1 0,-21-1 0,22 1 15,-22-22-15,0 0 0,-21 1 16,0-1-16,0-21 0,-42 22 16,20-1-16,-41 0 0,21 22 15,-22-1-15,1 1 0,20-1 0,1 22 16,0 0-16,20 20 0,-20 1 16,21 0-16,0 0 15,42 0 16,0 21-15,0-21-16,22 21 0,-1-22 0,0 1 16,1 0-16,-1 0 0,21 0 0</inkml:trace>
  <inkml:trace contextRef="#ctx0" brushRef="#br0" timeOffset="43555.29">18902 4678 0,'21'-21'0,"-42"42"0,63-63 0,-42 20 16,0 1-16,0 0 0,0 0 15,0 0-15,0 0 0,0-1 0,0 1 16,0-21-16,0 21 16,0 0-16,-21 21 0,0 0 15,0 0-15,-1 0 0,1 21 16,0 0-16,0 0 0,0 0 0,-22 0 16,22 22-16,0-22 0,-21 21 15,21-21-15,-1 1 0,1 20 16,0-21-16,0 0 0,21 0 15,0 1-15,0-1 0,0 0 0,0 0 16,21-21-16,0 0 16,0 0-16,1 0 0,20 0 0,-21 0 15,21-21-15,-20 0 0,-1 0 16,21-1-16,-21 1 0,22 0 0,-22 0 16,0 0-16,0-22 0,0 22 15,0-21-15,1 21 0,-1 0 0,-21-1 16,0 1-16,0 0 0,0 42 31,0 0-15,0 1-16,-21-1 0,-1 0 0,22 21 15,-21-21-15,21 1 0,0 20 16,0-21-16,0 0 0,0 0 0,0 1 16,0-1-16,0 0 0,0 0 15,0 0-15,21-21 0,1 21 16,-1-21-16,0 0 0,0 0 15,0 0-15,22-21 0,-22 0 0,21 21 16,-21-21-16,22 0 0,-1 0 16,0-22-16,1 22 0</inkml:trace>
  <inkml:trace contextRef="#ctx0" brushRef="#br0" timeOffset="43788.71">19727 4445 0,'0'0'0,"0"-21"0,0 0 15,0 0-15,0-1 16,-21 22-16,0 0 15,0 0-15,-22 22 16,22-1-16,0 0 0,0 0 0,0 21 16,0-20-16,21-1 0,-22 21 15,22-21-15,-21 0 0,21 22 0,0-22 16,0 0-16,0 0 0,0 0 16,0 1-16,21-1 0,1-21 15,-1 0-15,0 0 16,0 0-16,0 0 0,22 0 0,-22 0 15,21 0-15,-21-21 0,0 21 16,22-22-16,-22 1 0</inkml:trace>
  <inkml:trace contextRef="#ctx0" brushRef="#br0" timeOffset="44172.49">20066 4593 0,'-21'0'16,"42"0"31,0 0-47,0 0 0,0-21 0,1 21 15,-1-21-15,0 0 16,-21 0-16,21 21 0,-21-22 0,0 1 16,0 0-16,0 0 0,0 0 15,0 0-15,-21 21 16,0 0-16,-22 0 0,22 0 15,0 21-15,0 0 0,0 0 0,0 0 16,-1 0-16,1 22 0,0-22 16,21 21-16,-21-21 0,21 1 0,0 20 15,0-21-15,0 0 0,0 0 16,0 1-16,21-1 0,0-21 16,0 21-16,1 0 0,-1-21 0,0 0 15,0 0-15,0 0 0,22 0 16,-22 0-16,0 0 0,0-21 0,0 0 15,22 21-15,-22-21 0,0-1 16,0 22-16,0-21 0,22 0 0,-22 21 16</inkml:trace>
  <inkml:trace contextRef="#ctx0" brushRef="#br0" timeOffset="44343.39">20405 4699 0,'0'0'0,"0"21"0,-22-21 15,1 0 1,0 0 31,0 0-47,0 0 0,0 0 16</inkml:trace>
  <inkml:trace contextRef="#ctx0" brushRef="#br0" timeOffset="45986.81">6392 6456 0,'-21'0'0,"42"0"0,-63 0 16,42 21-1,-21 0-15,21 0 0,-21 1 0,21-1 16,0 0-16,0 0 0,0 0 0,0 0 16,0 1-16,0-1 0,21-21 15,0 0-15,0 0 0,21 0 16,-20 0-16,20 0 0,0-21 15,1-1-15,20 1 0,-21-21 16,22 21-16,-22-22 0,1 22 16,-1-21-16,0 21 0,-21-22 0,1 22 15,-1-21-15,-21 21 0,0 0 16,0-1-16,0 1 0,0 0 16,-21 21-1,21 21-15,-22 0 16,22 1-16,-21 20 0,21 21 15,0-20-15,0 20 0,-21-20 0,21 20 16,-21 1-16,21-22 0,-21 21 0,21-20 16,0-1-16,-21 0 0,21 1 15,-22-1-15,22 0 0,0 1 16,0-22-16,0 21 0,0-21 16,0 1-16,0-1 0,-21-21 0,0 0 15,0 0 1,0-21-16,0-1 15,-1 1-15,-20 0 0,21 0 0,0 0 16,-22 0-16,22-1 0,-21 1 16,21-21-16,0 21 0,-22 0 0,22 21 15,21-22-15,-21 22 0,0 0 16,0 22-16,21-1 16,0 0-16,0 0 0,0 0 15,0 22-15,0-22 0,0 0 16,0 21-16,21-21 0,0 1 0,0 20 15,0-21-15,22-21 0,-22 21 16,21-21-16,-21 0 0,22 0 0,20 0 16,-21-21-16,1 21 0,-1-21 15,22 0-15,-22 0 0,21-22 0,-20 22 16,-1 0-16,0-21 0,1 20 16,-1-20-16,-21 21 0,22-21 0,-22 20 15,0-20-15,-21 0 0,0 21 0,21-1 16,-21 1-16,0 0 0,21 21 15,-21 21 1,0 0-16,0 1 16,0-1-16,0 0 0,0 21 0,0-21 15,0 1-15,-21 20 0,0-21 0,21 21 16,-21-20-16,21-1 0,0 0 16,-21 0-16,21 0 0,-22 0 0,22-42 46,0 0-46,0 0 0,0 0 16,22 0-16,-1-1 0,0 1 0,-21-21 16,21 21-16,0-22 0,0 1 15,1 21-15,-1-21 0,0-1 16,0 22-16,21-21 0,-20 42 0,-1-21 16,0 21-16,0 0 0,0 0 15,0 21-15,-21 0 0,0 0 0,22 21 16,-22-20-16,0 20 0,0-21 15,0 21-15,0-20 0,0 20 0,21-21 16,-21 0-16,21 0 0,-21 22 16,21-22-16,0-21 0,0 21 0,1 0 15,-1-21-15,0 0 0,0 0 0,21 0 16,-20-21-16,20 0 16,-21 21-16,21-21 0,-20 0 0,-1-1 15,21 1-15,-21-21 0,0 21 16,1-22-16,20 1 0,-21 0 0,-21-1 15,21 1-15,0-21 0,-21 20 16,22-20-16,-22 20 0,0-20 0,0 21 16,0 20-16,0-20 0,0 21 0,0 42 31,0 0-31,0 22 0,0-1 16,0 0-16,0 1 0,-22-1 15,22 21-15,-21-20 0,21-1 0,-21 22 16,21-22-16,0-21 0,-21 21 0,21 1 15,0-22-15,0 21 16,0-21-16,0 1 0,0-1 0,21-21 16,0 0-1,0 0-15,1 0 0,-1-21 16,0-1-16,0 1 0,21-21 16,-42 21-16,22 0 0,-22-1 15,21 1-15</inkml:trace>
  <inkml:trace contextRef="#ctx0" brushRef="#br0" timeOffset="46174.71">8086 6625 0,'0'21'16,"0"-42"-16,-22 64 0,22-22 16,22-21-1,-1 0-15,0 21 16,0-21-16,0 0 0,0 0 15,1 0-15,-1 0 0,0 0 0,0 0 16,0-21-16,0 21 0,-21-21 16,22 21-16</inkml:trace>
  <inkml:trace contextRef="#ctx0" brushRef="#br0" timeOffset="46532.5">8467 6816 0,'0'0'15,"0"21"-15,0 0 16,21-21-16,0 0 16,0 0-16,0-21 15,0 0-15,1 21 0,-1-21 0,0-1 16,0 22-16,0-21 0,-21 0 16,0 0-16,0 0 0,0 0 0,0-1 15,0 1-15,-21 21 16,0 0-1,0 21-15,0 1 0,-1-1 0,1 0 16,21 0-16,0 21 16,-21-20-16,21 20 0,0-21 0,0 0 15,0 22-15,0-22 0,0 0 16,0 0-16,21-21 0,0 21 0,1 0 16,-1-21-16,0 0 0,21 22 0,-21-22 15,22 0-15,-22 0 0,21 0 16,1 0-16,-22 0 0,21-22 0,-21 22 15,22-21-15,-22 0 0,0 0 16</inkml:trace>
  <inkml:trace contextRef="#ctx0" brushRef="#br0" timeOffset="46859.84">9123 6752 0,'0'-21'0,"0"42"0,0-63 0,-21 21 0,21 0 16,0-1-16,0 1 0,0 0 15,0 0-15,21 0 16,0 21-16,0 0 0,0 0 15,0 0-15,22 21 0,-22 0 16,0 0-16,0 0 0,-21 22 16,21-22-16,1 0 0,-22 21 0,21-20 15,-21-1-15,0 21 0,0-21 0,0 22 16,0-22-16,0 0 0,0 0 0,0 0 16,0 0-1,-21-21-15,-1 0 16,22-21-1,0 0 1,0 0-16,0 0 0,0-22 16,0 22-16,0 0 0,0 0 15,22-21-15,-1 20 0,-21 1 0,21 0 16,0 0-16,-21 0 0,21 0 0,0-1 16,-21 1-16,22 0 0,-1 0 15</inkml:trace>
  <inkml:trace contextRef="#ctx0" brushRef="#br0" timeOffset="47651.43">9250 7049 0,'0'0'0,"21"0"16,0 0-1,0 0-15,0 0 0,1-22 16,20 1-16,0 21 0,1-21 16,-1 0-16,21 0 0,-20 0 0,20-1 15,1 1-15,-22 0 0,22-21 16,-22 21-16,0-22 0,1 22 0,-22-21 15,21-1-15,-42 1 0,0 0 0,0-1 16,0 1-16,0 0 0,0-1 16,-21 22-16,0-21 0,0 21 0,-1 0 15,1 21-15,0 0 0,0 0 16,0 0-16,0 0 0,-1 0 16,22 21-16,-21 21 0,0-21 15,21 43-15,-21-22 0,21 22 0,0-1 16,-21 1-16,0-1 0,21 1 0,0-1 15,-22 1-15,1-1 0,21 22 16,-21-1-16,21 1 0,0 0 0,0 21 16,0-22-16,0 1 0,0 21 15,0 0-15,-21-1 0,21 22 0,-21-21 16,21 0-16,0-21 0,0 21 0,0-22 16,-21 1-16,21 0 0,0-22 15,0 1-15,0-1 0,0 1 0,0-22 16,0-21-16,0 0 0,0 0 0,21-21 15,0 0-15,0 0 0,0-21 16,22 0-16,-1 0 0,0-21 16,1-1-16,-1-20 0,21 20 0,-20-20 15,20-1-15,-20 1 0,20-1 16,-21 1-16,1-22 0,-1 1 0,-21-1 16,0 0-16,1 1 0,-22-1 0,0 0 15,0 1-15,-22-1 0,1 0 16,0 1-16,-21-1 0,-1 21 0,1 1 15,0-1-15,-22 22 0,22 0 16,-22 21-16,22-1 0,-21 1 16,20 0-16,1 21 0,21 0 0,-43 0 15,43 0-15,21-21 32,21 21-32,0 0 0,22-21 15,-22 21-15,21-21 0,1 21 16,-1-22-16,21 1 0,-20 0 0,20 21 15,-20-21-15,20 0 0</inkml:trace>
  <inkml:trace contextRef="#ctx0" brushRef="#br0" timeOffset="48138.59">10795 6604 0,'21'-21'0,"-42"42"0,42-84 0,-21 41 16,0-20-16,0 21 15,0 0-15,-21 0 0,0-1 0,0 1 16,-22 21-16,22 0 0,-42 0 15,41 0-15,-20 21 0,0 1 16,21 20-16,-22-21 0,22 21 16,-21 1-16,21 20 0,-1-20 0,-20-1 15,21 0-15,0 1 0,0-1 0,21 0 16,0 1-16,0-22 0,0 0 16,0 0-16,0 0 0,21 0 0,0-21 15,0 0-15,0 0 0,0 0 16,22 0-16,-22 0 0,21-21 0,-21 21 15,22-21-15,-1 0 0,0 0 16,-20 0-16,20-1 0,0-20 16,-21 21-16,22-21 0,-22-1 0,0 1 15,0 21-15,0-22 0,1 1 16,-22 0-16,0 21 0,0-1 0,0 1 16,0 42-1,-22 1-15,1-1 16,0 21-16,0-21 0,21 22 15,-21-1-15,0 0 0,21 1 16,-22-22-16,22 21 0,-21-21 0,21 22 0,0-22 16,0 0-16,0 0 0,0 0 15,0 0-15,21-21 16,1 0-16,-1 0 0,0 0 0,0 0 16,21 0-16,1 0 0,-22 0 15,21-21-15,1 0 0,-1 0 0,0 21 16,1-21-16,20-22 0,-21 22 15</inkml:trace>
  <inkml:trace contextRef="#ctx0" brushRef="#br0" timeOffset="48391.44">11557 6604 0,'21'-21'0,"-42"42"0,42-63 15,-21 21-15,0-1 0,0 1 0,0 0 16,-21 21 0,0 0-16,0 21 0,-22-21 15,22 21-15,0 22 16,0-22-16,0 21 0,-1-21 0,-20 22 15,21-22-15,21 21 0,-21 1 0,0-22 16,21 21-16,-22-21 0,22 0 16,0 1-16,0-1 0,0 0 0,0 0 15,22-21-15,-1 0 0,0 21 16,0-21-16,21 0 0,-20 0 0,20 0 16,-21 0-16,21-21 0,1 21 0,-1-21 15,-21 0-15,22 0 0,-1-1 16,0 1-16,-21 0 0,43-21 15</inkml:trace>
  <inkml:trace contextRef="#ctx0" brushRef="#br0" timeOffset="48787.22">11896 6668 0,'-22'0'0,"1"42"32,0-42-32,21 21 0,21-21 31,0 0-31,1 0 15,20 0-15,-21-21 0,0 21 0,0-21 16,1 21-16,20-21 0,-21-1 0,0 1 16,0 0-16,1 0 15,-1 0-15,-21 0 0,21-22 0,-21 22 0,0 0 16,0 0-16,-21 0 16,0 21-16,-22 0 0,22 0 15,0 21-15,-21 0 0,-1 0 16,22 0-16,-21 22 0,21-1 0,-22 0 15,22 1-15,0-1 0,21 0 0,0-21 16,0 22-16,0-1 0,0-21 16,0 0-16,0 1 0,0-1 0,42 0 15,-21 0-15,1-21 0,20 0 16,0 0-16,1 0 0,-1 0 16,0 0-16,1 0 0,-1 0 0,0 0 15,1-21-15,-1 21 0,0-21 16,-21 0-16,22 21 0,-22-22 0,0 1 15,0 21-15,-21-21 0,0 0 16,0 0-16</inkml:trace>
  <inkml:trace contextRef="#ctx0" brushRef="#br0" timeOffset="49602.75">6350 7324 0,'0'0'16,"-21"0"-16,0 0 0,-22 0 0,22 0 16,0 0-16,-21 0 0,20 0 0,1 0 15,0 0-15,0 0 0,0 0 16,0 0-16,-1 0 0,1 0 0,0 0 16,42 0 15,22 0-16,-22 0 1,0 0-16,21 0 0,1 0 0,-1 21 16,0-21-16,22 0 0,-1 0 0,1 21 15,20-21-15,1 0 0,21 0 16,0 0-16,0 0 0,-1 0 0,1 0 16,21 0-16,0 0 0,21 0 15,1 0-15,-1 0 0,0 0 0,21 0 16,1 0-16,20 0 0,-21 0 15,22 0-15,-1-21 0,1 21 0,-1 0 16,1-21-16,-1 21 0,1-21 0,-1 21 16,1-22-16,-1 22 15,1 0-15,-1-21 0,-20 21 0,-22 0 16,0-21-16,-21 21 16,21-21-16,-42 21 0,0 0 0,0 0 15,-43-21-15,22 21 0,-43 0 0,22 0 16,-43 0-16,0 0 0,0 0 0,0 0 15,1 0-15,-44 0 79</inkml:trace>
  <inkml:trace contextRef="#ctx0" brushRef="#br0" timeOffset="49738.67">12340 7197 0,'-21'0'32</inkml:trace>
  <inkml:trace contextRef="#ctx0" brushRef="#br0" timeOffset="51098.61">2392 7684 0,'0'0'0,"0"-22"16,0 1-1,0 0 1,0 42 15,0 0-31,0 1 0,0 20 16,0-21-16,-21 21 0,21 1 0,0-1 16,-22 0-16,22 1 0,-21 20 15,21-20-15,0-1 0,-21 21 0,0-20 16,0-1-16,21-21 0,0 22 15,-21-22-15,-1 0 0,22 0 16,0 0-16,0 0 0,0-42 47,22 0-31,-22 0-16,21 0 0</inkml:trace>
  <inkml:trace contextRef="#ctx0" brushRef="#br0" timeOffset="51647.29">2773 8043 0,'0'0'0,"0"64"16,0-43-16,0 0 16,0 0-16,0 1 0,0-1 15,0 0-15,0 0 16,21-21-1,0 0-15,0 0 0,0 0 16,1-21-16,-22 0 0,21 21 16,-21-21-16,21-1 0,-21 1 15,0 0-15,0 0 0,0 0 16,-21 21 0,0 0-16,-1 0 15,1 0-15,0 21 16,21 0-16,0 0 0,0 0 15,0 1-15,0-1 16,0 0-16,21-21 31,0 0-15,1-21-16,-22 0 16,0-1-16,21 22 0,-21-21 0,0 0 15,0 0-15,0 0 16,-21 21-1,-1 0 1,1 0-16,0 0 0,21 21 16,0 0-1,0 0-15,-21-21 0,21 21 0,0 1 16,21-22 46</inkml:trace>
  <inkml:trace contextRef="#ctx0" brushRef="#br0" timeOffset="58802.59">4403 7832 0,'0'0'0,"-22"0"0,22-21 0,-21 21 0,0 0 16,0 0-16,0 0 15,0 0-15,-1 0 16,65 0-1,-22 0-15,21 0 16,22 0-16,-22 0 0,43 0 16,-22 0-16,22 0 0,-22 0 0,22-22 15,-21 22-15,-1 0 0,1 0 0,-22 0 16,21 0-16,-20 0 0,-1-21 16,0 21-16,-20 0 0,-1 0 0,0 0 15,0 0-15,-42 0 47,0 21-47,0-21 0,-1 0 0,1 0 16,0 0-16,0 22 0</inkml:trace>
  <inkml:trace contextRef="#ctx0" brushRef="#br0" timeOffset="59087.43">4995 7811 0,'0'0'16,"-21"0"-1,0 0 1,0 0-16,21 21 16,0 0-1,-21 0-15,21 0 0,0 22 0,-22-1 16,22 0-16,0 1 0,0 20 0,0-21 16,0 22-16,-21-22 0,21 1 15,-21-1-15,21 0 0,0 1 0,0-1 16,-21 0-16,21-21 0,0 1 15,0-1-15,0 0 0,0 0 16,21-21 0,0 0-16,0-21 15,1 0-15,-1 21 0,0-21 0,0-1 16,21 1-16</inkml:trace>
  <inkml:trace contextRef="#ctx0" brushRef="#br0" timeOffset="59679.61">5313 8170 0,'21'-21'15,"-42"42"-15,63-63 0,-21 42 0,-21-21 0,0 42 32,0 0-32,0 0 15,-21 1-15,0 20 0,21-21 16,0 21-16,-21 1 0,21-22 0,0 0 16,-21 21-16,21-20 0,0-1 15,0 0-15,0 0 0,0 0 0,0 0 16,21-21-1,0 0-15,0 0 0,0 0 16,22-21-16,-22 0 0,21 0 0,0 0 16,1 0-16,-1-1 0,-21 1 15,22-21-15,-1 21 0,-21-22 0,21 22 16,-20-21-16,-1 21 0,0 0 0,-21-22 16,0 22-16,0 0 0,0 0 15,0 42 16,-21 0-31,0 0 0,21 0 16,-22 22-16,22-1 0,-21-21 16,0 22-16,21-1 0,-21 0 0,21 1 15,0-22-15,0 21 0,0 22 0,-21-22 16,21 0-16,0 22 0,0-22 16,0 22-16,0-1 0,-21-21 0,21 22 15,0-22-15,0 1 0,0 20 16,0-21-16,0 1 0,-22-1 0,22 0 15,-21-20-15,0 20 0,0-21 16,0 0-16,0 0 0,-1 1 0,1-1 16,0-21-16,-21 0 0,21 0 15,-22 0-15,22 0 0,-21-21 0,21-1 16,-22 1-16,1 0 0,21-21 16,-22 21-16,22-1 0,0-20 0,0 0 15,0 21-15,0-22 0,21 22 0,0-21 16,0 21-16,0-22 0,0 22 15,0-21-15,21 21 0,0-22 0,0 22 16,0-21-16,0 21 0,22-22 16,-22 22-16,21-21 0</inkml:trace>
  <inkml:trace contextRef="#ctx0" brushRef="#br0" timeOffset="60007.43">6011 8192 0,'0'0'0,"0"-22"16,0 44 0,0-1-1,0 21-15,0-21 0,0 22 0,0-1 16,0 0-16,0 1 0,0-1 16,0 0-16,0 22 0,0-22 0,0 22 15,0-1-15,0 1 0,-21-1 0,21 1 16,-21-1-16,21-21 0,-21 22 15,0-1-15,21-20 0,-22-1 0,1 0 16,21 1-16,0-1 0,-21 0 16,0 1-16,21-22 0,-21 0 15,21 0-15,0 0 0,0-42 16,0 0 0,0-21-16,21 21 0,0-22 15,0 1-15,-21 0 0,21-1 16,-21-20-16,22-1 0,-1 1 0</inkml:trace>
  <inkml:trace contextRef="#ctx0" brushRef="#br0" timeOffset="60329.25">6075 8530 0,'0'-42'0,"0"84"0,0-126 15,0 62-15,0-20 0,0 21 0,0 0 16,0 0-16,0-1 0,21 1 0,-21 0 16,21 0-16,0 0 15,-21 0-15,21-1 0,1 22 0,-1-21 16,0 0-16,0 21 0,21 0 15,-20 0-15,-1 0 0,0 0 0,21 21 16,-21 0-16,1 1 0,-22 20 0,0-21 16,0 0-16,0 22 0,0-22 15,0 21-15,-22-21 0,1 0 0,-21 22 16,21-22-16,0 0 0,-22 0 16,22 0-16,0-21 0,0 22 0,0-22 15,-1 0-15,1 0 0,0 0 16,0 0-1,21-22 1,21 22 0,0-21-16,0 21 0,1-21 15,-1 21-15,0-21 0,0 0 0,0 21 16</inkml:trace>
  <inkml:trace contextRef="#ctx0" brushRef="#br0" timeOffset="60679.06">6498 8403 0,'21'21'31,"0"-21"-31,1 0 16,-1 0-16,0 0 15,0 0-15,0-21 0,0 0 16,1 0-16,-1 21 0,21-21 0,-21 0 16,0-22-16,1 22 0,-1 0 15,-21 0-15,21 0 0,-21-1 16,0 1-16,-21 21 15,0 0-15,-1 0 0,1 0 0,0 0 16,-21 0-16,21 21 0,-1 22 16,1-22-16,0 0 0,0 21 0,21 1 15,0-22-15,0 21 0,0-21 16,0 1-16,0 20 0,0-21 16,0 0-16,0 0 0,0 1 0,21-22 15,0 21-15,0-21 0,1 0 0,-1 0 16,0 0-16,0 0 0,0 0 15,0 0-15,22 0 0,-22 0 0,0-21 16,0-1-16,22 1 0,-22 21 0,0-21 16,0 0-16</inkml:trace>
  <inkml:trace contextRef="#ctx0" brushRef="#br0" timeOffset="61791.2">8149 8573 0,'-21'0'16,"42"0"-16,-42-22 31,42 1-31,0 21 16,-21-21-16,21 0 0,1 0 15,-1 0-15,0-1 0,0 1 16,0 0-16,0-21 0,1 21 0,-1-22 16,-21 22-16,21-21 0,-21-1 15,21 22-15,-21-21 0,21 21 0,-21 0 16,0-1-16,0 1 15,0 42 1,0 1 0,0-1-16,0 0 0,0 0 15,-21 21-15,21-20 0,0-1 16,0 0-16,0 0 0,0 0 16,0 0-16,0 1 0,0-1 15,21-21 1,-21-21 15,0-1-15,0 44 31,0-1-32,-21 0 1,21 0-16,0 0 0,0 0 0,0 1 15,0-1-15,0 0 0,0 0 0,0 0 16,0 0-16,21-21 16,0 0-16,1 0 15,-1 0-15,0 0 0,21 0 16,-21 0-16,22-21 0,-1 0 0,0 0 16,1 0-16,-1 0 0,0-1 0,-20 1 15,20-21-15,0 21 0,-21-22 16,1 22-16,-1-21 0,0 21 0,-21-22 15,0 22-15,0 0 16,0 42 15,-21 0-31,0 1 0,21-1 16,-22 21-16,22-21 0,0 22 0,-21-22 16,21 0-16,-21 21 0,21-21 15,-21 1-15,21-1 0,0 0 0,0 0 16,0 0-16,-21 0 0,21 1 15,-21-22-15,21-22 32,0 1-32,0 0 15,0 0 1,0-21-16,0 20 0,21-20 0,0 21 16,-21-21-16,21-1 0,0 22 15,22-21-15,-22-1 0,0 22 0,21-21 16,1 21-16,-1 21 0,0-21 0,-21 21 15,22 0-15,-22 0 0,21 21 16,-21 0-16,1 0 0,-1 0 0,0 22 16,0-22-16,-21 21 0,21 0 15,-21-20-15,0-1 0,0 21 0,0-21 16,0 0-16,0 1 0,0-1 0,0 0 16,-21-21-16,21 21 15,-21-21-15,0-21 31,21 0-15,-21 0-16,-1-1 0,1-20 0</inkml:trace>
  <inkml:trace contextRef="#ctx0" brushRef="#br0" timeOffset="61967.09">8615 7895 0,'0'0'0,"-21"0"0,-1-21 0,1 21 15,0 0-15,0 0 0,0 0 0,42 21 47,0-21-31,0 21-16,0-21 0,1 0 16</inkml:trace>
  <inkml:trace contextRef="#ctx0" brushRef="#br0" timeOffset="63128.56">11028 8509 0,'0'0'0,"-21"21"0,-22-21 16,43-21 0,0 0-16,0 0 15,0 0-15,0-1 0,21 1 0,1 0 16,-1-21-16,0 21 0,0-22 0,0 1 16,0-22-16,1 22 0,-1-21 15,0 20-15,0-20 0,0 20 16,-21 1-16,0 0 0,0-1 0,0 22 15,0 0-15,0 0 0,0 0 16,0 42 0,-21 0-16,21 0 15,-21 22-15,0-1 0,21 0 0,-21 22 16,-1-22-16,22 22 0,0-22 16,0 21-16,-21-20 0,21 20 0,0-20 15,0-1-15,0-21 0,0 21 0,0-20 16,21-1-16,-21 0 0,22-21 15,20 0-15,-21 0 0,0 0 0,22 0 16,-22 0-16,21 0 0,0-21 16,-20 0-16,20-1 0,0 1 15,1-21-15,-1 21 0,-21-22 0,21 1 16,-20-21-16,20 20 0,-21-20 16,0 20-16,0-20 0,1 21 0,-22-1 15,0 1-15,21 0 0,-21 20 0,0-20 16,0 21-16,0 42 31,-21 0-31,21 0 0,0 22 16,-22-1-16,1 0 0,21 1 0,-21 20 15,21-20-15,-21 20 0,0-21 16,21 1-16,0-1 0,-21 0 16,-1-20-16,22 20 0,-21-21 0,21 0 15,-21 0-15,21 1 0,0-44 31,0 1-15,21 0-16,0 0 0,1 0 16,-1 0-16,0-22 0,0 22 0,0-21 15,0 21-15,1-22 0,-1 22 0,0 0 16,0 21-16,0-21 0,0 21 16,1 0-16,-1 0 0,0 0 15,-21 21-15,21 0 16,-21 0-16,0 0 0,0 1 0,0-1 15,0 0-15,0 21 0,21-21 0,-21 1 16,0-1-16,0 0 0,0 0 16,21 0-16,1 0 0,-1-21 0,0 22 15,0-22-15,0 0 0,0 0 0,1 0 16,20 0-16,-21 0 0,21 0 16,1-22-16,-1 22 0,0-21 0,1 0 15,-22 0-15,21 0 0,1 0 16,-22-1-16,21-20 0,-21 21 15,0-21-15,1-1 0,-22 1 0,0 0 16,21-1-16,-21 1 0,0 21 16,0-22-16,0 22 0,0 0 15,-21 21-15,-1 0 16,1 0-16,0 21 0,21 0 0,-21 22 16,0-22-16,0 21 0,21 1 0,0-1 15,0-21-15,0 21 0,0 1 16,0-22-16,0 21 0,0-21 0,0 1 15,0-1-15,21 0 0,0-21 16,0 21-16,0-21 0,0 0 0,1 0 16,-1 0-16,21 0 0,-21 0 15,0 0-15,22-21 0,-22 0 16,21 21-16,-21-21 0,1-1 0,-1 1 16,0 0-16,0-21 0,-21 21 0,0-22 15,0 1-15,0 21 0,0-22 16,0 22-16</inkml:trace>
  <inkml:trace contextRef="#ctx0" brushRef="#br0" timeOffset="63364.43">10795 7980 0,'0'0'0,"21"0"16,0 0 0,22 0-16,-1 0 0,0 0 15,22 0-15,-1-21 0,1 21 0,-1 0 16,1-21-16,-1 21 0,1 0 16,-22 0-16,0 0 0,1-22 0,-22 22 15,0 0-15</inkml:trace>
  <inkml:trace contextRef="#ctx0" brushRef="#br0" timeOffset="64023.05">14203 8234 0,'0'-21'16,"0"0"-16,21 21 16,0-22-16,-21 1 0,0 0 15,21 0-15,0 0 0,-21 0 0,22-1 16,-1 1-16,-21 0 0,21 0 16,0-21-16,-21 20 0,0 1 0,21 0 15,0 0-15,-21 0 0,22 0 0,-22-1 16,0 1-1,0 42 17,0 1-32,0 20 15,0-21-15,-22 21 0,22 1 0,0-1 16,0 0-16,-21 22 0,21-22 16,0 22-16,-21-22 0,21 22 0,0-22 15,0 21-15,0 1 0,-21-22 16,21 22-16,-21-1 0,21-20 15,0 20-15,-21 1 0,-1-1 0,22-21 16,-21 22-16,0-22 0,21 1 0,-21-1 16,21 0-16,-21-21 0,21 1 15,0-1-15,-21-21 0,-1 0 16,1 0 0,21-21-16,-21-1 0,21 1 15,0 0-15,0-21 0,0-1 0,0 1 16,-21 0-16,21-22 0,0 22 15,0-22-15,0 1 0</inkml:trace>
  <inkml:trace contextRef="#ctx0" brushRef="#br0" timeOffset="64235.1">14224 7451 0,'0'0'0,"0"-21"0,0-1 15,-21 22 1,21-21-16,0 42 31,0 1-31,0-1 16,0 0 0,21 0-16,-21 0 0,42 0 15</inkml:trace>
  <inkml:trace contextRef="#ctx0" brushRef="#br0" timeOffset="65615.35">15028 7938 0,'21'0'0,"-42"0"0,64 0 0,-22 0 0,0-22 16,0 1-16,-21 0 0,21 21 15,-21-21-15,21 0 0,-21 0 16,0-1-16,0 1 0,0 0 15,-21-21-15,0 21 0,0-1 16,0 1-16,0 0 0,-22 21 16,22 0-16,-21 0 0,21 0 0,-22 0 15,22 0-15,-21 0 0,21 21 16,-22 22-16,22-22 0,0 0 0,0 21 16,0 1-16,-1-1 0,22-21 15,0 21-15,0 1 0,0-1 0,0-21 16,0 22-16,0-22 0,0 0 15,0 0-15,22-21 0,-1 0 16,0 0-16,0 0 0,0 0 0,0 0 16,1 0-16,20-21 0,-21 21 15,21-21-15,-20 0 0,20-1 0,-21-20 16,0 21-16,22 0 0,-22-22 16,0 22-16,0 0 0,-21-21 0,0 21 15,21-22-15,-21 22 0,0 0 16,21 0-16,-21 0 0,0-1 0,0 1 15,0 42 1,0 1-16,-21-1 16,21 0-16,-21 0 0,21 21 0,0-20 15,0 20-15,0-21 0,0 21 16,0-20-16,0 20 0,0-21 0,0 0 16,0 0-16,0 1 0,21-1 15,0 0-15,1-21 0,20 0 16,-21 0-16,0 0 0,22 0 15,-22 0-15,21-21 0,-21 0 16,22-1-16,-22 1 0,21 0 0,-21-21 16,22 21-16,-22-22 0,0 22 15,0-21-15,0 21 0,-21-1 0,0-20 16,21 21-16,-21 0 16,0 0-16,0 42 15,0 0-15,0 0 16,0 0-16,0 0 0,-21 1 15,21 20-15,0-21 0,0 21 0,0-20 16,0 20-16,0-21 0,0 21 16,0-20-16,0-1 0,0 0 15,21 0-15,1 0 16,-1-21-16,0 0 0,0 0 16,0 0-16,0-21 0,22 0 0,-22 21 15,0-21-15,0 0 0,22-1 16,-22 1-16,0-21 0,0 21 0,-21-22 15,21 22-15,-21-21 0,21 21 16,-21-22-16,0 22 0,0-42 16,0 42-16,0-1 0,0 1 15,0 0-15,0 0 16,22 21-16,-1 0 16,0 0-16,21 0 15,-21 0-15,22 0 0,20 0 0,-20 0 16,20-21-16,43 21 15,-43 0-15,-20-21 0,-1 21 0,0 0 16,1 0-16,-1-22 0,-21 22 16,0 0-16,-42 0 47,0 0-47,0 22 0,-21-1 0,20-21 15,1 21-15,-21 21 0,21-21 16,-22 1-16,1 20 0,0-21 15,21 21-15,-22-20 0,22 20 16,-21-21-16,21 21 0,-1-20 0,1 20 16,0-21-16,21 0 0,0 22 0,0-22 15,0 0-15,0 0 16,21-21-16,0 0 0,1 0 16,-1 0-16,21-21 0,-21 0 15,22 0-15,-1-1 0,-21 1 0,21 0 16,1-21-16,-22 21 0,0-22 15,21 22-15,-20-21 0,-1-1 16,0 22-16,0-21 0,-21 0 0,21-1 16,-21 22-16,21 0 0,-21 0 15,0 0-15,0 42 16,0 0-16,-21 0 16,0 0-16,0 22 0,21-22 0,0 21 15,-21 0-15,21-20 0,0 20 16,0 0-16,0-21 0,0 22 0,0-22 15,21 0-15,0 0 0,-21 0 16,21 1-16,0-1 0,22-21 16,-22 0-16,21 0 0,-21 0 0,22 0 15,-22 0-15,21 0 0,-21 0 0,1-21 16,-1-1-16,0 1 0,0 21 16,0-21-16,0-21 0,-21 21 15,0-1-15</inkml:trace>
  <inkml:trace contextRef="#ctx0" brushRef="#br0" timeOffset="65775.78">17145 7853 0,'0'0'0,"-21"0"32,0 0 14,-1 0-46,1 0 0,21 21 0</inkml:trace>
  <inkml:trace contextRef="#ctx0" brushRef="#br0" timeOffset="66975.86">1799 9970 0,'0'0'0,"21"0"16,-21-22-1,0 1 1,0 0-1,0 0 1,-21 21-16,21-21 0,0 0 16,0-1-16,0 1 15,0 0-15,0 0 0,0 0 16,0 0-16,21-1 0,0 22 16,1-21-16,-1 0 0,0 21 0,0 0 15,0 0-15,0 0 0,22 21 16,-22 22-16,21-22 0,-21 21 0,22 0 15,-22 1-15,0 20 0,0-20 16,-21-1-16,0 0 0,0 22 0,-21-22 16,0 0-16,0 22 0,0-22 15,-22 1-15,22-1 0,0 0 0,-21 1 16,20-22-16,1 21 0,0-42 16,0 21-16,0 0 0,0-21 0,-1 0 15,1 0 1,0-21-16,0 0 0,21 0 0,-21 0 15,21 0-15,-21-22 0,21 1 16,-22 21-16,22-22 0,0 22 0,0 0 16,0-21-16,0 21 0,22 21 15,-1-22-15,21 22 0,-21 0 0,0 0 16,1 0-16,20 22 0,-21-1 16,0 0-16,0 0 0,1 21 15,-1-20-15,0 20 0,0-21 0,0 21 16,-21-20-16,0-1 0,21 0 15,-21 0-15,22 0 0,-22 0 16,0 1-16,21-22 16,-21-22 15,21 1-15,-21 0-16,21-21 0</inkml:trace>
  <inkml:trace contextRef="#ctx0" brushRef="#br0" timeOffset="67178.92">2709 10160 0,'0'0'15,"21"0"1,1 0 31,-22-21-32,21 21 17,0 0-32</inkml:trace>
  <inkml:trace contextRef="#ctx0" brushRef="#br0" timeOffset="71155.35">6731 9610 0,'0'-21'16,"0"-1"-16,-21 22 0,21-21 0,-21 21 15,21-21-15,0 0 0,0 0 16,-22 0 0,22 42-1,0 0 1,0 21-16,0 1 0,0-1 15,0 0-15,0 22 0,0-22 0,0 0 16,0 1-16,0-1 0,0 0 0,0 1 16,0-1-16,0-21 0,-21 22 15,21-22-15,0 0 0,0 0 16,0 0-16,0 0 16,0-42 15,0 0-16,0 0-15,0 0 0,0 0 0,0-1 16</inkml:trace>
  <inkml:trace contextRef="#ctx0" brushRef="#br0" timeOffset="71683.05">6498 9673 0,'-21'-21'0,"42"42"0,-63-63 0,42 21 0,-21 0 15,21-1-15,-22 1 0,22 0 16,0 0-16,0 0 0,0 0 15,22-1-15,-1 1 0,21 0 16,-21 0-16,22 21 0,-1-21 16,0 21-16,1 0 0,-1 0 0,0 0 15,1 21-15,-1 21 0,21-21 16,-20 22-16,-1-1 0,0 22 0,1-22 16,-22 21-16,0-20 0,0 20 15,0-20-15,-21-1 0,0 0 0,0 1 16,0-1-16,0-21 0,0 21 0,0-20 15,0-1-15,0 0 16,-21-21 0,21-21-1,0 0-15,0-1 16,0-20-16,0 21 0,0-21 0,21-1 16,1 1-16,-1 0 0,0-22 15,0 22-15,0-22 0,0 1 0,1 20 16,20-20-16,-21 42 0,21-22 15,-20 22-15,20 0 0,0 0 0,-21 21 16,22 0-16,-22 21 0,0 0 16,0 0-16,0 22 0,-21 20 15,0-20-15,0 20 0,0 1 0,0-22 0,0 21 16,0 1-16,0-22 0,-21 1 16,21-1-16,-21 0 0,21 1 15,0-22-15,-21 0 0,21 0 16,0 0-16,-21-21 0,21 21 0,21-21 31,0-21-31,0 0 16,0 0-16,1 0 0,-1 0 0</inkml:trace>
  <inkml:trace contextRef="#ctx0" brushRef="#br0" timeOffset="72678.48">7959 9970 0,'0'0'0,"0"21"15,21-21 32,0-21-47,0 21 0,0-22 16,0 1-16,1 0 0,-22 0 16,21 0-16,0 0 0,-21-22 15,0 22-15,0 0 0,0-21 0,0 20 16,0 1-16,0 0 0,0 0 0,-21 21 15,0 0-15,-1 0 0,1 0 16,0 0-16,0 21 0,0 0 0,0 22 16,-1-22-16,1 21 0,21 0 15,0 1-15,-21-1 0,21 0 16,0-20-16,0 20 0,0-21 0,0 21 16,0-20-16,21-1 0,0 0 15,1 0-15,-1-21 0,0 0 0,0 0 16,21 0-16,-20 0 0,20 0 0,0 0 15,1-21-15,-22 21 0,21-21 16,0 0-16,-20-1 0,20 1 0,-21 0 16,21-21-16,-20 21 0,-1-22 15,0 22-15,0-21 0,-21-1 16,0 1-16,0 0 0,0 21 0,0-22 16,0 22-16,0 0 0,0 0 15,0 42 1,0 0-16,0 0 0,0 22 15,0-22-15,0 21 0,0 0 0,0 1 16,0-1-16,-21-21 0,21 22 16,0-1-16,-21-21 0,21 0 0,0 0 15,0 1-15,0-1 0,0 0 16,0-42 15,0 0-15,0-1-16,21 1 0,0 0 0,-21 0 15,21 0-15,-21-22 0,21 1 16,1 21-16,-1-21 0,-21-1 0,21 1 16,0 21-16,0-22 0,0 22 0,1 0 15,-1 21-15,0 0 0,0 0 16,0 0-16,0 21 0,1 0 0,-22 1 16,0-1-16,21 21 0,-21-21 15,21 22-15,-21-22 0,0 21 0,0-21 16,0 0-16,21 22 0,-21-22 15,0 0-15,0 0 0,21-21 16,0 0 15,1 0-31,-1-21 0,-21 0 16,21 0-16,0 0 0,0-1 16,0-20-16,1 21 0,-1-21 0,0-1 15,0 22-15,0-21 0,0-1 16,1 1-16,-1 21 0,0 0 0,0 0 15,0 21-15,0 0 0,-21 21 16,0 0-16,0 0 0,0 0 16,0 22-16,0-22 0,0 21 0,0 0 15,0-20-15,0 20 0,0 0 16,0-21-16,0 1 0,0 20 16,0-21-16,0 0 0,0 0 0,0 1 15,0-1-15,22-21 16,-1 0-1,0 0-15,0 0 0,0-21 0,0-1 16,22 1-16,-22 0 0,21 0 16,-21-21-16</inkml:trace>
  <inkml:trace contextRef="#ctx0" brushRef="#br0" timeOffset="73167.19">9885 9398 0,'0'-21'0,"0"42"0,0-63 16,-21 42-16,-1 0 15,1 21-15,21 0 0,0 0 16,-21 22-16,0-22 0,0 21 16,21 22-16,0-22 0,0 0 0,-21 1 15,21-1-15,-22 0 0,22 1 0,0-1 16,0 0-16,0-21 0,0 1 16,0 20-16,-21-21 0,21 0 15,0 0-15,0-42 31,21 0-15,-21 0-16,0 0 16,22 0-16,-1-1 0,-21-20 0,21 0 15,0 21-15,0-22 0,0 1 16,1 21-16,-1-22 0,0 1 0,0 21 16,0 0-16,22 0 0,-22 21 0,0 0 15,21 0-15,-21 0 0,1 0 16,-1 21-16,0 0 0,0 0 0,0 21 15,-21-20-15,0 20 0,0-21 16,0 21-16,0-20 0,0 20 0,-21-21 16,-21 0-16,21 0 0,-22 22 15,22-22-15,-21 0 0,-1-21 16,1 21-16,21 0 0,-21-21 0,20 22 16,1-22-16,-21 0 0,21 0 15,0 0-15,-1 0 16,22-22-1,0 1-15,22 0 16,-1 0-16,0-21 0,21 20 0</inkml:trace>
  <inkml:trace contextRef="#ctx0" brushRef="#br0" timeOffset="73847.81">10499 9864 0,'0'-21'47,"0"-1"-32,0 1 1,21 0-16,-21 0 0,21 0 0,-21 0 16,0-1-16,0 1 0,0 0 0,0 0 15,0 0-15,0 0 16,-21 42-1,21 0-15,-21 0 16,21 0-16,-22 22 0,22-22 0,-21 21 16,21 0-16,0-20 15,0 20-15,0-21 0,0 0 0,0 22 16,0-22-16,0 0 0,0 0 0,0 0 16,0 0-16,21-21 15,1 0-15,-1 0 0,0 0 16,0 0-16,0 0 15,0-21-15,1 0 0,-1 0 16,0 0-16,-21 0 0,21-22 0,0 22 16,-21-21-16,21 21 15,1-22-15,-1 1 0,0 21 0,0-22 16,0 22-16,0 0 0,1 0 16,20 0-16,-21 0 0,0 21 0,0 0 15,1 0-15,20 0 0,-21 21 16,0 0-16,0 0 0,1 0 0,-1 22 15,-21-22-15,0 21 0,21-21 0,-21 22 16,0-22-16,0 0 0,0 21 16,0-21-16,0 1 0,0-1 0,-21 0 15,0 0-15,-1-21 16,1 0 0,21-21 15,0 0-31,0 0 0,21-1 0,-21 1 15,22-21-15,-1 21 0,-21-22 0,21 22 16,0-21-16,0 21 0,0-22 16,1 22-16,-1 0 0,0-21 0,0 21 15,21-1-15,-20 22 0,-1-21 16,21 0-16,-21 21 0,43 0 16,-43 0-16</inkml:trace>
  <inkml:trace contextRef="#ctx0" brushRef="#br0" timeOffset="74271.56">11896 9631 0,'0'0'0,"63"-64"16,-42 43 0,-21 0-16,0 0 15,0 0-15,0 0 16,-21 21-16,0 0 0,0 0 15,0 0-15,-22 0 0,22 21 0,0 0 16,-21 0-16,20 0 0,1 0 16,0 1-16,0 20 0,0-21 15,21 0-15,0 0 0,0 1 0,0-1 16,0 0-16,0 0 0,0 0 0,21-21 16,0 21-16,0 1 0,0-22 15,22 21-15,-22-21 0,0 21 0,0 0 16,0-21-16,1 21 0,-1 0 15,-21 1-15,0-1 16,-21-21-16,-1 21 0,1-21 16,-21 0-16,21 21 0,0-21 15,-22 0-15,22 0 0,0 0 0,0 21 16,0-21-16,-1 0 0,1 0 16,0 0-16,0 0 0,0 0 15,0 0-15,-1 0 16,1 0-16,0 0 15,0 0-15,0 0 0</inkml:trace>
  <inkml:trace contextRef="#ctx0" brushRef="#br0" timeOffset="74939.17">6096 11049 0,'0'-21'0,"0"42"0,0-63 16,0 21-16,0-1 15,0 1 1,0 42 15,0 1-31,0-1 0,0 0 16,-21 21-16,21 1 0,0-1 0,0 0 15,0 1-15,0 20 0,-21-21 16,21 1-16,0-1 0,-22 0 0,22 1 16,-21-1-16,21-21 0,0 0 0,0 22 15,0-22-15,0 0 16,0 0-16,0-42 47,0 0-47,21 21 0,1-21 15,-1 0-15</inkml:trace>
  <inkml:trace contextRef="#ctx0" brushRef="#br0" timeOffset="75318.96">6583 11345 0,'0'22'0,"0"-1"15,0 0-15,0 0 16,0 0 0,21-21 15,0-21-31,0 0 15,-21 0-15,0 0 16,0-1-16,0 1 16,-21 21-1,0 0-15,0 0 16,0 21 0,21 1-16,-22-22 15,22 21-15,0 0 31,0-42 16,0 0-47</inkml:trace>
  <inkml:trace contextRef="#ctx0" brushRef="#br0" timeOffset="79207.52">7345 11028 0,'0'-21'15,"-21"0"-15,21-1 16,0 1-1,0 0-15,0 0 16,21 21 0,0 0-16,0 21 15,0 0-15,22 22 0,-22-22 0,0 21 16,21 22-16,-21-22 0,1 21 16,-1 1-16,0-22 0,0 22 0,-21-22 15,21 0-15,-21 22 0,0-43 16,0 21-16,0 1 0,0-22 0,0 0 15,0 0-15,0-42 32,0 0-32,0 0 15,0 0-15,0-22 16,0 22-16,21-21 0,1-1 0,-22 1 16,21 0-16,0-1 0,-21-20 15,21 21-15,0-22 0,-21 22 0,21-1 16,1 1-16,-1 0 0,0 21 0,0-22 15,0 22-15,-21 0 0,21 21 16,1 0-16,-22 21 31,21 0-31,-21 0 0,0 1 0,21-1 16,-21 21-16</inkml:trace>
  <inkml:trace contextRef="#ctx0" brushRef="#br0" timeOffset="80563.17">8509 11472 0,'0'0'0,"21"-21"0,0 0 15,0 0-15,-21 0 16,0 0-16,0-1 0,0-20 0,0 21 16,0-21-16,0 20 0,0-20 0,0 0 15,-21 21-15,0-22 0,0 22 16,0 0-16,0 0 0,-1 0 0,1 21 15,0 0-15,0 0 0,0 0 16,0 21-16,-1 0 0,1 0 16,0 21-16,-21 1 0,21-1 0,-1 22 15,1-22-15,0 21 0,21-20 16,0 20-16,0-20 0,0-1 0,0 0 16,0-21-16,0 1 0,0-1 15,21 0-15,0-21 0,1 0 0,-1 0 16,0 0-16,0 0 0,0 0 15,0 0-15,1-21 0,20 0 0,-21-1 16,0 1-16,0 0 0,1 0 16,-1-21-16,0-1 0,0 22 15,0-21-15,-21-1 0,0 1 0,0-43 16,0 64-16,21 0 16,-21-21-16,0 63 31,0 0-31,0 21 0,-21-20 0,21 20 15,-21 0-15,21 1 0,0-1 16,0 0-16,-21 1 0,21-1 0,0-21 16,0 0-16,0 22 0,0-22 0,21 0 15,-21 0-15,21-21 16,0 0-16,22 0 0,-22 0 0,21 0 16,-21-21-16,22 0 0,-1 0 15,0-1-15,-20 1 0,20 0 0,0 0 16,1-21-16,-22 20 0,21-20 15,-21 0-15,0-1 0,1 1 16,-22 0-16,0-1 0,0 22 0,0-21 16,0 21-16,0 0 0,-22 21 15,1 0-15,0 0 16,0 21-16,21 0 0,0 0 16,-21 21-16,21-20 0,0 20 0,0-21 15,0 21-15,0 1 0,0-22 0,0 21 16,21-21-16,-21 22 0,21-22 15,0 0-15,-21 0 0,21 0 0,1 1 16,-1-1-16,0 0 16,21-21-16,-21 0 0,1 21 0,20-21 15,-21 0-15,21 0 0,-20 0 0,-1 0 16,21-21-16,0 0 0,-20 21 16,20-21-16,-21-1 0,21 1 0,-20 0 15,20 0-15,-21-21 0,0 20 16,-21-20-16,0 21 0,0-21 0,0-1 15,0 22-15,0 0 0,0-21 0,-21 20 16,0 22-16,0 0 16,0 0-16,-1 0 0,1 22 0,0-1 15,0 0-15,-21 21 0,20 1 16,1-22-16,0 21 0,-21 0 16,42 1-16,-21-22 0,21 21 0,-22-21 15,22 22-15,0-22 0,0 0 16,0 0-16,22-21 0,-1 0 15,0 0-15,0 0 16,0 0-16,0 0 0,1-21 0,-1 0 16,0 21-16,21-21 0,-21 0 0,1-1 15,-1-20-15,0 21 0,0 0 16,0-22-16,0 1 0,1 21 0,-1-21 16,0 20-16,-21 1 0,0 0 15,21 21-15,-21 21 16,0 0-16,0 1 15,0-1-15,0 0 0,0 21 16,0-21-16,0 22 0,0-22 0,0 0 16,0 21-16,0-20 0,0-1 15,21 0-15,0 0 0,1-21 16,-1 0-16,0 0 0,0 0 0,0 0 16,0 0-16,1 0 0,-1-21 15,0 0-15,0 21 0,21-21 0,-20-1 16,-1 1-16,21-21 15,-21 21-15,0 0 0,1-1 0,-22 1 16,21 0-16,-21 0 0,21 0 0,-21 42 31,0 0-31,0 0 0,0 0 16,0 22-16,0-22 16,0 0-16,0 0 0,0 0 0,0 1 15,0-1-15,0 0 0,0 0 16,21-21-1,0 0 1,0-21-16,-21 0 0,0 0 0,22-1 16,-22 1-16,21 0 15,-21 0-15</inkml:trace>
  <inkml:trace contextRef="#ctx0" brushRef="#br0" timeOffset="80711.42">10393 11134 0,'0'0'0,"0"-21"0,-21-1 16,-1 22-16,1 0 0,0 0 15,0 0 1,21 22-16,0-1 16,0 0-1,21-21 1,0 0-16,0 0 0</inkml:trace>
  <inkml:trace contextRef="#ctx0" brushRef="#br0" timeOffset="81215.13">10774 10859 0,'0'0'0,"-43"21"16,22-21-16,21 21 16,0 0-16,0 0 0,0 22 0,0-22 15,0 21-15,-21 0 0,21 1 16,0 20-16,0-20 0,0-1 0,-21 0 15,21 1-15,0 20 0,0-42 0,0 22 16,-21-1-16,21-21 16,0 0-16,0 0 0,-21 1 0,21-1 15,0-42 17,0-1-32,0 1 15,21 0-15,0 0 0,-21-21 16,21 20-16,0-20 0,0 21 0,1-21 15,-1 20-15,0-20 0,0 21 0,21 21 16,-20-21-16,20 21 0,-21 0 16,21 0-16,-20 0 0,-1 0 0,21 21 15,-21 0-15,0 0 0,1 0 16,-22 22-16,0-22 0,0 0 16,0 21-16,0-20 0,0-1 0,-43 0 15,22 0-15,-21 0 0,21 0 16,-22 1-16,1-1 0,0-21 0,-1 21 15,1-21-15,0 0 0,20 21 16,1-21-16,0 0 0,0 0 0,0 0 16,0 0-16,21-21 15,0 0-15,0 0 16,21-1-16,0 1 0,0 0 0</inkml:trace>
  <inkml:trace contextRef="#ctx0" brushRef="#br0" timeOffset="81499.35">11493 10922 0,'0'-21'32,"0"42"-32,0 0 15,0 22-15,0-22 0,0 21 16,0 0-16,0 22 0,0-22 0,0 1 15,0-1-15,0 21 0,0-20 16,-21-1-16,21-21 0,0 22 16,0-1-16,0-21 0,-21 0 0,21 0 15,0 1-15,0-1 0,0 0 16,21-21 0,0 0-16,-21-21 0,22 0 15,-1-1-15,21 1 0,-21 0 16</inkml:trace>
  <inkml:trace contextRef="#ctx0" brushRef="#br0" timeOffset="81839.38">11790 11409 0,'-43'21'16,"65"-21"15,-1 0-31,0 0 0,0 0 0,0 0 16,0-21-16,1 0 0,-1 21 0,0-21 15,0-1-15,0 1 0,22 0 16,-43 0-16,21 0 0,-21 0 0,21-1 16,-21 1-16,0 0 0,0 0 15,0 0-15,-21 21 0,0 0 16,-1 0-16,-20 0 0,21 21 16,0 21-16,0-21 0,-1 22 0,1-1 15,0-21-15,21 22 0,0-1 16,0-21-16,-21 21 0,21-20 15,0-1-15,0 0 0,0 0 0,0 0 16,0 0-16,21-21 0,0 22 16,0-22-16,1 0 0,-1 0 15,21 0-15,0 0 0,1 0 0,-1-22 16,22 1-16,-1 21 0,-21-21 0</inkml:trace>
  <inkml:trace contextRef="#ctx0" brushRef="#br0" timeOffset="82330.5">12954 11324 0,'0'0'0,"-21"0"0,0 0 16,63 0-1,-21 0 1,21 0-16,1 0 0,-1 0 0,22 0 15,-1 0-15,1 0 0,-22 0 0,21 0 16,1-21-16,-1 21 0,-20-21 16,-1 21-16,0-21 0,1 0 15,-22 21-15,0-22 0,0 1 0,0 21 16,-21-21-16,0 0 0,0 0 16,0 0-16,-21 21 15,-21-22-15,21 22 0,-22 0 16,1 0-16,21 0 0,-21 0 0,-1 0 15,1 0-15,21 0 0,0 0 0,-1 0 16,44 0 0,-1 0-1,21 0-15,-21 0 0,22 0 16,-22 0-16,21 0 0,-21 22 0,22-22 16,-22 21-16,0 0 0,0 0 15,-21 0-15,0 0 0,0 1 16,0-1-16,0 0 0,0 0 15,-21 0-15,0 0 0,0 1 16,-22-1-16,22 0 0,0 0 0,-21 0 16,20 0-16,1 1 0,0-1 0,0-21 15,0 0-15,0 21 0</inkml:trace>
  <inkml:trace contextRef="#ctx0" brushRef="#br0" timeOffset="82787.36">14457 11049 0,'84'-127'31,"-84"85"-31,22 21 0,-1-1 16,-21 1-16,0-21 0,0 21 16,21 0-16,-21 42 31,0 0-31,0 21 0,0 1 0,0-1 15,0 0-15,0 1 0,0 20 16,0 1-16,0-1 0,0-21 0,0 22 16,0-1-16,0 1 0,-21-22 15,21 22-15,-21-22 0,-1 0 0,22 1 16,-21-22-16,21 21 0,-21-21 0,21 1 16,0-44 15,0 1-31,0 0 15,0 0-15,0-21 0,0-1 16,0 1-16,0 0 0</inkml:trace>
  <inkml:trace contextRef="#ctx0" brushRef="#br0" timeOffset="83063.11">14499 11070 0,'0'0'16,"0"-42"-16,0 0 0,0-1 0,0 1 16,0 21-16,0-22 0,21 1 0,0 0 15,-21 21-15,22-22 0,-1 22 0,21 0 16,-21-21-16,22 20 0,-22 22 15,21 0-15,0 0 0,1 0 0,-1 22 16,0-1-16,-20 0 16,20 21-16,-21-21 0,-21 22 0,0-1 15,0 0-15,0-20 0,-42 20 0,21 0 16,-22-21-16,1 22 0,0-1 16,-1-21-16,22 0 0,-21 22 0,-1-22 15,22 0-15,0 0 0,0-21 16,0 21-16,42-42 31,0 21-31,0-21 16,0 0-16,22 21 0,-22-21 15</inkml:trace>
  <inkml:trace contextRef="#ctx0" brushRef="#br0" timeOffset="83508.38">15092 11028 0,'21'-21'0,"-42"42"0,63-42 16,-21 21-16,0 0 15,-21 21-15,22 0 0,-1 0 16,-21 0-16,0 22 0,0-22 16,21 0-16,-21 21 0,0-20 15,21 20-15,-21-21 0,0 21 0,0-20 16,0-1-16,0 0 0,0 0 16,0 0-16,0 0 0,21-21 15,-21 22-15,21-22 0,1 0 0,-1 0 16,0-22-16,21 1 15,-21 21-15,1-21 0,-1 0 16,21-21-16,-21 20 0,0-20 0,1 21 16,-1-21-16,0-1 0,0 1 15,0 21-15,0-22 0,-21 22 0,0-21 16,0 21-16,0 0 16,0 42-1,0 0-15,0 0 16,-21 0-16,21 22 0,0-22 15,0 21-15,-21-21 0,21 22 0,-21-22 16,21 21-16,0-21 16,0 22-16,0-22 0,0 0 0,0 0 15,0 0-15,21-21 16,0 0 0,0 0-16,22-21 0,-22 21 0,0-21 15,0 0-15,22 0 0,-22-22 16,0 22-16,21-21 0</inkml:trace>
  <inkml:trace contextRef="#ctx0" brushRef="#br0" timeOffset="83971.11">16108 10753 0,'0'21'16,"0"0"-16,0 0 15,0 0-15,0 1 0,0 20 16,0-21-16,0 21 0,0 1 0,0-22 15,0 21-15,0 1 0,0-1 0,-21-21 16,21 21-16,0-20 0,0-1 16,-22 0-16,22 0 0,-21 0 0,21 0 15,-21-21 1,21-21 0,0 0-1,0 0-15,0-21 0,0 20 0,21 1 16,0 0-16,1-21 0,-1 21 15,21-1-15,-21 1 0,22 0 16,-22 0-16,21 0 0,0 21 0,-20 0 16,20 0-16,-21 0 0,21 0 15,-20 0-15,-1 0 0,0 21 0,0 0 16,0 0-16,-21 22 0,0-22 0,0 21 16,0-21-16,-21 0 0,0 22 15,0-22-15,-22 21 0,1-21 0,0 1 16,-1-1-16,1 0 0,0-21 15,-1 21-15,1 0 0,0-21 0,21 0 16,-1 0-16,1 0 0,0 0 0,0 0 16,21-21-1,0 0-15,0 0 0,21 0 16,0-1-16,22 1 0,-22-21 16,21 21-16</inkml:trace>
  <inkml:trace contextRef="#ctx0" brushRef="#br0" timeOffset="84824.41">16891 10689 0,'0'0'0,"0"21"31,-21 1-31,21-1 16,0 0-16,-21 21 0,21-21 15,-22 22-15,22-22 0,0 21 16,0 1-16,-21-1 0,21 0 0,-21 1 15,21-22-15,0 21 0,0 0 16,0 1-16,0-22 0,0 21 0,0-21 16,0 1-16,21-1 0,0-21 0,1 0 15,-1 0-15,0 0 0,0 0 16,21 0-16,-20 0 0,-1-21 0,21 21 16,-21-22-16,0 1 0,22-21 15,-22 21-15,0 0 0,0-22 0,0 22 16,1-21-16,-1 21 0,-21-22 15,0 22-15,21 21 0,-21-21 16,0 0-16,0 42 16,0 0-1,0 0-15,-21 0 0,21 1 0,-21 20 16,21-21-16,0 0 0,0 22 16,0-22-16,0 0 0,0 0 0,0 0 15,0 0-15,0 1 0,0-1 16,21-21-16,0 0 0,21 0 15,-21 0-15,1 0 0,-1-21 16,0 21-16,0-22 0,0 1 16,0 0-16,22-21 0,-22 21 15,0-22-15,0 1 0,0 0 0,22 20 16,-22-20-16,0 0 0,21 21 16,-20-1-16,-1 1 0,0 0 0,0 21 15,0 0 1,-21 21-1,0 0-15,0 1 16,0-1 0,0-42 15,0-1-15,0 1-16,0 0 15,0 0 1,-21 21-16,0 0 15,0 0-15,0 0 0,-1 0 16,1 21-16,0 0 0,0 0 16,0 1-16,0-1 0,-1 21 0,1-21 15,0 22-15,21-22 0,0 21 16,0 0-16,0-20 0,0 20 0,0-21 16,0 0-16,0 0 0,21 1 15,0-1-15,1-21 0,-1 0 16,21 21-16,-21-21 0,22 0 0,-22 0 15,21 0-15,-21 0 0,22-21 16,-22 0-16,0-1 0,0 22 0,0-21 16,0-21-16,1 21 0,-1-22 15,0 22-15,-21-21 0,21 0 0</inkml:trace>
  <inkml:trace contextRef="#ctx0" brushRef="#br0" timeOffset="84999.31">17484 10668 0,'0'0'0,"-22"0"15,1 0-15,21 21 32</inkml:trace>
  <inkml:trace contextRef="#ctx0" brushRef="#br0" timeOffset="85595.46">19029 10880 0,'21'0'16,"0"-21"-1,0 21-15,0-22 0,1 22 0,20-21 0,0 0 16,1 21-16,-1-21 0,0 0 15,1 0-15,-1-1 0,0 1 16,-21 0-16,22 0 0,-43 0 16,-21 21-1,-1 0-15,-20 0 0,0 0 0,-1 21 16,-20-21-16,21 21 0,-1 0 16,1 0-16,0 1 0,20-1 0,1 21 15,0-21-15,21 0 0,0 1 0,0-1 16,0 0-16,0 0 0,21 0 15,0 0-15,1 1 0,20-1 16,0 0-16,-21 0 0,22 0 0,-1 22 16,-21-22-16,22 0 0,-22 0 15,0 0-15,-21 0 0,0 1 0,0-1 16,-21-21-16,0 21 0,-22 0 16,1-21-16,0 0 0,-1 0 0,1 0 15,0 0-15,-1 0 0,1 0 16,0 0-16,-1-21 0,22 21 0,0-21 15,0 21-15,0-21 0,-1-1 16,22 1 0,0 0-16,22 0 0,-1 0 15,21 0-15,-21-1 16,0 1-16,22 0 0,-1 0 16,0 0-16</inkml:trace>
  <inkml:trace contextRef="#ctx0" brushRef="#br0" timeOffset="85850.32">19960 10520 0,'21'-21'0,"-42"42"0,42-63 0,-21 20 0,0 44 31,0-1-31,0 21 16,0-21-16,-21 22 0,21-1 0,0 0 15,0 1-15,-21-1 0,21 0 16,-21 1-16,0-1 0,21-21 15,-22 21-15,22 1 0,-21-22 0,21 0 16,0 21-16,-21-20 16,21-1-16,0 0 0,0 0 0,21-21 31,0 0-31,-21-21 0,22 21 16,-1-21-16,-21 0 0</inkml:trace>
  <inkml:trace contextRef="#ctx0" brushRef="#br0" timeOffset="86027.22">19748 10922 0,'0'0'0,"-21"0"31,42 0-15,22 0-16,-22 0 15,0 0-15,21 0 0,1 0 16,-1 0-16,0 0 0,1 0 0,-1 0 15,0-21-15,1 21 0,-1-21 0</inkml:trace>
  <inkml:trace contextRef="#ctx0" brushRef="#br0" timeOffset="86524.31">20764 10816 0,'0'-21'0,"0"42"0,0-63 16,0 21-16,-21 0 0,0 21 15,-21 0-15,21-22 0,-1 22 16,-20 0-16,21 0 0,-21 22 16,20-1-16,-20 0 0,21 0 0,-21 0 15,-1 0-15,22 1 0,0-1 16,-21 21-16,20-21 0,1 0 0,21 22 16,-21-22-16,21 0 0,-21 0 15,21 0-15,0 1 0,0-1 16,0 0-16,0 0 0,21-21 0,0 0 15,22 0-15,-22 0 0,0 0 16,21 0-16,-21 0 0,22 0 0,-22-21 16,21 0-16,-21 0 0,22-1 15,-22 1-15,21 0 0,-21 0 16,1-21-16,-1 20 0,0 1 0,-21-21 0,21 21 16,-21-22-16,21 22 0,-21 0 15,21 21-15,-21 21 31,0 0-31,-21 1 0,0-1 0,21 0 16,-21 0-16,21 0 0,0 22 16,0-22-16,0 0 0,0 0 15,0 21-15,0-20 0,0-1 16,21-21-16,0 0 16,0 0-16,1 0 0,-1 0 0,0 0 15,0 0-15,0 0 0,0 0 16,22-21-16,-22-1 0,21 1 0,-21 0 15,1 0-15,20 0 0</inkml:trace>
  <inkml:trace contextRef="#ctx0" brushRef="#br0" timeOffset="87360.43">21294 10499 0,'0'-21'0,"0"42"0,0-64 0,0 22 16,0 0-16,-22 42 15,1 0-15,21 1 16,-21 20-16,0 0 0,21 1 15,-21-1-15,0 21 0,21-20 0,0-1 16,-22 0-16,1 1 0,21-1 0,-21-21 16,21 22-16,0-22 0,0 0 15,0 21-15,0-21 0,0 1 0,21-22 16,0 21-16,1-21 0,-1 0 16,0 0-16,0 0 0,0 0 0,0 0 15,22 0-15,-22-21 0,0-1 16,0 22-16,0-21 0,1 0 15,-1 0-15,0-21 0,0 20 0,0 1 16,0-21-16,-21 21 0,22 0 16,-1-1-16,0 1 0,-21 0 0,0 42 31,0 0-31,0 1 0,0-1 16,-21 0-16,21 0 0,-21 0 0,21 0 15,0 1-15,0-1 0,0 0 16,0 0-16,0 0 15,0 0-15,21-21 0,0 0 0,0 22 16,0-22-16,0 0 0,1 0 0,-1 0 16,0 0-16,0 0 0,0-22 15,22 1-15,-22 21 0,0-21 16,0 0-16,0 0 0,0-22 0,1 22 16,-1 0-16,21-21 0,-21-1 15,0 22-15,1-21 0,20 21 0,-21-22 16,0 22-16,-21 0 0,21 21 15,1 0-15,-22 21 32,0 0-17,0-42 32,0 0-31,0 0-16,-22 21 31,1 0-31,0 0 16,0 0-16,0 21 0,0 0 0,-1 0 15,1 22-15,0-22 0,0 0 16,0 21-16,0-20 0,-1 20 0,1-21 16,21 0-16,0 0 0,0 22 15,0-22-15,0 0 0,21-21 0,1 21 16,-1 0-16,0 1 15,0-22-15,0 0 0,0 0 0,22 0 16,-22 0-16,0 0 0,21 0 0,-20 0 16,-1-22-16,21 1 0,-21 21 15,0-21-15,1 0 0,20 0 0,-21 0 16,0-22-16,0 22 0,1-21 16,20-1-16,-21 1 0,-21 21 0,21-21 15</inkml:trace>
  <inkml:trace contextRef="#ctx0" brushRef="#br0" timeOffset="87530.49">22331 10308 0,'-21'0'0,"42"0"0,-64-21 0,22 21 16,0 0-16,0 0 0,0 0 31</inkml:trace>
  <inkml:trace contextRef="#ctx0" brushRef="#br0" timeOffset="87739.37">21230 10478 0,'-21'21'15,"42"-42"-15,-21 42 16,21-21-16,0 0 16,22 0-16,-22 0 0,21 0 15,1 0-15,20 0 0,-21 0 0,1 0 16,-1 0-16,0 0 0,1 0 16,-22 0-16,0 0 0,0 0 0</inkml:trace>
  <inkml:trace contextRef="#ctx0" brushRef="#br0" timeOffset="88735.15">16108 12404 0,'0'0'0,"-21"0"16,21-21 0,21-1-16,0 1 0,21 0 15,-21 0-15,22-21 0,-22 20 16,21-20-16,1 21 0,-22-21 0,0 20 15,0-20-15,0 0 0,-21-1 16,0 1-16,0 21 0,0-21 0,0 20 16,0 1-16,-21 0 0,0 0 0,0 21 15,0 0-15,-1 0 0,1 0 16,0 21-16,0 21 0,0 1 0,0-1 16,-1 22-16,1-1 0,0 1 15,0-1-15,0 22 0,0-22 0,-1 1 16,1 20-16,0-20 0,0-1 15,0 22-15,0 0 0,21-22 16,0 1-16,0-1 0,0 1 0,0-1 16,0-20-16,0-1 0,0 0 15,0 1-15,0-1 0,21-21 0,0 0 16,0-21-16,0 0 0,0 0 0,1 0 16,-1 0-16,0 0 0,21 0 15,-21-21-15,22-21 0,-22 21 0,0-1 16,0-20-16,0 21 0,-21-21 15,0-1-15,0 1 0,0-22 0,-21 22 16,0 0-16,-21-22 0,-1 22 16,1 0-16,0-1 0,-1 1 15,1 21-15,0-22 0,21 22 0,-22 0 16,22 21-16,-21-21 0,21 21 16,21-21-16,0 0 15,21 21 1,0-22-16,0 22 0,21-21 15,1 21-15,-1-21 0,22 0 16,-1 0-16,1 0 0,-1-1 0,1 1 16,-22 0-16,21-21 0,-20 21 0,-1-1 15,0 1-15,1 0 16,-22 21-16,0-21 0,0 21 16,-21 21-1,0 0-15,0 0 0,0 1 0,0-1 16,0 21-16,0-21 0,0 0 15,0 1-15,0 20 0,0-21 0,0 0 16,0 0-16,0 1 0,0-1 16,0-42 15,0-1-15,0 1-16,0-21 0,21 21 15</inkml:trace>
  <inkml:trace contextRef="#ctx0" brushRef="#br0" timeOffset="88895.28">16806 11980 0,'0'0'0,"0"-21"15,0 42 17,0 1-32,0-1 15,0 0-15,21-21 16,1 21-16,-1-21 15,0 0-15</inkml:trace>
  <inkml:trace contextRef="#ctx0" brushRef="#br0" timeOffset="90011.27">17208 12192 0,'0'0'0,"0"21"0,0 0 15,0 22-15,0-22 0,0 0 0,0 0 16,0 22-16,0-22 0,0 0 15,0 0-15,-21 0 0,21 0 0,-21 1 16,21-1-16,0 0 0,-21-21 16,21 21-16,-21-21 15,21-21 1,0 0 0,0 0-16,0-1 0,0 1 15,0 0-15,0 0 0,21-21 16,0 20-16,0 1 0,22-21 0,-22 21 15,0 0-15,21-1 0,-21 1 0,22 21 16,-22 0-16,0 0 0,0 0 16,0 0-16,1 21 0,-1 1 0,-21-1 15,0 21-15,21-21 0,0 0 16,-21 22-16,0-22 0,0 0 0,21 0 16,-21 22-16,21-22 0,1 0 15,-1-21-15,0 21 0,0 0 0,0-21 16,0 0-16,22 21 0,-22-21 15,21 0-15,-21 0 0,22 0 16,-1 0-16,0-21 0,1 21 0,-1-21 16,0 0-16,1 0 0,-1 0 15,22-1-15,-43 1 0,21 0 0,-21-21 16,22 21-16,-43-22 0,0 1 0,0 21 16,0-22-16,0 22 0,0 0 15,0 0-15,-43 0 0,22 21 0,0 0 16,-21 0-16,20 0 0,-20 21 15,0 0-15,21 0 0,-22 22 0,22-22 16,0 0-16,-21 21 16,42-21-16,-22 22 0,1-22 0,21 0 15,0 0-15,0 0 0,0 1 0,0-1 16,0 0-16,21-21 16,1 0-16,-1 0 0,0 0 15,21 0-15,-21 0 0,1-21 16,-1 21-16,21-21 0,-21-1 0,0 1 15,22 21-15,-22-21 0,0-21 0,0 21 16,-21-1-16,21-20 0,-21 21 16,22-21-16,-22 20 0,0-20 0,0 21 15,0 0-15,0 42 32,0 0-32,0 0 0,0 0 15,0 22-15,0-22 0,-22 21 0,22-21 16,0 1-16,0 20 0,0-21 0,0 0 15,0 0-15,0 1 0,0-1 16,22 0-16,-1 0 0,0-21 0,0 0 16,0 0-16,22 0 0,-22 0 15,21 0-15,0 0 0,1 0 0,-1-21 16,0 21-16,1-21 0,-1 0 0,0-1 16,-20 1-16,20-21 0,-21 21 15,0-22-15,0 1 0,-21 0 0,22-1 16,-22-20-16,21-1 15,0 22-15,-21-21 0,21 20 0,-21 1 16,21 0-16,-21-1 0,0 22 16,0 0-16,21 21 0,-21 21 15,-21 0 1,0 0-16,0 22 0,0-1 16,21 0-16,-21 1 0,-1 20 0,22-20 15,-21-1-15,21 0 0,0 1 16,0-1-16,0-21 0,0 21 15,0-20-15,0-1 0,0 0 0,0 0 16,21 0-16,1 0 0,-1-21 0,0 22 16,0-22-16,0 0 15,22 0-15,-22 0 0,0 0 16,0 0-16,21 0 0,-20 0 0,20-22 16,-21 22-16,21-21 0,-20 21 15,-1-21-15,0 0 0,0 21 0,0-21 16,-21 0-16,21-1 0,-21 1 0</inkml:trace>
  <inkml:trace contextRef="#ctx0" brushRef="#br0" timeOffset="93187.06">5863 13166 0,'0'0'0,"-21"21"0,0-21 0,0 0 15,-22 0-15,22 0 0,-21 0 16,21 0-16,-1 0 0,-20-21 0,21 0 16,21-1-16,0 1 15,0 0-15,0 0 0,21 0 0,21 0 16,-20-1-16,-1 1 16,21 21-16,-21 0 0,22 0 0,-1 0 15,-21 0-15,21 21 0,-20 1 16,-1-1-16,21 21 0,-21-21 0,-21 22 15,0-1-15,0 0 0,0 1 0,0-1 16,-21 0-16,0 22 0,-21-22 16,-1 22-16,1-22 0,-22 21 15,22-20-15,-21-1 0,20-21 16,-20 0-16,20 1 0,1-1 0,0-21 16,-1 0-16,22 0 0,-21 0 15,21 0-15,0-21 0,21-1 0,0 1 16,0 0-16,0-21 0,0 21 15,0-22-15,0 1 0,0 21 0,21-22 16,21 22-16,-21 0 0,0 0 0,22 21 16,-1 0-16,0 0 0,1 0 15,-1 21-15,0 0 0,-20 0 0,20 1 16,-21 20-16,0-21 16,0 21-16,1-20 0,-22 20 0,0 0 15,0-21-15,0 1 0,21 20 16,-21-21-16,0 0 0,21 0 0,-21 1 15,21-22-15,0 0 16,0 0 0,1-22-16,-1 1 0,0 0 15</inkml:trace>
  <inkml:trace contextRef="#ctx0" brushRef="#br0" timeOffset="93350.97">6477 13441 0,'0'0'0,"0"-21"16,21 21 31,0 0-31,0 0-16</inkml:trace>
  <inkml:trace contextRef="#ctx0" brushRef="#br0" timeOffset="94195.36">7302 13377 0,'0'0'0,"0"-21"0,0 0 0,0 0 16,0 0-16,0 0 0,0 42 31,0 0-31,0 21 16,0-21-16,0 22 0,0-1 0,0 0 15,0 1-15,0-1 0,0 0 16,-21 1-16,21-22 0,-21 21 0,21-21 16,0 22-16,-21-22 0,0 0 15,0-21 1,21-21-1,-22 0-15,22 0 16,0-1-16,0-20 0,0 21 0,0-21 16,0 20-16,0-20 0,22 0 15,-22-1-15,21 22 0,0-21 0,0 0 16,0 20-16,0-20 0,1 21 16,-1 0-16,0 0 0,21 21 0,-21 0 15,22 0-15,-22 0 0,21 0 16,-21 0-16,22 21 0,-22 0 0,0 21 15,0-21-15,0 1 0,-21 20 0,0 0 16,0-21-16,0 22 16,0-22-16,0 21 0,0-21 0,0 1 15,0-1-15,0 0 0,-21-21 32,0-21-17,21 0-15,0-22 0,0 22 16,0 0-16,0-21 0,21 20 15,0-20-15,1 21 0,-1-21 0,0 20 16,0-20-16,21 21 0,-20 0 0,20 0 16,-21-1-16,21 22 0,-20 0 15,20 0-15,-21 0 0,0 22 0,0-1 16,1 0-16,-1 0 16,-21 0-16,0 22 0,0-22 0,0 21 15,0 0-15,0 1 0,0-22 16,0 21-16,-21-21 0,21 22 0,0-22 15,0 0-15,0 0 0,21-42 32,-21 0-17,21 0-15</inkml:trace>
  <inkml:trace contextRef="#ctx0" brushRef="#br0" timeOffset="94552.15">8276 13483 0,'21'0'31,"0"0"-15,1 0-16,-1-21 0,0 0 15,0 21-15,0-21 16,0 21-16,1-21 0,-1-1 0,21 1 16,-21 0-16,-21 0 15,0 0-15,0 0 16,-42 21-16,21 0 0,0 0 15,-1 0-15,1 21 0,0 0 16,0 0-16,0 0 0,0 0 0,-1 22 16,1-1-16,21 0 15,-21 1-15,21-1 0,-21 0 0,21 1 16,0-1-16,0-21 0,0 22 16,0-22-16,0 21 0,0-21 0,21 0 15,0-21-15,0 0 0,1 0 16,-1 0-16,0 0 0,21-21 15,-21 21-15,22-21 0,-1 0 0,0-21 16,-20 20-16,20-20 0,0 0 16,1-1-16</inkml:trace>
  <inkml:trace contextRef="#ctx0" brushRef="#br0" timeOffset="94787.4">9144 13018 0,'0'0'0,"0"-64"16,0 85-1,0 0-15,-21 22 16,21-1-16,0 0 0,-21 1 0,-1 20 16,22-20-16,0 20 0,-21-21 0,21 22 15,-21-22-15,0 22 0,21-22 16,-21 0-16,21 1 0,0-22 0,-21 21 16,21-21-16,-22 1 0,22-1 15,0 0-15,22-21 31,-1-21-31,0 0 0,0-1 0,0 1 16,22-21-16,-22 0 0</inkml:trace>
  <inkml:trace contextRef="#ctx0" brushRef="#br0" timeOffset="95231.15">9483 13081 0,'0'0'0,"0"21"16,0 22-1,0-22-15,0 0 0,-22 21 16,22 1-16,0-22 16,-21 21-16,21 0 0,-21 149 15,0-170 1,21 0-16,-21 0 0,21 1 16,0-1-16,0 0 0,-21-21 31,21-21-31,0 0 15,0-1-15,0 1 0,0 0 16,0-21-16,21 21 0,-21-1 0,21-20 16,0 21-16,0-21 0,0 20 15,1 1-15,20 0 0,-21 0 16,0 0-16,22 21 0,-22 0 16,0 0-16,21 0 0,-21 21 0,1 0 15,-1 0-15,-21 0 0,21 1 0,-21 20 16,0-21-16,0 21 0,0-20 15,0-1-15,0 21 0,-21-21 0,21 0 16,-21 1-16,-1-1 0,1 0 0,0 0 16,21 0-16,-21-21 15,0 0-15,0 0 16,-1 0-16,22-21 16,-21 0-16,0 0 0,21 0 0</inkml:trace>
  <inkml:trace contextRef="#ctx0" brushRef="#br0" timeOffset="95427.04">8742 13335 0,'0'0'16,"0"-21"-16,21 21 16,0 0-1,0 0-15,22 0 0,-1 0 0,0 0 16,1 0-16,-1 0 0,0-21 15,22 21-15,-22 0 0,0 0 0,1 0 16,-1 0-16,0 0 16,1 0-16,-22 0 0</inkml:trace>
  <inkml:trace contextRef="#ctx0" brushRef="#br0" timeOffset="95866.78">10308 13335 0,'0'0'0,"-21"0"16,0 0-1,0 0-15,-1 0 0,1 0 0,0 0 16,0 0-16,0 21 0,-22 0 16,22 1-16,0-1 0,0 21 15,21-21-15,-21 22 0,21-1 0,-21-21 16,21 21-16,0-20 0,0-1 15,0 0-15,0 21 0,0-21 16,21 1-16,0-22 0,0 0 16,21 0-16,-20 0 0,-1 0 0,21 0 15,0 0-15,-20 0 0,20-22 16,-21 1-16,21 0 0,-20 0 0,-1 0 16,21 0-16,-21-1 0,-21 1 15,0-21-15,21 21 0,-21-22 0,0 22 16,0 0-16,0-21 0,-21 21 0,0-1 15,0 1-15,0 0 16,0 0-16,-1 21 0,1 0 0,-21 0 16,21 0-16,-22 0 0,22 0 0,0 0 15,0 21-15,0 0 0,0 0 16,21 1-16,0-1 0,0 0 16,0 0-16,21 0 15,-21 0-15,42-21 0</inkml:trace>
  <inkml:trace contextRef="#ctx0" brushRef="#br0" timeOffset="96694.31">11134 13377 0,'0'0'0,"0"-21"0,0 0 0,-22 0 15,1 21-15,-21 0 16,21-21-16,0 21 0,-22 0 0,22 0 15,0 0-15,-21 0 0,20 0 16,1 21-16,-21 0 0,21 0 0,0 0 16,-1 1-16,1-1 0,21 21 0,-21-21 15,21 22-15,-21-22 16,21 21-16,0-21 0,-21 0 0,21 22 16,0-22-16,0 0 0,0 0 15,0 0-15,21 1 0,0-22 16,0 0-16,0 0 0,1 0 15,-1 0-15,0 0 0,0-22 16,0 1-16,22 0 0,-22 0 0,0 0 16,0-22-16,0 22 0,0-21 15,1 0-15,-1-1 0,0 1 0,0 0 16,0-1-16,0 1 0,1-22 16,-1 22-16,-21-21 0,21 20 0,0-20 15,-21 20-15,0 1 0,21 21 16,-21-21-16,0 20 0,-21 44 31,21-1-31,-21 21 0,0-21 16,0 22-16,21-1 0,-22 0 0,1 22 15,21-22-15,-21 0 0,21 1 16,0-1-16,0 0 0,0 1 0,0-1 16,0 0-16,0 1 0,0-22 0,0 21 15,0-21-15,21 1 0,0 20 16,1-21-16,-1-21 0,0 21 0,0 0 15,21-21-15,-20 0 0,20 0 16,-21 0-16,21 0 0,-20 0 16,20-21-16,-21 0 0,21 21 0,-20-21 15,20 0-15,-21 0 0,0-22 16,0 22-16,22-21 0,-43 21 0,21-22 16,0 22-16,-21 0 0,0-21 15,0 20-15,0 1 0,0 0 16,-21 21-16,0 0 15,0 0-15,-1 21 0,1 0 16,21 1-16,-21-22 0,21 42 0,0-21 16,0 0-16,0 0 0,0 1 15,0-1-15,0 0 0,0 0 0,0 0 16,0 22-16,21-43 16,-21 21-16,21 0 0,-21 0 0,0 0 15,0 0-15,0 1 16,-21-22-1,0 0-15,0 21 0,0-21 0,0 0 16,-1 0-16,1 0 16,0-21-16,21-1 15,0 1-15</inkml:trace>
  <inkml:trace contextRef="#ctx0" brushRef="#br0" timeOffset="97351.05">12446 13631 0,'0'0'0,"-21"0"0,0 0 31,42 0-15,-21 22-16,42-22 0,-21 0 15,22 0-15,-22 0 0,21 21 16,0-21-16,1 0 0,20 0 0,-20 0 15,20 0-15,-21 0 0,22 0 16,-1 0-16,-20-21 0,20 21 0,-20 0 16,-1-22-16,-21 1 0,21 21 15,-20-21-15,-22 0 0,0 0 16,0 0-16,-22 21 16,1-22-16,-21 22 0,0 0 15,20-21-15,-20 21 0,0-21 0,21 21 16,-22 0-16,22 0 0,0 0 15,42 0 17,0 0-32,0 0 0,1 0 15,20 0-15,0 0 0,1 0 0,-22 0 16,21 0-16,-21 21 0,0 0 16,1-21-16,-1 22 0,-21-1 0,0 0 15,0 0-15,0 0 0,0 0 16,-21 1-16,-1 20 0,1-21 15,0 0-15,0 0 0,-21 22 0,20-22 16,1 0-16,-21 0 0,21 0 16,0 1-16,-1-22 0,1 21 0,0 0 15,0 0-15</inkml:trace>
  <inkml:trace contextRef="#ctx0" brushRef="#br0" timeOffset="98082.83">14817 13970 0,'-22'0'31,"22"-21"-15,0 0-16,0 0 15,22-1-15,-22 1 0,0 0 16,0 0-16,0 0 0,0 0 0,0-1 16,0-20-16,0 21 0,0 0 15,-22-22-15,1 22 0,0 0 0,0-21 16,0 42-16,0-21 0,-22 21 16,22 0-16,0 0 0,-21 0 0,-1 21 15,1 0-15,21 0 0,-22 0 16,1 22-16,0-1 0,21 0 0,-22 1 15,22-1-15,0 0 16,21 1-16,0-1 0,0-21 0,0 21 16,0-20-16,0-1 0,21 0 15,0 0-15,0-21 0,22 0 0,-22 0 16,0 0-16,21 0 0,1 0 0,-22 0 16,21 0-16,-21-21 0,22 0 15,-1 0-15,-21-1 0,22 1 0,-22 0 16,0-21-16,0 21 0,0-22 15,0 1-15,1 0 0,-22 20 0,21-20 16,-21 0-16,0 21 0,0-1 16,0 1-16,0 0 0,-21 21 15,21 21 1,-22 0-16,1 22 0,21-22 0,0 21 16,0 1-16,0-1 0,0 0 0,0-21 15,0 22-15,0-22 0,0 21 16,0-21-16,0 1 0,0-1 0,0 0 15,0 0-15,21-21 16,1 0-16,-1 0 0,0 0 0,0 0 16,0 0-16,0-21 0,22 0 15,-22 0-15,21-1 0,-21 1 16,22 0-16,-1-21 0</inkml:trace>
  <inkml:trace contextRef="#ctx0" brushRef="#br0" timeOffset="98547">15388 13483 0,'0'-42'15,"0"84"-15,0-105 0,0 42 0,-21 63 32,21-21-32,-21 21 15,0-20-15,21 41 0,0-21 16,0 1-16,-22-1 0,22 0 0,-21 1 16,21-1-16,-21 0 0,21-20 0,-21 20 15,21-21-15,0 0 0,0 0 16,0 1-16,-21-1 0,21-42 47,0-1-47,0 1 15,0 0-15,21 0 0,-21 0 16,21 0-16,0-1 0,0 1 0,1-21 16,-1 21-16,21 0 0,-21-1 15,22 1-15,-22 0 0,21 21 16,0 0-16,1 0 0,-22 0 0,21 0 15,-21 21-15,1-21 0,20 21 0,-42 22 16,21-22-16,-21 0 0,0 21 16,0-20-16,0-1 0,-21 21 15,0-21-15,0 0 0,-1 1 0,-20-1 16,0 0-16,-1-21 0,1 21 16,0 0-16,-1-21 0,1 0 0,0 0 15,21 21-15,-22-21 0,22 0 16,0 0-16,0 0 0,21-21 15,0 0-15,0 0 16,0 0-16,21 21 0,0-21 16</inkml:trace>
  <inkml:trace contextRef="#ctx0" brushRef="#br0" timeOffset="98979.7">16404 13716 0,'0'-21'16,"0"42"-16,21-63 0,0 21 16,-21-1-16,0 1 0,0 0 15,-21 21-15,0 0 16,-21 0-16,21 0 0,-1 0 0,-20 21 16,21 0-16,-21 1 0,20-1 0,1 0 15,-21 0-15,42 0 0,0 0 16,0 1-16,0-1 0,0 0 0,0 0 15,0 0-15,21 0 16,0 1-16,22-1 0,-22-21 0,0 21 16,21 0-16,-21-21 0,1 21 15,-1-21-15,0 21 0,-21 1 16,0-1-16,-42-21 16,20 0-16,-20 21 0,0-21 15,-1 0-15,1 0 0,0 0 0,-1 0 16,1 0-16,0 0 0,-1 0 15,22 0-15,-21 0 0,21 0 16,0-21-16,42 0 31,0 21-15,0 0-16,0-22 0,22 22 16,-1-21-16,-21 0 0,43 21 0</inkml:trace>
  <inkml:trace contextRef="#ctx0" brushRef="#br0" timeOffset="99262.54">16849 13356 0,'0'0'0,"0"-42"16,0 0 0,0 63-1,0 0-15,0 0 16,0 21-16,-22 1 0,1-1 15,21 22-15,-21-22 0,21 21 0,-21-20 16,21-1-16,-21 0 0,21 1 16,0-1-16,0 0 0,0-20 0,0-1 15,0 21-15,0-21 0,0 0 16,21-21 0,0 0-16,0 0 0,0 0 15,1 0-15,-1 0 16,0-21-16,0 0 0,0 21 0,0-21 15</inkml:trace>
  <inkml:trace contextRef="#ctx0" brushRef="#br0" timeOffset="99459.43">16637 13716 0,'0'0'16,"0"-21"-1,21 0 1,0 21-16,0 0 16,22 0-16,-22-21 0,0 21 15,21 0-15,-20 0 0,20-22 0,-21 22 16,21 0-16,-20 0 0</inkml:trace>
  <inkml:trace contextRef="#ctx0" brushRef="#br0" timeOffset="99899.18">17335 13758 0,'0'0'0,"-21"0"0,0 0 0,0 0 0,0 0 15,0 0-15,-1 0 0,1 0 16,21-21-16,0 0 0,0 0 16,0 0-16,0 0 15,21 21-15,1-22 0,-1 1 0,0 0 16,21 21-16,-21-21 0,22 21 15,-1 0-15,-21 0 0,22 0 0,-22 0 16,21 21-16,-21-21 0,0 21 16,1 22-16,-1-22 0,0 0 0,-21 21 15,0-21-15,0 22 0,0-22 0,0 0 16,0 21-16,0-20 0,0-1 16,0 0-16,0 0 0,0 0 0,0 0 15,-21-21-15,0 0 16,-1 0-1,1 0-15,21-21 16,0 0-16,0 0 16,0 0-16,0 0 0,21-1 0,-21 1 15,22 0-15,-1-21 0,0 21 16,0-1-16,0-20 0,22 21 0,-22-21 16,0 20-16,0 1 0,21 0 15,-20 0-15,-1 21 0,21-21 0,-21 21 16,0 0-16,1 0 15,-1 0-15,0 0 0,0 0 0</inkml:trace>
  <inkml:trace contextRef="#ctx0" brushRef="#br0" timeOffset="100418.88">18309 13758 0,'0'0'16,"21"0"-16,0 0 0,1 0 15,-22-21-15,21 0 0,0 0 16,-21 0-16,21 0 15,-21-1-15,0 1 0,0-21 0,0 21 16,0-22-16,0 22 0,0 0 16,-21 0-16,0 0 0,0 21 0,-1 0 15,1 0-15,-21 0 0,21 0 16,0 0-16,-22 21 0,22 0 0,0 0 16,-21 22-16,20-1 0,1-21 15,0 21-15,0 1 0,0-22 16,21 21-16,0 1 0,0-22 0,0 0 15,0 0-15,0 0 0,0 0 16,21 1-16,-21-1 0,21-21 0,0 0 16,0 0-16,1 0 0,20 0 15,-21 0-15,0 0 0,0 0 0,1 0 16,20-21-16,-21 21 0,0-22 16,0 1-16,1 0 0,-1-21 0,0 21 15,0-22-15,-21 22 0,0-21 16,21-1-16,-21 22 0,0 0 0,0 0 15,0 0-15,0 42 16,-21 0 0,21 0-16,-21 0 0,0 1 0,21-1 15,0 21-15,-21-21 0,21 0 16,0 22-16,0-22 0,0 0 0,0 0 16,0 0-16,0 1 0,0-1 15,21 0-15,0-21 0,0 0 16,0 0-16,0 0 0,22 0 0,-1 0 15,-21 0-15,22 0 0,-1-21 16,0 21-16,1-21 0,-22-1 16</inkml:trace>
  <inkml:trace contextRef="#ctx0" brushRef="#br0" timeOffset="100966.57">19029 13589 0,'0'0'0,"21"-21"16,-21-21-16,0 20 0,0 1 0,0 0 15,0 0-15,-21 42 31,0 0-31,-1 0 0,1 22 16,0-1-16,-21-21 0,21 22 16,-1-1-16,1-21 0,0 21 0,21-20 0,0 20 15,-21-21-15,21 0 16,0 0-16,0 1 0,0-1 0,21 0 16,21 0-16,-20-21 15,-1 0-15,0 0 0,21 0 0,-21 0 16,22 0-16,-22 0 0,21 0 0,-21 0 15,22-21-15,-1 0 0,-21 0 16,22-1-16,-22 1 0,0-21 0,21 0 16,-21-1-16,22 1 0,-1-22 15,-21 1-15,22-1 0,-1 22 0,-21-21 16,21-1-16,-20 22 0,-1-1 16,0 1-16,0 21 0,-21 0 0,0 0 15,0-1-15,-21 22 16,0 22-16,-22-1 15,22 0-15,-21 21 0,21-21 0,-22 22 16,22-1-16,0 0 0,0 1 16,0 20-16,21-20 0,0-1 0,0 21 15,0-20-15,0-1 0,0 0 16,0-20-16,0 20 0,0-21 0,0 0 16,21 0-16,-21 1 0,21-1 15,0 0-15,0-21 0,1 0 0,-1 0 16,0 0-16,0 0 0,21 0 15,-20 0-15,20 0 0,-21-21 0,21 21 16,-20-21-16,20-1 0,-21 1 16,0 0-16,22 0 0,-22 0 15,0 0-15,0-1 0,-21-20 0,0 21 16,0 0-16,0 0 0,0-1 16</inkml:trace>
  <inkml:trace contextRef="#ctx0" brushRef="#br0" timeOffset="101182.45">19410 13462 0,'0'0'0,"-21"0"0,63 0 31,-21 0-31,0 0 0,22-21 0,-1 21 16,0 0-16,1 0 16,20 0-16,-21 0 0,1 0 0,-1 0 15,0 0-15,1-21 0,-1 21 0,0 0 16,-20 0-16,20 0 0,-21 0 15,-42 0 17,-21 0-32,-1 0 0,1 21 0</inkml:trace>
  <inkml:trace contextRef="#ctx0" brushRef="#br0" timeOffset="102398.76">5778 14859 0,'-21'21'0,"-85"0"16,85-21-16,0 0 15,0 0-15,0 0 16,0 0-16,21-21 31,21 21-31,0-21 0,0 21 16,21 0-16,-20-21 0,20 21 15,0 0-15,-21 0 0,22 0 0,-1 0 16,-21 21-16,0-21 0,1 21 16,-1 22-16,-21-22 0,0 0 15,0 21-15,0-21 0,0 22 0,-43-1 16,22-21-16,-21 22 0,0-1 16,-22-21-16,1 21 0,20-20 15,-20-1-15,20 0 0,1 0 0,0-21 16,-1 0-16,22 0 0,-21 0 15,21 0-15,21-21 16,0 0-16,21 0 16,0 21-16,0-22 0,22 1 0,20 21 15,-21 0-15,22 0 0,-1 0 16,1 0-16,-1 0 0,1 21 0,-1 1 16,-20-1-16,20 21 0,-20-21 15,-22 0-15,0 22 0,0-22 16,-21 21-16,0-21 0,0 22 0,-21-22 15,-21 21-15,-1-21 0,1 1 16,0-1-16,-22 0 0,22-21 0,-22 21 16,22-21-16,-22 0 0,22 0 15,0 0-15,-1 0 0,1 0 0,21-21 16,0 21-16,0-21 0,-1 0 16,1 21-16,21-22 0,-21 22 0,21-21 15,0 0-15,0 0 16,21 0-16,0 0 0,1 21 15,-1-22-15,0 1 0</inkml:trace>
  <inkml:trace contextRef="#ctx0" brushRef="#br0" timeOffset="102566.66">6244 15346 0,'0'0'0,"21"0"0,0 0 31,1 0 1,-1 0-32,0 0 15</inkml:trace>
  <inkml:trace contextRef="#ctx0" brushRef="#br0" timeOffset="104972.54">7535 15007 0,'0'0'0,"0"-21"0,-42-106 32,42 106-32,-21 0 0,0 21 15,-1-21-15,1 21 0,0 0 16,0 0-16,0 21 16,0 21-16,-1-21 0,1 22 0,0-1 15,0 21-15,0 1 0,0-1 16,-1 22-16,1-21 0,0-1 0,21 1 15,0-22-15,0 21 0,0-20 16,0-1-16,21-21 0,0 0 0,1 1 16,-1-1-16,21-21 0,-21 0 15,0 0-15,22 0 0,-1 0 16,-21 0-16,22-21 0,-1-1 0,0 1 16,22 0-16,-22 0 0,0-21 15,1 20-15,-1-20 0,-21 0 0,22 21 16,-22-22-16,0 1 0,0 0 15,-21-1-15,0 22 0,0-21 0,0 21 16,0-1-16,0 44 16,0-1-1,0 21-15,0 0 0,-21 1 16,0-1-16,21 0 0,-21-20 16,21 20-16,0 0 0,0 1 0,0-22 15,0 0-15,0 0 0,21 0 16,0-21-16,0 0 0,21 0 0,-20 0 15,-1 0-15,21 0 0,0 0 16,-20-21-16,20 0 0,-21 0 0,21 0 16,-20-1-16,20 1 0,-21-21 15,0 21-15,0-22 0,-21 22 16,0-63-16,0 41 0,0 1 16,-21 0-16,0 20 0,0-20 15,0 21-15,-22 0 0,22 0 0,-21 21 16,21 0-16,-22 0 0,22 21 15,-21 21-15,21-21 0,0 22 0,-22-1 16,22 0-16,0 22 0,21-22 16,0 0-16,0-20 0,0 20 0,0-21 15,0 0-15,21 0 0,0 1 16,0-22-16,22 0 0,-22 0 0,21 0 16,1 0-16,-1 0 0,0-22 15,1 1-15,-1 0 0,0 0 0,1-21 16,-1 20-16,-21-20 0,21 21 15,-20-21-15,-1 20 0,-21-20 16,0 21-16,21 0 0,-21 0 0,21-1 16,-21 44-1,0-1-15,0 0 16,0 21-16,0-21 0,0 22 16,0-1-16,0-21 0,0 0 0,0 22 15,0-22-15,0 0 0,0 0 16,0 0-16,0 1 0,0-1 15,0-42 1,0-1 0,0 1-16,0 0 15,0-21-15,21 21 0,0-22 16,1 1-16,-1 0 0,0-1 16,0 1-16,0 0 0,0 20 0,1 1 15,20-21-15,-21 42 0,21 0 0,-20 0 16,-1 0-16,0 0 0,0 21 15,0 0-15,-21 22 0,0-22 0,0 21 16,0 0-16,0-20 0,0 20 16,0 0-16,0-21 0,0 22 0,0-22 15,0 0-15,0 0 0,21 0 16,1-21-16,-1 22 0,0-22 16,0 0-16,21 0 0,-20 0 15,20-22-15,-21 1 0,0 21 16,22-21-16,-22 0 0,0 0 0,21 0 15,-21-1-15,1-20 0,-1 21 16,-21 0-16,0-22 0,0 22 0,0-21 16,0 21-16,0-22 0,0 22 15,0 0-15,-21 21 16,-1 0-16,22 21 16,0 0-16,0 1 0,0-1 0,0 21 15,0-21-15,0 0 0,0 1 16,0 20-16,0-21 0,0 0 0,0 0 15,22 1-15,-22-1 0,0 0 16,0 0 0,-22-21 15,1-21-31,0 0 16,0 21-16,21-21 0,-21-1 0,0 22 15,21-21-15,0 42 31,0 1-31,0-1 16,0 0-16,0 0 0,0 0 16,0 0-16,21 1 0,0-22 15,0 0-15,-21 21 0,21-21 16,0 0-16,22 0 0,-22 0 16,21 0-16,-21 0 0,22-21 0,-1 21 15,-21-22-15,22 1 0,-1 21 16,-21-42-16,0 21 0,22 0 0,-22-22 15,0 22-15,0-21 0,0-22 16,0 22-16,1-22 0,-22 22 0,0-21 16,21 20-16,0 1 0,-21-22 15,0 22-15,21 0 0,-21-1 0,21 22 16,-21 0-16,-21 42 31,0 0-31,0 22 0,21-22 0,-21 21 16,-1 1-16,1-1 0,21 0 15,0 1-15,-21-1 0,0 0 16,21 22-16,0-43 0,0 21 16,0 1-16,0-1 0,0-21 0,0 21 15,0-20-15,0-1 0,0 0 16,0 0-16,21 0 0,0-21 16,0 0-16,1 0 0,-1 0 0,0 0 15,0-21-15,0 21 0,22-21 16,-22 0-16,21 0 0,-21-1 15,0-20-15,1 21 0,-1-21 16,0 20-16,-21-20 0,0 0 0,0 21 16,0-22-16,0 22 0,0 0 0,-21 21 15,0 0-15,-1 0 16,1 21-16,21 0 16,0 22-16,-21-22 0,21 0 15,0 0-15,0 0 0,0 22 0,0-22 16,0 0-16,0 0 0,0 0 15,0 0-15,21 1 0,0-22 0,-21 21 16,22 0-16,-1-21 0,0 0 16,-21 21-16,21-21 0,0 0 0,0 0 15,1 0-15,-1 0 0,0 0 0,0-21 16,0 21-16,0-21 16,1 0-16,-1-1 0,-21 1 0,21 0 15,0 0-15,0 0 0,-21-22 16,0 22-16,0 0 0,21-21 0,-21 21 15,0-1-15,0 1 0,0 42 32,0 1-32,0-1 0,0 0 15,0 0-15,0 21 0,-21-20 16,21-1-16,0 0 0,0 0 0,0 0 16,0 0-16,0 1 0,0-1 15,21-21 1,1 0-16,-1 0 15,0 0-15,0-21 0,0 21 16,0-22-16,1 1 0,-22 0 0,21 0 16,0 0-16,0 0 0,-21-1 15,0 1-15,0-21 0,21 21 0,-21 0 16,0-1-16,0 1 0,0 42 31,0 1-15,-21-1-16,21 0 0,0 21 0,0-21 15,-21 1-15,21-1 0,0 0 16,-21 0-16,21 0 0,0 0 16,0 1-16,0-1 0,0 0 15,21-21-15,0 0 16,0 0-16,0 0 0,1 0 0,-1-21 16,21 21-16</inkml:trace>
  <inkml:trace contextRef="#ctx0" brushRef="#br0" timeOffset="105228.39">11197 15134 0,'0'-21'16,"0"42"-16,0-63 0,0 21 0,0 0 0,-21 21 15,0 0 1,0 21-16,-1 0 16,1 0-16,0 21 0,0-20 15,21-1-15,-21 21 0,0-21 0,21 0 16,-22 22-16,22-22 0,0 0 15,0 0-15,0 0 0,0 1 0,0-1 16,0 0-16,22-21 0,-1 0 16,0 0-16,21 0 0,-21 0 15,1 0-15,-1 0 0,21 0 0,-21 0 16,0 0-16,1-21 0,20 0 16,-21-1-16,0 1 0</inkml:trace>
  <inkml:trace contextRef="#ctx0" brushRef="#br0" timeOffset="105842.88">11578 14859 0,'0'-42'16,"0"84"-16,0-127 0,0 64 0,21 0 0,-21 0 15,0 0-15,0 0 0,0 42 32,0 0-32,0 21 0,0-21 15,-21 22-15,21-22 0,-21 21 0,21 1 16,0-1-16,0 0 0,-21 1 0,21 20 15,-21-21-15,21 1 0,0-1 16,-22-21-16,22 22 0,0-22 16,0 0-16,0 21 0,0-21 15,0 1-15,22-22 16,-1 0-16,0 0 0,0 0 16,0 0-16,0 0 0,1-22 15,20 1-15,-21 0 0,0 0 0,0 0 16,1 0-16,-22-1 0,21-20 15,0 21-15,-21-21 0,0 20 0,0 1 16,0 0-16,0 0 0,21 0 16,-21 0-16,0 42 15,0 0-15,0 0 16,-21 0-16,21 0 0,0 22 16,-21-22-16,0 21 0,21-21 0,-22 1 15,22 20-15,0-21 0,0 0 16,0 0-16,0 1 0,0-1 15,22-21-15,-1 0 0,0 0 0,0 0 16,0 0-16,0 0 0,22 0 16,-22 0-16,21-21 0,-21-1 0,22 22 15,-22-21-15,0 0 0,0 0 16,0 0-16,1 0 0,-22-1 0,0-20 16,0 21-16,0-21 0,0-1 15,0 22-15,-22 0 0,1 0 16,0 0-16,0 21 0,-21 0 0,20 0 15,-20 0-15,21 0 0,-21 0 16,20 21-16,1 0 0,0-21 0,0 21 16,0 0-16,0 0 0,21 1 15,21-22 1,0 0-16,0 0 16</inkml:trace>
  <inkml:trace contextRef="#ctx0" brushRef="#br0" timeOffset="106242.52">12298 15071 0,'0'0'0,"0"-43"16,0 22 0,0 0-1,21 21-15,0 0 0,0 0 16,0 0-16,1 0 0,-1 0 15,0 21-15,0 0 0,-21 1 16,21-1-16,-21 21 0,0-21 16,0 22-16,0-22 0,0 21 0,0-21 15,0 0-15,0 22 16,-21-22-16,0 0 0,21 0 16,-21-21-16,0 0 0,21 21 0,-22-21 15,22-21 1,0 0-1,22 0-15,-1 0 16,-21 0-16,21-1 0,0-20 0,0 21 16,0-21-16,1 20 0,-1 1 15,-21-21-15,21 21 0,0 0 0,0-1 16,0 1-16,1 0 0,-1 0 16,-21 0-1,0 0-15</inkml:trace>
  <inkml:trace contextRef="#ctx0" brushRef="#br0" timeOffset="106511.37">11472 14817 0,'0'0'0,"21"0"31,1 0-31,-1 0 16,21 0-16,-21 0 0,22-21 16,-1 21-16,0 0 0,1 0 15,-1 0-15,0 0 0,1 0 0,-1-22 16,0 22-16,-21 0 0,1 0 16,-1 0-16,-21-21 15,-21 21-15,-1 0 16,1 0-16,-21 0 0,21-21 0</inkml:trace>
  <inkml:trace contextRef="#ctx0" brushRef="#br0" timeOffset="106767.02">9546 14944 0,'-42'21'0,"84"-42"0,-42 42 32,42-21-17,1 0-15,-1 0 0,22 0 0,-1-21 16,1 21-16,-1 0 0,22 0 16,-22 0-16,1-21 0,-22 21 0,22 0 15,-22 0-15,0 0 0,-21 0 0,1-22 16,-1 22-16,0 0 15</inkml:trace>
  <inkml:trace contextRef="#ctx0" brushRef="#br0" timeOffset="107519.15">13398 15219 0,'22'0'31,"-1"0"-31,0 0 16,0 0-16,21 0 0,1 0 0,-1 0 15,22 0-15,-22 0 0,21 0 16,1 0-16,-1 0 0,1 0 0,-1 0 16,1 0-16,-1 0 0,1 0 15,-22 0-15,1 0 0,-1 0 0,-21 0 16,0-21-16,-21 0 16,0-1-16,-21 1 15,0 21-15,-21-21 0,20 0 16,-20 21-16,0-21 0,-1 21 15,22 0-15,-21-21 0,21-1 0,0 22 16,-1 0-16,1 0 16,42 0 15,1 0-31,-1 0 16,0 0-16,21 0 0,-21 0 0,22 0 15,-22 0-15,21 22 0,-21-1 16,1-21-16,-1 21 0,-21 0 15,0 0-15,0 0 0,0 1 16,-21-1-16,-1 21 0,-20-21 16,21 0-16,-21 22 0,-1-22 15,1 0-15,0 0 0,-1 0 0,1 1 16,0-1-16,20 0 0,-20 0 16,21-21-16,0 21 0,42-21 31,21-21-31,1 0 15,-1 21-15</inkml:trace>
  <inkml:trace contextRef="#ctx0" brushRef="#br0" timeOffset="107958.89">15833 14901 0,'-22'-21'16,"44"42"-16,-44-63 0,1 21 0,21 0 0,0 0 16,0-1-16,-21 1 15,21 0-15,0 0 0,-21 21 0,21 21 31,21 0-15,0 22-16,0-1 0,1-21 16,-1 21-16,0 1 0,21 20 0,-21-20 15,1-1-15,20 21 0,0-20 16,1 20-16,-1-20 0,-21-1 0,21 0 16,1 1-16,-1-22 0,-21 21 0,22-21 15,-1 0-15,-21 1 16,0-1-16,0 0 0,1 0 0,-1-21 0,0 0 15,-21-21 17,-21 0-17,0 0-15,-1-22 0,1 22 16,0-21-16,21 21 0</inkml:trace>
  <inkml:trace contextRef="#ctx0" brushRef="#br0" timeOffset="108302.7">16679 14817 0,'0'0'16,"0"-21"-16,0-1 0,0-20 15,-21 42 1,0 0 0,-21 0-16,20 21 0,-20 0 15,0 22-15,-22-22 0,22 21 0,-22 1 16,1 20-16,-1-21 0,1 22 15,-22-1-15,22 1 0,-22-22 0,0 22 16,22-1-16,-22-20 0,22-1 16,-1 0-16,1 1 0,-1-22 0,22 0 15,0 0-15,20 0 0,-20 0 16,21-21-16,0 0 0,21 22 0,-21-22 16</inkml:trace>
  <inkml:trace contextRef="#ctx0" brushRef="#br0" timeOffset="-190735.97">14499 11705 0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8T12:05:20.5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2498 699 0,'0'0'0,"0"-22"0,21 1 16,-21 0-16,0 42 46,0 0-46,0 22 0,0-22 16,0 42-16,-21-20 0,21 20 16,-22 1-16,1-22 0,0 22 0,0-1 15,0-21-15,0 22 0,-1-22 16,1 1-16,21-1 0,-21-21 16,0 0-16,0 22 0,21-22 15,0 0-15,-21-21 16,42-21 15,-21 0-15</inkml:trace>
  <inkml:trace contextRef="#ctx0" brushRef="#br0" timeOffset="299.83">2053 1503 0,'0'0'0,"0"21"0,0 0 16,0 0-16,0 1 15,0-1-15,0 0 0,0 0 16,21-21-16,0 0 16,1 0-16,-1 0 0,21 0 15,0 0-15,1 0 0,-1 0 0,0 0 16,22 0-16,-22-21 0,22 0 15,-22 21-15,0-21 0,1 21 0,-1-22 16,0 22-16,-20 0 0,-1-21 16,0 0-16,-21 0 15,0 0 1,0 0-16,0-1 16,-21 1-16,0 0 0</inkml:trace>
  <inkml:trace contextRef="#ctx0" brushRef="#br0" timeOffset="576.66">2074 593 0,'0'0'0,"0"-21"15,21 21-15,1 0 16,-1 0-16,21-22 0,0 22 0,22 0 15,-22 0-15,22 0 16,-1-21-16,1 21 0,-1 0 0,-20 0 0,20-21 16,1 21-16,-22 0 15,0 0-15,1 0 0,-22 0 0,0 0 16,0 0-16,-21 21 31,0 0-31,0 1 0,0-1 16,-21 0-16</inkml:trace>
  <inkml:trace contextRef="#ctx0" brushRef="#br0" timeOffset="1107.6">2286 2286 0,'0'0'0,"0"-21"31,0 42-15,0 0-16,0 22 0,0-1 0,0 21 16,0-20-16,0 20 0,0 1 15,-21-22-15,21 22 0,-21-1 16,21-21-16,0 22 0,0-22 15,-22 22-15,22-22 0,-21 0 16,21 1-16,0 20 0,0-42 0,0 22 0,-21-1 16,21-21-16,0 0 15,0 1-15,0-1 0,0-42 32,0-1-17,0 1-15,0 0 0,-21 0 0,21-21 16,0-1-16,0 22 0,0-21 15,0-1-15,0-20 0,0 21 16,0-1-16</inkml:trace>
  <inkml:trace contextRef="#ctx0" brushRef="#br0" timeOffset="1499.38">2138 2498 0,'0'0'0,"-43"-85"32,22 85-17,0 21-15,21 0 0,-21 1 16,0 20-16,0 0 0,21-21 15,-22 22-15,1-1 0,0 0 16,21-20-16,0 20 0,-21-21 0,21 0 16,-21 0-16,21 1 15,0-44 1,21 1 0,0 21-16,0-21 0,0 0 15,1-21-15,-1 20 0,0-20 16,0 0-16,0 21 0,0-43 15,1 22-15,-1 21 0,0-22 0,0 1 16,0 21-16,-21 0 0,21 21 16,1 0-1,-22 21-15,21 0 0,-21 0 0,0 21 16,0 1-16,21-1 0,-21 22 16,0-22-16,21 0 0,-21-21 0,0 22 15,0-1-15,0-21 0,21 0 16,0 1-16,-21-1 0,22 0 0,-22 0 15,21-21-15,0 21 16,0-21-16,0 0 16</inkml:trace>
  <inkml:trace contextRef="#ctx0" brushRef="#br0" timeOffset="1955.13">2222 3916 0,'0'0'0,"0"-21"0,0 0 0,0-1 16,-21 22-16,0 0 16,0 0-16,21 22 15,0-1-15,0 21 16,-21 0-16,21 1 0,-21 20 0,21 1 15,-22-1-15,22-20 0,0 20 16,0-21-16,-21 1 0,0-1 16,21 0-16,-21 1 0,21-22 0,0 21 15,0-21-15,0 1 16,0-1-16,0-42 31,0-1-15,0 1-16</inkml:trace>
  <inkml:trace contextRef="#ctx0" brushRef="#br0" timeOffset="2220.09">1714 4530 0,'0'0'0,"0"21"0,0 0 15,-21 43 1,21-22-16,21-21 0,1 0 0,-1 0 15,0 1-15,0-1 0,21 0 16,-20-21-16,20 21 0,0-21 16,1 0-16,-22 0 0,21 0 0,0 0 15,22 0-15,-22-21 0,1 21 16,-1-21-16,-21 0 0,21-1 16,1 22-16,-22-21 0,0 0 15,0 0-15,0 21 0,-21-21 0,22 0 16,-22-22-16,0 22 0,0 0 15,0-21-15,-22 20 0</inkml:trace>
  <inkml:trace contextRef="#ctx0" brushRef="#br0" timeOffset="2480.64">1672 3852 0,'0'0'0,"42"0"16,-20 0-16,-1 0 0,21 0 16,0 0-16,1-21 0,-1 21 15,0 0-15,1-21 0,20 0 16,-20 21-16,-1 0 0,0 0 0,22-21 16,-22 21-16,-21 0 0,22 0 15,-22 0-15,0 0 0,0 0 0,0 0 16,-21 21 15</inkml:trace>
  <inkml:trace contextRef="#ctx0" brushRef="#br0" timeOffset="3804.07">1016 6202 0,'0'0'0,"-21"0"16,21 21-1,0-42 1,21 0 0,0 0-16,-21-1 0,21 1 15,0 0-15,1 0 0,-1-21 16,0 20-16,0-20 0,-21 0 0,0-1 15,0 1-15,0 0 16,0-1-16,0 22 0,0-21 0,-21 42 0,-21-21 16,20 21-16,1 0 0,0 0 15,0 21-15,0 0 16,0 21-16,-1 1 0,1-1 0,0 22 16,21-22-16,-21 21 0,21-20 15,0-1-15,0 0 0,0 1 0,0-1 16,0 0-16,0-20 0,0 20 15,21-21-15,0 0 0,0-21 16,1 0-16,-1 0 0,0 0 16,0 0-16,0 0 0,22-21 15,-22 0-15,21 0 0,-21 21 16,22-43-16,-1 22 0,0 0 0,-21 0 16,22-21-16,-1 20 15,0-20-15,1 0 0,-1-1 0,0 22 16,-20-21-16,20 21 0,-21 0 15,21-1-15,-20 22 0,-1 0 0,-21 22 16,21-1-16,-21 0 16,0 0-16,0 21 0,0-20 15,0 20-15,-21-21 0,0 21 0,-1-20 16,1 20-16,21-21 0,-21 0 16,0 0-16,21 1 0,-21-1 0,21-42 46,21-1-46,0 1 16,-21 0-16,21 0 0,0 0 16,1-22-16,-1 22 0,0 0 0,-21-21 15,21-1-15,0 22 0,-21 0 16,0-21-16,0 21 0,21 21 0,-21-22 16,0 44-1,0-1-15,0 0 16,0 0-16,0 0 0,0 0 0,-21 22 15,21-22-15,0 21 0,0-21 16,0 1-16,0 20 0,0-21 16,0 0-16,0 0 0,21 1 15,1-1-15,-1-21 0,0 0 0,0 0 16,0 0-16,0 0 0,1 0 16,20 0-16,-21-21 0,21 21 0,-20-22 15,20 1-15,0 0 0,-21 0 16,22-21-16,-1 20 0,-21 1 0,22-21 15,-22 0-15,0-1 0,0 1 16,-21 0-16,0-1 0,21-20 0,-21 20 16,0 1-16,0 21 0,0-21 15,0 20-15,-21 44 32,21 20-32,-21-21 0,0 21 15,0 1-15,21-1 0,-22 0 0,1 1 16,21-1-16,-21 0 0,21 1 15,0-1-15,0 0 0,0-20 0,0-1 16,0 0-16,0 0 0,21 0 16,0-21-16,1 0 0,-1 0 15,0 0-15,0 0 0,0 0 16,0 0-16,1 0 0,-1-21 0,0 0 16,0 0-16,-21 0 0</inkml:trace>
  <inkml:trace contextRef="#ctx0" brushRef="#br0" timeOffset="3976.5">2265 5990 0,'-21'21'0,"42"-42"0,-64 64 0,22-43 0,0 0 16,21 21-16,42-21 16,-20 0-1,-1 0-15,21 0 0,-21 0 16,22 0-16,-1-21 0,0 21 0,1-22 15,-1 22-15,0-21 16</inkml:trace>
  <inkml:trace contextRef="#ctx0" brushRef="#br0" timeOffset="4754.71">2773 6075 0,'0'21'31,"21"-21"-15,0 0-16,-21-21 0,21 0 16,0 21-16,1-21 0,-1-1 15,-21 1-15,21 0 0,-21 0 16,0 0-16,0 0 0,0-1 16,-21 22-1,0 0 1,-1 22-16,1-1 0,0 0 15,21 0-15,-21 0 0,21 0 16,-21 22-16,21-22 0,0 0 0,0 0 16,0 0-16,0 1 0,0-1 15,21-21-15,0 21 0,0-21 0,0 0 16,1 0-16,-1 0 0,0 0 16,21 0-16,-21 0 0,1 0 0,20-21 15,-21 0-15,21 21 0,-20-22 16,20 1-16,-21 0 0,0 0 15,22-21-15,-43 20 0,21 1 0,0-21 16,-21 21-16,21-22 0,-21 22 16,0 0-16,0 42 31,0 0-31,-21 1 0,21-1 16,-21 21-16,21-21 0,0 0 15,0 22-15,0-22 0,-21 0 0,21 0 16,-22 0-16,22 1 15,-21-1-15,21 0 0,0 0 0,0 0 16,-21-21 15,21-21-15,0 0-16,0 0 0,0 0 16,21-1-16,0 1 0,1 0 15,-1 0-15,0-21 0,0 20 0,0-20 16,22 21-16,-1-21 0,21 20 15,-20 1-15,20 0 0,-20 21 0,20 0 16,-21 0-16,1 0 0,-22 21 16,21 0-16,-21 1 0,1-1 0,-22 0 15,21 0-15,-21 21 0,0-20 16,0-1-16,-21 0 0,-1 21 0,1-21 16,0 1-16,0-1 15,0 0-15,0-21 0,21 21 0,-22-21 16,22 21-16,22-42 31,-1 21-31,0-21 16,0 0-16</inkml:trace>
  <inkml:trace contextRef="#ctx0" brushRef="#br0" timeOffset="5592.24">4424 5927 0,'0'0'0,"0"-64"15,0 43 1,0 0-16,0 0 0,-21 0 16,-1-1-16,1 1 0,0 21 15,0 0-15,0-21 0,0 21 0,-1 0 16,1 0-16,0 21 0,0 0 16,0 1-16,0-1 0,-1 0 0,1 21 15,0-21-15,0 22 0,0-1 16,0-21-16,-1 22 0,22-22 0,0 21 15,-21-21-15,21 0 0,0 1 16,0-1-16,0 0 0,0 0 16,21-21-16,1 0 0,-1 0 15,0 0-15,0 0 0,0 0 16,0 0-16,22 0 0,-22-21 0,0 0 16,21 0-16,-20-1 0,-1 1 15,0 0-15,21-21 0,-21-1 0,1 1 16,-1 0-16,0-22 0,0 22 15,-21-22-15,21 1 0,-21-1 0,21 22 16,-21-21-16,22 20 0,-22 22 16,0-21-16,0 21 0,0-1 0,0 44 31,-22-1-31,1 0 0,21 21 16,-21 1-16,21-1 0,0 0 15,-21 1-15,0-1 0,21 0 16,0 22-16,0-22 0,0 0 0,0 1 15,0-22-15,0 21 0,0-21 16,0 22-16,0-22 0,0 21 16,21-42-16,0 21 0,0-21 15,0 0-15,22 0 0,-22 0 0,21 0 16,-21 0-16,22 0 0,-1 0 0,-21-21 16,22 21-16,-1-21 0,-21 0 15,21 0-15,-20 0 0,20-1 16,-21 1-16,0-21 0,0 21 15,1-22-15,-1 22 0,-21-21 0,0 21 16,0 0-16,0-1 0,0 1 16,-21 21-16,-1 0 15,1 0-15,0 21 0,0 1 16,0-1-16,0 0 0,21 0 0,0 21 16,0-20-16,0-1 0,0 0 15,21 0-15,0 0 0,0-21 16,0 21-16,0-21 0,1 22 15,-1-22-15,0 0 0,-21 21 16,21 0-16,-21 0 16,0 0-1,-21-21-15,0 21 0,0-21 16,-1 22-16,1-22 0,0 0 0,0 0 16,0 0-16,0 21 0,-1-21 15,1 0-15,0 0 0,21-21 16,-21-1-16,21 1 0,0 0 15,0 0-15</inkml:trace>
  <inkml:trace contextRef="#ctx0" brushRef="#br0" timeOffset="6447.24">7281 720 0,'0'0'0,"21"0"0,1-21 0,-22-1 15,21 22-15,0-21 0,-21 0 16,0 0 0,-21 21-1,0 0 1,-1 0-16,1 0 0,-21 21 0,0-21 15,-1 21-15,1 22 0,0-22 16,-1 21-16,-20 22 0,20-1 0,1-21 16,0 22-16,21-1 0,-1 1 15,1-22-15,21 22 0,0-43 16,0 21-16,0 1 0,21-22 0,22 0 16,-22 0-16,21 0 0,1-21 15,-1 0-15,21 21 0,-20-21 16,-1 0-16,0 0 0,1 0 15,-1-21-15,0 21 0,1-21 0,-1 21 16,-21-21-16,0 21 0,22-21 16,-22 0-16,0 21 0,-21-22 0,21 22 15,0-21-15,-21 42 47,0 1-47,0-1 16</inkml:trace>
  <inkml:trace contextRef="#ctx0" brushRef="#br0" timeOffset="6839.56">7556 1799 0,'0'0'16,"0"-21"-16,0 0 0,0 0 16,0 0-16,-21 21 31,0 21-31,21 21 16,0-21-16,-21 22 0,0-1 15,21 0-15,-21 22 0,21-22 0,0 22 16,-22-22-16,22 21 0,-21-20 15,21 20-15,-21-20 0,21 20 0,0-21 16,0 1-16,0-1 0,0 0 16,0 1-16,0-22 0,0 0 0,0 0 15,0 0-15,0-42 32,0 0-32,0 0 0,0 0 15,0 0-15,0-22 16,21 1-16,-21 0 0,0-1 0,0 1 0,21 0 15</inkml:trace>
  <inkml:trace contextRef="#ctx0" brushRef="#br0" timeOffset="7256.32">7472 1947 0,'0'-42'15,"0"84"-15,0-105 0,0 21 0,0 20 0,0 1 16,-21 0-16,-1 21 0,1 0 16,0 0-16,0 0 0,0 21 0,0 0 15,-1 22-15,1-22 16,0 21-16,0 1 0,0-22 0,0 21 0,-1-21 15,1 22-15,21-22 16,0 0-16,-21 0 0,21 0 16,-21-21-16,42 0 31,0-21-15,0 0-16,1 0 0,-1 21 0,0-43 15,0 22-15,0 0 0,0-21 16,1-1-16,20 1 0,-21 0 0,21 21 15,-20-22-15,20 1 0,-21 21 16,21 0-16,-20-1 0,-1 1 0,0 21 16,0 0-16,0 21 0,0 1 15,1-1-15,-22 21 0,21 0 0,-21 1 16,21-22-16,-21 21 0,0 1 16,0-1-16,21 0 0,-21-21 0,0 22 15,0-22-15,21 0 16,-21 21-16,0-20 0,0-1 15,0 0-15,0 0 16,0 0-16,21-21 16,-21 21-16,22-21 0</inkml:trace>
  <inkml:trace contextRef="#ctx0" brushRef="#br0" timeOffset="7809.02">7514 3281 0,'0'0'0,"0"-21"16,0 0-16,0-1 0,0 1 16,0 0-16,0 0 0,-21 21 15,0-21-15,0 21 0,-1 0 16,1 0-16,0 0 0,0 0 15,0 21-15,0 0 0,-22 21 0,22-20 16,-21 20-16,-1 21 0,1-20 16,21 20-16,-21 1 0,-1-22 0,22 22 15,-21-22-15,21 0 0,21 1 16,0-1-16,0 0 0,0-21 16,0 22-16,0-22 0,21 0 15,0-21-15,0 21 0,21-21 0,-20 0 16,20 0-16,0 0 0,1 0 15,-1 0-15,0-21 0,1 21 0,-22-21 16,21 0-16,0 21 0,-20-21 0,-1-1 16,0 22-16,0 0 0,0-21 15,0 21-15</inkml:trace>
  <inkml:trace contextRef="#ctx0" brushRef="#br0" timeOffset="9131.11">6773 5694 0,'-21'21'0,"0"-21"31,21-21-31,21 0 15,0 0-15,0-1 0,1 1 16,20 0-16,-21 0 0,0 0 0,0 0 16,1-22-16,20 22 0,-42 0 15,21 0-15,0-22 0,-21 22 0,0 0 16,0 0-16,0-21 0,0 20 16,0 1-16,-21 21 0,0 0 15,0 0-15,0 0 0,-1 0 16,-20 21-16,21 1 0,-21 20 15,20-21-15,1 21 0,0-20 0,0 20 16,0 0-16,21 22 0,-21-22 16,21 0-16,0-20 0,0 20 0,0 0 15,0-21-15,0 1 0,21-1 16,0 0-16,0-21 0,0 0 0,0 0 16,22 0-16,-22 0 0,0 0 15,21-21-15,-20 0 0,20 21 0,-21-43 16,0 22-16,22 0 0,-22 0 15,0-22-15,21 1 0,-21 21 0,1-21 16,20 20-16,-21-20 0,0 0 16,22 21-16,-22-1 0,0 1 15,0 0-15,0 0 0,0 21 0,1 0 16,-1 0-16,-21 21 16,21 0-16,-21 0 0,0 1 0,0-1 15,0 21-15,0-21 0,0 0 16,0 22-16,-21-22 0,0 21 0,21-21 15,-22 22-15,1-22 0,21 0 16,-21 0-16,0-21 16,21-21-1,0 0 1,21-21-16,0 20 0,0 1 16,1-21-16,-1 21 0,-21-22 15,21 22-15,0-21 0,0 21 0,0-22 16,1 22-16,-1 0 0,-21 0 15,0 0-15,0 42 32,0 0-32,-21 0 0,-1 0 0,1 1 15,21-1-15,-21 21 0,21-21 16,-21 22-16,21-1 0,-21 0 0,21-21 16,0 22-16,0-1 0,0-21 15,0 0-15,0 1 0,21-1 16,0-21-16,21 0 0,-20 0 0,-1 0 15,21 0-15,0 0 0,-20-21 16,20 21-16,0-22 0,1 1 0,-1-21 16,0 21-16,1 0 0,-22-22 15,21 1-15,-21 21 0,0-22 0,1 1 16,-1 0-16,0-1 0,-21 1 16,21 0-16,-21-1 0,21 1 0,-21 0 15,0-1-15,0 1 0,0 21 16,0 0-16,0 0 0,0-1 0,0 44 15,0-1 1,0 21-16,0 0 0,-21 1 16,0-1-16,0 0 0,21 1 0,-21-1 15,-1 22-15,22-22 0,-21 0 16,21 1-16,0-1 0,-21 0 0,21 1 16,0-22-16,0 0 0,0 21 15,0-21-15,0 1 0,21-22 16,0 0-16,1 0 0,-1 0 15,0-22-15,0 1 16,0 21-16,0-21 0,1 0 0,-1-21 16,-21 20-16,21 1 0</inkml:trace>
  <inkml:trace contextRef="#ctx0" brushRef="#br0" timeOffset="9332">8022 5398 0,'0'0'0,"-21"21"0,0-21 0,42 0 47,0 0-47,0 0 0,0 0 16,1 0-16,20 0 0,-21 0 0,21 0 16,-20 0-16,-1 0 0,21-21 15,-21 21-15,0 0 0,1-22 0,-1 22 16,0 0-16,0 0 0</inkml:trace>
  <inkml:trace contextRef="#ctx0" brushRef="#br0" timeOffset="10108.62">8467 5525 0,'0'0'16,"21"0"15,0-22-31,0 22 0,0-21 15,0 21-15,1-21 16,-1 0-16,0 21 0,0-21 0,0 0 16,0-1-16,1 1 15,-22 0-15,-22 21 16,1 0-16,0 0 16,0 21-16,0 0 15,-22-21-15,22 22 0,0 20 0,0-21 16,0 0-16,0 22 0,21-22 15,-22 0-15,22 21 0,0-21 0,0 1 16,0-1-16,0 0 0,0 0 16,0 0-16,22-21 0,-1 0 0,0 0 15,0 0-15,21 0 0,-20 0 16,20 0-16,0 0 0,1-21 16,-1 0-16,0 0 0,1 0 0,-1-1 15,0 1-15,-21 0 0,22 0 16,-22 0-16,0 0 0,0-22 0,0 22 15,-21 0-15,22 0 0,-22 0 16,0-1-16,0 1 0,-22 21 16,1 0-1,21 21-15,-21-21 0,0 22 16,21-1-16,-21 0 0,21 0 0,0 0 16,-21 22-16,-1-22 0,22 0 15,-21 0-15,21 21 0,0-20 16,0-1-16,0 0 0,-21 0 0,21 0 15,0-42 32,0 0-47,21 0 0,-21 0 16,21-1-16,1 1 0,-1-21 16,0 21-16,0 0 0,0-22 0,0 22 15,22 0-15,-22 0 0,21 0 0,-21-1 16,22 1-16,-22 0 15,21 21-15,-21 0 0,22 0 0,-22 0 0,0 21 16,-21 0-16,21 22 16,-21-22-16,0 0 0,0 0 15,0 22-15,0-22 0,0 0 0,-21 21 16,21-21-16,-21 1 0,0-1 16,21 0-16,0 0 0,0 0 0,-21-21 15,21 21-15,0-42 31,21 21-31,0-21 0,0 0 16</inkml:trace>
  <inkml:trace contextRef="#ctx0" brushRef="#br0" timeOffset="10970.5">9991 5419 0,'0'0'0,"21"-21"15,0-43 1,-21 43-16,0 0 0,-21 21 15,0-21-15,-1-1 0,1 22 0,0 0 16,-21 0-16,21 0 0,-22 0 16,22 0-16,-21 22 0,-1-22 0,22 21 15,-21 0-15,0 0 0,20 21 16,-20-20-16,21-1 0,0 21 0,0-21 16,-1 22-16,1-22 0,21 21 15,0-21-15,0 0 0,0 1 0,0-1 16,0 0-16,0 0 0,21-21 15,1 0 1,-1 0-16,21 0 0,-21 0 0,0 0 16,1-21-16,20 0 0,-21 0 15,21 21-15,-20-43 0,20 22 0,-21 0 16,0-21-16,22 20 0,-22-20 0,0 0 16,0 21-16,0-22 0,0-20 15,1 20-15,-1 1 0,-21 0 0,21-22 16,0 22-16,-21 0 0,0-1 15,0 1-15,21 21 0,-21 0 16,0-1-16,0 1 0,0 42 31,-21 1-31,21-1 0,-21 21 16,0-21-16,0 22 0,21-1 0,0 21 16,-22-20-16,22-1 0,-21 0 0,21 1 15,-21-1-15,21-21 0,0 22 16,0-22-16,0 21 0,0-21 0,0 22 15,0-22-15,0 0 0,0 0 16,21 0-16,-21 0 0,21-21 0,1 22 16,-1-22-16,0 0 0,0 21 15,0-21-15,0 0 0,1 0 0,-1 0 16,0 0-16,21 0 0,-21-21 0,22 21 16,-22-22-16,0 22 15,0-21-15,22 0 0,-22 0 0,0 0 16,0-22-16,0 22 0,0 0 15,-21-21-15,22 21 0,-22-1 0,21 1 16,-21 0-16,0 0 0,0 0 0,0 0 16,-21 21-1,-1 0-15,1 0 16,0 21-16,0 0 0,0-21 16,21 21-16,0 0 0,0 0 0,0 1 15,0-1-15,0 0 16,0 0-16,21-21 0,0 21 0,-21 0 15,21-21-15,0 22 0,-21-1 16,22 0-16,-1 0 16,-21 0-1,0 0 1,-21-21-16,-1 22 16,1-22-16,0 0 0,0 0 15,0 0-15,0 0 16,-1 0-16,1 0 0,0 0 15,0 0-15</inkml:trace>
  <inkml:trace contextRef="#ctx0" brushRef="#br0" timeOffset="12103.49">13144 995 0,'0'0'15,"0"-21"-15,22-22 0,-1 22 0,0 0 0,-21-21 16,21 21-16,-21-1 0,21 1 16,-21 0-16,0 0 0,-21 42 31,0 21-16,0 1-15,0-1 0,-1 0 16,1 1-16,0 20 0,0-20 16,0 20-16,21-21 0,-21 1 15,21-22-15,-22 21 0,22-21 0,0 1 16,0 20-16,0-21 16,0 0-16,22-21 15,-1 0 1,0 0-16,0 0 15,0-21 1</inkml:trace>
  <inkml:trace contextRef="#ctx0" brushRef="#br0" timeOffset="12359.26">12933 1355 0,'0'0'0,"-85"84"31,64-62-31,21-1 0,0 0 16,0 0-16,21 0 0,0-21 16,0 0-16,1 21 0,-1-21 15,21 0-15,0 0 0,1 0 0,-1 0 16,0 0-16,1-21 0,-1 21 16,0-21-16,1 21 0,-1-21 0,-21 0 15,0 21-15,1-21 0,-1 21 16,0-22-16,0 1 15,-21 0-15,0 0 0,0 0 16,0 0-16</inkml:trace>
  <inkml:trace contextRef="#ctx0" brushRef="#br0" timeOffset="12615.56">12954 847 0,'-21'0'0,"21"-64"31,42 43-31,-21 21 16,22 0-16,-1 0 0,0-21 0,1 21 15,20 0-15,-21 0 0,22-21 16,-22 21-16,1 0 0,-22 0 0,21 0 16,-21 0-16,0 0 0,-21 21 31,0 0-16,0 0-15,0 0 16,0 1-16,-21 20 0</inkml:trace>
  <inkml:trace contextRef="#ctx0" brushRef="#br0" timeOffset="13059.17">13017 2328 0,'0'0'0,"0"-21"0,0 0 0,-21 21 31,0 21-15,0 0-16,21 22 0,-21-1 16,0 0-16,21 1 0,-22-1 0,1 22 15,21-22-15,-21 21 0,0-20 16,21-1-16,-21 0 0,0 1 0,21-1 15,0 0-15,-22 1 0,22-22 16,0 0-16,0 0 0,0 0 16,0 1-16,0-1 15,22-21 1,-1 0-16,-21-21 0,21 21 16,-21-22-16,0 1 0,21 0 0,0 0 15</inkml:trace>
  <inkml:trace contextRef="#ctx0" brushRef="#br0" timeOffset="13491.92">12996 2392 0,'0'-42'0,"0"84"0,0-127 0,0 64 15,0 0-15,0 0 0,-21 0 0,0 21 16,0 0-16,0 0 0,-1 0 16,1 21-16,0 0 0,0 0 15,-21 21-15,20-20 0,1 20 0,0 0 16,0-21-16,0 22 0,0-1 15,-1-21-15,1 0 0,21 1 0,-21-1 16,21 0 0,0-42-1,21 0 1,0-1-16,1 1 0,-1 0 0,0-21 16,0 21-16,21-22 0,-20 1 15,20 21-15,-21-22 0,21 22 0,-20 0 16,-1 0-16,0 0 15,0 21-15,0 0 0,0 0 16,1 21-16,-22 0 16,0 0-16,21 22 0,-21-1 15,21 0-15,0-21 0,-21 22 0,21-1 16,-21 0-16,21 1 0,1-22 16,-22 21-16,21-21 0,0 1 0,-21-1 15,0 0-15,21 0 0,0-21 16,-21 21-16,21-21 0,-21 21 15,22-21 1</inkml:trace>
  <inkml:trace contextRef="#ctx0" brushRef="#br0" timeOffset="13971.72">13335 3556 0,'0'0'0,"0"-21"0,0 0 0,-21 0 16,0 21-16,-1 0 15,1 0-15,0 0 0,-21 0 0,21 21 16,-22 0-16,1 0 0,0 0 16,-1 0-16,1 22 0,0-1 0,-1-21 15,1 22-15,21-1 0,-22 0 16,22 1-16,0-1 0,0 0 15,21 1-15,0-1 0,0 0 0,0-21 16,0 1-16,0-1 0,21 0 16,0 0-16,0-21 0,1 0 0,20 0 15,0 0-15,1 0 0,-1 0 16,0 0-16,1-21 0,-1 21 0,0-21 16,1 21-16,-1-21 0,-21 21 15,21 0-15,-20-22 0,-1 22 0,0 0 16,0 0-16,-21-21 0</inkml:trace>
  <inkml:trace contextRef="#ctx0" brushRef="#br0" timeOffset="15507.87">12531 5249 0,'0'-63'16,"0"42"-16,21 0 16,-21-1-16,21 1 0,-21 0 0,0 0 15,0-21-15,21 20 0,-21 1 16,21-21-16,-21 21 0,0-22 16,0 22-16,0-21 0,0 21 0,0 0 15,0-1-15,0 1 0,-21 21 16,21 21-1,0 1-15,-21 20 0,21 0 16,-21 22-16,21-22 0,0 22 0,-21-1 16,21-21-16,0 22 0,0-22 15,0 1-15,-22 20 0,22-42 0,-21 22 16,21-1-16,-21-21 0,21 21 16,0-20-16,-21-1 0,0 0 15,0-21-15,-1 0 0,1 0 16,0-21-16,0 0 15,0-1-15,0 1 16,-1 0-16,1-21 0,0 21 16,0-1-16,0-20 0,0 21 0,-1 0 15,22 0-15,-21-1 0,21 1 16,-21 21-16,21 21 16,0 1-16,0-1 0,0 0 0,0 21 15,0-21-15,0 22 0,0-22 16,0 21-16,21-21 0,0 22 0,1-22 15,-1 21-15,0-21 0,0 1 16,0-22-16,0 21 0,1-21 16,20 0-16,-21 0 0,21 0 0,-20-21 15,20 21-15,0-22 0,-21 1 0,22 0 16,-22 0-16,0 0 0,21-22 16,-20 22-16,-1 0 0,0 0 15,-21-21-15,0 20 0,21 1 0,-21 0 16,0 0-16,21 0 0,-21 42 31,0 0-31,0 0 16,0 0-16,-21 1 0,21-1 0,-21 0 15,21 0-15,-21 0 0,21 0 0,0 1 16,0-1-16,0 0 0,21-42 47,0 21-47,0-21 15,-21-1-15,21 1 0,1 0 16,-22 0-16,21 0 0,0 0 0,-21-1 16,21 1-16,0 21 0,-21-21 0,0 0 15,21 21-15,1 0 16,-1 21-16,-21 0 16,0 0-16,0 1 0,0-1 15,0 0-15,0 0 0,0 0 16,0 0-16,0 1 0,21-22 15,0 0 1,0 0-16,0 0 16,1 0-16,-1 0 0,0-22 15,-21 1-15,42 21 0,-42-21 0,21 0 16,1 0-16,-1 0 0,0-1 16,-21 1-16,0 0 0,0 0 15,0 42 16,0 0-31,0 0 16,0 1-16,0-1 0,-21 0 16,21 0-16,0 0 0,0 0 0,0 1 15,0-1-15,0 0 0,21-21 16,0 0-16,0 0 0,0 0 16,22 0-16,-22 0 0,0 0 15,0-21-15,0 0 0,22 21 16,-22-22-16,0 1 0,0 0 0,0 0 15,1 0-15,-1 0 0,-21-22 16,0 22-16,0 0 0,0 0 0,21 21 16,-21-21-16,0 42 31,0 0-31,0 0 0,0 0 0,0 0 16,0 22-16,0-1 0,0-21 15,-21 22-15,21-1 0,0 0 16,0 1-16,0 20 0,-21-21 0,21 22 15,0-1-15,-22 1 0,22-1 16,0 1-16,0-1 0,-21 22 0,0 0 16,21-1-16,-21 22 0,21-21 0,0 0 15,0 20-15,0-20 0,-21-21 16,21 20-16,0-20 0,0-1 0,0 1 16,0-22-16,0 0 0,0 1 0,0-1 15,0-21-15,0 0 16,0-42-1,0 0-15,0 0 16,0-21-16,0 20 0,0-20 16,0 0-16,0-1 0,0 1 15</inkml:trace>
  <inkml:trace contextRef="#ctx0" brushRef="#br0" timeOffset="15835.68">13610 5440 0,'0'0'0,"0"-21"0,0-22 0,-21 22 0,21 0 16,-21 0-16,21 0 0,0 0 0,0-1 15,0 1-15,42 0 16,-21 21-16,0 0 16,1 0-16,-1 0 0,21 0 15,-21 0-15,0 21 0,22-21 0,-22 21 16,0 1-16,-21 20 0,0-21 15,0 0-15,0 22 0,0-22 0,-21 21 16,0-21-16,0 0 0,-1 1 0,1 20 16,0-21-16,-21-21 0,21 21 15,-1 0-15,1-21 0,0 0 0,0 0 16,0 0-16,21-21 16,0 0-16,0 0 15,0-21-15,0 20 16,0 1-16,21-21 0,0 0 15</inkml:trace>
  <inkml:trace contextRef="#ctx0" brushRef="#br0" timeOffset="16100.25">14160 4614 0,'0'0'0,"22"-42"0,-22 21 16,0 0-16,0 0 0,0 42 31,0 21-31,-22-21 0,22 22 15,-21 20-15,0-21 0,21 22 16,0-1-16,-21 1 0,21-1 16,-21 1-16,0-1 0,21-20 0,0-1 15,0 0-15,-22 1 0,22-22 16,0 0-16,-21 21 0,21-20 16,0-1-16,21-21 15,1 0-15,-1 0 0,0 0 16,0 0-16,0-21 0,0-1 0,1 1 15,-1 0-15,0 0 0</inkml:trace>
  <inkml:trace contextRef="#ctx0" brushRef="#br0" timeOffset="17935.81">14330 5271 0,'-21'21'32,"42"-21"14,0 0-46,-21-21 0,21 21 0,0-22 16,0 22-16,1-21 0,-22 0 16,21 0-16,-21 0 0,21 0 15,-21-1-15,0 1 0,-21 21 16,0 0 0,-1 0-16,22 21 0,-21 1 0,0-1 15,0 0-15,0 0 16,0 0-16,21 0 0,-22 22 0,22-22 15,0 0-15,0 0 0,0 0 0,0 1 16,0-1-16,22-21 16,-1 0-16,0 0 0,0 0 0,0 0 15,0 0-15,22 0 0,-22 0 16,0 0-16,0-21 0,22 21 0,-22-22 16,0 1-16,0 0 0,0 21 15,0-21-15,1-21 0,-22 20 16,0 1-16,21 0 0,-21-21 0,21 21 0,-21-1 15,0 1-15,0 42 32,0 1-17,0-1-15,0 0 0,-21 21 0,21-21 16,0 1-16,0-1 0,0 0 16,-21 0-16,21 0 0,0 0 0,0 1 15,0-1-15,0-42 47,0-1-31,21 22-16,-21-21 0,21 0 0,-21 0 15,21 0-15,-21 0 0,0-22 0,0 22 16,21 21-16,0-21 16,-21 0-16,22 21 15,-1 0-15,0 0 16,-21 21-16,0 0 0,0 0 15,21 0-15,-21 1 0,0-1 16,21 0-16,-21 0 0,0 0 16,21 0-16,1 1 0,-1-1 15,0-21 1,0 0-16,0 0 0,0 0 16,1 0-16,-1 0 0,0 0 15,-21-21-15,21 21 0,0-22 0,0 1 16,1 0-16,-1 0 0,-21 0 15,21 0-15,0-1 0,0 1 16,-21-21-16,0 21 0,21 0 0,-21-1 16,22 1-16,-22 42 47,0 1-47,0-1 0,-22 0 0,22 0 15,-21 0-15,21 0 0,0 1 0,0-1 16,0 0-16,0 0 15,0 0-15,0 0 0,21-21 0,1 22 0,-1-22 16,0 0-16,0 0 16,0 0-16,0 0 0,22 0 0,-22 0 15,21 0-15,-21 0 0,1 0 0,-1 0 16,21-22-16,-21 22 0,-21-21 16,21 0-16,1 0 0,-22 0 0,21 0 15,-21-1-15,0-20 0,0 21 16,0 0-16,0 0 0,0-1 0,0 1 15,-21 21 1,-1 0-16,22 21 16,-21 1-16,21 20 0,0-21 0,-21 0 15,21 0-15,0 1 16,0 20-16,0-21 0,0 0 16,0 0-16,0 1 0,21-22 15,0 0-15,1 0 16,-1 0-16,0 0 0,0 0 15,0 0-15,0-22 0,1 1 16,-1 0-16,0 21 0,-21-21 16,21-21-16,0 20 0,-21 1 15,0 0-15,21 0 0,-21 0 16,22 0-16,-22-1 0,0 44 31,0-1-31,0 0 0,0 0 16,0 0-16,0 0 0,0 1 15,0-1-15,-22-21 0,22 21 0,0 0 16,0 0 0,22-21-1,-22 21-15,21-21 0,0 0 16,0 0-16,0 0 16,0 0-16,-21 22 0,22-22 0,-1 0 15,0 0-15,0 0 16,0 0-16,0 0 0,1 0 15,-1-22-15,-21 1 0,0 0 16,21 0-16,-21 0 0,21 0 16,-21-1-16,21-20 0,-21 0 0,0-1 15,21 1-15,1-21 0,-1-1 16,-21 22-16,21-22 0,0 1 0,0-1 16,-21 22-16,21 0 0,1-1 15,-1 1-15,-21 21 0,0 0 0,0-1 16,-21 44-1,-1 20-15,1-21 16,-21 0-16,21 22 0,0-1 16,-1 0-16,1 22 0,0-22 15,0 22-15,0-22 0,0 0 0,-1 22 16,22-22-16,-21 0 0,21 1 16,0-1-16,0 0 0,0-20 0,0-1 15,0 21-15,21-21 16,1 0-16,20-21 0,-21 0 0,0 0 15,22 0-15,-22 0 0,21 0 0,-21 0 16,22 0-16,-1 0 0,-21 0 16,21-21-16,1 0 0,-22 0 0,0 0 15,21 0-15,-20-1 0,-1 1 16,-21-21-16,21 21 0,-21 0 0,0-1 16,21 22-16,-21 22 31,-21-1-31,0 0 0,21 0 15,-21 0-15,21 0 0,0 1 16,-22-1-16,22 0 0,-21 0 16,21 0-1,0-42 17,0 0-17,0 0-15</inkml:trace>
  <inkml:trace contextRef="#ctx0" brushRef="#br0" timeOffset="18163.68">16129 4911 0,'0'-21'0,"0"42"0,-21-42 0,21-1 16,21 22-1,0 0-15,21 0 0,-20-21 16,20 21-16,-21 0 0,21 0 0,1 0 15,-1-21-15,0 21 0,1 0 16,-22 0-16,21-21 0,-21 21 0,22 0 16,-22 0-16,0-21 0,0 21 15,-21-21-15,0-1 0,21 22 16,-21-21-16,0 0 16</inkml:trace>
  <inkml:trace contextRef="#ctx0" brushRef="#br0" timeOffset="18940.24">18881 931 0,'0'0'0,"21"-21"0,0-21 31,-21 21-31,0 0 0,0-1 16,-21 22-1,0 0 1,-1 0-16,-20 22 15,0-1-15,-1 0 0,-20 21 16,21 1-16,-22-1 0,1 21 0,-1-20 16,1 20-16,20 1 0,1-22 15,0 0-15,20 22 0,1-22 0,21-21 16,0 22-16,0-22 0,43 42 16,-1-41-16,0-22 0,1 21 15,20-21-15,1 0 16,-1 0-16,1 0 0,-22 0 0,21 0 15,1-21-15,-22 21 0,22-22 16,-22 1-16,-21 21 0,22-21 0,-22 21 16,0 0-16,0-21 0,0 21 15,0 0-15,-21 21 47,0 0-47</inkml:trace>
  <inkml:trace contextRef="#ctx0" brushRef="#br0" timeOffset="19395.97">19050 2244 0,'0'0'0,"0"-85"31,0 106 0,-21 0-31,0 22 0,-1-1 16,1 0-16,0 22 0,0-1 0,21 1 15,-21-1-15,0 1 0,-1-1 16,22 1-16,0-22 0,-21 1 0,21-1 16,-21 0-16,21-21 0,0 1 15,0-1-15,0 0 0,0 0 0,0 0 31,0-42-15,0 0-16,0 0 16,0 0-16,0-22 15,0 22-15,21-21 0,0-1 0</inkml:trace>
  <inkml:trace contextRef="#ctx0" brushRef="#br0" timeOffset="19807.74">18965 2286 0,'0'-42'16,"0"84"-16,0-105 0,0 20 0,0 22 15,-21 21 1,0 0-16,0 0 0,0 21 16,-1 0-16,-20 1 0,21 20 0,0-21 15,-22 21-15,22 1 0,-21-22 16,21 21-16,0-21 0,-1 1 16,1-1-16,21 0 0,0 0 0,21-21 31,1-21-16,-1 0-15,0 0 0,21-1 16,-21 1-16,22 0 0,-1-21 0,-21 21 16,22-1-16,-22-20 0,21 21 15,-21 0-15,0-22 0,1 22 0,-1 21 16,0-21-16,0 21 0,0 0 16,0 0-1,-21 21-15,22 0 0,-1 1 0,-21 20 16,0-21-16,0 21 0,0 1 15,0-1-15,0 0 0,0 1 0,0-1 16,0 0-16,0 1 0,0-22 16,0 0-16,0 0 0,0 0 0,0 1 15,0-1-15,0 0 16,21-21 0,0 0-16</inkml:trace>
  <inkml:trace contextRef="#ctx0" brushRef="#br0" timeOffset="20299.46">18881 3725 0,'0'0'16,"0"-21"0,-22 42-1,1 1-15,21-1 16,-21 21-16,0-21 0,21 22 16,-21-1-16,0 0 0,-1 22 15,22-22-15,-21 0 0,21 1 16,-21-1-16,21-21 0,0 22 0,0-22 15,0 0-15,0 0 0,0 0 16,0 0-16,0-42 47,0 0-47,21 0 0,-21 0 16,0 0-16</inkml:trace>
  <inkml:trace contextRef="#ctx0" brushRef="#br0" timeOffset="20583.29">18457 4149 0,'-21'21'15,"42"-42"-15,-63 63 0,21-42 0,21 21 0,0 0 16,0 22-16,0-22 0,0 0 16,0 0-16,0 0 0,0 1 0,21-1 15,0 0-15,0 0 0,22 0 16,-22-21-16,21 0 0,0 21 0,1-21 15,-1 0-15,0 0 0,1 0 16,-1 0-16,-21-21 0,22 21 16,-1-21-16,-21 0 0,0 21 0,0-21 15,1 0-15,-1-1 0,0 1 16,-21 0-16,0-21 0,0 21 0,0-1 16,0-20-16,0 21 0,0-21 15,0 20-15,0 1 0,0-21 0,0 21 16,0 0-16,0-1 0</inkml:trace>
  <inkml:trace contextRef="#ctx0" brushRef="#br0" timeOffset="20836.15">18584 3683 0,'0'0'0,"43"-21"16,-1 21-1,-21 0-15,21 0 0,-20 0 16,20-21-16,-21 21 0,21 0 0,-20-21 16,-1 21-16,21 0 0,-21 0 15,0 0-15,1 0 0,-1 0 16,-21 21 31</inkml:trace>
  <inkml:trace contextRef="#ctx0" brushRef="#br0" timeOffset="21504.77">20934 2646 0,'0'-21'0,"0"42"0,0-85 0,0 22 0,-21 21 16,21-21-16,0 20 0,0-20 16,-22 21-16,22 0 0,0 42 31,22 21-31,-1 1 0,0 20 15,0 1-15,0-1 0,22 22 16,-22-22-16,21 22 0,0-22 0,1 22 16,-1-21-16,0 20 0,1-20 15,-1-1-15,22 1 0,-22-1 0,21 1 16,-20-22-16,20 0 0,-20 1 0,-1-22 16,0 21-16,-21-21 0,1 1 15,-1-22-15,0 21 0,0-21 16,-21-21-1,-21 21 1,0-22-16,0-20 16,21 21-16,0 0 0,-22-22 0</inkml:trace>
  <inkml:trace contextRef="#ctx0" brushRef="#br0" timeOffset="21779.61">22034 2667 0,'22'-42'0,"-44"84"0,44-127 0,-22 64 0,0 0 16,0 0-16,-22 21 16,-20 21-16,21 21 0,-21 1 15,-1 20-15,-20 1 0,-1 20 0,1 1 16,-1 0-16,-20-1 0,20 22 0,-21-21 16,22 0-16,-1-1 15,1 1-15,-1-22 0,1 1 0,21-1 16,-22 1-16,22-22 0,-1 1 15,22-1-15,-21-21 0,21 21 16,0-20-16,-1-1 0,1 0 0,21-42 31,0 0-15</inkml:trace>
  <inkml:trace contextRef="#ctx0" brushRef="#br0" timeOffset="23209.49">18351 5990 0,'43'-21'31,"-22"21"-31,0-21 0,21 0 0,1 0 16,-1-1-16,-21 1 0,22 0 15,-1 0-15,-21-21 0,21 20 0,-20-20 16,-1 21-16,0-21 0,-21-22 16,0 22-16,0 21 0,0-1 15,0 1-15,0 0 0,-21 21 16,0 0-16,-1 0 16,22 21-16,-21 0 0,0 22 0,0-1 15,0 0-15,0 1 16,-1 20-16,1-20 0,21 20 0,0-21 15,-21 1-15,21 20 0,-21-20 0,21-22 16,0 21-16,-21 0 0,21-20 16,0-1-16,0 0 0,0 0 0,0 0 15,-21-21 17,-1 0-32,1 0 0,0-21 15,0 0-15,0 21 0,0-21 16,-22 0-16,22 21 0,0-22 0,0 1 15,0 21-15,-1 0 16,22 21 0,0 1-16,0-1 15,0 0-15,22 0 16,-1 0-16,0-21 0,21 0 0,-21 21 16,1-21-16,20 0 0,-21 0 15,21 0-15,1 0 0,-1 0 0,0-21 16,1 21-16,-1-21 15,-21 0-15,22 21 0,-1-21 0,-21 0 0,21-1 16,-20 1-16,-1 0 0,0-21 16,0 21-16,-21-1 0,0 1 0,21-21 15,0 21-15,-21 42 32,0 0-32,0 21 15,0-20-15,-21-1 0,21 21 16,-21-21-16,0 0 0,21 1 0,-21-1 15,21 0-15,0 0 0,0 0 16,-21-21-16,42-21 47,-21 0-47,21 0 0,0 0 16,0-1-16,-21 1 0,21 0 0,1 0 15,-1-21-15,0 20 0,-21 1 16,21 0-16,0 21 0,0 0 15,-21 21 1,0 0-16,0 1 0,22-1 16,-22 0-16,0 0 0,0 0 0,0 22 15,0-22-15,0 0 0,0 0 0,21 0 16,0-21-16,-21 21 0,21-21 16,0 0-16,0 0 0,1 0 15,20 0-15,-21 0 0,0 0 16,0-21-16,1 21 0,20-21 0,-21 0 15,0 0-15,22 0 0,-22-22 16,0 22-16,0-21 0,-21-1 16,0 1-16,21 0 0,-21-1 0,21-20 15,-21 21-15,0-22 0,0 22 16,22-22-16,-22 22 0,0 0 0,21 20 16,-21 1-16,0 0 0,0 0 15,0 42-15,-21 21 16,-1-20-16,1 20 0,0 21 15,0-20-15,0 20 0,0 1 16,-1-22-16,22 22 0,-21-22 0,21 0 0,-21 1 16,21-1-16,0-21 0,0 21 15,0-20-15,0-1 0,0 0 16,21-21 0,0 0-16,1 0 15,-1-21-15,0 0 0,-21-1 0,21 22 16,-21-42-16,21 21 0</inkml:trace>
  <inkml:trace contextRef="#ctx0" brushRef="#br0" timeOffset="23383.39">19346 5842 0,'0'0'16,"-21"21"-16,0-21 15,21 21 1,21-21-16,21 0 15,-20 0-15,-1 0 0,21 0 16,0 0-16,-20 0 0,20 0 0,0 0 16,-21-21-16,22 21 0,-22 0 15</inkml:trace>
  <inkml:trace contextRef="#ctx0" brushRef="#br0" timeOffset="23692.22">19791 5927 0,'-21'21'0,"42"-21"47,0 0-47,0 0 0,0-21 0,0 0 15,1-1-15,-1 22 16,0-21-16,0 21 0,-21-21 16,-21 21-1,0 21 1,0 0-16,-1 1 0,1-1 0,21 0 15,-21 0-15,0 21 0,0-20 16,21-1-16,0 0 0,0 0 0,0 0 16,0 0-16,0 1 15,0-1-15,21-21 16,0 0-16,21 0 0,-20 0 16,-1 0-16,0 0 0,21 0 15,-21-21-15,1 21 0,-1-22 0</inkml:trace>
  <inkml:trace contextRef="#ctx0" brushRef="#br0" timeOffset="24016.03">20193 5927 0,'0'0'0,"21"-85"15,0 85-15,0-21 16,1 0-16,-1 21 16,0 0-16,0 0 0,0 0 0,0 0 15,1 0 1,-1 21-16,0 0 0,-21 0 0,0 22 15,0-22-15,0 0 0,0 0 0,0 0 16,0 22-16,0-22 0,-21-21 16,0 21-16,-1 0 0,1 0 0,0-21 15,0 0-15,21 21 0,-21-21 16,0 0-16,21-21 31,0 0-31,0 0 0,0 0 0,21 0 16,0-1-16,0 1 0,0-21 0,0 0 15,22 20-15,-22-20 16,21 0-16,1-1 0,-1 1 0,21 0 16,-20-1-16,-1 1 0,22 21 15,-22-21-15,0 20 0</inkml:trace>
  <inkml:trace contextRef="#ctx0" brushRef="#br0" timeOffset="24479.76">21018 5355 0,'0'0'0,"-21"0"31,0 0-31,0 0 0,21 21 0,-21 1 16,0 20-16,-1-21 0,22 21 0,-21 1 16,0 20-16,0-20 0,0 20 0,21 1 15,-21-22-15,-1 21 0,22 1 16,-21-22-16,21 22 0,-21-22 16,0 22-16,0-1 0,21-21 15,-21 22-15,-22-1 0,22 22 0,0-21 16,-21-1-16,-1 1 0,22-1 0,-21 22 15,21-22-15,-1 22 0,-20-22 16,21 22-16,0-21 0,21-1 16,0 1-16,0-22 0,0 0 0,0 1 15,0-22-15,21 21 0,0-42 0,0 0 16,22 0-16,-1 0 0,0-21 0,1 0 16,20 0-16,-21-1 0,22-20 15,-22 21-15,1-21 0,-1-1 0,0 1 16,1 0-16,-22-22 0,0 22 15,0-1-15,0-20 0,-21-1 16,0 1-16,0-1 0,0-20 0,-21 20 16,0 1-16,0-1 0,-22 1 0,1 20 15,21 1-15,-21 0 0,-1 21 16,22-1-16,0 1 0,0 21 0,0-21 16,-1 21-16,22-21 15,0 0-15,0 0 16,22 21-16,20-22 0,-21 22 15,0-21-15,22 0 0,-22 0 0,21 0 16</inkml:trace>
  <inkml:trace contextRef="#ctx0" brushRef="#br0" timeOffset="24931.5">21399 5757 0,'0'0'0,"0"-21"0,0 0 15,0 0-15,0-21 0,0 20 0,0 1 16,0 0-16,-21 21 0,0-21 15,0 21-15,0 0 0,0 0 16,-22 21-16,22 0 0,0 0 16,0 1-16,0 20 0,-1-21 0,1 21 15,0-20-15,0 20 0,0-21 16,21 21-16,0-20 0,0-1 0,0 0 16,0 0-16,0 0 15,21-21 1,0 0-16,0 0 0,0 0 15,1 0-15,-1-21 0,0 0 16,0 0-16,0 0 0,22-1 0,-22 1 16,0 0-16,0 0 0,0-21 15,0 20-15,1 1 0,-22 0 0,0 0 16,21 0-16,-21 42 31,-21 0-31,-1 0 0,1 0 16,21 1-16,-21 20 0,21-21 0,-21 0 15,21 0-15,0 1 0,0-1 16,0 0-16,0 0 0,0 0 16,0 0-16,0 1 15,21-22-15,0 0 0,0 0 16,1 0-16,-1 0 0,21 0 0,-21-22 16,22 1-16,-1 21 0,-21-21 15</inkml:trace>
  <inkml:trace contextRef="#ctx0" brushRef="#br0" timeOffset="25160.18">21950 5652 0,'0'0'0,"0"-22"16,-21 22-1,-1 0 1,1 22-16,0-22 0,0 21 16,0 0-16,0 0 0,-1 0 0,1 22 15,0-22-15,0 0 0,21 0 16,0 0-16,-21 0 0,21 1 0,0-1 15,0 0-15,21-21 16,0 21-16,0-21 0,22 0 16,-22 0-16,21 0 0,-21 0 0,22 0 15,-22 0-15,0-21 16,21 21-16,-21-21 0,1 0 0</inkml:trace>
  <inkml:trace contextRef="#ctx0" brushRef="#br0" timeOffset="25484">22183 5736 0,'21'0'63,"0"-21"-47,0 0-16,0 21 0,-21-21 15,0 0 1,0-1-16,0 1 15,-21 21 1,0 21-16,0-21 16,0 22-16,-1-1 0,1 21 15,0-21-15,0 0 0,21 1 0,0 20 16,0-21-16,0 0 0,0 0 0,0 1 16,0-1-16,0 0 0,0 0 15,21-21-15,0 0 16,0 0-16,1 0 15,-1 0-15,0 0 0,21 0 16,-21-21-16,22 0 0</inkml:trace>
  <inkml:trace contextRef="#ctx0" brushRef="#br0" timeOffset="25731.85">22966 5567 0,'0'0'0,"21"-42"31,-21 63-15,0 0 0,-21 0-16,0 0 0,-1 22 0,1-22 15,21 0-15,-21 21 0,0-21 16,0 1-16,21 20 0,0-21 16,-21 0-16,21 0 0,-22 1 15,22-1 1,22-21-16,-1 0 15,0 0-15,0 0 0,0-21 16,22 21-16</inkml:trace>
  <inkml:trace contextRef="#ctx0" brushRef="#br0" timeOffset="26056.67">23347 5567 0,'0'-21'15,"0"42"-15,-21-42 16,-1 21-16,1 0 0,0 21 15,0 0-15,0 0 0,0 0 16,-1-21-16,22 22 0,0-1 16,0 0-16,0 0 0,0 0 15,22-21 1,-1 0-16,0 0 0,0 21 0,0-21 16,0 0-16,1 22 0,-1-1 15,0 0-15,-21 0 16,0 0-16,0 0 15,-21-21-15,0 22 0,-1-22 16,22 21-16,-21-21 0,0 0 0,0 0 16,0 21-16,0-21 15,-1 0-15,1 0 0,0 0 0,0 0 16,0 0-16,21-21 16,0 0-1</inkml:trace>
  <inkml:trace contextRef="#ctx0" brushRef="#br0" timeOffset="26247.56">22945 5207 0,'0'0'0,"-22"0"0,1 0 0,0-21 15,0 21-15,0 0 16,21 21-1,0 0 1,0 0-16,-21-21 16,-1 22-16</inkml:trace>
  <inkml:trace contextRef="#ctx0" brushRef="#br0" timeOffset="27047.56">18182 7197 0,'0'0'16,"0"-21"-16,0-1 0,21 1 15,0 0-15,22 0 16,-22 0-16,21 0 0,-21-1 0,22 1 16,-1 0-16,-21 0 0,22 0 15,-22 0-15,0-22 0,0 22 16,-21 0-16,0 0 0,-42 21 16,21 0-16,-22 0 15,22 0-15,-21 0 0,-1 0 0,1 21 16,0-21-16,-1 21 0,1 0 15,0 0-15,21 1 0,-22-1 0,43 0 16,0 0-16,0 21 0,0-20 16,0-1-16,0 0 0,21 0 0,1 0 15,-1 22-15,21-22 0,-21 0 16,0 21-16,22-21 0,-22 22 16,0-22-16,0 21 0,0-21 0,-21 22 0,0-22 15,0 0-15,0 0 16,-21 0-16,-21 1 0,21-1 0,-22 0 15,1-21-15,0 0 0,-1 0 16,1 0-16,-21 0 0,41 0 0,-20-21 16,0 21-16,-1-21 0,22-1 15,0-20-15,21 21 0,0 0 0,0-22 16,0 1-16,0 0 0,0-1 0,0 1 16,0 21-16,0-21 0,21 20 15,0-20-15,1 21 0,-22 0 0,21 0 16,0 21-16,0-22 0,0 22 15,0 0-15,1 0 0,-1 0 16,0 22-16,0-22 0,0 21 16,0 0-16,1 0 0,-22 0 15,21 0-15,0 1 0,0-1 0,0 0 16,0-21-16,1 21 0,-22 0 16,21-21-16,0 0 0</inkml:trace>
  <inkml:trace contextRef="#ctx0" brushRef="#br0" timeOffset="27747.16">18415 7260 0,'21'0'32,"-21"21"-32,0 1 15,0-1-15,0 0 16,0 0-16,0 0 16,0 0-16,0 1 15,0-1-15,0 0 0,21-21 31,0 0-15,1 0-16,-1 0 0,0-21 16,21 21-16,-21-21 0,1-1 0,20 1 15,-21 0-15,0 0 0,22 0 16,-22 0-16,-21-1 0,21 22 0,-21-21 16,21 0-16,-21 0 15,0 42 16,-21 0-31,0 0 16,21 1-16,-21-1 0,-1 0 0,1 0 16,21 0-16,0 0 0,0 1 15,0-1-15,0 0 0,0 0 16,21-21-16,22 0 16,-22 0-16,0 0 0,21 0 15,-20-21-15,20 0 0,-21 0 0,21 21 16,1-22-16,-22 1 0,21 0 15,1 0-15,-22-21 0,0 20 16,21 1-16,-42 0 0,21 0 16,1 0-16,-22 0 0,21 21 0,-21-22 15,0 44 1,0-1 0,0 0-16,-21 0 0,-1 21 0,22 1 15,-21-22-15,21 21 0,0 22 16,-21-22-16,0 0 0,0 1 0,0 63 15,-1-43-15,1-21 16,0 22-16,0-1 0,21 1 0,-21 21 16,0-22-16,-1 1 0,1-1 0,21 1 15,0-22-15,-21 21 16,21-20-16,-21-1 0,21-21 0,0 0 16,0 1-16,0-1 0,21-21 15,0 0 1,0-21-16,1-1 0,-1 1 15,-21-21-15,21 21 0,-21-22 0,21-20 16,-21 21-16,0-22 0,21 1 16,0-1-16</inkml:trace>
  <inkml:trace contextRef="#ctx0" brushRef="#br0" timeOffset="28003.42">19156 7705 0,'0'0'0,"21"-64"0,-21 1 0,0-1 0,21 22 16,0-22-16,0 22 0,-21 0 15,22-1-15,-1 1 0,0 21 16,21 0-16,-21 0 0,1-1 0,20 22 15,0 0-15,-21 0 0,1 0 16,20 0-16,-21 22 0,0-1 0,0 0 16,-21 0-16,0 21 0,0-20 15,0-1-15,0 21 0,-21-21 0,0 0 16,-21 1-16,21-1 0,-22 0 16,22-21-16,0 21 0,-21-21 0,20 0 15,1 0-15,0 0 0,0 0 0,21-21 31,0 0-15,0 0-16,21 21 16,0-22-16,0 22 0</inkml:trace>
  <inkml:trace contextRef="#ctx0" brushRef="#br0" timeOffset="28575.09">19579 7387 0,'106'0'31,"-85"0"-31,0 0 0,0 0 15,1-21-15,-1 21 0,0-21 16,0 21-16,0-21 0,0 21 0,1-21 16,-1-1-16,0 1 0,0 0 15,-21 0-15,0 0 0,0 0 0,0-1 16,0 1-16,-21 21 16,0 0-16,0 21 15,-1 1-15,1-1 0,-21 0 16,21 21-16,0-21 0,-1 1 15,22 20-15,0-21 0,-21 0 16,21 0-16,0 1 0,0-1 0,0 0 0,0 0 16,21-21-16,1 0 0,-1 0 15,0 0-15,0 0 0,0 0 16,0 0-16,1 0 0,-1 0 0,0 0 16,0-21-16,0 0 0,0 21 15,1-21-15,-22-1 0,21 1 16,0 0-16,0-21 0,0 21 0,0-1 15,1 1-15,-1 0 0,0 21 0,-21-21 16,21 21-16,0 0 0,0 0 16,1 21-16,-22 0 15,21 0-15,-21 1 0,0-1 16,0 0-16,0 0 0,0 0 0,0 22 16,0-22-16,0 0 0,0 0 15,0 0-15,0 0 0,0-42 47,0 0-47,0 0 16,0 0-16,0 0 0,0-1 15,21 1-15,0 0 0,0 0 0,-21-21 16,21 20-16,1 1 0,-1 0 16,0 0-16,0 21 0,0-21 0,0 0 15,22 21-15,-22 0 0,0-22 0,21 22 16</inkml:trace>
  <inkml:trace contextRef="#ctx0" brushRef="#br0" timeOffset="29215.73">21040 7133 0,'0'0'0,"0"-21"16,0 42 15,-22 0-31,22 1 0,-21-1 16,21 0-16,-21 0 0,21 0 0,0 22 15,0-22-15,0 0 0,0 0 0,-21 0 16,21 0-16,0 1 0,0-1 16,0 0-16,-21-21 15,0 0 17,21-21-32,0 0 15,0-1-15,0 1 0,0 0 0,0 0 16,0-21-16,21-1 0,-21 22 15,21-21-15,0 21 0,0-22 16,0 22-16,1 0 0,-1 0 0,0 0 16,0 21-16,0 0 0,0 0 15,1 0-15,-1 0 0,0 0 0,0 0 16,-21 21-16,0 0 0,0 0 0,0 0 16,0 0-16,0 22 0,21-22 15,-21 0-15,0 0 0,0 22 0,0-22 16,0 0-16,0 0 15,0-42 32,0 0-47,0 0 0,21-22 16,1 22-16,-1 0 0,0 0 16,0-22-16,21 22 0,1-21 0,-1 21 15,0 0-15,1-1 0,-1 1 16,0 21-16,1 0 0,-1 0 0,-21 0 15,0 0-15,-21 21 16,0 1-16,0-1 0,0 21 0,0-21 16,-21 22-16,0-22 0,0 21 0,21-21 15,-21 0-15,0 1 0,-1-1 16,1 0-16,0 0 0,21 0 0,0 0 31,21-42-15,22 0-1</inkml:trace>
  <inkml:trace contextRef="#ctx0" brushRef="#br0" timeOffset="29599.51">22119 7091 0,'0'-21'16,"-21"21"-1,0 0-15,0 21 0,-1 0 16,-20 0-16,21 0 15,0 1-15,0-1 0,-1 0 0,1 0 16,0 21-16,0-20 0,21-1 0,-21 0 16,21 0-16,0 0 0,0 0 15,0 1-15,21-22 0,0 21 0,0-21 16,0 0-16,1 0 0,-1 0 16,0 0-16,21 0 0,-21 0 0,1 0 15,20-21-15,-21-1 0,0 22 16,0-21-16,1 0 0,-1-21 0,0 21 15,0-22-15,-21 22 0,0-21 16,0 21-16,0-22 0,0 22 0,0 0 16,0 0-16,-21 21 15,0 0-15,0 0 0,-1 0 16,1 0-16,-21 0 0,21 21 0,-22-21 16,22 21-16,0 0 0,0 0 15,0 1-15,21-1 0,0 0 0,0 0 16,42-21-1,-21 0-15</inkml:trace>
  <inkml:trace contextRef="#ctx0" brushRef="#br0" timeOffset="29956.31">22542 7133 0,'0'0'0,"22"-21"16,-1 21-16,-21-21 0,0 0 15,-21 21 1,-1 0-16,1 0 0,0 0 15,0 0-15,0 21 0,-22 0 0,22-21 16,0 21-16,0 0 0,0 1 16,21-1-16,0 0 0,0 0 0,0 0 15,0 0-15,0 1 0,21-1 16,0-21-16,0 0 16,0 21-16,1 0 0,20-21 0,-42 21 15,21-21-15,0 0 16,-21 21-16,0 1 15,-21-22-15,0 0 16,0 0-16,0 0 0,-1 0 16,1 0-16,-21 0 0,21 21 0,0-21 15,-22 0-15,22 0 0,0 0 16,0 0-16,0 0 0,21-21 31,21-1-15,0 1-16,0 21 0</inkml:trace>
  <inkml:trace contextRef="#ctx0" brushRef="#br0" timeOffset="30263.13">23050 6773 0,'0'0'0,"22"-21"0,20-42 15,-42 84 16,-21 21-31,0-21 16,-1 1-16,1 20 0,0-21 0,-21 21 16,21 1-16,-1-22 0,1 21 0,0 1 15,0-1-15,0 0 16,0 1-16,-1-1 0,22 0 0,0-21 16,0 22-16,0-22 0,0 0 15,0 0-15,0 0 0,0 1 0,22-22 16,-1 0-16,0 21 0,0-21 15,21 0-15,-20 0 0,-1 0 0,0 0 16,0-21-16,21 21 0,-20-22 0,-1 1 16,0 0-16,0 0 0,0 0 15,-21 0-15</inkml:trace>
  <inkml:trace contextRef="#ctx0" brushRef="#br0" timeOffset="30488">22733 6985 0,'-21'0'0,"42"0"0,-63-21 16,63 21 0,0-21-16,0 21 15,21 0-15,1 0 0,-1 0 16,0 0-16,1 0 0,-1 0 0,0 0 16,1 0-16,-22 0 0,21 0 15,-21 0-15,1 0 0,-44 0 47,1 0-47</inkml:trace>
  <inkml:trace contextRef="#ctx0" brushRef="#br0" timeOffset="31879.74">593 9483 0,'0'0'0,"-22"0"0,-20 0 16,21 21-16,0-21 0,0 0 15,-1 0-15,22 21 0,0 0 32,22-21-32,-1 0 0,21 21 15,0-21-15,22 0 0,-22 0 0,22 0 16,-1 22-16,22-22 0,-22 0 15,22 0-15,-21 0 0,20 0 0,1 0 16,0 0-16,-22 0 0,1 0 16,-1 0-16,-21 0 0,1 0 15,-1 0-15,-21 0 0,0 0 0,1 0 16,-1-22 0,-21 1-16,0 0 15,0 0-15,-21 21 0,-1-21 16,1 21-16,0-21 0,0 21 0,0-22 15,0 22-15,-1 0 0,1-21 16,0 21 0,21 21 15,0 1-31,0-1 16,0 0-16,21 0 0,-21 0 15,0 0-15,0 1 0,-21-1 0,0 0 16,0 0-16,0 0 15,-22-21-15,22 21 0,-21 1 0,21-1 16,-22 0-16,22-21 0,0 0 16</inkml:trace>
  <inkml:trace contextRef="#ctx0" brushRef="#br0" timeOffset="32307.96">3196 9208 0,'0'0'0,"0"-22"0,-21 22 16,0-21-16,0 21 0,-1 0 15,1 0-15,0 0 16,21 21-16,-21 1 0,21 20 0,-21-21 16,21 21-16,-21 22 15,21-22-15,0 1 0,0 20 0,-22 1 16,22-22-16,-21 0 0,21 22 15,0-22-15,-21 0 0,21-20 0,-21-1 16,21 21-16,-21-21 16,21-42 15,0 0-31,0 0 0,0-22 16,0 22-16,0 0 0,0-21 15</inkml:trace>
  <inkml:trace contextRef="#ctx0" brushRef="#br0" timeOffset="33452.31">2857 9504 0,'0'0'0,"0"-42"0,-21 20 0,21-20 16,0 21-16,-21-21 0,21-1 0,0 22 16,0-21-16,0 21 0,0-1 15,21-20-15,0 21 0,1 0 0,-1 21 16,21-21-16,-21 21 0,22 0 16,-1 0-16,-21 0 0,21 21 0,1 0 15,-1 0-15,-21 21 0,0-20 16,1 20-16,-1 0 0,-21-21 15,0 22-15,0-1 0,-21-21 0,-1 22 16,1-22-16,-21 21 0,21-21 0,-22 0 16,22 1-16,0-1 15,-21 0-15,21-21 0,-1 0 16,22-21 0,0 0-16,0-1 15,22 1-15,-1 21 0,0-21 16,0 21-16,0 0 0,22 0 0,-1 0 15,-21 0-15,21 0 0,1 21 16,-1 0-16,0 1 0,1-1 0,-22 0 16,0 21-16,0-21 0,-21 22 15,0-22-15,0 0 0,-21 21 0,-21-20 16,-1 20-16,1-21 0,0 0 16,21 0-16,-22 1 0,1-1 15,0-21-15,20 0 0,-20 0 0,21 0 16,0 0-16,0 0 0,-1 0 15,1 0-15,0-21 0,21-1 16,-21 1-16,21 0 0,21 21 47,-21 21-47,21 0 0,0-21 16,-21 22-16,22-1 0,-1-21 15,0 0-15,0 0 0,0 0 0,0 0 16,1 0-16,-1 0 0,0 0 15,21 0-15,-21-21 0,22-1 16,-1 1-16,0 0 0,-20 0 0,20 0 16,0 0-16,1-1 0,-1-20 15,0 21-15,1 0 0,-22-22 0,0 22 16,0 0-16,0 0 0,0 0 16,-21 0-16,22 21 0,-22 21 31,0 0-31,0 0 0,0 0 0,-22 0 15,1 1-15,21 20 0,0-21 16,0 0-16,0 22 0,-21-22 16,21 0-16,0 0 0,0 0 0,21-21 15,0 0 1,1 0-16,-1 0 0,0 0 0,0 0 16,21-21-16,-20 0 0,-1 0 15,21 0-15,-21-1 0,0-20 0,22 21 16,-22 0-16,0-22 0,-21 22 15,21-21-15,0 21 0,-21 0 0,22-1 16,-22 1-16,0 42 31,0 1-31,0-1 0,0 0 16,0 21-16,0 1 0,0-1 16,0 0-16,0 1 0,0 20 0,0 1 15,0-22-15,0 21 0,0 1 16,0-1-16,0 22 0,21-21 0,-21 20 15,0 1-15,0 0 0,0-1 0,0 1 16,0 0-16,0-1 0,0 22 16,0-21-16,0-1 0,0 1 0,0 0 15,0-22-15,0 1 0,-21-22 0,-1 22 16,22-43-16,-21 21 0,0-21 16,0 0-16,-21 1 0,20-22 0,1 0 15,-21 0-15,0-22 0,20-20 16,-20 21-16,0-43 0,-1 22 15,1-43-15,21 1 0,-21-1 0,20 0 16,1-20-16,21-1 0,0 0 16,0 0-16,0 0 0,0 0 0,0 1 15,21 20-15,1 0 0,20 22 16,0-22-16,1 43 0,-1-22 0,0 22 16,1 0-16,-22-1 0,21 1 0,0 0 15,1 20-15,-22-20 0,21 21 16,1-21-16</inkml:trace>
  <inkml:trace contextRef="#ctx0" brushRef="#br0" timeOffset="34847.5">5673 9885 0,'0'0'0,"0"-21"16,0 0-16,0-1 0,21 1 15,0 0-15,0 0 0,-21-21 16,21 20-16,0-20 0,1 21 0,-1-21 15,-21 20-15,0-20 0,0 0 0,0 21 16,0-22-16,0 22 0,-43 0 16,22 0-16,0 0 0,-21-1 0,21 22 15,-22 0-15,1 0 0,21 0 16,-22 0-16,1 22 0,0-1 0,21 21 16,-22-21-16,22 22 0,-21-1 15,21 0-15,-1 1 0,22-1 16,0 0-16,-21 1 0,21-1 0,0-21 15,0 21-15,0-20 0,0-1 16,0 0-16,21-21 0,1 0 16,-1 0-16,0 0 0,0-21 15,21 0-15,-20-1 0,20 1 0,0-21 16,1 21-16,-1-22 0,0 1 16,-21 0-16,22-1 0,-1 1 0,-21 0 15,22-1-15,-22-20 0,21 21 0,-21-1 16,0-20-16,1 20 0,-22-20 15,0 21-15,0-1 0,0 1 0,0 0 16,0 20-16,0 1 16,0 0-16,-22 42 15,22 0-15,-21 1 0,0 20 16,0 0-16,21 1 0,0-1 0,-21 21 16,21-20-16,0-1 0,0 22 0,0-22 15,0 21-15,0-20 0,0 20 16,0-20-16,21-1 0,0 0 0,0 1 15,-21-22-15,21 0 0,1 0 16,-1 0-16,21-21 0,-21 0 0,0 0 16,22 0-16,-22-21 0,21 21 15,-21-21-15,22 0 0,-22-22 0,21 22 16,-21 0-16,1-21 0,-1 21 16,0-22-16,0 22 0,-21 0 15,0-21-15,0 20 0,0 1 0,0 0 16,0 0-16,0 0 0,-21 21 15,0 0-15,0 0 16,21 21-16,-22 0 0,22 0 0,-21 0 16,0 22-16,21-22 0,0 21 15,0-21-15,0 22 0,0-22 0,0 21 16,0-21-16,0 1 0,0-1 16,21 0-16,0-21 0,1 0 15,20 0-15,-21 0 0,21 0 0,1 0 0,-1-21 16,0 21-16,1-43 15,20 22-15,-20 0 0,-1-21 0,21 21 16,-20-22-16,-22 1 0,21 21 16,-21-22-16,22 1 0,-43 0 0,21-1 15,-21 1-15,21 0 0,-21-1 0,21 22 16,-21-21-16,0 21 0,0-22 16,0 22-16,0 42 15,0 1 1,-21-1-16,21 21 0,-21-21 0,0 22 15,0-1-15,-1 21 0,22-20 0,-21 20 16,0 1-16,0-1 0,0 1 16,0-1-16,-1 22 0,1-22 15,0 22-15,0-21 0,21 20 16,-21 1-16,0 0 0,-1-1 0,1 1 16,0 21-16,21-22 0,-21 22 0,0-21 15,0 21-15,-1-22 0,1 1 16,0 0-16,21-1 0,0 1 0,-21-21 15,21-1-15,0 1 0,0-22 0,0-21 16,0 0-16,21 0 0,0-21 16,22 0-16,-1-21 0,0 0 0,1-21 15,-1 21-15,21-22 0,-20-20 0,20 20 16,-20-20-16,20-1 0,-21 1 16,22-1-16,-22 1 0,1-1 15,-22 1-15,0-22 0,0 1 0,-21-1 16,0 0-16,0 1 0,-21 20 15,0-21-15,-22 1 0,22 20 0,-42 1 16,20-1-16,-20 1 0,21 20 0,-22 1 16,1 21-16,-1 0 0,1 0 15,20-1-15,1 22 0,0 0 16,20 0-16,1 0 0,42 0 31,1 0-31,-1 0 0,21-21 0,0 0 0,22 21 16,-22-21-16,22 0 15,-1 0-15,-20-1 0,20-20 0</inkml:trace>
  <inkml:trace contextRef="#ctx0" brushRef="#br0" timeOffset="36198.62">7578 9229 0,'0'0'0,"0"-21"0,0-1 0,-22 1 15,-20 21-15,21-21 16,-21 21-16,20 0 0,-20 0 0,21 21 15,-21-21-15,20 21 0,-20 1 16,0 20-16,21-21 0,-1 0 0,-20 22 16,21-1-16,0-21 0,0 21 15,21 1-15,0-1 0,-22 0 16,22-20-16,0 20 0,0-21 0,0 0 16,22 0-16,-1 1 0,0-22 15,21 0-15,-21 0 0,1 0 16,-1 0-16,21-22 0,-21 1 0,0 21 15,22-42-15,-22 21 0,21 0 16,-21-1-16,1-20 0,20 21 0,-21-21 16,0 20-16,0-20 0,-21 21 15,0 0-15,22 0 0,-22-1 16,0 1-16,21 0 0,-42 42 31,-1 0-31,1 1 16,21-1-16,0 21 0,-21-21 15,0 0-15,21 22 0,0-22 0,0 0 16,0 21-16,0-20 0,0-1 16,0 0-16,0 0 0,21-21 0,0 21 15,0-21-15,1 0 0,-1 0 0,21 0 16,-21 0-16,22 0 0,-22-21 16,21 0-16,0 0 0,-20 21 0,20-43 15,0 22-15,1 0 16,-22 0-16,21-21 0,-21 20 0,22 1 15,-22-21-15,0 21 0,-21 0 0,0-1 16,21 1-16,-21 0 0,0 0 16,0 42-1,-21 0-15,21 0 16,-21 1-16,21-1 0,0 0 0,-21 21 16,21-21-16,-22 22 0,22-22 0,0 0 15,0 21-15,0-20 0,0-1 16,22 0-16,-1-21 0,0 0 15,0 0-15,0 0 16,0 0-16,1-21 0,20 21 16,-21-21-16,0-1 0,0 1 0,1 0 15,-1 0-15,0 0 0,0 0 16,0-1-16,-21-20 0,0 21 0,21 0 16,-21-22-16,0 22 0,0 0 15,0 0-15,0 0 0,0 0 0,0 42 31,0 0-31,0 0 16,-21 0-16,21 0 0,0 1 0,0 20 16,0-21-16,0 21 0,0-20 15,0 20-15,0-21 0,0 0 0,0 0 16,0 1-16,0-1 16,21 0-16,1 0 0,-1-21 0,0 0 15,0 0-15,21 0 0,-20 0 0,20 0 16,0-21-16,-21 0 0,22 0 15,-1-1-15,-21 1 0,22 0 0,-22 0 16,21-21-16,-21 20 0,0-20 16,1 21-16,-1-21 0,0-1 0,0 1 15,0-22-15,0 22 0,1 0 0,-1-22 16,-21 22-16,0 21 0,0 0 16,0-1-16,0 1 0,0 42 15,-21 1-15,-1 20 16,22-21-16,-21 21 0,0 1 15,0-1-15,0 0 0,0 1 0,21-1 16,0 0-16,-22-20 0,22 20 16,0 0-16,0-21 0,0 1 0,0 20 15,0-21-15,0 0 0,22 0 16,-1 1-16,0-22 0,0 0 16,21 0-16,-20 0 0,-1 0 0,0-22 15,21 22-15,-21-21 0,22 0 16,-22 0-16,0 0 0,21 0 15,-20-1-15,-1-20 0,0 21 16,0-21-16,0-1 0,0 1 0,1-22 16,-22 22-16,0 0 0,21-22 15,-21 22-15,0 21 0,0-22 0,0 22 16,0 0-16,0 63 16,-21-20-16,-1 20 15,22-21-15,-21 43 0,0-22 0,0 0 16,21 1-16,0-1 0,-21 0 15,21 1-15,-21-22 0,21 21 16,0 0-16,0-20 0,0-1 0,0 0 0,0 0 16,21 0-16,0 0 0,0-21 15,0 0-15,22 0 0,-22 0 16,0 0-16,0 0 0,21-21 16,-20 0-16,20 0 0,-21 0 15,0 0-15,0-1 0,1 1 0,-1 0 16</inkml:trace>
  <inkml:trace contextRef="#ctx0" brushRef="#br0" timeOffset="36363.53">9377 9208 0,'0'0'0,"-21"0"0,21 21 16,21-21 15,0 0-31,0 0 15,0 0-15,0 0 0,22-21 16,-22 21-16,0-22 0,21 1 0</inkml:trace>
  <inkml:trace contextRef="#ctx0" brushRef="#br0" timeOffset="37443.96">11091 8975 0,'0'0'0,"0"-21"0,-21-22 0,21 22 16,0 0-16,-21 42 15,21 0-15,0 0 16,0 22-16,0-22 0,0 21 0,0 22 15,-21-22-15,21 0 0,-21 1 0,-1-1 16,22 0-16,0-20 0,-21 20 16,21-21-16,-21 21 0,21-20 0,0-1 15,0 0-15,21-21 16,0 0 0,-21-21-16,22 21 0,-1-21 15,0-1-15,0 1 0,0 0 16,22 0-16,-22 0 0,0 0 0,0-1 15,-21-20-15,21 21 0,0 0 16,1-22-16,-22 22 0,0 0 0,21 0 16,0 21-1,-21 21-15,0 0 16,0 0-16,0 22 0,0-22 0,0 0 16,0 21-16,0-20 0,0-1 15,0 21-15,0-21 0,0 0 0,0 1 16,0-1-16,21 0 0,0-21 15,0 0-15,1 21 0,-1-21 0,0 0 16,0 0-16,0 0 0,0-21 16,1 0-16,20 21 0,-21-21 15,0-1-15,0 1 0,22 0 0,-22 0 16,0-21-16,0 20 0,0-20 16,1 21-16,-22-21 0,21-1 0,-21 22 15,21-21-15,-21-1 0,0 22 0,0 0 16,0 0-16,0 0 0,0 0 15,0 42-15,0 0 16,0 0-16,0 0 0,0 22 16,0-22-16,0 21 0,0 0 0,0 1 15,0-22-15,0 21 0,0-21 0,0 22 16,0-22-16,0 0 16,0 0-16,21 0 0,0 1 0,-21-1 15,43-21-15,-22 0 0,0 0 16,0 0-16,21 0 0,1 0 0,-1 0 15,-21 0-15,22 0 0,-1-21 0,0-1 16,1 22-16,-1-21 0,-21 0 16,21 0-16,-20-21 0,-1 20 0,0 1 15,0-21-15,-21 21 0,0-22 16,0 22-16,0 0 0,0 0 0,0 0 16,-21 21-16,0 0 0,0 0 0,-1 0 15,1 21-15,0 0 0,0 0 16,-21 22-16,20-22 0,22 0 15,-21 21-15,21-21 0,0 22 16,0-22-16,0 21 0,0-21 0,0 1 16,0-1-16,0 0 0,0 0 0,21-21 15,1 21-15,-1-21 0,0 0 16,0 0-16,0 0 0,0 0 0,1 0 16,-1-21-16,21 21 0,-21-21 15,0 0-15,22 21 0,-22-21 0</inkml:trace>
  <inkml:trace contextRef="#ctx0" brushRef="#br0" timeOffset="38695.24">14182 9398 0,'0'-21'15,"0"0"-15,0 0 16,0-1-16,0 1 16,0 0-16,0-21 0,0 21 0,0-22 15,21 1-15,-21 0 0,0-1 16,0 1-16,0 0 0,0-22 0,0 22 15,0-1-15,0 1 0,0 21 16,0-21-16,0 20 0,0 1 0,-21 21 16,-1 0-1,1 21-15,0 1 0,21 20 0,-21 0 16,0 1-16,21 20 0,0-21 0,0 22 16,-21-1-16,21 1 0,0-1 15,0-20-15,0-1 0,0 0 0,0 1 16,0-1-16,21 0 15,0-20-15,0-1 0,0 0 0,0 0 16,22 0-16,-1-21 0,-21 0 0,22 0 16,-1 0-16,0-21 0,1 21 15,-1-21-15,0 0 0,-21 0 0,22-1 16,-1-20-16,-21 21 0,0-21 16,22 20-16,-22-41 0,0 21 0,0-1 15,0-20-15,1 20 0,-1-20 16,0-1-16,-21 22 0,0 0 0,0-1 15,0 1-15,0 21 0,0 0 16,0 0-16,-21 42 31,21 21-31,-21-21 0,-1 22 16,22-1-16,-21 21 0,21-20 0,0 20 16,-21-20-16,21-1 0,-21 0 15,21 1-15,0-1 0,0 0 0,0 1 16,0-22-16,0 0 0,0 21 0,0-21 15,0 1-15,21-22 16,0 0-16,0 0 0,1 0 0,-1 0 16,0 0-16,21 0 0,1-22 15,-22 1-15,21 21 0,0-21 0,-20 0 16,20 0-16,0 0 0,1-22 0,-22 22 16,0 0-16,0 0 15,0 0-15,-21-1 0,21 1 0,-21 0 16,-21 21-1,0 0-15,0 0 0,21 21 16,-21 0-16,21 1 0,-21-1 16,21 0-16,0 0 0,0 0 0,0 0 15,0 1-15,0-1 0,0 0 0,21 0 16,-21 0-16,0 0 16,0 1-1,-21-22 16,-1-22-31,22 1 16,-21 21-16,0-21 0,0 0 16,21 0-16,-21 0 0,0 21 15,-1 0-15,22 21 32,0 0-32,0 0 0,0 0 15,22-21-15,-1 21 16,0-21-16,0 0 0,0 0 0,22 0 15,-1 0-15,-21 0 0,43 0 16,-22 0-16,0 0 0,22 0 16,-22 0-16,22-21 0,-22 0 0,0 21 15,1-21-15,-1 0 0,-21 0 16,0-22-16,0 22 0,1-21 0,-1-1 16,-21 22-16,21-21 0,-21 0 15,0 20-15,0 1 0,0 0 0,-21 21 16,0 0-16,-1 21 15,1 0-15,0 1 0,0 20 0,21 0 16,-21-21-16,21 22 0,-21-22 0,21 21 16,0-21-16,0 1 0,0-1 15,0 0-15,0 0 0,21 0 16,0 0-16,0-21 0,0 0 16,0 0-16,1 0 0,-1 0 15,21 0-15,-21 0 0,22-21 0,-22 21 16</inkml:trace>
  <inkml:trace contextRef="#ctx0" brushRef="#br0" timeOffset="39162.97">17505 9165 0,'0'0'0,"-21"-21"0,21 0 0,-22 0 16,22-22-16,0 22 0,0-21 16,0 21-16,0 0 0,0-1 0,0 1 15,0 0-15,0 42 16,0 0-16,0 1 0,0 41 15,0-21-15,0 22 0,0-1 0,0 1 16,0 21-16,0-1 16,-21 1-16,0 21 0,0-22 0,0 22 15,-22-21-15,22 21 0,0 0 16,-21 21-16,21-22 0,-1 1 0,-20 21 16,21-21-16,0 0 0,0 0 0,-1-22 15,1 22-15,0-21 0,0-22 16,0 22-16,0-21 0,21-22 0,-22 0 15,22-21-15,-21 1 0,21-1 0,0-42 16,0-22 0,0 1-16,21 0 0,1-22 0,-1 1 15,0-1-15,21-21 0,-21 1 0,1-22 16,20 21-16,-21-21 16</inkml:trace>
  <inkml:trace contextRef="#ctx0" brushRef="#br0" timeOffset="39472.04">17378 9440 0,'0'0'16,"0"-63"-16,0 21 0,0-22 0,21 22 0,-21-1 16,21 1-16,0 0 0,0-1 15,1 1-15,-1 21 0,21 0 0,0 0 16,1-1-16,-1 1 16,22 21-16,-22 0 0,0 21 0,1 1 0,-1-1 15,-21 21-15,21 0 16,-20 1-16,-22-1 0,0 0 0,0 1 15,-22-1-15,1 0 0,-21-20 0,0 20 16,-1-21-16,1 0 0,-22 0 16,22 1-16,0-1 0,-1 0 0,1-21 15,0 0-15,21 0 0,-22 0 16,22 0-16,21-21 31,21 21-31,0-21 0,1 21 16,-1-22-16,21 1 0,-21 0 15,22 21-15,-22-21 0</inkml:trace>
  <inkml:trace contextRef="#ctx0" brushRef="#br0" timeOffset="41304.19">18119 9102 0,'21'0'0,"-42"0"0,63 0 15,-42 21-15,0 0 0,0 0 16,0 0-16,0 22 0,-21-22 15,21 0-15,0 21 0,-21-20 0,21-1 16,-22 0-16,22 21 0,0-21 16,0 1-16,0-1 0,22-21 31,-1 0-31,0 0 0,0 0 0,0 0 0,0 0 16,1-21-16,20-1 0,-21 22 15,0-21-15,22 0 0,-22 0 16,0 0-16,0-22 0,0 22 0,0-21 15,1 21-15,-22-22 0,0 22 16,21-21-16,-21 21 0,0 0 0,-21 42 31,21 0-15,-22 0-16,1 0 0,21 22 0,-21-22 16,21 21-16,0-21 0,0 22 15,0-22-15,0 0 0,0 21 16,0-21-16,21 1 0,0-1 15,1-21-15,-1 0 0,0 0 16,0 0-16,0 0 0,0 0 0,22 0 16,-22-21-16,21-1 0,-21 1 15,22 0-15,-1 0 0,-21 0 0,22-22 16,-1 22-16,-21-21 0,21-22 16,-20 22-16,-1 0 0,0-22 0,0 1 15,0-1-15,0 22 0,-21 0 16,0-1-16,0 1 0,0 21 0,-21 63 31,0-21-31,21 22 16,-21-1-16,0 0 0,0 22 0,21-22 15,-22 22-15,1-22 0,21 0 16,0 1-16,-21-1 0,21-21 0,-21 21 16,21-20-16,0 20 0,0-21 15,-21 0-15,21 0 0,21-21 47,0-21-47,0 0 0,-21 0 0,21 0 16,1 0-16,-1-1 0,0 1 15,0 0-15,0 0 0,0 0 16,1 0-16,20-1 0,-21 1 0,0 21 16,22 0-16,-22 0 0,0 0 15,0 0-15,0 0 0,0 21 0,1-21 16,-1 22-16,0-1 0,0 0 15,-21 0-15,0 0 0,0 0 0,0 1 16,0-1-16,0 0 0,0 0 0,-21-21 16,0 21-16,-22 0 0,22-21 15,-21 0-15,21 22 0,-22-22 0,1 0 16,21 0-16,-21 0 0,20 0 16,1 0-16,0-22 0,-21 1 15,21 0-15,-1 0 0,1 0 16,21 0-16,0 42 47,0 0-47,0 0 15,21 0-15,1-21 0,-22 21 0,21-21 16,0 22-16,0-22 0,0 0 16,0 0-16,22 0 0,-22 0 0,21 0 15,1 0-15,-1 0 0,0 0 16,1-22-16,-1 1 0,0 0 0,-21 21 15,22-42-15,-1 21 0,0-1 0,1-20 16,-1 21-16,0-43 16,1 22-16,-1 0 0,-21-22 0,0 1 15,22 20-15,-22-20 0,0 21 16,-21-22-16,21 22 0,-21 21 0,0-1 16,21 1-16,-21 0 0,0 42 15,-21 0-15,0 22 16,0-1-16,0 0 0,0 1 15,-1 20-15,1 1 0,-21-22 0,21 22 16,21-22-16,-21 0 0,21 1 0,0-1 16,0-21-16,0 21 0,0-20 15,0-1-15,0 0 0,21-21 0,-21 21 16,21-21-16,21 0 0,-21 0 16,1 0-16,-1 0 0,21 0 15,-21 0-15,22-21 0,-22 0 0,0 21 16,21-21-16,-21-22 0,1 22 15,-1 0-15,0-21 0,0 20 0,0-20 16,-21 0-16,21 21 0,-21-1 16,22 1-16,-22 0 0,0 42 15,0 0-15,0 1 16,0 20-16,-22-21 0,22 21 16,0-20-16,-21 20 0,21-21 0,0 0 15,0 0-15,0 1 0,0-1 16,21 0-16,1-21 0,-1 21 15,0-21-15,21 0 0,-21 0 0,22 0 16,-22 0-16,21 0 0,-21 0 16,22 0-16,-22-21 0,21 0 0,-21 21 15,22-21-15,-22-22 0,0 22 16,21-21-16,-20-1 0,20 1 0,-21 0 16,21-1-16,-20 1 0,20 0 0,-21-1 15,0 22-15,0 0 0,1 0 16,-1 0-16,0 21 0,0 0 15,-21 21-15,0 0 0,0 0 16,0 0-16,0 1 0,0-1 16,-21 0-16,21 0 0,-21 0 15,21 0-15,0 1 16,0-44 0,0 1-1,0 0-15,0 0 0,0 0 16,0 0-16,0-1 0,0 1 15,0 0-15,0 0 0,0 0 0,0 0 16,-21 21 0,-1 0-16,1 21 0,0-21 0,21 42 15,-42-21-15,21 22 0,-1-1 16,1-21-16,0 21 0,0 1 16,0-1-16,21-21 0,0 22 15,0-22-15,0 0 0,0 21 0,0-21 16,0 1-16,21-1 0,0-21 15,0 0-15,0 0 0,1 0 16,-1 0-16,0 0 0,0 0 0,0 0 16,22 0-16,-22-21 0,0-1 15,0 22-15,0-21 0,0 0 16,1 0-16,-1 0 0,0-43 0,-21 22 16,0 21-16,21-22 0</inkml:trace>
  <inkml:trace contextRef="#ctx0" brushRef="#br0" timeOffset="41483.08">20722 8530 0,'0'0'0,"-21"0"0,0 0 16,0 0-16,-1 0 0,1-21 0,0 21 15,0 0-15,0 21 31,0 0-15,-1-21-16</inkml:trace>
  <inkml:trace contextRef="#ctx0" brushRef="#br0" timeOffset="43955.2">9969 11007 0,'0'0'0,"0"-21"31,0-1-15,0 1-16,0 0 0,0 0 15,0 0-15,0 0 0,0-1 16,-21 1-16,0 0 0,21 0 0,-21-21 15,0 20-15,0-20 0,-22 21 16,22 0-16,-21 0 0,21-1 0,-22 1 16,1 21-16,0 0 15,-1 0-15,22 0 0,-21 21 0,-1 1 16,1 20-16,21 0 0,-21 1 0,20-1 16,-20 21-16,21-20 0,0-1 15,21 22-15,0-22 0,0 0 0,0 1 16,0-1-16,0 0 0,0-21 15,0 1-15,21-1 0,0 0 0,21-21 16,-20 0-16,-1 0 0,21-21 16,-21 0-16,22-1 0,-1-20 0,0 21 15,1-21-15,-1 20 0,0-20 16,-21 21-16,22-21 0,-22 20 16,0-20-16,0 0 0,0 21 0,-21-22 15,0 22-15,0-21 0,0 21 16,0-1-16,0 44 15,0-1 1,0 0-16,0 0 0,0 21 0,0-20 16,0 20-16,22-21 0,-22 21 0,21 1 15,0-22-15,0 21 0,-21-21 16,21 1-16,0 20 0,1-42 0,-1 21 16,0 0-16,0-21 0,0 0 15,0 0-15,1 0 0,-1-21 0,0 0 16,0 21-16,0-21 0,0 0 15,22-22-15,-22 22 0,0 0 16,-21 0-16,21-22 0,0 22 0,1-21 16,-22 21-16,21-22 0,-21 22 15,21 0-15,-21 0 0,21 0 0,-21 0 16,21 21 0,-21 21-1,0 0 1,0-42 31,0 0-32,0-1-15,0 1 16,-21 21-16,21-21 16,-21 21-16,0 21 15,0 0-15,21 1 16,-22 20-16,22-21 0,0 21 0,0-20 15,0 20-15,0-21 0,0 21 0,0 1 16,0-22-16,0 21 0,0 1 16,0-22-16,0 0 0,0 0 0,22 0 15,-1 0-15,0-21 16,0 0-16,0 0 0,0 0 16,22-21-16,-22 0 0,0 0 15,0 0-15,22 0 0,-22-1 16,21-20-16,0 21 0,-20-21 0,20 20 15,-21-20-15,21 21 0,-20-21 16,20-1-16,-21 22 0,0 0 0,0 0 16,1 21-16,-1 0 15,0 0-15,-21 21 16,21-21-16,-21 21 0,0 0 16,21 0-16,-21 1 15,0-1-15,0 0 16,21-21-1,-21-21 17,0 0-32,0-1 15,0 1-15,-21 0 0,21 0 16,-21 0-16,0 0 0,0 21 16,21-22-16,-21 22 0,-1 0 0,1 0 15,0 0-15,0 0 0,0 0 16,0 22-16,-1-1 0,1 0 15,21 0-15,-21 21 0,21-20 16,-21-1-16,21 21 0,0 0 0,0-20 16,0 20-16,0-21 0,0 21 0,0-20 15,0 20-15,0-21 0,0 0 16,21 0-16,21 1 0,-20-22 16,20 0-16,0 0 0,1 0 0,-1 0 15,0 0-15,1 0 0,-1-22 16,0 22-16,1-21 0,-1 0 0,0 0 15,1-21-15,-1 20 0,-21 1 16,21 0-16,-20 0 0,-1 0 0,0-22 16,-21 22-16,0-21 0,0 21 0,21 0 15,-21-22-15,0 22 16,0 0-16,0 0 0,-21 21 31,21 21-31,0 0 0,0 0 16,-21 0-16,0 1 0,21-1 0,-22 0 15,22 21-15,0-21 0,0 1 16,0-1-16,0 21 0,0-21 0,0 0 16,0 1-16,0-1 0,22 0 15,-1-21-15,0 0 16,0 0-16,0 0 0,0 0 0,22 0 16,-22-21-16,21 0 0,1-1 15,-1 1-15,0 0 0,-21 0 16,22 0-16,-1 0 0,0-1 0,-20-20 15,20 21-15,-21-21 0,0 20 16,-21-20-16,0 21 0,0 0 0,0 0 16,0-1-16,-21 22 15,0 22 1,0-22-16,0 21 0,21 0 0,-22 0 16,22 0-16,0 22 0,0-22 15,0 0-15,0 0 0,0 0 16,0 0-16,22 1 0,-1-22 15,0 21-15,0-21 0,0 21 16,-21 0 0,-21-42 15,0 21-31,21-21 16,-21 21-16,0 0 0,-1 0 15,22-21-15,-21 21 0,0 0 16,0 21-1,0-21-15,21 21 0,-21 0 0,21 0 16,0 0-16,0 1 0,0-1 16,0 0-16,21-21 15,0 0-15,0 21 0,0-21 16,22 0-16,-22 0 0,21 0 16,-21 0-16,22-21 0,-1 0 0,-21 21 15,21-21-15,1-1 0,-1 1 0,-21 0 16,22 0-16,-22 0 0,21 0 15,-21-1-15,43-41 0,-64 42 16,21 0-16,-21-22 0,21 22 16,-21-42-16,0 41 0,0 1 15,-21 21 1,0 0-16,21 21 0,-21 1 16,21-1-16,0 0 0,0 0 0,0 21 15,0-20-15,0-1 0,0 0 16,0 21-16,0-21 0,0 1 15,0-1-15,0 0 0,0 0 0,0 0 16,21 0-16,-21 1 0,0-1 0,0 0 16,0 0-1,-21-21-15,-1 0 16,1 0-16,0 0 16,0 0-16,21-21 0,0 0 15,-21 21-15,21-21 0,0-1 0,0 1 16</inkml:trace>
  <inkml:trace contextRef="#ctx0" brushRef="#br0" timeOffset="44663.8">13801 10732 0,'21'0'16,"0"-22"-16,0 1 15,0 0-15,22 0 0,-22 0 16,0 0-16,0-22 0,21 22 16,-20-21-16,-1 21 0,0-22 0,-21 22 15,0-21-15,0 21 0,0-1 16,0 1-16,0 0 0,-21 21 15,0 0-15,-1 0 0,-20 0 0,21 0 16,-21 21-16,-1-21 0,22 21 16,-21 22-16,21-22 0,-1 21 0,1 1 15,21-22-15,0 21 0,0 0 16,0 1-16,0-22 0,0 21 0,21-21 16,1 22-16,-1-22 0,0 21 0,0-21 15,0 1-15,0 20 0,85 85 31,-106-106-31,0 0 0,0 0 16,0 1-16,-21-1 0,0 0 0,0-21 16,0 21-16,-22-21 0,22 0 15,-21 0-15,-1 0 0,22 0 16,-21 0-16,21-21 0,-22 0 0,22 0 16,0-1-16,0 1 0,0 0 0,0 0 15,-1 0-15,22 0 0,0-1 16,0 1-16,-21 0 0,21 0 0,0 0 15,21 21 1,1 0 0,-1 0-16,0 0 0,0 0 15,21 0-15,-20-21 0,-1 21 16,0 0-16,21 0 0,-21 0 16</inkml:trace>
  <inkml:trace contextRef="#ctx0" brushRef="#br0" timeOffset="45040.59">14330 10753 0,'21'0'0,"-42"0"0,42-21 16,-21-1-1,0 44 17,0-1-32,0 0 0,-21 0 15,21 0-15,-21 22 0,21 20 16,0-21-16,-22 1 0,22 20 15,-21-20-15,0 20 0,0 1 16,21-1-16,-21 22 0,0-22 0,-1 22 16,1 0-16,0-1 0,0 1 15,0 21-15,0-22 0,-1 22 0,1-21 16,-21 105-16,0-105 0,20-21 16,1 20-16,0-20 0,0-1 0,21 1 15,-21-22-15,0 0 0,21 1 16,0-1-16,-22-21 0,22 0 0,-21-21 15,21-21 1,0 0 0,0-21-16,0 21 0,0-22 0,0-20 15,21-1-15,1 1 0,-1-1 16,21-42-16,-21 22 0,0-22 0,22 0 16</inkml:trace>
  <inkml:trace contextRef="#ctx0" brushRef="#br0" timeOffset="46187.4">14160 11218 0,'0'-63'15,"0"126"-15,0-190 0,0 85 0,0 0 16,0-1-16,0 1 0,22 21 0,-22-21 16,21 20-16,-21 1 0,21 0 15,-21 0-15,21 0 0,0 21 16,22-21-16,-22 21 0,0 0 0,21 0 0,1 0 16,-22 0-16,21 21 15,-21-21-15,22 21 0,-22 0 0,0 0 16,0 0-16,0 1 0,-21 20 0,0-21 15,0 0-15,0 0 0,0 1 16,0-1-16,0 0 0,-21-21 0,0 21 16,0 0-16,0-21 0,-22 0 15,22 0-15,0 0 0,0 0 0,0 0 16,-1 0-16,1 0 0,0 0 16,21 21 30,0 1-46,0-1 16,21 0-16,0-21 16,1 0-16,-1 0 0,0 0 15,0 0-15,21-21 0,-20 21 0,20-21 16,-21 21-16,21-22 0,1 1 16,-1 0-16,0 0 0,1 0 0,-22 0 15,21-1-15,-21 1 0,1-21 16,-1 21-16,0 0 0,0-22 0,-21 22 15,0 0-15,21 0 0,-21 0 16,-21 21 15,21 21-31,-21-21 0,21 42 16,-21-21-16,21 0 0,0 1 0,0 20 16,0-21-16,0 0 0,0 0 15,0 1-15,0-1 0,0 0 0,0 0 16,21-21-16,0 0 0,0 21 0,0-21 15,1 0-15,-1 0 16,0 0-16,0-21 0,0 21 16,0-21-16,1 0 0,-1 21 0,0-21 15,0-1-15,0 1 0,0-21 16,22 21-16,-22 0 0,0-1 16,21-20-16,-20 21 0,-1 0 15,0 21-15,0 0 16,-21 21 15,0-42 16,0 0-31,0-1-1,0 1-15,-21 21 16,0 0-1,0 0-15,21 21 0,-22 1 16,1-22-16,21 21 0,0 21 16,-21-21-16,0 0 0,0 22 0,21-22 15,0 0-15,0 21 0,0-20 0,-21-1 16,21 21-16,0-21 0,0 0 16,0 1-16,21-1 0,0 0 15,0-21-15,0 0 0,0 0 16,1 0-16,-1 0 0,0 0 0,21-21 15,-21 21-15,1-21 0,20-1 16,-21 1-16,21 0 0,-20 0 16,-1 0-16,0 0 0,0-22 0,0 22 15,0 0-15,1 0 0,-22 0 16,21-1-16,-21 44 31,0-1-31,0 0 0,0 0 16,-21 0-16,21 0 0,-22 1 0,22-1 15,-21-21-15,21 21 0,0 0 16,0 0-16,0-42 63,0 0-63,0 0 0,21 21 0,-21-43 0,22 22 15</inkml:trace>
  <inkml:trace contextRef="#ctx0" brushRef="#br0" timeOffset="46379.28">15960 10689 0,'0'0'0,"-22"21"16,1-21-16,21 22 16,-21-22-16,21 21 31,21-21 16</inkml:trace>
  <inkml:trace contextRef="#ctx0" brushRef="#br0" timeOffset="50191.36">16383 10795 0,'0'0'0,"21"-21"0,0 21 16,22-21-16,-22 0 16,0 21-16,-21-22 0,21 1 0,-21 0 15,0 0-15,21 0 0,-21-22 0,0 22 16,0 0-16,0 0 0,0 0 16,0 0-16,-21 21 15,0 0 1,0 21-16,21 0 0,-21 0 0,-1 21 15,1 1-15,21-22 0,-21 21 16,0 1-16,0 20 0,0-21 0,-1 1 16,1-1-16,0 0 0,-21 22 0,21-1 15,-22 1-15,22-1 16,-21 1-16,21 21 0,-22-22 0,1 22 16,0-1-16,-1-20 0,1 21 0,21-1 15,-22 1-15,22 0 0,0 20 16,0-20-16,0 0 0,21-22 0,-21 22 15,21-22-15,0 1 0,0-1 16,0 1-16,0-22 0,21 1 0,-21-1 16,21-21-16,21 0 0,-21-21 15,22 0-15,-22-21 0,21 0 16,1-21-16,-1 20 0,21-20 16,-20 0-16,20-1 0,-20-20 0,20 21 15,-21-22-15,1 1 0,-1-22 16,0 21-16,-20-20 0,-1-1 0,0 0 0,-21 22 15,0-22-15,0 1 0,-21-1 16,-22 0-16,22 22 0,-21-1 16,0 1-16,-1-1 0,1 22 0,0 0 15,-1-1-15,22 22 0,-21 0 16,21 0-16,21 0 0,-22 21 16,22-22-16,22 22 15,20-21-15,-21 21 16,21 0-16,1 0 0,-1-21 0,0 0 15,22 21-15,-22-21 0,1 21 16,20-21-16,-21-1 0,1 1 0,-1 0 16,0 21-16,-20-21 0,20 0 15,-21 0-15,0-1 0,0 1 16,-21 0-16,22 0 0,-22 0 16,0 0-1,0 42 16,0 0-31,-22 0 16,22 0-16,0 0 16,0 1-16,0-1 15,-21-21-15,21 21 16,0 0 15,0 0 250,0 0 594</inkml:trace>
  <inkml:trace contextRef="#ctx0" brushRef="#br0" timeOffset="51252.79">16827 10901 0,'0'-21'15,"0"0"1,22 21-16,-22-22 31,0 44 47,0-1-62,0 0-16,0 0 15,0 0-15,0 0 16,0 1-16,0-1 16,0 0-1,0 0 1,21-21-16,0 0 0,0 0 16,0 0-16,0 0 15,1 0-15,-1 0 0,0-21 0,0 21 16,0 0-16,0-21 15,1 0-15,-1 21 0,0-22 0,0 1 16,0 0-16,0 0 0,1 0 0,-1 0 16,0-1-16,0 22 0,0-21 15,-21 0-15,21 21 0,-21-21 110,0 0-95,0 0 1,-21 21 0,0 0-16,0 0 0,0 0 15,0 21-15,-1 0 16,1 0-16,0 0 0,0 0 0,0 1 15,21-1-15,0 21 0,-21-21 16,21 0-16,0 1 0,0-1 0,0 0 16,0 0-16,21 0 0,0 0 15,0 1-15,0-22 0,0 0 16,22 0-16,-22 0 0,0 0 16,21 0-16,-20 0 0,-1 0 15,21-22-15,-21 22 0,22-21 0,-22 0 16,0 21-16,21-21 0,-21 0 0,1 0 15,-1-1-15,0 1 0,0-21 16,-21 21-16,0 0 0,0-1 0,0 1 16,0-21-16,0 21 0</inkml:trace>
  <inkml:trace contextRef="#ctx0" brushRef="#br0" timeOffset="51467.67">16976 10456 0,'0'0'0,"-22"0"0,1 0 0,21-21 15,-21 21-15,0 0 16,0 0 0,21 21-1,0 1 1,-21-22-16,-1 21 15</inkml:trace>
  <inkml:trace contextRef="#ctx0" brushRef="#br0" timeOffset="52715.29">910 12996 0,'0'0'0,"-21"0"0,0 0 15,-22 0-15,22 0 0,0 0 0,0 22 16,0-22-16,21 21 15,21-21 1,0 21-16,0-21 0,22 21 16,20-21-16,1 0 0,-1 0 15,22 0-15,21 0 0,-22 0 0,22 0 16,0 0-16,-21 0 0,-1 0 16,22 0-16,-21 0 0,-1-21 15,1 21-15,0 0 0,-22-21 16,22 21-16,-22 0 0,1-21 0,-1 21 15,-20-22-15,-1 22 0,-21 0 16,0 0-16,1-21 0,-22 0 16,-22 21-1,-20-21-15,21 0 0,-21 21 0,-1-21 16,-20 21-16,20-22 0,-20 1 16,21 21-16,-1-21 0,-20 0 15,20 0-15,1 0 0,21 21 0,0-22 16,-22 22-16,22-21 15,42 21 17,1 0-32,-1 0 0,0 21 0,21-21 0,1 0 15,-1 0-15,0 0 16,1 0-16,20 0 0,-21 0 0,1 0 16,-1 0-16,0 0 0,1 0 15,-22 22-15,0-22 0,0 0 0,0 21 16,-21 0-16,0 21 15,0-21-15,0 1 0,-21 20 0,0 0 16,-21-21-16,21 22 0,-22-1 16,22 0-16,-21 1 0,-1-22 15,22 21-15,-21-21 0,21 1 16,0 20-16,-1-21 0,1 0 16,0-21-16,0 21 0,0 1 0,0-22 15,21 21-15,-22-21 16,22-21-1,0-1-15</inkml:trace>
  <inkml:trace contextRef="#ctx0" brushRef="#br0" timeOffset="69527.99">4085 12806 0,'0'-21'62,"-21"21"-15,21-21-47</inkml:trace>
  <inkml:trace contextRef="#ctx0" brushRef="#br0" timeOffset="70415.48">4085 12637 0,'0'-22'0,"0"44"0,0-65 16,0 64 15,0 1-15,0 20-16,0 0 16,0 1-16,0-1 0,0 21 0,0 1 15,-21-22-15,0 22 0,21-22 16,-21 22-16,-1-22 0,1 0 0,0 1 15,21-1-15,-21-21 0,21 0 16,-21 0-16,21 1 0,0-1 0,0-42 31,0-1-31,21 1 0,0 0 16,0 0-16,-21 0 0,21-22 0,1 1 16,-1 21-16,0-21 0,0-1 15,0 1-15,0 0 0,1-1 0,-1 22 16,0 0-16,0 0 15,0 0-15,0 21 0,1 21 16,-22 0-16,21 0 0,-21 21 16,21-20-16,-21 20 0,0 0 0,0 1 15,0-1-15,0-21 0,0 21 16,0 1-16,21-22 0,-21 21 0,21-21 16,-21 1-16,21-1 0,-21 0 15,22-21-15,-1 0 0,0 0 0,21 0 16,-21 0-16,22-21 0,-22 0 15,21-1-15,-21 1 0,22 0 0,-1 0 16,-21-21-16,22-1 0,-22 22 16,0-21-16,0-22 0,0 22 15,-21 0-15,0-22 0,21 22 16,-21-1-16,0 1 0,0 0 0,0 21 16,0-1-16,0 44 15,0-1 1,0 0-16,0 21 0,0 1 15,0-1-15,0 0 0,0 1 0,0-1 16,0 0-16,0 1 0,0-1 16,0 0-16,0-21 0,0 22 0,0-22 15,0 0-15,22 0 0,-1-21 16,21 0-16,-21 0 0,22 0 0,-1 0 16,-21 0-16,21-21 0,1 21 15,20-21-15,-20 0 0,-22 0 16,21-22-16,0 22 0,-20 0 0,-1-21 15,0-1-15,0 22 0,-21-21 16,0-1-16,0 22 0,0-21 0,0 21 16,-21 21-16,0 0 0,0 0 15,-1 0-15,1 21 0,0 21 16,21 1-16,-21-22 0,0 21 16,21 0-16,-21 1 0,21-1 0,0 0 15,0-20-15,0 20 0,0-21 16,0 0-16,0 0 0,0 1 15,0-1-15,0 0 0,21-21 16,0 0-16,0 0 16,0 0-16,0 0 0,1 0 0,20-21 15,-21 21-15,0-21 0,22-1 16,-1 1-16,0 0 0,1 0 0,-1 0 16</inkml:trace>
  <inkml:trace contextRef="#ctx0" brushRef="#br0" timeOffset="72423.33">7197 12827 0,'0'0'16,"0"-21"-16,0 0 0,0 0 0,0-1 15,21 1-15,-21 0 0,0 0 0,0 0 16,0 0-16,0-1 0,0 1 16,-21 0-1,-1 21-15,1 0 0,0 0 0,0 21 16,-21 0-16,20 1 0,1-1 15,-21 21-15,21 22 0,0-22 0,-22 21 16,22 1-16,0 21 0,0-22 16,0 1-16,-1-22 0,22 21 0,0 1 15,0-22-15,0 1 0,0-1 16,22 0-16,-1 1 0,21-22 0,0 0 16,22-21-16,-22 0 0,22 0 15,-1 0-15,1 0 0,-22 0 16,22-21-16,-1 0 0,1-1 15,-1-20-15,1 21 0,-1-21 0,1 20 16,-22-20-16,0 0 0,1-1 0,-1 1 16,-21 0-16,0-1 0,-21-41 15,0 20-15,0 43 0,0-21 16,-21 21-16,0-1 0,0 1 16,0 21-16,-22 0 0,1 0 0,0 21 15,20 22-15,-20-22 0,0 21 16,-1 1-16,1-1 0,21 0 0,-21 1 15,20-1-15,1 0 0,21-21 16,0 22-16,0-22 0,0 21 16,0-21-16,0 1 0,0-1 15,21 0-15,1-21 0,20 0 16,-21 0-16,21 0 0,1 0 0,-22-21 16,21 0-16,1-1 0,-1 1 15,0 0-15,-21 0 0,22 0 16,-22-22-16,0 22 0,-21-21 0,0 21 15,0-22-15,0 1 0,0 21 0,0 0 16,0 0-16,-21 42 31,21 0-31,0 0 16,0 21-16,0-20 0,0 20 16,0-21-16,0 21 0,0-20 0,0-1 15,0 21-15,0-21 0,0 0 16,21-21-16,-21 22 0,21-1 0,0-21 15,22 0-15,-22 0 0,21 0 16,-21 0-16,22 0 0,-1-21 0,0-1 16,1 22-16,-1-21 0,0-21 15,-20 21-15,20 0 0,-21-22 0,21 1 16,-20 0-16,-1-1 0,-21 22 16,21-21-16,-21 21 0,21-22 15,-21 22-15,0 42 16,0 0-1,0 1-15,0-1 0,0 21 0,-21-21 16,0 22-16,0-22 0,21 21 16,-22-21-16,22 22 0,-21-22 0,0 0 15,21 0-15,0 0 0,0 0 16,-21-21-16,21-21 31,21 0-15,-21 0-16,0-21 0,0 20 0,21 1 15,-21-21-15,21 21 0,1 0 16,-22-22-16,0 22 0,21 0 0,0 21 16,0 0-1,0 0-15,0 0 16,-21 21-16,22 21 0,-22-20 16,0-1-16,0 0 0,21 21 0,-21-21 15,21 1-15,0-1 0,-21 21 0,21-21 16,0 0-16,1 1 0,-1-22 15,0 21-15,0-21 0,21 0 0,-20 0 16,20 0-16,0 0 0,1 0 16,-1 0-16,-21 0 0,21-21 0,1-1 15,-22 1-15,21 0 0,-21 0 0,1-21 16,-1 20-16,0-20 16,0 0-16,0-1 0,-21 1 0,21 21 15,-21-21-15,0 20 0,0 1 16,0 42-1,-21 1-15,0-1 0,21 0 16,-21 0-16,0 0 0,0 22 0,-1-22 16,1 21-16,0-21 0,21 22 15,-21-22-15,0 0 0,0 0 0,21 0 16,0 0-16,0 1 0,0-1 16,21-42 15,0 21-31,-21-22 15,21 1-15,0 0 0,0 0 0,1-21 16,-1 20-16,21-20 0,-21 0 0,0 21 16,1-22-16,-1 22 0,-21 0 15,21 0-15,0 0 0,0 21 16,-21 21-16,0 0 16,21 21-16,-21-21 0,0 1 15,0-1-15,0 0 0,0 21 16,0-21-16,0 1 0,0-1 0,0 0 15,22 0-15,-22 0 0,0 0 16,21 1-16,0-1 0,0-21 16,0 0-16,0 0 0,1 0 15,-1 0-15,21 0 0,-21 0 16,0 0-16,22-21 0,-22-1 0,0 1 16,21 0-16,-20-21 0,-1 21 15,0-1-15,21-20 0,-21 21 16,1-21-16,-1 20 0,0 1 0,-21 42 31,0 22-15,0-22-16,0 0 0,0 0 15,-21 0-15,21 1 0,0 20 16,0-21-16,0 0 0,0 0 0,0 1 16,0-1-16,21 0 0,21 0 15,-21 0-15,22 0 0,-22 1 0,21-22 16,1 0-16,-1 0 0,0 0 15,-21 0-15,22 0 0,-1-22 0,-21 1 16,0 0-16,22 0 0,-22 0 16,-21-22-16,21 22 0,-21-21 0,21 0 15,-21-1-15,0 1 0,0-22 16,0 22-16,-21 0 0,0 21 0,0-22 16,0 22-16,-1 0 0,-20 21 15,21 0-15,-21 21 0,20 0 0,-20 0 16,21 1-16,-21 20 0,-1-21 15,22 21-15,-21-20 0,21 20 16,-1-21-16,1 0 0,0 0 0,21 1 16,0-1-16,0 0 0,0 0 15,21-21-15,0 0 16,1 0-16,20 0 0,-21 0 0,21-21 16,1 0-16</inkml:trace>
  <inkml:trace contextRef="#ctx0" brushRef="#br0" timeOffset="72688.17">10858 12700 0,'0'0'0,"0"-21"0,0 0 0,0 0 0,-21 21 31,0 21-31,0 21 0,21 0 16,-21-20-16,0 41 0,21-21 15,-22 1-15,22-1 0,0 22 0,-21-22 16,21 0-16,-21 1 0,21-1 0,0 0 15,0-21-15,0 22 0,0-22 16,0 0-16,0 0 0,0 0 0,0 1 16,21-22-16,0 0 0,1 21 15,-1-21-15,0 0 0,0 0 16,0 0-16,22-21 0,-22 21 0,0-22 16,21 1-16,-21 0 0,1 0 15,-1 0-15,0 0 0</inkml:trace>
  <inkml:trace contextRef="#ctx0" brushRef="#br0" timeOffset="72840.09">10731 12954 0,'0'0'15,"-21"0"-15,21 21 16,21-21 0,1 0-16,20 0 15,-21 0-15,21 0 0,1 0 16,-1 0-16,0 0 0,1-21 0,-1 21 15,0-21-15</inkml:trace>
  <inkml:trace contextRef="#ctx0" brushRef="#br0" timeOffset="74884.47">13060 13293 0,'0'0'15,"-21"21"-15,-1-21 0,1 0 0,0 21 16,0-21-16,0 0 0,0 0 31,21-21-31,0 0 0,0 0 16,0-1-16,0 1 0,0 0 15,0-21-15,0 21 0,0-22 0,0-20 16,21-1-16,0 22 0,0-22 16,0 1-16,22-1 0,-22 1 15,21 21-15,-21-1 0,22 1 0,-22 21 16,21 0-16,-21-1 0,-21 1 15,21 21-15,1 0 0,-22 21 16,0 1-16,0-1 16,0 0-16,0 0 0,0 0 0,0 0 15,21-21 1,-21 22-16,21-44 31,-21 1-31,0 0 16,0 0-16,0 0 15,-21 0-15,0 21 0,21-22 16,-22 1-16,1 21 0,0-21 0,0 21 16,0 0-16,0 0 0,-1 0 15,1 0-15,0 21 0,0 0 0,0 1 16,0-1-16,21 21 0,-22-21 16,1 43-16,0-22 0,21 0 0,0 22 15,0-22-15,-21 22 0,21-22 0,0 0 16,0 1-16,0-1 0,0 0 15,0-20-15,21 20 0,0-21 16,0 0-16,1-21 0,20 21 0,0-21 16,-21 0-16,22 0 0,-1 0 15,22 0-15,-22-21 0,0 21 16,1-21-16,-1 0 0,0 0 0,1-22 16,-1 22-16,0-21 0,-21 0 15,1 20-15,-1-20 0,-21 0 0,0-1 16,0 22-16,0 0 0,0 0 15,0 0-15,-21 21 0,-1 0 0,1 0 16,0 0-16,21 21 16,0 0-16,0 0 0,0 0 0,0 1 15,0 20-15,0-21 0,0 0 16,0 22-16,21-22 0,0 0 16,-21 21-16,22-21 0,-1 1 0,0-1 15,-21 0-15,21 0 0,-21 0 16,21 0-16,0 1 0,1-1 15,-1-21-15,0 0 0,0 0 16,0 0-16,22 0 0,-1 0 0,0 0 16,1-21-16,-1-1 0,0 1 15,1 0-15,20 0 0,-21 0 16,1-22-16,-1 22 0,0-21 0,-20 0 16,-1-1-16,0 1 0,0 21 15,-21-22-15,0 1 0,0 21 16,0 0-16,-21 21 15,0 0-15,0 0 0,-1 0 16,1 21-16,0 0 0,0 0 0,0 22 16,-22-22-16,43 21 0,-21-21 0,21 22 15,-21-22-15,21 21 0,0-21 16,0 22-16,0-22 0,21 0 0,0 0 16,1 0-16,-1 0 0,21 1 15,0-22-15,1 21 0,-1-21 0,0 0 16,22 0-16,-22 0 0,22 0 15,-1 0-15,1 0 0,-22 0 0,22-21 16,-1-1-16,-21 1 0,22 0 16,-22 0-16,1 0 0,-22-22 15,21 1-15,-21 0 0,0-1 0,1 1 16,-22-21-16,0 20 0,0 1 16,0 21-16,-22-22 0,1 22 0,0 21 15,0 0-15,0 0 0,-22 0 16,22 0-16,-21 21 0,21 1 0,-22 20 15,22-21-15,-21 21 0,21 1 16,0-1-16,-1 0 0,1 1 16,0-22-16,21 21 0,0-21 0,0 22 15,0-22-15,0 0 0,0 0 16,21 0-16,0-21 16,1 0-16,20 0 0,-21 0 0,0 0 15,0 0-15,22-21 0,-22 0 16,0 0-16,21 0 0,-20 0 15,-1-22-15,0 22 0,0-21 0,-21-1 16,0 1-16,21 0 0,-21-1 16,21 22-16,-21 0 0,0 0 0,0 42 31,0 21-31,-21-20 0,0 20 16,21-21-16,0 21 0,0-20 15,-21 20-15,21 0 0,0-21 16,0 22-16,0-22 0,0 0 0,0 0 15,21 0-15,0-21 0,0 22 16,1-1-16,-1-21 0,21 0 0,-21 0 16,22 0-16,-1 0 0,-21 0 15,21 0-15,1-21 0,-22-1 0,21 1 16,-21 0-16,22-21 0,-22 21 16,21-22-16,-21 1 0,1-22 0,20-41 15,-21 41-15,0 1 16,0 20-16,1-20 0,-22 42 0,21-22 15,-21 22-15,0 0 0,0 0 0,0 42 32,-21-21-32,-1 42 0,22-21 15,-21 22-15,0 20 0,21-20 16,0 20-16,0-21 0,-21 1 0,21 20 16,0-20-16,0-1 0,0 0 15,0 1-15,0-22 0,0 0 0,0 21 16,0-21-16,0 1 0,21-22 15,0 21-15,0 0 0,1-21 0,-1 0 16,0 0-16,21 0 0,1 0 0,-1 0 16,0-21-16,1 0 0,-1-1 15,0 1-15,1-21 0,20 21 16,-21-22-16,1 1 0,-22 0 0,21-1 16,-21 1-16,1 21 0,-1-21 15,-21 20-15,0 1 0,-21 21 16,-1 21-1,1 22-15,0-22 0,-21 0 16,21 21-16,-1-20 0,-20 20 16,21-21-16,21 21 0,0-20 0,-21-1 15,21 21-15,0-21 0,0 0 16,21 1-16,0-22 0,0 0 0,0 21 16,1-21-16,20 0 15,-21 0-15,21 0 0,1 0 0,-22 0 0,21-21 16,1-1-16,-22 22 15,21-21-15,-21 0 0,22 0 0,-22-21 16,0 20-16,0 1 0,0-21 0,-21 21 16,0-22-16,0 22 0,0 0 15</inkml:trace>
  <inkml:trace contextRef="#ctx0" brushRef="#br0" timeOffset="75149.31">15706 12700 0,'-22'0'0,"44"0"0,-65 0 0,22 0 15,42 0 1,0 0-16,22 0 16,-1 0-16,-21 0 0,43 0 15,-22 0-15,0 0 0,22 0 0,-22-21 16,1 21-16,-1 0 0,0 0 15,-21 0-15,1 0 0,-1 0 0,0 0 16,-21-21 0</inkml:trace>
  <inkml:trace contextRef="#ctx0" brushRef="#br0" timeOffset="76789.19">18457 12531 0,'0'0'0,"21"0"16,1-21-16,-1-1 0,0 22 16,-21-21-16,0 0 0,21 0 0,-21 0 15,0 0-15,0-1 16,-21 22-16,0 0 16,0 0-16,-1 0 0,1 0 15,-21 43-15,21-22 0,0 21 0,-22 1 16,22-1-16,-21 0 0,21 22 15,-1-1-15,1 1 0,0-1 0,21-20 16,0 20-16,0-21 0,0 1 16,0-1-16,0 0 0,21-20 15,0-1-15,22 0 0,-22 0 0,21-21 16,22 0-16,-22 0 0,22 0 16,-1-21-16,-21 0 0,22 0 0,-1-1 15,-20-20-15,20 0 0,-20-1 16,-1 1-16,0 0 0,-21-22 15,1 22-15,-1-22 0,0 22 0,-21-21 16,0 20-16,0-20 0,0 20 0,-21-20 16,0 21-16,-1-1 0,1-20 15,-21 42-15,21-22 0,-22 22 16,-20 21-16,21 0 0,-22 0 16,22 21-16,-22 22 0,1-1 0,20 0 15,1 1-15,0 20 0,-1 1 0,22-22 16,21 43-16,0-22 0,0 1 15,0-1-15,0-21 0,0 22 0,43-22 16,-22 1-16,0-22 0,21 21 16,1-21-16,-1-21 0,21 0 0,-20 0 15,20 0-15,1-21 0,-1 21 16,-20-42-16,20 21 0,1-22 0</inkml:trace>
  <inkml:trace contextRef="#ctx0" brushRef="#br0" timeOffset="77623.19">19579 12192 0,'0'-148'16,"0"296"-16,0-317 0,-21 211 15,0-21-15,0 22 16,-1-1-16,1 21 0,21-20 16,-21 20-16,0 1 0,21-1 0,0-20 15,-21 20-15,0 1 0,21-1 16,-22 1-16,22-22 0,0 0 0,0 1 15,-21-1-15,21 0 0,0-21 16,0 1-16,-21-1 0,21 0 16,0-42 15,0 0-31,0-1 0,0 1 16,21-21-16,0 21 0,1-22 15,-1 1-15,0 21 0,21-21 0,-21 20 16,22-20-16,-1 21 0,0 21 15,1-21-15,-1 21 0,-21 0 0,22 0 16,-22 21-16,21 0 0,-21 0 16,0 0-16,1 22 0,-1-22 0,-21 21 15,0-21-15,0 22 0,0-22 16,0 21-16,-21-21 0,-1 1 16,-20 20-16,21-21 0,-21 0 0,-1-21 15,1 21-15,21 1 0,-22-22 16,1 0-16,21 0 0,0 0 0,0 0 15,-1 0-15,1 0 0,21-22 32,21 1-17,1 21-15,-1 0 0,21 0 0,-21 0 16,22 0-16,-1 0 0,0-21 16,1 0-16,-1 21 0,0-21 0,1 0 15,-1-1-15,0 1 0,1 0 16,-1 0-16,0 0 0,1-22 15,-22 22-15,21-21 0,-21 21 0,0-22 16,1 22-16,-22-21 0,0 21 16,21 0-16,-21-1 0,21 22 15,-21-21-15,0 42 16,0 1-16,0 20 16,0-21-16,0 21 0,-21 1 15,21-1-15,-21 22 0,21-22 0,0 0 16,0 22-16,0-22 0,0 22 0,0-22 15,0 21-15,0 1 0,0-1 16,-22 1-16,22-1 0,-21 1 16,0 21-16,0-22 0,0 22 0,0-22 15,-1 1-15,-20-1 0,21 1 16,0-22-16,-22 0 0,22 1 0,0-1 16,0-21-16,0 0 0,0 1 15,21-1-15,-22-21 0,22-21 16,0-1-16,0 1 0,0 0 15,22-21-15,-1 21 0,0-22 16,0-20-16,0-1 0,0 1 0,22-1 16,-22-20-16</inkml:trace>
  <inkml:trace contextRef="#ctx0" brushRef="#br0" timeOffset="77811.31">20320 12361 0,'-21'-21'16,"42"42"-16,-63-42 0,20 21 16,22 21 15,0 1-31,22-22 0,-1 21 16,0-21-16,0 0 15,0 21-15</inkml:trace>
  <inkml:trace contextRef="#ctx0" brushRef="#br0" timeOffset="78771.2">20595 12615 0,'0'0'0,"21"0"15,0 22-15,1-22 16,-1 0-16,0 0 0,21 0 16,-21-22-16,1 22 0,20-21 15,-21 0-15,21 21 0,-20-21 0,20 0 16,-21-22-16,0 22 0,0 0 15,-21 0-15,0 0 0,0 0 16,-21 21 0,0 0-16,0 0 0,0 21 15,-22 0-15,22 0 0,0 0 0,0 22 16,0-22-16,0 21 0,21-21 16,0 22-16,0-22 0,0 21 0,0-21 15,21 0-15,0 22 0,0-22 16,0-21-16,0 21 0,1-21 15,-1 0-15,21 0 0,-21 0 0,22 0 16,-22 0-16,21-21 0,0 0 0,-20 0 16,20-1-16,-21-20 0,21 21 15,1-21-15,-22-1 0,21 22 16,1-21-16,-1-1 0,-21 1 16,21 21-16,-20 0 0,-1 0 0,0-1 0,0 1 15,-21 42 16,0 1-31,0-1 0,0 0 16,0 0 0,0-42 31,0 0-47,0 0 15,0-1-15,0 1 16,0 0-16,-21 21 15,0 0 1,0 0-16,-1 21 0,22 0 16,-21 22-16,0-22 0,0 21 0,0-21 15,21 22-15,0-22 0,-21 21 0,21 1 16,0-22-16,0 21 0,0-21 16,0 22-16,0-22 0,21 0 0,0 0 15,0 0-15,21 0 0,-20-21 16,20 0-16,0 0 0,1 0 0,-1 0 15,0 0-15,22-21 0,-22 0 16,-21 0-16,22-21 0,-1-1 16,0 22-16,-21-21 0,22-22 15,-22 22-15,0-22 0,21 1 0,-20-1 16,-1 1-16,21-22 0,-21 22 16,-21-1-16,21 1 0,1 20 0,-1 1 15,-21 0-15,0 21 0,0-1 16,0 1-16,-21 64 15,-1-22-15,22 21 16,-21 0-16,0 22 0,0-1 0,21-20 16,0 20-16,-21 1 0,21-22 15,-21 22-15,21-22 0,-22 21 16,22-20-16,0-1 0,0 0 0,0 1 16,0-1-16,0 0 0,0-20 15,0 20-15,22-21 0,-1 0 0,0-21 16,0 21-16,0 1 15,0-22-15,1 0 0,-1 0 0,0-22 16,21 1-16,-21 0 0,22 0 16,-22 0-16,0-22 0,0 22 0,22-21 15,-22 0-15,0-1 0</inkml:trace>
  <inkml:trace contextRef="#ctx0" brushRef="#br0" timeOffset="79003.22">22161 12213 0,'0'0'0,"0"-21"16,22 21-1,-1 0-15,0 0 0,0-21 16,21 21-16,1 0 0,-1 0 0,0-21 16,1 21-16,20-21 0,1 21 15,-1 0-15,1 0 0,-1 0 0,-20 0 16,-1 0-16,0 0 0,-21 0 15,1 0-15,-44 0 32,-20 0-32,0 0 0,-1 0 0</inkml:trace>
  <inkml:trace contextRef="#ctx0" brushRef="#br0" timeOffset="80336.37">3090 14647 0,'-21'0'0,"0"-21"15,21 0-15,0 0 16,-21 0-16,21 0 0,0-1 15,0 1-15,0 42 32,0 1-32,0-1 0,0 21 15,0 0-15,0 1 0,0-1 16,0 0-16,0 1 0,0-1 0,0 0 16,0 1-16,0-1 0,0 0 15,0-20-15,0 20 0,0-21 16,0 0-16,21-21 15,0 0-15,-21-21 16,0 0-16,21 0 0,-21 0 16,21-1-16,1-20 0,-22 21 0,21-21 15,0-1-15,-21 1 0,21 21 16,-21-22-16,21 1 0,0 0 0,-21 21 16,22-1-16,-1 22 15,0 0-15,0 0 0,-21 22 0,0-1 16,21 21-16,0-21 15,-21 22-15,22-22 0,-22 21 0,0-21 16,0 22-16,21-22 0,0 21 16,0-21-16,-21 0 0,21 1 0,0-1 15,1 0-15,-1-21 0,0 0 16,0 0-16,21 0 0,-20 0 16,20-21-16,-21 21 0,21-21 0,1-22 15,-22 22-15,21 0 0,-21 0 16,22-22-16,-22 1 0,0 21 0,0-21 15,0-1-15,-21 1 0,0 21 16,22-22-16,-22 1 0,0 21 0,0 0 16,0 0-16,21 21 0,-21 21 15,0 0 1,0 0-16,0 0 0,0 0 0,0 22 16,0-1-16,0-21 0,0 22 15,0-1-15,0 0 0,0-21 0,0 22 16,0-1-16,0-21 0,0 22 15,21-22-15,0 0 0,0 0 0,0 0 16,22-21-16,-22 0 0,21 0 16,-21 0-16,22-21 0,-1 0 0,0 0 15,1 0-15,-1-1 16,0 1-16,-20 0 0,20-21 0,0 21 16,-21-22-16,1 1 0,-1 0 0,0 20 15,-21-20-15,0 0 0,0 21 16,0-1-16,0 1 0,-21 21 15,0 21-15,-1 1 0,1 20 16,0-21-16,0 21 0,0 1 16,0-1-16,-1 0 0,22 1 0,-21-1 15,21 0-15,0 1 0,0-22 16,0 21-16,21-21 0,1 1 0,-1-1 16,0 0-16,21-21 0,-21 0 15,22 0-15,-1 0 0,0 0 16,22-21-16,-22 0 0,1-1 0,-1 1 15</inkml:trace>
  <inkml:trace contextRef="#ctx0" brushRef="#br0" timeOffset="81486.77">6583 14584 0,'0'-21'16,"0"42"-16,-21-63 0,-1 20 0,1 1 16,0 0-16,0-21 0,0 21 0,0-1 15,-1 1-15,22 0 0,-21 0 16,0 0-16,0 42 15,0 0-15,0 21 0,21 1 16,-22-1-16,22 22 0,-21-1 0,21 1 16,-21-1-16,21 1 0,0-1 15,0-21-15,0 22 0,0 42 16,0-43-16,21-20 0,22-1 16,-22-21-16,21 0 0,0 0 0,1-21 15,20 0-15,1 0 0,-1 0 16,1 0-16,-1-21 0,22 0 15,-22 0-15,1-21 0,-1 20 0,1-20 16,-22 21-16,22-21 0,-22 20 16,0-20-16,-20 0 0,20-1 0,-21 22 15,-21-21-15,0 0 0,0-1 16,0 1-16,0 21 0,0-22 0,-21 22 16,0 0-16,0 0 0,-1 21 15,1 0-15,0 0 0,-21 21 16,-1 0-16,22 22 0,-21-22 0,0 21 15,-1 0-15,1 1 0,21-1 16,-22 0-16,22 1 0,0-1 0,0-21 16,21 22-16,0-1 0,0-21 15,0 0-15,0 0 0,21-21 0,0 0 16,22 0-16,-22 0 0,21 0 16,0-21-16,1 0 0,-1 0 0,-21 0 15,22 0-15,-1-1 0,-21 1 0,0 0 16,0-21-16,1 21 0,-1-22 15,-21 22-15,0-21 0,21 21 16,-21-1-16,0 1 0,0 42 31,0 1-31,0-1 16,-21 21-16,21-21 0,-21 0 0,21 22 16,0-22-16,0 21 0,0-21 0,0 1 15,0 20-15,0-21 0,21-21 16,0 21-16,0 0 0,0-21 15,0 0-15,22 0 0,-22 0 0,21-21 16,1 0-16,-22 21 0,21-21 16,0 0-16,1 0 0,-22-1 0,21-20 15,-21 21-15,1 0 0,-22-22 16,0 22-16,0 0 0,0-21 16,0 21-16,0 42 15,0 0 1,0 0-16,0 0 0,0 0 15,0 1-15,0 20 0,-22-21 0,22 0 16,-21 22-16,21-22 0,-21 0 16,21 0-16,0 0 0,0 0 0,0 1 15,-21-22-15,0 0 16,21-22 0,0 1-16,0 0 15,0 0-15,0 0 0,21-22 0,0 22 16,0-21-16,0 0 0,1 20 15,-1-20-15,21 0 0,-21 21 16,22-1-16,-22 1 0,21 21 0,0 0 16,-20 0-16,20 0 0,-21 21 15,21 1-15,-20-1 0,-1 21 0,0-21 16,-21 0-16,0 22 0,0-22 16,0 21-16,0-21 0,0 22 0,0-22 15,0 0-15,0 0 0,0 0 16,0 1-16,0-1 0,0-42 31</inkml:trace>
  <inkml:trace contextRef="#ctx0" brushRef="#br0" timeOffset="83668.99">10753 15028 0,'0'0'0,"-22"0"0,1 0 0,0 0 16,21-21-1,0 0-15,0 0 16,0 0-16,0 0 0,21-1 0,0 1 16,-21 0-16,0 0 0,0 0 0,0-22 15,0 22-15,0-21 0,0 0 16,-21-1-16,0 1 0,-21 0 0,21-1 16,-22 1-16,22 21 0,-21 0 15,-1-1-15,-20 22 0,21 0 16,-1 0-16,1 22 0,0-1 15,-1 21-15,22 0 0,-21 1 0,42 20 16,-21 1-16,21-22 0,0 22 16,0-22-16,0 21 0,21-20 0,-21-1 15,21 0-15,0-20 0,0-1 16,0 21-16,1-42 0,-1 21 0,0-21 16,0 0-16,85-42 15,-85 42-15,0-21 16,0-22-16,-21 22 0,22 0 15,-1-21-15,0 21 0,0-22 0,0 1 16,-21 0-16,21-1 0,-21-20 16,22 42-16,-22-22 0,0 22 15,0 0-15,21 21 0,0 21 16,-21 21-16,0-20 0,0 20 16,21 0-16,-21 1 0,21-22 0,0 21 15,-21 0-15,22 1 0,-22-22 16,21 21-16,0-21 0,0 1 0,0-1 15,0 0-15,1 0 0,-1-21 16,0 0-16,0 0 0,0 0 0,0-21 16,1 0-16,20 21 0,-21-21 15,0-1-15,0-20 0,1 21 0,-1-21 16,0 20-16,0-20 0,0 0 16,0-1-16,1-20 0,-1 21 15,0-1-15,0 1 0,0 21 16,0 0-16,1-1 0,-1 22 0,0 0 15,-21 22 1,0-1-16,0 0 16,0 0-16,0 0 15,0 0-15,21-21 16,-21-21 0,0 0-1,0 0-15,0 0 0,0 0 16,0-1-16,-21 1 0,0 21 15,21-21-15,-21 21 0,-1 0 16,1 0-16,0 21 16,21 0-16,0 22 0,-21-22 15,21 21-15,0 1 0,0-1 16,0 0-16,0 1 0,0-22 0,0 21 16,0 0-16,21-20 0,-21 20 15,21-21-15,0 0 0,1 0 0,-1 1 16,0-22-16,0 0 0,21 0 15,-20 0-15,-1 0 0,0 0 0,21 0 16,-21-22-16,1 1 0,20 21 16,-21-21-16,0 0 0,0 0 15,1-22-15,-22 22 0,21-21 0,0 21 16,0-22-16,0 1 0,0 0 16,1-1-16,-1 22 0,0-21 0,0 21 15,0 0-15,22 21 0,-22 0 16,0 0-16,0 0 15,0 21 1,-21 0-16,0 0 0,0 0 16,0 0-1,0-42 17,0 0-32,0 0 15,-21 0-15,0 0 16,0 21-16,0-22 0,21 1 0,-22 0 15,1 0-15,0 21 0,0 0 0,0 0 16,0 0-16,-1 0 16,1 21-16,0 0 0,0 22 0,21-1 15,0-21-15,-21 21 0,21 1 16,0-1-16,0 0 0,0-20 0,0 20 16,0-21-16,21 0 0,0 22 15,0-22-15,0-21 0,1 21 16,20 0-16,0-21 0,-21 0 0,22 0 15,20 0-15,-20 0 0,-1 0 16,21 0-16,-20 0 0,-1-21 0,0 0 16,1 0-16,-1-1 0,0 1 15,-20 0-15,-1 0 0,21-21 0,-21-1 16,-21 22-16,0-21 0,21 21 16,-21-22-16,0 22 0,-21 21 31,21 21-31,-21 0 0,0 1 0,21-1 15,-21 21-15,0-21 16,21 22-16,-22-22 0,22 21 0,0-21 16,0 0-16,0 1 0,0 20 0,0-21 15,0 0-15,22-21 16,-1 0-16,0 0 16,0 0-16,0 0 0,0 0 15,1 0-15,-1-21 0,21 21 16,-21-21-16,22 0 0,-22-22 15,21 22-15,-21 0 0,22-21 0,-22-1 16,21 22-16,-21-21 0,0 0 16,-21 20-16,0-20 0,0 21 0,0 0 15,-21 42 1,21 0 0,-21 21-16,21-20 0,-21-1 0,21 21 15,0-21-15,0 0 0,0 1 16,0-1-16,0 0 0,0 0 0,0 0 15,0 0-15,0 1 16,21-22 15,-21-22-15,0 1-16,-21 21 16,21-21-16,-21 21 15,0 0-15,-1 0 16,1 0-1,21 21-15,0 0 0,0 1 16,0-1-16,0 0 16,21-21-16,-21 21 0,22-21 15,-1 0-15,21 0 0,-21 0 0,22 0 16,-22 0-16,21 0 0,0-21 16,22 0-16,-22 21 0,1-21 0,20-1 15,-21 1-15,1 0 0,-1 0 16,0-21-16,1-1 0,-1 1 15,22-43-15,-43 43 0,-21 0 16,0-1-16,0 22 0,0 0 16,0 0-16,0 0 0,-21 42 15,-1 0-15,1 0 16,21 21-16,-21-20 0,21 20 16,0 0-16,0-21 0,0 22 0,0-22 15,0 21-15,21-21 0,0 1 16,-21-1-16,0 0 0,22 21 15,-1-21-15,-21 1 0,0-1 16,-21-21 0,-1 0-16,1 0 15,0 0-15,21-21 16,0-1-16,0 1 16,0 0-16</inkml:trace>
  <inkml:trace contextRef="#ctx0" brushRef="#br0" timeOffset="83995.24">14880 14542 0,'0'-22'0,"0"44"0,0-65 15,-21 43-15,21-21 16,0 42 0,0 0-16,0 1 15,0-1-15,0 0 0,0 0 0,0 21 16,0-20-16,0-1 0,0 0 16,0 21-16,0-21 0,-21-21 0,0 22 15,21-1-15,-22 0 0,1-21 16,0 0-1,0 0-15,21-21 16,0 0 0,0-1-16</inkml:trace>
  <inkml:trace contextRef="#ctx0" brushRef="#br0" timeOffset="84164.15">14817 14245 0,'0'0'0,"0"-21"0,0 0 16,0 0-16,0 42 47,21 0-32,0-21 1,0 0-16,0 0 16</inkml:trace>
  <inkml:trace contextRef="#ctx0" brushRef="#br0" timeOffset="84423.79">15325 14118 0,'0'0'0,"0"21"47,-22 22-47,1-22 0,21 21 16,-21 1-16,21-1 0,-21 21 15,0-20-15,21 20 0,-21-20 0,-1-1 16,1 21-16,21-20 15,0-22-15,-21 21 0,21 1 0,-21-22 16,21 0-16,0 0 0,0 0 16,0 0-16,0 1 15,21-22-15,0 0 0,0 0 16,1-22-16,-1 22 0,0-21 16,0 0-16,21 0 0</inkml:trace>
  <inkml:trace contextRef="#ctx0" brushRef="#br0" timeOffset="84595.69">15198 14499 0,'0'0'0,"-22"0"0,1 0 16,42 0 15,1 0-31,-1 0 0,21-21 16,0 0-16,1 21 0,-1-21 15,0 21-15,1-21 0</inkml:trace>
  <inkml:trace contextRef="#ctx0" brushRef="#br0" timeOffset="84959.48">17018 14224 0,'-21'-42'16,"42"84"-16,-42-105 0,21 41 16,0 1-16,0 0 0,0 0 15,21 21-15,0 0 16,0 21-16,0 0 0,1 22 15,20-22-15,-21 21 16,0 22-16,-21-22 0,21 21 0,-21-20 16,22-1-16,-22 22 0,0-22 15,0 0-15,0-21 0,0 22 0,0-22 16,0 0-16,0 0 0,0 0 16,-22-21-16,22 22 0,0-44 31,22 1-31,-1 0 0</inkml:trace>
  <inkml:trace contextRef="#ctx0" brushRef="#br0" timeOffset="85191.35">17653 14139 0,'0'0'0,"0"-21"0,0 0 16,-21 21-16,-22 0 15,22 0-15,0 21 0,-21 0 16,21 1-16,-1 20 0,-20 0 0,21 1 15,-21-1-15,20 0 0,1 22 16,0-22-16,0 0 0,0 1 0,0-22 16,-1 21-16,1-21 0,21 22 15,0-22-15,0 0 16,21-21 0,1 0-16,-1 0 0,0 0 0,21-21 15,-21 0-15,22 0 0</inkml:trace>
  <inkml:trace contextRef="#ctx0" brushRef="#br0" timeOffset="85384.24">17780 14393 0,'0'22'16,"0"-1"0,0 0-16,0 0 15,-21 0-15,21 0 16,-21 1-16,-1-1 0,22 0 15,0 0-15,0-42 32,22 0-17</inkml:trace>
  <inkml:trace contextRef="#ctx0" brushRef="#br0" timeOffset="85539.15">17886 14097 0,'0'-21'0,"0"42"0,0-63 15,0 21-15,0-1 16,0 44 15,0-1-15,0 0-16,21 0 16</inkml:trace>
  <inkml:trace contextRef="#ctx0" brushRef="#br0" timeOffset="86035.09">18521 14309 0,'0'0'15,"21"-43"1,-21 22-16,0 0 16,-21 21-16,0 0 15,-1 0-15,1 0 0,0 0 0,-21 0 16,21 0-16,-1 0 0,-20 21 15,21-21-15,0 43 0,0-22 0,-22 0 16,22 21-16,0-21 0,0 22 16,0-22-16,-1 21 0,1-21 0,0 1 15,21-1-15,0 0 0,0 0 16,0 0-16,21-21 16,0 0-1,1 0-15,-1-21 0,0 0 0,21 21 16,-21-21-16,22 0 15,-22-1-15,21-20 0,-21 21 0,22 0 16,-22 0-16,0-22 0,0 22 16,0 21-16,-21-21 0,0 42 15,0 0 1,0 22-16,0-22 0,-21 21 0,21 0 16,-21-20-16,21 20 0,0-21 15,0 0-15,0 22 0,21-22 0,0-21 16,1 21-16,-1 0 0,21-21 15,0 0-15,-20 0 0,20 0 0,0 0 16,1 0-16,-1-21 16,0 21-16,1-21 0,-22 0 0,0 21 15,0-22-15,-21 1 0,0 0 16,0 0-16,-21 0 0</inkml:trace>
  <inkml:trace contextRef="#ctx0" brushRef="#br0" timeOffset="86548.41">7980 15917 0,'0'0'0,"0"-21"0,0 0 0,0-21 16,-21 21-16,-1-1 0,1 1 16,21 0-16,-21 0 0,0 21 0,0 0 15,0 0-15,-1 0 0,22 42 16,-21-21-16,21 22 0,-21 20 0,21 1 15,-21-1-15,21 1 0,0-1 16,-21 1-16,0-1 0,-1-20 0,22-1 16,-21 0-16,0 1 0,0-1 15,0-21-15,21 0 0,0 0 16,-21-21-16</inkml:trace>
  <inkml:trace contextRef="#ctx0" brushRef="#br0" timeOffset="89323.18">7662 15981 0,'0'0'16,"0"-64"-16,-21-126 15,21 148-15,0-1 16,21 22-16,0-21 16,22 21-16,-1-1 0,0 1 0,1 0 15,20 21-15,1 0 0,-22 0 16,22 21-16,-22 0 0,0 1 0,1-1 15,-1 21-15,-21 0 0,0-20 16,-21 20-16,0 0 0,0 1 0,0-1 16,-42 0-16,21 1 0,-22-1 15,1 0-15,0-21 0,-22 22 0,22-22 16,0-21-16,-22 21 0,22-21 16,21 0-16,-22 0 0,22 0 0,0 0 15,0-21-15,21 0 16,-21 0-16,21-1 0,0 1 15,21 21-15,0 0 0,0 0 16,0 0-16,0 21 0,22 1 0,-22-1 16,0 21-16,21-21 0,-20 22 15,-1-1-15,0-21 0,0 21 0,0-20 16,0 20-16,1-21 0,-22 0 16,21 0-16,0 1 0,0-22 0,0 21 15,0-21-15,22 0 0,-22 0 16,0 0-16,21 0 0,-20-21 0,20-1 15,0 1-15,1 0 0,-22 0 16,21 0-16,0-22 0,-20 22 16,20 0-16,-21-21 0,-21 21 15,0-22-15,0 22 0,0 0 0,0 0 16,0 0-16,-21 21 16,0 0-16,0 0 0,-1 0 0,1 0 15,21 21-15,-21 0 0,0 0 16,0 21-16,21-20 0,-21-1 0,21 21 15,0-21-15,0 0 0,0 22 16,0-22-16,0 0 0,21-21 16,0 21-16,0 0 0,0-21 0,0 0 15,22 0-15,-1 0 0,0 0 0,1-21 16,-1 0-16,22 0 0,-1 0 16,1-22-16,-1 22 0,1-21 15,-1 0-15,-21-1 0,22 1 0,-43-22 16,21 22-16,-20 0 0,-1-22 15,-21 22-15,0 21 0,0-22 0,0 22 16,0-21-16,0 21 16,-21 42-1,-1 0-15,22 0 0,0 22 16,-21 20-16,0-21 0,21 22 0,-21-1 16,0 22-16,0-21 0,-1-1 15,1 22-15,0-22 0,0 22 0,-21 21 16,20-22-16,1 22 0,-21-21 15,21 21-15,-22 0 0,22-22 16,0 22-16,-21 0 0,21 0 0,-1-22 16,22 1-16,0 0 0,-21-1 15,21-41-15,0 20 0,0-20 16,21-22-16,1 0 0,-1-21 0,0 0 16,21-21-16,1-22 0,20 22 15,-21-42-15,22 20 0,-1-20 0,-20-1 16,-1-20-16,0 20 0,1-20 15,-1 20-15,-21-21 0,-21 22 0,0-22 16,0 22-16,0-1 0,0 1 16,-21 20-16,-21-20 0,21 21 15,-22 20-15,1-20 0,0 21 16,-1 0-16,1 0 0,0 21 0,-1-22 16,22 22-16,0-21 0,21 0 15,0 0-15,42 0 16,-21 0-16,22-1 0,-1 1 0,0 0 15,1 0-15,-1 0 0,22-22 16,-22 1-16,21 0 0,1-1 0,-1-20 16,1-1-16,-1 22 15,-20-21-15,20-1 0,-20 22 0,-22-1 16,21 1-16,-21 0 0,0-1 16,-21 22-16,0 0 0,0 0 0,-21 21 15,0 0-15,0 0 16,0 0-16,0 21 0,-1 0 0,1 22 15,0-1-15,0 0 0,21 22 16,0-1-16,-21 1 0,0 20 0,21-20 16,0 21-16,-22-22 0,1 22 15,0-1-15,21 1 0,-21 0 0,0-1 16,0 22-16,-1-21 0,1 0 16,21-1-16,-21 1 0,0 21 0,0-43 15,0 22-15,21-22 0,0 1 16,0-1-16,0-20 15,0-1-15,0 0 0,0-20 0,21-22 16,21-22-16,-21 1 16,22-21-16,-1 0 0,21-1 15,-20-20-15,20-1 0,-20 1 0,20-1 16,-21 1-16,1-1 0,-22-20 16,0 20-16,0-21 0,-21 1 0,0 20 15,0 1-15,-21-1 0,0 1 16,-21 20-16,-1 1 0,22 0 0,-21-1 15,-1 22-15,1 0 0,21 0 16,-21 0-16,20 21 0,1-21 0,0 21 16,0 0-16,21-22 15,21 22 1,0-21-16,0 21 0,1-21 16,20 0-16,0 21 0,1-21 15,-1 0-15,0-1 0,1 1 0,-1 0 16,0 0-16,1 0 15,-1 0-15,-21-1 0,0 1 0,0 21 0,1-21 16,-1 21-16,0 0 16,-21 21-16,0 0 15,0 1-15,0-1 16,0 0-16,0 0 0,0 0 0,0 0 16,0 1-16,0-1 0,21 0 15,-21 0-15,21 0 0,-21 0 16,21-21-16,1 0 0,-1 0 15,0 0-15,0 0 0,0 0 0,0 0 16,1-21-16,-1 0 0,21 0 16,-21 21-16,22-21 0,-1 0 0,-21-1 15,0 1-15,0 0 0,1 0 16,-1 0-16,-21 0 0,0-1 0,0 1 16,0 0-16,0 0 15,-21 21-15,-1 0 16,1 0-16,0 0 0,21 21 15,-21 0-15,21 0 0,-21 22 16,21-22-16,0 0 0,0 21 0,0-20 16,0-1-16,0 0 0,0 21 15,0-21-15,21-21 0,0 22 0,0-1 16,0-21-16,1 0 0,20 0 16,-21 0-16,21 0 0,-20 0 0,20-21 15,0 21-15,22-22 0,-22 1 16,0 0-16,1-21 0,-1 21 0,0-22 15,-20 1-15,20 0 0,-21-1 16,0 1-16,0 0 0,1 20 16,-22-20-16,21 21 0,-21 0 15,0 42 1,0 0-16,0 21 0,-21-20 16,21-1-16,-22 21 0,22-21 0,-21 22 15,21-22-15,0 21 0,0-21 16,0 0-16,0 1 0,0-1 15,0 0-15,21-21 32,-21-21-32,22 0 15,-22-1-15,21 1 0,-21 0 16,21 0-16,-21 0 0,21-22 16,0 22-16,0 21 15,1 0 1,-1 21-16,-21 1 15,21-1-15,-21 0 0,0 0 0,21 0 16,0 0-16,-21 1 0,21-1 16,1-21-16,-22 21 0,21-21 15,0 0-15,0 0 0,0 0 16,0 0-16,1 0 0,-22-21 0,21 21 16,0-21-16,0-1 0,-21 1 0,21 0 15,0-21-15,1 21 16,20-22-16,-21 22 0,0-21 0,22-1 15,20-20-15,-21 42 16,-20 0-16,20-1 0,0 22 16,-21 0-1,-21 22-15,0-1 16,0 0 0,-21-21-1,21-21 1,0 0-1,-21-1 1,0 22-16,0 0 0,21-21 16,-21 21-16,-1 0 0,1 0 15,0 21-15,0 1 16,-21-1-16,20 0 0,1 21 16,0-21-16,21 22 0,-21-22 0,0 21 15,21-21-15,0 22 0,0-22 16,0 21-16,0-21 0,0 1 0,0-1 15,21 0-15,0-21 0,0 21 16,22-21-16,-22 0 0,21 21 16,-21-21-16,22 0 0,-1 0 0,0 0 15,1 0-15,-1-21 0,0 21 16,1-21-16,-1 21 0,-21-21 0,21-22 16,-20 22-16,-1-21 15,0 21-15,-21-22 0,0 22 0,0-21 16,0 21-16,0 0 0,0-1 15,-21 44 1,0-1-16,-1 0 0,1 0 16,0 0-16,21 0 0,0 1 0,-21 20 15,21-21-15,0 0 0,0 0 16,0 1-16,21-22 16,0 0-16,0 0 0,1 0 0,-1 0 15,0 0-15,0-22 16,0 1-16</inkml:trace>
  <inkml:trace contextRef="#ctx0" brushRef="#br0" timeOffset="89871.4">13991 15896 0,'0'0'0,"-63"0"0,41 0 0,-20-21 16,21 0-16,-21 0 0,42 0 0,-22-1 15,22 1-15,0 0 0,0 0 16,0 0-16,22-22 0,-1 22 0,0 0 15,21 0-15,-21 0 0,43 21 16,-22 0-16,1 0 0,-1 0 0,21 21 16,-41 21-16,20-21 15,0 22-15,-21 20 0,-21-20 0,0 20 0,22 1 16,-22-22-16,0 21 16,0-20-16,0 20 0,0-20 0,0-22 15,0 21-15,-22-21 0,22 0 16,0-42-1,0 0 1,0 0-16,0 0 0,0 0 0,22-22 16,-1 1-16,0 0 0,0-1 15,0-20-15,0 20 0,22 1 0,-22-21 16,21 20-16,1-20 0,-22 20 16,21 1-16,-21 0 0,22 21 0,-22-22 15,0 43 1,0 0-16,-21 21 0,0 1 15,0 20-15,0-21 16,0 21-16,0 1 0,0-1 0,0 0 16,21 1-16</inkml:trace>
  <inkml:trace contextRef="#ctx0" brushRef="#br0" timeOffset="91140.03">15007 16150 0,'21'21'16,"-42"-42"-16,85 42 0,-22-21 0,-21 0 15,21 0-15,-20 0 0,20 0 0,-21 0 16,21-21-16,-20 0 0,-1 0 15,21 0-15,-42 0 0,21-1 16,-21-20-16,0 0 0,0 21 16,0-22-16,0 1 0,-21 21 0,0-22 0,-21 22 15,20 0-15,-20 0 16,0 0-16,-1 21 0,1 0 0,0 0 16,-1 0-16,22 21 0,-21 0 15,0 0-15,-1 22 0,22-1 0,0-21 16,0 43-16,0-22 0,-1 0 15,22 1-15,0-1 0,0-21 0,0 21 16,0-20-16,22-1 0,-1 0 16,0 0-16,0 0 0,21-21 0,-20 0 15,20 0-15,0 0 0,1 0 16,-22 0-16,21 0 0,-21-21 16,22 0-16,-1 0 0,-21 0 0,0-1 15,0-20-15,22 21 0,-43-21 16,21-1-16,0 1 0,-21 0 0,21-1 15,-21 22-15,0 0 0,0 0 16,0 0-16,0 42 16,0 0-16,0 0 15,0 0-15,0 22 0,-21-22 0,21 21 16,0 0-16,0-20 0,0 20 16,0-21-16,0 0 0,21 22 0,-21-22 15,21-21-15,1 21 16,20 0-16,-21-21 0,0 0 0,22 0 15,-22 0-15,21 0 0,-21 0 16,0-21-16,22 0 0,-22 0 0,0-1 16,0 1-16,0-21 0,1 21 15,-1-22-15,0 1 0,0 0 0,-21 21 16,0-22-16,21 22 0,-21 0 16,21 0-16,-21 0 0,0 42 31,0 0-31,0 21 0,0-21 0,0 22 15,0-1-15,0-21 16,0 22-16,0-1 0,0-21 0,22 21 0,-1-20 16,0-1-16,21 0 0,-21 0 15,1 0-15,20 0 0,0-21 16,1 0-16,-22 0 0,21 0 16,0 0-16,1 0 0,-1 0 0,0-21 15,1 0-15,-22 0 0,21 0 0,-21 0 16,1-22-16,-1 1 0,0 0 15,-21-1-15,0-20 0,0 20 0,0 1 16,0 0-16,0 21 0,0-1 16,-21 1-16,0 0 0,-22 21 0,22 0 15,-21 0-15,21 21 16,-22 0-16,1 1 0,0 20 0,20-21 16,1 21-16,-21 1 0,21-1 15,21 0-15,0 1 0,0-22 0,0 21 16,0-21-16,0 1 0,0-1 15,21 0-15,-21 0 0,42 0 0,-21-21 16,1 0-16,-1 0 0,21 0 16,-21 0-16,22 0 0,-22 0 0,21-21 15,-21 0-15,22 21 0,-22-42 16,0 20-16,0 1 0,0-21 0,0 0 16,1 20-16,-22-20 0,21 0 15,-21 21-15,0-1 0,0 1 16,0 42-1,0 1-15,0-1 0,0 21 16,-21-21-16,21 22 0,-22-22 16,22 21-16,0-21 0,0 0 0,0 22 15,0-22-15,0 0 0,22 0 16,-1-21-16,0 0 0,0 0 16,21 0-16,-20 0 15,-1 0-15,0-21 0,0 0 0,0 21 16,0-42-16,1 20 0,-1 1 15,0-21-15,21 0 0,-21 20 0,1-20 16,-1 21-16,0 0 0,0 0 16,-21 42-1,0 0-15,0 0 16,0 21-16,0-20 0,0-1 16,0 21-16,0-21 0,0 0 0,0 1 15,0-1-15,0 0 0,0 0 16,0 0-16,0 0 15,21-21 1,0 0-16,-21-21 0,22 21 0,-22-21 16,0 0-16,21 0 0,-21 0 15,21-22-15</inkml:trace>
  <inkml:trace contextRef="#ctx0" brushRef="#br0" timeOffset="91287.94">17272 15748 0,'-64'0'15,"128"0"-15,-149 0 0,64 0 32,42 0-17,0 0 1,1 0-16,-1 0 0,0 0 0</inkml:trace>
  <inkml:trace contextRef="#ctx0" brushRef="#br0" timeOffset="91775.33">17907 15409 0,'-64'0'31,"128"0"-31,-149 22 0,64-1 0,0 0 0,0 21 16,0-21-16,-1 22 0,22-1 15,0 0-15,-21 1 0,0-1 0,21 0 16,0 22-16,0-22 0,-21 1 15,21 20-15,-21-21 0,21 1 0,-21-1 16,21-21-16,0 0 0,-22 22 16,1-43-16,21 21 0,0 0 15,-21-21 1,21-21-16,0 0 0,0 0 16,0-1-16,21 1 0,0-21 15,1 0-15,20 20 0,0-20 0,-21 0 16,22-1-16,-1 22 0,0 0 15,1 0-15,-22 0 0,21 21 0,1 0 16,-22 0-16,21 0 0,-21 0 0,22 0 16,-22 21-16,0 0 0,0 0 15,0 22-15,-21-22 0,0 0 0,0 21 16,0-21-16,-21 22 0,0-22 16,0 0-16,-22 0 0,1 0 15,0 1-15,-1-22 0,1 21 16,-21-21-16,-1 0 0,22 0 0,-22 0 15,22 0-15,-22 0 0,43 0 16,0 0-16,0 0 0,21-21 16,21-1-1,21 1-15,-20 0 0,41 0 0,-21 0 16</inkml:trace>
  <inkml:trace contextRef="#ctx0" brushRef="#br0" timeOffset="92021.19">18627 15473 0,'0'0'0,"0"-21"0,-22 42 31,1 0-31,0 21 16,0-20-16,0 20 0,0-21 0,-1 21 16,1 1-16,21-1 0,-21 0 15,0 22-15,0-22 0,21 1 0,-21-1 16,21 0-16,0 1 0,0-22 0,0 0 15,0 0-15,0 0 0,0 0 16,42-21 0,-21 0-16,0-21 15,22 21-15,-22-21 0,21 0 0</inkml:trace>
  <inkml:trace contextRef="#ctx0" brushRef="#br0" timeOffset="92354.99">18775 15917 0,'0'22'47,"21"-22"-47,0 0 15,0 0-15,22 0 0,-22 0 0,21 0 16,-21-22-16,22 22 0,-22-21 16,0 0-16,0 21 0,0-21 15,-21 0-15,21 0 0,-21-1 0,0 1 16,0 0-16,-21-21 15,0 42-15,0 0 16,-21 0-16,20 0 0,1 21 16,-21 0-16,21 0 0,0 22 0,-1-22 15,1 21-15,0 0 0,21-20 16,0 20-16,0-21 0,0 21 0,0-20 16,0-1-16,0 0 0,21 0 15,0 0-15,1-21 0,-1 0 0,21 0 16,-21 0-16,0 0 15,1 0-15,-1 0 0,21-21 0,-21 21 16,22-21-16</inkml:trace>
  <inkml:trace contextRef="#ctx0" brushRef="#br0" timeOffset="92543.89">19685 16214 0,'0'0'0,"-21"0"32,0 0-1,-1-21-15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8T12:07:32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6244 783 0,'0'-21'15,"-21"21"1,21-21-16,-21 21 16,21 21 31,0 0-32,0 0-15,0 1 31,21-22-31,0 0 0,0 0 16,0 0-16,1 0 0,-1 0 0,21-22 16,-21 22-16,22-21 0,-22 0 15,21 21-15,0-21 0,1 0 0,-22 0 16,21-1-16,1 1 0,-1 0 16,-21 0-16,0-21 0,0 20 0,1 1 15,-22 0-15,0-21 0,0 21 16,0-1-16,-22 1 15,-20 21-15,0 0 0,-1 0 16,1 0-16,0 21 0,-22 1 0,1-1 16,20 0-16,-20 0 0,-1 0 15,22 22-15,-21-1 0,20 0 16,1 1-16,0-1 0,20 0 0,1 1 16,21-1-16,0 0 0,0 1 15,0-1-15,0 0 0,21-21 0,1 1 16,20-1-16,-21 0 0,21 0 15,-20-21-15,20 0 0,-21 0 0,21 0 16,-20 0-16,20 0 0,-21 0 16,21 0-16,1 0 0,-22 0 15,0-21-15,0 21 0,0-21 0,-21 0 16,0-1 0,-21 22-16,0 0 0,0 0 15,0 0-15,-22 0 16,22 0-16,-21 22 0,21-1 0,-22 0 15,22 0-15,-21 21 0,21-20 16,0 20-16,-22-21 0,22 21 0,0-20 16,21 20-16,-21-21 0,21 0 15,0 22-15,0-22 0,0 21 0,0-21 16,0 0-16,21 1 0,0-1 16,0-21-16,0 21 0,22-21 0,-22 0 15,21 0-15,1 0 16,-1 0-16,21 0 0,-20-21 0,20 0 15,-20-1-15,20 22 0,-21-21 16,22-21-16,-22 21 0,1 0 0,-1-22 16,0 22-16,1-21 0,-22 21 15,21-1-15,-21-20 0,0 21 0,-21 0 16,0 0-16,22 21 0,-22 21 31,0 0-15,-22 0-16,22 0 0,-21 0 15,0 22-15,21-22 0,-21 0 0,0 21 16,0-20-16,21-1 0,-22 0 16,1 21-16,21-21 0,0 1 15,0-1-15,-21 0 0,21 0 0,0 0 16,0 0 0,0-42-1,0 0 1,0 0-16,0 0 0,0 0 15,21-1-15,-21 1 0,21-21 0,1 21 16,-1-22-16,0 22 0,0-21 16,0 0-16,22 20 0,-22-20 0,21 21 15,-21 0-15,22 0 0,-22-1 16,21 22-16,0 0 0,-20 0 16,20 0-16,-21 0 0,21 22 15,-20-1-15,-1 0 0,0 0 0,0 21 16,-21-20-16,0-1 0,0 21 15,0-21-15,0 0 0,0 22 0,0-22 16,-21 0-16,0 0 0,0 0 16,21 1-16,-22-1 0,1 0 15,0-21 1,0 0 0,0 0-16,21-21 31,0 0-31,0-1 15,0 1-15</inkml:trace>
  <inkml:trace contextRef="#ctx0" brushRef="#br0" timeOffset="343.42">8170 1249 0,'21'0'0,"-42"0"0,42-21 0,-21 0 16,0-1-16,0 1 15,0 0-15,0 0 16,-21 21-16,0 0 0,0 0 0,0 0 16,0 0-16,-1 0 0,1 0 15,-21 21-15,21 0 0,-22 0 16,22 1-16,-21-1 0,0 21 0,20-21 16,1 22-16,0-22 0,0 21 15,0-21-15,0 0 0,21 22 0,-22-22 16,22 0-16,0 21 0,0-20 15,0-1-15,0 0 0,22 0 0,20 0 16,-21 0-16,21-21 0,-20 22 16,20-22-16,0 0 0,22 0 0,-22 0 15,0 0-15,22 0 0,-22 0 16,22-22-16,-22 1 0,0 21 0,1-21 16,20 0-16,-20 0 15,-1 0-15</inkml:trace>
  <inkml:trace contextRef="#ctx0" brushRef="#br0" timeOffset="1159.95">8657 1482 0,'0'0'0,"21"-21"0,22-1 15,-1-105 1,-42 106-16,0 0 16,0 0-16,-21 21 15,0 0-15,-1 0 0,1 0 16,0 0-16,0 0 0,-21 0 0,20 21 16,1 0-16,-21-21 0,21 21 15,0 22-15,-22-22 0,22 0 16,0 21-16,0-20 0,0-1 15,-1 21-15,1-21 0,21 0 0,-21 22 16,21-22-16,0 0 0,0 0 16,0 0-16,21-21 0,0 0 15,1 0-15,-1 0 0,0 0 16,0 0-16,0 0 0,0-21 0,22 21 16,-22-21-16,0 0 0,0 0 15,0 0-15,1-1 0,-1-20 0,0 21 16,0 0-16,-21 0 0,21-1 15,-21 1-15,21 0 0,-21 0 16,0 42 15,-21 0-15,21 0-16,0 1 0,-21-1 16,21 0-16,0 0 0,-21 0 0,21 0 15,0 1-15,0-1 0,0 0 16,0 0-16,21 0 0,0-21 15,0 21-15,22-21 0,-22 0 16,21 0-16,1 0 0,-22 0 0,21 0 16,0 0-16,-20-21 0,20 0 15,-21 21-15,21-21 0,-20 0 0,-1 0 16,0-22-16,0 22 16,-21 0-16,0 0 0,21 0 0,-21-1 15,21-20-15,-21 21 0,22 21 16,-22-21-16,0 0 0,0-1 15,0 44 17,0-1-32,-22 0 0,1 0 15,0 0-15,21 0 0,-21 22 0,0-1 16,21 0-16,-21 1 0,-1-1 16,1 22-16,0-1 0,21 1 0,-21-1 15,0 1-15,0 20 0,-1-20 16,1 20-16,0 1 0,0 0 15,0-1-15,0-20 0,21 21 0,-22-1 16,1-20-16,0 20 0,0-20 16,0-1-16,0 1 0,-1-1 0,1-20 15,0 20-15,21-20 0,-21 20 0,0-21 16,0-20-16,-1 20 0,1-21 16,0 0-16,0 0 0,21 1 0,0-1 15,-21-21-15,21-21 16,0-1-16,0 1 15,21-21-15,0 0 0,0-22 0,22 1 0,-22-1 16,21 1-16,-21-22 0,22 0 16,-1 1-16</inkml:trace>
  <inkml:trace contextRef="#ctx0" brushRef="#br0" timeOffset="1475.82">9017 1884 0,'0'0'0,"0"-42"0,0-1 16,0-20-16,0 20 0,0 22 0,0-21 15,21 0-15,0 20 0,-21 1 0,21 0 16,1 0-16,-1 0 0,0 0 16,0-1-16,0 1 0,22 0 0,-22 21 15,21-21-15,-21 0 0,22 0 16,-22 21-16,0 0 0,0-22 16,0 22-16,0 0 0,1 0 15,-1 0-15,0 0 0,-21 22 0,0-1 16,0 0-16,0 0 0,0 0 15,-21 0-15,0 1 0,-1-1 0,-20 21 16,0-21-16,-1 0 0,1 1 16,21-1-16,-21 21 0,-1-42 0,22 21 15,0 0-15,-21 1 0,20-22 16,22 21-16,-21-21 16,21-21-1,0-1-15</inkml:trace>
  <inkml:trace contextRef="#ctx0" brushRef="#br0" timeOffset="3007.16">10245 1376 0,'-22'0'15,"44"0"17,-1-21-32,0 0 15,0 21-15,21-22 16,-20 1-16,-1 0 0,0 21 0,-21-21 16,21 0-16,-21 0 0,0-1 15,0 1-15,-21 21 16,0 0-1,0 0-15,-1 0 0,-20 0 16,21 0-16,0 21 0,-22 1 0,22-22 16,-21 21-16,21-21 0,0 21 15,-1 0-15,22 0 0,0 0 16,0 1-16,22-1 16,-1 0-16,0-21 0,0 21 15,0 0-15,0-21 0,1 21 16,-1 1-16,0-1 0,0 0 15,0-21-15,0 21 0,1 0 0,-22 0 16,0 1-16,0-1 0,0 0 16,0 0-16,-22 0 0,1 0 0,0-21 15,0 22-15,-21-22 0,-1 0 16,1 21-16,0-21 0,-1 0 0,1 0 16,0 0-16,-1 0 15,1-21-15,0-1 0,20 22 0,1-42 0,0 21 16,0 0-16,0 0 15,0-1-15,-1-20 0,22 21 0,0 0 0,0 0 16,0-1 0,0 1-16,0 42 31,0 1-31,0-1 0,22 0 16,-1 0-16,0 0 0,0 0 15,-21 22-15,21-22 0,0 0 0,1 0 16,-1 0-16,0 1 0,21-1 15,-21 0-15,22-21 0,-1 0 0,0 0 16,1 0-16,-1 0 0,0 0 16,1-21-16,20 0 0,-20-1 0,-1 1 15,0 0-15,-21 0 0,22-21 16,-1 20-16,-21 1 0,0-21 16,1 21-16,-1-22 0,-21 22 0,21-21 15,-21 21-15,21 0 0,-21-1 16,0 1-16,0 42 31,0 1-31,-21-1 0,0 0 16,21 21-16,-21-21 0,21 22 15,0-22-15,-22 21 0,22-21 0,0 1 16,0 20-16,0-21 0,0 0 16,0 0-16,22 1 0,-1-22 15,0 0-15,0 0 0,21 0 16,-20 0-16,20-22 0,-21 22 15,21-21-15,-20 0 0,20 0 16,-21 0-16,0 0 0,22-1 0,-22-20 16,-21 21-16,21 0 0,0-22 15,-21 22-15,21-21 0,-21 21 0,0 0 16,0-1-16,0 1 0,0 42 31,-21-21-15,0 43-16,21-22 0,-21 0 0,21 0 15,0 22-15,0-22 0,-21 21 16,21-21-16,0 22 0,0-22 16,0 0-16,0 21 0,0-21 0,21 1 15,-21-1-15,21-21 0,0 21 16,0-21-16,0 0 0,1 0 0,-1 0 16,0 0-16,21 0 0,-21 0 15,1 0-15,20-21 0,0 0 0,-21-1 16,22-20-16,-22 21 0,0-21 15,21 20-15,-20-20 0,-1 0 0,21-1 16,-21 1-16,0 0 0,1-22 16,-22 22-16,21-22 0,-21 22 15,21-21-15,-21 20 0,0 22 0,0-21 16,0 21-16,0-1 0,0 1 16,0 42-1,0 1-15,-21-1 0,21 0 16,-21 21-16,-1 1 0,22-1 15,0 21-15,-21-20 0,21-1 0,-21 0 16,21 1-16,-21-1 0,21 0 16,0 1-16,0-22 0,0 21 0,0-21 15,0 22-15,0-22 0,0 0 16,0 0-16,0 0 0,0 1 0,21-22 16,0 21-16,0-21 15,22 0-15,-22 0 16,0-21-16,21-1 0,1 22 15,-1-21-15,-21 0 0,22 0 0</inkml:trace>
  <inkml:trace contextRef="#ctx0" brushRef="#br0" timeOffset="3527.58">12255 1503 0,'22'0'0,"-44"0"0,65-21 16,-22 21-16,-21-21 0,0-1 0,0 1 16,0 0-16,0 0 15,0 0-15,0 0 0,0-1 16,-21 1-16,0 0 0,-1 21 15,1 0-15,0 0 0,0 0 16,0 0-16,0 0 0,-22 21 16,22 0-16,-21 1 0,21-1 15,-1 0-15,-20 0 0,21 21 0,0-20 16,0 20-16,-1-21 0,1 21 16,21-20-16,0 20 0,0-21 0,0 0 15,0 0-15,0 1 0,0-1 16,21-21-16,1 0 0,-1 21 0,0-21 15,0 0-15,0 0 0,22 0 16,-22-21-16,0 21 0,21-21 0,-21-1 16,1 1-16,-1-21 0,21 21 15,-21-22-15,0 22 0,1-21 0,-1 0 16,0 20-16,0-20 0,0 21 16,0-21-16,-21 20 0,0 1 15,0 42 1,0 1-1,0-1-15,0 0 0,-21 0 0,21 21 16,-21-20-16,21 20 0,-21-21 16,21 0-16,0 22 0,0-22 0,0 0 15,0 0-15,0 0 0,0 0 16,0 1-16,0-1 0,21-21 16,0 21-16,0-21 0,1 0 15,-1 0-15,0 0 0,0-21 16,0 0-16,0-1 15,22 1-15,-22 0 0,0-21 0,21 21 16,-20-22-16,-1 1 0,21 0 16</inkml:trace>
  <inkml:trace contextRef="#ctx0" brushRef="#br0" timeOffset="3800.43">12912 995 0,'0'-42'0,"0"84"0,0-148 16,0 64-16,0 21 0,0-22 15,0 22-15,0 0 0,0 0 0,-22 21 16,1 0-1,21 21-15,-21 0 16,21 0-16,0 22 0,-21 20 0,21-21 16,-21 22-16,21-1 0,-21-20 15,21 20-15,0 1 0,0-22 0,0 0 16,0 22-16,0-43 0,-22 21 16,22 1-16,0-22 0,0 21 0,0-21 15,0 1-15,0-1 0,0 0 16,0 0-16,22-21 31,-1 0-31,0-21 0,0 0 16,21 0-16,-20-1 0,-1 1 15,21-21-15</inkml:trace>
  <inkml:trace contextRef="#ctx0" brushRef="#br0" timeOffset="4795.32">13293 1291 0,'0'0'0,"21"-21"0,0 21 0,-21-21 0,0 0 16,-21 21 31,0 21-47,21 0 0,-22 0 0,22 0 15,-21 1-15,0-1 0,0 21 16,21-21-16,0 0 0,-21 1 0,0 20 16,21-21-16,0 0 0,0 0 15,0 1-15,0-1 0,0 0 16,0 0-16,0 0 15,21-21-15,0 0 16,0 0-16,0 0 0,0 0 16,1-21-16,20 0 0,-21 0 0,21 0 15,-20-1-15,20 1 0,-21 0 16,21-21-16,-20 21 0,20-22 0,-21 22 16,0-21-16,0 21 0,1-1 15,-1 1-15,-21 0 0,0 0 0,0 42 47,0 0-47,0 0 0,-21 22 16,-1-22-16,1 0 0,21 0 15,0 0-15,-21 22 0,21-22 0,-21 0 16,21 0-16,0 0 0,0 1 16,0-1-16,0 0 0,21-21 31,0 0-31,0 0 15,1 0-15,-22-21 16,0 0-16,21-1 0,-21 1 0,0 0 16,0 0-16,0-21 0,0 20 15,0-20-15,0 21 0,0 0 16,0 0-16,0-22 0,0 22 16,0 0-16,0 0 0,0 0 15,21-1-15,0 1 0,0 21 16,0 0-16,1 0 0,-1 0 0,0 0 15,21 0-15,-21 0 0,22 0 16,-22 21-16,21 1 0,-21-1 0,1 0 16,20 0-16,-42 0 0,21 0 15,-21 1-15,21-1 0,-21 21 0,0-21 16,0 0-16,0 1 0,0-1 0,0 0 16,0 0-16,0 0 0,0 0 15,-21 1-15,21-1 0,0 0 16,-21-21-1,0 0-15,0 0 32,21-21-32,0 0 0,0-1 15,0 1-15,0-21 0,0 21 16,0-22-16,21 22 0,0-21 0,21 0 16,1-1-16,-1 1 0,0 0 15,1-1-15,20 1 0,-21 21 16,22-22-16,-22 22 0,22 0 0,-22 21 15,0 0-15,1 0 0,-1 21 0,0 0 16,-20 1-16,-1 20 16,0-21-16,-21 21 0,0 1 0,0-1 15,0-21-15,0 22 0,-21-1 16,0-21-16,-1 21 0,1-20 0,0-1 16,21 21-16,-21-21 0,21 0 15,-21-21-15,0 22 0,21-1 0,0-42 47,0-1-47,0 1 16,0 0-16,0-21 0,0 21 0,0-22 15</inkml:trace>
  <inkml:trace contextRef="#ctx0" brushRef="#br0" timeOffset="5003.34">14012 635 0,'0'0'0,"-21"0"0,0-21 0,0 21 16,0 0-16,-1 0 15,1 0 63,0 0-78,0 0 0</inkml:trace>
  <inkml:trace contextRef="#ctx0" brushRef="#br0" timeOffset="5220.25">12996 910 0,'-21'21'0,"42"-42"0,-63 64 16,42-22-16,21-21 15,0 0-15,0 0 16,1 0-16,20 0 0,0 0 16,-21 0-16,22 0 0,-1 0 15,0 0-15,-20 0 0,20-21 0,-21 21 16,0 0-16,0 0 0,-21-22 16,-21 22-1,0 0-15</inkml:trace>
  <inkml:trace contextRef="#ctx0" brushRef="#br0" timeOffset="6147.46">6392 2011 0,'-21'0'0,"42"0"0,-63 0 16,21 0-16,0 0 16,42 0 15,0 0-16,0 0-15,0 0 0,0 0 16,1 0-16,20 0 0,0 21 0,1-21 16,20 0-16,1 0 15,-1 21-15,22-21 0,-1 0 0,22 0 0,-21 0 16,0 0-16,20 0 16,1 0-16,21 0 0,-21 0 0,42 0 15,-21 0-15,0 0 0,21 0 16,22 0-16,-1 0 0,0 0 0,22 0 15,21 0-15,-1 0 0,1 0 16,21 0-16,0 0 0,-1 0 0,1 0 16,21 0-16,-21 0 0,21 0 15,0 0-15,-21 0 0,21 0 0,0 0 16,-21 0-16,21 0 0,-21 0 16,-1 0-16,1 0 0,0 0 0,-21 0 15,-1 0-15,-20 0 0,-1 0 16,1 0-16,-22 0 0,1 0 0,-22 0 15,21 0-15,-42 21 16,0-21-16,-21 0 0,0 0 0,-22 0 16,-20 0-16,-1 0 0,1 0 15,-22 0-15,-21 0 0,1 0 0,-1 0 16,0 0-16,-42 0 47,0 0-32,-1 0-15,1 0 16</inkml:trace>
  <inkml:trace contextRef="#ctx0" brushRef="#br0" timeOffset="6292.37">15917 2053 0,'-21'0'0,"42"0"0,-63 0 15,42 21 1,-21-21-16,21 22 31</inkml:trace>
  <inkml:trace contextRef="#ctx0" brushRef="#br0" timeOffset="8276.11">1228 3281 0,'0'0'0,"0"-21"0,0 0 0,0-1 16,0 1-16,0 0 16,0 0-16,0 0 0,0 0 15,0-1-15,0 44 47,0 20-47,0 0 0,0 1 16,0-1-16,0 21 0,-22-20 15,1 20-15,21-20 0,0 20 16,-21-21-16,0 1 0,21-1 16,-21 0-16,21-20 0,0-1 15,0 0-15,0 0 0,21-42 31,0 0-31,0 0 0,0-1 16,1 1-16,-1 0 0,21-21 16,-21 21-16,0-22 0,1 1 15,-1 0-15,0-1 0,0 22 0,0-21 16,0 21-16,1-1 0,-1 22 16,0 22-1,-21-1 1,0 0-16,0 21 0,0 1 15,0-22-15,0 21 0,0 0 0,0-20 16,0 20-16,0-21 0,21 21 16,-21-20-16,21-1 0,0 0 0,1-21 15,-1 21-15,0-21 0,21 0 16,-21 0-16,22 0 0,-1 0 0,0-21 16,-20 0-16,20 21 0,0-21 15,-21-22-15,22 22 0,-22 0 16,0-21-16,0 20 0,0-20 15,-21 0-15,0-1 0,0 1 0,0 0 16,0-1-16,-21 1 0,0 0 16,0 21-16,0-1 0,0 1 15,-1 21-15,1 0 0,0 0 0,0 0 16,0 0-16,-22 0 0,22 21 16,0 1-16,0-1 0,0 0 15,21 0-15,-21 0 0,21 0 0,0 1 16,0-1-16,0 0 0,21-21 15,0 0-15,21 0 0,-21-21 16,22 21-16,-1-21 0</inkml:trace>
  <inkml:trace contextRef="#ctx0" brushRef="#br0" timeOffset="9384.98">2688 2879 0,'0'0'16,"-21"-21"-16,0 21 15,0 0-15,-1 0 0,1 0 0,0 21 16,0 0-16,0 0 0,0 0 16,-1 0-16,1 22 0,21-22 0,-21 21 15,21 22-15,-21-22 0,21 22 16,0-22-16,-21 21 0,21-20 0,-21 20 16,21-20-16,0-1 0,-22 0 15,22-21-15,0 22 0,0-22 0,0 0 16,0 0-16,0 0 15,0-42 17,22 0-32,-1-21 15,0 21-15,-21-1 0,21-20 16,0 0-16,0-1 0,1 1 0,-1 21 16,0-21-16,0-1 15,0 22-15,22-21 0,-22 21 0,21-1 16,-21 22-16,0 0 0,1 0 15,-1 22-15,0-1 0,0 0 0,-21 0 16,0 21-16,0 1 0,0-22 0,0 21 16,0 1-16,0-1 15,0 0-15,0-21 0,0 22 0,0-22 16,0 0-16,0 0 0,0 0 16,0 1-16,21-1 0,0-21 0,1 0 15,-1 0-15,0 0 0,0 0 16,0 0-16,22 0 0,-22-21 0,21-1 15,-21 22-15,22-21 0,-22-21 16,21 21-16,-21 0 0,0-22 0,22 22 16,-22-21-16,0-1 0,-21 22 15,21 0-15,-21 0 0,21 0 16,-21 0-16,0-1 0,0 44 31,0-1-15,-21 0-16,0 21 0,21-21 0,-21 1 15,21-1-15,0 21 0,0-21 16,-21 0-16,21 1 0,0-1 0,0 0 16,0 0-16,0 0 15,21-21-15,0 0 0,0 0 16,0 0-16,22 0 0,-22 0 16,21-21-16,-21 0 0,22 0 0,-1 0 15,-21-1-15,0 1 0,22 0 16,-22-21-16,0 21 0,0-22 15,-21 22-15,21-21 0,-21 21 16,22-22-16,-22 22 0,0 0 0,0 0 16,0 0-1,0 42 1,0 0-16,0 0 0,0 0 16,0 0-16,-22 22 0,1-22 15,21 21-15,-21 1 0,21-1 0,-21 0 16,0 1-16,21-1 0,0 21 0,0-20 15,-21 20-15,21 1 0,0-1 16,0 22-16,0-22 0,0 22 0,0 0 16,0-1-16,0 1 15,0 0-15,0-1 0,-22 1 0,22 21 16,0-21-16,-21-1 0,21 1 0,-21 0 16,0-22-16,21-21 0,-21 22 15,21-43-15,-21 21 0,-1-20 0,1-22 16,0 0-1,0 0-15,0 0 0,0-22 0,-1 22 16,1-42-16,0 21 0,0 0 16,0 0-16,21-22 0,-21 1 0,21 0 15,-22-1-15,22 1 0,-21 0 0,21-1 16,0 1-16,0 0 16,0-1-16,0 1 0,0 0 0,0-1 15,0 1-15,0 0 0,21-1 16,1 1-16,-1 0 0,21-1 0,-21 1 15,22-22-15,-1 22 0</inkml:trace>
  <inkml:trace contextRef="#ctx0" brushRef="#br0" timeOffset="9974.67">4530 3598 0,'-22'0'0,"44"0"0,-65 0 0,22 0 16,63 0 15,-20 0-31,20 0 16,0 0-16,1 0 0,20 0 0,1 22 15,-22-22-15,21 0 0,1 0 16,-1 0-16,-20 0 0,20 0 15,-20 0-15,-1 0 0,0 0 16,1 0-16,-1 0 0,-21-22 0,0 22 16,0-21-16,1 21 0,-1 0 15,-21-21-15,0 0 0,0 0 16,0 0-16,-21 21 16,-1-22-16,1 22 0,-21-21 0,21 21 15,-22 0-15,22 0 0,0-21 0,-21 21 16,21 0-16,-1-21 0,44 21 47,-1 0-32,21 0-15,-21 0 0,0 0 16,1 0-16,-1 0 0,0 0 0,0 0 16,0 21-16,-21 0 15,0 0-15,0 1 0,0-1 16,0 21-16,0-21 0,-21 0 15,0 1-15,0 20 0,0-21 0,-1 0 16,-20 22-16,21-22 0,-21 0 0,20 0 16,1 0-16,0 0 0,-21 1 15,21-1-15,-1-21 0,22 21 0,-21-21 16,21-21 15</inkml:trace>
  <inkml:trace contextRef="#ctx0" brushRef="#br0" timeOffset="10805.09">6794 3768 0,'0'0'0,"22"0"32,-1 0-32,0 0 0,0 0 0,0 0 15,0 0-15,1 0 16,-1 0-16,0-21 0,0-1 0,-21 1 16,21 0-16,-21 0 15,0 0-15,0 0 0,0-22 16,0 22-16,0 0 0,-21 0 15,0-22-15,0 22 0,0 0 0,-22 0 16,22 21-16,-21 0 0,-1 0 16,1 0-16,0 0 0,-1 21 0,-20 0 15,21 0-15,-1 22 0,22-22 16,-21 21-16,21 1 0,-22-1 0,22-21 16,21 21-16,0 1 0,0-22 0,0 21 15,0-21-15,0 1 0,0-1 16,0 0-16,0 0 0,21 0 0,0-21 15,1 0-15,-1 0 16,21 0-16,-21 0 0,22-21 0,-1 0 16,-21 21-16,21-21 0,22 0 15,-22-1-15,1-20 0,-1 21 0,0-21 16,1-1-16,-1 1 0,-21 0 16,21-22-16,-20 22 0,-1-22 0,0 1 15,0-1-15,0 1 0,-21 20 16,0 1-16,0 0 0,0-1 15,0 1-15,0 21 0,0 0 0,0 42 32,-21 0-32,0 21 0,21 1 15,-21-1-15,0 22 0,21-22 16,-22 21-16,1 1 0,21-1 0,-21-20 16,21 20-16,0-20 0,0-1 15,0 0-15,0 1 0,0-22 0,0 0 16,0 0-16,0 0 0,0 0 0,0 1 15,21-1 1,0-21-16,1 0 0,-1 0 0,0 0 16,0 0-16,21-21 0,-20 21 15,20-22-15,0 1 0</inkml:trace>
  <inkml:trace contextRef="#ctx0" brushRef="#br0" timeOffset="12012.05">7768 3641 0,'0'0'0,"21"-21"0,0-1 0,-21-20 15,0 21-15,0 0 0,0 0 16,0-1-16,0 1 0,-21 0 0,0 21 16,0-21-16,0 21 0,0 0 15,-1 0-15,1 0 0,0 0 0,-21 0 16,21 21-16,-22 0 0,22 0 16,0 1-16,-21-1 0,20 21 0,1-21 15,0 22-15,0-22 0,0 21 16,0-21-16,21 22 0,-22-22 15,22 0-15,0 0 0,0 21 16,0-20-16,0-1 0,22-21 16,-1 0-16,0 0 0,0 0 0,0 0 15,22 0-15,-22 0 0,0-21 16,21 21-16,-21-22 0,1 1 0,20 0 16,-21 0-16,0 0 0,0 0 15,1-1-15,-1-20 0,-21 21 0,0-21 16,0 20-16,0-20 0,21 21 15,-21 0-15,0 0 0,0-1 16,0 44 0,0-1-1,0 0-15,0 0 0,0 0 0,-21 0 16,21 22-16,0-22 0,0 0 16,0 21-16,0-20 0,0-1 0,0 0 15,0 0-15,0 0 0,0 0 16,21 1-16,0-22 0,21 21 15,-20-21-15,-1 0 0,21 0 0,-21 0 16,22 0-16,-1 0 0,0-21 16,1-1-16,-1 22 0,0-21 0,1-21 15,-22 21-15,21 0 0,-21-22 16,22 1-16,-22 0 0,0-1 16,0-20-16,0-1 0,0 22 15,-21-22-15,0 1 0,22-22 16,-22 43-16,0 21 0,0 0 0,0-1 15,0 1-15,0 0 0,-22 21 16,1 0 0,0 21-16,21 0 0,-21 22 15,0-1-15,21 0 0,-21 1 0,21-1 16,-22 22-16,1-22 0,21 21 16,0-20-16,0-1 0,0 0 0,0 1 15,0-1-15,0-21 16,0 22-16,0-22 0,0 0 0,21 0 15,-21 0-15,22 0 0,-1-21 0,21 22 16,-21-22-16,22 0 0,-1 0 16,0 0-16,1 0 0,-1 0 0,0 0 15,1 0-15,-1-22 0,0 1 16,1 0-16,-1 0 0,-21 0 0,21 0 16,-20-1-16,-1 1 0,0-21 0,-21 0 15,21 20-15,-21-20 0,0 0 16,0-1-16,0 22 0,0 0 15,0 0-15,-21 0 0,0 0 0,0 21 16,-1 0-16,1 0 0,-21 21 16,21 0-16,0 0 0,-22 21 15,22-20-15,0 20 0,-21-21 0,20 21 16,1 1-16,0-22 0,21 0 0,0 21 16,0-20-16,0-1 0,0 0 15,0 0-15,21-21 16,0 0-16,1 0 0,20 0 15,-21 0-15,0 0 0,22-21 0,-22 21 16,0-21-16,21 0 0,-21-1 16,1 1-16,-1 0 0,0 0 0,0-21 15,0 20-15,-21-20 0,0 21 0,21-21 16,-21 20-16,22 1 16,-22 0-16,0 0 0,0 42 15,0 0 1,0 0-16,-22 1 0,22-1 0,-21 21 15,21-21-15,-21 22 0,0-22 16,21 0-16,0 21 0,0-21 0,0 1 16,0-1-16,0 0 0,0 0 15,21 0 1,0-21-16,0 0 0,1 0 16,-1 0-16,0 0 0,21-21 15,-21 21-15,1-21 0,-1 0 0,0 0 16,0-1-16,0 1 0,-21-21 15,0 21-15,21-22 0,-21 1 16</inkml:trace>
  <inkml:trace contextRef="#ctx0" brushRef="#br0" timeOffset="12230.92">8445 3175 0,'0'0'0,"-148"42"31,169-20-15,1-22 0,-1 0-16,21 0 0,-21 0 15,22 0-15,-1 0 0,0 0 16,1 0-16,20-22 0,-42 22 0,22 0 16,-1 0-16,-21 0 0,0-21 15,0 21-15,1 0 0</inkml:trace>
  <inkml:trace contextRef="#ctx0" brushRef="#br0" timeOffset="13580.16">10118 3683 0,'0'0'0,"-22"0"0,22 21 32,0 0-17,-21-21-15,42 0 63,1-21-63,-1 0 15,0 21-15,0-21 0,0 0 16,0 0-16,1-1 0,20 1 0,-21-21 16,0 21-16,0-22 0,1 1 15,20-21-15,-21 20 0,-21 1 16,21-22-16,-21 22 0,0 0 0,21-1 15,-21 1-15,0 21 0,0-21 16,0 20-16,0 1 0,-21 21 16,0 0-1,21 21-15,-21 1 0,21-1 0,0 0 16,-21 21-16,0 22 0,21-22 16,-22 22-16,1-1 0,21 1 0,-21-1 15,0-21-15,0 22 0,0-22 0,-1 1 16,1-1-16,21-21 0,0 0 15,-21 22-15,21-22 0,0 0 16,21-21 0,0-21-1,1 0-15,20-1 0,-21 1 16,0 0-16,0-21 0,1 21 16,20-22-16,-21 1 0,0 21 0,0-22 15,22 1-15,-22 21 0,0 0 16,0 0-16,0 21 0,1 0 15,-22 21-15,21 0 0,-21 0 16,0 0-16,0 22 0,0-22 0,0 21 16,0-21-16,0 0 0,0 22 15,0-22-15,0 0 0,0 0 16,0 0-16,0 1 0,21-22 0,-21 21 16,21-21-16,0 0 0,0 0 15,1 0-15,20 0 0,-21 0 0,21 0 16,1-21-16,-22-1 0,21 22 15,1-21-15,-1 0 0,0-21 0,-21 21 16,22-1-16,-22-20 0,0 21 16,0-21-16,-21 20 0,0 1 0,0 0 15,21 0-15,-21 42 32,-21 0-32,0 0 0,0 22 0,0-22 15,21 0-15,-21 0 16,-1 22-16,22-22 0,-21 0 0,21 0 15,0 0-15,0 0 0,21-21 32,1 0-32,-1 0 0,0 0 15,0 0-15,0-21 0,0 0 16,1 0-16,-1-21 0,0 20 16,-21 1-16</inkml:trace>
  <inkml:trace contextRef="#ctx0" brushRef="#br0" timeOffset="13759.3">11324 3196 0,'0'-21'0,"-42"0"31,21 21-31,-1 0 16,22 21 0,0 0-16,0 0 15,22-21 1,-1 22-16,0-22 15,0 21-15,0-21 0,0 21 0</inkml:trace>
  <inkml:trace contextRef="#ctx0" brushRef="#br0" timeOffset="15587.63">11769 3577 0,'0'0'16,"21"21"-16,0-21 0,0 0 0,0 0 15,0 0-15,1 0 0,-1 0 0,0 0 16,0 0-16,0-21 15,0 0-15,1 0 0,-22 0 16,0-22-16,0 22 0,0 0 16,0-21-16,0 21 0,0-22 0,0 22 15,-22-21-15,1 21 0,0-1 16,-21 1-16,21 21 0,-1 0 0,-20 0 16,21 0-16,-21 21 0,20 1 0,-20-1 15,0 21-15,21 0 16,-43 22-16,43-1 0,0-20 15,21-1-15,0-21 0,-21 22 16,21-1-16,0-21 0,0 0 0,0 0 16,21 1-16,0-1 0,0 0 0,0-21 15,0 0-15,1 0 0,20 0 16,-21 0-16,21 0 0,-20 0 0,20-21 16,-21 21-16,21-21 0,1-1 15,-22 1-15,21-21 0,-21 21 0,22-22 16,-22 1-16,0 0 0,0-22 15,22 1-15,-43 20 0,21-20 16,0-1-16,-21 1 0,21 21 0,-21-1 16,0-20-16,0 20 0,0 22 15,0-21-15,0 21 0,0 0 0,-21 21 32,0 21-32,21 21 15,-21-21-15,21 22 0,0-1 16,0 0-16,0 22 0,-22-22 0,22 22 15,0-1-15,0-21 0,0 22 16,0-22-16,0 1 0,0-1 0,0 0 16,0-21-16,0 22 0,22-22 0,-1 0 15,0-21-15,0 21 0,21-21 16,-20 0-16,20 0 0,-21 0 16,21 0-16,1 0 0,-22-21 15,21 21-15,-21-21 0,22 0 0,-22 0 16,0-1-16,0 1 0,0-21 15,1 0-15,-1 20 0,-21-20 0,21 0 16,-21-1-16,0 22 0,0 0 16,0 0-16,0 0 0,0 42 31,-21 0-31,21 0 0,0 0 0,-21 1 16,-1 20-16,22-21 0,-21 21 0,21-20 15,0-1-15,0 21 0,0-21 16,0 0-16,0 1 0,0-1 15,0 0-15,21 0 16,1-21-16,-1 0 0,0 0 0,0 0 16,21 0-16,-20 0 0,20 0 0,-21 0 15,21-21-15,1 21 0,-22-21 16,21 0-16,-21-1 0,22-20 0,-22 21 16,0-21-16,0-1 0,22 1 15,-22 0-15,0 20 0,-21-20 0,0 21 16,21-21-16,-21 20 15,0 44-15,0-1 16,-21 0-16,0 0 16,0 0-16,21 22 0,-22-22 0,1 21 15,21-21-15,0 22 0,-21-22 16,0 21-16,21-21 0,0 0 0,-21 1 16,21-1-16,0 0 0,21-21 46,0-21-30,0 0-16,0 21 0,1-22 0,-1-20 16,0 21-16,0 0 0,0-22 15,0 1-15,22 21 0,-22-21 0,0-1 16,21 22-16,-20 0 0,-1 0 16,0 0-16,0-1 0,0 22 15,0 22-15,-21-1 16,0 0-16,0 0 0,0 0 15,0 22-15,0-22 0,0 21 0,0-21 16,0 22-16,0-22 0,22 0 16,-22 0-16,21 21 0,0-42 0,0 22 15,0-1-15,0 0 0,22-21 16,-1 0-16,-21 21 0,22-21 0,-1 0 16,21 0-16,-20 0 0,20 0 0,-20 0 15,20 0-15,1-21 0,-22 0 16,0 0-16,22-1 0,-22 1 15,0 0-15,1-21 0,-1-1 16,-21 1-16,0 0 0,1-1 0,-1 1 16,-21 0-16,0-1 0,0 22 15,-21 0-15,-1 0 0,1 0 0,-21 21 16,21 0-16,-22 0 0,-20 0 0,21 21 16,-1 0-16,1 0 0,0 22 15,-1-1-15,1 0 0,0-21 0,20 22 16,1-1-16,0 0 0,0-20 15,21 20-15,0-21 0,0 0 16,0 0-16,21 1 0,0-22 16,0 21-16,1-21 0,20 0 0,0 0 15,1 0-15,-22 0 0,21 0 0,0 0 16,1-21-16,-22-1 0,21 22 16,-21-21-16,22 0 0,-22-21 0,0 21 15,0-1-15,0-20 0,-21 21 16,0-21-16,22 20 0,-22 1 0,0 0 15,0 0-15,-22 21 32,1 21-32,21 0 15,-21 0-15,0 1 0,0-1 16,21 21-16,-21-21 0,-1 22 0,1-22 16,21 21-16,0 0 0,0 22 15,0-22-15,0 1 0,0 20 0,0 1 16,0-1-16,0 1 0,0 20 15,0-20-15,0 20 0,0-20 0,0 21 16,0-22-16,21 1 0,-21 20 0,0-20 16,0 20-16,0 1 0,0 0 15,0-22-15,0 1 0,0 20 0,-21-20 16,21-1-16,-21-20 0,0 20 16,0-20-16,0-1 0,-1-21 0,1 21 15,0-20-15,0-1 0,-21 0 0,20-21 16,1 0-16,0 0 0,0 0 15,0 0-15,0 0 0,-1 0 16,22-21-16,-21 0 0,21-1 16,0 1-16,0-21 15,0 21-15,0 0 0,0-22 0,0 22 16,0-21-16,0-1 0,0 1 0,0-21 16,0-1-16,0 1 0,0-1 0</inkml:trace>
  <inkml:trace contextRef="#ctx0" brushRef="#br0" timeOffset="15891.46">13144 3006 0,'0'0'0,"0"-21"0,0-1 16,-21 22-1,0 0 1,0 0 0,0 0-16,0 0 15,-1 0 1,22 22-1,-21-22-15,21 21 16</inkml:trace>
  <inkml:trace contextRef="#ctx0" brushRef="#br0" timeOffset="24655.06">1397 5567 0,'0'-21'0,"0"0"0,0-1 15,0 1-15,-21 0 16,21 0-16,0 0 15,-21 21-15,21-21 0,-22 21 16,22-22-16,-21 22 16,21 22-1,-21-1-15,21 0 0,0 21 0,0 1 16,0-1-16,-21 0 0,21 1 16,-21 20-16,21-21 0,-21 1 15,21 20-15,0-20 0,-22-1 0,22-21 16,0 21-16,-21-20 15,21-1-15,0 0 0,21-21 32,1 0-32,-1-21 0,0 0 15,0-1-15,0-20 0,0 21 0,1 0 16,20-22-16,-21 1 0,0 0 16,0 21-16,1-22 0,-1 1 15,0 21-15,0 0 0,0-1 0,-21 1 16,21 21-1,-21 21-15,0 1 0,22-1 16,-22 0-16,0 21 0,0-21 16,0 22-16,0-1 0,0 0 15,21-20-15,-21 20 0,21 0 0,0-21 16,-21 1-16,21 20 0,0-21 16,1-21-16,-1 21 0,0-21 0,0 0 15,0 0-15,0 0 0,22 0 16,-22 0-16,0-21 0,0 21 0,22-21 15,-22 0-15,0-22 0,0 22 16,21 0-16,-20-21 0,-1-1 16,0 1-16,0 0 0,-21-1 0,0 1 15,0 0-15,0-1 0,0 22 16,0 0-16,0-21 0,0 21 16,-21 21-1,0 0-15,0 21 16,-1 0-16,22 0 0,0 21 0,0 1 15,-21-1-15,21 0 0,0 22 16,0-22-16,0 1 0,0-1 0,0-21 16,0 21-16,0-20 0,21-1 15,1 0-15,-1 0 0,0 0 16,0-21-16,21 0 0,1 0 0,-1 0 16,0 0-16,1-21 0,-1 0 15,0 0-15,1 0 0,-1-1 0,0-20 16,1 0-16,-1 21 0,-21-22 15,0-20-15,1 20 0,-1 1 16,-21-21-16,0 20 0,0 1 16,0 0-16,0-1 0,0 1 0,0 0 15,0 20-15,0 1 0,-21 21 16,-1 0-16,1 21 16,0 1-16,21-1 0,-21 21 15,0 0-15,21 1 0,0 20 0,0-20 16,-21 20-16,21-21 0,0 1 15,0-1-15,0 0 0,0 1 16,0-1-16,0-21 0,0 0 16,0 1-16,0-1 0,0 0 0,21-21 15,0 0 1,0 0-16,0 0 0,0-21 16,1 0-16,-1 21 0,-21-43 15,21 22-15,0 0 0,0 0 0,0-22 16,-21 22-16,22 0 0,-1 0 15,-21 0-15,0 0 0,21-1 16,0 22-16,0 0 16,-21 22-16,21-1 15,-21 0-15,22 0 0,-22 0 16,21 0-16,-21 1 0,0 20 0,21-21 16,-21 0-16,21 0 0,0 22 15,-21-22-15,21-21 0,1 21 0,-1 0 16,21-21-16,-21 0 15,22 0-15,-22 0 0,21 0 0,0 0 0,1 0 16,-1 0-16,0-21 0,1 0 16,-1 0-16,0 0 0,-20-1 0,20 1 15,-21-21-15,21 0 16,-20-1-16,-1 1 0,-21 0 0,21-1 0,-21 1 16,0 0-16,0-1 0,0 1 15,0 21-15,0 0 0,-21-1 16,0 1-16,-1 21 0,1 0 15,-21 0-15,21 0 0,0 21 0,-22 1 16,22 20-16,-21 0 0,21 1 16,-1-1-16,1 0 0,0 1 0,0-1 15,21 0-15,-21 1 0,21-1 16,0-21-16,0 21 0,0-20 0,0-1 16,0 0-16,21-21 0,0 0 15,0 0-15,0 0 0,1 0 0,20 0 16,-21 0-16,21-21 0,-20 0 15,20-1-15,-21 1 0,21 0 0,-20-21 16,-1 21-16,0-22 16,0 22-16,0-21 0,-21-1 0,0 1 15,0 21-15,0-21 0,0 20 16,0 1-16,0 0 0,0 42 31,0 0-31,-21 1 0,21-1 0,0 21 16,-21 0-16,21-20 0,-21 20 15,21 0-15,0-21 0,0 22 0,0-1 16,0-21-16,0 0 0,0 22 16,0-22-16,21 0 0,0-21 0,0 21 15,0 0-15,1-21 0,-1 0 16,21 0-16,-21 0 0,0 0 16,1 0-16,20-21 0,-21 0 0,0 0 15,0 0-15,1 0 0,-1-1 16,0-20-16,0 0 0,0-1 0,22-20 15,-22 21-15,0-22 0,0 1 16,0 20-16,0-20 0,1-1 16,-1 22-16,0-22 0,-21 22 0,0-21 15,0 41-15,0-20 0,0 21 0,0 0 16,-21 42 0,21 0-16,-21 0 0,-1 22 15,22-22-15,0 21 16,-21 22-16,21-22 0,0 0 0,-21 22 15,21-22-15,0 22 0,0-22 16,0 21-16,0-20 0,0-1 0,0 0 16,0-20-16,0 20 0,21-21 15,0 0-15,-21 0 0,22 1 0,-1-1 16,-21 0-16,21-21 0,0 0 16,0 0-16,0 0 0,1 0 0,-1 0 15,0 0-15,0-21 0,21 21 16,-20-21-16,-1-1 0,0 1 0,0 0 15,0 0-15,-21 0 0,0-22 16,21 22-16,-21-21 0,0 21 16</inkml:trace>
  <inkml:trace contextRef="#ctx0" brushRef="#br0" timeOffset="24883.93">4254 5567 0,'0'0'15,"0"21"-15,0 0 16,22-21 0,-1 0-16,0 0 0,0 0 15,21 0-15,-20 0 0,20 0 16,-21 0-16,0 0 0,22 0 16,-22 0-16,0 0 0,0 0 0,0-21 15,0 21-15,-21-21 16,0 0-1,22 21-15</inkml:trace>
  <inkml:trace contextRef="#ctx0" brushRef="#br0" timeOffset="25401.17">5524 5673 0,'0'0'0,"-21"21"16,0 0 15,42-21-31,0 0 0,1 0 0,20 0 16,0 0-16,-21 0 0,43 0 15,-22 0-15,1 0 0,-1 0 0,21 0 16,-20 0-16,-1 0 0,0-21 15,1 21-15,-1 0 0,-21 0 16,22-21-16,-22 21 0,0 0 16,0 0-16,-21-21 0,0-1 15,-21 1 1,0 21-16,0 0 0,-22 0 16,22 0-16,0-21 0,0 21 15,0 0-15,21-21 31,21 21-15,0 0-16,0 0 16,0 21-16,-21 0 0,0 0 15,0 1-15,0-1 0,0 0 0,0 0 16,0 0-16,0 0 16,-21 22-16,0-22 0,0 0 0,0 21 15,-22-20-15,22-1 0,0 0 16,0 0-16,0 0 0,-1 0 0,1-21 15,0 22-15</inkml:trace>
  <inkml:trace contextRef="#ctx0" brushRef="#br0" timeOffset="25988.88">7980 5503 0,'0'-21'15,"0"42"-15,0-63 0,0 21 0,0 0 0,-21 21 0,21-21 16,-22 21-16,1 0 15,21 21 1,-21-21-16,21 42 0,-21-21 16,21 22-16,0-1 0,0 21 0,0 1 15,-21-1-15,21 1 0,-21 21 16,21-22-16,-22 1 0,22 20 16,-21-20-16,21 20 0,-21 1 0,0 21 15,0-21-15,0-1 0,-1 1 16,1 0-16,0-1 0,-21 1 0,21 0 15,-1-22-15,1 22 0,0-22 16,21 1-16,-21-22 0,0 22 0,21-43 16,0 21-16,0-21 0,0 0 15,0-42 1,0 0-16,0 0 0,0 0 0,0-22 16,0 1-16,0-21 0,0-1 15,21 22-15,0-22 0,-21-20 0,0 20 16,21 1-16</inkml:trace>
  <inkml:trace contextRef="#ctx0" brushRef="#br0" timeOffset="26341.58">7683 5842 0,'0'-63'16,"0"126"-16,0-169 0,0 64 0,0 0 16,0-1-16,0 1 0,0 21 0,0 0 15,0-22-15,0 22 0,0 0 16,22 0-16,20 0 0,-21 21 0,21-22 15,1 1-15,-1 21 0,22 0 16,-22 0-16,21 0 0,-20 0 16,-1 21-16,0 1 0,-20-1 0,20 21 15,-21 0-15,-21 1 0,0 20 16,0-20-16,0-1 0,-21 21 0,0-20 16,-22-22-16,22 21 0,-21 1 15,0-22-15,20 0 0,-20 0 0,21 0 16,0-21-16,0 0 0,-1 0 15,1 0-15,21-21 32,0 0-32,21 0 15,1 0-15,-1 21 0,0-22 0,0 22 16,0-21-16,22 0 0,-22 0 16,21 21-16,-21-21 0,22 0 15</inkml:trace>
  <inkml:trace contextRef="#ctx0" brushRef="#br0" timeOffset="26716.36">8509 5630 0,'0'-21'0,"0"42"0,0-63 15,0 21-15,0 0 16,0 0-16,21-1 0,0 1 16,-21 0-16,21 21 0,1-21 15,-1 0-15,0 21 0,0 0 0,0-21 16,0 21-16,1 0 0,-1 0 15,0 0-15,21 21 0,-21 0 16,1 0-16,-1 0 0,-21 0 16,0 22-16,0-1 0,0-21 0,0 22 15,0-1-15,0-21 0,0 21 0,-21-20 16,21 20-16,-22-21 0,1 0 16,0 0-16,21-42 31,0 0-16,0 0-15,0-21 16,0 20-16,0 1 0,21 0 16,0 0-16,-21 0 0,22-22 15,-1 22-15,0 0 0,0 0 0,0 21 16,0-21-16,1 0 0,-1-1 0,21 22 16,-21-21-16,22 0 0,-1 21 15</inkml:trace>
  <inkml:trace contextRef="#ctx0" brushRef="#br0" timeOffset="27100.15">9461 5355 0,'0'21'0,"-21"1"15,0-1-15,21 0 16,-21 0-16,0 21 0,0-20 16,-1 20-16,1 0 0,0 1 0,21-1 15,-21 0-15,21 1 0,-21-1 16,21-21-16,0 21 0,0-20 0,0-1 15,0 0-15,21-21 0,0 21 16,0-21-16,22 0 0,-22 0 16,0 0-16,0-21 0,21 0 15,-20 21-15,20-21 0,-21-22 0,21 22 16,-20 0-16,20-21 0,-21-1 0,0 22 16,0-21-16,-21-1 0,0 1 15,0 0-15,0-1 0,0 22 16,-21-21-16,-21 21 0,21 0 15,-22-1-15,22 22 0,-21 0 0,21 0 16,-22 0-16,22 0 0,-21 0 16,21 22-16,-22-1 0,22 0 0,0 0 15,0 0-15,0 0 0,21 1 0,0-1 16,0 0-16,0 0 0,21-21 16,21 0-16,-21 0 15,22 0-15</inkml:trace>
  <inkml:trace contextRef="#ctx0" brushRef="#br0" timeOffset="27380.98">10308 5101 0,'0'-21'0,"0"42"0,0-63 0,0 21 0,0 0 16,-21 21-16,0 0 15,0 21-15,21 0 16,-22 0-16,1 21 0,21 1 0,-21-22 15,0 42-15,0-20 0,21-1 16,-21 0-16,-1 22 0,1-22 0,0 22 16,0-22-16,0 0 0,0 1 15,21-1-15,0 0 0,0-20 0,0 20 16,0-21-16,0 0 0,21-21 16,0 21-16,0-21 0,0 0 15,0 0-15,22 0 0,-22 0 0,21-21 16,-21 0-16,1 0 15,20 0-15,-21 0 0,0-22 0</inkml:trace>
  <inkml:trace contextRef="#ctx0" brushRef="#br0" timeOffset="27564.87">10033 5440 0,'-21'0'0,"42"0"0,-63 0 0,20 0 0,1 0 16,21 21-16,0 0 15,21-21 1,1 0-16,-1 0 0,21 0 16,-21 0-16,0 0 0,22 0 15,-22 0-15,21 0 0,-21 0 0,22-21 16,-22 21-16</inkml:trace>
  <inkml:trace contextRef="#ctx0" brushRef="#br0" timeOffset="27943.66">10583 5588 0,'0'0'15,"0"21"-15,21-21 32,1 0-17,-1-21-15,0 0 0,0 21 16,-21-21-16,21 0 0,0 21 0,1-22 15,-1 1-15,-21 0 0,21 21 16,-21-21-16,0 0 0,0 0 16,-21 21-1,0 0-15,-1 0 0,1 0 0,0 21 16,0-21-16,0 21 0,0 0 16,-1 0-16,1 0 0,21 22 15,0-22-15,-21 21 0,21-21 0,-21 22 16,21-22-16,0 21 0,0-21 15,0 1-15,0-1 0,0 0 0,21 0 16,0 0-16,0-21 0,1 0 16,-1 0-16,21 0 0,0 0 0,1 0 15,-1 0-15,0-21 0,1 21 16,20-21-16,-20 0 0</inkml:trace>
  <inkml:trace contextRef="#ctx0" brushRef="#br0" timeOffset="29539.46">11451 5419 0,'0'-43'0,"0"86"0,0-107 16,0 43-16,-21 21 16,0 0-16,0 0 0,-1 0 15,22 21-15,-21 0 0,0 1 16,0-1-16,0 0 0,0 21 0,-1-21 16,22 22-16,0-1 0,-21-21 15,21 22-15,0-1 0,0-21 0,0 0 16,0 22-16,21-22 0,-21 0 15,22-21-15,20 21 0,-21-21 0,21 0 16,-20 0-16,20 0 0,0 0 16,1 0-16,-1 0 0,0 0 15,1-21-15,-1 0 0,0 0 0,-21-1 16,22-20-16,-22 0 0,21-1 16,-21 1-16,1 0 0,-1-22 0,0 22 15,21-22-15,-21 1 0,1-1 16,-1-20-16,0 20 0,0 22 0,-21-22 15,0 22-15,0 0 0,0 21 16,0-1-16,-21 44 16,0-1-16,0 21 15,-1-21-15,1 22 0,21-1 0,-21 21 16,0-20-16,21-1 0,0 0 16,0 22-16,-21-22 0,21 1 15,0-1-15,0 0 0,0 1 0,0-1 16,0-21-16,0 21 0,0-20 15,21 20-15,0-21 0,0 0 0,0-21 16,1 21-16,-1-21 0,21 0 16,-21 0-16,0 0 0,22 0 0,-22 0 15,0 0-15,21-21 0,-20 0 16,-1 0-16,0 0 0,0-22 0,21 22 16,-42 0-16,22-21 0,-1 21 15,0-22-15,-21 22 0,0 0 0,0 0 16,21 21-16,-21 21 31,0 0-31,-21 0 0,21 0 16,0 22-16,0-22 0,0 0 15,0 21-15,0-20 0,0-1 0,0 0 16,0 0-16,0 0 0,0 0 0,21 1 16,0-22-16,0 0 15,1 0-15,-1 0 0,0 0 0,0 0 16,21 0-16,-20-22 0,20 22 15,-21-21-15,21 0 0,-20 0 0,20 0 16,-21 0-16,0-22 0,0 22 16,1-21-16,-1 21 0,-21-1 15,21 1-15,-42 21 32,0 21-32,-1 1 0,1-1 15,0 0-15,21 21 0,-21-21 16,0 1-16,21-1 0,0 0 0,-21 0 15,21 0-15,0 0 0,-22-21 16,22 22-16,22-22 16,-1 0-1,-21-22-15,21 1 0,0 0 16,0 21-16,0-42 0,1 21 16,-1-1-16,0 1 0,21-21 15,-21 21-15,22 0 0,-22-1 0,0 1 16,0 21-16,0-21 0,1 21 0,-1 0 15,-21 21 1,0 0 0,0 1-16,0-1 15,0 0-15,0 21 0,0-21 0,0 1 16,0-1-16,0 0 0,0 0 16,21-21-16,0 21 0,0 0 0,0-21 15,1 0-15,-1 0 0,21 0 16,-21 0-16,22 0 0,-1 0 15,0 0-15,1 0 0,-1-21 0,0 21 16,1-21-16,-1 0 0,0 0 16,-21 0-16,22-1 0,-22-20 0,0 21 15,0-21-15,-21 20 0,0 1 16,0-21-16,0 21 0,0 0 0,-21-1 16,0 22-16,0 0 0,0 0 15,-1 0-15,1 0 0,-21 0 16,21 22-16,0-1 0,-22-21 0,22 21 15,0 0-15,0 0 0,0-21 16,21 21-16,0 1 0,0-1 16,0 0-1,21-21 1,0 0-16,0 0 16,21 0-16,-20-21 0,-1 21 0,0-21 15,0-1-15,0 1 0,0 21 0,-21-21 16,0 0-16,22 21 0,-22-21 15,0 0-15,-22 21 32,22 21-32,-21-21 0,0 21 15,21 21-15,0-21 0,-21 22 16,21-1-16,-21 0 0,0 22 0,-1-22 16,22 22-16,-21-1 0,0-20 15,21 20-15,0 1 0,-21-1 16,0 1-16,21-1 0,-21 1 0,21-1 15,-22 1-15,1 20 0,21-20 0,0 20 16,-21-20-16,0-1 0,21 1 16,-21-1-16,0 1 0,21-22 15,-22 22-15,1-22 0,0 0 0,0 1 16,0-1-16,0 0 0,-1-20 0,-20-1 16,21 0-16,-21-21 0,20 0 15,-20 0-15,21 0 0,0 0 0,-22-21 16,22 0-16,0-1 0,0 1 0,21 0 15,0-21-15,0 21 0,0-22 16,0 1-16,0 0 0,21-1 0,0-20 16,0-1-16,1 1 0</inkml:trace>
  <inkml:trace contextRef="#ctx0" brushRef="#br0" timeOffset="29759.33">12996 5122 0,'-21'0'0,"42"0"0,-63-21 0,21 21 15,21-21 1,-21 21-16,-1 0 62</inkml:trace>
  <inkml:trace contextRef="#ctx0" brushRef="#br0" timeOffset="29943.23">11980 5228 0,'0'0'16,"-21"0"-16,21 21 0,21-21 15,22 0 1,-22 0-16,21 0 0,-21 0 16,22 0-16,-1 0 0,0 0 0,1 0 15,-1 0-15,-21 0 0,21 0 0,-20 0 16,20 0-16</inkml:trace>
  <inkml:trace contextRef="#ctx0" brushRef="#br0" timeOffset="30787.16">15748 5630 0,'0'0'0,"0"-21"31,21 21-31,-21-21 0,0 0 16,21 0 0,-21 0-16,0-1 0,0 1 15,0 0-15,0 0 16,0-21-16,-21 20 0,21 1 0,-21 0 15,-21 0-15,20 0 0,-20 21 16,0-21-16,-1 21 0,1 0 0,0 0 16,-22 0-16,22 21 0,-22 0 15,22 0-15,0 21 0,-22-20 0,43 20 16,-21 0-16,21 1 0,-1-1 16,22 0-16,0 1 0,0-1 0,0-21 15,22 21-15,20-20 0,-21-1 16,21-21-16,1 21 0,-1-21 15,0 0-15,1 0 0,-1 0 0,0 0 16,22-21-16,-22 0 0,1-1 16,-1 1-16,0-21 0,1 21 0,-22-22 15,21 22-15,0-21 0,-20 0 16,-1-22-16,0 22 0,21-22 0,-21 22 16,-21-22-16,22-20 0,-22 20 15,21 1-15,-21-1 0,0 1 0,0-1 16,0 22-16,0 21 0,0 0 15,-21-1-15,-1 22 0,1 22 16,0-1-16,21 21 16,-21 22-16,0-1 0,0 1 0,21-1 15,0 1-15,-22 20 0,22-20 16,0-1-16,-21-20 0,21 20 0,0-21 16,0 1-16,0-1 0,21 0 15,1-20-15,-1 20 0,0-21 0,0-21 16,0 21-16,0-21 0,22 0 0,-22 0 15,21 0-15,1 0 0,-1 0 16,0-21-16,1 21 0,-1-21 0,0 0 16,1 0-16</inkml:trace>
  <inkml:trace contextRef="#ctx0" brushRef="#br0" timeOffset="31251.7">16743 5355 0,'0'0'0,"0"-21"0,0 0 0,0 0 16,-21 0-16,-1-1 15,1 22-15,0 0 0,0 0 0,0 0 16,0 0-16,-22 0 0,22 0 16,0 0-16,-21 22 0,20-22 0,-20 21 15,21 0-15,0 0 0,-22 0 16,22 22-16,0-22 0,0 0 16,21 21-16,-21-21 0,21 1 0,-21-1 15,21 21-15,0-21 0,0 0 0,0 1 16,21-1-1,0-21-15,0 0 0,0 0 0,0 0 16,22 0-16,-22 0 0,21-21 16,-21-1-16,22 1 0,-22 0 0,21 0 15,-21 0-15,1 0 0,-1-1 0,0 1 16,0-21-16,-21 21 0,0-22 16,21 22-16,-21 0 0,0 0 0,21 0 15,-21 42 1,0 0-16,0 0 15,-21 0-15,21 1 0,-21-1 16,21 0-16,0 21 0,0-21 0,0 1 16,0 20-16,0-21 15,0 0-15,0 0 0,0 1 0,21-1 16,0-21-16,1 21 0,-1-21 0,0 0 16,0 0-16,0 0 0,0 0 15,1 0-15,-1-21 0,0 0 0,21-1 16,-21 1-16,1 0 0,20 0 15,-21-21-15</inkml:trace>
  <inkml:trace contextRef="#ctx0" brushRef="#br0" timeOffset="31527.55">17462 4784 0,'0'0'0,"0"-43"16,0-20-1,-21 63-15,0 0 16,0 42-16,0-21 0,-22 43 0,22-22 15,0 22-15,0-1 0,-21-20 16,20 20-16,1 1 0,0-1 0,0-21 16,21 22-16,-21-22 0,0 1 15,21-1-15,0 0 0,0-21 0,0 22 16,0-1-16,0-21 0,0 0 16,0 1-16,0-1 0,0 0 0,21-21 15,0 0-15,0 21 0,0-21 16,22 0-16,-22 0 0,21 0 0,-21-21 15,22 0-15,-1 21 0,0-21 16,1-1-16,-1 1 0,0 0 16</inkml:trace>
  <inkml:trace contextRef="#ctx0" brushRef="#br0" timeOffset="31972.29">17843 5419 0,'22'-21'0,"-44"42"0,65-64 0,-22 22 0,-21 0 16,21 0-16,-21 0 0,0 0 15,0-1-15,0 1 0,-21 21 16,0 0-16,0 0 0,-1 0 15,-20 0-15,21 21 0,-21-21 0,-1 22 16,22-1-16,-21 21 0,-1-21 16,22 0-16,-21 22 0,21-22 15,0 21-15,-1-21 0,22 1 16,0 20-16,0-21 0,0 0 0,0 0 16,0 1-16,22-22 0,-1 0 15,21 0-15,-21 0 0,0 0 16,1 0-16,20 0 0,-21-22 0,0 22 15,0-21-15,1 0 0,-1 0 16,0 0-16,0-22 0,0 22 0,0 0 16,1 0-16,-22-21 0,0 20 15,21 1-15,-21 0 0,0 42 32,0 0-32,0 1 0,0-1 0,-21 0 15,21 0-15,0 0 16,0 0-16,-22 22 0,22-22 0,0 0 15,0 0-15,0 0 0,0 1 0,0-1 16,22-21-16,-1 21 16,0-21-16,0 0 0,0 0 15,0 0-15,22-21 0,-22 21 16,0-21-16,0-1 0,0 1 0,1 0 16,-1 0-16,-21 0 0,21 0 15,-21-22-15</inkml:trace>
  <inkml:trace contextRef="#ctx0" brushRef="#br0" timeOffset="32184.17">17124 5080 0,'0'0'0,"-43"21"0,22-21 15,0 0-15,0 0 0,42 0 16,0 21-1,0-21-15,22 0 0,-1 0 0,0 0 16,1 0-16,20 0 16,-20 0-16,20 0 0,-21 0 0,1-21 15,-1 0-15,0 21 0,-20-21 16</inkml:trace>
  <inkml:trace contextRef="#ctx0" brushRef="#br0" timeOffset="33035.69">18648 5334 0,'0'0'0,"0"-21"15,0 42 16,-21 0-31,-1 0 16,22 1-16,0-1 0,0 0 0,-21 0 16,21 0-16,-21 0 0,21 1 15,-21-1-15,21 0 0,0 0 0,0 0 16,-21-21 0,21-21 15,0 0-31,0 0 0,0 0 15,21-1-15,-21 1 0,21 0 16,0 0-16,0 0 0,1-22 16,-1 22-16,0-21 0,0 21 15,21-22-15,-20 22 0,20 0 0,-21 0 16,0 21-16,22 0 0,-22 0 16,0 0-16,0 21 0,21 0 0,-42 0 15,22 1-15,-22-1 0,21 21 16,-21-21-16,0 22 0,0-22 0,0 21 15,0-21-15,-21 22 0,21-22 16,-22 0-16,22 0 0,0 0 0,0 0 16,-21-21-16,21-21 31,0 0-15,0 0-16,0 0 15,21 0-15,-21-22 0,22 22 0,-1 0 16,21 0-16,-21-22 0,22 22 15,-22-21-15,21 21 0,43-22 16,-43 22-16,0 21 0,-20 0 16,20 0-16,-21 0 0,0 0 0,0 21 15,-21 1-15,22 20 0,-22-21 16,0 21-16,0-20 0,-22-1 0,1 21 16,21-21-16,-21 22 0,0-22 15,0 0-15,0 0 0,-1 0 0,1 0 16,21 1-16,0-1 15,21-42 17,1-1-32</inkml:trace>
  <inkml:trace contextRef="#ctx0" brushRef="#br0" timeOffset="33413.33">19621 5461 0,'22'0'31,"-1"0"-31,0 0 16,0-21-16,0 21 15,22 0-15,-22-21 0,0 21 16,0-21-16,0 21 0,0-22 0,1 22 16,-1-21-16,-21 0 0,0 0 15,0 0-15,0 0 16,-21-1-16,-1 22 0,1 0 0,0 0 15,0 0-15,0 0 0,-22 0 16,22 22-16,-21-1 0,21 0 0,-22 0 16,22 0-16,0 0 0,0 1 15,21 20-15,0-21 0,0 0 0,0 0 16,0 1-16,0-1 16,0 0-16,21 0 0,0 0 0,0-21 0,22 0 15,-22 21-15,0-21 16,21 0-16,-20 0 0,-1 0 0,21 0 15,-21-21-15,22 0 0,-22 21 16,0-21-16,0 0 0,21 0 0,-20-1 16,-1 1-16,0 0 0</inkml:trace>
  <inkml:trace contextRef="#ctx0" brushRef="#br0" timeOffset="34022.98">20193 5292 0,'0'0'0,"0"21"47,0 0-47,-21 0 15,0 0-15,-1 1 0,22-1 0,-21 0 16,21 0-16,0 0 0,-21 22 16,21-22-16,-21-21 0,21 21 0,0 0 15,0 0-15,0 0 16,0-42 15,0 0-31,0 0 0,0 0 16,0 0-16,0-1 0,0 1 15,0-21-15,21 21 0,0 0 0,0-22 16,1 22-16,-1 0 16,0 0-16,0 0 0,21-1 0,-20 1 15,-1 21-15,21 0 0,-21 0 16,0 0-16,22 21 0,-22 1 0,0-1 16,0 0-16,0 0 0,1 0 15,-1 0-15,-21 22 0,0-22 0,0 0 16,0 0-16,0 0 0,0 1 15,0-1-15,0 0 0,-21-21 0,21 21 16,-22-21-16,1 0 16,0 0-1,21-21-15,0 0 0,0 0 16,0-1-16,21 1 16,-21 0-16,43 0 0,-22-21 15,0 20-15,21 1 0,1-21 0,-1 21 16,0 0-16,1-22 0,-1 22 15,0 21-15,1 0 0,-1 0 0,-21 0 16,0 0-16,0 21 0,1 0 16,-22 1-16,0-1 0,0 21 0,0-21 15,0 22-15,0-22 0,0 21 0,0-21 16,0 0-16,-22 1 0,1 20 16,21-21-16,-21 0 0,21 0 15,-21-21-15,21-21 47,0 0-47,21 0 0,0 21 0</inkml:trace>
  <inkml:trace contextRef="#ctx0" brushRef="#br0" timeOffset="34583.36">21505 4657 0,'0'0'0,"-21"0"16,-64 21-1,64 0-15,21 21 0,-21-20 16,0 20-16,0 0 0,0 22 16,21-22-16,0 22 0,0-22 0,-22 0 15,22 22-15,-21-22 0,21 0 16,0 1-16,0-22 0,0 21 0,0-21 15,-21 22-15,21-22 0,0 0 16,0 0-16,-21-21 0,21 21 0,0 1 31,0-44-15,0 1-16,0 0 16,0 0-16,0 0 0,0 0 15,21-1-15,0 1 0,-21 0 16,21-21-16,1 21 0,-1-1 15,0 1-15,0 0 0,21 21 0,-20-21 16,20 21-16,0-21 0,-21 21 16,22 0-16,-22 0 0,0 21 0,0 0 15,0 0-15,1 0 0,-22 1 16,0-1-16,0 21 0,0-21 0,0 0 16,0 1-16,-22 20 0,1-21 15,0 0-15,0 0 0,0 1 16,-22-22-16,22 21 0,0 0 0,-21-21 15,21 0-15,-1 21 0,1-21 16,-21 0-16,21 0 0,0 0 0,-1 0 16,1 0-1,21-21-15,0 0 0,0 0 16,21-1 0,1 22-16,-1-21 0</inkml:trace>
  <inkml:trace contextRef="#ctx0" brushRef="#br0" timeOffset="34960.15">21844 5419 0,'21'0'31,"0"0"-31,0 0 0,1 0 16,-1 0-16,0-21 0,0 21 15,0-22-15,0 1 0,1 21 0,-1-21 16,0 0-16,0 0 0,0 0 16,-21-1-16,0 1 15,-21 21 1,0 21-16,0 1 16,21-1-16,-21 0 0,-1 0 0,1 21 15,21-20-15,-21-1 0,21 0 16,0 0-16,0 0 0,0 0 0,0 1 15,0-1-15,0 0 16,21 0-16,0-21 0,1 0 0,-1 21 16,0-21-16,0 0 15,21 0-15,-20 0 0,-1 0 0,0-21 16,0 0-16,0 21 0,0-21 16,1 0-16,-1-1 0</inkml:trace>
  <inkml:trace contextRef="#ctx0" brushRef="#br0" timeOffset="35323.94">22394 5398 0,'0'0'0,"0"-22"0,21 1 0,-21 0 15,22-21-15,-22 21 0,21 21 16,0-22-16,0 22 0,-21-21 16,21 21-16,0-21 0,1 21 0,-1 0 15,0 0-15,0 0 16,0 0-16,0 0 0,1 21 0,-22 0 16,0 1-16,0-1 15,0 0-15,0 21 0,0-21 0,0 1 16,0 20-16,0-21 0,0 0 15,-22 22-15,22-22 0,-21 0 0,21 0 16,-21 0-16,21 0 16,-21-21-1,21-21 17,0 0-32,0 0 0,0 0 0,0 0 15,21-1-15,0-20 0,0 21 16,1 0-16,-1-22 0,0 22 0,0-21 15,21 21-15,-20 0 0,-1-1 16,0 1-16,0 0 0,0 0 0,0 21 16,1 0-16,-22-21 0,21 21 15,0 0-15,0 0 0,0 0 16,0 0 0</inkml:trace>
  <inkml:trace contextRef="#ctx0" brushRef="#br0" timeOffset="35763.62">23347 5249 0,'21'0'0,"0"-21"31,-21 0-31,0 0 16,-21 21-1,0 0 1,0 0-16,-1 0 0,1 0 15,0 21-15,0 0 0,0 0 16,0 1-16,-1-22 0,1 21 0,0 0 16,21 0-16,0 0 0,0 0 15,0 1-15,21-1 16,0-21-16,1 21 0,20-21 16,-21 21-16,0-21 0,22 21 0,-22-21 15,0 21-15,0-21 0,0 0 16,0 22-16,-21-1 15,-21 0 1,0-21-16,0 21 0,0-21 0,0 0 16,-1 0-16,-20 0 0,21 0 15,0 0-15,-22 0 0,22 0 16,0 0-16,0 0 0,0 0 0,0 0 16,-1 0-16,1 0 15,21-21 1,0 0-1</inkml:trace>
  <inkml:trace contextRef="#ctx0" brushRef="#br0" timeOffset="44754.72">9948 6752 0,'21'0'0,"1"-21"16,-22 42 15,-22 0-31,1 1 0,0-1 16,-21 0-16,-1 21 16,1-21-16,0 22 0,-1 20 0,-20-20 15,-1 20-15,22 1 0,-43-1 16,22 1-16,-22 20 0,1-20 0,-1-1 15,0-20-15,1 20 0,-1-21 0,21 1 16,1-1-16,-1 0 0,1-20 16,21-1-16,-1 0 0,22 0 0,0-21 15,0 0-15,0 0 16,21-21 0,21 0-16,0 0 0,0-1 15,0 1-15,0 0 0,1 0 16,-1 0-16,21 0 0,-21-1 15,0 1-15,22-21 0,-22 21 0,0 0 16,0-22-16,0 22 0,1 0 16,-1-21-16,0 20 0,-21 1 0,0 0 15,0 42 1,0 0 0,0 1-16,0 20 0,-21-21 15,0 21-15,-1-20 0,1 20 0,-21-21 16,21 21-16,0-20 0,-1 20 15,-20-21-15,21 0 0,21 0 0,-21 1 16,21-1-16,-21 0 0,21 0 16,21-21-1,0 0-15,0 0 16,21 0-16,-20 0 0,20 0 0,0 0 16,1 0-16,-1 0 0,0-21 15,1 21-15,-1 0 0,-21-21 0,21 21 16,-20 0-16</inkml:trace>
  <inkml:trace contextRef="#ctx0" brushRef="#br0" timeOffset="45560.26">3979 8361 0,'0'0'0,"0"-106"32,0 85-32,-21 21 15,0-21-15,0 21 0,0 0 16,-1 0-16,1 0 0,0 21 15,-21 0-15,21 0 0,-22 0 0,1 22 16,0-1-16,-1 0 0,1 1 16,0-1-16,-1 22 0,22-1 0,-21 1 15,21-1-15,-1 1 0,1-22 16,21 21-16,0-20 0,0-1 16,21 0-16,1 1 0,-1-22 0,0 0 15,21 0-15,1-21 0,-1 0 16,0 0-16,1 0 0,-1 0 0,0 0 15,1-21-15,-1 0 0,0 0 16,-21-22-16,1 22 0,20-21 0,-21 21 16,-21-22-16,0 1 0,0 21 15,0-21-15,0-1 0,0 22 16,0 0-16,-21-21 0,0 20 0,0 1 0,-1 21 16,1 0-16,0-21 0,-21 21 15,21 0-15,-1 0 0,1 0 16,21 21-1,0 0-15,0 1 0,0-1 16,21 0-16,1 0 0,-1 0 0,0 22 16,0-1-16,0 0 0,0 1 15,1-1-15,-1 0 0,-21 22 16,21-22-16,-21 22 0,0-22 0,0 21 16,0 1-16,-21-1 0,0 1 0,-1-1 15,1 1-15,0-1 0,0 1 16,0-1-16,21-20 0,0-1 15,-21-21-15,21 0 0,0 1 0,0-1 16,0-42 0,0-1-16,21 1 0,-21-21 15,21 0-15,0-22 0,0 22 0,-21-22 16</inkml:trace>
  <inkml:trace contextRef="#ctx0" brushRef="#br0" timeOffset="45955.03">4297 8763 0,'0'21'15,"-21"-21"1,21 21 0,21-42-1,0 0-15,0 0 16,21 21-16,-20-42 0,-1 20 0,21 1 15,-21 0-15,0 0 0,1 0 16,-22 0-16,0-1 0,0 1 0,0 0 16,0 0-16,-22 21 0,1 0 15,-21 0-15,21 0 0,0 0 16,-22 0-16,22 21 0,0 0 16,0 0-16,0 1 0,-1-1 15,1 21-15,21 0 0,0 1 0,-21-22 16,21 21-16,0 1 0,0-1 15,0-21-15,0 21 0,0-20 0,21-1 16,0 0-16,1 0 0,-1-21 0,0 0 16,21 0-16,-21 0 0,22 0 15,-1-21-15,0 0 0,1 0 0,-1-22 16,22 22-16,-22-21 0,0-1 16,1 1-16</inkml:trace>
  <inkml:trace contextRef="#ctx0" brushRef="#br0" timeOffset="46191.9">5122 8128 0,'0'0'0,"0"-21"0,0 0 0,0 42 31,0 21-31,0 1 16,-21-1-16,0 0 0,0 1 16,21 20-16,-21-21 0,-1 1 0,22 20 15,-21-20-15,0-1 0,0 21 0,21-20 16,0-1-16,-21-21 15,21 22-15,0-22 0,0 0 0,0 0 0,0 0 16,21-21 0,0 0-16,0 0 0,0-21 15,1 0-15,-1-21 0,0 20 0,0-20 16,21 21-16</inkml:trace>
  <inkml:trace contextRef="#ctx0" brushRef="#br0" timeOffset="46427.76">5461 8043 0,'0'0'0,"0"-21"0,-21 42 32,21 1-32,0 20 15,-21 0-15,-1 1 0,1-1 0,21 21 16,0 1-16,-21-22 0,0 22 16,21-22-16,-21 0 0,21 1 15,0 20-15,0-20 0,-21-1 16,21-21-16,0 21 0,0-20 0,-22-1 15,22 0-15,0 0 0,22-21 16,-1-21 0,0 0-16,-21 0 0,21-1 15,0-20-15,0 21 0</inkml:trace>
  <inkml:trace contextRef="#ctx0" brushRef="#br0" timeOffset="46631.64">5080 8467 0,'0'0'0,"-21"0"0,0 21 16,-1-21-16,22 21 15,22-21 17,-1 0-32,0 0 0,0 0 0,0 0 15,22 0-15,-22 0 0,0 0 16,21-21-16,-21 21 0,22-21 0,-22 0 15,21 21-15,-21 0 0</inkml:trace>
  <inkml:trace contextRef="#ctx0" brushRef="#br0" timeOffset="47291.26">5609 8636 0,'42'21'31,"-20"-21"-31,-1 0 0,0-21 16,21 0-16,-21 0 0,1 0 16,-1 21-16,0-22 0,0 1 15,0 0-15,-21 0 0,0 0 0,0 0 16,0-1-16,0 1 0,-21 21 31,0 0-31,0 21 0,0-21 0,-22 22 16,22-1-16,0 0 0,21 21 0,-21-21 15,21 22-15,-21-22 0,21 21 16,0-21-16,0 22 0,0-1 0,0-21 16,0 0-16,21 1 0,0-1 15,0 0-15,0 0 0,0-21 16,22 0-16,-22 0 0,21 0 0,-21 0 16,22 0-16,-1 0 0,-21-21 15,22 0-15,-22 21 0,21-21 0,-21-22 0,0 22 16,1 0-16,-1-21 0,-21 20 15,0 1-15,21-21 0,0 21 16,-21 0-16,21-22 0,-21 22 0,21 0 16,1 0-16,-22 0 0,21 21 15,0 0-15,-21-22 0,21 22 0,0 0 16,0 0-16,1 22 0,-22-1 16,21 0-16,0 0 0,-21 0 15,0 0-15,0 22 0,21-22 0,-21 0 16,0 21-16,0-20 0,0-1 0,0 21 15,0-21-15,0 0 0,0 1 16,0-44 31,0 1-47,0 0 0,0 0 0,0 0 16,0 0-16,0-1 0,21 1 15,-21 0-15,0-21 0,21 21 0,-21-1 16,0-20-16,22 21 0,-1 0 0,0 0 15,0-1-15,0 1 0,0 0 16,1 21-16,20-21 0,-21 21 0,0 0 16,0 0-16,1 0 0,20 0 0</inkml:trace>
  <inkml:trace contextRef="#ctx0" brushRef="#br0" timeOffset="47676.05">7070 8509 0,'21'0'16,"-42"0"-16,63 0 0,-21 0 0,0 0 15,0 0-15,1 0 0,-1-21 16,0 21-16,0-21 0,0 21 16,0-21-16,1-1 0,-22 1 15,-22 21 1,1 0 0,0 0-16,-21 0 0,21 21 15,-22 1-15,22-22 0,-21 21 16,21 0-16,-1 0 0,1 0 0,0 0 15,21 1-15,0-1 0,0 0 16,21 0-16,0 0 16,22-21-16,-22 21 0,0-21 0,0 22 15,22-22-15,-22 21 0,0 0 0,0-21 16,-21 21-16,21 0 16,-21 0-16,0 1 0,0-1 15,-21-21-15,0 21 0,0 0 16,-22-21-16,22 21 0,-21-21 0,21 0 15,-22 21-15,22-21 0,-21 0 0,21 0 16,-22 0-16,22 0 16,0 0-16,0 0 0,0-21 0,21 0 15,-21 0-15,21 0 0</inkml:trace>
  <inkml:trace contextRef="#ctx0" brushRef="#br0" timeOffset="48419.51">12763 6731 0,'-21'0'31,"21"21"-15,0 0-16,0 1 0,43-1 0,-22 21 16,0 0-16,21 1 0,1 20 0,20-20 15,-21 20-15,22 1 0,-1-1 16,1 22-16,-1-22 0,-20-20 15,20 20-15,1 1 0,-22-22 0,22 0 16,-22 1-16,0-1 0,1-21 0,-22 0 16,21 22-16,0-22 15,-20 0-15,-1-21 16,-42-21 15,21 0-31,-22-1 0,1 1 16,21 0-16,0 0 0,0 0 0,0 0 15,0-1-15,0 1 0,0 0 16,0 42 15,21 0-31,-21 1 16,22-22-16,-22 21 0,0 0 0,0 0 16,0 0-16,0 0 15,0 1-15,0-1 0,0 0 16,-22 0-16,1-21 0,0 21 15,0-21-15,0 0 0,21 21 16,-43-21-16,22 0 0,0 0 0,0 0 16,0 0-16,0 22 0,-1-22 15</inkml:trace>
  <inkml:trace contextRef="#ctx0" brushRef="#br0" timeOffset="48991.61">13589 8742 0,'0'0'0,"21"-21"0,0 0 15,0-1-15,1 1 16,-1 0-16,0 21 0,0-21 16,-21 0-16,0 0 0,21-1 15,-21 1-15,0 0 0,0 0 16,-21 21-16,0 0 0,0 0 16,-22 0-16,22 0 0,-21 0 0,0 0 15,-1 0-15,-20 21 0,20 0 0,22 0 16,-21 1-16,21-1 0,0 0 15,21 0-15,0 0 0,0 22 0,0-22 16,21 0-16,0 0 0,21 0 16,1 0-16,-1 1 0,-21-1 0,21 21 15,1-21-15,-1 0 0,0 1 0,-20-1 16,-1 0-16,21 0 0,-42 0 16,0 0-16,0 1 0,0-1 15,0 0-15,-21-21 0,0 21 0,-22-21 16,1 0-16,0 21 0,-1-21 15,-20 0-15,-1 0 0,22 0 0,-21 0 16,20 0-16,1-21 0,0 0 0,-1 21 16,22-21-16,0 0 0,0-1 15,0 1-15,21 0 0,0 0 16,0 0-16,0 0 0,21-1 0,0 1 16,0 0-16,0 0 0,22 0 15,-1 0-15,0-1 0,1 1 0,-1 0 16,0 21-16,1-21 0</inkml:trace>
  <inkml:trace contextRef="#ctx0" brushRef="#br0" timeOffset="49336.41">13822 8827 0,'0'0'0,"0"21"0,0 0 0,21 0 16,0-21-16,-21 21 16,21-21-16,0 0 0,1 0 15,-1 0-15,0 0 0,0 0 16,0-21-16,0 0 0,1 21 0,-1-21 15,0 0-15,0-1 0,0 1 0,-21 0 16,0 0-16,0-21 0,0 20 16,0 1-16,0 0 0,0 0 0,-21 21 15,0-21-15,0 21 16,-22 0-16,22 0 0,-21 0 0,21 21 16,0 0-16,-22 0 0,22 0 0,0 22 15,0-22-15,0 21 0,-1 1 16,22-1-16,0 0 0,0-21 0,0 43 15,0-22-15,0-21 16,0 1-16,22-1 0,-1 0 0,0-21 16,0 21-16,0-21 0,22 0 0,-22 0 15,21 0-15,0 0 0,1-21 16,-22 0-16,21 0 0,1-1 0,-1 1 16,-21-21-16,21 21 0</inkml:trace>
  <inkml:trace contextRef="#ctx0" brushRef="#br0" timeOffset="49580.71">14605 8403 0,'21'-42'0,"-42"84"0,42-105 0,-21 20 16,0 22-16,21-21 0,-21 63 15,0 0 1,-21 0-16,0 22 0,21-1 0,-21 0 16,0 1-16,-1-1 0,22 22 0,-21-22 15,0 21-15,0-20 16,0 20-16,21-20 0,0 20 0,-21-21 15,21 1-15,0-22 0,0 21 16,0-21-16,0 1 0,0-1 0,0 0 16,0 0-16,21-21 0,0 0 0,0 0 15,0 0-15,0 0 0,1-21 16,-1 0-16,0 0 0,0-1 0,0-20 16,0 21-16</inkml:trace>
  <inkml:trace contextRef="#ctx0" brushRef="#br0" timeOffset="49819.97">15092 8319 0,'0'0'0,"0"-43"0,21 22 16,-21 0-1,-21 42-15,0 21 16,-1-20-16,1 20 0,0 0 0,0 1 16,0 20-16,0-21 0,-1 22 15,1-22-15,0 1 0,21 20 0,0-21 16,-21 1-16,21-1 0,0-21 0,0 22 15,0-22-15,0 0 0,0 0 16,0 0-16,21-21 16,0 0-16,0 0 15,1 0-15,-1 0 0,0-21 0,0 0 16,0 0-16,22 0 0</inkml:trace>
  <inkml:trace contextRef="#ctx0" brushRef="#br0" timeOffset="50483.59">15240 8805 0,'-64'43'31,"64"-22"-31,22-21 16,-1 0 0,0 0-16,21-21 15,-21 21-15,1-21 0,-1-1 0,0 1 16,0 21-16,0-21 0,0 0 15,1 0-15,-1-22 0,-21 22 0,0 0 16,0 0-16,-21 21 16,-1 0-1,1 0-15,0 21 0,0 0 16,0 22-16,-22-22 0,22 21 0,0 0 16,0 1-16,21-22 0,0 21 0,0-21 15,0 22-15,0-22 0,0 0 16,0 0-16,21 0 0,0-21 15,0 0-15,1 0 0,-1 0 16,0 0-16,0 0 0,0 0 0,0 0 16,1-21-16,-1 0 0,0 0 15,0 0-15,-21 0 0,21-22 16,0 22-16,1-21 0,-1 21 0,0-22 16,0 1-16,0 21 0,0 0 0,22-22 15,-22 22-15,0 21 0,0-21 16,0 21-16,1 0 0,-1 0 0,0 0 15,0 21 1,-21 0-16,0 0 0,0 1 0,0-1 16,0 21-16,0-21 0,0 22 0,0-22 15,0 21-15,0-21 0,0 0 16,0 1-16,0-1 0,-21 0 0,21 0 16,-21-21-1,21-21 1,0 0-1,0 0-15,0-1 0,0 1 16,21-21-16,0 21 0,-21-22 16,21 22-16,0-21 0,1 21 0,-22-22 15,21 22-15,0 0 0,21-21 0,-21 21 16,1-1-16,-1 22 0,0-21 0,0 21 16,0 0-16,0 0 15,1 0-15,-1 21 0,0-21 16</inkml:trace>
  <inkml:trace contextRef="#ctx0" brushRef="#br0" timeOffset="50865.75">16785 8678 0,'0'0'0,"0"-63"16,0 42-1,0 0-15,-21 21 16,0 0-16,0 0 0,-1 0 0,1 0 15,0 0-15,0 21 0,0-21 0,-22 21 16,22 0-16,0 0 0,0 0 16,21 1-16,0-1 0,0 0 15,0 0-15,0 0 16,21 0-16,0-21 0,0 22 16,1-22-16,20 21 0,-21-21 0,0 21 15,0-21-15,1 21 0,-1-21 16,-21 21-16,0 0 15,0 1-15,-21-22 16,-1 21-16,1-21 16,0 21-16,-21-21 0,21 0 0,-22 0 15,22 0-15,-21 0 16,21 0-16,-1 0 0,1 0 0,0 0 16,0 0-16,0 0 0,0-21 0,-1 0 15,1-1 1,21 1-16,0 0 0</inkml:trace>
  <inkml:trace contextRef="#ctx0" brushRef="#br0" timeOffset="51175.15">14414 8509 0,'0'0'0,"-21"0"0,64 0 31,-1 0-31,0 0 0,1 0 0,20 0 16,1 0-16,-1 0 0,1 0 16,20 0-16,-20 0 0,20 0 0,1 0 15,0-21-15,-22 21 0,22 0 0,-22 0 16,1 0-16,-22 0 0,1 0 15,-1 0-15,0 0 0,-21 0 0,1 0 16,-1 0-16,-21 21 31</inkml:trace>
  <inkml:trace contextRef="#ctx0" brushRef="#br0" timeOffset="52063.71">5821 9546 0,'-21'-84'16,"42"168"-16,-42-190 0,21 85 15,-22 21-15,22-21 0,-21 21 16,0 0-16,0 0 16,0 21-1,0 22-15,21-1 0,0 0 16,-22 22-16,22-1 0,-21 1 0,21-1 16,0 1-16,0-22 0,-21 22 15,0-1-15,21-21 0,-21 1 0,0-1 16,21 0-16,-22-20 0,22 20 0,-21-21 15,21 0-15,0 0 0,-21-21 16,21-21 15,0 0-31,0 0 0,0 0 16,0 0-16,0-22 0,0 22 0,0 0 16,0 0-16,0-22 15,-21 22-15,21 0 0,-21 0 0,21 0 16,0 0-16,-21 21 15,21 21-15,-22 0 16,22 0-16,0 0 0,0 0 0,-21 22 16,21-22-16,0 21 0,0-21 15,0 22-15,0-22 0,0 21 0,0-21 16,0 1-16,0-1 16,21-21-16,1 0 0,-1 0 0,0 0 15,0 0-15,0-21 0,0-1 16,22 1-16,-22 0 0,21 0 0,1 0 15,-22 0-15,21-1 0,0 1 16,-20 0-16,-1 0 0,0 0 16,0 0-16,-21 42 31</inkml:trace>
  <inkml:trace contextRef="#ctx0" brushRef="#br0" timeOffset="53019.81">1376 11959 0,'0'-21'31,"21"0"-31,0 21 16,0-21-16,-21 0 0,21-1 15,1 1-15,-1 0 0,0 0 16,0 0-16,-21 0 0,0-1 0,0 1 16,0 0-16,0 0 0,0 0 15,-21 0-15,-21 21 0,20 0 0,-20 0 16,-21 21-16,20 0 0,-20 0 16,20 0-16,-20 22 0,21-1 0,-1-21 15,1 21-15,21 1 0,0-1 16,-1-21-16,22 22 0,0-22 15,0 0-15,22-21 16,-1 0 0,21 0-16,0-21 0,1 0 0,-1-1 15,0 1-15,22-21 0,-1 21 16,-20 0-16,20-1 0,-20 1 0,-1 0 16,-21 0-16,0 0 0,0 0 15,1 21-15,-22 21 31,0 0-31,-22 21 0,22-21 16,0 43-16,-21-22 0,21 22 0,0-1 16,0 1-16,0-1 0,0 1 15,0-1-15,0 1 0,0 20 0,0-20 16,0-1-16,0 22 16,0 0-16,0-22 0,-21 22 0,0-22 15,0 1-15,0-1 0,-1 1 16,-20-1-16,0-20 0,-1-1 0,1 0 15,21-20-15,-21-1 0,-1-21 16,1 0-16,0 0 0,-1 0 16,1 0-16,21-43 0,-22 22 0,1-21 15,0 21-15,21-43 0,-22 22 16,22-22-16,21 1 0,0-1 0,-21-20 16,21 20-16,0-20 0,0 20 15,21 1-15,0-22 0,0 21 0,22 1 16,-1-1-16,22-20 15,-22 20-15,21 22 0,1-22 0,21 22 16,-22 0-16</inkml:trace>
  <inkml:trace contextRef="#ctx0" brushRef="#br0" timeOffset="53580.76">1778 12023 0,'0'0'15,"21"21"1,0-42-1,0 0 1,1-1-16,-1 1 16,0 0-16,-21 0 0,0 0 15,21-22-15,-21 22 0,0 0 16,0 0-16,0 0 0,0 0 0,0-1 16,-21 22-16,0 0 15,0 0-15,-1 22 0,22-1 16,-21 21-16,21 0 0,-21 1 15,21-1-15,-21 0 0,21 1 0,0-1 16,0 0-16,0 1 0,0-1 16,0-21-16,21 0 0,0 1 0,0-1 15,22-21-15,-22 0 0,0 0 16,0 0-16,22-21 0,-22-1 16,21 1-16,0 0 0,1-21 15,-1 21-15,0-22 0,22 1 0,-22-22 16,1 22-16,-1-21 0,0 20 15,1-20-15,-22-1 0,0 22 0,0-22 16,0 22-16,0-21 0,-21 20 16,0 22-16,0 0 0,0 0 0,0 42 15,-21 0 1,0 21-16,0 1 0,0-1 0,0 0 16,21 1-16,-22-1 15,22 22-15,-21-22 0,21 0 0,-21 22 16,21-22-16,0 0 0,0 1 15,0-22-15,0 21 0,0-21 0,21 1 16,0-1-16,1-21 0,-1 0 16,21 0-16,-21 0 0,0 0 15,1-21-15,-1-1 0,0 1 16,0 0-16,0 0 0,0-21 0,-21 20 16,0 1-16</inkml:trace>
  <inkml:trace contextRef="#ctx0" brushRef="#br0" timeOffset="53759.81">2349 11790 0,'0'0'15,"22"0"17,-1 0-32,0 0 0,0 0 15,21 0-15,-20-21 0,20 21 16,0-21-16,1 21 0,-1-22 0,0 22 15,22-21-15,-22 21 0</inkml:trace>
  <inkml:trace contextRef="#ctx0" brushRef="#br0" timeOffset="54755.59">3704 11959 0,'0'0'0,"0"21"0,0-42 47,21 21-47,0-21 0,-21 0 0,22 0 15,-1 0-15,0-22 0,0 22 16,0-21-16,0-1 0,1 1 0,-1 0 16,-21-1-16,0-20 15,21 21-15,-21-1 0,0 1 0,0 0 0,0-1 16,0 22-16,0 0 0,0 0 15,-21 21-15,0 21 16,-1 0-16,1 0 0,21 22 0,-21-1 16,0 0-16,21 1 0,0 20 15,-21-21-15,21 1 0,-21 20 0,21-20 16,0-1-16,0 0 0,0 1 16,0-1-16,0-21 0,21 21 0,0-20 15,-21-1-15,21-21 0,21 21 0,-20-21 16,-1 0-16,0 0 0,21 0 15,-21-21-15,1 21 0,-1-21 16,21-1-16,-21 1 0,0-21 0,1 21 16,-1-22-16,21 1 0,-21 21 15,0-43-15,1 22 0,-22 0 0,21-22 16,0 1-16,-21 20 0,0 1 16,0 0-16,0-1 0,0 22 0,-21 42 31,0 1-31,21-1 0,-22 21 15,1 0-15,21 1 0,-21-1 16,21 0-16,0-20 0,0 20 0,-21 0 16,21 1-16,0-22 0,-21 21 0,21-21 15,0 0-15,0 1 0,0-1 16,0 0-16,21-21 31,0 0-31,0 0 0,0-21 16,-21 0-16,22-1 0,20 1 0,-21 0 15,0-21-15,0 21 0,1-1 16,-1 1-16,0 0 0,0 21 0,0 0 16,-21 21-1,0 0-15,0 1 16,0-1-16,0 0 0,0 21 0,0-21 16,0 1-16,0 20 15,0-21-15,0 0 0,21 0 0,1 1 16,-1-1-16,0-21 0,0 0 15,0 0-15,0 0 0,1 0 0,20 0 16,0 0-16,-21 0 0,22-21 0,-1-1 16,0 1-16,1-21 0,-22 21 15,21 0-15,-21-22 0,1 1 0,20 21 16,-42-22-16,21 22 0,-21 0 0,21-21 16,-21 21-16,-21 21 15,0 21 1,0 0-16,0 0 15,-1 0-15,22 0 0,0 1 0,-21 20 16,21-21-16,0 0 0,0 0 0,0 22 16,0-22-16,0 0 0,0 0 15,0 0-15,21 1 16,1-22-16,-1 0 0,0 0 16,0 0-16,0 0 0,0-22 15,1 1-15,-1 21 0,0-21 0,0 0 16,0 0-16,0 0 0,-21-1 15,0 1-15,0 0 0</inkml:trace>
  <inkml:trace contextRef="#ctx0" brushRef="#br0" timeOffset="54971.61">3704 11621 0,'0'0'0,"-42"0"15,-1 0-15,22 21 0,42-21 32,1 0-32,-1 0 0,21 0 15,0 0-15,1 0 0,20-21 16,-20 21-16,20-22 0,-21 22 0,1-21 16,20 21-16,-20-21 0,-22 21 15,21 0-15</inkml:trace>
  <inkml:trace contextRef="#ctx0" brushRef="#br0" timeOffset="55715.75">6477 11748 0,'63'21'32,"-41"-21"-32,20 0 0,-21 0 15,0-21-15,0-1 0,1 1 0,20 21 16,-21-21-16,0 0 15,0 0-15,1 0 0,-22-1 0,21-20 0,-21 21 16,0 0-16,0-22 0,-43 1 0,22 21 16,-21 0-16,21-22 15,-22 22-15,1 21 0,0 0 0,-1 0 0,1 0 16,0 0-16,-1 21 0,1 1 16,21 20-16,-21-21 0,20 21 15,1 1-15,0-1 0,0 22 0,21-22 16,0-21-16,0 21 0,0 1 15,0-1-15,0-21 0,21 22 0,-21-22 16,21 0-16,0-21 0,22 21 16,-22-21-16,0 0 0,21 0 0,1 0 15,-22-21-15,21 0 0,1 0 0,-1-1 16,0 1-16,1 0 0,-22 0 16,21-21-16,0-1 0,-20 1 15,20 0-15,-21-1 0,0-20 0,0-1 16,1 1-16,-1-1 0,0 1 0,-21-1 15,0 22-15,0-22 0,0 22 16,0 0-16,0 21 0,0-1 16,0 1-16,-21 42 15,0 1-15,-1-1 0,22 21 0,0 0 16,-21 22-16,21-1 0,-21 1 16,21-1-16,0 1 0,0-1 0,0-20 15,0 20-15,0-20 0,0-1 0,0 0 16,0 1-16,0-22 0,21 21 15,22 0-15,-22-20 0,0-1 16,0-21-16,21 0 0,-20 0 16,20 0-16,0 0 0,1 0 15,-1 0-15,0-21 0,1-1 0,-1 1 16,0 0-16,22 0 0,-22 0 16,0-22-16,1 22 0,-1 0 0,0-21 15</inkml:trace>
  <inkml:trace contextRef="#ctx0" brushRef="#br0" timeOffset="56751.74">7768 11578 0,'21'-42'16,"0"-22"-1,-63 170-15,84-233 0,-63 106 0,0 21 16,0 0-16,0 0 0,0 0 16,-22 0-16,22 0 0,-21 0 0,-1 21 15,22 0-15,-21 1 0,21-1 0,-22 21 16,22-21-16,0 0 0,-21 22 16,21-22-16,-1 0 0,22 21 15,0-20-15,0-1 0,0 0 0,0 0 16,0 0-16,22-21 15,-1 0-15,0 0 0,0 0 16,0 0-16,0 0 0,1-21 0,20 0 16,-21 0-16,0 0 0,22-1 15,-22 1-15,0 0 0,0 0 16,0-21-16,-21 20 0,0-20 0,21 21 16,-21 0-16,0 0 0,0-1 15,0 1-15,0 42 16,-21 1-1,21 20-15,0-21 0,0 0 0,-21 22 16,21-22-16,0 21 0,0-21 0,0 0 16,0 1-16,0 20 0,0-21 15,21 0-15,0 0 0,1-21 16,-1 0-16,0 0 0,0 0 0,0 0 16,22 0-16,-22 0 0,21-21 15,0 21-15,-20-21 0,20 0 0,-21 0 16,21-22-16,-20 22 0,-1-21 15,0 0-15,0-1 0,0-20 16,0 20-16,1-20 0,-1-1 0,-21 1 16,21-1-16,0 1 0,-21 21 0,0-1 15,0 1-15,21 21 0,-21 0 16,0-1-16,0 44 16,-21-1-16,21 0 15,-21 21-15,0 1 0,0 20 0,21-21 16,-22 22-16,22-1 0,-21-20 0,21 20 15,0-20-15,0-1 0,0 21 16,0-41-16,0 20 0,0 0 0,0-21 16,21 1-16,1 20 0,-1-42 15,0 21-15,0 0 0,21-21 0,-20 0 16,20 0-16,0 0 0,-21 0 0,22 0 16,-1-21-16,0 0 15,1 21-15,-1-21 0,0 0 0,1-22 16,-22 22-16,21-21 0,-21 21 0,1-22 15,-22 1-15,0 21 0,0-22 16,0 1-16,0 0 0,0 21 0,0-1 16,-22 22-16,1 0 0,0 0 0,0 0 15,0 22-15,0-1 0,-1 0 16,1 0-16,0 21 0,0-20 0,0 20 16,0-21-16,-1 21 0,22-20 15,0 20-15,0-21 0,0 0 16,0 0-16,0 1 0,0-1 15,22-21-15,-1 0 0,0 0 0,0 0 16,0 0-16,0 0 0,1 0 16,-1-21-16,0-1 0,0 22 0,0-21 15,22 0-15,-22-21 0,0 21 16,0-1-16,0-20 0,0 21 0,-21 0 16,0-22-16,22 22 0,-44 42 31,1 1-31,21-1 0,-21 0 15,0 21-15,21-21 0,0 1 0,0-1 16,0 0-16,0 0 0,0 0 16,0 0-16,0 1 0,0-1 15,21-21 1,0 0-16,0 0 0,1 0 16,-1 0-16,0 0 0,0-21 0,0-1 15,0 1-15,1 0 0,-1 0 0,-21 0 16,21 0-16,-21-22 0,21 1 15,-21 21-15</inkml:trace>
  <inkml:trace contextRef="#ctx0" brushRef="#br0" timeOffset="56991.61">8022 11218 0,'-42'0'0,"84"0"0,-105 0 0,41 0 0,44 0 31,-1 0-31,21 0 0,-21 0 16,22 0-16,-1 0 0,0 0 15,1 0-15,-1 0 0,0 0 0,1 0 16,20-21-16,-42 21 0,22 0 16,-1 0-16,-21 0 0,21 0 15,-20 0-15,-1 0 0,0 0 0,-21-21 16</inkml:trace>
  <inkml:trace contextRef="#ctx0" brushRef="#br0" timeOffset="57675.78">14584 9567 0,'0'-21'16,"0"42"-16,21-42 0,-21 0 0,0 0 15,0 0-15,21 0 0,-21-1 16,0 1-16,0 42 47,0 22-47,0-1 0,0 22 0,0-1 15,0 1-15,0-1 0,0 1 16,-21-1-16,0 1 0,0-1 0,-1-21 16,22 1-16,-21 20 0,0-20 0,21-1 15,0-21-15,0 21 0,-21 1 16,21-22-16,0 0 0,-21 0 0,21 0 15,0 1-15,-21-22 16,-1 0 0,1-22-16,0 1 15,0 0-15</inkml:trace>
  <inkml:trace contextRef="#ctx0" brushRef="#br0" timeOffset="57899.88">14245 10160 0,'0'-21'0,"0"42"0,-21-42 15,21 42 1,0 0 0,21 0-16,0 1 0,-21-1 15,21 0-15,1 0 0,-1 0 0,-21 0 16,21 1-16,0-1 0,-21 0 16,0 0-16,21 0 0,-21 0 15,21 1-15,-21-1 0,22-21 16,-1 0-16,0 0 15,0 0-15,0 0 0,0-21 16,1-1-16,-1 22 0</inkml:trace>
  <inkml:trace contextRef="#ctx0" brushRef="#br0" timeOffset="58047.96">14817 10202 0,'0'0'0,"0"-21"15,0 42-15,-22-21 16,1 22-16,0-1 0,0 0 15,0 0-15,0 0 0,-1 0 0,1 1 16,0 20-16,0-21 0,0 0 16,0 0-16,-1-21 0,1 22 0,0-1 15,21 0-15</inkml:trace>
  <inkml:trace contextRef="#ctx0" brushRef="#br0" timeOffset="59859.27">12658 11176 0,'0'0'0,"0"-42"0,0 21 16,0-1-16,0 44 31,0-1-15,0 0-16,0 21 0,0 1 0,0-1 15,0 21-15,0-20 0,-22-1 16,22 0-16,0 1 0,0-1 0,-21 0 16,21-20-16,-21-1 0,21 0 0,0 0 15,0 0-15,0-42 32,0 0-32,21 0 15,-21 0-15,21-1 0,-21-20 16,22 21-16,-1-21 0,-21-1 15,21 1-15,-21 0 0,0-1 0,21 1 16,0 21-16,-21-22 0,0 22 16,0 0-16,21 0 0,1 42 15,-22 0-15,0 0 16,0 1-16,21 20 0,-21 0 0,0 1 16,0-1-16,0-21 0,0 21 15,0 1-15,0-22 0,21 21 0,-21-21 16,0 1-16,21-1 0,-21 0 0,21 0 15,0-21-15,1 0 16,-1 0-16,0 0 0,0 0 0,0 0 16,0 0-16,22-21 0,-22 0 15,21 0-15,-21-1 0,1-20 16,20 21-16,-21-21 0,0 20 0,0-20 16,1 0-16,-1 21 0,0-22 15,-21 22-15,0 0 0,21 0 0,-21 42 31,0 0-31,0 0 16,0 22-16,0-22 0,0 21 0,0-21 16,-21 22-16,21-1 0,0 0 15,0-21-15,0 22 0,0-22 0,0 0 16,0 21-16,0-20 0,0-1 16,0 0-16,21-21 15,0 0-15,0 0 0,1 0 0,-1 0 16,0 0-16,21 0 0,-21-21 0,1 21 15,-1-21-15,21-1 0,-21 1 16,0 0-16,1 0 0,-1-21 0,0 20 16,0 1-16,0-21 0,0 21 0,-21-22 15,22 22-15,-22 0 16,21 0-16,-21 42 16,0 0-1,0 0-15,0 22 16,0-22-16,-21 0 0,21 21 0,0-20 15,-22 20-15,22-21 0,0 0 16,0 22-16,0-22 0,0 0 0,0 0 16,22-21-16,-1 0 0,0 0 15,0 0-15,0 0 16,0 0-16,1 0 0,-1-21 0,0 21 16,0-21-16,0 0 0,0-1 0,1 1 15,-22 0-15,0 0 0,0-21 16,0 20-16,0-20 0,0 21 0,0-21 15,-22 20-15,1 1 0,0 0 16,0 0-16,0 0 0,0 21 0,-1 0 16,1 0-16,21 21 15,0 0 1,21-21 0,22 0-16,-22 0 0,21 0 0,-21 0 15,43 0-15,-22 0 0,22 0 16,-1 0-16,1-21 0,-1 21 0,1-21 15,-1 0-15,1 21 0,-22-22 0,0 1 16,1 21-16,-22-21 0,0 21 16,-42 0-1,0 21 1,0 0-16,-1 1 0,-20-1 0,21 21 16,0-21-16,-22 0 0,22 22 15,0-22-15,0 21 0,0-21 16,0 22-16,-1-22 0,1 0 0,21 0 15,0 22-15,0-22 16,0 0-16,21 0 16,1-21-16,-1 0 0,0 0 0,0 0 15,0 0-15,0-21 0,22 21 16,-22-21-16,0 0 0,21-1 0,-20 1 16,-1 0-16,0-21 0,0-1 15,21 1-15,-20 0 0,-1-1 16,0-20-16,0-1 0,0 1 0,22-43 15,-43 64-15,21-1 16,-21 1-16,21 21 0,-21 0 0,0 0 16,-21 21-1,0 21-15,-1 0 0,1 0 16,0 21-16,0 22 0,0-22 0,0 22 16,21-22-16,0 22 0,-22-22 15,22 21-15,0-20 0,0-1 0,0-21 16,0 22-16,0-22 0,22 21 0,-1-21 15,0-21-15,0 21 16,21 1-16,-20-22 0,-1 0 0,21 0 0,-21 0 16,22 0-16,-1-22 0,-21 1 15,21 0-15,1 0 0,-22 0 16,21 0-16,-21-1 0,22-20 0,-22 21 16,0-21-16,0 20 0,-21 1 15,0 0-15,0 0 0,0 42 16,0 0-1,-21 22-15,0-22 0,21 0 16,0 0-16,0 0 0,-21 0 0,21 1 16,0-1-16,0 0 0,0 0 0,0 0 15,21-21 1,0 0 0,0 0-16,0-21 15,-21 0-15,0 0 0,22 0 16,-1-1-16</inkml:trace>
  <inkml:trace contextRef="#ctx0" brushRef="#br0" timeOffset="60004.18">15515 11176 0,'-21'0'16,"42"0"-16,-63 0 0,21 0 16,-1 0-16,1 21 0,0-21 15,21 21-15,42 1 31,-20-22-31</inkml:trace>
  <inkml:trace contextRef="#ctx0" brushRef="#br0" timeOffset="61000.03">16108 11028 0,'0'0'0,"21"-42"0,0 20 0,-21 1 16,0 0-16,-21 21 15,0 0-15,0 0 16,-1 0-16,1 21 0,0 22 0,0-22 16,0 21-16,0 0 0,-22 1 15,43 20-15,-21-20 0,0 20 16,0 1-16,0-1 0,-1 1 16,1-22-16,0 21 0,21 1 0,-21-1 15,0-20-15,0 20 0,-1 1 0,22-1 16,-21 1-16,0-1 0,0 1 15,0-22-15,21 22 0,0-22 0,0 21 16,0-20-16,0-22 0,0 21 0,0-21 16,0 1-16,0-1 0,21 0 15,0-21-15,0 0 0,0 0 0,1 0 16,-1 0-16,0-21 0,0 0 16,0-1-16,22 1 0,-22-21 15,0 0-15,0-1 0,0 1 0,0-22 16,-21 1-16,0-1 0,0 1 0,0-1 15,0 22-15,0-21 0,-21 20 16,0 1-16,0 0 0,0 20 0,0-20 16,-1 21-16,22 0 0,0 0 47,22 21-47,-1 0 0,0 0 15,0-22-15,21 22 0,1-21 16,-1 21-16,0-21 0,1 0 0,-1 0 15,0 0-15,1-1 0,-1 1 16,-21 0-16,22 0 0,-22 0 0,0 0 16,-21-1-16,0 1 0,21 0 0,-21 42 31,-21 0-15,0 1-16,0-1 0,-1 0 15,1 21-15,21-21 0,-21 1 0,21 20 16,-21-21-16,21 0 0,0 0 15,0 1-15,0 20 16,21-42-16,21 21 0,-20-21 16,20 0-16,-21 0 0,21 0 15,1 0-15,-22-21 0,21 21 0,1-21 16,-22 0-16,0-1 0,21 1 16,-21-21-16,1 21 0,-1-22 0,0 22 15,0-21-15,-21 21 0,21 0 0,-21-1 16,21 1-16,-21 0 0,0 42 31,0 0-31,0 22 0,-21-22 16,0 21-16,0-21 0,21 22 15,-21-1-15,0 0 0,-1 1 0,22-1 16,-21 0-16,0 1 0,21-1 16,-21 22-16,21-22 0,0 0 15,-21 22-15,21-1 0,0 1 0,0-1 16,0 1-16,0-1 0,0 1 0,0-1 15,21 1-15,-21-1 0,0 1 16,0-1-16,0 1 0,0-1 0,0 1 16,0-22-16,0 0 0,-21 1 0,0-22 15,-1 0-15,1 0 0,0-21 16,-21 0-16,21 0 0,-22 0 0,1 0 16,-22-21-16,22 0 0,-21 0 15,20 0-15,1-1 0,0-20 16,-1 21-16,22-21 0,0-1 0,21 1 15</inkml:trace>
  <inkml:trace contextRef="#ctx0" brushRef="#br0" timeOffset="61435.78">18203 10859 0,'0'-43'0,"0"86"0,0-107 0,0 43 16,0 0-16,0 0 0,0-1 16,-21 1-16,0 42 15,0 1-15,21-1 16,0 21-16,-21 0 0,-1 1 0,1 20 16,21 1-16,-21-1 0,21-20 15,-21 20-15,0 1 0,0-22 16,21 21-16,0-20 0,-22-1 0,22-21 15,0 0-15,-21 22 0,21-22 16,0 0-16,21-42 31,1 0-31,-1 0 0,0-1 16</inkml:trace>
  <inkml:trace contextRef="#ctx0" brushRef="#br0" timeOffset="62053.78">18500 10837 0,'21'-21'0,"-42"42"0,63-63 0,-42 21 16,21 0-16,-21 42 16,0 0-16,0 0 15,-21 22-15,0-22 0,0 21 16,-1 0-16,1 22 0,0-22 0,0 1 16,21 20-16,-21-21 0,0 1 0,-1-1 15,22 0-15,-21-20 0,21-1 16,0 0-16,0 0 0,0 0 0,21-21 31,-21-21-15,22 0-16,20 0 0,-21-22 15,0 22-15,0 0 0,22-21 16,-22-1-16,0 22 0,0-21 0,0 21 16,1 0-16,-1-1 0,0 1 0,-21 42 31,0 1-31,0 20 0,0-21 15,0 0-15,0 22 0,0-22 16,0 21-16,0-21 0,0 22 0,0-22 16,0 0-16,0 0 0,0 0 0,21 0 15,0-21-15,0 0 0,1 22 16,-1-22-16,0 0 0,0 0 0,0 0 16,0 0-16,22-22 15,-22 1-15,0 0 0,0 0 0,0 0 16,1 0-16,-1-1 0,0-20 0,0 0 15,0-1-15,0 22 0,-21-21 16,0 21-16,0-22 0,0 22 0,0 0 16,-21 21-1,0 0-15,0 21 0,21 0 16,-21 22-16,0-22 0,21 21 0,0-21 16,-22 22-16,22-1 0,-21-21 15,21 22-15,0-22 0,0 0 16,0 0-16,0 0 0,0 0 0,21-21 15,1 0-15,-1 0 0,0 0 16,0 0-16,0 0 0,0 0 0,1 0 16,-1-21-16,21 0 0,-21 0 15,0 0-15,1 0 0</inkml:trace>
  <inkml:trace contextRef="#ctx0" brushRef="#br0" timeOffset="62284.08">17843 11007 0,'-42'21'0,"84"-42"0,-105 42 0,42-21 0,42 0 31,21 0-31,-21 0 16,22 0-16,-1 0 0,0 0 0,22 0 15,-22-21-15,22 21 0,-1 0 16,1 0-16,-1 0 0,1-21 0,-1 21 16,1 0-16</inkml:trace>
  <inkml:trace contextRef="#ctx0" brushRef="#br0" timeOffset="62928.86">20595 11197 0,'21'0'0,"-42"0"0,63 0 0,-20-21 0,-1 21 16,0-21-16,-21 0 0,0 0 16,0-1-16,0 1 15,0 0-15,0 0 0,0 0 0,-21 0 16,0-1-16,-1 1 0,1 0 15,-21 21-15,0 0 0,20 0 0,-20 0 16,0 0-16,-1 0 0,1 21 16,0 0-16,-1 1 0,1-1 0,0 21 15,-1-21-15,22 22 0,0-1 16,0 0-16,0 1 0,21-22 0,0 21 16,0-21-16,0 22 0,0-22 0,0 0 15,21 0-15,0-21 0,0 21 16,22-21-16,-22 0 0,0 0 0,21 0 15,1 0-15,-22-21 0,21 21 16,0-21-16,1 0 0,-22 0 16,21-22-16,1 1 0,-22 21 0,21-22 15,0-20-15,-20 21 0,-1-1 16,21 1-16,-21-22 0,0 22 0,22-21 16,-22-1-16,0 22 0,0-22 15,0 22-15,1 0 0,-22-1 16,0 22-16,0 0 0,-22 21 15,1 21-15,-21 0 0,21 22 16,0-1-16,-22 0 0,22 22 0,0-22 16,-21 22-16,20-22 0,1 0 15,0 22-15,21-22 0,0 0 0,0 1 16,0-1-16,0 0 0,0 1 16,0-1-16,0-21 0,21 22 15,0-22-15,22 0 0,-22 0 0,0-21 16,21 21-16,-20-21 0,20 0 15,-21 0-15,21 0 0,-20 0 0,-1 0 16,21 0-16,-21 0 0,22-21 16,-22 21-16,21-21 0,0 0 0,-20 0 15,20-22-15,0 22 0</inkml:trace>
  <inkml:trace contextRef="#ctx0" brushRef="#br0" timeOffset="63960.39">21442 11091 0,'0'-63'15,"0"42"-15,-43 169 0,86-212 0,-43-41 0,-21 83 0,-1 1 16,1 0-16,0 21 0,-21 0 15,21 0-15,-1 0 0,-20 21 0,21 0 16,-21-21-16,20 22 0,1-1 16,0 21-16,0-21 0,0 0 0,0 22 15,-1-22-15,22 21 0,0-21 0,0 1 16,0-1-16,0 0 0,0 0 16,0 0-16,0 0 0,22-21 15,-1 0-15,0 0 0,0 0 16,0 0-16,0 0 0,1-21 15,-1 0-15,0 0 0,0 0 16,0 0-16,0-1 0,1-20 16,-1 21-16,0-21 0,0 20 15,-21 1-15,0 0 0,21 0 0,-21 0 16,0 42 0,-21 0-16,21 21 15,-21-20-15,21-1 0,0 21 16,0-21-16,0 22 0,0-22 0,0 0 15,0 0-15,0 0 0,0 0 16,0 1-16,21-1 0,0-21 0,0 0 16,1 0-16,-1 0 0,21 0 15,-21 0-15,0-21 0,1-1 16,20 1-16,-21 0 0,0-21 16,0-1-16,1 1 0,-1 0 0,21-1 15,-42 1-15,21-21 0,0-1 16,1 22-16,-1-22 0,-21 1 0,21-1 15,0 22-15,-21-22 0,0 22 16,21 21-16,-21-21 0,0 20 16,0 44-16,0-1 15,0 0-15,-21 21 0,0 1 0,0-1 16,0 21-16,-1-20 0,1-1 16,0 22-16,0-22 0,0 0 15,21 22-15,-21-22 0,21 0 0,0 1 16,0-1-16,0-21 0,0 22 15,0-22-15,21 21 0,0-21 0,0-21 16,21 21-16,-20 1 0,20-22 0,0 0 16,1 0-16,-1 0 0,0 0 15,1 0-15,-1-22 0,0 1 0,1 21 16,-1-21-16,0-21 0,-21 21 16,1-22-16,-1 22 0,0-21 0,-21 21 15,21-1-15,-21-20 0,0 21 16,0 0-16,-21 0 0,0 21 15,0 0-15,-1 0 0,1 0 0,-21 0 16,21 21-16,-22 0 0,22 0 16,-21 0-16,21 22 0,0-22 15,-1 21-15,1-21 0,21 0 0,0 1 16,0 20-16,0-21 16,0 0-16,21 0 0,1-21 0,-1 0 15,0 0-15,0 0 0,0 0 16,0 0-16,1 0 0,-1-21 0,0 0 15,0 0-15,0 0 0,0 0 16,1-1-16,-1-20 0,0 21 0,0 0 16,0-22-16,0 43 0,-21-21 0,0 42 31,0 1-31,0-1 0,-21 0 16,21 0-16,-21 21 0,21-20 0,-21-1 15,21 0-15,-21 21 16,21-21-16,0 1 0,0-1 15,0 0-15,21-21 16,0 21-16,0-21 0,0 0 0,1 0 16,20 0-16,-21 0 0,0 0 0,22-21 15,-22 0-15,21 21 0,-21-21 16,0-1-16,1 1 0,-1-21 0,0 21 16,-21-22-16,21 22 0</inkml:trace>
  <inkml:trace contextRef="#ctx0" brushRef="#br0" timeOffset="64235.29">21569 10774 0,'0'0'16,"84"0"-1,-62 0 1,20 0-16,21 0 0,-20 0 0,-1 0 15,22 0-15,-22 0 0,0 0 0,1 0 16,-1 0-16,-21 0 16,21 0-16,-20 0 0,-1 0 0,0 0 15,0 0-15,-42 0 47,0 0-31,0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8T12:09:20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8784 804 0,'0'0'0,"0"-21"16,0 0-16,0 0 0,0 0 16,0 0-16,0-1 0,0 1 15,0 0-15,0 0 16,0 0-16,0 42 47,-21 0-47,0 21 15,0-20-15,-1 41 0,1-21 0,0 22 16,0-1-16,0 22 0,-22-21 16,22-1-16,0 1 0,0-22 0,0 21 15,21-20-15,-21-1 0,-1 0 16,22 1-16,0-1 0,-21 0 0,0-20 16,21-1-16,-21 21 0,21-21 15,0 0-15,0 1 0,0-44 31,0 1-31,0-21 16,21 0-16,-21 20 16,21-41-16,22 21 0,-22-22 0,0 1 15,21-1-15,-21-21 0,22 22 16,-1-22-16,-21 1 0,22 20 16,-22 1-16,0-1 0,0 22 0,0-1 15,0 1-15,-21 21 0,22-21 16,-22 20-16,0 44 15,0-1 1,21 21-16,-21 22 0,0-1 0,0 1 16,0-1-16,0 22 0,0-22 15,0 22-15,0-22 0,0 1 0,-21-1 16,21-20-16,0-1 16,-22 22-16,22-22 0,0-21 0,0 21 15,0 1-15,0-22 0,0 0 16,0 0-16,0 0 0,0 1 0,0-1 15,22-21 1,-22-21 0,0-1-1,0 1-15,0 0 0,-22 0 0,1-21 16</inkml:trace>
  <inkml:trace contextRef="#ctx0" brushRef="#br0" timeOffset="231.87">8424 1418 0,'0'0'0,"-21"0"0,0 0 0,0 0 0,0 21 16,42-21 15,0 0-31,0 0 16,0 0-16,22 0 0,-1 0 0,-21 0 15,21-21-15,1 21 0,-1-21 16,0 21-16,-20 0 0,20 0 0,-21 0 15,0-21-15,0 21 0,1 0 16,-1 0-16,0 0 0,0 0 16,0 0-16,0 0 15</inkml:trace>
  <inkml:trace contextRef="#ctx0" brushRef="#br0" timeOffset="585.5">9440 1270 0,'0'0'16,"21"0"-16,1-21 0,-1 0 0,0 21 16,-21-21-16,21-22 15,0 43-15,-21-21 0,0 0 0,0 0 16,0 0-16,-21 21 31,0 0-31,0 21 0,0 0 16,-1 0-16,22 21 0,-21-20 15,0 20-15,0-21 0,0 21 0,0 1 16,21-22-16,0 21 0,-22-21 16,22 22-16,0-22 0,0 21 0,0-21 15,0 1-15,0 20 0,0-21 16,0 0-16,0 0 0,22 1 16,-1-22-16,0 21 15,0-21-15,0 0 0,0 0 16,1 0-16,-1 0 0,21-21 15,-21-1-15,22 1 0,-1 0 16,-21 0-16,21 0 0</inkml:trace>
  <inkml:trace contextRef="#ctx0" brushRef="#br0" timeOffset="869.42">10223 1291 0,'0'0'0,"0"-21"0,0 0 15,22 21-15,-22-21 0,0 0 0,0-1 16,-22 22 15,1 0-31,0 0 0,0 22 16,0-1-16,0 0 15,-1 21-15,22-21 0,0 1 16,-21 20-16,21-21 0,-21 21 16,21-20-16,0-1 0,-21 0 0,21 21 15,0-21-15,0 1 0,0-1 16,0 0-16,0 0 0,21-21 0,0 21 15,-21 0-15,21-21 0,1 0 0,-1 0 16,0 0-16,0 0 16,0 0-16,0 0 0,1-21 0,-1 21 15,0-21-15</inkml:trace>
  <inkml:trace contextRef="#ctx0" brushRef="#br0" timeOffset="2079.92">10583 1376 0,'21'0'79,"1"0"-64,-1-21 1,0 21-16,0-21 0,-21-1 0,21 22 15,-21-21-15,21 0 16,-21 0-16,0 0 16,-21 42 31,0 0-47,21 0 0,-21 0 15,0 22-15,21-22 16,-21 0-16,21 0 0,0 0 0,0 1 15,-22-1-15,22 0 0,0 0 16,0 0-16,0 0 0,0 1 0,0-1 16,0 0-16,22 0 15,-1-21-15,0 0 0,0 0 16,21 0-16,-20 0 0,20 0 0,-21 0 16,21 0-16,1-21 0,-22 0 15,21 0-15,1 21 0,-1-22 0,-21-20 16,21 21-16,1 0 0,-22 0 15,21-1-15,-21-20 0,1 21 0,-1-21 16,0 20-16,-21 1 0,0-21 16,21 21-16,-21 0 0,0-1 15,0 1-15,0 0 0,-21 21 16,0 0-16,0 0 16,-1 21-16,1 0 15,0 1-15,21-1 0,0 0 0,-21 0 16,21 0-16,0 0 0,0 1 0,0 20 15,0-21-15,0 0 0,21 0 16,-21 1-16,21-1 0,0 0 16,1-21-16,-1 21 0,0 0 15,-21 0-15,21-21 0,0 22 0,0-22 16,-21 21-16,0-42 62,0-1-62,0 1 0,-21 21 16,21-21-16,-21 21 0,0-21 16,0 21 15,0 21-31,21 0 16,0 0-1,0 1-15,0-1 0,21-21 16,0 0-16,0 21 0,0-21 15,0 0-15,1 0 0,-1 0 0,0 0 16,0 0-16,0 0 16,22 0-16,-22-21 0,21 0 0,-21 21 15,0-22-15,22 22 0,-22-21 0,0 0 16,0 0-16,0 0 0,22 0 16,-43-1-16,21-20 0,0 21 0,-21 0 15,21 0-15,-21-1 0,0 1 16,0 0-16,0 0 0,-21 21 15,0 0 1,0 21-16,0-21 0,-1 21 16,22 0-16,0 1 0,-21-1 15,21 0-15,0 21 0,0-21 0,0 1 16,0-1 0,0 0-16,0 0 0,21 0 15,-21 0-15,22-21 16,-22 22-16,21-22 15,-21 21-15,0 0 32,-21-21-32,-1 0 15,1 0-15,0 0 16,0 0 0,0 0-16,0 0 15,-1 0 1,1-21-1</inkml:trace>
  <inkml:trace contextRef="#ctx0" brushRef="#br0" timeOffset="5840.31">12700 1016 0,'0'0'0,"21"21"0,0-21 16,0 0-16,1 0 15,-1 0-15,21-21 0,-21 0 0,22 0 16,-1 21-16,0-21 0,22-1 15,-22 1-15,0-21 0,22 21 0,-22 0 16,-21-1-16,22 1 0,-22 0 16,21 0-16,-42 0 0,0 0 0,0-1 15,0 1-15,-21 21 16,0-21-16,-21 21 0,20 0 16,-41 0-16,21 0 0,-22 21 15,1-21-15,20 21 0,-20 1 0,20 20 16,-20-21-16,21 21 0,20 1 15,1-1-15,0 0 0,0 1 16,21-1-16,0 0 0,0-20 16,0 20-16,21-21 0,-21 21 15,42-20-15,-20-1 0,20 21 0,0-21 16,1 0-16,-1 1 0,0-1 0,1 21 16,-1-21-16,0 0 0,-21 1 15,1-1-15,-1 21 0,-21-21 16,0 22-16,0-22 0,-21 0 15,-22-21-15,22 21 0,-21 0 0,-64-21 16,64 0 0,-64 0-16,63 0 0,1-21 15,0 21-15,-1-21 0,22 0 16,-21-22-16,21 22 0,0 0 16,-1 0-16,22 0 0,-21 21 15,21-21-15,0-1 0,0 1 16,21 21-1,1 0-15,-1 0 0,21 0 0,-21 0 16,22 0-16,-1 0 0,0 0 0</inkml:trace>
  <inkml:trace contextRef="#ctx0" brushRef="#br0" timeOffset="6200.95">13674 1334 0,'0'0'0,"21"-22"16,21-62-1,-42 63-15,0-1 0,0 1 16,0 42 15,0 1-31,-21 20 16,21 0-16,-21-21 0,21 22 0,0 20 16,0-20-16,-21 20 0,21 22 15,-22-22-15,22 22 0,-21 0 16,21-1-16,0 1 0,-21 0 0,0 20 0,0-20 15,21 21-15,-43 0 16,22 0-16,0-22 0,0 1 0,0 0 16,-22-1-16,22 1 0,0-22 15,0 1-15,0-22 0,0 1 0,-1-1 16,22 0-16,0-21 0,0-63 31,0 21-31,22-21 16,-1-1-16,-21-20 0,21-1 15,0 1-15,0-22 0,0 0 0</inkml:trace>
  <inkml:trace contextRef="#ctx0" brushRef="#br0" timeOffset="7376.27">13652 1566 0,'0'0'0,"22"-63"0,-22-1 16,0 22-16,0 0 0,0-1 15,0 1-15,0 21 0,0 0 0,0 0 16,0-1-16,21 1 0,-21 0 15,21 21-15,0 0 0,0 0 0,0 0 16,1 0-16,20 0 0,0 21 16,-21 0-16,22-21 0,-1 22 15,-21 20-15,0-21 0,1 0 16,-1 0-16,-21 1 0,0-1 0,0 0 16,0 0-16,-21 0 0,-1 0 15,-20 1-15,21-22 0,-21 21 0,20-21 16,1 0-16,-21 0 0,21 0 15,0 0-15,-1 0 0,1 0 0,0 0 16,21 21 0,0 0-1,0 0-15,0 0 16,0 1-16,0-1 0,0 0 16,21 0-16,22-21 15,-22 0-15,21 0 0,-21 0 0,22 0 16,-1 0-16,21-21 15,-20 0-15,20 0 0,-20-1 0,20 1 16,-21-21-16,1 21 0,-1-22 0,0 22 16,1-21-16,-22 0 0,0-1 15,0 1-15,-21 0 0,21-1 0,-21 22 16,0 0-16,0 0 0,0 0 16,-21 21-16,21 21 0,-21 0 15,0 0-15,0 0 0,0 22 16,-1-1-16,1-21 0,21 21 0,-21 1 15,21-1-15,0 0 16,0-20-16,0-1 0,0 21 0,0-21 0,21 0 16,0 1-1,1-22-15,-1 0 0,0 0 0,21 0 16,-21-22-16,1 22 0,-1-21 16,21 0-16,-21 0 0,0 0 0,22-22 15,-22 22-15,0-21 0,0 0 16,0-1-16,22 1 0,-22 0 0,0-1 15,0 22-15,-21-21 0,21 21 16,-21-1-16,22 22 0,-22 22 31,0-1-31,0 0 16,0 0-16,0 0 0,0 0 16,0 1-16,21-22 31,-21-22-16,0 1-15,21 0 16,-21 0-16,0 0 0,0 0 0,0-1 16,0 1-16,0 0 15,0 0-15,-21 0 16,0 21-16,-1 0 16,1 21-16,0 0 15,0 0-15,21 0 0,-21 1 0,0 20 16,-1-21-16,1 21 0,21 1 15,0-22-15,-21 21 0,21 1 16,0-22-16,0 21 0,0-21 16,0 0-16,0 22 0,0-22 0,0 0 15,21 0-15,0 0 0,1 1 16,20-22-16,-21 21 0,21-21 0,1 0 16,-1 0-16,0 0 0,1 0 15,-1-21-15,0-1 0,1 22 0,-1-21 16,0 0-16,1 0 0,-1-21 0,-21 20 15,0 1-15,1 0 0,-1-21 16,-21 21-16,0-1 0,0 1 0,0 0 16,0 0-16,-21 21 31,-1 0-31,1 21 16,21 0-16,-21-21 0,21 21 0,-21 1 15,21-1-15,0 0 0,0 0 16,0 0-16,0 0 0,0 1 0,0-1 15,0 0 1,21-21-16,0 21 0,0-21 16,1 0-1,-1 0-15,0-21 16,-21 0-16</inkml:trace>
  <inkml:trace contextRef="#ctx0" brushRef="#br0" timeOffset="7556.17">15684 953 0,'0'0'0,"-21"0"0,0 0 15,0 0-15,0 0 16,21 21 15</inkml:trace>
  <inkml:trace contextRef="#ctx0" brushRef="#br0" timeOffset="8448.23">15917 1164 0,'0'-21'16,"21"0"0,1 0-16,20 0 0,-21-1 15,0 1-15,22-21 0,-22 21 16,0-22-16,21 22 0,-21-21 0,1 21 16,-1-22-16,0 22 0,-21-21 15,0 21-15,0 0 0,0-1 0,0 1 16,-21 21-1,21 21-15,-21 1 16,-1 20-16,1 21 0,0 1 16,0-1-16,0 1 0,0 21 0,-1-22 15,22 22-15,-21-22 0,21 22 16,-21-22-16,21 22 0,0 0 16,0-1-16,0 1 0,0 0 0,-21-22 15,21 22-15,-21 0 0,0-22 16,-1 22-16,1-1 0,0 1 0,0 0 15,0-1-15,0-20 0,-1 21 16,1-22-16,0 1 0,21-1 0,0 1 16,0-22-16,0 0 0,0 1 15,0-1-15,0 0 0,0-21 0,21 1 16,0-22-16,1 0 0,-1 0 0,21 0 16,-21 0-16,43-43 0,-22 22 15,22-21-15,-1-1 0,1 1 0,20 0 16,-20-22-16,-1 1 0,1-1 15,-1-20-15,-20 20 0,-1-21 16,-21 1-16,-21-1 0,0 22 0,0-22 16,-21 21-16,0-20 0,-22 20 15,-20-20-15,-1 20 0,1 1 0,-1-1 16,22 22-16,-21-1 0,20 1 16,1 21-16,21 0 0,0 0 0,-1 21 15,1-22-15,0 22 16,21-21-1,21 21-15,0 0 16,1-21-16,-1 0 0,21 21 0,-21-21 16,22 21-16,-1-21 0,0-1 15,-21 1-15,22 0 0,-1 0 16,0 0-16,-20 0 0,20-1 16,-21-20-16,0 21 0,0 0 0,-21 0 15,0-1-15,22 1 0,-22 42 47,0 1-47,0-1 0,0 0 0,-22 0 16,22 0-16,0 0 0,0 1 15,-21-1-15,21 0 0,0 0 16,-21 0-16,21 0 0,21-21 47,-21-21-47,21 21 15,-21-21-15,0 0 0,22 0 0</inkml:trace>
  <inkml:trace contextRef="#ctx0" brushRef="#br0" timeOffset="8616.12">16679 974 0,'0'-21'0,"-21"21"31,0 0-31,0 0 16,21 21-1,0 0 1,0 0 0,21-21-16,0 0 0,-21 21 15,21-21-15</inkml:trace>
  <inkml:trace contextRef="#ctx0" brushRef="#br0" timeOffset="9300.2">16870 1228 0,'0'0'0,"21"0"16,0 0-16,0 0 0,0 0 16,1 0-16,-1-21 15,0-1-15,0 22 0,0-21 0,0 0 16,1 0-16,-1 0 0,-21 0 16,0-1-16,0 1 15,0 0-15,-21 21 16,-1 0-16,1 0 0,0 21 15,0 0-15,0 1 0,21-1 16,0 21-16,-21-21 0,21 0 16,-22 22-16,22-22 0,0 0 0,0 0 15,0 22-15,0-22 0,0 0 16,22 0-16,-1 0 0,0-21 16,0 21-16,0-21 0,0 0 15,1 0-15,20 0 0,-21 0 16,21 0-16,-20 0 0,20 0 15,-21-21-15,21 21 0,-20-21 0,20 0 16,-21 0-16,21 0 0,-20-1 16,-1-20-16,0 21 0,0-21 0,0 20 15,0-20-15,-21 21 0,0 0 16,0-22-16,22 22 0,-22 0 0,21 21 16,-21-21-16,0 0 0,21 21 15,0 0-15,0-21 0,0 21 16,1 0-16,-1 0 0,-21 21 15,21 0-15,0 0 0,0 0 16,-21 0-16,21 22 0,-21-22 16,22 21-16,-22-21 0,0 22 0,0-22 15,0 0-15,0 0 0,0 0 16,0 1-16,0-1 0,0 0 0,0 0 31,0-42-15,0 0-16,0 0 15,0-1-15,0-20 0,0 21 16,0-21-16,0 20 0,21-20 16,-21 0-16,21 21 0,-21-22 15,0 22-15,21 0 0,0 0 16,-21 0-16,21-1 0,1 1 0,-1 21 16,0 0-16,0 0 0,0 0 15,0 0-15,1 0 0,-1 0 16,0 21-16</inkml:trace>
  <inkml:trace contextRef="#ctx0" brushRef="#br0" timeOffset="9709.98">18584 1016 0,'0'0'0,"21"-21"0,-21 0 15,22 21-15,-22-21 0,0-1 16,0 1-1,-22 21-15,1 0 0,0 0 0,0 0 16,0 21-16,-22-21 0,22 22 16,-21-1-16,21 0 0,0 0 0,-1 0 15,1 0-15,21 1 0,-21-22 16,21 21-16,0 0 0,0 0 0,0 0 16,21 0-16,0-21 0,22 22 15,-22-22-15,21 21 0,-21-21 0,22 21 16,-1 0-16,0-21 15,-20 21-15,20-21 0,-21 21 0,0-21 16,0 22-16,-21-1 16,0 0-16,0 0 15,-21-21-15,0 0 16,0 21-16,0-21 0,0 0 0,-1 0 16,-20 0-16,42 21 0,-21-21 15,0 0-15,0 0 0,-1 0 0,1 0 16,0 0-16,0 0 0,0 0 15,0 0-15,21-21 16,-22 21-16</inkml:trace>
  <inkml:trace contextRef="#ctx0" brushRef="#br0" timeOffset="10608.04">8636 2223 0,'-42'0'0,"84"0"0,-106 0 15,43-22-15,0 22 0,-21-21 16,21 21-16,-1-21 0,1 21 15,0-21-15,42 21 63,22 0-63,-22 0 0,21 0 0,0 0 16,1 21-16,20-21 0,1 21 15,-1-21-15,1 21 0,20-21 0,-20 0 16,21 22-16,-1-22 0,1 0 15,0 0-15,20 0 0,22 21 0,0-21 16,22 0-16,-1 0 0,21 0 16,22 0-16,-1 0 0,22 0 0,-1 0 15,22-21-15,0 21 0,21 0 16,21 0-16,0-22 0,1 22 0,-1-21 16,21 21-16,0 0 0,1 0 15,-22 0-15,21-21 0,1 21 16,-1 0-16,-21 0 0,21 0 0,-20 0 15,-1 0-15,-21 0 0,0 0 16,0 0-16,-21 0 0,-1 0 0,-20 0 16,0 0-16,-22 0 0,1 0 15,-22 0-15,-21 0 0,-21 0 0,0 0 16,-21 0-16,-42 0 0,-1 0 16,1 0-16,-43 0 0,21 0 0,-21 0 15,0 0-15,1 0 31,-22-21 16</inkml:trace>
  <inkml:trace contextRef="#ctx0" brushRef="#br0" timeOffset="10733.97">18817 2117 0,'-21'0'0,"42"0"0,-84 21 78</inkml:trace>
  <inkml:trace contextRef="#ctx0" brushRef="#br0" timeOffset="14611.95">63 7176 0,'0'0'0,"-42"0"0,21 0 0,21-22 16</inkml:trace>
  <inkml:trace contextRef="#ctx0" brushRef="#br0" timeOffset="18136.61">1820 3874 0,'0'-22'0,"21"22"0,-21-21 0,0 0 15,0 0-15,0 0 16,0 0-16,0-1 0,0 1 15,-21 0-15,0 0 16,21 0-16,0 0 0,-21 21 16,0-22-16,0 22 0,21-21 15,-22 21-15,1 21 16,0 1 0,21-1-16,0 21 0,0-21 15,0 22-15,-21-1 0,21 21 16,0-20-16,0 20 0,-21-20 0,21 20 15,0-21-15,0 1 0,0-1 16,0 0-16,0 1 0,0-22 0,0 0 16,0 0-16,21-21 15,0 0-15,0 0 16,0 0-16,1-21 0,-1-21 16,0 21-16,0-1 0,-21-20 15,21 0-15,0 21 0,1-22 0,-1 1 16,0 0-16,-21 20 15,0 1-15,21 0 0,-21 0 0,21 21 16,-21-21-16,21 21 16,-21 21-16,22-21 15,-22 21-15,0 0 0,0 22 16,0-22-16,21 21 0,-21-21 0,0 0 16,21 22-16,-21-22 0,21 0 15,-21 0-15,0 0 0,21 1 16,0-1-16,1-21 0,-1 0 15,0 0-15,0 0 0,0 0 16,0-21-16,1 21 0,-1-22 16,0 1-16,0-21 0,21 21 15,-20-22-15,-1 22 0,0-21 0,0 0 16,-21-1-16,21 22 0,-21-21 16,0-1-16,21 1 0,-21 21 0,0-21 15,0 20-15,0 1 0,0 0 16,0 0-16,0 42 31,0 0-31,0 22 16,0-22-16,0 0 0,0 21 0,0 1 15,0-1-15,0-21 0,0 21 16,0 1-16,0-1 0,22 0 16,-1 1-16,-21-22 0,21 0 15,0 0-15,0 0 0,0 1 0,22-22 16,-22 0-16,0 0 0,21 0 15,-20 0-15,20 0 0,-21-22 0,21 1 16,-20 0-16,-1 0 0,21-21 16,-21 20-16,0-20 0,1 0 15,-1-1-15,0 1 0,-21 0 0,0-1 16,21 1-16,-21 0 0,0-22 0,0 22 16,0-22-16,0 22 0,0 0 15,0-1-15,0 22 0,0 0 0,0 0 16,0 42-1,-21 0 1,21 22-16,0-22 0,0 21 16,-21 22-16,21-22 0,0 0 0,-21 1 15,21-1-15,0 0 0,0 1 16,0-1-16,0 0 0,0 1 0,0-1 16,0-21-16,0 21 0,0-20 15,0-1-15,0-42 31,0-1-15,21 1-16,0 0 0,-21 0 16,21-21-16,-21 20 0,0 1 15,0 0-15,21-21 0,-21 21 16,21 21-16,-21-22 0,0 1 0,22 21 31,-1 0-31,-21 21 16,21-21-16,-21 22 0,0-1 15,0 0-15,0 0 0,0 0 0,0 22 16,0-22-16,21 0 0,-21 0 16,21 0-16,-21 0 0,0 1 0,21-1 15,1 0-15,-1 0 0,0-21 16,21 0-16,-21 0 0,22 0 0,-22 0 16,21 0-16,1-21 15,-22 21-15,21-21 0,0 0 0,-20-1 16,20-20-16,-21 21 0,0 0 15,0-22-15,1 22 0,-1-21 0,-21 0 16,0 20-16,21 1 0,-21 0 16,21 0-16,-21 0 0,0 42 31,0 0-15,0 0-16,0 0 0,0 1 15,0-1-15,0 0 0,0 0 0,0 21 16,0-20-16,0-1 0,0 0 15,0 0-15,0 0 0,21 0 16,0-21-16,1 0 0,-1 0 16,0 0-16,0 0 0,0 0 15,0 0-15,22-21 0,-22 0 0,0 0 16,0 0-16,0 0 0,1-22 16,-1 22-16,0 0 0,0-21 15,0 20-15,-21-20 0,0 21 0,21 0 16,-21 0-16,22-1 0,-22 1 0,0 0 15,21 21-15,-21-21 16,0 42 15,0 0-31,0 0 0,-21 22 16,21-22-16,-22 0 0,22 21 16,-21 1-16,21-1 0,-21 22 0,21-22 15,0 21-15,0 1 0,0-1 16,-21 1-16,21 21 0,0-22 0,0 1 15,0 20-15,0 1 0,-21 0 16,21-1-16,0 22 0,0-21 0,0-1 16,0 22-16,0-21 0,0 0 0,0 20 15,0-20-15,0 0 0,0-1 16,0-20-16,0-1 0,0 1 0,0-1 16,0-20-16,0-1 0,0 0 15,0-20-15,0-1 0,0 0 16,0-42 15,0-22-31,-21 22 0,-1-21 0,1-22 16,0 1-16,21-1 0,-21-20 0,0-1 15,0-21-15,21 22 0,0-22 16,-22 0-16,22 0 0,0 0 0,0 22 16,0-22-16,0 42 0,0-20 15,0-1-15,0 21 0,22 1 0,-1-1 16,-21 1-16,0 21 0,21-1 15,0 1-15,-21 0 0,0-1 16,21 22-16,0 0 0,1 21 16,-1 0-1,0 0-15,0 0 16,0 0-16</inkml:trace>
  <inkml:trace contextRef="#ctx0" brushRef="#br0" timeOffset="18960.36">5334 3916 0,'-21'-21'16,"42"21"30,0 0-30,21 0-16,1 0 0,-1 0 16,0 0-16,1 0 0,20 0 0,1 0 15,-1 0-15,-20 0 0,20 0 16,1 0-16,-1 0 0,-21 0 0,22 0 16,-22 0-16,1 0 0,-1 0 0,0 0 15,1 0-15,-22 0 0,0 0 16,0 0-16,0 0 0,-21-21 31,0-1-31,0 1 16,0 0-1,0 0-15,-21 0 0,21 0 16,-21 21-16,0-22 0,0 1 0,21 0 16,-22 21-16,1-21 0,0 0 15,0 21-15,0 0 0,21-21 0,-21 21 16,-1 0-1,22 21 17,0 0-32,22 0 15,-1-21-15,0 0 16,0 0-16,0 0 0,0 21 0,1-21 16,-1 0-16,0 0 0,0 0 15,0 0-15,0 21 0,1-21 16,-22 22-16,0-1 15,0 0-15,0 0 16,0 0-16,-22 0 0,1 1 0,0-1 16,0 21-16,0-21 0,0 22 15,-1-22-15,1 21 0,0-21 16,0 0-16,0 1 0,0 20 16,-1-42-16,1 21 0,21 0 0,0 0 15,-21-21-15,0 0 16,21-21 15</inkml:trace>
  <inkml:trace contextRef="#ctx0" brushRef="#br0" timeOffset="19871.96">7789 3704 0,'0'0'0,"0"-21"15,0 0 1,0 0-1,0 0-15,21 21 16,1-22-16,-1 22 0,-21-21 16,21 21-16,0 0 0,0 0 0,0 0 15,1 0-15,-1 0 0,0 0 16,21 0-16,-21 21 0,1 1 16,20-1-16,-21 21 0,0-21 0,0 22 15,-21-22-15,0 21 0,0 0 0,0 1 16,0-22-16,0 21 0,0-21 15,0 22-15,0-22 0,0 0 0,0 0 16,-21-21-16,21-21 31,0 0-31,0 0 0,0 0 16,0-1-16,0-20 0,21 21 16,-21 0-16,0 0 0,0-22 0,22 22 15,-22-21-15,21 21 0,-21-1 16,0 1-16,21 0 0,-21 0 0,21 0 15,-21 0-15,21-1 0,0 22 16,1 0-16,-1 0 0,0 0 16,0 0-16,-21 22 15,21-1-15,0 0 0</inkml:trace>
  <inkml:trace contextRef="#ctx0" brushRef="#br0" timeOffset="20721.87">8572 3831 0,'22'0'16,"-44"0"-16,65 21 0,-22 1 15,0-22-15,0 0 16,0 0-16,1-22 16,-1 1-16,0 21 15,0-21-15,-21 0 0,0 0 0,0 0 16,0-1-16,0 1 16,0 0-16,0 0 0,0 0 0,-21 21 15,0-21-15,0 21 16,-1 0-16,1 0 0,0 0 15,0 21-15,0 0 0,0 0 16,21 0-16,-22 0 0,1 22 0,0-22 16,21 21-16,0-21 0,0 22 0,0-22 15,0 21-15,0-21 0,0 22 16,0-22-16,0 0 0,0 0 0,21 0 16,0-21-16,1 0 0,-1 0 15,21 0-15,-21 0 0,22 0 0,-1-21 16,-21 0-16,21 0 0,1 0 15,-1 0-15,0-22 0,1 22 0,-22-21 16,21 21-16,-21-22 0,22 1 16,-22 0-16,0-22 0,0 22 15,0-22-15,-21 22 0,0-22 0,22 1 16,-22 21-16,0-22 0,0 22 16,0-1-16,0 1 0,0 21 0,0 0 15,0 0-15,-22 21 16,22 21-1,-21 21-15,21 0 16,-21 1-16,21-1 0,-21 22 0,21-1 16,0-21-16,0 22 0,0-22 15,0 1-15,0 20 0,0-21 0,0 1 16,0-22-16,0 21 0,0 1 16,0-22-16,0 21 0,0-21 15,0 0-15,0 1 0,0-1 0,0 0 16,21-21-16,0 21 0,0-21 15,1 0-15,-1 0 0,0 0 16,0 0-16,0 0 16,0 0-16,-21-21 15,22 21 1,-22-21-16,0 0 187,0-1-171,0 1-16,0 0 16</inkml:trace>
  <inkml:trace contextRef="#ctx0" brushRef="#br0" timeOffset="21000.91">9059 3556 0,'0'0'0,"-21"0"32,42 0-32,0 0 15,1 0-15,-1 0 0,21 0 16,-21 0-16,22 0 0,-22 0 0,21 0 15,-21 0-15,22 0 0,-22 0 16,0 0-16,0 0 0,0 0 0</inkml:trace>
  <inkml:trace contextRef="#ctx0" brushRef="#br0" timeOffset="21769.12">9461 3810 0,'0'0'0,"0"-21"31,0 0-31,0 0 16,22 21-16,-1 0 0,0-22 15,0 22-15,0-21 0,0 21 16,1 0-16,-1 0 0,0 0 0,21 0 16,-21 0-16,22 21 0,-22 1 0,0-1 15,0 0-15,0 0 16,1 0-16,-22 0 0,21 1 0,-21-1 15,0 21-15,0-21 0,-21 0 16,-1 22-16,22-22 0,-21 0 0,0-21 16,0 21-16,21 0 0,-21-21 15,0 0 1,21-21-16,0 0 0,0 0 16,0 0-16,21 0 15,0-1-15,0 1 0,0 0 0,0 0 16,1 0-16,-1 0 0,0-1 15,21 1-15,-21 0 0,22 0 16,-22 0-16,21 0 0,1-1 0,-22 1 16,21 0-16,-21 21 0,0 0 15,1 0-15,-1 0 0,0 0 16,-21 21 0,0 0-16,0 1 0,0-1 0,0 0 15,0 21-15,0-21 0,-21 1 16,21-1-16,0 21 0,0-21 0,0 0 15,0 1-15,0-1 0,0 0 16,0-42 31,21 0-47,-21-1 0,21 1 16,-21 0-16</inkml:trace>
  <inkml:trace contextRef="#ctx0" brushRef="#br0" timeOffset="21917.03">10350 3556 0,'0'0'0,"-21"-85"32,0 85-32,21 22 31,0-1-31,0 0 16,0 0-16,0 0 15,0 0-15,0 1 0</inkml:trace>
  <inkml:trace contextRef="#ctx0" brushRef="#br0" timeOffset="23396.2">10689 3641 0,'0'0'0,"0"-21"0,21 21 16,-21-22 0,-21 22-1,21 22-15,-21-1 0,0 0 16,0 0-16,21 0 15,-22 0-15,1 22 0,0-22 0,21 0 16,0 21-16,-21-20 0,21 20 16,-21-21-16,21 21 0,0-20 0,0-1 15,0 0-15,21 0 0,0 0 16,0-21-16,0 0 0,1 0 0,20 0 16,-21 0-16,21-21 0,1 21 0,20-21 15,-20 0-15,20-22 0,1 22 16,-22 0-16,21-21 0,1-1 0,-22 22 15,1-21-15,-1-22 0,-21 22 16,0-21-16,0 20 0,1-20 16,-1-1-16,-21 1 0,0-1 15,0 1-15,0 20 0,0 1 0,0 21 16,0-21-16,-21 20 0,-1 22 16,1 0-16,0 22 15,0-1-15,0 0 0,0 21 0,-1 1 16,1 20-16,21-21 0,-21 22 15,0-1-15,0 1 0,21-22 0,-21 22 16,21-22-16,0 0 0,0 1 16,0-1-16,0 0 0,0-20 0,0-1 15,21 21-15,0-21 0,21-21 0,-21 21 16,22-21-16,-22 0 0,21 0 16,1 0-16,-1 0 0,0 0 15,-21-21-15,64-21 16,-43 21-16,1 0 0,-22-1 0,21 1 15,-21 0-15,1-21 0,-1 21 16,0-1-16,0 1 0,-21 0 0,0 42 31,-21 0-15,21 1-16,-21-1 0,21 0 0,-21 0 16,21 21-16,-22-20 0,22-1 15,0 0-15,0 0 0,0 0 0,0 0 16,0 1-16,0-1 0,22-21 15,-1 0 1,0 0-16,0 0 0,0 0 0,22-21 16,-22-1-16,0 22 0,21-21 15,1 0-15,-22 0 0,21 0 0,-21 0 16,22-1-16,-22 1 0,0 0 0,0 0 16,0 0-16,0 0 0,1 21 15,-22 21 1,0 0-1,0 0-15,0 0 16,0 0-16,0 1 0,0-1 16,0 0-16,21-21 31,0 0-31,0 0 0,0 0 16,0 0-16,22 0 0,-22-21 0,0 21 15,0-21-15,22-1 0,-22 22 0,0-21 16,0 0-16,0 21 15,-21-21-15,21 21 0,-21 21 32,0 0-17,0 0-15,0 1 16,0-1-16,0 0 16,0 0-16,22-21 0,-22 21 0,21 0 15,0-21-15,0 0 0,0 0 16,0 0-16,22 0 0,-1 0 0,-21 0 15,43-21-15,-22 21 0,0-21 16,1 0-16,20 0 0,-20 0 0,-1-1 16,0 1-16,-21-21 0,22 21 15,-22-22-15,0 1 0,0 0 0,-21-1 16,0 22-16,0-21 0,0 21 0,-21 0 16,0 21-16,0 0 15,-22 0-15,1 21 0,0 0 0,-1 0 16,1 0-16,-21 0 15,20 22-15,1-22 0,0 21 0,20-21 16,-20 22-16,21-22 0,0 0 0,0 0 16,21 0-16,-22 1 0,22-1 15,0 0-15,0 0 0,22 0 16,-1 0-16,21-21 16,-21 22-16,22-1 0,-22 0 0,21 0 15,-21 21-15,22-20 0,-22 20 16,0-21-16,0 21 0,0 1 15,0-1-15,-21 0 0,0 1 0,0 20 0,0-20 16,0 20-16,0-21 0,0 22 16,0-1-16,0 1 0,-21 21 0,0-22 15,21 22-15,-21-22 0,0 22 16,21-22-16,-21 22 0,-1-21 16,1-1-16,21-21 0,-21 22 0,0-22 15,0 1-15,0-22 0,-22 21 0,22-42 16,0 0-16,0 0 0,0 0 15,-1 0-15,1-21 0,0 0 0,-21 0 16,21-22-16,-1 22 0,22-21 0,0-1 16,-21 1-16,21-21 0,0 20 15,0-20-15,0-1 0,0 1 16,0-1-16,0-20 0,21-86 16,-21 86-16</inkml:trace>
  <inkml:trace contextRef="#ctx0" brushRef="#br0" timeOffset="23592.09">12573 3387 0,'-21'-21'0,"42"42"0,-85-64 0,43 22 0,0 0 16,0 0-16,0 21 0,0 0 16,-1-21-16,1 21 15,0 0 32,0 0-47,-21 0 16</inkml:trace>
  <inkml:trace contextRef="#ctx0" brushRef="#br0" timeOffset="23773.98">11366 3514 0,'0'0'0,"0"21"0,0 0 15,0 0 1,43-21 0,-22 0-16,0 0 15,21 0-15,1 0 0,-1 0 0,0 0 16,1-21-16,-1 21 0,22 0 16,-22-21-16,21 21 0</inkml:trace>
  <inkml:trace contextRef="#ctx0" brushRef="#br0" timeOffset="26189.08">15219 4085 0,'106'-84'31,"-85"62"-31,0 1 0,0 0 16,0 0-16,0 0 0,1-22 15,-1 22-15,-21-21 0,0 21 0,21-22 16,-21 1-16,0 0 0,0-1 16,0 1-16,-21 0 0,0-1 0,-22 1 15,22 21-15,-21 0 0,21 0 16,-22 21-16,1 0 0,0 0 0,-22 21 16,22 0-16,-1 0 0,1 21 15,0 1-15,-1-1 0,1 0 16,21 22-16,0-22 0,0 43 15,-1-22-15,22-20 0,0-22 0,0 21 16,0-21-16,22 22 16,-1-43-16,0 21 0,21-21 0,-21 0 15,22 0-15,-22 0 0,21 0 16,22-21-16,-22 0 0,0-1 0,22 1 16,-22 0-16,1 0 0,-1-21 15,0 20-15,1 1 0,-22-21 0,21 21 16,-21-22-16,0 1 0,-21 0 0,0 21 15,22-22-15,-22 22 0,0 0 16,0 0-16,0 42 16,0 21-16,0-21 15,0 1-15,0 20 0,0 0 0,0-21 16,0 22-16,0-22 0,0 21 16,21-21-16,0 1 0,-21-1 15,21 0-15,0 0 0,0-21 16,1 0-16,-1 0 0,0 0 15,0 0-15,21 0 0,-20 0 0,-1-21 16,0 0-16,21 0 0,-21-1 16,1 1-16,-1 0 0,0 0 0,0-21 15,0 20-15,-21-20 0,21 21 16,1-21-16,-1-1 0,-21 1 0,21 21 16,0 0-16,-21-1 0,0 1 15,21 21-15,0 21 16,-21 1-16,0-1 15,0 0-15,0 0 16,0 0-16,0 0 16,0 1-1,22-22 1,-1-22-16,0 1 16,-21 0-16,0 0 15,0 0-15,0 0 0,0-1 0,0 1 16,0 0-16,-21 21 15,0 0-15,-1 0 0,1 0 16,0 21-16,0-21 0,0 43 16,0-22-16,-1 21 0,1-21 15,21 22-15,-21-1 0,21-21 16,-21 21-16,21-20 0,0 20 0,0-21 16,0 0-16,21 22 0,0-22 0,0-21 15,1 21-15,20 0 0,-21-21 16,21 0-16,1 0 0,-22 0 0,21 0 15,1 0-15,-1 0 0,0-21 16,1 0-16,-1 21 0,0-21 0,1-1 16,-1 1-16,-21-21 0,21 21 0,-20 0 15,-1-22-15,21 22 16,-21-21-16,0 21 0,1-22 0,-1 22 16,0 0-16,21-21 15,-21 20-15,-21 44 16,22-1-1,-22 0-15,0 0 0,0 0 16,0 0 0,0-42 15,0 0-15,0 0-1,0 0-15,0 0 0,0-1 16,-22 22-1,1 0 1,0 0-16,0 0 16,0 22-16,21-1 0,-21 21 0,-1-21 15,22 0-15,-21 22 0,0-22 0,21 0 16,0 21-16,0-20 16,-21-1-16,21 21 0,0-21 0,0 0 0,0 1 15,0-1-15,21 0 0,0-21 16,0 21-16,1 0 0,-1-21 0,0 0 15,0 0-15,21 0 16,1 0-16,-1 0 0,0 0 0,22 0 16,-22-21-16,22 21 0,-22-21 15,0 0-15,1 21 0,-1-21 0,-21-1 16,22-20-16,-22 21 0,0 0 16,0-22-16,0 22 0,-21-21 0,0 21 15,0 0-15,0-1 0,0 1 16,0 0-16,-21 21 15,0 0-15,0 0 16,0 21-16,-1 0 0,1 1 16,0 20-16,0-21 0,21 0 15,0 22-15,-21-22 0,21 0 0,0 0 16,0 0-16,0 0 0,0 1 16,0-1-16,0 0 0,21 0 15,0 0-15,0-21 0,0 0 16,22 0-16,-22 0 0,0 0 15,21 0-15,1 0 0,-1 0 0,0-21 16,-20 21-16,20-21 0,0 0 16,1 0-16,-1-1 0,-21 1 0,21 0 15,1 0-15,-22-21 0,0 20 16,0-20-16,0 21 0,-21-21 0,22 20 16,-22 1-16,0 0 0,-22 21 15,1 0-15,0 0 16,0 0-16,0 0 0,0 21 0,-1 0 15,22 1-15,0-1 16,0 0-16,0 0 0,0 21 0,0-20 16,0-1-16,0 0 0,0 0 15,22 0-15,-22 0 0,21-21 0,-21 22 16,21-1-16,0 0 16,-21-42 30,0 0-46,0-1 16,0 1 0,-21 21-1,0 0 1,0 0 0,21 21-16,0 1 15,0-1-15,0 0 16,21-21-1,0 0-15,0 0 0,0 0 16,22 0-16,-22 0 0,0 0 16,21 0-16,1 0 0,-1 0 0,0 0 15,22 0-15,-22 0 0,0-21 16,1 0-16,-1-1 0,0 1 16,1 0-16,-1 0 0,0 0 0,-20-22 15,20 22-15,-21-21 0,0 0 16,0 20-16,-21-20 0,22 21 0,-22 0 15,0 0-15,-22 21 16,1 0-16,0 0 0,0 0 0,0 0 16,0 21-16,-1 0 0,22 0 15,0 21-15,-21-20 0,21-1 0,0 21 16,0-21-16,0 0 0,0 1 16,0-1-16,0 0 0,0 0 0,21 0 15,-21 0-15,22 1 0,-22-1 16,0 0-16,0 0 15,0 0-15,0 0 0,-22-21 32,1 0-32,0 0 0,0 0 15,0 0-15,0 0 16,-1 0-16,22-21 47,0 0-47,22 0 15</inkml:trace>
  <inkml:trace contextRef="#ctx0" brushRef="#br0" timeOffset="26355.98">19092 3895 0,'0'0'0,"0"21"15</inkml:trace>
  <inkml:trace contextRef="#ctx0" brushRef="#br0" timeOffset="28696.33">825 6392 0,'0'0'0,"0"-21"0,22 21 16,-22-21-16,0 0 0,0 0 15,0 0-15,0-1 0,0 44 47,-22-1-47,1 21 0,21 0 0,-21 1 16,21 20-16,-21 1 0,21-1 16,0 22-16,-21-22 0,21 22 0,-21-21 15,21 20-15,0 1 0,0 21 16,-22-22-16,22 1 0,-21 0 15,21-1-15,-21-20 0,21-1 16,0 1-16,0-22 0,0 1 16,0-1-16,0-21 0,0 0 0,0 0 15,-21-21 17,21-21-32,0 0 0,-21 0 0,21 0 15,0 0-15,-21-22 0,21 1 16,0 0-16,0-1 0,-22-20 15,22-1-15,-21 1 0</inkml:trace>
  <inkml:trace contextRef="#ctx0" brushRef="#br0" timeOffset="29020.15">487 6773 0,'0'0'0,"0"-42"0,0-191 31,21 191-31,0 0 16,0 20-16,0 1 0,22 0 0,-1 0 15,0 0-15,1 21 0,-1 0 16,0 0-16,1 0 0,-1 0 0,0 21 16,-20 0-16,20 21 0,-21-20 15,0 20-15,0 21 16,-21-20-16,0-1 0,0 0 0,-21 1 16,0-1-16,-21 0 0,21-20 15,-1 20-15,-20-21 0,21 0 0,0 0 16,0 1-16,-1-22 0,1 0 15,0 21-15,0-21 16,21-21 15,21-1-31,0 22 16,0-21-16,1 0 0,-1 0 16,0 0-16</inkml:trace>
  <inkml:trace contextRef="#ctx0" brushRef="#br0" timeOffset="29484.88">1312 6477 0,'0'0'0,"21"0"0,-21 21 15,22 0-15,-22 1 0,0-1 16,0 0-16,0 21 0,0-21 16,0 22-16,0-22 0,0 21 0,0-21 15,0 22-15,0-22 0,0 0 16,0 21-16,0-20 0,0-1 15,0 0-15,21-21 16,0 0-16,0 0 16,0 0-16,0 0 0,1 0 0,20-21 15,-21 0-15,21 21 0,-20-43 16,-1 22-16,21 0 0,-21 0 0,0-22 16,1 1-16,-1 21 0,0-21 15,0-1-15,-21 22 0,0-21 16,21 21-16,-21-1 0,0 1 0,-21 42 31,0 1-31,0 20 16,21-21-16,0 21 0,-21 1 15,21-1-15,0-21 0,-22 22 16,22-1-16,0-21 0,0 21 16,0-20-16,0-1 0,0 0 15,22 0-15,41 0 16,-42-21-16,0 0 15,22-21-15,-22 0 0,0 0 0,21 0 16,-20-1-16,-1 1 0,0-21 16,21 0-16,-21-1 0,1 1 0,20 0 15</inkml:trace>
  <inkml:trace contextRef="#ctx0" brushRef="#br0" timeOffset="30928.37">2265 6265 0,'0'-21'0,"0"42"0,0-63 0,0 21 0,-21 42 31,-1 21-31,1-20 16,0 20-16,21 0 0,0 1 0,-21-1 16,21 21-16,-21-20 0,21 20 15,-21-20-15,21-1 0,0 0 0,0 1 16,0-22-16,0 21 0,0-21 16,0 0-16,0 1 0,0-1 15,0-42 16,0-1-31,0 1 16,0 0-16,21 0 0,0 0 0,0-22 16,0 22-16,0 0 15,1 0-15,-1 0 0,0 0 0,21-1 16,1 22-16,-1 0 0,0 0 16,1 0-16,-1 0 0,-21 0 0,21 22 15,1-1-15,-22 0 0,21 0 16,-21 0-16,1 0 0,-22 1 0,0-1 15,0 0-15,-43 21 0,22-21 16,0 1-16,-21-1 0,-1-21 16,1 21-16,0 0 0,-1-21 0,1 0 15,21 0-15,-22 0 0,1 0 16,21 0-16,-21 0 0,20 0 16,1-21-16,0 21 0,0-21 15,42 21 16,0 0-31,-21 21 16,43-21-16,-22 0 0,0 0 16,0 0-16,21 0 0,1 0 0,-22 0 15,21 0-15,1 0 0,-1 0 16,0 0-16,22-21 0,-22 0 0,0 21 16,1-22-16,-1 1 0,0-21 15,1 21-15,-1-22 0,0 22 16,-20-21-16,20 0 0,-21-1 0,21-20 15,-20 20-15,-1 1 0,0-21 16,0 20-16,0 1 0,-21 0 16,0 20-16,21-20 0,-21 21 0,0 0 15,0 0-15,0-1 0,-21 44 32,0-1-32,21 0 0,0 0 15,0 0-15,-21 22 0,21 20 0,-21-21 16,21 1-16,0 20 0,0-20 15,0-1-15,0 0 0,0 1 0,0-1 16,0 0-16,0-21 16,0 22-16,0-22 0,0 0 0,21 0 15,0-21-15,0 21 0,0-21 16,1 0-16,20 0 0,0 0 0,1 0 16,-1-21-16,0 0 0,1 0 15,-1 0-15,0 0 0,1-1 0,-1 1 16,-21-21-16,0 21 0,0-22 15,1 1-15,-22 0 0,0 21 16,0-1-16,0 1 0,-22 21 31,22 21-31,0 1 0,-21-1 16,21 0-16,0 21 0,0-21 16,0 1-16,0 20 0,0-21 0,0 0 15,0 0-15,0 1 0,21-1 16,1 0-16,-1 0 0,0-21 15,21 0-15,-21 0 0,1 0 16,20 0-16,-21 0 0,21 0 0,-20 0 16,20 0-16,-21-21 0,0 0 15,0 21-15,1-21 0,20-1 16,0-41-16,-21 21 0,22-1 16,-22 22-16,0-21 0,0-1 15,22 1-15,-22 21 0,0-21 0,0 20 16,0 1-16,0 0 0,-21 42 47,0 0-47,0 1 15,0-1 1,0-42 15,0-1-15,0 1-1,-21 21-15,21-21 0,-21 21 16,0 0-16,0 0 16,0 21-16,-1 0 15,22 1 1,-21 20-16,21-21 0,-21 0 0,0 22 16,21-22-16,0 21 0,-21 0 15,21-20-15,-21 20 0,21-21 0,0 21 16,0-20-16,0-1 0,0 0 0,21 0 15,0-21-15,0 21 0,0 0 16,0-21-16,1 0 0,20 0 16,-21 0-16,0 0 0,22 0 15,-22 0-15,21 0 0,-21-21 0,0 21 0,1-21 16,20 21-16,-21-21 16,-21 0-16,21 0 0,0-1 0,-21 1 15,22 0-15,-22-21 0,0-1 0,0 22 16,0-21-16</inkml:trace>
  <inkml:trace contextRef="#ctx0" brushRef="#br0" timeOffset="31253.18">4000 6075 0,'0'0'0,"-42"21"16,21 0-16,0-21 0,0 21 0,-1 1 0,1-1 15,21 0-15,0 0 16,0 0-16,21-21 16,1 0-1,-1 0-15,0 0 0,0 0 0,0 0 16,0-21-16,-21 0 0,0 0 16,0 0-16,0-1 15,0 1-15,-21 21 16,0-21-16,0 21 15,0 0-15,0 0 0,-1 0 0,1 0 16,21 21-16,-21-21 0,21 21 16,0 1-16,0-1 0,0 0 15,0 0-15,0 0 16,21-21-16</inkml:trace>
  <inkml:trace contextRef="#ctx0" brushRef="#br0" timeOffset="31940.71">5524 6668 0,'22'0'47,"20"0"-47,0 0 16,1 0-16,-1 0 0,21 0 0,1 21 15,-1-21-15,22 0 0,-21 0 0,20 0 16,-20 0-16,20 0 0,1 0 16,-21 0-16,20 0 0,1 0 0,-22 0 15,1-21-15,-1 21 0,1 0 16,-22-22-16,1 1 0,-22 21 15,0-21-15,0 21 0,-21-21 0,0 0 16,0 0-16,-21 21 0,0-22 16,0 1-16,-22 0 0,1 21 15,0-21-15,20 21 0,-20 0 0,0 0 16,21 0-16,-1 0 0,1 0 0,0 0 16,0 0-16,42 0 31,0 0-16,22 0-15,-22 0 0,21 0 0,0 0 16,-20 0-16,20 21 0,-21-21 16,0 21-16,0-21 0,-21 21 15,0 1-15,0-1 0,0 0 0,0 0 16,-42 0-16,21 0 0,0 1 0,-22-1 16,1 21-16,0-21 0,21 0 15,-22 1-15,1-1 0,21 0 16,0 0-16,-1-21 0,1 0 0,21 21 15</inkml:trace>
  <inkml:trace contextRef="#ctx0" brushRef="#br0" timeOffset="32671.48">8572 6562 0,'0'21'0,"0"-42"0,0 63 15,0-63 17,22 0-17,-22 0-15,21-1 0,-21-20 0,21 21 16,-21 0-16,0-22 0,0 22 16,0 0-16,0-21 0,0 21 0,-21-22 15,0 22-15,-1 0 0,1-21 16,-21 20-16,21 22 0,0-21 0,-22 21 15,22 0-15,0 0 0,-21 0 16,20 21-16,-20 1 0,21-1 0,0 21 16,0-21-16,-22 22 0,43-1 0,-21 21 15,21-20-15,0-1 0,0 22 16,0-22-16,0 21 16,21-20-16,0-22 0,1 0 15,-1 0-15,0 0 0,0-21 16,0 0-16,0 0 0,22 0 0,-22 0 15,0-21-15,21 0 0,-20 0 0,62-43 16,-63 43-16,22-21 16,-22 0-16,21-1 0,-21 22 0,1-21 15,-1-1-15,0 1 0,-21 21 0,0 0 16,0 0-16,0-1 0,0 1 16,-21 21-1,0 0-15,-1 21 16,1 1-16,21-1 0,-21 21 0,0-21 0,0 22 15,21-1-15,0-21 16,0 21-16,0 1 0,0-22 0,0 21 16,0-21-16,0 22 0,0-22 0,21-21 15,0 21-15,21-21 0,-20 0 16,20 0-16,0 0 0,1 0 0,20 0 16,-21-21-16,1 0 15,-1 0-15,22-1 0,-22 1 0,0-21 0</inkml:trace>
  <inkml:trace contextRef="#ctx0" brushRef="#br0" timeOffset="32924.33">9461 6223 0,'0'0'0,"0"-21"0,0 0 0,0 0 15,0-1-15,-21 22 16,0 0 0,0 0-16,0 22 0,0-1 15,-1 0-15,1 0 0,-21 0 0,21 22 16,0-22-16,-1 21 0,1 0 15,0 1-15,21-1 0,0 0 0,-21-20 16,21 20-16,0-21 0,0 0 16,0 0-16,0 1 0,21-1 0,0-21 15,0 0-15,1 21 0,20-21 0,-21 0 16,21 0-16,1 0 0,-1 0 16,0 0-16,1-21 0,20 0 15,-20 21-15,20-22 0,1 1 16,-22 0-16</inkml:trace>
  <inkml:trace contextRef="#ctx0" brushRef="#br0" timeOffset="33177.19">10245 6202 0,'0'0'0,"0"-21"0,0 0 0,0-1 0,-22 22 16,1-21-16,0 21 0,0 0 16,0 0-16,0 0 0,-22 0 0,22 21 15,0 1-15,0-1 16,0 0-16,-1 0 0,1 0 0,0 22 15,0-1-15,21-21 0,-21 21 0,21 1 16,-21-22-16,21 21 0,0 1 16,0-22-16,0 0 0,0 0 0,0 0 15,21 0-15,0-21 0,0 0 16,21 22-16,-20-22 0,20 0 0,0 0 16,1 0-16,-22 0 0,21-22 0,0 1 15,-20 0-15,20 0 0,0 0 16,-21 0-16</inkml:trace>
  <inkml:trace contextRef="#ctx0" brushRef="#br0" timeOffset="34136.15">10626 6392 0,'-43'22'16,"64"-22"15,1-22-16,-1 22-15,0-21 0,0 0 16,0 0-16,0 0 0,1 0 0,-1 21 16,0-22-16,0 1 0,-21 0 15,0 0-15,0 0 0,0 0 16,0-1-16,-21 22 16,0 0-16,0 0 15,-1 0-15,1 22 0,0-1 0,0 0 16,0 0-16,0 0 0,-1 0 15,1 1-15,21 20 0,-21 0 0,21-21 16,-21 22-16,21-22 0,0 21 16,0-21-16,0 22 0,0-22 0,0 0 15,21 0-15,0-21 0,0 21 0,1-21 16,20 0-16,-21 0 0,21 0 16,-20 0-16,20 0 0,0-21 0,1 0 15,20 21-15,-21-42 0,1 21 16,-1-1-16,22-20 0,-22 21 15,0-21-15,1-1 0,-22 22 0,21-21 16,-21-1-16,0 22 0,1 0 16,-1-21-16,-21 21 0,0-1 15,0 1-15,-21 42 16,-1 1 0,1-1-16,0 0 0,21 0 15,0 21-15,-21-20 0,21-1 0,0 21 16,0 0-16,0-20 0,0 20 0,0-21 15,0 0-15,21 0 16,-21 22-16,21-43 0,0 21 0,1 0 0,-22 0 16,21-21-16,0 0 15,-21-21 1,0 0 0,0 0-16,0 0 15,0-1-15,-21 22 0,0-21 16,-1 21-1,1 0-15,0 0 0,21 21 16,-21 1-16,21-1 16,0 0-16,0 0 0,0 0 15,21-21-15,0 0 16,0 21-16,1-21 0,-1 0 0,0 0 16,0 0-16,21 0 0,-20 0 15,20 0-15,-21-21 0,21 0 16,-20 21-16,20-21 0,-21 0 0,0 0 15,22-22-15,-1-20 0,-21 42 16,0-22-16,0 22 0,1-21 16,-22 21-16,0-1 0,0-20 0,0 21 15,0 0-15,-22 21 32,22 21-32,0 0 0,0 0 15,0 0-15,0 22 16,0-22-16,0 0 0,0 21 0,0-20 15,0-1-15,0 0 0,0 0 0,0 0 16,0 0-16,0 1 0,0-1 16,0 0-16,-21-21 0,0 21 0,0-21 15,21 21-15,-21-21 0,0 0 16,-1 0-16,1 0 0</inkml:trace>
  <inkml:trace contextRef="#ctx0" brushRef="#br0" timeOffset="35814.98">14055 6498 0,'0'0'0,"21"0"0,0-21 15,0 0-15,-21 0 0,21 0 16,0-1-16,-21 1 0,0 0 15,22 0-15,-22 0 0,21 0 16,-21-1-16,0 1 0,0 0 16,0 0-16,-21 21 0,-1-42 0,-20 20 15,21 1-15,-21 0 0,-1 0 16,1 0-16,0 0 0,-1 21 0,1 0 16,0 0-16,-1 0 0,1 0 15,0 21-15,-1 0 0,1 21 0,-22 22 16,22-22-16,0 22 15,21-1-15,-1 1 0,22-1 16,0-21-16,0 22 0,0-22 0,0 1 16,0-1-16,0 0 0,22-21 15,-1 1-15,21-22 0,-21 0 0,0 0 16,22 0-16,-22-22 0,0 22 16,21-21-16,1-21 0,-22 21 15,21-22-15,-21 22 0,22-21 16,-22 0-16,21-1 0,-21-20 0,1 20 15,-1 1-15,0 21 0,-21-21 0,0-1 16,0 22-16,21 0 0,-21 0 0,0 42 31,-21-21-31,21 42 16,-21-21-16,21 22 0,0-1 0,0 0 16,0 1-16,0-1 0,0 0 15,0 1-15,21-1 0,-21 0 0,42-20 16,-21-1-16,1 0 0,20 0 15,-21-21-15,21 0 0,1 0 0,-1 0 16,0 0-16,1-21 0,-1 0 16,0 0-16,22-43 15,-22 22-15,-21 21 0,1-22 0,-22 1 16,0 0-16,0 20 0,0-20 0,0 0 16,0 21-16,0-1 0,0 1 15,0 0-15,-22 21 16,22 21-1,0 0-15,-21 1 0,0-1 16,21 0-16,-21 21 0,21 1 0,-21-1 16,21 0-16,-21-21 0,21 22 15,-22-22-15,22 0 0,0 0 0,0 0 16,0-42 15,22 21-31,-1-42 0,0 21 16,0 0-16,0-22 0,0 22 0,-21-21 15,22 21-15,-1-22 0,0 22 16,0-21-16,-21 21 0,0-1 16,21 22-16,-21-21 0,21 21 0,-21 21 31,0 22-31,0-22 16,22 0-16,-22 21 0,0 1 15,0-22-15,21 21 0,-21 1 16,0-22-16,21 0 0,0 21 0,-21-21 15,21 1-15,0-22 0,1 21 0,-1-21 16,21 0-16,-21 0 0,22 0 16,-22 0-16,21-21 0,0-1 0,-20 1 15,20 0-15,0 0 0,-21 0 16,22 0-16,-22-22 0,0 22 0,0-21 16,0 21-16,1-22 0,-22 22 15,0 0-15,0 0 0,0 0 16,0 42-1,0 0 1,0 0-16,0 21 0,0-20 16,0-1-16,0 21 0,0-21 0,0 0 15,0 1-15,0-1 0,0 0 16,0 0-16,0 0 0,42-21 16,-21 0-16,0 0 0,22 0 15,-22 0-15,21 0 0,0-21 16,1 0-16,-1 0 0,-21 0 0,22-1 15,-22-20-15,21 21 0,-21-21 16,-21 20-16,21 1 0,-21-21 16,22 21-16,-22 0 0,0-1 0,21 1 15,-21 0-15,0 42 32,0 0-32,0 1 15,0 20-15,-21-21 0,21 21 16,0 22-16,-22-22 0,22 22 15,0-1-15,0 1 0,0-1 0,0 1 16,0-1-16,0 1 0,0-1 0,0 22 16,0 0-16,0-1 0,0 1 15,-21 0-15,21-1 0,-21 1 0,0 0 16,0-1-16,0 1 0,-1-22 16,1 22-16,0-21 0,0-1 15,0 1-15,0-1 0,-1-21 0,1 1 16,0-22-16,-21 0 0,21 0 15,-1 0-15,-20-21 0,21 0 0,-21 0 16,20-21-16,-20 0 0,21 0 0,-64-64 16,64 43-16,0-22 15,0 1-15,0-22 0,21 22 0,-22-1 16,22-20-16,0-1 0,0 21 16,0-20-16,22-1 0,-1 0 0,21 22 15,-21-22-15,22 22 0,-1-1 0,0-20 16,1 20-16,20 1 0,-21-1 15</inkml:trace>
  <inkml:trace contextRef="#ctx0" brushRef="#br0" timeOffset="36372.82">16087 6181 0,'0'0'0,"-22"21"31,22 0-31,-21 0 0,21 22 15,0-22-15,-21 21 0,21 0 16,-21 1-16,0-22 0,21 21 0,0-21 16,0 22-16,0-22 0,0 0 15,-21 0-15,42-42 32,0 21-32,0-21 0,0 0 0,0 0 15,1-22-15,-1 22 0,0-21 16,21 21-16,-21-22 0,1 22 15,-1 0-15,-21 0 0,21 0 0,0-1 16,-21 44 0,0-1-16,0 0 15,0 0-15,0 21 0,0-20 16,0 20-16,0-21 0,0 21 0,21-20 16,-21 20-16,21-21 0,1 0 15,-22 0-15,21 1 0,0-22 16,21 0-16,-21 0 0,22 0 0,-22 0 15,21 0-15,1 0 0,-22-22 0,21 1 16,0 0-16,1-21 0,-22 21 16,21-22-16,-21 1 0,1 0 15,-1-1-15,-21 1 0,0 0 0,0-1 16,0 1-16,0 0 0,0 20 16,-43 1-16,22 0 0,0 0 0,0 0 15,0 21-15,0 0 0,-1 0 16,1 0-16,0 21 0,0-21 0,0 21 15,0 0-15,-1 0 0,22 1 0,-21-1 16,21 0-16,0 0 16,21-21-16,1 0 0,-1 0 0,0 0 15,21 0-15,-21 0 0</inkml:trace>
  <inkml:trace contextRef="#ctx0" brushRef="#br0" timeOffset="36840.73">17314 5906 0,'0'0'0,"0"-43"0,0 22 0,0-21 16,0 21-16,0-1 0,0 1 16,0 0-16,0 42 15,0 0-15,-21 1 16,0 20-16,0 0 0,0 1 0,21-1 16,-22 0-16,1 1 0,0-1 15,21 0-15,0 1 0,-21-1 16,21 0-16,-21 1 0,21-1 15,0 0-15,0-21 0,0 22 0,0-22 16,0 0-16,0 0 0,0 0 16,0-42-1,21 0-15,-21 0 16,21 0-16,0-22 0,0 22 16,1-21-16,-22 21 0,42-22 0,-21 22 15,0-21-15,0 21 16,1 0-16,20-1 0,-21 1 0,21 0 15,-20 0-15,20 21 0,-21 0 16,0 0-16,0 0 0,-21 21 0,22 0 0,-22 0 16,21 1-1,-21 20-15,0-21 0,0 0 0,0 0 16,0 22-16,0-22 0,0 0 0,0 21 16,0-20-16,0-1 0,0 0 15,0 0-15,21-42 47,0 0-47,0 0 0</inkml:trace>
  <inkml:trace contextRef="#ctx0" brushRef="#br0" timeOffset="37534.14">17970 6329 0,'0'0'0,"-21"0"0,42 0 31,1 0-15,-1 0-16,0-21 0,0 0 15,0 21-15,0-22 0,1 1 16,-1 0-16,-21 0 16,0 0-16,0 0 0,0-1 0,0 1 15,0 0-15,-21 21 16,-1 0-16,1 0 15,0 21-15,0 0 0,0 1 16,0-1-16,21 0 0,-22 0 16,22 0-16,0 0 0,0 22 0,0-22 15,0 0-15,0 21 0,0-20 16,22-1-16,-1 0 0,0 0 0,0-21 16,0 21-16,22-21 0,-22 21 15,0-21-15,0 0 0,21 0 16,-20 0-16,-1 0 0,0-21 0,0 0 0,0 0 15,-21 0-15,21 0 0,-21-1 16,22-20-16,-22 21 0,21-21 16,0 20-16,0-20 0,0 21 15,0 0-15,1 0 0,-1-1 0,0 1 16,21 0-16,-21 21 0,1 0 16,20-21-16,-21 21 0,0 0 0,0 0 15,22 0-15,-22 0 0,0 21 16,-21 0-16,21 0 0,0 1 0,-21-1 15,0 0-15,0 0 0,0 0 0,0 22 16,0-22-16,0 0 0,0 0 16,0 0-16,0 0 0,0 1 0,0-1 15,-21-21 1,0 0-16,21-21 31,0-1-31,0 1 0,0 0 16,21 0-16,0 0 0,-21 0 0,22-1 15,-1 1-15,0-21 0,0 21 16,0 0-16,0-22 0,-21 22 0,22 0 16,-1 0-16,0 0 0,0-1 15,0 22-15,-21-21 0,21 21 0,1 0 16,-1 0 0,0 0-16,-21 21 15</inkml:trace>
  <inkml:trace contextRef="#ctx0" brushRef="#br0" timeOffset="37885.94">19219 6223 0,'0'0'16,"0"21"-16,21-21 15,1 0-15,-1 0 0,0 0 0,0 0 16,0 0-16,0 0 0,1 0 16,20-21-16,-21 21 0,0-21 15,22 0-15,-22 21 0,0-21 0,0-1 16,0 1-16,-21 0 0,0 0 15,0 0-15,0 0 0,-21 21 16,-21 0-16,21 0 16,-22 0-16,1 0 0,0 21 0,20 0 15,-20 0-15,0 0 0,21 0 16,-1 1-16,1-1 0,0 0 0,21 21 16,0-21-16,0 1 0,0-1 15,0 21-15,21-21 0,-21 0 0,43 1 16,-22-1-16,0-21 0,21 21 15,-21-21-15,22 0 0,-1 0 0,0 0 16,-20 0-16,20 0 0,0 0 0,1 0 16,-22 0-16,0 0 0,21-21 15,-21 0-15,1-1 0,-1 1 16,0 0-16</inkml:trace>
  <inkml:trace contextRef="#ctx0" brushRef="#br0" timeOffset="38080.82">19854 6308 0,'-21'0'15,"0"0"63,0 0-78,0 0 0,-1 0 16,1 0-16</inkml:trace>
  <inkml:trace contextRef="#ctx0" brushRef="#br0" timeOffset="39165.01">995 8551 0,'0'-21'0,"0"42"0,0-63 15,0 21-15,0-21 16,0 20-16,0 1 0,-21 0 0,21 0 15,-22 0-15,22 0 0,0-1 16,0 1-16,-21 21 0,0 0 16,21 21-16,0 22 15,0-1-15,0 22 0,0-22 16,0 43-16,0-1 0,0 1 0,0 0 16,21-1-16,-21 1 0,0 0 15,0-1-15,0 1 0,0 0 16,0-1-16,0 1 0,0-22 15,-21 1-15,21-1 0,0 1 0,0-22 16,0 1-16,0-1 0,0-21 16,-21-21-1,21-21-15,0 0 16,-21 0-16,21-22 0,0 1 0,-21 0 16,21-1-16,0-20 0,0-1 15,0 22-15,0-22 0</inkml:trace>
  <inkml:trace contextRef="#ctx0" brushRef="#br0" timeOffset="39492.43">783 8763 0,'-21'-42'16,"42"84"-16,-42-148 0,0 64 0,0 0 15,-1 20-15,1-20 0,21 0 0,0 21 16,0-1-16,0-20 0,0 21 16,0 0-16,21 0 0,22-1 0,-1 22 15,0-21-15,1 21 0,20 0 16,1 0-16,-1 0 0,1 21 0,-1 1 15,1 20-15,-22 0 0,0-21 16,-20 22-16,-1-1 0,-21 0 16,0 1-16,-21-1 0,-22 0 0,1 1 15,0-22-15,-1 21 0,-20 1 16,20-22-16,1 0 16,21 0-16,-21 0 0,20-21 0,1 0 15,0 0-15,0 0 0,21-21 31,0 0-31,0 0 0,21 0 16,0-1-16,0 1 0,22 0 16,-22 0-16,21 0 0,1 0 15,-1-1-15,0 22 0</inkml:trace>
  <inkml:trace contextRef="#ctx0" brushRef="#br0" timeOffset="39870.21">1545 8636 0,'0'0'0,"21"-21"31,-21 0-15,0 0-16,21 21 0,1-22 0,-22 1 15,21 0-15,0 0 0,0 0 16,0 0-16,0 21 0,1-22 0,-1 22 16,0-21-16,0 21 0,0 0 15,22 0-15,-22 21 0,0 1 16,0 20-16,0-21 0,0 21 15,1-20-15,-22 20 0,0 0 0,0 1 0,0-1 16,0-21-16,0 21 0,0-20 16,-22-1-16,22 0 0,0 0 15,-21 0-15,21-42 16,0 0-16,0 0 16,0-22-16,0 22 15,0 0-15,0 0 0,21-21 0,1 20 16,-22-20-16,0 21 0,21-21 15,0 20-15,0 1 0,0-21 16,0 21-16,22 0 0,-22-1 16,0 1-16,21 0 0,-20 0 0,-1 21 15,21 0-15,-21 0 0</inkml:trace>
  <inkml:trace contextRef="#ctx0" brushRef="#br0" timeOffset="40012.12">2392 8361 0,'42'42'0,"-42"-21"16,21 1-16,-84-107 0,126 191 0,-63-85 15,0 21-15,0-21 0,0 1 0,0-1 16,0 0-16,0 21 0,0-21 15,0 1-15,0-1 0,0 0 16,0-42 15,0 0-15,0-1-16,0 1 0,21 0 0</inkml:trace>
  <inkml:trace contextRef="#ctx0" brushRef="#br0" timeOffset="40170.04">2476 8234 0,'-21'-21'16,"42"42"-16,-63-63 0,21 42 0,0 0 31,21 21-15,0 0 0,21-21-16,0 0 15,0 21-15,0-21 0</inkml:trace>
  <inkml:trace contextRef="#ctx0" brushRef="#br0" timeOffset="40480.86">2794 8276 0,'0'0'0,"0"21"15,21 1-15,0-1 0,0 0 16,-21 21-16,22-21 0,-1 1 16,-21-1-16,21 21 0,0-21 15,0 0-15,-21 22 0,21-22 0,1 21 16,-22-21-16,0 1 0,0 20 15,0-21-15,0 0 0,0 0 16,0-42 0,21 21-16,-21-21 15,0 0-15,0-21 0,0 20 16,21 1-16,0-21 0,-21 21 16,21-22-16,-21 1 0,0 21 0,21-21 15,1-1-15,-1 22 0,-21-21 16,0 21-16,21-1 0,0 1 15,0 21-15,0-21 0,1 21 16,-1 0-16,0 21 16,0 0-16</inkml:trace>
  <inkml:trace contextRef="#ctx0" brushRef="#br0" timeOffset="41441.07">3789 8573 0,'0'0'0,"21"0"0,21 0 15,-21 0-15,1-22 0,-1 1 16,0 0-16,-21 0 0,0 0 16,0 0-16,0-1 0,0 1 15,0-21-15,0 21 0,-21 0 0,0-1 16,-1 1-16,1 0 0,0 21 0,0 0 16,0 0-16,-22 0 0,22 21 15,0 0-15,-21 1 0,-1-1 0,22 21 16,-21 0-16,21-20 15,0 20-15,-1 0 0,1 1 0,21-22 16,0 21-16,0 0 0,0 1 16,0-22-16,0 0 0,21 0 15,1-21-15,-1 0 0,21 0 16,-21 0-16,0 0 0,22-21 0,-22 21 16,21-21-16,-21 0 0,22 0 15,-22-1-15,0 1 0,0-21 16,0 21-16,1 0 0,-1-22 0,-21 1 0,0 21 15,21-22-15,-21 22 0,0-21 16,0 21-16,0 0 0,0 42 31,-21 21-31,21-21 16,0 22-16,0-22 0,0 21 16,-21-21-16,21 22 0,0-22 15,0 21-15,0-21 0,0 0 0,0 22 16,0-22-16,21 0 0,0 0 15,0-21-15,0 0 0,0 0 0,1 0 16,20 0-16,-21 0 0,0 0 16,22-21-16,-22 0 0,21 0 0,-21 0 15,22-1-15,-22-20 0,0 21 0,21-21 16,-21-1-16,1 1 0,-1-22 16,0 1-16,0 21 0,0-22 15,-21 1-15,0-1 0,0 22 0,0-1 16,0 1-16,0 0 0,0 21 0,0-1 15,-21 44 1,0-1-16,0 21 16,21 0-16,-21 1 0,21 20 0,-22-20 15,22 20-15,-21-21 0,21 22 16,0-22-16,0 1 0,0-1 0,0 0 16,0 1-16,0-22 0,0 21 15,0-21-15,21 0 0,1 1 0,-1-22 16,21 21-16,-21-21 0,22 0 15,-22 0-15,21 0 0,0 0 0,1-21 16,-1 21-16,0-22 0,1 1 16,-1 0-16,0 0 0,-20 0 15,20 0-15,-21-22 0,0 22 0,-21-21 16,0 21-16,0-22 0,0 22 0,0-21 16,0 21-16,-21 21 15,0 0-15,21 21 16,0 0-16,-21 0 0,21 0 15,-21 22-15,21-22 0,0 21 0,0-21 16,0 0-16,0 1 0,0 20 16,0-21-16,0 0 0,0 0 15,21 1-15,0-22 0,0 0 16,21 0-16,-20 0 16,-1 0-16,0 0 0,21-22 0,-21 1 15,1 21-15,-1-21 0,21 0 0,-42 0 16,21 0-16,-21-22 0,21 22 15,-21-21-15</inkml:trace>
  <inkml:trace contextRef="#ctx0" brushRef="#br0" timeOffset="41612.97">4276 8149 0,'-43'21'15,"86"-42"-15,-107 42 0,43-21 0,0 22 0,42-22 31,0 21-31,0-21 16,22 0-16,-1 0 0,0 0 16,1-21-16,20 21 0,-21-22 0,22 22 15,-1-21-15</inkml:trace>
  <inkml:trace contextRef="#ctx0" brushRef="#br0" timeOffset="42132.7">6138 8382 0,'0'0'0,"-21"0"0,0 0 15,42 0 1,0 0-16,22 0 16,-22 0-16,21 0 0,22 0 15,-1 0-15,1 0 0,20 0 0,-20 0 16,20 0-16,1-21 0,0 21 0,-22 0 16,22 0-16,-43-21 15,1 21-15,-1 0 0,-21-21 0,0 21 16,-21-22-16,0 1 0,-21 0 15,0 21-15,0-21 16,0 21-16,-22-21 0,22 21 0,-21 0 16,21-21-16,-1 21 0,1 0 15,21-22-15,21 22 16,1-21-16,-1 21 16,0 0-16,0 0 0,0 0 0,22 0 15,-22 21-15,0 1 0,-21-1 0,21 0 16,-21 0-16,0 0 15,0 0-15,0 22 0,-21-22 0,0 0 16,0 21-16,-22-20 0,1-1 0,0 0 16,-1 21-16,1-21 0,0 1 15,-1-22-15,22 21 0,0 0 0,0-21 16</inkml:trace>
  <inkml:trace contextRef="#ctx0" brushRef="#br0" timeOffset="43165.45">8742 8149 0,'0'-21'0,"0"42"0,-21-84 16,21 42-16,-22-22 0,1 22 0,21-21 15,-21-1-15,21 22 16,0 0-16,-21 0 0,21 0 0,-21 21 16,0 0-16,21 21 15,0 21-15,-22 1 16,22-1-16,0 21 0,0 1 15,0-22-15,0 22 0,-21-1 0,21-20 16,0 20-16,0-21 0,0 1 16,-21-1-16,21 0 0,0-20 0,-21-1 15,21 0-15,0 0 0,21-42 32,0 0-32,0 0 15,1-1-15,-1 1 16,0-21-16,0 21 0,0-22 0,22 1 15,-22 0-15,0-1 0,21 1 0,-21 0 16,1-1-16,-22 22 0,21-21 16,0 21-16,0 21 0,0 0 15,-21 21 1,0 21-16,21-21 0,-21 22 0,0-22 16,22 21-16,-22 1 0,0-1 15,0 0-15,0-21 0,0 22 16,21-1-16,0-21 0,-21 0 0,21 1 0,0-1 15,0 0-15,1-21 16,-1 0-16,0 0 0,0 0 0,0 0 16,22 0-16,-22 0 0,21 0 0,-21-21 15,0 0-15,22-1 0,-22 1 16,21 0-16,-21-21 0,22-1 0,-22 1 16,0 0-16,0-22 0,0 22 15,1-22-15,-22 1 0,21-1 16,-21 22-16,0-21 0,0 20 0,0 1 15,0 21-15,0 0 0,0-1 0,0 1 16,-21 21-16,-1 0 16,1 0-16,21 21 0,0 1 0,0 20 15,-21 0-15,21 1 0,-21 20 0,21-21 16,0 22-16,-21-22 16,21 22-16,0-22 0,0 0 0,0 1 15,0-1-15,0 0 0,0-20 16,0-1-16,21 0 0,0 0 0,0 0 15,0-21-15,1 0 0,-1 0 0,0 0 16,21 0-16,-21 0 0,22-21 16,-22 0-16,21 0 0,1 0 0,-22-1 15,0 1-15,0-21 0,0 21 16,0 0-16,-21-22 0,22 22 0,-22 0 16,0 42 15,0 0-31,0 0 0,0 1 15,0-1-15,-22 0 0,22 0 16,-21 0-16,21 0 0,0 1 0,0-1 16,-21-21-16,21 21 0,21-42 47,-21 0-47,0-1 15,21 1-15,1-21 0</inkml:trace>
  <inkml:trace contextRef="#ctx0" brushRef="#br0" timeOffset="43320.36">10118 7874 0,'0'-21'15,"-64"21"1,43 0-16,0 0 16,42 0 15,0 0-31,0 0 15,0 0-15,22 0 0</inkml:trace>
  <inkml:trace contextRef="#ctx0" brushRef="#br0" timeOffset="43566.23">10583 7662 0,'0'0'0,"0"22"31,0-1-31,0 0 16,0 0-16,0 21 0,0-20 15,0 20-15,0 21 0,0-20 0,-21 20 16,21-20-16,-21-1 0,0 21 16,21-20-16,0-1 0,-21 0 0,-1 1 15,1-1-15,21-21 0,0 22 16,-21-22-16,21 0 0,0 0 16,21-21-1,0-21-15,1 21 0,20-21 16,-21-22-16,21 22 0,1 0 15,-1-21-15</inkml:trace>
  <inkml:trace contextRef="#ctx0" brushRef="#br0" timeOffset="44613.17">11049 7811 0,'21'-43'0,"-42"86"0,42-107 16,-21 85 15,-21 0-31,0 22 0,0-1 0,21 0 16,-22 1-16,1-1 0,0 0 15,0 22-15,0-22 0,0 1 16,-1-1-16,22 0 0,0 1 0,-21-1 16,21-21-16,0 0 0,0 22 15,0-22-15,21-21 16,1 0-16,20 0 16,-21-21-16,0-1 0,22 22 15,-22-21-15,0 0 0,21-21 0,-21 21 16,1-1-16,-1-20 0,0 21 15,0 0-15,0 0 0,0-1 16,1 22-16,-22 22 16,0-1-1,0 0-15,0 0 0,0 0 16,0 0-16,0 1 16,0-1-16,0 0 0,0 0 0,0 0 15,21-21-15,0 21 0,-21 1 0,21-22 16,0 21-16,0-21 0,22 0 15,-22 0-15,0 0 0,21 0 0,1 0 16,-22 0-16,21 0 0,1 0 16,-22 0-16,21-21 0,-21-1 0,22 1 15,-22 0-15,0 0 0,0-21 0,0 20 16,0-20-16,1 21 0,-22-21 16,0 20-16,0 1 0,21 0 0,-21 42 31,-21-21-31,21 21 15,0 1-15,-22 20 0,1-21 0,21 0 16,-21 0-16,21 1 0,0-1 16,0 0-16,0 0 0,0 0 0,0 0 15,0 1-15,21-22 16,0 0-16,1 0 0,-1 0 16,21 0-16,-21 0 0,0 0 0,22-22 15,-22 22-15,0-21 0,0 0 0,0 0 16,1 0-16,-1 0 15,0-22-15,-21 22 0,0-21 0,21 21 16,-21-1-16,0 1 0,0 0 0,0 42 31,-21 0-31,0 1 16,21 20-16,0-21 0,-21 0 16,-1 0-16,22 1 0,-21 20 0,21-21 15,0 0-15,-21 0 16,21 1-16,0-44 31,21 22-15,-21-21-16,21 0 0,1 0 0,-1 0 15,0-22-15,0 22 0,0-21 16,22 0-16,-22 20 0,0-20 16,0 21-16,21 0 0,-42 0 0,22-1 15,-1 22-15,0 0 0,-21 22 16,0-1-16,0 0 0,0 0 15,0 21-15,0-20 0,0 20 16,0-21-16,0 21 0,0-20 0,0 20 16,0-21-16,0 21 0,0-20 0,0-1 15,0 0-15,21 0 16,0-21-16,0 0 0,1 0 0,20 0 16,-21 0-16,21 0 0,-20 0 0,-1 0 15,21-21-15,-21 21 16,0-21-16,1 0 0,-1-1 0,0-20 15,0 21-15,0-21 0,-21-1 16,0 1-16,0 0 0,0-22 0,0 22 16,0-1-16,0 1 0,0 0 0,0-1 15,0 1-15</inkml:trace>
  <inkml:trace contextRef="#ctx0" brushRef="#br0" timeOffset="44765.08">12446 7705 0,'-21'21'15,"42"-42"-15,-63 42 0,20-21 0,1 0 0,21 21 16,-21-21-16,0 21 16,0-21 15,0 0-31,-1 0 0,1 0 16</inkml:trace>
  <inkml:trace contextRef="#ctx0" brushRef="#br0" timeOffset="44955.97">10520 8107 0,'0'0'0,"-21"21"0,-1-21 16,44 0 15,-1 0-31,21-21 0,0 21 0,1-21 16,20 21-16,-20-21 0,20 21 15,1-22-15,20 1 0,-20 0 0,-1 21 16,-20-21-16</inkml:trace>
  <inkml:trace contextRef="#ctx0" brushRef="#br0" timeOffset="45433.34">14139 8022 0,'21'-21'0,"-42"42"0,42-63 0,1 21 16,-22 0-16,0-1 16,0 1-16,0 0 0,0 0 0,0-21 15,-22 20-15,1 1 0,0 0 0,0 0 16,0 21-16,0 0 0,-1 0 16,1 0-16,0 0 0,-21 21 0,21 0 15,-22 22-15,22-1 0,0 0 16,0 1-16,0 20 0,-1 1 0,1-1 15,21-21-15,0 22 0,0-22 16,0 43-16,21-43 0,1 1 16,-1-22-16,21 0 0,0 0 0,1 0 15,20 0-15,1-21 0,-1 0 16,64 0-16,-63 0 16,-22 0-16,22-21 0,-1 0 15,-21 21-15,22-42 0,-22 21 0,1-1 16,-1-20-16,0 0 0,1-1 0</inkml:trace>
  <inkml:trace contextRef="#ctx0" brushRef="#br0" timeOffset="46660.17">15071 7789 0,'0'0'0,"21"-42"0,-21 0 15,0-1-15,0-41 16,0 105 0,-21 0-16,-1 21 15,1 1-15,21-22 0,-21 42 16,0-20-16,0-1 0,21 22 15,-21-1-15,-1 1 0,1-22 0,21 21 0,0-20 16,-21 20-16,21-20 16,0-1-16,0-21 0,0 21 0,0-20 15,0-1-15,21 0 0,0 0 0,1 0 16,20-21-16,0 0 0,1 0 16,-1 0-16,0 0 0,1 0 0,20-21 15,-21 21-15,22-21 0,-22 0 16,1 0-16,-1-1 0,0 1 15,1-21-15,-22 0 0,21-1 0,-21 1 16,0 0-16,-21-22 0,0 22 16,0-1-16,0 1 0,0 21 0,0-21 15,0 20-15,-21 22 16,0 0-16,0 0 0,0 22 0,-22-1 16,1 21-16,21-21 0,-21 22 15,-1-1-15,22 0 0,-21 1 0,21-1 16,-22 0-16,22-21 0,21 22 0,0-22 15,0 21-15,0-21 0,0 1 16,0-1-16,0 0 0,21-21 16,0 0-16,1 0 0,20 0 15,-21 0-15,21 0 0,-20 0 0,20-21 16,-21 0-16,21-1 0,-20 1 16,20 0-16,-21 0 0,0-21 15,0-1-15,22 1 0,-22 0 0,-21-1 16,21 22-16,-21 0 0,21 0 15,-21 0-15,0 42 16,0 0-16,-21 0 16,0 0-16,21 0 0,-21 22 0,21-22 15,-21 21-15,21-21 0,-22 1 16,22-1-16,0 0 0,0 0 0,0 0 16,0 0-16,22 1 0,-1-22 0,0 0 15,0 0-15,21 0 16,-20 0-16,-1 0 0,21 0 15,0-22-15,1 22 0,-1-21 16,0 0-16,22-21 0,-22 21 0,1-22 16,-22 1-16,21 0 0,-21-1 0,22 1 15,-22 21-15,-21-22 0,0 22 16,0 0-16,0 0 0,-21 42 16,-1-21-1,-20 21-15,21 22 0,0-22 0,0 0 16,-1 21-16,1 1 0,21-22 15,0 0-15,0 21 0,0-21 16,0 1-16,0-1 0,0 0 0,0 0 16,0 0-16,21 0 15,1-21-15,-1 0 0,0 0 16,0 0 0,-21-21-16,0 0 15,0 0-15,-21 0 16,0 21-1,0 0-15,-1 0 16,1 21-16,21 0 16,0 0-16,0 0 0,0 1 15,21-22 1,1 21-16,-1-21 0,21 0 16,0 0-16,1 0 0,-1 0 15,0 0-15,1 0 0,20-21 16,-20-1-16,20 1 0,-21 0 0,1 0 15,-1 0-15,0-22 0,1 22 16,-1-21-16,0 0 0,-20-1 0,-1 1 16,0 0-16,0-1 0,-21 22 15,0-21-15,0 21 0,-21 21 16,0 0-16,0 0 0,-1 21 0,1-21 16,0 42-16,0-21 0,0 22 15,21-22-15,0 21 0,0 0 0,0 1 16,0-22-16,0 21 0,21-21 15,-21 22-15,21-22 0,-21 0 16,0 0-16,21 0 0,-21 1 16,0-1-1,-21-21-15,0 0 0,0 0 16,0 0-16,-22 0 0,1 0 16,0 21-16,-1-21 0,-20 0 0,-1 0 15,-20 0-15</inkml:trace>
  <inkml:trace contextRef="#ctx0" brushRef="#br0" timeOffset="47079.93">1482 10541 0,'0'0'0,"-43"0"0,22 0 16,-21 0-16,21 0 0,-1 0 15,1 0-15,0 0 16</inkml:trace>
  <inkml:trace contextRef="#ctx0" brushRef="#br0" timeOffset="47772.7">1228 10393 0,'0'0'0,"0"-21"0,0-85 31,21 64-31,-21 20 0,0 1 0,0-21 15,0 21-15,0 0 0,0-1 16,0 44 0,0-1-1,-21 0-15,-1 21 0,1 1 0,0 20 16,0 1-16,0-1 0,21 1 16,-21-1-16,-1 1 0,1-1 0,0 1 15,21-22-15,-21 0 0,0 1 16,21-1-16,-21-21 0,-1 0 15,1 0-15,21 1 0,-21-22 0,21-22 32,0 1-32,0 0 0,0-21 0,0 21 15,0-22-15,0 1 0,0-22 16,0 22-16,21-21 0,-21 20 0,0-20 16,21 20-16,-21 1 15,22 0-15,-22 21 0,21-1 0,-21 44 16,0 20-1,0 0-15,21 1 0,-21-1 0,0 0 16,21 22-16,-21-22 0,0 22 16,21-22-16,0 0 0,-21-21 15,22 22-15,-1-22 0,21 0 0,-21 0 16,22-21-16,-1 0 0,0 0 16,22 0-16,-22-21 0,22 0 0,-22 0 15,21-22-15,1 22 0,-22-21 16,22 0-16,-22-22 0,0 22 15,1-22-15,-1 1 0,-21-1 16,0 22-16,1-22 0,-22 1 0,0-1 16,0 1-16,0 21 0,-22-22 15,1 22-15,-21-1 0,21 22 0,-22 0 16,1 21-16,0 0 0,-1 0 16,1 0-16,0 42 0,-1-20 0,22 20 15,-21 0-15,21 1 0,0-1 16,-1 0-16,22 22 0,0-22 15,0 0-15,0 22 0,0-22 16,22 1-16,-1-22 0,0 21 16,21-21-16,1 0 0,-1 1 0,0-22 15,1 0-15,-1 0 0,0 0 16,1 0-16,20 0 0,-21-22 0,1 1 16,-22 21-16,21-21 0</inkml:trace>
  <inkml:trace contextRef="#ctx0" brushRef="#br0" timeOffset="48635.4">2222 10626 0,'0'0'0,"0"21"0,-21 21 31,42-42-15,1 0-16,-1 0 16,0 0-16,0-21 0,0 21 0,22-21 0,-22 0 15,0 0-15,21-1 16,-21 1-16,1-21 0,-1 21 15,0-22-15,0 22 0,-21-21 0,0 21 16,0-22-16,0 22 0,0-21 16,-21 21-16,21 0 0,-21 21 15,0 0-15,-1 0 0,1 0 0,0 21 16,0 0-16,0 21 0,0-21 16,-1 22-16,1 20 0,0-20 0,0-1 15,21 0-15,0 22 16,-21-22-16,21 0 0,0-20 0,0 20 15,0-21-15,21 0 0,0 0 16,0 1-16,22-22 0,-1 0 0,0 0 16,1 0-16,20-22 0,1 1 0,-1 0 15,1 0-15,-1 0 16,-21-22-16,22 22 0,-22-21 0,1 0 16,-22-1-16,21 1 0,-21 0 0,0-1 15,-21 1-15,0 0 0,0-1 0,0 1 16,0 21-16,0 0 0,0-1 15,0 1-15,0 0 0,0 0 16,-21 21 0,21 21-16,-21 0 15,0 0-15,21 22 0,0-1 0,-21 0 16,21 1-16,-21 20 0,-1 1 16,22-1-16,0 1 0,-21-1 0,21 1 15,-21-1-15,0 1 0,21-1 16,0 1-16,0-1 0,-21 22 0,0-22 15,21 22-15,-22-21 0,22 20 16,0-20-16,0 20 0,-21-20 0,21 21 16,-21-1-16,21 1 0,0 0 0,0-1 15,-21-20-15,21-1 0,0 1 16,0-1-16,0-20 0,0-1 16,0-21-16,0 0 0,21 0 15,0-21-15,0 0 0,1-21 0,-1 0 16,0 0-16,21-21 0,-21 20 0,22-41 15,-1 21-15,0-22 0,1 1 16,-22-1-16,21 1 0,1-64 16,-22 42-16,-21 0 0,0 1 15,0-1-15,-21 0 0,-22 1 0,22-1 16,-21 0-16,-1 22 0,1-1 16,0 22-16,-1 0 0,1-1 0,0 1 15,-1 21-15,1 0 0,0 21 16,-1-22-16,22 22 0,0 0 15,0 0-15,42 0 16,0 0 0,0-21-16,22 21 0,-1-21 0,0 21 15,1-21-15,-1 0 0,0 0 16,22-1-16,-22-20 0</inkml:trace>
  <inkml:trace contextRef="#ctx0" brushRef="#br0" timeOffset="49944.08">3577 10351 0,'0'0'0,"0"-106"31,0 85-31,-21 21 0,0 0 16,0 0-16,-1 0 0,1 0 15,0 0-15,-21 0 0,21 21 0,-1 0 16,1 21-16,-21 1 0,21-1 16,0 0-16,-1 1 0,1 20 0,0-21 15,0 1-15,21-1 0,-21 0 16,21-20-16,0 20 0,0-21 0,0 0 15,21-21-15,0 0 16,0 0-16,0 0 0,1 0 0,-1 0 16,21-21-16,-21 0 0,22 0 15,-1 0-15,-21-1 0,21-20 16,1 21-16,-22-21 0,21-1 0,-21 1 16,1 21-16,-1-22 0,0 1 15,-21 21-15,0-21 0,0 20 0,0 1 16,0 42-1,0 1 1,0-1-16,0 0 0,0 21 16,0 1-16,0-22 0,0 21 0,0 0 15,0-20-15,0 20 0,0-21 0,0 0 16,21 0-16,-21 1 0,21-1 16,0-21-16,1 0 0,-1 0 0,0 0 15,21 0-15,-21 0 0,1 0 16,20 0-16,-21-21 0,0-1 15,22 1-15,-22 0 0,0 0 0,0-21 16,0 20-16,0-20 0,1 21 16,-22-21-16,0-1 0,0 1 0,0 21 15,0-22-15,0 22 0,0 0 16,0 42 0,0 0-16,0 1 15,0-1-15,0 21 0,0 0 0,0-20 16,0 20-16,0 0 0,0-21 15,0 22-15,0-22 0,0 0 16,0 0-16,0 0 0,0 1 0,21-22 16,0 0-16,0 0 0,0 0 15,0 0-15,1 0 0,-1-22 0,21 1 16,-21 0-16,22 0 0,-22 0 16,0 0-16,21-1 0,-21-20 0,1 21 15,-1-21-15,-21 20 0,21-20 0,-21 0 16,0 21-16,0-1 0,21 1 15,-21 0-15,-21 42 32,0 0-32,0 22 0,21-22 0,0 21 15,-22 1-15,1-22 0,21 21 0,0 0 16,0-20-16,0 20 16,0-21-16,0 0 0,0 0 0,0 1 15,21-1-15,1 0 0,-1-21 16,0 0-16,21 0 0,-21 0 0,1 0 15,20 0-15,0 0 0,-21-21 16,22 0-16,-1-1 0,0 1 0,-20 0 16,20-21-16,-21 21 0,0-22 0,0 1 15,22 0-15,-43-22 0,21 22 16,0-1-16,0 1 0,-21-64 16,0 85-16,0-21 0,0-1 15,0 22-15,0 0 0,0 42 31,-21 0-31,21 1 16,-21-1-16,21 21 0,-21-21 0,21 22 16,0-1-16,0 0 0,0 22 0,0-22 15,0 0-15,0 1 0,0-1 16,0 0-16,0-20 0,0 20 0,0-21 16,63 43-1,-42-64-15,1 0 0,-1 0 16,0 0-16,21 0 0,-21-22 0,22 1 15,-22 0-15,21 0 16,1 0-16,-1 0 0,0-22 0,-21 22 16,22-21-16,-22-1 0,0 1 15,0 0-15,-21-1 0,21 1 0,-21 0 16,0-1-16,0 1 0,0 0 0,0-1 16,-21 22-16,21 0 0,0 0 15,-21 21-15,0 21 16,0 0-16,21 0 0,0 22 15,-21-22-15,-1 21 0,22 1 0,-21 20 16,21-21-16,-21 1 0,21 20 16,0-20-16,-21-1 0,21 0 0,0 1 15,-21-1-15,21-21 0,0 0 16,0 0-16,0 1 0,0-1 0,21-21 16,0 0-16,0 0 0,22 0 15,-22 0-15,0 0 0,21-21 0,-21-1 16,22 1-16,-22 0 0,0 0 15,21 0-15,-20-22 0</inkml:trace>
  <inkml:trace contextRef="#ctx0" brushRef="#br0" timeOffset="50112.99">5503 10308 0,'-21'0'0,"42"0"0,-84 0 0,42 21 0,-1-21 15,22 22-15,-21-1 0,21 0 16,21-21-1,22 0 1,-22 0-16,21 0 0,1 0 0,-1 0 16,0-21-16,22 0 0,-1-1 15,1 22-15</inkml:trace>
  <inkml:trace contextRef="#ctx0" brushRef="#br0" timeOffset="50523.76">6731 10245 0,'0'0'16,"-42"0"-16,20 0 0,1 21 0,42-21 31,1 0-31,20 0 0,-21 0 16,43 0-16,-22 0 0,0 0 0,22 0 15,-1 0-15,-20 0 0,20 0 16,-21 0-16,22 0 0,-22-21 0,-21 21 15,22 0-15,-22 0 0,0-21 0,0 21 16,-21-22-16,0 1 16,-21 0-16,0 21 0,0-21 15,0 21-15,-1 0 0,1 0 0,21-21 16,-21 21 0,42 21 15,0-21-31,-21 21 0,22-21 15,-1 21-15,-21 0 0,0 1 16,0-1-16,0 0 16,0 0-16,-21 0 0,-1 0 0,1 1 15,0-1-15,-21 0 0,-1 0 0,22 0 16,-21-21-16,21 21 0,-22-21 16,22 0-16</inkml:trace>
  <inkml:trace contextRef="#ctx0" brushRef="#br0" timeOffset="51525.22">8445 10033 0,'0'0'0,"22"-21"16,-1 0-16,-21-22 0,0 22 16,21 0-16,-21 0 0,21 0 0,-21 42 31,0 0-31,0 0 0,0 22 15,0-1-15,0 0 0,-21 1 16,0-1-16,21 0 0,0 1 0,-21 20 16,21-21-16,-22 1 0,22-1 0,-21 0 15,21-20-15,0 20 0,-21-21 16,21 0-16,-21-21 0,21-21 31,21 0-15,0 0-16,0-22 0,1 22 0,-1-21 15,0 0-15,21-1 0,-21 22 16,1-21-16,20 21 0,-21-22 0,0 22 16,0 21-16,1-21 0,-1 21 15,0 0-15,-21 21 16,0 0-16,0 0 0,0 1 0,0-1 16,0 0-16,0 21 15,0 1-15,0-22 0,0 21 0,0 0 0,21-20 16,0-1-16,-21 21 0,21-21 15,1-21-15,-1 21 0,0 1 16,0-22-16,0 0 0,22 0 0,-22 0 16,21-22-16,0 1 0,-20 0 15,20 0-15,0 0 0,1-22 0,-22 22 16,21-21-16,-21 0 0,0 20 16,1-20-16,-1 0 0,0-1 0,-21 1 15,0-21-15,21 20 0,-21 22 16,21-21-16,-21-1 0,0 22 0,0 0 15,0 42 1,0 0 0,-21 22-16,0-22 0,0 21 15,21 1-15,-21-1 0,-1 0 0,22 1 16,0-1-16,-21 0 0,21 1 16,0-1-16,0-21 0,0 21 0,0 22 15,21-64-15,-21 21 16,22 0-16,-1-21 0,0 0 0,21 0 15,-21 0-15,1-21 0,20 0 16,-21 0-16,21 0 0,-20-1 0,20-20 16,-21 21-16,21-21 0,-20 20 15,-1-20-15,0 21 0,-21 0 16,0 0-16,21-1 0,-21 1 0,0 42 16,0 1-1,0-1 1,-21 0-16,21 0 0,-21 0 0,21 22 15,0-22-15,-21 0 0,-1 0 16,22 0-16,0 0 0,0 1 16,0-44 15,0 1-31,0 0 0,22 0 0,-22 0 16,21 0-16,-21-22 0</inkml:trace>
  <inkml:trace contextRef="#ctx0" brushRef="#br0" timeOffset="51676.14">9800 9970 0,'0'0'0,"0"-22"0,21 44 63,22-22-63,-22 0 15,0 0-15,21 0 0,-21 0 16,22 0-16</inkml:trace>
  <inkml:trace contextRef="#ctx0" brushRef="#br0" timeOffset="51923">10520 9758 0,'0'0'0,"0"21"32,0 0-32,-21 22 15,-1-22-15,22 21 0,-21 0 16,21 1-16,-21-22 0,0 21 0,21 1 15,-21-1-15,0 0 0,-1 1 16,1 41-16,0-63 0,21 22 16,-21-1-16,21-21 0,-21 0 0,21 1 15,21-22 1,0 0-16,0 0 16,0-22-16,1 1 0,20 0 15,-21 0-15,21-21 0,1 20 0,-22-20 16</inkml:trace>
  <inkml:trace contextRef="#ctx0" brushRef="#br0" timeOffset="52916.22">10880 9864 0,'0'-43'16,"0"86"-16,0-107 0,21 43 0,-21 0 15,0 42 1,0 0-16,0 0 0,-21 22 16,-1-22-16,22 21 0,-21 1 0,0-1 15,0 0-15,21 1 0,-21-1 0,0-21 16,-1 21-16,22 1 15,-21-22-15,0 21 0,21-21 0,-21 1 16,21-1-16,0 0 0,21-42 31,0 21-31,0-21 0,1-1 16,20 1-16,-21 0 0,21 0 16,-20 0-16,-1 0 0,21-1 0,-21 1 15,0 0-15,1 21 0,-1 0 16,0 0-16,-21 21 15,0 0-15,0 1 16,0-1-16,0 0 0,0 0 16,0 0-16,0 0 0,0 1 15,0-1-15,0 0 0,21-21 16,0 21-16,0-21 0,22 0 16,-22 0-16,21 0 0,-21 0 0,22 0 15,-22 0-15,21 0 0,1-21 16,-22 0-16,21 0 0,-21-1 0,0 1 15,22 0-15,-22 0 0,0-21 0,0 20 16,0 1-16,-21 0 0,0 0 16,0-21-16,0 20 0,-21 44 31,0-1-31,21 0 16,-21 0-16,21 0 0,-21 0 15,21 22-15,0-22 0,0 0 16,0 0-16,0 0 0,0 1 0,0-1 15,0 0-15,21-21 0,0 0 16,0 0-16,0 0 0,1 0 16,20 0-16,-21 0 0,21-21 0,-20 0 15,-1-1-15,21 1 0,-21 0 16,0 0-16,22 0 0,-22 0 16,0-1-16,0-20 0,-21 21 0,21-21 15,-21 20-15,0 1 0,22 21 16,-22 21-1,-22 1 1,1-1-16,0 0 0,21 0 0,-21 0 16,0 22-16,0-22 0,21 0 0,-22 0 15,22 0-15,-21-21 0,21 21 16,0-42 15,0 0-31,21 21 16,1-21-16,-1 0 0,21 0 0,-21-22 15,0 22-15,1 0 16,20-21-16,-21 20 0,43-20 16,-43 42-16,0 0 0,0 0 0,0 0 15,-21 21 1,0 0-16,0 1 0,0 20 0,0-21 16,0 0-16,0 22 0,0-22 15,0 0-15,0 21 0,0-21 0,21 1 16,-21-1-16,22-21 0,-1 21 0,0-21 15,0 0-15,21 0 0,-20 0 16,-1 0-16,21 0 0,-21-21 16,22 0-16,-22-1 0,0 1 0,0 21 15,0-21-15,0-21 0,1 21 16,-1-1-16,-21-41 0,0 21 16,0-1-16,0 1 0,0 0 15,0-1-15,-21 22 0</inkml:trace>
  <inkml:trace contextRef="#ctx0" brushRef="#br0" timeOffset="53065.14">12044 9673 0,'-21'0'16,"42"0"-16,-64 0 0,22 0 0,0 0 31,0 0-15,0 0-16,0 0 0,-1 0 15,1 0-15</inkml:trace>
  <inkml:trace contextRef="#ctx0" brushRef="#br0" timeOffset="53240.03">10245 9970 0,'-22'21'16,"44"-42"-16,-65 63 0,64-42 15,1 0-15,20 0 16,0 0-16,1 0 16,-1 0-16,21-21 0,1 21 0,-1-21 15,1-1-15,21 22 0</inkml:trace>
  <inkml:trace contextRef="#ctx0" brushRef="#br0" timeOffset="53628.81">14457 9843 0,'0'-22'0,"0"44"0,0-86 0,-21 43 16,21-21-16,-22 20 0,22-20 16,-21 21-16,21-21 0,0 20 0,-21 22 15,0 0-15,0 0 16,21 22-16,-21-1 0,-1 42 0,1-20 16,21 20-16,0 1 0,-21-1 0,21 1 15,0-1-15,0 1 0,0-1 16,0 1-16,0-1 0,0 1 15,0-22-15,0 21 0,0-20 16,0-1-16,0-21 0,0 22 0,0-22 16,0 0-16,21-42 31,-21 0-31</inkml:trace>
  <inkml:trace contextRef="#ctx0" brushRef="#br0" timeOffset="53916.65">14182 10245 0,'-22'-43'0,"44"86"0,-65-128 0,22 22 0,21 20 15,0-20-15,0 20 0,0-20 16,0-1-16,21 1 0,22-1 16,-22 22-16,42 0 0,-20-1 15,-1 1-15,21 0 0,1 21 0,-22 21 16,22 0-16,-1 0 0,-20 0 16,20 0-16,1 21 0,-22 21 0,0 0 15,1 1-15,-1-1 0,-21 22 16,-21-22-16,0 0 0,0 22 0,-42-22 15,21-21-15,-43 22 0,22-22 0,-1 21 16,-20-21-16,-1 0 0,1 1 16,21-22-16,-1 21 0,1 0 15,0-21-15,-1 0 0,64 0 32,1 0-32,20 0 15,-21 0-15,21 0 0</inkml:trace>
  <inkml:trace contextRef="#ctx0" brushRef="#br0" timeOffset="54397.16">15198 10160 0,'42'0'15,"-84"0"-15,105 0 0,-42 0 0,22 0 0,-43-21 16,21 21-16,-21-21 0,0 0 16,0-1-16,0 1 15,0 0-15,-21 0 0,-1 0 16,1 0-16,0-1 0,0 22 15,0 0-15,0 0 0,-22 0 0,22 0 16,0 22-16,-21-22 0,20 42 16,-20-21-16,21 0 0,-21 22 0,20-22 15,1 21-15,-21-21 0,21 22 16,0-1-16,21 0 0,0-21 0,0 22 16,0-22-16,0 0 0,0 0 0,0 0 15,21-21-15,0 0 0,0 0 16,21 0-16,1 0 0,-1-21 0,0 0 15,1 0-15,-1 0 16,0 0-16,1-1 0,-1 1 0,0-21 16,-20 21-16,-1 0 0,0-22 15,0 22-15,-21 0 0,21-21 0,-21 20 16,0 1-16,-21 21 16,0 21-1,21 1-15,-21-1 0,0 0 0,21 0 16,0 0-16,-22 0 0,22 22 15,0-22-15,0 0 0,0 0 16,0 0-16,0 1 0,0-1 16,22 0-16,-1-21 0,21 0 0,-21 0 15,22 0-15,-1 0 0,0 0 0,1 0 16,-22 0-16,21-21 0,0 0 16,1-1-16</inkml:trace>
  <inkml:trace contextRef="#ctx0" brushRef="#br0" timeOffset="55950.88">15938 10033 0,'0'-42'0,"0"84"0,0-105 0,0 20 16,0 22-16,0 0 0,-21 21 16,0 0-16,0 21 15,21 0-15,-21 0 0,0 1 16,-1 20-16,1-21 0,0 21 0,21 1 16,0-22-16,-21 21 0,21 1 15,0-22-15,0 21 0,0-21 0,0 0 16,0 1-16,0-1 0,21 0 15,0-21-15,0 0 0,1 0 16,20 0-16,-21 0 0,21 0 0,1 0 16,-1-21-16,0 0 0,1-1 15,-1 1-15,0 0 0,-20 0 0,20-21 16,-21-1-16,0 22 0,0-21 16,1-22-16,-22 22 0,21-22 0,0 1 15,-21-1-15,21 1 0,-21 21 0,0-1 16,0 1-16,0 21 15,0 0-15,0 42 0,0 0 16,0 21-16,-21 1 16,21-1-16,-21 0 0,0 22 0,21-22 15,-22 0-15,1 1 0,21-1 16,-21 0-16,0 1 0,21-22 0,-21 0 16,21 0-16,0 0 0,0 1 0,0-1 15,21-21 16,0-21-31,21-1 16,-20 1-16,-1 0 0,21 0 0,-21 0 16,22-22-16,-1 22 0,0 0 0,22 0 15,-43 0-15,21 21 16,-21 0-16,1 0 16,-22 21-16,0 0 15,-22 0-15,1 0 16,0-21-16,0 0 0,-21 22 15,20-22-15,1 0 0,0 0 16,-21 0-16,21 0 0,-1 0 0,1 0 16,0 0-16,0 21 0,0-21 15,21 21-15,-21-21 0,21 21 0,-22-21 16,22 21-16,0 0 0,0 1 0,0-1 16,0 0-16,22 0 15,-1 0-15,21-21 0,-21 21 0,22 1 16,-1-22-16,0 0 15,1 21-15,-1-21 0,21 0 0,1 0 16,-1 0-16,-20 0 0,20 0 16,1 0-16,-1 0 0,1-21 0,-1-1 15,-20 1-15,20 21 0,-21-21 0,1-21 16,-22 21-16,21-1 0,-21-20 16,1 0-16,-22-22 0,0 22 15,0 21-15,0 0 0,0-1 16,0 1-16,-22 0 0,1 21 15,-21 0-15,0 0 0,20 21 0,-20 0 16,0 1-16,-1-1 0,1 0 16,0 21-16,21-21 0,-22 1 0,22 20 15,0-21-15,0 0 0,21 22 16,0-22-16,0 0 0,0 0 16,21-21-16,0 21 15,0-21-15,0 0 0,1 0 0,20 0 16,-21 0-16,21-21 0,1 0 0,-22 21 15,21-21-15,-21 0 0,22-1 16,-22 1-16,21 0 0,-21-21 0,22-1 16,-22 22-16,-21 0 15,0 0-15,0 0 0,0 42 16,-21 0 0,0 0-16,-1 0 15,1 1-15,0-1 0,21 0 0,-21 21 16,21-21-16,0 1 0,0-1 15,0 0-15,0 0 0,21 0 16,0 0-16,0-21 0,1 0 16,20 0-16,0 0 0,1 0 0,20 0 15,-21 0-15,1 0 0,-1 0 0,0-21 16,1 0-16,-1 0 0,0 0 16,-20 0-16,20-1 0,-21-20 0,0 21 15,-21-21-15,0-1 0,0 1 16,0 21-16,0-22 0,0 22 15,0 0-15,-21 21 0,0 0 16,-21 0-16,20 0 0,1 0 16,-21 0-16,21 21 0,-22 0 0,22 1 15,0-1-15,-21 0 0,42 0 16,0 0-16,-21 0 0,21 1 16,21-1-16,0-21 15,0 0-15,0 0 16,0 0-16,1 0 0,-1 0 15,0 0-15,0 0 0,0 0 0,0 0 16,1 0 0,-1 21-16,-21 0 0,0 0 0,21 0 15,-21 22-15,0-22 16,0 0-16,0 21 0,0 1 0,0-1 16,0 22-16,0-22 0,0 21 0,0 1 15,0-1-15,0-20 0,-21 20 16,0 1-16,21-1 0,-43 1 0,22-1 15,0 1-15,-21-1 0,20 1 16,-20-22-16,0 22 0,-1-22 0,22 0 16,-21-21-16,0 1 0,-1-1 15,22 0-15,-21-21 0,-1 0 16,22 0-16,-21 0 0,21-21 0,0 0 16,-22-1-16,1-41 0,42 21 15,0-1-15,0 1 0,0 0 16,42-22-16,-21 22 0,22-22 0,-1 1 15,0-1-15,85-84 0</inkml:trace>
  <inkml:trace contextRef="#ctx0" brushRef="#br0" timeOffset="56299.68">18373 10118 0,'0'0'0,"0"21"16,21-21 15,0 0-31,0 0 0,21-21 0,-20 21 16,20-21-16,-21-1 0,21 22 15,-20-21-15,-1 0 0,0 0 0,0 0 16,-21 0-16,21-1 0,-21 1 16,0 0-16,-21 21 0,0 0 15,0 0-15,-22 0 0,1 21 16,21 0-16,-21 1 0,20 20 15,-20-21-15,21 0 0,21 0 0,0 22 16,0-22-16,0 0 0,0 0 16,21 0-16,0 1 0,0-22 15,22 0-15,-1 0 0,0 0 16,1 0-16,-1 0 0,-21 0 0,22 0 16,-1-22-16,-21 1 0,0 21 0,0 0 15,-21-21-15</inkml:trace>
  <inkml:trace contextRef="#ctx0" brushRef="#br0" timeOffset="57428.74">1037 12361 0,'0'0'0,"0"-21"0,0-21 0,0 21 15,0 0-15,-21-22 0,0 22 16,0 0-16,21 0 0,-22 21 16,1 0-16,0 0 0,0 21 15,21 21-15,0 1 0,-21 20 16,0 1-16,21-1 0,-22 22 0,22-1 15,0 22-15,-21-21 0,0 21 16,0-22-16,0 1 0,-22 0 16,22-1-16,0-20 0,0-1 0,0-20 15,0 20-15,-1-20 0,22-22 16,-21 0-16,21 0 0,0-42 31,21 0-31,1-22 0,-1 1 16,0 0-16,0-1 0</inkml:trace>
  <inkml:trace contextRef="#ctx0" brushRef="#br0" timeOffset="57756.99">698 12573 0,'0'0'0,"0"-63"0,0 20 0,0-20 16,0 20-16,0 1 0,0 0 16,0-1-16,22 1 0,-1 0 15,0 21-15,21-22 0,-21 22 16,22 0-16,-1 0 0,22 0 15,-22 21-15,21 0 0,22 21 0,-21 0 16,-1 21-16,1 1 0,-22 20 16,-21-21-16,0 22 0,-21-1 15,0-20-15,-21 20 0,-21-20 0,-1-1 16,-20 21-16,-1-20 0,1-1 16,-1 0-16,1 1 0,21-1 15,-22-21-15,22 0 0,21 1 0,-22-22 16,22 0-16,0 0 0,21-22 15,0 1 1,42 21-16,-21-21 16,1 0-16,20 21 0,0-21 15,1 21-15,-1 0 0,0 0 0,1 0 16,-1 0-16</inkml:trace>
  <inkml:trace contextRef="#ctx0" brushRef="#br0" timeOffset="58072.81">1333 12891 0,'0'0'0,"-21"21"0,0-21 0,0 0 0,21-21 16,0-1 0,0 1-16,0 0 0,0 0 15,21-21-15,0 20 0,0 1 0,22 0 16,-1 0-16,-21 0 16,22 21-16,-1 0 0,0 0 0,1 0 15,-1 0-15,0 0 0,-21 21 16,22 21-16,-22-21 0,0 22 0,0-1 15,-21 0-15,0 1 0,0-22 16,0 21-16,-21-21 0,21 22 16,-21-22-16,0 0 0,0 0 0,-1-21 15,1 0-15,21-21 16,0 0 0,0 0-16,0-22 15,0 22-15,21 0 0,1-21 0,-1 21 16,0-22-16,21 22 15,-21-21-15,22 21 0,-22-1 0</inkml:trace>
  <inkml:trace contextRef="#ctx0" brushRef="#br0" timeOffset="58413.62">2180 12615 0,'0'0'16,"0"22"0,0-1-16,0 0 0,0 0 0,-21 21 0,0-20 15,0 20-15,21 0 0,0 1 16,-22-1-16,22 0 0,-21 1 0,21-1 15,0-21-15,0 0 16,0 0-16,0 1 0,21-22 0,1 0 16,20 0-16,-21 0 0,21 0 15,-20 0-15,20-22 0,-21 1 0,21 0 16,1 0-16,-22 0 0,21 0 16,-21-22-16,1 1 0,-22 21 0,0-22 15,0 1-15,0 0 0,-43-1 16,22 22-16,-21 0 0,-1-21 15,1 42-15,0-21 0,21 21 16,-22 0-16,1 0 0,21 0 0,-22 0 16,22 0-16,0 0 0,0 21 0,21 0 15,21-21 1,0 0-16,0 0 16,22-21-16,-1 21 15,22-21-15,-1-1 0</inkml:trace>
  <inkml:trace contextRef="#ctx0" brushRef="#br0" timeOffset="58651.48">3048 12234 0,'21'-21'0,"-42"42"0,63-63 0,-42 63 15,0 0 1,0 1-16,0 20 0,-21-21 0,21 21 16,-21 22-16,0-22 0,21 22 15,-21-22-15,-1 22 0,1-1 16,0 1-16,0-1 0,0-21 0,0 22 15,-1-22-15,1 1 0,21-1 16,0-21-16,0 0 0,0 0 16,21-21-16,1 0 15,-1 0-15,0-21 0,0 21 16,21-42-16,-20 21 0,-1 0 0,-21-22 16,21 1-16,-21 21 0</inkml:trace>
  <inkml:trace contextRef="#ctx0" brushRef="#br0" timeOffset="58824.38">2752 12785 0,'-22'21'0,"44"-42"0,-65 63 15,22-21-15,21 0 16,21-21 0,0 0-16,22 0 15,-1 0-15,0 0 0,1-21 0,-1 0 16,22 21-16,-22-21 0,0 0 15,22 0-15,-22-1 0,0 22 0</inkml:trace>
  <inkml:trace contextRef="#ctx0" brushRef="#br0" timeOffset="59162.65">3471 12764 0,'0'-22'0,"-21"44"0,42-22 0,-63 21 0,42 0 16,0 0-16,-21 0 0,0 0 15,42-21 16,0-21-31,0 0 16,0 0-16,22 0 0,-22 0 16,21-1-16,-21 1 0,0 0 0,1 0 15,-1 0-15,-21 0 0,0-1 16,0 1-16,0 0 0,-21 21 16,-1 0-16,1 0 0,0 21 15,-21-21-15,21 43 0,-1-22 16,-20 21-16,21 0 0,0 1 15,0-1-15,-1 0 0,1 1 16,21-22-16,0 21 0,0 1 0,0-22 16,21 0-16,1 0 0,-1 0 15,0 0-15,21-21 0,1 0 0,-1 0 16,0 0-16,22 0 0,-1 0 16,-20 0-16,20-21 0,1 0 0,-22 0 15,21 0-15</inkml:trace>
  <inkml:trace contextRef="#ctx0" brushRef="#br0" timeOffset="60308.75">4381 12637 0,'0'-22'0,"0"44"0,-21-44 15,0 1-15,0 0 0,0 21 16,0 0-16,-1 0 16,1 0-16,0 0 0,0 21 15,0 0-15,0 1 0,21-1 0,-22 21 16,1 0-16,0-20 0,21 20 15,0 0-15,0 1 0,0-1 0,0-21 16,0 21-16,0-20 0,0 20 0,0-21 16,21 0-16,22 0 0,-22-21 15,0 22-15,21-22 0,1 0 0,-1 0 16,0 0-16,1 0 0,20 0 16,-21-22-16,22 1 0,-22 0 15,1 0-15,-1 0 0,0-22 16,1 22-16,-1-42 0,-21 20 0,21 1 15,-20-21-15,-1-1 0,0 22 16,0-22-16,-21 22 0,0-22 16,21 22-16,-21 0 0,0-1 0,0 1 0,0 21 15,0 0-15,-21 21 16,0 21-16,0 21 16,21-21-16,-21 22 0,-1-22 15,1 21-15,21 1 0,-21 20 0,0-21 16,0 22-16,21-22 0,0 22 15,0-22-15,0 22 0,0-22 16,0 0-16,0 1 0,0-1 16,21 0-16,0-21 0,0 1 0,0-1 15,64-21-15,-43 0 16,1 0-16,-1 0 0,0 0 0,1 0 16,-1-21-16,0-1 0,1 1 0,-1 0 15,-21 0-15,22-21 0,-22 20 16,0-20-16,0 0 0,-21-1 0,0 1 15,0 0-15,0 21 0,0-1 16,0 1-16,-21 21 0,0 0 16,0 0-16,-1 0 0,1 21 0,0 1 15,0 20-15,0-21 0,21 21 16,-21-20-16,21 20 0,0-21 0,0 21 16,0-20-16,0-1 0,0 0 15,21 0-15,0 0 0,0-21 0,0 0 16,22 0-16,-22 21 0,21-21 15,22 0-15,-22 0 0,21 0 0,1-21 16,-1 0-16,1 21 0,-1-21 16,-20 0-16,20 0 0,-20-1 0,-1-20 15,-21 21-15,21-21 0,-20-1 16,-22 1-16,0 0 0,0 20 16,0-20-16,0 0 0,0 21 0,0-1 15,0 1-15,-22 21 0,1 0 16,-21 0-16,21 0 0,0 21 0,-22-21 15,22 43-15,0-22 0,-21 21 16,20 1-16,-20-1 0,21 0 0,0 1 16,0-1-16,-1-21 0,22 21 15,0 1-15,0-22 0,0 0 0,0 0 16,0 0-16,22-21 0,-1 0 0,0 0 16,21 0-16,-21 0 0,1 0 15,20 0-15,-21 0 0,0-21 0,22 0 16,-22 0-16,0-21 15,0-1-15,0 22 0,0-42 0,1 20 16,-22-20-16,0-1 0,0 22 0,21-43 16,-21 22-16,21-1 0,-21 1 15,0-1-15,21 1 0,-21 20 0,0 1 16,0 21-16,0 0 0,0 42 16,-21 0-1,0 21-15,0 1 0,-1-1 16,1 0-16,0 1 0,21 20 15,-21-20-15,21 20 0,-21 1 0,21-1 16,0 1-16,0-22 0,0 21 16,21-20-16,0-1 0,0 0 0,0-20 15,22-1-15,-22 0 0,21 0 16,-21-21-16,22 0 0,-1 0 0,0 0 16,-20 0-16,20-21 0,0 0 15,-21 0-15,1-1 0,20-20 16,-21 21-16,-21-21 0,0-1 0,0 1 0</inkml:trace>
  <inkml:trace contextRef="#ctx0" brushRef="#br0" timeOffset="60476.65">5122 12573 0,'0'0'15,"-63"21"-15,20 0 0,22-21 0,0 0 16,0 0-16,63 0 15,-21 0 1,22 0-16,-1 0 0,0 0 0,22-21 16,-1 21-16,1-21 0</inkml:trace>
  <inkml:trace contextRef="#ctx0" brushRef="#br0" timeOffset="60926.23">7451 12637 0,'0'0'0,"-22"0"0,1 21 16,0-21-16,0 0 0,42 0 31,0 0-31,22 0 15,-1 0-15,0-21 0,1 21 0,20 0 16,1-22-16,-1 22 0,22 0 16,-22-21-16,1 0 0,-1 21 15,-20-21-15,-1 21 0,-21-21 0,0 21 16,-21-21-16,0-1 16,-21 22-16,0 0 0,-21 0 15,20 0-15,1 0 0,0-21 0,42 21 31,0 0-31,1 0 16,-1 0-16,0 0 0,21 21 16,-21-21-16,1 22 0,-1-22 0,-21 21 15,0 0-15,0 0 0,0 0 0,0 0 16,-43 1-16,22-1 0,-21 0 16,0 0-16,-1 0 0,1 0 15,21 1-15,-22-22 0,22 0 16</inkml:trace>
  <inkml:trace contextRef="#ctx0" brushRef="#br0" timeOffset="61924.24">9821 12065 0,'0'0'0,"-21"-42"0,0-1 0,21 22 0,-21-21 15,21 21-15,-21 0 0,21-1 16,-22 22-16,1 0 16,21 22-16,0 20 0,-21 0 0,21 1 15,-21 20-15,21 1 0,0-1 16,0 1-16,0-1 0,-21-21 0,21 64 16,-21-63-16,21-1 15,0-21-15,0 21 0,0-20 0,0-1 16,0-42 15,0-1-31,21 1 0,0 0 16,0 0-16,0-21 0,0 20 0,1-20 15,41-43-15,-42 22 16,22 21-16,-22-1 0,0 22 16,0-21-16,0 21 0,0 21 0,-21 21 15,22 0-15,-22 0 16,21 21-16,-21 1 0,0-1 0,0 0 15,0-20-15,0 20 0,0 0 16,0 1-16,0-22 0,0 21 0,0-21 16,21 0-16,0 1 0,-21-1 15,21 0-15,22-21 0,-22 0 0,21 0 16,-21 0-16,22-21 0,-1 0 0,0-1 16,-21 1-16,22-21 0,-1 21 15,0-22-15,-20 1 0,20 0 0,-21-1 16,0-20-16,0 21 15,1-22-15,-22 1 0,0-1 0,21 1 16,-21 20-16,0-20 0,0 42 16,0-22-16,0 22 0,0 0 0,-21 63 31,21-21-31,-22 22 0,22 20 0,-21 1 16,21-1-16,0-20 0,-21 20 0,21 1 15,-21-1-15,21-21 0,0 1 16,0-1-16,0 0 0,0-20 0,0 20 15,21-21-15,0-21 0,0 21 16,22-21-16,-22 0 0,21 0 0,1 0 16,-1-21-16,21 0 15,-20 0-15,-1 0 0,0-1 0,22 1 16,-43 0-16,21-21 0,1 21 0,-22-22 16,0 22-16,-21-21 0,0 21 15,0-1-15,0 1 0,0 42 16,0 1-1,-21-1-15,21 0 0,-21 21 0,0-21 16,21 22-16,-22-22 0,1 0 16,0 21-16,21-20 0,0-1 0,-21 0 15,21 0-15,21-21 32,0 0-32,0-21 15,1 0-15,-22 0 16,21-1-16</inkml:trace>
  <inkml:trace contextRef="#ctx0" brushRef="#br0" timeOffset="62081.16">11197 12044 0,'0'-42'0,"0"84"0,0-106 0,0 22 15,-21 21-15,21 0 0,-21 0 16,0 21-16,-1 0 0,1 0 16,21 21-16,-21 0 0,21 0 15,0 0 1,0 0-16,0 1 0,21-1 0,0-21 15,1 0-15,-1 0 0,0 0 16,21 0-16</inkml:trace>
  <inkml:trace contextRef="#ctx0" brushRef="#br0" timeOffset="62321.02">11620 11811 0,'22'-21'0,"-44"42"0,44-63 16,-1 21-16,-21-1 0,0 1 15,0 0-15,0 42 16,0 0-1,0 1-15,0 20 0,0 0 0,0 1 16,-21 20-16,21-21 0,-22 22 16,1-22-16,21 22 0,-21-1 15,0-20-15,21-1 0,-21 0 0,0 1 16,21-1-16,0-21 0,0 21 16,-22-20-16,22-1 0,22-21 15,-1 0-15,0-21 16,21 21-16,-21-22 0,22 1 15,-1-21-15,0 21 0</inkml:trace>
  <inkml:trace contextRef="#ctx0" brushRef="#br0" timeOffset="63097.2">12234 11832 0,'0'-42'16,"0"84"-16,0-105 0,21 42 16,-21-1-16,0 44 15,0-1-15,-21 21 16,21 0-16,-21 1 0,0 20 0,0-20 15,0 20-15,-1 1 0,-20-22 0,21 21 16,0-20-16,21-1 0,0 0 16,-21 1-16,21-22 0,0 0 0,0 0 15,0 0-15,21-21 16,0 0-16,0 0 0,0 0 0,0 0 16,22 0-16,-22-21 0,21 0 0,-21 21 15,22-21-15,-22 0 16,0-22-16,0 22 0,0 0 0,22 0 0,-43-21 15,21 20-15,0 1 16,0 21-16,0 0 0,-21 21 16,0 1-16,0-1 15,0 0-15,0 0 0,0 0 16,0 0-16,0 1 0,0-1 0,0 0 16,22 0-16,-22 0 0,0 0 15,21 1-15,0-22 0,0 0 16,0 0-16,0 0 0,1 0 0,-1 0 15,21 0-15,-21-22 0,0 22 16,1-21-16,20 0 0,-21 0 16,0 0-16,0 0 0,22-43 15,-22 43-15,0-21 0,0 20 16,0 1-16,-21 0 0,0 42 31,0 0-31,0 1 0,0-1 16,0 0-16,0 0 0,0 0 15,0 0-15,0 1 0,0-1 0,0 0 16,0 0 0,22-21-16,-1 0 15,0 0-15,0 0 0,21 0 0,-20 0 16,-1 0-16,21 0 0,-21 0 16,0 0-16,1 0 0,-1-21 15,0 0-15,0 0 0,0-1 16,0 1-16,1-21 0,-1 21 0,-21-22 15,21 22-15,0 0 0,-21 42 32,21 0-32,-21 1 0,0-1 15,0 0-15,0 0 0,0 0 16,21 0-16,-21 1 0,0-1 16,22 0-16,-1-21 0,0 0 15,0 0-15,21 0 16,-20 0-16,-1 0 0,0-21 0,0 21 15,-21-21-15,21 21 16,-21-22-16,0 1 0,0-21 0,0 21 16,0 0-16</inkml:trace>
  <inkml:trace contextRef="#ctx0" brushRef="#br0" timeOffset="63248.11">13314 11832 0,'-21'0'0,"42"0"0,-85 0 0,43 0 0,0-21 15,0 21-15,0 0 0,-1 0 16,1 0-16,0 0 16,0 0 15</inkml:trace>
  <inkml:trace contextRef="#ctx0" brushRef="#br0" timeOffset="63424.02">11599 12086 0,'0'0'0,"-42"21"0,21-21 0,0 0 15,-1 0-15,44 0 32,-1 0-32,0 0 0,21-21 15,1 0-15,20 21 0,1-21 0,20 0 16,-20 21-16</inkml:trace>
  <inkml:trace contextRef="#ctx0" brushRef="#br0" timeOffset="63788.78">14944 11705 0,'-22'-42'0,"44"84"0,-65-105 16,43 42-16,-21-22 0,21 22 16,-21 0-16,0 0 0,0 21 15,-1 21-15,22 0 16,-21 21-16,0 1 0,21-1 15,0 22-15,0-1 0,-21 1 0,21-1 16,0 1-16,-21 20 0,21-20 0,0-1 16,-21-20-16,21 20 0,0-21 15,0-20-15,0 20 0,0-21 16,0 0-16,0 0 0,0 1 0,0-44 31</inkml:trace>
  <inkml:trace contextRef="#ctx0" brushRef="#br0" timeOffset="64072.46">14626 12023 0,'-21'-64'0,"42"128"0,-42-170 0,21 42 15,0 22-15,0-21 0,0 20 0,0-20 16,21 20-16,0 1 0,22 0 16,-1-1-16,0 22 0,22 0 15,-1 0-15,1 21 0,20 0 0,-20 21 16,21 0-16,-22 0 0,1 22 15,-1-1-15,-42 0 0,0 1 0,-21 20 16,0-20-16,0-1 0,-42-21 16,0 21-16,-1 1 0,-20-1 0,-1-21 15,1 22-15,-1-22 0,1 0 16,21 0-16,-1 0 0,1-21 0,21 21 16,0-21-16,-1 0 0,44 0 31,-1-21-31,21 21 0,-21 0 0,22 0 15,20 0-15</inkml:trace>
  <inkml:trace contextRef="#ctx0" brushRef="#br0" timeOffset="64534.2">15790 12171 0,'21'0'0,"-42"0"0,85 0 16,-22 0-16,-21 0 0,0 0 15,-21-21-15,0 0 0,0-1 16,0 1-16,0 0 0,0 0 15,-21 0-15,0 0 0,0-1 0,0-20 16,0 21-16,-1 21 0,-20-21 16,21 21-16,0 0 0,-22 0 15,1 21-15,0 0 0,-1 0 0,1 22 16,0-1-16,-1 0 0,1 1 16,0-1-16,21 0 0,-1 1 0,1-1 15,21 0-15,0-21 0,0 22 16,0-22-16,43 0 0,-1-21 15,0 0-15,1 0 0,-1 0 16,0 0-16,1 0 0,-1-21 16,0 0-16,1 0 0,-1-1 0,0 1 15,-21-21-15,22 21 0,-22-22 16,0 1-16,0 21 0,-21-21 16,0-1-16,21 22 0,-21 0 0,0 0 15,0 42 1,0 0-16,-21 0 15,21 0-15,0 1 0,-21 20 0,0-21 16,21 21-16,0-20 0,0-1 0,0 21 16,0-21-16,0 0 0,0 1 15,0-1-15,0 0 0,21-21 16,0 0-16,22 0 0,-22 0 16,21 0-16,0-21 0,1 21 0,20-21 15</inkml:trace>
  <inkml:trace contextRef="#ctx0" brushRef="#br0" timeOffset="65939.27">16573 12002 0,'0'-43'16,"0"86"-16,0-107 0,0 22 0,0 21 0,-21-1 15,0 1-15,0 21 0,0 0 0,0 0 16,-1 21-16,-20 1 0,21-1 16,0 21-16,0 0 0,-22 1 0,43-1 15,-21 0-15,21 1 0,0-1 16,0 0-16,0 1 0,0-22 0,21 0 15,-21 0-15,43 0 0,-22 1 16,0-22-16,21 0 0,1 0 16,-22 0-16,21 0 0,0 0 0,1-22 15,-1 1-15,-21 21 0,22-42 16,-22 21-16,0 0 0,0-22 0,0 1 16,0 0-16,1-22 0,-22 22 15,0-22-15,21 1 0,0 20 0,-21-20 16,21-1-16,-21 22 0,21 0 15,-21-1-15,21 1 0,-21 21 0,0 42 32,0 0-32,0 22 0,0-1 0,-21-21 15,0 21-15,21 22 0,-21-22 16,0 1-16,21 20 0,0-21 16,-21 1-16,21-1 0,-22 0 0,22 1 15,0-22-15,0 0 0,0 0 16,0 0-16,22-21 15,-1 0 1,-21-21-16,21 21 0,0-21 0,0 0 16,0-21-16,1 20 0,-1 1 15,0-21-15,0 21 0,0 0 16,0-1-16,1 1 0,-22 0 0,21 21 16,-21 21-1,-21 0 1,-1 1-16,1-1 15,0-21-15,0 21 0,0 21 0,0-21 16,21 1-16,-22-1 0,22 0 16,0 0-16,-21 0 0,21 0 0,0 1 15,0-1-15,0 0 0,21-21 16,1 21-16,-1-21 0,0 0 0,0 21 16,21-21-16,-20 0 0,20 0 15,21 0-15,-20 0 0,20 0 0,-20 0 16,20 0-16,-21-21 0,1 0 0,20 0 15,-42 0-15,22-1 16,-22-20-16,21 21 0,-21-21 0,-21-1 0,0 1 16,22 0-16,-22-1 15,0 1-15,0 0 0,0 20 0,0 1 16,-22 21-16,1 0 0,0 0 0,0 0 16,0 0-16,0 21 0,-1 1 15,-20-1-15,21 21 0,-21 22 16,20-22-16,1 0 0,0-21 15,21 22-15,0-22 0,0 21 0,0-21 16,0 1-16,21-1 16,0-21-16,1 0 0,-1 0 0,0 0 15,0 0-15,21 0 0,-20 0 16,-1-21-16,0 21 0,0-22 0,0 1 16,0 0-16,1-21 0,-1 21 15,0-22-15,-21 1 0,0 0 16,21 20-16,-21-20 0,21 21 0,-21 0 15,0 42 17,-21 0-32,0 21 0,21-20 15,-21 20-15,21-21 0,0 21 16,0-20-16,0 20 0,0-21 0,0 0 0,0 0 16,42 1-16,-21-1 0,0-21 15,22 21-15,-1-21 0,-21 0 16,22 0-16,-1 0 0,0 0 15,1 0-15,-1-21 0,0 0 0,1-1 0,-22 1 16,21 0-16,-21-21 16,22-1-16,-22 1 0,0 0 0,-21-1 15,0 1-15,0 0 0,0-1 0,0 22 16,0 0-16,-21 0 0,0 21 16,-1 0-16,1 0 0,-21 0 0,21 0 15,0 0-15,-22 21 0,22 0 16,21 0-16,-21-21 0,21 22 0,-21-1 15,21 0-15,0 0 16,0 0-16,21-21 16,0 21-16,0 1 15,0-1-15,1 21 16,-22-21-16,21 22 0,0-1 0,0 0 16,-21 1-16,0-1 0,21 0 15,-21 22-15,0-22 0,21 0 0,-21 1 16,0 20-16,0-20 0,0 20 15,0-21-15,0 22 0,-21-22 0,-21 22 16,21-22-16,0 0 0,-22 1 0,22-1 16,-21-21-16,21 0 15,-64 22-15,64-43 0,0 0 16,-22 0-16,22 0 0,0 0 0,21-21 16,0-1-16,0 1 0,0 0 0,0-21 15,0-1-15,21 1 0,0 0 16,22-22-16,-1 1 0,0 20 15</inkml:trace>
  <inkml:trace contextRef="#ctx0" brushRef="#br0" timeOffset="66224.11">18690 12065 0,'0'-21'0,"0"42"0,0-63 0,0 21 0,0-1 16,0 1-16,21 0 15,0 0-15,1 21 16,-1-21-16,0 0 0,0 21 15,0-22-15,0 22 0,1-21 0,-22 0 16,21 21-16,-21-21 16,-21 21-1,-1 0-15,-20 21 0,21 0 0,-21 0 16,-1 1-16,22-1 16,0 21-16,0-21 0,0 22 0,21-22 15,0 21-15,0-21 0,0 22 0,0-22 16,21 0-16,0 0 0,0 0 0,0-21 15,0 0-15,22 21 16,-1-21-16,0 0 0,43 0 16,-43-21-16,1 0 0</inkml:trace>
  <inkml:trace contextRef="#ctx0" brushRef="#br0" timeOffset="66744.81">20383 11684 0,'-105'-42'32,"62"42"-17,22 0-15,0 0 0,-21 0 0,-1 21 16,1 0-16,21 0 0,-22 0 16,1 1-16,21-1 0,0 0 15,0 0-15,21 0 0,0 0 16,0 1-16,21-1 15,0 0-15,0-21 0,21 0 0,-20 0 16,20 0-16,-21 0 0,21 0 16,-20 0-16,-1 0 0,0 0 0,0 0 15,-42 21 17,-21-21-32,20 21 0,1 0 15,-21-21-15,21 22 0,-22-1 0,22 0 16,0 0-16,21 0 0,0 0 15,0 1-15,0-1 16,21-21-16,0 0 16,1 0-16,-1 0 0,0 0 15,0 0-15,0 0 0,0 0 0,1 0 16,-1 0-16,0 21 0,-21 0 16,21 0-16,-21 22 0,0-22 15,0 0-15,0 21 0,-21-21 16,0 1-16,0 20 0,-1-21 0,1 0 15,0 22-15,-21-22 0,21 0 16,-1 0-16,1 0 16,0 0-16,0-21 0,0 0 15,-22 0-15,22 22 0,-21-22 0</inkml:trace>
  <inkml:trace contextRef="#ctx0" brushRef="#br0" timeOffset="67484.86">8107 14203 0,'0'0'0,"-21"0"15,21-21-15,-22 21 16,22-21-16,0-1 0,0 1 0,22-21 16,-1 21-16,0 0 15,-21-1-15,21-20 0,0 0 0,-21 21 16,0-22-16,0 1 0,0 0 16,0-1-16,-21 22 0,0-21 0,0 21 15,-22-1-15,1 22 0,0 0 16,-1 0-16,1 22 0,0-1 0,-22 21 15,43 0-15,-21 1 0,-1-1 16,22 22-16,0-22 0,0 0 16,0 1-16,21-1 0,0 0 15,0-21-15,0 22 0,0-22 0,0 0 16,21-21-16,0 0 0,21 0 16,-20 0-16,20 0 0,-21 0 0,21-21 15,1 0-15,-22 21 0,21-21 16,-21-22-16,22 22 0,-22 0 0,0 0 15,0-22-15,-21 1 0,0 21 0,21-21 16,-21 20-16,0 1 0,22 0 16,-22 0-16,0 42 15,0 21-15,0-20 0,0 20 16,0 0-16,0-21 0,0 22 16,0-1-16,0 0 0,0 1 15,0-22-15,0 21 0,0 1 0,0-22 16,0 0-16,0 0 0,21-21 15,0 0-15,0-21 16,21 0-16,1 0 0,-22-1 16,21 1-16,1-21 0,-1 0 0,-21 20 15</inkml:trace>
  <inkml:trace contextRef="#ctx0" brushRef="#br0" timeOffset="67689.75">8594 13822 0,'63'-169'16,"-148"401"-16,107-295 0,41-149 15,-63 191-15,0-21 0,0 21 16,0 42-1,0 0-15,0 21 0,0 1 16,0-1-16,0 0 0,-21 22 0,0-22 16,0 0-16,-1 1 0,1-1 15,-21 0-15,21 1 0,0-1 0,-1-21 16,22 0-16,0 1 0,0-1 16,0 0-16,22-21 0,-1 0 15,21 0-15,0-21 0,1 0 16,20-1-16,1 1 0,-22 0 0,22 0 15</inkml:trace>
  <inkml:trace contextRef="#ctx0" brushRef="#br0" timeOffset="68350.37">9186 13928 0,'21'-21'15,"-42"42"-15,42-21 16,-42 21-16,0-21 0,0 21 16,0 0-16,0 0 0,-1 1 15,1-22-15,0 21 0,21 0 0,0 0 16,0 0-1,21 0-15,0-21 16,1 0-16,-1 0 0,-21 22 16,-21-22-1,-1 0-15,-20 0 16,21 0-16,-21 0 0,20 0 16,-20 0-16,21 0 0,-21 0 15,20 0-15,1 0 0,0 0 16,0 21-16,21 0 15,0 0 1,0 0-16,0 0 0,0 1 16,21-1-16,0 0 15,0-21-15,22 0 0,-22 0 0,21 0 16,1 0-16,-1 0 0,0-21 0,1 0 16,-1 21-16,21-22 0,-20 1 15,-1 0-15,0 0 0,22-21 16,-22 20-16,-21 1 0,1 0 15,-1-21-15,0 21 0,-21-1 16,0 1-16,0 42 16,0 1-1,0-1-15,-21 21 16,21-21-16,0 0 0,0 22 0,0-22 16,0 0-16,0 21 0,0-20 0,0-1 15,0 0-15,0 0 16,21-21-16,0 0 0,0 0 0,0 0 0,22 0 15,-1 0-15,0-21 0,1 0 16,-1 0-16,0-1 0,1 1 16,-1 0-16,0 0 0,-20 0 0,-1 0 15,-21-22-15,0 22 0,0-21 16,-21 21-16,-1-1 0,1-20 16,-21 21-16,21 21 0,-22-21 0,1 21 15,21 0-15,-21 0 0,-1 0 16,22 21-16,-21-21 0,21 21 0,-1 0 15,1 0-15,21 1 0,0-1 0,0 0 16,43 0-16,-1-21 16,0 0-16</inkml:trace>
  <inkml:trace contextRef="#ctx0" brushRef="#br0" timeOffset="69645.12">11620 13885 0,'0'0'15,"-21"-21"-15,0-21 0,21 21 16,0 0-16,0-22 0,-21 22 15,0-21-15,21 21 0,-21-1 0,-1 1 16,1 21-16,0 0 16,0 0-16,-21 0 0,20 43 0,1-22 15,0 21-15,-21 0 0,21 1 0,-1-1 16,1 22-16,0-22 0,0 21 16,0-20-16,0 20 0,-1-20 0,22 20 15,-21-21-15,21 22 0,0-22 16,0 1-16,21-22 0,1 21 0,20-21 15,-21 0-15,21-21 0,1 0 16,-1 0-16,0 0 0,22-21 16,-22 0-16,1 0 0,20 0 0,-21-22 15,22 1-15,-1 0 0,1 21 16,-22-22-16,22 1 0,-22 0 0,-21-1 16,22-20-16,-43 20 0,21-20 15,-21 21-15,0-22 0,0 1 0,-21 20 16,-1-20-16,1 20 0,0 1 15,-21 0-15,-1 21 0,1 21 16,0 0-16,-1 0 0,1 0 0,0 21 16,-1 0-16,1 21 0,21 1 0,-21-1 15,20 21-15,-20 1 0,21-22 16,0 22-16,21-1 0,0-20 16,0-1-16,0 0 0,0 1 15,0-1-15,0 0 0,21 1 0,0-22 16,0 0-16,22 0 0,-22 0 15,21-21-15,0 0 0,1 0 0,-1 0 16,0-21-16,1 0 0,20 21 0,-20-21 16,-1 0-16,0-22 0,22 22 15,-43 0-15,21 0 0,-21-22 16,22 22-16,-43-21 0,21 0 16,-21-1-16,0 22 0,0 0 15,0 42 16,0 0-31,-21 0 0,21 1 0,0-1 16,0 0-16,-21 0 0,-1 21 16,22-20-16,-21-1 0,21 0 0,0 21 15,0-21-15,0 1 0,0-1 16,0 0-16,0 0 0,21-21 16,1 0-16,-1 0 0,0 0 15,0-21-15,21 21 0,-20-21 0,20 0 16,-21-1-16,21 1 0,-20 0 15,20 0-15,-21-21 0,0 20 0,22-20 16,-22 21-16,0-21 0,-21 20 16,21-20-16,0 21 0,-21 0 15,21 0-15,-21-1 0,0 44 32,0-1-32,0 0 0,0 0 0,0 0 15,0 22-15,-21-22 0,21 21 16,0-21-16,0 22 0,0-22 0,0 21 15,0-21-15,0 0 0,0 1 16,0-1-16,0 0 0,21 0 0,1-21 16,-1 0-16,0 0 0,0 0 15,21 0-15,-20-21 0,-1 21 0,21-21 16,-21 0-16,22-1 0,-1 1 16,21-21-16,-41 0 15,20 20-15,-21-20 0,21 0 0,-20-1 16,-1-20-16,0 21 0,0-1 15,-21-20-15,0 20 0,0 1 0,0 0 16,21 21-16,-21-1 0,0 1 16,0 42-1,0 1-15,-21-1 0,0 21 16,21 0-16,-21 1 0,21-1 0,-21 0 16,-1 22-16,22-22 0,0 1 15,-21-22-15,21 21 0,-21 0 16,21-20-16,0 20 0,0-21 0,0 0 15,0 0-15,0 1 0,0-1 16,0 0-16,21-21 0,0 0 16,1 0-16,-1 0 0,0 0 15,0 0-15,0 0 0,0-21 0,1 21 16,-1-21-16,0-1 0,0 1 16,0 0-16</inkml:trace>
  <inkml:trace contextRef="#ctx0" brushRef="#br0" timeOffset="69850">12996 13970 0,'-21'0'0,"42"0"0,-63 0 0,21 0 16,0 0-16,21 21 16,21-21-1,0 0-15,21 0 16,-21 0-16,22 0 0,-22 0 0,21 0 15,1 0-15,-1 0 0,0 0 16,-21 0-16,22 0 0,-22 0 0,21-21 16,-21 21-16</inkml:trace>
  <inkml:trace contextRef="#ctx0" brushRef="#br0" timeOffset="70540.16">13991 13991 0,'0'-42'31,"-21"21"-31,0 21 16,0 0-16,-1 0 0,1 0 16,0 0-16,0 0 0,-21 0 0,20 21 15,-20-21-15,21 21 0,-21 0 16,20 0-16,1-21 0,0 22 15,0-1-15,21 0 0,0 0 16,0 0-16,21-21 16,21 0-16,-20 0 0,-1 21 0,21-21 15,0 0-15,1 0 0,-22 22 16,21-22-16,1 0 0,-1 0 0,-21 21 16,0-21-16,22 0 0,-65 0 46,1 0-46,0 0 0,0 0 0,-21 0 16,20 0-16,1 0 0,-21 0 0,21 21 16,0-21-16,-1 0 15,1 0-15,21 21 0,-21-21 16,21 21-16,0 0 16,21-21-1,0 0-15,22 0 16,-22 0-16,0 0 0,21 0 0,1 0 15,-1 0-15,-21-21 0,22 21 0,-1-21 16,0 21-16,1-21 0,-22 21 16,21-21-16,0 0 0,-20 21 0,-1-22 15,0 1-15,0 0 0,0 0 16,-21 0-16,0 42 47,-21 0-47,21 0 0,-21 0 15,0 1-15,21-1 0,0 0 16,-21 0-16,21 0 0,0 0 16,-22 1-16,22-1 15,22-21 17,-1-21-32,-21-1 15,21 1-15</inkml:trace>
  <inkml:trace contextRef="#ctx0" brushRef="#br0" timeOffset="70717.06">14436 13885 0,'0'-21'0,"0"42"0,0-63 16,-22 42-16,1 0 16,0 0-16,21 21 31,0 0-16,0 1-15,21-22 16,0 21-16,1 0 16</inkml:trace>
  <inkml:trace contextRef="#ctx0" brushRef="#br0" timeOffset="71244.75">15049 14055 0,'0'0'0,"0"-21"16,0-1-16,-21 1 0,0 21 16,0 0-16,21-21 0,-21 21 15,0 0-15,-1 0 0,1 0 0,0 0 16,0 21-16,0 0 16,0 1-16,-1-22 0,1 21 0,0 0 15,0 0-15,21 0 0,-21 0 0,0 1 16,-1-1-16,22 0 0,0 0 15,0 0-15,0 0 0,0 1 0,0-1 16,22-21 0,-1 0-16,0 0 0,0 0 0,21 0 15,-20-21-15,-1-1 16,0 22-16,0-21 0,0 0 16,0 0-16,1 0 0,-22 0 0,21-22 15,0 22-15,0-21 0,0-1 16,0 1-16,-21-21 0,22 20 0,-1 1 15,-21-22-15,0 22 0,21 0 16,-21-1-16,21 22 0,-21 0 0,0 0 16,0 42-1,-21 0-15,0 0 0,21 22 16,-21-1-16,-1 0 0,1 1 16,21-1-16,-21 22 0,21-22 0,-21-21 15,21 21-15,-21 1 0,21-22 16,0 21-16,0-21 0,0 1 0,0-1 15,0 0-15,0 0 16,21-21-16,0 0 16,0 0-16,0 0 0,1 0 15,-1 0-15,21 0 0</inkml:trace>
  <inkml:trace contextRef="#ctx0" brushRef="#br0" timeOffset="71606.55">15430 14139 0,'22'0'47,"-1"0"-31,0 0-16,0 0 0,0-21 16,0 21-16,1-21 0,-1 0 15,0 0-15,0 21 16,-21-21-16,0-1 0,0 1 0,0 0 15,0 0-15,-21 21 32,0 0-32,0 21 0,-1 0 0,1 0 15,0 1-15,21 20 16,-21-21-16,0 0 0,21 0 0,-21 1 16,21-1-16,0 0 0,0 0 0,0 0 15,0 0-15,0 1 0,21-22 16,0 0-16,0 0 15,0 0-15,0 0 0,1 0 16,20 0-16,-21-22 0,0 22 16,0-21-16,22 0 0,-22 21 0</inkml:trace>
  <inkml:trace contextRef="#ctx0" brushRef="#br0" timeOffset="72134.92">16827 13335 0,'0'0'0,"0"-21"0,0 42 31,0 0-31,-21 0 16,21 22-16,-21-22 0,0 21 15,0 22-15,21-22 0,-21 22 0,-1-1 16,22-21-16,-21 1 0,0 20 16,21-20-16,-21-1 0,21 0 0,0-21 15,-21 22-15,21-22 0,0 0 16,0 0-16,0 0 0,0 1 15,0-1 1,21-21 0,0 0-16,0 0 0,0-21 0,1-1 15,-1 1-15,0 0 0,0 0 16,0-21-16,22 20 0</inkml:trace>
  <inkml:trace contextRef="#ctx0" brushRef="#br0" timeOffset="72844.27">17187 13441 0,'0'0'0,"21"-21"0,-21 0 16,0-1-16,0 1 0,-21 42 31,0 1-31,21-1 16,-21 21-16,21 0 0,0 1 0,-21-1 16,21 22-16,-21-22 0,-1 0 15,22 1-15,-21 20 0,21-42 0,0 22 16,-21-1-16,21-21 0,-21 0 15,21 0-15,0 1 0,0-1 0,0 0 16,0-42 15,0 0-15,21-1-16,0 1 0,-21 0 16,21 0-16,1-21 0,-1 20 15,0 1-15,0-21 0,0 21 16,-21 0-16,21-1 0,1 1 0,-1 21 15,0 0 1,0 0-16,-21 21 16,0 1-16,0 20 15,21-21-15,-21 0 0,0 0 0,21 1 16,-21-1-16,0 0 0,0 0 16,22 0-16,-1 0 0,0 1 0,0-1 15,0-21-15,0 21 16,22-21-16,-22 0 0,0 0 0,21 0 15,-20 0-15,20 0 0,0 0 16,1-21-16,-22 21 0,21-21 16,0-1-16,-20 1 0,20 0 0,-21 0 15,0 0-15,0 0 0,1-22 16,-22 22-16,0-21 0,21-1 0,-21 22 16,0-21-16,0 21 0,0 0 15,0-1-15,-21 22 16,-1 22-1,22-1-15,-21 21 0,21-21 16,-21 0-16,0 22 0,21-22 16,0 21-16,0-21 0,0 1 0,0-1 15,0 21-15,0-21 0,0 0 0,0 1 16,0-1-16,21 0 16,0-21-16,0 0 15,1 0-15,-1 0 16,0 0-16,0 0 0,0 0 15,0 0-15,1-21 16,-1 0-16,0 21 0,-21-22 0</inkml:trace>
  <inkml:trace contextRef="#ctx0" brushRef="#br0" timeOffset="74772.78">16404 13483 0,'-21'21'15,"21"1"-15,-21-22 0,21 21 0,0 0 16,21 0 0,0-21-16,21 0 0,1 0 0,20 0 15,-20 0-15,20 0 0,1 0 16,-1 0-16,1 0 0,-22-21 0,21 21 15,1 0-15,-22-21 0,1 21 16,-1 0-16,-21 0 0,0 0 0,0 0 16,1-21-16,-1 21 47,0 0-47</inkml:trace>
  <inkml:trace contextRef="#ctx0" brushRef="#br0" timeOffset="75392.66">19367 13716 0,'0'-21'15,"0"42"-15,-21-63 0,21 21 0,0-1 16,0 1-16,0-21 0,0 21 15,0 0-15,0 42 16,-21 21-16,21 0 0,-21 1 16,21 20-16,0 22 15,-21-22-15,21 1 0,-21 21 0,-1-1 16,1 1-16,21 21 0,-21-22 16,0 22-16,-21-21 0,20 21 0,-20-22 15,21 22-15,-21-21 0,-1 21 0,1-22 16,0 1-16,20 0 0,-20-22 15,21 1-15,-21-22 0,20 0 0,1 1 16,21-22-16,0-42 16,0 0-16,21-1 15,1-20-15,-1 0 0,21-22 0,-21 1 16,0-22-16,22 0 0,-22 22 16</inkml:trace>
  <inkml:trace contextRef="#ctx0" brushRef="#br0" timeOffset="75661.67">19156 13991 0,'0'-63'16,"0"126"-16,0-190 0,0 64 0,0-1 16,0 22-16,21-22 0,-21 22 0,21 0 15,21-1-15,-20 22 0,20 0 16,-21 0-16,21 0 0,1 21 0,-1 0 16,0 21-16,1 0 0,-1 21 0,0 1 15,-20-1-15,-1 0 16,-21 1-16,0-1 0,0 0 0,0-20 0,-43 20 15,22-21-15,-21 0 16,0 0-16,-1 1 0,22-1 0,-21-21 16,-1 0-16,1 21 0,21-21 15,0 0-15,0 0 0,63-21 32,-21 21-32,0-21 15,22 21-15</inkml:trace>
  <inkml:trace contextRef="#ctx0" brushRef="#br0" timeOffset="76076.62">20045 13547 0,'21'-21'0,"-42"42"0,63-64 15,-42 22-15,0 0 0,0 0 16,-21 21 0,0 0-16,0 0 0,-1 0 15,1 21-15,0 21 0,-21-20 0,21 20 16,-1 0-16,1 1 0,0-1 15,0 0-15,21-21 0,-21 22 0,21-22 16,0 21-16,0-21 0,0 1 0,0-1 16,21-21-16,0 0 0,0 0 15,0 0-15,1 0 0,20 0 0,-21-21 16,0 21-16,0-22 0,22 1 16,-22 0-16,0-21 0,0 21 15,-21-22-15,21 22 0,-21-21 16,22-1-16,-22 1 0,0 21 0,0-21 15,0 20-15,0 44 32,0-1-32,0 21 0,-22-21 15,22 22-15,-21-1 0,21 0 0,0-21 16,0 22-16,0-22 0,0 0 16,0 0-16,0 0 0,21 1 15,1-22-15,-1 21 0,0-21 0,21 0 16,-21 0-16,22 0 0,-1-21 15,0-1-15,1 1 0,-1 21 16</inkml:trace>
  <inkml:trace contextRef="#ctx0" brushRef="#br0" timeOffset="77413.17">20764 13610 0,'22'-42'16,"-1"21"-16,-106 148 0,127-191 0,1-42 0,-43 85 0,0 0 16,-21 21-1,-1 21-15,1-21 0,0 43 0,0-22 16,-21 21-16,20 0 0,1 1 15,0-1-15,0-21 0,0 22 0,21-1 16,0-21-16,0 0 0,0 0 16,0 1-16,21-1 0,0-21 0,0 0 15,22 0-15,-22 0 0,21 0 16,0 0-16,1 0 0,-1-21 16,-21-1-16,22 1 0,-1 0 0,-21 0 15,21-21-15,-20-1 0,-1 1 16,0 0-16,0-22 0,0 22 0,0-22 15,1 22-15,-1-22 0,0 22 16,-21-21-16,21 20 0,0 22 0,-21-21 16,0 63-1,0 0-15,0 0 16,-21 22-16,0-1 0,21 0 16,-21 1-16,0-1 0,21 0 15,0 1-15,-22-22 0,1 21 0,21 0 16,0-20-16,0-1 0,0 0 15,0 0-15,0-42 32,21 0-32,1 0 15,-1-1-15,0 1 0,21 0 16,-21 0-16,1 0 0,20 0 0,-21-1 16,0 1-16,0 21 0,1-21 15,-44 21 1,1 21-1,0-21-15,-21 21 0,21 1 16,-22-1-16,22 21 0,0-21 0,0 0 16,0 1-16,-1 20 0,22-21 15,-21 0-15,21 0 0,0 1 16,0-1-16,21-21 0,1 0 16,20 21-16,-21-21 0,21 0 0,-20 0 15,20 0-15,21 0 0,-20 0 16,-1 0-16,22-21 0,-22 21 0,0-21 15,22 21-15,-22-22 0,-21 1 16,22 0-16,-22 0 0,0-21 16,0 20-16,0 1 0,0-21 15,-21 21-15,0 0 0,0-1 0,0 1 16,-21 21 0,0 0-16,0 0 0,-21 21 15,20 1-15,1-1 0,0 0 16,0 0-16,0 21 0,0-20 0,-1-1 15,22 0-15,0 0 0,0 0 0,0 0 16,0 1-16,43-22 16,-22 0-16,0 0 0,0 0 0,22 0 15,-22 0-15,0 0 0,21-22 16,-21 22-16,1-21 0,-1 0 0,0 0 16,0-21-16,0 20 0,-21 1 15,0-21-15,21 21 0,-21 0 16,0-1-16,0 1 15,-21 42 1,21 1 0,0-1-16,0 0 0,-21-21 0,21 21 15,0 0-15,0 0 0,0 1 16,0-1-16,21-21 16,-21 21-16,21-21 0,1 0 15,-1 0-15,0 0 0,0 0 16,21 0-16,-20 0 0,-1-21 15,0 21-15,0-21 0,0-1 0,0 1 16,1 0-16,-1 0 0,0 0 0,-21 0 16,0-1-16,0-20 0,21 21 15,-21 0-15,-21 21 16,0 0 0,0 0-16,-22 0 0,22 21 15,0 0-15,0 0 0,0 0 16,-1-21-16,22 22 0,0-1 0,0 0 15,0 0-15,0 0 16,0 0-16,22-21 16,-1 0-1,0 0-15,0 0 0,-21 22 16,21-22-16,0 21 0,-21 21 16,0-21-16,22 22 0,-22-22 0,0 21 15,21 0-15,-21 1 0,0 20 16,0-20-16,0-1 0,0 21 0,0 1 15,-21-1-15,-1-20 0,1 20 16,0-20-16,0 20 0,-21-21 16,20-20-16,1 20 0,21-21 0,-21 0 15,21 0-15,-21-21 0,21-21 16,21 21 0,0-21-16,0 0 15,-21-21-15,22 20 0</inkml:trace>
  <inkml:trace contextRef="#ctx0" brushRef="#br0" timeOffset="77716.14">22648 13737 0,'21'-21'0,"-42"42"0,64-63 0,-43 21 16,0 0-16,21-1 0,0 1 16,-21 0-1,0 0 16,0 0-31,-21 21 32,0 0-32,-1 0 0,1 21 0,-21 0 15,21 0-15,21 0 0,-21 1 16,21-1-16,0 0 0,0 0 0,0 0 16,0 0-16,21 1 15,0-22-15,0 0 0,0 0 16,22 0-16,-22 0 0,0 0 15,0 0-15,0-22 0,0 22 0,-21-21 16</inkml:trace>
  <inkml:trace contextRef="#ctx0" brushRef="#br0" timeOffset="78199.98">11091 15282 0,'0'-21'0,"0"42"0,0-21 32,-21 22-32,0 20 0,0-21 15,0 21-15,-1 1 0,1-1 0,0 0 16,0 1-16,0-22 0,21 21 16,-43 22-16,43-43 0,0 0 15,-21 0-15,21 0 0,0 1 0,43-22 31,-22 0-31,21 0 0,0-22 0</inkml:trace>
  <inkml:trace contextRef="#ctx0" brushRef="#br0" timeOffset="78504.91">11684 15388 0,'0'0'0,"-21"-21"31,0 21-31,-1 0 0,1 21 0,0 0 15,-21-21-15,21 22 0,-1-1 0,1 0 16,0 0-16,21 0 16,0 0-16,21 1 15,0-22-15,22 0 0,-22 0 16,0 0-16,21 21 0,-20-21 16,20 0-16,-21 21 0,0-21 15,0 21-15,-21 0 0,0 0 16,0 1-16,-21-22 0,0 21 15,-21-21-15,21 21 0,-22-21 16,1 21-16,21-21 0,-22 0 0,1 0 16,0 0-16,-1 0 0,22 0 15,-21 0-15,0-21 0,20 21 16,1-21-16,0 0 0</inkml:trace>
  <inkml:trace contextRef="#ctx0" brushRef="#br0" timeOffset="78667.81">11091 15007 0,'0'-21'0,"0"42"0,-21-42 0,0 21 15,21-21-15,-21 21 0,42 0 47,21 21-47,-21-21 0,22 0 0</inkml:trace>
  <inkml:trace contextRef="#ctx0" brushRef="#br0" timeOffset="79208.62">13250 15346 0,'0'-21'16,"0"42"-16,0-63 0,0-1 0,0 22 15,0 0-15,-21 0 0,0 42 16,0 0 0,0 0-16,21 22 0,0-1 15,-22 0-15,22 1 0,-21 20 0,0-21 16,0 1-16,21-1 0,-21 0 15,0 1-15,-1-1 0,22 0 0,-21-20 16,0-1-16,0 0 0,0 0 16,0-21-16,21-21 15,-22 0-15,22 0 16,0-22-16,0 22 0,0 0 16,0-21-16,0-1 0,22 1 15,-22 0-15,42-1 0,-21-20 16,0 20-16,22-20 0,-1 21 0,0-22 15,1 22-15,-1 21 0,0-1 16,22 1-16,-22 21 0,-21 21 0,22 1 16,-1-1-16,-21 21 0,0 0 15,0 1-15,1 20 0,-22-20 0,0-1 16,21 0-16,-21 1 0,0-1 16,0 0-16,0-21 0,0 22 0,-21-22 15,-1 0-15,22 0 0,-21-21 16,21 21-16,-21-21 0,0 0 0,0 0 15,-22 0-15,22 0 16,0 0-16</inkml:trace>
  <inkml:trace contextRef="#ctx0" brushRef="#br0" timeOffset="79352.53">12912 15685 0,'0'0'0,"0"-22"15,21 22-15,21 0 0,-21 0 16,0 0-16,22 0 0,-1 0 0,22 0 15,-1 0-15,1-21 0,-1 21 16,22 0-16,-22-21 0,22 21 0,0-21 16,-1 21-16,1-21 0</inkml:trace>
  <inkml:trace contextRef="#ctx0" brushRef="#br0" timeOffset="79705.34">14647 15558 0,'0'-43'16,"0"22"-16,0 0 16,0 0-16,21 21 0,-21-21 15,22 21-15,-1 0 0,0 0 0,0 0 16,21 0-16,-20 0 0,-1 21 16,21 0-16,-21 21 0,0-21 0,1 1 15,-1 20-15,-21-21 0,0 21 16,0-20-16,0 20 0,0-21 0,0 0 15,-21 0-15,-1 1 0,1-1 16,0 0-16,0-21 16,21-21-1,0 0 1,21-1-16,-21 1 0,21 0 0,0 0 16,1 0-16,-1-22 0,0 22 15,21-21-15,-21 0 0,1-1 0,20 1 16,-21 21-16,21-22 0,-20 22 0,20-21 15,0 21-15,-21 0 16,22-1-16</inkml:trace>
  <inkml:trace contextRef="#ctx0" brushRef="#br0" timeOffset="80313.08">15684 15769 0,'-21'0'0,"42"0"0,-42-21 31,21 0-15,21 0-16,1 0 0,-1-1 15,21 1-15,-21 0 0,0 0 16,22 0-16,-22-22 0,0 22 0,0-21 15,0 0-15,-21 20 0,0-20 16,0 21-16,0 0 0,0 0 0,-21 21 16,0 21-16,-21 0 15,21 0-15,-22 21 0,22 1 0,-21-1 16,21 0-16,-1-20 0,1 20 16,0 0-16,0 1 0,21-22 15,0 0-15,0 21 0,0-21 0,21 1 16,0-1-16,0-21 15,1 0-15,20 0 0,0 0 0,1 0 16,20-21-16,1-1 0,-1 1 16,1 0-16,-1 0 0,1 0 0,-1 0 15,1-22-15,-1 1 0,-21 0 16,1-1-16,-1-20 0,0 20 0,-20-20 16,-1-1-16,21 1 0,-42-1 15,21 22-15,-21 0 0,0 21 0,0-1 16,0 1-16,0 42 15,-21 1-15,0 20 0,0 21 16,21-20-16,-43 20 0,22-20 16,0 20-16,0-21 0,0 22 15,0-22-15,-1 1 0,22-1 0,-21 0 16,21 1-16,0-22 0,0 0 16,0 0-16,0 0 0,0 0 0,21 1 15,1-22-15,-1 0 0,21 0 0,0 0 16,1 0-16,-1 0 0,22-22 15</inkml:trace>
  <inkml:trace contextRef="#ctx0" brushRef="#br0" timeOffset="82108.67">17166 15558 0,'21'-43'0,"-21"-84"32,-21 127-32,0 0 0,0 0 0,0 0 15,-22 0-15,22 0 0,0 21 16,-21 1-16,20-1 0,-20 21 0,21-21 15,-21 22-15,20-22 0,1 0 16,0 21-16,0-21 0,0 1 0,21-1 16,0 0-16,0 0 15,0 0-15,21-21 0,0 0 16,0 0-16,0 0 0,1 0 16,20-21-16,-21 0 0,0 0 0,22 21 15,-22-21-15,21-1 0,-21-20 16,0 21-16,1-21 0,-1 20 15,0-20-15,0 21 0,-21-21 0,0 20 16,0 1-16,0 42 16,0 22-1,0-22-15,0 0 0,-21 21 16,21-20-16,-21 20 0,21-21 0,-21 21 16,21-20-16,0-1 0,0 0 0,0 0 15,0 0-15,21 0 0,0-21 16,21 0-16,-21 22 0,1-22 15,20 0-15,-21 0 0,21 0 0,1-22 16,-1 22-16,0-21 0,22 0 16,-22 0-16,1 0 0,-22-22 15,21 22-15,0-21 0,-20-22 0,-1 22 16,0-21-16,0-22 0,0 21 0,0 1 16,-21-1-16,22 1 0,-22 21 15,0-1-15,0 1 0,0 21 0,-22 21 31,-20 21-31,21 0 0,0 21 0,0 1 16,-1-1-16,-20 22 0,21-22 16,0 21-16,0 1 0,-1-22 15,22 22-15,0-22 0,0 0 0,0 1 16,0-22-16,22 0 0,-1 21 16,0-20-16,0-22 0,21 21 15,-20-21-15,20 0 0,0 0 0,-21 0 16,22 0-16,-1 0 0,-21 0 0,22 0 15,-1-21-15,-21-1 0,0 1 16,22 0-16,-22-21 0,0 21 0,21-22 16,-21 1-16,1 0 0,-1 20 15,0 1-15,0 0 0,-21 0 16,0 42-16,0 0 16,0 0-16,0 1 0,-21-1 15,0 21-15,21-21 0,-21 22 16,-1-22-16,22 0 0,0 0 0,0 21 15,0-20-15,0-1 0,0 0 16,22-21 0,-1 0-16,21 0 0,-21 0 15,0 0-15,22 0 0,-1-21 16,0 21-16,-20-21 0,20-1 0,0 1 16,-21 0-16,22-21 0,-22 21 15,0-22-15,21 1 0,-42 21 0,22 0 16,-22-1-16,21 1 0,-21 42 15,0 1 1,-21-1-16,-1 21 0,22-21 0,-21 0 16,21 22-16,-21-22 15,21 0-15,0 0 0,0 0 0,0 1 16,0-1-16,0 0 16,21 0-16,0-21 0,1 0 0,20 0 15,-21 0-15,21 0 0,1 0 16,-22 0-16,21 0 0,-21 0 0,1-21 15,20 0-15,-21 0 0,0-1 0,-21 1 16,0 0-16,21-21 0,-21-1 16,0 1-16,0 0 0,0-1 0,0 1 15,-21 21-15,0-21 0,0 20 16,0 22-16,-22 0 0,1 0 0,0 0 16,21 0-16,-22 22 15,1-1-15,0 21 0,-1-21 0,22 22 16,-21-22-16,21 21 0,21-21 15,0 22-15,0-22 0,0 0 0,0 21 16,21-21-16,-21 1 0,42-22 16,-21 21-16,0-21 0,22 0 0,-22 0 15,21 0-15,1 0 0,-22 0 0,21 0 16,0 0-16,-20 0 0,-1-21 16,21-1-16,-21 22 0,0-21 15,1-21-15,-1 21 0,0 0 0,0-22 16,0 22-16,0-21 0,-21 21 15,22-1-15,-22 44 16,0-1 0,0 0-16,-22 0 0,1 0 15,21 0-15,-21 1 0,21-1 0,0 0 16,-21 0-16,21 0 0,-21 0 0,21 1 16,0-1-1,-21-21-15,42 0 31,0-21-31,-21-1 0,21 22 0,0-21 16,0 0-16,1 0 0,-1 0 16,0-22-16,21 22 0,-21-21 15,1 21-15,20 0 0,-21-1 16,0 1-16,-21 42 16,0 1-16,0-1 15,0 0-15,0 0 0,0 0 16,0 0-16,0 1 0,0-1 0,0 0 15,0 0-15,0 0 0,0 0 16,21-21-16,1 22 0,-1-22 0,21 0 16,-21 0-16,0 0 0,1 0 15,20 0-15,-21 0 0,0 0 0,0 0 16,1 0-16,-1-22 0,0 1 16,0 0-16,0-21 0,0 21 15,1-1-15,-1-20 0,-21 21 0,0-21 16,0 20-16,-21 44 31,21-1-31,-22 0 16,1 21-16,21-21 0,0 1 0,-21-22 15,21 21-15,-21 0 0,21 0 16,0 0-16,-21 0 0,21 1 16,0-1-16,-21-21 15,21 21-15,-22-21 16,1 0-1,0 0 1,0 0-16,0 0 16,0-21-16,-1 0 0,22-1 15</inkml:trace>
  <inkml:trace contextRef="#ctx0" brushRef="#br0" timeOffset="82300.7">19113 15282 0,'-21'-21'0,"42"42"0,-63-42 0,21 0 16,0 21-16,0 0 15,21 21 17,-22-21-17,1 0-15,0 0 16,0 0-16</inkml:trace>
  <inkml:trace contextRef="#ctx0" brushRef="#br0" timeOffset="82480.62">18055 15431 0,'0'0'0,"-21"0"0,21 21 16,-21-21-16,42 0 31,0 0-31,0 0 15,22 0-15,-1 0 0,21 0 16,1 0-16,21 0 0,-1 0 0,1 0 16,0 0-16,-1 0 0</inkml:trace>
  <inkml:trace contextRef="#ctx0" brushRef="#br0" timeOffset="83110.67">20193 15304 0,'0'-22'15,"0"44"-15,0-65 0,0 22 0,0 0 16,-21 21-16,0 0 16,21 21-16,-22 0 0,1 0 15,21 1-15,-21 20 0,0 0 16,0 1-16,0-22 0,-1 21 0,1 0 15,0 1-15,0-22 0,0 21 16,0-21-16,-1 1 0,1-1 16,0 0-16,21 0 0,-21-21 15,21 21-15,21-21 32,-21-21-17,42 21-15,-20-21 0,-1 0 0,0 0 16,21 21-16,-21-22 0,1 1 15,-1 0-15,0 0 0,0 0 16,0 21-16,0 0 0,-21 21 16,0 0-1,0 0-15,0 0 16,0 1-16,0-1 0,0 0 16,0 0-1,22 0-15,-1-21 0,0 0 16,0 0-16,0 0 0,0 0 0,1 0 15,-1 0-15,0 0 0,0 0 16,0 0-16,0-21 0,1 0 0,-1 0 16,0 0-16,-21-1 0,21 1 15,0 0-15,-21 0 0,21 0 0,-21 0 16,22-1-16,-44 22 31,1 22-31,21-1 16,-21-21-16,0 21 0,21 0 15,-21-21-15,0 21 16,21 0-16</inkml:trace>
  <inkml:trace contextRef="#ctx0" brushRef="#br0" timeOffset="83268.7">20553 15367 0,'0'-21'15,"0"42"-15,0-63 0,0 21 16,-21 21 0,21 21 15,0 0-31,21-21 0,0 21 16</inkml:trace>
  <inkml:trace contextRef="#ctx0" brushRef="#br0" timeOffset="83564.85">20997 15431 0,'0'0'0,"21"0"0,-21 42 31,0-21-31,-21 0 16,0 0-16,0 1 0,0 20 0,0 0 16,-22-21-16,1 22 0,0-1 15,-1 0-15,1 22 0,0-1 16,-22-20-16,22 20 0,-1 1 0,1-1 15,0 1-15,-1-22 0,22 22 0,-21-22 16,0 21-16,20-20 0,1 20 16,0-20-16,0-1 0,0 0 0,0 1 15,-1-1-15,1 0 0,0 1 16,21-22-16,0 0 0,-21-21 16,21-21-1,21 0 1,0-1-16,0-20 0,1 21 15,20-21-15</inkml:trace>
  <inkml:trace contextRef="#ctx0" brushRef="#br0" timeOffset="83828.85">20891 15600 0,'0'0'0,"22"-42"0,-22-1 0,21 1 15,0 21-15,0-22 0,0 22 16,0-21-16,22 21 0,-22 0 15,21-1-15,-21 1 0,22 21 0,-22 0 16,21 0-16,-21 0 0,1 0 0,-1 43 16,-21-22-16,0 0 0,0 21 15,0 1-15,0-22 0,-21 21 16,-1-21-16,1 0 0,-21 1 0,21-1 16,-22 0-16,1-21 0,-21 0 15,20 0-15,-20 0 0,20 0 0,1 0 16,0 0-16,-1 0 0,22 0 15,0 0-15,21-21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8T12:11:25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8594 360 0,'-22'0'16,"1"0"-16,0-21 0,0 21 15,0 0-15,0 0 0,-1 0 16,1 0-16,0 0 16,0 0-16,0 0 15,21 21 16,21-21-15,0 0-16,21 0 0,1 21 0,20-21 16,1 0-16,20 0 0,1 0 15,0 0-15,21 0 0,-22 0 0,1 0 16,-22 0-16,1 0 0,-1 0 16,1 0-16,-1 0 0,-20 0 0,-1 0 15,0 0-15,-20 0 0,-1 0 16,0 0-16,-42 0 31,0 0-15,-1 0-16,1 21 0,-21-21 15,21 0-15</inkml:trace>
  <inkml:trace contextRef="#ctx0" brushRef="#br0" timeOffset="351.9">8996 508 0,'0'0'0,"-43"-21"31,22 21-31,21 21 47,0 0-47,0 0 0,0 1 0,0-1 15,0 21-15,0 0 0,-21 1 16,21-1-16,0 22 0,0-22 0,-21 21 16,0 1-16,21-22 0,-21 1 15,21 20-15,0-21 0,-22 1 0,22-22 16,-21 21-16,21-21 0,0 1 16,-21 20-16,21-21 0,0 0 15,0 0-15,21-21 31,0 0-31,1 0 16,-1-21-16,0 0 0</inkml:trace>
  <inkml:trace contextRef="#ctx0" brushRef="#br0" timeOffset="1031.18">9292 974 0,'0'0'16,"21"-21"-16,-21-1 0,21 22 31,-21 22-15,0-1-1,0 0-15,0 0 0,0 0 16,-21 22-16,21-22 0,0 21 0,-21-21 16,21 0-16,-21 22 0,21-22 15,0 0-15,0 0 0,0 0 0,0 1 16,0-1-16,21-21 15,0 0-15,0 0 0,1 0 16,-1 0-16,0-21 0,0-1 16,21 22-16,-20-21 0,20-21 0,-21 21 15,21 0-15,-20-22 0,-1 22 16,21-21-16,-21-1 0,0 22 0,1-21 16,-22 21-16,21-22 15,0 22-15,-21 0 0,0 0 16,0 42 15,0 0-31,0 0 16,0 22-16,-21-22 0,21 21 15,-21 1-15,21-1 0,0 0 0,-22 1 16,1-1-16,21 0 0,-21 1 16,21 20-16,-21-21 0,21 22 0,0-1 15,0-20-15,0 20 0,0 1 16,0-1-16,-21 22 0,21-43 15,-21 22-15,21-1 0,0 1 0,-22-1 16,22-20-16,-21 20 0,0 1 16,21-22-16,-21 21 0,0-20 0,0-1 15,-1-21-15,1 22 0,0-22 0,0 0 16,-21 0-16,20 0 0,-20-21 16,0 0-16,-1 0 0,1 0 0,0 0 15,-1 0-15,-20-21 0,21 0 16,-1 0-16,1-22 0,0 1 0,20 21 15,1-21-15,-21-1 0,21 1 16,21 0-16,0 20 0,0-20 0,0-21 16,21 20-16,-21 22 15,42-21-15,-21-1 0,22 22 16,-1-21-16,0 0 0,1-1 0,-1 1 16,0-22-16</inkml:trace>
  <inkml:trace contextRef="#ctx0" brushRef="#br0" timeOffset="1422.96">10012 953 0,'0'0'0,"0"-22"16,0 44 15,0-1-31,0 0 0,0 21 0,0 1 15,0-1-15,0 0 0,0 1 16,0 20-16,0-21 0,0 22 0,0-22 16,0 22-16,0-1 0,0 1 15,0 20-15,0-20 0,-21-1 0,21 1 16,-22-1-16,1 1 0,0-1 0,21-20 16,-21 20-16,0-20 0,0 20 15,-1-21-15,1 1 0,21-1 16,-21 0-16,0-20 0,21 20 15,0-21-15,0 0 0,-21 0 0,21 1 16,0-44 15,0 1-31,0-21 0,21 0 16,-21-1-16,21 1 0,0 0 16,0-22-16,1 1 0,-22-1 0,21-21 15</inkml:trace>
  <inkml:trace contextRef="#ctx0" brushRef="#br0" timeOffset="1715.92">9948 1418 0,'0'0'0,"0"-42"0,0-22 16,0 1-16,0 21 0,0-1 16,0-20-16,0 20 0,0 22 15,0-21-15,0 0 0,0 20 16,0 1-16,21-21 0,1 21 0,-1 0 16,0-1-16,21 1 0,1 21 15,-22-21-15,21 0 0,0 21 0,1 0 16,-1 0-16,0 0 0,1 0 15,-22 0-15,21 21 0,-21 21 0,-21-20 16,0 20-16,0-21 16,0 21-16,-21 1 0,0-1 0,0-21 15,-21 22-15,20-22 0,-20 21 0,0-21 16,-1 0-16,1 1 0,0-1 16,-1 0-16,22 0 0,0-21 15,0 0-15,21 21 0,21-21 31,0-21-31,0 0 0,22 0 0,-22 0 16</inkml:trace>
  <inkml:trace contextRef="#ctx0" brushRef="#br0" timeOffset="2223.62">10837 868 0,'0'0'0,"85"-64"31,-85 43-31,21 0 16,-21 0-16,0 0 15,-21 21-15,0 0 16,0 0-16,-1 0 0,-20 0 0,21 21 15,0 0-15,-22 0 0,22 22 16,-21-22-16,21 21 0,0 0 16,-1 1-16,1-1 0,0 0 15,21 1-15,-21-1 0,21-21 0,0 22 16,0-22-16,0 0 0,0 0 0,21 0 16,0 0-16,0-21 0,22 0 15,-22 0-15,21 0 0,1 0 16,-1 0-16,0 0 0,1 0 0,-1-21 15,0 21-15,22-21 0,-22 0 16,0 0-16,1 0 0</inkml:trace>
  <inkml:trace contextRef="#ctx0" brushRef="#br0" timeOffset="4090.87">11493 847 0,'0'-43'15,"0"86"-15,0-107 0,0 43 16,-21 21-16,0-21 0,0 21 15,0 0-15,0 0 16,-1 0-16,1 0 0,0 21 0,-21 0 16,21 0-16,-1 1 0,1 20 15,0-21-15,0 21 0,0 1 0,0-22 16,-1 21-16,22-21 0,-21 22 16,21-22-16,0 0 0,0 0 0,0 0 15,21-21-15,1 0 0,-1 22 16,0-22-16,0 0 0,0 0 0,0 0 15,1 0-15,-1-22 0,21 1 16,-21 0-16,0 0 0,1 0 0,-1 0 16,0-1-16,-21 1 0,0 0 15,21-21-15,-21 21 0,21-1 16,-21 1-16,0 0 0,0 0 16,0 42 15,0 0-31,0 0 0,0 1 0,-21-1 15,21 0-15,-21 21 0,21-21 16,0 1-16,0 20 0,0-21 16,0 0-16,0 0 0,0 1 0,0-1 15,0 0-15,21-21 0,0 0 16,0 0-16,1 0 16,-1 0-16,0 0 0,0 0 15,0-21-15,0 0 0,22-1 0,-22 1 16,0 0-16,21 0 0,-20-21 15,-1 20-15,0-20 0,0 0 0,0-1 16,0 22-16,-21 0 0,22 0 16,-22 0-16,0 0 0,0 42 31,-22 0-31,22 0 16,0 0-16,-21 0 0,21 22 0,0-22 15,0 0-15,0 0 0,0 0 16,0 1-16,21-22 0,1 21 15,-22 0-15,21 0 0,0 0 16,-21 0-16,-21-21 47,0-21-47,-1 21 16,1-21-16,0 21 15,0 0-15,21-21 0,-21 21 0,0 21 31,21 0-31,0 0 0,0 1 16,0-1-16,21-21 16,0 0-16,0 21 15,0-21-15,0 0 0,22 0 0,-22 0 16,21 0-16,1 0 0,-22 0 16,21 0-16,22-21 0,-22 0 15,0-1-15,-21 1 0,22 0 16,-1-21-16,-21 21 0,0-43 0,22 22 15,-22-1-15,0-20 0,0 21 16,0-22-16,1 22 0,-1-1 16,-21-20-16,0 21 0,21 20 0,-21-20 15,0 21-15,0 0 0,0 0 0,21-1 16,-21 44 15,0-1-31,0 0 0,-21 0 16,21 21-16,-21 1 0,21-22 0,-21 42 15,21-20-15,0-1 0,0 22 16,-22-22-16,22 21 0,0-20 0,0-1 16,0 0-16,0-20 0,0 20 15,0-21-15,0 0 0,22 0 0,-1 1 16,0-22-16,0 21 16,0-21-16,0 0 0,22 0 0,-22 0 15,0 0-15,0 0 0,0-21 16,1-1-16,-1 1 0,0 0 15,21 0-15,-21 0 0,1 0 16,-1-22-16,0 22 0,21-21 16,-21 21-16,1-1 0,-22 44 31,0-1-15,0 0-16,0 0 0,0 0 0,0 0 15,0 1-15,0-1 0,0 0 16,0 0-16,0 0 0,0 0 0,0 1 15,0-1-15,21-21 0,0 0 16,0 0-16,0 0 16,0 0-16,1 0 0,-1 0 0,0 0 15,21 0-15,-21 0 0,1-21 0,-1-1 16,0 22-16,0-42 0,0 21 16,0 0-16,1-22 0,-1 22 15,-21-21-15,0 21 0,0-22 0,21 22 16,-21 0-16,0 0 0,0 0 15,0 42 17,0 0-32,0 0 0,0 0 0,-21 1 15,21 20-15,-21-21 0,21 0 16,0 0-16,0 1 0,-22 20 16,22-21-16,-21 0 0,21 0 15,-21-21-15,21 22 0,0-1 0,0 0 16,0-42 31,0 0-47,0-1 15,0 1-15,0 0 0,0 0 0,0-21 16,21 20-16,0-20 0,1 0 16,-1 21-16,0-22 0,0 22 0,0-21 15,0 21-15,22-1 0,-22 22 16,0-21-16,21 21 0,-20 0 15,-1 0-15,0 0 0,0 21 16,0 1-16,0 20 0,-21 21 16,0-41-16,0 20 0,0-21 15,0 21-15,0-20 0,0 20 0,0-21 16,0 0-16,0 0 0,0 1 16,0-1-16,0 0 0,-21 0 15,0-21 95,21-21-95,-21 21 1,0-21-1</inkml:trace>
  <inkml:trace contextRef="#ctx0" brushRef="#br0" timeOffset="5588.78">14266 1037 0,'0'0'0,"21"0"16,1-21-16,-1 0 0,0 21 16,0-21-16,0 21 0,0-21 15,1-1-15,-22 1 0,21 21 0,-21-21 16,21 0-16,-21-21 0,0 20 16,0 1-16,0 0 0,0 0 15,-21 21-15,0 0 0,-1-21 16,1 21-16,-21 0 0,21 0 0,-22 0 15,1 21-15,-21 0 0,20 21 16,1-20-16,-22 20 0,22 0 16,0 1-16,-1-1 0,22 0 0,0-21 15,0 22-15,21-22 0,0 0 16,0 21-16,21-20 0,0-1 16,0-21-16,1 0 0,20 0 15,0 0-15,1 0 0,-1 0 0,0-21 16,1-1-16,-1 1 0,0 0 15,1 0-15,-22 0 0,21 0 0,-21-1 16,0 1-16,1-21 0,-1 21 16,0-22-16,0 22 0,-21 0 0,0 0 15,21 0-15,-21 0 0,0 42 32,0 0-17,0 0-15,-21 21 0,0-20 16,21 20-16,-21 21 0,0-20 15,21 20-15,0-20 0,-22 20 0,1-21 16,21 22-16,-21-1 0,21 22 16,0-21-16,0 20 0,0 1 0,0 0 15,0-1-15,0 1 0,0 0 16,0-1-16,0 1 0,0 0 0,0-1 16,0 1-16,0 0 0,0 42 15,-21-64-15,0 1 0,0-22 16,-1 0-16,1 1 0,0-1 0,0 0 15,0-21-15,-22 22 0,22-22 16,-21 0-16,0 0 0,-1 0 0,1-21 16,0 22-16,-1-22 0,1 0 15,0 0-15,-22 0 0,22 0 0,-1 0 16,1 0-16,0-22 0,21 1 16,-22-21-16,1-22 0,21 22 15,0-21-15,-1-1 0,22 1 0,-21-22 16,21 0-16,0 1 0,0-22 15,0 21-15,0-21 0,0 22 0</inkml:trace>
  <inkml:trace contextRef="#ctx0" brushRef="#br0" timeOffset="5879.62">13335 466 0,'0'0'0,"0"-21"0,0-1 16,-21 22 0,21-21-16,-21 21 0,-1 0 31,1 21 31,0-21-62,0 0 0</inkml:trace>
  <inkml:trace contextRef="#ctx0" brushRef="#br0" timeOffset="6115.48">12531 656 0,'21'0'47,"0"0"-47,0 0 0,21 0 15,-20 0-15,-1 0 0,21 0 0,-21 0 16,0 0-16,22 0 0,-22 0 15,0 0-15,0 0 16</inkml:trace>
  <inkml:trace contextRef="#ctx0" brushRef="#br0" timeOffset="6943.01">8530 1588 0,'-21'0'16,"42"0"-16,-63 0 0,21 0 0,-1 0 16,1 0-16,0 0 0,21 21 15,-21-21-15,0 0 16,21 21-1,21-21 1,0 0-16,0 0 0,22 0 16,-22 0-16,42 0 0,-20 0 15,20 0-15,22 0 0,-1 0 0,22 0 16,-21 0-16,21 0 0,21 0 16,-21 0-16,21 0 0,21 0 15,0 0-15,-21-21 0,42 21 0,-21 0 16,1 0-16,20-21 0,0 21 15,1 0-15,-1 0 0,0-22 0,1 22 16,-1 0-16,21 0 0,1-21 16,-22 21-16,22 0 0,-22 0 0,0 0 15,1 0-15,-1-21 0,0 21 16,-20 0-16,-1 0 0,-21 0 0,0 0 16,0 0-16,0 0 0,-21 0 15,-1-21-15,-20 21 0,0 0 16,-22 0-16,1 0 0,-22 0 0,0 0 15,1 0-15,-22 0 0,0 0 16,0 0-16,-42 0 47,0 0-31,0 0-16,0 0 15,-1 0-15,1 0 16,0 0-16</inkml:trace>
  <inkml:trace contextRef="#ctx0" brushRef="#br0" timeOffset="7083.93">14330 1503 0,'0'0'0,"-21"0"16,21 21 0,-22-21-1,22 21-15,-21-21 16,0 0-1,0 21-15,0-21 0</inkml:trace>
  <inkml:trace contextRef="#ctx0" brushRef="#br0" timeOffset="9939.58">8234 2413 0,'0'0'0,"0"-21"0,0 0 16,-21 42 15,-22 0-16,22 0-15,0 22 0,-21-1 0,-1 21 16,-20-20-16,-1 20 0,1 1 16,-1 20-16,1-20 0,-22-1 0,22 22 15,-22-21-15,21 20 0,-20-20 16,-1 20-16,22-20 0,-22-1 0,0-20 16,1 20-16,20-20 0,-21-1 15,22 0-15,-1 1 0,1-22 0,21 21 16,-1-21-16,22 0 0,-21-21 15,42 22-15,-21-22 0,-1 21 16,22-42 15,0-1-15,0 1-16,0 0 0,22 0 0,-1 0 16,-21 0-16,21-1 0,0-20 0,0 0 15,0 21-15,22-22 0,-22 22 16,0-21-16</inkml:trace>
  <inkml:trace contextRef="#ctx0" brushRef="#br0" timeOffset="10271.39">6752 3366 0,'0'-22'0,"0"44"0,21-44 16,-21 44-1,0-1-15,0 0 16,0 0-16,0 0 0,-21 22 16,0-22-16,0 0 0,0 0 0,-1 0 15,1 22-15,-21-22 0,21 0 16,0 0-16,-22 0 0,22 0 0,0 1 15,0-1-15,-22-21 0,22 21 16,21 0-16,-21-21 0,0 0 0,21 21 16,21-21 31,21 0-47,-20 0 0,20 0 0,0 0 15,1 0-15,20 0 0,-21 0 16,1 0-16,-1 0 0,22 0 15,-22 0-15,0 0 0,1 0 0,-22 0 16,21 0-16,-21 0 0,0 0 16,1 0-16,-1 0 0,0 0 15,0 0 1,0 0-16</inkml:trace>
  <inkml:trace contextRef="#ctx0" brushRef="#br0" timeOffset="11195.76">13949 2159 0,'-21'-21'16,"-1"21"0,44 0 15,-1 0-16,0 21-15,0-21 0,21 21 16,1 0-16,-1 22 0,22-22 16,-1 0-16,1 21 0,-1 1 0,22-1 15,-1 22-15,22-22 0,0 0 16,0 22-16,0-22 0,21 22 0,-21-22 16,21 0-16,-22 22 0,1-22 15,0 0-15,-21 1 0,21-1 0,-22-21 16,1 22-16,-22-1 0,22-21 15,-21 21-15,-1-20 0,1-1 0,-22 0 16,0 0-16,1 0 0,-1-21 16,-21 21-16,21-21 0,-20 0 0,-1 0 15,0 0 1,-21-21 0,0 0-16,0 0 15,0 0-15,0 0 0,-21-1 16,0 1-16,-1 0 0,22 0 0</inkml:trace>
  <inkml:trace contextRef="#ctx0" brushRef="#br0" timeOffset="11459.61">16446 2985 0,'0'0'0,"0"-22"0,-21 22 15,0 0-15,0 0 0,21 22 32,0-1-17,0 0-15,21-21 16,-21 21-16,21 0 0,0-21 0,1 21 15,-1 1-15,0-22 0,0 21 16,0-21-16,0 21 0,1-21 16,-22 21-16,21 0 0,-21 0 15,0 1-15,-21-1 16,-1-21-16,-20 21 0,0 0 16,-1-21-16,1 21 0,0-21 15,-22 21-15,22 1 0,-22-22 0,22 21 16,0 0-16,-22-21 0,22 21 15,0-21-15,-1 21 0</inkml:trace>
  <inkml:trace contextRef="#ctx0" brushRef="#br0" timeOffset="12263.04">1312 3958 0,'0'0'0,"0"-21"0,0 0 16,0 0-16,0 0 15,-21 21-15,21-22 16,-21 22-16,21 22 16,0-1-16,0 0 0,0 42 15,0 1-15,0-1 0,0 22 16,0-21-16,0 20 0,0 1 16,0 0-16,-21-1 0,21-20 15,-21 20-15,-1-20 0,22-1 16,-21 1-16,21-22 0,-21 1 0,0-1 15,21-21-15,0 0 0,0 0 16,0 1-16,-21-22 16,21-22-16,0 1 15,0-21-15,0 21 0,0-22 16</inkml:trace>
  <inkml:trace contextRef="#ctx0" brushRef="#br0" timeOffset="12623.35">1079 4128 0,'-21'-22'0,"42"44"0,-42-65 15,21 22-15,0 0 0,0 0 16,21 0-16,1-1 0,20 1 0,-21 0 16,21 0-16,1 21 0,20-21 15,-20 0-15,20-1 0,1 22 16,-22 0-16,21 0 0,-20 0 0,-1 0 15,0 22-15,-20 20 0,-1-21 16,0 21-16,-21 22 0,0-22 0,0 22 16,-21-22-16,-22 22 15,1-22-15,0 21 0,-1-20 16,1-1-16,0 0 0,-1-20 0,1 20 16,0-21-16,21 0 0,-1 0 15,1-21-15,0 22 0,21-1 0,-21-21 16,42 0 15,0 0-31,0 0 16,1 0-16,-1 0 0</inkml:trace>
  <inkml:trace contextRef="#ctx0" brushRef="#br0" timeOffset="13299.47">1672 5038 0,'0'21'16,"0"-42"-16,0 63 0,21-63 31,-21 0-15,21 0-16,1-1 0,-22-20 0,21 21 16,0-21-16,0-1 0,0 1 15,0 0-15,1-1 0,-1 1 0,0 0 16,-21-1-16,21 22 0,-21 0 15,0 0-15,0 0 0,0-1 16,0 44 15,-21-1-31,0 0 0,0 0 0,-1 0 16,1 0-16,21 1 0,0-1 16,-21 0-16,21 0 0,0 0 0,0 0 15,0 1-15,21-1 16,0-21-16,1 21 0,-1-21 15,0 21-15,0-21 0,0 21 16,0-21-16,1 21 0,-1-21 16,-21 22-16,0-1 0,21-21 0,-21 21 15,21 0-15,-21 0 16,0 0-16,0 1 16,0-1-16,0 0 15,0 0-15,21-21 16,0 0-1,1 0-15,-1-21 16,0 0-16,0 0 0,0-1 0,0 1 16,1-21-16,-1 0 0,0-1 15,0 1-15,21 21 0,-20-22 16,-1 1-16,-21 21 0,21 0 0,-21 0 16,21-1-16,-21 44 31,0-1-31,0 0 15,0 0-15,0 0 0,0 22 0,-21-22 16,21 0-16,0 21 0,0-21 16,0 1-16,0-1 0,-21 0 0,21 0 15,0-42 17,0 0-32,0 0 15,0-1-15</inkml:trace>
  <inkml:trace contextRef="#ctx0" brushRef="#br0" timeOffset="13457.44">2476 4509 0,'0'0'0,"0"21"62,22-21-46,-1 0-16,-21 21 0,21-21 15,0 0-15</inkml:trace>
  <inkml:trace contextRef="#ctx0" brushRef="#br0" timeOffset="15424.33">2942 4636 0,'0'0'0,"0"21"0,0 0 16,0 0-16,0 0 15,-21 0-15,21 1 0,-21 20 16,21-21-16,0 21 0,0 1 0,0-22 16,0 21-16,0-21 15,0 22-15,0-22 0,0 0 0,-21 0 16,21 0-16,0 1 0,-22-22 47,22-22-47,0 1 0,0 0 0,0 0 15,0-21-15,0 20 0,0-20 16,22 0-16,-1-1 0,-21 1 0,21 0 16,-21 21-16,21-22 0,0 22 15,0 0-15,1 0 0,-1 21 16,0-21-16,0 21 16,0 0-16,-21 21 0,21 0 0,-21 0 15,22 0-15,-22 22 0,0-22 16,0 21-16,21 0 0,-21 1 15,21-22-15,-21 21 0,0-21 0,0 1 16,21 20-16,-21-21 16,0 0-16,21-21 15,0 0 1,1-21-16,-22 0 0,21 0 16,0-22-16,-21 22 0,21 0 15,0-21-15,0-1 0,1 1 0,-1 21 16,0-21-16,0 20 0,0-20 15,0 21-15,1 21 0,-22-21 0,21 21 16,0 0-16,0 0 16,0 21-16,-21 0 15,0 0-15,0 0 0,0 22 0,21-22 16,-21 21-16,22 1 0,-1-1 16,-21-21-16,21 21 0,0-20 0,0 20 15,-21-21-15,21 0 0,1 0 16,-1 1-16,0-22 0,0 0 0,0 0 15,0 0-15,1 0 0,20 0 16,-21 0-16,0-22 0,0 1 0,1 0 16,20-21-16,-21 21 15,0-22-15,-21 22 0,21-21 0,1-1 0,-22 1 16,0 0-16,0 21 16,0-22-16,21 22 0,-21 0 0,0 0 0,0 0 15,0 42 16,0 0-31,0 0 16,0 21-16,0-20 0,0 20 0,0-21 16,0 21-16,0 1 0,0-22 15,0 21-15,0-21 0,21 1 0,0-1 16,0 0-16,0 0 0,1 0 16,-1-21-16,0 0 0,21 0 0,-21 0 15,22 0-15,-1-21 0,0 0 0,1 0 16,-1 0-16,0-22 15,-20 1-15,20 0 0,0-1 0,-21 1 16,22-22-16,-22 22 0,0-21 16,0-1-16,0 22 0,-21-22 0,0 1 15,0-1-15,0 22 0,0 0 16,0-1-16,0 22 0,0-21 0,0 21 16,-21 21-1,0 21-15,0 0 0,21 21 16,0 1-16,-21-1 0,0 0 15,21 22-15,-22-22 0,22 22 0,0-22 16,0 21-16,-21-20 0,21 20 16,0-20-16,0 20 0,0-21 15,0 1-15,0-1 0,0 0 0,21 1 16,1-22-16,-22 0 0,42 0 16,-21 0-16,0-21 0,0 0 0,22 0 15,-22 0-15,21 0 0,-21 0 16,22-21-16,-22 0 0,21 0 0,-21 0 15,1-22-15,-1 1 0,0 21 16,0-21-16,0-1 0,0 1 16,1 0-16,-22 20 0,0-20 15,21 21-15,-21 0 0,21 21 0,-21 21 32,0 0-32,0 0 0,0 22 15,0-22-15,0 21 0,0 0 16,0-20-16,0 20 0,0-21 0,0 21 15,0-20-15,21-1 0,-21 0 16,21 0-16,0 0 0,1-21 16,-1 21-16,0-21 0,0 0 15,0 0-15,0-21 0,1 0 16,-1 21-16,0-42 0,0 21 0,0-1 16,0-20-16,1 0 0,-1 21 15,0-22-15,-21 1 0,21 21 0,0-22 16,0 22-16,-21 0 15,0 0-15,22 21 0,-22 21 32,0 0-32,0 0 0,0 22 15,0-1-15,0-21 0,0 22 16,0-22-16,0 21 0,0-21 0,0 0 16,0 1-16,21-1 0,-21 0 0,21 0 15,0-21-15,0 0 16,0 0-16,1 0 0,20 0 0,-21 0 15,0 0-15,0-21 0,1 0 16,20 0-16,-21-1 0,0-20 16,0 21-16,1-21 0,-1 20 0,0-20 15,-21 21-15,21 0 0,0 0 16,-21-1-16,0 1 0,21 21 16,-21 21-1,0 1-15,0-1 16,0 0-16,0 0 0,0 0 15,0 22-15,0-22 0,0 21 0,0-21 16,0 0-16,0 22 0,0-22 0,0 0 16,0 0-16,22-21 0,-1 21 15,0 1-15,21-22 0,1 0 16,-22 0-16,42 0 0,-20 0 16,-1 0-16,0 0 0,22 0 0,-22-22 15,0 1-15,22 0 0,-22 0 16,-21 0-16,22-22 0,-1 1 0,-21 0 15,0-1-15,1 1 0,-1 0 0,0-1 16,0 1-16,-21 0 16,0 21-16,0-1 0,0 1 0,0 0 0,-21 21 15,0 21-15,-22 0 16,22 1-16,0-1 0,0 21 16,-21 0-16,20-20 0,22 20 0,0 0 15,0 1-15,0-1 0,0-21 0,0 21 16,0-20-16,0-1 0,22 0 0,-1 0 15,0-21-15,21 0 16,-21 0-16,1 0 0,20 0 0,-21 0 16,0 0-16,22-21 0,-22 21 0,0-21 15,21 0-15,-21-1 0,1 1 16,-1 0-16,0 0 0,0-21 0,0 20 16,0-41-16,-21 21 15,22-1-15</inkml:trace>
  <inkml:trace contextRef="#ctx0" brushRef="#br0" timeOffset="15631.22">6202 4255 0,'-85'0'15,"170"0"-15,-191 0 0,85 0 16,0 0 46,-1 0-62,1 0 0</inkml:trace>
  <inkml:trace contextRef="#ctx0" brushRef="#br0" timeOffset="15840.1">4974 4466 0,'-21'0'16,"42"0"-16,-21 0 31,21 0-31,0 0 0,1 0 0,20 0 16,-21-21-16,0 21 0,0 0 15,1-21-15,20 21 0,-21 0 0,0-21 16,0 0-16,-21-1 15,0 1-15,0 0 16</inkml:trace>
  <inkml:trace contextRef="#ctx0" brushRef="#br0" timeOffset="16009">4254 4360 0,'0'0'0,"-21"0"0,0 0 16,0 0-16,0 0 0,42 0 47,0 0-32</inkml:trace>
  <inkml:trace contextRef="#ctx0" brushRef="#br0" timeOffset="16637.15">13716 4170 0,'0'-21'0,"0"42"0,0-85 0,0 43 16,0 0-16,0 0 16,0 0-16,0 0 0,0-1 0,0 44 31,0 20-31,0 0 0,0 22 16,0-22-16,0 22 0,0 20 0,0-20 15,0-1-15,0-20 0,-21 20 16,21 1-16,-21-1 0,21-21 0,0 22 15,0-22-15,0-21 0,0 22 16,0-22-16,0 0 0,0 0 16,0-42-1,0 0-15,0 0 0</inkml:trace>
  <inkml:trace contextRef="#ctx0" brushRef="#br0" timeOffset="17058.91">13547 4530 0,'0'0'0,"0"-43"0,-22 1 15,22 0-15,-21-1 0,21 1 0,0 0 16,0 21-16,0-22 0,0 1 16,21 0-16,1-1 0,-1 1 0,21 21 15,-21-22-15,22 22 0,20 0 16,1 21-16,-1 0 0,1 0 0,-1 21 16,1 22-16,20-22 0,-20 42 15,-22-20-15,22 20 0,-43 1 0,21-1 16,-21 1-16,0-1 0,-21 1 15,22-1-15,-22-21 0,0 22 16,0-22-16,0 22 0,0-22 0,0-21 16,0 22-16,0-22 0,-22 0 15,22-42 1,0 0 0,0-22-16,22 22 0,-22-21 0,21-1 15,-21 1-15,21-21 0,0 20 16,0-20-16,0-1 0,1-20 15,-1 20-15,0-21 0,0 1 0,0 20 16,0 1-16,1-1 0,-1 22 0,0 0 16,-21 20-16,0 1 15,0 0-15,0 0 0,0 42 32,0 0-32,0 22 0,21-1 0,-21-21 15,0 43-15,0-22 0,21 0 0,-21 1 16</inkml:trace>
  <inkml:trace contextRef="#ctx0" brushRef="#br0" timeOffset="17700.06">15219 4466 0,'0'21'31,"-21"1"-15,-1-22-16,1 21 0,0 0 0,0 0 15,0 0-15,0 0 0,-1 1 16,1-1-16,21 21 0,-21-21 0,21 0 16,-21 22-16,21-22 0,0 0 15,0 21-15,0-20 16,21-22-16,0 0 16,0 0-16,1 0 15,-22-22-15,0 1 0,0 0 16,21 0-16,-21 0 0,0-22 0,0 22 15,21-21-15,-21 0 0,0-1 16,21 1-16,21-22 16,-20 22-16,20 0 0,21-1 15,-20 22-15,-1 0 0,-21 0 16,22 21-16,-1 0 0,0 0 0,1 0 16,-22 21-16,21 0 0,-21 0 15,0 22-15,1-22 0,-1 21 0,-21-21 16,0 22-16,0-22 0,0 21 15,0-21-15,0 22 0,0-22 0,0 0 16,-21 0-16,-1 0 0,22 1 16,-21-22-16,0 0 15,0 0-15,21-22 16,0 1 0,0 0-16,0 0 0,0 0 0,21-22 15,0 1-15,0 21 0,1-21 16,-1-1-16,21 1 0,-21 0 0,22-1 15,-22 22-15,21 0 0,0 0 16,1 21-16,-22 0 0,21 0 16,-21 21-16,22 0 0,-22 0 0,0 22 15,-21-22-15,0 21 0,0 0 0,0-20 16,0 20-16,0-21 0,-21 21 16,-21-20-16,42-1 0,-22 21 15,1-42-15,0 21 0,0 0 0</inkml:trace>
  <inkml:trace contextRef="#ctx0" brushRef="#br0" timeOffset="18123.81">17547 3874 0,'0'0'0,"0"-85"31,-21 85-16,0 21-15,21 21 16,0 1-16,0-1 0,0 22 16,0-1-16,-21 1 0,21 20 15,-22-20-15,22-1 0,0 1 0,-21-1 16,0 1-16,0-1 0,21 1 16,-21-22-16,0 0 0,-1 1 0,1-1 15,21 0-15,0-20 0,0-1 16,-21 0-16,0-21 15,21-21 1,0 0-16,0-1 0,0-20 16,-21 21-16,21-21 15,0-1-15</inkml:trace>
  <inkml:trace contextRef="#ctx0" brushRef="#br0" timeOffset="18403.18">17208 4339 0,'0'-63'0,"0"126"0,0-190 15,0 85-15,0-22 0,0 1 16,0 21-16,0-1 0,0 1 0,22 21 15,-1-22-15,21 22 0,-21 0 0,22 0 16,20 0-16,-21 0 0,1-1 16,20 22-16,1 0 0,-22 0 15,0 0-15,22 0 0,-22 22 0,-21-1 16,22 0-16,-43 21 0,0 1 16,0-1-16,0 21 0,0-20 0,-21 20 15,-22-20-15,1 20 0,0-21 16,-1 1-16,1-1 0,0-21 15,-1 22-15,1-22 0,21 0 0,0 0 16,-1 0-16,22 0 16,0 1-1,22-22-15,-1 0 16,0 0-16,0 0 0,0 0 16</inkml:trace>
  <inkml:trace contextRef="#ctx0" brushRef="#br0" timeOffset="20764.34">17695 4763 0,'21'0'0,"-42"0"0,64 0 0,-22 0 15,0 0 1,0 0-16,0-22 0,0 1 16,22 0-16,-22 0 15,0 0-15,21 0 0,-20-1 0,20-20 0,-21 0 16,21-1-16,-20 1 0,-1 0 15,0 21-15,-21-22 0,0 1 0,0 21 16,0 0-16,0-1 0,-42 22 16,20 0-16,1 0 15,0 0-15,0 22 0,0-1 16,0 0-16,-1 21 0,1 22 16,21-43-16,0 21 0,0-21 15,0 1-15,0 20 0,0-21 0,0 21 16,0 1-16,21-22 15,1-21-15,-22 21 0,21 0 0,0 0 16,0-21-16,0 0 0,0 22 16,1-22-16,20 0 0,-21 0 0,21 0 15,-20-22-15,20 22 0,0-21 16,1 0-16,-1 0 0,-21 21 16,21-42-16,1 20 0,-22 1 0,21-21 15,-21 0-15,1 20 0,20-20 0,-21 0 16,-21 21-16,21-22 0,-21 22 15,21 21-15,-21-21 0,0 42 32,-21 0-32,0 0 15,21 22-15,-21-22 0,0 21 0,21-21 16,-21 22-16,21-22 0,-22 0 16,22 21-16,0-20 0,0-1 0,0 0 15,0 0-15,22 0 16,-1 0-16,0-21 0,0 0 0,0 0 15,0 0-15,22 0 0,-1 0 16,-21 0-16,22-21 0,-1 0 16,0 21-16,1-21 0,-22 0 15,21 0-15,0-22 0,-20 22 0,20-21 16,-21 21-16,0-22 0,0 1 16,1 21-16,-22 0 0,0-1 0,0 1 15,0 42 1,0 1-1,-22-22-15,1 42 0,0-21 16,0 0-16,21 22 0,-21-22 16,0 0-16,21 0 0,0 21 0,-22-20 15,22-1-15,-21-21 0,21 21 16,0 0-16,-21-21 0,21 21 16,0-42 15,0 0-31,21 0 15,0 0-15,1-22 0,-22 22 0,21-21 16,0 21-16,0-22 0,0 22 16,0 0-16,1-21 0,-1 20 0,0 22 15,21-21-15,-21 21 0,1 0 16,-1 0-16,0 0 0,-21 21 16,21-21-16,-21 22 0,0 20 15,0-21-15,0 0 0,0 0 0,0 22 16,0-22-16,0 0 0,0 0 15,0 0-15,0 1 0,0-1 16,0 0-16,21-21 0,-21 21 0,21-21 16,1 0 15,-1 0-31,-21-21 0,21 0 16,-21 0-16,21-1 0,0-20 0,0 21 15,1 0-15,-1-22 0,0 22 0,0-21 16,0 21-16,0-22 0,22 22 15,-22 0-15,0 0 0,0 21 16,0 0-16,1 0 0,-1 0 16,0 21-16,-21 0 15,0 0-15,0 1 0,0-1 16,0 21-16,0-21 0,0 0 0,0 22 16,0-22-16,-21 0 0,21 0 15,0 0-15,0 1 0,0-1 0,21 0 16,0 0-16,0-21 15,0 0-15,1 0 0,-1 0 16,0 0-16,0 0 0,0 0 0,0-21 16,1 21-16,-1-21 0,0 0 15,0-1-15,0 1 0,0 0 0,1-21 16,-1 21-16,0-22 16,-21 22-16,21 0 0,-21-21 0,21 20 15,-21 1-15,0 42 31,0 1-31,0-1 16,-21 21-16,21-21 0,0 0 0,-21 1 16,21-1-16,-21 21 0,21-21 0,0 0 15,0 1-15,0-1 16,0 0-16,21-21 0,0 21 0,0-21 16,0 0-16,1 0 0,-1 0 15,0 0-15,21 0 0,-21 0 16,22 0-16,-22 0 0,21 0 15,-21-21-15,22 0 0,-22 0 0,21-22 16,-21 22-16,1-21 0,20-43 16,-21 22-16,0-1 0,0 1 15,1-1-15,-1-21 0,-21 43 16,0-21-16,21 20 0,-21-41 16,0 62-16,0 1 0,0 0 15,-21 42 1,0 0-16,-1 22 15,1-1-15,0 0 0,0 22 16,0-1-16,21 1 0,-21-1 16,21-20-16,-22 20 0,22-20 15,0-1-15,0 0 0,0 1 0,0-1 16,0-21-16,0 0 0,0 22 16,0-22-16,22-21 0,-1 21 0,0 0 15,0-21-15,0 0 0,0 0 0,1 0 16,20 0-16,-21 0 0,0 0 15,22-21-15,-22 21 0,0-21 16,21 0-16,-21-1 0,1-20 0,-1 21 16,0 0-16,0-43 15,0 43-15,-21 0 16,0 42 0,0 0-1,0 0-15,0 1 0,-21-1 0,21 0 16,-21 0-16,21 0 0,0 0 15,0 1-15,0-1 16,0 0-16,21-21 31,0 0-31,0 0 16,1 0-16,-1-21 0,0 21 16,0-21-16,0-1 0,0 1 15,1 0-15,20-21 0,-21 21 16,0-1-16,0-20 0,-21 21 15,22 21-15,-22-21 0,21 0 0,-21 42 32,0 0-32,0 0 15,0 0-15,-21 0 0,21 1 16,-22-1-16,22 0 0,0 0 0,-21 0 16,21 0-16,0 1 0,-21-22 15,21 21-15,0 0 0,0 0 16,21 0-16,0-21 15,22 0-15,-22 0 16,21 0-16,1 0 0,-1 0 0,-21 0 16,21 0-16,1 0 0,-1-21 15,0 21-15,-20-21 0,20 0 0,-21-22 16,43-20-16,-43 42 16,0 0-16,0-22 0,0 22 0,-21-21 15,0 21-15,0-1 16,-21 22-16,0 0 15,0 0-15,0 22 0,-1-1 16,1 0-16,0 0 0,0 21 16,0-20-16,21-1 0,0 21 0,0-21 15,0 0-15,0 22 16,0-22-16,0 0 0,21-21 0,0 21 16,0-21-16,0 0 0,1 21 15,-1-21-15,0 0 0,0 0 16,21 0-16,-20 0 0,-1 0 15,0-21-15,0 0 0,0 21 0,0-21 16,1 0-16,-1 0 0,0-1 16,0 22-16,-21-21 0,0-21 0,0 21 15,0 0-15,0-1 0,0 1 16</inkml:trace>
  <inkml:trace contextRef="#ctx0" brushRef="#br0" timeOffset="20955.23">21717 3958 0,'-42'0'15,"84"0"-15,-106-21 0,43 21 0,-21 0 0,21-21 16,0 21 0,-1 0-16,1 0 31,0 0-16,0 0-15</inkml:trace>
  <inkml:trace contextRef="#ctx0" brushRef="#br0" timeOffset="21203.89">20637 4085 0,'-21'21'15,"42"-42"-15,-21 64 16,43-43-16,-22 0 16,42 0-16,-20 0 0,-1 0 0,22 0 15,-22 0-15,21 0 0,-20 0 16,-1 0-16,0 0 0,1 0 16,-1 0-16,-21 0 0,22-22 15,-22 22-15,-21-21 0,0 0 16,-21 0-1,-1 21-15</inkml:trace>
  <inkml:trace contextRef="#ctx0" brushRef="#br0" timeOffset="21394.78">19960 3852 0,'-21'0'16,"42"0"-16,-63 0 0,21 0 15,-1 0 1,1 0 0,0 0-16,0 0 15,0 0 1,0 0-16</inkml:trace>
  <inkml:trace contextRef="#ctx0" brushRef="#br0" timeOffset="22584.09">1968 5927 0,'0'0'0,"-105"0"16,83 0-1,22 21 17,22-21-32,-1 21 0,21-21 0,0 0 15,22 21-15,-1-21 0,43 0 16,21 0-16,0 0 0,0 0 0,21 0 16,22 0-16,-1 0 0,22 0 15,-1 0-15,1 0 0,-1 0 0,22 0 16,-1 0-16,22 0 0,-21 0 15,0 0-15,20 0 0,1 0 0,-21 0 16,-22 0-16,1 0 0,-1 0 16,-20 0-16,-1 0 0,-42 0 15,0-21-15,0 21 0,-42-21 0,-1 21 16,-20 0-16,-1 0 0,-20-21 16,-22 21-16,0 0 0,0 0 0,0 0 15,-42 0 1,-21 0-16,21 0 15,-22 21-15,-20-21 0</inkml:trace>
  <inkml:trace contextRef="#ctx0" brushRef="#br0" timeOffset="23262.71">3387 6646 0,'0'-21'0,"0"42"0,21-42 0,0 0 16,-21 42 0,0 0-1,0 1-15,-21 20 0,0-21 16,-1 21-16,-20 22 0,0-22 16,21 22-16,-43-1 0,22 1 0,-22-1 15,22 1-15,-22-1 0,-20 1 0,20-1 16,-20-20-16,20 20 0,1-21 15,-22 1-15,21-22 0,22 21 0,0-21 16,-1-21-16,22 22 0,0-22 16,0 0-16,21-22 15,0 1 1,21 0-16,0 0 0,0 0 0,22-22 16,-22 22-16,21-21 0,1 21 15,-22-22-15,21 22 0,-21-21 0,0 21 16,1 21-16,-22-21 0,0 42 15,0 0 1,-22 0-16,-20 21 0,21-20 16,0 20-16,0-21 0,-1 21 0,1 1 15,-21-22-15,21 21 16,0-21-16,21 1 0,-22-1 0,22 0 16,0 0-16,22-21 31,-1 0-31,21 0 0,0-21 15,-20 0-15,20 21 0,0-21 0,1-1 16,-1 22-16,0-21 0,1 21 16,-22 0-16,0 0 0,0 0 0,0 0 15</inkml:trace>
  <inkml:trace contextRef="#ctx0" brushRef="#br0" timeOffset="28994.93">847 8594 0,'0'0'0,"0"-21"0,21-1 15,-21 1-15,0 0 0,0 0 0,0 0 16,21 317 297,-21-296-313,42 64 0,1-1 0,-1 1 15,-21-1-15,0 1 0,0-1 0,1-21 16,-22 22-16,0-22 15,0 1-15,0-1 0,0-21 0,0 0 16,0 0-16,0 1 0,0-44 31,0 1-31,0 0 16,0-21-16,0 21 16,0-1-16,0 1 0,0-21 0,0 21 15,-22-64 16,22 64-31,-21 21 0,0 0 32</inkml:trace>
  <inkml:trace contextRef="#ctx0" brushRef="#br0" timeOffset="29435.87">825 8657 0,'0'0'0,"0"-21"0,22 0 0,-22 0 16,21 21-16,-21-21 0,0 42 47,-21 21-47,-1 0 16,1 1-16,0 20 0,0 1 0,0-1 15,-22 1-15,22-1 0,0 1 16,0-1-16,-21-20 0,20-1 15,1 0-15,0 1 0,0-1 16,21-21-16,0 0 0,-21 0 16,21 1-16,0-44 31,21 1-15,0 0-16,0 0 0,0 0 15,1 0-15,-1-1 0,0 22 16</inkml:trace>
  <inkml:trace contextRef="#ctx0" brushRef="#br0" timeOffset="29807.67">1397 8678 0,'0'0'0,"21"0"0,-21-21 0,0 0 16,0 0-1,-21 42 1,21 0 0,-21 0-16,0 22 15,-1 20-15,1-20 0,0 20 0,0 1 16,0-1-16,0 1 0,-1-1 15,1-21-15,0 1 0,0 20 0,0-42 16,0 22-16,-1-22 0,22 0 16,0 0-16,0 0 0,22-21 47,-1-21-47,0 0 0,0 21 15,0-21-15,22 0 0</inkml:trace>
  <inkml:trace contextRef="#ctx0" brushRef="#br0" timeOffset="31208.5">1820 9229 0,'21'-21'0,"-42"42"0,64-42 16,-22-1-16,21 1 16,-42 0-16,0 0 0,0 0 0,0 0 15,0-1-15,0 1 0,0 0 16,0 0-16,0-21 0,-21 20 15,21 1-15,-21 0 0,0 21 0,-1 0 16,-20 0-16,21 0 0,0 21 16,-22 0-16,1 1 0,21 20 0,-21 0 15,20-21-15,-20 22 16,21-1-16,0 0 0,0 1 0,-1-22 16,22 21-16,0-21 0,0 1 15,0-1-15,0 0 0,0 0 0,22-21 16,20 0-1,-21 0-15,0 0 0,22-21 16,-22 21-16,21-21 0,0 0 0,-20-1 16,20 1-16,-21 0 0,0-21 15,0 21-15,1-22 0,-1 22 16,-21-21-16,0 21 0,0-1 0,21 1 16,-21 0-16,0 0 0,0 42 31,0 0-31,0 0 0,0 22 15,0-22-15,0 21 0,0-21 16,0 22-16,-21-1 0,21-21 0,0 0 16,0 22-16,0-22 0,0 0 15,0 0-15,0 0 0,21-21 16,0 0-16,0 0 0,0 0 16,1 0-16,20 0 0,-21-21 0,0 0 15,22 21-15,-22-21 0,21-21 16,-21 20-16,22 1 0,-22-21 0,21 0 15,-21-1-15,0 22 16,-21-21-16,0-1 0,0 22 0,0 0 16,0 0-16,-21 0 0,0 21 15,0 0-15,0 0 0,-22 0 0,22 21 16,0-21-16,21 21 0,0 0 16,0 0-16,0 1 0,0-1 15,0 21-15,0-21 0,21 0 0,0 1 16,1-1-16,-1 0 0,0 0 15,-21 0-15,21 0 0,0 1 0,0-1 16,-21 0-16,0 0 16,22-21-16,-1 21 15,0-21-15,0 0 16,0 0-16,22 0 0,-22-21 16,0 0-16,0 0 0,21 0 0,-20-1 15,20 1-15,-21 0 0,0-21 16,0 21-16,1-22 0,-1 22 0,-21-21 15,21 21-15,-21-1 0,0 1 16,0 0-16,0 0 0,-21 21 16,0 0-16,21 21 15,-22-21-15,1 21 0,0 22 0,21-22 16,0 0-16,-21 0 0,21 0 16,0 0-16,0 1 0,0-1 15,0 0-15,0 0 16,21-21-16,0 0 15,0 0-15,-21 21 0,22-21 16,-1 0-16,0 0 0,0 0 16,-21 21-1,21-21-15,0 0 16,1 0 0,-1 0-16,0 0 15,0 0-15,0-21 16,0 21-16,1-21 0,-1 0 15,0 21-15,-21-21 0,21 0 16,-21-1-16,21 1 0,-21 0 16,0 0-16,21 0 0,-21 0 0,0-1 15,22 1 1,-22 42 0,0 1-16,0-1 15,0 0-15,-22 21 0,22-21 0,-21 1 16,21-1-16,0 21 0,0-21 15,0 0-15,0 1 0,0-1 0,0 0 16,21-21 0,1 0-16,-1 0 0,0 0 15,21 0-15,-21 0 0,22 0 16,-1-21-16,0 0 0,-20 21 16,20-22-16,-21-20 0,0 21 0,0 0 15,1-22-15,-22 1 0,0 0 16,0-1-16,0 1 0,-22 21 0,1-21 15,-21 20-15,21 1 0,-22 0 16,22 21-16,-21 0 0,0 0 0,20 0 16,-20 21-16,21 0 0,-21 1 15,20-1-15,1 21 0,0-21 0,0 22 16,0-22-16,21 21 16,0-21-16,0 0 0,0 1 0,0-1 15,21-21-15,0 21 0,0-21 0,0 0 16,22 0-16,-1 0 0,-21 0 15,22-21-15,-1 21 0</inkml:trace>
  <inkml:trace contextRef="#ctx0" brushRef="#br0" timeOffset="32468.62">3598 9017 0,'0'0'0,"21"-42"32,1 42-32,-22 21 15,0 0-15,0 0 16,-22 22-16,22-22 0,-21 21 15,21-21-15,0 22 0,-21-22 0,21 0 16,0 0-16,0 0 0,0 0 16,0 1-16,0-1 0,21-21 31,0 0-31,1-21 16,-1 21-16,0-22 0,0 1 0,0 0 15,0 0-15,1 0 0,-1 0 16,0-22-16,0 22 0,0-42 15,0 41-15,-21 1 0,22 21 16,-22 21 0,0 1-16,0-1 15,0 0-15,0 0 0,0 21 16,0-20-16,0-1 0,0 0 0,0 0 16,0 0-16,0 0 0,0 1 15,21-22-15,-21 21 0,21-21 0,0 0 16,0 0-16,0 0 0,1 0 0,-1 0 15,21-21-15,-21-1 16,0 22-16,-21-21 0,22 0 0,-1 0 16,0-21-16,-21 20 0,0 1 15,0-21-15,21 21 0,-21-22 0,0 22 16,0 0-16,0 0 16,0 0-16,0 42 31,0 0-31,0 21 0,0-20 0,0 20 15,0-21-15,-21 0 0,21 22 0,0-22 16,0 0-16,0 0 0,0 0 16,0 0-16,0 1 0,0-1 0,21-21 15,0 0-15,0 0 0,1 0 16,-1 0-16,21 0 0,-21 0 0,22 0 16,-22 0-16,21-21 0,-21 21 15,0-22-15,1 1 0,20 0 0,-21 0 16,-21-21-16,21 20 0,0 1 15,-21 0-15,22-21 0,-22 21 16,0 42 0,0 0-1,0 0-15,-22 0 0,1 0 0,21 1 16,-21-1-16,21 0 0,-21 0 0,21 0 16,0 0-16,0 1 15,21-22 16,0-22-31,0 22 0,1-21 16,-22 0-16,21 0 0,0 0 16,0 0-16,0-1 0,0 1 15,1 0-15,-1 0 0,-21 0 0,21 0 16,0 21-16,-21 21 31,0 0-31,0 0 0,0 0 16,0 0-16,0 1 0,21-1 0,-21 0 15,21 0-15,1 0 0,-1 0 0,0 1 16,0-22-16,21 21 0,-20-21 16,-1 0-16,21 0 0,-21 0 0,0 0 15,22 0-15,-22 0 0,21 0 16,-21 0-16,22-21 0,-22-1 16,21 1-16,-21 0 0,22-42 15,-43 41-15,0-20 0,21 0 16,-21-1-16,0 1 0,0 0 0,0-1 15,0 22-15,0 0 0,-21 0 16,0 21-16,-1 0 0,1 0 0,-21 21 16,21-21-16,0 42 0,-1-20 0,1 20 15,0 0-15,0-21 0,0 22 16,21-1-16,0 0 0,0-20 16,0 20-16,0-21 0,0 21 0,0 1 15,0-22-15,0 21 0,0 1 0,0-1 16,21 0-16,-21 1 0,0 20 15,0-21-15,0 22 0,0-1 16,0-20-16,0 20 0,0 1 0,0-22 16,-21 0-16,0 1 0,21-1 15,-22 0-15,1 1 0,0-22 16,0 0-16,0 0 0,21 0 0,-21-21 0,-1 0 16,1 0-16,0 0 0,21-21 15,-21 0-15,21 0 0,-21 0 16,21 0-16,0-22 0,0 1 15,0 0-15,0-1 0,0-20 0,0-1 16</inkml:trace>
  <inkml:trace contextRef="#ctx0" brushRef="#br0" timeOffset="32618.53">4741 8827 0,'-42'-22'15,"84"44"-15,-105-65 0,20 22 0,22 0 16,0 0-16,0 21 0,0 0 15,21 21 1</inkml:trace>
  <inkml:trace contextRef="#ctx0" brushRef="#br0" timeOffset="33139.12">6604 6583 0,'0'0'0,"0"-21"0,0-85 31,0 85-31,21 42 16,-21 0-1,21 21-15,22-20 0,-22 41 0,0-21 16,21 22-16,1-1 0,-1 1 16,0-1-16,-21 1 0,22 21 0,-1-1 15,-21 1-15,22-22 0,-1 22 16,-21-21-16,0 20 0,0-20 16,1-22-16,-1 22 0,0-22 0,0 0 15,-21 1-15,21-1 0,-21 0 0,0-21 16,0 22-16,0-22 0,0 0 15,21-21-15,-21 21 0,0-42 32,-21 0-32,0 0 15,0 0-15,0-1 0,0 1 16</inkml:trace>
  <inkml:trace contextRef="#ctx0" brushRef="#br0" timeOffset="33443.94">7048 7789 0,'0'0'16,"-21"-21"-16,21 0 15,-21 21 1,21 21 0,0 0-16,21 1 15,0-1-15,-21 0 0,22 0 16,-1-21-16,-21 21 0,21 0 16,0 1-16,0-22 0,0 0 0,1 0 15,-1 0-15,0 0 16,0 0-16,0 0 0,0-22 15,1 1-15,20-21 0,-21 21 16,0 0-16,-21-1 0,21 1 16,-21-21-16,22 21 0,-22 0 0,0-1 15,0 1-15,21 0 0,-21 0 16,21 21 0,-21 21-1,0 0-15,0 0 16,0 1-16,0-1 0</inkml:trace>
  <inkml:trace contextRef="#ctx0" brushRef="#br0" timeOffset="34499.5">6667 8890 0,'0'0'0,"0"-21"0,0-21 0,0-1 15,0 22-15,0-21 0,0 21 16,0-1-16,0 1 0,0 0 0,0 0 15,0 42 17,0 0-32,0 0 0,0 22 0,0-1 15,0 22-15,0-22 0,0 0 16,0 22-16,0-22 0,-21 0 0,21 1 16,0-1-16,-21 0 0,21 1 0,-21-22 15,21 21-15,0-21 0,0 1 16,0-1-16,0 0 0,21-21 31,0 0-31,0-21 0,-21 0 16,22-1-16,-1-20 0,0 21 0,0-21 15,0-1-15,0 1 0,1-22 16,20 22-16,-21-21 0,0-1 16,0 22-16,1-1 0,-1 1 0,0 0 15,0 21-15,0-1 0,0 22 16,1 22-16,-22-1 15,0 21-15,0-21 0,0 43 16,0-22-16,0 0 0,0 1 16,0-1-16,0 22 0,0-43 15,0 21-15,0 0 0,0-20 0,0 20 16,21-21-16,-21 0 0,21 0 0,0-21 16,0 22-16,0-22 15,1 0-15,-1 0 0,21 0 0,-21-22 16,0 1-16,1 0 0,20 0 0,-21-21 15,0 20-15,0-20 0,1-21 16,-1 20-16,0-20 0,0 20 16,-21-20-16,21 21 0,-21-1 0,0 1 15,0 21-15,0 0 0,0-1 16,0 1-16,0 42 16,0 1-16,0 20 15,0 0-15,-21 1 0,21-1 0,0 0 16,-21 1-16,21-1 0,-21 0 15,21 1-15,0-22 0,0 0 0,0 21 16,0-21-16,0 1 0,0-1 16,21-21-1,0 0-15,0 0 0,0 0 0,1 0 16,-1-21-16,0-1 0,0 1 16,0 0-16,0 0 0,1 0 15,-1-22-15,0 22 0,0-21 0,0 0 16,-21 20-16,0 1 0,0 0 0,0 0 15,21 21-15,-21 21 16,0 0-16,0 0 16,0 1-16,-21-1 0,21 21 0,0-21 15,0 0-15,-21 1 0,21 20 16,-21-21-16,21 0 0,0 0 16,0 1-16,0-1 15,0-42 16,0-1-31,0 1 16,0-21-16,0 21 0,0 0 16,0-22-16,0 1 0,0 21 15</inkml:trace>
  <inkml:trace contextRef="#ctx0" brushRef="#br0" timeOffset="34637.43">7789 8763 0,'0'0'0,"0"-21"0,0 0 15,0 0 1,0 42 15,0 0-15,21-21-16,1 21 15,-1-21-15,0 21 0,0-21 16</inkml:trace>
  <inkml:trace contextRef="#ctx0" brushRef="#br0" timeOffset="35208.1">8424 9081 0,'0'0'16,"21"0"-1,-21-22-15,0 1 0,0 0 0,0 0 16,0 0-16,0 0 0,0-1 16,0-20-16,0 21 0,0 0 0,0-22 15,0 22-15,-21 21 0,0-21 16,0 21-16,0 0 0,-22 0 15,22 21-15,0-21 0,0 43 16,0-22-16,0 21 0,-22-21 16,22 22-16,0-1 0,0 0 0,0-21 15,21 22-15,0-22 0,0 21 16,0-21-16,0 1 0,0-1 0,0 0 16,21-21-16,0 21 0,0-21 0,0 0 15,0 0-15,22 0 0,-22 0 16,0 0-16,21-21 0,-20 0 0,-1 21 15,0-21-15,21-22 0,-21 22 16,1-21-16,-1-1 0,0 1 16,0-21-16,-21-1 0,21 22 15,0-22-15,-21 22 0,22-22 0,-22 22 16,0 0-16,21-1 0,-21 1 0,0 21 16,21 0-16,-21 0 0,0-1 15,0 44 1,0-1-16,0 0 0,-21 21 15,21-21-15,0 22 0,0-1 0,-21 0 16,21 22-16,0-22 0,0 1 0,0 20 16,0-21-16,0 1 0,0-1 15,0-21-15,0 22 0,0-22 0,0 0 16,0 0-16,0 0 16,0 0-16,21 1 0,21-22 15,-21 0-15,0 0 0,22 0 0,-22 0 16,21 0-16,1 0 0,-22-22 15,21 1-15,0 21 0</inkml:trace>
  <inkml:trace contextRef="#ctx0" brushRef="#br0" timeOffset="36928.81">9271 8954 0,'0'0'0,"0"-22"0,0-20 16,0 21-16,0 0 0,0-22 0,0 22 16,0 0-16,-21 0 0,0 0 15,-1 21-15,1 0 0,0-21 0,0 21 16,0 0-16,-22 0 0,22 21 15,0 0-15,-21 0 0,21 0 16,-1 0-16,-20 22 0,21-22 0,0 21 16,21-21-16,-21 22 0,21-1 0,0-21 15,-22 0-15,22 22 0,0-22 16,0 0-16,0 0 0,22 0 0,-1 1 16,0-22-16,0 21 0,21-21 15,-20 0-15,20 0 0,-21 0 0,21 0 16,-20 0-16,20-21 0,-21 21 0,21-22 15,-20-20-15,-1 21 16,0-21-16,0-1 0,0 1 0,0-22 0,1 1 16,-1-1-16,-21 22 15,0-21-15,21-1 0,-21 22 0,0-22 16,0 22-16,0 0 0,0-1 0,0 22 16,0 0-16,0 0 0,0 0 15,-21 21-15,0 21 16,21 0-16,0 0 15,-22 0-15,1 22 0,21-22 0,-21 21 16,21 0-16,0 1 0,0-1 16,0 22-16,0-22 0,0 21 0,0-20 15,0-1-15,0 0 0,0 1 0,0-1 16,0-21-16,0 22 16,21-22-16,0 0 0,-21 0 0,22 0 15,-1-21-15,0 0 0,21 0 16,-21 0-16,1 0 0,20 0 0,-21 0 15,21 0-15,-20-21 0,20 0 0,0 0 16,-21 0-16,22-22 0,-22 22 16,21-21-16,-21 21 0,-21-22 0,22 22 15,-22-21-15,0 21 0,0-1 16,0 1-16,0 0 0,-22 21 16,1 0-16,0 21 15,0 0-15,0 1 0,0-1 16,-1 0-16,1 21 0,21-21 0,0 1 15,0 20-15,0-21 0,0 0 16,0 22-16,0-22 0,0 0 0,0 0 16,21 0-16,1 0 15,-1-21-15,21 0 0,-21 0 0,22 0 16,-22 0-16,21 0 0,0 0 0,-20 0 16,20 0-16,0-21 0,-21 0 15,22 0-15,-22 0 0,0-22 16,0 22-16,0-21 0,1 21 0,-22-22 15,21 22-15,-21 0 0,0 0 16,0 42 0,-21 0-1,-1 0-15,1 1 0,0 20 0,21-21 16,-21 0-16,21 0 0,-21 1 16,21-1-16,0 0 0,0 0 15,21-21 16,0-21-31,0 21 16,0-21-16,1 0 0,-22-1 16,21 1-16,0 0 0,0 0 0,0 0 15,-21 0-15,21-1 0,1 1 16,-1 21-16,-21 21 31,0 1-15,0-1-16,0 0 0,0 0 0,0 0 15,0 0-15,0 1 0,0-1 0,0 0 16,0 0-16,0 0 0,21 0 16,0-21-16,0 0 15,0 0-15,1 0 0,-1 0 16,0 0-16,0 0 0,0-21 16,22 0-16,-22 21 0,0-21 15,0-21-15,0 20 0,0 1 16,1 0-16,20-21 0,-42 21 0,21-1 15,0 1-15,0 0 0,-21 0 16,0 42 15,0 0-31,0 0 0,0 1 0,0-1 16,0 0-16,0 0 0,0 0 16,0 0-16,0 1 0,0-1 15,0 0-15,0 0 0,22-21 0,-1 21 16,0 0-16,0-21 0,21 22 0,1-22 15,-22 0-15,42 0 0,-20 0 16,-1 0-16,0 0 0,1 0 0,-1 0 0,0 0 16,1-22-16,-1 1 0,0 0 15,1 0-15,-22 0 0,21-22 16,-21 1-16,1 0 0,-1-1 0,-21 1 16,0 0-16,0 21 0,0-22 15,0 22-15,0 0 0,-21 0 0,-1 21 16,-20 0-16,21 0 0,-21 0 15,20 21-15,-20 0 0,0 21 16,-1-20-16,1 20 0,0 0 0,21-21 16,-22 22-16,22-22 0,0 21 15,21-21-15,0 1 0,0-1 0,0 0 16,0 0-16,0 0 0,21 0 16,0-21-16,0 22 0,1-22 0,-1 0 15,0 21-15,0 0 0,0-21 0,22 21 16,-22-21-16,0 21 0,0 0 15,0-21-15,0 22 0,-21-1 0,0 21 16,0-21-16,0 22 0,22-1 0,-22 0 16,0 1-16,0-1 0,0 21 15,-22-20-15,1 20 0,0-20 16,-21 62-16,-1-41 0,22-22 16,-21 1-16,0 20 0,-1-21 15,-41 64-15,41-63 0,1-1 16,0 21-16,-1-41 0,1 20 0,21-21 15,0 21-15,-22-42 0,43 22 16,-21-22-16,0 0 0,21-22 16,0 1-16,0 0 15,0-21-15,0-1 0,0 22 16,0-21-16,0 0 0,0-22 0,21 22 16,0-1-16,0 1 0,1-21 15,-22-1-15,21 22 0</inkml:trace>
  <inkml:trace contextRef="#ctx0" brushRef="#br0" timeOffset="37179.97">10435 8573 0,'0'0'0,"-21"-22"0,0 1 15,0 21-15,21-21 0,0 0 0,-22 21 16,1-21-16,0 21 31,21 21 1,0 0-17</inkml:trace>
  <inkml:trace contextRef="#ctx0" brushRef="#br0" timeOffset="46535.25">14266 5482 0,'0'0'15,"-21"0"1,0-21-16,0 21 0,0 0 16,-1 0-16,1 0 15,0 0-15,0 0 0,0 0 0,0 0 16,-1 0-16,1 0 0,0 0 15,0 0-15,0 0 0,0 0 0,-1 0 16,44 0 31,20 0-31,-21 0-16,21 0 0,-20 0 15,41 0-15,-21 0 16,22 0-16,-1 0 0,1 0 0,-1 0 15,22 0-15,-21 0 0,20 0 16,1 0-16,0 0 0,-1 0 0,22 0 16,0 21-16,21-21 0,-21 0 15,21 0-15,-21 0 0,21 0 0,21 0 16,0 21-16,21-21 0,-21 0 16,22 0-16,-22 0 0,21 0 0,1 0 15,-1 0-15,0 0 0,1 22 16,-1-22-16,-21 0 0,21 0 0,-20 0 15,168 0-15,-169 21 16,0-21-16,1 0 0,-22 0 16,21 0-16,-21 0 0,0 0 15,0 0-15,0 0 0,-43 0 0,22 0 16,-21 0-16,-22 0 0,22 0 16,-21 0-16,-22 0 0,21 0 0,-20 0 15,-1 0-15,0 0 0,-20 0 16,-1 0-16,0 0 0,0 0 15,-21-21 1,-21 21-16,0 0 16,0 0-16,-1 0 0,1 0 15,0 0-15,0 0 0,0 0 16,0 0-16,-1 0 0,1 0 16,0 0-16,0 0 0</inkml:trace>
  <inkml:trace contextRef="#ctx0" brushRef="#br0" timeOffset="47408.44">16489 5715 0,'0'0'0,"63"-63"31,-63 41-15,0 44-1,-21-1-15,0 0 16,0 0-16,-22 0 0,22 0 0,-42 22 16,20-1-16,-20 0 15,21 1-15,-22-1 0,1 0 0,-1 1 16,1-22-16,-1 21 0,-42 43 16,43-64-16,20 21 0,-20 1 15,21-1-15,-1-21 0,1 0 16,0 22-16,-1-22 0,22 0 0,0-21 15,0 21-15,21-42 32,0 0-32,0 0 15,21 0-15,0-1 0,0-20 16,22 21-16,-22 0 0,0 0 0,0-1 16,21-20-16,-20 21 15,-1 21-15,0-21 0,0 0 0,0 21 16,0 0-16,-21-22 0,0 44 31,0-1-31,-21-21 16,0 21-16,0 0 0,-21 0 15,20 22-15,-20-22 0,21 21 0,-21-21 16,20 0-16,-20 22 0,21-22 16,0 0-16,0 0 0,-1 0 0,22 1 15,22-22 16,-1 0-31,0 0 0,21-22 16,-21 22-16,1-21 0,20 21 16,-21 0-16,21 0 0,1-21 0,-22 21 15,21 0-15,-21 0 0,22-21 16,-1 0-16,0 21 0,1-21 16,-1 21-16,22-22 0</inkml:trace>
  <inkml:trace contextRef="#ctx0" brushRef="#br0" timeOffset="48116.04">19177 5863 0,'0'-21'16,"0"42"-16,0-63 0,-21 21 0,21 0 0,-21 21 15,21-22-15,-22 22 0,22-21 16,-21 21-16,21 21 16,0 1-1,0 20-15,0-21 0,21 0 16,1 22-16,-1-1 0,0-21 15,21 21-15,1 1 0,-1-1 0,0-21 16,1 22-16,20-1 0,-21 0 0,22 1 16,-1-1-16,-20 0 0,20 1 15,1-1-15,-22 0 0,0 1 0,1-22 16,-1 0-16,0 0 0,-20 0 16,20 0-16,-21 1 0,0-22 0,0 0 15,22 0-15,-22 0 16,0 0-16,0-22 0,-21 1 0,21 21 15,-21-21-15,0 0 0,0-21 16,0 20-16,0 1 0,-21 0 16,0-21-16,0 21 0,0-1 0,0 1 15,-1 21-15,1-21 0,0 21 16,0-21-16,0 21 0,0 0 16,21 21 15,21 0-31,-21 0 15,21-21-15,0 22 0,0-1 0,0 0 16,1 0-16,-1 21 16,0-20-16,0-1 0,-21 0 0,0 0 15,0 0-15,0 0 16,0 1-16,-21-1 16,0-21-16,0 21 0,-22-21 0,1 21 15,0-21-15,-1 21 0,1 0 16,-22-21-16,22 22 0,0-22 0,-1 21 15,1-21-15,0 0 0,21 21 16,-1-21-16,-20 0 0,21 0 0,0 0 16,0 0-16,-1 0 0</inkml:trace>
  <inkml:trace contextRef="#ctx0" brushRef="#br0" timeOffset="61155.73">13335 8192 0,'0'0'0,"0"-22"0,21 1 0,0 0 16,-21 0-16,0 0 0,0 0 15,0-1-15,0 1 16,0 42 15,0 22-31,-21-1 0,21 0 0,-21 1 16,0 20-16,0-20 0,21 20 16,-22-21-16,1 22 0,0-22 0,21 22 15,0-22-15,-21 0 0,21 1 0,0-1 16,0 0-16,0-20 0,0-1 15,21 21-15,0-21 0,0-21 16,22 0-16,-22 0 0,21-21 16,1 0-16,-22 0 0,21 0 15,0-22-15,1 1 0,-1 0 16,0-1-16,1 1 0,-1-22 0,-21 22 16,22-21-16,-22 20 0,0-20 0,0-1 15,0 22-15,-21-22 0,0 22 16,0 0-16,0 21 0,0-1 15,0 1-15,0 0 0,0 0 0,0 42 32,0 0-32,0 0 0,-21 1 15,21-1-15,0 21 0,0 0 16,0-20-16,0 20 0,0-21 0,0 0 16</inkml:trace>
  <inkml:trace contextRef="#ctx0" brushRef="#br0" timeOffset="61483.55">14224 8403 0,'-21'0'0,"42"0"0,0 0 0,0 0 16,-21 21 15,-21 1-31,0-1 0,21 0 16,-21 21-16,0 1 0,-1 20 0,1 1 15,-21-1-15,21 22 0,0-22 16,-22 22-16,22 21 0,-21-22 0,-1 1 15,22 0-15,-21 21 16,0-1-16,20 1 0,-20 0 0,21 0 16,-21-21-16,20 20 0,-20 1 0,21 0 15,0 0-15,-22-21 0,22-1 16,0 1-16,0-22 0,0-20 0,0 20 16,21-20-16,0-22 0,0 0 0,0 0 15,0-42 1,0-21-16,21-1 0,0 1 15,0-43-15,0 22 0,22-43 16,-22 21-16,21-21 0,-21 1 0,22-22 16</inkml:trace>
  <inkml:trace contextRef="#ctx0" brushRef="#br0" timeOffset="61767.38">14097 8742 0,'0'-64'0,"0"128"0,0-170 0,21 43 0,-21 20 16,21 22-16,-21-21 0,21 21 15,1-1-15,-1 1 0,0 0 0,0 21 16,0 0-16,22 0 0,-22 0 16,21 0-16,0 21 0,-20 0 0,20 1 15,-21-1-15,0 21 0,0-21 0,-21 0 16,0 22-16,0-22 16,0 0-16,-21 21 0,0-20 0,-21-1 0,21 0 15,-22 0-15,1 0 16,0 0-16,-1 1 0,1-22 0,0 0 15,20 21-15,1-21 0,0 0 16,0 0-16,0 0 0,21-21 16,0-1-1,21 1-15,0 0 0,0 0 16,22 0-16</inkml:trace>
  <inkml:trace contextRef="#ctx0" brushRef="#br0" timeOffset="63651.5">14711 8446 0,'0'0'0,"0"-22"0,21-20 16,-21 21 0,-21 21-1,0 0-15,-1 21 16,1 0-16,21 0 0,-21 1 16,0 20-16,0-21 0,0 21 15,21-20-15,-22 20 0,22-21 0,-21 21 16,21-20-16,0-1 0,0 21 15,0-21-15,0 0 0,0 1 0,21-1 16,1-21-16,20 0 16,-21 0-16,21 0 0,-20 0 15,20-21-15,-21-1 0,21 22 0,1-21 16,-1 0-16,-21-21 0,22 21 16,-1-1-16,0 1 0,-21-21 0,43 0 15,-43 20-15,-21-20 16,0 21-16,21 0 0,-21 0 0,0-1 15,-21 22 1,0 0-16,0 0 0,0 22 16,-22-1-16,22 0 0,0 0 0,0 0 15,-22 0-15,22 22 0,0-22 16,0 0-16,0 0 0,21 22 16,0-22-16,-21 0 0,21 0 0,0 0 15,0 0-15,21-21 16,0 0-1,0-21-15,0 0 0,22 21 0,-22-21 16,21 0-16,-21 0 0,22-22 16,-22 22-16,0 0 0,21-21 0,-21 20 15,1 1-15,-1 0 0,-21 0 0,0 0 16,21 21-16,-21 21 31,-21 0-31,0 0 0,-1 0 16,1 1-16,21-1 0,-21 21 15,0-21-15,21 0 0,0 1 0,0-1 16,0 0-16,0 0 16,21-21-16,0 0 0,0 0 15,22 0-15,-1 0 0,0 0 16,1-21-16,-1 0 0,-21 0 0,22-1 16,-1 1-16,0 0 0,1 0 15,-1-21-15,0 20 0,-21-20 16,22 21-16,-43 0 0,21 0 0,-21-1 15,21 22-15,-42 0 16,0 22 0,0-1-16,-1 0 0,22 0 15,-21 0-15,21 0 0,-21 1 0,21-1 16,0 0-16,0 0 0,0 0 16,0 0-16,21 1 0,0-1 15,1 0 1,-1-21-16,-21-21 15,0 0 1,0-1-16,-21 1 0,-1 21 16,22-21-16,-21 21 0,0 0 0,0 0 15,0 0-15,0 0 16,-1 0-16,22 21 0,0 0 16,0 1-1,0-1-15,22 0 0,-1-21 0,0 21 16,0-21-16,0 0 15,0 0-15,22 0 0,-22 0 0,0 0 16,21 0-16,-20-21 0,20 0 0,-21 0 16,21-1-16,1 1 0,-1 0 15,0-21-15,1 21 0,-1-22 0,-21-20 16,22 20-16,-22 1 0,0-21 16,0-1-16,0 1 0,-21-1 0,0 1 15,0 20-15,0 1 0,0 21 16,0-22-16,0 22 0,-21 21 15,0 0-15,-21 0 16,20 0-16,1 43 0,0-22 0,0 21 16,0 22-16,0-22 0,21 21 15,0 1-15,0-22 0,0 22 0,0-22 16,0 22-16,0-22 0,0 0 0,0 1 16,0-22-16,21 21 0,0-21 15,0 22-15,0-22 0,22-21 0,-22 21 16,0-21-16,21 0 0,1 0 15,-22 0-15,21 0 0,0-21 0,1 21 16,-22-21-16,21-1 0,-21 1 16,1-21-16,20 21 0,-21-22 0,0 22 15,0 0-15,-21 0 0,0 0 16,22 0-16,-22 42 16,0 0-1,0 0-15,-22 21 16,22-20-16,0-1 0,0 0 0,-21 0 15,21 0-15,0 0 0,0 1 16,0-1-16,21-21 31,1 0-31,-1 0 0,0 0 0,0-21 16,0-1-16,0 1 0,1 0 0,-1 0 16,0 0-16,0 0 0,0-1 15,-21 1-15,21 0 0,1 21 16,-22-21-16,0 42 15,0 0 1,0 0-16,0 1 16,0-1-16,0 0 15,0 0-15,0 0 0,21-21 16,0 21-16,21-21 16,-21 0-16,1 0 0,20 22 15,21-22-15,-20 0 0,20 0 0,-20 0 16,-1 0-16,21-22 0,-20 1 15,-22 21-15,21-21 0,-21 0 16,22 0-16,-22 0 0,-21-22 16,0 22-16,21-21 0,-21 21 0,0-1 15,0-20-15,-21 42 0,0-21 16,0 21-16,-1 0 0,-20 0 0,0 0 16,-1 0-16,-41 42 0,41-21 15,22 1-15,-21 20 0,21-21 16,0 21-16,-1 22 0,1-22 15,21 1-15,0-1 0,0 0 16,0 1-16,0-1 0,0 21 16,0-20-16,21 20 0,1-20 0,-1 20 15,0-21-15,-21 22 0,0-22 16,0 22-16,0-1 0,0-20 0,-21 20 16,0 1-16,-1-1 0,1 1 15,-21-22-15,21 21 0,-22-20 0,22-22 16,-21 21-16,0-21 0,20 1 15,-20-1-15,0 0 0,21-21 0,-22 0 16,1 0-16,21-21 0,0 0 16,-1-1-16,22 1 0,0-21 0,0 0 15,0-1-15,0-20 0,0-1 16,43-84-16,-43 85 0</inkml:trace>
  <inkml:trace contextRef="#ctx0" brushRef="#br0" timeOffset="63850.65">17081 8065 0,'0'0'16,"0"-22"-16,-21 22 0,21-21 0,-21 21 16,0 0-16</inkml:trace>
  <inkml:trace contextRef="#ctx0" brushRef="#br0" timeOffset="64023.55">16108 8255 0,'0'0'0,"-21"0"0,-1 21 15,22 0 1,22-21 0,20 22-16,0-22 0,1 0 0,-1 0 15,21 0-15,-20 0 0,20 0 0,1 0 16,-1 0-16,1 0 0</inkml:trace>
  <inkml:trace contextRef="#ctx0" brushRef="#br0" timeOffset="65319.48">19854 7938 0,'0'0'0,"0"-43"0,21 22 0,-21 0 0,22 0 15,-22 0-15,-22 42 32,-20 0-32,21 0 15,0 21-15,-22 1 0,1 20 16,0 1-16,-1-1 0,1-20 0,0 20 16,-22 1-16,22-1 0,0-21 15,-1 1-15,1-1 0,0 0 0,-1-20 16,22-1-16,0 0 0,0 0 15,21 0-15,0-42 32,0 0-32,0 0 15,21 0-15,0-22 0,0 22 0,0-21 16,-21-1-16,22 1 0,-1 0 16,-21-1-16,0-20 0,21 21 0,-21-1 15,21 1-15,-21 21 0,0 0 16,0-1-16,0 44 15,0-1-15,0 0 0,0 21 16,0 1-16,0-1 0,0 21 0,0-20 16,0-1-16,0 0 0,0 1 15,0-22-15,0 21 0,21-21 0,0 1 16,1-1-16,-1 0 0,0 0 0,0-21 16,21 0-16,1 0 0,-1 0 15,0 0-15,1 0 0,-1 0 16,0-21-16,1 0 0,20 0 15,-20-1-15,-1 1 0,-21-21 0,21 0 16,-20-1-16,-1-20 0,0-1 16,0 1-16,0-1 0,-21 1 0,0-1 15,0 1-15,0-1 0,0 1 0,0 20 16,-21 1-16,0 0 0,0-1 16,0 1-16,-1 21 0,1 21 0,0 0 15,-21 0-15,21 0 0,-22 0 16,1 42-16,21-21 0,-22 22 0,1-1 15,21 22-15,0-22 16,0 21-16,-1 1 0,22-1 0,0 1 16,0-1-16,0-20 0,0-1 15,0 0-15,0 1 0,22-22 0,-1 21 16,0-21-16,21-21 0,-21 22 16,22-22-16,-22 0 0,21 0 0,1 0 15,-22 0-15,21 0 0,0 0 16,1-22-16,-22 1 0,21 0 0,1 0 15,-22-21-15,21 20 0,-21-20 16,22 21-16,-22-21 0,0 20 16,-21 1-16,0 0 0,21 0 0,-21 0 15,0 42 1,-21 0-16,0 0 16,21 0-16,-21 22 0,-1-22 15,1 21-15,0 1 0,0-22 0,21 21 16,0-21-16,-21 0 0,21 1 15,-21-1-15,21 0 0,0 0 0,0 0 16,0 0-16,21-21 16,0 0-16,0 0 0,0 0 15,0 0-15,22 0 0,-22-21 0,21 0 16,1 0-16,-1 0 0,-21 0 16,21-22-16,-20 1 0,-1 0 0,0-1 15,0 22-15,-21-21 16,0-1-16,0 22 0,0-21 0,-21 21 15,0 21-15,0 0 16,-22 0-16,22 0 0,-21 21 0,21-21 16,-22 21-16,22 0 0,-21 22 15,21-22-15,-1 0 0,1 0 0,0 0 16,0 0-16,21 1 0,0-1 16,0 0-16,0 0 0,0 0 15,21-21-15,21 0 16,1 0-16</inkml:trace>
  <inkml:trace contextRef="#ctx0" brushRef="#br0" timeOffset="66219.5">20891 8213 0,'0'0'0,"64"-43"32,-64 65-17,0-1-15,0 0 16,-21 0-16,0 0 0,-1 0 0,22 22 15,-21-22-15,0 0 16,0 0-16,0 0 0,0 1 0,21-1 16,0 0-16,0 0 0,0 0 15,21-21 17,0 0-32,0 0 0,0 0 0,0-21 15,22 0-15,-22 0 0,0 0 0,0-1 16,0 1-16,1 0 0,-1-21 15,0 21-15,-21-1 0,21 1 16,-21 0-16,0 42 16,0 0-1,0 1-15,-21-1 0,0 0 16,21 0-16,0 0 0,0 0 0,-21 1 16,21-1-16,0 0 15,0 0-15,0 0 16,21-21-16,0 0 0,0 0 15,0 0-15,0 0 16,1 0-16,-1-21 0,-21 0 0,21 0 16,0 0-16,-21-22 15,0 22-15,0 0 0,0 0 0,0-22 16,0 22-16,0 0 0,0 0 16,0 0-16,-21 21 0,21-21 0,0-1 15,0 1 1,21 21-16,0 0 15,0 0-15,1 0 16,-1 0-16,0 0 0,0 0 0,21 21 16,-20 1-16,-1-22 0,0 21 15,0 0-15,0 0 0,-21 0 0,0 22 16,0-22-16,0 0 0,0 0 0,0 0 16,0 0-16,0 1 0,-21-1 15,21 0-15,-21-21 0,21 21 0,-21-21 16,21 21-16,-21-21 0,21-21 47,0 0-32,0 0-15,0-22 0,21 22 16,0-21-16,0 21 0,0-22 16,0 22-16,1-21 0,20 21 0,-21-22 15,21 22-15,1 21 0,-22-21 16,21 21-16,1 0 0,-22 0 0,0 21 15,0-21-15,0 21 0,-21 22 16,0-22-16,0 0 0,0 21 0,0-20 16,-21-1-16,0 21 0,0-21 15,21 0-15,-21 1 0,-1-1 0,1 0 16,0-21-16,21 21 0,0 0 16,-21-21-16,0 0 15,42 0 16,0-21-31,0 0 0,0 21 16,1-21-16</inkml:trace>
  <inkml:trace contextRef="#ctx0" brushRef="#br0" timeOffset="67104.67">22183 8107 0,'0'0'0,"21"-21"0,0 0 0,-21-1 15,0 1-15,0 42 31,-21 1-31,0-1 0,-1 0 0,1 21 16,0-21-16,0 22 0,-21-22 16,20 21-16,1 1 0,0-22 15,0 21-15,0-21 0,21 0 0,-21 1 16,21-1-16,0 0 0,0 0 16,0 0-16,21-21 0,21 21 15,-21-21-15,0 0 0,22 0 16,-22 0-16,0 0 0,21 0 0,1 0 15,-1-21-15,0 0 0,1 0 16,-1 21-16,0-42 0,-20 20 16,20 1-16,-21-21 0,0 21 0,0 0 15,1-1-15,-22 1 0,0 0 16,0 0-16,0 0 0,-22 21 16,1 0-16,0 0 0,0 0 15,-21 0-15,20 21 0,1 0 0,-21 0 16,21 0-16,0 1 0,-22-1 15,22 21-15,0-21 0,21 0 0,0 1 16,-21-1-16,21 0 0,0 0 16,0 0-1,21-21-15,0 0 0,0 0 16,0 0-16,1 0 0,-1 0 16,0-21-16,0 21 0,0-21 0,0 0 15,1 0-15,-1-22 16,0 22-16,0 0 0,0-21 0,0 20 15,-21 1-15,0 0 16,0 42 0,0 0-16,0 1 15,-21-1-15,0 21 0,0-21 0,21 0 16,-21 1-16,21-1 0,-21 0 16,21 0-16,0 0 0,0 0 15,0 1-15,21-22 16,0 0-16,0 0 15,0 0-15,0 0 0,1 0 0,-1 0 16,0-22-16,21 22 16,-21-21-16,22 0 0,-1 0 0,-21 0 15,22-22-15,-22 22 0,0 0 16,0 0-16,0 0 0,-21 0 0,21 21 16,-42 0-1,0 0-15,21 21 16,-21 0-16,21 0 15,-21-21-15,21 21 0,0 0 0,0 1 16,0-1-16,0 0 0,-21 0 0,21 0 16,0 0-1,-22-21-15,1 22 0,0-22 16,0 0-16,0 0 16,0 0-16,-1 0 0,1 0 15,0 0-15,21-22 16,0 1-1,0 0-15,21 0 16,0 0-16,1 21 0</inkml:trace>
  <inkml:trace contextRef="#ctx0" brushRef="#br0" timeOffset="67884.22">23262 7895 0,'0'0'0,"0"-21"0,0 0 16,0 0-16,0 42 31,-21 0-15,21 21-16,-21 1 0,0-1 0,-1 0 15,22 1-15,-21-1 0,21 0 16,-21 1-16,21-1 0,0 0 0,-21 1 16,21-22-16,-21 21 0,21-21 15,0 1-15,0-1 0,0 0 16,0 0-16,21-21 31,0 0-31,0 0 0,0-21 16,1 0-16,-1 21 0,0-21 15,0-1-15,0 22 0,0-21 0,1 21 16,-1 0 0,0 0-16,-21 21 15,0 1 1,0-1-16,21-21 15,-21 21-15,21 0 16,0-21 0,1 0-16,-1 21 15,0-21-15,0 0 0,0 0 16,22 0-16,-22 0 0,0 0 0,0-21 16,0 21-16,0-21 0,1 0 15,-1 0-15,0 21 0,-21-22 0,0 1 16,0 0-16,0 0 0,0 0 15,-21 0-15,0 21 16,-1 0-16,1 0 0,0 0 16,0 0-16,0 0 0,0 0 0,-1 21 15,1 0-15,21 0 16,-21-21-16,21 21 0,0 0 16,0 1-1,0-1-15,21 0 16,0 0-16,-21 0 0,22-21 15,-22 21-15,0 1 0,21 20 16,0-21-16,-21 21 0,0 1 16,21-1-16,-21 0 0,0 1 0,0-1 15,0 0-15,0 22 0,0-43 16,-21 21-16,21 1 0,-21-22 0,0 21 0,-1-21 16,1 1-16,0 20 15,0-21-15,0-21 0,0 0 0,-1 21 16,1-21-16,0 0 15,0 0 1,21-21-16,0 0 0,0 0 16,0-22-16,21 22 15,0-21-15,0 0 0,1-1 0</inkml:trace>
  <inkml:trace contextRef="#ctx0" brushRef="#br0" timeOffset="68078.99">23601 8128 0,'-21'-21'0,"42"42"16,-42-63-16,21 21 0,-22-1 0,22 1 15,-21 0-15,0 21 32,0 0-17,0 0 1,0 0-1</inkml:trace>
  <inkml:trace contextRef="#ctx0" brushRef="#br0" timeOffset="68303.86">22818 8022 0,'0'0'16,"-22"0"-16,1 0 0,21 21 15,43-21-15,-22 0 0,21 0 16,0 0-16,1 0 0,20 0 16,-20 0-16,-1 0 0,21 0 0,-20 0 15,-22 0-15,21 0 0,-21 0 16,1 0-16,-1 0 0,-42 0 31,-1 0-31</inkml:trace>
  <inkml:trace contextRef="#ctx0" brushRef="#br0" timeOffset="69175.63">13293 9250 0,'0'0'0,"-22"0"0,1 0 0,0 0 16,0 0-16,0 21 0,0-21 0,-1 0 15,1 0-15,0 0 0,21 21 16,-21-21-16,0 0 16,0 0-16,21 21 15,42-21 1,-21 0-16,21 0 16,1 0-16,-1 0 0,22 0 0,20 0 15,-20 0-15,20 0 0,22 0 16,0 0-16,21 0 0,0 0 0,21 0 15,0 0-15,22 0 0,-1 0 16,22 0-16,20 0 0,-20 0 16,-1 0-16,-20 0 0,20 0 0,-21 0 15,1 0-15,-22 0 0,0 22 16,-21-22-16,-21 0 0,0 0 0,-22 0 16,-20 0-16,-1 0 0,1 0 15,-22 0-15,1 0 0,-22 0 0,0 0 16,0 0-16,-21-22 31,-21 22 32,0 0-48,0 0-15</inkml:trace>
  <inkml:trace contextRef="#ctx0" brushRef="#br0" timeOffset="72244.48">13335 9948 0,'0'22'15,"0"41"1,0-42-16,0 0 15,-21 1 1,0-22-16,-1 0 0,1 0 16,0 0-16,0 0 0,-21 0 15,20 0-15,-20 0 0,0 0 0,21-22 16,-22 1-16,1 0 0,0 0 0,-1 0 16,1-22-16,21 1 0,0-21 15,-22-1-15,43 1 0,-21-1 0,21 1 16,0-1-16,0 1 0,0-22 15,21 21-15,0-20 0,1-1 0,20 22 16,0-22-16,1 21 0,20 1 16,1 21-16,-22-1 0,0 1 15,1 21-15,-1-22 0,0 22 0,-21 21 16,1-21-16,-1 21 0,0 0 16,-21-21-16,0 0 15,-21 0 1,-22 21-16,22-22 15,-21 1-15,0 21 0,-1-21 0,1 0 16,0 0-16,-22 0 0,22-22 16,21 22-16,-22-21 0,22-1 0,-21 1 15,21-21-15,21-1 0,0 1 16,0 20-16,0-20 0,0-1 16,0 1-16,42-1 0,-21 1 15,21-1-15,1 1 0,20-1 0,1-20 16,-1 20-16,22 1 0,-22 20 15,22 1-15,0 0 0,-22-1 0,22 22 16,-22 21-16,22 0 0,-21 0 16,-1 0-16,1 0 0,-22 21 0,21 0 15,-41 1-15,20-1 0,-42 0 16,0 21-16,0-21 0,0 1 0,0-1 16,0 0-16,0 0 0,-21-21 15,0 0 1,21-21-16,0 0 0,0 0 15,0-22-15,0 22 0,0 0 16,0-21-16,21 20 0,0-20 0,0 21 16,21-21-16,1 20 0,-1-20 15,22 21-15,-1 0 0,1-22 0,20 22 16,-20 0-16,20 21 0,1-21 16,21 21-16,0 0 0,21 0 0,-21 0 15,126 42-15,-126-21 16,0 1-16,-21-1 0,-1 21 0,1 0 15,-21 1-15,20-1 0,-20 0 16,-22 1-16,22-1 0,-22 0 16,0-20-16,1 20 0,-22-21 15,21 0-15,-42 0 0,21-21 0,-21-21 32,0 0-17,21 0-15,-21 0 0,22 0 16,-1-1-16,0 1 0,21 0 0,1 0 15,-1 0-15,21 0 0,-20-1 16,20 1-16,1 21 0,-1 0 0,1 0 16,-1 0-16,1 0 0,20 0 15,-20 21-15,-1 1 0,1 20 0,-1 0 16,-20 1-16,-22-1 0,0 21 16,0-20-16,-21 20 0,0 1 0,0-22 15,0 0-15,-21 1 0,21-1 16,-21 0-16,21 1 0,-21-1 15,0 0-15,21-20 0,0-1 0,0 0 16,0 0-16,0 0 0,21-21 31,0 0-15,0 0-16,21 0 0,1 0 0,-1 0 16,0 0-16,22 0 0,-22 0 15,1 0-15,-1 21 0,0 1 16,1-1-16,-1 21 0,-21-21 15,21 22-15,-20-1 0,-22 0 0,0 1 16,0-1-16,0 0 0,0 22 0,-22-22 16,1 22-16,0-22 0,-21 21 15,-1 1-15,1-1 0,-21-20 0,20 20 16,-20-20-16,-1 20 0,1-21 16,-1-20-16,1 20 0,-1-21 0,1 0 15,-1 0-15,22-21 0,0 22 16,-1-22-16,1 0 0,21 0 0,42 0 47,21 0-47,-21 0 0,22 0 15,-22 0-15,21 21 0,22 0 0,-22-21 16,0 21-16,1 0 0,-1 0 16,0 1-16,1 20 0,-1-21 0,-21 21 15,22 1-15,-22-1 0,0 0 16,0 22-16,0-22 0,-21 22 0,0-1 15,0-20-15,0 20 0,-21-21 0,0 1 16,-21 20-16,20-20 0,-20-1 16,-21-21-16,-1 21 0,1 1 15,-1-22-15,-21 0 0,22 0 0,-22 0 16,1 1-16,20-22 0,-21 0 16,1 0-16,20 0 0,1 0 0,-1 0 15,1 0-15,20 0 0,1-22 16,0 22-16,21-21 0,-1 0 0,22 0 15,0 0 1,22 21 0,-1 0-16,0 0 0,0 21 15,0 0-15,0 0 16,-21 0-16,22 1 0,-22 20 0,0-21 16,0 0-16,0 22 0,0-22 15,-22 0-15,1 0 0,0 0 0,-21 22 16,-1-22-16,1 0 0,0-21 15,-22 21-15,1 0 0,-1 0 16,1-21-16,-1 0 0,-20 22 0,-1-22 16,0 0-16,22 0 0,-22 0 0,0 0 15,22 0-15,-22-22 0,22 1 16,-1 0-16,22 21 0,-22-21 0,22 0 16,0 0-16,-1-1 0,1 1 0,0 0 15,21 0-15,-22 0 0,22 21 16,-21-21-16,21 21 0,-1 0 0,1 0 15,-21 0-15,21 0 0,0 0 16,21 21-16,-22-21 16,22 21-16,0 0 0,0 0 0,-21 0 15,21 1-15,-21-22 16,21 21-16,-21 0 0,0-21 0,21 21 16,-21-21-16,-1 0 0,1 21 0,0-21 15,0 0-15,0 0 0,0 0 16,-22 0-16,1 0 0,0 0 0,-1 0 15,-20-21-15,20 21 0,-20-21 16,-1 0-16,1 21 0,21-21 0,-22-1 16,1-20-16,-1 21 0,22-21 0,-1-1 15,1 1-15,0 0 0,21-1 16,-1 1-16,1 0 0,21-22 16,0-21-16,0 22 0,0 21 15,0-1-15,21 1 0,-21 21 16,0-22-16,22 22 0,-1 21 15,-21 21 1,0 1-16,0-1 16,0 0-16,0 0 0,0 0 0</inkml:trace>
  <inkml:trace contextRef="#ctx0" brushRef="#br0" timeOffset="72749.19">12340 11917 0,'-21'21'0,"42"-42"0,-84 63 0,41-21 16,1 1-16,0-1 0,0 0 0,0 0 15,21 0-15,0 0 16,-21-21-16,42 0 16,0 0-16,0-42 15,21 21-15,1-21 0,20-1 0,1 1 16,-1-22-16,43 1 0,-21-22 0,42 1 15,0-22-15,21 0 0,0 0 16,21 21-16,1-20 0,20-1 0,-20 21 16,20 0-16,1 1 0,-22 20 15,-21-20-15,21 41 0,-20-20 0,-22 20 16,-22 1-16,1 0 0,-42 21 16,-1-1-16,1 1 0,-22 0 15,-21 0-15,0 0 0,1 21 0,-22-21 16,-22 21-1,1 0 1,-21 0-16,0 21 0,-1 0 16,-20 0-16,-1 0 0,1 0 15,-22 22-15</inkml:trace>
  <inkml:trace contextRef="#ctx0" brushRef="#br0" timeOffset="73147.96">12467 11980 0,'0'0'0,"-148"149"31,148-128-31,0-42 31,21-1-31,0 1 0,22 0 0,-1-21 16,21-1-16,1 1 0,21-21 16,20-1-16,1 1 0,42-1 15,-21-21-15,22 1 0,-1-22 0,0 21 16,21 1-16,1-22 0,-1 21 16,0 0-16,1 1 0,-1 20 0,-21-20 15,0 41-15,0-20 0,-21 20 16,-21 1-16,-21 0 0,-22 21 0,1-1 15,-22 22-15,1-21 0,-22 21 16,0-21-16,0 21 16,-42 0 15,0 0-31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8T12:14:09.6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10075 656 0,'0'0'0,"0"-21"0,0 0 16,0 0-16,0 0 0,0-1 15,0 1-15,0 0 16,0 0-16,0 0 0,-21 21 16,21-21-16,0 42 31,0 0-31,0 0 15,0 21-15,0-20 0,21 20 0,-21 0 16,21 1-16,1 20 16,-22 1-16,21-1 0,-21 1 0,21 20 15,-21-20-15,21-1 0,-21 1 16,0 20-16,21-20 0,-21-1 0,0 1 16,21 21-16,-21-22 0,0 1 15,0-1-15,0 1 0,0 20 16,0-41-16,0-1 0,0 0 0,0-21 15,0 1-15,22-1 0,-22 0 16,0-42 15,0 0-31,0-1 0,0 1 0,0 0 16,0-21-16,0-1 0,0 1 16,-22 0-16,22-22 0,0 22 15</inkml:trace>
  <inkml:trace contextRef="#ctx0" brushRef="#br0" timeOffset="679.12">10012 593 0,'0'0'0,"0"-21"16,-64-1-1,43 22 1,42 0 15,0 0-15,22 0-16,-22 0 0,21 0 16,1 0-16,20 0 0,-21 0 0,22 0 15,-22 0-15,22 0 0,20 0 16,1 0-16,21 0 0,21 0 15,-21 0-15,21 0 0,0 0 16,21-21-16,148 21 0,-126-21 16,-22 21-16,21 0 0,-21-21 15,22 21-15,-1 0 0,0 0 0,1-21 16,-22 21-16,21 0 0,0 0 16,1 0-16,-1-21 0,22 21 0,-22-22 15,21 22-15,-20 0 0,20 0 16,1-21-16,-22 21 0,22 0 0,-22-21 15,-21 21-15,0 0 0,0 0 16,1 0-16,-22-21 0,0 21 0,105 0 16,-126 0-16,-21-21 15,-22 21-15,1 0 0,-1 0 16,1-21-16,-22 21 0,-21-22 0,22 22 16,-22 0-16,0 0 0,0 0 15,0 0-15,1 0 0,-22 22 78,0-1-62,-22 0-16,22 21 16,0-21-16,0 1 0,0 20 15,0-21-15,0 21 0,0 1 0,0-1 16,0 0-16,0 22 0,0-22 15,0 22-15,0-1 0,0 1 0,0 20 16,0-41-16</inkml:trace>
  <inkml:trace contextRef="#ctx0" brushRef="#br0" timeOffset="1203.51">17187 1969 0,'0'21'0,"0"0"0,0 0 16,0 0-16,0 0 15,-21-21-15,0 0 0,21 22 0,-21-22 16,0 0-16,-1 0 15,1 0-15,0 0 0,0 0 16,0 0-16,-22 0 0,22 0 0,0 0 16,-21 0-16,21 0 15,-22 0-15,1 0 0,0 0 0,-22-22 16,-21 22-16,22 0 0,-22-21 0,-21 21 16,22 0-16,-1 0 0,-21 0 15,22 0-15,-22 0 0,21 0 0,-21 0 16,0 0-16,-21 0 0,22 0 15,-22 0-15,21 0 0,-21 0 0,0 0 16,0 0-16,0 0 0,-43 0 0,22 21 16,-21 1-16,0-22 0,-1 21 15,1-21-15,-22 21 0,22-21 16,0 0-16,-1 21 0,22-21 0,-21 0 16,21 0-16,0 0 0,-1 21 15,22-21-15,0 0 0,0 0 0,0 0 16,-21 0-16,21 0 0,0 0 15,-21 0-15,21 0 0,21 0 0,0 0 16,1 0-16,-1 0 0,21 0 0,0-21 16,22 21-16,-22 0 0,22 0 15,20 0-15,1 0 0,0-21 0,-1 21 16,22 0-16,0 0 0,0 0 16,0 0-16,0 0 0,42 0 62,0 0-62,0 0 16,0 0-16,0 0 0,1 0 0,20-21 15</inkml:trace>
  <inkml:trace contextRef="#ctx0" brushRef="#br0" timeOffset="1694.89">11324 1164 0,'0'-21'16,"0"42"-16,0-63 0,0 21 16,0 0-16,-21 21 0,0 0 0,0 0 15,-1 0-15,-20 0 0,21 0 16,-21 0-16,-1 21 0,22 0 0,-21 21 15,-1-21-15,22 22 0,0-1 16,-21 0-16,21 1 0,-1-1 0,1 22 16,21-1-16,0-21 0,0 22 0,0-22 15,0 22-15,0-22 0,0-21 16,21 22-16,1-1 0,-1-21 16,0 0-16,0-21 0,21 21 15,-20-21-15,20 0 0,0 0 0,-21 0 16,22 0-16,-1-21 0,0 0 15,1 0-15,-1 0 0,0 0 0,-20-22 16,20 22-16,-21-21 0,21-1 0,-20 1 16,-1 21-16</inkml:trace>
  <inkml:trace contextRef="#ctx0" brushRef="#br0" timeOffset="2079.67">11599 1418 0,'0'0'0,"0"-21"0,0 0 16,0 42 15,0 0-31,0 0 15,0 1-15,0 20 0,0-21 16,-21 21-16,21 1 0,0-1 0,0 0 16,0-20-16,0 20 0,0-21 0,0 0 15,0 0-15,21 1 0,0-1 16,22-21-16,-22 0 0,0 0 16,21-21-16,-20-1 0,20 22 15,0-42-15,-21 21 0,22 0 0,-1-22 16,-21 22-16,0-21 0,1 0 15,-1 20-15,-21-20 0,0 0 0,0-1 16,0 22-16,-21-21 0,-1 21 16,-20-22-16,21 22 0,-21 21 15,-1-21-15,22 21 0,-21 0 0,-1 0 16,1 0-16,21 21 0,-21 0 16,20 1-16,-20-1 0,21 0 0,0 21 15,21-21-15,0 22 0,-21-22 16,21 21-16,0-21 0,0 22 0,0-22 15,0 21-15,0-21 0,21 1 16,0-22-16,0 0 0,0 0 0,0 0 16,22 0-16,-1 0 0,0-22 15</inkml:trace>
  <inkml:trace contextRef="#ctx0" brushRef="#br0" timeOffset="2351.21">12319 1058 0,'0'22'0,"0"-44"0,0-20 0,0 21 16,0 0-16,0 0 0,0 42 31,0 0-31,0 0 0,-21 21 0,21 1 16,0-1-16,0 22 0,0-22 16,0 0-16,0 22 0,0-22 0,-21 22 15,21-1-15,0-21 0,0 1 16,0 20-16,0-20 0,0-22 0,0 21 15,0-21-15,0 0 0,0 1 0,0-1 16,21-21 0,0 0-16,0-21 15,-21-1-15,21 1 0,0 0 0,-21-21 16,22-1-16</inkml:trace>
  <inkml:trace contextRef="#ctx0" brushRef="#br0" timeOffset="2607.06">12636 974 0,'0'0'16,"0"-21"-16,0-1 0,0 44 16,0-1-1,0 21-15,0 0 0,0 1 16,0-1-16,0 22 0,0-22 16,0 0-16,0 22 0,0-22 15,0 0-15,0 1 0,-21 20 0,21-20 16,0-1-16,-21 0 0,21-21 0,0 22 15,0-22-15,0 0 0,0 0 16,0 0-16,0 1 0,21-22 16,0 0-1,-21-22-15,22 1 16,-1 0-16,0 0 16</inkml:trace>
  <inkml:trace contextRef="#ctx0" brushRef="#br0" timeOffset="2979.67">12848 1566 0,'0'43'31,"0"-22"-31,-21-21 0,42 0 32,0 0-32,0 0 15,1-21-15,-1 0 0,0-1 16,0 22-16,0-21 0,0 0 15,1 0-15,-1 0 0,0 0 0,-21-1 16,0 1-16,0 0 16,0 0-16,-21 21 15,0 0-15,-22 0 16,22 21-16,0 0 0,0 0 0,0 1 16,-1-1-16,1 0 0,0 21 15,0 1-15,0-22 0,21 21 0,0 0 16,0-20-16,0-1 0,0 21 0,0-21 15,0 0-15,0 1 0,0-1 16,21-21-16,0 21 0,0-21 0,0 0 16,22 0-16,-1 0 0,0 0 15,1-21-15,20 21 0,-20-21 16,-1-1-16,0 1 0,22 0 0</inkml:trace>
  <inkml:trace contextRef="#ctx0" brushRef="#br0" timeOffset="3735.24">13652 1334 0,'0'0'0,"0"-22"0,-42 1 31,21 21-31,0 0 0,21 21 16,-21 1-16,-1-1 0,22 0 16,-21 0-16,21 0 0,-21 22 15,0-22-15,21 21 0,-21 0 0,21-20 16,0 20-16,0 0 0,0-21 15,0 22-15,0-22 0,0 0 0,21 0 16,0 0-16,0-21 0,0 0 16,22 0-16,-22 0 0,0 0 0,21 0 15,1 0-15,-22-21 0,21 21 16,1-42-16,-22 21 0,21 0 0,0-22 16,-20 22-16,20-21 0,-21-1 0,0 1 15,22 0-15,-43-1 0,21-20 16,-21 21-16,21-22 0,-21 22 0,0-22 15,0 22-15,0-22 16,0 22-16,0 21 0,0-21 0,0 20 16,0 1-16,-21 21 0,0 0 15,-1 21 1,22 1-16,-21 20 0,21-21 16,0 21-16,0 1 0,0-1 0,0 0 15,0 1-15,0-1 0,0 22 0,0-22 16,0 0-16,0 1 0,0-1 15,0 0-15,0 1 0,0-1 0,0-21 16,0 21-16,21-20 0,1 20 16,-1-21-16,0-21 0,0 21 0,0-21 15,0 0-15,22 0 0,-22 0 16,21 0-16,1-21 0,-22 0 16,21 0-16,0 0 0,-20-1 0,-1-20 15,21 21-15,-21-21 0,-21 20 0,21-20 16,1 21-16,-22 0 0,0 0 15,0-1-15,0 1 0,0 42 32,0 1-17,0-1-15,0 0 0,-22 0 0,22 21 16,0-20-16,-21-1 16,21 21-16,0-21 0,0 0 0,0 1 15,0-1-15,0 0 0,21 0 16,1-21-16,-1 0 0,0 0 15,0 0-15,0 0 0,0 0 0,1 0 16,-1-21-16,21 0 0,-21 0 16,0-1-16,1 1 0,20 0 0,-21-21 15,0 21-15,0-22 0,1 22 16,20-21-16,-21 21 0,0-22 0</inkml:trace>
  <inkml:trace contextRef="#ctx0" brushRef="#br0" timeOffset="4446.83">15071 1376 0,'0'-21'0,"0"42"15,21-63-15,-21 20 0,0 1 0,-21 42 31,21 1-15,0-1-16,-22 0 0,1 0 16,-21 85-1,42-85-15,0 21 0,0-20 16,0-1-16,-21 0 0,21 0 0,0 0 16,0 0-16,0 1 15,21-22-15,0 0 0,0 0 0,0 0 16,1 0-16,-1 0 0,0-22 15,21 1-15,-21 21 0,1-21 0,-1 0 16,0 0-16,-21 0 0,0-1 16,0 1-16,0 0 0,0 0 0,0-21 15,0 20-15,0 1 0,-21 0 16,0 0-16,-1 21 0,1-21 16,0 0-16,0 21 0,0 0 0,21-22 15,0 1 1,21 21-1,0-21-15,21 21 0,1 0 0,-22 0 16,21 0-16,1 0 0,-1 0 16,-21 0-16,21 0 0,-20 0 0,20 0 15,-21 21-15,0 0 0,0 1 0,-21-1 16,0 0-16,22 0 16,-22 0-16,0 0 0,0 1 0,0-1 15,0 21-15,0-21 0,0 0 16,0 1-16,0-1 0,0 0 0,0 0 15,0 0-15,0 0 0,0 1 16,0-44 15,0 1-15,0 0-16,0 0 0,0 0 16,0 0-16,0-22 0,0 22 0,21 0 15,0-21-15,0 20 0,0-20 16,22 0-16,-22 21 0,0-22 15,21 22-15,-21 0 0,1 0 16,20 0-16,-21 21 0,0 0 0,0 0 16,1 0-16,-1 21 0,0 0 0,0 21 15,-21-21-15,0 1 0,0-1 16,0 21-16,0-21 0,0 22 0,0-22 16,0 0-16,0 21 0,-21-21 15,21 1-15,-21-1 0,21 0 0,-21 0 16,21 0-16,0 0 0,21-42 31,0 0-15,0 0-16,0 0 0</inkml:trace>
  <inkml:trace contextRef="#ctx0" brushRef="#br0" timeOffset="4831.6">16446 1270 0,'0'-21'0,"0"-21"31,-21 42-15,0 0-16,0 0 0,0 0 0,0 21 15,-1 0-15,1 0 0,0 0 16,0 0-16,0 1 0,0-1 16,21 0-16,-22 0 0,22 0 15,0 0-15,0 1 0,22-22 16,-1 0-16,0 21 0,21-21 15,-21 0-15,1 0 0,-1 21 16,0-21-16,0 0 0,0 0 0,-21 21 16,21-21-16,-21 21 15,0 0-15,0 1 16,0-1-16,-21-21 0,0 21 16,0-21-16,0 0 0,0 21 15,-1-21-15,1 0 0,0 21 16,0-21-16,0 0 0,0 0 15,-1 0-15,1 0 16,0-21-16,0 0 16,0 21-16,0-21 0,21 0 15,-22-1-15</inkml:trace>
  <inkml:trace contextRef="#ctx0" brushRef="#br0" timeOffset="5055.49">15071 931 0,'0'0'0,"-22"0"0,1 0 16,0 0-16,0 0 0,0 0 16,0 0-1,21 22 1,-22-22-1,1 0 1,0 0-16</inkml:trace>
  <inkml:trace contextRef="#ctx0" brushRef="#br0" timeOffset="5267.36">13991 1376 0,'0'21'0,"0"-42"0,21 42 16,0-21-1,1 0-15,20 0 0,0 0 16,1 0-16,-1 0 0,0-21 0,1 21 16,-1 0-16,-21-21 0,21 21 15,1 0-15,-22-21 0,0-1 0,0 22 16</inkml:trace>
  <inkml:trace contextRef="#ctx0" brushRef="#br0" timeOffset="6274.83">17039 1058 0,'21'0'0,"-21"-21"15,0 42 32,0 1-31,0-1-16,0 0 15,0 0-15,0 0 0,0 22 0,0-22 16,0 0-16,0 0 0,0 21 16,0-20-16,0 20 0,0-21 0,0 21 15,0-20-15,0 20 0,0 0 16,0-21-16,0 22 0,0-1 0,0-21 16,0 22-16,0-22 0,0 0 15,0 0-15,0 0 0,0 0 16,0 1-16,0-1 0,0 0 0,0 0 15,0 0-15,0 0 16,0-42 62,-21 21-62,21-21-16</inkml:trace>
  <inkml:trace contextRef="#ctx0" brushRef="#br0" timeOffset="18638.84">11197 2540 0,'0'0'0,"21"-21"0,0 21 0,1-21 0,-1 0 16,-21-1-16,21 22 0,-21-21 15,21 0-15,0 21 0,-21 21 32,0 0-17,-21 1-15,-21 20 16,21 0-16,-22 1 0,1-1 0,-22 21 15,1 1-15,-1-1 0,1 1 0,-22-1 16,1 22-16,-1 0 0,0-1 16,1 1-16,-22 0 0,0-22 0,0 22 15,0 0-15,0-22 0,1 1 16,20-1-16,0 1 0,22-1 0,-1-21 16,1 22-16,20-22 0,1 1 15,21-1-15,0-21 0,0 0 0,-1 0 16,22 1-16,-21-22 0,21-22 31,21-20-31,1 21 16,-1 0-16,-21-22 0,21 22 15,0-21-15,0 0 0,0 20 0,1-20 16,-1 21-16,0-21 0,0 20 0,-21-20 16,21 21-16,0 0 0,-21 0 15,0-1-15,22 1 0,-22 0 0,21 21 16,-21 21 15,0 0-31,-21 1 0,-1-1 0,1 0 16,21 21-16,-21-21 15,0 22-15,0-22 0,0 21 0,-1-21 16,1 22-16,21-22 0,-21 21 16,21-21-16,-21 1 0,21-1 15,21-21 16,21 0-31,-20-21 0,-1 21 0,21 0 16,0-22-16,1 22 0,-1 0 16,0-21-16,1 21 0,-1 0 0,0 0 15,1-21-15,-22 21 0,0 0 16,0 0-16,-42 0 31,0 0-31,-21 0 0,20 21 16</inkml:trace>
  <inkml:trace contextRef="#ctx0" brushRef="#br0" timeOffset="19163.54">5927 4466 0,'0'-21'0,"0"42"0,0-84 0,0 42 15,0-1-15,-22 1 16,22 0-16,0 0 0,-21 21 0,21 21 31,0 0-15,0 0-16,0 22 0,0-1 0,0 0 16,0 1-16,0 20 0,0 22 15,0-22-15,0 22 0,0 0 0,0-22 16,-21 22-16,21-22 0,0 22 15,-21-21-15,21-1 0,-21-21 0,21 22 16,-21 42-16,21-64 16,0 0-16,0-20 0,0-1 0,-22 21 15,22-21-15,0 0 0,0-42 32,0 0-32,0 0 0,0 0 15,0-22-15,0 1 16,0 0-16,0-1 0,0 1 0,22-21 15,-22-1-15,21 1 0</inkml:trace>
  <inkml:trace contextRef="#ctx0" brushRef="#br0" timeOffset="19975.39">5969 4509 0,'0'-22'0,"0"44"0,0-65 16,0 22-16,21 21 31,0 0-16,0 0-15,1 0 16,20 0-16,-21 0 0,21 0 0,1 0 16,20 0-16,1 0 0,20 0 0,1 0 15,42 0-15,-21 0 0,21 0 16,21 0-16,127 0 0,-105-21 16,-22 21-16,21 0 0,-21 0 15,22 0-15,147 0 16,-169 0-16,22 0 0,-22-21 0,0 21 15,0 0-15,-21-21 0,169 21 16,-147 0-16,-1-22 0,-21 22 0,-21 0 16,-1-21-16,-20 21 0,0 0 15,-22 0-15,-20 0 0,-1-21 16,0 21-16,1 0 0,-22 0 16,0 0-16,-21 21 15,0 0 1,0 1-16,0-1 0,-21 0 15,0 0-15,21 21 0,0-20 0,0 20 16,-22-21-16,22 21 0,0 1 16,0-1-16,0 0 0,-21 1 0,21-1 15,0 0-15,0 22 0,0-22 16,0 1-16,0-1 0,0 0 0,0 1 16,0-22-16,0 21 0,0 0 15,0-20-15,0 20 0,0-21 0,0 0 16,0 0-16,0 1 0,-21-1 15,0 0-15,0 0 0,0 0 0,21 0 16,-22-21-16,1 22 0,0-1 16,-21-21-16,21 21 0,-22-21 0,22 21 15,-21-21-15,-1 21 0,1 0 0,-21-21 16,-1 22-16,1-22 0,-1 0 16,1 0-16,-22 21 0,0 0 0,-21-21 15,22 0-15,-43 0 0,21 21 0,-42-21 16,21 0-16,0 0 0,-21 21 15,21-21-15,-22 21 0,1-21 16,0 0-16,0 22 0,-21-22 16,20 0-16,1 0 0,0 21 0,0-21 15,0 0-15,21 21 0,-21-21 0,21 0 16,21 0-16,21 0 0,0 21 16,1-21-16,20 0 0,1 0 0,20 0 15,-20 0-15,42 0 0,-22 0 16,22 0-16,0 0 0,0 0 0,21-21 47,21 0-47,0 0 15,0 21-15,1-22 0,-1-20 16,0 21-16,21 0 0</inkml:trace>
  <inkml:trace contextRef="#ctx0" brushRef="#br0" timeOffset="20655.59">7091 4847 0,'0'-21'0,"0"42"0,0-63 0,0 21 0,0 0 16,-21 21 0,21 21-16,0 0 15,0 0-15,-22 21 0,22 1 16,0-1-16,-21 22 0,21-1 15,0-21-15,-21 22 0,0-1 0,0-20 16,0 20-16,-1 1 0,1-22 16,0 22-16,0-22 0,0 0 0,0-21 15,21 1-15,0-1 0,-22 0 0,22 0 16,-21-21-16,0 0 16,21-21-16,-21 21 0,21-21 15,-21-22-15,21 22 0,0 0 16,0-21-16,0-1 0,0 22 0,-21-21 15,21 0-15,0-1 0,0 1 16,0 21-16,0-22 0,0 22 16,0 0-16,21 0 0,0 21 15,0 0-15,0 0 0,-21 21 16,21 0-16,1 0 0,-1 1 0,0-1 16,-21 21-16,21-21 0,0 22 15,0-22-15,1 21 0,-22-21 16,21 22-16,0-22 0,0 0 0,0 0 15,0 0-15,1-21 0,-1 0 0,21 0 16,-21 0-16,0 0 0,1-21 0,-1 21 16,21-21-16,-21 0 15,0 0-15,1-1 0,-1-20 0,0 21 16,0 0-16,-21-22 0,0 22 0,0-21 16,0 21-16,0 0 0,0-1 15,0 1-15,0 42 31,0 1-31,0-1 0,0 0 0,0 0 16,0 21-16,0-20 0,0-1 0,0 0 16,0 0-16,0 0 0,0 0 15,0 1-15,0-1 0,0 0 16,0-42 31,0 0-47,0-1 0,0-20 15</inkml:trace>
  <inkml:trace contextRef="#ctx0" brushRef="#br0" timeOffset="20819.5">7451 5059 0,'0'0'0,"0"21"62,21-21-46,-21 21-16,21-21 16</inkml:trace>
  <inkml:trace contextRef="#ctx0" brushRef="#br0" timeOffset="21223.28">7937 5122 0,'22'0'15,"-22"-21"-15,0 0 16,-22 21 15,1 0-31,21 21 0,-21 0 16,0-21-16,0 22 0,0-1 0,-1 0 16,22 0-16,-21 0 15,21 0-15,0 1 0,0-1 16,21 0-16,1-21 0,-1 21 0,0-21 15,0 0-15,21 21 0,-20-21 16,-1 21-16,21-21 0,-21 0 0,0 22 16,1-22-16,-22 21 0,0 0 15,0 0-15,0 0 16,-22 0-16,1-21 0,0 22 16,-21-1-16,-1-21 0,22 21 15,-21-21-15,0 0 0,-1 0 16,1 0-16,21 0 0,-22 0 0,22 0 15,0 0-15,0 0 0,0 0 16,21-21-16,0 0 0,0-1 16,0 1-16,21 21 0,0-21 15,0 0-15,22 0 0,-22 0 0,21-1 16,0 1-16</inkml:trace>
  <inkml:trace contextRef="#ctx0" brushRef="#br0" timeOffset="21511.33">8424 4826 0,'0'0'0,"0"-21"0,21 0 16,-21 42-1,0 0-15,0 0 16,0 0-16,0 22 0,0-1 0,0 0 16,0 1-16,-21-1 0,21 0 15,0 1-15,0-1 0,-21 0 16,21 1-16,0-1 0,0-21 0,0 22 15,0-22-15,0 0 0,0 21 16,0-21-16,21-21 16,0 0-16,1 0 15,-1 0-15,0 0 0,0-21 16,0 21-16,0-21 0,-21 0 16,0 0-16,22 21 0,-22-21 15,0-1-15,0 1 0</inkml:trace>
  <inkml:trace contextRef="#ctx0" brushRef="#br0" timeOffset="21679.23">8361 5271 0,'0'0'16,"-21"0"-16,-22 0 0,22 0 15,42 0 17,0 0-32,1 0 0,-1-22 15,0 22-15,0 0 0,0-21 16,0 21-16,1-21 0,20 21 0,-21-21 15,21 0-15,-20 0 0,20-1 16,0 1-16,1 0 0</inkml:trace>
  <inkml:trace contextRef="#ctx0" brushRef="#br0" timeOffset="21951.14">9461 4699 0,'0'-21'32,"0"42"-32,0 0 15,0 0-15,0 22 16,-21-22-16,21 0 0,-21 0 0,21 22 16,0-22-16,-21 0 0,21 0 0,0 21 15,0-20-15,0-1 16,0 0-16,0 0 15,0-42 17</inkml:trace>
  <inkml:trace contextRef="#ctx0" brushRef="#br0" timeOffset="22175.02">9207 5101 0,'-21'0'15,"42"0"-15,-42 21 0,21 1 16,21-22 15,1 0-31,-1 0 0,0 0 0,0 0 16,0 0-16,0 0 0,22 0 16,-1 0-16,-21-22 15,0 22-15,1 0 0,-1-21 16,0 0-1,-21 0-15,0 0 0,0 0 16</inkml:trace>
  <inkml:trace contextRef="#ctx0" brushRef="#br0" timeOffset="22383.91">9250 4741 0,'21'0'31,"0"0"-31,0 0 16,0 0-16,1-21 15,-1 21-15,0 0 0,0 0 16,0 0-16,0 0 0,1-21 0,-1 21 16,0 0-16,0-21 15,0 21-15,-21-21 0</inkml:trace>
  <inkml:trace contextRef="#ctx0" brushRef="#br0" timeOffset="22834.65">9567 4530 0,'-63'0'16,"126"0"-16,-169 0 0,85 0 0,0 0 16,-21 0-16,21 0 0,-22 0 0,1 21 15,21 0-15,-22-21 0,22 21 16,-21 0-16,0 1 0,20-1 0,1 0 15,-21 21-15,21-21 0,0 22 16,-1-1-16,22 0 0,0 1 0,-21-1 16,21 0-16,0 1 0,0-1 0,0 0 15,0 1-15,21-1 0,1-21 16,-22 0-16,21 22 0,0-22 16,21 0-16,-21 0 0,22-21 0,-1 21 15,0-21-15,1 0 0,-1 0 16,0 0-16,1 0 0,20 0 0,-20 0 15,20-21-15,1 21 0,-1-21 16,1 0-16,-1 0 0,43-43 16,-64 43-16,1-21 0,-22-1 0,21 1 15,-42 0-15,0-1 0,0-20 16,0 21-16,0-22 0,-42 22 0,-22-64 16,22 64-16,-22 20 0,22 1 15,-21-21-15,20 42 0,-20-21 16,-1 21-16,22 0 0,-22 0 0,1 0 15,21 0-15,-1 0 16,1 21-16,0-21 0,-1 21 0,22 0 16,0-21-16,0 21 0,0-21 0,21 22 15</inkml:trace>
  <inkml:trace contextRef="#ctx0" brushRef="#br0" timeOffset="23476.28">14414 2477 0,'-21'-22'0,"42"44"0,-42-65 0,21 22 16,0 0-16,0 0 0,0 0 15,0-1-15,21 22 16,1 0-1,-1 22-15,21-1 0,0 21 16,-20 0-16,20 1 0,21 20 16,-20 1-16,-1-1 0,0 1 15,22 20-15,-1-20 0,1-1 0,-1 22 16,22-21-16,-21-1 0,20 22 0,-20-22 16,20-20-16,-20 20 15,-1-21-15,1 1 0,-22-1 0,22 0 16,-22-20-16,22 20 15,-43-21-15,0 0 0,-21 0 0,0 1 16,-21-22 0,0-22-1,-22 22-15,22-21 16,0 0-16,-21 21 0</inkml:trace>
  <inkml:trace contextRef="#ctx0" brushRef="#br0" timeOffset="23711.15">15198 3598 0,'0'0'0,"-22"0"16,44 0 15,-1 0-31,0 22 0,0-22 16,21 21-16,1-21 0,-1 21 16,0-21-16,22 21 0,-22-21 0,1 21 15,-1-21-15,-21 0 0,21 21 16,-20-21-16,-1 0 0,0 22 0,0-22 15,0 0-15,0 0 16,1 0-16,-1 0 16,0 0-16,0-22 0,-21 1 15,21 21-15</inkml:trace>
  <inkml:trace contextRef="#ctx0" brushRef="#br0" timeOffset="23871.05">16044 3450 0,'0'-21'0,"0"42"0,-21-21 31,21 21-31,-21 1 16,0-1-16,0 0 0,21 0 16,-22 21-16,1-20 0,21-1 15,-21 0-15,21 0 0,-21 0 0,21 0 16,-21-21-16,21 22 0,0-1 0,-21 0 16</inkml:trace>
  <inkml:trace contextRef="#ctx0" brushRef="#br0" timeOffset="24330.79">15071 4572 0,'0'-21'0,"0"42"0,-22-84 16,22 41-16,0 1 0,-21 0 15,21 0-15,0 0 0,0 0 0,0-1 16,0 1-1,0 42 1,0 1-16,0-1 0,0 21 16,0 0-16,0 1 0,0-1 0,0 22 15,0-1-15,21 1 0,-21-1 0,22 1 16,-22-1-16,0 22 0,0-43 16,0 22-16,0-1 0,0-21 0,0 1 15,0-1-15,0-21 0,0 0 0,0 1 16,0-1-16,0 0 15,21-21-15,0 0 16,-21-21-16,0 0 16,21-1-16,-21-20 0,0 21 15,0-21-15</inkml:trace>
  <inkml:trace contextRef="#ctx0" brushRef="#br0" timeOffset="25195.47">15134 4339 0,'0'0'0,"-21"-21"16,0 0-16,0 21 16,42 0 15,21 0-15,-21 0-16,22 0 0,20 0 0,-21 0 15,22 0-15,21 0 0,-22 0 16,22 0-16,-1-21 0,43 21 0,0-21 15,0 21-15,43-22 0,-22 1 16,21 21-16,22-21 0,-1 0 0,1 0 16,-1 0-16,-20-1 0,20 22 15,-21-21-15,22 0 0,-1 0 16,-20 21-16,-1-21 0,0 0 0,1 21 16,-22 0-16,0 0 0,0 0 15,0 0-15,-21 0 0,-21 0 0,-21 0 16,0 21-16,63 0 15,-106 0-15,0-21 0,1 21 0,-22-21 16,0 0-16,0 21 0,0-21 16,-21 22-16,22-22 0,-22 21 0,0 0 15,0 0-15,0 0 16,0 22-16,0-22 0,-22 0 0,22 21 16,-21-21-16,21 22 0,0-22 0,-21 21 15,21-21-15,0 22 0,0-1 16,0 0-16,0 1 0,0-1 0,0 0 15,0 1-15,-21 20 0,21-20 16,0 20-16,-21-21 0,21 1 16,0-1-16,0 22 0,0-22 0,-21-21 15,21 21-15,0 1 0,-22-22 16,22 21-16,-21-21 0,21 1 0,0-1 16,-21 0-16,21 0 0,-21 0 0,0-21 15,21 21-15,-21 1 0,-1-22 16,1 21-16,-21-21 0,21 21 0,-22-21 15,1 21-15,0-21 0,-22 0 16,1 21-16,-1-21 0,1 0 0,-22 0 16,0 0-16,-20 0 0,-1 0 0,0 0 15,-21 0-15,0 0 16,-21 0-16,21-21 0,-21 21 0,-22 0 16,1 0-16,0-21 0,-1 21 15,1 0-15,0 0 0,-1 0 0,1 0 16,0 0-16,20 0 0,1 0 0,21 0 15,0 0-15,0 0 0,21 0 16,22 0-16,-22 0 0,0 0 0,21 0 16,1 0-16,20-21 0,-20 21 15,41 0-15,-20 0 0,20 0 0,1 0 16,21 0-16,-21 0 0,20 0 0,-20 0 16,21 0-16,-21 0 0,20 0 15,1 0-15,0 0 0,0 0 16,0 0-16,42-21 31,21-1-31,-21 1 0,22 0 16,-1-21-16</inkml:trace>
  <inkml:trace contextRef="#ctx0" brushRef="#br0" timeOffset="25692.71">16256 4826 0,'42'-42'31,"-21"21"-31,1-1 0,-1 22 16,0-21-16,0 21 0,0-21 16,0 0-16,1 0 0,-22 0 15,21 21-15,-21-22 0,-21 22 16,-1 0-16,1 0 15,-21 0-15,21 0 0,-22 0 0,1 0 16,0 0-16,-1 22 0,1-1 16,21 0-16,-21-21 0,20 42 0,1-21 15,0 1-15,0 20 0,21-21 16,0 0-16,0 22 0,0-22 16,21 21-16,0-21 0,22 0 0,-1 22 15,0-22-15,22 0 0,-22 0 16,22 22-16,-1-22 0,-21 0 0,1 0 15,-22 0-15,0 0 0,-21 1 0,0-1 16,-21 0-16,0 0 16,-22-21-16,1 21 0,-21-21 0,-1 0 15,1 21-15,-1-21 0,1 0 16,-1 0-16,1 0 0,20 0 0,1 0 16,0 0-16,-1-21 0,22 21 15,0-21-15,0 0 0,0 21 16,21-21-16,0 0 0,0-1 0,0 1 15,0 0-15,21 0 0,21 0 0,-21 0 16,22-22-16,-1 22 0,0 0 16,1 0-16</inkml:trace>
  <inkml:trace contextRef="#ctx0" brushRef="#br0" timeOffset="26313.88">16722 5059 0,'0'21'0,"0"-42"0,0 63 15,0-21-15,0 1 0,0-1 16,21-21 0,0 0-16,0 0 15,0 0-15,0 0 0,1 0 0,-1-21 16,0-1-16,0 1 0,0 0 16,0 0-16,1 0 0,-1 0 15,0-22-15,-21 22 0,21-21 0,-21 21 16,0-22-16,0 22 0,0 0 15,-21 0-15,0 0 0,0-1 0,-1 22 0,1 0 16,-21 0-16,21 22 0,0-1 16,-22 0-16,22 21 0,0-21 15,-21 22-15,20-1 0,1 0 16,21 1-16,0-1 0,0 0 0,0-20 16,0 20-16,0-21 0,0 0 0,21 0 15,1 1-15,-1-1 0,21 0 16,-21-21-16,0 0 0,22 0 0,-1 0 15,22 0-15,-22-21 0,0 21 16,1-21-16,-1-1 0,0 1 16,1 0-16,-22-21 0,21-1 15,0 1-15,-20 0 0,20-1 0,-21-20 16,0 21-16,0-22 0,1 22 0,-1-22 16,-21 22-16,0 0 0,0 20 15,0-20-15,0 21 0,0 0 16,0 42-1,-21 0 1,-1 0-16,22 22 0,-21-1 0,21 0 16,-21 1-16,0 20 0,21-21 15,0 1-15,0 20 0,0-20 0,0-1 16,0 0-16,0 1 0,0-22 0,0 0 16,0 21-16,21-21 15,0 1-15,0-22 0,1 0 16,-1 0-16,0 0 15,0 0-15,0 0 0,0-22 16,1 1-16,-1 0 0,0 0 0,-21 0 16</inkml:trace>
  <inkml:trace contextRef="#ctx0" brushRef="#br0" timeOffset="26514.31">17314 4847 0,'-42'0'0,"84"0"0,-105 0 0,105 0 32,-21 0-17,22 0-15,-22 0 16,21 0-16,0 0 0,22 0 0,-22-21 16,1 21-16,-1-21 0,21 0 15,-20 0-15,20 21 0,-20-22 0</inkml:trace>
  <inkml:trace contextRef="#ctx0" brushRef="#br0" timeOffset="26791.15">18859 4403 0,'-63'-21'31,"42"21"-15,0 21-16,21 0 0,-22 0 16,22 0-16,0 0 0,0 1 15,0-1-15,0 0 0,0 0 0,0 0 16,0 0-16,0 1 0,0-1 0,0 0 16,0 0-16,0 0 15</inkml:trace>
  <inkml:trace contextRef="#ctx0" brushRef="#br0" timeOffset="27023.02">18436 4784 0,'0'0'0,"0"21"0,0 0 16,0 0-16,21-21 15,0 21 1,1-21-16,20 0 0,-21 0 16,21 0-16,1 0 0,-22 0 15,21 0-15,-21 0 0,22 0 0,-22-21 16,21 21-16,-21 0 0,1-21 16,-1 0-16,0 21 0,-21-21 0,0 0 15,0-1-15,0 1 16</inkml:trace>
  <inkml:trace contextRef="#ctx0" brushRef="#br0" timeOffset="27243.15">18394 4445 0,'0'0'0,"-21"0"0,42 0 31,0 0-31,0 0 16,21 0-16,-20 0 0,-1 0 0,0-21 15,21 21-15,-21 0 0,22 0 0,-22 0 16,21-21-16,-21 0 0,22 21 16,-22 0-16,0-22 0</inkml:trace>
  <inkml:trace contextRef="#ctx0" brushRef="#br0" timeOffset="27775.45">18944 4022 0,'-21'0'0,"42"0"0,-63 0 0,21-21 16,-1 21-16,1 0 0,0 0 15,-21 0-15,-43 0 0,43 0 16,-1 21-16,-41 0 15,41 21-15,1-21 0,0 1 16,-1 20-16,1-21 0,0 21 0,-1-20 16,22 20-16,-21 0 0,21 1 0,0-22 15,-1 21-15,1 0 16,21 1-16,0-1 0,-21-21 0,21 22 16,0-1-16,0 0 0,0 1 0,0-1 15,0 0-15,21 1 0,0-22 16,1 21-16,-1-21 0,21 22 0,-21-22 15,22 0-15,20-21 0,-21 21 16,22 0-16,-1-21 0,1 0 0,-1 0 16,1 0-16,-1 0 0,1 0 0,-1-21 15,1 0-15,-1 21 0,-20-21 16,20 0-16,-20-22 0,-1 22 0,-21-21 16,21-1-16,-20 22 0,-1-42 15,0 20-15,0 1 0,-21-21 16,0 20-16,0-20 0,0-1 0,-21 1 15,0-1-15,0 1 0,-22-1 16,1 22-16,21-22 0,-22 22 0,1 21 16,0-21-16,21 20 0,-22 1 15,22 21-15,-21 0 0,-1 0 0,22 0 16,-21 0-16,0 0 0,-1 0 16,22 21-16,-21 1 0,21-22 0,-22 21 15,22-21-15,0 21 0,0-21 16,0 0-16,-1 21 0</inkml:trace>
  <inkml:trace contextRef="#ctx0" brushRef="#br1" timeOffset="34738.83">2434 508 0,'0'0'0,"0"-21"15,0 0-15,-21 0 0,21-1 0,0-20 16,0 21-16,0 0 16,-21 0-16,0 21 15,-1 0-15,22 21 16,0 0-16,0 21 0,0-21 15,0 22-15,0-1 0,0 0 0,0 1 16,-21-1-16,21 0 0,-21 22 16,21-22-16,0 22 0,-21-22 15,21 22-15,-21-22 0,21-21 16,0 21-16,0-20 0,0-1 16,0 0-16,0-42 31,0 0-31,0-1 15,0-20-15,21 21 0,-21-21 16,21-1-16,0 1 0,0 21 16,22-22-16,-22 1 0,21 21 0,1-21 15,-1 20-15,0 1 0,1 21 16,-1 0-16,0 0 0,-21 0 0,22 0 16,-22 0-16,0 21 15,0 1-15,-21-1 0,0 0 0,0 21 16,0 1-16,0-1 0,0 0 15,0-21-15,0 22 0,-21-1 16,21-21-16,-21 0 0,21 1 0,-21-1 16,21 0-16,0 0 0,21-42 31,0 0-31,-21 0 16,21-1-16</inkml:trace>
  <inkml:trace contextRef="#ctx0" brushRef="#br1" timeOffset="35341.1">2984 868 0,'0'21'0,"0"0"16,22-21 0,-1 0-16,0 0 0,0-21 15,0 0-15,0 0 0,1 21 16,20-21-16,-21-1 0,0 1 15,0 0-15,1 0 0,-1 0 0,-21 0 16,0-1-16,-21 22 31,-1 0-31,1 0 0,0 0 16,0 0-16,0 22 0,0-1 0,-1 21 16,1-21-16,0 22 0,0-1 15,21-21-15,0 21 0,0 1 16,0-1-16,0-21 0,0 22 0,0-22 15,0 0-15,21 0 0,0-21 16,0 0-16,1 21 0,-1-21 0,21 0 16,-21 0-16,22-21 0,-22 0 15,21 21-15,0-21 0,-20-22 0,20 22 16,0-21-16,-21 21 16,22-22-16,20-41 0,-42 41 15,1-20-15,20 21 0,-21-1 16,0 1-16,0-22 0,-21 22 15,0 0-15,22-1 0,-22 22 0,0 0 16,0 0-16,0 0 0,0 42 16,-22 0-16,22 0 15,-21 0-15,0 22 0,21-1 16,-21 0-16,0 22 0,0-22 0,21 22 16,-22-22-16,1 22 0,0-22 15,21 0-15,0 1 0,0-1 0,0 0 16,0-21-16,0 1 0,0-1 15,0 0-15,21-21 0,0 0 16,1 0-16,-1 0 16,0-21-16,0 0 0,0-1 0,0 1 15,-21 0-15,22 0 0</inkml:trace>
  <inkml:trace contextRef="#ctx0" brushRef="#br1" timeOffset="35523.99">3535 762 0,'0'0'16,"-21"0"-16,42 0 31,0 0-31,0 0 0,0 0 16,22 0-16,-22 0 0,21-21 16,-21 21-16,22-21 0,-1 21 0,-21 0 15,21-21-15,-20 21 0,20 0 16,0 0-16,-21-22 0</inkml:trace>
  <inkml:trace contextRef="#ctx0" brushRef="#br1" timeOffset="35911.76">4106 783 0,'0'0'0,"-21"0"15,21-21-15,0 0 16,0 0-1,0 0-15,21-1 16,0 22-16,1 0 16,-1 0-16,0 0 0,0 0 0,0 0 15,0 22-15,1-22 0,-22 21 16,21 0-16,-21 0 0,21 21 0,-21-20 16,0-1-16,0 21 0,0 0 15,0-20-15,0-1 0,-21 21 0,0-21 16,21 0-16,0 1 15,-22-22-15,1 0 32,21-22-32,0 1 0,0 0 15,0 0-15,0 0 0,0-22 0,0 22 16,21-21-16,1 21 0,-22 0 16,21-22-16,-21 22 0,21 0 0,0 0 15,0 0-15,0-1 0,1 1 16,20 0-16,-21 21 0,21-21 0,-20 0 15,20 21-15</inkml:trace>
  <inkml:trace contextRef="#ctx0" brushRef="#br1" timeOffset="36272.56">4805 614 0,'-21'21'0,"42"-42"0,-64 63 16,22-21-16,0 1 0,0 20 15,21-21-15,-21 21 0,0-20 16,-1-1-16,22 21 0,0-21 0,-21 22 15,21-22-15,0 0 0,0 0 16,0 0-16,21 0 0,1-21 16,-1 0-16,0 0 0,21 0 15,-21 0-15,22-21 0,-22 0 0,21 21 16,-21-21-16,22 0 0,-22 0 16,0-1-16,21-20 0,-42 21 15,22-21-15,-22 20 0,0 1 16,0-21-16,0 21 0,0 0 0,0-22 15,-22 22-15,1 0 0,0 21 16,0-21-16,0 21 0,-22 0 0,22 0 16,-21 0-16,21 0 0,-22 0 15,22 21-15,0 0 0,0 0 0,0-21 16,21 21-16,0 1 0,0-1 16,0 0-16,0 0 0,0 0 0,63 0 15,-42-21 1,22 0-16</inkml:trace>
  <inkml:trace contextRef="#ctx0" brushRef="#br1" timeOffset="36907.71">5673 677 0,'0'-21'0,"-64"-21"31,43 21-31,0 21 0,-22 0 0,1 0 0,21 0 16,-21 21-16,-1-21 15,22 21-15,-21 0 0,21 0 0,-1 1 16,1 20-16,0-21 0,0 43 16,21-43-16,0 0 0,0 0 15,0 0-15,21-21 16,0 0-16,22 0 0,-22 0 16,0 0-16,21 0 0,1-21 15,-22 0-15,21 0 0,-21 0 0,0-1 16,1 1-16,-1 0 0,0 0 15,-21 0-15,21 21 0,-21-21 16,0 42 15,-21-21-31,21 21 16,0 21-16,0-21 0,0 22 0,-21-22 16,21 21-16,0 1 0,0 20 15,0-21-15,0 1 0,0 20 16,0 1-16,0-1 0,0-20 15,0 41-15,0-20 0,0 20 0,0 1 16,0 0-16,0-1 0,0 1 0,0 0 16,0-1-16,-21 1 0,21 0 15,-22-1-15,1-20 0,21-1 0,-21-20 16,0-1-16,0 0 0,0 1 16,-1-22-16,-20 0 0,21 0 15,-21-21-15,20 0 0,-20 0 0,0 0 0,-1-21 16,-20 0-16,21-21 0,-22-1 15,22 1-15,-1-22 0,22 22 16,-21-21-16,21-22 0,21 21 16,0-20-16,0-1 0,0 0 0,0 1 15,21-1-15,0 0 0,21 22 16,-20-1-16,20 22 0,-21-21 0,21 20 16,1 1-16,-1-22 0,0 22 15,1 0-15,-1-1 0,0 1 0,1 0 16,-1-1-16,22 22 0,-22-21 15</inkml:trace>
  <inkml:trace contextRef="#ctx0" brushRef="#br1" timeOffset="37635.04">5757 847 0,'-21'21'16,"42"-21"15,0-21-31,1 0 0,-1 21 15,0-22-15,0 1 0,0 0 16,22 0-16,-22 0 0,0 21 0,-21-21 16,21-1-16,-21 1 0,0 0 15,-21 21 1,0 0 0,-22 21-16,22 0 0,0 1 15,0-1-15,0 0 0,0 21 16,-1-21-16,22 22 0,0-22 0,0 21 15,0-21-15,0 1 16,0-1-16,0 0 0,22 0 0,-1-21 0,21 0 16,-21 0-16,0 0 0,22 0 15,-1 0-15,-21 0 0,22-21 0,-1 0 16,-21 0-16,21-1 0,-20-20 16,20 21-16,0-21 0,-21-1 15,1 22-15,-22 0 16,0 0-16,0 0 0,0 42 31,0 0-15,-22 21-16,22-21 0,-21 1 15,21 20-15,-21 0 0,21-21 0,0 22 16,0-22-16,0 0 0,0 0 16,-21 0-16,21 1 0,0-1 0,0-42 46,0-1-30,0-20-16,0 21 0,0 0 16,21-22-16,-21 1 0,21 21 15,0-21-15,1-1 0,-1 22 0,21-21 16,-21 21-16,22-1 0,-22 1 16,21 0-16,0 21 0,-20 0 0,41 0 15,-42 0-15,0 21 16,1 0-16,-1 1 0,-21-1 0,0 21 15,0-21-15,0 22 0,0-1 16,-21-21-16,-1 21 0,22-20 0,-21 20 16,0-21-16,0 0 0,21 0 15,-21-21-15,21 22 0,21-44 32,0 1-17,21 0-15,1 0 0</inkml:trace>
  <inkml:trace contextRef="#ctx0" brushRef="#br1" timeOffset="38819.91">7197 677 0,'0'0'0,"0"-21"0,0 0 15,0 0-15,0 0 0,0 0 16,-22 21 0,1 0-16,0 0 15,-21 21-15,21 0 0,-1 0 0,1 0 16,0 22-16,0-22 15,0 21-15,21-21 0,-21 22 0,21-22 16,0 21-16,-22 0 0,22-20 16,0-1-16,0 0 0,0 21 0,22-42 15,-1 21-15,0 1 0,0-22 16,0 0-16,0 0 0,22 0 0,-22 0 16,21-22-16,-21 1 0,1 21 15,20-21-15,-21-21 0,21 21 16,-20-1-16,-1-20 0,0 0 0,-21 21 15,0-22-15,0 1 0,0 21 16,0-22-16,0 22 0,0 0 0,-21 0 16,0 0-16,-1 21 0,1 0 15,0 0-15,-21 0 0,21 0 0,-22 0 16,22 21-16,-21 0 0,21 0 16,-1 0-16,1 22 0,0-22 0,0 21 15,21 1-15,0-22 0,0 21 16,0 0-16,0-20 0,0-1 0,21 21 15,0-21-15,22-21 0,-22 21 16,21 1-16,-21-22 0,22 0 0,-1 0 16,0 0-16,-21 0 0,22-22 15,-1 1-15,0 0 0,1 0 0,-1 0 16,0 0-16,1-1 0,-22-20 16,21 21-16,-21-21 0,1 20 15,-22-20-15,0 21 0,0 0 16,0 0-16,0-1 0,-22 22 31,1 0-31,21 22 0,-21-1 0,0-21 16,21 42-16,0-21 0,-21 0 15,21 1-15,0 20 0,0-21 0,0 0 16,0 0-16,0 1 0,0-1 16,0 0-16,0 0 0,0 0 0,21-21 15,0 0-15,0 0 16,0 0-16,1 0 0,-1 0 0,0-21 15,0 21-15,0-21 0,22 0 16,-22 0-16,0-1 0,0-20 16,0 21-16,-21-21 0,21 20 0,-21 1 15,22-21-15,-22 21 0,0 0 16,0-1-16,0 1 0,21 21 16,-21 21 15,0 1-31,0-1 0,0 0 15,-21 0-15,21 0 0,0 22 16,0-22-16,0 0 0,0 21 0,0-21 16,0 1-16,0-1 0,0 0 15,0 0-15,0 0 0,21-21 16,0 21-16,0-21 0,0 0 0,0 0 16,1 0-16,-1 0 0,21 0 15,-21 0-15,0-21 0,22 21 0,-22-21 16,21 0-16,1 0 0,-22-22 15,21 22-15,-21-21 0,0 0 0,1 20 16,-1-20-16,-21 21 0,0-21 0,0 20 16,0 1-16,0 0 0,0 0 15,-21 21 1,-1 0-16,1 0 16,21 21-16,0 0 0,-21 0 0,21 1 15,0-1-15,0 21 0,0-21 16,0 0-16,0 1 0,0-1 15,0 21-15,0-21 0,0 0 16,21 1-16,0-22 0,-21 21 0,0 0 16,22 0-16,-1 0 15,-21 0-15,0 1 32,-21-22-32,-1 0 15,1 0-15,0 0 16,21-22 31</inkml:trace>
  <inkml:trace contextRef="#ctx0" brushRef="#br1" timeOffset="38982.82">8594 1037 0,'-22'0'15,"1"0"-15,0 0 32,0 0-1</inkml:trace>
  <inkml:trace contextRef="#ctx0" brushRef="#br1" timeOffset="45743.71">1672 2159 0,'0'0'0,"21"-21"31,0 0-31,1 0 16,-1 21-16,0-22 0,-21 1 15,21 21-15,0-21 0,-21 0 16,0 0-16,21 0 15,-21-1-15,-21 22 16,-21 0-16,21 0 0,-22 22 16,-20-1-16,21-21 0,-22 21 15,22 21-15,-22-21 0,1 1 16,20-1-16,1 0 0,21 0 0,-21 0 16,42 0-16,0 1 0,0-1 15,21 0-15,21-21 0,0 21 16,1 0-16,-1-21 0,22 21 0,-22 1 15,21-1-15,-20 0 0,-1 0 16,0 0-16,-20 0 0,20 1 0,-42 20 16,0-21-16,0 0 0,0 43 15,-21-43-15,-22 0 16,1 0-16,0 0 0,-1 1 0,-20-1 16,-1-21-16,22 0 15,-21 0-15,20 0 0,1 0 0,-22 0 16,43 0-16,-21-21 0,0-1 15,20 1-15,1 0 0,0 0 16,0 0-16,21 0 0,0-1 0,0 1 16,0 0-16,21 0 15,0 0-15,22 21 0,-1-21 0,0-1 16,1 22-16,20-21 0,-21 21 16,22-21-16,-1 21 0</inkml:trace>
  <inkml:trace contextRef="#ctx0" brushRef="#br1" timeOffset="45952.1">1926 2328 0,'21'0'0,"-21"85"15,0-43-15,0-20 16,0-1-16,0 21 0,0-21 0,0 0 16,0 1-16,0 20 0,0-21 15,0 0-15,0 0 0,-21 1 16,21-44 15,0 1-15,0 0-16,0 0 0,0 0 15</inkml:trace>
  <inkml:trace contextRef="#ctx0" brushRef="#br1" timeOffset="46119.01">1990 2223 0,'0'0'0,"-22"0"15,1 0 1,21 21 0,21-21 15,1 0-31,-1 0 16,0 0-16</inkml:trace>
  <inkml:trace contextRef="#ctx0" brushRef="#br1" timeOffset="46843.59">2244 2328 0,'0'22'0,"21"20"31,0-21-31,0-21 16,0 0-16,0 0 15,1 0-15,-1-21 0,0 0 16,0 0-16,0 21 0,0-22 15,1 1-15,-1 0 0,0 21 16,0-21-16,0 21 0,-42 0 31,0 21-31,0 0 16,0 22-16,-1-22 0,1 21 16,0 0-16,0 1 0,0 20 0,0-20 15,-1-1-15,1 0 0,0 1 16,0-22-16,21 0 0,0 0 15,-21 0-15,21 0 0,0-42 32,0 0-32,0-21 15,21 21-15,-21-1 16,0 1-16,21-21 0,-21 21 0,21-22 16,-21 22-16,0 0 0,0 0 15,21 0-15,1 21 0,-1 0 16,-21 21-16,21 0 15,0 21-15,-21-20 16,0-1-16,21 0 0,0 0 0,-21 21 16,22-20-16,-1-1 0,0-21 15,0 21-15,0 0 0,22-21 0,-22 0 16,21 0-16,0 0 0,1 0 16,-22-21-16,21 0 0,1 21 15,-22-21-15,21-1 0,0-20 0,-20 21 16,-1 0-16,0-22 0,0 1 15,0 21-15,-21-21 0,0 20 0,0-20 16,0 21-16,0-21 0,0 20 16,0 1-16,-21 21 15,0 0-15,21 21 16,-21 1-16,21-1 0,0 21 0,0-21 16,0 22-16,0-1 0,0-21 15,0 21-15,0 1 0,0-22 0,0 0 16,0 0-16,0 0 0,0 1 15,21-1 1,0-21-16,0 0 16,0 0-16,1 0 0,-1-21 0,0-1 15,21 1-15,-21 0 0,22 0 16</inkml:trace>
  <inkml:trace contextRef="#ctx0" brushRef="#br1" timeOffset="47068.46">3958 2265 0,'0'0'16,"21"0"-16,-21 21 31,0 0-31,0 0 0,0 1 16,0-1-16,0 0 0,0 21 16,0-21-16,-21 1 0,21-1 0,-21 0 15,21 0-15,-21 0 0,21 0 16,0 1-16,0-1 0,21-21 31,0-21-31,0-1 0,22 1 16,-22 0-16</inkml:trace>
  <inkml:trace contextRef="#ctx0" brushRef="#br1" timeOffset="47383.82">4424 2286 0,'21'-21'0,"-42"21"16,0 0-1,-1 0-15,1 0 0,0 0 16,21 21-16,-21-21 0,0 21 0,0-21 16,-1 21-16,22 1 15,0-1-15,0 0 0,22-21 16,-1 21 0,0-21-16,0 0 0,0 21 0,0 0 15,1-21-15,-1 22 0,0-22 16,0 21-16,-21 0 0,21-21 15,-21 21-15,0 0 0,0 0 16,-21 1-16,0-22 16,0 0-16,0 21 0,-1-21 0,1 0 15,0 0-15,0 0 0,0 0 16,0 0-16,-1 0 0,1-21 16,21-1-16,-21 1 0,0 0 15,21 0-15,0-21 0</inkml:trace>
  <inkml:trace contextRef="#ctx0" brushRef="#br1" timeOffset="47539.73">4000 2032 0,'-21'0'0,"0"0"16,0 0-16,0 0 16,0 0-1,21 21-15,0 0 16,21-21-1</inkml:trace>
  <inkml:trace contextRef="#ctx0" brushRef="#br1" timeOffset="48272.83">5334 2561 0,'21'0'15,"-42"0"-15,63 0 0,-21 0 0,1 0 16,-1 0-16,0 0 0,0 0 15,0 0-15,0 0 0,1 0 16,-1-21-16,0 21 0,0-21 0,0 0 16,0 0-16,1-1 0,-1 1 15,0-21-15,-21 21 0,0 0 16,0-1-16,0 1 0,0 0 16,-21 0-16,0 0 0,-1 0 0,-20 21 15,21 0-15,-21 0 0,-1 0 16,22 0-16,-21 0 0,-1 21 0,22 0 15,-21 0-15,21 21 0,0 1 16,-1-1-16,1 0 0,21-20 0,-21 20 16,21 0-16,0 1 0,0-22 15,0 21-15,21-21 0,0-21 16,1 21-16,-1-21 0,0 0 16,0 0-16,21 0 0,1-21 0,-1 21 15,0-21-15,1-21 0,-1 21 0,0-22 16,1 22-16,-1-21 0,0-1 15,-20 1-15,20 0 0,-21-1 0,0 1 16,0-21-16,-21 20 0,0 1 16,0 0-16,0-22 0,0 22 0,0-1 15,0 1-15,0 0 0,0-1 16,0 22-16,-21 0 0,0 21 16,0 0-16,21 21 0,0 0 15,0 1-15,-21 20 0,21 0 16,0 22-16,-21-22 0,21 0 15,0 22-15,0-22 0,0 22 0,0-22 16,0 0-16,0 22 0,0-22 16,0 1-16,0-22 0,21 21 0,0-21 15,-21 0-15,21 1 0,0-22 0,0 0 16,1 0-16,-1 0 0,0 0 16,21 0-16,-21-22 0,1 1 0,20 0 15,-21 0-15,0-21 0,22 20 16,-22-20-16</inkml:trace>
  <inkml:trace contextRef="#ctx0" brushRef="#br1" timeOffset="48823.02">6286 2223 0,'0'-22'15,"0"44"1,0-1-16,0 0 0,0 0 16,0 0-16,0 0 0,0 1 15,0-1-15,0 0 0,0 21 0,0-21 16,0 1-16,0-1 0,0 0 15,22-21 1,-1 0-16,0 0 0,0 0 0,21 0 16,-20-21-16,20 0 15,-21-1-15,0 1 0,22 0 0,-22 0 16,0 0-16,0-22 0,0 22 16,-21 0-16,21 0 0,-21 0 0,0 0 15,-21 21 16,0 21-31,21 0 0,0 0 16,0 0-16,-21 22 0,21-22 16,0 21-16,-21 0 0,21 1 0,0 20 15,0-20-15,0-1 0,0 21 16,0-20-16,0 20 0,0-20 0,0 20 16,0-21-16,0 22 0,0-22 15,0 22-15,0-1 0,-21 1 16,21-22-16,-22 22 0,1-22 0,0 0 15,21 1-15,-21-1 0,-21-21 16,20 0-16,1 0 0,-21 1 0,21-22 16,-22 0-16,22 0 0,-21 0 0,0-22 15,20-20-15,-20 21 0,0-21 16,-1-22-16,1 22 0,21-22 0,0 1 16,0-1-16,-1 1 0,1 20 15,21-20-15,0 21 0,0-1 0,0 1 16,21 0-16,1-1 0,-1 1 15,0 21-15,21-22 0,1 1 16,-1 0-16,0-1 0,1 1 0,-1 0 16,21 21-16,-20-22 0</inkml:trace>
  <inkml:trace contextRef="#ctx0" brushRef="#br1" timeOffset="49242.79">6837 2159 0,'0'21'31,"0"0"-15,-21 1-16,21-1 16,0 0-16,0 21 0,0-21 15,0 1-15,0 20 0,0-21 16,0 0-16,0 22 0,0-22 0,0 0 16,-22 0-16,22-42 31,0 0-31,0 0 15,0-1-15,0 1 0,0 0 16,0 0-16,22-21 0,-22 20 0,21-20 16,0 21-16,-21 0 0,21-22 15,43 1-15,-43 21 0,21 0 16,-21 21-16,22 0 0,-22 0 16,21 0-16,-21 0 0,22 0 15,-22 21-15,0-21 0,0 21 0,-21 21 16,0-20-16,0-1 0,0 0 15,0 0-15,0 0 0,0 22 0,0-22 16,0 0-16,-21 0 0,21 0 16,-21 0-16,0 1 0,21-44 31,21 22-15,0-21-16,0 0 0</inkml:trace>
  <inkml:trace contextRef="#ctx0" brushRef="#br1" timeOffset="50872.89">7726 2159 0,'21'-21'0,"-42"42"0,42-63 0,-21 21 15,0-1-15,0 1 0,-21 0 16,0 0-16,-1 21 0,1 0 16,0 0-16,0 0 0,-21 0 15,20 0-15,-20 0 0,21 21 0,-21 0 16,20 0-16,1 1 0,0 20 15,-21-21-15,42 21 0,-21-20 0,-1 20 16,22-21-16,0 21 0,0-20 16,0 20-16,0-21 0,0 0 0,0 0 15,22 1-15,-1-22 0,0 0 16,21 0-16,-21 0 0,22 0 16,-22-22-16,21 22 0,1-21 0,-1 0 15,-21 0-15,21 0 0,-20 0 16,-1-1-16,0-20 0,0 21 0,0-21 15,-21-1-15,0 22 0,0 0 16,0 0-16,0 0 16,-21 21-16,0 0 15,0 21-15,0 0 16,21 0-16,-22 0 0,22 0 16,0 1-16,0-1 0,0 0 0,0 0 15,0 0-15,0 0 0,0 1 0,22-1 16,-1 0-16,0-21 0,0 0 15,0 21-15,0-21 0,22 0 16,-22 0-16,21 0 0,1-21 0,-1 21 16,0-21-16,-21 0 15,22-1-15,-22 1 0,21 0 0,-21 0 16,1 0-16,-1 0 0,-21-1 0,0 1 16,0-21-16,0 21 0,0 0 0,0-1 15,0 1-15,-21 42 31,-1 1-31,22-1 0,0 0 16,0 0-16,-21 21 16,21-20-16,0-1 0,0 0 0,0 0 15,0 0-15,0 0 0,0 1 16,21-44 31,-21 1-47,22 21 0,-22-21 15,0 0-15,0 0 0,0 0 16,21-1-16,-21-20 0,0 21 0,21 0 16,-21 0-16,0-1 0,0 1 15,21 21 1,-21 21 0,0 1-16,0-1 0,21 0 15,-21 0-15,0 0 0,0 0 0,0 1 16,0-1-16,0 0 0,21 0 0,-21 0 15,22-21-15,-1 21 0,0-21 16,0 0-16,0 0 0,0 0 16,1 0-16,-1 0 0,0 0 15,0 0-15,0-21 0,0 0 16,1 0-16,-1 21 0,0-42 0,-21 20 16,21 1-16,-21 0 15,21 0-15,-21 0 0,0 0 0,0-1 16,0 44 15,0-1-31,0 0 0,0 0 16,0 0-16,-21 0 0,21 1 15,0-1-15,0 0 0,0 0 0,0 0 16,0 0-16,0 1 0,21-1 16,0-21-16,1 0 0,-1 0 15,0 0-15,21 0 0,-21 0 16,1 0-16,20 0 0,-21 0 15,0-21-15,0 21 0,22-22 0,-22 1 16,-21 0-16,21 0 0,0 0 16,0 0-16,-21-1 0,0 1 0,0-21 15,22 21-15,-1 0 16,-21-1-16,0 44 16,0-1-16,0 0 15,0 0-15,0 0 0,0 0 16,0 1-16,0-1 0,0 0 0,0 0 15,0 0-15,0 0 0,21 1 16,21-1 0,-21-21-16,1 0 0,-1 0 15,0 0-15,0 0 0,0-21 16,0-1-16,1 22 0,-1-21 0,0-21 16,0 21-16,0-22 15,0 1-15,1 21 0,-22-21 16,21-1-16,0 43 15,-21-21-15,0 0 0,21 21 16,-21 21 15,0 0-15,0-42 46,0 0-46,-21 21 0,0 0-16,21 21 15,-21 0-15,-1 0 0,22 1 16,0-1-16,-21 0 0,21 0 0,-21 0 16,21 22-16,0-22 0,0 0 15,0 0-15,0 0 0,0 0 0,0 1 16,21-1-16,0-21 15,1 0-15,-1 0 16,0 0-16,0 0 0,0 0 0,0-21 16,22-1-16,-22 1 0,0 21 15,0-21-15,0 0 0,-21 0 16,0 0-16,0-1 0,0 1 0,0 0 16,0-21-16,0 21 0</inkml:trace>
  <inkml:trace contextRef="#ctx0" brushRef="#br1" timeOffset="51070.78">9165 1715 0,'-21'0'0,"42"0"0,-63 0 0,21 0 16,-1 0-1,22 21 48</inkml:trace>
  <inkml:trace contextRef="#ctx0" brushRef="#br1" timeOffset="53895.84">4212 6329 0,'0'0'0,"0"-21"32,0 42-17,-21 0-15,21 0 16,0 0-16,0 1 16,0-1-16,0 0 0,0 0 0,0 0 15,0 0-15,0 1 0,0-1 16,0 0-16,21 0 0,21-21 15,-20 0-15,-1 0 0,21 0 16,0 0-16,1-21 0,-1 0 0,0 0 16,1-1-16,-1-20 0,22 21 15,-22-21-15,-21 20 0,21-20 16,-20 21-16,-1 0 0,0-22 0,-21 22 16,0 0-16,0 0 0,0 0 15,-21 0-15,0-1 0,-1 22 0,1 0 16,0 0-16,0 0 15,0 0-15,0 22 0,-1-1 0,22 0 16,0 21-16,0 1 0,0-1 16,0 21-16,0-20 0,0 20 0,0-20 15,0 20-15,0-21 0,0 1 0,0-1 16,22 0-16,-22 1 0,21-22 16,-21 21-16,21-21 0,-21 1 0,0-1 15,0 0 1,-21-21-1,0 0-15,-1-21 16,1 0-16,0 21 0,-21-22 16,-1 1-16,22 0 0,-21 0 0,0 0 15,20 0-15,-20-1 0,21 1 16,0 21-16,0 0 0,-1 0 0,1 0 16,21 21-1,0 1-15,0-1 0,0 0 0,0 0 16,21 21-16,1-20 0,-1-1 15,0 0-15,0 0 0,0 0 16,0 0-16,1-21 0,20 22 0,-21-22 16,21 0-16,1 0 0,-1 0 15,0 0-15,1 0 0,-1-22 0,0 1 16,1 0-16,-1 0 0,0 0 0,1 0 16,-22-1-16,21 1 0,-21-21 15,1 21-15,-1-22 0,-21 22 0,0 0 16,0-21-16,21 21 0,-21-1 15,0 44 17,0 20-32,0-21 15,0 0-15,0 0 0,-21 22 0,21-22 16,0 0-16,0 0 0,0 0 16,-21 1-16,21-1 0,0 0 0,0 0 15,0-42 16,21 21-31,0-21 0,-21 0 16,21-1-16,0 1 0,-21 0 16,0 0-16,21 0 0,1 0 0,-22-1 15,21 1-15,-21 0 0,21 21 16,-21-21-16,21 21 0,0 0 16,0 0-16,1 21 15,-1-21-15,-21 21 0,21 0 16,-21 1-16,21-1 0,-21 0 0,21 0 15,0 21-15,-21-20 0,22-1 0,-1-21 16,-21 21-16,21 0 16,0 0-16,0-21 0,0 21 0,22-21 15,-22 0-15,21 22 0,1-22 0,-1 0 16,21 0-16,-20 0 0,-1 0 0,22-22 16,-22 22-16,0-21 0,1 0 0,-1 0 15,0 21-15,-21-42 0,22 20 16,-22 1-16,-21 0 0,21 0 0,-21-21 15,0 20-15,0-20 0,0 0 16,0 21-16,0-22 0,-21 22 16,21 0-16,-21 0 0,0 0 0,-1 21 15,1 0-15,0 0 0,0 0 16,0 0-16,-22 21 0,22 0 0,-21 21 16,21-21-16,0 22 0,-1-22 0,1 21 15,0 1-15,0-22 0,21 21 16,-21-21-16,21 43 15,0-43-15,0 0 0,21 0 0,0-21 16,0 0-16,22 21 0,-22-21 16,0 0-16,21 0 0,-21 0 0,22-21 15,-22 21-15,0-21 0,21 0 16,-20 0-16,-1 0 0,0-1 0,0-20 16,0 0-16,0 21 0,1-22 0,-22-20 15,0 20-15,0 1 0,0-21 16,0 20-16,0 1 0,0 0 0,0-1 15,0 22-15,0 0 0,0 0 16,-22 42 15,22 0-31,-21 21 0,21-20 0,0 20 16,0 0-16,0 1 0,0 20 0,0-21 16,0 1-16,0-1 0,0 0 15,0-20-15,0 20 0,0-21 16,0 21-16,21-20 0,1-1 0,-22 0 15,21-21-15,21 21 0,-21-21 16,0 0-16,22 0 0,-1 0 16,-21 0-16,22 0 0,-1 0 0,0-21 15,1 21-15,-1-21 0,0 0 16,1-1-16,-22-20 0,21 21 0,0-43 16,-20 22-16,-22 21 0,0-21 15,0 20-15,0-20 0,0 21 0,0 0 16,-22 21-1,1 0-15,0 21 0,0 0 16,0 0-16,0 0 0,21 1 16,0 20-16,0-21 0,0 21 15,0-20-15,0-1 0,0 21 0,0-21 16,0 0-16,0 1 0,21-1 0,0 0 16,0-21-16,0 21 0,0-21 15,22 0-15,-22 0 0,21 0 0,-21 0 16,22 0-16,-22 0 0,0 0 0,0 0 15,0-21-15,1 0 0,-1 0 16,0-1-16,-21 1 0,0 0 16,21 0-16,0-21 0,-21 20 0,21-20 15,-21 21-15,22-21 0,-1-1 16,0 22-16,0 0 0,0-21 0,0 20 16,22 22-16,-22-21 0,21 21 15,-21 0-15,22 0 0,-22 0 0,21 21 16,-21-21-16,1 43 0,-1-22 15,-21 0-15,0 21 0,0-20 0,0 20 16,0-21-16,0 21 0,0-20 0,-21-1 16,21 21-16,0-21 0,-22-21 15,22 21-15,-21 1 0,21-1 16,0-42 15,21-1-31,1 1 0,-22 0 16,21 0-16,0 0 15,0 0-15,0-22 0,0 1 0,1 21 16,-1-22-16,0 1 0,0 21 16,0-21-16,0 20 0,1 1 0,-22 0 15,0 0-15,21 21 0,-21 21 16,-21 0 0,-1 22-16,1-22 0,0 21 15,0-21-15,21 22 0,-21-1 0,21-21 16,-21 21-16,21-20 15,0 20-15,0-21 0,0 0 0,0 0 16,21 1-16,0-22 0,21 21 16,-21-21-16,22 0 0,-22 0 0,21 0 15,-21 0-15,22 0 0,-22 0 0,21 0 16,-21 0-16,22-21 0,-22 21 16,0-22-16,0 1 0,0 21 0,-21-21 15,0 0-15,22 0 0,-22 0 16</inkml:trace>
  <inkml:trace contextRef="#ctx0" brushRef="#br1" timeOffset="54054.75">8297 6816 0,'0'0'0,"0"21"32,-21-21 14,0 0-30</inkml:trace>
  <inkml:trace contextRef="#ctx0" brushRef="#br1" timeOffset="60860.33">13631 6350 0,'0'-21'0,"0"42"0,0-63 0,0 21 16,0-1-16,0 1 0,0 0 16,0 0-16,0 0 0,0 0 0,0-1 15,0 1-15,0 0 0,0 0 16,-21 21-1,21 21 1,-21 0-16,21 0 16,0 22-16,0-22 0,0 21 15,-21 22-15,21-22 0,-21 22 16,21-1-16,-22 1 0,22-22 0,0 21 16,0 1-16,0-22 0,0 1 0,0-1 15,0 0-15,0-21 0,22 1 16,-22-1-16,21 0 0,21-21 0,0 0 15,-20 0-15,20-21 16,0 0-16,-21-1 0,22 1 0,20-21 16,-20 21-16,-1-22 0,0 1 15,1-21-15,-1 20 0,-21-20 0,21-1 16,-20 22-16,-1-22 0,-21 22 16,0 0-16,0-1 0,0 1 0,0 0 15,0-1-15,0 22 0,0 0 16,0 0-16,0 0 0,-21 21 15,21 21 1,-22 0-16,22 0 0,-21 0 16,21 22-16,-21-1 0,21 0 0,-21 22 15,21-1-15,0 1 0,0-1 16,0 1-16,0-22 0,0 22 0,0-22 16,0 0-16,0-20 0,21 20 0,0-21 15,0 0-15,1-21 0,20 0 16,-21 0-16,21 0 0,-20 0 0,20 0 15,0-21-15,-21 0 0,22 0 0,-1-22 16,-21 22-16,0-21 16,22 21-16,-22-22 0,-21 1 0,21 0 15,-21-1-15,0 1 0,0 21 16,21-43-16,-21 43 0,0 42 31,0 1-31,-21-1 0,21 21 16,-21 0-16,21-20 0,-21 20 0,21 0 15,0 1-15,0-1 0,-21-21 16,21 21-16,-22-20 0,22-1 16,0 0-16,0 0 0,0 0 0,0-42 47,22 0-47,-1 0 15,-21 0-15,21-1 0,-21-20 0,21 21 16,-21-21-16,21-1 0,0 22 15,-21-21-15,22 21 0,-1-22 0,-21 22 16,21 0-16,0 0 0,0 21 16,-21 21-16,21 0 15,-21 0-15,22 0 0,-22 22 0,0-22 16,0 21-16,0 1 0,0-22 16,0 21-16,0-21 0,21 0 15,-21 22-15,21-22 0,0 0 0,-21 0 16,21-21-16,22 21 0,-22-21 15,0 0-15,21 0 0,1 0 0,-1 0 16,21 0-16,-20 0 0,20-21 16,-20 0-16,20 0 0,-21 0 15,1 0-15,-1-1 0,0 1 0,1 0 16,-22 0-16,0 0 0,21-22 16,-42 22-16,0 0 0,0 0 15,0 0-15,0 0 16,0-1-16,0 1 15,-21 21 48,0 0-63,0 0 16,0 0-1,0 0 1,21-21-16,-22 21 0,22-21 15,-21 21-15,0 0 16,0 0-16,0 0 16,21 21-16,-21-21 15,-1 21-15,1 0 0,21 1 0,-21-1 16,0 0-16,0 21 0,0-21 16,21 1-16,-22 20 0,22-21 0,-21 0 15,21 0-15,0 1 0,0-1 0,0 0 16,0 0-16,0 0 0,21-21 15,1 0-15,-1 0 0,0 0 16,0 0-16,21 0 0,-20-21 16,20 21-16,-21-21 0,21 0 15,-20 0-15,-1-1 0,0 1 0,0 0 16,0 0-16,-21 0 0,0 0 16,0-1-16,21 1 0,-21 0 0,0 42 46,0 0-46,0 1 0,-21-1 16,21 21-16,0-21 0,0 22 16,-21-22-16,21 21 0,-21 0 0,0 1 15,21 20-15,-21-20 0,21 20 16,-22 1-16,22-1 0,-21 22 0,21-22 16,-21 1-16,0 20 0,0-20 0,21-1 15,0 1-15,-21-1 0,-1 1 16,22-1-16,0-20 0,0-1 0,0 0 15,0 1-15,0-22 0,0 0 16,0 0-16,0-42 16,22 0-16,-1-21 0,0 20 15,0-20-15,21 0 0,-20-1 0,20-20 16,-21-1-16,21 1 0,-20-1 0,-1-20 16,21-1-16,-21 0 0,0 1 15,1-1-15,-1 0 0,-21 22 0,21-22 16,-21 22-16,21 20 0,-21-20 15,0 21-15,0-1 0,0 1 0,0 21 16,0 0-16,0-22 0,0 22 16,0 0-16,0 0 0,0 42 78,0 0-78,0 0 15,0 0 1,0 1-16,0-1 0,0 0 16,0 0-16,21 0 0,-21 0 0,0 1 15,0-1-15,0 0 0,0 0 16,0 0-16,21 0 0,-21 1 0,22-22 16,-22 21-16,21-21 0,0 0 15,0 0-15,0 0 16,22 0-16,-22 0 0,0 0 15,0-21-15,0-1 0,0 1 16,1 0-16,-1 0 0,0 0 0,0-22 16,0 22-16,-21-21 0,0 21 15,21 0-15,-21-22 0,22 22 0,-22 0 16,0 0-16,0 0 16,0 42-1,0 0-15,0 0 16,0 0-16,-22 0 0,22 1 0,0-1 15,0 21-15,0-21 16,0 0-16,0 1 0,0-1 0,0 0 16,0 0-16,0 0 0,22 0 0,-1-21 15,0 22-15,0-22 16,0 0-16,0 0 0,22 0 0,-22 0 16,0 0-16,0 0 0,22-22 15,-22 1-15,0 21 0,21-21 0,-21 0 16,1 0-16,-1 0 0,0-1 15,0 1-15,-21 0 0,21-21 16,0 21-16,-21-1 0,22 22 0,-22-21 16,0 0-16,0 0 15,0 0-15,21 21 0,-21 21 32,0 0-32,0 0 15,0 0-15,0 1 0,0-1 0,-21 0 16,21 0-16,0 21 0,0-20 15,0-1-15,0 0 0,0 0 0,0 0 16,21 0 0,0-21-16,0 0 0,0 0 15,0 0-15,1 0 0,20 0 0,0-21 16,-21 0-16,22 21 0,-1-21 0,-21 0 16,22 0-16,-1-22 0,-21 22 15,0 0-15,0-21 0,1-1 16,-1 22-16,0-21 0,-21-1 15,21 22-15,-21 0 0,0-21 0,0 21 16,-21 21 0,0 0-16,0 0 0,-22 21 15,22 0-15,0 0 0,-21 43 16,20-22-16,22-21 0,-21 21 16,0 22-16,21-22 0,0-21 15,0 1-15,0-1 0,0 0 0,21 0 16,0-21-16,22 21 15,-1-21-15,-21 0 0,22 0 16,-1 0-16,0 0 0,1 0 16,-1-21-16,0 21 0,1-21 0,-22 0 15,21 21-15,-21-21 0,22-1 16,-22 1-16,0-21 0,0 0 16</inkml:trace>
  <inkml:trace contextRef="#ctx0" brushRef="#br1" timeOffset="61083.21">16764 6308 0,'-21'0'31</inkml:trace>
  <inkml:trace contextRef="#ctx0" brushRef="#br1" timeOffset="61871.75">19008 6541 0,'21'0'0,"0"0"0,0 0 15,0 0-15,0-22 0,1 22 16,-1-21-16,0 0 0,21 0 0,-21 21 15,1-21-15,20 0 0,-21-1 16,0 1-16,-21 0 0,0 0 0,0 0 16,0 0-16,0-1 15,-21 1-15,0 0 0,0 21 0,-22-21 16,22 0-16,-21 0 0,0 21 0,-1 0 16,22 0-16,-21 0 0,-1 0 15,1 21-15,21 0 0,-21 0 0,-1 0 16,22 0-16,-21 22 0,21-1 15,-1 22-15,1-22 0,0 0 0,21 1 16,0-1-16,0 0 0,0 1 0,0-22 16,21 0-16,0 0 0,1 0 15,-1-21-15,0 0 0,0 0 0,21 0 16,-20 0-16,20 0 0,-21-21 16,21 21-16,-20-21 0,20 0 15,0-22-15,1 22 0,-22-21 16,21 0-16,0 20 0,-20-41 0,20 21 15,-21-1-15,21-41 0,-20 41 16,-1 1-16,0 0 0,-21-1 16,0 1-16,0 0 0,0 20 15,0 1-15,0 0 0,0 0 0,0 42 16,-21 0 0,0 0-16,-1 22 0,22-22 15,-21 21-15,0 1 0,21-1 0,0 0 16,0 1-16,0 20 0,0-21 0,0 1 15,0-1-15,0 0 16,0 1-16,21-1 0,0-21 0,1 22 16,-1-22-16,0 0 0,21-21 15,22 21-15,-22-21 0,0 0 16,22 0-16,-22 0 0,1-21 0,20 0 16,-21 0-16,1-1 0</inkml:trace>
  <inkml:trace contextRef="#ctx0" brushRef="#br1" timeOffset="63038.9">20299 6287 0,'0'-22'0,"0"44"0,0-86 0,0 43 0,0 0 16,0 0-16,-21-1 15,-1 22-15,1 0 0,0 0 16,0 0-16,0 0 0,0 22 16,-1-1-16,1 0 0,0 0 15,0 0-15,0 22 0,21-22 0,-21 21 16,-1 0-16,1-20 0,21 20 15,0 0-15,0-21 0,0 1 0,0 20 16,0-21-16,0 0 0,0 0 16,21 1-16,1-22 15,-1 0-15,0 0 0,21-22 0,-21 22 16,1-21-16,20 0 0,-21 0 16,21-43-16,-20 22 15,-1 0-15,0-1 0,-21 1 16,21 21-16,-21-64 0,0 64 15,0 0-15,0 0 0,0 0 0,-21 21 32,0 0-32,0 0 0,-1 21 15,22 0-15,0 0 0,-21 21 16,21-20-16,0 20 0,0 43 16,0-64-16,0 21 0,0 0 15,0-20-15,21-1 0,1 0 0,-22 0 16,21 0-16,0 0 0,21-21 15,-21 0-15,1 0 0,20 0 16,0 0-16,-21 0 0,22 0 0,-22-21 16,64-21-16,-64 0 15,21 20-15,0-20 0,-20 0 0,-1-1 16,21 1-16,-21 0 0,-21-1 0,21 1 16,1-21-16,-22 20 0,21 1 15,-21-64-15,0 64 0,0-1 16,0 1-16,0 21 0,0 0 15,0 0-15,-21-1 0,-1 22 16,22 22-16,-21-1 0,0 0 16,0 0-16,21 21 0,0 1 15,-21-1-15,21 0 0,-21 64 16,21-63-16,0-1 0,0 0 16,0 1-16,0-1 0,0 0 0,0 1 15,21-1-15,0 0 0,0-21 16,0 22-16,0-22 0,22 0 0,-22 0 15,21 0-15,1-21 0,-1 0 0,-21 0 16,43 0-16,-22 0 0,0 0 16,1 0-16,-1-21 0,0 0 0,1 0 15,-1 0-15,0 0 0,-21-22 16,22 22-16,-22-21 0,0-1 16,0 1-16,0 21 0,-21-21 0,0 20 15,0-20-15,0 21 0,0 0 16,-21 0-16,0 21 0,0 0 15,0 0-15,0 0 0,-22 0 16,22 0-16,0 21 0,-21 0 0,20 0 16,1 21-16,0-20 0,0 20 0,0-21 15,21 21-15,0-20 0,0 20 16,-21-21-16,21 21 0,0-20 16,0-1-16,0 0 0,21 0 15,0-21-15,0 0 0,21 0 16,-20 0-16,20 0 0,-21-21 15,0 21-15,0-21 0,1 0 16,-1-22-16,0 22 0,0 0 0,0-21 16,-21-1-16,0 22 0,21-21 15,-21 21-15,0-1 0,0-20 0,0 21 16,0 0-16,0 42 31,0 0-31,-21 0 0,21 0 0,-21 1 16,21 20-16,0-21 0,0 21 15,0-20-15,0 20 0,0-21 16,0 0-16,0 0 0,21 1 0,0-1 16,1 0-16,-1-21 15,21 0-15,-21 0 0,0 0 0,22 0 16,-1 0-16,-21-21 0,22 21 16,-22-21-16,0-1 0,0 1 0,0 0 15,0 0-15,1 0 0,-22 0 16,0-22-16,21 22 0,-21 0 0,0 0 15,0 0-15,0-22 0</inkml:trace>
  <inkml:trace contextRef="#ctx0" brushRef="#br1" timeOffset="63363.72">20489 6033 0,'0'0'0,"-21"0"0,42 0 15,22 0 1,-1 0-16,0 0 0,1 0 16,20-22-16,-21 1 0,22 21 0,-1-21 15,-20 21-15,-1-21 0,0 21 16,1-21-16,-1 21 0,0 0 0,-20-21 15,-1 21-15,0-22 16,-42 22 31,0 0-47,21 22 16,-22-22-16</inkml:trace>
  <inkml:trace contextRef="#ctx0" brushRef="#br1" timeOffset="68787.47">5948 7451 0,'0'0'0,"21"0"16,0-21-16,0 21 0,0-22 15,-21 1-15,22 21 0,-22-21 16,-43 42 0,22 0-1,-21 1-15,-1-1 0,1 0 16,-21 21-16,-1 1 0,-21-22 0,1 21 15,20 0-15,-20 22 0,-1-22 16,0 22-16,-21-22 0,22 22 16,-1-1-16,-21-21 0,22 22 0,-1-22 15,21 1-15,1-1 0,-1-21 16,1 0-16,21 0 0,-1 1 0,1-1 16,21 0-16,0-21 0,-1 0 15,1 0-15,0 0 0,21-21 31,0 0-31,0-1 16,21 1-16,0 0 0,1 21 16,-1-21-16,0 0 0,0-22 15,0 22-15,0 0 0,22 0 16,-22 0-16,0-22 0,0 22 16,0 0-16,1 0 0,20-21 15,-42 20-15,0 1 0,21 21 0,-21-21 16,0 42 15,-21 0-31,0 1 0,0 20 16,-1-21-16,-20 21 0,21 1 0,0-22 15,-22 21-15,22 1 0,-21-22 16,21 21-16,-22-21 0,22 22 16,0-22-16,0 0 0,0-21 0,0 21 15,-1 0-15,22-42 47,22 21-31,-22-21-16,21 21 0,0 0 15,21 0-15,-21-21 0,1 21 0,20 0 16,-21 0-16,21-21 0,1 21 16,-22 0-16,0 0 0,21 0 0,-20 0 15,-1 0-15,0 0 0,21 0 0,-21 0 16,1-22-16,41 1 15,-42 21-15</inkml:trace>
  <inkml:trace contextRef="#ctx0" brushRef="#br1" timeOffset="69339.21">7620 7493 0,'0'0'0,"21"-21"0,-21-21 0,21 20 0,-21 1 16,21 0-16,-21 0 0,0-21 0,22 20 16,-22 1-16,21 0 0,-21 0 15,0 0-15,0 42 31,0 21-31,0 1 0,0-1 16,0 21-16,0 1 0,0-1 16,0 1-16,0-1 0,0 1 0,0 21 15,0-22-15,0 22 0,0-22 16,0 22-16,-21-22 0,21 1 0,-22-22 16,1 22-16,21-22 0,0 0 15,0-20-15,-21 20 0,21-21 16,0 0-16,-21 0 0,21 1 0,0-1 15,-21-21-15,0 0 16,-1 0 0,1-21-16,0-1 0,0 1 15,0 0-15,0 0 0</inkml:trace>
  <inkml:trace contextRef="#ctx0" brushRef="#br1" timeOffset="69568.08">7324 8213 0,'0'-21'0,"0"42"0,-22-42 0,22-1 15,0 44 17,0-1-32,22 0 0,-1 0 0,-21 0 15,21 0-15,0 1 0,0-1 16,0 21-16,1-21 0,-1 0 16,-21 1-16,21-1 0,0 0 0,0 0 15,0 0-15,1-21 16,-1 21-16,0-21 0,0 0 15,0 0-15,0 0 0,1-21 16,-1 21-16,0-21 0,21 0 16,-21 0-16</inkml:trace>
  <inkml:trace contextRef="#ctx0" brushRef="#br1" timeOffset="69739.45">8149 8128 0,'0'0'0,"21"-21"0,-21 42 31,0 0-31,-21 22 15,0-22-15,-21 21 0,-1-21 0,1 22 16,0-22-16,-1 21 0,1 0 16,0-20-16,-22 41 15,22-42-15,21 0 0,-1 1 0,1-22 16,42 0 0</inkml:trace>
  <inkml:trace contextRef="#ctx0" brushRef="#br1" timeOffset="70295.62">10096 7006 0,'0'0'0,"0"-21"0,-21 0 0,21 0 16,-21 21-16,42 21 47,0 0-47,1 21 0,20 1 16,0-1-16,-21 22 15,43-1-15,-22 1 0,1-1 0,-1 1 16,0-1-16,1 1 0,20-1 15,-21 1-15,1-22 0,20 21 0,-20-20 16,20-1-16,1 22 0,-22-22 0,21 0 16,1 1-16,-22-22 0,1 0 15,-1 21-15,0-21 0,-21-21 0,1 22 16,-1-22-16,0 0 0,0 0 16,-21-22-1,0 1-15,0 0 16,0 0-16,0 0 0,0-22 15,0 22-15,0 0 0,21-21 16</inkml:trace>
  <inkml:trace contextRef="#ctx0" brushRef="#br1" timeOffset="70539.67">11388 7747 0,'0'0'16,"0"-21"-16,0 42 31,21-21-31,-21 21 16,0 0-16,21-21 0,-21 22 15,21-1-15,-21 0 0,0 0 0,21-21 16,-21 21-16,21 0 0,-21 1 16,0-1-16,0 0 0,0 0 15,0 0-15,0 0 0,-21 1 16,0-1-16,0 0 0,0-21 0,0 21 16,-22-21-16,22 0 0,0 21 15,-21-21-15,-1 0 0,22 21 0,-21-21 16,-1 0-16,1 0 0,0 0 15,-1 0-15,1 22 0</inkml:trace>
  <inkml:trace contextRef="#ctx0" brushRef="#br1" timeOffset="71531.75">1439 8784 0,'0'0'0,"-21"-21"0,21 0 15,0 0-15,0 0 0,0-1 16,0 1-16,-21 21 0,21-21 16,0 0-16,-21 21 0,0 0 15,-1 0 1,1 0-16,0 21 0,0 0 0,21 22 16,-21 20-16,0 1 0,21-1 15,-22 1-15,22 20 0,-21-20 16,0 20-16,0-20 0,21-1 0,-21 1 15,0-1-15,-1 1 0,1-1 16,0-20-16,21-1 0,0 0 0,-21 1 16,21-22-16,0 0 0,0 0 15,0-42 17,0 0-32,0 0 0,21-22 0,0 22 15,-21-21-15,21 0 0,1-1 16,-1 1-16,0 0 0,0-22 15</inkml:trace>
  <inkml:trace contextRef="#ctx0" brushRef="#br1" timeOffset="72343.96">1355 8784 0,'0'-21'0,"0"42"0,0-63 0,0 21 31,21 21-15,21 0-1,-21 0-15,22 21 0,20-21 16,1 0-16,-1 0 0,1 0 0,20 0 16,1 0-16,21 0 0,0 0 15,21 0-15,21 0 0,0-21 16,0 0-16,21 21 0,1 0 0,-1 0 16,22-22-16,-22 22 0,0 0 15,1 0-15,20 0 0,-21 0 0,1-21 16,-22 21-16,0 0 0,0 0 0,-21 0 15,0 0-15,-21 0 0,21 0 16,-21 0-16,-21 0 0,20 0 16,-20 0-16,0 0 0,-22 0 0,1 0 15,-1 0-15,-20 0 0,-1 0 0,0 0 16,-21 0-16,1 0 0,-1 0 16,-21 21-16,0 1 31,0-1-31,0 0 0,0 0 15,0 21-15,0-20 0,0-1 16,0 21-16,0 0 0,0 1 16,-21-1-16,21 0 0,-22 1 0,22 20 15,-21-20-15,21-1 0,0 0 16,-21 1-16,21 20 0,-21-21 16,21 1-16,-21 20 0,21-20 15,0-1-15,0 0 0,0 1 0,0-1 16,-21 0-16,21 1 0,-22-1 0,22-21 15,0 0-15,-21 0 0,0 1 0,0-1 16,0 0-16,0 0 0,-1-21 16,-20 21-16,21-21 0,-21 0 0,-22 21 15,22-21-15,-22 0 0,22 0 16,-22 0-16,22 0 0,-21 0 16,-22 0-16,0 0 0,1 0 0,-22 0 15,-21 0-15,0-21 0,-21 21 16,-1-21-16,1 21 0,0-21 15,-21 21-15,-1-21 0,1 21 0,0 0 16,-1 0-16,22-21 0,-21 21 16,0 0-16,-1 0 0,22 0 0,-21 0 15,21 0-15,21 0 0,0 0 16,0 0-16,0-22 0,42 1 0,0 21 16,1-21-16,20 21 0,1-21 15,20 21-15,22-21 0,0 0 0,0 21 16,21-22-16,-21 1 15,21 0-15,0 0 16,-22 0 0,22 0-16,0-1 15,0 1 1</inkml:trace>
  <inkml:trace contextRef="#ctx0" brushRef="#br1" timeOffset="72839.67">1736 9081 0,'0'0'0,"0"-22"15,0 1-15,0 0 0,0 0 16,0 0-16,-22 42 31,22 0-31,-21 0 0,21 0 0,0 22 16,0-1-16,-21 0 0,21 1 15,-21-1-15,0 0 0,0 1 0,-1-1 16,22 0-16,-21-20 0,0 20 16,0-21-16,21 0 0,-21 0 15,21-42 1,0 0 0,0 0-16,21 0 15,0-22-15,-21 22 0,21-21 16,0 21-16,1-22 0,-1 1 0,0 0 15,0-1-15,0 1 0,0 0 16,22-1-16,-22 1 0,0 0 0,0 21 16,0 21-16,1 0 0,-1 0 15,-21 42-15,21-21 0,-21 21 16,21 1-16,-21-1 16,0 0-16,0 1 0,0-1 0,0 0 15,0 1-15,0-1 0,0 0 0,0 1 16,0-22-16,21 0 0,-21 0 0,0 0 15,21 1-15,-21-44 47,0 1-47,-21 21 0</inkml:trace>
  <inkml:trace contextRef="#ctx0" brushRef="#br1" timeOffset="73015.58">1587 9440 0,'0'0'15,"0"-21"1,22 21 0,-1-21-1,21 21-15,-21-21 0,22 21 0,-1 0 16,0-21-16,1 21 16,-22 0-16,21 0 0,-21-21 0,22 21 15,-22 0-15,21 0 0,-21-22 16</inkml:trace>
  <inkml:trace contextRef="#ctx0" brushRef="#br1" timeOffset="73371.38">2180 9271 0,'0'0'0,"-21"0"15,0 0 1,21-21-16,0 0 16,21 21-1,0 0 1,0 0-16,22 21 0,-22-21 15,21 21-15,-21 0 0,22 0 0,-22 22 16,0-22-16,0 0 0,0 0 16,-21 22-16,0-22 0,0 21 0,0-21 15,0 22-15,-21-22 0,0 0 16,0 0-16,21 0 0,-21-21 16,-1 0-16,22-21 15,0 0-15,0 0 16,0 0-16,0-1 0,0 1 0,0 0 15,0 0-15,22 0 0,-1 0 0,-21-1 16,21 1-16,0 0 16,0 0-16,22 0 0,-22 21 0,0-21 15,21-1-15,-21 22 0,22 0 16,-22 0-16,0-21 0,21 21 0,-20 0 16,-1 0-16,0 0 0,0 0 0</inkml:trace>
  <inkml:trace contextRef="#ctx0" brushRef="#br1" timeOffset="73743.58">2900 9292 0,'-21'0'15,"21"-21"1,0 0-16,0 0 16,21 21-1,0 0-15,0 0 0,0 0 0,0 21 16,1-21-16,-1 21 0,-21 0 15,21 0-15,0 1 0,-21-1 0,21 0 16,-21 0-16,0 0 0,0 22 16,0-22-16,0 0 0,0 0 0,0 21 15,-21-20-15,0-1 16,21 0-16,-21-21 16,21-21-1,0 0-15,0-1 0,0 1 16,0 0-16,0 0 0,0 0 15,0 0-15,0-1 0,0 1 16,21 0-16,-21 0 0,21 0 0,0 21 16,-21-21-16,21 21 0,1 0 0,-1 0 15,0 0-15,0 0 16,0 0-16,0 0 0,1 0 16,20 0-16,-21 0 0</inkml:trace>
  <inkml:trace contextRef="#ctx0" brushRef="#br1" timeOffset="74808.77">3704 9419 0,'21'-21'15,"-21"0"-15,0 0 16,0 0-16,0-1 0,0 1 16,0 0-16,0 0 15,-21 21-15,0 0 0,0 0 0,0 0 16,-1 0-16,-20 0 0,21 0 15,-21 0-15,20 21 0,-20 0 0,21 0 16,-21 1-16,20-1 0,1 21 16,0-21-16,-21 22 0,42-22 0,-21 21 15,21-21-15,-22 22 0,22-22 16,0 0-16,0 0 0,0 0 16,22-21-16,-1 0 0,0 0 15,0 0-15,21 0 0,-20 0 16,20-21-16,-21 0 0,21 0 0,1 0 15,-22-1-15,21 1 0,-21-21 16,22 21-16,-22 0 0,0-1 0,0-20 16,0 21-16,-21 0 0,0 0 15,0-1-15,0 1 0,0 42 32,0 1-32,-21-22 15,21 21-15,0 0 0,-21 21 16,0-21-16,21 1 0,0 20 15,0-21-15,0 0 0,0 22 0,0-22 16,0 0-16,0 0 0,0 0 16,21-21-16,0 0 0,0 0 15,1 0-15,-1-21 0,0 21 0,21-21 16,-21 0-16,22 0 16,-22-1-16,0 1 0,21 0 0,-20 0 15,-1 0-15,0 0 0,0-1 16,-21 1-16,0 0 0,21 0 0,-21 0 15,0 42 17,0 0-32,-21-21 0,21 21 15,0 0-15,0 1 0,-21-1 0,21 21 16,0-21-16,0 0 0,0 1 16,0-1-16,0 0 0,0 0 0,0 0 15,21-21 1,0 0-16,0 0 0,1 0 15,-1-21-15,0 0 0,21 0 0,1 0 16,-1-1-16,-21 1 0,21 0 16,-20 0-16,20 0 0,-21 0 0,0-1 15,-21 1-15,0 0 0,21 0 16,-21 0-16,0 0 0,-21 21 31,21 21-15,-21 0-16,21 0 0,0 0 0,-21 0 15,0 1-15,21 20 0,0 0 16,-21 1-16,21-1 0,-22 21 0,22 1 16,0-22-16,0 22 0,0-1 0,0 1 15,0-1-15,0 1 0,0 20 16,0-20-16,0 21 0,0-1 16,-21 86-16,0-86 0,0 1 0,21-22 15,-21 22-15,0 0 16,-1-22-16,1 1 0,-21-1 0,21-20 15,0-1-15,-1 0 0,-20-21 0,21 1 16,0-1-16,-22-21 0,22 0 16,-21-21-16,21-22 0,-22 1 0,1 0 15,21-1-15,-21-20 0,20-1 0,-20-20 16,21 20-16,21-21 0,0 1 16,0-22-16,0 21 0,0 1 15,0 20-15,21-21 0,0 22 0,22-1 16,-22 1-16,42-1 0,-20 1 15,-1-1-15,21 22 0,-20-21 0,20-1 16,1 1-16,-1 20 0</inkml:trace>
  <inkml:trace contextRef="#ctx0" brushRef="#br1" timeOffset="75551.03">6943 9081 0,'0'-22'16,"0"44"-16,21-65 0,-21 22 15,0 42 1,0 22-16,0-22 15,0 21-15,0 0 0,0 22 16,0-22-16,0 1 0,0 20 16,0 1-16,0-1 0,0 1 15,-21-1-15,-1 1 0,22-22 0,-21 21 0,0-20 16,0-1-16,0-21 0,21 22 16,0-22-16,0 0 0,0-42 31,0 0-16,21-22-15,-21 22 0,0-21 16,21-1-16</inkml:trace>
  <inkml:trace contextRef="#ctx0" brushRef="#br1" timeOffset="76209.34">7006 9102 0,'0'-21'15,"0"42"-15,0-64 0,0 22 0,21 21 31,0 0-15,22 0-16,-1 0 0,0 0 0,22 0 16,-1 0-16,107-21 0,-64 21 15,21 0-15,-22 0 0,22-21 16,0 21-16,0-21 0,22 21 0,-22-21 16,21 21-16,0 0 0,-21-22 15,0 22-15,0 0 0,-21-21 16,-22 21-16,22 0 0,-21 0 0,-22 0 15,1 0-15,-1 0 0,22 0 16,-43 0-16,-20 0 0,-1 0 16,0 0-16,0 0 0,0 0 15,0 0-15,-21 21 16,0 1-16,0-1 16,0 0-16,0 21 0,0-21 0,0 1 15,-21 20-15,21-21 0,0 21 0,-21-20 16,0 20-16,21-21 0,0 21 15,0 1-15,-21-1 0,21 0 0,0 1 16,-21 20-16,21-20 0,0 20 16,-22-21-16,22 22 0,0-22 0,0 1 15,0-1-15,-21 0 0,21 1 0,0-22 16,-21 21-16,21-21 0,0 0 16,0 22-16,-21-22 0,0-21 15,0 21-15,21 0 0,-64 0 16,43 1-16,-21-22 0,-1 0 0,1 21 15,-22-21-15,1 0 0,-22 0 16,-21 0-16,1 0 0,-22 0 0,-22 0 16,1 0-16,-21 0 0,0 0 0,-1 0 15,22 0-15,-21 0 0,42-21 16,0-1-16,0 22 0,21-21 0,0 21 16,21-21-16,1 21 0,-1 0 15,22-21-15,-1 21 0,22-21 16,-1 21-16,1 0 0,21 0 0,0-21 15,21-1-15,-21 22 0,21-21 16,21 0-16,21 21 16,-21-21-16,0 0 0,22 0 0,-1-1 15,-21 1-15</inkml:trace>
  <inkml:trace contextRef="#ctx0" brushRef="#br1" timeOffset="76467.2">7281 9335 0,'0'0'0,"0"-22"16,0 44-1,0 20 1,0-21-16,0 0 0,0 22 16,0-1-16,0-21 0,0 21 15,21 1-15,-21-1 0,22 0 0,-22 1 16,0-22-16,0 21 0,0-21 0,0 1 15,0-1-15,0 0 0,21-21 16,0 0-16,0 0 16,0-21-1,0-22-15,1 22 0,-1 0 16</inkml:trace>
  <inkml:trace contextRef="#ctx0" brushRef="#br1" timeOffset="76683.07">7747 9335 0,'21'-22'0,"-42"44"0,63-65 0,-63 64 31,0 1-15,0-1-16,-22 21 0,22-21 15,0 22-15,0-1 0,-21 0 0,20 1 16,1-1-16,-21 0 0,21 1 16,0-22-16,21 21 0,-22-21 15,22 0-15,-21 1 0,21-1 0,21-21 31,1 0-31,-1 0 16,0-21-16,21-1 0,-21 1 0</inkml:trace>
  <inkml:trace contextRef="#ctx0" brushRef="#br1" timeOffset="77039.25">7768 9694 0,'0'22'15,"0"-1"-15,0 0 16,21-21 15,0 0-31,1 0 0,-1 0 0,0 0 16,21 0-16,-21 0 0,22-21 0,-22 0 15,21-1-15,-21 1 0,1 21 16,-1-21-16,0 0 0,0 0 0,-21 0 16,0-1-16,0 1 0,0 0 15,-21 21-15,0 0 16,-22 0-16,22 0 0,-21 21 0,21 0 15,-22 1-15,22-1 0,-21 0 16,0 21-16,20-21 0,1 22 0,0-22 16,0 21-16,21-21 0,0 1 15,0-1-15,0 0 0,0 0 16,0 0-16,21 0 0,21-21 0,-20 0 16,20 22-16,-21-22 0,21 0 15,1 0-15,-1 0 0,0 0 0,1-22 16,-1 22-16,0-21 0,1 0 0,-1 0 15,0 0-15</inkml:trace>
  <inkml:trace contextRef="#ctx0" brushRef="#br1" timeOffset="77267.12">8572 9567 0,'0'0'0,"-84"0"16,63 0-1,-1 22-15,1-1 0,0 0 0,0 0 16,0 0-16,21 22 0,-21-22 0,21 0 15,-22 21-15,22-21 0,0 1 16,0-1-16,0 0 0,0 0 0,0 0 16,0 0-16,22 1 15,-1-22-15,0 0 0,0 0 16,0 0-16,0 0 0,1 0 0,20 0 16,-21-22-16,0 1 0,0 21 0,22-21 15,-22-21-15,0 21 0,21-1 16,-20-20-16</inkml:trace>
  <inkml:trace contextRef="#ctx0" brushRef="#br1" timeOffset="77503.99">8848 9335 0,'0'0'0,"0"-22"15,21-20-15,-21 63 32,0 0-32,0 1 0,-21-1 15,21 0-15,0 21 0,0 1 0,-22-22 16,1 21-16,21 0 0,-21 1 0,21-1 15,-21 0-15,21 1 0,-21-22 16,21 21-16,-21-21 0,21 1 16,0-1-16,0 0 0,0 0 15,21-21 1,0 0 0,0-21-16,0 0 0,0 0 15,1-1-15</inkml:trace>
  <inkml:trace contextRef="#ctx0" brushRef="#br1" timeOffset="77838.8">9102 9652 0,'0'0'0,"0"21"15,0 0-15,-22-21 0,1 22 0,21-1 16,-21 0-16,0 0 0,21 21 0,-21 1 16,21-22-1,0 0-15,-21-21 0,21 21 0,0 0 16,0 1-16,21-22 15,0 0-15,0 0 0,0 0 16,0 0-16,1 0 0,-1-22 0,0 22 16,21-21-16,-21 0 0,1 0 0,-1 0 15,-21 0-15,0-1 0,21-20 16,-21 21-16,0-21 0,0 20 16,0 1-16,0 0 0,-21 0 0,0 0 15,-1 21-15,1-21 0,0 21 0,0 0 16,0 0-16,0 21 0,-1 0 15,1 0-15,21 0 16,0 0-16,0 1 0,0-1 0,0 0 16,21 0-1,1-21-15,20 0 0,-21 0 0</inkml:trace>
  <inkml:trace contextRef="#ctx0" brushRef="#br1" timeOffset="78159.97">9419 9652 0,'0'0'0,"0"-21"16,21 21 15,-21 21-31,21 0 0,-21 0 16,0 1-16,0-1 0,22 0 16,-22 0-16,0 0 0,0 0 0,0 1 15,0-1-15,0 0 0,0 0 16,0 0-16,0 0 0,0 1 15,0-44 17,0 1-32,0 0 15,0 0-15,0 0 0,0 0 16,0-1-16,0 1 0,0 0 16,0-21-16,21 21 0,0-1 0,-21 1 15,0 0-15,21 0 0,-21 0 0,21 0 16,-21-1-16,0 1 0,0 0 15</inkml:trace>
  <inkml:trace contextRef="#ctx0" brushRef="#br1" timeOffset="78347">8594 9398 0,'0'0'16,"-22"0"-16,1 0 0,42 0 31,1 0-31,20 0 0,0 0 16,1-21-16,20 21 0,-21-21 0,22 21 15,-22 0-15,22-21 0,-22 21 16,0 0-16</inkml:trace>
  <inkml:trace contextRef="#ctx0" brushRef="#br1" timeOffset="78872.19">10880 8932 0,'0'-21'15,"-22"21"1,1 0-16,21 21 16,-21 1-16,21 20 15,0-21-15,-21 21 0,21 22 16,0-22-16,0 22 0,0-1 0,0 1 16,0-1-16,0 1 15,-21 20-15,0-20 0,-1 21 0,1-22 16,0 22-16,0-22 0,0-20 0,21 20 15,-21-21-15,21 1 0,-22-22 16,22 21-16,0-21 0,22-21 31,-1-21-31,0 21 0,0-42 0,0 21 16,0-22-16,1 22 0,-1-42 16,0 20-16,0-20 0,0-1 0</inkml:trace>
  <inkml:trace contextRef="#ctx0" brushRef="#br1" timeOffset="79632.84">11112 9017 0,'0'-42'0,"0"84"0,0-105 16,0 20-16,-21 1 0,0 21 0,0 0 15,0-1-15,0 1 0,-1 0 0,44 21 47,-1 0-47,21 0 0,22 0 16,-22 0-16,43 0 0,-22 0 0,22 0 15,-1 0-15,1 0 0,21 0 0,21 0 16,0-21-16,21 21 0,0 0 16,22 0-16,20 0 0,1-21 0,-1 21 15,-21-21-15,1 21 0,-1 0 16,0-22-16,1 22 0,-22 0 0,0 0 16,-21-21-16,0 21 0,-21 0 15,0 0-15,-22-21 0,-20 21 16,-1 0-16,1 0 0,-1-21 0,-20 21 15,-1 0-15,0 0 0,-20 0 16,-1 0-16,0 0 0,0 0 0,0 0 16,-21 21-1,0 0-15,0 0 16,-21 1-16,0 20 0,21-21 16,-21 21-16,21-20 15,-21 20-15,21 0 0,-22 1 0,22 62 16,0-62-16,0 20 0,-21-20 15,21 20-15,0-21 0,0 22 16,-21 21-16,21-22 0,0 1 0,-21 20 16,21-20-16,0 20 0,0-20 15,-21-1-15,21-20 0,0 20 0,-21 1 16,21-22-16,0 0 0,0 1 0,0-1 16,0 0-16,0-20 0,-22 20 15,22-21-15,-21 0 0,0 0 0,21 1 16,-21-22-16,0 21 0,-22-21 0,22 0 15,-21 21-15,0-21 0,-22 0 16,1 0-16,-1 0 0,-21 0 0,-20 0 16,20 0-16,-21 0 0,-21-21 15,0 21-15,-21-21 0,0 21 16,-22-22-16,1 22 0,0-21 0,-1 0 16,-20 21-16,-1-21 0,22 21 15,0-21-15,21 0 0,-1 21 0,1-22 16,21 22-16,0-21 0,21 21 15,1 0-15,-1-21 0,21 0 0,0 21 16,22 0-16,-1 0 0,22-21 0,0 21 16,-1 0-16,1 0 0,21 0 15,0-21-15,0 21 0,-1 0 16,22-22-16,0 1 0,22 0 16,-1 0-16,21 0 15,-21 0-15,43-22 0</inkml:trace>
  <inkml:trace contextRef="#ctx0" brushRef="#br1" timeOffset="80291.2">11769 9144 0,'0'0'0,"-22"0"31,1 0-31,0 0 0,0 21 0,0 0 15,0 1-15,-1 20 0,1 0 16,0 1-16,0-1 0,0 0 16,0 1-16,-1 20 0,1 1 0,0-22 15,-21 0-15,21 1 0,-1-1 16,1 0-16,0-21 0,0 22 0,0-43 16,0 21-16,21 0 0,-22-21 15,22-21 1,0 0-16,0 0 0,0-1 0,0-20 15,0 21-15,0-21 0,0-1 16,0 1-16,0 0 0,22-1 0,-22 1 16,21 21-16,-21-22 0,0 22 15,21 0-15,-21 0 0,21 0 16,0 21 0,-21 21-16,21 0 0,1 0 15,-22 0-15,0 22 0,21-1 16,0-21-16,0 22 0,-21-1 0,21-21 15,0 21-15,-21-20 0,22-1 16,-1 0-16,0 0 0,0-21 0,0 0 16,0 0-16,1 0 0,-1 0 0,21 0 15,0 0-15,-20-21 0,20 0 16,-21 0-16,21-22 0,-20 22 16,20-21-16,-21 21 0,0-22 0,-21 22 15,21-21-15,-21 21 0,0-1 16,22 1-16,-22 0 0,-22 42 31,1 0-31,21 1 0,0-1 16,-21 0-16,21 21 0,-21-21 0,21 1 15,-21-1-15,21 21 0,-21-21 16,21 0-16,0 1 0,0-1 16,0 0-1,0-42 1,0 0-1,0-1-15,0 1 0</inkml:trace>
  <inkml:trace contextRef="#ctx0" brushRef="#br1" timeOffset="80453.27">12023 9292 0,'0'-21'0,"0"42"0,0-63 16,0 63 30,0 0-46,0 0 16,21-21-16,0 22 0,0-22 16,0 0-16,0 0 0,1 21 15</inkml:trace>
  <inkml:trace contextRef="#ctx0" brushRef="#br1" timeOffset="80854.95">12425 9419 0,'0'0'0,"0"21"0,0 1 15,0-1-15,0 0 0,-21 21 0,21-21 16,0 1-16,-22-1 0,1 21 16,0-21-16,21 0 0,-21 1 0,0-1 15,21 0-15,0 0 0,-21 0 0,-1-21 16,22 21-16,0-42 31,0 0-31,0 0 0,0 0 16,0 0-16,0-1 0,0 1 15,22-21-15,-1 0 0,0 20 0,0-20 16,0 21-16,0-21 0,22 20 16,-22 1-16,21 0 0,-21 21 15,22 0-15,-22 0 0,0 0 0,0 0 16,0 21-16,-21 0 16,0 22-16,0-22 0,0 21 15,0-21-15,0 22 0,0-22 0,0 21 16,0-21-16,0 22 0,-21-1 15,0-21-15,21 0 0,0 1 16,-21-22-16,21 21 16,21-42-1,0-1-15,0 1 0,-21 0 16,22 0-16,-1-21 0</inkml:trace>
  <inkml:trace contextRef="#ctx0" brushRef="#br1" timeOffset="81561.31">13039 9250 0,'0'-21'0,"0"42"0,0-63 0,0 63 47,-22 0-47,1 0 0,21 21 0,-21-20 16,0-1-16,21 21 0,-21 0 16,0 1-16,21-22 0,-22 21 15,22 1-15,0-1 0,-21-21 0,0 43 16,21-43-16,0 0 0,0 0 15,-21 0-15,21-42 32,21 0-32,0 0 15,0 0-15,1-1 0,-1 1 0,0-21 16,0 21-16,0-22 0,0 22 16,1 0-16,-1 0 0,0 0 15,0 0-15,0-1 0,0 22 0,1 0 16,-22-21-16,-22 21 31,1 21-31,0-21 16,0 22-16,-21-22 0,20 21 15,1 0-15,0-21 0,0 21 0,0 0 16,0-21-16,21 21 0,-22 1 16,22-1-16,0 0 0,0 0 15,0 0-15,0 0 0,22 1 16,-1-22-16,0 21 0,0-21 15,0 0-15,22 0 0,-22 0 0,21 0 16,-21 0-16,22 0 0,-1 0 0,0 0 16,1 0-16,-1 0 0,0-21 15,1-1-15,-1 1 0,-21 0 0,21 0 16,-20 0-16,-1 0 0,0-1 16,0-20-16,-21 21 0,21 0 0,-21-22 15,0 22-15,-21 21 31,0 21-31,0-21 0,0 22 16,-1-1-16,22 0 0,-21 0 0,0 0 16,21 0-16,0 22 15,0-22-15,0 0 0,0 0 0,0 0 16,0 1-16,0-1 0,21-21 16,0 21-16,1-21 15,-1 0-15,0 0 0,21 0 0,-21 0 16,22 0-16,-1 0 0,0 0 15,1 0-15,20 0 0,-20 0 0,-1-21 16,0 0-16,1-1 0,-1 1 0</inkml:trace>
  <inkml:trace contextRef="#ctx0" brushRef="#br1" timeOffset="82047.28">14266 9504 0,'0'-64'16,"0"128"-16,-21-170 16,0 106-16,21-21 15,-21 21-15,0-21 0,-1 21 0,1 0 16,0 0-16,-21 0 0,21 21 15,-1 0-15,1-21 0,0 21 0,0 0 16,0 22-16,0-22 0,-1 0 0,1 21 16,21-20-16,0 20 0,0-21 15,0 0-15,0 0 0,0 22 0,0-22 16,0 0-16,0 0 16,21-21-16,1 0 0,-1 0 15,0 0-15,0 0 0,0 0 0,0 0 16,1 0-16,20-21 0,-21 0 15,0 0-15,0-22 0,1 22 0,-1-21 16,21 0-16,-21-1 0,0 1 0,1 0 16,-1-1-16,0-20 0,0-22 15,0 43-15,-21-1 16,21 1-16,-21 0 0,0 21 0,0-1 16,-42 44-1,42-1-15,-21 0 0,0 21 16,0 1-16,-1-22 0,1 21 0,21 0 15,0 43-15,0-43 0,0-20 16,0 20-16,0 0 0,0-21 16,21 22-16,-21-22 0,22 0 15,-1-21-15,0 21 0,0-21 0,0 0 16,0 0-16,1 0 0,-1 0 16,0 0-16,0 0 0,0-21 0,0 0 15,1 21-15,-22-21 0,0 0 16,21-1-16,-21 1 0,0 0 15</inkml:trace>
  <inkml:trace contextRef="#ctx0" brushRef="#br1" timeOffset="83458.5">529 11324 0,'0'0'16,"-21"0"-16,0 0 0,0 0 0,-1 0 16,1 0-16,0 0 15,21 21 1,0 1-16,0-1 15,21-21-15,22 21 0,-1-21 0,0 0 16,22 21-16,-1-21 0,1 0 16,-1 0-16,1 0 0,-1 0 0,22-21 15,-22 0-15,22 21 16,-21-21-16,-1 21 0,1-22 0,-1 22 0,-21 0 16,-20-21-16,-1 21 0,0 0 15,-21-21-15,-21 21 16,0 0-16,-1-21 0,1 21 15,-21 0-15,21 0 0,-22 0 16,22 0-16,0 0 0,0 0 16,21-21-16,21 21 31,0 0-31,0 0 0,1 0 16,-1 0-16,0 0 0,0 21 0,0 0 15,-21 0-15,0 0 0,0 1 16,0 20-16,0-21 0,-42 0 0,21 22 15,-22-22-15,1 21 0,0-21 16,-1 0-16,1 1 0,21-1 0,-21 0 16,20-21-16,1 0 0</inkml:trace>
  <inkml:trace contextRef="#ctx0" brushRef="#br1" timeOffset="84903.9">2053 11028 0,'0'-21'0,"-42"0"31,21 21-31,-1 21 0,22 0 16,-21 21-16,21 1 0,0-1 15,0 0-15,0 1 0,0 20 0,-21-21 16,21 1-16,0 20 0,-21-20 16,21-1-16,0 0 0,0-21 15,-21 22-15,21-22 0,0 0 0,-21-21 16,21 21-16,0-42 31,0 0-31,21 0 16,0 0-16,-21-22 0,21 22 15,0-21-15,-21 21 0,21-22 0,1 1 16,-22 21-16,0 0 0,21-1 0,0 1 16,-21 0-16,21 42 15,0 22-15,-21-22 16,0 0-16,0 21 0,0-21 15,0 22-15,21-1 0,-21-21 0,0 0 16,22 22-16,-22-22 0,21 0 16,0 0-16,-21 0 0,21-21 0,0 0 15,0 0-15,22 0 16,-22 0-16,21 0 0,-21 0 0,22-21 16,-1 0-16,0 0 0,1 0 15,-1 0-15,0-1 0,1 1 0,-22-21 16,0 21-16,0-22 0,0 22 15,-21-21-15,0 0 0,0 20 0,0-20 16,0 21-16,0 0 0,0 0 16,0-1-16,-21 22 0,0 0 0,0 22 15,0-1-15,0 21 16,21-21-16,-22 22 0,22-22 0,-21 21 16,21 0-16,0-20 0,0 20 0,0-21 15,0 0-15,0 22 16,0-22-16,21 0 0,1-21 15,-1 0-15,0 0 0,0 0 16,21 0-16,-20 0 0,20-21 0,-21 0 16,0-1-16,22 1 0,-22 0 15,21-21-15,-21-1 0,0 22 0,1-42 16,-1 20-16,0 1 0,-21 0 16,0-22-16,0 22 0,21 0 15,-21-1-15,0 1 0,0 21 0,0 0 16,0-1-16,0 1 0,0 42 15,0 1 1,0-1-16,0 21 16,-21 0-16,21 1 0,0 20 0,0-20 15,0 20-15,0-21 0,0 1 0,0 20 16,0-20-16,0-22 0,0 21 16,0-21-16,0 0 0,0 1 0,21-1 15,0-21-15,0 0 0,1 0 16,-1 0-16,0 0 0,0 0 0,0 0 15,22-21-15,-22-1 0,21 1 16,-21 0-16,0 0 0,22 0 16,-22-22-16,0 1 0,-21 21 15,0 0-15,0 0 0,0-1 16,-21 22 0,21 22-16,0-1 15,-21 0-15,21 0 0,0 0 0,-21 0 16,21 22-16,0-22 0,0 0 0,0 0 15,0 0-15,0 1 16,21-22-16,0 0 0,0 0 0,0 0 16,0 0-16,1 0 0,-1 0 15,0 0-15,0 0 0,21 0 0,-20-22 16,20 1-16,-21 0 0,21 0 16,-20 0-16,-1 0 0,0-1 15,0 1-15,0 0 0,0 0 0,-21 0 16,0 0-16,0 42 31,0 0-31,0 0 16,0 0-16,0 0 0,-21 1 0,21 20 15,-21-21-15,21 0 0,0 0 0,0 1 16,0-1-16,0 0 16,0 0-16,21-21 0,0 0 0,1 0 15,-1 0-15,0 0 0,21 0 16,-21 0-16,1 0 0,-1-21 15,21 21-15,-21-21 0,0 0 0,1-1 16,-22 1-16,21 0 0,-21 0 16,0-21-16,0 20 0,0 1 0,0-21 15,0 21-15,-21-22 0,21 22 0,-22 0 16,1 21-16,0-21 0,0 21 16,-21 0-16,20 0 0,1 0 0,0 0 15,0 0-15,0 0 0,0 0 16,-1-21-16,1 21 0,0-21 0</inkml:trace>
  <inkml:trace contextRef="#ctx0" brushRef="#br1" timeOffset="85086.8">2836 11218 0,'-21'0'0,"42"0"0,-63 0 16,21 0-16,42 0 15,0 0-15,21 0 16,1 0-16,-1 0 0,0 0 0,1 0 16,20 0-16,1-21 0,-1 21 15,1 0-15,-1 0 0</inkml:trace>
  <inkml:trace contextRef="#ctx0" brushRef="#br1" timeOffset="85745.42">4551 11430 0,'21'0'0,"42"-21"31,-63 0-31,22 21 0,-22-21 0,21-1 0,-21 1 16,0 0-16,0 0 0,0 0 15,0 0-15,0-1 0,-21 1 16,-22 21-16,22 0 0,-21 0 15,21 0-15,-22 0 0,1 21 0,0 1 16,-1-1-16,22 0 0,-21 0 16,21 21-16,-1-20 0,1-1 0,0 21 15,21-21-15,0 0 0,0 1 0,0-1 16,21 0 0,0-21-16,1 0 0,-1 0 0,21 0 15,0-21-15,1 0 0,-1-1 16,0 22-16,1-21 0,-22 0 0,21 21 15,-21-21-15,1 0 0,-1 21 0,-21-21 16,0 42 15,0 0-31,0 0 16,0 0-16,-21 22 0,21-22 0,0 21 16,-22 0-16,22 1 0,0-1 0,0 0 15,0 22-15,0-22 0,-21 22 16,21-1-16,0 1 0,0 20 0,0-20 15,0-1-15,0 1 0,21-1 0,-21 1 16,0-1-16,0 1 0,0-1 16,0 1-16,0-22 0,-21 22 0,0-22 15,-21 0-15,21 1 0,-22-22 16,22 0-16,-21 0 0,-1-21 16,1 0-16,0 0 0,-1-21 0,1 0 0,0 0 15,-1-22-15,1 1 16,0 0-16,-1-22 0,1 22 0,21-22 15,-21 22-15,42-21 0,0 20 0,0-20 16,0 20-16,0-20 0,21 21 16,21-22-16,0 22 0,1-22 0,-1 22 15,0-22-15,22 22 0,-1 0 16,1-1-16,-1 1 0,1 0 0,-1-1 16,1 1-16,-22 21 0</inkml:trace>
  <inkml:trace contextRef="#ctx0" brushRef="#br1" timeOffset="86807.6">4741 11536 0,'0'21'15,"0"-42"-15,0 0 32,21 21-32,-21-21 15,22 21-15,-1-22 0,0 1 16,0 0-16,0 0 0,0 0 0,1 0 16,-22-1-16,0 1 0,0 0 15,0 0-15,0 0 0,-22 21 16,1 0-16,0 0 0,0 0 15,0 21-15,0 0 0,-1 0 16,1 0-16,0 22 0,0-22 16,21 21-16,-21-21 0,21 1 15,0-1-15,0 0 0,0 0 0,0 0 0,21 0 16,0-21-16,0 0 0,0 0 16,22 0-16,-22 0 0,0 0 15,21 0-15,-20 0 0,20 0 0,-21-21 16,0 0-16,22 21 0,-22-21 0,0 0 15,-21 0-15,21-1 0,-21 1 16,21 0-16,-21 0 0,0 0 0,0 0 16,0 42 15,0 0-31,0 0 0,0 0 16,0 0-16,0 1 0,0-1 15,0 0-15,0 0 0,0 0 16,21-21 15,1-21-31,-1 0 16,-21 0-16,21 0 15,0-1-15,0 1 0,-21 0 0,21 0 16,-21 0-16,0 0 16,22 21-16,-1 0 15,-21 21-15,0 0 16,0 0-16,0 0 0,0 0 15,0 1-15,0-1 0,0 0 16,0 0-16,21 0 0,0 0 16,0 1-16,0-22 15,1 0-15,-1 0 0,0 0 0,0 0 16,0 0-16,0 0 0,1-22 16,-1 1-16,21 0 0,-21 21 0,0-21 15,1-21-15,-1 20 0,-21 1 16,21 0-16,-21 0 0,0 0 15,0-22-15,0 22 0,0 0 0,0 0 16,0 0-16,0 0 0,0-1 16,-21 1-16,21 0 15,-21 21-15,-1 0 0,1 0 0,0 0 16,0 0-16,0 0 16,0 0-16,-1 21 0,-20 0 0,21-21 15,0 22-15,0-1 0,-1 0 16,1-21-16,0 21 0,21 0 0,0 0 15,0 1-15,0-1 0,0 0 16,0 0-16,0 0 16,21-21-16,0 0 0,1 21 0,-1-21 15,21 0-15,-21 0 0,0 0 16,22 0-16,-1 0 0,0-21 0,-20 21 16,20-21-16,-21 0 0,21 0 15,-20 21-15,-1-21 0,0-1 16,0 1-16,0 21 0,0-21 15,-21 42 1,0 0-16,0 1 16,0-1-16,0 0 0,-21 0 15,21 0-15,0 0 16,21 1-16,1-22 16,-1 0-16,0 0 0,0 0 15,21 0-15,-20 0 16,-1 0-16,0 0 15,-42 0 1</inkml:trace>
  <inkml:trace contextRef="#ctx0" brushRef="#br1" timeOffset="87511.89">0 13039 0,'0'0'0,"0"21"79,42-21-48,64 0-31,-21 0 15,-22 0-15,1 0 16,-1 0-16,-20 0 0,-1 0 0,-21 0 16,0 0-16,0 0 0,-21-21 15,-21 0 1,21-1-16,-21 22 16,21-21-16,-21 0 0,21 0 15,0 0-15,21 21 31,0 0-31,-21 21 16,0 0-16,0 0 0,0 0 16,0 1-16,0-1 0,-21 0 15,0 0-15,-21 0 0,20 0 16,-20 1-16,0-1 0,21 0 16,-22 0-16,22-21 0</inkml:trace>
  <inkml:trace contextRef="#ctx0" brushRef="#br1" timeOffset="88783.21">1820 12912 0,'0'0'15,"0"-21"-15,21 21 0,-21-22 0,22 1 16,-1 0-16,-21 0 16,0 0-16,0 0 0,0-1 15,0 1-15,0 0 0,-21 0 16,-1 0-16,-20 21 0,21 0 0,-21-21 15,-1 21-15,22 0 0,-21 0 16,-1 21-16,1 0 0,0 0 0,-1 0 16,1 22-16,21-1 15,-21 0-15,20 1 0,1-1 0,21 0 16,0 1-16,0-22 0,0 21 16,0-21-16,0 0 0,43-21 0,-22 0 15,0 0-15,21 0 0,1 0 16,-22 0-16,21-21 0,22 0 15,-22 0-15,0 0 0,1-22 0,-1 1 16,0 21-16,-21-21 0,22-1 16,-22 1-16,0 0 0,0-1 15,0 1-15,-21 0 0,22-1 0,-22 1 16,0 0-16,0-1 0,0 22 16,0 0-16,0 0 0,0 0 0,0 42 31,0 0-31,-22 21 15,22-21-15,-21 22 0,21-1 0,0 22 16,0-22-16,0 21 0,-21-20 16,21 20-16,0-20 0,0-1 0,0 0 15,0 1-15,0-22 0,21 0 16,0-21-16,22 0 0,-1 0 16,-21 0-16,22 0 0,-22-21 15,21 0-15,0-1 0,-20 1 16,20 0-16,0-21 0,-21 21 0,1-22 15,-1 22-15,0-21 0,-21 21 16,21-1-16,-21 1 0,0 42 31,0 1-15,0 20-16,0-21 0,-21 21 0,21-20 16,0 20-16,0-21 0,0 0 15,0 22-15,0-22 0,21 0 16,-21 0-16,42-21 0,-20 0 15,-1 0-15,21 0 0,0-21 0,1 0 16,-22 21-16,21-21 0,1-1 16,-1-20-16,-21 21 0,21 0 15,-20-22-15,-1 22 0,0 0 16,-21 0-16,0 0 0,0 0 0,0-1 16,0 1-16,0 42 15,-21-21 1,21 43-16,-21-22 0,21 21 0,0 1 15,0-1-15,0 0 0,0 1 16,0 20-16,0-21 0,0 22 0,0-22 16,0 22-16,0-1 0,0-20 15,0 41-15,0-20 0,0-1 0,0 1 16,0-1-16,0 1 16,0-1-16,0 1 0,0-1 0,0-20 15,-22-1-15,-20-21 0,21 21 16,-21-20-16,20-1 0,-20-21 0,-21 0 15,20 0-15,1 0 0,-22 0 0,1-21 16,21-22-16,-22 22 0,22-21 16,-22-1-16,22 1 0,21-21 0,-22-1 15,22 1-15,0-1 0,21 1 16,0-1-16,0 1 0,0 20 16,21-20-16,22 20 0,-1 22 0,21-21 15,1 0-15,21-1 0,-1 1 16,1 21-16,0-22 0,-1 1 15,1 0-15</inkml:trace>
  <inkml:trace contextRef="#ctx0" brushRef="#br1" timeOffset="90448.25">3260 12721 0,'21'-21'15,"-127"127"-15,191-191 0,-43 43 0,-42 63 47,0 0-47,-21 0 0,21 22 0,-21-22 16,21 21-16,0-21 0,-22 22 15,22-22-15,0 21 0,0-21 0,0 1 16,0-1-16,0 0 16,0-42-1,0 0 1,0-1-16,22 1 16,-1 0-16,0 0 0,-21-21 15,21 20-15,0 1 0,0 0 0,-21 0 16,22 21-16,-1-21 15,0 21-15,-21 21 16,21 0-16,-21 0 0,21 0 0,-21 22 16,0-22-16,21 0 0,1 0 15,-22 22-15,21-22 0,-21 0 0,21 0 16,0 0-16,0 0 0,0-21 16,1 0-16,20 22 0,0-22 0,-21 0 15,43 0-15,-22 0 0,1-22 16,-1 1-16,0 21 0,1-21 15,-1 0-15,0 0 0,-21-22 0,1 22 16,-1 0-16,0-21 0,-21 21 16,0-22-16,0 22 0,0-21 0,0 21 15,-21-1-15,21 1 0,-21 0 16,-1 21-16,1 0 0,0 0 0,0 0 16,-21 0-16,20 0 0,1 21 15,0 22-15,0-22 0,0 21 16,0-21-16,-1 22 0,1-22 0,21 21 15,0-21-15,0 0 0,0 1 16,0-1-16,0 0 0,21 0 0,1-21 16,-1 0-16,0 0 0,0 0 15,0 0-15,22 0 0,-22-21 0,0 21 16,0-21-16,0 0 0,0-1 16,1 1-16,-1 0 0,-21 0 0,0 0 15,0-22-15,21 22 0,-21 0 16,0 0-16,0 0 0,0 0 0,0 42 31,0 0-31,0 21 16,0-21-16,0 1 0,0-1 15,0 21-15,0-21 0,0 0 16,0 1-16,0-1 0,0 0 0,21 0 16,0-21-16,0 0 15,1 0-15,-1 0 0,0 0 0,21 0 16,-21 0-16,22-21 0,-1 0 0,-21 0 15,0 21-15,22-22 0,-22 1 16,0 0-16,-21 0 0,0-21 0,21 20 16,-21 1-16,0 0 0,0 0 15,-21 21 1,0 21 0,21 0-16,0 0 0,0 1 15,-21-1-15,21 0 0,0 21 0,-21-21 16,21 1-16,0-1 15,0 0-15,0 0 16,21-21 0,0 0-16,-21-21 0,21 0 15,0 21-15,-21-21 0,21-1 0,-21 1 16,22 0-16,-1 0 0,-21 0 16,0 0-16,0-1 0,21 1 0,-21-21 15,21 21-15,-21 0 0,21 21 16,-21-22-16,21 22 15,1 22 1,-22-1-16,0 0 0,0 0 0,0 0 16,0 22-16,0-22 0,21 0 0,-21 0 15,21 0-15,0 0 0,-21 1 16,21-22-16,0 21 0,1-21 16,-1 0-16,0 0 0,0 0 15,0 0-15,0-21 0,1-1 16,-1 1-16,0 0 15,-21 0-15,0 0 0,21 0 16,-21-22-16,21 22 0,-21 0 0,0 0 16,0 0-16,0 42 47,0 0-47,0 0 0,0 0 0,0 0 15,0 1-15,0 20 0,0-21 0,0 0 16,21 0-16,1 1 15,-1-22-15,0 0 0,0 0 0,21 0 16,-20 0-16,-1 0 16,0 0-16,0 0 0,0-22 0,0 22 15,-21-21-15,22 0 0,-1 0 0,0 0 16,-21 0-16,21-1 0,0 1 16,-21-21-16,0 21 0,21 0 0,1-1 15,-22-20-15,21 21 16,0 21-16,-21-21 0,0 0 0,21 21 15,0 0-15,-21-22 79,-21 22-79,0 0 15,0 0-15,0 0 0,-1 22 16,1-1-16,0-21 15,21 21-15,-21 21 0,0-21 0,21 1 16,-21 20-16,21-21 0,0 0 16,0 22-16,0-22 0,0 0 0,0 0 15,0 0-15,0 0 0,21-21 16,0 22-16,0-22 0,0 0 0,0 0 16,1 0-16,-1 0 0,0 0 0,21 0 15,-21 0-15,1-22 0,20 22 16,-21-21-16,0 0 0,0 21 0,1-21 15,-1 0-15,0 0 0,0-1 16,-21 1-16,0 0 0,0 0 0,0 0 16,0 0-16,0-1 0</inkml:trace>
  <inkml:trace contextRef="#ctx0" brushRef="#br1" timeOffset="90636.14">5334 12488 0,'-21'0'0,"42"0"0,-63 0 15,20 0 1,22 22 0</inkml:trace>
  <inkml:trace contextRef="#ctx0" brushRef="#br1" timeOffset="92475.09">21 14478 0,'0'0'0,"-21"0"16,21-21 15,21 21 16,64 21-47,21-21 0,-1 0 16,-20 0-16,21 0 0,0 0 15,-22 0-15,1 0 0,0 0 0,-1 0 16,-20 0-16,21 0 0,-22-21 16,1 21-16,-22 0 0,0 0 15,1-21-15,-1 21 0,-21 0 16,-21-21-16,0-1 15,0 1-15,-21 0 16,0 0-16,0 21 0,-22-21 16,22 21-16,-21-21 0,-1-1 15,1 22-15,0 0 0,21-21 0,-22 21 16,1 0-16,0 0 0,20 0 16,-20 0-16,21 0 0,0 0 0,0 0 15,-1 0-15,22 21 16,22 1-16,-1-22 15,0 0-15,0 21 0,21-21 16,1 21-16,-1-21 0,0 0 16,1 0-16,-1 0 0,0 0 0,1 0 15,-1 0-15,0 0 0,-20 0 16,-1 0-16,-21 21 16,0 0-16,0 0 0,-21 1 15,-1 20-15,-20-21 0,0 21 16,21-20-16,-22 20 0,1 0 0,0-21 15,-1 22-15,1-22 0,0 0 16,20 21-16,-20-20 0,21-1 16,0-21-16,0 21 0,-1-21 15,44 0 1</inkml:trace>
  <inkml:trace contextRef="#ctx0" brushRef="#br1" timeOffset="95123.57">3090 14034 0,'0'0'0,"0"-22"0,0 1 16,0 42 15,0 1-31,0-1 16,0 0-16,-21 0 0,21 21 15,0 1-15,0-1 0,0 0 0,0 1 16,-21-1-16,21-21 0,0 22 15,-21-1-15,21-21 0,0 0 16,0 0-16,0 1 0,0-1 0,0-42 47,0-1-47,0 1 16,21 0-16,0 0 0,0 0 15</inkml:trace>
  <inkml:trace contextRef="#ctx0" brushRef="#br1" timeOffset="95744.22">3450 14097 0,'21'-21'16,"-42"42"-16,63-42 0,-20 21 0,-22 21 31,-22 0-31,1 0 16,0 1-16,0 20 0,21-21 0,0 21 15,-21-20-15,21 20 16,0-21-16,0 0 0,0 43 15,21-43-15,0-21 0,0 21 0,0-21 16,1 0-16,-1 0 0,21 0 16,-21 0-16,22-21 0,-22 21 0,0-21 15,0 0-15,-21-1 16,0 1-16,0 0 0,0 0 0,-21 0 16,-21 0-16,20 21 0,1-22 15,-21 1-15,21 0 0,0 0 0,-1 0 16,1 0-16,21-1 0,0 1 15,0 0-15,0 0 0,21 0 0,1 0 16,20 21-16,-21-22 0,43 1 16,-22 21-16,0 0 0,22 0 0,-22 0 15,0 0-15,1 0 16,-1 0-16,0 0 0,1 21 0,-22 1 16,0-1-16,-21 0 0,0 21 15,0-21-15,0 22 0,0-22 0,0 21 16,-21 1-16,0-22 0,0 21 0,-1-21 15,22 22-15,-21-1 16,21-21-16,0 0 0,0 0 16,21-21-1,1 0-15,-1 0 0,0 0 16,0 0-16,0-21 16,0 0-16,1 21 15,-22-21 1,0 0 46,0 0-46,0-1-16,0 1 16,0 0-16</inkml:trace>
  <inkml:trace contextRef="#ctx0" brushRef="#br1" timeOffset="96214.95">2984 14055 0,'0'0'16,"0"-21"15,22 21-15,-1 0-16,21 0 16,-21 0-16,0-22 0,22 22 0,-22 0 15,0 0-15,21 0 0,-20 0 0,-1 0 16,0 0-1,-42 0 17,0 0-32,-1 0 15,1 0-15,0 0 0</inkml:trace>
  <inkml:trace contextRef="#ctx0" brushRef="#br1" timeOffset="96715.66">3069 14012 0,'0'0'0,"-21"0"15,0 0-15,0 22 16,-1-22-16,22 21 16,0 0-16,-21 0 15,21 0-15,-21-21 0,21 43 0,0-22 16,0 0-16,-21 21 0,0 22 16,21-22-16,-21-21 0,21 22 15,0-22-15,-22 0 0,22 0 16,-21 0-16,21 0 0,-21-21 15,21-21 17,0 0-17,0 0-15,0 0 0,0 0 16,0-1-16,21 1 16,0 21-16,-21-21 0,22 21 0,-1 0 15,0-21-15,0 21 0,0 0 16,0 0-16,1 0 0,20 0 0,-21 0 15,0 21-15,0 0 0,1 0 16,-1 1-16,0-1 0,-21 0 16,0 21-16,0-21 0,0 22 0,0-22 15,-21 21-15,0-21 0,-1 1 0,1-1 16,0 0-16,-21 0 0,21 0 16,-1-21-16,-20 0 0,21 0 15,0 0-15,0 0 0,-1 0 16,1 0-16,0 0 0,0-21 15,21 0 1,0 0 0,21 0-1,0 21-15,0-22 0,22 22 0</inkml:trace>
  <inkml:trace contextRef="#ctx0" brushRef="#br1" timeOffset="97215.37">4424 13928 0,'0'0'0,"0"-21"31,-21 21-31,-1 0 16,1 21-16,0 0 16,21 0-16,-21 0 0,21 0 15,0 1 1,21-22-1,0 0-15,0 0 16,1-22-16,-22 1 16,21 21-16,-21-21 0,0 0 15,0 0-15,-21 0 0,-1 21 16,1-22-16,0 22 0,0 0 16,0 0-16,0 0 0,-1 0 0,1 0 15,0 0-15,0 0 0,0 22 16,0-1-16,21 0 0,-22-21 15,22 21-15,0 0 0,0 0 0,0 1 16,22-1 0,-1-21-16,0 0 0,21 0 15,-21 0-15,22-21 0</inkml:trace>
  <inkml:trace contextRef="#ctx0" brushRef="#br1" timeOffset="97519.2">4953 13758 0,'21'-21'15,"-42"42"-15,42-63 0,-42 42 32,0 21-17,0 0-15,-1 1 0,1-1 0,-21 21 16,21 0-16,-22 1 0,1-1 0,0 0 16,-1 22-16,-20-22 0,21 22 15,-22-1-15,22 1 0,-22-1 0,22 1 16,-22 20-16,22-20 0,0-1 15,-22-20-15,22 20 0,21-20 0,-22-1 16,22 0-16,0-21 0,0 1 16,0 20-16,21-21 0,21-21 47,0 0-47,0-21 0,0 0 0,1 0 15,20-1-15,-21-20 0,21 21 16,1-21-16</inkml:trace>
  <inkml:trace contextRef="#ctx0" brushRef="#br1" timeOffset="97783.04">4868 14436 0,'0'0'0,"0"21"16,-21 0 0,21 0-16,-21 0 15,0-21-15,21 22 0,21-22 31,0-22-31,0 22 16,-21-21-16,21 0 0,1 21 0,-1-21 16,-21 0-16,0 0 0,0-1 15,0 1-15,-21 21 16,-1 0-16,1 0 0,0 0 16,0 21-16,0-21 0,21 22 15,-21-22-15</inkml:trace>
  <inkml:trace contextRef="#ctx0" brushRef="#br1" timeOffset="98523.62">7324 11282 0,'0'0'0,"0"-21"0,0 0 0,0-1 16,0 1 0,0 42-1,0 22 1,0-22-16,0 21 0,0-21 0,0 22 15,0-1-15,0 0 0,0 1 0,0-1 16,0 0-16,-22 1 0,22-22 16,-21 21-16,21-21 0,0 1 0,0-1 15,0 0-15,0 0 0,0 0 16,21-21 0,1 0-1,-1-21-15,0 0 16,0 0-16,0 0 0</inkml:trace>
  <inkml:trace contextRef="#ctx0" brushRef="#br1" timeOffset="99130.95">7832 11409 0,'21'-21'15,"-42"42"-15,63-63 0,-42 20 0,-21 22 32,21 22-32,-21-1 15,-1 21-15,1-21 0,0 0 16,0 22-16,0-22 0,21 21 15,-21-21-15,21 1 0,-22 20 0,22-21 16,0 0-16,0 0 16,22-21-16,-1 0 0,0 0 15,0 0-15,0 0 0,0 0 0,1 0 16,-1 0-16,0-21 0,-21 0 16,0 0-16,0 0 0,0 0 15,0-1-15,0 1 0,-21-21 16,0 21-16,21 0 15,-22-1-15,22-20 0,0 21 0,0-21 16,0 20-16,0 1 0,0 0 16,22 0-16,-1 0 0,0 0 0,0 21 15,21 0-15,1-22 0,-22 22 0,21 0 16,1 0-16,-22 22 0,0-1 16,0 0-16,0 21 0,-21-21 0,0 22 15,0-22-15,0 21 0,0-21 16,0 22-16,0-1 0,-21-21 0,21 0 15,0 22-15,0-22 0,-21 0 0,21 0 16,0 0-16,21-21 16,0 0-16,0 0 0,1 0 15,-1 0-15,0 0 0,0-21 16,21 21-16,-20-21 0,-1 0 16,0 0-16,0 0 0,0-1 0,0 1 15,-21-21-15,0 21 0,0 0 16,0-22-16,0 22 0,0-21 0,-21 21 15,0-1-15,0 1 0,0 0 0,0 21 16,-1 0-16,1 0 0,0 0 16,0 0-16,0 21 0,0 0 15,-1 1-15,22-1 0,0 0 0,0 0 16,0 0-16,0 0 0,0 1 16,0-1-16,22-21 0,-1 0 0,0 0 15,0 0-15,0 0 0</inkml:trace>
  <inkml:trace contextRef="#ctx0" brushRef="#br1" timeOffset="99439.78">8911 11324 0,'0'0'0,"-21"0"16,0 0 0,0 21-16,-1 1 0,1-1 15,0 0-15,21 0 16,21-21 15,0 0-31,1-21 0,-1 0 0,0 21 16,-21-21-16,0-1 0,21 1 15,-21 0-15,0 0 0,0 0 16,-21 0-16,0 21 16,0 0-16,-22 0 0,22 0 0,0 0 15,0 0-15,0 0 0,-1 0 16,1 21-16,0 0 0,21 0 15,0 0-15,0 0 0,21-21 16,0 0-16,22 0 16</inkml:trace>
  <inkml:trace contextRef="#ctx0" brushRef="#br1" timeOffset="99710.62">9588 11028 0,'0'-21'0,"0"42"0,22-63 0,-22 20 15,-22 22 1,1 22-16,21-1 16,-21 0-16,0 0 0,-21 21 0,20 1 15,1-1-15,0 22 0,-21-22 16,21 21-16,-1 1 0,-20-22 16,0 22-16,21-1 0,-22-20 0,22-1 15,-21 0-15,21 1 0,-1-1 16,1-21-16,0 21 0,0-20 0,21-1 15,0 0-15,0 0 0,0 0 0,21-21 32,0-21-17,0 0-15,1 0 0</inkml:trace>
  <inkml:trace contextRef="#ctx0" brushRef="#br1" timeOffset="99927.47">9610 11663 0,'21'0'15,"-42"0"-15,21 0 47,0-21-31,-22 21-16,22-21 0,0-1 16,0 44 30,0-1-30,0 0-16</inkml:trace>
  <inkml:trace contextRef="#ctx0" brushRef="#br1" timeOffset="100934.89">0 15515 0,'0'0'16,"0"-42"-1,0 63 32,21 0-47,43-21 0,20 21 16,1-21-16,0 0 15,-1 22-15,1-22 0,0 0 0,-22 0 16,1 21-16,-1-21 0,-21 0 16,1 0-16,-1 0 0,-21 0 15,0 0-15,1 0 0,-44 0 32,1-21-32,0 21 15,0-22-15,0 1 16,0 21-16,-1-21 0,22 0 31,22 21-15,-1 0-16,0 21 15,0-21-15,0 21 0,0 0 16,-21 1-16,0-1 0,0 0 16,0 0-16,0 0 0,-21 0 15,-21 1-15,21-1 0,0 0 16,-1-21-16,1 21 0,0 0 0,0-21 15,42-21 1,0 21-16</inkml:trace>
  <inkml:trace contextRef="#ctx0" brushRef="#br1" timeOffset="101463.59">1863 15558 0,'0'0'0,"-43"-43"31,22 43-31,0 0 16,0 21-16,21 1 15,0-1-15,0 0 0,0 0 0,0 0 16,-21 22-16,21-22 0,-22 0 16,1 0-16,21 0 0,-21 0 0,0 1 15,21-1-15,0 0 0,-21-21 16,0 0 0,21-21-1,0 0-15,0-1 0,0-20 16,0 21-16,21 0 0,0 0 15,0-22-15,0 22 16,0-21-16,1 21 0,20-1 0,0-20 16,-21 21-16,22 21 0,-1 0 15,0 0-15,1 0 0,-1 0 0,0 21 16,-20 0-16,20 0 0,-21 1 16,0 20-16,-21-21 0,0 21 15,0-20-15,0-1 0,-21 0 0,0 21 16,0-21-16,0 1 0,-1-1 15,1 0-15,21 0 0,-21-21 16,42-21 0,0 0-16,1 0 15,-1-1-15</inkml:trace>
  <inkml:trace contextRef="#ctx0" brushRef="#br1" timeOffset="101803.4">2603 15536 0,'-21'22'16,"0"-1"0,0 0-16,0 0 0,0 0 0,-22 22 15,22-22-15,0 0 16,0 21-16,0-21 0,-1 22 0,22-22 0,0 0 16,0 0-16,0 0 0,22-21 15,-1 0-15,21 0 0,-21 0 16,22 0-16,-1-21 0,0 0 15,43-21-15,-64 21 0,21-1 16,-20-20-16,20 21 0,-42 0 16,0 0-16,0-1 0,0-20 0,0 21 15,0 0-15,-21 0 0,0-1 16,-1 22-16,-20 0 0,21 0 0,-21 0 16,20 0-16,-20 0 0,21 0 15,0 22-15,-22-22 0,43 21 0,-21 0 16,21 0-16,21-21 15,1 0 1,20 0-16</inkml:trace>
  <inkml:trace contextRef="#ctx0" brushRef="#br1" timeOffset="102047.35">3133 15325 0,'21'0'0,"-42"0"0,42 21 16,-21 0-1,-21 21-15,21-20 0,-22 20 16,22-21-16,0 21 0,-21 1 0,21-22 16,-21 21-16,21-21 0,0 22 15,0-22-15,0 0 0,0 21 0,0-20 16,0-1-16,0 0 16,21-21-1,0 0-15,-21-21 16,22 21-16,-1-21 0,0-1 15,0 1-15,-21 0 0,0 0 0</inkml:trace>
  <inkml:trace contextRef="#ctx0" brushRef="#br1" timeOffset="102187.27">2942 15579 0,'21'0'46,"0"0"-46,1 0 16,20-21-16,0-1 0,1 22 0,-1-21 16</inkml:trace>
  <inkml:trace contextRef="#ctx0" brushRef="#br1" timeOffset="103339.67">4212 15748 0,'-21'0'0,"42"0"0,-42-21 16,21 0-16,0 0 15,0-1-15,0 1 0,21 0 0,0 0 16,0 0-16,22-22 0,-22 22 0,0 0 16,0 0-16,-21-21 0,0 20 15,0 1-15,0 0 0,-21 21 0,0 0 16,0 0-16,-22 0 16,22 0-16,-21 0 0,21 21 0,-22-21 15,22 43-15,-21-22 0,21 0 16,0 0-16,21 21 0,0-20 0,0 20 15,0-21-15,0 0 0,21 0 16,0 22-16,0-22 0,0 0 16,0-21-16,22 21 0,-22 0 0,0 1 15,0-1-15,0-21 0,-21 21 16,0 0-16,0 0 16,-21-21-16,0 21 0,-21-21 0,21 0 15,-1 0-15,-20 0 0,21 0 16,-21-21-16,20 21 0,-20-21 15,21 0-15,0 0 0,0 0 16,-1-1-16,1 1 0,0 21 0,21-21 16,0 0-16,0 42 31,0 0-31,21-21 0,0 21 0,-21 22 16,22-22-16,-1 0 0,0 0 15,-21 0-15,21 1 0,0-1 0,0 0 16,1 0-16,-1-21 15,0 0-15,0 0 0,0 0 0,22 0 16,-22 0-16,21-21 0,-21 0 16,22 0-16,-1-1 0,0 1 0,43-42 15,-64 42-15,21-1 16,1 1-16,-22 0 0,0 0 0,0 0 16,0 0-16,-21-1 0,-21 44 31,21-1-16,-21-21-15,0 21 0,0 21 16,21-21-16,0 1 0,-21-1 0,21 0 16,0 0-16,0 0 15,0 0-15,21-21 16,0 0-16,0 0 0,21 0 16,-20 0-16,20-21 0,-21 0 0,21 0 15,1 0-15,-1 0 0,-21-1 16,22 1-16,-22 0 0,0 0 0,0 0 15,0 0-15,-21-1 0,21 22 0,-21-21 16,-21 42 15,21 1-31,-21-1 16,21 0-16,0 21 0,-21-21 0,0 22 16,21-1-16,-21 0 15,21 1-15,0 20 0,0-20 0,0 20 16,0 1-16,-22-22 0,22 21 0,0 1 15,0-1-15,-21 22 0,21-21 16,0-1-16,0 1 0,-21 20 0,0-20 16,0-1-16,0-20 0,-1 20 15,1-21-15,-21 1 0,21-22 0,-22 0 16,1 0-16,21-21 0,-21 0 16,-1 0-16,1 0 0,0-21 0,-1-21 15,1 21-15,0-22 0,-1 1 16,1-22-16,21 1 0,0-1 0,-1 1 15,22 21-15,0-22 0,0 1 16,0 20-16,0 1 0,22 0 16,20-22-16,0 22 0,1-1 0,-1 1 15,21 0-15,1-1 0</inkml:trace>
  <inkml:trace contextRef="#ctx0" brushRef="#br1" timeOffset="103743.44">5186 15600 0,'-21'42'31,"-1"-42"-31,22 21 16,0 1-16,0-1 0,0 0 0,0 0 16,0 0-16,0 0 0,0 1 15,0-1-15,0 0 16,0-42 15,0 0-31,0-1 0,0 1 16,0 0-16,0 0 15,0 0-15,22 0 0,-22-1 0,21 1 16,0 0-16,0 0 0,0 0 16,0 0-16,22 21 0,-22 0 0,0 0 15,0 0-15,0 0 0,1 21 16,-1 0-16,-21 0 0,21 0 15,-21 0-15,0 1 0,0-1 0,0 0 16,0 0-16,-21 0 0,21 0 16,-21-21-16,21 22 0,21-22 31,0 0-15,0-22-16,0 1 0</inkml:trace>
  <inkml:trace contextRef="#ctx0" brushRef="#br1" timeOffset="105030.97">5863 15494 0,'0'-21'0,"0"42"0,0-63 16,-21 42-1,0 21 1,0 0-16,-1 0 0,1 0 0,0 1 16,0 20-16,0-21 0,0 21 0,21-20 15,-22-1-15,22 21 0,-21-21 16,21 0-16,0 1 0,0-1 15,0 0-15,21-21 0,1 0 0,-1 21 16,21-21-16,-21 0 0,22 0 0,-22 0 16,21-21-16,0 21 0,-20-21 15,20 0-15,-21-1 0,21 1 16,-20 0-16,41-42 0,-42 20 16,-21 22-16,21-21 0,-21-1 15,22 1-15,-22-21 0,0 20 0,0 1 16,0-22-16,0 22 0,0 21 15,0-21-15,0 20 0,0 1 0,0 42 16,0 1 0,0-1-16,0 21 0,0-21 0,-22 22 15,22 20-15,-21-21 0,21 1 0,0-1 16,0 0-16,-21 1 0,21-1 16,0-21-16,0 22 0,0-22 0,0 0 15,0 0-15,0 0 16,0 0-16,0 1 15,21-22 1,-21-22 0,21 22-16,1-21 0,-1 0 15,0 0-15,0 0 0,0 0 16,0 21-16,1 0 16,-1 0-1,-21 21-15,0 0 16,0 0-16,0 0 0,0 0 15,0 1-15,0-1 0,21-21 16,0 21-16,0-21 16,0 0-16,1 0 0,-1 0 15,21 0-15,-21 0 0,0 0 0,1 0 16,20-21-16,-21 0 0,0 21 0,0-22 16,1 1-16,-1 0 0,-21 0 15,21 0-15,-21 0 0,21-1 0,-21 1 16,21 0-16,-21 0 15,0 42 1,0 0-16,-21 0 16,21 1-16,0-1 15,-21 0-15,21 0 0,0 0 0,-21 0 16,21 1-16,0-1 16,21 0-1,0-21-15,0 0 0,0 0 16,1 0-16,20 0 0,0-21 15,-21 21-15,22-21 0,-22-1 16,0 22-16,0-21 0,0 0 0,-21 0 16,0 0-16,0-22 15,0 22-15,-21 0 0,0 21 0,0-21 16,-21 21-16,20 0 16,-20 0-16,21 0 0,0 0 0,0 0 0,-1 0 15,1 0-15,42 0 31,1 0-31,-1 0 0,0-21 0,21 21 16,1 0-16,-22-21 0,21 21 16,-21 0-16,22 0 0,-22 0 0,0 0 15,0 0-15,0 21 0,0-21 16,-21 21-16,0 0 0,0 0 16,0 0-16,0 1 0,0-1 15,0 0-15,0 0 0,-21 0 16,21 0-16,-21-21 15,21-21 32,0 0-47,0 0 16,0 0-16,21 21 0,0-21 0,-21-1 16,22 1-16,-1 0 0,0-21 0,0 21 15,0-1-15,0 22 16,1 0-16,-1 0 0,0 0 0,0 0 15,-21 22-15,0-1 16,21 0-16,-21 0 0,0 0 0,0 0 16,0 1-16,0-1 0,0 0 15,0 0-15,0 0 16,0 0-16,0-42 47,21 0-47</inkml:trace>
  <inkml:trace contextRef="#ctx0" brushRef="#br1" timeOffset="105214.86">7578 15579 0,'-22'21'16,"44"-42"-16,-22 42 0,0 0 16,0 0-16,0 0 15,-22 1-15,22-1 0,0 0 16,0 0-16,-21-21 0,21 21 15,-21-21-15,21 21 16,0-42 15,0 0-31</inkml:trace>
  <inkml:trace contextRef="#ctx0" brushRef="#br1" timeOffset="105354.78">7556 15431 0,'0'0'0,"0"-22"16,0 44 31</inkml:trace>
  <inkml:trace contextRef="#ctx0" brushRef="#br1" timeOffset="105871.48">7747 15621 0,'21'0'47,"0"0"-47,0 0 15,1 0-15,-1 0 0,-21 21 16,0 0-16,0 1 15,0-1-15,0 0 0,0 0 16,-21-21-16,-1 21 0,1 0 16,0 1-16,-21-22 0,21 21 0,-22 0 15,22 0-15,-21 0 0,21-21 16,-1 21-16,1-21 0,42 0 47,1 0-47,-1 22 0,0-1 15,21-21-15,-21 21 0,1 0 16,-1 0-16,21 0 0,-21 1 0,0 20 16,22-21-16,-22 21 0,0 1 0,-21-1 15,0 0-15,0 1 0,0-1 16,0 0-16,0 1 0,0 20 0,-42-20 16,21-1-16,-22 0 0,1-21 15,0 22-15,-22-22 0,22 21 16,-1-42-16,1 21 0,-43-21 15,43 0-15,0 0 0,-1 0 16,22-21-16,-21 0 0,21 0 0,0-21 16,-1 20-16,22-20 0,0 21 0,0-21 15,0-1-15,0 1 0,22 0 16,20-22-16,0 22 0,1-22 0,-1 22 16,21-22-16,1 22 0</inkml:trace>
  <inkml:trace contextRef="#ctx0" brushRef="#br1" timeOffset="106138.87">8022 15748 0,'0'0'16,"0"-21"-1,0 0-15,0 0 16,21-1-16,0 1 31,-42 42-15,0-21-1,21 22-15,-21-1 16,0 0-16,0-21 0,21 21 0,0 0 16,0 0-16,0 1 15,21-22 1,0 0-16,0 0 0,0 0 0,0 0 16,1 0-16,20 0 15,-21 0-15,0 0 0,22 0 0,-22 0 16</inkml:trace>
  <inkml:trace contextRef="#ctx0" brushRef="#br1" timeOffset="106591.16">8572 15621 0,'0'0'0,"0"-21"15,0 0-15,0 0 16,-21 21-16,0 0 16,0 0-16,0 0 0,0 21 15,-1-21-15,1 21 0,0 0 16,0 0-16,0 0 0,0 1 0,-1-1 15,22 0-15,0 21 0,-21-42 16,21 21-16,0 1 0,0-1 0,0 0 16,21-21-16,1 0 15,-1 0-15,0 0 0,0 0 0,0 0 16,0 0-16,1-21 0,-1 0 16,0 21-16,0-22 0,-21 1 0,21-21 15,0 21-15,1-22 0,-1 22 0,-21-21 16,0 0-16,21-22 0,0-42 15,0 64-15,-21-22 0,0 22 16,21-21-16,-21 41 0,22-20 16,-22 21-16,0 0 0,0 42 31,-22 0-31,1 21 0,0 1 16,21-1-16,-21 0 0,0 22 0,21-22 15,-21 1-15,21 20 0,0-21 16,-22 1-16,22-1 0,0 0 0,-21-20 15,21 20-15,0-21 0,0 0 16,0 0-16,0 1 0,21-22 16,1 0-1,-1 0-15,-21-22 0</inkml:trace>
  <inkml:trace contextRef="#ctx0" brushRef="#br1" timeOffset="107958.78">7832 12975 0,'0'-21'32,"0"0"-32,0 0 15,0 0-15,0-1 0,0 1 16,21 0-16,0-21 0,0 21 15,0-1-15,0 1 0,1 0 16,-22 0-16,0 0 0,0 0 0,0-1 16,0 1-16,-22 21 0,1 0 0,-21-21 15,0 21-15,-1 0 0,1 0 0,0 0 16,-22 0-16,22 21 0,-1 0 16,1 1-16,21-1 0,0 0 15,0 21-15,21 1 16,0-22-16,0 21 0,21 0 0,0 1 15,0-22-15,21 21 0,1 1 0,-22-22 16,21 21-16,-21-21 0,22 0 16,-22 1-16,-21-1 0,0 0 15,0 0-15,-42-21 0,20 0 16,-20 21-16,0-21 0,-1 0 0,-20 0 16,21 0-16,-1 0 0,1 0 0,0-21 15,20 0-15,-20 0 0,21 0 16,-21-1-16,20 1 0,1 0 0,0-21 15,21 21-15,0-22 16,0 22-16,0 0 0,0 0 0,0 0 16,0-1-16,21 22 15,-21 22-15,21-1 0,1 0 16,-22 0-16,21 21 0,0-20 0,0-1 16,0 21-16,0-21 0,1 22 15,-1-22-15,0 0 0,0 0 0,0 0 16,0 0-16,22-21 0,-22 22 15,21-22-15,-21 0 0,22 0 0,-1 0 16,0 0-16,1 0 0,20-22 0,-20 1 16,-1 0-16,21 21 15,-20-21-15,20-43 0,-20 43 16,-22 0-16,0-21 0,0 21 16,0-1-16,-21-20 0,0 21 0,0 0 15,0 42 1,0 0-1,-21 0-15,21 0 0,-21 1 0,21-1 16,0 0-16,0 0 0,0 21 16,0-20-16,0-1 0,0 0 15,21-21-15,0 0 16,0 0-16,1 0 16,-1 0-16,0-21 0,0 0 15,0 21-15,0-22 0,1 1 16,-1 0-16,0 0 0,0 0 0,-21-22 15,0 22-15,0 0 16,0 42 15,0 0-31,0 1 0,0 20 16,0-21-16,0 21 0,0 1 0,0-22 16,0 21-16,0 1 0,0-1 15,-21 0-15,21 1 0,0 20 0,0-21 16,0 22-16,-21-22 0,21 22 15,0-22-15,0 22 0,0-22 16,0 0-16,-21-21 0,21 22 0,-22-22 16,1 0-16,0 0 0,0 0 15,0-21-15,0 0 0,-1 0 0,-20 0 16,21 0-16,-21 0 0,-1 0 0,1-21 16,0 0-16,-1 0 0,1 0 0,0 0 15,20-22-15,-20 1 0,21 0 16,0-1-16,21 1 0,0 0 15,0-1-15,0 1 0,21 0 0,21-1 16,-21 1-16,22 21 0,20-22 16,-20 1-16,20 0 0,1 21 0,-1-22 15</inkml:trace>
  <inkml:trace contextRef="#ctx0" brushRef="#br1" timeOffset="108327.57">8615 12891 0,'21'-22'0,"-21"1"16,-64 127-16,107-169 0,-1 20 0,-42 64 15,0 1 1,0-1-16,0 0 0,0 21 0,0-21 16,0 1-16,0 20 0,0-21 15,-21 0-15,21 0 0,0 1 0,0-1 16,-21 0-16,21 0 16,0-42 15,0 0-16,0 0-15,21-1 0,-21 1 0,21 0 16,0 0-16,0-21 0,1 20 16,-1 1-16,0 0 0,-21 0 0,42 0 15,-21 21-15,1 0 0,-1 0 16,0 0-16,0 0 0,0 21 16,-21 0-16,0 0 0,0 0 0,0 1 15,0 20-15,0-21 0,0 0 16,0 0-16,0 1 0,0-1 15,0 0-15,0 0 16,0-42 15</inkml:trace>
  <inkml:trace contextRef="#ctx0" brushRef="#br1" timeOffset="109680.31">9334 12891 0,'22'0'15,"-44"0"-15,44-22 0,-22 1 0,0 0 16,-22 0 0,1 21-16,0 0 15,0 21 1,0 0-16,21 0 0,-21 1 0,-1 20 16,1-21-16,21 21 0,0-20 0,-21 20 15,0 21-15,21-41 16,0-1-16,0 0 0,0 0 0,0 0 15,21 0-15,0-21 16,0 0-16,1 0 0,-1 0 0,21 0 0,-21 0 16,0 0-16,1-21 0,-1 21 0,21-21 15,-21 0-15,0 0 16,1-22-16,-1 22 0,0 0 0,0-21 16,0-1-16,-21 1 0,0-21 15,0 20-15,21-20 0,-21 20 0,0 1 16,22 0-16,-22-1 0,0 1 0,0 21 15,0 0-15,0 42 32,0 42-32,-22-20 15,22-1-15,-21 0 0,21 22 0,0-22 16,-21 1-16,21 20 0,-21-21 16,21 1-16,0-22 0,0 21 0,0-21 15,0 1-15,0-1 0,0 0 0,21-21 31,0 0-15,-21-21-16,21 0 16,1-1-16,-22 1 0,21 0 0,0 0 15,-21 0-15,21-22 0,0 22 0,-21 0 16,0 0-16,21 0 0,1 21 16,-22 21-1,0 0-15,0 0 16,0 0-16,0 1 0,0-1 0,0 0 15,0 0-15,0 0 0,0 0 16,0 1-16,21-22 0,-21 21 0,21-21 16,0 0-16,0 21 0,0-21 15,1 0-15,20 0 0,-21 0 16,21 0-16,-20 0 0,20-21 0,-21 21 16,21-21-16,-20-1 0,-1 22 0,0-21 15,-21 0-15,21-21 0,-21 21 16,21-1-16,-21 1 0,21 0 0,-21 0 15,0 0-15,0 42 32,0 0-32,0 21 15,0-20-15,0-1 0,0 0 0,-21 0 16,21 21-16,-21-20 0,21-1 16,0 0-16,0 0 0,0 0 15,0 0-15,21-21 16,0 0-16,1 0 0,20 0 15,-21 0-15,0 0 0,0 0 16,1-21-16,-1 0 0,0 21 0,0-21 16,-21 0-16,21 0 0,-21-1 15,0 1-15,0-21 0,0 21 0,0 0 16,0-22-16,-42 1 0,21 21 16,0 21-16,-1-21 15,1 21-15,0 0 0,0 0 0,42 0 47,0 0-47,0 0 16,1 0-16,-1 0 0,0-22 0,0 22 15,0 0-15,0 0 0,1 0 0,-1 0 16,0 22-16,-21-1 16,21 0-16,-21 0 0,0 0 15,0 0-15,0 1 0,0-1 16,0 0-16,0 0 0,0 0 0,0 0 15,0 1-15,0-44 63,21 22-63,-21-21 0,21 0 0,-21 0 16,22 0-16,-1 0 0,-21-1 0,21-20 15,0 21-15,0-21 0,0 20 16,1 1-16,-1 0 0,0 21 0,21 0 15,-21 0-15,1 0 0,-1 0 16,-21 21-16,0 0 0,0 1 0,0-1 16,0 21-16,0-21 0,0 22 15,0-22-15,0 0 0,0 21 16,0-21-16,0 1 0,0-1 0,0 0 16,0-42 30,0 0-46,21 21 16,0-22-16,0 1 0</inkml:trace>
  <inkml:trace contextRef="#ctx0" brushRef="#br1" timeOffset="109855.21">11218 12912 0,'0'21'15,"0"0"-15,-21 0 16,0 0-16,21 1 15,0-1-15,-21-21 0,21 21 16,0 0-16,-21-21 0,21 21 0,0 0 31,0-42-15</inkml:trace>
  <inkml:trace contextRef="#ctx0" brushRef="#br1" timeOffset="110017.12">11261 12806 0,'0'-21'0,"0"42"0,0-63 0,0 20 16,0 1-16,-22 21 0,1 0 15,21 21 17,0 1-32,0-1 15,21 0 1</inkml:trace>
  <inkml:trace contextRef="#ctx0" brushRef="#br1" timeOffset="110507.84">11430 12996 0,'21'0'16,"0"-21"-1,0 21-15,1 0 16,-1 0-16,0 0 15,0 0-15,0 21 16,-21 1-16,0-1 0,0 0 0,0 0 16,0 0-16,0 22 0,0-22 0,-21 21 15,0-21-15,-21 0 0,20 22 16,-20-22-16,0 0 0,-1 0 16,22 0-16,-21 1 0,21-1 0,0-21 15,21 21-15,21-21 31,0 0-31,0 0 0,0 0 16,22 0-16,-22 0 0,0 0 0,0 0 16,0 0-16,0 0 0,1 21 0,-1-21 15,0 21-15,0 0 0,0 1 16,-21-1-16,0 21 0,0-21 0,0 0 16,0 22-16,0-1 0,0-21 15,0 22-15,0-22 0,-21 21 0,0-21 16,-21 22-16,20-22 0,-20 0 0,0 0 15,-1 0-15,1-21 0,21 0 16,-21 0-16,-1 0 0,22 0 0,-21 0 16,21 0-16,-1 0 0,1-21 15,0 0-15,21 0 0,0 0 16,0-1-16,0-20 0,21 21 0,0-21 16,22-1-16,-22-20 0,21 20 15,22 1-15,-22 0 0</inkml:trace>
  <inkml:trace contextRef="#ctx0" brushRef="#br1" timeOffset="110771.69">11853 13145 0,'0'-22'0,"0"1"31,0 42 31,0 1-46,0-1-16,0 0 16,0 0-16,0 0 0,0 0 0,0 1 15,0-1-15,0 0 16,21-21-16,1 21 16,-1-21-16,0 0 0,21 0 0,1 0 15,-1-21-15,0 21 0,1-21 16,-1 0-16</inkml:trace>
  <inkml:trace contextRef="#ctx0" brushRef="#br1" timeOffset="111251.41">12488 13145 0,'21'-22'16,"1"-62"-1,-65 190-15,86-233 0,-65 127 16,1 0-16,0 0 16,0 0-16,0 21 0,0-21 0,-1 21 15,-20 0-15,21 0 0,0 0 16,0 1-16,-1 20 0,1-21 0,0 0 15,21 0-15,0 1 16,0-1-16,21 0 16,0-21-16,1 0 0,-1 0 0,0 0 15,21 0-15,-21 0 16,1-21-16,20 21 0,-21-21 0,0-1 16,0 1-16,1 0 0,-1-21 15,0 21-15,0-22 0,0 1 0,-21 0 16,21-1-16,1-20 0,-22 20 0,21-20 15,-21 21-15,21-1 16,-21 1-16,21 0 0,-21 20 0,0 1 0,0 0 16,-21 42-1,0 22 1,21-1-16,-21 0 0,-1 1 0,1 20 16,0 1-16,21-1 15,0 1-15,-21-22 0,21 21 0,0-20 16,0-1-16,0-21 0,0 22 15,0-22-15,21 0 0,0 0 0,0 0 16,1-21-16,-1 0 0,0 0 0,21 0 16,1 0-16,-22 0 0,21 0 15,0-21-15,1 21 0,-1-21 0,0 0 16,1 21-16,-1-21 0,0-1 0,1 1 16,-22 0-16,0 21 0,-21-21 15</inkml:trace>
  <inkml:trace contextRef="#ctx0" brushRef="#br1" timeOffset="112126.88">233 17251 0,'-21'0'0,"42"0"0,-64 0 16,22 0-16,0 0 0,0 0 0,0 0 15,21 21 16,42-21-31,-21 21 0,22-21 16,20 21-16,-21-21 0,43 0 16,-21 0-16,20 0 0,1 0 0,-22 0 15,22 0-15,-21 0 0,20-21 16,-20 21-16,20-21 0,-41 0 16,20 21-16,-20-21 0,-1 21 0,0-21 15,-21-1-15,-21 1 16,0 0-16,-42 0 15,21 21-15,-21-21 0,20 21 0,-20 0 16,21-21-16,0 21 0,0 0 16,-1 0-16,1 0 0,64 0 47,-22 0-47,0 0 15,21 0-15,-21 21 0,1-21 16,-1 21-16,0 0 0,0 0 15,-21 0-15,0 1 0,0-1 0,0 0 16,-21 0-16,0 0 0,0 0 16,-22 1-16,22-1 0,0 0 15,0 0-15,0-21 0,-1 0 16,44 0 0,-1-21-16,21 0 15</inkml:trace>
  <inkml:trace contextRef="#ctx0" brushRef="#br1" timeOffset="114055.28">2371 17166 0,'0'0'0,"0"21"0,-22-21 15,1 22-15,0-22 0,0 21 16,0-21-16,0 0 0,-1 0 0,65-21 31,-22-1-15,21 1-16,1 0 0,-1-21 15,0 21-15,22-22 0,-22 1 0,0 0 16,1-22-16,-1 22 0,-21-1 16,0-20-16,1 21 0,-22-1 0,0 1 15,0 0-15,0 20 0,0 1 16,-22 0-16,1 0 0,0 21 0,-21 0 15,-1 21-15,22 0 0,-21 22 16,0 20-16,-1 1 0,22-1 16,-21 22-16,-1-1 0,1 1 15,0 0-15,21-1 0,-22 1 16,1 21-16,0 0 0,-1 0 0,22-1 16,-21-20-16,21 21 0,-1 0 15,1 0-15,21-22 0,-21 22 16,21 0-16,0 42 0,0-63 15,21-22-15,0-20 0,-21-1 16,43-21-16,-22 0 0,0-21 16,21 0-16,22-21 0,-22 0 0,22-21 15,-1-1-15,1-20 0,-1-1 16,1 1-16,-1-22 0,-20 22 16,-1-22-16,-21 21 0,0-20 15,-21 20-15,0-20 0,-21 20 16,0-21-16,-21 22 0,-1-1 0,1 22 15,-22 0-15,22-1 0,-21 22 16,-1 21-16,22 0 0,-1 0 16,1 0-16,0 0 0,21 0 0,-22 0 15,86 0 17,-1 0-32,0-21 0,22 0 15,-1 0-15,22 0 0,0 21 16,-22-22-16,22 1 0,-1 0 15,-20 0-15,-1-21 0,1 20 16,-22 1-16,1 0 0,-1 0 0,-21 0 16,0 0-16,0-22 0,-21 22 15,0 0-15,0 0 0,0 0 0,0-1 16,-21 22 0,0 0-16,0 0 0,21 22 0,-21-1 15,0 0-15,-1 0 0,1 0 16,0 22-16,0-22 0,0 0 15,21 0-15,0 21 0,-21-20 0,21-1 16,0 0-16,0 0 0,0 0 16,0 0-16,0 1 0,21-22 15,0 0 1,0 0-16,0-22 0,0 1 16,1 0-16,-1 0 0,0 0 15,0 0-15,0-22 0,-21 22 16,21 0-16,-21 0 0,0 0 15,0-1-15,0 1 0,0 42 32,0 1-17,0 20-15,0-21 0,0 0 0,22 22 16,-22-22-16,0 0 16,0 0-16,0 0 0,0 0 0,21 1 0,0-22 15,0 0-15,0 0 16,0 0-16,22-22 0,-22 22 15,0-21-15,0 0 0,0 0 16,22 0-16,-22 0 0,0-1 0,21 1 16,-20 0-16,-1 0 0,-21 0 15,21 0-15,-21-1 0,21 22 16,-21 22 0,0-1-16,0 0 15,21 0-15,-21 0 0,0 0 16,0 1-16,0-1 0,0 0 0,0 0 15,0 0-15,0 0 16,0-42 15,-21 21-31,0-21 16,21 0-16,-21 0 0,0 0 16,-1 21-16,22-22 15,-21 22 1,21 22-16,0-1 0,0 0 15,0 0-15,0 0 0,0 0 16,0 1-16,21-1 0,1 0 16,-1-21-16,0 21 0,0 0 15,21-21-15,-20 0 0,20 0 0,0 0 16,1 0-16,-22-21 0,42 0 16,-20 0-16,-1 0 0,21-1 15,-20 1-15,-1 0 0,0-21 16,1 21-16,-22-22 0,0 1 15,0 0-15,0-1 0,-21 1 0,22 0 16,-22-64-16,0 63 16,0 1-16,0 21 0,0-21 0,-22 42 15,1 0-15,0 21 16,21 0-16,-21 21 16,21 1-16,-21-1 0,21 0 0,0 1 15,0-1-15,0 21 0,0-20 16,0-1-16,0-21 0,0 22 0,0-22 15,0 21-15,21-21 0,0 0 16,0-21-16,0 0 0,1 0 0,-1 0 16,21 0-16,-21 0 0,22-21 15,-1 21-15,-21-21 0,21 0 0,1 0 16,-22 0-16,21-1 0,-21-20 16,1 21-16,-22 0 0,21 0 15,-21-1-15,21 1 0,0 21 16,-21 21-1,0 1-15,0-1 0,0 0 16,0 0-16,0 0 0,0 22 16,0-22-16,0 0 0,0 0 15,0 0-15,0 0 0,21-21 16,0 0-16,1 0 16,-1 0-16,0 0 0,21-21 0,1 21 15,-1-21-15,0 0 0,-21 21 16,22-21-16,-1 21 0,-21 0 0,0 0 15,22 0-15,-22 0 16,-21 21 0,0 0-16,0 0 15,21-21 17,0 0-17,0-21-15,1 21 16,-22-21-16,0 0 15,21 21-15,-21-21 0,0-1 16,0 1-16</inkml:trace>
  <inkml:trace contextRef="#ctx0" brushRef="#br1" timeOffset="114255.17">4254 17103 0,'0'0'0,"-21"0"0,0 0 0,42 0 32,0-21-32,22 21 0,-1 0 15,0-22-15,1 1 0,20 21 16,-20-21-16,20 21 0,-21-21 0,1 21 16,-22-21-16,21 0 0,-21 21 15,1-22-15</inkml:trace>
  <inkml:trace contextRef="#ctx0" brushRef="#br1" timeOffset="115328.13">8890 14118 0,'0'0'0,"127"-42"31,-106 21-31,21 21 16,-20-21-16,20-1 0,-21 1 0,0 0 16,22 21-16,-43-21 0,0 0 15,21 21-15,-21-21 0,-21-1 16,-1 22-16,-20 0 15,21 0-15,-21 0 0,-1 0 0,1 0 16,0 22-16,-1-22 0,1 21 16,21 0-16,-22 0 0,22 0 0,21 0 15,0 1-15,0-1 16,0 0-16,21 0 0,22 0 0,-22-21 16,21 21-16,1 1 0,-1-1 15,0 0-15,1 0 0,-1 0 0,-21 0 16,21 1-16,-20-1 0,-22 0 15,0 0-15,0 21 0,0-20 0,-22-1 16,1 0-16,-21 0 0,0-21 16,-1 21-16,1 0 0,-22-21 0,1 0 15,21 0-15,-22 0 0,1 0 0,20 0 16,1 0-16,0 0 0,-1-21 16,1-21-16,21 21 0,21-22 15,-21 22-15,21 0 0,0 0 16,0-21-16,0 20 0,21 1 0,0 0 15,21 21-15,-21-21 0,22 0 16,-1 0-16,0 21 0,1-22 16,-1 1-16,0 21 0,22-21 0,-22 0 15</inkml:trace>
  <inkml:trace contextRef="#ctx0" brushRef="#br1" timeOffset="115567">9525 13801 0,'-169'127'16,"359"-275"-16,-211 169 0,63-64 0,-42 22 0,21 21 15,-21 21 1,0 1-16,0-1 0,-21 0 16,21 21-16,0-21 0,0 22 15,-21-1-15,21-21 0,-21 22 0,21-1 16,-21-21-16,21 21 0,0-20 16,0 20-16,-21-21 0,21 21 15,0-20-15,-22-1 0,22 0 0,0 0 16,0 0-16,0 0 0,22-21 15,-1 0 1,0 0-16,0-21 0,0 21 16,0-21-16</inkml:trace>
  <inkml:trace contextRef="#ctx0" brushRef="#br1" timeOffset="115923.79">9969 14076 0,'0'0'0,"-21"0"31,0 21-31,21 0 0,-21 0 16,0 1-16,0-1 0,21 0 0,-22 0 16,1 21-16,21-20 0,-21-1 15,21 21-15,0-21 0,0 0 0,0 1 16,21-1-16,0-21 16,22 0-16,-22 0 0,21 0 0,1-21 15,-1 21-15,0-22 0,-21 1 16,22-21-16,-1 21 0,-21 0 15,22-1-15,-22 1 0,-21-42 16,0 42-16,0-1 0,0 1 0,0 0 16,-43 0-16,22 0 0,0 0 15,-21 21-15,21 0 0,-22 0 0,1 0 16,0 0-16,20 21 16,1-21-16,0 21 0,0 0 15,0 0-15,0 0 0,21 22 0,-22-22 0,22 0 16,0 0-16,0 0 0,0 1 15,0-1-15,22-21 0,20 0 0,-21 0 16</inkml:trace>
  <inkml:trace contextRef="#ctx0" brushRef="#br1" timeOffset="116419.51">10562 14097 0,'0'0'0,"21"0"0,-21 21 31,-21 0-31,21 1 16,-21-22-16,21 21 0,0 0 0,0 0 16,-21 0-16,21 22 0,-21-22 15,21 0-15,0 0 0,0 0 16,0 0-16,21-21 16,0 0-1,-21-21-15,21 0 0,0 0 0,0 0 16,1 0-16,-1-1 0,0 1 15,0 21-15,0-21 0,0 0 0,1 0 16,-22 0-16,21 21 16,0 0-1,-21 21-15,0 0 16,0 0-16,0 21 16,0-20-16,0-1 0,0 0 0,0 0 15,0 0-15,21 0 0,0-21 0,0 22 16,1-22-16,-1 0 0,0 0 15,21 0-15,1 0 0,-22-22 16,21 22-16,0-21 0,1 0 16,-22 0-16,21 0 0,-21 0 0,-21-22 15,0 22-15,0 0 0,0-21 16,0 20-16,0 1 0,0 0 16,-21 0-16,0 21 0,21-21 0,-21 21 15,0-21-15,0-1 16,-1 22-16,22-21 15,0 0-15,0 0 0</inkml:trace>
  <inkml:trace contextRef="#ctx0" brushRef="#br1" timeOffset="117232.41">13017 10880 0,'0'0'0,"22"0"16,-1 0-1,-21-21 1,21 21-16,-21-22 0,21 22 0,0-21 15,0 0-15,1 21 0,-22-21 16,0 0-16,0 0 16,-22 21-16,1 0 15,0 0-15,-21 0 16,-1 0-16,1 21 0,-21 0 0,20 0 16,22 0-16,-21 0 0,21 1 0,-1-1 15,1 21-15,21-21 0,0 0 16,0 1-16,0 20 0,21-21 0,1 21 15,20-20-15,0-1 0,-21 21 16,43-21-16,-22 0 0,1 1 16,-1-1-16,0 0 0,1 0 0,-1 0 0,-21 0 15,-21 1 1,0-1-16,-21-21 0,0 21 0,-22-21 16,-20 0-16,21 0 0,-1 0 15,-20 0-15,20 0 0,1 0 16,0 0-16,-1 0 0,1 0 0,21-21 15,0 21-15,0-21 0,-1 21 16,22-22-16,0 1 0,0 0 16,22 0-16,20 21 15,-21 0-15,21-21 0,1 21 16,-1-21-16,0 21 0,22-22 0</inkml:trace>
  <inkml:trace contextRef="#ctx0" brushRef="#br1" timeOffset="118472.11">13716 11049 0,'21'-21'16,"-42"42"-16,63-63 0,-21 42 16,-21-21-16,0-1 0,0 1 15,0 0-15,0 0 0,-21 21 16,0 0-16,0 0 16,0 0-16,0 0 0,-1 0 0,1 21 15,0 0-15,0 0 0,0 1 0,-22-1 16,22 21-16,0-21 0,0 22 15,0-1-15,0 0 0,-1-21 16,22 22-16,0-22 0,0 21 0,0-21 16,0 1-16,0-1 0,43-21 15,-22 0-15,0 0 16,21 0-16,-20-21 0,20-1 16,0 1-16,-21 0 0,1 0 0,20 0 15,-21 0-15,0-43 0,0 43 16,-21-21-16,0 20 0,22 1 15,-22 0-15,0 0 0,0 0 0,0 0 16,0 42 0,0 0-1,0 0-15,0 0 0,0 0 0,0 1 16,0-1-16,0 21 0,0-21 16,0 0-16,0 1 0,0-1 0,0 0 15,0 0-15,21 0 0,0-21 16,0 0-16,0 0 0,22 0 15,-22 0-15,0-21 0,0 21 16,21-21-16,-20 0 0,-1 0 0,0-1 16,0 1-16,0 0 0,0-21 15,-21 21-15,22-1 0,-22 1 0,0-21 16,0 0-16,0 20 16,0 44 15,0-1-31,0 0 0,0 21 15,0 1 1,0-22-16,0 21 0,0-21 0,0 0 16,0 1-16,0-1 0,0 0 15,0 0-15,21-21 32,-21-21-32,21 0 15,-21 0-15,0-1 0,0 1 0,21 0 16,-21 0-16,21 0 0,-21-22 15,21 22-15,-21 0 0,0 0 0,22 0 16,-1 0-16,0 21 0,-21-22 0,21 22 16,0 0-16,0 0 15,1 0-15,-22 22 0,0-1 0,21 0 16,-21 0-16,21 0 0,-21 0 16,0 22-16,0-22 0,0 0 15,21 21-15,-21-20 0,21-1 0,-21 0 16,21-21-16,-21 21 0,22-21 0,-1 0 15,0 0-15,0 0 16,0 0-16,0-21 0,1 0 16,-22 0-16,21-1 0,0 1 15,0 0-15,0 0 0,-21-21 16,21 20-16,1 1 0,-22 0 0,21 0 16,0 0-16,-21 0 15,21 21-15,0 0 0,-21 21 31,0 0-15,0 0-16,0 0 0,0 0 0,0 22 16,0-22-16,0 0 0,0 0 15,0 0-15,0 1 0,0-1 0,0 0 16,21-21-16,1 21 0,-1-21 16,0 0-16,21 0 0,-21 0 15,22-21-15,-1 0 0,0 21 16,1-21-16,-1-1 0,-21 1 15,22 0-15,-1-21 0,-21 21 0,0-1 16,0 1-16,-21-21 0,0 21 0,0 0 16,0-22-16,0 22 0,0 0 15,0 0-15,-21 21 16,0 0-16,0 0 0,0 21 0,21 0 16,-21 0-16,-1 0 0,22 1 15,-21-1-15,21 0 0,0 0 0,0 21 16,0-20-16,0-1 0,0 21 15,0-21-15,0 0 0,21-21 16,1 0-16,-1 22 0,0-22 16,0 0-16,0 0 0,0 0 15,1-22-15,-1 1 0,0 0 0,21 21 16,-21-21-16</inkml:trace>
  <inkml:trace contextRef="#ctx0" brushRef="#br1" timeOffset="118981.07">16595 10562 0,'0'0'0,"-22"-21"16,1 21-16,0 0 0,-21 0 15,21 0-15,-22 21 0,22 0 0,-21 1 16,-1-1-16,22 21 0,-21 0 16,0 1-16,-1-1 0,1 0 0,21 1 15,0-1-15,-22 0 0,22 1 16,0-1-16,21 0 0,0 1 0,0-1 16,0-21-16,0 22 0,21-22 0,0 0 15,0 0-15,22-21 0,-1 0 16,0 0-16,1 0 0,20 0 0,-20 0 15,20-21-15,1 0 0,-22 0 16,0-1-16,22-20 0,-43 21 16,21-21-16,-21-1 0,1 1 0,-1 0 15,0-1-15,-21 1 0,0 0 0,0-22 16,0 22-16,-21-64 16,-22 64-16,22-1 0,-21 22 0,21 0 15,-22 0-15,1 21 0,0 0 16,-1 21-16,1 0 0,0 0 0,-1 0 15,22 22-15,-21-1 0,21-21 16,0 22-16,21-1 0,0 0 16,0 1-16,0-1 0,0-21 0,42 0 15,-21 0-15,21-21 0,1 22 16,-1-22-16,22 0 0</inkml:trace>
  <inkml:trace contextRef="#ctx0" brushRef="#br1" timeOffset="119360.86">16912 10901 0,'0'-21'0,"-21"21"15,21-21-15,21 21 32,0 0-17,0 0-15,1 0 0,-22 21 16,21 0-16,-21 0 0,0 0 15,21 0-15,-21 1 0,0-1 0,0 0 16,0 0-16,0 0 0,0 0 16,0 1-16,0-1 0,0 0 0,0 0 15,-21 0-15,21-42 32,0 0-32,0 0 15,0 0-15,21-1 0,0 1 16,-21 0-16,21 0 0,-21 0 15,21-22-15,1 22 0,-22 0 16,21 0-16,0 0 0,0 0 16,0 21-16,-21-22 0,43 22 15,-22 0-15,0 0 0,0 0 16,0 0-16,0 0 0,1 22 0,20-22 16</inkml:trace>
  <inkml:trace contextRef="#ctx0" brushRef="#br1" timeOffset="120229.36">17843 10986 0,'0'0'16,"22"-22"-16,-22 1 15,0 0-15,0 0 0,0 0 16,0 0-16,0-1 0,0 1 16,-22 0-16,1 21 15,0 0-15,0 0 0,0 0 16,0 0-16,-22 0 0,22 21 15,0 0-15,-21 1 0,20-1 0,1 0 16,-21 0-16,21 21 0,-22-20 0,22-1 16,0 21-16,21-21 15,0 0-15,0 1 0,0-1 0,0 0 16,0 0-16,0 0 0,21-21 0,22 0 16,-22 0-16,0 0 0,21 0 15,-21 0-15,22 0 0,-22-21 0,21 21 16,-21-21-16,1 0 0,20 0 15,-21-22-15,0 22 0,0 0 0,1-21 16,-1 20-16,0-20 0,0 0 16,-21-1-16,0-20 0,21 21 0,-21-1 15,21 1-15,-21 0 0,0-1 0,0 22 16,0-21-16,0 21 0,-21 21 16,0 0-16,21 21 15,-21 0-15,0 21 0,0-21 16,21 22-16,-22-1 0,1 0 0,0 1 15,21-1-15,0 0 0,0 1 16,0-1-16,0-21 0,0 22 16,0-1-16,0-21 0,0 21 0,0-20 15,21-1-15,-21 0 0,21 0 16,1-21-16,-1 0 0,0 21 0,0-21 16,0 0-16,22 0 0,-22 0 0,0-21 15,0 21-15,0-21 0,0 0 16,1 0-16,-1-1 0,0 1 0,0 0 15,0-21-15,-21 21 16,0-1-16,21 22 0,-21-21 0,22 0 0,-22 42 31,0 0-31,0 1 16,0-1-16,-22 0 0,22 0 0,0 0 16,0 0-16,0 1 0,0-1 0,0 0 15,0 0-15,22-21 16,-1 0-16,0 21 0,21-21 0,-21 0 15,1 0-15,-1 0 0,0 0 16,21-21-16,-21 21 0,1-21 0,-1 0 16,-21 0-16,21 21 0,0-22 0,0 1 15,-21 0-15,0 0 16,21 0-16,1 0 0,-22-1 0,0 44 31,0-1-15,0 0-16,0 0 0,0 0 15,0 0-15,0 1 0,0-1 16,0 0-16,0 0 0,21-21 0,0 0 16,0 21-16,0-21 0,22 0 15,-22 0-15,0 0 0,0 0 0,0 0 16,0-21-16,1 21 0</inkml:trace>
  <inkml:trace contextRef="#ctx0" brushRef="#br1" timeOffset="123411.03">14330 12383 0,'-21'21'0,"42"-42"0,-42 21 31,42 0-31,0-22 16,0 1-16,21 0 0,-20 0 15,20 0-15,-21 0 0,0-22 16,22 22-16,-22-21 0,-21-1 0,0 22 16,0-21-16,0 21 0,0-22 15,0 22-15,0 0 0,0 0 0,-21 21 16,-1 0-16,1 42 15,0-21-15,0 22 0,0-1 0,21 22 16,-21-22-16,21 21 0,-22-20 16,22 20-16,0 1 0,0-22 0,0 22 15,-21-1-15,21-21 0,0 22 0,0-1 16,0-20-16,-21-1 0,21 22 16,-21-22-16,21-21 0,0 21 0,-21-20 15,0-1-15,-1-21 0,1 0 16,0 0-16,0 0 0,0 0 0,0 0 15,-1-21-15,1-1 0,-21-20 16,42 21-16,-21-21 0,0-1 16,-1 1-16,1 0 0,0-43 15,21 64-15,0-22 0,0 22 16,0 0-16,0 42 16,0 0-16,0 22 15,0-22-15,0 21 16,0-21-16,21 22 0,-21-22 0,21 21 15,1-21-15,-1 22 0,21-22 16,-21 0-16,22 0 0,-22 0 16,21-21-16,0 0 0,1 0 0,-1 0 15,0 0-15,1 0 0,-1-21 0,0 21 16,1-21-16,-1-21 0,-21 21 16,22-1-16,-22-20 0,0 0 0,0 21 15,0-22-15,-21 22 0,0-21 16,0 21-16,0-1 0,0 1 0,0 42 31,0 1-15,-21-1-16,21 0 0,-21 21 0,21-21 15,-21 22-15,21-22 0,-21 21 16,21-21-16,-22 1 0,22-1 16,-21 0-16,21 0 0,0 0 15,21-21 1,1-21-16,-22 0 15,21 0-15,0 0 0,0-1 16,0 1-16,0-21 0,22 0 16,-22-1-16,0 22 0,0 0 15,-21 0-15,21 0 0,1 21 0,-1 0 16,-21 21 0,0 0-1,21 21-15,-21-21 0,0 1 0,0-1 16,0 21-16,0-21 0,0 0 15,21 22-15,-21-22 0,0 0 16,21 0-16,0 0 0,1-21 16,-1 22-16,21-22 0,-21 0 15,22 0-15,-22 0 0,21-22 0,0 1 16,1 0-16,-1 0 0,0 0 0,1 0 16,-22-22-16,21 22 0,-21-21 15,1 21-15,-1-22 0,-21 22 0,0 0 16,0 0-16,0 0 0,0-1 15,-21 22-15,-1 0 16,1 0-16,0 22 0,21-1 16,-21 0-16,21 0 15,0 0-15,0 22 0,0-22 0,0 21 16,0-21-16,0 0 0,0 1 16,0-1-16,0 0 0,0 0 0,0 0 15,-21-42 32,21 0-47,0 0 0,-21 0 16,-1 21-16,22-22 0,-21 22 15,0 0-15,21 22 32,0-1-32,0 0 15,0 0-15,0 0 16,21-21-16,0 0 0,1 0 15,-1 0-15,0 0 0,21 0 0,-21 0 16,1 0-16,20 0 0,-21 0 16,21 0-16,1 0 0,-22-21 0,21 0 15,-21 21-15,22-21 0,-22 0 16,0-1-16,0 1 0,0 0 16,22-21-16,-43 21 0,0-22 15,0 22-15,0 0 0,-21 21 31,-1 0-31,22 21 16,-21 0-16,21 0 0,0 1 16,-21-1-16,21 21 0,0-21 0,-21 0 15,21 1-15,0-1 0,0 0 16,0 0-16,0 0 0,0 0 0,21-21 16,0 0-16,0 0 15,1 0-15,-1 0 0,0 0 0,0-21 16,0 21-16,0-21 0,1 0 15,-1 0-15,0 0 0,0-1 16,0 1-16,0-21 0,1 21 0,-1 0 16,21-43-16,-21 43 0,0 0 15,1 21 1,-22 21 0,0 0-1,0 0-15,0 22 0,0-22 0,0 0 16,-22 0-16,22 21 0,0-20 0,0-1 15,0 0-15,0 0 0,0 0 16,22-21-16,-1 21 0,0-21 16,21 0-16,-21 0 0,22 0 0,-1 0 15,-21 0-15,22 0 0,-1-21 0,-21 0 16,21 0-16,-20 0 0,-1 0 16,0-22-16,0 22 0,0-21 15,0-1-15,-21 1 0,22 0 0,-22-1 16,21 1-16,-21-21 0,0 20 15,0 1-15,0 0 0,0-1 0,0 1 16,0 0-16,0 20 0,0 1 0,0 42 31,0 1-31,-21 20 0,21-21 16,0 21-16,-22 1 0,1-1 16,21-21-16,-21 22 0,21-1 0,-21 0 15,21 1-15,-21-1 0,21 0 16,0 1-16,0-1 0,0-21 15,0 21-15,0-20 0,0 20 0,0-21 16,21-21-16,0 21 0,0-21 16,0 0-16,1 0 0,-1 0 0,0 0 15,0 0-15,0 0 0,22-21 0,-22 0 16,0 0-16,21 0 0,-21-1 16,1-20-16,-1 21 0,21-21 15,-21 20-15,0-20 0,1 21 0,-22-21 16,21 20-16,-21 1 15,0 42 1,-21 1-16,21-1 16,-22 0-16,22 0 0,-21 0 15,0 0-15,21 22 0,0-22 0,0 0 16,0 0-16,0 22 0,0-22 16,0 0-16,0 0 0,0 0 15,21-21-15,22 0 16,-22 0-16,0 0 0,21 0 0,-21 0 15,22 0-15,-22 0 0,21-21 0,-21 0 16,22 0-16,-22 0 16,0-1-16,21-20 0,-20 21 0,41-43 15,-42 43-15,0 0 0,1 0 16,-1 0-16,-21 42 31,-21 0-31,-1 0 16,22 0-16,-21 1 0,0-1 0,0 0 15,21 0-15,0 0 0,0 0 0,-21 1 16,21-1-16,0 0 0,0 0 16,0 0-16,21-21 0,0 0 15,0 0-15,0 0 16,22 0-16,-22 0 0,0 0 0,21 0 16,-20 0-16,-1-21 0,21 0 0,-21 0 15,0 0-15,-21-1 16,22 1-16,-1-21 0,-21 21 0,21-22 15,-21 1-15,0 21 0,0-21 16,0 20-16,0 1 0,0 0 0,0 0 16,-42 0-16,20 21 0,1 0 0,0 0 15,0 0-15,-21 21 0,20 0 16,1-21-16,-21 42 0,21-20 0,0-1 16,-1 21-16,1-21 0,21 22 15,0-22-15,0 0 0,0 21 0,0-21 16,0 1-16,0-1 0,21-21 0,1 21 15,-1-21-15,0 0 0,0 0 16,0 0-16,0 0 0,1 0 16,-1 0-16,0 0 0,21 0 0,-21-21 15,1 21-15,-1-21 0,21-1 16,-21-20-16,0 21 0,22 0 16,-22-22-16,0 22 0,0 0 0,22 0 15,-43-21-15,42 20 0,-42 1 16,0 42-1,0 1 1,0-1-16,0 0 0,-21 0 0,21 0 16,-21 0-16,21 1 0,0-1 15,0 0-15,0 0 0,0 0 16,0 0-16,0 1 0,21-22 16,0 0-1,0 0-15,0 0 0,0 0 0,1 0 16,-1 0-16,0-22 0,21 1 0,-21 0 15,1 0-15,41-21 16,1-22-16,-43 43 16,42-21-16,-42 20 0,1 22 15,-1 0-15,0 0 16,-21 22-16,0-1 16,0 0-16,0 0 0,0 21 15,0-20-15,0-1 0,0 0 0,0 0 16,0 0-16,21 0 15,0-21-15,0 0 0,1 0 16,-1 0-16,0 0 0,42 0 16,-41 0-16,41-21 15,-42 0-15,0 21 0,1-21 0,-1 0 16,0 0-16,0-1 0,0-41 16,0 42-16,-21 0 0,22-1 15,-22 1-15,0-21 0,0 21 16,0 0-16,-22 21 0,1-22 15,0 1-15</inkml:trace>
  <inkml:trace contextRef="#ctx0" brushRef="#br1" timeOffset="123598.92">18394 12213 0,'-21'-21'0,"42"42"0,-64-42 0,22 21 15,21-21-15,0 0 0,-21 21 0,0 0 16,0 0 0,0 0-1,-1 0-15,1 0 16,0 0-16</inkml:trace>
  <inkml:trace contextRef="#ctx0" brushRef="#br1" timeOffset="123814.8">16616 12404 0,'-21'0'0,"42"0"0,-64 21 16,65-21-1,-1 0-15,21 0 16,-21 0-16,22-21 0,-1 21 15,0 0-15,-21 0 0,22 0 16,-22-21-16,0 21 0,21-22 0,-20 22 16,-1 0-16</inkml:trace>
  <inkml:trace contextRef="#ctx0" brushRef="#br1" timeOffset="127261.53">21569 4551 0,'0'0'0,"-21"0"0,-1 21 0,1-21 0,0 21 15,0-21-15,0 0 0,21 21 16,-21-21-16,-1 0 0,44 0 47,-1-21-47,0 21 15,21-21-15,1 0 0,-1 0 16,0 0-16,22-22 0,-1 22 0,1-21 16,-1-1-16,1-20 0,20 21 15,1-22-15,0 1 0,21-1 0,-1 22 16,1-22-16,21 1 0,-21 20 16,0-20-16,0-1 0,-22 22 0,1-21 15,0 20-15,-22-20 0,1 20 16,-1 1-16,1 0 0,-22-1 0,0 22 15,-20 0-15,-1-21 0,-21 21 16,0-1-16,0 1 16,-21 21-16,-22 0 0,22 0 15,-21 0-15,-1 0 0,1 0 0,0 0 16,-1 0-16,1 21 0,-21 1 16,20-1-16,1 0 0,0 21 15,-1-21-15,1 1 0,21-1 0,0 0 16,-1-21-16,1 21 0,21 0 15,21-21 1,1 0-16,-1 0 0,21 0 16,-21-21-16,22 0 0,-1 21 0,0-21 15,1 0-15,-1-1 0,0 1 16,1 0-16,-1 0 0,0 0 16,1 0-16,-22-1 0,21 22 15,-21-21-15,0 21 0,-21 21 31,0 1-31,0-1 0,-21 21 0,0 0 16,21 1-16,-21-1 0,0 0 16,21 1-16,0-1 0,-21-21 0,-1 22 15,22-1-15,-21-21 0,21 0 16,0 22-16,0-22 0,-21 0 0,21 0 16,-21 0-16,0 0 0,0-21 15,21 22-15,-22-1 0</inkml:trace>
  <inkml:trace contextRef="#ctx0" brushRef="#br1" timeOffset="127894.82">21653 4868 0,'-21'0'15,"42"0"-15,-63 0 0,63 22 32,22-1-17,-22 0-15,21 0 0,0 21 0,22-20 16,-22-1-16,22 0 0,-1 21 0,22-21 15,0 1-15,-1-1 0,22 21 16,21-21-16,0 0 0,0 1 0,0-1 16,0 0-16,0 0 0,0 0 15,21 0-15,-21 1 0,0-1 16,-21 0-16,21-21 0,-42 21 16,-1 0-16,-20-21 0,-1 0 0,-20 0 15,-22 0-15,21 0 0,-42-21 16,0 0-1,-21 0-15,0 21 0,0-21 16,-22-1-16,22 1 0,-21 0 16,0 21-16,20-21 0,-20 0 0,21 21 15,0 0-15,0-21 0,-1 21 16,44 21 15,-1 0-31,0-21 16,21 21-16,-21 0 0,1-21 15,20 21-15,-21 1 0,0-1 16,-21 0-16,0 0 0,0 0 16,0 0-16,0 1 0,0-1 0,-21 0 15,-21-21-15,21 21 0,-22 0 16,22-21-16,-21 21 0,21 1 0,-22-22 16,22 21-16,0-21 0,0 0 15,21 21-15,-21-21 0</inkml:trace>
  <inkml:trace contextRef="#ctx0" brushRef="#br1" timeOffset="128650.92">21463 6371 0,'-21'0'16,"42"0"-16,-63 0 0,20 0 0,1 21 15,21 1-15,0-1 0,0 0 0,0 21 16,21 1-16,1 20 0,20-21 16,0 22-16,1-1 0,20-20 0,1 20 15,-1 1-15,22-1 0,-1 1 0,-20-1 16,21 1-16,-1-1 0,1-20 15,0 20-15,-1 1 0,1-22 16,0 21-16,-1-20 0,1-1 0,-22 0 16,1 1-16,-1-22 0,1 21 15,-22-21-15,1 1 0,-1-1 0,-21 0 16,21 0-16,-20-21 0,-1 0 16,0 21-16,21-21 0,-21 0 15,1 0-15,-1 0 0,0 0 0,-21-21 16,0 0-1,0 0-15,0 0 0,-21-1 16,0 1-16,-1 0 0,1 0 0,0 0 16,0 0-16,-21-1 15,20 22-15,1-21 0,0 21 0,0 0 16,42 21 15,-21 1-31,21-22 16,0 21-16,1 0 0,-1 0 15,-21 0-15,21 0 0,-21 1 16,0-1-16,0 0 0,0 0 16,-21-21-16,0 21 0,-22-21 15,22 21-15,-21 1 0,-1-22 16,1 21-16,-21 0 0,20-21 0,1 21 16,-22 0-16,22-21 0,0 0 15,-1 21-15,1-21 0,0 0 0,-1 0 16,22 0-16,-21 0 0,21 0 0</inkml:trace>
  <inkml:trace contextRef="#ctx0" brushRef="#br1" timeOffset="129447.47">24003 2625 0,'0'0'0,"0"-21"0,0-22 16,0 22-16,0-21 0,21 21 16,-21-22-16,0 22 0,21 0 0,-21 0 15,0 0-15,0-1 0,0 1 16,0 42 15,0 1-31,0 20 0,0 21 16,-21-20-16,21 20 0,0 22 15,0-22-15,0 1 0,-21-1 0,21 1 16,0-1-16,-21 1 0,21-1 0,0 1 16,0-22-16,0 1 0,0-1 15,0 0-15,-21-21 0,21 1 0,0-1 16,0 0-16,0-42 31,0 0-31,0-22 0,21 22 16,-21-21-16,0-1 0</inkml:trace>
  <inkml:trace contextRef="#ctx0" brushRef="#br1" timeOffset="130626.41">24172 2244 0,'0'0'0,"0"-43"0,-63-41 32,42 63-32,21-1 0,0 1 15,21 21 1,0 0-16,21 0 16,-21-21-16,43 21 15,-22-21-15,43 21 0,0 0 0,20-21 16,22 21-16,0-21 0,0 21 15,22-22-15,-1 22 0,21-21 0,22 21 16,-22-21-16,0 0 0,212 0 16,-190 0-16,-22-1 0,0 22 15,1-21-15,-1 0 0,-21 0 16,0 0-16,1 0 0,-22-1 16,0 1-16,0 0 0,-22 0 0,-20 0 15,0 0-15,-1 21 0,-41-22 16,20 22-16,-20 0 0,-22-21 0,21 21 15,-21 0-15,0 0 16,1 0-16,-22 21 31,0 1-15,0 20-16,0-21 0,0 21 16,0-20-16,0 20 0,0 0 0,0-21 15,0 22-15,0-1 0,0 0 16,0 1-16,0-1 0,0 0 0,0 22 15,0-22-15,0 22 0,0-22 16,0 22-16,0 20 0,0-20 0,0-1 16,0 1-16,0-1 15,0 1-15,21-1 0,-21-20 0,0 20 16,0-21-16,0 1 0,0-1 16,0 0-16,0-20 0,0 20 0,0 0 15,0-21-15,0 1 0,0 20 16,-43 0-16,22-21 15,0 1-15,0-1 0,0-21 16,0 21-16,-1-21 0,1 0 0,-21 21 16,21-21-16,-22 0 0,1 0 15,0 0-15,-1 0 0,-20 0 16,-1 0-16,1 0 0,-22 0 0,1 0 16,20 0-16,-21 0 0,-20 0 15,20 0-15,-21 0 0,-21 0 0,21 0 16,-42 0-16,21 0 0,0 0 15,0 0-15,-21 0 0,0 0 0,-22 0 16,1 0-16,21 0 0,0 0 16,-22 0-16,22 0 0,0 0 0,0 0 15,21 0-15,21 0 0,0 0 16,22 0-16,-1 0 0,21 0 0,22 0 16,0 0-16,-1 0 0,22 0 15,-21 0-15,21 0 16,0 0-16,21-21 15,-22 21 1,22-21-16,0 0 16,0-1 15,-21 22 16,0 0 31,0 0-62,0 0-16,0 0 15,-1 0-15,22 22 16,-21-22-16,0 0 0,0 0 0,0 21 15,0-21-15,-1 0 16,1 0-16,0 0 0,0 0 16,0 0-16,0 0 15,-1 0-15,1 21 16,0-21-16,21 21 16</inkml:trace>
  <inkml:trace contextRef="#ctx0" brushRef="#br1" timeOffset="131303.29">24723 5186 0,'0'21'32,"0"0"-32,0 0 0,0 22 15,0-22-15,-22 21 0,22 1 16,0-1-16,0 0 0,0 22 0,-21-1 15,0 1-15,21-22 0,-21 22 16,0 20-16,21-20 0,-21-1 0,21 1 16,-22-22-16,1 22 0,21-1 0,0 1 15,-21-1-15,0 1 0,21-1 16,-21-21-16,21 1 0,0-1 0,0 0 16,0-20-16,0-1 0,0 0 0,21-42 31,-21 0-31,21-22 15,0 22-15,0-21 0,1-22 16,-1 22-16</inkml:trace>
  <inkml:trace contextRef="#ctx0" brushRef="#br1" timeOffset="132083.38">24828 4974 0,'-21'-21'0,"42"42"15,-63-84-15,21 42 0,0-1 0,21 1 16,21 21 15,21 0-31,1 0 0,20 0 0,1 0 16,20 0-16,1 0 0,0 0 16,-1 0-16,22 0 0,0 0 0,21-21 15,21 21-15,-21-21 0,21 21 16,0-21-16,1 21 0,20 0 0,-21-21 15,21 21-15,1-22 0,-22 1 16,21 21-16,1-21 0,-22 21 0,0-21 16,0 21-16,-21-21 0,-21 21 15,0 0-15,42-21 16,-85 21-16,1 0 0,-22 0 0,1-22 16,-1 22-16,-21 0 0,0 0 15,0 0-15,1 0 16,-22 22-1,0-1-15,0 0 0,0 0 16,0 0-16,-22 22 0,1-1 16,0 0-16,0 22 0,21-22 0,0 22 15,0-1-15,-21-21 0,21 22 0,0-1 16,-21-20-16,21 20 0,0 1 16,0-22-16,0 22 0,0-1 0,0 1 15,0-1-15,21-21 0,-21 22 16,21-22-16,-21 1 0,0-1 0,0 0 15,0-21-15,0 1 0,0 20 16,0-21-16,0 0 16,-21 0-16,0 1 0,-1-22 0,22 21 15,-21-21-15,-21 21 0,21-21 16,-22 21-16,1 0 0,0-21 0,-1 21 16,1-21-16,-21 22 0,-1-22 0,-21 21 15,1-21-15,-1 21 0,0-21 16,-20 21-16,20-21 0,-42 0 0,0 21 15,-21 0-15,21-21 0,-21 0 16,-1 22-16,-20-22 0,21 21 0,-21-21 16,20 21-16,-20 0 0,21-21 0,0 21 15,0 0-15,21-21 16,0 22-16,0-22 0,21 21 0,0 0 16,0-21-16,43 0 0,-1 21 0,1-21 15,20 0-15,1 0 0,21 0 16,0 0-16,-1 21 0,1-21 15,42 0 32</inkml:trace>
  <inkml:trace contextRef="#ctx0" brushRef="#br1" timeOffset="132587.71">24426 8149 0,'0'0'0,"0"-21"0,0 0 16,0 42-1,0 0-15,-21 0 0,0 22 16,21-1-16,0 22 0,-21-22 0,21 21 16,-21 1-16,21-1 0,-22 22 15,22-21-15,0 20 0,0-20 16,0 20-16,-21-20 0,21-1 0,0 1 16,-21-1-16,21-20 0,0-1 15,0 0-15,0 1 0,0-22 0,0 0 16,0 0-16,0-42 31,0 0-31,0 0 0,21 0 0,-21-22 16,0 1-16,21 0 0,-21-1 0,0-20 15,0-1-15</inkml:trace>
  <inkml:trace contextRef="#ctx0" brushRef="#br1" timeOffset="133283.26">24320 8276 0,'0'-63'0,"0"296"0,-21-509 0,42 382 0,-42-254 0,21 127 15,0-21-15,0 20 0,0 1 16,0 0-16,21 21 16,1 0-16,20 0 0,0 0 15,43 0-15,-22 0 0,43 0 0,0-21 16,0 21-16,21 0 0,0 0 16,21 0-16,21-21 0,1 0 0,-1 21 15,0-22-15,1 22 0,-1 0 0,22-21 16,-22 21-16,0 0 0,-21-21 15,22 21-15,-43-21 0,21 21 16,-21 0-16,0-21 0,0 0 16,-21 21-16,0 0 0,-1 0 0,-20 0 15,-21-22-15,-1 22 0,1 0 16,-22 0-16,0 0 0,-21 0 0,1 0 16,-1 0-16,0 0 0,0 22 0,-21-1 15,21 0-15,-21 0 0,0 0 16,0 22-16,0-1 0,0 21 0,0-20 15,0 20-15,0 1 0,0-22 16,0 22-16,0-1 0,-21 1 0,21-1 16,-21-21-16,21 22 0,-21-1 15,21 1-15,0-1 0,-21 1 16,21-1-16,-22 1 0,22-1 0,0-20 16,0 20-16,-21-20 0,21-1 15,0 0-15,0 1 0,0-22 0,0 21 16,-21-21-16,21 22 0,0-22 0,-21 0 15,21 0-15,0 0 0,0 0 16,-21 1-16,0-1 0,-1 0 0,1 0 16,0-21-16,0 21 0,-21 0 15,-1-21-15,1 22 0,0-22 0,-22 0 16,1 21-16,-22-21 0,21 0 16,-20 0-16,-22 0 0,0 0 15,-42 0-15,0 0 0,0 0 0,-22 0 16,1 0-16,-22 0 0,1 0 0,-1 0 15,1 0-15,21 0 0,-1 0 16,-20 0-16,20 21 0,1-21 0,21 21 16,0-21-16,0 0 0,42 0 0,-21 0 15,42 0-15,0 0 0,22 0 16,-1 0-16,22 0 0,21 0 0,0 0 16,0 0-16,21-21 0,0 0 15,0 0-15,21-1 0,-21 1 16,21 0-16,0 0 0,0-21 0,0 20 15</inkml:trace>
  <inkml:trace contextRef="#ctx0" brushRef="#br1" timeOffset="134291.56">24574 2455 0,'0'0'0,"-42"0"0,21 0 0,0 0 16,0 0-16,-1 0 15,44 0 1,-1-21-16,21 21 0,0 0 16,1 0-16,20 0 0,1 0 0,-1 0 15,1 0-15,-1-21 0,1 21 16,-1 0-16,1 0 0,-22 0 0,-21 0 16,0 0-16,1 0 0,-1 0 15,-21 21 1,-21-21-16,-1 0 0,1 21 15,-21-21-15,21 0 0</inkml:trace>
  <inkml:trace contextRef="#ctx0" brushRef="#br1" timeOffset="134515.44">24913 2477 0,'21'0'16,"-63"0"-16,63 0 0,-63 0 16,42 21-1,0 21 1,0-21-16,0 0 0,0 22 0,0-1 15,-21 0-15,-1 1 0,22-22 16,0 21-16,0 1 0,-21-22 0,21 21 16,-21-21-16,21 0 0,0 22 0,0-22 15,0 0 1,0 0-16,-21 0 16,42-21 15</inkml:trace>
  <inkml:trace contextRef="#ctx0" brushRef="#br1" timeOffset="134920.22">25104 2900 0,'0'0'0,"0"-21"0,0 0 16,0-1-1,0 1-15,0 0 16,0 0-1,0 0-15,21 21 0,0 0 0,0-21 16,0 21-16,0 0 0,1 0 16,-1 0-16,0 0 0,21 0 0,-21 21 15,1 0-15,-1-21 0,21 21 16,-21 0-16,0 0 0,-21 1 0,0-1 16,0 0-16,0 0 0,0 0 15,0 0-15,0 1 0,0-1 0,-21-21 16,0 21-16,0-21 15,0 0 1,21-21 0,0 0-16,0-1 15,0 1-15,0 0 0,0 0 16,0 0-16,21 0 0,0-1 16,0 1-16,0 0 0,1 21 15,20 0-15,-21-21 0,0 21 16,0-21-16,22 21 0,-22 0 0,0 0 15,0 0-15,0 0 0</inkml:trace>
  <inkml:trace contextRef="#ctx0" brushRef="#br1" timeOffset="135455.9">25781 2858 0,'-21'21'16,"42"-85"-16,-21 107 0,-21-1 16,42-42-1,0 0 1,0 0-16,0-21 0,22 21 15,-22-21-15,0-1 0,21 22 0,-20-21 16,-1 0-16,0 0 0,0 0 16,-21 0-16,0-1 0,0 1 0,0 0 15,0 0-15,0 0 16,-21 21-16,0 0 16,0 0-16,-1 0 0,-20 21 0,21 0 15,0 0-15,-22 22 0,22-22 16,0 0-16,0 0 0,0 0 15,21 22-15,0-22 0,0 0 0,0 0 16,0 0-16,0 0 0,21-21 16,0 0-16,0 22 0,0-22 15,22 0-15,-22 0 0,21 0 0,1 0 16,-22 0-16,21 0 0,0 0 16,1 0-16,-1 0 0,0-22 0,-20 1 15,20 21-15,-21-21 0,0 0 16,0 21-16,1-21 0,-1 0 0,-21-1 15,0 1-15,21 0 16,-21 0-16,0 0 0,0 0 0,0-1 16,0 1-1,-21 21-15,21 21 16,-21 1-16,-1-22 16,1 21-16,21 0 0,0 0 0,0 21 15,-21-20-15,21-1 0,0 0 0,0 0 16,0 0-16,0 0 15,21-21 1,0 0-16,1 0 16,-1 0-16,0-21 15,0 0-15</inkml:trace>
  <inkml:trace contextRef="#ctx0" brushRef="#br1" timeOffset="135835.68">27114 2328 0,'0'0'0,"22"0"0,-22-21 0,-22 21 16,1 0-1,-21 0-15,21 0 0,-22 0 0,1 0 16,0 21-16,21 1 0,-22-1 16,1 0-16,21 0 0,-22 0 15,22 0-15,21 1 0,0-1 16,0 0-16,0 0 0,0 0 0,0 0 15,21 1-15,1-1 0,-1 0 0,21 0 16,-21 0-16,22-21 0,-22 21 16,21 1-16,-21-1 0,0-21 0,1 21 15,-1 0-15,0 0 0,-21 0 16,0 1-16,-21-1 16,0-21-16,-1 0 15,-20 0-15,0 21 0,21-21 0,-22 0 16,1 0-16,21 0 0,-22 0 15,22 0-15,0 0 0,0 0 16,21-21-16,21 0 16,0 21-1,0-22-15,22 22 0</inkml:trace>
  <inkml:trace contextRef="#ctx0" brushRef="#br1" timeOffset="136395.92">27263 2752 0,'0'0'15,"21"0"-15,0 0 0,-21-21 16,21 21 0,0-22-16,0 22 0,-21-21 15,22 21 1,-22-21-16,21 0 0,-21 0 16,0 0-16,0-1 15,-21 22 1,-1 0-16,1 0 15,0 22-15,21-1 0,-21 0 0,0 0 16,0 0-16,-1 22 0,22-22 16,0 0-16,0 0 0,0 0 0,0 0 15,0 1-15,0-1 16,22-21-16,-1 0 0,0 0 0,0 21 16,0-21-16,22 0 0,-22 0 15,21 0-15,-21 0 0,22-21 16,-1 21-16,-21-21 0,0-1 0,22 1 15,-22 0-15,0 0 0,0 0 16,0-22-16,0 1 0,1 0 0,-22-1 16,21-20-16,0 21 0,-21-1 15,0 1-15,21 0 0,-21-1 0,21 22 16,-21 0-16,0 0 0,0 0 16,0 42-1,0 0-15,0 21 0,0-21 16,0 22-16,-21-1 0,0 22 0,0-22 15,21 0-15,0 1 0,0-1 16,-21 0-16,21 1 0,0-1 16,0-21-16,0 0 0,0 0 15,21 1-15,0-1 0,0 0 0,21-21 16,1 0-16,-22 21 0,21-21 16,1 0-16,-1 0 0,0 0 0,1-21 15,-22 21-15,21-21 0,-21 0 16,0-1-16</inkml:trace>
  <inkml:trace contextRef="#ctx0" brushRef="#br1" timeOffset="136594.81">27855 2646 0,'-21'0'0,"42"0"0,-63 0 0,21 0 0,42 0 31,21 0-31,-21 0 16,22 0-16,-22 0 0,21 0 0,1 0 15,-1-21-15,0 21 0,1-21 16,-1 21-16,-21-22 0,21 22 0,-20 0 16,-1 0-16,0 0 0,0 0 15,-42 0 1</inkml:trace>
  <inkml:trace contextRef="#ctx0" brushRef="#br1" timeOffset="137462.74">24913 5419 0,'0'0'15,"0"-21"-15,0-1 0,0 1 16,0 42 15,-21 1-31,21-1 0,0 0 16,0 0-16,0 21 0,0 1 15,0-1-15,0 0 0,0 22 0,0-22 16,0 1-16,0-1 0,0 0 0,0 1 16,-21-22-16,21 21 0,-21-21 15,21 0-15,-22 1 0,22-1 16,-21-21-16,0 0 16,21-21-1,0-1-15,0 1 0,0 0 16,0 0-16,0 0 0,21-22 0,0 22 15,1-21-15,-1 0 0,0-1 0,0 1 16,21 21-16,-20-22 16,20 22-16,-21 0 0,21 0 0,-20 21 15,20 0-15,-21 0 0,0 0 16,0 21-16,-21 0 0,0 0 16,22 22-16,-22-1 0,0-21 0,0 22 15,0-1-15,0-21 0,0 21 0,0-20 16,-22 20-16,22-21 0,0 0 0,0 0 15,-21 1-15,21-1 16,21-21 0,1-21-16,-1-1 15,0 22-15,0-21 0</inkml:trace>
  <inkml:trace contextRef="#ctx0" brushRef="#br1" timeOffset="137909.48">25612 5673 0,'0'-64'0,"-64"212"0,128-232 0,-64-22 0,0 85 15,0 0-15,0-1 0,0 1 16,-22 21-16,1-21 0,0 21 16,0 0-16,0 0 0,0 0 15,-1 21-15,1 0 0,0 1 16,0 20-16,21 0 0,-21-21 16,0 22-16,-1-1 0,22 0 15,0 1-15,0-22 0,0 21 0,0-21 16,0 1-16,0-1 0,0 0 15,0 0-15,22-21 16,-1 0-16,0 0 0,0 0 0,0 0 16,-21-21-16,21 21 0,1-21 15,-1 0-15,0-1 0,0 1 0,-21 0 16,21-21-16,0 21 0,-21-22 16,0 22-16,0-21 0,22 21 0,-22-1 15,0 1-15,21 0 0,-21 0 16,0 42-1,0 0-15,0 0 0,0 1 16,0-1-16,0 21 0,-21-21 16,21 0-16,0 22 0,-22-22 0,22 0 15,0 0-15,0 0 0,0 1 16,0-1-16,0 0 0,22-21 16,-1 0-16,0 0 0,21 0 15,-21 0-15,1-21 0,-1 0 16,21-1-16,-21 1 0,22 0 15,-1 0-15</inkml:trace>
  <inkml:trace contextRef="#ctx0" brushRef="#br1" timeOffset="138172.01">26141 5567 0,'21'-64'15,"-63"43"1,20 21 0,65 85-16,-128-170 0,64 106 0,0-21 15,0 22-15,-1-1 0,22 0 0,0 0 16,0 0-16,0 0 0,0 22 15,0-22-15,22 0 0,-1 0 0,0 0 16,0 1-16,0-22 0,0 21 16,-21 0-16,22 0 0,-1 0 15,-21 0-15,-21-21 16,-1 0 0,1 22-16,0-22 0,-21 0 0,21 0 15,-1 0-15,1 0 16,0 0-16,0-22 0,0 1 0,21 0 15,0 0-15,0-21 0,0 20 16</inkml:trace>
  <inkml:trace contextRef="#ctx0" brushRef="#br1" timeOffset="138591.78">26352 5249 0,'0'-21'15,"0"42"-15,22-42 0,-22 42 31,0 1-31,0-1 0,0 0 0,0 21 0,0-21 16,0 22-16,0-1 0,0 0 16,0 1-16,-22-1 0,22 0 15,-21 1-15,21-22 0,0 21 16,0-21-16,0 22 0,-21-22 16,21 0-16,0 0 0,0 0 15,0-42 1,0 0-16,0 0 15,0 0-15,21 0 0,-21-1 16,21-20-16,1 21 0,-22-21 0,21-1 16,0 22-16,0-21 15,0 21-15,0-1 0,1 1 0,-1 0 16,0 21-16,0 0 0,0 0 16,0 0-16,1 0 0,-1 21 0,0 0 15,-21 1-15,21 20 0,-21-21 16,0 21-16,0-20 0,0 20 15,0-21-15,0 0 0,0 0 0,0 1 16,0-1-16,-21 0 0,21 0 16,0-42-1</inkml:trace>
  <inkml:trace contextRef="#ctx0" brushRef="#br1" timeOffset="138956.57">27347 5398 0,'21'-22'16,"-42"44"-16,64-65 0,-43 22 0,0 0 16,0 0-16,-22 21 15,1 0-15,0 0 16,0 21-16,-21-21 0,-1 21 16,22 0-16,-21 0 0,21 1 0,-22-1 15,22 0-15,21 0 0,0 0 16,0 0-16,0 1 0,0-1 0,21 0 15,0 0-15,1 0 0,-1-21 16,21 21-16,-21 1 0,22-22 16,-22 21-16,0 0 0,0-21 0,-21 21 15,0 0-15,0 0 16,-21 1 0,0-22-16,0 21 0,-22-21 15,22 0-15,-21 0 0,21 0 0,-22 0 16,22 0-16,0 0 0,0 0 15,0 0-15,21-21 0,0-1 16,0 1-16,21 21 0,0-21 16,0 21-16,0-21 0,0 0 15</inkml:trace>
  <inkml:trace contextRef="#ctx0" brushRef="#br1" timeOffset="139478.74">27368 5652 0,'43'0'16,"-107"0"-16,149-22 0,-149 44 0,149-44 0,-64 22 15,0-21-15,1 21 0,-22-21 16,21 0-16,0 21 0,-21-21 0,21 21 16,-21-21-16,0-1 0,0 1 15,0 0-15,0 0 16,-21 21-16,0 0 16,0 0-16,-1 0 15,22 21-15,0 0 16,-21 0-16,21 22 0,-21-22 15,21 21-15,0-21 0,0 22 0,0-22 16,0 0-16,0 0 0,0 0 0,0 1 16,21-22-16,0 21 0,1-21 15,-1 0-15,21 0 0,-21 0 0,22 0 16,-22 0-16,0-21 0,21-1 16,-21 22-16,1-21 0,-1 0 15,0-21-15,0 21 0,0-22 0,0 22 16,1-21-16,-1-1 0,0 1 15,-21 21-15,21-21 0,0-1 0,-21 1 16,0 0-16,0 20 0,21 1 16,-21-21-16,0 21 0,0 42 31,-21 0-31,21 0 0,-21 0 0,21 22 16,-21-22-16,0 21 0,21-21 15,0 22-15,-21-22 0,-1 21 0,22 1 16,-21-22-16,21 21 0,0-21 15,0 22-15,0-22 0,0 0 0,0 0 16,0 0-16,21-21 16,1 0-16,-1 0 15,0 0-15,0 0 0,0 0 0,22 0 16,-22-21-16,0 0 0</inkml:trace>
  <inkml:trace contextRef="#ctx0" brushRef="#br1" timeOffset="139660.63">27876 5503 0,'0'-21'31,"22"21"-31,20-21 0,-21 21 16,0 0-16,22 0 0,-1-21 15,0 21-15,-21-21 0,22 21 16,-1 0-16,-21-21 0,22 21 0,-22 0 15,0 0-15</inkml:trace>
  <inkml:trace contextRef="#ctx0" brushRef="#br1" timeOffset="140726.76">25019 8446 0,'0'-22'15,"0"44"-15,0-65 0,0 22 0,0 0 16,-21 0-16,0 21 16,-1 0-16,1 42 15,0-21-15,0 0 0,0 22 0,0-1 16,-1 22-16,1-22 0,0 21 0,0 1 15,0-22-15,-22 22 0,22-22 16,-21 22-16,21-22 0,-22-21 16,22 21-16,-21-20 0,21-1 15,0-21-15,-1 0 0,1 0 16,21-21 0,0-1-16,0-20 0,0 21 0,0-21 15,0-1-15,0 1 0,0 0 0,0-1 16,0 1-16,21 0 0,-21 20 15,22 1-15,-22 0 0,0 0 0,0 0 16,0 42 0,21 0-16,-21 21 0,21 1 15,-21-1-15,21 0 0,0 1 16,-21-1-16,21 0 0,1 1 0,-22-1 16,21-21-16,0 22 0,0-22 15,0 0-15,0-21 0,1 21 16,-1-21-16,21 0 0,-21 0 0,22 0 15,-1-21-15,-21 0 0,21 0 16,1-1-16,-22 1 0,0-21 16,21 21-16,-20-22 0,-22 1 0,21 0 15,-21 21-15,21-22 0,-21 1 0,21 21 16,-21 0-16,0-1 0,0 44 31,0-1-31,0 0 0,0 0 16,0 21-16,0-20 0,0-1 15,0 21-15,0-21 0,0 0 0,0 1 16,0-1-16,0 0 0,0 0 16,0-42 15,0 0-31</inkml:trace>
  <inkml:trace contextRef="#ctx0" brushRef="#br1" timeOffset="140882.68">25252 8594 0,'0'0'0,"0"-21"16,0-1-16,0 44 47,0-1-31,21-21-16,0 0 15,0 21-15</inkml:trace>
  <inkml:trace contextRef="#ctx0" brushRef="#br1" timeOffset="142342.63">25442 8657 0,'0'21'0,"0"1"15,0 20-15,0-21 16,0 0-16,0 0 0,0 22 16,0-22-16,0 0 0,0 0 0,0 22 15,0-22-15,0 0 0,0 0 16,0 0-16,-21-21 15,0-21 1,21 0 0,0-21-16,0 20 0,0 1 15,0-21-15,21 21 0,0-22 16,0 22-16,1-21 0,-22 21 16,21-22-16,0 22 0,0 0 15,0 21-15,0 0 0,1 0 0,-1 21 16,0 22-1,-21-22-15,0 0 0,0 21 16,0-21-16,0 22 0,0-22 0,21 0 16,-21 21-16,21-20 0,-21-1 15,21-21-15,-21 21 0,22-21 0,-22 21 16,21-21-16,0 0 0,0 0 16,0 0-16,0-21 0,1 0 0,-1 0 15,0-1-15,0 1 0,0-21 16,-21 21-16,21-22 0,-21 1 15,22 21-15,-22-21 0,21-1 0,-21 1 16,0 0-16,0-1 0,0 1 16,0 21-16,0-22 0,21 22 0,-21 0 15,0 42 1,0 0-16,0 1 0,0 20 16,0-21-16,0 21 0,0 1 15,0-22-15,0 21 0,0 1 0,0-1 16,0 0-16,0 1 0,-21-22 0,21 21 15,0-21-15,0 0 0,0 1 16,0-44 15,0 1-31,0 0 16,0 0-16,21 0 0,0 0 16,-21-22-16,21 22 0,0 0 0,1 0 15,-1 0-15,-21-1 0,21 22 0,0-21 16,0 21-16,0-21 0,1 21 15,-22 21 17,-22 0-32,1-21 0,0 22 0,0-22 15,0 21-15,0 0 0,-22-21 16,22 21-16,0 0 0,0 0 16,0-21-16,-1 22 0,22-1 0,0 0 15,0 0-15,0 0 16,22-21-16,-1 21 15,21-21-15,-21 0 0,0 0 16,22 0-16,-22 0 0,0 0 0,21 0 16,-20 0-16,20 0 0,-21-21 15,21 21-15,-20-21 0,-1 0 0,21 0 16,-21 0-16,0-1 0,1 1 16,-1 0-16,-21 0 0,0 0 0,21 0 15,-21-1-15,0 1 0,0 42 31,-21-21-15,21 22-16,0-1 16,0 21-16,-21-21 0,21 0 0,0 1 15,0-1-15,0 0 0,0 0 16,0 0-16,21 0 0,0-21 16,0 22-16,0-22 0,22 0 15,-22 0-15,21 0 0,0 0 0,1 0 16,-1-22-16,22 1 0,-22 0 0,0 0 15,1 0-15,-1 0 0,0-1 16,-21 1-16,1 0 0,-1-21 16,0 21-16,-21-1 0,0 1 0,0 0 15,0 0-15,-21 0 16,0 21-16,-22 0 0,22 0 16,0 0-16,-21 0 0,20 21 0,1-21 15,-21 21-15,21 0 0,0 0 0,-1 22 16,1-22-16,0 0 0,21 21 15,0-20-15,0-1 0,0 0 0,0 0 16,0 0-16,21-21 16,0 0-16,1 0 0,20 0 0,-21 0 15,0 0-15,0-21 0,22 0 16,-22 21-16,0-42 0,0 20 16,0 1-16,22 0 0,-43-21 0,21-1 15,0 22-15,0-21 0,0 0 16,1-22-16,-22 22 0,21-1 0,-21 1 15,21-21-15,-21 20 0,0 1 16,0 21-16,0-22 0,0 22 0,0 42 31,-21 22-31,21-1 0,-21 0 16,21 1-16,0 20 0,-22-20 16,22-1-16,0 0 0,0 22 0,0-22 15,0 0-15,0 1 0,0-1 16,0-21-16,22 22 0,-1-22 0,0 0 15,0 0-15,0 0 0,0-21 16,1 0-16,-1 0 0,0 0 16,0 0-16,0-21 0,-21 0 15,21 21-15,-21-21 0,0 0 16</inkml:trace>
  <inkml:trace contextRef="#ctx0" brushRef="#br1" timeOffset="143398.56">25421 9377 0,'0'0'0,"-21"0"0,21-21 15,-21 0-15,21-1 16,0 1-16,0 0 0,0 0 0,0 0 15,0 0-15,0-1 0,0 44 32,0-1-17,0 0-15,0 0 0,0 21 0,0-20 16,0 20-16,0-21 0,0 0 0,0 22 16,0-22-16,0 0 0,0 0 15,0 0-15,0 0 0,0 1 16,0-44 15,0 1-31,0 0 0,0 0 16,21 0-16,-21 0 0,21-1 15,0 1-15,-21 0 0,21 21 16,1 0-16,-22-21 0,21 21 16,0 0-16,-21 21 15,21-21-15,-21 21 0,21 0 0,-21 1 16,0-1-16,21 0 15,1 0-15,-22 0 0,21-21 0,0 21 16,0-21 0,0 22-16,0-22 0,1 0 0,20 0 15,-21 0-15,21-22 0,1 22 0,-22-21 16,21 0-16,1 21 0,-22-21 16,21 0-16,-21 0 0,0-1 0,1-20 15,-22 21-15,0 0 0,0 0 16,0-1-16,0 1 0,0 0 15,-22 21-15,1 0 0,0 0 0,0 0 16,0 0-16,0 0 0,-1 0 16,1 21-16,0 0 0,0 1 0,0-1 15,21 0-15,-21 0 0,-1 0 16,22 0-16,-21 1 0,21-1 16,0 0-16,0 0 0,0 0 15,21-21 1,1 0-16,-1 0 0,0 0 15,21-21-15,-21 21 0,1-21 16,-1 0-16,0 21 0,0-21 0,0-1 16,0 1-16,1 0 0,-1 21 0,-21-21 15,0 0-15,21 0 16,-21 42 15,0 0-31,0 0 0,0 0 16,0 0-16,0 1 15,0-1-15,0 0 0,0 0 16,0 0-16,0 0 0,21-21 0,-21 22 16,21-22-16,0 0 15,1 0-15,-1 0 0,0 0 16,0-22-16,0 1 0,0 21 16,1-21-16,-22 0 0,21 0 15,-21 0-15,21-1 0,-21 1 0,0 0 16,0 0-16,0 0 0,0 0 15,0 42 17,0 0-32,0 0 15,0 0-15,0 0 0,0 1 0,0-1 16,0 0-16,0 0 16,-21 0-16,42-21 31</inkml:trace>
  <inkml:trace contextRef="#ctx0" brushRef="#br1" timeOffset="143823.89">26670 9186 0,'21'-63'16,"-42"211"-16,21-233 0,21 1 16,-21 105-1,0 0-15,0 0 16,0 0-16,0 1 0,0 20 15,0-21-15,0 0 0,0 22 0,0-22 16,0 0-16,0 21 0,0-21 16,0 1-16,0-1 0,0 0 0,0 0 15,0 0-15,-21 0 0,21-42 47,0 0-47,0 0 16,21 21-16,0-21 0,-21 0 0,21-1 15,1 1-15,-22 0 0,21 0 0,0 0 16,0 21-16,0-21 0,0 21 16,1 0-16,-1 0 0,21 0 0,-21 0 15,0 0-15,1 0 0,-1 0 16,-21 21-16,21 0 0,-21 0 0,0 0 16,0 0-16,0 1 0,0-1 0,0 0 15,-21 0-15,0 0 0,-1-21 16,22 21-16,-21 1 0,0-22 15,0 0-15,21-22 32,21 1-32,0 0 0</inkml:trace>
  <inkml:trace contextRef="#ctx0" brushRef="#br1" timeOffset="144190.68">27474 9271 0,'106'-85'31,"-85"85"-31,-254 149 0,339-213 0,42-21 0,-148 64 0,-21 21 32,0 21-32,-21-21 15,21 22-15,-1-1 0,-20 0 0,21-21 16,0 21-16,0 0 0,-1 0 0,1-21 16,21 22-16,0-1 15,21-21-15,1 21 16,-1-21-16,0 21 0,21-21 15,-21 0-15,1 21 0,-1-21 0,0 21 16,0-21-16,0 22 0,0-22 0,-21 21 16,0 0-16,0 0 15,-21-21-15,0 21 16,0-21-16,0 0 0,0 0 16,-22 0-16,22 21 0,0-21 15,0 0-15,0 0 0,-1 0 16,1 0-16,21-21 15,0 0-15,21 0 16,1 0-16,-1 21 16</inkml:trace>
  <inkml:trace contextRef="#ctx0" brushRef="#br1" timeOffset="144727.38">27601 9483 0,'127'-43'31,"-275"86"-31,317-107 0,-317 128 0,318-128 15,-149 43-15,0 21 0,0-21 16,0 0-16,0 0 0,-21-1 16,0 1-16,0 0 0,0 0 15,0 0-15,-21 21 16,0 0-16,0 0 0,0 0 16,0 21-16,-1-21 0,22 21 0,0 0 15,-21 22-15,21-22 0,-21 0 16,21 0-16,0 0 0,0 0 0,0 1 15,0-1-15,0 0 16,21-21-16,0 21 0,1-21 16,-1 0-16,21 0 15,-21 0-15,0-21 0,1 21 16,20-21-16,-21 0 0,21 21 0,-20-22 16,-1 1-16,0 0 0,0-21 15,0 21-15,0-1 0,1-20 0,-22 0 16,21-1-16,-21 1 0,0 0 15,0-1-15,0 1 0,0 0 0,0 21 16,0-1-16,0 1 0,0 0 16,0 42-16,0 0 15,0 1-15,0-1 0,-21 21 0,21 0 16,0 1-16,0-22 0,-22 21 16,1 1-16,21-22 0,-21 21 0,21-21 15,0 22-15,0-22 16,0 0-16,-21 0 0,21 0 0,0 0 15,21-21 1,0 0-16,0 0 16,1 0-16,-1 0 0,0 0 15,0 0-15,-21-21 0,0 0 0,21 0 16,-21 0-16</inkml:trace>
  <inkml:trace contextRef="#ctx0" brushRef="#br1" timeOffset="144904.35">28067 9186 0,'-21'0'0,"42"0"0,-63 0 16,20 0-16,44 0 31,-1 0-15,0-21-16,0 21 0,21 0 0,-20 0 15,-1 0-15,21-21 0,-21 0 0,0 21 16,1-21-16,-1 0 0</inkml:trace>
  <inkml:trace contextRef="#ctx0" brushRef="#br1" timeOffset="146366.88">28702 2455 0,'0'0'0,"-21"0"16,21-21-16,21 21 62,21 0-62,1 0 16,-1 0-16,21 0 0,1 0 0,-1 0 16,1 0-16,-1 0 0,1 0 15,-1 0-15,-20-21 0,20 21 0,-42 0 16,22 0-16,-22 0 0,0 0 16,0-21-16,-42 0 31,0 21-31,0 0 0,0 0 15,-1 0-15,-20 0 0,21 0 16,0-21-16,0 21 16,21-22-1,21 22 1,0 0-16,0 0 0,0 0 16,0 0-16,1 0 0,-1 0 0,0 0 15,-21 22 1,0-1-16,0 0 15,0 0-15,-21 0 16,0 22-16,-1-22 0,-20 21 0,21 0 16,-21-20-16,-1-1 0,22 21 15,-21-21-15,-1 0 0,22 1 0,0-22 16,0 21-16</inkml:trace>
  <inkml:trace contextRef="#ctx0" brushRef="#br1" timeOffset="146914.93">30099 2392 0,'21'0'0,"-42"0"0,63 0 0,-21-21 15,-21 0 1,22 21-16,-22-22 0,21 22 15,-21-21-15,0 0 16,0 0-16,0 0 0,0 0 16,0-1-16,-21 22 15,-22 0-15,22-21 0,-21 21 0,21 0 16,-22 0-16,1 0 0,0 21 16,-1 1-16,1-1 0,0 0 15,-1 21-15,22 1 0,0-1 0,-21-21 16,42 21-16,-22 1 0,22-1 15,0 0-15,0-20 0,0-1 0,0 0 16,0 0-16,22 0 0,-1-21 16,0 0-16,0 0 0,21 0 0,-20 0 15,-1 0-15,21 0 0,-21-21 16,22 0-16,-22 0 0,0 0 0,21-1 16,-21 1-16,1 0 0,-1-21 15,0 21-15,0-22 0,-21 22 0,21-21 16,-21 21-16,21-1 15,-21 1-15,0 42 32,0 1-32,0 20 0,0-21 15,0 0-15,0 22 0,0-22 16,0 0-16,0 21 0,0-21 0,0 1 16,0-1-16,0 0 15,22-21 1,-1 0-16,0 0 15,0 0-15,0 0 0,22-21 0</inkml:trace>
  <inkml:trace contextRef="#ctx0" brushRef="#br1" timeOffset="147299.01">30692 2307 0,'21'-169'31,"-85"402"-31,107-297 0,-22-126 0,-42 190 16,-1 0-16,1 21 15,21 0-15,-21 0 0,0 0 0,0 22 16,21-22-16,-21 21 0,-1-21 16,22 22-16,-21-22 0,21 21 0,0-21 15,0 22-15,0-22 0,0 0 16,0 0-16,0 0 0,0 1 16,21-22-16,1 0 0,-1 0 15,0 0-15,0 0 16,0 0-1,0 0 17,-21-22-32,0 1 93,0 0-93</inkml:trace>
  <inkml:trace contextRef="#ctx0" brushRef="#br1" timeOffset="147651.35">31030 2286 0,'21'0'31,"-42"0"47,0 0-62</inkml:trace>
  <inkml:trace contextRef="#ctx0" brushRef="#br1" timeOffset="148139.26">30755 2286 0,'0'-21'16,"0"0"0,0 0-1,21 21-15,0 0 0,-21-22 16,0 1 15,-21 21-15,0 0-16,0 0 0,0 21 0,0-21 15,-1 0-15,1 22 0,0-22 16,0 21-16,21 0 0,-21-21 16,21 21-16,0 0 15,0 0-15,0 1 0,21-1 16,-21 0-16,21-21 16,0 21-16,0 0 0,1 0 0,-1 1 15,0-22-15,0 21 0,-21 0 16,21 0-16,-21 0 15,0 0 1,-21-21-16,0 0 0,0 0 0,0 0 16,-22 22-16,22-22 0,-21 0 15,21 0-15,-22 0 0,22 0 0,0 0 16,0 0-16,0 0 16,42 0-1,21 0-15,-21 0 16</inkml:trace>
  <inkml:trace contextRef="#ctx0" brushRef="#br1" timeOffset="150121.9">31051 2328 0,'43'-21'31,"-43"0"-31,0 0 0,0 0 16,0 0-16,0-1 15,-21 22 1,-1 0 0,1 0-16,0 0 0,0 0 15,0 22-15,21-1 0,-21 0 0,-1 0 16,1 0-16,21 0 0,0 22 15,-21-22-15,21 21 0,0-21 0,0 22 16,0-22-16,0 0 0,0 21 16,0-20-16,21-22 0,-21 21 0,21 0 15,22-21-15,-22 0 0,21 0 16,-21 0-16,22 0 0,-1 0 16,0 0-16,1-21 0,-1 0 15,0 21-15,-20-22 0,20-20 0,-21 21 16,21 0-16,-20-22 0,-1 22 15,0-21-15,-21 21 0,0-22 0,0 22 16,0 0-16,0 0 0,0 0 16,-21 21-1,0 0-15,21 21 0,-22-21 16,1 21-16,21 0 0,-21 0 16,21 1-16,-21 20 0,21-21 0,0 0 15,0 0-15,0 22 16,0-22-16,0 0 0,0 0 0,21 0 15,0-21-15,0 22 0,1-22 16,-1 0-16,21 0 0,0 0 0,-20 0 16,20 0-16,0 0 0,-21 0 15,1-22-15,20 1 0,-21 0 16,0 0-16,0 0 0,1 0 0,-22-1 16,21-20-16,-21 21 0,21 0 15,-21 0-15,0-1 0,0 44 31,0-1-15,0 21-16,-21-21 16,21 0-16,-21 1 0,21 20 0,0-21 15,0 0-15,0 0 0,0 1 16,0-44 31,21 1-47,0 0 15,0 0-15,-21 0 0,21 0 16,0-1-16,1-20 0,-1 21 16,-21 0-16,21 21 0,0-21 0,0 21 15,0 0 1,-21 21 0,22 0-16,-22 0 15,0 0-15,21 0 0,0 1 16,0-22-16,0 21 0,0 0 15,1-21-15,20 0 0,-21 21 0,21-21 16,-20 0-16,20 0 0,0 0 16,1 0-16,-1 0 0,0-21 15,-21 0-15,1 0 0,20-1 0,-21 1 16,0 0-16,-21-21 0,21 21 16,-21-22-16,22 22 0,-22-21 15,0 21-15,0-1 0,0 1 16,0 0-16,0 0 0,-22 21 15,1 0-15,0 0 0,0 0 16,-21 21-16,20 0 0,-20 0 16,21 1-16,-21-1 0,20 21 15,1-21-15,0 0 0,0 22 0,21-22 16,0 21-16,0-21 0,0 22 16,0-22-16,21 0 0,0 0 15,0-21-15,1 0 0,-1 0 16,0 0-16,0 0 0,0 0 15,0 0-15,22 0 0,-22-21 16,0 0-16,0 0 0,0 0 16,1-1-16,-1-20 0,0 0 0,0 21 15,-21-22-15,21 1 0,-21 0 16,21-1-16,-21 1 0,0 0 16,0-1-16,0 1 0,0 21 0,0 0 15,0-1-15,0 1 0,0 42 16,-21 1-1,21-1-15,-21 0 0,21 0 16,-21 21-16,21-20 0,0 20 16,0-21-16,0 21 0,0-20 15,0 20-15,0-21 0,0 21 16,0-20-16,0 20 0,0-21 16,0 0-16,21 22 0,0-22 0,0 0 15,1 0-15,-1 0 0,21-21 16,-21 21-16,0-21 0,22 0 0,-22 0 15,0 0-15,0 0 0,0-21 16,22 21-16,-22-21 0,-21 0 16,21-21-16,0 20 0,0 1 0,1 0 15,-22 0-15,0 0 0,0 0 16,21 21-16,-21 21 31,0 0-31,0 0 16,0 0-16,0 0 15,0 1-15,0-1 16,0 0-16,21 0 16,0-21-1,0 0-15,0 0 0,1 0 16,-1 0-16,21 0 0,-21 0 16,22 0-16,-1-21 0,-21 21 0,21-21 15,-20 0-15,20-1 0,-21 1 16,0 0-16,0 21 0,1-21 15,-1 0-15,0 0 0,-21-1 0,21 22 16,-21-21 0,-42 21-16,21 0 15,-1 0-15,-20 0 0,21 0 16,0 21-16,-22 1 0,22-22 16,0 21-16,21 0 0,-21 0 15,21 0-15,0 0 0,0 1 16,21-1-1,-21 0-15,21-21 0,0 21 0,-21 0 16,0 0-16,0 1 0,22-1 16,-1 21-16,0-21 0,0 22 15,-21-1-15,0 0 0,21 1 0,-21 20 16,21-21-16,1 1 16,-22 20-16,21-20 0,0 20 0,0-21 15,-21 1-15,0-1 0,0 0 16,0 1-16,0-22 0,0 0 15,0 0-15,0 0 0,-21-21 16,0 0 0,0 0-16,21-21 0,-22 21 0,22-21 15,-21 0-15,21 0 0,0 0 16,0-22-16,0 1 0,0 0 16,0-1-16,0 1 0</inkml:trace>
  <inkml:trace contextRef="#ctx0" brushRef="#br1" timeOffset="150322.79">33253 2096 0,'-43'0'16,"86"0"-16,-107-22 0,43 22 0,21-21 16,21 21 30,0 0-46,-21 21 32</inkml:trace>
  <inkml:trace contextRef="#ctx0" brushRef="#br1" timeOffset="152251.69">30226 5355 0,'0'0'0,"21"-63"16,-21 42-1,0-1-15,0 1 16,0 0-16,0 0 0,-21 0 15,21 0-15,-42-1 16,20 1-16,-20 21 0,0-21 0,-1 21 16,1 0-16,0 0 0,-22 0 15,22 0-15,-22 21 0,22 0 16,0 22-16,21-22 0,-22 21 16,22 1-16,0-1 0,0-21 0,21 21 15,0 1-15,0-22 0,0 0 16,0 21-16,0-20 0,21-1 0,0-21 15,0 21-15,0-21 0,1 0 16,20 0-16,0 0 0,1 0 0,-1-21 16,0 0-16,1-1 0,-1 22 15,-21-21-15,21 0 0,1 0 0,-22 0 16,21 0-16,-21-1 0,1-20 16,-1 21-16,21-43 0,-42 43 15,0 0-15,0 0 16,0 0-16,0 0 0,0 42 31,0 0-31,0 0 0,0 21 0,0-20 16,0-1-16,0 21 0,0-21 15,0 0-15,0 1 0,0-1 0,0 0 16,0 0-16,21 0 0,0 0 16,1-21-16,-1 0 0,0 0 0,0 0 15,21 0-15,-20 0 0,20 0 16,-21-21-16,0 21 0,22-21 0,-22 0 15,0 21-15,0-21 0,0-22 16,0 22-16,1 0 0,-1-21 16,-21-1-16,0 22 0,21-21 0,-21 0 15,21 20-15,-21 1 0,0 0 16,0 0-16,0 42 16,0 0-16,0 0 15,0 1-15,0 20 0,0-21 16,0 21-16,-21-20 0,21-1 0,0 21 15,0-21-15,0 0 0,0 1 16,0-1-16,21-21 16,0 0-16,0 0 15,1 0-15,-1 0 0,0 0 0,21 0 16,-21 0-16,1-21 0,20-1 16,-21 1-16,0 0 0,0 0 15,1 0-15,-1 0 0,0-22 0,0 22 16,-21-21-16,0 21 0,0-1 15,21 1-15,-21 0 0,0 42 32,0 0-32,0 1 0,0-1 15,-21 21-15,21-21 0,0 0 16,0 22-16,0-22 0,0 0 0,0 0 16,0 0-16,0 1 0,21-1 15,0-21-15,1 0 0,20 0 16,-21 0-16,0 0 0,22 0 15,-1 0-15,-21-21 0,21 21 0,-20-22 16,20 1-16,-21 0 0,0 0 16,0-21-16,1-1 0,-1 1 15,-21-22-15,21 22 0,0-21 0,-21-1 16,21 1-16,0-1 0,-21 1 16,22 20-16,-22 1 0,21 0 0,-21 20 15,0 1-15,0 0 0,0 42 16,0 22-16,-21-22 15,-1 42-15,22-20 0,-21 20 16,0 1-16,21-1 0,0 1 16,0-1-16,0-21 0,0 1 15,0-1-15,0-21 0,0 22 0,0-22 16,21 0-16,0 0 0,1-21 16,-1 0-16,0 0 0,0 0 0,0 0 15,0 0-15,1 0 0,-1 0 16,21 0-16,-21-21 0,0 0 15,22 0-15,-22-22 0,0 22 16,21 0-16,-20-21 0,-1 20 0,0 1 16,0 0-16,-21 0 0,21 21 15,-21 21 1,0 0-16,0 0 0,0 1 16,0-1-16,-21 21 0,21-21 15,-21 0-15,21 1 0,0-1 0,0 0 16,0 0-16,0 0 0,0 0 15,21-21-15,-21 22 0,21-22 16,22 0-16,-22 0 0,21 0 16,0 0-16,-20 0 0,20-22 0,0 22 15,1-21-15,-22 0 0,0 0 16,0 0-16,0 0 0,-21-22 16,0 1-16,0 0 0,0-1 15,0 22-15,0-21 0,-21-1 16,21 22-16,-42 0 0,21 0 0,-1 21 15,1 0-15,-21 0 0,21 0 16,-22 21-16,22-21 0,-21 21 0,21 0 16,0 1-16,-22-1 0,22 0 15,0 0-15,21 0 0,-21 0 16,0-21-16,-1 0 16,22-21-1</inkml:trace>
  <inkml:trace contextRef="#ctx0" brushRef="#br1" timeOffset="152471.56">31496 4784 0,'-42'-21'16,"380"126"-16,-634-189 0,275 63 16,42 21-16,21 0 0,1 0 15,-1 0-15,0 0 0,1 0 0,-1 0 16,0 0-16,22-22 0,-22 22 15,0 0-15,1 0 0,-1 0 16,0 0-16,-20 0 0,-1 0 0,0 0 16,-21 22-16,0-1 15,-42 0-15,20 21 16,-20 1-16</inkml:trace>
  <inkml:trace contextRef="#ctx0" brushRef="#br1" timeOffset="152991.76">29972 6477 0,'0'0'0,"-21"-63"31,21 41-31,21 1 0,0 0 0,-21 0 16,21 0-16,0-22 0,1 22 15,-22 0-15,0 0 0,0 0 16,0 0-16,-43 21 16,22 0-16,0 0 0,-21 21 15,20 0-15,1 0 0,-21 0 16,21 0-16,0 1 0,21-1 15,0 21-15,0-21 0,0 22 0,0-22 16,0 21-16,0-21 0,0 22 16,42-22-16,-21 21 0,0-21 0,22 22 15,-22-22-15,0 0 0,0 0 16,0 0-16,-21 0 0,0 1 0,0-1 16,0 0-16,-21 0 15,0-21-15,-21 0 0,20 0 0,-20 0 16,0 0-16,21 0 0,-22 0 0,1 0 15,21-21-15,0 21 0,-1-21 16,1 0-16,0 21 0,0-22 0,21 1 16,0 0-16,0 0 15,0 0-15,0 0 0,21 21 16,0-22-16,0 1 0,1 21 16,20-21-16,-21 0 0</inkml:trace>
  <inkml:trace contextRef="#ctx0" brushRef="#br1" timeOffset="153354.56">30374 6414 0,'85'21'31,"-255"-42"-31,340 63 0,-255-84 16,170 126-16,-85-63 0,0 1 0,-21-1 16,21 21-16,-22-21 0,22 0 0,-21 22 15,21-22-15,-21 0 0,21 0 16,0 0-16,0 1 0,0-1 15,21-21 1,0 0-16,1 0 0,20 0 0,-21 0 16,0 0-16,22 0 0,-22-21 15,21-1-15,-21 1 0,0 0 0,1-21 16,-1 21-16,0-22 0,-21 22 16,21-21-16,-21-1 0,0 1 0,0 21 15,0-21-15,0 20 0,-21 1 16,0 0-16,0 21 0,-1 0 0,1 0 15,0 0-15,0 0 0,0 0 16,0 21-16,-1 0 0,1 1 16,0-1-16,21 0 0,-21 0 0,21 0 15,0 0-15,0 1 16,21-22-16</inkml:trace>
  <inkml:trace contextRef="#ctx0" brushRef="#br1" timeOffset="153751.34">30734 6541 0,'63'-64'16,"-147"128"-16,190-149 15,-191 170-15,191-191 0,-85 85 0,0 21 16,-21-22-16,21 22 0,0 0 16,1 0-16,-1 0 0,0 0 15,0 22-15,-21-1 16,21 0-16,0 0 0,-21 0 0,0 22 15,0-22-15,0 0 0,0 0 16,0 21-16,0-20 0,0-1 0,0 0 16,-21 0-16,0 0 0,0 0 15,21-42 17,0 0-17,0 0-15,21 0 0,-21-22 16,21 22-16,0 0 0,1-21 15,-1 21-15,0-22 0,0 22 0,21-21 16,-20 21-16,-1-1 0,0 1 16,0 21-16,0-21 0,0 21 0,1 0 15,-1-21-15,0 21 16,0 0-16,0 0 0,-21-21 0,21 21 16,1 0-16,-1 0 15</inkml:trace>
  <inkml:trace contextRef="#ctx0" brushRef="#br1" timeOffset="154055.16">31771 6096 0,'0'-21'0,"0"42"0,21-63 0,-21 21 16,0-1-16,0 44 31,0-1-16,0 21-15,0-21 0,0 22 0,-21-1 16,0-21-16,0 21 0,0 1 16,21-1-16,-22 0 0,1 1 15,0-22-15,21 21 0,-21-21 0,21 22 16,0-22-16,0 0 0,0 0 16,21 0-16,0-21 15,0 0-15,1 0 0,20 0 0,-21 0 16,0 0-16,0-21 0,1 21 15,20-21-15,-21 0 0,21 0 0,-20 0 16,-1-1-16</inkml:trace>
  <inkml:trace contextRef="#ctx0" brushRef="#br1" timeOffset="154399.49">32046 6350 0,'64'0'15,"-149"0"-15,106 0 0,-63 0 0,21 0 16,21 21-1,21-21 17,0 0-32,21 0 0,-20 0 0,-1-21 15,0 21-15,0-21 0,0 21 16,0-21-16,1 0 0,-22-1 16,0 1-1,-22 21-15,1 0 16,-21 0-16,21 0 0,0 21 15,-1 1-15,1-1 0,0 0 0,0 0 16,0 21-16,0-20 16,21-1-16,0 21 0,-22-21 0,22 0 15,0 1-15,0-1 0,0 0 16,0 0-16,22-21 0,-1 21 16,0-21-16,0 0 0,21 0 15,1 0-15,-1 0 0,0 0 0,22 0 16,-22-21-16</inkml:trace>
  <inkml:trace contextRef="#ctx0" brushRef="#br1" timeOffset="154936.7">32829 6435 0,'22'-21'15,"-1"-106"1,-21 105 0,-43 192-16,65-340 0,-44 170 15,1 0-15,0 0 0,0 0 0,0 22 16,0-1-16,-1 0 0,-20 0 15,21 0-15,0 0 0,0 22 16,-1-22-16,1 21 0,0-21 0,21 1 16,-21 20-16,21-21 0,0 0 15,0 0-15,0 1 0,21-22 16,0 0-16,0 0 0,1 0 16,20 0-16,-21 0 0,0 0 0,0 0 15,22-22-15,-22 1 16,0 0-16,0 0 0,0-21 0,1-1 15,-1 1-15,0 0 0,21-1 16,-21-20-16,1 20 0,20-84 16,-21 64-16,0 21 0,0-22 15,-21 1-15,0 20 0,0 22 16,0-21-16,0 21 0,-21 42 16,0 21-1,0 0-15,0-20 0,0 41 16,-1-21-16,22 1 0,-21-1 0,0 0 15,0 22-15,21-22 0,0 22 0,-21-22 16,21 22-16,-21-22 16,21 0-16,0 1 0,0-1 0,0 0 15,0-21-15,0 1 0,0-1 16,21 0-16,0 0 0,0-21 0,0 0 16,22 0-16,-22 0 0,21 0 15,0 0-15,22 0 0,-22 0 0,1-21 16,20 0-16,-21 0 0,22-1 15,-22 1-15,1-21 0,-1 21 16,-21-22-16,0 22 0,0-21 0</inkml:trace>
  <inkml:trace contextRef="#ctx0" brushRef="#br1" timeOffset="155212.54">31475 6096 0,'42'0'31,"-21"0"-31,22 0 16,-22 0-16,21 0 0,0 0 0,1 0 15,-1-21-15,0 21 0,-20 0 16,20 0-16,-21 0 0,0 0 0,0 0 16</inkml:trace>
  <inkml:trace contextRef="#ctx0" brushRef="#br1" timeOffset="156011.07">30099 8446 0,'-21'0'31,"42"0"0,-21-22-31,21 22 0,0-21 16,0 21-16,1-21 0,-22 0 15,0 0-15,0 0 0,0-1 16,0 1-16,-22 0 16,1 21-16,0 0 0,0 0 0,-21 0 15,20 0-15,-20 0 16,21 21-16,0 0 0,-22 1 0,22-1 0,0 0 15,21 0-15,0 0 0,0 22 16,0-22-16,0 0 0,21 21 16,-21-21-16,43 1 0,-22 20 0,0-21 15,0 21-15,21-20 0,-20 20 16,-1-21-16,0 0 0,-21 22 0,0-22 16,0 0-16,0 21 0,-42-21 15,20 1-15,-20-22 0,21 21 0,-21-21 16,-1 0-16,-20 0 0,20 0 15,1 0-15,21 0 0,-64-43 16,64 22-16,0 0 0,0 0 16,0 0-16,21 0 0,-22-22 0,22 22 15,0 0-15,0 0 0,0 0 16,22-1-16,-1 1 16,0 21-16,21 0 0,1-21 0,-22 21 15,42 0-15,-20 0 0,-1 0 0</inkml:trace>
  <inkml:trace contextRef="#ctx0" brushRef="#br1" timeOffset="157236.26">30416 8657 0,'106'0'15,"-275"-21"-15,232 42 16,64-42-16,-127 0 0,0 0 16,0 0-16,0-1 15,0 1-15,0 0 0,0 0 16,0 0-16,-21 21 0,0-21 15,0 21 1,0 0-16,0 21 0,-1-21 16,1 21-16,21 0 0,-21 0 15,0 0-15,0 1 0,21 20 0,-21-21 16,-1 21-16,22-20 0,-21-1 0,21 21 16,0-21-16,0 0 0,0 1 15,0-1-15,0 0 0,0 0 0,21-21 16,1 0-16,-1 0 15,0 0-15,0 0 0,21-21 0,-20 0 16,-1 0-16,21-1 0,-21 1 16,0 0-16,1-21 0,-22 21 0,21-1 15,-21 1-15,21 0 0,-21-21 16,0 21-16,0-1 0,21 22 31,-21 22-31,0-1 16,0 0-16,0 0 0,0 0 0,0 0 15,0 1-15,0 20 0,0-21 16,0 0-16,0 0 0,21 1 0,-21-1 16,21-21-16,-21 21 15,22-21-15,-1 0 0,0 0 16,0 0-16,0 0 0,0-21 16,1 0-16,-1-1 0,0 1 0,0 0 15,-21 0-15,21 0 0,0 0 16,-21-22-16,0 22 0,22 0 0,-22 0 15,0 0-15,21 21 0,-21 21 32,0 0-32,0 0 15,0 0-15,0 0 0,0 22 16,0-22-16,0 0 0,0 0 16,0 0-16,0 1 15,21-22 16,0-22-31,0 1 0,-21 0 0,21 21 16,1-21-16,-1 0 0,0-22 16,-21 22-16,21 0 0,0 0 0,0 0 15,1 0-15,-1 21 0,0-22 16,0 22-16,0 0 16,-21 22-16,0-1 15,0 0-15,0 0 16,0 0-16,0 0 0,0 1 0,0-1 15,0 0 1,21 0-16,1-21 0,-1 0 16,0 0-16,0 0 15,0 0-15,0 0 0,-21-21 0,22 21 16,-1-21-16,0 0 0,0 21 16,0-22-16,0 1 0,1 0 0,-1 0 15,0 0-15,-21 0 0,0-1 16,21 1-16,0 21 0,-21 21 31,0 1-15,0-1-16,0 0 15,0 0-15,-21 0 0,21 0 16,0 1-16,0-1 16,0 0-16,21-21 0,0 0 15,1 0-15,20 0 0,0 0 16,1 0-16,-1 0 0,0 0 0,1-21 15,20 0-15,-21 21 0,1-22 16,-1 1-16,-21 0 0,22 0 0,-22 0 16,0 0-16,-21-1 0,0 1 15,0-21-15,0 21 0,0 0 16,-21 21-16,0 0 0,-1 0 16,1 0-16,0 0 0,0 21 0,21 0 15,-21 0-15,21 0 16,-21-21-16,21 21 0,0 1 0,0-1 15,0 0-15,0 0 0,21 0 16,0-21-16,0 21 0,0-21 0,0 0 16,22 0-16,-22 0 0,21 0 15,-21 0-15,22 0 0,-1 0 0,-21 0 16,22-21-16,-1 21 0,-21-21 16</inkml:trace>
  <inkml:trace contextRef="#ctx0" brushRef="#br1" timeOffset="157922.87">30035 9652 0,'0'0'0,"22"-21"32,-44 21-17,1 21-15,0-21 16,0 21-16,0 22 0,0-22 16,-1 21-16,1-21 0,0 22 15,0-1-15,0 0 0,0 1 0,21-1 16,0 0-16,0-21 0,0 22 15,0-22-15,0 21 0,0-21 0,0 1 16,21-22-16,21 21 0,-21-21 16,22 0-16,-1 0 0,0 0 0,22 0 15,-1 0-15,1-21 0,-1-1 0,1 1 16,-22 0-16,22 0 0,-22-21 16,0 20-16,1-20 0,-22 0 0,0-1 15,-21 1-15,0 0 0,0-22 16,0 1-16,0 20 0,-21-20 0,0 21 15,-1-1-15,1 1 0,0 21 16,0 0-16,-21 21 0,20 0 0,-20 0 16,21 21-16,-21 0 15,-1 0-15,1 21 0,-22-20 0,22 20 16,21 0-16,-21 22 0,20-22 0,1-21 16,0 22-16,21-1 0,0-21 15,0 0-15,21 22 0,0-43 0,1 21 16,20 0-16,-21-21 0,21 0 15,1 0-15,-1 0 0,0 0 0,1 0 16</inkml:trace>
  <inkml:trace contextRef="#ctx0" brushRef="#br1" timeOffset="158299.65">30713 9927 0,'0'-21'0,"0"-42"16,0 41-16,21 1 15,0 21-15,0-21 16,0 21-16,1 0 0,-1 0 0,0 0 16,21 0-16,-21 21 0,1-21 15,20 21-15,-21 1 0,0-1 0,-21 21 16,0-21-16,0 0 0,0 1 16,0-1-16,0 0 0,0 0 15,-21 0-15,21 0 0,-21 1 16,0-22-16,21 21 0,-21-21 0,21-21 31,0-1-15,21 1-16,0 0 0,-21 0 15,21 0-15,0 0 0,0-22 16,1 22-16,-1 0 0,0-21 0,0 20 16,0 1-16,0 0 0,1 21 15,-1-21-15,0 21 0,0-21 0,0 21 16,0 0-16,1 0 15,-22 21 1,21 0-16</inkml:trace>
  <inkml:trace contextRef="#ctx0" brushRef="#br1" timeOffset="159207.13">31644 9948 0,'42'0'15,"1"0"-15,-255 0 0,339 0 0,-21 0 0,-85 0 16,0-21-16,0 21 0,-21-21 15,0 0-15,22 0 0,-22 0 0,0-1 16,0 1-16,0 0 0,0 0 0,0 0 16,-22 0-16,1 21 0,0 0 15,-21 0-15,21 0 0,-1 0 16,-20 0-16,21 21 0,-21 0 0,20 0 16,-20 0-16,21 0 0,0 22 15,0-22-15,-1 0 0,1 21 0,0-20 16,21-1-16,-21 21 0,21-21 15,0 0-15,0 1 0,21-1 16,0-21-16,0 0 0,1 21 16,-1-21-16,0 0 0,0 0 0,21 0 15,-20 0-15,-1-21 0,0 21 16,21-21-16,-21-1 0,1 1 16,-1 0-16,0 0 0,0-21 0,0 20 15,0-20-15,1-21 0,-22 20 16,0-20-16,0 20 0,21-20 15,-21 21-15,0-22 0,21 22 0,-21 21 16,0-22-16,0 22 0,0 0 0,0 0 16,0 42-1,0 0-15,-21 0 0,0 0 16,21 22-16,-22-1 0,22 0 16,0 1-16,0 20 0,-21-20 0,21-1 15,0 0-15,0 1 0,0-1 16,0-21-16,0 21 0,0-20 15,0-1-15,21 0 0,1 0 0,-1 0 16,0-21-16,0 0 0,0 0 16,0 0-16,1 0 0,-1 0 15,21 0-15,-21 0 0,0-21 0,1 0 16,20 0-16,-21 0 0,0-1 16,0 1-16,1-21 0,-1 0 0,0 20 15,-21-20-15,0 21 0,21 0 16,-21 0-16,0-1 0,0 44 15,0-1-15,0 0 16,0 0-16,-21 0 0,21 22 16,0-22-16,0 0 0,-21 0 0,21 21 15,0-20-15,0-1 16,0 0-16,21-21 16,0 0-16,0 0 0,0 0 15,1 0-15,-1-21 0,0 0 16,0 21-16,21-22 0,-20 1 0,20-21 15,-21 21-15,0 0 0,22-22 16,-22 22-16,0-21 0,0 21 0,0-1 16,0 1-16,1 21 0,-22 21 15,0 1 1,0-1-16,0 21 0,0-21 0,0 0 16,0 22-16,0-22 0,0 0 15,0 0-15,0 0 0,0 1 0,0-1 16,0 0-1,0-42 32</inkml:trace>
  <inkml:trace contextRef="#ctx0" brushRef="#br1" timeOffset="173686.42">18627 13970 0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8T12:17:05.94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11493 931 0,'0'0'0,"-21"-21"0,0 21 16,0 0 0,21 21-16,0 1 15,-21-1-15,21 0 0,0 0 16,0 0-16,0 22 0,0-22 16,0 0-16,0 0 15,21-21-15,0 0 16,21 0-16,-20-21 0,20 0 15,0 0-15,1-1 0,-1-20 16,21 21-16,-20-21 0,20-1 0,-20 22 16,-1-21-16,-21 21 15,0-22-15,-21 22 0,0 0 0,-21 0 16,-21 0-16,-1-1 0,1 1 16,0 0-16,-22 21 0,1 0 0,-1 0 15,1 0-15,20 21 0,-20 0 16,-1 22-16,1-1 0,-1 0 0,1 22 15,21-1-15,-1 1 0,1-1 16,21 1-16,21-22 0,0 22 16,0-43-16,21 21 0,0-21 0,21 22 15,1-43-15,-1 21 0,22-21 16,-22 0-16,21 0 0,-20 0 0,20 0 16,1-21-16,-1 21 0,-20-21 15,20-1-15,-21 22 0,-20-21 16,-1 21-16,-21-21 15,-21 21-15,-22 0 0,1 0 0,0 0 16,-1 0-16,-20 21 0,-1 0 16,1 1-16,-22 20 0,22-21 0,-1 21 15,1 1-15,20-1 0,-20 22 16,20-1-16,22-21 0,0 22 0,21-22 16,0 1-16,0-1 0,0 0 15,21 1-15,22-22 0,-1 0 0,0-21 16,1 0-16,20 0 0,-21 0 15,1 0-15,20 0 0,-20 0 0,-1-21 16,0 0-16,1-1 16,-1-20-16,0 21 0,1-21 0,-1 20 15</inkml:trace>
  <inkml:trace contextRef="#ctx0" brushRef="#br0" timeOffset="459.73">11938 1376 0,'0'0'0,"42"-42"15,-42 20-15,21 22 0,1 0 16,-22-21-16,42 21 0,-21-21 16,0 21-16,22 0 0,-22 0 15,21 0-15,-21 0 0,0 21 0,1 0 16,-1 1-16,0-1 0,-21 0 16,0 21-16,0-21 0,-21 22 0,0-1 15,-1 0-15,-20 1 0,21-1 16,-21 0-16,20 1 0,1-22 0,0 0 15,0 0-15,21 0 0,21-42 32,0 0-32,0 0 0,1 0 15,20-22-15,-21 22 0,0-21 0,22 0 16,-22 20-16,0-20 0,21 0 16,-21-1-16,1 22 0,-1-21 15,0 21-15,-21-22 0,0 22 16,0 42-1,0 1-15,-21-1 16,0 0-16,21 0 0,-43 64 16,22-43-16,0 0 0,0 1 15,21-1-15,0 0 0,0 1 0,0-1 16,0-21-16,0 0 0,0 1 16,21-1-16,0 0 0,0-21 0,0 0 15,22 0-15,-22 0 0,21-21 16,-21 21-16,22-21 0,-1-22 15,0 22-15,1-21 0</inkml:trace>
  <inkml:trace contextRef="#ctx0" brushRef="#br0" timeOffset="709.13">13166 1291 0,'0'0'0,"0"-21"0,0 0 0,0 0 16,-22 21-1,1 0-15,0 0 0,-21 0 0,21 0 16,-1 21-16,-20 0 0,21 0 15,-21 0-15,20 22 0,-20-22 16,21 21-16,0-21 0,21 22 16,0-1-16,-21 0 0,21 1 0,0-1 15,0 0-15,0-20 0,0 20 16,21-21-16,0 0 0,0 0 0,21 1 16,-20-22-16,20 0 0,-21 0 15,21 0-15,1 0 0,-1-22 0,0 1 16,1 21-16,-1-42 0,22 21 15,-22 0-15</inkml:trace>
  <inkml:trace contextRef="#ctx0" brushRef="#br0" timeOffset="1388.49">13441 1418 0,'0'0'0,"-21"21"0,-1-21 0,1 22 0,21-1 15,-21 0 1,21 0-16,21-21 15,0 0 1,1 0-16,-1 0 0,0 0 0,0 0 16,0-21-16,22 21 0,-22-21 0,0 0 15,0 21-15,0-22 0,0 1 16,-21 0-16,0 0 0,0 0 16,0 0-16,0-1 15,-21 22-15,0 0 16,0 0-16,0 0 0,0 22 0,-1-1 15,-20 0-15,21 0 0,0 0 16,-22 22-16,22-1 0,0-21 16,21 21-16,0 1 0,-21-1 0,21-21 15,0 22-15,0-22 0,0 0 16,21 0-16,0 0 0,0 0 0,1-21 16,20 0-16,-21 0 0,21 0 15,1 0-15,-1-21 0,0 0 0,22 0 16,-1 0-16,-20 0 0,20-22 15,-20 22-15,-1-21 0,-21 21 0,0-22 16,0 22-16,1-21 0,-22 21 16,0-1-16,0 1 0,0 0 15,0 0-15,0 0 0,-22 21 16,22 21 0,-21 0-16,21 0 15,0 22-15,0-22 0,0 42 0,0-20 16,0 20-16,0 1 0,0-1 15,0 1-15,0 20 0,0 1 0,0-22 16,0 43-16,0 0 0,0 0 0,-21 0 16,0 21-16,0-21 0,0-1 15,-1 22-15,1 0 0,-21-21 0,21 0 16,-22 0-16,22 0 0,0-22 16,0-20-16,21 21 0,0-43 15,0 0-15,-21 1 0,21-22 0,0 0 16,0-42-1,0 0-15,21-1 0,0 1 16,-21-21-16,21 0 0,0-1 0,1-20 16,-1-1-16,0-20 0,0-1 15,21 0-15,-20-21 0,-1 22 0</inkml:trace>
  <inkml:trace contextRef="#ctx0" brushRef="#br0" timeOffset="1704.31">13970 1778 0,'-21'-63'15,"42"126"-15,-63-169 0,20 43 16,1 20-16,21 22 0,0-21 0,0 0 16,0 20-16,0 1 0,21-21 15,1 21-15,20 0 0,0-1 0,1 22 16,20-21-16,-21 21 0,22 0 16,-1 0-16,1 21 0,-22 1 0,22-1 15,-22 0-15,-21 0 0,0 21 16,1-20-16,-22 20 0,0 0 0,0 1 15,-22-1-15,1-21 0,-21 21 16,0 1-16,-1-22 0,-20 21 16,20-21-16,-20 1 0,21-1 0,-22 0 15,22 0-15,-1-21 0,22 0 16,-21 0-16,21 0 0,0 0 0,21-21 16,0 0-1,0-22-15,0 22 0,21-21 0,0 21 16,21-22-16,-21 1 0,22 0 15</inkml:trace>
  <inkml:trace contextRef="#ctx0" brushRef="#br0" timeOffset="1956.17">14647 1101 0,'0'0'0,"21"-43"0,-21 22 0,0 0 0,0 0 16,-21 42 15,21 21-31,-21-20 15,21 20-15,0 0 0,0 1 0,0-1 16,0 21-16,0-20 0,0-1 16,0 0-16,0 1 0,0-1 0,0 0 15,0 1-15,0-1 0,0-21 16,0 0-16,0 1 0,0-1 0,0 0 16,21-21-16,0 0 0,1 0 15,-1-21-15,0 0 16,0-1-16,-21 1 0,42 0 15</inkml:trace>
  <inkml:trace contextRef="#ctx0" brushRef="#br0" timeOffset="2180.05">15134 1312 0,'-21'22'31,"0"-1"-15,0 21-16,21-21 15,0 22-15,-22-22 0,22 21 0,-21-21 16,21 22-16,-21-22 16,21 21-16,0-21 0,0 0 0,0 1 15,0-1-15,0 0 0,21-21 16,0 0-16,22 0 0,-22 0 16,0 0-16,21 0 0,1-21 15,-1 0-15,0-1 0</inkml:trace>
  <inkml:trace contextRef="#ctx0" brushRef="#br0" timeOffset="2827.43">15642 1376 0,'0'0'0,"0"-21"16,-21 42-1,0-21 1,21 21-16,-21 0 0,-1 0 16,1 1-16,21 20 0,0-21 0,0 21 15,-21-20-15,21-1 16,0 21-16,0-21 0,0 0 0,0 1 15,0-1-15,0 0 16,21-21-16,0 0 16,1-21-1,-22 0-15,0-1 0,21 1 16,-21 0-16,0 0 0,0-21 16,0 20-16,0 1 0,0-21 0,0 21 15,21-22-15,0 22 0,-21-21 16,21 21-16,0 0 0,1-1 0,-1 1 15,0 21-15,0 0 0,0 0 16,0 0-16,22 0 0,-22 21 0,0 1 16,21-1-16,-20 0 15,20 0-15,-21 21 0,0-20 0,0 20 16,1 0-16,-22-21 0,0 22 16,0-1-16,0 0 0,0-20 0,0 20 15,0-21-15,-22 0 0,22 0 16,-21-21-16,0 22 0,0-22 31,21-22-31,0 1 0,0 0 16,0 0-16,0-21 0,0 20 15,21-20-15,0 0 0,0-1 16,1 1-16,20 0 0,-21-1 0,21 1 16,1 0-16,-22-1 0,21 22 15,22 0-15,-22 21 0,0 0 0,1 0 16,-1 0-16,-21 21 0,0 0 15,1 1-15,-1 20 0,-21 0 0,0-21 16,0 22-16,0-1 0,0 0 16,0 1-16,0-1 0,0-21 0,0 22 15,0-22-15,-21 0 0,21 0 16,0 0-16,-22-21 31,1-21-15,21 0-16,0 0 0,-21 0 15</inkml:trace>
  <inkml:trace contextRef="#ctx0" brushRef="#br0" timeOffset="3011.33">15917 889 0,'-21'0'15,"42"0"-15,-63-21 0,21 21 0,0 0 16,-1 0-16,1 0 15,21 21-15,-21-21 16,21 21-16,-21 0 16,0-21-1,0 0-15,-1 0 0</inkml:trace>
  <inkml:trace contextRef="#ctx0" brushRef="#br0" timeOffset="3192.22">14414 1376 0,'0'0'0,"0"21"15,22-21-15,-1 0 16,0 0-16,0 0 0,21 0 16,1 0-16,-1-21 0,0 21 0,1-21 15,-1 21-15,22-21 0,-22-1 0,0 22 16</inkml:trace>
  <inkml:trace contextRef="#ctx0" brushRef="#br0" timeOffset="4800.1">17060 1715 0,'0'0'0,"0"21"0,21 0 15,1 0 1,-1-21 0,0 0-1,0 0-15,0-21 0,0 0 16,1 0-16,-1-1 0,21 1 16,-21-21-16,22 21 0,-22-22 0,0 1 15,0 0-15,0-1 0,0 1 16,1 0-16,-22-1 0,0-20 15,0-1-15,0 1 0,0-1 0,0 1 16,0 21-16,-22-22 0,1 43 16,21-21-16,0 20 0,-21 1 0,0 21 15,21 21-15,-21 22 16,0-1-16,21 0 0,0 22 16,-22-1-16,22 1 0,0-1 15,0 1-15,0-1 0,-21 1 0,21-22 16,-21 22-16,21-1 0,-21-20 15,21-1-15,0 0 0,0-21 0,0 22 16,0-22-16,0 0 16,21-21-1,-21-21-15,21 0 16,0-22-16,22 22 0,-22-21 16,0 21-16,0-22 0,0 1 0,22 21 15,-22-21-15,0-1 0,0 22 16,0-21-16,1 21 0,-1 21 15,-21-22-15,21 22 0,0 0 16,0 22-16,-21-1 0,0 0 16,0 0-16,21 21 0,-21-20 15,0 20-15,0 0 0,22 1 0,-1-22 16,-21 21-16,21-21 0,0 22 0,0-22 16,0 0-16,1 0 0,-1 0 15,21-21-15,0 0 0,-20 0 0,20 0 16,21 0-16,-20-21 0,20 0 15,-20 0-15,20 0 0,1-1 16,-22 1-16,21-21 0,-20 21 16,20-64-16,-20 43 0,-43-1 15,0 1-15,0 0 0,0-1 16,0 1-16,-22 21 0,1-21 0,0 20 16,-21 1-16,21 0 0,-22 21 15,1 0-15,-22 21 0,22 0 16,0 1-16,-1-1 0,1 21 0,0 0 15,-1 1-15,1-1 0,21 22 16,-21-22-16,20 0 0,22 1 16,0-1-16,0 0 0,0-21 15,0 1-15,0 20 0,22-42 0,20 21 16,-21-21-16,0 0 0,22 0 16,-1 0-16,0-21 0,1 21 0,-1-21 15,0 0-15,1-1 0,-1 1 16,-21-21-16,21 21 0,-20-22 0,20 1 15,-21 21-15,0-21 0,0-1 16,-21 1-16,0 0 0,22 20 0,-22-20 16,0 21-16,0 0 0,0 0 15,0 42 1,0 0-16,-22 0 0,22 0 16,-21 22-16,21-22 0,-21 21 15,21 0-15,-21-20 0,21 20 16,0 0-16,0-21 0,0 22 0,0-22 15,21 0-15,0 0 0,0 0 16,1-21-16,-1 0 0,21 22 0,-21-22 16,22 0-16,-1 0 0,-21 0 15,21-22-15,1 1 0,-1 21 16,-21-21-16,22 0 0,-22-21 0,0 20 16,0 1-16,-21-21 0,21 21 15,-21 0-15,0-22 0,0 22 0,0-21 16,0 21-16,0-1 0,0 44 31,0-1-31,0 21 16,0-21-16,0 0 0,0 22 15,0-22-15,-21 21 0,21-21 0,-21 22 16,21-22-16,0 0 0,0 0 16,0 0-16,0 1 0,0-44 46,0 1-46,0 0 0,0 0 16,21-21-16,0 20 0,-21 1 16,21-21-16,1 0 0,-1 20 0,0-20 15,21 0-15,-21 21 16,22-22-16,-1 22 0,0 0 0,1 0 16,-1 21-16,-21 0 0,22 0 15,-1 21-15,-21 0 0,0 0 0,0 0 16,1 22-16,-1-22 0,-21 21 15,0-21-15,0 1 0,0 20 0,0-21 16,-21 21-16,-1-20 0,1-1 16,0 0-16,21 0 0,-21 0 0,0-21 15,21 21-15,-21-21 0,42 0 32,0 0-32,0-21 0,21 0 15</inkml:trace>
  <inkml:trace contextRef="#ctx0" brushRef="#br0" timeOffset="6788.4">20426 1376 0,'21'0'0,"-42"0"0,42-21 0,-21 0 16,0-1-16,0 1 0,0 0 0,0-21 16,0 21-16,-21-1 0,0 1 0,-1 0 15,1 0-15,-21 21 0,21 0 16,-22 0-16,22 0 0,-21 0 0,0 21 15,-1 0-15,22 0 0,-21 22 16,-1-1-16,1 0 0,21 1 16,-21-1-16,20 0 0,1 1 15,0-1-15,21 0 0,0 1 0,0-1 16,0-21-16,0 22 0,21-22 16,0 0-16,1-21 0,-1 21 0,21-21 15,-21 0-15,22 0 0,-1 0 16,-21-21-16,21 0 0,1 0 0,-22-1 15,21 1-15,1 0 0,-22-21 16,0-1-16,21 1 0,-21 0 16,1-1-16,-1-20 0,0-1 15,0 1-15,-21-1 0,0-20 0,21 20 16,-21-20-16,0 20 0,0 22 16,0-1-16,0 1 0,0 0 15,0 21-15,0 42 16,-21 0-16,21 21 15,0 22-15,-21-22 0,21 43 0,-21-22 16,21 1-16,-21-1 0,21 1 16,0-22-16,0 22 0,0-22 0,0 21 15,0-20-15,21-1 0,0-21 16,0 22-16,0-22 0,0 0 16,22 0-16,-22-21 0,21 0 0,1 0 15,-1 0-15,21 0 0,-20 0 16,-1 0-16,22-21 0,-22 0 15,0 0-15,1-1 0,-1 1 0,-21-21 16,0 21-16,22-22 0,-43 1 16,21 0-16,0-22 0,-21 1 0,0-1 15,0 1-15,0-1 0,0 22 16,0-22-16,0 22 0,0 0 16,0 21-16,-21-1 0,21 1 15,-21 21-15,21 21 16,-22 1-16,22 20 0,-21 0 15,21 1-15,-21 20 0,21-21 0,0 22 16,0-1-16,0-20 0,0 20 0,0-20 16,0-1-16,0 0 15,0 1-15,0-1 0,0 0 0,0-21 16,0 1-16,0 20 0,21-42 16,0 21-16,1 0 0,-1-21 0,0 0 15,21 0-15,-21 0 0,22 0 16,-1 0-16,0 0 0,1-21 0,-22 0 15,21 21-15,1-21 0,-1 0 16,-21-22-16,21 22 0,-20 0 16,-1-21-16,0 20 0,0 1 15,-21 0-15,21 0 0,-21 0 0,0 42 32,-21 0-32,0 0 15,0 0-15,21 1 0,0-1 16,0 0-16,0 0 0,0 0 0,0 0 15,0 1-15,0-1 0,0 0 16,0 0-16,21-21 0,0 0 16,0 21-16,0-21 0,1 0 0,-1 0 15,0 0-15,21 0 0,-21 0 16,1-21-16,20 0 0,-21 0 0,21 0 16,-20-1-16,-1 1 15,21 0-15,-21-21 0,0 21 0,1-22 16,-1 22-16,0 0 0,0-21 15,0 42-15,-21-22 0,0 44 32,0-1-32,0 0 0,-21 21 15,0-21-15,0 1 0,0-1 16,21 21-16,-22-21 0,1 0 0,21 1 16,0-1-16,0 0 0,-21 0 15,21 0-15,0-42 47,21 0-47,0 21 0,1-21 16,-22-22-16,21 22 0,0 0 15,0 0-15,0-21 0,22 20 0,-22-20 16,21 21-16,0-21 0,1 20 16,-1-20-16,0 21 0,1 0 0,-1 21 15,0 0-15,1 0 0,-22 0 16,0 0-16,0 21 0,-21 0 0,21 0 15,-21 0-15,0 22 0,0-22 16,0 0-16,0 21 0,0-20 16,0-1-16,0 0 0,0 0 0,22 0 15,-1 0-15,21 1 0,0-1 16,1 0-16,-1 0 0,22-21 16,-22 0-16,0 0 0,22 0 0,-22 0 15,0 0-15,1-21 0,-22 0 16,21 21-16,1-21 0,-22-22 0,21 22 15,-21-21-15,0 21 0,1-22 16,-1 1-16,0 0 0,-21-22 16,0 22-16,0-1 0,0 1 0,-21 21 15,0 0-15,-1 0 0,-20 21 16,-21 21-16,41 0 0,-20 21 16,0-21-16,-1 22 0,1-1 15,21-21-15,-21 22 0,20-1 16,1-21-16,21 0 0,0 0 15,0 22-15,0-22 0,21 0 16,1 0-16,-1-21 0,21 0 16,-21 0-16,0 0 0,1 0 0,20 0 15,-21 0-15,0-21 0,22 21 16,-22-21-16,0 21 0,0-21 16,-21 0-16,21-1 0,0 1 0,-21 0 15,22 0-15,-22 0 0,0 0 0,0-1 16,0 44 15,-22-1-15,1 0-16,0 0 0,21 0 0,-21 22 15,21-1-15,-21 0 0,21 1 16,0 20-16,0-21 0,0 22 0,0-1 16,0 1-16,-21-1 0,21 1 15,0-1-15,0 1 0,-22 21 0,22-22 16,0 22-16,0-1 0,-21 1 15,0 0-15,21-1 0,-21 1 0,21 0 16,0-1-16,-21 1 0,21 0 0,-21-1 16,21 1-16,0 0 15,0-22-15,-22 22 0,1-22 0,0 1 16,21-22-16,-21 22 0,0-22 16,0-21-16,21 22 0,-22-22 0,1 0 15,0 0-15,0-21 0,0 0 16,-22 0-16,22 0 0,-21 0 0,21 0 15,-22 0-15,22 0 0,-21-21 0,21 0 16,0 21-16,-22-21 0,22-1 16,0 1-16,0 0 0,0-21 0,21 21 15,0-22-15,-22 1 16,22 0-16,-21-1 0,21-20 0,-21-1 0,21 1 16</inkml:trace>
  <inkml:trace contextRef="#ctx0" brushRef="#br0" timeOffset="7097.25">21907 953 0,'0'0'0,"0"-22"0,0 1 0,0 0 16,0 0-16,0 0 15,-21 21 1,0 0 15,21 21-31,0 0 16,0 0-16,-21-21 0,21 21 15,-21 1-15,0-22 0,-1 21 16,1-21-16</inkml:trace>
  <inkml:trace contextRef="#ctx0" brushRef="#br0" timeOffset="8072.15">11663 2963 0,'0'0'0,"-127"-42"32,106 42-32,-1-21 0,1 21 0,21-21 15,0 0 1,-21 21-16,42 0 47,0 0-47,1 0 0,20 0 15,-21 0-15,21 0 0,1 0 0,20 21 16,22-21-16,0 0 0,-1 0 16,22 0-16,21 0 0,-21 0 0,21 0 15,0 21-15,21-21 0,21 0 16,149 0-16,-128 0 0,-20 0 16,41 0-16,1 0 0,0 0 15,-1 0-15,22 0 0,21 0 16,-21 0-16,21 0 0,0 0 0,21 0 15,-21 0-15,21 0 0,22 0 16,-22 0-16,0 0 0,21 0 16,-20 0-16,20 0 0,-21 0 0,0-21 15,0 21-15,1 0 0,-22 0 16,0 0-16,21-21 0,-21 21 0,-21 0 16,21 0-16,-22 0 0,1-22 15,0 22-15,-21 0 0,-1-21 0,-20 21 16,-1-21-16,1 21 0,-1 0 15,-41-21-15,-1 0 0,0 21 16,-21 0-16,0-21 0,-21 21 16,-22 0-16,1 0 0,-21-22 0,-1 22 15,-21 0-15,1 0 0,-22 0 16,0 0-16,0 0 16,-21-21-1,-21 21 1</inkml:trace>
  <inkml:trace contextRef="#ctx0" brushRef="#br0" timeOffset="8197.08">23749 2688 0,'0'0'0,"-21"0"16,0 0 0,-1 0-16,1 0 15,-21 0-15,21 0 0,-22 21 16,1 1-16,-21-22 0</inkml:trace>
  <inkml:trace contextRef="#ctx0" brushRef="#br0" timeOffset="9829.67">3090 3831 0,'0'0'0,"0"-21"0,21 21 16,-21-21-16,0 0 0,22 0 15,-1-1-15,0 22 32,-21 43-1,0-22-31,0 21 15,0 1-15,0 20 0,0 1 0,0-1 16,-21 1-16,0-1 0,-1 1 16,1-22-16,0 21 0,21-20 0,-21-1 15,0 0-15,21-20 0,-21-1 16,21 0-16,21-63 31,0 20-31,-21 1 16,21 0-16,0-21 0,0-1 15,-21 22-15,22-21 0,-1-22 16,0 22-16,0 0 0,0-1 16,0 1-16,1 21 0,-1-21 0,0 20 15,0 22-15,0 0 16,-21 22-16,0 20 16,21 0-16,-21 1 0,0-1 0,22 0 15,-22 1-15,0-1 0,0 0 16,0 22-16,0-43 0,21 21 0,0 1 15,0-22-15,0 0 0,0 0 16,22 0-16,-1-21 0,-21 0 0,22 0 16,-1 0-16,21 0 0,-20-21 15,-1 0-15,0 0 0,22 0 16,-22-22-16,1 22 0,-22-21 16,21-1-16,-21-20 0,0 21 0,1-22 15,-1 22-15,-21-22 0,0 22 16,0-22-16,0 22 0,0 0 0,-21-1 15,-1 1-15,1 21 0,-21 0 16,21 0-16,0-1 0,-22 22 0,22 0 16,-21 0-16,21 0 0,-22 22 15,22-1-15,-21-21 0,21 21 0,-1 0 16,1 21-16,0-20 0,0-1 16,21 0-16,0 0 0,0 0 0,0 0 15,0 1-15,21-22 0,0 0 16,22 0-16,-1 0 0,0-22 15</inkml:trace>
  <inkml:trace contextRef="#ctx0" brushRef="#br0" timeOffset="10793.55">4614 3556 0,'0'-21'16,"0"42"-16,-21-42 15,0 21 1,0 21-16,0 21 0,-1-20 15,1 20-15,0 0 0,21 1 16,0-1-16,-21 21 0,0 1 16,21-1-16,-21-20 0,21 20 0,-22 1 15,22-22-15,0 22 0,0-22 16,-21-21-16,21 21 0,0-20 0,0-1 16,0 0-16,0-42 31,0 0-16,21-1-15,1 1 0,-22-21 16,21 21-16,0-22 0,0 1 0,-21 0 16,21-1-16,0 1 0,1 0 15,-1 21-15,0-1 0,0 1 16,0 0-16,0 21 0,1 0 16,-1 21-16,-21 0 0,0 22 15,21-1-15,-21 0 0,21 1 0,-21-1 16,0 0-16,0 1 0,0-22 15,0 21-15,21-21 0,0 22 0,1-22 16,-22 0-16,21-21 0,0 21 16,21-21-16,-21 0 0,22 0 0,-1 0 15,0 0-15,1-21 0,-1 21 16,-21-21-16,22 0 0,-1 0 0,-21-22 16,0 22-16,22 0 15,-22-21-15,-21 20 0,21-20 0,-21 0 16,0 21-16,21-1 0,-21 1 15,0 0-15,0 42 16,0 0 0,-21 1-16,21-1 0,-21 21 0,21-21 15,-21 22-15,21-22 0,0 21 16,0-21-16,0 22 0,0-22 0,0 0 16,0 0-16,0 0 0,21 0 15,0-21-15,0 0 0,0 0 0,22 0 16,-22 0-16,21 0 0,0-21 15,1 21-15,-1-21 0,22 0 16,-22 0-16,-21 0 0,21-22 16,1-20-16,-22 20 0,0 22 15,-21-21-15,21 0 0,-21 20 16,0-20-16,0 21 0,0 0 0,0 42 31,0 0-31,0 21 0,-21-20 16,21 20-16,-21 0 0,21 22 15,0-22-15,0 22 0,-21-22 0,21 21 16,0 1-16,0-1 0,0 1 16,0 21-16,0-1 0,0 86 15,-21-107-15,21 22 0,-22-1 16,1 1-16,21 0 0,-21-1 16,0 1-16,-21 0 0,20-22 0,1 22 15,-21-22-15,21 1 0,-22-1 16,22-20-16,-21-1 0,21-21 0,-43 22 15,43-43-15,-21 0 16,21 0-16,-1-22 0,22 1 0,0 0 16,-21-21-16,21-1 0,0 1 0,0-21 15,0-1-15,0 1 0,21-1 16,22-21-16,-22 1 0,21-1 0,1 0 16,20 1-16,-21-1 0</inkml:trace>
  <inkml:trace contextRef="#ctx0" brushRef="#br0" timeOffset="11244.3">6519 4255 0,'-21'0'16,"21"21"-16,0 0 16,0 0-16,21-21 15,0 21-15,22-21 0,-1 0 16,0 0-16,22 0 0,-1 0 15,1 0-15,21 0 0,-22 0 16,1 0-16,-1 0 0,1 0 0,-1-21 16,-21 21-16,1-21 0,-1 21 15,0-21-15,-20 21 0,-1-21 0,0 21 16,-21-22-16,0 1 16,-21 0-16,0 21 0,-1-21 15,-20 21-15,0 0 0,21 0 16,-22 0-16,1-21 0,21 21 0,0 0 15,-1 0-15,1 0 0,42 0 32,1 0-17,-1 0-15,21 0 0,-21 21 16,0-21-16,1 21 0,-1 0 16,0 0-16,-21 1 0,0-1 0,0 0 15,0 0-15,0 21 0,0-20 16,0-1-16,-21 21 0,-22-21 0,22 0 15,0 22-15,-21-22 0,-1 0 0,1 0 16,21 0-16,-21-21 0,-1 22 16,22-22-16,0 0 0</inkml:trace>
  <inkml:trace contextRef="#ctx0" brushRef="#br0" timeOffset="11411.71">9546 4085 0,'-42'0'0,"84"0"0,-105 0 16</inkml:trace>
  <inkml:trace contextRef="#ctx0" brushRef="#br0" timeOffset="11823.79">9440 4085 0,'-21'0'15,"21"-21"17,21 21-32,0-21 0,1 0 15,-1 0-15,0-22 0,21 22 0,1 0 16,-1 0-16,0 0 0,1-22 16,-22 22-16,21 0 0,-21 0 0,-21 0 15,0-1-15,-21 22 0,0 0 16,-21 0-16,-1 0 0,1 0 15,-22 0-15,22 22 0,0-1 0,-22 0 16,22 21-16,21-21 16,-22 22-16,43-22 0,0 21 0,0 1 15,0-1-15,0 0 0,0 1 16,43-1-16,-22 0 0,0-21 0,21 22 16,-20-1-16,20-21 0,-21 22 15,0-22-15,0 0 0,-21 0 0,0 21 16,0-20-16,0-1 0,-21 0 15,-21-21-15,21 0 0,-22 21 0,1-21 16,0 0-16,-1 21 0,-20-21 16,21 0-16,-1 0 0,1 0 0,0-21 15,-1 0-15,1 0 0,21 0 16,-22-22-16,43 1 0,0 21 16,0-22-16,0 22 0,22-21 15,-1 0-15,0 20 0,21-20 16,1 21-16,20-21 0,-21 20 0</inkml:trace>
  <inkml:trace contextRef="#ctx0" brushRef="#br0" timeOffset="12423.96">10075 4001 0,'21'21'16,"-42"-42"-16,42 63 0,-21-21 0,0 0 0,0 22 16,0-22-16,0 21 0,0-21 15,0 22-15,0-22 0,0 21 0,-21-21 16,0 22-16,0-22 0,21 0 15,-21 0-15,0 0 0,21 0 0,-22 1 16,1-1 0,0-21-16,-21-21 15,42-1-15,0 1 16,0 0-16,0-21 16,21 21-16,0-1 0,0-20 0,0 0 15,1-1-15,20 1 0,-21 21 16,21-21-16,-20 20 0,20 1 0,-21 0 15,21 0-15,1 21 0,-22-21 16,21 21-16,-21 0 0,22 21 0,-22 0 16,0 0-16,0 22 0,0-22 0,1 21 15,-22-21-15,21 22 16,-21-22-16,0 21 0,0-21 0,0 22 16,0-22-16,0 0 0,0 0 15,-21-21-15,21 21 0,-22-21 16,22-21-1,0 0-15,0 0 16,0 0-16,0-1 0,0 1 0,22-21 16,-1 0-16,0 20 0,0-20 15,0 0-15,0-1 0,1 1 16,20 21-16,-21 0 0,21 0 0,1-1 16,-22 22-16,21 0 0,1 0 0,-22 22 15,21-1-15,-42 0 16,0 21-16,0-21 0,0 22 0,0-1 15,0 0-15,0 1 0,-21-22 16,21 21-16,-21 1 0,0-22 0,-1 0 16,22 0-16,-21 21 0,42-42 31,1 0-31,-1 0 16,21-21-16,-21 0 0,22 0 15</inkml:trace>
  <inkml:trace contextRef="#ctx0" brushRef="#br0" timeOffset="12811.73">11663 3979 0,'0'0'0,"-64"0"31,43 22-31,0-1 0,0 0 16,0 21-16,-1-21 0,-20 22 15,21-1-15,0-21 0,0 22 0,-1-1 16,1-21-16,21 21 0,-21-20 15,21 20-15,0-21 0,0 0 0,21 0 16,0-21-16,22 0 0,-22 22 0,0-22 16,21 0-16,1 0 15,-1 0-15,0-22 0,1 1 0,-1 0 16,0 0-16,1 0 0,-22 0 16,0-1-16,21 1 0,-20-21 0,-22 0 15,0-1-15,0 22 0,0-21 0,0-1 16,-22 22-16,-20-21 0,21 21 15,-21 0-15,-1 21 0,1 0 0,0 0 16,-1 0-16,1 0 0,0 21 16,20 0-16,-20 0 0,21 0 0,0 0 15,0 22-15,21-22 0,0 0 16,0 21-16,0-20 0,21-1 16,0-21-16,0 21 0,21-21 0,1 0 0,20 0 15,-20 0-15,20-21 0</inkml:trace>
  <inkml:trace contextRef="#ctx0" brushRef="#br0" timeOffset="13063.59">12404 3958 0,'0'0'0,"21"-21"0,0 0 15,-21-21-15,0 20 0,0 1 0,0 0 16,0 0-16,0 0 0,-21 21 16,0 0-16,-1 21 15,1 0-15,21 0 0,-21 0 16,0 1-16,0 20 0,0 0 15,21 1-15,-22-1 0,1 21 16,0-20-16,0-1 0,0 22 0,21-22 16,0-21-16,0 21 0,0-20 0,0 20 15,0-21-15,0 0 0,21-21 16,0 0-16,21 21 0,-20-21 0,20 0 16,-21 0-16,21-21 0,1 0 15,-1 0-15,0 0 0,1 0 0,-1-22 16</inkml:trace>
  <inkml:trace contextRef="#ctx0" brushRef="#br0" timeOffset="13659.67">12848 3831 0,'0'0'0,"0"-21"0,0-21 15,0 21-15,0-1 0,-21 22 32,21 22-32,-21-1 0,0 0 0,21 0 15,-22 21-15,22 1 0,-21-1 0,0 0 16,21 1-16,-21 20 0,0 43 15,21-64-15,-21 1 0,21-1 16,0-21-16,0 22 0,0-22 16,0 21-16,21-21 0,0-21 0,0 21 15,0-21-15,22 0 0,-22 0 16,21 0-16,0 0 0,-20 0 0,20-21 16,0 21-16,1-21 0,-1 0 15,-21-21-15,0 20 0,0 1 16,1-21-16,-1 21 0,-21-22 0,0 1 15,0 21-15,0 0 0,-21 21 16,-1 21 0,1 0-16,0 21 15,0-20-15,0-1 0,21 0 0,0 0 16,0 0-16,0 0 0,0 1 0,0-1 16,0 0-16,0 0 0,21-21 15,0 0-15,0 0 16,0 0-16,22 0 0,-22 0 15,0 0-15,21-21 0,-20 21 0,20-21 16,-21 0-16,0-1 0,0 1 16,1-21-16,-1 21 0,0 0 15,0-22-15,0 22 0,-21 0 0,0 42 32,0 0-17,0 0-15,0 22 0,0-22 16,0 0-16,0 21 0,0-20 0,0-1 15,0 0-15,0 0 0,0 0 16,0 0-16,21-21 0,1 0 16,-1 0-16,0 0 0,0 0 15,0 0-15,0 0 0,1-21 16,-1 0-16,0 0 0,-21 0 0,0 0 16,21-22-16</inkml:trace>
  <inkml:trace contextRef="#ctx0" brushRef="#br0" timeOffset="13867.56">12086 4043 0,'0'0'16,"-42"0"-16,-1 21 0,22 0 0,0-21 15,42 0-15,22 0 0,-1 0 16,21-21-16,1 0 15,-1 21-15,1-21 0,-1 0 0,1 21 16,-1-22-16,1 1 0,-1 21 16,-20 0-16,-1-21 0</inkml:trace>
  <inkml:trace contextRef="#ctx0" brushRef="#br0" timeOffset="17241.04">14838 3874 0,'-21'0'31,"42"0"0,0 0-31,21 0 0,1 0 0,-1 0 16,21-22-16,-20 22 0,20-21 15,1 21-15,-22-21 0,22 0 0,-43 21 16,21-21-16,-21 0 0,0 21 16,-21-22-16,0 1 0,-21 21 0,0-21 15,-21 21-15,-22 0 0,22 0 16,-22 0-16,1 0 0,-1 0 0,1 21 16,21 0-16,-22 1 0,22-1 15,-1 21-15,22 0 0,0 1 16,0-1-16,0 0 0,21 1 0,0-1 15,0 0-15,0-20 0,21 20 16,0-21-16,0 0 0,0 0 0,22 1 16,-1-22-16,0 0 15,1 0-15,-1 0 0,0 0 0,1 0 0,-1-22 16,0 22-16,-20-21 0,-22 0 16,0 0-16,-22 21 15,-20 0-15,21-21 0,-21 21 16,-1 21-16,1 0 0,21-21 0,-22 21 15,22 0-15,0 22 0,-21-22 16,42 21-16,-21-21 0,21 22 16,-22-22-16,22 21 0,0 1 0,0-22 15,0 0-15,0 0 0,0 0 16,0 0-16,22-21 0,-1 0 0,0 0 16,0 0-16,0 0 0,22 0 15,-22 0-15,21 0 0,-21-21 0,22 0 16,-22 21-16,21-21 0,-21 0 15,22 0-15,-22-1 0,21-20 0,-21 21 16,22 0-16,-1-22 0,-21 22 16,21 0-16,-20-21 0,20 21 0,-21-1 15,21 22-15,-20 0 0,-1 0 16,0 0-16,0 0 0,0 0 16,-21 22-16,0-1 0,0 0 0,0 0 15,0 21-15,0-20 0,0 20 16,0-21-16,0 0 0,-21 22 0,21-22 15,-21 0-15,21 0 0,-21 0 16,21 0-16,21-21 31,0-21-31,0 21 0,0-21 16,1 0-16,-1 0 0,0 0 16,0-1-16,0 1 0,0 0 15,1-21-15,-1 21 0,0-22 0,0 22 16,-21-21-16,0 21 0,21-22 15,-21 22-15,0 0 0,0 42 32,0 0-32,0 22 15,-21-22-15,0 0 0,21 21 16,0-21-16,0 22 0,-21-22 0,21 21 16,0-21-16,0 1 0,0 20 15,0-21-15,0 0 0,21-21 0,-21 21 16,42 1-16,-21-22 0,1 0 15,20 0-15,0 0 0,1 0 16,41 0-16,-41-22 0,-1 1 0,21 0 16,-20 21-16,-1-21 15,0-21-15,1 20 0,-22 1 0,0-21 16,21 21-16,-42-22 0,22 22 16,-22-21-16,0 21 0,0-22 0,0 22 15,0 0-15,-22 21 16,1 0-16,0 0 0,0 0 15,0 21-15,0 0 0,-1 22 16,1-22-16,0 0 0,0 21 16,21-20-16,-21 20 0,21 0 15,0-21-15,0 1 0,21-1 16,0 0-16,0 0 0,22-21 0,-22 0 16,0 0-16,21 0 0,-21 0 15,22 0-15,-1 0 0,-21 0 0,22-21 16,-1 0-16,-21 21 0,21-21 15,-20-1-15,-1 1 0,0 0 0,21-21 16,-42 21-16,21-22 0,1 22 16,-1-21-16,0-1 0,-21 22 0,21-21 15,0 21-15,-21 0 0,0-1 16,21 22-16,1 0 0,-22 22 16,0-1-1,0 0-15,0 0 0,0 0 16,0 0-16,0 1 0,21-1 15,0-21 1,-21-21 0,0-1-1,21 22-15,-21-21 0,0 0 0,0 0 16,0 0-16,0 0 16,0-1-16,-21 1 0,0 21 15,0 0-15,-1 0 16,1 21-16,0 1 0,21-1 15,0 0-15,-21 0 16,0 21-16,21 1 0,-21-22 0,21 21 16,0 1-16,-22-22 0,22 21 15,0-21-15,0 0 0,0 1 0,0 20 16,22-21-16,-1 0 16,0-21-16,21 0 0,1 0 0,-1 0 15,0 0-15,1 0 0,-1 0 16,21 0-16,-20 0 0,-1-21 15,0 0-15,1 21 0,-1-21 0,-21-22 0,0 22 16,22 0-16,-43-21 16,21 21-16,-21-22 0,21 1 0,-21 21 0,0-22 15,0 22-15,0 0 16,0 0-16,0 0 0,0 42 16,-21 0-1,21 0-15,0 0 0,-21 22 0,21-22 16,-21 21-16,21-21 0,0 22 15,0-22-15,0 0 0,0 0 0,0 0 16,0 1-16,0-1 0,21-21 16,0 0-16,0 0 0,21 0 15,-20 0-15,-1 0 0,0 0 16,21-21-16,-21 21 0,1-22 16,-1 1-16,0 0 0,0 0 0,0 0 15,-21-22-15,21 22 0,-21-21 16,22 21-16,-22 0 0,0-22 0,0 22 15,0 0-15,0 42 16,0 0 0,0 0-16,-22 1 0,22 20 15,-21-21-15,21 21 0,-21-20 16,21-1-16,0 21 0,0-21 0,0 0 16,0 1-16,0-1 0,0 0 0,21-21 15,0 21-15,1-21 0,-1 0 16,0 0-16,21 0 0,-21 0 0,1 0 15,20 0-15,-21 0 0,21-21 16,-20 21-16,-1-21 0,0-22 16,0 22-16,0-21 0,0 21 0,1-43 15,-1 22-15,0-22 0,0-63 16,0 85-16,0-21 0,1-1 16,-1 22-16,0-22 0,0 22 15,-21 0-15,21 20 0,-21-20 0,21 21 16,-21 0-16,-21 42 15,0 21 1,0-21-16,0 22 16,0-1-16,-22 85 0,22-63 15,0-1-15,0-21 0,21 22 16,0-1-16,-21-20 0,21-1 0,0 0 16,0 1-16,0-1 0,0-21 15,0 0-15,21 1 0,0-1 0,0 0 16,0-21-16,22 0 0,-22 0 15,0 0-15,21 0 0,-21 0 0,22 0 16,-1-21-16,-21 0 0,22 21 0,-1-22 16,-21 1-16,21 0 0,-20 0 15,-1-21-15,0 20 0,0-20 16,0 0-16,0 21 0,-21-22 16,0 22-16,0 0 0,0 0 15,0 42 1,-21 0-16,21 21 0,0-20 15,-21-1-15,21 21 0,0-21 16,0 22-16,-21-22 0,21 21 0,0-21 16,0 0-16,0 1 0,0-1 15,0 0-15,21-21 16,0 0-16,0 0 0,1 0 16,-1 0-16,0 0 0,0-21 0,0 21 15,22-21-15,-22-1 0,42-20 16,-42 21-16,1 0 15,41-43-15,-42 22 0,22-22 16,-43 43-16,21 0 16,-21 0-16,0 42 31,-21 0-31,-1 0 0,22 22 0,-21-22 16,0 21-16,21-21 0,-21 22 15,21-1-15,0-21 0,0 0 16,0 1-16,0-1 0,0 0 15,42-21-15,-21 0 0,1 0 16,20 0-16,-21 0 0,21 0 0,1 0 16,-22 0-16,21 0 15,-21 0-15,22-21 0,-22 0 0,0 21 16,-21-22-16,0-20 0,0 21 16,0 0-16,0-22 0,0 22 0,0 0 15,0-21-15,-21 21 0,0-1 0,-22 22 16,22 0-16,0-21 0,-21 21 15,21 0-15,-1 0 0,44 0 32,-1-21-32,0 21 15,0-21-15,21 21 0,1-21 16,-1 21-16,0-21 0,43 21 16,-43 0-16,1 0 15,-22 0-15,42 21 0,-41-21 16,-1 21-16,0 21 0,-21-21 0,21 1 15,-21-1-15,0 0 0,0 21 16,0-21-16,0 1 0,0 20 0,0-21 16,-21 0-16,0 0 0,0 1 0,21-1 15,-22 0-15,1 0 16,21 0-16,0-42 47,0 0-47,21 21 15,1-21-15,-22 0 0,21-22 16,0 22-16,0-21 0,43-22 16,-22 22-16,0 0 0,-21-1 15,22 22-15,-1 0 0,0 0 0,-20 0 16,-1 21-16,0 0 0,0 21 16,0 21-16,0 0 0,-21-20 15,-21 20-15,21 0 0,0 1 0,0-22 16,-21 21-16,21-21 0,0 0 0,0 1 15,0-1-15,0 0 0,0 0 16,0 0-16,21-21 0,0 21 16,22-21-16,-22 0 0,21 0 0,1 0 15,-22 0-15,21 0 0,0 0 16,1 0-16,-22 0 0,21-21 0,-21 21 16,22-21-16,-22 0 0,21 0 15,-21 0-15,1-22 0,-1 22 0,0-21 16,0-1-16,-21 1 0,21 0 15,-21-1-15,21-20 0,-21 21 0,0-1 16,0-20-16,0 20 0,0 22 16,0-21-16</inkml:trace>
  <inkml:trace contextRef="#ctx0" brushRef="#br0" timeOffset="17416.93">20362 3683 0,'0'0'15,"-21"0"-15,0 0 0,0 0 0,0-21 16,-1 21-16,1 0 16,21-21-1,-21 21-15,0 0 16,0 0 0,0 0-16,-22 0 0</inkml:trace>
  <inkml:trace contextRef="#ctx0" brushRef="#br0" timeOffset="17607.83">18542 3895 0,'-42'0'0,"84"0"0,-106 0 16,43 0-16,21 21 16,21-21-16,1 0 0,20 0 0,0-21 15,1 21-15,20-21 0,-21-1 16,43 22-16,-21 0 0,-22 0 0,0 0 15,1 0-15,-1 0 0,-21-21 16,0 21-16,0 0 0</inkml:trace>
  <inkml:trace contextRef="#ctx0" brushRef="#br0" timeOffset="19087.58">3069 6265 0,'0'0'0,"-21"-42"0,21 21 15,-21 42-15,21-42 16,-21 42 15,-1 0-31,1 0 16,21 22-16,0-1 0,0 22 15,0-22-15,0 21 0,-21-20 0,21-1 16,0 0-16,0 1 0,-21-1 16,21-21-16,0 0 0,0 1 0,0-1 15,0-42 1,21-1 0,-21 1-16,0 0 15,21 0-15,-21-21 0,21 20 0,-21 1 16,22-21-16,-22 21 0,0-22 15,0 1-15,21 21 0,-21 0 16,0-22-16,21 22 0,-21 0 16,0 0-16,0 0 15,21 21-15,0 0 32,-21 21 186,0 0-218,21 0 16,-21 0-16,0 1 0,22-1 16,-22 0-16,0 0 0,0 21 0,0-20 15,0 20-15,0-21 16,0 21-16,21-20 0,-21-1 0,0 0 15,0 0-15,21-21 0,-21 21 16,21-21-16,0 0 0,0 0 16,43 0-16,-43 0 0,0 0 15,0-21-15,1 21 0,-22-21 16,21 0-16,0 21 0,-21-21 16,21-1-16,0 1 0,0 0 0,-21 0 15,22-21-15,-22 20 0,21-20 16,-21 21-16,0-21 0,21 20 15,-21-20-15,0 0 0,0 21 0,0-22 16,0 22-16,0 0 0,0 0 0,0 0 16,0-1-16,-21 22 31,-22 0-15,1 43-16,21-43 0,21 21 0,0 0 31,21-21-31,0 0 15,0 0-15,22 0 0</inkml:trace>
  <inkml:trace contextRef="#ctx0" brushRef="#br0" timeOffset="19555.4">4000 5842 0,'0'0'15,"0"-21"-15,-21 42 31,21 0-31,-21 0 0,0 22 0,21-22 16,0 21-16,0 1 0,-21-1 16,21 0-16,0 1 0,-21-1 0,21 21 15,-22-20-15,22 20 0,0 1 16,0-22-16,-21 0 0,21 1 0,0-1 16,-21 0-16,21-20 15,0-1-15,0 0 0,0 0 0,0-42 31,0 0-15,21 0-16,-21-1 0,21-20 16,-21 0-16,22 21 0,-1-22 15,-21 1-15,21 0 0,0-1 0,0 1 16,0 21-16,1-22 0,-1 22 0,0 0 16,0 21-16,0 0 0,22 0 0,-22 0 15,0 0-15,0 21 0,0 0 16,0 22-16,1-22 0,-22 21 0,0 1 15,0-1-15,0-21 16,0 21-16,0 1 0,0-22 0,0 21 16,-22-21-16,22 1 0,0-1 15,-21 0-15,21 0 0,0 0 0,-21-21 16,63-21 15</inkml:trace>
  <inkml:trace contextRef="#ctx0" brushRef="#br0" timeOffset="20304.55">5186 6308 0,'21'-106'32,"-42"85"-32,0 21 15,-1-21-15,1 21 0,0 0 16,0 0-16,-21 0 0,-1 0 0,22 21 15,-21 0-15,-1 0 0,22 0 16,-21 22-16,0-22 0,20 21 0,-20 22 16,21-22-16,0 0 0,0 1 0,-1-1 15,22 0-15,0 1 0,0-22 16,0 0-16,0 0 0,22 0 0,-1 0 16,0-21-16,21 0 15,1 0-15,-22 0 0,21 0 0,0-21 16,1 0-16,-1 0 0,-21 0 15,22-22-15,-1 22 0,-21-21 0,0 0 16,0-1-16,1 1 0,-1 0 16,-21 20-16,0-20 0,0 0 0,0 21 15,21-22-15,-21 22 0,0 0 16,0 42 0,-21 0-1,21 22-15,-21-1 0,21 0 16,-22 1-16,22-1 0,0 0 0,0 1 15,0-1-15,0-21 0,0 21 16,0-20-16,0-1 0,0 0 0,22 0 16,-1 0-16,0-21 0,21 0 15,-21 0-15,1 0 0,20 0 16,0-21-16,-21 0 0,22 0 0,20 0 16,-20-1-16,-1-20 0,0 0 15,-21-1-15,22 1 0,-1 0 16,-21-22-16,0 22 0,1 0 0,-1-22 15,-21 22-15,0-1 0,0-20 0,0 21 16,21-1-16,-21 1 0,0 21 16,0-22-16,-21 43 15,0 0-15,21 22 16,-22-1-16,22 21 0,0 0 16,0 1-16,-21-22 0,0 21 0,21 22 15,-21-22-15,21 0 0,0 1 16,0 20-16,0-20 0,0 20 0,0-21 15,0-20-15,0 20 0,0-21 0,21 0 16,0 0-16,0 1 0,1-22 16,-1 0-16,0 0 0,21 0 0,-21 0 15,1 0-15,-1 0 0,0-22 16,0 22-16,21-21 0,-20-21 0,-1 21 16,-21 0-16,21-22 0,0 22 15,-21-21-15</inkml:trace>
  <inkml:trace contextRef="#ctx0" brushRef="#br0" timeOffset="20504.43">5651 6181 0,'-21'21'16,"42"-42"-16,-63 42 0,21-21 0,21 21 16,0 0-1,21-21-15,21 0 0,-20 0 16,20 0-16,0 0 0,1 0 0,-1 0 15,0 0-15,1 0 16,-1 0-16,0-21 0,-21 21 0,22-21 16,-1 21-16,-21-21 0,22 21 15,-22-21-15</inkml:trace>
  <inkml:trace contextRef="#ctx0" brushRef="#br0" timeOffset="21172.05">7345 6223 0,'-21'0'0,"42"0"0,-64 0 16,22 0-16,42 0 31,1 0-15,-1 0-16,0 21 0,21-21 15,22 0-15,-22 0 0,22 0 0,20 0 16,-20 0-16,20 0 0,-20 0 16,21 0-16,-1 0 0,-20 0 0,-1 0 15,1 0-15,-22 0 0,0 0 0,1 0 16,-22 0-16,0 0 0,0 0 16,0 0-16,-21-21 15,-21 0 1,0 0-16,0 21 0,0-21 15,0 21-15,-1-22 0,1 22 0,0 0 16,21-21-16,-21 21 0,0 0 16,21-21-1,-21 21 1,42 21 0,0 0-16,0-21 0,-21 22 0,0-1 15,21 0-15,-21 0 0,0 0 16,0 0-16,0 1 0,-21 20 0,0-21 15,0 0-15,0 22 0,-22-22 16,1 0-16,21 0 0,-22 21 0,1-42 16,0 22-16,-1-1 0,22 0 15,-21-21-15,21 0 16,21-21 0,21 0-1</inkml:trace>
  <inkml:trace contextRef="#ctx0" brushRef="#br0" timeOffset="29036.23">11324 6646 0,'0'0'0,"42"-21"0,-20-21 0,-1 21 16,0 0-16,0-1 0,0-20 0,0 21 15,1 0-15,-22 0 0,21-1 16,-21 44-1,-43 20 1,22 0-16,-21 1 0,-22-1 0,1 21 16,-1 1-16,-20-1 0,-1 1 0,0-1 15,1 1-15,-1-1 0,0 1 16,-20-1-16,20 1 0,0-1 16,-21 1-16,22-1 0,-1-20 0,0 20 15,22-20-15,-1-1 0,1-21 16,-1 21-16,22-20 0,21-1 0,-21-21 15,20 0 1,22-21-16,0-1 16,22 1-16,-1 0 0,0 0 15,21-21-15,-21 20 0,22-20 0,-22 21 16,21-21-16,1-1 0,-1 1 0,-21 21 16,21-22-16,-20 22 0,-1 0 15,0 21-15,0-21 0,-21 42 31,0 21-31,-21-20 0,-21 20 16,20-21-16,1 21 0,-21 1 16,0-1-16,-1-21 0,22 22 0,-21-1 15,-1-21-15,22 0 0,-21 22 0,21-22 16,0 0-16,-1-21 0,1 21 16,0-21-16,0 0 0,0 21 0,0-21 15,42 0 16,0 0-15,0 0-16,0 0 0,22 0 0,-22 0 16,21 21-16,-21-21 0,22 0 15,-1 0-15,0 0 0,-21 0 0,22 0 16,-1 0-16,0 0 0,1-21 0,-1 21 16,0 0-16</inkml:trace>
  <inkml:trace contextRef="#ctx0" brushRef="#br0" timeOffset="29763.31">14033 6244 0,'0'-21'15,"0"42"-15,-21-42 0,21 0 0,-21 0 16,21 42 0,0 0-16,0 0 15,42 22-15,-20-1 0,20 21 0,21 1 16,1-1-16,-1 22 0,22-21 16,-21-1-16,-1 1 0,22-1 0,-22 1 15,1-1-15,20 1 0,-20-1 16,21 22-16,-1-43 0,1 22 0,0-1 15,-1 1-15,1-22 0,-22 0 16,22 1-16,-43-22 0,22 21 0,-1-21 16,-20 0-16,-22 1 0,21-22 0,-21 0 15,1 0-15,-1 0 16,0 0-16,0 0 0,0 0 16,-21-22-16,21 22 15,-21-21-15,0 0 16,0 0-16,-21 0 0,21 0 0,-21 21 15,0-22-15,0 1 0,0 0 16,-1 0-16,1 21 0,0-21 16,42 42 31,-21 0-47,21 0 15,1 0-15,-1 1 0,-21-1 0,0 0 16,0 0-16,0 0 0,0 0 15,-21 1-15,-1-1 0,-20 0 16,0-21-16,-1 21 0,1-21 0,-21 0 16,-1 0-16,22 0 0,-22 0 15,1 0-15,-1 0 0,22-21 0</inkml:trace>
  <inkml:trace contextRef="#ctx0" brushRef="#br0" timeOffset="30231.3">12234 5271 0,'-21'0'0,"42"0"16,-63 0-16,21 0 0,0 0 16,63 0-1,-21 0 1,21 0-16,1 0 0,-1 0 0,0 0 16,1 0-16,-1 0 0,0 0 15,1 0-15,-1 0 0,0 0 0,-20 0 16,-1 0-16,0 21 0,-42-21 31,21 21-31,-43-21 0,22 0 0</inkml:trace>
  <inkml:trace contextRef="#ctx0" brushRef="#br0" timeOffset="30459.35">12404 5355 0,'0'-21'15,"0"42"1,-22 0-16,22 1 15,0-1-15,0 0 0,0 0 16,0 0-16,0 22 0,0-1 16,0-21-16,-21 21 0,0-20 0,21 20 15,-21 0-15,21 1 0,-21-22 0,0 21 16,21-21-16,0 0 0,0 1 16,0-1-16,-22 0 0,44-21 31,-22-21-31,21 21 0,0-21 15,0-1-15</inkml:trace>
  <inkml:trace contextRef="#ctx0" brushRef="#br0" timeOffset="30636.38">12721 5609 0,'0'-21'16,"0"42"-16,21-42 0,0 21 16,-21 21-1,0 0-15,0 1 0,-21-1 16,0 0-16,21 21 0,-21-21 0,21 1 15,0-1-15,-21 0 0,21 21 0,-21-21 16,21 1-16,0-1 16,0 0-16</inkml:trace>
  <inkml:trace contextRef="#ctx0" brushRef="#br0" timeOffset="30980.77">12912 5884 0,'21'-21'16,"-42"42"-16,63-42 0,-21 0 0,0 0 0,22 0 15,-22-22-15,21 22 0,-21 0 0,0-21 16,1 21-16,-1-1 0,-21 1 15,21 21-15,-21-21 0,-21 21 32,0 21-32,-1 0 0,1 1 0,21-1 15,-21 21-15,0-21 0,0 22 0,0-1 16,-1 0-16,22 22 0,-21-22 16,0 0-16,21 1 0,0-1 0,0 0 15,0 1-15,0 20 0,0-20 16,0 20-16,0-21 0,0 1 15,0 20-15,0-20 0,0-1 0,0 0 16,0-21-16,0 1 0,-21-1 0,0 0 16,0 0-16,-1-21 0,-20 0 15,21 0-15,-21 0 0,20-21 16,-20 0-16,21 0 0,-21-1 0,20 1 16,-20 0-16,21-21 0,0 21 15,0-22-15,21 22 0,0 0 16,0-21-16,0 20 0,0 1 0,21-21 0,0 21 15,0 0-15,21-22 0,-20 22 16,20-21-16,21 21 0</inkml:trace>
  <inkml:trace contextRef="#ctx0" brushRef="#br0" timeOffset="31255.7">13504 5588 0,'0'-21'0,"0"42"0,0-63 0,0 63 31,0 0-31,0 21 16,0 1-16,0-22 0,0 21 0,-21 1 16,21-1-16,0 21 0,0-20 15,0-1-15,0 0 0,-21 22 0,21-22 16,-21 1-16,0-1 0,-1 21 16,1-20-16,0 20 0,21-20 15,-21-1-15,21 0 0,-21-21 0,21 1 16,0 20-16,0-21 0,0-42 31,0 0-31,21 0 16,0-22-16,0 1 0,-21 0 15,21-1-15</inkml:trace>
  <inkml:trace contextRef="#ctx0" brushRef="#br0" timeOffset="31531.64">13504 5673 0,'0'0'0,"0"-21"0,0-22 15,0 22-15,0 0 0,0 0 16,0 0-16,21-1 0,1 22 16,-1-21-16,0 21 0,0 0 15,0 0-15,0 0 0,1 0 0,-1 0 16,0 21-16,21 1 0,-21-1 16,22 0-16,-43 0 0,-21 0 0,-1 0 15,22 1-15,0 20 0,0-21 16,-42 0-16,21 0 0,0-21 0,-22 22 15,22-22-15,42 21 0,-42-21 0,0 21 16,0-21-16,0 0 0,0 0 0,42 0 16,0 0-1,-21-21 1,21 0-16,43-1 0,-43 1 16</inkml:trace>
  <inkml:trace contextRef="#ctx0" brushRef="#br0" timeOffset="31639.69">13928 5609 0,'0'0'16,"42"-21"15,-21 21-31,0-21 0</inkml:trace>
  <inkml:trace contextRef="#ctx0" brushRef="#br0" timeOffset="32059.68">14055 5461 0,'-64'85'16,"43"-64"-1,0 21-15,21-21 0,0 22 0,-21-1 16,21-21-16,0 0 0,0 1 16,0 20-16,21-42 0,0 21 15,0 0-15,0-21 0,22 0 0,-1 0 16,-21 0-16,21-21 0,22 0 15,-22 0-15,1 21 0,-1-21 0,-21-1 16,21-20-16,1 21 0,-1-21 16,0 20-16,1-20 0,-1 21 0,-21-21 15,0-1-15,1 1 0,-1 21 16,-21 0-16,0-1 0,-21 22 31,-1 22-31,1-1 0,0 21 0,0-21 16,0 22-16,0-22 0,-1 21 15,1 0-15,21-20 0,0 20 0,0-21 16,0 21-16,0-20 0,0-1 16,21 0-16,1 0 0,-1 0 0,-42-21 47,-1 0-47,-20 0 0,21 0 15,-21 0-15,-1-21 0</inkml:trace>
  <inkml:trace contextRef="#ctx0" brushRef="#br0" timeOffset="32359.87">12488 6096 0,'0'0'0,"-42"0"0,21 0 16,0 0-16,-1 0 0,1 0 0,-21 0 15,42 21 1,42-21-16,1 0 0,-1 0 0,21-21 16,22 21-16,0 0 0,-1 0 0,43-21 15,-21 21-15,21 0 0,0 0 16,0-21-16,-21 21 0,21-21 0,-21 21 16,0-22-16,-22 22 0,65 0 0,-44 0 15,-41-21-15,-1 21 16,-20 0-16,-22 0 0,0 0 0,-21-21 15,-21 21 1,0 0-16,-22 0 0,1-21 0,-21 0 16</inkml:trace>
  <inkml:trace contextRef="#ctx0" brushRef="#br0" timeOffset="32719.77">12658 5736 0,'0'21'16,"0"-42"-16,-22 42 0,44 1 0,-1-1 15,0-21 16,0 0-31,0 0 0</inkml:trace>
  <inkml:trace contextRef="#ctx0" brushRef="#br0" timeOffset="35202.36">4043 8594 0,'0'-21'16,"0"-1"-1,0 1-15,0 0 16,0 0-16,21 0 0,-21 0 16,0-1-16,0 1 0,0 0 15,0 0-15,0 0 0,0 0 16,-21 21-16,0 0 0,-1 0 0,-20 0 16,0 0-16,-1 21 0,-20 0 15,21 0-15,-22 0 0,22 22 16,-1-22-16,1 21 0,-21 0 0,41 22 15,-20-1-15,21 1 0,0-1 0,0 1 16,-1-1-16,22 1 0,0-1 16,0 1-16,0-22 0,0 1 15,22-1-15,-1-21 0,0 21 0,21-20 16,1-1-16,-22-21 0,21 0 16,0 0-16,1 0 0,-1 0 0,22 0 15,-22-21-15,0-1 0,1 1 16,-1 0-16,0 0 0,1-21 0,-22 20 15,21-20-15,-21 0 0,0 21 16,1-22-16,-1 1 0,0 21 16,-21-22-16,0 22 0,0 0 0,0 0 15,0 42 1,0 0 0,0 0-16,0 1 0,-21 20 0,21 0 15,-21-21-15,21 22 0,-22-1 0,22-21 16,0 22-16,0-22 0,0 21 15,0-21-15,0 0 0,0 1 16,22-22-16,-1 0 0,0 0 16,0 0-16,21-22 0,-20 22 0,20-21 15,-21 0-15,21 0 0,-20 0 16,20 0-16,-21-22 0,0 22 0,0 0 16,-21-21-16,0 20 0,0 1 0,0 0 15,-21-21-15,0 21 16,-21 21-16,21-22 0,-22 22 0,1 0 15,21 0-15,-22 0 0,22 0 16,0 0-16,0 22 0,0-22 0,21 21 16,21-21-1,0 0 1,21 0-16,-20-21 0,20 21 16,0-22-16,1 22 0,-1 0 0,0 0 15,1 0-15,-1 22 0,0-1 16,1 0-16,-1 0 0,-21 0 15,0 0-15,0 22 0,1-22 0,-22 0 16,0 0-16,0 0 0,0 22 0,0-22 16,0 0-16,0 0 0,0 0 15,-22 1-15,1-22 16,21-22 0,0 1-16,0 0 15,0 0-15,0 0 0,0 0 16,21-1-16,1-20 0,-22 0 0,21 21 15,0-22-15,0 22 0,0-21 16,0 21-16,1-1 0,-1 1 16,0 21-16,0 0 0,0 0 0,0 21 15,1 1-15,-1-1 0,0 0 0,-21 0 16,0 21-16,0-20 0,0 20 16,0 0-16,0-21 0,0 1 15,0-1-15,0 0 0,0 0 0,0 0 16,0 0-16,0-42 31,21 0-31,-21 0 0,21 0 16,-21 0-16,21-1 0,1-20 15,-22 21-15,21 0 0,0-22 0,0 22 16,0-21-16,0 21 0,-21 0 16,22 21-16,-1 0 0,0 0 0,0 0 15,0 0-15,-21 21 16,0 0-16,0 0 0,0 21 0,0-20 15,0-1-15,0 21 0,0-21 16,0 22-16,0-22 0,0 0 0,21 0 16,1 0-16,-22 0 0,21-21 0,0 0 15,21 0-15,-21 0 0,22 0 16,-1 0-16,0 0 0,-20 0 0,20-21 16,0 0-16,1 0 0,-1 0 15,-21-22-15,21 22 0,-20-21 16,-1 21-16,0-22 0,-21 1 0,0 21 15,0-21-15,0 20 0,0-20 16,0 21-16,0 0 0,0 42 16,0 0-1,0 0-15,0 22 0,0-1 0,0 0 16,0 22-16,0-22 0,0 0 16,0 22-16,0-1 0,0 1 0,0-1 15,0 22-15,0 0 0,0-1 0,0 1 16,0 21-16,0-21 0,0-1 15,0 22-15,-21-21 0,0 21 0,-1-22 16,1 22-16,0-42 0,0 20 16,0-20-16,0-1 0,-1 1 15,1-22-15,0-21 0,0 22 0,0-43 16,21-43 0,0 22-16,0-21 15,0-22-15,21 1 0,0-22 0,0 0 16,0-20-16,1-1 0,-1 21 0</inkml:trace>
  <inkml:trace contextRef="#ctx0" brushRef="#br0" timeOffset="35493.18">5990 9123 0,'0'0'16,"-21"-42"-16,21 20 0,0-20 0,-21-106 31,21 127-31,42 21 16,-21-21-16,0 21 0,1-22 15,-1 44-15,0-1 0,21 0 16,-21 0-16,22 0 0,-22 0 0,-21 22 16,0-22-16,0 21 0,0-21 0,0 1 15,-21 20-15,0-21 0,-1 0 16,1 0-16,-21 1 0,0-1 0,-1 0 16,1-21-16,0 21 0,20-21 15,-20 0-15,21 0 0,21-21 16,0 0-1,21 0-15,0-1 16,0 1-16,1-21 0,-1 0 0,21-1 16,22 1-16,-22 0 0</inkml:trace>
  <inkml:trace contextRef="#ctx0" brushRef="#br0" timeOffset="36104.83">6583 8530 0,'21'0'0,"-42"0"0,63 0 0,-42 21 16,0 1-1,0-1-15,-21 0 0,21 0 16,-21 21-16,0 1 0,21-1 0,-22 0 16,22 1-16,0-1 0,-21 22 15,21-22-15,0 0 0,0 1 16,0-22-16,0 21 0,0-21 0,0 0 16,0 22-16,0-22 0,21-21 0,22 0 15,-22 0-15,21 0 0,1-21 16,-1 0-16,-21-1 0,21 22 0,1-42 15,-1 21-15,-21-21 0,0 20 0,22-20 16,-22 21-16,0-21 0,0 20 16,0 1-16,1 0 0,-22 0 0,21 21 15,-21 21 1,0 0-16,0 0 16,0 22-16,-21 126 31,21-148-31,0 0 0,0 1 15,21-1-15,0-21 16,21 0-16,-21 0 0,22 0 0,-1 0 16,22 0-16,-22-21 15,0 21-15,1 0 0,-1-43 0,0 1 16,1 21-16,-1-22 0,-21 22 16,21-21-16,-20 0 0,-22 20 15,0 1-15,0 0 0,0 0 0,21 0 16,-21 0-16,-21 21 0,-1 0 0,1 0 15,-21 21-15,0 21 0,20 0 0,1-20 16,0-1-16,0 0 0,21 21 16,-21-21-16,21 22 0,21-1 0,-21-21 15,0 0-15,0 1 0,21-22 0,0 21 16,0 0-16,1-21 0,-1 0 0,0 21 16,0-21-16,0 0 0,22 0 0,-1 0 15,-21-21-15,21 21 0,-20-21 0,20 0 16,-21-1-16,21 1 0,-20 0 15,-1 0-15,0-21 0,-21 20 0,0-20 16,0 0-16,0 21 0</inkml:trace>
  <inkml:trace contextRef="#ctx0" brushRef="#br0" timeOffset="36252.75">7429 8615 0,'-21'0'0,"42"0"0,-84 0 0,42 0 16,0 0-1,-1 0-15,1-21 0,42 21 32,1 0-17</inkml:trace>
  <inkml:trace contextRef="#ctx0" brushRef="#br0" timeOffset="36659.51">8678 8382 0,'0'0'0,"21"-21"0,1-21 0,20 20 0,-42 1 16,0 0-16,21 21 15,-21 21-15,-21 22 16,0-1-16,0 0 0,-1 1 0,1 20 16,0 22-16,-21-22 0,-1 22 0,22 0 15,-21-1-15,0 22 0,-1-21 16,1-1-16,0 1 0,-1 0 0,1-1 15,0 1-15,-22-21 0,22 20 0,21-41 16,-22 20-16,22-21 0,0 1 16,21-22-16,0 0 0,21-21 15,21-21-15,-20 0 16,20 0-16,0-22 0,-21 1 16,43 0-16</inkml:trace>
  <inkml:trace contextRef="#ctx0" brushRef="#br0" timeOffset="37521.01">9334 8678 0,'0'-21'15,"0"42"-15,-21-63 16,0 42-16,21-21 0,-21 63 0,0-21 16,0-21-16,-1 43 0,-20-22 15,21 0-15,0 21 0,-22 1 16,22-1-16,0 0 0,0 1 0,0-1 15,0 0-15,21 1 0,-22-1 0,22 0 16,0-20-16,0 20 0,0-21 16,22-21-16,-1 21 0,21 0 0,-21-21 15,22 0-15,-1 0 0,0 0 16,22-21-16,-22 0 0,0 21 0,1-42 16,-1 21-16,0-22 0,22 22 15,-43 0-15,21-21 0,1-1 0,-22 1 16,21 0-16,-21-1 0,1-20 15,-1 20-15,-21 1 0,0 0 0,0-1 16,0 22-16,0 0 0,0 0 16,0 0-16,-21 21 15,-1 21-15,1 0 16,0 21-16,0 1 0,21-1 16,-21 0-16,0 1 0,21 20 0,-22-20 15,1 20-15,21-21 0,0 1 0,-42-22 16,21 21-16,21-21 0,0 1 15,0-1-15,0 0 0,21-21 16,0 0-16,0 0 16,-21-21-16,21 21 0,1-21 15,20-22-15,-21 22 0,21 0 16,-20-21-16,20 20 0,-21-20 0,21 0 16,-20 21-16,-1-22 0,0 22 15,21 0-15,-21 21 0,1 0 16,-22 21-1,0 21-15,0-20 0,0-1 16,0 21-16,0-21 0,0 0 0,0 1 16,0 20-16,0-21 0,21 0 15,0 0-15,0 1 0,0-22 16,22 0-16,-22 0 0,21 0 0,0 0 16,1 0-16,-1 0 0,0-22 15,-20 22-15,20-21 0,-21 0 16,21 0-16,-20 0 0,-1 0 15,0-22-15,-21 22 0,0 0 0,0-21 16,0 20-16,0 1 0,0 0 0,-21 21 31,0 0-31,21 21 16,-22 0-16,22 1 0,-21 20 16,21-21-16,0 0 0,0 22 15,-21-22-15,21 0 0,0 21 0,0-21 16,0 1-16,0-1 15,21 0-15,0-21 0,1 0 0,-1 0 16,21 0-16,-21 0 16,22 0-16,-1 0 0,0-21 0,1 0 15,20-1-15,-21 1 0,22 0 16,-22 0-16</inkml:trace>
  <inkml:trace contextRef="#ctx0" brushRef="#br0" timeOffset="38849.78">11282 8805 0,'0'-21'16,"0"42"-16,0-63 0,0 21 0,0 0 15,-21 21-15,-1 0 16,1 0-16,0 0 0,0 21 16,0 0-16,0 0 0,-22 22 0,22-22 15,0 21-15,0 0 0,0 1 16,21-1-16,0-21 0,-22 22 0,22-22 16,0 21-16,0-21 0,0 0 15,22 1-15,-1-22 0,0 21 0,0-21 16,21 21-16,1-21 0,-1 0 0,0 0 15,22 0-15,-22-21 0,1 0 16,-1-1-16,0 1 0,-21 0 0,22 0 16,-22-21-16,21-1 0,-21 1 15,1-22-15,-1 22 0,0-21 0,-21-1 16,21 22-16,-21-22 0,21 22 0,-21-22 16,0 22-16,0 21 15,0-21-15,0 20 0,-21 22 16,0 22-1,21 20-15,0-21 0,-21 21 16,21 1-16,-21-1 0,21 0 0,-22 22 16,22-22-16,0 22 0,0-22 15,-21 0-15,21 1 0,-21-1 0,21 0 16,0-20-16,0-1 0,0 0 0,0 0 16,0-42 15,0 0-31,21 0 0,0-22 15,1 22-15,-1-21 0,0 21 16,0-22-16,0 1 0,0 21 0,1-22 16,-1 22-16,0 0 0,0 0 15,0 0-15,-21 0 0,21 21 16,-21 21 15,-21 0-31,0-21 0,0 21 0,0-21 16,0 21-16,-1 0 0,1-21 15,0 22-15,0-22 0,0 21 0,0-21 16,21 21-16,-22 0 0,22 0 16,0 0-16,0 1 0,0-1 15,0 0-15,0 0 16,0 0-16,22-21 0,-1 21 0,-21 1 16,21-22-16,0 21 0,0-21 0,0 0 15,1 0-15,-1 0 0,21 0 16,-21 0-16,22 0 0,-1 0 0,0 0 15,1 0-15,20-21 0,-21-1 0,-20 1 16,20 0-16,0 0 0,-21 0 16,1-22-16,-1 22 0,0-21 15,0 21-15,-21 0 0,0-1 16,0 1-16,0 0 0,-21 21 16,0 0-16,0 0 0,-1 21 15,1 0-15,0 1 0,0 20 16,0-21-16,21 0 0,0 22 15,0-22-15,0 0 0,0 21 0,0-21 16,0 1-16,0-1 0,21-21 0,0 21 16,0 0-16,22-21 0,-1 0 15,0 0-15,1 0 0,20 0 0,-21 0 16,22 0-16,-1 0 0,-20 0 16,20-21-16,-20 0 0,-1 0 0,0-1 15,-21 1-15,22 0 0,-22 0 16,0-21-16,-21-1 0,0 22 15,0-21-15,0 21 0,0-1 0,-21 1 16,0 0-16,0 0 0,-1 21 16,-20 0-16,21 0 0,-21 21 0,20-21 15,-20 21-15,21 22 0,-21-22 16,20 0-16,1 21 0,0-21 16,0 22-16,0-22 0,21 21 0,0-21 0,0 1 15,0-1-15,0 0 0,0 0 16,21-21-16,0 0 0,0 0 15,0 0-15,1 0 0,20 0 16,-21-21-16,0 0 0,22 0 16,-22-1-16,42-41 0,-42 42 15,22-22-15,-22-20 0,0 21 16,0-1-16,0 1 0,1-22 0,-22 22 16,21-21-16,0-22 15,-21 21-15,0 22 0,0 21 0,0 0 16,0 0-16,-21 63 15,0-21 1,-1 21-16,1 1 0,21-1 0,-21 0 16,-21 22-16,42-1 0,0-20 15,-21 20-15,21-20 0,0 20 16,-22 22-16,22-43 0,0-21 16,0 22-16,0-22 0,22 0 15,-1 0-15,0-21 0,0 0 0,21 0 16,-20 0-16,41 0 0,-21-21 15,22 0-15,-22 0 0,22-1 0,-22 1 16</inkml:trace>
  <inkml:trace contextRef="#ctx0" brushRef="#br0" timeOffset="39888.18">16425 8192 0,'0'0'0,"0"-22"0,21 1 0,-21 0 0,22 0 15,-22 0-15,0 0 16,0 42 15,-22 0-31,1 0 0,0 21 16,21 1-16,-21-1 0,0 22 16,0-22-16,21 21 0,-22-20 15,1-1-15,0 22 0,21-22 16,-21 0-16,0 1 0,0-1 0,-1-21 15,22 21-15,0-20 0,-21-1 16,21 0-16,21-42 31,1 0-31,-1-22 0</inkml:trace>
  <inkml:trace contextRef="#ctx0" brushRef="#br0" timeOffset="41139.46">16171 8340 0,'-42'-43'0,"84"86"15,-63-128-15,63 43 0,-42-1 0,0-20 0,0 21 16,0-1-16,0 22 16,22-21-16,-1-1 0,21 22 0,0 0 15,22 0-15,-22 0 0,22 21 16,20 0-16,-20 0 0,-22 0 0,1 0 16,-1 21-16,0 21 0,1 1 0,-22-1 15,-21 21-15,0-20 0,0-1 16,-21 22-16,-1-22 0,1 0 0,-21 1 15,0-1-15,-22-21 0,22 21 16,-22-20-16,22-1 0,0 0 16,-1 0-16,1-21 0,21 0 0,0 0 0,-1 0 15,1 0-15,21-21 16,-21 21-16,21-21 0,0 0 0,0-1 16,0 1-16,21 21 15,0 0 1,1 0-16,-22 21 15,21 1-15,0 20 0,0-21 0,-21 0 16,21 0-16,0 22 0,1-22 0,-1 0 16,-21 0-16,21 0 0,0 1 15,0-1-15,0 0 0,1-21 0,-1 0 16,0 21-16,0-21 0,21 0 16,-20 0-16,-1-21 0,21 21 15,-21-21-15,22 0 0,-1 21 16,-21-22-16,21 1 0,-20 0 0,-1-21 15,0 21-15,21-1 0,-42 1 16,21-21-16,1 21 0,-22-22 0,21 22 16,-21 0-16,0 0 0,0 0 0,0 42 31,0 0-15,0 0-16,-21 0 0,-1 1 15,22-1-15,-21 21 0,21-21 0,0 0 16,0 1-16,0-1 0,0 0 15,0 0-15,0 0 0,0 0 16,21-21-16,1 0 0,-1 0 16,0 0-16,21 0 0,-21 0 15,22-21-15,-1 21 0,-21-21 0,22 0 16,-1 0-16,0 0 0,-21-1 16,43-20-16,-43 0 0,0 21 15,0-1-15,-21-20 0,0 21 0,0 0 16,0 0-16,0 42 31,-21-21-31,0 21 16,21 0-16,-21 0 0,21 22 0,0-22 15,-21 0-15,21 0 16,0 0-16,0 0 0,0 1 0,0-1 16,0 0-16,21 0 0,0-21 0,-21 21 15,42-21-15,-20 0 16,-1 0-16,0 0 0,21 0 0,-21 0 15,22 0-15,-22 0 0,21-21 0,-21 0 16,22 0-16,-22 21 0,0-21 0,21-22 16,-42 22-16,22 0 0,-1-21 0,-21 20 15,0 1-15,0-21 0,0 21 16,0 0-16,0-1 16,21 22-16,-21 22 15,0-1-15,-21 0 0,21 21 16,-21-21-16,21 1 15,-22-1-15,22 0 0,0 21 0,0-21 16,-21 1-16,0-1 0,21 0 16,-21 21-1,21-63 1,21 0 0,-21 0-16,0 0 0,21-1 0,0 1 15,1 0-15,-22 0 0,21-21 16,0 20-16,0-20 0,0 21 15,0-21-15,1 20 0,-1-20 0,42 21 16,-42 21-16,1 0 16,-1 0-16,-21 21 0,21 0 15,0 22-15,-21-22 0,0 21 16,0-21-16,0 0 0,0 22 0,0-22 16,0 0-16,0 0 0,0 0 0,0 1 15,0-1-15,0 0 16,21-21-16,0 0 15,1 0-15,-1 0 0,0 0 0,0 0 16,0-21-16,0 0 0,1-1 16,-1 1-16,-21 0 15,0 0-15,0 0 16</inkml:trace>
  <inkml:trace contextRef="#ctx0" brushRef="#br0" timeOffset="41279.37">18500 8424 0,'-22'22'0,"1"-22"31,0 0-31,21-22 47</inkml:trace>
  <inkml:trace contextRef="#ctx0" brushRef="#br0" timeOffset="41690.14">19664 7366 0,'0'-21'0,"0"42"0,0-84 0,0 41 16,-21 44-1,-1 20-15,1 0 16,0 1-16,0 20 0,-21 1 16,20 20-16,-20 1 0,0 0 0,-1-1 15,1 1-15,0 21 0,-22-22 16,-20 107-16,20-106 0,22-1 15,-22 22-15,22-21 0,-22 21 16,22-22-16,-21 1 0,20 0 0,1-22 16,0 1-16,20-22 0,-20 0 0,42 1 15,0-22-15,-21 0 16,21 0-16,21-42 16,21 0-16,-20 0 0,20-22 15,0 1-15,1 0 0,-1-22 16</inkml:trace>
  <inkml:trace contextRef="#ctx0" brushRef="#br0" timeOffset="42531.76">19918 7959 0,'21'-21'16,"-42"42"-16,42-64 0,-21 22 0,-21 42 31,21 22-31,21-22 0,-21 21 15,-42 1-15,20-22 0,1 21 16,0 22-16,0-22 0,0 0 0,0 1 16,-1-1-16,22-21 0,0 21 15,0-20-15,0 20 0,0-21 0,0 0 16,22-21-16,-1 0 16,0 0-16,21 0 0,1 0 15,-22 0-15,21-21 0,-21 0 16,22 0-16,-1 0 0,0-43 15,1 22-15,-22-1 0,0 1 16,0 0-16,0-22 0,0 22 16,-21 0-16,0-1 0,22 1 0,-22 21 15,21 0-15,-21-1 0,0 1 0,-21 42 32,21 22-32,-22-22 0,1 21 15,21 1-15,-21-1 0,21 0 16,-21 1-16,0 20 0,21-42 0,0 22 15,0-1-15,0 0 0,0-21 16,0 1-16,0-1 0,21 0 16,0 0-16,0-21 0,0 0 0,22 0 15,-1 0-15,0 0 0,1 0 16,-1 0-16,22-21 0,-22 21 0,21-21 16,-20-22-16,-1 22 0,0 0 15,1-21-15,-1-1 0,-21 22 0,0-21 16,1 0-16,-1 20 0,-21-20 15,0 21-15,-21 21 16,-1 21 0,1 21-16,0-20 0,0-1 0,0 21 15,0-21-15,-1 0 0,22 22 16,-21-22-16,0 0 0,0 0 16,21 0-16,-21 1 0,21-1 0,0 0 15,21-42 16,0 0-31,0-1 0,0 1 16,1 0-16,-1 0 0,21-21 16,-21 20-16,0-20 0,1 21 0,-1 0 15,21 0-15,-21-1 16,-21 1-16,21 21 0,1 0 0,-1 21 16,-21 1-16,0-1 15,0 0-15,0 0 0,0 0 0,0 22 16,0-22-16,0 0 0,0 0 15,0 0-15,0 0 0,0 1 0,0-1 16,21-21-16,0 0 16,0 0-16,0 0 15,1 0-15,-1 0 0,0-21 16,0-1-16,21 1 0,-20 0 16</inkml:trace>
  <inkml:trace contextRef="#ctx0" brushRef="#br0" timeOffset="43355.28">21526 7959 0,'0'-21'0,"0"42"0,0-64 0,0 22 0,0 0 16,-21 21-16,0 0 16,0 0-16,0 0 0,0 21 15,-1 0-15,1 1 0,0 20 0,21-21 16,-21 21-16,0 1 0,0-1 16,-1 0-16,22 1 0,0-22 0,0 21 15,0-21-15,0 22 0,0-22 16,0 0-16,0 0 0,0 0 0,22-21 15,-1 22-15,0-22 0,21 0 16,1 0-16,-22 0 0,21 0 0,0 0 16,22-22-16,-22 1 0,1 0 15,-1 0-15,0 0 0,1 0 0,-1-22 16,0 1-16,-21-22 0,1 22 16,-1-21-16,0 20 0,-21-20 0,0 20 15,21-20-15,-21 21 0,0-1 0,21 22 16,-21-21-16,0 21 15,-21 21 1,0 0-16,0 21 0,21 0 0,-21 0 16,-1 21-16,1 1 0,21-1 15,-21 0-15,0 1 0,21-1 0,0 22 16,-21-22-16,21-21 0,0 21 16,-21 1-16,21-22 0,0 0 15,0 0-15,0 0 0,0 1 0,21-22 16,0 0-1,0 0-15,0 0 0,0-22 16,1 1-16,-1 0 16,0 0-16,-21-21 0,21 20 0,0 1 15,0-21-15,-21 21 0,0 0 16,22-1-16,-1 22 0,0-21 16,-21 42-1,0 1-15,0-1 0,0 0 16,21 0-16,-21 0 0,0 0 15,0 1-15,21-1 0,0 0 0,1-21 16,-22 21-16,21-21 0,21 0 16,0 0-16,1 0 15,-1 0-15,-21 0 0,22 0 0,-22-21 16,0 0-16,21 0 0,-21-1 16,1 1-16,-22-21 0,21 21 0,-21-22 15,0 1-15,21 21 16,-21-21-16,0 20 0,0 1 0,0 0 0,-21 21 15,0 0-15,-1 0 16,1 0-16,0 0 0,21 21 0,-21 22 16,0-22-16,21 0 0,-21 21 15,21-21-15,0 22 0,0-22 0,0 0 16,0 21-16,0-20 0,0-1 0,0 0 16,21-21-16,0 21 15,0-21-15,0 0 0,0 0 0,1 0 16,-1 0-16,0 0 0,21 0 15,1 0-15,-22 0 0,21-21 0,0 0 16,1 0-16,-1-1 0</inkml:trace>
  <inkml:trace contextRef="#ctx0" brushRef="#br0" timeOffset="44804.45">23199 7789 0,'0'0'0,"-43"-21"31,22 21-31,0 0 0,21 21 15,-21-21-15,0 22 0,-1-1 16,1 0-16,0 21 0,0-21 16,21 22-16,0-22 0,0 21 0,0-21 15,0 1-15,0 20 0,0-21 16,0 0-16,0 0 0,21 1 0,0-22 16,22 21-16,-22-21 0,0 0 15,21 0-15,-21 0 0,22 0 0,-22 0 16,21-21-16,-21-1 0,1 1 15,20 0-15,-21 0 0,0-21 0,0-1 16,1 1-16,-1 0 0,0-1 0,0 1 16,0-22-16,0 22 15,1 0-15,-22-22 0,0 22 0,21 0 16,-21-1-16,0 22 0,0 0 16,0 0-16,0 42 15,-21 0-15,21 21 16,-22-20-16,22 20 0,-21 0 15,21-21-15,-21 22 0,21-1 0,0 0 16,0 1-16,-21-1 0,21-21 16,0 22-16,0-1 0,0-21 0,-21 43 15,21-43-15,0 0 0,21-42 47,0 0-47,-21-1 16,21 1-16,0 0 0,1-21 0,-1 21 15,42-43-15,-42 43 16,1 0-16,20 0 0,-21-1 0,21 22 16,-20 0-16,-1-21 0,0 21 0,0 0 15,0 0-15,0 0 0,-21 21 16,0 1-16,0-1 16,-21-21-16,0 21 0,0-21 15,-21 0-15,20 0 0,1 21 0,-21-21 16,21 0-16,0 0 15,-1 0-15,1 0 0,0 0 0,0 0 16,0 0 0,21 21-1,0 0-15,0 1 0,0-1 16,0 0-16,0 0 0,21 0 16,0 0-16,0 1 0,0-22 15,1 21-15,20-21 0,0 0 16,1 21-16,-1-21 0,21 0 0,-20 0 15,20 0-15,1 0 0,-22 0 16,0-21-16,1 21 0,-1-21 0,0-1 16,-20 1-16,-1-21 0,0 21 15,21 0-15,-42-22 0,21 22 0,-21 0 16,22-21-16,-22 20 16,0 1-16,0 0 0,-22 21 15,1 0-15,21 21 16,-21 0-16,21 1 0,-21-22 15,0 42-15,21-21 0,0 0 0,0 0 16,0 1-16,0 20 0,0-21 16,0 0-16,21 0 0,0 1 0,0-1 15,22 0-15,-1-21 0,0 0 16,1 0-16,20 0 0,-21 0 0,43 0 16,-21 0-16,-1 0 0,22 0 15,-22-21-15,1 0 0,-1-1 0,1 1 16,-22 0-16,0-21 15,-20 21-15,-1-22 0,0 22 0,-21-21 16,0 21-16,0-1 0,0 1 16,-21 0-16,0 21 0,-1 0 15,-20 0-15,0 0 0,-1 0 16,1 0-16,0 21 0,-1 0 0,1 1 16,0-1-16,21 0 0,-22 0 15,22 0-15,0 0 0,21 1 0,0-1 16,0 21-16,0-21 0,0 0 15,21 1-15,0-22 0,0 21 16,22-21-16,-22 0 0,21 0 0,-21 0 16,22 0-16,-22 0 0,21-21 15,-21-1-15,22 1 0,-22 0 0,0 0 16,21-21-16,-20-1 0,-1 1 16,0 0-16,21-1 0,-21 1 0,1-22 15,20 1-15,-21-1 0,0 22 16,0-21-16,1-1 0,-1 1 15,0 20-15,-21 22 0,0 0 0,0 0 16,0 0-16,-21 21 0,0 21 16,-1 21-16,-20 0 15,21 1-15,0 20 0,-22-20 0,22 20 16,0 1-16,0-22 0,21 21 16,0-20-16,0-1 0,0 22 0,0-22 15,0 0-15,21 1 0,0-22 16,0 21-16,22-21 0,-22 0 0,21 1 15,1-1-15,-1 0 0,21-21 16,-20 0-16,20 0 0,-20 0 0,20 0 16,1-21-16,-22 0 0,21-1 15,-20 1-15,-1 0 0,0 0 0,1 0 16,-22 0-16,0-1 16,-21 1-16,0 0 0,0 0 0,-21 21 15,0 0-15</inkml:trace>
  <inkml:trace contextRef="#ctx0" brushRef="#br0" timeOffset="46223.64">2032 11007 0,'-21'-21'0,"42"42"0,-63-64 0,20 43 0,1 0 15,-21 0-15,21 0 0,0-21 16,-1 21-16,1 0 0,0 0 16,0 0-16,0 0 0,21 21 15,21 1-15,21-1 16,-21-21-16,43 21 15,-22-21-15,43 0 0,-22 21 0,43-21 16,-21 0-16,21 0 0,0 0 16,-1 0-16,1 0 0,-21 0 0,21 0 15,-43 0-15,22 0 0,-22 0 16,1 0-16,42 0 16,-85 0-16,21 0 0,-21-21 0,-21 0 15,0 0 1,-21 21-16,0-22 15,-21 22-15,21 0 0,-1-21 0,-20 21 16,0-21-16,-1 21 16,22-21-16,-21 21 0,0 0 0,-1-21 15,22 21-15,0-21 0,0 21 0,0 0 16,42 0 15,21 0-31,-21 0 0,22 0 16,-22 0-16,21 0 0,0 21 0,-20 0 15,20-21-15,-21 21 0,21-21 16,-20 21-16,-22 0 0,0 1 16,0-1-16,0 0 0,0 0 15,-22 0-15,1 22 0,0-22 16,0 0-16,-21 21 0,20-21 16,-20 1-16,21 20 0,0-21 0,-22 0 15,22 0-15,0 1 0,21-1 16,-21 0-16,0 0 0</inkml:trace>
  <inkml:trace contextRef="#ctx0" brushRef="#br0" timeOffset="51871.31">4974 10689 0,'0'0'0,"-42"0"0,21 0 0,-1 0 15,-20 0-15,21 0 0,0 0 0,0 0 16,-1 0-16,44 0 16,-1 0-1,21 0-15,22 0 0,-22 21 16,21-21-16,1 0 0,-1 0 0,1 0 16,-22 22-16,22-1 0,-1-21 15,22 0-15,-22 0 0,1 0 16,-22 0-16,1 0 0,-1 0 0,-21 0 15,0 0-15,-42 0 16,0 0-16,-21 0 16,-1 21-16,-20-21 0,20 0 0</inkml:trace>
  <inkml:trace contextRef="#ctx0" brushRef="#br0" timeOffset="52111.17">5270 10732 0,'0'0'16,"0"-22"-16,-21 22 0,0 0 15,21 22 1,0-1 0,0 0-16,0 0 0,0 21 0,-21 1 15,21-1-15,0 0 0,0 1 0,-21 20 16,21-20-16,-21 20 0,21 1 16,0-22-16,-22 21 0,22-20 0,-21-1 15,21-21-15,0 22 0,0-22 16,0 0-16,0 0 0,21-42 31,1 21-31,-1-21 0,0 0 16</inkml:trace>
  <inkml:trace contextRef="#ctx0" brushRef="#br0" timeOffset="52969.28">5440 11515 0,'-21'0'15,"42"0"-15,-42 21 0,21 0 0,21 0 16,0-21-1,0 0 1,0 0-16,0-21 0,22 0 0,-1 21 16,-21-42-16,22 20 0,20 1 15,-21-21-15,1 0 0,-1-1 0,-21 1 16,22 0-16,-22-1 0,0 1 16,-21 0-16,0 20 0,0-20 0,0 21 15,-42 21-15,20 0 16,-20 0-16,21 0 0,-21 0 15,-1 21-15,1 0 0,0 0 0,20 1 16,-20 20-16,21 0 0,0-21 16,21 22-16,0-1 0,0-21 0,0 22 15,0-22-15,21 21 0,0-21 0,0 0 16,22 1-16,-22-1 0,0 0 16,0 0-16,21 0 0,-20-21 0,-1 21 15,0-21-15,21 0 0,-21 0 16,1 0-16,20 0 0,-21 0 15,21-21-15,-20 0 0,20 21 0,-21-21 16,21-21-16,-20 20 0,20 1 16,-21-21-16,0 21 0,0-22 0,1 22 15,-1-21-15,-21 21 0,21 0 16,-21-1-16,0 1 0,0 42 16,0 1-1,0-1-15,-21 0 0,21 21 16,-21-21-16,21 22 0,-22-1 0,22-21 15,0 22-15,0-22 0,0 0 16,0 21-16,0-21 0,0 1 16,0-1-16,22-21 0,-1 0 15,0 0-15,21 0 0,-21-21 0,22-1 16,-1 22-16,22-42 0,-22 21 16,0 0-16,1-22 0,20 22 15,-21-21-15,-20 0 0,20 20 0,-21-20 16,0 0-16,0 21 0,1-1 15,-22-20-15,21 42 0,-21-21 0,0 42 16,0 0 0,0 0-16,0 1 0,-21 20 15,21 0-15,-22 22 0,22-22 0,0 22 16,-21-1-16,21-21 0,0 22 16,0 21-16,21-22 0,1 22 15,-22-1-15,21 1 0,-21 0 0,0-1 16,0 86-16,0-64 15,0-22-15,-21 1 0,-1 0 0,1-1 16,0-20-16,-21-1 0,21 1 0,-1-22 16,-20 0-16,0 1 0,21-22 15,-22-21-15,1 0 0,21 0 0,-22 0 16,1-21-16,21 0 0,-21-22 0,-1 22 16,22-21-16,0-1 0,0-20 15,0 21-15,21-1 0,0-20 16,0 20-16,0-20 0,21 21 0,0-22 15,21 1-15,1-1 0,20-21 16</inkml:trace>
  <inkml:trace contextRef="#ctx0" brushRef="#br0" timeOffset="53467.99">7705 11049 0,'0'0'0,"0"-21"0,-43-64 31,22 85-31,0 0 0,0 0 16,0 0-16,-1 21 0,1 1 0,-21-22 16,21 21-16,0 0 0,-1 21 0,1-21 15,0 1-15,21-1 16,-21 21-16,21-21 0,0 0 0,0 1 16,0-1-16,21-21 15,0 0-15,0 0 0,1 0 0,20 0 16,-21 0-16,21 0 0,-20 0 0,-1 0 15,0 0-15,21 0 0,-21 0 16,-42 21 0,0 0-16,0 0 15,0 0-15,0 1 0,-22-1 16,22 0-16,0 0 0,0 0 0,0-21 16,-1 21-16,22 1 0,-21-22 15,21 21 1,21-21-1,1 0-15,20 0 0,-21 0 16,0-21-16,0 21 0,22 0 16,-22 0-16,0 0 0,0 42 0,0-21 15,1 0-15,-22 22 0,0-1 0,0-21 16,0 21-16,0 1 0,0-1 0,-22 0 16,1 1-16,0-1 0,-21 22 0,21-22 15,-1-21-15,1 21 0,0-20 16,0-1-16,21 0 0,21-21 15,-21-21-15,21 0 0</inkml:trace>
  <inkml:trace contextRef="#ctx0" brushRef="#br0" timeOffset="53498.01">7599 12086 0,'21'-42'16,"64"-43"-16,-43 43 0</inkml:trace>
  <inkml:trace contextRef="#ctx0" brushRef="#br0" timeOffset="53871.34">9356 10753 0,'-22'-21'15,"44"42"-15,-65-64 0,43 22 0,-21 0 16,0 21-16,21-21 0,-21 0 15,0 21-15,-1 0 0,22-21 0,-42 21 16,21 0-16,0 0 0,-22 21 16,1 0-16,0 0 0,-1 21 0,1 1 15,0-1-15,-1 0 0,1 22 16,21-22-16,-21 22 0,20-1 0,1 1 16,0-1-16,0-20 0,0 20 15,21-21-15,0 1 0,0-1 16,0-21-16,21 22 0,21-22 0,1 0 15,-1-21-15,0 0 0,22 0 0,-1 0 16,1 0-16,20-21 0,-20 0 16,-1-1-16,22 1 0,-21-21 0</inkml:trace>
  <inkml:trace contextRef="#ctx0" brushRef="#br0" timeOffset="54512">9779 11028 0,'0'-21'15,"0"42"-15,21-85 0,-21 43 0,0 0 0,-21 21 16,0-21-16,-22 42 15,-41-21-15,63 0 0,-1 0 0,1 0 16,0 21-16,0 0 0,-21 1 0,20-1 16,1 0-16,0 21 0,0-21 15,21 22-15,0-1 0,-21-42 0,21 42 16,0-20-16,0-1 0,0 0 0,0 0 16,0 0-16,21 0 0,0-21 15,0 0-15,0 0 0,22 0 0,-22-21 16,21 0-16,-21 0 0,22 0 15,-1-22-15,-21 22 0,22 0 0,-22-21 16,0 21-16,0-22 0,0 22 0,-21 0 16,21 0-16,-21 0 0,0-1 15,0 1-15,0 0 16,0 42-16,0 0 16,0 22-16,0-22 0,-21 21 15,21 1-15,-21-1 0,21 0 16,0 1-16,0-1 0,0 0 0,0-21 15,0 1-15,0 20 0,0-21 0,21 0 16,0 0-16,1-21 0,-1 0 16,21 0-16,0 0 0,1 0 0,-1 0 15,0-21-15,1 0 0,-1 0 16,0-21-16,1-1 0,-1 1 16,0 0-16,-20-22 0,20 22 0,-21-1 0,0-20 15,0-1-15,1 22 16,-1-21-16,-21-1 0,21 22 0,0-22 15,-21 22-15,0 0 0,0-1 16,0 22-16,0 0 0,0 42 16,0 21-16,0-20 0,0 20 15,-21 21-15,0-20 0,21 20 16,0-20-16,-21 20 0,21-21 0,-22 22 16,1-22-16,-21 1 0,42-1 0,0 21 15,-21-20-15,21-1 0,0-21 16,0 22-16,0-22 0,0 0 15,21-21-15,0 0 0,0 0 0,0 0 16,1 0-16,-1-21 16,0 0-16,0-1 0,0 1 0,-21-21 15,21 21-15,-21-22 0,22 22 0</inkml:trace>
  <inkml:trace contextRef="#ctx0" brushRef="#br0" timeOffset="54587.95">10350 10964 0,'-42'0'0,"84"0"0</inkml:trace>
  <inkml:trace contextRef="#ctx0" brushRef="#br0" timeOffset="54628.93">10393 11070 0</inkml:trace>
  <inkml:trace contextRef="#ctx0" brushRef="#br0" timeOffset="54684.9">11112 10964 0,'43'0'0,"-22"-21"0,0 21 0</inkml:trace>
  <inkml:trace contextRef="#ctx0" brushRef="#br0" timeOffset="54759.82">11451 10774 0,'0'0'15,"-21"0"-15,0 0 0</inkml:trace>
  <inkml:trace contextRef="#ctx0" brushRef="#br0" timeOffset="55595.99">11134 10922 0,'-22'21'0,"1"0"15,64-63-15,-86 106 0,22-43 0,0 21 0,21-21 16,0 22-16,0-1 0,0-21 15,0 21-15,0 1 0,21-22 0,0 0 16,22 0-16,-1 0 0,0 1 16,1-22-16,-1 0 0,21 0 0,-20 0 15,20 0-15,-20 0 0,20-22 0,-21 1 16,1 0-16,-1 0 0,-21-21 16,22-1-16,-22 1 0,21 0 0,-21-1 15,-21-20-15,21 20 0,-21-20 16,22-1-16,-22 1 0,0-1 15,0 22-15,0-21 0,0 20 0,0 1 16,0 21-16,0 0 0,-22 42 16,22 0-16,-21 21 15,0 1-15,21-1 0,-21 0 16,0 1-16,21 20 0,0-21 0,-21 1 16,-1-1-16,1 0 0,21 22 15,0-22-15,-21 1 0,0-22 0,21 21 16,0 0-16,-21-20 0,21-1 15,0 0-15,0 0 0,0-42 47,0 0-47,21 0 0,0-1 0,-21 1 0,21-21 16,0 21-16,-21 0 16,22-1-16,-1 1 0,0 0 0,0 0 15,0 0-15,0 0 0,22-1 0,-22 1 16,0 21-16,0 0 15,0 0-15,1 0 0,-1 0 16,-21 21-16,0 1 0,0 20 0,0-21 16,0 0-16,0 22 0,0-22 15,0 21-15,0 0 0,0-20 0,-21-1 16,21 0-16,0 21 0,0-21 16,21 1-16,0-1 0,21-21 15,-21 0-15,1 0 0,20 0 16,0 0-16,-21 0 0,22-21 15,41-22-15,-41 22 0,-1 0 16,0-21-16,-20 20 0,20-20 16,-21 0-16,0-1 0,0 22 0,1-21 15,-22 21-15,21 0 0,-21-1 16,0 1-16,0 0 0,-21 21 16,-1 0-16,-20 21 0,42 0 15,-21 1-15,0-1 0,0 0 16,21 0-16,0 0 0,0 22 15,0-22-15,0 0 0,0 21 0,0-21 16,0 1-16,21-1 0,0 0 16,-21 0-16,21 0 0,-21 0 15,0 1 1,-21-22 0,0 0-16,0 0 0,-1 0 0,1 0 15,0 0-15,0 0 0,0 0 16,0 0-16,-1 0 0,-20-22 0,21 1 15,0 0-15,0 0 0,-1 0 16</inkml:trace>
  <inkml:trace contextRef="#ctx0" brushRef="#br0" timeOffset="55972.24">11620 10795 0,'0'0'16,"-21"0"-1,0 0-15,0 0 0,0 0 16,0 21-16,-1-21 15,-20 21-15,21 1 0,-21-22 16,20 21-16,1 0 0,-21 0 0,21 21 16,0-20-16,-1 20 0,22-21 15,0 21-15,0-20 0,0 20 0,0 0 16,22-21-16,-1 1 0,0-1 0,0 0 16,21 0-16,-20 0 0,20-21 15,0 0-15,1 0 0,-1 0 0,0 0 16,1 0-16,-1 0 0,0-21 15,-21 0-15,22 0 0,-22 0 16,0-1-16</inkml:trace>
  <inkml:trace contextRef="#ctx0" brushRef="#br0" timeOffset="56344.03">10054 10859 0,'42'21'31,"-20"-21"-31,-1 0 0,21 0 0,0 0 16,1 0-16,-1 0 0,0 0 15,1 0-15,20 0 0,-20 0 0,-1 0 16,21 0-16,-20 0 0,-1 0 16,0 0-16,1 0 0,-22 0 0,0 0 15,0 0-15,0 0 16,-42 0-1,0 0-15,0 0 16</inkml:trace>
  <inkml:trace contextRef="#ctx0" brushRef="#br0" timeOffset="57207.31">1968 13462 0,'-21'0'15,"42"0"-15,-63-21 0,21 21 0,0-21 16,0 21-16,-1 0 0,1 0 15,0 0 1,42 21 0,0 0-16,22-21 0,-1 0 15,0 21-15,1-21 0,20 0 0,1 0 16,20 0-16,1 0 0,0 0 16,-1 0-16,1-21 0,0 21 15,-22-21-15,1 21 0,-1 0 16,-20-21-16,-1 21 0,0 0 0,-21 0 15,1 0-15,-22-21 0,-22 21 16,1 0 0,0 0-16,-21 0 0,-1 0 15,1 0-15,0 0 0,-1 0 16,1 0-16,21 0 0,-21-22 0,20 22 16,44 0 15,-1 0-31,0 0 0,21 0 15,1 0-15,-1 0 0,-21 0 0,21 22 16,1-22-16,-22 21 0,0 0 16,0 21-16,-21-21 0,0 1 0,0 20 15,-21 0-15,-21-21 16,21 22-16,-22-1 0,1-21 0,-22 22 16,22-22-16,0 21 0,-22-21 15,22 0-15,21-21 0,-22 22 0,43-44 31,22 1-31</inkml:trace>
  <inkml:trace contextRef="#ctx0" brushRef="#br0" timeOffset="57517.14">4149 13208 0,'0'0'15,"-22"0"-15,1 0 0,21-21 16,21 21 0,1 0-16,20 0 0,-21 0 15,21 0-15,22-21 0,-1 21 0,1-21 16,21 21-16,-22-22 0,1 22 15,-1 0-15,1 0 0,-22-21 16,0 21-16,-21 0 0,1 0 16,-44 0-1,-20 0-15,0 21 0,-1-21 16</inkml:trace>
  <inkml:trace contextRef="#ctx0" brushRef="#br0" timeOffset="57756.35">4276 13166 0,'-22'0'0,"44"0"0,-65 0 0,43 21 31,0 0-31,0 0 0,0 0 16,21 1-16,-21-1 15,22 21-15,-22-21 0,0 22 0,0-1 16,0 0-16,0 1 0,0-1 16,0 0-16,-22 1 0,22-1 0,-21 0 15,0 1-15,21-22 0,0 21 16,0-21-16,-21 0 0,0 1 15,0-22-15,21-22 32,0 1-32,0 0 0,0-21 15</inkml:trace>
  <inkml:trace contextRef="#ctx0" brushRef="#br0" timeOffset="59565.56">4572 13272 0,'42'-22'16,"-84"44"-16,127-65 0,-64 22 0,0 0 0,0 0 15,0 21-15,-21 21 16,0 0-16,0 0 0,0 22 16,0-22-16,0 21 0,0 0 15,0 1-15,0-1 0,0 22 0,0-22 16,0 0-16,0 1 0,-21-1 16,0 0-16,21 1 0,0-1 0,-21-21 15,0 0-15,21 0 0,-22 1 16,22-44 15,22-20-31,-1 21 16,0-21-16,0 20 0,0-20 0,0 0 15,1-1-15,-1 1 0,0 21 16,0-21-16,0 20 0,0 1 0,1 21 16,-1 0-16,0 0 15,-21 21-15,21 22 0,-21-22 16,0 21-16,0 1 0,0-1 15,0 0-15,0-21 0,0 22 0,0-1 16,0-21-16,0 22 0,0-22 16,0 0-16,21 0 0,0 0 0,1-21 15,-1 0-15,0 0 16,0 0-16,0-21 0,22 21 16,-22-21-16,21-21 0,0 20 0,1 1 15,-1-21-15,-21 0 0,22-1 16,-22 1-16,21 0 0,-21-1 0,0 1 15,-21 21-15,0-22 0,0 22 16,22 0-16,-22 42 31,0 0-31,0 22 0,-22-22 16,22 21-16,0-21 0,0 22 0,0-1 16,0-21-16,0 22 0,0-22 15,0 21-15,0-21 0,0 0 16,0 1-16,0-1 0,22-21 15,-1 0-15,0 0 0,0 0 16,21 0-16,-20 0 0,20 0 0,0-21 16,1-1-16,-1 1 0,0 0 15,1 0-15,-22 0 0,21-22 0,-21 22 16,0 0-16,1 0 0,-1 0 16,0 0-16,0 21 0,-21 21 31,0 0-31,0 0 15,0 0-15,0 0 0,0 22 0,0-22 16,0 0-16,0 0 0,0 0 0,0 22 16,0-22-16,0 0 15,0 0-15,21-21 0,0 0 0,1 0 16,-1 0-16,0 0 0,0 0 16,21 0-16,-20 0 0,20-21 0,-21 21 15,21-21-15,1 0 0,-22 0 16,21-1-16,-21 1 0,1 0 0,-1-21 15,-21 21-15,0-22 0,0 22 16,0-21-16,0-1 0,-21 1 0,-1 0 16,1-1-16,0 22 0,-21-21 15,21 21-15,-1 0 0,-20 21 16,21 0-16,0 0 0,-22 0 0,22 21 16,0 0-16,0 0 0,0 21 0,0-20 15,21 20-15,0 21 0,0-20 16,0-1-16,0 0 0,0 22 15,0-22-15,0-21 0,21 1 16,0-1-16,0-21 0,21 0 0,-20 0 16,20 0-16,-21 0 0,21 0 15,1 0-15,-1 0 0,0-21 0,1-1 16,-1 1-16,0 0 0,22-21 16,-22 21-16,-21-22 15,22 1-15,-22 21 0,-21-22 0,21 22 16,-21-21-16,21 21 0,-21 0 15,0-1-15,0 44 16,0-1 0,0 0-16,0 21 0,-21-21 15,21 22-15,0-22 0,-21 21 0,21 1 16,0-22-16,0 0 0,0 21 16,0-21-16,0 1 0,0-1 15,0 0-15,21 0 0,0-21 16,0 0-16,1 0 0,-1 0 15,0-21-15,0 0 0,0 21 16,0-21-16,1-1 0,-1-20 16,21 21-16,-42 0 0,21-22 0,0 1 15,1 21-15,-22-21 0,21 20 0,-21-20 16,0 21-16,0 0 0,0 42 31,0 0-31,0 0 0,0 0 16,0 1-16,0-1 0,0 21 0,0-21 15,0 0-15,0 1 0,0 20 0,0-21 16,0 0-16,0 0 16,21-21-1,0 0-15,0 0 16,0 0-16,1-21 16,-1 0-16,0 0 0,0 0 0,0 0 15,0-1-15,1-41 16,-1 42-16,-21-22 0,21 22 0,-21-21 15,21 21-15,-21 0 16,0 42 0,0 0-16,0 0 0,0 0 15,0 22-15,0-22 16,0 0-16,-21 21 0,21-21 0,0 1 0,0 20 16,0-21-16,0 0 0,0 0 15,0 1-15,0-1 16,21-21-16,0 0 0,0 0 0,1 0 15,-1 0-15,0 0 0,21-21 16,1-1-16,-22 22 0,21-21 0,0-21 16,1 21-16,-22 0 0,21-22 0,22-20 15,-22 20-15,-21 1 16,0-21-16,-21 41 16,22 1-16,-22 42 15,0 1 1,0-1-16,0 0 0,0 21 15,0-21-15,0 1 0,0 20 0,0-21 16,0 0-16,0 22 0,0-22 16,0 0-16,-22 0 0,22 0 15,-21 0-15,0-21 0,21 22 0,-42-22 16,21 21-16,-1-21 0,-20 0 16,21 0-16,0 0 0,0-21 15,21-22-15,0 22 0,0-21 16</inkml:trace>
  <inkml:trace contextRef="#ctx0" brushRef="#br0" timeOffset="60567.4">15346 10774 0,'-43'0'0,"86"0"0,-128 0 0,43 0 0,21 0 15,-22 0-15,22 0 0,21 21 16,42-21-1,-20 0-15,20 0 0,21 0 0,1 21 16,-1-21-16,1 0 0,21 0 16,-22 0-16,22 0 0,-22 0 0,22 0 15,21 0-15,-22 0 0,22 0 16,-21 0-16,0 0 0,-1 0 0,-20-21 16,-22 21-16,0-21 0,1 21 15,-43-21-15,0 0 0,0-1 16,-43 1-16,22 0 15,-21 21-15,0-21 0,-22 21 16,22 0-16,-22 0 0,22-21 0,0 21 16,-1 0-16,1 0 0,21 0 15,0 0-15,-1 0 0,44 0 32,-1 0-32,0 0 0,21 0 0,1 0 15,-1 0-15,0 0 0,22 21 16,-22-21-16,0 0 0,1 0 0,-22 21 15,0-21-15,0 21 0,-21 0 16,0 1-16,0-1 0,0 0 16,-21-21-16,0 21 0,0 0 15,0 0-15,-22 1 0,22-1 16,0 0-16,-21 0 0,20-21 0,-20 42 16,21-42-16,0 0 15,0 0-15</inkml:trace>
  <inkml:trace contextRef="#ctx0" brushRef="#br0" timeOffset="66028.03">17843 10118 0,'0'0'0,"-21"-21"0,0 21 15,0 0-15,0 0 0,21-22 32,21 22-17,21 0-15,-21 0 0,22 0 0,-1-21 16,22 21-16,-22 0 0,21 0 16,1 0-16,21-21 0,-22 21 0,1 0 15,20 0-15,-20 0 0,-22 0 16,0 0-16,-20 0 0,20 0 15,-63 0 17,0 0-32,-1 0 0,1 0 0,0 0 15,0 0-15,0 0 0,0 0 16,-22 0-16,22 0 0,0 21 0</inkml:trace>
  <inkml:trace contextRef="#ctx0" brushRef="#br0" timeOffset="66351.64">18161 10097 0,'0'-22'31,"0"44"16,0-1-47,0 21 0,0-21 0,0 22 15,0 20-15,0-21 0,-21 22 16,21-1-16,-21 1 0,21-22 0,0 22 16,-22-22-16,22 0 0,-21 1 15,21-1-15,-21-21 0,21 22 16,0-22-16,0 0 0,0-42 47,0 0-32,0-1-15,0 1 0,0 0 16,0 0-16,21 0 0</inkml:trace>
  <inkml:trace contextRef="#ctx0" brushRef="#br0" timeOffset="67175.5">18436 10732 0,'0'0'16,"-21"0"-16,21-22 31,0 1-15,0 0-16,0 0 0,21 0 0,0 0 15,-21-1-15,21 1 0,1 0 0,-22 0 16,21-21-16,0 20 0,-21-20 16,21 21-16,-21 0 0,0-22 0,21 22 15,-21 0-15,21 0 16,1 21 0,-1 0-16,0 0 15,0 21-15,0-21 0,22 21 16,-22 0-16,0 1 0,0-1 15,0 21-15,0-21 0,-21 22 16,22-22-16,-1 21 0,-21-21 16,0 22-16,0-22 0,0 21 0,21-21 15,-21 0-15,0 1 0,0-1 0,0 0 16,0 0-16,-21 0 16,0-21-1,21-21 1,0 0-16,0 0 0,0 0 0,0-1 15,0 1-15,0-21 0,0 21 16,0-22-16,0 1 0,0 0 0,21 21 16,-21-22-16,21 1 0,0 21 15,-21 0-15,21-1 0,0 1 16,1 21-16,-1 0 0,0 0 0,0 0 16,0 0-1</inkml:trace>
  <inkml:trace contextRef="#ctx0" brushRef="#br0" timeOffset="67707.19">19431 10308 0,'0'0'0,"-21"21"31,0 1-15,-1-1-16,1 0 0,0 21 15,0-21-15,21 22 0,-21-22 16,21 21-16,-21-21 0,21 22 0,0-22 15,0 0-15,0 0 0,0 0 16,0 1-16,21-22 0,21 0 16,-21 0-16,0 0 0,22 0 0,-1 0 15,0-22-15,1 22 0,-1-21 16,0 0-16,1 0 0,-1-21 0,-21 20 16,22 1-16,-22-21 0,0 0 15,0 20-15,-21-20 0,0 21 0,0 0 16,0 0-16,0-1 0,0 44 31,0 20-31,0-21 0,0 21 16,0 1-16,-21-1 0,21 0 15,-21 1-15,21 20 0,-21-20 0,21 20 16,0 1-16,0-1 0,0 1 16,21 20-16,0 1 0,0-22 0,0 22 15,0 0-15,-21-1 0,22 1 0,-22-21 16,21 20-16,-21-20 0,0 20 15,0-20-15,0-1 0,0-20 0,0-1 16,0-21-16,0 0 0,-21-21 16,-1 0-16,-20 0 0,21 0 0,-21-21 15,20 0-15,-20 0 0,21 0 16,-21 0-16,20-22 0,1 22 16,0 0-16,0 0 0,0 0 0,21-1 15,0-20-15,0 21 0,0 0 0,21-22 16,0 1-16,21 0 0,22-22 15,-22 22-15</inkml:trace>
  <inkml:trace contextRef="#ctx0" brushRef="#br0" timeOffset="68187.46">21145 10329 0,'22'-42'0,"-44"84"0,44-126 0,-22 63 0,0-1 15,0 1-15,-22 0 0,1 0 16,0 21-16,-21 0 0,21 0 15,-22 0-15,22 0 0,-21 21 0,21-21 16,-22 21-16,22 0 0,0 1 16,0-1-16,21 0 0,-21 0 0,21 0 15,0 0-15,21 1 16,0-22-16,0 21 0,0-21 0,22 21 16,-22-21-16,21 0 0,-21 0 15,22 0-15,-22 0 0,0 0 0,0 0 16,0 0-16,-42 21 31,0 0-31,0 0 16,-22 1-16,22-1 0,0-21 15,0 21-15,0 0 0,21 0 0,-21 0 16,21 1 0,21-22-16,21 0 0,-21 0 15,0 0-15,1 0 0,20-22 16,-21 1-16,0 21 0,0 0 0,1 0 15,20 0-15,-21 0 16,0 21-16,-21 1 0,0-1 0,0 21 16,0-21-16,0 22 0,0-22 15,-21 21-15,0 0 0,0-20 0,0 20 16,-1-21-16,1 21 0,0-20 16,0-1-16,21 21 0,-21-21 15,0 0-15,-1 1 0,22-1 16</inkml:trace>
  <inkml:trace contextRef="#ctx0" brushRef="#br0" timeOffset="68636">18034 12107 0,'0'-21'0,"0"42"15,0-84-15,0 42 0,0 0 0,0-1 16,-21 22-16,0 0 16,-1 0-16,1 0 0,-21 22 0,21-1 15,-22 21-15,1 0 0,21 22 16,-21-22-16,-1 22 0,1-22 0,21 22 16,-22-1-16,22-21 0,-21 22 15,21-1-15,21-20 0,0 20 0,0-20 16,0-1-16,21 0 0,0 1 0,0-22 15,22 0-15,-1 0 0,21 0 16,-20 0-16,20-21 0,1 0 0,-1 0 16,1 0-16,20-21 0,1 0 15,0 0-15,-22 0 0</inkml:trace>
  <inkml:trace contextRef="#ctx0" brushRef="#br0" timeOffset="69265.38">18838 12510 0,'0'0'0,"0"-43"0,0 22 15,-21 0-15,0 21 16,0 0-16,0 0 0,-1 0 0,-20 0 16,21 21-16,-21 0 0,-1 0 0,1 22 15,21-22-15,-22 21 0,1-21 16,21 22-16,-21-1 0,20 0 16,1 1-16,0-22 0,21 21 0,-21-21 0,21 1 15,0-1 1,21-21-16,0 0 0,22 0 0,-1-21 15,-21 21-15,21-22 0,1 1 16,-1 0-16,0-21 0,1 21 0,-1-1 16,0-20-16,-20 21 0,-1-21 15,0-1-15,0 22 0,0-21 0,0 21 16,-21-22-16,0 22 0,0 0 16,22 0-16,-22 42 15,0 0-15,0 0 0,0 0 16,0 22-16,0-22 0,0 21 15,0 1-15,0-1 0,0 0 16,0-21-16,0 22 0,0-1 16,0-21-16,0 0 0,21 1 0,0-1 15,0-21-15,0 0 0,0 0 16,1 0-16,20-21 0,-21-1 0,21 1 16,1 0-16,-22-21 0,21 21 15,1-22-15,-1 1 0,0 21 0,1-22 16,-22 1-16,0-21 0,0 20 15,0 1-15,-21-22 0,0 22 0,21-21 16,-21 20-16,22 1 0,-22 0 0,0 20 16,0 44-1,0 20-15,0-21 16,0 21-16,-22 22 0,1-22 16,21 1-16,-21 20 0,21-21 0,-21 1 15,21-1-15,0 0 0,0 1 0,0-1 16,0 0-16,0-20 0,0-1 15,0 21-15,0-21 0,21-21 16,0 0-16,0 0 0,1 0 16,-1 0-16,21-21 0,-21 0 0,22 0 15,-22 0-15,0-22 0</inkml:trace>
  <inkml:trace contextRef="#ctx0" brushRef="#br0" timeOffset="70033.94">19240 12467 0,'-21'0'16,"42"0"-16,-63 0 0,21 0 0,21 21 16,42-21-1,-21 0-15,22 0 0,-1 0 0,22 0 16,-22 0-16,21 0 0,1 0 16,-1 0-16,1 0 0,-1-21 0,1 0 15,-1 21-15,22-21 0,-21 0 16,-1 21-16,-21-21 0,22-1 15,-43 22-15,21-21 0,-20 21 0,-1 0 16,-42 0 0,-1 0-1,1 21-15,0 1 0,0-1 16,0 0-16,0 0 0,-1 0 0,1 22 16,0-22-16,21 21 0,0-21 15,0 0-15,0 22 0,0-22 0,0 0 16,0 0-16,21 0 0,0 1 15,22-22-15,-22 0 0,0 0 0,21 0 16,43 0-16,-43 0 16,22-22-16,-1 1 0,-20 0 15,20 0-15,-20-21 0,-1 20 0,0-20 16,1 0-16,-22-1 0,0 1 16,0 0-16,-21-22 0,0 1 0,0-1 15,0 1-15,0-1 0,0 22 16,0 0-16,0 20 0,-21 1 0,0 21 15,-22 0-15,22 21 0,0 1 16,0 20-16,0 0 0,0 1 0,-1 20 16,22-21-16,0 22 0,0-22 15,0 1-15,0 20 0,0-21 16,0 1-16,0-22 0,0 21 0,22 1 16,-22-22-16,21 0 0,-21 0 15,21 0-15,-21 0 0,21-21 0,0 0 16,0 0-16,1-21 15,-1 0-15,0 0 0,0 0 16,0-22-16,0 22 0,1-21 16,20-22-16,0 22 0,-21 0 15,22 21-15,-22-22 0,21 22 16,-21 21-16,1 0 0,-1 0 0,0 0 16,0 21-16,0 0 0,-21 1 15,0 20-15,21-21 0,-21 21 16,0-20-16,0 20 0,0-21 0,0 0 0,0 22 15,0-22-15,0 0 16,0 0-16,0 0 0,0 0 16,-21-21-16,21-21 31,21 0-31,1 0 16</inkml:trace>
  <inkml:trace contextRef="#ctx0" brushRef="#br0" timeOffset="70160.32">21950 12679 0,'42'0'16,"-84"0"-16,105 0 16,-63-21-16,0 0 0,0-1 15,-21 22 1,0-21-16,0 21 0,0-21 16,-1 21-16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8T12:18:47.2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2815 296 0,'0'0'0,"-21"0"15,0 0-15,0 0 16,-1 0-1,1 0-15,0 0 16,0 0 0,21 22-16,21-22 31,0 0-15,0 0-16,22 0 0,-1 0 15,0 0-15,22 0 0,-22 0 0,22 0 16,-1 0-16,22-22 0,-22 22 15,22 0-15,-21-21 0,20 21 16,-20 0-16,63 0 0,-85 0 16,0 0-16,-20 0 0,-1 0 15,0 0-15,0 0 0,-42 0 47,0 0-31,0 0-16,-1 0 0,1 0 15,0 0-15</inkml:trace>
  <inkml:trace contextRef="#ctx0" brushRef="#br0" timeOffset="436.76">3408 318 0,'-21'0'31,"21"21"-31,0 0 16,0 0 0,0 0-16,0 0 15,0 1-15,21-1 0,-21 0 0,0 0 16,21 0-16,0 0 0,-21 22 16,21-22-16,-21 21 0,0 1 0,21-1 15,-21 0-15,0 64 16,0-64-16,0 22 0,0-22 15,0 1-15,0-1 0,0 0 16,-21 1-16,0-22 0,21 21 0,-21-21 16,0 0-16,-22 1 0,22-1 0,0 0 15,0-21-15,-21 0 16,20 21-16,-20-21 0,21 0 0,-21 0 16,-1 0-16,1 0 0,21-21 15,-22 21-15,1-21 0,21 21 0,-21-21 16,20 21-16,1-22 0,0 1 15,0 21-15,21-21 0,0 0 16,0 0-16,0 0 16,21 21-16,0-22 0,0 1 15,22 0-15,-1 0 16,0 0-16</inkml:trace>
  <inkml:trace contextRef="#ctx0" brushRef="#br0" timeOffset="1055.18">4149 910 0,'21'-84'31,"-21"62"-31,0 1 0,0 0 16,0 0-16,0 0 0,0 0 16,0-1-16,-21 22 0,-1 0 15,1 0-15,0 0 0,0 0 16,0 0-16,-22 0 0,22 0 0,-21 22 16,0-1-16,20 0 0,-20 0 15,0 21-15,21 1 0,-22-1 0,22 0 16,0 1-16,0-1 0,0 0 15,21 1-15,0-22 0,0 21 16,0-21-16,0 1 0,0 20 0,21-21 16,0 0-16,0-21 0,0 0 15,0 0-15,22 0 16,-22 0-16,0 0 0,21 0 0,-20-21 16,20 0-16,-21 0 0,0 0 15,0-1-15,1-20 0,-1 0 0,0 21 16,-21-22-16,21 1 0,-21 0 15,0 20-15,0-20 0,0 21 0,0-21 16,0 20-16,0 1 16,0 42-1,0 1-15,0 20 16,0-21-16,21 21 0,-21-20 16,0 20-16,21-21 0,-21 21 15,0-20-15,22-1 0,-1 21 0,0-21 16,-21 0-16,21 1 0,0-1 15,0-21-15,-21 21 0,22-21 16,-1 0-16,0 0 0,0 0 16,0 0-16,0-21 15,1 0-15,-1-1 0</inkml:trace>
  <inkml:trace contextRef="#ctx0" brushRef="#br0" timeOffset="1313.04">4551 741 0,'21'-21'0,"-42"42"0,42-63 16,0 42 0,-21 21-1,21 0-15,0 0 0,-21 0 16,22 22-16,-22-22 0,21 21 0,-21 0 16,0-20-16,0 20 0,21-21 15,-21 21-15,0-20 0,0 20 0,0-21 16,0 0-16,0 0 0,0 1 15,0-1-15,21-21 16,0 0 0,0 0-1,1-21-15,-1-1 16,0 1-16</inkml:trace>
  <inkml:trace contextRef="#ctx0" brushRef="#br0" timeOffset="1539.91">5101 783 0,'0'-21'0,"0"42"0,0-63 15,21 21-15,-42 21 32,21 21-32,-21-21 15,0 21-15,0 21 0,-1-20 16,1 20-16,0-21 0,0 21 16,0 1-16,-22-1 0,22 0 0,0 1 15,0-22-15,-21 42 16,20-41-16,22-1 0,0 0 0,0 0 15,22-21 1,-1 0-16,0 0 0,21 0 16,-21-21-16,22 0 0</inkml:trace>
  <inkml:trace contextRef="#ctx0" brushRef="#br0" timeOffset="2025.63">5546 995 0,'21'-21'0,"-42"42"0,42-63 0,-21 20 15,0 1-15,0 0 0,0 0 16,0 0-16,0 0 0,0-1 16,0 1-16,-21 21 0,-1-21 0,1 21 15,0 0-15,0 0 16,0 0-16,0 0 0,-1 0 0,1 21 16,0 0-16,0 22 0,0-22 15,0 21-15,-1 1 0,22-22 0,-21 21 16,0 0-16,21 1 0,0-1 15,-21-21-15,21 22 0,0-22 0,0 0 16,0 0-16,0 0 0,21 0 16,21-21-1,-20 0-15,-1 0 0,0-21 16,21 0-16,-21 0 0,22 0 16,-22 0-16,0-1 0,21-20 0,-20 21 15,-1-21-15,0-1 0,0 1 16,0 0-16,-21-1 0,0 22 0,21-21 15,-21 21-15,0-1 0,0 44 32,0-1-32,-21 0 0,0 21 15,21-21-15,0 22 0,0-1 16,0 0-16,0 1 0,0 20 16,0-42-16,0 22 0,0-22 15,0 0-15,0 0 0,21-21 16,0 21-16,1-21 0,-1 0 0,0 0 15,0 0-15,21-21 0,-20 21 16,20-21-16,-21-21 0,21 21 0</inkml:trace>
  <inkml:trace contextRef="#ctx0" brushRef="#br0" timeOffset="3300.45">7980 614 0,'21'-21'0,"-42"42"0,42-63 15,-21 20-15,21 1 0,-21 0 0,0 0 16,0-21-16,0 20 0,-21 1 16,0 0-16,0 0 0,-1 0 15,-20 21-15,0-21 0,-1 21 0,1 0 16,0 0-16,-1 0 0,1 21 16,0 0-16,-1 0 0,1 0 15,0 22-15,21-1 0,-22 0 0,22 1 16,0 20-16,21 1 0,0-1 15,-21 1-15,21-1 0,0 1 16,0-1-16,0 1 0,0-22 0,21 0 16,0 1-16,0-1 0,22 0 15,-22-21-15,21 1 0,0-1 0,1-21 16,-1 21-16,22-21 0,-22 0 16,0 0-16,22 0 0,-22 0 0,22 0 15,-22-21-15,0 0 0,1-1 0,20 1 16,-21-21-16,-20 21 0,20-22 15,0 1-15,-21 0 0,1-1 16,-1 1-16,0 0 0,-21 21 16,0-22-16,0 1 0,0 21 0,0 0 15,0-1-15,0 44 16,-21 20 0,0-21-16,21 21 15,-22-20-15,22 20 0,-21 43 16,21-43-16,-21-21 0,21 21 15,0 1-15,0-22 0,0 0 0,0 0 16,0 0-16,0 1 0,21-22 16,0 0-16,1 0 0,-1 0 15,0 0-15,0 0 0,0 0 16,22-22-16,-22 1 0,0 0 16,0 0-16,0 0 0,-21 0 0,0-1 15,0-20-15,0 21 0,0-21 16,0 20-16,-21 1 0,0-21 15,0 21-15,0 0 0,-1-1 0,22 1 16,0 0-16,0 0 16,0 0-16,0 0 15,22 21-15,20 0 16,-21 0-16,21 0 0,1 0 16,-1 21-16,0 0 0,1 0 15,-1 0-15,-21 0 0,22 1 0,-22 20 16,21-21-16,-21 21 0,0-20 15,-21-1-15,22 21 0,-22-21 16,0 43-16,0-43 0,0 0 16,0 0-16,0 0 0,-22-21 15,1 0-15,21-21 32,0-21-32,0 21 15,0 0-15,0-22 0,0 22 16,21-21-16,1-1 0,-1 1 15,0 21-15,0-21 0,21-1 16,-20 22-16,20 0 0,0 0 0,1 21 16,-22 0-16,21 0 0,-21 0 15,22 0-15,-22 21 0,0 21 0,0-21 16,0 1-16,0 20 0,-21-21 16,0 21-16,0 1 0,0-22 0,0 0 15,0 21-15,0-20 0,0-1 16,-21 0-16,21 0 0,0 0 15,-21 0-15,21 1 16,0-44 0,0 1-1,21 21-15</inkml:trace>
  <inkml:trace contextRef="#ctx0" brushRef="#br0" timeOffset="3584.29">9969 931 0,'0'0'15,"0"-21"-15,0 0 0,0 0 16,0 0-16,0 0 0,0-1 0,-21 22 16,0-21-16,0 21 15,0 0-15,0 0 0,-1 21 0,1 1 16,0-1-16,0 0 16,0 21-16,0 1 0,-1-22 0,1 21 15,0 0-15,21 1 0,-21-1 16,21-21-16,-21 22 0,21-22 0,0 21 15,0-21-15,0 0 0,0 1 16,21-1-16,0-21 0,0 0 16,0 0-16,1 0 0,20 0 0,-21 0 15,21 0-15,1 0 0,-1 0 16,0-21-16,1-1 0,-1 1 0,-21 0 16,22 0-16</inkml:trace>
  <inkml:trace contextRef="#ctx0" brushRef="#br0" timeOffset="4283.43">10308 1058 0,'-63'0'16,"63"22"-1,0-1 1,21-21 0,0 0-16,0 0 15,0 0-15,0 0 0,1-21 16,20 21-16,-21-22 0,0 1 0,0 0 15,1 0-15,-1 21 16,-21-21-16,0 0 0,21-1 0,-21 1 16,0 0-16,0 0 15,-21 21-15,0 0 16,-22 0-16,22 21 0,0 0 16,-21 0-16,20 1 0,-20-1 0,21 21 15,0-21-15,0 22 0,-1-22 16,1 42-16,21-42 0,0 1 15,0-1-15,0 0 0,0 0 16,21 0-16,1 0 0,20-21 0,-21 0 16,21 0-16,1 0 0,-1 0 15,0 0-15,1 0 0,20-21 16,-20 21-16,-1-21 0,0 0 0,1 0 16,-22 0-16,21-1 0,-21 1 15,0 0-15,1-21 0,-1-1 16,-21 1-16,21 21 0,-21-21 15,0 20-15,0 1 16,-21 42 0,21 1-16,0-1 15,0 0-15,0 21 0,-21-21 16,21 22-16,-22-1 0,22 22 0,0-1 16,0 64-16,0-63 0,0 20 15,0 1-15,0 21 0,0 0 16,0-22-16,0 22 0,0 0 0,0 0 15,-21 0-15,0-1 0,0 1 16,21 0-16,0 0 0,-21-21 16,0-1-16,21 1 0,-22 0 0,22-22 15,0-21-15,-21 22 0,0-22 0,21-21 16,-21 1-16,21-1 0,-21-21 16,21-21-16,-21-1 15,21 1-15,0-21 0,-22 21 0,22-43 16,0 22-16,0-22 15,0 1-15,0-1 0,0-20 0,0-1 0,0-21 16,0 0-16,22 1 0,-1-1 16,0 0-16</inkml:trace>
  <inkml:trace contextRef="#ctx0" brushRef="#br0" timeOffset="4563.27">10837 1334 0,'0'-43'0,"0"86"0,0-128 0,21 43 15,-21-1-15,22 22 0,-22-21 0,21 21 16,-21-1-16,21 1 0,0 0 15,21 0-15,-20 0 0,20 21 0,-21 0 16,21 0-16,1 0 0,-1 0 16,0 0-16,1 21 0,-22 0 0,21 0 15,-21 0-15,-21 1 0,0 20 16,0-21-16,0 21 0,-21-20 16,0-1-16,-21 21 0,-1-21 15,1 0-15,0 1 0,-1-1 0,1 0 16,0-21-16,-1 21 0,1-21 15,21 0-15,0 0 0,0 0 0,21-21 32,21 0-32,0 0 15,0-1-15,0 1 0,22 0 0,-1-21 16</inkml:trace>
  <inkml:trace contextRef="#ctx0" brushRef="#br0" timeOffset="4792.14">11684 720 0,'0'0'0,"0"-21"16,0 42 15,0 0-15,-21 21-16,21-21 0,-21 22 16,21-1-16,-22 0 0,22 1 0,0-1 15,-21-21-15,21 22 0,-21-1 16,21-21-16,0 21 0,-21-20 0,21-1 15,0 0-15,0 0 0,0 0 16,21-21 0,0 0-16,0 0 0,22 0 15</inkml:trace>
  <inkml:trace contextRef="#ctx0" brushRef="#br0" timeOffset="5115.95">12128 1058 0,'22'0'0,"-44"0"0,44-21 0,-22 0 15,0 0-15,-22 21 16,1 0-16,0 0 16,-21 0-16,21 0 0,-1 0 15,1 21-15,0 0 0,21 0 16,0 1-16,0-1 16,21 0-16,0-21 15,1 21-15,-1-21 0,0 21 0,0 0 16,0-21-16,22 22 0,-43-1 15,21-21-15,0 21 0,-21 0 0,0 0 16,0 0-16,-21 1 16,0-22-16,-1 0 0,1 0 15,-21 21-15,0-21 0,20 0 0,-20 0 16,0 0-16,21 0 0,-1 0 16,1 0-16,0-21 0,0 21 15,21-22-15,0 1 0,-21 0 0,21 0 16,0 0-16,0 0 0</inkml:trace>
  <inkml:trace contextRef="#ctx0" brushRef="#br0" timeOffset="5291.85">11515 931 0,'0'0'0,"21"0"31,0-21-31,0 21 0,21 0 0,-20 0 15,20-21-15,0 21 16,1 0-16,-1-21 0,0 21 0,1 0 0,-1 0 16,-21 0-16,0 0 0</inkml:trace>
  <inkml:trace contextRef="#ctx0" brushRef="#br0" timeOffset="5982.46">14563 1037 0,'0'-21'0,"0"42"0,0-84 0,-22 20 0,22 1 15,0 0-15,0 21 0,0-22 16,0 22-16,0-21 0,0 21 16,0-1-16,0 1 0,-21 21 15,21-21-15,-21 21 0,21 21 16,-21 22-16,0-22 16,21 21-16,-21 22 0,21-1 0,-22 1 15,1-1-15,0 1 0,21-1 16,-21 1-16,0-1 0,21 1 0,0-22 15,0 21-15,0-20 0,0-1 16,0-21-16,0 22 0,21-22 16,0 0-16,0-21 0,0 0 0,64 0 15,-43-21-15,1 0 0,-1-1 16,0 1-16,1-21 16,20 0-16,1-1 0,-22 1 0,22-22 15,20-63-15,-41 64 0,-1-1 16,-21 1-16,0-1 0,0 22 15,-21-21-15,0 41 0,0-20 16,0 21-16,0 0 0,0 0 16,-21 21-16,0 0 0,0 0 0,0 0 15,0 21-15,21 0 0,-22 0 16,22 0-16,0 0 0,0 22 16,0-22-16,0 21 0,0-21 15,0 22-15,0-22 0,0 0 0,0 0 16</inkml:trace>
  <inkml:trace contextRef="#ctx0" brushRef="#br0" timeOffset="6358.99">15473 1228 0,'0'0'0,"21"0"0,0 0 0,0 0 16,0 0-16,1-21 16,-1-1-16,-21 1 0,0 0 15,0 0-15,0 0 16,-21 21-1,-1 0-15,1 0 0,0 21 16,0 0-16,0-21 16,0 21-16,-1 0 0,22 1 0,0-1 15,0 0-15,0 0 16,22 0-16,-1 0 0,0 1 0,0-22 16,0 21-16,22 0 0,-22-21 0,0 21 15,0-21-15,0 21 0,-21 0 16,-21 1-1,0-22-15,0 0 16,-22 0-16,1 21 0,0-21 0,-1 0 16,1 0-16,0 0 0,-1 0 15,22 0-15,-21 0 0,21 0 16,21-21 0,21 21-16,0-22 15,21 1-15,-20 21 0,41-21 0,-21 0 16</inkml:trace>
  <inkml:trace contextRef="#ctx0" brushRef="#br0" timeOffset="6691.8">15896 1291 0,'0'21'16,"-21"-21"-16,42-21 31,0 0-16,0 0-15,1 21 0,-1-21 16,0 0-16,0-1 0,-21 1 0,21 0 16,-21 0-16,-21 21 31,0 0-31,0 0 0,0 0 0,-1 21 16,-20 0-16,21 22 0,0-22 15,0 0-15,-1 0 0,1 0 16,0 22-16,21-22 0,0 0 0,0 0 15,0 0-15,21 0 16,-21 1-16,21-22 0,22 21 16,-22-21-16,21 0 0,1 0 0,-1 0 15,0 0-15,1 0 0,-1 0 0,21 0 16,1-21-16</inkml:trace>
  <inkml:trace contextRef="#ctx0" brushRef="#br0" timeOffset="7172.08">16849 1228 0,'21'-21'15,"-42"42"-15,42-64 0,-21 22 0,0 0 16,0 0-16,0 0 0,0 0 0,-21-1 16,21 1-16,-22 21 0,-20 0 15,21 0-15,0 0 0,-22 0 16,22 21-16,-21 1 0,0-1 16,-22 21-16,22 0 0,21-20 15,-22 20-15,22 0 0,0-21 16,21 1-16,0 20 0,0-21 0,0 0 15,0 0-15,0 1 0,21-1 16,21-21-16,-20 0 0,-1 0 16,21 0-16,0 0 0,1 0 0,-1-21 15,-21-1-15,22 1 0,-1 0 16,0 0-16,-21-21 0,1 20 16,20-41-16,-21 21 0,0-1 0,0-20 15,-21-1-15,22 1 0,-22-1 16,0 22-16,0-22 0,0 22 15,0 0-15,0 21 0,0-1 0,0 1 16,0 0-16,-22 21 16,22 21-16,-21 0 0,21 1 15,0 20-15,0 0 0,0 1 16,-21 20-16,21-21 0,0 22 0,0-1 16,0-20-16,0 20 0,0-20 15,0-1-15,0 0 0,0 1 16,0 20-16,21-42 0,0 0 15,-21 1-15,22-22 0,-1 21 16,0-21-16,21 0 0,-21 0 0,1 0 16,20 0-16,0 0 0,1-21 15,-1 21-15</inkml:trace>
  <inkml:trace contextRef="#ctx0" brushRef="#br0" timeOffset="7416.94">18013 1101 0,'0'21'16,"0"0"-1,-21-21-15,21 21 0,0 22 16,0-22-16,-22 0 0,22 0 0,-21 0 16,21 0-16,-21 1 0,21-1 15,0 0-15,0 0 0,0 0 0,-21 0 16,21-42 15,21 0-15,-21 0-16,21 0 0,0 0 0</inkml:trace>
  <inkml:trace contextRef="#ctx0" brushRef="#br0" timeOffset="7571.86">18055 953 0,'0'0'0,"0"-22"0,0 1 16,-21 0-16,0 0 31,0 21-31,21 21 16,0 0-16,0 0 15,21 1-15,0-1 16,0-21-16,-21 21 0</inkml:trace>
  <inkml:trace contextRef="#ctx0" brushRef="#br0" timeOffset="7976.62">18330 1122 0,'0'0'0,"-21"0"0,21 21 0,0 0 16,0 0-16,0 1 16,0-1-16,0 0 0,0 0 15,-21 0-15,21 0 0,0 1 16,0-1-16,-21-21 0,21 21 0,0 0 15,-21 0-15,-1-21 16,22-21 31,0 0-47,0 0 0,0 0 0,22-1 16,-1-20-16,0 21 0,0-21 0,0-1 15,22 22-15,-22-21 0,21 21 16,0-22-16,-20 22 0,20 21 0,0-21 15,1 21-15,-1 0 0,0 0 16,1 21-16,-22 0 0,21 22 0,0-22 16,-20 21-16,-1-21 0,21 22 15,-42-1-15,0-21 0,0 21 0,0-20 16,0 20-16,-21-21 0,0 0 16,0 0-16,-1 1 0,1-22 0,0 0 15,0 0-15,0 0 0</inkml:trace>
  <inkml:trace contextRef="#ctx0" brushRef="#br0" timeOffset="8667.79">20680 1037 0,'0'-21'0,"0"0"16,21 0-16,0 0 16,0-1-16,0 1 0,1 0 0,-1-21 15,0 21-15,21-1 0,-21-20 16,1 21-16,-1 0 0,-21 0 0,0-1 15,0 1-15,0 0 16,-43 21-16,22 0 0,-21 0 0,-22 0 16,22 0-16,0 21 0,-22-21 15,22 21-15,0 1 0,-1-1 16,1 0-16,21 21 0,0-21 0,21 22 16,0-1-16,0 0 0,42-20 15,-21 20-15,21 0 0,1 1 0,-1-1 16,22-21-16,-22 21 0,0-20 15,1 20-15,-1-21 0,-21 0 0,0 0 16,-21 1-16,0-1 0,0 0 16,-21 0-16,-21 0 0,21-21 0,-43 0 15,22 0-15,-22 0 0,22 0 16,-22 0-16,22 0 0,0 0 0,-1-21 16,22 0-16,-21 21 0,21-42 15,0 20-15,-1 1 0,22 0 16,-21 0-16,21 0 0,0 0 0,0-1 15,21 1-15,1 0 0,-1 0 16,21 21-16,0 0 0,1-21 16,-1 21-16,22 0 0,-22 0 0,21 0 15</inkml:trace>
  <inkml:trace contextRef="#ctx0" brushRef="#br0" timeOffset="8991.62">21124 1143 0,'0'21'0,"0"-42"0,21 42 15,1-21-15,-1 0 16,0-21-16,0 0 16,0 21-16,-21-21 0,21 0 15,-21-1-15,22 1 0,-22 0 16,0 0-16,0 0 16,0 0-16,0-1 0,-22 44 31,1-22-31,0 21 0,0 21 15,0-21-15,0 22 0,21-22 16,-22 21-16,22-21 0,-21 22 0,21-22 16,0 21-16,0-21 0,0 0 15,0 1-15,0-1 0,21-21 0,1 21 16,-1-21-16,21 0 0,-21 0 16,0 0-16,22 0 0,-22 0 15,21 0-15,1-21 0,-22 0 0,21-1 16,0 1-16,-20-21 0</inkml:trace>
  <inkml:trace contextRef="#ctx0" brushRef="#br0" timeOffset="9236.46">21823 656 0,'0'0'0,"0"-42"0,0 0 16,0 20-16,0 1 0,0-21 0,0 21 16,0 42-1,0 21-15,0-21 16,-21 22-16,-1-1 0,22 0 15,-21 22-15,0-1 0,21 1 0,-21-1 16,0 1-16,0-22 16,-1 22-16,22 20 0,-21-41 15,21-22-15,0 21 0,0-21 0,0 1 16,0-1-16,21-21 16,1 0-1,-1-21-15,0-1 0,0 22 16,0-21-16</inkml:trace>
  <inkml:trace contextRef="#ctx0" brushRef="#br0" timeOffset="9556.29">21907 1185 0,'22'0'47,"-1"0"-31,0 0-16,0-21 0,0 21 15,0-21-15,-21 0 0,22 21 0,-1-21 16,0 0-16,-21-1 0,0 1 16,0 0-16,0 0 0,-21 21 31,0 0-31,-1 0 0,1 21 16,0-21-16,0 21 0,0 22 15,0-22-15,-1 0 0,22 0 0,0 21 0,-21-20 16,21-1-16,0 0 15,0 0-15,0 0 0,0 0 0,0 1 16,21-22-16,1 21 16,-1-21-16,21 0 0,-21 0 0,0 0 15,1 0-15,20-21 0,-21-1 0</inkml:trace>
  <inkml:trace contextRef="#ctx0" brushRef="#br0" timeOffset="10008.03">22458 953 0,'-21'21'0,"-1"-21"0,-20 84 31,42-62-31,0-1 0,0 0 0,0 21 16,-21-21-16,21 1 0,0-1 15,0 0-15,0 0 0,-21 0 16,21 0-16,0-42 47,0 0-47,21 0 15,0 0-15,0 0 0,-21-22 16,21 22-16,1-21 0,20 21 0,-21-22 16,21 1-16,-20 21 0,20-22 15,0 22-15,-21 21 0,22-21 16,-1 21-16,-21 0 0,22 0 0,-22 21 15,0 0-15,0 1 0,-21 20 16,0-21-16,0 21 0,0-20 16,0 20-16,0-21 0,0 0 0,0 22 15,0-22-15,0 0 0,-21 0 0,0 0 16,21 0-16,-21-21 16,21 22-1,0-44 1,0 1-1,21 21-15,0-21 0,0 0 0</inkml:trace>
  <inkml:trace contextRef="#ctx0" brushRef="#br0" timeOffset="10215.91">23199 953 0,'0'0'0,"0"21"15,0 0-15,0 0 0,0 0 16,0 0-16,0 22 15,0-22-15,0 0 0,0 0 16,-22 0-16,22 1 16,0-1-16,0 0 0,-21 0 15,21-42 17,0 0-17</inkml:trace>
  <inkml:trace contextRef="#ctx0" brushRef="#br0" timeOffset="10392.15">23199 741 0,'0'0'15,"-22"0"-15,22-21 16,-21 21 15,21 21 0,0 0-31,21 0 16</inkml:trace>
  <inkml:trace contextRef="#ctx0" brushRef="#br0" timeOffset="10754.96">23537 889 0,'-21'0'31,"0"21"-31,21 0 16,-21 1-16,21-1 0,-21 0 16,21 0-16,-22 21 0,22-20 0,0-1 15,0 0-15,0 0 0,0 0 16,0 0-16,0 1 0,0-1 0,0 0 16,22-21-16,-1 21 15,0-21-15,0 0 0,0 0 16,0 0-16,22-21 0,-22 21 15,0-21-15,0 0 0,0-1 16,1 1-16,-1-21 0,-21 21 16,0-22-16,0 1 0,0 21 0,0-21 15,0 20-15,0 1 0,0 0 16,0 0-16,0 0 0,0 42 31,0 0-31,0 0 0,0 0 16,0 1-16,0-1 15</inkml:trace>
  <inkml:trace contextRef="#ctx0" brushRef="#br0" timeOffset="11369.36">23982 974 0,'0'21'31,"0"0"-16,0 0-15,0 0 0,0 1 16,0-1-16,-21 0 0,21 0 0,0 0 16,0 0-16,-22 1 0,22-1 15,0 0-15,-21 0 16,0-21 0,21-21 15,0 0-31,0 0 0,0-1 15,0 1-15,0 0 0,0 0 0,21-21 16,0 20-16,1-20 0,-22 21 16,21 0-16,0 0 0,0-1 0,0 1 15,22 0-15,-22 21 0,0 0 16,0 0-16,0 0 0,0 21 16,1 0-16,-22 1 0,0-1 15,0 0-15,0 0 0,0 21 16,0-20-16,0-1 0,0 0 0,0 0 15,0 0-15,0 0 0,0 1 0,0-1 16,0 0 0,0-42 15,0 0-31,0-1 16,0 1-16,0-21 0,21 21 15,0 0-15,0-22 0,0 1 0,-21 21 16,21-22-16,1 22 0,-1 0 15,0 0-15,0 21 0,0 0 16,0 0-16,1 0 0,-1 0 16,-21 21-16,0 0 0,21 0 0,-21 43 15,0-43-15,0 21 16,0-20-16,0-1 0,-21 21 0,21-21 16,-21 0-16,-1 1 0,22-1 15,-21 0-15,0-21 0,21 21 0,-21-21 16,0 21-16,0-21 0,-1 0 0</inkml:trace>
  <inkml:trace contextRef="#ctx0" brushRef="#br0" timeOffset="12423.25">3619 1947 0,'-21'0'0,"42"0"0,-63 0 15,0 0-15,21 0 0,-1 0 16,1 0-16,0 0 0,0 0 0,0 0 16,0 0-16,42 0 31,0 0-31,21 0 0,1 0 15,20 0-15,22 0 0,-1 0 0,1 0 16,21 0-16,0 0 0,21-21 16,21 21-16,0 0 0,0 0 15,22-21-15,-1 21 0,148 0 16,-147 0-16,-22 0 0,0 0 16,-21 0-16,0 0 0,-21 0 15,0 0-15,0 0 0,-22 0 0,-20 0 16,-1 0-16,1 0 0,-43 0 15,21 0-15,-21 21 0,1-21 0,-1 0 16</inkml:trace>
  <inkml:trace contextRef="#ctx0" brushRef="#br0" timeOffset="13079.62">8699 1799 0,'0'0'0,"-42"0"15,0 0-15,-149 0 32,170 0-32,0 0 0,0 0 0,42 0 46,0 0-46,21 0 0,1 0 16,20 0-16,22 0 0,0 0 16,20 0-16,1 0 0,21 0 15,0-21-15,21 0 0,22 21 0,-1 0 16,0-21-16,1 21 0,-1 0 16,22 0-16,-22 0 0,21 0 15,-20-21-15,-1 21 0,0 0 0,-20 0 16,-1 0-16,-21 0 0,0 0 15,-21 0-15,-22 0 0,1 0 0,0 0 16,-22 0-16,-21 0 0,-20 0 16,20 0-16,-21 0 0,0 0 0,0 0 31</inkml:trace>
  <inkml:trace contextRef="#ctx0" brushRef="#br0" timeOffset="13767.28">14817 1969 0,'-43'0'0,"86"0"0,-107-22 0,22 22 0,21 0 16,-22-21-16,22 21 0,-21 0 16,21 0-16,-22 0 0,22 0 0,-21 0 15,21 0-15,-1 0 0,1 0 16,64 0 0,-22 0-16,42 0 15,-20 0-15,41-21 0,1 21 0,21 0 16,21 0-16,0 0 0,21 0 15,0-21-15,0 21 0,22 0 16,-1 0-16,0 0 0,1 0 0,-1 0 16,-21 0-16,21 0 0,-20 0 15,20 0-15,-21 0 0,-21 0 0,0 0 16,-21 0-16,0 0 16,-22 0-16,-41 0 0,20 0 0,-42 0 0,22 0 15,-22 0 16</inkml:trace>
  <inkml:trace contextRef="#ctx0" brushRef="#br0" timeOffset="14355.22">19494 1778 0,'-21'0'16,"42"0"-16,-42 21 0,0-21 0,0 0 0,0 0 16,0 0-1,42 0 1,21 0-1,0 0-15,22 0 0,-1 0 16,1 0-16,42 0 0,-22 0 0,43 0 16,0 0-16,22 0 0,20 0 15,0 0-15,1 0 0,20 0 0,1 0 16,211 0-16,-212 0 16,22-21-16,21 21 0,-22 0 15,1 0-15,-21 0 0,-1 0 0,1 0 16,-1 0-16,-42 0 0,22 0 15,-43 0-15,-22 0 0,1 0 0,-21 0 16,-22 0-16,-20 0 0,-1 0 16,0 0-16,-20 0 0,-1 0 15,-21-21 1,-21 21-16,-1 0 0,-20 0 16,0 0-16,-1 0 0,-20 0 15,-22 0-15,1 0 0,-1 0 16</inkml:trace>
  <inkml:trace contextRef="#ctx0" brushRef="#br0" timeOffset="15468.07">1185 2752 0,'0'0'0,"0"-21"0,-21-22 16,21 22-16,-21 0 16,21 0-16,-21 21 0,21-21 15,0 42 17,0 0-32,0 21 0,0-21 15,0 22-15,0-1 0,0 0 0,0 1 16,0-1-16,0 0 0,0 1 15,0-1-15,0-21 0,0 22 16,0-1-16,0-21 0,0 21 0,0-20 16,0-1-16,0 0 0,0-42 31,0 0-15,0-1-16,21 1 0,-21 0 15</inkml:trace>
  <inkml:trace contextRef="#ctx0" brushRef="#br0" timeOffset="15745.18">1482 2963 0,'21'22'16,"-21"-1"0,21-21-16,0 0 0,0 0 15,0 0-15,1 0 16,-1 0-16,0 0 0,-21-21 0,0-1 31,-21 22-15,0 0-16,-1 0 15,1 0-15,0 0 16,0 0-16,0 0 0,0 22 0,-1-22 16,22 21-16,43-21 31,-22 0-16</inkml:trace>
  <inkml:trace contextRef="#ctx0" brushRef="#br0" timeOffset="16229.4">2794 2646 0,'0'-21'0,"0"42"0,21-63 0,-21 20 16,0 1 0,-21 21-1,0 0-15,0 0 0,-22 0 0,22 21 16,-21 1-16,21-1 0,-22 0 16,22 21-16,-21-21 0,21 22 15,-1-1-15,1 22 0,0-22 16,21 0-16,0 1 0,0-1 0,0 21 15,0-20-15,0-1 0,0 0 16,21-20-16,0 20 0,1-21 16,20 0-16,-21 0 0,21-21 0,1 0 15,-22 0-15,21 0 0,1 0 16,-1 0-16,-21-21 0,21 0 0,1 0 16,-1 0-16,-21-22 0,22 1 15,-1 21-15,-21-21 0,21-1 0</inkml:trace>
  <inkml:trace contextRef="#ctx0" brushRef="#br0" timeOffset="16451.27">3365 2477 0,'0'-43'0,"0"86"0,0-107 15,0 43-15,-21 21 16,0 21-16,21 21 16,-21-20-16,21 20 0,0 0 15,-21 1-15,21 20 0,0-21 0,-21 1 16,21 20-16,0-20 0,0-1 15,-22 0-15,22 1 0,-21-22 16,21 21-16,0-21 0,0 22 0,0-22 16,0 0-16,0 0 0,21-21 15,1 0-15,-1 0 16,0 0-16,0-21 0,21 21 16</inkml:trace>
  <inkml:trace contextRef="#ctx0" brushRef="#br0" timeOffset="16949.13">3937 2921 0,'-21'21'0,"63"-42"0,-63 21 0,42-21 0,-21 0 15,0 0-15,0-1 16,0 1-16,0 0 16,0 0-16,-21 0 0,0 21 15,0-21-15,-1 21 0,1 0 16,0 0-16,-21 0 0,21 21 15,-22 0-15,22 0 0,-21 0 16,21 22-16,-22-22 0,1 21 16,21-21-16,0 22 0,-1-1 0,1-21 15,21 21-15,0 1 0,0-22 16,0 0-16,0 0 0,21 0 0,1 1 16,-1-1-16,0-21 15,21 0-15,1 0 0,-22 0 0,21-21 0,0-1 16,-20 1-16,20 0 0,0 0 15,-21-21-15,1 20 0,-1 1 16,0-21-16,0 21 0,-21-22 16,21 22-16,-21 0 0,0-21 0,0 21 15,0-1-15,0 1 16,0 42 0,0 1-16,0-1 15,0 21-15,0-21 0,-21 22 16,21-22-16,0 0 0,0 21 15,0-21-15,0 1 0,0 20 0,0-21 16,0 21-16,0-20 16,0-1-16,21-21 15,0 0-15,1 0 16,-1-21-16,-21-1 0,21 1 0</inkml:trace>
  <inkml:trace contextRef="#ctx0" brushRef="#br0" timeOffset="17331.91">4699 2858 0,'0'-22'0,"0"44"16,0-65-16,0 22 0,-21 0 15,0 21-15,-1 0 16,-20 0-16,0 0 0,21 0 0,-22 21 16,1-21-16,21 21 0,-22 0 15,22 1-15,0-1 0,0 0 16,21 0-16,0 0 0,0 0 15,0 1-15,21-1 0,0-21 16,0 21-16,22-21 0,-22 21 16,21-21-16,-21 21 0,22-21 0,-22 21 15,0-21-15,0 22 0,0-22 16,-21 21-16,0 0 0,0 0 16,-21 0-16,0 0 0,0-21 15,-21 22-15,20-22 0,-20 0 16,21 21-16,-21-21 0,-1 0 0,22 0 15,-21 0-15,21 0 0,-1-21 0,1 21 16,0-22-16,0 22 0,0-21 16,21 0-16,0 0 0,0 0 15,0 0 1,21 21-16,0-22 0,21 22 16,-20-21-16,20 21 0</inkml:trace>
  <inkml:trace contextRef="#ctx0" brushRef="#br0" timeOffset="17727.68">5397 2858 0,'0'0'0,"22"0"0,-1-22 0,-21 1 16,0 0 0,0 0-16,0 0 0,-21 21 0,-1 0 15,1 0-15,0 0 16,0 0-16,-21 0 0,20 0 0,-20 0 15,21 21-15,-21 0 0,20 0 16,1 0-16,0 1 0,21 20 16,0-21-16,0 0 0,0 0 0,0 1 15,0-1-15,0 0 0,21-21 0,0 21 16,22-21-16,-22 21 0,0-21 16,21 0-16,-20 21 0,-1-21 15,0 22-15,0-22 0,-21 21 16,0 0-16,-21 0 15,0-21-15,0 0 16,-22 21-16,22-21 0,-21 0 16,-1 0-16,1 0 0,-21 0 0,20 0 15,1 0-15,0 0 0,-1 0 16,1 0-16,21 0 0,0 0 0,-1 0 16,1 0-16,21-21 15,43 0-15</inkml:trace>
  <inkml:trace contextRef="#ctx0" brushRef="#br0" timeOffset="18835.11">7006 2921 0,'0'0'0,"21"-21"0,0 21 16,1-21-16,-1 0 0,0-1 16,-21 1-16,0 0 0,0 0 15,0 0-15,-21 0 0,0-1 16,-1 22-16,1-21 0,-21 21 16,21 0-16,-22 0 0,1 0 0,0 0 15,-1 0-15,1 21 0,-21 1 0,20 20 16,1-21-16,0 21 0,-1 1 15,22-1-15,0-21 0,0 22 0,0-1 16,21 0-16,0 1 16,0-1-16,0-21 0,0 21 0,21-20 15,0-1-15,0 0 0,21-21 16,-20 0-16,20 0 0,0 0 0,1 0 16,-1-21-16,0 0 0,1-1 15,20 1-15,-21 0 0,1 0 0,-1 0 16,0-22-16,1 22 0,-22-21 15,0 21-15,0-22 0,0 1 16,-21 21-16,0-21 0,0 20 0,0-20 16,0 21-16,0 0 0,0 42 31,0 0-31,0 0 0,0 0 16,-21 22-16,21-22 0,-21 21 0,21-21 15,0 22-15,0-22 0,0 21 16,0-21-16,0 22 0,0-22 0,0 0 15,21 0-15,0 0 0,1-21 16,-1 0-16,0 0 0,0 0 0,21 0 16,-20 0-16,20 0 0,0-21 15,-21 0-15,22 0 0,-22 0 0,42-22 16,-41 1-16,-1 21 16,0 0-16,-21-43 15,0 43-15,0 0 0,0 0 0,-21 21 31,0 0-31,21 21 16,-22 0-16,22 0 16,0 0-16,-21 1 0,21 20 0,0-21 15,0 0-15,0 0 0,0 1 16,0-1-16,-21 0 0,21 0 0,0 0 16,0 0-16,-21 1 0,21-44 46,0 1-46,0 0 0,0 0 16,0 0-16,0-22 16,21 22-16,0 0 0,0 0 0,1-21 15,-1 20-15,21 1 0,0 0 16,1 0-16,20 0 0,-20 0 0,20 21 16,43 0-16,-64 0 0,1 0 15,-1 21-15,0 0 0,-21 0 16,1 0-16,-22 0 0,0 43 15,0-43-15,0 0 0,0 22 16,-22-22-16,1 0 0,0 0 0,21 0 16,-21 0-16,21 1 15,-21-1-15,42-42 32,0-1-32</inkml:trace>
  <inkml:trace contextRef="#ctx0" brushRef="#br0" timeOffset="19326.93">8848 2985 0,'0'-22'16,"0"44"-16,0-65 0,-22 22 0,1 21 16,0 0-16,0 0 15,-21 0-15,20 0 0,1 0 0,-21 0 16,21 0-16,0 21 0,-22 0 0,22 1 15,0-1-15,0 21 0,0-21 16,-1 22-16,1-22 0,21 21 16,0-21-16,0 22 0,-21-22 0,21 0 15,0 0-15,0 0 0,0 0 0,21-21 16,0 0-16,1 0 0,-1 0 16,21 0-16,-21 0 0,22-21 0,-22 0 15,21 0-15,0 0 0,-20-22 16,20 22-16,0-21 0,22-22 15,-43 22-15,0 0 16,0-1-16,0-20 0,1 21 0,-1-22 16,-21 1-16,0 20 0,0-20 15,0 20-15,21 1 0,-21 21 0,0 0 16,0 0-16,0 42 16,-21 21-16,0 0 0,-1 1 15,1-1-15,21 0 0,0 22 16,-21-22-16,21 1 0,0 20 15,0-21-15,0 1 0,0-1 0,0 0 16,0 1-16,21-1 0,0 0 16,1-20-16,-1-1 0,21 0 0,-21 0 0,0 0 15,22-21-15,-22 0 16,21 0-16,-21 0 0,1-21 0,20 0 16</inkml:trace>
  <inkml:trace contextRef="#ctx0" brushRef="#br0" timeOffset="20015.33">10541 2646 0,'0'0'0,"0"-21"0,0 0 15,-21 21 1,0 0-16,-1 0 0,1 0 16,0 0-16,0 21 0,0 21 15,-22-21-15,22 22 0,0-1 0,-21 0 16,21 1-16,-1-1 0,1 0 0,21 1 16,0-1-16,0 0 0,0 1 15,0-22-15,0 21 0,0 0 16,0-20-16,21-1 0,1 0 15,20 0-15,-21-21 0,21 0 0,22 0 16,-22 0-16,-21 0 16,22-21-16,-1 0 0,0 0 0,1-1 15,-1-20-15,0 21 0,1-21 16,-22-1-16,21 22 0,-21-21 0,-21-1 16,0 1-16,0-21 0,0 20 0,0 1 15,-42 0-15,21-1 0,0 1 16,-64-22-16,43 43 15,21 21-15,-22 0 0,1 0 0,0 21 16,-1 1-16,1-1 0,21 0 0,-22 21 16,1 1-16,21-1 0,0 21 15,-22 22-15,43-43 0,-21 1 16,21-1-16,0 0 16,0-20-16,0 20 0,0 0 0,21-21 15,1 1-15,20-1 0,-21 0 16,0-21-16,22 0 0,41 0 15,-41 0-15,-1-21 0,0 0 16,22-1-16</inkml:trace>
  <inkml:trace contextRef="#ctx0" brushRef="#br0" timeOffset="20885.36">11261 2413 0,'0'0'0,"0"-21"16,0 0-16,0 0 0,-22 21 15,1 42-15,21-21 16,-21 21-16,21 1 0,-21-1 16,21 22-16,0-22 0,-21 21 0,21 1 15,-21-22-15,-1 22 0,1-22 16,0 22-16,0-22 0,21 0 0,-21 1 16,0-1-16,-1-21 0,22 0 15,0 22-15,-21-22 0,21 0 16,-21-21-16,21-21 15,0 0 1,21-1-16,0 1 0,1 0 16,-1 0-16,0-21 0,21 20 15,-21 1-15,1 0 0,20 0 0,0-21 16,-21 20-16,22 1 0,-1 21 16,-21-21-16,22 0 0,-1 21 0,0 0 15,-21 0-15,22 0 0,-22 0 16,21 21-16,-21-21 0,1 21 0,-22 0 15,0 1-15,0-1 0,0 0 0,0 21 16,-22-21-16,1 1 0,-21-1 16,21 21-16,-22-21 0,1 0 15,21 1-15,-21-1 0,-1 0 16,-41 0-16,41-21 0,22 0 0,0 0 16,0 0-16,0 0 15,-1 21-15,44-21 31,20 0-31,-21 0 0,21 0 0,1 0 16,-1-21-16,0 21 0,1-21 0,-1 0 16,22 21-16,-1-21 0,-21-1 15,22 1-15,-1 0 0,1 21 0,-22-21 16,1 0-16,-1 0 16,43-43-16,-64 43 0,0 0 15,0 0-15,0-1 0,-21 1 16,21 0-16,-21 0 0,0 0 0,0 0 15,-21 21 17,0 21-32,21 0 15,0 0-15,0 0 0,0 22 16,0-22-16,-21 21 0,21 0 0,0 1 16,-21 20-16,21 1 0,0-1 15,0 1-15,0-1 0,0 22 16,0-22-16,0 22 0,-21 0 0,21-1 15,-22 1-15,1 21 0,0-21 16,21-1-16,-21 1 0,0-22 0,0 22 16,21-21-16,0-22 0,-22 0 0,22 1 15,-21-22-15,21 0 0,-21-21 16,0 0-16,21-21 16,-21 0-16,0-1 0,21 1 15,-22-21-15,22 21 0,0-22 16,0 22-16,0-21 0,0 0 0,0-22 15,0 1-15,0-1 0,22 1 0</inkml:trace>
  <inkml:trace contextRef="#ctx0" brushRef="#br0" timeOffset="21097.23">12192 2582 0,'-21'0'0,"42"0"0,-63-21 0,20 21 16,1 0-16,0 0 0,0 0 31,21 21-31,0 1 16,0-1-16,21-21 16,0 0-16,0 0 0,1 21 0,-1-21 15,0 0-15</inkml:trace>
  <inkml:trace contextRef="#ctx0" brushRef="#br0" timeOffset="21427.05">12467 2815 0,'0'21'32,"21"-21"-17,0-21-15,1 21 0,-22-21 16,21 21-16,0-21 0,-21 0 0,21 0 15,-21-1-15,0 1 16,-21 21 15,0 0-31,0 0 0,-1 21 0,1 1 16,0-1-16,-21 21 0,21-21 16,-1 22-16,1-22 0,0 0 0,21 21 15,0-21-15,0 1 0,0-1 16,0 0-16,0 0 0,0 0 0,21 0 15,43-21-15,-43 22 0,21-22 16,1 0-16,-1 0 0,-21 0 16,21 0-16,1 0 0,-22 0 15,21-22-15,1 22 0</inkml:trace>
  <inkml:trace contextRef="#ctx0" brushRef="#br0" timeOffset="21943.75">13123 2794 0,'0'0'0,"0"-21"0,0-21 0,0 20 15,0 1-15,0 0 16,-21 0-16,0 21 0,0 0 16,0 21-16,-1 0 15,1 0-15,0 1 0,0 20 0,-21 21 16,42-41-16,0 20 16,-22-21-16,22 21 0,0-20 0,0-1 15,0 21-15,0-21 0,0 0 16,22 1-16,-1-22 0,0 21 0,21-21 15,-21 0-15,22 0 0,-1 0 16,0 0-16,1 0 0,-1 0 16,0 0-16,1-21 0,-1-1 0,-21 22 15,22-42-15,-22 21 0,21 0 0,-21-22 16,0 1-16,1 0 0,-1-22 16,0 22-16,0-85 0,-21 63 15,0 22-15,0-21 16,0 20-16,0 22 0,0-21 0,0 21 15,0-1-15,-21 22 16,0 0-16,21 22 0,0-1 16,-21 0-16,-1 21 0,1 1 0,21-1 15,0 0-15,0 1 0,-21 20 16,21-21-16,0 1 0,0-1 0,0 0 16,0 1-16,0-1 0,0-21 15,0 22-15,21-22 0,-21 0 0,21 0 16,1 0-16,-1-21 0,0 0 15,21 0-15,1 0 0,-22 0 16,0 0-16,0-21 0,21 21 16,-20-21-16,-1 0 0,21 0 0,-21-1 15,0 1-15,1-21 0,-1 21 16,0-22-16</inkml:trace>
  <inkml:trace contextRef="#ctx0" brushRef="#br0" timeOffset="22159.63">13525 2561 0,'-21'0'0,"42"0"16,-63 0-16,63 0 15,22 0-15,-22 0 16,21 0-16,-21 0 0,22 0 16,-1 0-16,-21 0 0,21 0 0,1 0 15,-1 0-15,-21 0 16,22 0-16,-22 0 0,0 0 0,0 0 15,-42 0 17,-21 0-32,20 0 0</inkml:trace>
  <inkml:trace contextRef="#ctx0" brushRef="#br0" timeOffset="23247.75">1058 4403 0,'0'0'0,"-21"0"0,0 0 15,21-21-15,-21 21 16,21-22-16,0 1 0,0 0 15,0 0-15,0 0 0,0 0 0,0-1 16,21 1-16,0 0 0,21 0 16,-20 0-16,20 0 0,0 21 15,1 0-15,-1 0 0,0 21 0,-21 0 16,22 0-16,-22 21 0,0 1 16,-21-1-16,0 0 0,0 22 15,-21-22-15,0 1 0,0 20 16,-22-21-16,1 22 0,0-22 15,-1 1-15,1-1 0,0 0 0,-1 1 16,22-22-16,-21 21 0,21-42 16,-1 21-16,1-21 0,0 0 0,0 0 15,0-21-15,0 21 0,21-42 16,0 21-16,0-1 0,0-20 16,0 0-16,0 21 0,0-22 0,21 1 15,-21 21-15,21-22 0,0 22 16,21 0-16,-20 0 0,-1 0 15,0 21-15,21 0 0,-21 0 16,1 21-16,-1 0 0,21 0 16,-21 22-16,-21-22 0,21 0 0,1 21 15,-1 1-15,-21-22 0,0 21 16,21-21-16,-21 22 0,21-22 16,-21 0-16,0 0 0,0 0 0,21 0 15,0-21-15,1 0 16,-1 0-16,0-21 0,-21 0 15</inkml:trace>
  <inkml:trace contextRef="#ctx0" brushRef="#br0" timeOffset="23413.66">1884 4551 0,'0'0'0,"21"0"62,0 0-62,0 0 16,0 0-16,1 0 0</inkml:trace>
  <inkml:trace contextRef="#ctx0" brushRef="#br0" timeOffset="23660.96">2942 4106 0,'-42'43'15,"21"-22"-15,-1 21 16,1-21-16,21 22 0,0-1 16,-21 0-16,21 1 0,-21-22 0,21 21 15,-21 1-15,21-1 0,0-21 16,0 21-16,-21-20 0,21-1 15,0 21-15,0-21 0,0 0 16,0 1-16</inkml:trace>
  <inkml:trace contextRef="#ctx0" brushRef="#br0" timeOffset="24155.68">2561 4445 0,'0'0'0,"-21"-42"15,0 21-15,0-22 0,21 22 0,0-21 16,0-1-16,0 22 0,0-21 0,21 21 16,0-22-16,21 22 0,1 0 15,-1 0-15,0 0 0,22 0 16,-22 21-16,22 0 0,-1 0 0,-21 21 16,22 0-16,-22 21 0,1 1 15,-22-1-15,21 0 0,-21 1 0,-21-1 16,0 0-16,0 1 0,0-1 15,0 0-15,-21-21 0,0 22 16,0-22-16,0 0 0,-1 0 0,22 0 16,-21-21-1,21-21-15,0 0 16,0-21-16,21 21 16,-21-22-16,22 22 0,-1-21 15,0-22-15,0 22 0,0 0 16,0-22-16,22 22 0,-22-1 0,21 1 15,1 21-15,-1 0 0,0 0 16,1 21-16,20 21 0,-21 0 16,-20 0-16,-1 21 0,0 1 15,0-1-15,-21 0 0,0 1 16,0-1-16,0 0 0,0 1 0,0-1 16,-21 0-16,0 1 0,0-22 0,-22 42 15,43-41-15,-21-1 16,21 0-16,-21-21 0,42 0 31,0-21-31,0 0 16</inkml:trace>
  <inkml:trace contextRef="#ctx0" brushRef="#br0" timeOffset="25089.12">3831 4530 0,'21'0'0,"0"0"31,1 0-31,-1 0 0,0 0 0,0 0 16,0-21-16,0 21 0,1-22 15,-1 1-15,0 0 0,0 21 16,0-21-16,-21 0 0,0 0 0,0-22 16,0 22-16,0 0 15,0 0-15,-21 21 0,0 0 16,-21 21-16,20 0 15,1 0-15,0 0 0,0 1 16,0 20-16,-22-21 0,43 21 0,-21-20 16,21 20-16,-21-21 0,21 0 0,0 22 15,0-22-15,0 0 0,21 0 16,22 0-16,-22 0 0,0-21 16,21 0-16,1 0 15,-22 0-15,21 0 0,43-21 16,-22 0-16,-20 0 0,-22 0 0,21 0 15,0-1-15,-20 1 0,-1 0 16,0 0-16,0-21 0,-21 20 0,0-20 16,0 21-16,0-21 0,0 20 15,0 1-15,0 0 0,0 0 16,-21 42 0,21 0-16,0 0 15,0 1-15,0-1 0,0 21 16,0-21-16,0 0 0,0 1 0,-21 20 15,21-21-15,0 0 16,0 0-16,-21 22 0,-1-43 16,22 21-16,0-42 47,0 0-47,0-1 0,0 1 0,22 0 15,-1 0-15,-21-21 0,21 20 16,0-20-16,21 21 0,-20-21 15,-1 20-15,21 1 0,-21 0 0,22 0 16,-22 21-16,0 0 0,21 0 16,-21 0-16,1 21 0,-1 0 0,0 0 15,-21 1-15,21 20 0,-21 21 16,0-41-16,0-1 0,0 21 16,0-21-16,0 0 0,0 22 15,-21-22-15,0-21 0,21 21 0,-21-21 16,21-21 15,0 0-31,21 0 0,21-22 16,-21 1-16,0 21 0,22-22 15,-22 1-15,0 0 0,21-1 16,-20 1-16,20 21 0,-21-21 16,0 42-16,0-22 0,1 22 0,-1 0 0,0 22 15,0-22-15,-21 42 16,0-21-16,0 0 0,0 22 0,0-22 15,0 21-15,0-21 0,0 22 16,-21-22-16,0 0 0,21 0 0,0 0 16,-21 0-16,21 1 0,-22-1 0,44-42 31,-1 21-15,0-22-16,0 1 0</inkml:trace>
  <inkml:trace contextRef="#ctx0" brushRef="#br0" timeOffset="25590.83">5715 3874 0,'-21'0'0,"42"0"0,-63 0 16,20 0-16,1 0 0,0 0 16,0 0-16,21 21 0,-21 0 0,21 0 15,-21 21-15,21 1 0,0-1 16,0 0-16,0 22 0,0-22 0,0 1 15,0 20-15,0-21 0,0 1 16,0-1-16,0 0 0,-22 1 16,22-22-16,0 0 0,-21 21 0,21-20 15,0-1-15,0 0 16,0-42 0,0 0-1,0-1-15,0 1 0,0 0 0,21 0 16,1-21-16,-1-1 0,21 22 15,-21-21-15,22 21 0,-22-22 16,21 22-16,0 0 0,1 0 0,-22 0 16,64-1-16,-43 22 0,0 0 15,-21 0-15,22 22 0,-22-1 16,0 0-16,0 0 0,0 0 16,-21 0-16,0 22 0,0-22 0,0 0 15,-21 21-15,-21-20 0,21-1 16,-22 0-16,-62 21 0,62-21 15,-20 1-15,20-1 0,-20 0 16,21-21-16,20 0 0,-20 0 0,21 0 16,0 0-16,0 0 0,21-21 15,21 0 1,0-1-16,0 1 0,0 0 16,0-21-16,1 21 0</inkml:trace>
  <inkml:trace contextRef="#ctx0" brushRef="#br0" timeOffset="25945.62">6286 4445 0,'64'0'16,"-43"0"-1,0 0-15,-21-21 16,21 0-16,1 0 0,-1 21 15,0-22-15,0 1 0,0 0 0,-21 0 16,0 0-16,0 0 0,0-1 16,-21 22-16,0 0 15,0 0-15,0 22 16,21-1-16,-22 0 0,1 0 0,0 21 16,21-20-16,-21-1 0,21 21 15,0-21-15,0 0 0,0 22 0,0-22 16,0 0-16,0 0 0,21 0 15,0 1-15,0-22 0,1 0 16,-1 0-16,0 0 0,0 0 0,0 0 16,22 0-16,-22 0 0,0 0 15,0-22-15,21 22 0,-20-21 0,-1 0 16,0 0-16</inkml:trace>
  <inkml:trace contextRef="#ctx0" brushRef="#br0" timeOffset="26250.81">6816 4382 0,'21'-43'0,"-64"107"16,65-85-16,-1-43 0,-21 43 0,21 0 0,0 0 0,0-22 15,0 43-15,1-21 0,-1 21 16,0 0-16,0 0 0,0 0 16,0 0-16,1 21 0,-1 0 0,0 1 15,-21-1-15,0 0 0,21 21 16,-21-21-16,0 1 0,0 20 0,0-21 16,0 0-16,0 22 0,-21-22 15,0 0-15,21 0 0,-21-21 0,-1 21 16,22 0-16,0-42 31,0 0-15,22 0-16,-22 0 0,21 0 15,0-1-15,21-41 0,-21 21 16,1 20-16,-1-20 0,0 0 16,0-1-16,21 1 0,-20 21 15,-1 0-15,-21 0 0,21-1 16,0 22-16,0 0 0,0 0 15</inkml:trace>
  <inkml:trace contextRef="#ctx0" brushRef="#br0" timeOffset="26663.26">7895 4360 0,'0'0'0,"21"0"16,-21-21-16,21 0 0,1 0 15,-1 0-15,0 0 0,-21-1 0,0 1 16,0 0-16,0 0 0,0 0 16,0 0-16,-21 21 0,0 0 15,-22 0-15,22 0 0,-21 0 16,21 21-16,-1 0 0,-20 0 0,21 0 16,0 22-16,0-22 15,21 0-15,0 0 0,0 21 0,0-20 16,0-1-16,21-21 0,0 21 0,0 0 15,0 0-15,22-21 0,-1 21 16,-21-21-16,21 22 0,22-1 16,-43-21-16,0 21 0,0-21 15,-21 21-15,0 0 16,-63 0 0,42-21-16,0 0 0,-22 0 15,1 0-15,21 22 0,-22-22 0,22 0 0,-21 0 16,21 0-16,0 0 15,-1 0-15,1 0 0,0 0 16,0-22 0,0 22-16,21-21 0</inkml:trace>
  <inkml:trace contextRef="#ctx0" brushRef="#br0" timeOffset="32280.5">9377 4233 0,'0'0'0,"21"0"0,-21-21 16,0 0-16,21 0 0,-21 0 16,21 0-16,-21-1 0,0 1 0,0 0 15,0 0-15,0 0 0,0 0 16,0-1-16,0 1 16,0 42-1,0 1-15,0-1 0,0 21 16,-21 0-16,21 1 0,-21-1 15,21 0-15,0 1 0,0-1 16,0 43-16,0-64 16,0 21-16,0-21 0,0 1 0,0-1 15,0 0-15,21-21 0,0 0 16,0 0-16,1 0 16,20 0-16,-21 0 0,21-21 0,-20 0 15,20-1-15,-21 1 0,21 0 16,-20 0-16,-1 0 0,0-22 15,-21 22-15,0-21 0,0 21 16,0-22-16,0 22 0,-42-21 0,20 21 0,1-22 16,-21 22-16,0 0 15,20 21-15,-20 0 0,21 0 0,0 0 16,-22 0-16,22 0 0,0 21 16,0 0-16,21 1 0,0-1 0,0 0 15,0 0-15,0 0 0,0 0 16,0 1-16,21-22 0,0 0 15,22 0-15,-1 0 0,0 0 16,1 0-16,20-22 0,1 1 0,-1 0 16,22 0-16,-22 0 0,1-22 15,20 1-15,-41 21 0,-1 0 16,-21 0-16,-21-1 0,0 1 16,0 0-16,-21 21 15,0 0-15,0 0 16,0 21-16,21 0 15,0 22-15,0-22 0,0 21 0,0 1 16,0 20-16,0-21 0,0 22 16,0-1-16,0 1 0,0-22 0,0 43 15,0-22-15,0 22 0,0 0 16,0-1-16,0 1 0,0 21 0,0-21 16,0-1-16,0 22 0,0 0 0,0-21 15,0 20-15,0-20 0,0-21 16,0-1-16,-22 1 0,22-22 15,0 21-15,0-41 0,0-44 32,0 1-32,-21 0 0,21-21 0,-21-1 15,21-20-15,-21-1 0,0 1 16,0-1-16,21-20 0,0-1 0,-22 0 16,22 1-16,0-1 0,0 0 0,0-20 15,22 41-15,-1-21 0,0 22 16,21-1-16,22-41 0,-1 62 15,-20 1-15,-1 0 16,21 20-16,-20-20 0,20 21 0,43-43 16</inkml:trace>
  <inkml:trace contextRef="#ctx0" brushRef="#br0" timeOffset="33342.89">11642 4572 0,'0'0'0,"-22"0"15,22-21 1,0 0 0,22 0-16,-1-1 0,0-20 15,-21 21-15,21-21 0,0 20 16,0-20-16,1-21 0,-1 20 15,-21 1-15,0-22 0,21 22 0,-21 0 16,0-1-16,0 1 0,0 0 0,0 21 16,0-1-16,0 1 0,-21 21 15,0 0 1,-1 21-16,1 1 0,21-1 16,0 21-16,-21 0 0,0 1 0,21 20 15,-21-20-15,21 20 0,0 1 16,0-22-16,0 21 0,0-20 15,0-1-15,0 0 0,0-20 0,0 20 16,21-21-16,0-21 0,0 21 0,0-21 16,22 0-16,-1 0 0,-21 0 15,22 0-15,-1-21 0,0 21 16,1-21-16,-1 0 0,0 0 0,1-22 16,-1 22-16,-21-21 0,21-1 15,-20 1-15,-1 0 0,0-22 16,-21 22-16,21-22 0,-21 22 0,0 0 15,0 21-15,0-22 0,0 22 16,0 0-16,0 0 0,0 42 31,0 0-31,0 0 0,-21 22 0,21-22 16,-21 42-16,21-20 0,0-1 16,-21 0-16,-1 1 0,1 20 0,21-21 15,-21-20-15,21 20 0,-21 0 0,21-21 16,0 1-16,-21-1 0,21 0 15,21-21 1,0 0-16,0 0 16,0 0-16,1-21 0,-1 0 0,0-1 15,-21 1-15,21 0 0,0-21 16,0 21-16,1-22 0,-1 22 16,0 0-16,0-21 0,0 20 0,0 22 15,-21-21-15,22 21 0,-1 0 16,0 0-16,-21 21 0,0 1 15,0-1-15,0 0 0,0 0 16,0 0-16,0 0 0,0 1 0,0-1 16,0 21-16,0-21 0,0 0 15,0 1-15,21-1 0,0 0 16,0 0-16,1-21 0,-1 0 16,0 0-16,0 0 0,0 0 15,0 0-15,22 0 0,-22 0 0,21-21 16,-21 21-16,22-21 0,-22 0 15,21-1-15,-21-20 0,22 21 16,-22 0-16,21-43 0,-21 22 16,-21 0-16,0 20 0,0 1 15,0 0-15,-21 21 16,0 0-16,0 0 0,0 21 16,0 0-16,-22 1 0,22 20 0,21-21 15,-21 21-15,21-20 0,0 20 16,0-21-16,0 43 15,0-43-15,21 0 0,0 0 16,0 0-16,1-21 0,20 0 16,-21 0-16,21 0 0,-20 0 0,20 0 15,0 0-15,-21 0 0,22-21 16,-22 0-16,0 21 0,0-21 0,0 0 16,1-22-16,-1 22 0,-21 0 0,21 0 15</inkml:trace>
  <inkml:trace contextRef="#ctx0" brushRef="#br0" timeOffset="33553.76">11663 4191 0,'0'0'0,"-43"21"0,22-21 15,0 0-15,63 0 31,-20 0-31,20 0 16,0 0-16,1 0 0,20-21 0,1 0 16,-1 21-16,1-21 0,-1 21 15,-21-21-15,22-1 0</inkml:trace>
  <inkml:trace contextRef="#ctx0" brushRef="#br0" timeOffset="34181">14668 4022 0,'0'0'0,"0"-21"16,0-1-16,-21-83 31,21 83-31,-21 22 0,0-21 0,0 21 16,0 0-16,-1 0 0,-20 0 15,21 21-15,-21 1 0,20 20 16,-20 0-16,21 1 0,-21-1 0,20 0 16,1 1-16,0 20 0,0-21 15,0 1-15,21-1 0,0 0 0,0 1 16,0-22-16,0 21 0,21-21 0,21 1 15,-21-1-15,22 0 0,-1-21 16,0 0-16,1 0 0,20 0 0,-20 0 16,20 0-16,-21-21 0,22 0 15,42-22-15,-43 22 0,1-21 16,-22-1-16,22 1 0,-22 0 0,0-22 16,1 22-16,-1-22 15,0 1-15,-21 21 0,1-22 0,-1 22 16,-21-1-16,0 1 0,0 0 15,0-1-15,0 22 0,0 0 0,0 0 16,-21 21-16,-1 0 16,1 21-16,0 0 0,0 22 15,0-22-15,0 21 0,21 22 16,-22-22-16,1 21 0,0-20 0,0 20 16,0 1-16,21-22 0,-21 0 15,21 1-15,-22-1 0,22 0 16,0-20-16,0 20 0,0-21 0,0 0 15,22 0-15,-1-21 16,0 0-16,21 0 0,-21 0 0,22 0 16,-1 0-16,22-21 0,-22 0 0,0 0 15,22 21-15,-22-21 0</inkml:trace>
  <inkml:trace contextRef="#ctx0" brushRef="#br0" timeOffset="35244.49">15896 4149 0,'21'-21'0,"-42"42"0,63-85 0,-42 22 16,22 21-16,-22 0 0,0-22 15,0 22-15,0 0 16,-43 21-16,22 0 0,0 0 16,-21 0-16,20 0 0,1 21 15,-21 21-15,0-20 0,-1 20 0,1 0 16,0 1-16,20-1 0,-20 0 16,0 1-16,21-1 0,-1 0 0,1-21 15,21 22-15,0-22 0,0 0 16,0 0-16,0 0 0,21-21 0,1 0 15,-1 0-15,21 0 0,-21 0 16,22 0-16,-22 0 0,21 0 16,-21-21-16,43-21 0,-22 21 0,-21-22 15,22 1-15,-22 0 16,0-1-16,0 1 0,0 0 0,0-1 16,-21 1-16,0 0 0,22 21 15,-22-1-15,0 1 0,-22 42 31,1 1-31,21 20 16,-21 0-16,0-21 0,21 22 16,-21-1-16,21 0 0,-21 1 0,21-22 15,0 21-15,0-21 0,0 22 16,0-22-16,0 0 0,21 0 0,0 0 16,0-21-16,0 22 0,0-22 15,22 0-15,-1 0 0,-21 0 0,22 0 16,-1 0-16,0-22 0,1 1 0,-1 0 15,21 0-15,-20 0 0,-1 0 16,0-22-16,1 1 0,-1 0 16,-21-1-16,0 1 0,22 0 15,-43-1-15,0 22 0,0 0 16,0 0-16,0 0 0,-21 21 0,-22 0 16,22 21-16,0 0 0,0 0 15,0 0-15,-1 43 0,22-43 16,0 21-16,0-21 15,0 1-15,0 20 0,0-21 0,0 0 16,0 0-16,0 1 0,0-1 16,22-21-16,-22 21 0,21-21 0,-21 21 15,0-42 17,0 0-32,-21 0 0,-1 21 15,22-22-15,-21 1 0,0 21 16,21-21-16,-21 21 0,0-21 0,0 21 15,-1 0-15,1 0 16,0 21-16,21 0 0,0 0 16,0 1-16,0-1 15,21-21-15,0 21 0,1-21 0,-1 0 16,0 21-16,21-21 0,-21 0 16,22 0-16,-22 0 0,21 0 15,1 0-15,-22 0 0,21 0 0,0-21 16,1 21-16,-1-21 0,-21 0 15,22-1-15,-1 1 0,-21-21 0,21 21 16,-20-22-16,20 1 16,-21 21-16,43-64 0,-43 43 15,0 21-15,-21-22 0,0 22 0,0 0 16,-21 21-16,0 0 16,-22 0-16,22 0 0,0 21 15,-21 22-15,42-22 0,-22 21 0,22 0 16,0-20-16,0 20 0,0 0 15,0 1-15,22-1 0,-22-21 16,42 43-16,-42-43 0,21 0 16,-21 0-16,0 0 0,0 0 15,-21-21 1,-21 0-16,20 0 16,1 0-16,0 0 0,0 0 0,0 0 15,0 0-15,-1 0 0,-20-21 16,21 21-16,0 0 0,-22 0 0</inkml:trace>
  <inkml:trace contextRef="#ctx0" brushRef="#br0" timeOffset="35893.47">4720 5694 0,'0'-21'0,"-42"0"31,21 42-31,21 21 16,0-21-16,0 22 0,0 20 16,0-21-16,0 1 0,0-1 15,0 0-15,0 1 0,0-1 0,0 0 16,0-20-16,0 20 0,0 0 16,0-21-16,0 1 0,0-1 15,21-42 16,0 21-15,0-22-16</inkml:trace>
  <inkml:trace contextRef="#ctx0" brushRef="#br0" timeOffset="36047.37">5143 5990 0,'0'21'62,"22"-21"-46,-1 0-16,0 0 15,0 0-15</inkml:trace>
  <inkml:trace contextRef="#ctx0" brushRef="#br0" timeOffset="36461.14">5863 5779 0,'0'-22'16,"0"44"-16,0-65 0,0 22 0,0 0 15,0 0-15,0 0 0,0-1 0,21 1 16,22 21-16,-22 0 16,0 0-16,21 21 0,-21 1 0,22-1 15,-1 21-15,-21 0 0,0 1 16,22-1-16,-22 0 0,-21 1 15,21-1-15,-21 0 0,0 1 0,0-1 16,0 0-16,0 1 0,0-22 16,0 0-16,0 0 0,-21 0 0,21 1 15,0-44 1,0 1 0,0 0-16,21 0 0,0 0 0,0-22 15,-21 1-15,22 0 0,-1-1 16,0 1-16,0-21 0,0-1 15,0 22-15,1-22 0,20 22 0,-21 0 16,0-1-16,0 22 0,1 0 0,20-21 16,-21 42-1,0 21-15,-21 0 0,0 0 16,0 0-16,0 22 16,0-22-16,0 21 0</inkml:trace>
  <inkml:trace contextRef="#ctx0" brushRef="#br0" timeOffset="37819.97">7027 6160 0,'21'-22'0,"-42"44"0,64-65 0,-1 43 0,-21-21 16,0 0-16,0-21 0,1 20 16,-1-20-16,0 21 0,-21-21 0,0 20 15,0-20-15,0 0 0,0 21 16,0-1-16,-21 1 0,0 0 0,-1 21 15,1 0-15,-21 0 0,21 21 16,-22 0-16,1 1 0,0 20 16,21 0-16,-22 1 0,1-1 0,-22 21 15,22-20-15,21-1 16,0 0-16,21-20 0,0 20 0,0-21 16,0 0-16,0 0 0,0 1 15,21-22-15,0 0 0,21 0 16,-20 0-16,41 0 0,-21 0 15,1-22-15,-22 1 0,21 21 16,1-21-16,-22 0 0,21-21 0,-21 20 16,0 1-16,1-21 15,-1 21-15,-21-22 0,0 22 0,21-21 16,-21 21-16,0 0 0,0-1 0,0 1 16,0 42 15,0 1-31,-21 20 15,21-21-15,0 0 0,0 22 0,0-22 16,0 0-16,0 21 0,0-21 16,0 22-16,0-22 0,0 0 15,0 0-15,21 0 0,0-21 16,0 0-16,0 0 0,1 0 16,20 0-16,-21 0 0,0 0 0,22-21 15,-1 0-15,-21 21 16,21-21-16,1 0 0,-1-22 0,0 22 15,-20 0-15,20-21 0,-21-1 16,0 22-16,-21-21 0,0 21 0,0-22 16,0 22-16,0 0 0,-21 0 0,0 21 15,0 0-15,0 0 0,-1 0 16,1 0-16,0 21 0,21 0 0,0 0 16,0 1-16,0-1 0,0 0 15,0 0-15,0 21 0,0-20 0,0-1 16,0 0-16,21 21 0,0-21 15,1 1-15,-1-22 0,0 21 16,0 0-16,0 0 0,0-21 0,22 21 16,-1-21-16,-21 0 15,22 0-15,-1 0 0,0 0 0,1 0 0,-1 0 16,0 0-16,-21 0 0,22 0 16,-1-21-16,-21 0 0,22 21 0,-22-21 15,0 0-15,0-1 0,-21 1 16,0-21-16,21 21 0,-21 0 0,0-22 15,0 22-15,0-21 0,0 21 0,-21-1 16,0 1-16,0 0 16,0 0-16,-1 21 0,1 0 0,-21 0 15,21 21-15,-22 0 0,1 22 16,0-22-16,21 0 0,-1 21 16,22-21-16,-21 22 0,21-22 15,0 0-15,0 21 0,0-20 16,0-1-16,0 0 0,0 0 0,0 0 0,21 0 15,1-21-15,-1 22 0,0-22 16,0 0-16,0 0 0,0 0 0,1 0 16,-1 0-16,0 0 0,0-22 15,0 1-15,0 0 0,1 0 16,-22 0-16,21 0 0,0-1 0,0 1 16,-21-21-16,0 21 0,0-22 15,0 22-15,0 0 0,0 0 0,0 0 16,0 0-16,0 42 15,0 0 1,0 0-16,0 21 0,0-20 16,0-1-16,0 0 0,0 0 15,0 0-15,0 0 0,0 1 0,21-1 16,0 0-16,-21 0 16,22-21-16,-1 0 0,0 0 0,0 0 15,21 0-15,-20 0 0,-1 0 16,21 0-16,-21-21 0,0 21 0,1-21 15,20 0-15,-21-1 0,0-20 16,-21 21-16,21 0 0,1-22 16,-22 22-16,0 0 0,0 0 0,0 42 31,0 0-15,0 0-16,0 1 0,0-1 0,0 0 15,0 0-15,0 0 0,0 0 16,0 1-16,0-1 0,0 0 15,21-21 17,-21-21-17,21 0-15,0-1 16,-21-20-16,0 21 0</inkml:trace>
  <inkml:trace contextRef="#ctx0" brushRef="#br0" timeOffset="37950.9">8953 5694 0,'-21'-21'0,"42"42"0,-63-42 0,21 21 16,0 0-16,0 0 16,21 21-16,0 0 15,21-21 1,0 0-16,0 0 0,21 0 16</inkml:trace>
  <inkml:trace contextRef="#ctx0" brushRef="#br0" timeOffset="38431.62">9419 5482 0,'0'0'15,"-21"0"-15,0 0 0,0 0 0,-1 21 16,22 1-16,-21 41 16,21-42-16,0 22 0,-21-1 15,21 0-15,0 1 0,0-1 16,0 0-16,0 1 0,-21-1 0,21 0 15,-21-21-15,21 22 0,0-22 16,0 21-16,0-21 0,0 1 16,-21-1-16,21 0 0,0 0 15,-22-21-15,22-21 32,22 0-32,-1 0 0,0-1 15,0 1-15,0 0 0,0 0 16,22 0-16,-22-22 0,0 22 0,21 0 15,-20 21-15,-1-21 0,21 21 0,-21 0 16,0 0-16,1 0 16,-1 0-16,0 21 0,0 0 0,-21 0 15,0 1-15,21-1 0,-21 0 16,0 21-16,0-21 0,0 1 0,0 20 16,-21-21-16,0 0 0,-21 0 0,20 1 15,-20-1-15,21 0 0,0 0 16,-22-21-16,22 0 0,0 21 15,-21-21-15,42-21 16,0 0-16,0 0 16,0 0-16,0-1 0,21 1 0,0-21 15,0 21-15,0-22 0</inkml:trace>
  <inkml:trace contextRef="#ctx0" brushRef="#br0" timeOffset="38677.48">10075 5567 0,'0'0'0,"0"21"31,0 0-31,0 0 0,0 22 16,0-1-16,0 0 0,0 1 0,0-1 16,0 0-16,0 1 0,0-1 15,0 0-15,-21 1 0,21-22 0,0 21 16,0-21-16,0 1 0,0-1 15,0 0-15,21-21 16,0 0-16,1 0 16,-1 0-16,21-21 0,-21 21 15,0-21-15,22-1 0</inkml:trace>
  <inkml:trace contextRef="#ctx0" brushRef="#br0" timeOffset="39231.96">10393 5990 0,'0'0'0,"0"21"47,21-21-47,0 0 16,0 0-16,0 0 0,1 0 15,-1 0-15,0-21 0,0 21 16,0-21-16,0 21 0,1-21 16,-22 0-16,0 0 0,0-1 15,0 1-15,0 0 0,0 0 16,-22 21-1,1 0-15,0 0 0,0 21 0,0 0 16,0 0-16,-1 22 0,1-22 16,0 42-16,0-41 0,21-1 15,-21 42-15,21-42 16,0 1-16,0-1 0,0 0 0,21 0 16,0-21-16,0 21 15,22-21-15,-22 0 0,0 0 16,21 0-16,-21 0 0,22 0 0,-22 0 15,21-21-15,1 0 0,-22 0 16,21 0-16,-21-1 0,22 1 0,-22-21 16,21 21-16,-21-22 0,22-20 15,-22 21-15,0-1 0,0 1 16,-21 21-16,0 0 0,0-1 0,0 1 16,-21 42-1,0 1-15,0-1 0,21 0 0,-22 0 16,22 21-16,0-20 0,0 20 15,0-21-15,0 0 0,0 22 16,0-22-16,22 0 0,-22 0 0,0 0 16,0 0-16,0 1 15,0-1-15,-22-21 16,1 0-16,0 0 0,0 0 16,0 0-16,0 0 15,-1-21-15,1 21 0,0-22 16</inkml:trace>
  <inkml:trace contextRef="#ctx0" brushRef="#br0" timeOffset="40028.74">4297 7176 0,'0'0'0,"0"-22"0,0-20 15,0 21 1,0 0-16,0 0 0,0-1 16,0 1-16,21 21 31,0 0-31,21 0 0,1 21 0,-22 1 15,21 20-15,1 0 0,-1 1 16,-21-1-16,0 21 0,-21-20 16,0 20-16,0-20 0,-21-1 0,0 21 15,0-41-15,-22 20 0,1 0 16,21-21-16,-21 1 0,20-1 0,-20-21 16,21 0-16,0 0 0,0 0 15,-1 0-15,1 0 0,21-21 16,0-1-16,0 1 0,0 0 15,0 0-15,0-21 0,0 20 0,0-20 16,21 21-16,1 0 0,-1 0 16,-21-1-16,21 22 0,0 0 0,0 0 15,22 22-15,-22-1 0,0 0 16,0 0-16,0 0 0,0 0 0,1 22 16,20-1-16,-42 0 15,21-20-15,0-1 0,0 0 16,-21 0-16,22 0 0,-1-21 0,-21 21 15,21-21-15,0 0 0,0 0 16,0 0-16,1-21 0,-1 0 16</inkml:trace>
  <inkml:trace contextRef="#ctx0" brushRef="#br0" timeOffset="40171.66">5165 7408 0,'0'-21'15,"21"21"32,-21 21-47</inkml:trace>
  <inkml:trace contextRef="#ctx0" brushRef="#br0" timeOffset="40619.4">6117 7133 0,'21'-21'0,"-42"42"0,42-63 0,-21 21 15,0 42 1,-21 0-1,21 21-15,0 1 0,-21-1 0,21 0 16,-21 22-16,0-22 0,21 22 16,0-22-16,0 0 0,-22 1 0,22-1 15,-21 0-15,21 1 0,0-1 0,0-21 16,0 22-16,0-22 0,0 0 16,0 0-16,0-42 31,0 0-31,0 0 0</inkml:trace>
  <inkml:trace contextRef="#ctx0" brushRef="#br0" timeOffset="41113.44">5948 7514 0,'-21'-42'0,"42"84"0,-64-126 0,22 41 16,0 22-16,0-21 0,0-1 0,21 1 16,0 21-16,0-21 0,0 20 0,0-20 15,21 21-15,0 0 0,0 0 16,0-1-16,22 22 0,-22 0 15,21-21-15,1 21 0,-1 0 0,0 21 16,1-21-16,-1 22 0,0 20 16,-21-21-16,22 21 0,-1 1 0,-21 20 15,0-20-15,1-1 0,-22 21 16,0-20-16,0-1 0,0 0 0,-22 1 16,1-1-16,0-21 0,0 0 15,21 1-15,0-1 0,-21-21 0,0 0 16,21-21-1,0-1-15,0 1 16,0 0-16,0-21 0,21-1 16,0 1-16,0-21 0,0 20 0,0-20 15,64-43-15,-43 42 16,64 1-16,-63 21 16,20 20-16,-21 1 0,22 21 0,-22 0 15,1 21-15,-22 1 0,21-1 16,-42 21-16,21 0 0,-21 1 0,0 20 15,0-20-15,0 20 0,-21-21 16,0 22-16,0-22 0,0 1 16,-1-1-16,22 0 0,-21-21 0,21 22 15,-21-22-15,21 0 0,0 0 16,21-21-16,0 0 16,1 0-16,20 0 0,-21-21 15,0 0-15,22 0 0,-22 0 16,0-1-16,0 1 0</inkml:trace>
  <inkml:trace contextRef="#ctx0" brushRef="#br0" timeOffset="41464.24">7260 7472 0,'0'21'0,"-21"0"32,21 0-32,21-21 15,0 0 1,0 0-16,1 0 0,20-21 0,-21 0 15,0 21-15,0-21 16,22 0-16,-22 0 0,0-1 0,-21 1 16,0 0-16,21 0 0,-21 0 15,0 0-15,0-1 0,0 1 0,-21 0 16,0 21-16,0 0 0,0 0 16,-1 21-16,1 0 0,0 1 0,0-1 15,0 21-15,0-21 0,-1 22 0,22-1 16,-21-21-16,21 21 15,0-20-15,0 20 0,0-21 0,0 0 0,0 0 16,0 1-16,21-1 0,1 0 16,-1-21-16,0 21 0,0-21 15,0 0-15,22 0 0,-22 0 16,21-21-16,-21 0 0,22 21 0,-1-21 16,-21-22-16,21 22 0,1-21 15</inkml:trace>
  <inkml:trace contextRef="#ctx0" brushRef="#br0" timeOffset="41691.12">8043 7049 0,'0'-22'0,"0"44"16,0-86-16,0 43 0,-21 21 31,21 21-31,0 0 0,0 22 0,-21-1 16,21 0-16,0 1 0,-21 20 15,21-21-15,-21 1 0,21-1 0,0 22 16,-22-43-16,22 21 0,-21 0 15,21-20-15,0-1 0,0 0 0,0 0 16,0 0-16,21-21 16,1 0-16,-1 0 15,0 0-15,0-21 0,0 0 0,0 0 16,1 0-16</inkml:trace>
  <inkml:trace contextRef="#ctx0" brushRef="#br0" timeOffset="42108.89">8340 7006 0,'0'0'0,"0"-21"0,0 0 16,0 0-16,0 42 16,0 0-1,0 21-15,0-20 0,0 20 16,0 0-16,0 22 0,0-22 0,0 0 16,0 1-16,0-1 0,0 0 15,0 1-15,0-1 0,0-21 0,0 22 16,0-22-16,0-42 47,0-1-47,0-20 0,21 21 15,0-21-15,0 20 0,-21-20 16,21 0-16,0-1 0,22 1 0,-22 21 16,0 0-16,0 0 0,22-1 15,-22 22-15,21 0 0,-21 0 16,0 22-16,22-1 0,-22 0 0,0 0 15,0 21-15,0-20 0,-21 20 16,0 0-16,0-21 0,0 22 0,0-22 16,-21 21-16,21-21 0,-21 1 0,0-1 15,0 0-15,0 0 0,-1-21 16,1 0-16,0 0 0,0 0 16,0 0-1,0 0-15,-1-21 0,1 0 0,0 0 16</inkml:trace>
  <inkml:trace contextRef="#ctx0" brushRef="#br0" timeOffset="42271.8">7747 7324 0,'-21'0'0,"42"0"0,-21 0 31,21 0-31,0 0 0,22 0 16,20 0-16,-21 0 0,22 0 0,-1 0 15,1 0-15,-1-21 0,1 21 16,21 0-16,-22-22 0,1 22 0</inkml:trace>
  <inkml:trace contextRef="#ctx0" brushRef="#br0" timeOffset="42681.57">9377 7197 0,'0'0'0,"-64"-21"31,43 21-31,0 0 16,0 21-16,0 21 0,-1-21 0,1 0 15,0 22-15,21-1 0,0-21 16,0 22-16,0-22 0,0 21 0,0-21 16,0 22-16,0-22 0,0 0 15,21 0-15,0 0 0,1-21 16,-1 21-16,0-21 0,0 0 0,0 0 15,22 0-15,-22 0 0,21 0 16,-21 0-16,0-21 0,22 0 0,-22 0 16,0 0-16,0 0 0,-21-22 15,0 22-15,21-21 0,-21-1 0,0 1 16,0 0-16,0-1 0,-21 1 0,0 0 16,0 21-16,0-1 0,0 1 15,-22 21-15,22 0 0,-21 0 0,-22 0 16,43 21-16,-21 1 15,21-1-15,21 0 0,0 21 0,0-21 16,0 1-16,0 20 0,0-21 16,21 0-16,0 0 0,21-21 15,-21 0-15,22 22 0,-1-22 0</inkml:trace>
  <inkml:trace contextRef="#ctx0" brushRef="#br0" timeOffset="43453.34">10223 7281 0,'-42'-127'32,"84"254"-32,-126-275 0,63 127 0,-1 21 15,-20 0-15,21 0 0,0 0 16,-22 0-16,22 0 0,0 21 0,0 0 16,-21 1-16,20 20 0,1-21 15,0 21-15,0 1 0,0-1 0,21 0 16,0 1-16,0-22 0,0 21 0,0-21 15,0 22-15,0-22 0,21 21 16,0-42-16,0 21 0,22-21 16,-22 0-16,21 0 0,-21 0 15,64-21-15,-64 0 0,21 21 16,-20-21-16,20 0 0,-21-22 16,21 22-16,-20-21 0,-1 0 15,0-1-15,-21-20 0,21-1 0,-21 22 16,21-22-16,-21 1 0,0 21 15,0-22-15,0 22 0,0-1 0,0 1 16,0 0-16,0-1 0,0 22 0,0 0 16,0 42-1,0 0-15,-21 22 16,21-22-16,0 21 0,-21 1 16,21-22-16,-21 42 0,21-20 15,0-1-15,0 0 0,0 22 0,0-22 16,0 22-16,0-22 0,0 0 0,0 1 15,0-1-15,0-21 0,21 21 16,0-20-16,0-1 0,0 0 16,22-21-16,-22 21 0,0-21 15,21 0-15,-20 0 0,20-21 16,-21 0-16,21 21 0,1-21 0,-22-1 16,21-20-16,1 21 0,-1-21 0,0-1 15,-21 1-15,22 0 16,-22-1-16,21-41 0,-21 62 15,-21-20-15,0 21 0,0 0 0,0 0 16,-21 21-16,0 0 16,0 0-16,-21 21 0,20 0 0,1 0 15,0 0-15,0 22 0,21-22 16,0 21-16,0 0 0,0-20 0,0 20 16,0-21-16,21 0 0,0 22 15,0-22-15,1 0 0,-22 0 16,0 0-16,0 0 0,-22-21 31,1 0-31,0 0 0,0 0 16,0 0-16,0 0 0,-22 0 0,22 0 15,0 0-15,0 0 0,0 0 16,-22 0-16,22 0 0,-21 0 16,-1 0-16</inkml:trace>
  <inkml:trace contextRef="#ctx0" brushRef="#br0" timeOffset="44288.85">4424 8742 0,'0'0'0,"0"-21"0,0 0 15,21-1-15,-21 1 16,0 0-16,21 0 16,0 21-16,0-21 0,1 21 15,-1 0-15,0-21 0,0 21 0,0 0 16,0 0-16,1 0 0,-1 21 16,0 0-16,-21 0 0,0 0 0,0 0 15,0 22-15,-21-22 0,0 21 16,-1 1-16,-20-1 0,21-21 15,-21 21-15,-1-20 0,22-1 0,-21 21 16,21-42-16,-1 21 0,22 0 16,0-42 15,22 0-31,20 21 0,-21-21 0,21 21 16,-20 0-16,20 0 0,0 0 15,-21 0-15,22 0 0,-1 0 0,-21 0 16,22 0-16,-22 21 0,0 0 15,0 0-15,-21 1 0,0-1 16,0 0-16,0 0 0,0 0 0,-21 0 16,-21 1-16,-1-1 0,1 0 15,0 0-15,-1 0 0,1 0 0,-43-21 16,43 22-16,21-22 16,-22 0-16,22 0 0,0 0 0,0 0 15,0 0-15,0 0 0,21-22 0,0 1 16,0 0-1,0 0-15,21 0 16,0 21-16,0-21 16,21-1-16,-20 1 0</inkml:trace>
  <inkml:trace contextRef="#ctx0" brushRef="#br0" timeOffset="44443.76">5101 8996 0,'0'0'15,"21"0"-15,0 0 47,1 0-31</inkml:trace>
  <inkml:trace contextRef="#ctx0" brushRef="#br0" timeOffset="46938.71">6456 8573 0,'0'-22'0,"0"44"0,0-65 0,0 22 0,0 0 15,0 0-15,0 0 0,-21-1 16,-1 1-16,1 0 0,0 0 0,0 21 15,0 0-15,0 0 0,-1 0 16,1 0-16,0 21 0,-21 0 16,21 0-16,-22 1 0,22 20 0,-21 0 15,21 1-15,-1-1 0,-20 85 16,42-85-16,0 22 0,0-1 16,0 1-16,0-22 0,0 22 15,21-22-15,0 0 0,1-21 0,-1 1 16,0-1-16,21 0 0,-21 0 0,22-21 15,-22 0-15,21 0 16,1 0-16,-1 0 0,0-21 0,1 0 0,-1 0 16,0-1-16,1-20 15,-1 21-15,21-64 0,-20 64 16,-22-21-16,0-1 0,0 1 16,-21 0-16,0-1 0,0 22 0,0 0 15,0 0-15,0 0 0,0 0 0,0 42 31,-21 0-31,0 42 16,21-20-16,0-22 0,0 21 16,0 1-16,0-1 0,0-21 0,0 21 15,0-20-15,21-1 0,-21 0 16,21 0-16,0 0 0,1 0 0,-1-21 16,21 0-16,-21 0 0,0 0 0,22 0 15,-22 0-15,21-21 0,-21 0 16,22 0-16,-22 0 0,21 0 0,-21-22 15,1 22-15,-22-21 16,0-1-16,0 1 0,0 0 0,0-1 16,0 22-16,-22-21 0,1 0 0,-21 20 15,21 1-15,-22 0 0,-41 21 16,63 0-16,-22 0 0,1 0 16,0 0-16,20 21 0,-20 22 15,21-22-15,0 21 0,0 0 0,21 1 16,0-1-16,0 0 0,0-20 15,21 20-15,0-21 0,0 21 0,0-20 16,22-1-16,-22-21 0,21 0 16,-21 0-16,22 0 0,-1 0 15,0 0-15,1 0 0,-1-21 0,0-1 16,1 1-16,-22 0 0,21 0 16,-21 0-16,0 0 0,1-22 15,-1 22-15,0-21 0,-21 21 0,0-1 16,0 1-16,0 0 0,0 0 0,0 42 31,0 21-15,0-20-16,0-1 0,0 21 0,0-21 15,0 0-15,0 22 0,0-22 16,0 0-16,0 0 0,0 0 0,0 1 16,0-1-16,0 0 15,0-42 16,0 0-15,21-22-16,0 22 0,0-42 16,1 41-16,-1-20 0,0 0 15,0-1-15,21 1 0,-20 21 16,20 0-16,21-22 0,-20 22 16,-1 21-16,0 0 0,22 0 15,-43 21-15,0 1 0,0-1 16,-21 21-16,0-21 0,0 22 15,0 20-15,0-21 0,0 1 16,0-22-16,0 21 0,0-21 16,0 22-16,0-22 0,0 0 15,22-21-15,-1 0 0,0 0 16,0 0-16,0 0 0,22 0 16,-22-21-16,21 0 0,-21 0 0,22-1 15,-22 1-15,0 0 16,42-42-16,-41 20 0,-1 22 15,0-21-15,0 21 0,-21-22 0,0 22 16,0 0-16,0 0 0,0 0 16,-21 21-1,0 0-15,0 21 0,-1 0 16,22 21-16,0-21 0,0 1 0,0 20 16,0-21-16,0 21 0,0-20 15,0-1-15,0 0 0,0 0 0,0 0 16,22 0-16,-22 1 0,21-1 15,-21-42 17,-21-1-17,-1 1-15,1 0 0,0 0 16,0 21-16,21-21 0,-21 21 16,0 0-16,-1 0 15,22 21 1,0 0-16,0 0 0,0 0 15,22 1-15,-1-1 0,0 0 16,0-21-16,0 21 0,0-21 16,1 0-16,-1 0 0,0 0 0,21 0 15,1 0-15,-1 0 0,-21 0 0,21 0 16,1 0-16,-1-21 0,0 0 16,-20 0-16,20-22 0,-21 22 15,21-21-15,1-43 16,-1 0-16,-21 22 0,0-22 15,-21 22-15,0 20 0,0 1 16,0 0-16,0-1 0,0 1 16,0-21-16,0 41 0,0 44 31,-21-1-31,21 0 16,-21 21-16,21-21 0,-21 22 15,21-1-15,0 0 0,0 1 0,0-1 16,0 0-16,0 22 0,0-22 15,0 1-15,0-1 0,0 0 0,0 1 16,0-1-16,0-21 0,0 21 16,0-20-16,21-1 0,0 0 15,0-21-15,22 0 0,-22 0 0,0 0 16,21 0-16,1 0 0,-22 0 16,21-21-16,-21 0 0,22-1 0,-22 1 15,21-21-15,-21 21 0,1-22 16,-1 1-16,0-43 0,0 22 15,-21 21-15,0 20 16,0 1-16,-21 21 0,0 0 16,0 0-16,-1 0 0,22 21 15,-21 1-15,21-1 0,0 0 0,0 0 16,0 0-16,0 22 0,0-22 0,0 0 16,21 21-16,1-21 0,-1 1 15,-21-1-15,21 0 0,0 0 16,0 0-16,0 0 0,1-21 15,-1 22-15,0-22 16,0 0-16,0 0 16,0 0-16,1-22 0,-1 1 0,-21 0 15,21 0-15,0 0 0,0 0 16,-21-22-16,21 22 0,1-21 0,-22-1 16,0 22-16,0 0 15,21-21-15,-21 21 0,0-1 0,0 44 47,0-1-47,-21 21 0,21-21 0,-22 0 16,22 22-16,0-22 0,0 21 15,0-21-15,0 1 0,0-1 0,0 0 16,0 0-16,0 0 0,22 0 0,-1-21 16,0 0-16,0 0 0,21 0 15,-20 0-15,-1 0 0,0 0 16,21 0-16,-21-21 0,1 0 0,-1 0 15,0 0-15,0 0 0,0-22 0,0 22 16,1-42-16,-1 20 16,-21 22-16,0 0 0,0 0 15,0 0-15,0-1 0,0 44 32,-21-1-32,21 0 0,-22 21 0,22-21 15,-21 22-15,21-22 0,0 21 0,0-21 16,0 1-16,0 20 0,0-21 15,0 0-15,0 0 0,0 1 16,21-22-16,1 0 0,-1 0 16,0 0-16,21 0 0,-21 0 15,22-22-15,-22 22 0,21-21 0,1 0 16</inkml:trace>
  <inkml:trace contextRef="#ctx0" brushRef="#br0" timeOffset="47181.56">10604 8636 0,'0'-21'15,"0"42"-15,0-63 0,-21 42 16,0 0-16,0 0 16,21 21-16,-21-21 0,0 21 0,-1 21 15,1-20-15,-21 62 16,21-63-16,0 22 0,-1 41 16,22-41-16,0-22 0,0 21 15,0-21-15,0 1 0,0-1 0,22 0 16,-1-21-16,0 0 15,0 0-15,21 0 0,-20 0 0,20 0 16,0-21-16,-21 21 0,22-21 16,-1-1-16,0 1 0,-20-21 15,20 0-15,0-1 0,-21 1 0</inkml:trace>
  <inkml:trace contextRef="#ctx0" brushRef="#br0" timeOffset="47426.42">11049 8382 0,'0'42'0,"0"-84"0,0 0 16,0-1-16,0 22 0,0 0 0,0 0 15,-21 21 1,0 0-16,21 21 0,-22 21 16,1-20-16,21 20 0,-21 0 15,21 1-15,-21-1 0,21 0 0,0 1 16,-21-1-16,0 0 0,21 1 16,-22-1-16,22 21 0,-21-20 0,21-1 15,0-21-15,0 22 0,0-22 0,0 0 16,0 0-16,0 0 0,43-21 15,-22 0-15,0 0 0,21 0 0,-21 0 16,22 0-16,-22 0 0,21-21 16,1 0-16,-1 0 0,-21-22 0,21 22 15,-20-21-15</inkml:trace>
  <inkml:trace contextRef="#ctx0" brushRef="#br0" timeOffset="47768.23">11366 8678 0,'0'-21'0,"0"0"15,0 63-15,-21-84 16,0 42-16,0 0 0,0 0 15,0 21-15,-1 0 0,22 22 0,-21-22 16,0 21-16,0 1 0,21-22 16,0 21-16,0 0 0,0-20 0,0 20 15,0-21-15,0 0 0,0 0 16,0 1-16,21-22 0,0 21 0,22-21 16,-22 0-16,21 0 0,0 0 0,1 0 15,-22 0-15,21-21 0,1-1 16,-22 1-16,21 0 0,-21 0 15,0 0-15,1-22 0,-22 1 16,0 0-16,0-1 0,0 1 0,0 21 16,0-43-16,0 22 0,-22 42 15,1-21-15,0 21 0,0 0 16,0 0-16,0 0 0,-1 0 0,-20 21 16,21 0-16,0 0 0,21 1 15,-21-1-15,21 0 0,-22 0 0,22 0 16,0 0-16,0 1 0,0-1 15,22-21-15,-1 0 0,0 0 0,0 21 16,0-21-16</inkml:trace>
  <inkml:trace contextRef="#ctx0" brushRef="#br0" timeOffset="48133.33">11853 8805 0,'0'0'0,"0"-21"0,0 0 0,0 0 16,0 0-16,0 0 0,21-1 0,1 1 15,-1 0-15,0 21 16,0 0-16,0 0 0,0 0 0,1 0 16,-1 0-16,0 0 0,0 21 15,0 0-15,-21 1 0,0 20 16,0-21-16,0 0 0,0 22 0,0-1 16,0-21-16,0 0 0,0 22 15,-21-22-15,0 0 0,21 0 16,0 0-16,-21-21 0,21 21 15,0-42 1,0 0-16,21 0 16,0 0-16,0 0 15,-21-1-15,21-20 0,1 21 16,-1-21-16,0 20 0,0-20 0,0 21 16,0-21-16,1 20 0,-1 1 15,0 0-15,0 21 0,21-21 16,-20 0-16,-1 21 0,0 0 0,0 0 15,0 0-15</inkml:trace>
  <inkml:trace contextRef="#ctx0" brushRef="#br0" timeOffset="48487.7">12785 8594 0,'21'0'0,"-42"0"0,42-21 0,-21-1 15,-21 22 16,-1 0-31,1 0 0,0 22 16,0-1-16,0-21 16,0 21-16,-1 0 0,1 0 0,0-21 15,21 21-15,0 1 0,0-1 16,0 0-16,0 0 0,21 0 16,0 0-16,1 1 0,-1-22 15,0 21-15,0 0 0,0-21 0,0 21 16,-21 0-16,22-21 0,-22 21 0,21 1 15,-21-1-15,0 0 16,-21-21-16,-1 0 16,1 21-16,0-21 0,0 0 15,0 0-15,0 0 0,-1 0 0,1 0 16,0 0-16,0 0 0,0-21 16,0 0-16,-1 21 0,22-21 15,-21 21-15,21-22 0,0 1 16,-21 0-16</inkml:trace>
  <inkml:trace contextRef="#ctx0" brushRef="#br0" timeOffset="48747.14">10922 8340 0,'-21'0'0,"42"0"0,-63 0 0,63-21 15,21 21-15,22 0 16,-22 0-16,43 0 0,-22 0 16,22 0-16,-22 0 0,1 0 0,20-22 15,22 22-15,-63 0 16,20 0-16,-42 0 0,22 0 0,-22 0 16,-21-21-16,-21 21 15,-22-21 1,22 21-16,-21 0 0,-22-21 0,1 21 15</inkml:trace>
  <inkml:trace contextRef="#ctx0" brushRef="#br0" timeOffset="48985">9144 8319 0,'-42'0'0,"84"0"0,-106 0 0,43 21 15,0-21-15,42 21 16,22-21 0,-22 0-16,0 0 0,21 0 0,1 0 15,-22 0-15,21 0 0,0-21 16,1 21-16,-22 0 0,0 0 0,21-21 16,-20 21-16,-1 0 0</inkml:trace>
  <inkml:trace contextRef="#ctx0" brushRef="#br0" timeOffset="50075.4">1143 10139 0,'0'-21'16,"0"0"-1,0-1 1,21 22-16,0 0 0,0-21 16,1 21-16,20 0 0,-21 0 15,0 0-15,22 0 0,-22 0 0,0 21 16,0 22-16,-21-22 15,0 0-15,0 0 0,-21 0 16,-21 22-16,-1-22 0,22 0 16,-21 21-16,-1-20 0,1-1 15,21 0-15,-21 0 0,20 0 0,1-21 16,21-21 15,0 0-31,21 21 0,1-21 16,20 21-16,-21 0 0,21 0 15,1 0-15,-1 0 0,0 0 0,1 21 16,-1 0-16,-21 0 0,22 0 16,-22 1-16,0 20 0,-21-21 15,0 21-15,0-20 0,-21 20 0,0-21 16,-1 21-16,-20-20 0,0-1 16,21 0-16,-22 0 0,1 0 15,0-21-15,20 0 0,-20 21 16,21-21-16,0 0 0,-22 0 0,22 0 15,0 0-15,0-21 16,21 0-16,-21 21 16,21-21-16,0 0 15,0 0-15,0-1 16,21 1 0</inkml:trace>
  <inkml:trace contextRef="#ctx0" brushRef="#br0" timeOffset="50239.31">1968 10478 0,'22'0'15,"-44"0"-15,65 0 0,-43-22 16</inkml:trace>
  <inkml:trace contextRef="#ctx0" brushRef="#br0" timeOffset="50889.94">3768 9970 0,'0'0'0,"-22"0"0,1 0 16,0 0-16,0 0 0,0 0 15,0 0-15,-22 21 0,22 0 0,0 21 16,0-21-16,0 22 0,-1-1 0,1 0 16,21 22-16,-21-1 0,0-20 15,0 20-15,21 1 0,0-22 0,-21 22 16,21-22-16,-22-21 15,22 21-15,0-20 0,0-1 0,22-42 32,-1-22-17,0 22-15,0-21 0,0-1 16,0 1-16,1 0 0,-1-22 0,0 22 16,21 0-16,-21-22 0,1 22 15,20-1-15,-21 1 0,21 0 0,-20-1 16,-1 22-16,0 0 0,0 21 15,0 0-15,0 0 0,1 0 0,-1 0 16,-21 21-16,0 0 0,21 1 0,0 20 16,0-21-16,-21 21 0,0 1 15,0-1-15,0 22 0,21-22 16,-21 0-16,0 22 0,0-22 16,0 0-16,0-20 0,0 20 0,0 0 15,-21-21-15,21 1 0,-21-1 16,0-21-16,0 0 15,0 0-15,-1 0 16</inkml:trace>
  <inkml:trace contextRef="#ctx0" brushRef="#br0" timeOffset="51064.84">3471 10499 0,'-21'0'0,"42"0"0,-42-21 15,42-1 1,0 22-16,1 0 15,20 0-15,0 0 0,1-21 16,-1 0-16,0 21 0,22-21 0,-1 21 16,-20-21-16,20 21 0,-21-21 15,22 21-15,-22-22 0,1 22 16,-1 0-16,0 0 0</inkml:trace>
  <inkml:trace contextRef="#ctx0" brushRef="#br0" timeOffset="51417.63">4339 10308 0,'-21'0'0,"42"0"0,-42-21 16,0 0-16,0 21 0,21-21 16,0 0-16,21 21 31,0 0-31,0 0 0,21 0 0,-20 0 16,20 0-16,-21 21 0,21 0 15,1 0-15,-22 21 0,21-20 0,-21 20 16,1-21-16,-22 21 0,0 1 15,0-22-15,0 21 0,0-21 0,0 1 16,-22-1-16,22 0 0,-21 0 16,0 0-16,0-21 0,0 0 15,21-21 1,0 0-16,0 0 16,0 0-16,0-1 0,0-20 0,21 21 15,-21-21-15,21-1 0,0 22 16,0-21-16,1 21 0,-1-1 15,0 1-15,21 0 0,-21 0 0,22 21 16,-22-21-16,21 21 0,1 0 16,-22 0-16,21 0 0,-21-21 0,0 21 0</inkml:trace>
  <inkml:trace contextRef="#ctx0" brushRef="#br0" timeOffset="51803.93">5228 10329 0,'-21'0'16,"21"-21"0,0 0-16,0 0 0,0 0 15,21 0-15,0 21 0,0-22 16,1 22-16,20 0 16,-21 0-16,0 0 0,0 0 0,22 0 15,-22 22-15,0-1 0,21 0 16,-20 21-16,-1-21 0,-21 22 15,0-22-15,21 21 0,-21-21 0,0 22 16,0-1-16,0-21 0,0 0 16,-42 22-16,20-22 0,22 0 15,-21-21-15,0 0 16,21-21 0,0 0-16,0 0 0,0-1 15,0-20-15,21 21 0,0-21 16,1 20-16,-1-20 0,-21 21 15,21-21-15,0 20 0,0 1 0,0 0 16,1 0-16,-1 0 0,0 0 16,0 21-16,0-22 0,22 22 15,-22 0-15,21 0 0,0 0 0</inkml:trace>
  <inkml:trace contextRef="#ctx0" brushRef="#br0" timeOffset="53168.14">6667 10393 0,'0'0'0,"22"-42"31,-22 20-31,0 1 0,0 0 16,0 0-16,0 0 0,-22 21 0,1-21 16,0-1-16,0 1 0,0 0 0,0 21 15,-22 0-15,22-21 0,0 21 16,-21 0-16,20 0 0,1 0 0,-21 21 15,21 0-15,0 0 0,-22 1 16,22 20-16,0 0 0,0 1 0,0-1 16,-1 0-16,22 1 0,0-1 15,0 0-15,0 1 0,0-22 0,0 21 16,0-21-16,0 0 0,0 1 0,22-22 16,-1 0-16,0 21 0,0-21 15,0 0-15,0 0 0,22-21 0,-22 21 16,0-22-16,21 1 0,-20 0 15,20-21-15,-21-1 0,21 22 0,-20-21 16,-1 0-16,0-1 0,0 1 16,0 0-16,-21-1 0,0 1 15,0 21-15,0 0 0,0-1 0,0 1 16,-21 42 15,21 1-31,0 20 0,0-21 0,-21 21 16,21 1-16,0-22 0,0 21 15,0 1-15,0-1 0,0-21 0,0 21 16,0-20-16,21-1 0,0 0 16,0 0-16,1-21 0,20 21 15,-21-21-15,21 0 0,-20 0 0,20 0 0,0 0 16,-21-21-16,22 0 16,-1 21-16,-21-42 0,22 20 0,-22 1 15,0-21-15,0 0 0,0-1 16,0 1-16,1 21 0,-1-22 15,-21-20-15,21 21 0,-21 20 16,21 1-16,-21 42 31,0 1-31,-21-1 16,21 0-16,0 21 0,-21-21 16,21 1-16,0 20 0,0-21 0,0 0 0,0 22 15,0-22-15,0 0 16,21 0-16,0 0 0,0-21 15,22 0-15,-22 0 0,21 0 16,-21 0-16,22 0 0,-1 0 16,-21-21-16,21 21 0,-20-21 0,-1 0 0,21 0 15,-21-1-15,0-20 0,-21 21 16,22-21-16,-22 20 0,21-41 16,-21 42-16,0 0 0,0-1 15,0 1-15,0 0 0,0 42 47,0 0-47,-21 1 0,21 20 16,-22 0-16,22 1 0,0-1 15,-21 0-15,21 1 0,-21 20 0,21 1 16,0-22-16,0 21 0,0 1 0,0-22 16,0 22-16,21-1 0,-21 1 15,21-1-15,-21 1 0,0-1 0,0 22 16,0-22-16,0 1 0,0-1 0,0 1 15,0-22-15,0 22 0,0-22 16,0 0-16,0 1 0,-21-1 16,0 0-16,0-20 0,-21 41 15,20-42-15,-20-21 0,21 0 16,0 0-16,0 0 0,-1 0 0,1 0 16,0-21-16,21 0 0,0-21 0,0 20 15,0-20-15,0 0 0,0-22 16,21 1-16,0-1 0,22-20 0,-22 20 15,21-21-15,1 1 0,-1-1 16,0 0-16,1 1 0,20-1 0,-21 0 16,22 1-16,42-64 0,-64 84 15,0 1-15,1-1 16,20-42-16,-42 64 0,1 0 16,-22-1-16,21 22 0,-21 0 15,-21 21 1,-1 0-16,1 21 0,0-21 15,0 21-15,0 0 0,0 1 16,-1-1-16,22 21 0,0-21 0,0 0 16,0 22-16,0-22 0,22 21 15,-1-21-15,0 22 0,0-22 16,0 0-16,0 21 0,1 1 0,-1-22 16,-21 0-16,0 0 15,-21-21 16,-1 0-31,1 0 0,0 0 0,0 0 16,0 0-16,0 0 0,-1 0 0,-20 0 16,21 0-16,-21 0 0,-1 21 15</inkml:trace>
  <inkml:trace contextRef="#ctx0" brushRef="#br0" timeOffset="54056.64">1058 12171 0,'0'-21'16,"0"42"-16,0-63 0,0 20 0,0 1 16,-21 21-16,21 21 15,0 1-15,0-1 16,0 21-16,0 0 0,0 1 0,0-22 16,-21 21-16,21 1 0,-21-1 15,0-21-15,21 21 0,-22-20 16,1 20-16,0-21 0,0 0 0,0 0 15,0 1-15,-1-1 0,1-21 16,42 0 0,1 0-16,-1-21 15,0 21-15,0-22 16,21 22-16,-20-21 0,20 21 0,-21-21 16,21 21-16,1-21 0,-1 21 15,-21-21-15,22 0 0,-1 21 0,0-22 16,1 1-16,-22 0 0,0 21 15,0-21-15,0 0 0,-21 0 16,21-1-16,-21 1 0,0 0 16,-21 21-1,0 0-15,0 21 16,21 0-16,-21 1 0,21-1 16,0 0-16,0 0 0,0 21 15,0 1-15,0-1 16,0-21-16,0 0 0,0 22 15,0-22-15,0 0 0,0 0 0,0 0 16,0 1-16,21-22 16,0-22-1,0 1-15,0 21 0</inkml:trace>
  <inkml:trace contextRef="#ctx0" brushRef="#br0" timeOffset="54219.54">1926 12361 0,'0'0'0,"0"-21"0,0 0 16,0 0-1,21 21 1,0 0 0,1 0-16,-1 0 15,-21 21-15</inkml:trace>
  <inkml:trace contextRef="#ctx0" brushRef="#br0" timeOffset="55524.83">3196 12510 0,'0'0'0,"0"-22"16,0 1-16,0 0 16,21 0-16,0 0 0,1 0 0,20-1 15,-21 1-15,21-21 0,-20 21 16,20-22-16,-21 1 0,21 0 16,-20-1-16,-1 1 0,0 0 15,0-22-15,-21 22 0,0 21 0,0-22 0,0 1 16,0 21-16,0 0 15,0 0-15,-21-1 0,0 22 0,0 0 16,-1 0-16,1 0 0,0 22 0,0-1 16,0 0-16,0 0 0,-1 21 15,1 22-15,0-22 0,0 22 16,21-1-16,-21 1 0,21-22 0,0 22 16,0-1-16,0-21 0,0 1 15,0-1-15,21-21 0,0 22 0,0-22 16,0 0-16,1 0 0,-1 0 15,0-21-15,21 0 0,-21 0 0,22 0 16,-22 0-16,21 0 0,1-21 16,-22 0-16,21 0 0,0 0 15,1-22-15,-22 22 0,42-64 16,-41 43-16,-1 0 0,0-1 16,-21 1-16,21 21 0,-21-21 0,21 20 15,-21 1-15,21 0 0,-21 42 31,0 0-31,0 1 0,0-1 16,0 21-16,0-21 0,0 22 0,-21-22 16,21 21-16,0-21 0,0 22 15,0-22-15,0 21 0,0-21 0,0 0 16,0 1-16,21-1 0,1 0 16,-1-21-16,0 21 0,0-21 15,0 0-15,0 0 0,1 0 16,-1-21-16,0 0 0,0 21 15,0-21-15,0-1 0,1 1 0,-1 0 16,-21 0-16,0-21 0,0 20 16,0 1-16,0-21 0,-21 21 0,-1-22 15,1 22-15,0 0 0,0 0 16,-21 21-16,20 0 0,1-21 0,0 21 16,0 0-16,0 0 0,0 0 15,21 21-15,21-21 16,0 0-16,0 0 15,21 0-15,-20 0 0,20 0 16,0 0-16,1-21 0,-1 21 16,21-21-16,-20-1 0,20 22 0,1-21 15,-22 0-15,22 21 0,-22 0 16,0-21-16,-21 21 0,22 0 0,-43 21 16,0 0-16,0 0 15,0 22-15,0-22 0,0 0 16,-21 21-16,-1-20 0,1 20 0,0-21 15,0 0-15,21 22 0,0-22 16,-21 0-16,21 0 0,0 0 16,0 0-16,0 1 0,0-1 15,21-21-15,0 0 0,0 0 16,22 0-16,-22 0 0,21 0 0,-21 0 16,22-21-16,-22 21 0,21-22 15,-21 1-15,22 0 0,-22 0 0,0 0 16,0-22-16,0 22 0,-21-63 15,0 41-15,0 22 0,0-21 16,-21-1-16,0 22 0,0 0 16,-22 0-16,22 0 0,-21 21 0,0 0 15,-22 0-15,22 0 0,-1 0 16,1 0-16,0 21 0,21 0 16,-22 0-16,22 0 0,21 1 0,0-1 15,0 0-15,0 0 0,21 0 16,0 0-16,22 1 0,-1-22 15,0 0-15,1 0 0,20 0 0,-20 0 16,20 0-16,-21 0 0,22 0 0</inkml:trace>
  <inkml:trace contextRef="#ctx0" brushRef="#br0" timeOffset="55864.64">5715 11938 0,'-85'-21'31,"64"21"-31,0 21 0,0-21 0,0 42 16,21-20-16,0 20 16,0 0-16,-22 1 0,22-1 0,0 0 15,0 22-15,-21-22 0,21 22 16,0-1-16,0 1 0,0-1 0,0 1 16,0 20-16,0 1 0,0-22 0,0 22 15,0 0-15,0-1 0,0 1 16,-21 0-16,21-1 0,-21-20 0,0 21 15,0-22-15,-1 22 0,1-43 16,0 22-16,0-22 0,21 0 16,0-21-16,-21 1 0,21-1 15,-21-21-15,21-21 16,0-1-16,0-20 0,0 21 16,21-43-16,0 22 0,0-21 15,0-1-15,0 1 0,-21-1 0,22-21 16,-1 1-16,0-1 0</inkml:trace>
  <inkml:trace contextRef="#ctx0" brushRef="#br0" timeOffset="56164.47">5524 12277 0,'-21'-43'0,"42"86"0,-63-128 0,42 43 16,-21-1-16,21 1 0,0 21 16,0-21-16,0 20 0,21-20 0,21 21 15,-20 0-15,20 0 0,0 21 16,22 0-16,-22-22 0,22 22 0,-1 0 15,-21 22-15,22-22 0,-22 42 16,1-21-16,-1 0 0,-21 22 16,0-1-16,-21 0 0,0 1 0,0-1 15,-21-21-15,0 21 0,-21-20 0,-1 20 16,-20-21-16,20 0 0,-20 0 16,21 1-16,-22-22 0,22 21 0,-1-21 15,1 0-15,0 0 0,21 0 16,-1 0-16,44 0 15,-1 0 1,0 0-16,21-21 16,1-1-16,-22 22 0,21-21 0</inkml:trace>
  <inkml:trace contextRef="#ctx0" brushRef="#br0" timeOffset="56571.24">6710 11980 0,'21'0'0,"-42"0"0,42-21 0,-21 0 16,0 0 0,0 0-16,-21 21 15,0-21-15,-1 21 0,1 0 16,-21 0-16,21 0 0,0 0 16,-1 21-16,-20 0 0,21 0 0,0 0 15,0 0-15,-1 1 0,22-1 16,0 0-16,0 0 0,0 21 0,0-20 15,0-1-15,22 0 16,-1 0-16,0-21 0,21 21 0,-21-21 16,22 21-16,-22 1 0,21-22 15,-21 21-15,1-21 0,20 21 0,-42 0 16,21-21-16,-21 21 0,0 0 16,0 1-16,-21-1 15,0-21-15,-22 0 0,1 21 16,21-21-16,-21 0 0,-1 21 15,1-21-15,21 0 0,-22 0 0,22 0 16,0 0-16,0 0 0,0 0 16,0 0-16,-1 0 0,1 0 15,0 0-15,0 0 16,0 21-16</inkml:trace>
  <inkml:trace contextRef="#ctx0" brushRef="#br0" timeOffset="57106.93">974 13737 0,'63'0'31,"-42"-21"-31,22 21 0,-1 0 16,0-21-16,1 0 0,20 21 0,-21 0 15,1 0-15,20 0 0,-42 0 16,22 0-16,-22 0 0,0 0 16,-42 0-1,0 0-15,-22 21 16</inkml:trace>
  <inkml:trace contextRef="#ctx0" brushRef="#br0" timeOffset="57544.68">1079 13822 0,'0'0'0,"-21"21"0,0 0 0,21 0 16,-21 1-16,0-1 0,21 0 0,-85 85 31,64-85-31,0 0 15,21-42 17,21 21-17,0-21-15,0 0 0,0 21 16,1-22-16,-1 22 0,0 0 16,0 0-16,21 0 0,1 0 0,-22 0 15,21 0-15,1 0 0,-1 0 16,0 22-16,1-1 0,-1 0 15,-21 0-15,0 0 0,0 0 16,1 1-16,-22 20 0,0-21 0,0 21 16,-22-20-16,1 20 0,0-21 0,-21 0 15,-1 22-15,1-22 0,0 0 16,-1 0-16,1-21 16,0 21-16,21-21 0,-22 0 0,22 0 15,-21 0-15,21 0 0,-1 0 16,1 0-16,21-21 0,-21 21 15,21-21-15,0 0 16,0 0-16,21 21 0,-21-22 16,21 1-16,22 0 0,-22 0 0,21 0 15</inkml:trace>
  <inkml:trace contextRef="#ctx0" brushRef="#br0" timeOffset="57719.58">1820 14203 0,'21'0'0,"-42"0"0,64 0 16,-43-21 0,21 21 31,0 0-32,0 0-15</inkml:trace>
  <inkml:trace contextRef="#ctx0" brushRef="#br0" timeOffset="61070.66">3344 13695 0,'-21'-42'0,"42"84"0,-42-106 0,0 43 0,0 0 16,0 0-16,-1-21 15,1 20-15,0 22 0,0-21 0,-21 0 16,20 21-16,1 0 0,-21 0 0,21 0 16,-22 21-16,22 0 0,-21 22 15,21-1-15,0 0 0,-1 1 16,1 20-16,21-20 0,0 20 15,0 1-15,0-1 0,0-21 0,0 22 16,0-22-16,0 22 0,21-22 0,-21 0 16,43 1-16,-22-1 0,0-21 15,0 0-15,22 1 0,-1-22 16,0 0-16,1 0 0,-1 0 0,0-22 16,1 1-16,20 0 0,-21-21 15,22 21-15,-22-22 0,1 22 0,20-21 16,-42-1-16,22 22 0,-22-21 15,0 21-15,0-22 0,-21 22 16,0 0-16,0 0 0,0 0 0,0 0 16,-21 21-16,0 0 15,0 21-15,-1-21 0,1 21 16,0 0-16,0 21 0,21-20 16,0-1-16,-21 21 0,21-21 15,0 22-15,0-22 0,0 21 0,0-21 16,0 22-16,21-22 0,0 0 15,0 0-15,22-21 0,-22 0 0,21 0 16,0 0-16,1 0 0,-1 0 16,0-21-16,1 0 0,-1 0 0,0-1 15,1 1-15,-1-21 0,-21 21 16,0 0-16,1-22 0,-22 22 0,0-21 16,0 21-16,0-22 15,0 22-15,-22-21 0,1 21 0,0-22 16,-21 22-16,21 0 0,-22 21 0,1 0 15,0 0-15,20 0 0,-20 0 16,0 21-16,21 0 0,-22 0 16,22 1-16,0 20 0,21-21 15,0 21-15,0-20 0,0 20 16,0 0-16,0-21 0,0 1 0,21-1 0,0 21 16,22-42-16,-22 21 0,21 0 15,-21-21-15,22 0 0,-1 0 16,0 0-16,1 0 0,-22-21 15,21 0-15,0 21 0,1-21 0,-22 0 16,0 0-16,21-1 0,-20 1 16,-22 0-16,21 0 0,-21 0 15,0-22-15,0 22 0,0 0 16,0 0-16,0 42 31,0 0-31,0 0 0,0 1 0,0-1 16,0 0-16,0 0 0,0 0 15,0 0-15,0 1 0,0-1 0,0 0 16,0 0-16,0 0 0,0 0 16,0-42 15,21 0-31,-21 0 16,21 0-16,0-22 15,0 22-15,-21 0 0,22 0 0,-1 0 16,0 0-16,0-1 0,0 1 15,-21 0-15,21 21 0,1 0 0,-1 0 16,0 0-16,0 21 16,0 0-16,-21 1 15,21-1-15,-21 0 0,0 0 16,22 0-16,-1 0 0,0 1 16,0-1-16,0 0 0,0 0 0,1-21 15,-1 21-15,21 0 0,-21 1 16,22-22-16,-22 0 0,21 0 0,0 0 15,1 0-15,-1 0 0,0 0 16,1 0-16,-22-22 0,21 1 0,1 0 16,-1 0-16,-21 0 0,21 0 15,-20-1-15,-1 1 0,-21-21 0,0 0 16,0 20-16,0-20 16,0 0-16,-21-1 0,21 22 0,-22-21 0,-20 21 15,21-22-15,0 22 16,0 21-16,-22 0 0,22 0 0,0 0 0,-21 0 15,20 0-15,-20 21 16,21 1-16,-21 20 0,20-21 0,1 21 16,0-20-16,0 20 0,21 0 0,0-21 15,0 22-15,0-1 0,0-21 16,21 0-16,0 1 0,0 20 0,1-21 16,-1-21-16,0 21 0,0-21 15,0 0-15,22 0 0,-22 0 16,21 0-16,-21 0 0,22 0 15,-22-21-15,21 0 0,-21 21 0,22-21 16,-22-22-16,21 22 0,-21-21 16,0 21-16,1-22 0,20-62 15,-21 41-15,-21 22 0,0-22 16,21 1-16,-21-1 0,0 22 0,0 0 16,0 20-16,0-20 0,0 21 15,0 0-15,0 42 16,0 21-1,0 1-15,0-1 0,0 0 16,0 1-16,0 20 0,0-21 0,0 22 16,0-22-16,0 1 15,0 20-15,0-42 0,0 22 0,0-1 16,0-21-16,0 0 0,21 0 0,1 1 16,-1-1-16,0 0 0,0-21 0,21 0 15,-20 0-15,20 0 16,0 0-16,-21 0 0,22-21 0,-1 0 15,-21-1-15,64-20 0,-64 0 16,0 21-16,0-22 16,1 22-16,20-42 0,-42 20 15,0 22-15,0 0 0,0 84 47,-21-41-47,21-1 0,-21 0 0,-1 42 16,22-41-16,0 20 0,0-21 15,0 0-15,0 0 0,0 22 16,0-22-16,22-21 0,20 21 16,-21-21-16,0 0 0,0 0 15,22 0-15,-22 0 0,0 0 0,21 0 16,1-21-16,-22 0 0,21 0 16,-21-1-16,22 1 0,20-42 15,-42 20-15,1 1 0,-1-21 16,0 20-16,21-84 0,-21 85 15,-21-64-15,0 64 16,0 21-16,0-22 0,0 22 16,-21 42-1,0 22 1,0-22-16,21 21 0,-21 0 0,21 1 16,-21-1-16,21 64 15,0-64-15,0 1 0,0-1 0,0 21 16,0-20-16,21-22 15,0 21-15,-21-21 0,21 1 0,0-1 16,0 0-16,1-21 0,-1 0 16,21 0-16,0 0 0,-20 0 0,20 0 15,0 0-15,1 0 0,-1-21 16,0 0-16,-21-1 0,22 1 16,-1-42-16,22-1 0,-43 43 15,0-21-15,-21 21 0,0-22 16,0 22-16,21 0 0,-21 0 15,0 42 1,0 0 0,-21 0-16,21 0 0,0 1 15,-21-1-15,21 0 0,0 21 0,0-21 16,0 1-16,0-1 0,0 0 0,0 0 16,0 0-16,0 0 15,21 1-15,0-22 0,0 0 0,0 21 16,1-21-16,-1 0 0,0 0 15,0 0-15,0 0 0,22 0 0,-22-21 16,0-1-16,0 1 0,0 0 16,0 0-16,1 0 0,20 0 15,-21-1-15,0-20 0,22 0 16,-1-22-16,-42 43 16,0 0-16,0 42 31,-21 0-31,21 0 0,0 1 15,-21-1-15,-1 21 0,22-21 0,-21 0 16,21 1-16,0-1 0,0 0 16,0 0-16,0 0 0,0 0 15,0 1-15,21-1 0,1-21 16,20 0-16,-21 0 0,21 0 16,-20 0-16,20 0 0,0 0 0,1 0 15,-22 0-15,21-21 0,0 21 16,-20-22-16,-1 1 0,21 0 15,-21 0-15,0 0 0,1-22 16,-22-20-16,0-22 0,0 22 16,0 20-16,0 1 0,0 0 15,0 21-15,-22-22 0,-20 22 16,21 21-16,0 0 0,-22 0 0,1 0 16,0 21-16,21 0 0,-22 1 15,-20 62-15,42-41 0,-1-1 16,1 43-16,21-43 15,0 0-15,0-21 0,0 22 0,0-22 16,21 0-16,-21 0 0,22 0 16,41 22-16,-21-43 0,1 0 15,-1 0-15,0 0 0,1 0 16,-1 0-16,0 0 0,1 0 0,-1-21 16,0 21-16,1-22 0,-22 1 15,21 0-15,1-42 0,-22 20 16,0 22-16,0-42 15,-21 20-15,0 1 16,0 63 15,-21 0-31,21 0 0,-21 1 0,21-1 16,-21 0-16,21 0 0,0 0 16,0 0-16,0 1 0,-22-1 0,22 0 15,-21 0-15,21 0 0,0 0 16,0-42 31,0 0-47,21 0 0,1 0 0,-1 0 15,0-1-15,0-20 16,0 21-16,0-21 0,22-1 0,20-20 16,-20 20-16,-22 22 15,42-21-15,-20 21 16,-22 21-16,0 42 0,-21-21 15,0 0-15,0 22 0,0-22 16,0 21-16,-21 1 0,21-22 16,-21 21-16,21 0 0,-22-20 15,22 20-15,0-21 0,0 0 16,0 0-16,22-21 0,-1 22 0,21-22 16,-21 0-16,0 0 0,22 0 15,-22 0-15,21 0 0,-21 0 0,22-22 16,-22 1-16,0 21 0,21-21 15,-20 0-15,-1 0 0,0-22 0,0 22 16,0-21-16,-21 0 0,0 20 16,21-62-16,-21 41 15,0 1-15,0 21 0,0-21 16,-21 20-16,0-20 0,-21 21 0</inkml:trace>
  <inkml:trace contextRef="#ctx0" brushRef="#br0" timeOffset="61488.42">7027 13695 0,'-21'0'0,"42"0"0,-42 21 0,42-21 32,0 0-32,22 0 15,-22-21-15,0 21 0,21 0 0,-20-21 16,20 21-16,-21-21 0,0-1 16,0 22-16,1-21 0,-1 21 15,-21-21-15,0 0 0,0 0 16,-21 21-16</inkml:trace>
  <inkml:trace contextRef="#ctx0" brushRef="#br0" timeOffset="61655.32">6477 13547 0,'-21'21'16,"42"-42"-16,-63 42 0,42 0 15,0 0 16,21-21-15,0 0 0</inkml:trace>
  <inkml:trace contextRef="#ctx0" brushRef="#br0" timeOffset="62719.72">11007 13843 0,'0'0'0,"21"0"16,0 0-16,0-21 0,0 0 15,0 21-15,1-21 0,20-1 0,-21 1 16,0 0-16,22 0 0,-22-21 16,21 20-16,-21 1 0,0 0 15,1 0-15,-22 0 0,0 0 16,0-1-16,0 1 0,0 0 0,-22 0 16,1 0-16,0 21 0,-21 0 15,21 0-15,-22 0 0,1 0 0,21 0 16,-22 0-16,22 21 0,-21-21 15,21 21-15,0 0 0,21 22 16,0-22-16,0 21 0,0-21 16,21 22-16,0-22 0,0 21 0,21-21 15,-20 22-15,-1-1 0,0-21 0,21 0 16,-21 22-16,1-22 0,-22 0 16,0 21-16,0-21 0,0 1 15,0-1-15,-22-21 16,-20 21-16,21-21 0,-21 0 0,-1 0 15,1 0-15,0 0 0,-1 0 16,1 0-16,0 0 0,-1-21 16,1 0-16,0-1 0,20 1 0,-20 0 15,21 0-15,0-21 0,0-1 16,-1 1-16,1 0 0,0-1 0,21 1 16,0 0-16,0 20 0,-21-20 15,21 21-15,0 42 16,0 21-1,21-20-15,-21 20 0,21 0 16,0 22-16,1-22 0,-1 0 0,0 1 16,0-1-16,0-21 0,22 22 0,-22-22 15,0 0-15,21 0 16,1 0-16,-22 0 0,21-21 0,0 0 16,1 0-16,-1 0 0,22 0 0,-22 0 15,0-21-15,1 0 0,20 0 16,-21 0-16,1 0 0,-1-1 15,-21-20-15,43-43 0,-43 43 16,0-21-16,0 20 0,0-20 16,-21 20-16,0-20 0,0 21 0,0-1 15,0 1-15,0 21 0,0-22 16,0 22-16,0 0 0,0 42 16,0 22-1,0-22-15,0 21 16,0 0-16,0 22 0,0-22 0,-21 22 15,21-22-15,0 0 0,0 1 16,0-1-16,0 0 0,0 1 16,0-22-16,0 0 0,0 0 15,0 0-15,21-21 16,1 0 0,-1 0-16,0-21 0,-21 0 15,21 0-15</inkml:trace>
  <inkml:trace contextRef="#ctx0" brushRef="#br0" timeOffset="62899.61">11493 13716 0,'0'0'16,"-21"0"0,21-21-16,21 21 15,1 0-15,-1 0 16,0-21-16,21 21 0,-21 0 0,22 0 15,-22-21-15,21 21 0,1 0 16,20-22-16,-21 22 0,1 0 0</inkml:trace>
  <inkml:trace contextRef="#ctx0" brushRef="#br0" timeOffset="65468.14">12404 13822 0,'0'0'0,"0"21"16,21-21-16,0 0 15,0-21 1,0 0-16,0 0 16,-21-1-16,0 1 0,0 0 0,0-21 15,0 21-15,0-1 0,0-20 16,0 21-16,0-21 0,-21 20 16,0 1-16,0 0 0,-21 0 15,20 21-15,-20 0 0,21 0 0,-21 0 16,-1 21-16,22 0 15,-21 0-15,-1 22 0,1-1 0,21 0 0,-21 1 16,-1-1-16,22 0 16,0 22-16,0-22 0,21 1 0,0-22 15,0 21-15,0 0 0,0-20 16,0-1-16,21 0 0,21-21 0,-21 21 16,22-21-16,-1 0 0,0 0 0,1 0 15,-1 0-15,0-21 0,1 21 16,-1-21-16,0 0 0,-20-1 0,-1 1 15,21-21-15,-21 21 0,0-22 16,-21 1-16,0 0 0,22-1 0,-22 1 16,0 0-16,0-1 15,0 1-15,0 21 0,0-21 0,0 20 16,0 1-16,0 42 16,-22 22-1,22-22-15,-21 21 16,21 1-16,0-1 0,0 0 0,0 1 15,0-1-15,0-21 0,0 21 0,0 1 16,21-22-16,1 21 0,20 1 16,-21-43-16,-21 21 0,42-21 15,1 0-15,-22 0 16,0 0-16,0 0 0,0 0 0,1-21 16,-1-1-16,0 1 0,0 0 15,21-21-15,-20-1 0,-1 1 16,0 0-16,0-22 0,0 22 15,0-22-15,1 1 0,-1 21 16,-21-22-16,0 22 0,21-1 0,-21 1 0,21 21 16,-21 0-16,0 0 0,0-1 15,0 1-15,-21 42 16,0 1 0,21-1-16,-21 0 0,-1 21 15,22 1-15,-21-1 0,21 0 0,0 1 16,0 20-16,-21-21 0,21 22 15,0-22-15,0 1 0,0-1 16,0 0-16,0 1 0,0-22 0,21 0 0,-21 0 16,21 0-16,1 0 15,20-21-15,-21 0 0,21 0 0,1 0 16,-1 0-16,0 0 0,1 0 0,-1 0 16,0-21-16,1 0 0,-1 0 15,43-43-15,-43 43 16,-21-21-16,0 0 0,-21 20 0,0-20 15,0 0-15,0 21 0,0-1 16,0 1-16,0 0 0,0 0 0,-21 21 16,0 0-16,0 0 15,0 21-15,-22 21 16,43 1-16,-21-22 0,21 42 16,0-20-16,0-22 0,0 0 15,21 21-15,1-20 0,-1-1 0,-21 0 16,21-21-16,0 21 0,21-21 15,-20 0-15,-1 0 0,21 0 0,-21 0 16,22 0-16,-22 0 0,21 0 16,-21-21-16,0 0 0,1 0 15,-1-1-15,0 1 0,0-21 0,0-22 16,0 22-16,-21 21 16,0-21-16,0 20 0,0-20 0,0 21 15,-21 42 1,21 0-1,-21 0-15,21 1 0,-21 20 16,21 21-16,0-20 0,0-22 16,0 0-16,0 21 0,0-20 15,0-1-15,0 0 0,0 0 16,0 0 0,21-21-1,-21-21-15,21 21 16,-21-21-16,0 0 0,21 0 0,1-1 15,-1-20-15,-21 21 0,21-21 16,0-1-16,-21 22 0,21-21 16,0 21-16,1-22 0,-1 22 15,-21 0-15,21 21 0,0 0 16,0 0-16,-21 21 16,21 0-16,-21 0 0,0 1 15,22 20-15,-22-21 0,0 21 16,0 1-16,0-22 0,0 0 0,21 21 15,0-20-15,-21-1 0,21 0 16,0 0-16,0 0 0,1-21 16,-1 0-16,0 0 0,0 0 15,0 0 1,-21-21-16,21 21 0,1-21 0,-22 0 16,21-22-16,-21 22 0,21 0 15,0-21-15,-21-1 0,21 1 0,0 0 16,-21-1-16,22 22 0,-1-21 15,-21 21-15,21-22 0,-21 22 0,21 21 16,0 0-16,-21 21 16,0 1-1,0 20-15,0-21 0,0 21 16,0-20-16,0 20 0,0-21 16,0 21-16,0-20 0,0 20 0,0-21 15,0 0-15,0 0 0,21 1 16,1-1-16,-1 0 0,0-21 0,0 21 15,0-21-15,0 0 16,1 0-16,20 0 0,-21 0 0,0-21 16,22 0-16,-22 21 0,0-21 15,21-1-15,-21 1 0,1-21 0,-1 21 16,0-22-16,0 22 16,-21-21-16,21 0 0,-21-1 0,0-20 15,0 42-15,0-1 0,-21 1 16,0 21-16,0 0 0,0 0 15,-1 0-15,1 21 0,0-21 0,21 43 16,-21-22-16,0 21 0,21-21 16,-21 22-16,21-1 0,0-21 0,0 22 15,0-22-15,0 21 0,21-21 16,21 22-16,-21-22 0,0 0 16,43 0-16,-22-21 15,-21 21-15,22-21 0,-1 0 16,43 0-16,-64 0 0,21-21 15,22 0-15,-43 0 0,21-43 16,-21 43-16,1-21 16,-1-1-16,-21 22 0,0-21 0,21 0 15,0 20-15,-21-20 16,0 21-16,0 0 0,0 0 0,0 42 31,0 0-31,0 0 0,-21 0 16,21 22-16,0-22 0,-21 0 15,21 21-15,-21-21 0,-1 1 0,22-1 16,0 0-16,0 0 0,-21 0 16,21 0-16,-21 1 15,42-44 17,0 1-32,1 0 15,-1 0-15,-21 0 0,21-22 16,0 22-16,0-21 0,0 0 15,1 20-15,41-41 0,-42 21 16,22 42 0,-22 0-16,-21 21 15,0 0-15,0 0 0,0 21 16,0-20-16,0 20 0,0-21 16,0 21-16,0-20 0,0 20 0,0-21 15,0 0-15,21 0 0,0 1 16,0-1-16,0-21 0,1 0 0,-1 0 15,0 0-15,0 0 0,0 0 16,0 0-16,1 0 0,-1 0 16,0-21-16,0-1 0,0 22 15,0-42-15,1 21 0,20 0 16,0-64-16,1 22 0,-22 20 16,42-63-16,-20 1 15,-22 62-15,0 1 0,21-43 16,-42 43-16,0 0 15,0 20-15,-21 22 16,-21 0-16,21 22 0,-1-1 16,1 0-16,0 21 15,0-21-15,21 22 0,-21-1 0,21 0 16,-21 43-16,21-21 16,0-22-16,0 0 0,-22 1 0,22 20 15,0-21-15,0-20 0,0 20 16,0-21-16,0 21 0,0-20 15,0-1-15,22 0 0,-1 0 0,0-21 16,0 0-16,0 0 0,0 0 16,1 0-16,-1 0 0,0-21 15,0 0-15,0 0 0,22-22 16,-22 22-16,-21-21 0,21-1 16,0 22-16,-21-21 15,21 0-15</inkml:trace>
  <inkml:trace contextRef="#ctx0" brushRef="#br0" timeOffset="65704">16404 13335 0,'0'0'15,"-21"0"-15,-21 0 0,42 21 16,21-21 0,21 0-16,-21 0 15,22 21-15,-1-21 0,-21 0 0,21 0 16,1 0-16,-1 0 0,0 0 15,-20 0-15,-1 0 0,21-21 16,-21 21-16,0 0 0,1-21 16,-22 0-16,0 0 15,-22 0 1,-20 21-16,21-22 0,-43 22 0,22 0 16,-21 0-16</inkml:trace>
  <inkml:trace contextRef="#ctx0" brushRef="#br0" timeOffset="66064.78">13166 13314 0,'0'0'16,"-22"0"-16,22-21 0,0 0 15,22 21 1,-1 0-16,21 0 0,-21 0 0,22-22 16,-1 22-16,0 0 0,1 0 0,20 0 15,-21 0-15,22-21 16,-22 21-16,1 0 0,20 0 0,-21 0 15,1 0-15,20 0 0,-20 0 16,-1 0-16,0 0 0,-21 0 0,22 0 16,-22 0-16,21 0 0,-21 0 15,1 0-15,-1 0 0,0 0 0,0 0 16,0 0-16</inkml:trace>
  <inkml:trace contextRef="#ctx0" brushRef="#br0" timeOffset="66423.59">17314 13695 0,'0'0'16,"21"0"-16,-21 21 15,22-21 1,-44 0 62,1 0-62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8T12:19:56.3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6646 1355 0,'0'-21'16,"0"42"-16,21-64 0,1 22 0,-1 0 15,-21 0-15,21 0 0,0 0 0,-21-1 16,0-20-16,0 21 0,0 0 16,0 0-16,0-1 0,-21 22 15,0 0-15,-22 0 16,22 22-16,0-1 0,0 21 0,-21 0 15,20 1-15,-20-1 0,21 0 16,0 22-16,-22-22 0,22 22 0,0 20 16,0-20-16,0-1 15,0 22-15,21-21 0,0 63 16,0-85-16,0 0 0,0 1 0,21-1 16,21-21-16,-21 21 0,22-20 15,-1-22-15,0 0 0,1 0 0,-1 0 16,21 0-16,1 0 0,-22-22 15,22 1-15,-1-21 0,1 21 0,42-64 16,-64 43-16,0-22 16,-21 22-16,22-22 0,-43 1 15,21-1-15,-21 1 0,0-1 0,0-41 16,0 41-16,-21 22 16,0-1-16,-1 1 0,-20 0 0,0-1 15,-1 22-15,1 0 0,0 21 16,-22 0-16,22 0 0,0 0 0,-22 21 15,22 0-15,-22 22 0,22-22 16,0 21-16,-1 1 0,22-1 0,-21 0 16,21 1-16,21-1 15,0 0-15,0 22 0,0-22 0,0 0 16,0 1-16,21-1 0,21-21 16,-21 0-16,22 1 0,-1-1 0</inkml:trace>
  <inkml:trace contextRef="#ctx0" brushRef="#br0" timeOffset="500.44">7705 1376 0,'0'0'16,"0"-42"-16,0 20 0,0 1 0,0 0 0,0 0 16,-22 0-16,1 0 0,0 21 15,0 0-15,0 21 0,0 0 16,-1 21-16,1-21 0,0 22 15,0-1-15,0 0 0,0 1 0,-1 20 16,1-20-16,21 20 16,0 1-16,0 41 0,0-41 15,0-22-15,0 1 0,0-1 0,0 0 16,21-21-16,1 22 0,20-22 16,-21-21-16,21 21 0,1-21 15,-1 0-15,22 0 0,-22 0 0,0 0 16,1-21-16,20 0 0,22-43 15,-43 43-15,22-21 0,-22-1 16,0-20-16,-21 21 0,22-22 0,-22 1 16,0-1-16,0 1 0,-21-64 15,0 63-15,0 22 0,-21-22 16,0 22-16,-21 0 0,-1-1 16,1 22-16,-22 0 0,22 21 0,-21 0 15,-1 0-15,1 21 16,-1 21-16,1-20 0,20 20 0,-20 0 15,20 1-15,1 62 0,21-41 16,21-22-16,0 22 0,0-22 16,0 22-16,21-22 0,0 0 0,22 1 15,-22-22-15,21 0 0,22 0 16,-22 0-16,21 0 0,1-21 0,-22 0 16,22 0-16</inkml:trace>
  <inkml:trace contextRef="#ctx0" brushRef="#br0" timeOffset="770.64">8953 1228 0,'0'42'0,"0"-105"0,0 84 0,0-64 0,0 22 16,-21 21 0,21 21-16,-21 22 15,0-1-15,21 0 0,0 1 0,-21-1 16,0 22-16,-1-1 0,22 1 15,-21-1-15,0-21 0,0 22 0,21-1 16,-21-20-16,0 20 0,21-20 0,0-22 16,0 21-16,-22-21 15,22 0-15,0 1 0,0-1 0,22-21 32,-1 0-32,0 0 0,0-21 15,0-1-15,0-20 0,1 21 0</inkml:trace>
  <inkml:trace contextRef="#ctx0" brushRef="#br0" timeOffset="1065.27">8890 1482 0,'-21'-43'0,"42"86"0,-63-107 0,42 43 16,0 0-16,0 0 0,0 0 0,0-1 16,0 1-16,21 0 0,0 0 15,0 0-15,21 0 0,1-1 0,-1 22 16,22 0-16,-22 0 0,0 0 15,1 0-15,20 22 0,-21-1 16,-20 21-16,-22-21 0,0 22 16,0-22-16,0 21 0,0 0 0,-43-20 15,22 20-15,-21 0 0,-1-21 16,1 22-16,0-22 0,-1 0 16,1 0-16,0 0 0,-1 1 0,1-1 15,21-21-15,-21 0 0,20 0 16,65-21-1,-22-1-15,21 22 16,1-21-16,-1 0 0</inkml:trace>
  <inkml:trace contextRef="#ctx0" brushRef="#br0" timeOffset="1495.87">10266 1439 0,'21'-21'15,"-42"42"-15,63-63 0,-21 21 0,0 21 0,-21-21 16,0 0-16,0-1 0,0 1 16,0 0-16,-21 21 0,0 0 15,0 0-15,-21 0 0,-1 0 16,1 0-16,0 21 0,-1-21 0,1 43 16,0-22-16,-1 0 0,1 0 0,0 21 15,20-20-15,1 20 0,0 0 16,21-21-16,0 1 0,0 20 0,0-21 15,21 0-15,0 0 0,22 1 16,-1-1-16,0 0 0,1 0 0,-1 0 16,22-21-16,-22 21 0,-21 1 15,21-1-15,-20 0 0,20 0 16,-21 21-16,-21-20 0,0-1 16,0 0-16,-21-21 15,0 21-15,0 0 0,-22-21 0,22 0 16,-21 21-16,-22-21 0,22 0 15,0 0-15,-22 0 0,22 0 0,-1 0 16,1 0-16,0 0 0,21 0 0,-22 0 16,22 0-16,0 0 15,21-21-15,-21 21 16,0 0 0</inkml:trace>
  <inkml:trace contextRef="#ctx0" brushRef="#br0" timeOffset="2025.79">2307 2942 0,'0'-21'0,"0"42"0,0-63 15,0 63 1,0 0-16,0 22 15,0-1-15,0 64 0,0-43 16,0-20-16,0 20 0,0 1 16,0-1-16,-21-21 0,21 22 15,-21-22-15,21 1 0,0-1 0,0-21 16,0 0-16,0 0 0,0 1 16,0-1-16,21-21 15,0 0-15,0-21 16</inkml:trace>
  <inkml:trace contextRef="#ctx0" brushRef="#br0" timeOffset="2184.67">2879 3408 0,'0'0'0,"21"0"78</inkml:trace>
  <inkml:trace contextRef="#ctx0" brushRef="#br0" timeOffset="4670.18">4381 2942 0,'-21'0'15,"42"0"-15,-63 0 0,0-21 0,21 21 0,-1 0 16,1 0-16,0 21 16,21 0-16,-21 1 0,21-1 15,0 0-15,0 0 0,0 0 16,0 0-16,0 1 0,21-1 0,0 0 15,0-21-15,1 21 0,-1-21 0,21 0 16,-21 0-16,22 0 0,-1 0 16,0 0-16,1-21 0,-22 21 15,21-21-15,0 0 0,1-1 0,-1 1 16,-21-21-16,22 21 0,-22 0 16,-21-1-16,21-20 0,-21 21 0,0 0 15,0 0-15,0-1 0,0 1 16,0 0-16,0 42 15,-21 0-15,21 22 16,0-22-16,0 21 0,0 1 0,0 20 16,-21-21-16,21 22 0,0-1 15,0 1-15,-22 63 0,1-64 16,21 1-16,0-22 0,-21 1 16,0-1-16,0-21 0,21 21 15,-21-20-15,-1-1 0,22 0 16,-21 0-16,0-21 0,0 0 0,0 0 15,0 0-15,-1-21 16,1 0-16,0 0 0,0-1 16,0-20-16,0 21 0,-1-21 15,1-1-15,0 1 0,0 0 0,0-1 16,0 22-16,21 0 0,-22 0 0,22 0 16,0 42-1,0 21 1,22-21-16,-1 0 0,0 22 0,0-22 15,0 21-15,0-21 0,22 1 16,-22-1-16,64 21 0,-43-21 16,0 0-16,1-21 0,-1 0 15,0 0-15,1 0 0,20 0 0,-21 0 16,1 0-16,20-21 0,-20 0 16,-1 0-16,0 0 0,-21 0 15,1-1-15,20 1 0,-42-21 0,21 21 16,-21-22-16,0 22 0,0-21 0,0 21 15,0 0-15,0-1 0,0 1 16,0 42 0,0 1-16,0-1 15,0 0-15,0 0 0,0 0 16,0 22-16,0-22 0,0 0 0,0 21 16,0-21-16,0 1 0,0-1 15,-21-21-15,21-21 47,21-1-47,0 1 0,0 0 0,-21-21 16,22 21-16,-22-22 0,21 22 15,0-21-15,-21 21 0,21-22 16,0 22-16,0 0 0,1 21 16,-1 0-16,0 0 15,0 0-15,0 21 0,-21 0 0,21 0 16,-21 22-16,22-22 0,-22 21 0,0-21 15,0 22-15,21-22 0,-21 21 0,21-21 16,-21 1-16,21-1 0,0 0 16,0 0-16,1-21 0,-22 21 0,42-21 15,-21 0-15,0 0 0,22 0 16,-22 0-16,21 0 0,-21-21 0,22 0 16,-1 0-16,-21 0 0,0-1 15,22 1-15,-22-21 0,0 0 16,0-1-16,-21-20 0,21 20 0,-21-20 15,21 21-15,-21-1 0,0-20 16,0 20-16,0-20 0,0 21 16,0 20-16,0 1 0,0 42 31,0 1-31,0-1 0,-21 21 0,21-21 16,-21 22-16,21-1 0,0 21 15,0-20-15,-21-1 0,21 22 16,-21-22-16,21 0 0,0 1 15,0-1-15,0-21 0,0 21 0,0-20 16,0-1-16,0 0 0,0 0 16,0-42-1,21 0 1,0 0-16,-21-1 0,21 1 16,0-42-16,1 20 0,-1 1 15,-21 0-15,21 21 0,0-22 16,0 1-16,-21 21 0,21 0 15,1 21-15,-1 0 16,-21 21-16,0 0 0,21 0 16,-21 0-16,0 22 0,0-22 0,0 0 15,0 21-15,0-21 0,21 22 16,-21-22-16,0 21 0,0-21 0,0 1 16,21-1-16,0 0 0,-21 0 15,22 0-15,41-21 0,-21 21 16,1-21-16,-1 0 0,0 0 15,1 0-15,-1-21 0,0 21 0,22-21 16,-22 0-16,1 0 0,-1 0 0,0-1 16,1-20-16,-1 21 0,0-64 15,-21 64-15,-21-21 16,0-1-16,0 22 0,0-21 0,0 21 16,0 0-16,0-1 0,-21 22 15,-21 0-15,21 0 0,0 22 16,-1 20-16,1-21 0,0 0 15,0 22-15,-21 20 0,20-21 16,22-20-16,-21 20 16,21-21-16,0 43 0,0-43 0,21-21 15,1 21-15,-1 0 0,0-21 16,21 0-16,-21 0 0,22 0 16,-1 0-16,0 0 0,1 0 0,-1-21 15,0 0-15,1 0 0,20-1 16,-20 1-16,20-42 0,-21 42 15,-20-22-15,-1 22 0,0 0 0,0-21 16,-21 20-16,0 1 16,0 42-1,0 1-15,0-1 16,0 0-16,0 0 0,0 0 0,0 0 16,0 1-16,0-1 0,0 0 15,0 0-15,0 0 0,21 0 16,0 1-16,1-22 0,-1 0 15,0 0-15,21 0 0,-21 0 16,1 0-16,20 0 0,-21 0 16,0-22-16,22 1 0,-22 0 0,0 21 15,0-42-15,0 21 0,0-1 0,22-41 16,-43 42 0,0 0-16,0-22 0,21 22 0,-21 0 15,0 0-15,0 42 16,0 0-1,0 0-15,-21 0 0,21 1 0,0-1 16,0 0-16,0 21 0,0-21 0,0 1 16,0-1-16,0 21 0,0-21 15,0 0-15,0 1 16,21-22-16,0 0 0,0 21 0,0-21 16,22 0-16,-22 0 0,21 0 0,-21 0 15,22-21-15,-22-1 0,0 22 0,21-21 16,-20-21-16,-1 21 15,0 0-15,21-22 0,-21 1 0,1 0 16,-1-22-16,-21 22 0,21-22 0,0 22 16,-21-64-16,0 64 15,0-1-15,0 22 0,0-21 0,0 21 16,0 0-16,-21 21 0,0 0 16,0 0-16,-1 21 15,1 0-15,21 0 0,0 0 0,0 22 16,-21-1-16,21 0 0,0 22 0,0-22 15,0 0-15,0 22 0,0-22 0,0 1 16,0-1-16,0 0 16,21 1-16,-21-1 0,0-21 0,21 0 15,1 0-15,-1 1 0,0-1 0,0-21 16,0 0-16,0 0 0,1 0 16,20 0-16,-21-21 0,21-1 0,-20 22 15,20-21-15,0-21 0,-21 21 16,1 0-16,-1-22 0,0 22 15,0-64-15</inkml:trace>
  <inkml:trace contextRef="#ctx0" brushRef="#br0" timeOffset="4848.07">8572 3069 0,'-21'21'0,"42"-42"0,-63 42 0,42 1 15,21-22 1,0 0-16,1 0 15,-1 0-15,21 0 0,-21 0 16,0 0-16,22 0 0,-22 0 0,21 0 16,-21 0-16,1-22 0,-1 1 0,0 21 15,-21-21-15</inkml:trace>
  <inkml:trace contextRef="#ctx0" brushRef="#br0" timeOffset="5012.97">8318 2985 0,'-42'21'0,"84"-42"0,-126 42 16,41-21-16,1 0 0,21 0 0,0 0 16,0 21-16,-1-21 0,1 0 15,42 0 17,1 0-32,-1 0 0,0 0 15,21 0-15</inkml:trace>
  <inkml:trace contextRef="#ctx0" brushRef="#br0" timeOffset="6736.48">9419 3408 0,'21'21'15,"-42"-42"-15,63 42 0,-20-21 0,-1 0 16,0 0-16,0-21 15,-21 0-15,21 0 0,-21-1 16,0 1-16,0-21 0,0 21 16,0-22-16,0 22 0,0-21 15,0 21-15,0-22 0,-21 22 0,21-21 16,-21 21-16,0 0 0,0-1 16,-22 22-16,22 0 0,-21 0 0,21 0 15,-22 0-15,1 22 0,0-1 16,-1 21-16,1-21 0,0 22 0,20 20 15,-20-21-15,21 1 0,0 20 16,0-20-16,21-1 0,0 0 0,0 1 16,0-22-16,21 21 0,21-21 0,-21 0 15,22-21-15,-1 22 0,-21-22 16,21 0-16,1 0 0,-1 0 0,22-22 16,-22 1-16,0 0 15,-21 0-15,22 0 0,-22-22 16,42-20-16,-41 21 0,-1-1 15,0 1-15,-21 0 0,0-1 16,0 1-16,0-22 0,0 43 16,0 0-16,0 0 0,-21 21 15,21 21 1,0 0-16,-21 0 0,21 1 16,-22 20-16,22-21 0,0 21 0,0 1 15,0-1-15,0 0 0,0-20 16,0 20-16,22-21 0,-1 21 0,0-20 15,21-1-15,-21 0 0,1-21 16,20 0-16,0 0 0,-21 0 0,22 0 16,-1 0-16,0 0 0,1-21 15,-1 21-15,0-21 0,1-1 0,-1 1 16,-21-21-16,0 21 0,1-22 0,-1 1 16,0 0-16,-21-1 0,21 22 15,-21-21-15,0 21 0,0 0 0,0-1 16,0 44-1,-21-1-15,0 0 16,0 0-16,21 21 0,-22-20 16,1 20-16,21-21 0,-21 21 0,21-20 15,-21-1-15,0 42 0,21-42 16,0 1-16,21-22 31,0-22-31,0 1 16,-21 0-16,21 0 0,1 0 15,-1 0-15,0-22 0,0 22 0,21-21 16,-20 21-16,-1-22 0,0 22 16,0 0-16,0 0 0,0 0 0,1 21 15,-1 0-15,0 0 0,0 21 16,-21 0-16,0 0 16,0 0-16,0 22 0,0-22 0,21 21 15,-21-21-15,21 0 0,-21 22 0,22-22 16,-1 0-16,0 0 0,0 0 15,0-21-15,0 0 0,1 22 0,-1-22 16,0 0-16,0 0 0,0 0 16,0-22-16,1 22 0,-1-21 0,0 0 15,0 0-15,0-21 0,0 20 16,1-20-16,20-21 0,-21 20 16,0 1-16,22-22 15,-22 43-15,0-21 0,0 21 0,0 21 16,-21-21-16,21 21 15,-21 21 1,0 0-16,0 0 16,0 0-16,-21 0 0,0 1 15,21-1-15,0-42 47,0-1-47,0 1 16,0 0-16,-21 21 15,21-21-15,-21 21 16,0 0-16,-1 0 16,1 0-16,0 0 0,0 0 0,21 21 15,-21-21-15,0 21 0,-1 0 16,22 1-16,0 20 0,-21-21 16,21 0-16,0 22 0,0-22 0,0 21 15,0-21-15,0 22 0,21-22 0,1 0 16,-1 0-16,0 0 0,0-21 15,0 21-15,22 1 0,-22-22 0,21 0 16,0 0-16,1 0 0,-22 0 16,21 0-16,1 0 0,-22-22 0,21 1 15,-21 0-15,22-21 0,-22 21 0,0-1 16,0-20-16,21 0 16,-20-22-16,-1 22 0,-21 21 15,0-22-15,0 22 0,-21 21 16,-1 0-1,1 0-15,0 21 0,21 1 16,-21 20-16,0-21 0,21 0 16,-21 22-16,21-22 0,0 0 0,0 21 15,0-21-15,0 1 0,0-1 0,0 0 16,21 0-16,0-21 16,0 0-16,0 0 0,0 0 0,1 0 15,-1 0-15,0 0 0,0 0 16,0 0-16,22-21 0,-22 0 15,0 0-15,0-1 0,21-20 0,-20 0 0,-1-1 16,0 22-16,21-63 16,1 41-16,-22 1 0,0 21 15,0 0-15,0-1 0,0 22 0,-21 22 32,0-1-32,0 21 0,-21-21 0,0 22 15,0-1-15,0 0 0,21-21 16,0 22-16,-21-22 0,21 21 0,0-21 15,0 1-15,0-1 0,0 0 0,21-21 47,-21-21-47,0 0 0,0-1 16,0 1-16,0 0 0</inkml:trace>
  <inkml:trace contextRef="#ctx0" brushRef="#br0" timeOffset="7247.52">7070 2604 0,'-22'0'0,"44"0"0,-65 0 0,64 0 31,1-22-31,-1 22 0,21 0 15,0 0-15,22 0 0,-1 0 16,22-21-16,21 21 0,0 0 16,42 0-16,0-21 0,0 21 15,22-21-15,20 21 0,22-21 0,-22 21 16,255-21-16,-234-1 16,22 22-16,-21 0 0,0 0 0,-22 0 15,1 0-15,-22 0 0,0 0 16,-21 0-16,-21 0 0,-21 0 0,0 0 15,-21 0-15,-22 0 0,-20 0 0,-1 0 16,0 0-16,-21 0 0,-21-21 16,-21 21-1,21-21 1,-21 21-16,-21 0 0,-1 0 16,1 0-16</inkml:trace>
  <inkml:trace contextRef="#ctx0" brushRef="#br0" timeOffset="8068.46">2222 4911 0,'-21'0'16,"42"0"-16,-63 0 0,21-21 16,21-1-16,-21 1 15,21-21-15,0 21 0,0 0 16,0-1-16,0 1 0,0 0 0,21 21 16,0-21-16,0 0 0,22 21 15,-22 0-15,21 0 0,0 0 0,1 0 16,-22 0-16,21 21 0,-21 21 15,22-21-15,-43 22 0,0 20 0,0-20 16,0 20-16,-21-21 0,-1 22 16,1-22-16,-21 22 0,21-22 0,-22 0 15,1-20-15,21 20 0,-21-21 16,20 0-16,1-21 0,0 0 16,0 0-16,0 0 0,0 0 0,-1 0 15,22-21-15,0 0 16,0 0-16,0 0 0,0-1 15,0 1-15,0 0 0,0 0 0,22 21 16,-1 0 0,21 0-16,-21 21 0,0-21 0,1 21 15,-1 0-15,21 1 0,-21-1 16,0 0-16,22 21 0,-22-21 16,0 1-16,-21-1 15,21 0-15,0 0 0,1-21 16,-1 0-1,0 0-15,0 0 16,0-21-16,0 0 0,1 21 16</inkml:trace>
  <inkml:trace contextRef="#ctx0" brushRef="#br0" timeOffset="8212.37">3133 5059 0,'0'0'0,"21"0"47,0 0-31,0 0-16,21-21 0,1 21 15</inkml:trace>
  <inkml:trace contextRef="#ctx0" brushRef="#br0" timeOffset="8512.2">4805 4572 0,'0'0'0,"0"-21"0,0-21 0,-21 20 15,-1 22-15,1-21 0,0 0 16,0 0-16,0 42 16,21 0-16,0 0 15,0 22-15,0-1 0,0 0 0,-21 1 16,21 20-16,0 1 15,0-22-15,0 22 0,-22-1 0,22 1 16,0-1-16,0-21 0,-21 22 0,21-22 16,-21 1-16,21-1 0,0-21 15,0 21-15,0-20 0,0-1 0,21-21 32,0-21-32,1-1 15,-22 1-15</inkml:trace>
  <inkml:trace contextRef="#ctx0" brushRef="#br0" timeOffset="8776.04">4614 4699 0,'-21'-42'0,"42"84"0,-42-127 15,21 43-15,0 21 0,0-21 16,0 20-16,21 1 0,22 0 0,-22 0 16,42 0-16,-20 21 0,-1 0 15,21-21-15,-20 21 0,20 0 0,-20 0 16,-1 21-16,0 0 0,-21 0 15,1 0-15,-22 22 0,0-22 0,0 21 16,0 0-16,-22 1 0,1-1 0,-21 0 16,-22 1-16,22-22 0,-21 21 15,-1 1-15,1-1 0,20-21 16,1 0-16,0 0 0,-1 1 16,22-22-16,42 0 15,0 0-15,22 0 0,-1 0 16</inkml:trace>
  <inkml:trace contextRef="#ctx0" brushRef="#br0" timeOffset="9143.59">5503 4720 0,'0'-21'0,"0"42"0,-21-42 16,0 21-16,0 21 0,0 0 15,-1 1-15,1-1 0,0 21 16,0 0-16,0 1 0,0-1 15,-1 0-15,1 1 0,0-1 0,21 0 16,0 1-16,0-1 0,0-21 0,0 22 16,0-22-16,0 0 0,21 0 15,0-21-15,22 0 0,-22 0 16,21 0-16,1 0 0,-1 0 0,-21 0 16,21-21-16,1 0 0,-1 0 15,0-1-15,1-20 0,-1-43 16,-21 43-16,0 0 0,-21-1 15,0-20-15,0 21 0,0-1 0,-42-20 16,21 42-16,-21-22 16,20 43-16,-20-21 0,21 21 0,-43 0 15,43 0-15,-21 0 0,21 21 16,0 0-16,-1 1 0,22-1 16,0 0-16,0 0 0,0 0 15,0 0-15</inkml:trace>
  <inkml:trace contextRef="#ctx0" brushRef="#br0" timeOffset="10093.04">6392 5228 0,'0'0'0,"-21"0"0,0 0 16,0 0-16,0 0 15,-1 0-15,22-42 16,0 21-16,0 0 0,0-22 16,0 22-16,0 0 0,22-21 15,-1-1-15,-21 1 0,21 0 0,0-1 16,0 1-16,0-22 0,1 22 16,-1 0-16,-21-1 0,21 1 15,-21-43-15,0 43 0,0 21 16,0 0-16,0 0 0,0-1 15,-21 22-15,0 0 0,-1 22 0,1-1 16,0 0-16,21 0 0,-21 21 16,0 1-16,21-1 0,0 0 0,0 22 15,-21-22-15,21 22 0,0-1 0,-22-20 16,22 20-16,0-21 0,0 1 16,0-1-16,0 0 0,0 1 15,0-1-15,0-21 0,22 0 0,-1 1 16,0-1-16,0-21 0,43 0 15,-22 0-15,0 0 0,1 0 16,-1-21-16,21-1 0,-20 22 16,-1-42-16,0 21 0,1 0 0,-1-43 15,0 22-15,-42 21 16,22 0-16,-22-22 0,0 22 0,0-21 16,-22 42-1,1 0 1,0 21-16,21 21 0,-21-21 15,21 1-15,0-1 0,0 0 16,0 0-16,0 0 0,21 0 0,0 1 16,0-22-16,1 21 0,-1-21 15,0 0-15,21 0 0,-21 0 16,22 0-16,-1 0 0,-21-21 0,22 21 16,-1-22-16,-21 1 0,21 0 15,-20 0-15,-1 0 0,0-22 0,0 22 16,-21 0-16,0-21 0,0 21 15,0-22-15,0 22 0,0 0 0,0 0 16,0 0-16,0-1 0,-21 22 16,21 22-1,0-1-15,0 0 0,-21 21 0,21 1 16,-21-1-16,21 0 0,-22 1 16,22 20-16,0-21 0,0 22 0,0-1 15,0-20-15,0 20 0,0 22 16,0-22-16,0 1 0,0 21 0,0-1 15,0-20-15,0 20 0,0-20 16,0-1-16,0 22 0,0-21 0,0-1 16,-21 1-16,0 20 0,0-20 0,0-22 15,0 22-15,-1-22 0,1 0 16,0 1-16,-21-22 0,21 0 0,-22 0 16,1-21-16,0 0 0,-1 0 15,1-21-15,0 0 0,-1 0 0,1-22 16,0 1-16,-1 0 0,1-22 15,21 22-15,0-1 0,-1 1 0,22 0 16,0-1-16,0 1 0,0 0 0,0-1 16,0 1-16,22 0 0,20-43 15,-21 43-15</inkml:trace>
  <inkml:trace contextRef="#ctx0" brushRef="#br0" timeOffset="10997.9">8170 4699 0,'21'0'0,"-42"0"0,42-21 0,1 21 0,-22 21 47,-22 21-47,22-20 0,-21-1 0,0 21 15,21 0-15,0-20 0,0 20 16,-21-21-16,21 21 0,-21-20 15,21-1-15,0 0 0,0 0 0,-21 0 16,-1-21-16,22 21 0,-21-21 16,0 0-16,0 0 0,0-21 15,21 0 1,-21 0-16,21 0 0,0 0 0,0-1 16,0 1-16,0-21 0,0 0 15,0 20-15,21-20 0,0 21 0,0-21 16,0 20-16,0 1 0,1 0 0,-1 21 15,0 0-15,0-21 0,21 21 16,-20 0-16,-1 0 0,0 21 0,21 0 16,-21 0-16,1 1 15,-1 20-15,-21-21 0,21 21 0,-21 1 16,21-22-16,-21 21 0,0 1 0,0-22 16,0 0-16,0 0 0,0 0 15,0 0-15,-21-21 0,0 0 31,21-21-31,0 0 16,0 0-16,0 0 0,21-22 0,-21 22 16,21-21-16,0 0 15,22-1-15,-22 22 0,0-21 0,21 21 16,-21-22-16,22 22 0,-1 21 0,-21-21 16,22 21-16,-22 0 0,0 0 15,0 0-15,0 21 0,0 0 0,-21 22 16,0-22-16,0 21 0,0-21 15,0 22-15,0-1 0,0-21 0,-21 21 16,0-20-16,21 20 0,0-21 16,0 0-16,-21 0 0,21 1 15,21-22 1,0-22-16,0 22 0,22-21 16,-22 0-16</inkml:trace>
  <inkml:trace contextRef="#ctx0" brushRef="#br0" timeOffset="11392.68">9356 4636 0,'0'0'0,"0"-22"16,-22 22-16,1 0 15,0 0-15,0 22 0,0-1 16,0 0-16,-1 0 0,1 0 0,0 22 16,0-1-16,0 0 0,0 1 15,21-1-15,-22 0 0,22-21 0,0 22 16,0-22-16,0 21 0,0-21 0,22 1 15,-22-1-15,42 0 0,-21-21 16,21 0-16,-20 0 0,20 0 0,0 0 16,1-21-16,-1 21 0,-21-21 15,21-1-15,1 1 0,-22-21 16,0 21-16,0-22 0,0 1 0,-21 0 16,0-1-16,0 1 0,0 0 15,0 21-15,0-22 0,-21 22 0,0 0 16,0 0-16,0 0 0,-22 21 0,22 0 15,0 0-15,0 0 0,0 0 16,-22 21-16,22 0 0,0 0 0,0 0 16,21 0-16,0 22 0,0-22 15,0 21-15,0-21 0,0 22 0,0-22 16,21 21-16,21-21 0,-20 1 0,20-1 16,-21 0-16,21 0 15,22 0-15,-22 0 0</inkml:trace>
  <inkml:trace contextRef="#ctx0" brushRef="#br0" timeOffset="11930.9">9673 5122 0,'21'0'0,"-84"0"15,105 0-15,22 0 0,-43 0 0,0 0 0,0 0 16,0 0-16,0-21 0,1 0 0,-1 0 16,0-21-16,0 20 0,0-20 15,0 0-15,1-22 0,-1 43 16,-21 0-16,21 0 0,-21 0 16,0-1-16,0 44 15,0-1 1,0 0-16,0 0 0,0 21 15,0 1-15,0-22 0,0 21 16,0-21-16,21 22 0,0-22 0,0 21 16,-21-21-16,22 1 0,-1-1 15,0-21-15,21 21 0,1-21 16,-1 0-16,0 0 0,1 0 0,-1 0 0,0 0 16,1-21-16,-1 21 0,0-21 15,-21-22-15,22 22 0,-1 0 0,-21-21 16,0-1-16,1 1 0,-22 21 15,0-22-15,0 1 0,0 0 0,0 21 16,0-22-16,0 22 0,-22 21 31,1 0-31,21 21 0,-21 0 0,21 22 16,0-22-16,0 21 0,-21 22 16,21-22-16,0 22 0,-21-1 15,21-21-15,-21 22 0,21-1 16,0 22-16,0-21 0,0 20 0,-22 64 15,1-63-15,21-21 0,-21 20 16,21 1-16,-21-22 0,0 22 16,0-21-16,-1-1 0,1 22 0,0-43 0,0 22 15,0-1-15,0-21 0,21-20 16,-22 20-16,22-21 0,-21-21 0,21-21 16,0 0-1,0 0-15,21-22 0,1 1 0,-1-22 16,0 22-16,0-21 0,21-22 15,-20 0-15,20 1 0,-21-1 0,21-21 16</inkml:trace>
  <inkml:trace contextRef="#ctx0" brushRef="#br0" timeOffset="12187.76">10753 4974 0,'-43'-63'16,"86"126"-16,-107-169 0,43 64 0,21 0 0,0-1 16,-21 22-16,21-21 15,0 21-15,0 0 0,0-1 0,21 22 0,0 0 16,0-21-16,22 21 15,-1 0-15,-21 0 0,43 0 0,-22 21 16,0 1-16,1-1 0,-1 0 0,21 42 16,-41-41-16,-1 20 15,-21 0-15,0 1 0,0-22 0,-21 21 16,-1-21-16,1 22 0,0-22 0,-21 0 16,-1-21-16,22 21 0,-21-21 15,0 0-15,-1 0 0,22 0 0,0 0 16,0-21-16,0 21 0,21-21 0,0 0 15,0-1-15,21-20 0,0 21 16,0 0-16</inkml:trace>
  <inkml:trace contextRef="#ctx0" brushRef="#br0" timeOffset="12753.43">11472 4403 0,'0'21'16,"0"0"-16,-21 0 15,21 0-15,-21 22 0,0-22 0,21 21 16,-21 1-16,21-1 0,-22-21 16,22 21-16,0 1 0,-21-1 0,21 0 15,-21-20-15,21 20 0,0-21 0,0 0 16,0 0-16,0-42 31,21 0-15,0 0-16,1 0 0,-1-22 15,0 22-15,0-21 0,0 21 0,0-22 16,1 22-16,-1 0 0,0 0 16,0 0-16,0 0 0,0 21 0,1 0 15,-22 21 1,0 21-16,0-21 16,0 0-16,0 22 0,0-22 0,0 21 15,0-21-15,0 22 0,0-22 16,0 0-16,21 0 0,0 0 15,-21 1-15,21-22 0,0 0 0,0 0 0,1 0 16,-1 0-16,0 0 16,0 0-16,0-22 0,0 1 0,22 0 15,-22 0-15,0 0 0,0 0 0,0-22 16,1 22-16,-22-21 0,0 21 16,21-1-16,-21 1 0,0 0 0,0 0 15,0 0-15,-21 21 16,21 21-16,0 0 15,-22 0-15,1 0 0,21 1 0,-21-1 16,21 0-16,0 21 0,0-21 16,0 1-16,0-1 15,0 0-15,21-21 32,0 0-32,1-21 0</inkml:trace>
  <inkml:trace contextRef="#ctx0" brushRef="#br0" timeOffset="12905.35">12171 4487 0,'0'0'0,"-21"-21"0,-1 21 15,1 0-15,0 0 0,0 0 16,21 21 0,21 1-1,0-22-15,0 21 16,22-21-16</inkml:trace>
  <inkml:trace contextRef="#ctx0" brushRef="#br0" timeOffset="13225.16">12679 4636 0,'-43'-22'32,"22"22"-32,0-21 15,-21 21-15,21 0 0,-22 0 16,1 0-16,21 0 0,-22 21 15,22-21-15,0 22 0,21-1 0,0 0 16,0 0-16,21-21 0,0 21 16,43 22-16,-43-22 15,21 0-15,-20 0 0,-1 0 0,0 0 16,0 1-16,-21-1 0,0 0 0,0 0 16,0 0-16,0 0 0,0 1 15,-21-1-15,0-21 0,0 0 16,-22 0-16,22 0 0,-21 0 15,21 0-15,-22 0 0,22 0 0,-21 0 16,21 0-16,21-21 0,0-1 16,0 1-16,21 0 0,0 0 15,0 0-15,0 0 0,22-1 16</inkml:trace>
  <inkml:trace contextRef="#ctx0" brushRef="#br0" timeOffset="13797.83">12890 4636 0,'0'0'0,"0"42"16,0-21 0,0 0-16,0 0 0,0 1 0,-21 41 15,21-42-15,0 22 16,0-22-16,0 0 0,0 21 16,0-21-16,0 1 0,0-1 0,-21-21 15,21-21 16,0-1-31,0 1 16,0 0-16,0 0 0,0 0 16,21-22-16,-21 1 0,43 0 0,-22 21 15,0-22-15,64-20 0,-64 42 16,21-1-16,-21 22 0,22 0 16,-22 0-16,0 0 0,21 0 15,-21 0-15,1 22 0,-22 20 16,21-21-16,-21 0 0,0 22 15,0-22-15,0 21 0,0-21 0,0 22 16,0-22-16,0 0 0,0 0 16,0 0-16,0 0 0,-21-21 0,-1 0 15,1 0-15,0-21 16,21 0 0,0 0-16,0 0 0,0 0 0,21-22 15,0 1-15,1 21 0,20-22 16,0 1-16,22 0 0,-22-1 0,0 1 15,22 21-15,-1 0 0,-20 0 0,-1-1 16,22 22-16,-22 0 0,-21 0 16,0 22-16,22-1 0,-43 21 15,0-21-15,0 22 0,0-1 0,0 0 16,0 1-16,0-1 0,-22 0 16,1 1-16,0-1 0,0 0 0,0-21 15,0 1-15,-1 20 0,1-42 16,0 21-16,0 0 0,0-21 0,-22 21 15,22-21-15,-21 22 0</inkml:trace>
  <inkml:trace contextRef="#ctx0" brushRef="#br0" timeOffset="14692.98">2942 6646 0,'-21'0'0,"42"0"0,-84 0 0,20 0 16,22 0-16,-21 0 0,21 0 15,-1-21-15,1 0 0,0 21 0,21-21 16,0 0-16,0 0 0,0-1 16,0 1-16,21 0 0,0 0 15,22 0-15,-22 0 0,21 21 16,1 0-16,-1 0 0,-21 0 16,21 21-16,-20 0 0,-1 21 0,0 22 15,-21-22-15,0-21 16,-21 22-16,0-1 0,-22 0 15,22 1-15,-21-22 0,-1 0 0,22 21 16,-21-42-16,21 21 0,0 1 16,-1-22-16,1 0 0,0 0 0,0 0 15,21-22 1,0 1-16,21 21 0,0-21 16,0 21-16,43-21 0,-22 21 15,-21 0-15,22 0 16,-1 0-16,0 0 0,1 0 0,-22 21 15,21 0-15,-21-21 0,1 21 16,-22 22-16,0-22 0,0 0 0,0 0 16,-22 22-16,-20-22 0,0 0 15,-1 21-15,1-21 0,-21 1 16,20-1-16,-20 0 0,20 0 0,-20-21 16,21 0-16,-1 0 0,22 0 15,-21 0-15,21 0 0,-1-21 0,22 0 16,0 0-16,0-1 0,0 1 0,22 0 15,-1 0-15,0 0 0,0-22 0,21 22 16,1 0-16,-1 0 0</inkml:trace>
  <inkml:trace contextRef="#ctx0" brushRef="#br0" timeOffset="14843.89">3577 6752 0,'0'21'31,"-21"-21"-15,21 22-16,21-22 16,21 0-1,-20 0-15</inkml:trace>
  <inkml:trace contextRef="#ctx0" brushRef="#br0" timeOffset="15444.55">5186 6287 0,'-21'-22'0,"42"44"0,-64-44 0,1 22 16,21 0-16,0 22 0,0-1 15,-1 21-15,-20 0 0,21 1 16,-21 20-16,20 1 0,-20-1 0,0 1 15,-1-22-15,22 22 16,-21-22-16,-22 64 0,22-85 16,21 21-16,0-21 0,21 1 15,0-44 1,0 1-16,21 0 16,0-21-16,0 21 0,22-22 15,-22-20-15,63-43 0,-41 42 16,-1 1-16,0-22 0,1 22 15,-1-1-15,0 1 0,1 20 0,-1 1 16,0 0-16,22 21 0,-43 21 16,0 21-16,0 0 0,1 21 15,-1 1-15,0 84 0,0-85 16,-21 21-16,0 1 16,21-1-16,-21-20 0,21-1 0,-21 0 15,0 43-15,0-64 16,22 0-16,-22 1 0,0-1 15,-22-21 1,1 0-16,-21-21 16</inkml:trace>
  <inkml:trace contextRef="#ctx0" brushRef="#br0" timeOffset="16013.22">4826 6731 0,'0'0'0,"-21"0"0,42 0 16,0 21-16,0-21 0,22 0 15,-1 0-15,21 0 16,-20 0-16,20-21 0,22 0 0,0 21 16,-1-21-16,22-22 0,0 22 15,-21 0-15,20-21 0,-20 21 0,0-22 16,-22 1-16,-20 21 0,20-22 0,-42 22 16,22-21-16,-43 0 15,0-1-15,0 22 0,0 0 0,-43 21 16,22-21-16,0 21 0,-21 0 15,20 0-15,-20 0 0,21 0 16,-43 42-16,43-21 0,0 22 16,21-1-16,0 0 0,0 22 15,0-22-15,0 22 0,0-22 0,0 21 0,0-20 16,0-1-16,0 0 0,0 1 16,-21-1-16,21-21 0,0 22 15,0-22-15,-21 0 0,21 0 16,0-42-1,21 0 1,0 0-16,0-1 0,0 1 0,1-21 16,20 21-16,-21-22 15,0 22-15,22-21 0,-22 21 0,21-22 16,43 1-16,-64 42 0,21 0 16,1 0-16,-1 0 0,0 21 15,1 22-15,-22-22 0,-21 21 16,0-21-16,0 22 0,0-22 15,-21 21-15,-22-21 0,22 22 0,-21-22 16,-1 0-16,1 0 0,0 0 0,21 0 16,-22 1-16,1-22 15,-22 0-15,43 0 0,0 0 0,21-22 32,0 1-32,21 21 0,0-21 15,22 0-15</inkml:trace>
  <inkml:trace contextRef="#ctx0" brushRef="#br0" timeOffset="16385.02">7112 6604 0,'42'-21'15,"-84"42"-15,148-63 0,-85 21 0,21 21 16,-42-22-16,-21 22 16,0 0-16,0 0 15,-22 0-15,1 22 0,0-1 16,-1 0-16,1 0 0,0 0 0,-1 0 15,22 1-15,0-1 0,0 0 16,21 0-16,0 0 0,21 0 16,21 1-16,-20-22 0,20 21 0,0 0 15,1-21-15,-1 21 16,0-21-16,1 21 0,-22-21 0,21 21 16,-21-21-16,0 22 0,-21-1 15,0 0 1,-21-21-16,0 0 0,-21 21 0,-1-21 15,1 0-15,0 21 0,-85-21 16,63 0-16,1 0 0,20 0 16,1 0-16,0 0 0,-1-21 15,22 21-15,21-21 0,0 0 0,0 0 0,0-1 16,43 1-16,-22 0 0,21 0 16,0-21-16,1 20 0,20-20 15</inkml:trace>
  <inkml:trace contextRef="#ctx0" brushRef="#br0" timeOffset="16611.88">7578 6287 0,'42'-43'0,"-84"86"0,84-107 16,-42 85 15,0 0-31,0 1 0,-21 20 16,0 0-16,21 1 0,-22 20 0,22-21 15,-21 22-15,0-22 0,21 22 0,-21-22 16,21 0-16,-21 1 15,0-1-15,21 0 0,0-20 0,0-1 16,0 0-16,0 0 0,0 0 16,21-21-16,0 0 0,0 0 15,0 0-15,0-21 0,1 0 0,20 0 16,-21 21-16,0-21 0</inkml:trace>
  <inkml:trace contextRef="#ctx0" brushRef="#br0" timeOffset="16769.79">7429 6710 0,'0'0'0,"-21"0"0,21-21 31,21 21-15,22 0-16,-22 0 0,21-21 16,1 21-16,-1 0 0,0 0 15,22-22-15,-22 22 0,22 0 0</inkml:trace>
  <inkml:trace contextRef="#ctx0" brushRef="#br0" timeOffset="17120.59">8043 6710 0,'-21'0'0,"42"0"0,-63-21 16,42 0-16,-21 21 0,21-22 0,0 1 16,0 0-16,0 0 0,21 0 15,0 21-15,0-21 0,0 21 16,1 0-16,20 0 0,-21 0 15,21 0-15,1 0 0,-22 21 0,21 0 16,1 0-16,-22 0 0,21 22 0,-21-22 16,0 21-16,1-21 0,-1 22 15,-21-22-15,0 21 0,0-21 0,0 0 16,0 1-16,0-1 0,-21 0 0,-1-21 16,1 0-16,0 21 15,0-21-15,0 0 0,21-21 16,0 0-16,0 0 0,0-1 15,0 1-15,0-21 16,0 21-16,21 0 0,0-22 0,-21 22 16,21-21-16,22 21 0,-22-1 0,0-20 15,0 21-15,0 21 0,22-21 16,-22 0-16,0 21 0,21 0 0,1 0 16</inkml:trace>
  <inkml:trace contextRef="#ctx0" brushRef="#br0" timeOffset="17604.31">9250 6668 0,'21'0'16,"-42"0"-16,63 0 15,-21 0-15,-21-22 16,0 1-16,0 0 0,0 0 16,0 0-16,0-22 0,-21 22 15,0 0-15,0 0 0,0 0 16,-1 21-16,1 0 0,0 0 0,0 0 15,-21 0-15,20 21 0,-20 0 0,0 0 16,21 22-16,-22-1 0,22 0 0,0 1 16,0-1-16,0 0 0,-1 1 15,22-1-15,0 0 0,0-21 16,0 22-16,22-22 0,-1 0 16,0-21-16,0 0 0,0 0 15,43 0-15,-22 0 0,-21 0 16,22-21-16,-22 0 0,21 0 0,-21-1 15,22-41-15,-22 42 16,0-22-16,0 1 0,0 21 0,-21-21 16,21-1-16,-21 1 0,0 21 15,0 0-15,0 42 16,0 0-16,-21 0 16,21 0-16,-21 22 0,21-22 15,0 21-15,0 0 0,0-20 16,0-1-16,0 21 0,0-21 0,21 0 15,0 1-15,1-1 0,-1 0 16,0-21-16,0 21 0,43-21 16,-22 0-16,-21 0 0,21-21 15,1 21-15,-1-21 0,0 0 0,1-1 16</inkml:trace>
  <inkml:trace contextRef="#ctx0" brushRef="#br0" timeOffset="19092.46">10054 6519 0,'0'0'0,"0"-21"0,0-21 0,0 21 15,0 0-15,-21 21 0,0 0 0,0 0 16,-1 0-16,1 0 0,0 21 16,0 0-16,-21 0 0,20 21 0,1 1 15,0-22-15,0 21 0,0 1 16,21-1-16,0 0 0,0-21 0,0 22 16,0-22-16,0 0 0,0 0 15,0 0-15,21 1 0,0-1 0,21-21 16,-20 0-16,20 0 0,-21 0 0,21 0 15,1 0-15,-1 0 0,0 0 16,1 0-16,-22-21 0,21-1 0,1 1 16,-1-21-16,-21 21 0,0-22 15,22 1-15,-22 0 0,0-22 0,0 1 16,-21-1-16,21 1 0,0 20 16,-21-20-16,22 21 0,-22-22 0,0 43 15,0-21-15,21 20 0,-21 1 16,0 0-16,-21 42 15,-1 0-15,22 1 0,-21 20 16,0-21-16,0 43 0,21 20 16,-21-20-16,21-22 0,0 22 15,0-22-15,0 0 0,0 1 16,0-1-16,0 0 0,0 1 0,21-22 16,-21 0-16,21 0 0,0 0 15,0-21-15,22 0 0,-22 0 0,21 0 16,-21 0-16,22 0 0,-1 0 15,-21 0-15,22-21 0,-1 0 0,-21 0 16,0 0-16,22-22 0,-22 1 16,0 21-16,21-22 0,-21 1 15,1 0-15,-22-1 0,21 1 0,0 0 16,-21 21-16,0 42 16,-21 0-16,0 0 15,-1 0-15,1 22 0,21-1 16,-21-21-16,0 21 0,21 1 0,0-22 15,0 21-15,0-21 0,0 1 0,0-1 16,0 0-16,0 0 0,0 0 16,21-21-16,0 0 0,0 21 15,1-21-15,20 0 0,-21 0 0,21 0 16,1 0-16,-1-21 0,0 21 0,1-21 16,-22 0-16,21 0 0,-21 0 15,22-1-15,-22-20 0,0 0 16,21 21-16,-42-22 0,22 1 0,-1 21 15,-21-22-15,21 22 0,-21 0 16,0 42 0,0 22-16,0-22 15,0 0-15,0 21 0,0-21 0,0 22 16,0-22-16,0 0 0,0 21 16,0-20-16,0-1 0,0 0 15,0 0-15,21 0 0,0-21 0,0 21 16,1-21-16,-1 0 0,0 0 0,21 0 15,-21 0-15,22 0 0,-22 0 16,21-21-16,1 0 0,-1 0 0,0 0 16,-21 0-16,22-22 0,-22 22 0,0-21 15,0-1-15,0 1 16,-21 0-16,0-43 0,0 43 0,0-1 16,-21 22-16,-21 0 0,0 21 15,-1 0-15,1 0 0,0 0 16,-1 0-16,22 0 0,-21 42 0,21-20 15,-22 20-15,22-21 0,0 21 16,21 1-16,0-1 0,0 0 0,0 22 16,0-22-16,0-21 0,0 1 15,21 20-15,-21-21 0,21 0 16,0-21-16,22 21 0,-22-21 16,0 0-16,0 0 0,22 0 0,-22 0 0,21 0 15,0 0-15,-20 0 0,20-21 16,0 0-16,-21 0 0,22 0 15,-1-22-15,-21 22 0,22-21 0,-22 0 16,42-64-16,-42 63 0,22 1 16,-1-21-16,-42 41 15,0 1-15,0 42 16,0 1 0,0 20-16,0-21 0,-21 21 0,21-20 15,-21 20-15,21 0 0,-21-21 16,21 1-16,0 20 0,-22 0 15,22-21-15,0 1 0,0-1 16,22-21 0,-1 0-16,0-21 15,0-1-15,-21 1 0,21 0 16,0 0-16,22 0 0,-22-22 16,42-41-16,-41 41 0,41-20 15,-21 21-15,-20 20 16,41 1-16,-42 21 0,-21 21 15,0 1-15,0 20 16,0 0-16,0 1 0,0-22 16,0 21-16,0 0 0,0 1 0,0-22 15,0 21-15,0-21 0,0 1 0,0-1 16,21 0-16,1-21 0,20 0 16,-21 0-16,0 0 15,0 0-15,22 0 0,-22 0 0,21-21 16,-21 0-16,1-1 0,20 1 15,-21 0-15,21-21 0,-20 21 0,41-64 16,-42 21-16,0 22 16,1 0-16,-1-1 0,-21-62 15,-21 20-15</inkml:trace>
  <inkml:trace contextRef="#ctx0" brushRef="#br0" timeOffset="19269.36">12213 6011 0,'-42'0'0,"84"0"0,-105 0 16,20 0-16,22 0 0,0 0 0,0 0 47,0 0-47,-1-21 0,1 21 15,0 0-15,0 0 0</inkml:trace>
  <inkml:trace contextRef="#ctx0" brushRef="#br0" timeOffset="19452.27">10435 6329 0,'0'21'16,"0"-42"-16,0 63 0,0-21 0,21-21 15,22 0-15,-22 0 0,21 0 16,0 0-16,22 0 0,-22 0 0,22 0 15,-1-21-15,1 21 0,-22-21 16,22 21-16,-22 0 0,-21 0 0,0 0 16</inkml:trace>
  <inkml:trace contextRef="#ctx0" brushRef="#br0" timeOffset="20217.12">3111 8170 0,'43'-21'16,"-86"42"-16,107-63 0,-43 21 0,-21 0 0,0 0 0,-21 21 31,0 21-31,0 21 0,-1-21 15,1 22-15,0-22 0,0 21 16,0 0-16,0 1 0,-1-22 0,1 21 16,0 1-16,0-22 0,0 0 0,0 0 15,-1 0-15,22 0 0,0 1 16,-21-22-16,42 0 31,1 0-31,-1 0 0,0 0 16,21 0-16,-21 0 0,1-22 15,20 1-15,-21 21 0,21 0 16,-20-21-16,20 21 0,-21 0 0,0-21 16,22 21-16,-22-21 0,0 21 15,0 0-15,0-21 0,0 21 0,-42 21 47,0 0-47,0 0 16,0 0-16,0 0 0,21 1 15,0-1-15,-22 0 0,22 0 0,0 0 16,0 0-16,22-21 16,-1 0-16,0 0 15,0 0-15</inkml:trace>
  <inkml:trace contextRef="#ctx0" brushRef="#br0" timeOffset="20363.43">3683 8467 0,'0'0'16,"0"21"0,0 0-1,21 0 1</inkml:trace>
  <inkml:trace contextRef="#ctx0" brushRef="#br0" timeOffset="21433.86">5122 8128 0,'-21'0'0,"42"0"0,-42 21 0,21 0 16,21-42 15,0 21-31,22-21 0,-22 0 15,0 0-15,21 0 0,1-1 16,-1 1-16,0-21 0,1 21 0,-22 0 16,42-43-16,-41 43 15,-22 0-15,0 0 0,0-1 16,-22 1-16,1 21 0,0 0 0,-21 0 16,-1 0-16,1 0 0,-21 0 15,20 21-15,1 1 0,0-1 0,-1 21 16,1 0-16,0 1 0,20-1 0,-20 22 15,21-22-15,0 43 16,21-43-16,0 0 0,0 1 0,21-22 16,0 0-16,0 0 0,22 0 15,-22-21-15,21 0 0,0 0 0,1 0 16,-1 0-16,0 0 0,22-21 0,-22 0 16,1 21-16,-1-21 0,0 0 15,-21 21-15,-21-22 0,-42 22 16,21 0-1,-21 0-15,-1 22 0,1-1 16,0 0-16,-1 0 0,1 0 0,21 0 16,-22 22-16,22-22 0,0 0 15,0 21-15,21 1 0,0-22 16,0 0-16,0 0 0,0 0 0,21 1 16,0-1-16,22-21 15,-22 0-15,21 0 0,-21 0 0,22 0 16,20 0-16,-21-21 0,22-1 0,-22 1 15,22 0-15,-1 0 0,-20 0 16,20 0-16,-21-1 0,1-20 0,-1 0 16,-21 21-16,-21-43 15,0 43-15,0-21 0,-21 20 16,0 1-16,0 21 0,0 21 31,21 1-31,0-1 0,0 0 0,0 0 16,0 0-16,0 22 0,0-22 0,0 0 15,0 0-15,-22 0 0,22 0 16,0 1-16,0-1 0,0 0 16,0 0-16,0-42 31,22 0-31,-1 21 16,0-21-16,0-1 0,0 1 0,0-21 15,1 21-15,-1-22 0,21 22 16,-21-21-16,22 0 0,-22 20 0,0-20 15,21 0-15,-21 42 16,1 0-16,-1 0 0,-21 21 16,0 21-16,21-21 0,-21 1 0,0 20 15,0 0-15,0-21 0,0 22 16,0-22-16,0 0 0,0 0 16,21 22-16,-21-22 0,0 0 15,0 0-15,21-21 16,0 0-16,1 0 15,-1 0-15,0-21 0,0 0 16,0 21-16</inkml:trace>
  <inkml:trace contextRef="#ctx0" brushRef="#br0" timeOffset="22345.56">6858 8213 0,'0'0'0,"21"-43"16,0 22-16,-21-21 0,0 21 15,0 0-15,-21 21 0,0 0 0,0 0 16,0 0-16,-22 21 15,22 0-15,0 21 0,0-21 0,-22 22 16,22-1-16,0 0 0,0 1 0,0-1 16,21-21-16,0 22 0,0 20 15,0-21-15,0-20 0,0-1 16,21 0-16,0 0 0,0 0 0,22-21 16,-22 0-16,21 21 0,22-21 15,-22 0-15,0 0 0,22 0 0,-22 0 16,85-42-16,-85 21 0,22 0 15,-22 0-15,1-1 16,20 1-16,-21-21 0,-20 21 0,20-22 16,-21 22-16,-21-63 0,0 41 15,0 22-15,0-21 0,0 21 16,-21-1-16,0 1 0,0 0 16,-1 21-16,1 0 0,-21 0 0,21 21 15,-22 0-15,1 1 0,0-1 0,21 21 16,-22-21-16,1 22 0,-22 41 15,43-41-15,0-22 16,0 21-16,21-21 0,0 22 0,0-22 16,0 0-16,21-21 0,0 21 0,43-21 15,-22 0-15,-21 0 0,22 0 16,-1 0-16,-21 0 0,21 0 0,1-21 16,-22 0-16,21 0 0,1-1 15,-22 1-15,0-21 0,0 21 16,21-43-16,-42 43 0,0-21 15,0-1-15,0 22 0,-21 21 32,21 21-32,0 1 0,0-1 15,-21 0-15,21 21 0,0-21 0,0 22 16,0-22-16,0 0 0,0 0 16,0 22-16,0-22 0,21-21 15,0 21-15,1 0 0,-1 0 0,21-21 16,0 0-16,22 0 0,-22 0 15,22 0-15,-22 0 0,22 0 0,-22-21 16,21 21-16,-20-21 0,-1 0 0,-21 0 16,22-1-16,-22-20 15,0 21-15,0 0 0,-21-64 0,0 43 16,0 21-16,0-22 0,0 1 0,0 21 16,0 0-16,0-1 0,0 44 15,0 20 1,0-21-16,0 21 0,0 1 15,0 20-15,0-20 0,0 20 0,-21-21 16,0 22-16,0-1 0,-1 1 0,1-1 16,0 86-16,0-65 15,21-20-15,-21 20 0,21 1 16,0 0-16,0 21 0,0-22 0,0 22 16,0-21-16,0-1 0,21 1 0,0-21 15,-21-1-15,21 1 0,0-1 16,-21-21-16,0 1 0,22-22 0,-1 0 15,-21 0-15,21-21 16,0-21-16,-21-21 0,21 21 16,0-22-16,1 1 0,-22-22 0,21 1 15,0-22-15,-21 1 0</inkml:trace>
  <inkml:trace contextRef="#ctx0" brushRef="#br0" timeOffset="22573.42">8213 8594 0,'0'0'0,"-22"-254"15,22 190-15,0 22 16,0 0-16,0-22 0,22 43 0,20-21 16,-21 20-16,21 1 0,1 21 15,-1 0-15,0 0 0,1 0 0,-1 21 16,0 1-16,1-1 0,-1 21 16,-21 0-16,0-20 0,-21 20 0,0 0 15,0 1-15,-21-22 0,-21 21 0,0-21 16,-1 22-16,1-22 15,0 0-15,-1 0 0,1-21 0,0 21 16,20-21-16,1 0 0,0 0 0</inkml:trace>
  <inkml:trace contextRef="#ctx0" brushRef="#br0" timeOffset="23834.13">9271 8213 0,'-21'0'16,"21"-21"0,0-1-1,0 1-15,0 0 0,21 0 16,0 0-16,0 0 0,-21-1 16,0 1-16,21 0 0,-21 0 15,-21 21 1,0 0-16,0 21 15,-21 0-15,20 0 0,1 1 0,0-1 16,0 21-16,21-21 0,0 22 16,0-1-16,0 0 0,0-21 0,0 22 15,0-22-15,0 0 0,21 21 0,0-20 16,-21-1-16,0 0 0,0 0 16,0 0-16,-21-21 15,0 0 1,-21 0-16,20 0 0,1 0 15,-21 0-15,21-21 0,0 0 16,-22 21-16,22-21 0,0 0 0,0-1 16,0 1-16,-1 0 0,22 42 31,0 0-15,22 1-16,-1-1 0,0 21 0,0-42 15,0 21-15,0 0 0,1 1 16,-1-1-16,21-21 0,-21 21 0,0-21 15,22 0-15,-22 0 0,21 0 16,1 0-16,-1 0 0,0-21 0,1 0 16,-1 21-16,0-22 0,1 1 15,-1 0-15,21-21 0,-41 21 0,20-22 16,0 22-16,-21-21 0,22-1 16,-22 1-16,0 0 0,-21 21 0,0-22 15,0 22-15,0 0 0,0 0 16,0 0-16,-21 42 15,21 0-15,-21 0 0,0 0 16,-1 22-16,22-22 0,0 21 16,-21-21-16,21 22 0,-21-22 0,21 42 15,0-42-15,0 1 0,0-1 16,0 0-16,21 0 16,0-21-16,1 0 0,-1 0 0,0 0 15,21 0-15,-21 0 0,22-21 16,-1 0-16,-21 0 0,22-1 15,-1 1-15,0-21 0,-21 0 0,1 20 16,41-62-16,-63 41 0,21 1 16,-21 0-16,0-1 0,0 1 15,0 21-15,0 0 0,0 42 32,0 21-32,0-21 0,0 22 15,0-22-15,0 21 0,0 1 0,0-1 16,0 0-16,0 1 0,0-22 15,0 21-15,21 0 16,1-20-16,-1-1 0,0 0 0,0-21 16,0 0-16,0 0 0,22 0 0,-22 0 15,0 0-15,21-21 0,1 0 16,-22-1-16,21 1 0,1 0 16,-1-21-16,-21-1 0,0 1 0,22 0 0,-22-1 15,0-20-15,-21-1 0,0 22 16,0-64-16,0 64 0,0-22 15,0 22-15,0 21 0,0-21 16,0 20-16,-21 22 16,0 0-16,-1 22 0,22 20 15,0-21-15,-21 21 0,21 1 16,-21 20-16,21-20 0,-21 20 16,21-21-16,0 22 0,0-22 0,0 1 15,0-1-15,0 0 0,0 1 16,0-22-16,21 21 0,43 0 15,-43-42-15,21 22 0,22-22 16,-22 0-16,21 0 0,1 0 0,-1 0 0,1 0 16,-1-22-16,1 22 0</inkml:trace>
  <inkml:trace contextRef="#ctx0" brushRef="#br0" timeOffset="25515.73">11769 8107 0,'0'-42'0,"0"84"0,0-127 0,0 43 0,0 21 0,-22-43 16,1 43-16,0 0 15,0 21-15,0-21 0,0 21 16,-1 0-16,-20 0 0,21 0 0,0 0 16,-22 21-16,1 0 0,21 0 0,0 22 15,-22-1-15,22-21 0,0 21 16,0 1-16,0-1 0,21 0 16,0-20-16,0 20 0,0 0 0,0-21 15,21 1-15,0-1 16,0 0-16,0-21 0,22 0 0,-22 0 0,21 0 15,-21 0-15,22 0 0,-22-21 16,21 0-16,-21 21 0,1-22 16,-1-20-16,0 21 0,0 0 0,0-22 15,0 1-15,1 0 0,-22-1 0,0 1 16,0 0-16,0 21 0,21-22 16,-21 22-16,0 0 0,0 42 15,0 0 1,0 22-16,0-22 0,-21 21 15,21 0-15,0 1 0,0-1 0,0 0 16,0 1-16,0-22 0,0 21 16,0-21-16,21 1 0,0-1 15,0 0-15,0-21 0,0 0 0,1 21 16,20-21-16,21 0 0,-20 0 16,-22-21-16,21 0 0,1 0 15,-22-1-15,21 1 0,-21-21 0,0 21 16,22-22-16,-22-20 0,-21 21 15,21-1-15,0-20 0,-21 20 0,21-20 16,-21 21-16,0-22 0,0 22 0,22-1 16,-22 22-16,0-21 0,0 21 15,0 42 1,-22 21-16,1-21 0,21 22 16,-21-1-16,0 0 0,21 1 15,0-1-15,-21 22 0,21-22 16,0 0-16,0 22 0,0-22 0,0-21 15,0 22-15,0-1 0,0-21 16,21 0-16,0 0 0,0 1 0,0-22 16,1 0-16,-1 0 0,21 0 0,-21 0 15,22 0-15,-22 0 0,21-22 16,-21 1-16,0 0 0,22 0 16,-22-21-16,0 20 0,0-20 0,0 21 0,1-21 15,-1-43 1,-21 64-16,21 0 0,-21-1 0,0 1 15,21 0-15,-21 42 16,0 0 0,0 22-16,-21-22 0,21 21 0,-21-21 15,21 22-15,0-22 0,0 21 0,0 1 16,0-22-16,0 0 0,0 0 16,0 0-16,0 0 0,21 1 0,21-1 15,-21-21-15,1 0 0,20 0 16,-21 0-16,0 0 0,22 0 15,-22 0-15,21 0 0,-21-21 16,22-1-16,-22 1 0,0 0 0,21-21 16,1-22-16,-22 22 15,-21 0-15,21-1 0,0 22 0,-21-21 16,0 21-16,0-1 0,0 1 16,0 0-16,0 42 15,-21 0-15,0 22 0,0-22 16,-1 21-16,1 1 0,0-1 15,0 0-15,21-21 0,0 22 16,0-22-16,0 21 0,0-21 0,21 1 16,21-1-16,-20-21 0,20 0 15,0 0-15,1 0 0,-1 0 16,0 0-16,1 0 0,-1 0 0,0 0 16,1-21-16,-1-1 0,-21 1 15,0 0-15,22-21 0,-22 21 0,-21-64 16,0 43-16,0-1 0,0 1 15,0 0-15,0-1 0,-21 22 16,-22-21-16,1 21 0,21 21 16,-22 0-16,1 0 0,-21 21 15,20 0-15,1 0 0,-43 43 16,43-22-16,21 0 0,0 1 16,-1-1-16,22 0 0,0 1 0,0-22 15,64 63 1,-43-62-16,21-1 0,22 0 15,-22-21-15,1 0 0,-22 0 16,21 0-16,0 0 0,1 0 0,-1 0 16,0-21-16,1 0 0,-22-1 0,21 1 15,-21-21-15,43-22 16,-43 22-16,0 0 0,0-1 16,1-20-16,-1 21 0,0 20 15,-21 44 1,0-1-16,0 0 15,0 0-15,0 21 0,0 1 16,-21-22-16,21 21 0,0-21 16,0 22-16,0-22 0,-21 0 0,21 0 0,0 0 15,0 1-15,0-1 16,0-42 15,0-1-31,0 1 0,21 0 16,0-21-16,0 21 0,0-22 0,0 1 15,22 0-15,-22-1 0,21-20 16,1 20-16,41-20 0,-41 21 16,-1 20-16,0 1 0,1 21 15,-22 0-15,0 21 0,-21 1 16,0 20-16,0-21 0,0 21 16,0 43-16,0-43 0,0 1 0,0-1 15,0-21-15,21 22 16,0-22-16,0 0 0,-21 0 0,22 0 15,20-21-15,-21 0 0,0 0 0,22 0 16,-22 0-16,21 0 0,-21 0 16,22 0-16,-22-21 0,0 0 0,21 0 15,-21 0-15,1-22 0,-22 1 0,21 21 16,0-43-16,0 22 0,-21 0 16,0-1-16,0-20 0,0 20 0,0 1 15,0-21-15</inkml:trace>
  <inkml:trace contextRef="#ctx0" brushRef="#br0" timeOffset="25684.63">14118 7387 0,'-42'0'16,"84"0"-16,-127 0 0,43 0 0,21 0 0,0 0 16,0 0-16,-1 0 15,1 0 32</inkml:trace>
  <inkml:trace contextRef="#ctx0" brushRef="#br0" timeOffset="25877.52">12382 7789 0,'-21'22'0,"42"-44"0,-63 65 0,42-22 15,21-21 1,0 0-16,1 0 0,20 0 0,0 0 16,-21 0-16,22 0 0,-1 0 0,0 0 15,1 0-15,-1 0 0,0 0 16,-20 0-16,20-21 0,-21 21 16,0 0-16,0 0 0</inkml:trace>
  <inkml:trace contextRef="#ctx0" brushRef="#br0" timeOffset="26428.33">3365 9610 0,'22'0'31,"-1"0"-31,0 0 0,21 0 16,1-21-16,-1 21 0,0 0 16,1 0-16,-1 0 0,-21-22 0,43 22 15,-43 0-15,-42 0 31,-1 0-31,-20 22 16</inkml:trace>
  <inkml:trace contextRef="#ctx0" brushRef="#br0" timeOffset="26776.11">3344 9716 0,'-21'21'0,"42"-42"0,-63 42 0,42 0 16,-21-21-16,0 21 0,-1 0 15,1 0-15,0-21 0,21 22 16,-21-1-1,42-21 17,0 0-32,0 0 15,1 0-15,20 0 0,0 0 0,1 0 16,-1 21-16,21 0 0,-20-21 16,-1 21-16,22 0 0,-22 1 0,-21-1 15,0 0-15,0 0 0,-21 0 16,0 0-16,0 1 0,-21-1 0,-21 0 15,21 0-15,-43 0 0,22 0 0,0-21 16,-22 22-16,22-22 16,-1 21-16,-41-21 0,63 0 15,-22 0-15,22 0 0,0 0 16,21-21 0,0-1-16,21 22 15,21-21-15,-20 0 0,20 21 16,0-21-16</inkml:trace>
  <inkml:trace contextRef="#ctx0" brushRef="#br0" timeOffset="26925.03">4276 10054 0,'0'21'31,"0"1"0,21-22-31,0 0 0</inkml:trace>
  <inkml:trace contextRef="#ctx0" brushRef="#br0" timeOffset="27508.7">6096 9631 0,'-21'-21'15,"42"42"-15,-63-63 0,20 42 0,1 0 16,0 0-16,0 21 0,-21 0 16,20 21-16,1 1 0,-21-1 0,21 0 15,-43 64-15,22-64 16,0 22-16,-1-22 0,1 1 16,0-1-16,20 0 0,-20 1 15,21-1-15,-21-21 0,20 0 0,22 0 16,0 1-16,0-44 15,0 1-15,22 0 0,-1 0 16,21 0-16,-21-22 0,22 1 16,-1 0-16,21-1 0,-20-20 0,20 21 15,-20-22-15,20-21 16,-21 22-16,1 21 0,-1-22 0,0 22 16,43-22-16,-64 43 0,0 21 15,1 0-15,-1 42 0,-21-20 16,21 62-16,-21-20 0,21-22 15,-21 64-15,0-64 0,0 1 16,0-1-16,0 0 0,0 1 16,0-1-16,0-21 0,0 0 0,0 0 15,0 1-15,0-1 0,0 0 0,-21-21 47</inkml:trace>
  <inkml:trace contextRef="#ctx0" brushRef="#br0" timeOffset="27686.6">5905 10097 0,'-21'0'16,"42"0"-16,-63 0 0,42-22 15,21 22 1,0 0-16,1 0 0,41 0 16,-21 0-16,22 0 0,-22 0 15,1 0-15,20-21 0,1 21 16,-1 0-16,1-21 0,-1 0 0,22 21 15,-22-21-15,1 0 0,-1-1 16,1 1-16</inkml:trace>
  <inkml:trace contextRef="#ctx0" brushRef="#br0" timeOffset="27887.89">7027 9779 0,'-63'-21'32,"42"21"-32,-1 0 0,1 0 15,-21 21-15,21 0 0,0 22 16,-22-22-16,22 21 0,-21-21 0,21 22 15,-1-1-15,1-21 0,0 21 16,0-20-16,21 20 0,0-21 0,0 0 16,0 0-16,0 1 0,21-1 0,0 0 15,0-21-15,22 0 0,-1 0 0,0 0 16,22 0-16,-22 0 0,22-21 16,-1 21-16,1-21 0,-22-1 15,22 1-15,-22 0 0</inkml:trace>
  <inkml:trace contextRef="#ctx0" brushRef="#br0" timeOffset="28109.76">7662 9821 0,'0'0'0,"-106"0"31,85 22-31,0-1 0,-21 0 16,21 0-16,-1 21 0,1-20 15,0-1-15,0 42 0,21-20 16,-21-22-16,21 0 0,0 0 15,0 0-15,0 0 0,0 1 0,0-1 16,21-21-16,-21 21 0,42-21 16,-21 21-16,1-21 0,20 0 0,0 0 15,1 0-15,-1 0 0,21-21 0,-20 0 16,-1 21-16</inkml:trace>
  <inkml:trace contextRef="#ctx0" brushRef="#br0" timeOffset="28904.31">8234 10033 0,'0'-21'16,"-21"21"-16,21-21 15,0 0-15,0-1 16,21 1-16,-21 0 16,21 21-16,0-21 0,-21 0 0,21 0 15,-21-1-15,21 1 0,-21 0 16,-21 42-1,0 0-15,0 1 16,0-1-16,0 0 0,-1 21 16,1-21-16,0 22 0,0-22 15,0 21-15,0-21 0,21 1 0,0 20 16,0 0-16,0-21 0,21-21 16,0 22-16,0-22 0,0 0 15,0 0-15,22 0 0,-22 0 0,21 0 16,1 0-16,-22-22 0,21 1 15,0 21-15,1-21 0,-22-21 0,21 21 16,22-1-16,-22-20 0,-21 0 16,43-22-16,-43 43 0,0-21 15,-21 21-15,0-1 0,-21 22 16,21 22-16,-21-22 16,0 21-16,-1 0 0,1 0 15,21 0-15,-21 22 0,21-22 0,0 0 16,0 0-16,0 21 15,21-20-15,0-1 0,1 0 0,-1-21 16,0 21-16,-21 0 0,21-21 16,0 0-16,0 21 0,-42-21 31,0 0-15,0 0-16,0 0 0,0 0 0,-1 0 15,1 0-15,0-21 0,0 21 16,42 0 15,21 0-31,-20 0 0,-1 0 0,21-21 16,-21 21-16,22-21 15,-1 21-15,0-21 0,1 21 0,-1-21 16,0-1-16,1 22 0,-1-21 16,0 0-16,-21 0 0,22-21 0,-22 20 15,0 1-15,0-42 0,-21 20 16,0 22-16,0 0 0,-21 0 15,0 21-15,0 0 0,0 0 16,-22 21-16,22 0 0,-21 22 16,42-22-16,0 0 0,0 21 15,0-21-15,0 1 0,0-1 0,21 0 16,0 0-16,0 0 0,0 0 16,-21 1-16,22-1 0,-1 0 15</inkml:trace>
  <inkml:trace contextRef="#ctx0" brushRef="#br0" timeOffset="29494.65">10753 9737 0,'0'-21'31,"0"-1"-31,21 1 15,0-21-15,21 21 0,-21 0 16,1-22-16,20 22 0,-21 0 16,-21 0-16,0-22 0,0 22 0,0 0 15,-21 21-15,0 0 0,-22 0 16,1 0-16,0 0 0,-1 21 16,1 0-16,0 1 0,21-1 15,-22 21-15,22 0 0,21 1 0,0-1 16,0 0-16,0-20 0,0 20 15,0 0-15,21 1 0,0-22 0,22 21 16,-22-21-16,0 0 0,21 22 16,-20-22-16,-1 0 0,0 0 0,-21 0 0,0 1 15,0-1-15,0 0 0,-21 0 16,0 0-16,-22 0 0,1-21 16,0 0-16,-1 22 0,1-22 0,0 0 15,-1 0-15,1 0 0,0-22 16,20 1-16,-20 0 0,21 0 0,21 0 15,0-22-15,-21 22 0,21-21 0,0 21 16,0-22-16,0 1 0,21 0 16,21-22-16,1 22 0,-22 21 15,21-22-15,0 22 0,22 0 16,-22 0-16,85-21 0,-63 42 16</inkml:trace>
  <inkml:trace contextRef="#ctx0" brushRef="#br0" timeOffset="30801.64">11366 9546 0,'22'21'0,"-44"-42"0,44 64 16,-22-22-16,0 0 0,0 21 16,0-21-16,0 22 0,0 20 0,0-20 15,0-1-15,0 21 0,0-20 0,0 84 16,0-64-16,0 1 16,-22-1-16,22 22 0,0 0 0,-21-1 15,0 1-15,0 21 0,0 0 16,0-22-16,-1 22 0,-20 0 0,21 0 0,0-22 15,-22 1-15,22-21 16,0-1-16,0 1 0,21-22 0,0 0 16,-21 1-16,21-22 0,0-42 15,0-1-15,21-20 16,0-43-16,0 43 16,0-21-16,22-22 0,-22 0 0,0 1 15,21-22-15,-20 21 0,-1-21 16,0-21-16,0 21 0,0 1 0,0-1 15,-21 0-15,0 0 0,0 21 0,0 1 16,0-1-16,0 0 0,0 22 0,22-1 16,-1 1-16,0 21 15,0-1-15,0 1 0,0 0 0,1 20 16,20 1-16,-21 0 0,21 21 0,1 0 16,-22 0-16,21 21 0,1 0 15,-1 1-15,-21 20 0,0 0 0,0 1 16,-21-1-16,0-21 0,0 21 0,0 1 15,-21-1-15,0 0 0,-21-20 16,-22 20-16,22-21 0,0 0 16,-22 0-16,22-21 0,21 0 15,-1 22-15,44-22 32,-1 0-17,0 0-15,0 0 0,0 0 16,22 0-16,-22-22 0,0 22 15,21 0-15,1-21 0,-1 0 0,0 21 16,1-21-16,-1 0 0,0 0 16,22-1-16,-22 1 0,-21-21 0,22 21 15,-22 0-15,0-1 0,0-20 0,-21 21 16,0 0-16,0 0 0,0-1 16,-21 22-1,0 0-15,0 0 0,-1 22 16,1-1-16,21 0 0,0 0 15,-21 21-15,21-20 0,0 20 16,0-21-16,0 0 0,0 22 0,0-22 0,0 0 16,21 0-16,-21 0 15,21-21-15,22 21 0,-22-21 16,21 0-16,-21 0 0,1 0 0,-1 0 16,21-21-16,-21 21 0,22-21 15,-22 0-15,0 0 0,21-22 0,-21 22 16,1-21-16,20 0 0,-21-1 0,0 1 15,0 0-15,1-1 0,-1 1 16,0 0-16,-21 20 0,21 1 16,-21 0-16,21 21 0,-21 21 15,0 0 1,0 1-16,0-1 0,0 0 0,0 0 16,0 0-16,0 0 0,0 1 15,0-1-15,21-21 31,-21-21-31,22-1 16,-1 1-16,-21 0 16,0-21-16,0 21 0,0-1 0,0 1 15,0 0-15,0 0 0,0 0 16,-21 21 0,-1 0-16,22 21 0,-21 0 15,0 0-15,0 0 0,0 22 0,0-1 16,21 0-16,0 1 0,-22-22 15,22 21-15,0 1 0,0-22 0,0 21 16,0-21-16,22 0 0,-1 1 0,0-1 16,0 0-16,0-21 0,22 0 15,-22 0-15,21 0 0,0 0 0,43 0 16,-43-21-16,1 21 0,20-21 16,-20-1-16,-22 1 0,42-42 15,-20 42-15,-43-22 16,21 22-16,-21-21 0,21 21 0,-21-1 15,-21 44 1,0-1-16,-1 0 0,22 0 16,-21 0-16,0 22 0,21-22 15,0 0-15,0 0 0,0 21 16,0-20-16,0-1 0,0 0 16,21-21-1,0 0-15,1 0 16,-1 0-16,0 0 0,0-21 0,-21 0 15,21-1-15,0 1 0</inkml:trace>
  <inkml:trace contextRef="#ctx0" brushRef="#br0" timeOffset="30971.55">13568 9462 0,'0'0'15,"-21"0"-15,21 21 0,-22 0 16,22 0-16,22-21 15,-1 0-15,0 0 0,0 0 16,21 0-16,-20 0 0,-1-21 16,42-21-16,-20 20 0,-22 1 15,0 0-15,0 0 0</inkml:trace>
  <inkml:trace contextRef="#ctx0" brushRef="#br0" timeOffset="31954.64">13928 9208 0,'0'-22'0,"0"86"15,0-106-15,-22 20 0,1 22 0,0 22 16,0-1-16,0 21 15,0-21-15,-1 22 0,1-1 16,0 0-16,0 22 0,0-22 0,0 22 16,-1 20-16,1-20 0,0-1 15,0 22-15,0-22 0,21 22 0,-21 0 16,-1-22-16,22 22 0,-21 0 16,-21 84-16,21-84 0,0-1 15,-1 1-15,-20 0 0,21-1 16,-43 86-16,22-86 0,21-20 15,0 20-15,0-20 0,21-22 0,0 1 0,0-1 16,0-21-16,21 0 16,0-21-16,21 0 0,1-21 0,20 0 15,-21 0-15,22-22 0,-1 1 0,22-21 16,-21-1-16,63-63 0,-64 64 16,1-1-16,-22-21 0,0 22 15,1-22-15,-22-105 0,-21 105 16,0 0-16,-21 22 0,-1-22 15,-20 22-15,21-1 0,-85-42 16,43 43-16,20 42 0,-20-22 16,20 22-16,1 21 0,0-21 0,21 21 15,63 21 1,-21-21-16,0 0 16,22 0-16,-1 0 0,0 0 15,1 0-15,20 0 0,-21 0 0,22-21 16,-22 0-16,22 0 0,42-22 15,-64 22-15,21-42 16,-20 42-16,-22-1 0,-21-20 16,0 21-16,21 0 0,-21 0 15,0-1-15,-21 22 16,0 0-16,21 22 0,-21-1 16,21 0-16,-22 21 0,22 1 15,-21-22-15,21 21 0,0-21 16,0 0-16,0 1 0,0 20 15,0-21-15,21-21 0,1 21 0,-22 0 16,21-21-16,21 0 0,-21 0 16,0 0-16,1 0 0,20 0 0,-21 0 15,21 0-15,-20-21 0,41 0 16,-42 0-16,0-21 0,1 20 16,-1-20-16,-21 21 0,21-21 15,0-22-15,0 22 0,-21 21 16,0-1-16,21 22 0,-21 22 15,0-1 1,0 21-16,0-21 0,0 22 16,0-22-16,0 21 0,0-21 0,0 22 15,22-1-15,-22-21 16,21 0-16,0-21 16,0 0-16,0 0 0,0 0 15,1 0-15,-1 0 0,0-21 0,0 0 16,0 21-16,22-42 0,-22 20 15,0 1-15,0 0 0,0-21 16,0 21-16,-21-1 0,0-20 0,22 21 16,-22 42-1,0 0-15,0 0 16,0 22-16,-22-22 0,22 21 0,0-21 16,0 22-16,0-22 0,0 0 15,0 0-15,0 0 0,0 1 16,0-1-16,22-21 15,-22-21 1,21-1-16,0 1 0,-21 0 16,0 0-16,0 0 0</inkml:trace>
  <inkml:trace contextRef="#ctx0" brushRef="#br0" timeOffset="32096.56">15071 9271 0,'-22'-21'16,"44"42"-16,-65-42 0,1 21 0,21 0 15,0 0-15,-1 0 0,1 0 0,0 0 16,0 0-16,21 21 0,-21-21 16,21 21-16,-21 0 0,-1-21 15,1 22-15,0-1 0,0 0 0</inkml:trace>
  <inkml:trace contextRef="#ctx0" brushRef="#br0" timeOffset="32894.36">3175 11621 0,'0'-22'0,"0"44"0,0-65 15,0 22-15,0 0 0,-42 21 16,42-21-16,-22 21 16,1 0-16,0 0 0,-21 21 0,21 0 15,-1 0-15,-20 22 0,21-1 16,0 0-16,0 1 0,-1 20 0,1 1 15,21-1-15,0 1 0,0-1 16,0-21-16,0 22 0,0-22 16,21 1-16,1-22 0,20 21 0,-21-21 15,0-21-15,22 21 0,-1-21 0,0 0 16,-21 0-16,22 0 0,-1-21 16,0 0-16,1 0 0,-22 0 15,21 0-15,-42-1 0,0 1 0,0 0 16,0-21-16,0 21 0,-21-1 0,-21 1 15,21 0-15,-22 0 0,1 21 16,21 0-16,-22 0 0,1 0 16,21 0-16,-21 0 0,20 21 0,1 0 15,0 0-15,0 1 0,21-1 16,-21 0-16,21 21 0,0-21 16,0 1-16,21-1 0,0 0 15,0-21-15,0 0 0,1 0 0</inkml:trace>
  <inkml:trace contextRef="#ctx0" brushRef="#br0" timeOffset="33056.47">3937 11875 0,'0'0'0,"0"-22"31,0 1-31</inkml:trace>
  <inkml:trace contextRef="#ctx0" brushRef="#br0" timeOffset="33459.94">5270 11388 0,'-42'-21'15,"84"42"-15,-105-42 0,63-1 16,21 22 0,21 0-16,1-21 15,-1 21-15,22 0 0,20 0 0,-20 0 16,20-21-16,1 21 0,0 0 15,-22 0-15,1 0 0,-1 0 0,-20 0 16,-1 21-16,-21-21 0,0 0 16,0 0-16,-21 21 0</inkml:trace>
  <inkml:trace contextRef="#ctx0" brushRef="#br0" timeOffset="33683.82">5863 11367 0,'-42'-22'0,"232"44"0,-401-44 0,274 44 16,-148-44-16,64 22 15,0 22-15,21-1 16,0 21-16,0-21 0,-21 22 0,21 20 16,-21-21-16,21 22 0,-21-22 15,21 22-15,-22-1 0,22-20 0,-21 20 16,0-21-16,21 22 0,0-22 0,0 1 16,0-22-16,0 21 0,0-21 15,0 0-15,21-21 0,0 0 16,22 0-16,-22-21 15,0 0-15,21 0 0,-20 0 16,20-22-16</inkml:trace>
  <inkml:trace contextRef="#ctx0" brushRef="#br0" timeOffset="34186.53">6159 11769 0,'22'-21'16,"-65"84"-16,64-105 0,22-1 0,-22 22 0,-21 42 31,0 1-31,-21-1 0,0 0 16,-1 0-16,22 21 0,-21 1 0,21-22 15,0 21-15,0 22 16,0-22-16,0-21 0,0 0 16,0 1-16,43-22 0,-22 0 0,0 0 15,0 0-15,21 0 0,1 0 16,-22-22-16,21 1 0,1 0 0,41-42 16,-41 41-16,-22 1 0,21-21 15,-21 21-15,0 0 0,1-1 16,-22 1-16,0 0 0,0 0 0,0 0 15,-22 21 1,1 0-16,0 21 0,21 0 16,0 0-16,0 0 0,-21 22 0,21-1 15,0 0-15,0 1 0,0 20 16,0 1-16,0-1 0,0 1 16,0-1-16,0 1 0,0 105 0,0-84 15,0-1-15,0 1 0,0 0 16,0-1-16,-21 1 0,0-21 15,-1 20-15,1-20 0,-21-1 0,0 1 16,20-22-16,-20 0 0,0 1 16,-1-22-16,1 0 0,0-21 0,-22 0 15,22 0-15,-22 0 0,1-21 0,-1-21 16,22-1-16,-21 1 0,20 0 16,1-22-16,21 1 0,0-22 15,-1 21-15,22-20 0,0-22 0,0 21 0,43 22 16,-22-22-16,21 0 0,22 22 15,-22-22-15,22 22 0,20-1 0,-20 1 16,20-1-16</inkml:trace>
  <inkml:trace contextRef="#ctx0" brushRef="#br0" timeOffset="34492.33">7197 11705 0,'0'-21'0,"0"42"0,-22-63 16,1 42-16,0 0 0,0 0 15,0 0-15,0 21 0,-1 0 16,1 0-16,21 22 0,0-1 16,-21 22-16,21-1 0,-21 1 0,21 84 15,0-64-15,0 1 0,0 21 16,-21-21-16,0 20 0,-1 1 0,22 0 16,-21-21-16,0 21 0,21-22 15,-21 1-15,0 21 0,21-43 0,0 22 16,0-22-16,0 1 0,-21-1 15,21 22-15,0-64 0,0 0 16,0-42 0,21 0-16,-21-21 0,21-1 15,0 1-15,0-21 0,0-1 0,1-21 16,-1 1-16,0-1 0,0-21 0,-21 0 16</inkml:trace>
  <inkml:trace contextRef="#ctx0" brushRef="#br0" timeOffset="34752.81">7048 12002 0,'0'-85'15,"0"170"-15,0-234 0,0 107 0,0-21 16,0 20-16,0 1 0,22 0 16,-1 20-16,0 1 0,0 0 0,21 0 15,-20 21-15,20 0 0,0 0 16,1 0-16,-1 21 0,0 0 0,-21 0 16,22 22-16,-22-22 0,0 21 15,-21-21-15,0 22 0,0-1 0,0-21 16,-21 22-16,0-22 0,-22 21 0,1-21 15,0 0-15,-1 22 0,1-43 16,0 21-16,-1 0 0,22-21 16,-21 0-16,0 0 0,63-21 31,0 0-31,0 0 16,0-1-16,22 1 0,-1 0 0</inkml:trace>
  <inkml:trace contextRef="#ctx0" brushRef="#br0" timeOffset="34990.67">8170 11515 0,'-84'0'31,"62"0"-31,-20 0 0,0 21 16,21 0-16,-22 0 0,22 0 15,-21 1-15,21-1 0,-1 21 16,1-21-16,21 22 0,0-1 0,0-21 15,0 43-15,0-22 0,0-21 16,21 0-16,22 22 0,-22-43 16,64 42-16,-43-42 0,0 0 15,1 0-15,20 0 0,-21-21 0,1 21 16,20-21-16,1-1 0</inkml:trace>
  <inkml:trace contextRef="#ctx0" brushRef="#br0" timeOffset="36921.96">8826 11705 0,'0'-42'15,"0"84"-15,0-105 0,0 20 0,0 22 0,0-21 16,0 21-16,-21 0 0,0-1 0,0 22 16,0 0-16,0 0 0,-1 0 15,1 0-15,0 0 0,0 22 0,0-1 16,0 0-16,-1 21 0,1-21 16,0 22-16,0-1 0,0 0 0,21-20 15,-21 20-15,21 0 0,-22 1 0,22-22 16,0 21-16,0-21 0,0 0 15,0 1-15,22-22 0,-1 0 16,0 0-16,0 0 0,21 0 16,-20-22-16,-1 1 0,21 0 0,-21 0 15,22 0-15,-22 0 0,0-22 16,0 22-16,21-42 0,-20 20 16,-1 1-16,-21 21 0,0-22 15,0 22-15,0-21 0,0 21 16,-21 42-1,-1-21-15,22 21 0,0 21 16,0-20-16,-21 20 0,21-21 0,0 21 16,0-20-16,0 20 0,0 0 15,0-21-15,0 22 0,21-22 0,1 0 16,-1 0-16,0 0 0,0 1 0,21-22 16,-20 0-16,20 0 0,0 0 15,22 0-15,-22 0 0,0 0 16,1-22-16,-1 1 0,0 0 0,22-21 15,-22 21-15,1-22 0,-22 22 16,21-21-16,0-1 0,-20 22 0,20-21 16,-21-43-16,-21 64 0,0 0 15,0 0-15,-21 0 0,0 21 16,0 0-16,-1 0 0,1 21 0,0 0 16,-21-21-16,21 42 0,21-21 15,0 1-15,0-1 0,0 21 0,0-21 16,0 0-16,0 1 0,0-1 15,21 21-15,0-21 0,0 0 0,21 1 16,-20-1-16,-1-21 0,0 21 16,-21 0-16,21-21 0,0 0 15,-42-21 17,0 21-32,0-21 0,0 0 0,-1 21 15,1-22-15,0 22 0,0 0 16,21-21-16,-21 21 0,21 21 31,0 1-31,21-1 16,-21 0-16,21 0 0,0 0 15,0 0-15,1-21 0,20 22 0,-21-22 16,43 0-16,-22 0 16,0 0-16,22 0 0,-22 0 0,0 0 15,1-22-15,-1 1 0,0 0 0,1 0 16,-1-21-16,0 20 0,1 1 15,-22-21-15,21 0 0,-21-1 16,1 1-16,-1-22 0,0 22 0,0-21 16,-21 20-16,21-63 0,-21 64 15,0 21-15,0-21 0,0 20 16,0 1-16,-21 42 16,0 1-16,21-1 0,-21 21 15,0 0-15,21 1 0,-22-1 16,22 0-16,0 1 0,0-1 15,0 0-15,0 1 0,0-1 0,0-21 16,0 22-16,0-22 0,0 21 0,0-21 16,22 0-16,-1 1 0,-21-1 15,21 0-15,0 0 0,0-21 0,22 0 16,-22 0-16,0 0 0,21 0 16,1 0-16,-22-21 0,21 0 0,-21 0 15,22-22-15,-1 22 16,-21 0-16,0 0 0,0 0 15,-21-22-15,22 1 0,-22 21 16,21 0-16,-21 42 31,-21-21-31,-1 21 0,22 0 0,-21 21 16,21-20-16,0-1 0,0 0 16,0 21-16,0-21 0,0 1 15,0-1-15,21 0 0,1-21 0,-1 21 16,0-21-16,21 0 0,1 0 0,-22 0 15,21 0-15,0 0 0,1 0 16,-1-21-16,-21 0 0,22 21 0,-22-21 16,0-1-16,0 1 0,21-21 15,-20 0-15,-1 20 16,-21 1-16,21 0 0,-21 0 0,0 42 31,-21-21-31,0 21 16,21 0-16,-22 1 0,1 20 0,0-21 15,21 21-15,0-20 16,-21-1-16,21 0 0,0 0 16,21-21-1,0-21 1,0 21 0,1-21-16,-1 0 0,0-1 0,0 1 15,21-21-15,-20 21 0,-1 0 16,0-1-16,0-20 0,0 21 15,0 0-15,1 21 0,-1-21 0,0 21 16,0 0-16,-21 21 16,0 0-16,0 0 15,0 0-15,0 0 0,0 1 0,0-1 16,0 0-16,0 21 0,0-21 16,21 1-16,22-1 15,-1-21-15,0 21 0,1-21 16,20 21-16,-21-21 0,85 0 0,-84 0 15,20 0-15,-20-21 16,20 0-16,-21 0 0,43-22 16,-64 22-16,0-21 0,22 21 15,-43-22-15,21-41 0,-21 62 16,0-20-16,0 21 0,0 0 0,-42-22 16,-1 43-16,1 0 0,21 0 15,-22 22-15,1-1 0,0 0 16,-1 21-16,1-21 0,21 1 0,-43 20 15,43-21-15,0 21 16,21-20-16,0-1 16,0 0-16,21 0 15,-21 0-15,21-21 0,1 21 16,-22 22-16,21-22 0,0 21 0,0 1 16,-21 62-16,21-62 15,-21 20-15,0 43 0,0-64 16,0 22-16,0-1 0,0 1 15,-21-1-15,0 1 0,0-1 0,0 1 16,-64 84-16,64-84 16,-22-22-16,1 21 0,0-20 0,-1-1 15,-20 22-15,-1-22 16,43-42-16,21-21 16,0 0-16,0-1 15,0-20-15,21 0 0,1-1 16,-1-20-16,0-1 0,21 1 0,22-106 15,-22 84-15</inkml:trace>
  <inkml:trace contextRef="#ctx0" brushRef="#br0" timeOffset="37099.86">11938 11049 0,'-21'-21'16,"42"42"-16,-63-42 0,-1 0 0,22 21 15,0 0-15,0 0 63</inkml:trace>
  <inkml:trace contextRef="#ctx0" brushRef="#br0" timeOffset="37291.75">10562 11409 0,'-21'0'0,"42"0"0,-63 21 0,42 0 31,21-21-31,21 0 0,-21 0 0,22 0 16,-22 0-16,21 0 0,1 0 15,-1 0-15,0 0 0,22 0 0,-22 0 16,0 0-16,1 0 0,-1 0 0,0 0 15,-20 0-15</inkml:trace>
  <inkml:trace contextRef="#ctx0" brushRef="#br0" timeOffset="37885.46">9737 13589 0,'0'-21'15,"0"42"-15,0-84 0,0 41 0,0 1 0,0-21 16,-22 21-16,1 0 16,0-1-16,0 1 0,-21 21 15,20 0-15,-20 0 0,0 0 0,-1 0 0,1 21 16,0 1-16,-1-1 16,1 21-16,0 0 0,-1 22 0,1-1 15,0 1-15,21-1 0,-1 1 16,1-1-16,0 1 0,21-1 0,0 1 15,0-1-15,0 1 0,0-22 16,0 1-16,21-1 0,0 0 16,22 1-16,-22-22 0,21 0 0,1 0 0,-22 0 15,42-21-15,-20 0 0,-1 0 16,21-21-16,-20 0 0,20 0 16,1-22-16,-1 1 0,1 21 0,-1-21 15</inkml:trace>
  <inkml:trace contextRef="#ctx0" brushRef="#br0" timeOffset="38233.61">10054 14076 0,'21'-21'15,"-21"-43"-15,0 43 16,-21 127-16,42-233 0,-21 106 0,-21 0 0,0 21 16,0 0-16,0 0 0,-1 0 15,1 0-15,0 21 0,0 0 0,21 0 16,-21 21-16,0-20 0,21 20 0,-22-21 16,22 21-16,0 1 0,0-22 15,0 21-15,0 1 0,0-1 0,0-21 16,0 0-16,22 0 0,20 1 15,-21-22-15,21 0 0,-20 0 0,20 0 16,0 0-16,1-22 0,-1 1 16,0 0-16,1-21 0,-1 21 15,-21-1-15,0-20 0,0 21 0,1-21 16,-22 20-16,0-20 0,0 0 0,0-1 16,0 1-16,-22 21 0,1-21 15,0 20-15,0 1 0,-21 0 0,20 21 16,1 0-16,-21 0 0,21 21 15,0 0-15,-22 1 0,22-1 0,0 0 16,21 21-16,-21-21 0,21 22 16,-21-22-16,21 21 0,0-21 0,0 1 15,0-1-15,0 0 0,21-21 16,21 0-16,-21 0 0</inkml:trace>
  <inkml:trace contextRef="#ctx0" brushRef="#br0" timeOffset="38493.66">10985 13526 0,'0'-22'0,"0"44"0,0-65 0,0 22 15,-21 21-15,0 0 0,0 0 16,0 0-16,0 0 0,-1 42 16,1-20-16,0 20 0,0 0 0,0 22 15,0-1-15,21-20 0,-22 20 16,1 1-16,0-22 0,21 21 0,0-20 15,0-1-15,0 0 0,0 1 16,0-1-16,0-21 0,0 22 0,0-22 16,21 0-16,0-21 15,1 0-15,-1 0 0,0 0 0,21-21 16,1 0-16,-1-1 0,-21 1 0,21-21 16</inkml:trace>
  <inkml:trace contextRef="#ctx0" brushRef="#br0" timeOffset="38702.62">11430 13526 0,'0'-22'0,"0"44"0,21-65 0,-21 64 31,-21 1-31,0 20 0,0 0 16,-1 1-16,22 20 0,-21-21 0,0 22 16,0-22-16,0 22 0,21-22 15,-21 0-15,21 1 0,-22-1 0,22-21 16,0 22-16,0-22 0,0 21 0,0-21 15,22 0-15,-1-21 16,0 0-16,21 0 0,-21 0 16,22-21-16,-22 21 0</inkml:trace>
  <inkml:trace contextRef="#ctx0" brushRef="#br0" timeOffset="39044.01">11642 14055 0,'-43'0'31,"22"0"-31,21 21 16,21-21 0,0 0-16,1 0 0,-1 0 0,0 0 15,0 0-15,21 0 0,-20 0 16,20-21-16,-21 0 0,21-1 0,-20 22 16,20-21-16,-21 0 0,-21 0 15,0 0-15,0 0 0,0-1 0,0 1 16,-21 21-16,0-21 15,-22 21-15,22 0 0,-21 0 0,21 21 16,-22 0-16,1 1 0,21-1 16,0 21-16,0-21 0,-1 0 0,1 22 15,21-22-15,-21 21 0,21-21 0,0 1 16,0 20-16,0-21 0,21 0 16,-21 0-16,21 1 0,22-22 0,-22 21 15,21-21-15,-21 0 0,22 0 16,20 0-16,-20 0 0,20 0 0,1-21 15,20-1-15</inkml:trace>
  <inkml:trace contextRef="#ctx0" brushRef="#br0" timeOffset="40713.9">12636 13864 0,'0'-21'0,"0"42"0,0-63 16,0 21-16,0 0 0,-21-1 0,0 22 15,0 0-15,0 22 0,0-1 16,-1 0-16,1 0 0,0 21 15,-21-20-15,21 20 0,-1 0 0,1 1 16,0-1-16,21 0 0,0-21 16,0 22-16,0-1 0,0-21 15,21 0-15,0 1 0,22-1 0,-22 0 16,21 0-16,1-21 0,-1 0 16,-21 0-16,21 0 0,1 0 0,-1-21 15,0 0-15,1 0 0,-1-1 0,0-20 16,1 21-16,-1-21 0,0-1 15,-20 1-15,-1 0 0,21-22 0,-21 1 16,-21-1-16,21-21 0,-21 22 16,22-1-16,-22 1 0,0-1 0,0 22 15,0 0-15,0-1 0,0 22 0,0 0 16,-22 21 0,1 21-16,21 0 15,0 22-15,-21-1 0,21 0 0,-21 22 16,21-1-16,-21-20 0,21 20 15,0 1-15,0-1 0,0-20 0,0 20 16,0-21-16,0 1 0,0-22 16,21 21-16,21-21 0,-21 22 0,1-22 15,41 0-15,-42-21 0,22 0 16,-22 0-16,21 0 0,0 0 16,-20 0-16,20-21 0,-21 0 15,21 0-15,-20-1 0,-1 1 0,0 0 16,0-21-16,21-22 0,-20 22 15,-22 21-15,0-43 16,0 43-16,0 42 16,0 0-1,0 22-15,0-22 16,0 0-16,-22 21 0,22-20 0,0-1 16,0 21-16,0-21 0,0 0 0,0 1 15,22-1-15,-22 0 0,21 0 16,0-21-16,0 21 0,21-21 15,-20 0-15,-1 0 0,21 0 0,-21 0 0,22 0 16,-22-21-16,0 0 16,21 21-16,-21-21 0,22 0 0,-22-1 15,0 1-15,0-21 0,-21 21 16,0 0-16,21-22 0,-21 22 0,0 0 16,0 0-16,0 0 0,-21 21 31,21 21-31,0 0 0,-21 0 0,21 0 15,0 22-15,0-22 0,0 0 16,0 0-16,0 0 0,0 0 0,0 1 16,0-1-16,21 0 0,-21 0 0,21 0 15,22-21-15,-22 0 0,0 0 16,21 0-16,-20 0 0,20 0 0,0 0 16,-21 0-16,22-21 0,-22 0 15,0 0-15,21 0 0,-20-1 16,-1-20-16,-21 21 0,21-21 0,-21-22 15,0 22-15,0-1 0,0 1 16,0-21-16,0 41 0,-21-20 0,0 21 16,-1 0-16,-20 21 0,21 0 0,-21 0 15,-1 21-15,1 0 0,21 0 16,-43 64-16,22-64 16,21 21-16,21 1 0,0-1 15,0-21-15,0 22 0,0-22 0,0 0 0,0 0 16,21 0-16,0 0 0,0 1 0,22-22 15,-22 21-15,21-21 16,0 0-16,1 0 0,-1 0 0,-21 0 16,22 0-16,-1-21 0,-21 21 0,0-22 15,0 1-15,1 0 0,-1-21 16,0 21-16,21-64 0,-21 43 16,1-1-16,-1 1 15,0-22-15,-21 43 0,21 21 16,-21 21-16,0 1 15,0-1-15,-21 21 0,0-21 16,21 22-16,-21-22 0,-1 21 16,22-21-16,0 22 0,-21-22 0,0 0 15,21 0-15,-21 0 0,21 0 16,0 1-16,0-1 0,0-42 47,21 21-47,0-22 0,-21 1 15,21 0-15,1 0 0,-1 0 0,0-22 16,21 22-16,-21-21 0,1 0 16,20 20-16,-21-20 0,21 21 0,-20-21 15,-1 42-15,21-22 16,-21 22-16,0 0 0,-21 22 0,0-1 16,0 0-16,0 0 0,0 21 15,0-20-15,0 20 0,0 0 0,0-21 16,22 22-16,-22-22 0,21 0 15,0 0-15,0 0 0,0 1 0,0-1 16,22 0-16,-1-21 0,0 21 16,-20-21-16,20 0 0,0 0 0,1 0 15,-1 0-15,-21 0 0,21-21 16,-20 21-16,20-21 0,-21 0 0,0-1 16,22-62-16,-22 63 15,0-43-15,-21 22 0,0-1 0,21-20 16,-21 21-16,0-1 0,0-20 0,0 42 15,0-1-15,0 1 0,0 0 16,-21 42 0,21 0-16,-21 1 0,21 20 0,0 0 15,0-21-15,0 22 0,0-1 16,0 0-16,0 1 0,0-1 0,0-21 16,-21 22-16,21-1 0,0-21 0,-22 0 15,1 0-15,0 1 0,0-1 16,0 0-16,0-21 0,-1 21 15,1-21-15,0 0 0,0 0 16,0-21-16,21 0 16,0 0-16,0-1 0,-21 1 0,21 0 15</inkml:trace>
  <inkml:trace contextRef="#ctx0" brushRef="#br0" timeOffset="40880.85">14944 13293 0,'-43'-21'16,"86"42"-16,-107-42 0,22 21 0,21-22 16,-1 22-16,1 0 0,21-21 15,-21 21-15,0 0 0,0-21 16,0 21 15</inkml:trace>
  <inkml:trace contextRef="#ctx0" brushRef="#br0" timeOffset="41093.3">13208 13589 0,'42'0'31,"1"0"-31,-22 0 0,21 0 0,0 0 15,22 0-15,-22 0 0,1 0 16,20 0-16,-21 0 0,1 0 16,20 0-16,-20 0 0,-22 0 0,21 0 15,-21 0-15,0 0 0</inkml:trace>
  <inkml:trace contextRef="#ctx0" brushRef="#br0" timeOffset="41588.01">9186 14690 0,'0'0'15,"-21"0"-15,0 0 0,42 0 16,21 0-16,1 0 0,-1 0 16,0-21-16,43 21 0,-21 0 15,41 0-15,1 0 0,21 0 16,21 0-16,1 0 0,20 0 15,0 0-15,22 0 0,20 0 0,1 0 16,0 0-16,21 21 0,21-21 0,0 0 16,0 0-16,0 0 0,21 21 15,-21-21-15,21 0 0,-21 0 0,21 0 16,-21 0-16,0 0 0,0 21 16,-21-21-16,0 0 0,-22 0 15,-20 0-15,-22 0 0,1 0 0,-43 0 16,0 0-16,-22 0 0,-20 0 15,-21 0-15,-1 0 0,-21 0 0,-20 0 0,-44 0 32,-20 0-32,0 0 0,-1 0 15,-20 0-15</inkml:trace>
  <inkml:trace contextRef="#ctx0" brushRef="#br0" timeOffset="42134.07">7980 15155 0,'0'-21'0,"0"42"0,0-21 32,0 22-32,0 20 15,0 0-15,-21 1 0,21-1 0,-22 0 16,22 22-16,0-22 0,0 0 15,-21 1-15,21-1 0,0-21 16,-21 22-16,21-22 0,0 21 0,-21-21 16,21 0-16,0 1 15,0-1-15,21-21 16,0 0 0,0-21-16,1-1 0,-1 1 0,0 0 15</inkml:trace>
  <inkml:trace contextRef="#ctx0" brushRef="#br0" timeOffset="42284.98">8297 15452 0,'0'0'16,"21"0"-16,-21-21 31,0 42 0,22-21-31,-1 0 0,0 0 16,0 21-16,0-21 0</inkml:trace>
  <inkml:trace contextRef="#ctx0" brushRef="#br0" timeOffset="42896.93">9610 15198 0,'0'0'15,"0"-21"-15,0-1 0,-22 44 16,1-1-1,0 21-15,0-21 0,21 22 16,-21 20-16,0-21 0,-1 1 0,1-1 16,0 0-16,21 1 0,-21-1 0,0 0 15,-22 1-15,22-1 0,0 0 16,-21 1-16,-1-1 0,22-21 0,-21 0 16,0 1-16,20-1 15,-20-21-15,21 0 0,0 0 0,0 0 0,-1 0 16,1-21-16,21-1 0,0-20 15,-21 21-15,21-21 0,0 20 16,0-20-16,0 0 0,0-1 0,21 1 16,0 21-16,-21-21 0,22-1 15,-1 22-15,0 0 0,0 21 0,0 0 16,0 0-16,1 0 0,-1 0 0,0 21 16,0 0-16,0 22 0,0-22 15,1 0-15,-1 21 0,-21-21 16,21 22-16,0-22 0,0 0 0,0 0 15,22 0-15,-22 1 0,0-22 0,0 0 16,22 0-16,-22 0 0,21 0 0,0 0 16,1 0-16,-22 0 15,21-22-15,1 1 0,-22 0 0,21 0 16,-21 0-16,0-22 0,1 22 0,-1 0 16,-21-21-16,21 21 0,-21-22 15,0 22-15,0 0 0,0 42 31,-21 0-31,21 0 16,-21 1-16,21-1 0,0 0 0,-22 21 16,22-21-16,-21 1 0,21-1 15,-21 0-15,21 0 0,0 0 16,0 0-16,21-21 31,0 0-31,-21-21 0,22 0 16</inkml:trace>
  <inkml:trace contextRef="#ctx0" brushRef="#br0" timeOffset="43059.93">10096 15240 0,'0'0'16,"0"-21"-16,-21 21 16,0 0-1,21 21 1,0 0-16,0 0 15,21 1-15,0-22 16,22 0-16</inkml:trace>
  <inkml:trace contextRef="#ctx0" brushRef="#br0" timeOffset="43402.25">10604 15346 0,'22'0'15,"-44"0"-15,22 21 16,-21-21-16,0 0 15,0 21-15,0-21 0,-22 21 16,22 1-16,-21-22 0,21 21 0,-22 0 16,43 0-16,-21-21 0,21 21 15,0 0-15,0 1 0,21-22 0,1 21 16,-1-21-16,0 21 0,0 0 16,21-21-16,-20 21 0,-1-21 15,21 21-15,-21-21 0,0 22 0,1-1 16,-1-21-16,-21 21 0,0 0 15,0 0-15,0 0 16,-43-21-16,22 22 0,0-22 0,-21 0 16,-1 21-16,22-21 0,-21 0 15,0 0-15,20 0 0,1 0 0,0 0 16,0 0-16,21-21 0,0-1 16,0 1-16,21 0 0,0 0 15,0 0-15,22-22 0,-22 1 16,21 0-16</inkml:trace>
  <inkml:trace contextRef="#ctx0" brushRef="#br0" timeOffset="43622.66">11261 15007 0,'0'0'0,"0"21"16,0 1-16,-22-1 0,1 0 15,0 0-15,0 21 0,0 1 0,0-1 16,-1 0-16,1 22 0,21-22 15,-21 1-15,21-1 0,-21 0 16,21 1-16,0-1 0,0-21 0,0 21 16,0-20-16,0-1 0,21 0 15,0 0-15,0-21 0,22 0 0,20 0 16,-42 0-16,22 0 0,-22 0 16,21-21-16</inkml:trace>
  <inkml:trace contextRef="#ctx0" brushRef="#br0" timeOffset="43785.57">11049 15325 0,'-42'0'15,"84"0"-15,-106 0 0,64-21 16,22 21 0,-1 0-16,21 0 15,0 0-15,22 0 0,-1 0 0,1 0 16,-1 0-16,1-22 0,-1 22 0</inkml:trace>
  <inkml:trace contextRef="#ctx0" brushRef="#br0" timeOffset="44159.43">12763 14923 0,'0'0'15,"0"-22"-15,-21 22 31,0 22-31,0-1 16,0 0-16,21 0 0,-21 0 16,-1 0-16,1 22 0,21-22 15,-21 0-15,0 21 0,21-20 0,-21-1 16,21 0-16,0 0 0,0 0 16,0 0-16,0 1 0,21-22 15,0 0-15,0 0 0,0 0 16,1 0-16</inkml:trace>
  <inkml:trace contextRef="#ctx0" brushRef="#br0" timeOffset="44346.49">12573 15240 0,'0'0'0,"-21"0"0,21 21 16,21-21 15,0 0-31,0 0 0,0 0 15,1 0-15,20 0 0,-21 0 16,21 0-16,-20 0 0,20-21 0,0 21 16,1-21-16,-22 0 0,21 0 15,-21-1-15,0 22 0</inkml:trace>
  <inkml:trace contextRef="#ctx0" brushRef="#br0" timeOffset="44509.53">12658 14859 0,'0'0'0,"-22"0"16,1 0-16,42 0 31,22 0-31,-22 0 0,0 0 16,21 0-16,-20 0 0,20 0 16,21 0-16,-20 0 0,-1-21 0,22 21 15</inkml:trace>
  <inkml:trace contextRef="#ctx0" brushRef="#br0" timeOffset="44906.67">13166 14669 0,'0'0'16,"-43"-22"-16,1 1 0,21 21 0,-22-21 15,1 21-15,0 0 0,-22 0 0,22 0 16,0 0-16,-1 0 0,-20 21 16,20 0-16,1 1 0,0 20 0,-1-21 15,1 21-15,0 1 0,-1-1 16,22 0-16,-21 1 0,21-1 15,-22 64-15,43-64 0,0 22 16,0 20-16,22-41 0,-1-1 16,21 0-16,0-20 0,1-1 15,41 42-15,-20-63 0,-1 21 16,1-21-16,-1 0 0,22 0 16,-21 0-16,20 0 0,-20-21 0,20 0 15,-20 0-15,-1-21 0,1 20 0,-22-20 16,1 0-16,-22-1 0,21-20 15,-42-1-15,0-41 0,0 41 16,-42 1-16,21-1 0,-22 1 16,1-1-16,0 22 0,-22-1 0,22 1 15,-22 21-15,22-21 0,-22 42 16,22 0-16,-21 0 0,-22 21 16,43 0-16,20 0 0,-20 21 0,0 1 15,-1-1-15,1-21 16,-21 22-16,20 20 0</inkml:trace>
  <inkml:trace contextRef="#ctx0" brushRef="#br0" timeOffset="45607.65">7662 16574 0,'-21'0'16,"42"0"-16,-63 0 0,21 0 0,0 0 15,21-22 1,0 1-16,0 0 15,21 0-15,0 21 0,0-21 16,0 21-16,0 0 0,1 0 0,20 0 16,-21 0-16,0 0 0,22 21 15,-22 0-15,0 0 0,0 0 16,-21 22-16,0-1 0,0 22 0,0-22 16,-21 0-16,-21 22 0,-1-22 0,1 0 15,0 1-15,-1-1 0,1 0 16,0-20-16,-22-1 0,22 21 15,21-42-15,-22 21 0,22-21 0,0 0 16,0 0-16,0 0 0,21-21 16,0 0-16,0 0 0,0 0 15,0-22-15,0 22 0,21-21 16,0 21-16,21-22 0,-21 43 0,1-21 16,20 21-16,-21 0 0,21 0 15,-20 0-15,-1 0 0,0 21 0,0 0 16,0 1-16,-21 20 0,0-21 15,21 0-15,-21 0 0,0 22 16,0-22-16,0 0 0,0 0 16,0 0-16,22 1 0,-22-1 0,21-21 15,0 0-15,0 0 16,0 0-16</inkml:trace>
  <inkml:trace contextRef="#ctx0" brushRef="#br0" timeOffset="45756.65">8191 16912 0,'0'-42'0,"0"84"16,0-105-16,0 42 0,0-1 16,0 1-16,0 0 15,22 21 1,-1 0-16,0 0 16,0 0-16,0-21 0,0 21 0,1 0 15</inkml:trace>
  <inkml:trace contextRef="#ctx0" brushRef="#br0" timeOffset="46162.57">9737 16658 0,'42'-21'0,"-84"42"0,105-42 0,-63 0 16,0 0-16,0 0 15,0-1-15,-21 1 0,0 21 16,0-21-16,-1 21 0,-20 0 0,21 0 15,-21 0-15,20 0 0,-20 0 16,21 0-16,-21 0 0,20 21 0,1-21 16,0 21-16,0 22 0,0-22 15,21 0-15,0 0 0,0 22 0,0-22 16,0 0-16,21 0 0,0 21 16,21-20-16,-20-1 0,20 0 0,-21 0 15,21 21-15,-20-20 16,-1-1-16,-21 0 0,0 0 0,0 0 15,0 0-15,-21 1 0,-1-22 16,-20 21-16,21-21 16,-21 0-16,-1 0 0,-20 0 0,20 0 15,1 0-15,0 0 0,-1-21 16,1-1-16,0 1 0,21 0 0,-1 0 16,22 0-16,0 0 0,0-1 15,0 1-15,22 0 0,20-21 0,-21 21 16,21-1-16,-20 1 0,20 0 0</inkml:trace>
  <inkml:trace contextRef="#ctx0" brushRef="#br0" timeOffset="46740.52">9821 16785 0,'0'21'0,"0"-42"0,0 64 0,0-22 16,0 0-16,21 0 0,1-21 15,-1 0-15,0 0 16,21 0-16,-21 0 0,1-21 15,20 21-15,0-21 0,1 0 16,-1-1-16,-21-20 0,21 21 16,-20 0-16,-22-22 0,0 22 15,0 0-15,0 0 0,0 0 0,0 0 16,-22-1-16,1 1 0,-21 21 0,21 0 16,0 0-16,-22 0 0,1 21 15,21 1-15,-22 20 0,1-21 0,21 21 16,0 1-16,0-1 0,-1-21 15,1 43-15,21-43 0,0 21 0,0 1 16,0-1-16,21-21 0,1 0 16,-1 22-16,21-22 0,0-21 0,1 21 15,-1-21-15,22 0 0,-1 0 16,1 0-16,-1 0 0,1-21 0,-1 0 16,1-1-16,-1-20 0,-21 21 15,22-21-15,-22-1 0,1-20 0,-22 20 16,21-20-16,22-43 0,-64 64 15,21-22-15,-21 22 16,0-22-16,0 43 0,0-42 16,-21 42-16,-1 21 15,1 0-15,0 21 0,0 0 0,0 0 16,0 0-16,21 22 0,0-1 0,-22 0 16,22 1-16,0-1 0,0 0 15,0 22-15,0-22 0,0 0 0,0 1 16,0-1-16,0-21 0,0 22 15,0-22-15,0 0 0,0 0 0,22-21 16,-1 0-16,0 0 16,0 0-16,0 0 0,22 0 0,-22-21 15,21 0-15,-21 0 0,0-1 0,1 1 16,20-21-16,-42 21 0</inkml:trace>
  <inkml:trace contextRef="#ctx0" brushRef="#br0" timeOffset="46885.56">10795 16595 0,'-21'0'0,"42"0"0,-63 0 0,20 0 16,44 0 15,-1 0-31,0 0 16,21 0-16,1 0 0,-1 0 16,0-21-16,1-1 0,-1 22 15,21-21-15</inkml:trace>
  <inkml:trace contextRef="#ctx0" brushRef="#br0" timeOffset="47260.46">12594 15981 0,'0'0'15,"0"21"1,0 0-16,0 0 0,0 22 15,-21-22-15,0 21 0,0 1 0,21-22 16,-22 21-16,1-21 0,0 0 16,0 22-16,0-22 0,0 0 15,-1 0-15,22 0 0,0 1 0,0-1 16,22-21 0,-1 0-16,0 0 15,0-21-15</inkml:trace>
  <inkml:trace contextRef="#ctx0" brushRef="#br0" timeOffset="47465.34">12340 16404 0,'-21'0'0,"42"0"0,-42 21 16,21 1 0,21-22-16,0 0 15,22 0-15,-22 0 0,0 0 0,21 0 16,1 0-16,-22 0 0,21 0 15,0 0-15,1 0 0,-22 0 16,21-22-16,-21 22 0,1-21 0,-1 0 16,0 21-16,-21-21 0,0 0 0,0 0 15</inkml:trace>
  <inkml:trace contextRef="#ctx0" brushRef="#br0" timeOffset="47636.34">12382 16002 0,'-21'0'16,"42"0"0,1 0-1,-1 0-15,0 0 0,21 0 0,-21 0 16,22 0-16,-1 0 0,-21 0 16,22 0-16,-22 0 0,21-21 0,-21 21 15</inkml:trace>
  <inkml:trace contextRef="#ctx0" brushRef="#br0" timeOffset="48076.22">12869 15642 0,'-169'-42'32,"338"84"-32,-380-84 0,168 42 0,1 0 15,0 21-15,-1 0 0,1 0 0,-22 1 16,1 20-16,21 0 0,-22 1 15,22 20-15,-1-21 0,-20 22 0,21-1 16,20 1-16,-20-1 0,21 1 0,0-1 16,21-20-16,0-1 0,0 22 15,0-43-15,42 21 0,-21 0 0,22 1 16,20-22-16,1 0 16,-1 0-16,1 0 0,20 1 0,64-22 15,-84 0-15,21 0 0,-1-22 16,-20 1-16,20 0 0,-20 0 15,21 0-15,-22-22 0,-21 1 0,22 0 16,-22-1-16,-21 1 0,1-21 16,-1-22-16,-21 21 0,0-20 0,-21 20 15,-1-20-15,-20 20 0,0 1 16,-1-1-16,-20 22 0,-1-22 0,22 43 16,-21-21-16,-1 21 0,1 21 15,20 0-15,-20 0 0,20 0 0,1 0 16,0 21-16,-1 0 0,22 0 15,-21 21-15,21-20 0,0-1 0,-1 21 16,22-21-16,0 22 0,-21-22 0,21 21 16,-21 0-16</inkml:trace>
  <inkml:trace contextRef="#ctx0" brushRef="#br0" timeOffset="50528.62">3831 17653 0,'0'21'0,"-21"-21"0,0 0 15,0 0-15,21-21 32,21 0-32,21 0 15,-21 0-15,22-1 0,-1 1 0,0 0 16,1 0-16,-1-21 0,-21 20 16,21 1-16,-20 0 0,-1 0 15,-21 0-15,0 0 0,0-1 16,0 1-16,0 0 0,0 0 0,-21 0 15,-1 21-15,-20 0 0,21 0 16,-21 0-16,-1 0 0,1 0 16,0 21-16,20 0 0,-20 0 0,0 0 15,21 22-15,-1-22 0,1 0 16,21 21-16,0 1 0,0-22 0,0 0 16,21 21-16,1-20 0,-1-1 15,0-21-15,0 21 0,0-21 0,22 0 16,-22 0-16,0 0 0,0 0 15,0 0-15,0 0 0,-21 21 16,-21-21-16,0 21 16,-21 0-16,-1-21 0,1 22 15,-21 20-15,20-21 0,-20 0 16,20 22-16,1-22 0,0 21 16,21 0-16,-1 1 0,22-22 15,0 21-15,0 1 0,22-22 0,-1 0 16,21 0-16,-21 0 0,22 0 15,-1-21-15,0 0 0,1 0 0,-1 0 16,0 0-16,1-21 0,-22 0 16,21 0-16,-21 0 0,0 0 15,1-1-15,-1-20 0,0 21 0,0-21 16,0-1-16,0 22 16,1-21-16,-1-1 0,0 1 0,0 0 15,21-1-15,-20 22 0,20 0 16,-21 0-16,21 21 0,-20 0 0,-1 0 15,0 21-15,0 0 0,-21 0 16,0 1-16,0-1 0,0 21 16,0 0-16,0-20 0,0 20 0,-21 0 15,0-21-15,0 22 0,-1-22 16,1 0-16,0 0 0,0 0 0,21 1 16,0-44 15,21 22-31,0-21 0,0-21 0,22 21 15,-22-22-15,21 22 0,-21-21 16,22 0-16,-22-1 0,21 1 16,-21 21-16,1 0 0,-1-1 15,-21 1-15,0 0 0,0 42 16,0 0 0,0 1-16,0-1 0,-21 21 15,21-21-15,0 22 0,0-1 0,0-21 16,0 21-16,0-20 0,0 20 15,0-21-15,21 0 0,0 0 16,21-21-16,-21 0 0,22 22 0,-1-22 16,-21 0-16,22 0 0,-1-22 0,0 1 15,1 21-15,-1-21 16,0 0-16,-21 0 0,22 0 16,-22-1-16,0-20 0,0 21 0,-21 0 15,21-22-15,-21 22 0,22 0 16,-22 0-16,0 0 0,0 0 0,21 21 15,-21 21 17,0 0-17,0 0-15,0-42 63,0 0-63,0 0 15,0-1-15,-21 22 16,21-21-16,-22 21 16,1 0-16,0 21 0,21 1 0,-21-1 15,21 0-15,-21 0 0,21 0 16,0 22-16,0-22 0,0 21 16,0 0-16,0-20 0,0 20 0,0-21 15,0 21-15,0-20 0,21-1 16,0-21-16,0 21 0,22-21 15,-22 21-15,21-21 0,0 0 16,1 0-16,20 0 0,1-21 0,-22 0 16,22 0-16,-1-1 0,1 1 15,-22 0-15,0-21 0,-21 21 16,1-1-16,-1-20 0,-21 21 0,0 0 16,0 0-16,0-1 0,0 1 15,0 0-15,-21 21 0,-1 0 16,1 21-16,0 0 0,-21 22 15,21-22-15,-1 21 0,22-21 16,0 22-16,0-22 0,0 0 16,0 0-16,0 0 0,22 1 15,-1-1-15,0 0 0,0-21 16,21 0-16,1 0 0,-22 0 16,21 0-16,1 0 0,-1 0 0,21-21 15,-20 0-15,-1-1 0,0 1 16,-20 0-16,20 0 0,-21 0 0,0-22 15,0 22-15,1-21 16,-22 21-16,0 0 0,0-1 0,0 1 16,0 0-16,0 42 15,0 0-15,0 22 16,-22-22-16,22 21 0,-21 1 0,21-1 16,0 21-16,-21 1 0,0-1 15,0 22-15,0 0 0,-1 84 16,1-84-16,0 21 15,0-22-15,0 22 0,21 0 0,-21-106 16,-1 0-16,1 0 0,0 0 0,0 0 16,42 0 31,0 0-47,22 0 15,-22 0-15,0 0 0,0 0 16,0-85-16</inkml:trace>
  <inkml:trace contextRef="#ctx0" brushRef="#br0" timeOffset="50776.72">6350 18076 0,'0'-63'0,"21"21"15,-63 317-15,63-445 0,0 43 0,0 85 16,-21 21-16,21 0 0,1 0 0,-1-1 0,21 1 16,-21 21-16,0 0 0,22 0 15,-1 0-15,0 21 0,-20 1 16,20-1-16,-21 0 0,0 0 0,-21 21 15,0-20-15,0 20 0,0 0 16,-42-21-16,21 22 0,-22-22 0,1 21 16,-21-21-16,20 1 0,1-1 15,0 21-15,-1-21 0,1-21 16,21 21-16,-22-21 0,86 0 31,-22-21-31,21 0 0,-21 0 16,43 0-16</inkml:trace>
  <inkml:trace contextRef="#ctx0" brushRef="#br0" timeOffset="52000.67">7197 17526 0,'0'-21'15,"-64"42"1,64 21-16,-21-20 15,0 20-15,21 0 0,-21 1 16,-1-1-16,22 0 0,0 22 0,-21-22 16,21 0-16,-21 1 0,21-22 15,0 21-15,0 1 0,0-22 0,0 0 16,0 0-16,21 0 0,0 0 16,22-21-16,-22 0 15,21 0-15,-21 0 0,22 0 16,-22-21-16,21 0 0,-21 0 15,22 0-15,-22 0 0,21-22 0,-21 22 16,1-21-16,-1 21 0,0-22 0,0 22 16,-21 0-16,21 0 0,-21 0 15,0-1-15,0 44 16,0-1 0,-21 0-16,0 0 0,21 0 15,0 0-15,0 22 0,0-22 0,0 0 16,0 21-16,0-20 0,0-1 15,0 0-15,0 0 16,21-21-16,0 0 0,0 0 0,22 0 16,-22 0-16,21 0 0,1 0 15,-22-21-15,21 0 0,0 21 16,1-21-16,-22-22 0,21 22 0,-21 0 16,1-21-16,-1 20 0,0 1 15,0 0-15,0 0 0,-21 0 16,0 42 15,0 0-31,0 0 0,0 0 0,0 1 16,0-1-16,0 0 15,0 0-15,0 0 0,0 0 0,0 1 16,0-1-16,21-21 16,1 0-16,-1 0 0,0 0 0,21 0 15,-21 0-15,22 0 0,-1-21 16,-21 21-16,22-22 0,-22 1 15,0 0-15,0 0 0,0-43 16,-21 43-16,0-21 0,0 0 16,0-22-16,-21 22 0,0 21 15,0-1-15,0 22 0,-1 0 16,1 0-16,0 0 0,0 0 0,-21 22 16,20 20-16,22-21 0,-21 21 15,21-20-15,-21 20 0,21 0 16,0-21-16,0 22 0,0-22 15,0 21-15,0-21 0,0 1 0,21-1 16,0 0-16,1 0 0,20-21 16,-21 0-16,21 0 0,1 0 15,20 0-15,-20 0 0,-1-21 0,0 21 16,1-21-16,-1 0 0,0-1 16,-21 1-16,22-21 0,-22 21 15,21-43-15,-21 22 0,1 21 16,-1 0-16,-21-1 0,0 44 31,0-1-31,0 0 0,0 0 16,0 0-16,0 0 0,0 1 15,0-1-15,0 0 0,0 0 16,0 0-16,0 0 16,21-21-1,0 0 1,0 0-16,0 0 0,1-21 0,20 0 15,-21 21-15,0-21 0,0 0 16,1 0-16,-1-1 0,0-20 0,-21 21 16,21 0-16,0 0 15,-21-1-15,0 44 16,0-1 0,0 0-16,0 0 0,0 0 0,0 0 15,0 22-15,0-22 16,0 0-16,0 0 0,0 0 15,43-21 1,-22 0-16,0 0 0,0 0 16,0 0-16,22 0 0,-22-21 0,0 0 15,0 0-15,0 0 0,0 0 16,1-1-16,-22 1 0,21-21 16,-21 21-16,0 0 0</inkml:trace>
  <inkml:trace contextRef="#ctx0" brushRef="#br0" timeOffset="52191.56">8509 17547 0,'-21'0'0,"42"0"0,-63 21 16,20-21-16,1 0 0,0 0 0,0 0 31,0 0-16,0 0 1,-1 0-16</inkml:trace>
  <inkml:trace contextRef="#ctx0" brushRef="#br0" timeOffset="52400.44">7048 17674 0,'0'0'0,"0"21"0,22-21 31,20 0-31,0 0 0,1 0 16,-1-21-16,0 0 0,1 21 16,20-21-16,-21 21 0,1-21 0,20 0 15,-42 21-15</inkml:trace>
  <inkml:trace contextRef="#ctx0" brushRef="#br0" timeOffset="52985.1">2307 17441 0,'0'0'0,"21"-21"0,-21 0 0,-21 0 31,0 21-31,0 21 0,0 0 16,-1 22-16,22-22 15,0 42-15,-21-20 0,21 20 0,-21-21 16,21 22-16,0-22 0,0 1 15,0-1-15,0 0 0,0 1 16,0-1-16,0-21 0,0 0 0,0 0 16,0 1-16,0-1 0,21-21 31,0 0-31,1-21 0</inkml:trace>
  <inkml:trace contextRef="#ctx0" brushRef="#br0" timeOffset="53149.01">2836 17738 0,'21'-21'0,"-42"42"0,64-42 0,-22 21 16,0-22-16,0 22 47,0 0-47,0 0 15,1 0-15,-1 0 0</inkml:trace>
  <inkml:trace contextRef="#ctx0" brushRef="#br0" timeOffset="56199.81">11642 18098 0,'0'0'0,"-22"21"15,1 21 1,0-42-16,21-21 16,0 0-16,0 0 15,0-22-15,21 22 16,0-21-16,1 21 0,-1-22 15,0-20-15,0 20 0,0-20 0,-21-1 16,21 1-16,-21 21 0,0-22 16,0 1-16,0 20 0,0 1 0,0 0 15,0-1-15,-21 22 16,21 0-16,-21 0 0,0 21 0,0 0 16,0 0-16,-1 21 0,22 0 15,-21 0-15,0 22 0,0-1 0,21 21 16,-21 1-16,21-1 0,-21-20 15,-1 20-15,22 1 0,-21-1 0,21-20 16,0-1-16,-21 0 0,21 1 16,-21-22-16,21 0 0,0 0 15,0 0-15,0-42 32,0 0-32,0 0 15,0-22-15,21 1 0,0 0 16,0-1-16,-21 1 0,22 0 0,-1-1 15,-21 1-15,21 0 0,0 21 16,-21-1-16,21 22 0,0 0 16,1 43-16,-22-22 15,0 0-15,0 21 0,21 1 16,-21-1-16,21 0 0,-21-20 0,21 20 16,-21 0-16,21-21 0,0 22 15,-21-22-15,22 0 0,-1 0 16,21-21-16,-21 0 0,22 0 0,-1 0 15,0 0-15,1 0 0,20 0 16,1-21-16,-1 0 0,1 0 16,-1 0-16,-21-22 0,1 22 15,-1-21-15,0 21 0,-20-22 16,-1 1-16,-21 0 0,0-1 0,0 1 16,0 0-16,-21-1 0,-1 22 0,1 0 15,0 0-15,0 0 0,-21 21 16,20 0-16,1 0 0,-21 0 0,21 21 15,0 0-15,-22 21 0,22-21 16,0 22-16,0-1 0,0 0 0,-1 1 16,22-1-16,0 0 15,0-20-15,0 20 0,0-21 0,0 0 0,0 0 16,22 1-16,-1-1 0,0-21 16,21 0-16,-21 0 0,22 0 15,-22 0-15,21-21 0,-21-1 16,22 1-16,-22 0 0,0-21 0,0 21 15,0-1-15,1-20 0,-22 0 16,0 21-16,0-22 0,0 22 0,0-21 16,0 21-16,0-1 15,0 44 1,0-1-16,0 0 0,0 21 16,0-21-16,0 22 15,0-1-15,0 0 0,0-20 0,0 20 16,0-21-16,21 0 0,0 0 15,0 1-15,0-1 0,22-21 0,-22 0 16,21 0-16,0 0 0,1 0 16,-1 0-16,-21-21 0,22 21 0,-1-22 15,0-20-15,1 21 0,-22 0 16,21-64-16,-21 64 0,-21-21 16,0-1-16,0 1 0,0 0 15,0 20-15,0 1 0,0 0 16,-21 42-1,21 0-15,0 1 0,0 20 16,0-21-16,0 21 0,-21 1 16,21-22-16,0 21 0,0 1 15,0-22-15,0 0 0,0 0 0,0 0 16,0 0-16,21-21 16,0-21-1,0 0-15,1 0 16,-1 0-16,0-22 0,0 22 0,0 0 15,0-21-15,-21 21 16,43-22-16,-22 22 0,0 21 16,0 0-16,-21 21 15,0 0-15,21 1 16,-21-1-16,22 0 0,-22 0 16,21 0-16,21 22 0,-21-22 15,0 0-15,1 0 0,20-21 16,0 21-16,64-21 0,-42 0 15,-1 0-15,1 0 0,20 0 16,1-21-16,-22 21 0,1-21 0,-1 0 16,1 0-16,-22-1 0,1 1 15,-1-42-15,-21 20 16,-21 1-16,0 0 0,0-1 16,0 1-16,-21 0 0,0 21 0,0-1 15,-1 1-15,-20 21 0,21 0 16,-21 0-16,-1 0 0,1 0 0,0 21 15,20 1-15,-20 20 0,0-21 16,21 21-16,-1 1 0,1-1 0,0-21 16,21 22-16,0-1 0,0-21 15,0 0-15,0 0 0,21 1 16,0-1-16,22 0 0,-22-21 0,21 0 16,-21 0-16,22 0 0,-1 0 15,0 0-15,1 0 0,-1-21 16,0 0-16,-20-22 0,20 22 15,0-64-15,-21 43 0,1-21 0,-1 20 16,-21-20-16,0-1 16,21 1-16,-21 20 0,0-20 15,0-1-15,0 1 0,0 21 0,0-1 0,0 1 16,0 21-16,0 0 0,0-1 16,-21 22-16,0 22 15,21-1-15,0 0 0,-22 21 16,1 1-16,21-1 0,0 0 15,0 22-15,0-22 0,0 0 0,0 22 16,0-22-16,0 22 0,0-22 0,0 22 16,21-22-16,1 0 0,-1 1 15,-21-22-15,42 21 0,-21-21 16,0 0-16,1 1 0,62-22 16,-63 0-16,22 0 0,-1 0 15,0 0-15,1-22 0,-1 1 16,-21-21-16,22 21 0,-1-22 15,-21-20-15,21 21 0,-20-1 0,-1-20 16,0-1-16,21-63 16,-42 21-16,0 43 0,0 21 15,0-1-15,0 22 0,0 0 0,0 0 16,-21 21-16,0 0 16,0 21-16,0 0 0,-1 21 15,1 1-15,0-1 0,21 0 16,0 1-16,0-1 0,0 0 0,0 1 15,0 20-15,0-20 0,0-1 16,0 0-16,0 1 0,21-1 0,0 0 16,1-21-16,-1 22 0,21-22 15,-21 0-15,64-21 0,-43 0 16,1 0-16,-1 0 0,0 0 16,1 0-16,-22-21 0,21 0 0,0-22 15,-20 22-15,41-63 16,-42 41-16,0 22 0,1-21 15,-22 21-15,21-1 0,-21 1 16,0 0-16,0 42 16,0 0-16,0 22 15,0-22-15,-21 0 0,21 21 0,-22-20 16,22 20-16,0-21 0,0 21 16,0-20-16,0-1 0,0 0 15,0 0-15,0 0 0,22 0 16,-1-21-16,0 0 15,0 0-15,0 0 0,0-21 16,1 0-16,-1 0 0,0 0 16,0 0-16,0-22 0,0 22 15,1-21-15,20-22 0,0 22 16,-42 21-16,21 21 16,1 0-16,-22 21 15,0 0-15,0 0 16,0 0-16,0 1 0,0-1 0,0 21 15,0-21-15,0 0 0,21 1 16,0-1-16,0 0 0,0-21 16,0 21-16,22 0 0,-1-21 0,-21 0 15,43 0-15,-22 0 0,0 0 16,1 0-16,20 0 0,-20-21 16,-1 0-16,-21 0 0,21 0 0,-20-1 15,-1-20-15,0 0 0,0 21 16,-21-22-16,21 1 0,-21 0 0,0 20 15,0 1-15,-21 0 0,-21 0 16,21 21-16,-22 0 0,22 0 16,-21 0-16,21 21 0,-22 0 15,22 0-15,-42 22 0,41-1 16,1-21-16,0 0 0,21 43 16,0-43-16,0 0 0,0 22 15,0-22-15,0 0 16,21 0-16,0 21 0,1-20 0,-1 20 15,0 21-15,0-20 16,-21-1-16,0 0 0,0 1 0,0 20 16,0-20-16,0 20 0,0 1 15,0-1-15,-21-21 0,0 22 16,-22-22-16,1 22 0,21-22 16,0-21-16,-22-21 15,22 0-15,0 0 0,0 0 0,21-21 16,0 0-1,0-21-15,0 20 0,0-20 0,21 0 16,-21-1-16,21 1 0,0 0 16</inkml:trace>
  <inkml:trace contextRef="#ctx0" brushRef="#br0" timeOffset="56368.72">16129 16976 0,'0'0'0,"-21"0"0,0 0 0,-1-21 16,1 21-16,0 0 0,0-22 15,21 1 1,0 0 0</inkml:trace>
  <inkml:trace contextRef="#ctx0" brushRef="#br0" timeOffset="57074.31">18119 17103 0,'0'-21'0,"0"42"0,21-64 15,-21 22-15,0 0 16,0 0-16,0 0 0,-21 21 0,21-21 15,-43 21-15,22 0 0,-21 0 16,21 0-16,-22 0 0,1 21 16,-22 21-16,22-21 0,21 0 15,0 1-15,0-1 0,21 0 16,0 0-16,0 0 0,0 0 16,0 1-16,21-22 0,0 21 0,0-21 15,0 21-15,22-21 0,-22 0 16,21 0-16,0 0 0,-20 0 0,-1 0 15,0 0-15,0 0 0,-42 0 32,0 0-32,0 21 0,-1-21 15,1 0-15,0 0 16,0 0-16,0 0 0,0 0 0,-1 0 16,22 21-16,22 0 31,-1 1-16,0-22-15,0 21 0,0 0 16,-21 0-16,0 0 0,21 0 16,-21 22-16,0-1 0,0 0 0,0 1 15,-21-1-15,0 22 0,-21-22 16,21 0-16,-22 1 0,22-1 0,0 0 16,-21-21-16,20 22 0,1-22 15,0-21-15,21 21 0,0 0 0,21-21 31,0-21-31,22 0 0,-22 0 0,21 0 16,1-22-16,20 1 16,-21 0-16</inkml:trace>
  <inkml:trace contextRef="#ctx0" brushRef="#br0" timeOffset="57316.18">19135 16616 0,'0'0'0,"-22"0"0,22-21 16,22 21-1,-1-21-15,0 21 0,21 0 16,1-22-16,-1 22 0,0 0 0,22 0 16,42 0-16,-64 0 15,21 0-15,-20 0 0,-1 0 0,-21 0 16,0 0-16,1 0 0,-1 0 15,-42 0 1,-1 0-16,1 0 0</inkml:trace>
  <inkml:trace contextRef="#ctx0" brushRef="#br0" timeOffset="57520.06">19346 16658 0,'0'0'0,"-21"21"16,0 22-16,21-1 0,0 0 0,-21 1 15,0-1-15,21 0 0,-22 1 0,-20 211 47,42-233-47,0 0 0,-21 0 0,21 0 16,21-21 0,0 0-16,0 0 15,1-21-15,20 21 0,0-21 0</inkml:trace>
  <inkml:trace contextRef="#ctx0" brushRef="#br0" timeOffset="58020.77">19706 17060 0,'0'22'31,"-21"-22"-31,0 21 0,0 0 16,21 0-16,-22 0 0,22 0 15,-21 1-15,21-1 0,0 0 0,0 0 16,0 0-16,0 0 0,0 1 0,21-22 15,1 21-15,20-21 0,-21 0 16,21 0-16,1 0 0,-1 0 0,-21 0 16,22 0-16,-1-21 0,0-1 15,-21 22-15,22-21 0,-22 0 16,0 0-16,0-21 0,0 20 0,1 1 16,-22-21-16,21 21 0,-21 0 15,0-1-15,-21 22 31,-1 0-31,1 22 0,21 20 0,-21-21 16,21 21-16,-21-20 0,0 20 16,21 0-16,0 22 0,-21-22 15,-1 22-15,22-1 0,0 1 0,-21-1 16,21 1-16,-21-1 0,21 1 0,0 20 16,-21-20-16,21-1 15,-21-20-15,0 20 0,-1 1 0,-20-22 16,21 0-16,-21 1 0,-1-1 15,1-21-15,0 0 0,-1-21 16,1 0-16,0 0 0,20 0 0,-20-21 16,0 0-16,-1-21 0,22 20 0,-21-20 15,21 21-15,0-21 0,-1-1 16,22-20-16,0 20 16,0 22-16,22-21 0,20 0 15,-21-1-15,43 1 0,-22 0 0,21-22 0</inkml:trace>
  <inkml:trace contextRef="#ctx0" brushRef="#br0" timeOffset="58304.61">20680 16976 0,'0'-21'16,"0"42"-16,0-64 0,-21 43 15,-1 22-15,1-1 0,21 0 16,-21 21-16,0 1 0,0-1 15,0 0-15,-1 22 0,1-22 0,0 22 16,0-22-16,0 21 0,0 1 16,21-1-16,-22 1 0,1-22 15,0 22-15,0-1 0,0-20 0,0-1 16,21 0-16,-22 1 0,1-1 16,0-21-16,21 21 0,0-20 15,-21-1-15,21 0 0,-21-21 16,21-21-1,21 0-15,21-1 0,-21-20 16</inkml:trace>
  <inkml:trace contextRef="#ctx0" brushRef="#br0" timeOffset="58585.44">20553 17230 0,'21'-43'0,"-42"86"0,42-128 15,0 43-15,-21 21 0,21-22 0,0 22 16,1 0-16,-1-21 0,0 20 15,0 1-15,0 0 0,22 21 0,-22 0 16,0 0-16,21 0 0,-21 0 16,1 0-16,-1 21 0,-21 0 0,0 1 15,0-1-15,0 21 0,0-21 16,0 22-16,-21-22 0,-1 21 0,1-21 16,-21 0-16,0 1 0,-1-1 15,1 0-15,0-21 0,-1 21 16,1-21-16,0 21 0,20-21 15,1 0-15,0 0 0,42 0 16,0 0-16,1 0 16,20-21-16,0 0 0,1 21 15</inkml:trace>
  <inkml:trace contextRef="#ctx0" brushRef="#br0" timeOffset="59152.12">20997 17209 0,'0'0'0,"21"0"15,1 0-15,-1 0 16,0 0-16,0 0 16,0 0-16,0 0 0,1 0 0,20-22 15,-21 22-15,0-21 16,22-21-16,-22 21 0,-21 0 16,0-1-16,0 1 0,0 0 15,0 0-15,-21 21 16,-1 0-1,1 21-15,0-21 0,0 21 0,0 0 16,0 1-16,-1 20 0,1-21 16,0 0-16,0 22 0,21-22 15,0 0-15,0 0 0,0 21 16,0-20-16,0-1 0,21 0 16,0 0-16,0-21 0,1 0 15,-1 21-15,0-21 0,21 0 0,22 0 16,-22-21-16,0 21 0,22-21 15,-22 0-15,1 0 0,-1-1 16,0 1-16,-21 0 0,22-21 0,-22 21 16,0-22-16,0 1 0,-21 21 15,0 0-15,0-1 0,0 1 0,0 0 16,-21 21-16,0 0 16,0 0-16,0 0 0,-1 0 0,22 21 15,0 0-15,0 1 0,0-1 16,0 0-16,0 0 0,0 21 15,0-20-15,22-1 0,-22 0 16,0 0-16,0 0 0,0 0 0,0 1 0,0-1 16,0 0-16,0 0 15,-22-21-15,22 21 16,-21-21 0,21-21-1,0 0-15,21 21 16,1-21-16</inkml:trace>
  <inkml:trace contextRef="#ctx0" brushRef="#br0" timeOffset="59330.02">22119 17336 0,'0'-22'78,"0"1"-62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8T11:46:34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593 0,'0'0'0,"0"-21"0,0-1 15,0 1-15,0 0 0,0 0 16,0 0-16,0 0 16,0 42-1,21 0-15,-21 0 16,0 0-16,21 22 0,0-1 15,0 0-15,-21 22 0,0-1 16,22-20-16,-22 20 0,21 1 16,-21-1-16,0 1 0,0-1 0,0 1 15,0-22-15,-21 0 0,-1 1 16,22-1-16,0-21 0,-21 0 16,21 0-16,-21 1 0,21-44 46,0 1-46,0 0 0,0 0 16</inkml:trace>
  <inkml:trace contextRef="#ctx0" brushRef="#br0" timeOffset="248.12">2201 656 0,'0'0'0,"85"-106"31,-106 128-16,0-1-15,-1 21 16,1-21-16,-21 43 0,21-22 16,0 0-16,-1 22 0,-20-1 15,21-20-15,0 20 0,-22-20 0,22 20 16,0-21-16,0 1 0,0-1 16,0-21-16,-1 22 0,1-22 15,21 0-15,-21 0 0,21 0 16</inkml:trace>
  <inkml:trace contextRef="#ctx0" brushRef="#br0" timeOffset="2037.98">2371 1397 0,'0'0'0,"21"-21"0,0 0 0,0 0 16,-21-1-16,21 1 0,-21 0 15,0 0-15,0 0 0,0 0 16,0-1-16,0-20 0,0 21 0,-21 0 16,0 0-16,0-1 0,0 1 15,-1 21-15,-20 0 0,21 0 0,0 0 16,0 0-16,-22 21 0,22 1 16,-21-1-16,21 21 0,-1-21 15,1 22-15,0-1 0,21 0 16,0-21-16,-21 22 0,21-1 15,-21-21-15,21 22 0,0-22 0,0 0 16,0 0-16,0 0 0,0 0 16,0 1-16,21-22 15,0 0-15,0 0 0,0 0 16,1 0-16,-1-22 16,0 1-16,21 0 0,-21 21 0,1-21 15,20 0-15,-21-22 0,0 22 16,22 0-16,-22 0 0,0-21 0,0 20 15,0 1-15,0-21 16,1 21-16,-22 0 0,0-1 0,0 1 16,0 0-16,0 42 31,0 0-31,0 1 16,0 20-16,0-21 0,-22 0 15,22 0-15,-21 22 0,21-22 0,-21 0 16,21 21-16,0-20 0,0-1 15,0 0-15,0 0 0,0 0 0,0 0 16,0 1-16,0-1 0,21-21 16,0 0-16,1 0 15,-1 0-15,0 0 0,21 0 0,-21-21 16,22-1-16,-22 22 16,21-21-16,-21 0 0,22 0 0,-22 0 15,21 0-15,-21-1 0,1-20 16,20 21-16,-21-21 0,0 20 0,-21 1 15,0-21-15,21 21 0,-21 0 16,0-1-16,-21 22 16,0 0-1,0 0-15,0 22 0,0-22 16,21 21-16,-22 0 0,1 0 16,21 0-16,0 0 0,0 1 0,0-1 15,0 0-15,0 0 0,0 0 0,0 0 16,0 1-16,21-1 15,1 0-15,-1 0 0,0-21 0,-21 21 16,21 0-16,0 1 0,0-1 16,1-21-16,-1 21 0,-21 0 0,21-21 15,0 0-15,0 0 0,0 0 16,1 0-16,-1 0 0,21 0 0,-21 0 16,0 0-16,22-21 0,-22 0 15,21 21-15,-21-21 0,22-1 0,-1 1 16,-21 0-16,22 0 15,-1 0-15,-21-22 0,21 22 0,-20-21 16,-1 21-16,0-22 0,-21 22 16,0-21-16,0 21 0,0 0 0,0-1 15,0 1-15,0 0 0,-21 0 16,0 21-16,-1 0 0,1 0 16,-21 0-16,21 0 0,-22 0 0,1 21 15,21 0-15,-21 0 0,-1 22 16,22-22-16,-21 21 0,21 1 0,-1-22 15,1 21-15,21 0 0,0-20 16,-21-1-16,21 21 0,0-21 0,0 0 16,0 1-16,0-1 15,21-21-15,0 0 0,1 21 0,-1-21 16,0 0-16,0 0 0,0 0 16,0-21-16,22 0 0,-22 21 0,106-85 31,-85 64-31,-21 0 0,1-1 15,20-20-15,-21 21 0,-21-21 16,21 20-16,0 1 0,-21-21 0,22 21 16,-22 0-16,0-1 0,0 1 0,0 0 15,0 42 1,0 0-16,-22 1 16,1-1-16,0 0 15,21 21-15,-21-21 0,21 22 0,0-22 16,-21 0-16,21 21 0,0-20 15,0-1-15,0 21 0,0-21 0,0 0 16,0 1-16,0-1 0,21-21 16,0 21-16,0-21 0,0 0 0,1 0 15,-1 0-15,0 0 0,21-21 16,-21 21-16,22-21 0,-1-1 0,0 1 16,1 21-16,-22-21 0,21 0 15,-21-21-15,22 20 0,-22 1 16,0 0-16,0 0 0,-21-21 15,21 20-15,-21 1 0,22 0 16,-22 42 0,0 0-16,-22 1 15,22 20-15,-21-21 0,21 0 16,-21 0-16,21 1 0,0-1 16,0 21-16,0-21 0,0 0 15,0 1-15,21-22 16,0 0-16,1 0 15,-1 0-15,0 0 16,0-22-16,-21 1 0,21 0 0,-21 0 16,0 0-16,21 0 15,1-1-15,-1 1 0</inkml:trace>
  <inkml:trace contextRef="#ctx0" brushRef="#br0" timeOffset="2412.19">4297 741 0,'-21'0'0,"42"0"0,-64 21 0,1 0 16,21 0-16,0 22 0,0-22 15,-1 21-15,22-21 0,0 22 16,-21-22-16,21 21 0,0-21 16,0 1-16,0-1 0,0 0 15,21 0-15,1-21 0,-1 0 0,0 0 0,0 0 16,0 0-16,0 0 15,22 0-15,-22-21 0,0 0 0,0 0 16,0-1-16,-21 1 0,22 0 16,-22 0-16,0 0 0,0-22 0,0 22 15,0-21-15,0 21 0,-22 0 16,1-1-16,0 1 0,0 0 16,0 21-16,0 0 0,-1 0 15,-20 0-15,21 21 0,0 0 0,0 1 16,-1-1-16,1 0 0,21 0 15,0 21-15,0-20 0,0-1 16,0 0-16,0 0 0,0 0 0,21 0 16,1 1-16,-1-22 0,0 0 15,0 0-15,21 0 0</inkml:trace>
  <inkml:trace contextRef="#ctx0" brushRef="#br0" timeOffset="2993.37">5016 614 0,'-21'-21'0,"42"42"0,-63-42 15,21 21-15,0 0 16,0 21-16,21 0 0,0 0 16,-22 22-16,1-22 0,21 21 15,-21 0-15,21 1 0,0-1 0,0 22 16,0-22-16,0 0 0,0 1 15,0-1-15,0 0 0,0 1 0,0-1 16,-21 0-16,21-21 0,0 1 16,-21 20-16,21-21 0,0 0 0,0 0 15,-21 1 1,-1-22 15,22-22-31,0 1 16,0 0-16,22 0 15,-1 0-15,0-22 0,0 22 16,0 0-16,22 0 0,-22-21 16,21 20-16,0 1 0,1 0 0,-22 0 15,21 0-15,1 21 0,-22 0 16,21 0-16,-21 0 0,0 0 0,1 21 16,-1 0-16,0 0 0,0 0 15,-21 22-15,0-22 0,0 0 16,0 0-16,0 22 0,-21-22 0,0 0 15,0 0-15,-22 0 0,22 0 16,-21 1-16,-1-22 0,1 21 16,0-21-16,-1 0 0,1 21 0,0-21 15,-1 0-15,1 0 0,21 0 16,-21 0-16,20 0 0,1 0 0,0-21 16,0 21-16,21-21 0,0-1 15,0 1-15,0 0 0,21 21 16,0-21-16,0 0 0,1 0 15,20-1-15,-21 1 0</inkml:trace>
  <inkml:trace contextRef="#ctx0" brushRef="#br0" timeOffset="3328.36">5884 529 0,'0'-21'0,"0"42"0,0-63 16,-21 42 0,21 21-1,0 0-15,-21 22 0,21-22 16,0 21-16,0 0 0,0 1 0,-21 20 16,21 1-16,-21-22 0,21 22 15,-22-1-15,22-21 0,-21 1 16,0-1-16,21 0 0,0 1 15,-21-22-15,21 21 0,-21-21 0,21 1 16,0-1-16,0 0 16,0 0-16,21-21 31,-21-21-15,21 21-16,0-21 0,0 0 15</inkml:trace>
  <inkml:trace contextRef="#ctx0" brushRef="#br0" timeOffset="3753.33">6032 1185 0,'22'0'32,"-1"0"-32,0 0 15,0 0-15,0 0 0,0-21 16,1 21-16,-1-21 0,0 21 15,0-21-15,0 0 0,0 0 16,1 21-16,-1-22 0,-21 1 0,21 0 16,-21 0-16,21 0 0,-21 0 15,0-1-15,0 1 0,0 0 16,-21 21 0,0 0-16,0 21 0,-1 0 15,1 1-15,0-1 0,0 0 16,-21 21-16,20-21 0,1 22 0,0-1 15,0-21-15,0 22 0,21-22 16,-21 21-16,21-21 0,0 0 16,0 1-16,0-1 0,21-21 0,0 21 15,0-21-15,0 0 0,0 0 0,22 0 16,-22 0-16,0 0 16,21 0-16,-20 0 0,20 0 0,-21 0 0,21 0 15,-20 0-15,20 0 16,-21-21-16,0 21 0,0 0 0,1-21 15,-1 21-15</inkml:trace>
  <inkml:trace contextRef="#ctx0" brushRef="#br0" timeOffset="4520.35">2095 2011 0,'0'0'0,"-21"0"0,21-21 32,21 21-1,1 0-31,-1 0 15,21 0-15,-21 0 0,22 0 16,-1 0-16,0 0 0,22 0 16,-1 0-16,22 0 0,0 0 0,-1 0 15,22 0-15,-21 0 0,-1 0 16,22 0-16,0 0 0,0 0 0,0 0 16,21-21-16,0 21 0,0 0 15,0 0-15,21 0 0,-21 0 16,21 0-16,0 0 0,0 0 0,-21-22 15,22 22-15,-22 0 0,0-21 0,-22 21 16,22-21-16,-21 21 16,0-21-16,0 21 0,0 0 0,-22-21 15,22 21-15,-42-21 0,20 21 16,-20 0-16,-22 0 0,22 0 0,-22 0 16,0 0-16,-20 0 0,20 0 15,-21 0-15,0 0 0,0 0 16,-21-22 15,-21 22-31,0 0 0,0 0 16</inkml:trace>
  <inkml:trace contextRef="#ctx0" brushRef="#br0" timeOffset="4664.33">6392 1842 0,'0'0'0,"-21"0"16,0 0-16,0 0 15,0 0 17,-1 0-17,1 0-15,0 21 0</inkml:trace>
  <inkml:trace contextRef="#ctx0" brushRef="#br0" timeOffset="5740.06">1990 3281 0,'0'0'15,"0"-21"-15,0 0 0,0-1 16,0 1-16,0 0 15,0 0-15,0 0 0,0 0 0,0-1 16,0 1 0,0 42 15,0 1-31,0-1 0,0 21 16,0-21-16,0 22 0,0-1 0,0 0 15,-22 1-15,1-1 0,21 0 0,-21 1 16,0-1-16,21-21 15,0 21-15,-21-20 0,21-1 0,-21 0 16,21 0-16,21-21 31,-21-21-15,21 21-16,0-21 0,-21 0 16,21-1-16,0 1 0,1-21 15,-1 21-15,0 0 0,0-22 0,0 1 16,0 21-16,1 0 0,20-1 0,-21 1 15,0 0-15,-21 0 0,21 21 16,1 0-16,-1 21 16,-21 0-1,0 22-15,0-22 0,0 0 16,0 21-16,0-21 0,0 22 0,0-22 16,0 21-16,0-21 0,0 1 15,0-1-15,0 0 0,0 0 0,0 0 16,21-21-16,0 0 0,21 21 15,-20-21-15,-1 0 0,21 0 0,0 0 16,-20 0-16,20-21 0,0 0 16,1 21-16,-1-21 0,0 0 15,1-22-15,-1 22 0,0 0 0,-21-21 16,22-1-16,-22 1 0,-21 0 16,0-1-16,0 1 0,0 0 15,0-1-15,0 1 0,-21 21 0,0-21 16,-1 20-16,1 1 0,-21 0 15,0 0-15,-1 21 0,22 0 0,-21 0 16,-1 0-16,1 0 0,21 21 16,-21 0-16,20 0 0,-20 1 0,21-1 15,21 21-15,-21-21 0,21 22 16,0-22-16,0 0 0,0 0 16,0 21-16,21-20 15,0-1-15,0-21 0,0 0 0,22 0 16,-1 0-16,0 0 0,1-21 15,-1-1-15</inkml:trace>
  <inkml:trace contextRef="#ctx0" brushRef="#br0" timeOffset="6288.96">3323 2836 0,'0'0'15,"0"-21"-15,0 0 0,-21 21 16,0 0-1,0 21-15,-1 0 16,22 1-16,-21 20 0,21-21 16,0 0-16,0 22 0,0-1 15,0 0-15,0 1 0,0-1 16,0 0-16,0 22 0,-21-22 0,21 0 16,0 1-16,0-1 0,0 0 15,0-20-15,0-1 0,0 21 0,-21-21 16,21 0-16,0 1 15,0-44 17,0 1-17,0 0-15,0 0 0,0 0 16,0-22-16,0 22 0,21-21 16,0 21-16,-21-22 0,21 1 15,1 0-15,20 21 0,-21-22 0,0 22 16,22 0-16,-22 0 15,21 0-15,-21 21 0,22 0 0,-22 0 0,0 0 16,21 0-16,-21 0 16,1 21-16,-22 21 0,21-21 0,-21 0 0,0 22 15,0-22-15,0 21 16,0-21-16,0 22 0,0-22 0,0 21 0,-21-21 16,21 1-16,0-1 15,-22 0-15,22 0 0,-21 0 0,21 0 16,0 1-1,0-44 17,0 1-32,21 0 15,1 0-15,-22 0 0</inkml:trace>
  <inkml:trace contextRef="#ctx0" brushRef="#br0" timeOffset="7111.55">4043 3112 0,'21'-22'0,"-42"44"0,63-65 15,-42 22-15,21 0 16,-21 42 15,0 0-31,0 0 16,0 1-16,-21-1 0,0 0 0,21 21 16,0-21-16,-21 22 0,21-22 15,-21 21-15,21-21 0,0 22 0,0-22 16,0 0-16,0 0 0,0 0 15,0 1-15,0-1 0,0 0 0,21-21 16,0 0-16,0 0 0,0 0 16,0 0-16,1 0 0,-1 0 15,21-21-15,-21 21 0,22-21 16,-22-1-16,21 1 0,-21 0 0,0-21 16,22 21-16,-22-1 0,0-20 0,-21 21 15,21-21-15,0 20 0,-21-20 16,22 21-16,-22 0 0,0 0 0,0-1 15,0 1-15,21 0 16,-21 42 15,0 0-15,0 1-16,0 20 16,0-21-16,0 21 0,0 1 15,0-1-15,0 0 0,0 1 0,0-1 16,0 22-16,0-22 0,0 0 15,0 22-15,0-22 0,0 22 0,-21-1 16,-1 1-16,22-1 0,-21 1 16,21 20-16,-21-20 0,0 20 0,21-20 15,0 21-15,0-22 0,-21 1 0,0-1 16,21 1-16,-22-1 0,22 1 16,0-22-16,0 21 0,-21-20 0,21-1 15,0-21-15,0 22 0,-21-22 16,21 0-16,-21-21 31,0-21-31,21-22 16,0 22-16,0-21 0,0 0 0,-21-1 15,21-20-15,0 20 0,-22-20 0,22-1 16,0 1-16,0-22 0,0 1 16,0-1-16,0 21 0,0-20 0,0-1 15,0 22-15,22-1 0,-1 1 16,-21-1-16,21 22 0,0-22 0,0 22 15,0 0-15,1-1 0,-1 22 16,0-21-16,21 21 0,-21-22 16,1 22-16,-1 0 0,0 0 15,0 0-15,0 21 16,-21 21 31</inkml:trace>
  <inkml:trace contextRef="#ctx0" brushRef="#br0" timeOffset="7743.81">5397 3196 0,'-21'-21'0,"0"21"32,0 0-32,42 0 31,0 0-15,0 0-16,43 0 0,-22 0 15,22 0-15,20 0 0,1 0 0,0 0 16,-1 0-16,1 0 0,0 0 15,-22 0-15,22 0 0,-22 0 0,22-21 16,-21 21-16,-1 0 0,1 0 16,-22 0-16,21 0 0,-41 0 0,20 0 15,-21-21-15,0 21 0,0 0 16,-21-21 31,-21 21-47,0-22 15,0 22-15</inkml:trace>
  <inkml:trace contextRef="#ctx0" brushRef="#br0" timeOffset="8236.59">6498 2815 0,'0'-21'15,"-21"21"-15,0 0 16,21 21 0,0 0-16,0 1 15,0-1-15,0 0 0,0 0 16,0 0-16,0 0 0,21 1 0,0-1 16,0 0-16,0-21 0,1 21 0,-1 0 15,0-21-15,0 21 0,21-21 16,-20 0-16,-1 0 0,21 0 0,-21 0 15,0 0-15,22 0 0,-22 0 16,0 0-16,0 0 0,0 0 16,-21-21-16,0 0 15,-21 21 1,0 0 0,0 0-16,0 0 0,0 0 15,-22 0-15,22 0 0,0 21 0,-21-21 16,20 21-16,-20 1 0,21 20 15,-21-21-15,20 21 0,-20-20 0,21 20 16,-21 0-16,20 1 0,1-22 16,0 21-16,0-21 0,0 22 15,0-22-15,21 0 0,0 0 0,0 0 16,-22-21-16,22 21 0,0-42 47,22 0-47,-22 0 15</inkml:trace>
  <inkml:trace contextRef="#ctx0" brushRef="#br0" timeOffset="10909.02">8149 2963 0,'21'-21'46,"0"0"-46,-21 0 0,43 21 0,-22-21 16,0 0-16,0-1 0,0 1 16,1 0-16,-1 0 0,0 0 0,0 0 15,-21-1-15,0 1 0,0 0 16,0 0-16,0 0 0,0 0 16,-21 21-16,0 0 0,0 0 15,-22 0-15,22 0 0,-21 21 16,-1 0-16,1-21 0,0 21 0,-22 0 15,43 0-15,-21 22 0,-1-22 16,22 0-16,0 0 0,21 0 0,0 1 16,0 20-16,0-21 0,21 0 15,0 0-15,22 1 0,-22-22 16,21 21-16,1 0 0,-1 0 0,-21-21 16,21 21-16,1 0 15,-22 1-15,21-22 0,-21 21 0,1 0 16,-1 0-16,-21 0 0,0 0 15,0 1-15,0-1 0,0 0 0,-21 0 16,-1 0-16,-20 0 0,21-21 16,-21 22-16,-1-1 0,1-21 0,0 0 15,-1 0-15,1 0 0,0 0 16,-1 0-16,1-21 0,0-1 0,20 22 16,-20-21-16,21 0 0,0 0 0,0 0 15,-1-22-15,1 22 16,21 0-16,0 0 0,0 0 15,0 0-15,0-1 0,21 22 16,1-21-16,-1 0 0,0 21 0,0-21 16,21 21-16,1-21 0,-1 0 15,0-1-15</inkml:trace>
  <inkml:trace contextRef="#ctx0" brushRef="#br0" timeOffset="11171.87">8657 2604 0,'0'0'16,"0"21"0,-21-21-16,21 42 0,-21-21 15,21 0-15,0 22 0,0-22 16,-21 21-16,21 1 0,-22-22 16,22 21-16,0-21 0,-21 22 0,21-1 15,0-21-15,0 21 0,-21-20 0,21 20 16,0-21-16,0 0 0,0 22 15,0-22-15,0 0 0,21-21 32,-21-21-32,0 0 15,21-1-15,-21 1 0,0 0 16</inkml:trace>
  <inkml:trace contextRef="#ctx0" brushRef="#br0" timeOffset="11688.78">8403 3027 0,'0'0'0,"-21"0"0,0 0 16,63 0 15,-21 0-31,0-21 0,22 21 16,-22-21-16,21 21 0,1-22 0,20 22 16,-21-21-16,1 21 0,20-21 15,-20 0-15,-1 21 0,0 0 0,-21-21 16,22 21-16,-22 0 0,-21 21 31,0 0-31,0 0 0,0 0 16,0 1-16,-21-1 0,21 0 15,-21 21-15,-1-21 0,22 22 0,0-22 16,-21 21-16,21-21 0,0 22 16,0-22-16,0 0 0,0 0 0,0 0 15,0 1-15,21-22 0,1 0 16,-1 0-16,0 0 0,0 0 15,21 0-15,-20 0 0,20-22 0,-21 1 16,21 0-16,1-21 0,-22 21 16,21-1-16,-21-20 0,22 21 15,-22-21-15,0 20 0,-21-20 0,0 21 16,0-21-16,0 20 0,0 1 16,-21-21-16,21 21 0,-21 0 0,0-1 15,-1 22-15,-20 0 0,21 0 16,0 0-16,0 0 0,-22 0 0,22 0 15,0 22-15,0-1 0,0-21 16,-1 21-16,1 0 0,21 0 16,0 0-16,0 1 0,0-1 15,0 0-15,21-21 0,1 0 16,-1 0-16,21 0 0,-21 0 0,0 0 16</inkml:trace>
  <inkml:trace contextRef="#ctx0" brushRef="#br0" timeOffset="12114.05">9652 2900 0,'0'0'0,"0"-21"16,0 0 15,21 21-31,0 0 0,0 0 16,1 0-16,-1 0 15,0 0-15,0 21 0,0-21 0,0 21 16,1 0-16,-22 0 0,21 0 16,-21 1-16,21-1 0,-21 0 15,0 21-15,0-21 0,0 1 0,0 41 16,-21-42-16,0 0 16,-1 1-16,22-1 0,0 0 0,-21-21 15,21 21-15,-21-21 0,21-21 31,0 0-31,0 0 0,0-1 16,0 1-16,21 0 0,0 0 16,1-21-16,-22 20 0,21 1 15,0 0-15,-21 0 0,21-21 0,0 20 16,0 1-16,1 0 0,-1 0 16,0 21-16,0-21 0,0 0 0,0 21 15,1 0-15,-1 0 0,0 0 16,0 0-1</inkml:trace>
  <inkml:trace contextRef="#ctx0" brushRef="#br0" timeOffset="12457.09">10308 3133 0,'0'0'15,"21"0"-15,0 0 0,1 0 16,-1 0-16,0 0 0,0 0 15,0-21-15,0-1 0,1 22 0,-1-21 16,0 0-16,0 21 0,0-21 16,-21 0-16,21 0 0,-21-1 15,0 1-15,0 0 0,0 0 16,0 0-16,-21 21 16,0 0-16,0 0 0,0 21 15,-22 0-15,22 0 0,0 0 16,-21 1-16,21-1 0,-1 0 15,22 21-15,0-21 0,-21 1 16,21 20-16,0-21 0,0 0 0,0 0 16,0 1-16,21-1 0,1-21 0,-1 0 15,0 21-15,0-21 0,0 0 16,0 0-16,22 0 0,-22-21 0,0 21 16,21-21-16,-20-1 0,-1 1 15,0 0-15</inkml:trace>
  <inkml:trace contextRef="#ctx0" brushRef="#br0" timeOffset="12899.84">11747 2646 0,'0'-21'0,"0"42"0,22-85 0,-22 43 15,0 0-15,0 0 0,0 0 0,0 42 32,0 0-17,0 21-15,0 1 0,0-1 16,0 0-16,0 1 0,0-1 0,0 0 16,0 1-16,-22-22 0,22 21 0,0 1 15,0-22-15,-21 0 0,21 21 16,0-21-16,0 1 0,0-1 15</inkml:trace>
  <inkml:trace contextRef="#ctx0" brushRef="#br0" timeOffset="13523.83">11409 2942 0,'21'0'31,"0"0"-31,0 0 16,22 0-16,-22 0 0,21 0 0,0 0 15,22-21-15,-22 0 16,22 21-16,-1-21 0,22 0 0,-22-1 16,1 1-16,-1 0 0,-20 0 0,20 0 15,-20 0-15,-22-22 0,21 22 16,-42 0-16,21-43 0,-21 43 15,0-21-15,0 21 0,0 0 16,-21-1-16,0 22 0,0 0 0,0 0 16,-1 22-16,1-22 15,0 42-15,0-21 0,21 21 0,0-20 16,-21 20-16,21 0 0,-21 1 16,21-1-16,0 0 0,0 1 15,0-1-15,0-21 0,0 21 0,0-20 16,-22 20-16,22-21 0,0 0 15,0 0-15,0 1 0,0-1 0,0 0 16,0 0 0,0-42 15,0 0-31,0 0 16,22-1-16,-22 1 0,21 0 15,0 0-15,0 0 0,0-22 0,22 22 16,-22 0-16,21 0 0,-21 0 15,22 21-15,-22-21 0,21 21 16,-21 0-16,22 0 0,-22 0 0,0 21 16,0 0-16,-21 0 0,0 0 15,0 22-15,0-22 0,0 0 16,0 0-16,0 0 0,0 0 0,0 1 16,0-1-16,0 0 15,0 0-15,-21 0 16,21-42 15,0 0-31,0 0 16,0 0-16,21 21 0</inkml:trace>
  <inkml:trace contextRef="#ctx0" brushRef="#br0" timeOffset="13868.91">12763 2985 0,'22'0'31,"-1"0"-31,0 0 0,0 0 16,0 0-16,0-22 15,1 22-15,20-21 0,-21 0 16,0 21-16,0-21 0,22 0 0,-22 21 0,0-21 16,-21-1-16,0 1 15,21 0-15,-21 0 0,0 0 16,-21 21-1,0 0-15,0 0 0,0 0 0,-1 21 16,-20 0-16,21 0 0,0 0 16,0 22-16,-1-22 0,1 0 0,21 21 15,-21 1-15,21-22 0,0 0 16,-21 0-16,21 0 0,0 1 16,0-1-16,21 0 15,0-21-15,0 0 0,1 0 16,-1 0-16,0 0 0,21 0 0,-21-21 15,22 0-15,-1 21 0</inkml:trace>
  <inkml:trace contextRef="#ctx0" brushRef="#br0" timeOffset="14640.86">14478 2985 0,'0'0'0,"21"0"0,0 0 16,0 0-16,1 0 0,-1 0 16,0 0-16,0 0 0,-21-22 15,21 22-15,0-21 0,1 0 0,-22 0 16,0 0 0,0 0-16,0-1 0,0 1 15,-22 0-15,1 0 0,0 0 16,0 0-16,0-1 0,0 1 0,-1 21 15,-20 0-15,0 0 0,21 0 16,-22 0-16,1 21 0,0 1 0,-1-1 16,1 21-16,-22-21 0,43 22 0,-21-22 15,0 21-15,20-21 0,1 22 16,0-22-16,21 21 0,0-21 0,0 0 16,0 1-16,0-1 0,0 0 15,21-21-15,0 0 0,1 21 0,20-21 16,-21 0-16,21 0 0,-20 0 15,20-21-15,0 21 0,1-21 16,-1 0-16,0-1 0,1 1 0,-1 0 16,0 0-16,-21 0 0,22-22 15,-22 22-15,21-21 0,-21 0 0,1-22 16,-1 22-16,-21-22 0,21 22 16,-21-22-16,21 1 0,-21 21 0,0-1 15,0 1-15,0 0 0,0 20 16,0 1-16,0 0 0,-21 42 15,21 0 1,-21 22-16,21-1 16,0 22-16,-21-22 0,-1 21 0,22 1 15,-21-1-15,21-20 0,0 20 16,0-20-16,0-1 0,0 0 0,0 1 16,0-1-16,0-21 0,0 0 0,21 0 15,-21 1-15,22-1 0,-1 0 16,0-21-16,0 0 0,21 0 15,-20 0-15,-1 0 0,21 0 16,-21 0-16,0-21 0,22 0 0,-1-1 16</inkml:trace>
  <inkml:trace contextRef="#ctx0" brushRef="#br0" timeOffset="15144.67">15579 2773 0,'0'0'0,"0"-21"0,0-43 31,0 43-31,-22 21 0,-20 0 0,21 0 16,0 0-16,-22 0 0,1 0 0,0 21 16,-1-21-16,1 21 0,0 1 15,-1 20-15,1-21 0,0 21 0,21-20 16,-22-1-16,22 21 0,0-21 16,0 22-16,0-22 0,21 0 0,0 0 15,0 0-15,0 0 0,0 1 16,21-22-16,0 0 0,0 21 0,21-21 15,-20 0-15,20 0 0,-21 0 16,21 0-16,-20-21 0,20-1 16,0 1-16,-21 0 0,22 0 0,-22 0 15,21 0-15,-21-1 0,1-20 0,-1 0 16,0 21-16,0-22 0,-21 1 16,0 0-16,21-1 0,-21 1 0,21 21 15,-21 0-15,0-1 0,0 44 31,-21-1-31,0 0 0,21 21 16,-21-21-16,21 22 0,0-1 0,-21-21 16,21 22-16,0-1 0,-21-21 15,21 21-15,0-20 0,0 20 16,0-21-16,0 0 0,21 0 0,0 1 16,-21-1-16,21-21 0,0 21 15,0-21-15,22 0 0,-22 0 0,21 0 16,-21 0-16,1 0 0,20 0 15,-21-21-15,0 0 0,0-1 0,22 1 16,-22 0-16,0 0 0,-21-21 16,21 20-16</inkml:trace>
  <inkml:trace contextRef="#ctx0" brushRef="#br0" timeOffset="15400.53">16129 2307 0,'0'-21'0,"0"42"0,0-84 0,0 42 16,-21 21-1,0 0-15,21 21 16,-22 0-16,1 21 0,21-21 0,-21 22 16,0 20-16,21-20 0,-21 20 15,21-21-15,0 22 0,-21-22 0,21 22 16,0-22-16,-22 0 0,22 1 0,0-1 16,0-21-16,0 22 0,0-22 15,0 0-15,0 0 0,0 0 0,0 0 16,0 1-16,22-22 15,-1 0-15,0 0 0,0 0 16,21 0-16,-20 0 0,20 0 16,0-22-16,1 1 0</inkml:trace>
  <inkml:trace contextRef="#ctx0" brushRef="#br0" timeOffset="15905.41">16743 2794 0,'0'-21'16,"0"42"-16,21-63 0,-21 21 0,0-1 0,0 1 15,0 0-15,-21 21 16,0 0-16,-1 0 0,-20 0 16,21 0-16,-21 0 0,20 21 0,-20 0 15,21 22-15,-21-22 16,20 0-16,-20 21 0,21-20 0,0-1 16,0 21-16,-1-21 0,1 0 0,21 1 15,0-1-15,0 0 0,0 0 16,0 0-16,21-21 15,1 0-15,-1 0 0,0 0 16,0 0-16,0 0 0,0 0 0,1 0 16,-1 0-16,0-21 0,0 21 15,21-21-15,-20 0 0,-1-22 0,0 22 16,0 0-16,0-21 0,0 21 16,1-22-16,-1 22 0,-21 0 15,0 0-15,21 0 0,-21-1 0,0 44 31,0-1-31,0 0 0,0 21 16,-21-21-16,21 1 0,0 20 0,-21-21 16,21 0-16,0 0 0,0 1 15,0 20-15,0-21 0,0 0 16,21 0-16,0-21 0,0 22 16,0-22-16,0 0 0,1 0 0,-1 0 15,0 0-15,0 0 0,0 0 16,0 0-16,1 0 0,-1 0 15,0-22-15,0 1 0,0 0 0,0 21 0,1-21 16,-22-21-16,21 20 16,-21 1-16,21-21 0,-21 21 0,0-22 15</inkml:trace>
  <inkml:trace contextRef="#ctx0" brushRef="#br0" timeOffset="16205.56">15981 2371 0,'-21'21'0,"42"-42"0,-64 42 0,65-21 32,-1 0-32,21 0 0,0-21 15,1 21-15,20 0 0,-20-21 0,20 21 16,1 0-16,20 0 0,-41-22 15,20 22-15,1 0 0,-22 0 0,0 0 16,1 0-16,-22 0 0,21-21 16,-21 21-16,0 0 15,-42 0 17,0 0-17</inkml:trace>
  <inkml:trace contextRef="#ctx0" brushRef="#br0" timeOffset="20453.16">1990 5292 0,'0'0'0,"0"-21"0,21-1 0,-21 1 15,21 21-15,-21-21 0,0 0 16,0 0-16,0 0 16,0-1-16,21 22 0,-21 22 31,0-1-15,0 0-16,0 21 0,0-21 15,0 22-15,0-1 0,-21-21 0,21 22 16,0-1-16,-21 0 0,0 1 15,-1-1-15,1 0 0,21-21 0,-21 22 16,21-22-16,-21 0 0,21 0 16,0 0-16,0-42 31,21 0-15,0 0-16,0-21 0,1 20 15,-22 1-15,21 0 0,0-21 16,0 21-16,0-1 0,0 1 0,-21-21 15,22 21-15,-1 0 0,0 21 32,-21 21-32,0 0 15,0 0-15,0 21 16,0-20-16,0-1 0,21 21 16,-21-21-16,0 22 0,0-22 15,21 21-15,0-21 0,-21 0 0,22 1 16,-1-22-16,0 21 0,0-21 15,21 0-15,-20 0 0,20 0 0,0 0 16,-21 0-16,22-21 0,-1-1 16,0 1-16,1 0 0,-22 0 0,21 0 15,-21 0-15,22-22 0,-22 22 16,-21-21-16,21 21 0,-21-22 0,0 1 16,0 21-16,0-22 0,0 22 15,0-21-15,-21 21 0,21-22 0,-21 22 16,0 21-16,-1-21 0,1 21 15,0 0-15,0 0 0,0 0 0,0 0 16,-1 0-16,-20 21 0,21-21 16,0 21-16,0 1 0,-1-1 15,1 0-15,21 0 0,0 0 16,0 0-16,21-21 16,1 0-16,-1 0 0,21 0 15</inkml:trace>
  <inkml:trace contextRef="#ctx0" brushRef="#br0" timeOffset="20976">3111 4974 0,'0'-21'0,"0"42"0,0-63 0,0 21 16,0 42 15,0 0-31,0 21 0,0 1 0,-21-22 15,21 21-15,0 1 0,0-1 16,0 21-16,0-20 0,0-1 0,0 0 16,-21 1-16,21-1 0,0 0 15,0 1-15,0-22 0,0 21 16,0-21-16,0 22 0,0-22 16,0 0-16,0 0 0,0 0 15,0-42 16,0 0-31,0 0 16,0-21-16,0 20 0,0-20 0,0 21 16,0-21-16,0-1 0,21 22 15,0-21-15,1-1 0,-1 22 0,0-21 16,21 21-16,-21 0 0,22-1 16,-1 1-16,0 21 0,-20 0 0,20 0 15,0 0-15,-21 21 0,22 1 16,-22-1-16,0 21 0,0-21 15,-21 22-15,0-22 0,0 21 0,0-21 16,0 22-16,0-1 0,-21-21 16,21 21-16,0-20 0,-21-1 0,0 0 15,21 0-15,-21 0 0,21 0 16,-22-21-16,1 0 16,21-21-1,0 0 1</inkml:trace>
  <inkml:trace contextRef="#ctx0" brushRef="#br0" timeOffset="21820.8">4254 5419 0,'0'0'0,"0"-64"31,0 43-31,0 0 16,-21 0-16,0 0 0,0-1 16,0 22-16,0 0 15,-1 0-15,1 0 0,0 0 0,0 0 16,-21 0-16,20 22 16,-20-1-16,21 0 0,-21 0 0,20 0 15,1 22-15,-21-22 0,21 21 0,0-21 16,-1 22-16,1-1 0,21 0 15,-21-21-15,21 1 0,0 20 0,0-21 16,0 0-16,21-21 0,0 21 16,1-21-16,20 0 0,-21 0 0,0 0 15,22 0-15,-22 0 0,21-21 16,-21 0-16,22 0 0,-22 0 0,21 0 16,-21-1-16,0 1 0,1-21 15,-1 21-15,0-22 0,0 22 0,0-21 16,-21 21-16,0-22 15,21 22-15,-21-21 0,0 21 0,22 0 0,-22-1 16,0 44 15,0-1-31,0 0 0,-22 0 16,22 0-16,-21 0 0,21 22 0,0-22 16,0 21-16,0-21 0,0 22 0,0-1 15,0-21-15,0 0 0,0 1 16,0 20-16,0-21 0,21 0 15,1-21-15,-1 0 0,0 0 16,0 0-16,0 0 0,0-21 0,22 0 16,-22 21-16,21-21 0,-21 0 15,22-22-15,-22 22 0,21 0 16,-21-21-16,1 20 0,20-20 16,-21 0-16,0-1 0,22 1 0,-22 0 15,0-1-15,0 1 0,0-21 0,0 20 16,-21 1-16,0 0 0,22-1 15,-22 22-15,0-21 0,0 21 0,-22 21 16,1 0 0,0 21-16,21 21 0,-21-21 0,0 22 15,0 20-15,21-21 0,0 1 16,-22 20-16,1-20 0,21-1 0,0 0 16,0 1-16,0-1 0,0 0 15,0 1-15,0-22 0,0 21 16,0-21-16,0 22 0,0-22 15,0 0-15,21-21 0,1 21 0,-1-21 16,0 0-16,0 0 0,0 0 0,0 0 16,1 0-16,-1 0 0,0 0 15,0-21-15,0 0 0,0 21 16,1-21-16,-22-22 0,21 22 16,-21 0-16,21 0 0</inkml:trace>
  <inkml:trace contextRef="#ctx0" brushRef="#br0" timeOffset="22061.67">4699 5271 0,'0'0'0,"0"21"16,-21-21-1,42 0-15,0 0 0,0 0 16,0 0-16,1 0 0,20 0 15,-21 0-15,0 0 0,22 0 16,-22 0-16,0 0 0,0 0 0,0 0 16,0 0-16,1 0 15,-22-21 1</inkml:trace>
  <inkml:trace contextRef="#ctx0" brushRef="#br0" timeOffset="22722.29">6138 5334 0,'-21'0'16,"42"0"-16,-84 0 0,42 0 0,-22 0 16,22 0-16,0 0 0,42 0 31,21 0-31,-20 0 0,20 0 16,0 0-16,22 0 0,-22 0 0,22 0 15,-1 0-15,1 0 0,-1 0 16,22 0-16,-22 0 0,1 0 0,20 0 15,-20 0-15,-1 0 0,1 0 0,-22 0 16,1 0-16,-1 0 16,-21 0-16,0 0 0,0 0 15,-21-21-15,0 0 16,-21 21-16,0-21 0,0 21 16,-21 0-16,-1-22 0,22 22 0,-21 0 15,-1-21-15,1 21 0,21 0 16,0 0-16,0 0 0,-1 0 0,1 0 15,42 0 17,1 0-32,-1 0 15,0 0-15,0 0 0,0 0 0,22 0 16,-22 0-16,0 0 0,0 0 16,0 0-16,0 0 0,1 0 15,-1 0-15,0 0 0,0 0 16,-21 21-16,0 1 15,0-1-15,0 0 0,-21-21 0,0 21 16,0 0-16,-1 0 0,1 1 16,0-1-16,-21 0 0,21 0 15,-22 0-15,22 0 0,0 1 0,-21-1 16,20-21-16,1 21 0,0 0 16,0-21-16,0 0 0,0 21 0,-1-21 15,1 0 1</inkml:trace>
  <inkml:trace contextRef="#ctx0" brushRef="#br0" timeOffset="23540.25">8128 5228 0,'0'-21'0,"21"21"0,0-21 15,-21 0-15,0 0 16,21 21-16,1-22 0,-1 22 16,-21-21-16,21 21 0,0-21 15,0 21-15,0 0 0,1 21 16,-22 0-16,0 1 16,21-1-16,-21 21 0,21 0 15,-21-20-15,0 20 0,0-21 0,0 21 16,0 1-16,0-22 0,0 21 15,0-21-15,-21 1 0,21-1 0,-21 0 16,21 0-16,0 0 16,-22-21-1,22-21-15,0 0 0,0 0 16,0 0-16,0-1 0,0 1 16,0 0-16,22 0 0,-22 0 0,21 0 15,0-22-15,0 1 0,0 21 16,0-22-16,22 1 0,-22 0 15,21 21-15,1-22 0,-1 22 0,0 0 16,1 0-16,-22 21 0,21 0 16,-21 0-16,0 21 0,1 0 0,-22 0 15,0 0-15,0 22 0,0-1 16,0-21-16,0 22 0,0-1 0,0-21 16,0 21-16,0 1 0,0-22 15,-22 21-15,22-21 0,-21 1 0,21 20 16,0-21-16,0 0 0,0 0 15,0 1-15,21-22 16,1 0 0,-1 0-16,0 0 0,21 0 15,-21-22-15,1 22 0</inkml:trace>
  <inkml:trace contextRef="#ctx0" brushRef="#br0" timeOffset="24969.18">9546 5334 0,'0'0'0,"21"-21"0,0 21 16,1-21-16,-22 0 0,0-1 16,0 1-16,0 0 0,0 0 0,0 0 15,0 0-15,-22-1 0,1 1 16,0 21-16,21-21 0,-21 0 16,0 21-16,0 0 0,-1 0 15,1 0-15,0 0 0,0 0 0,0 0 16,0 21-16,-22 0 0,22 0 15,-21 1-15,21 20 0,-22 0 0,22-21 16,-21 22-16,21-22 0,-1 21 0,1 1 16,0-22-16,21 0 0,0 21 15,0 1-15,0-22 0,0 0 16,21-21-16,0 0 0,1 21 16,20-21-16,-21 0 0,21 0 0,-20-21 15,20 21-15,-21-21 0,21 0 16,-20-1-16,20 1 0,-21 0 15,0 0-15,0 0 0,1 0 0,-1-22 0,0 22 16,0-21-16,-21 21 16,0-22-16,0 22 0,0-21 0,0 21 15,0-1-15,0 1 0,0 0 16,0 42 0,0 0-16,0 1 15,-21-1-15,21 0 0,-21 21 0,21-21 16,0 22-16,0-22 0,0 21 0,0-21 15,0 22-15,0-22 0,0 0 16,0 0-16,0 0 0,0 1 0,21-1 16,0 0-16,0-21 0,0 0 15,1 0-15,20 0 0,-21 0 16,21 0-16,-20-21 0,20 21 0,-21-21 16,21-1-16,1 1 0,-1 0 15,-21 0-15,22 0 0,-22 0 0,0-22 16,21 22-16,-21-21 0,-21 21 15,22-22-15,-22 22 0,21-21 0,-21 21 16,0-1-16,0 1 0,0 0 16,0 42-1,0 0-15,0 22 0,0-22 16,-21 21-16,-1-21 16,1 22-16,21-22 0,-21 21 0,0-21 0,21 22 15,0-22-15,0 0 16,-21 0-16,21 0 0,0 1 0,-21-1 15,21-42 17,21 21-17,-21-22-15,21 1 0,-21 0 16,21 0-16,0 0 0,0 0 0,1-22 16,-1 22-16,-21 0 0,21-21 15,0 20-15,0-20 0,0 21 0,22 0 16,-22 0-16,0-1 0,0 22 15,0 0-15,1 0 0,-22 22 16,21-1 0,-21 0-16,21 0 0,-21 21 15,0-20-15,0-1 0,0 0 0,0 21 16,0-21-16,0 1 0,0-1 0,0 0 16,0 0-16,0 0 15,21-21 1,0 0-1,0 0-15,-21-21 16,22 21-16,-1-21 0,0 0 0,0 0 16,0-1-16,0 1 15,1-21-15,-1 21 0,0 0 16,0-22-16,0 22 0,0 0 16,22-43-16,-22 64 0,-21-21 15,21 21-15,0 0 16,-21 21-1,0 1-15,0-1 0,0 0 0,0 21 16,0-21-16,-21 1 0,21-1 16,-21 21-16,21-21 0,0 0 15,0 1-15,0-1 0,0 0 0,0 0 16,0 0-16,0 0 0,21-21 16,21 22-16,-20-22 0,20 0 15,-21 0-15,21 0 0,1 0 16,-22 0-16,21 0 0,1 0 0,-1-22 15,0 22-15,1-21 0,-1 0 0,0 0 16,-21 0-16,1 0 0,-1-1 16,0 1-16,0 0 0,0-21 0,-21 21 15,21-1-15,-21-20 0,0 21 16,0 0-16,0 0 0,0-1 0,0 1 16,-21 21-16,0 0 15,0 0-15,0 21 0,0 1 0,-1-1 16,22 0-16,-21 21 0,0-21 15,0 1-15,21 20 0,0-21 16,0 0-16,0 0 0,0 1 0,0-1 16,0 0-16,0 0 0,0 0 15,21 0 1,0-21-16,0 0 0,22 0 0,-22 0 16,21 0-16,-21 0 0,22 0 15,-1 0-15,-21 0 0,22-21 0,-1 21 16</inkml:trace>
  <inkml:trace contextRef="#ctx0" brushRef="#br0" timeOffset="25517.15">12277 5249 0,'0'-21'16,"-22"-42"0,1 63-16,-21-21 15,21 21-15,0-22 0,-22 22 0,22 0 16,0-21-16,-21 21 0,20 0 15,1 0-15,0 0 0,0 0 0,-21 21 16,20 1-16,1-1 0,0 0 0,0 0 16,21 21-16,-21-20 0,0-1 15,21 21-15,0-21 0,0 0 16,0 22-16,0-22 0,0 0 0,0 0 16,0 0-16,0 1 15,21-1-15,0-21 0,0 0 0,0 0 16,0 0-16,1 0 0,-1 0 15,0 0-15,21 0 0,-21-21 0,22-1 16,-22 22-16,0-21 0,0 0 16,22 0-16,-22-21 0,0 20 0,0-20 15,21 0-15,-20-1 0,-1-20 16,0 21-16,0-22 0,21 22 0,-20-22 16,-1 1-16,-21 20 0,21-20 0,-21 21 15,21-1-15,-21 22 0,0 0 16,0 0-16,0 0 0,0-1 15,-21 44 1,0-1-16,21 0 0,0 21 16,-21 1-16,-1-1 0,22 0 0,-21 22 15,21-1-15,-21-20 0,21 20 16,0-21-16,0 1 0,0 20 0,0-20 16,0-22-16,0 21 0,0-21 15,0 22-15,0-22 0,0 0 0,21-21 16,0 21-16,1 0 0,-1-21 0,0 0 15,0 0-15,0 0 0,0 0 16,1-21-16,-1 0 0,0 0 16</inkml:trace>
  <inkml:trace contextRef="#ctx0" brushRef="#br0" timeOffset="28322.73">13737 5207 0,'0'0'0,"0"-63"31,0 41-31,0 1 0,21 0 15,-21 0-15,21-21 0,1 20 16,20 1-16,-21 0 0,21 0 16,-20 0-16,20 21 0,-21 0 15,0 0-15,0 0 0,1 0 0,-1 0 16,-21 21-16,21 0 0,-21 21 16,0 22-16,0-22 0,0-21 15,0 22-15,0-1 0,0 0 16,0-20-16,0 20 0,0-21 0,0 0 15,0 0-15,0 1 0,0-1 16,0 0-16,-21-21 16,21-21-1,0 0-15,0-1 16,0 1-16,0 0 0,0 0 16,0 0-16,21-22 15,0 22-15,-21-21 0,21 0 0,0-1 16,22 1-16,-22 0 0,0-1 15,21 22-15,1-21 0,-22 21 0,42-22 16,-41 43-16,-1 0 16,0 0-16,0 21 0,0 1 0,0 20 15,1 0-15,-22 1 0,0-1 0,0 0 16,21-21-16,-21 22 0,0-1 16,0-21-16,0 22 0,0-22 0,0 0 15,0 0-15,0 0 0,21-21 16,0 0-1,0 0 1,0-21-16,-21 0 16,22 0-16,-1 0 0,0-1 0,0 1 15,0-21-15,0 21 0,1-22 16,-1 1-16,0 0 0,0-1 0,21 1 16,-20 21-16,-1-21 15,0 20-15,0 1 0,0 21 0,-21 21 31,0 22-31,0-22 0,0 21 0,0 1 16,0-1-16,0 0 0,0-21 16,-21 22-16,21-1 0,0-21 0,0 22 15,0-22-15,0 0 0,0 0 16,0 0-16,0 0 0,21-21 16,0 0-16,1 22 0,20-22 0,-21 0 15,21 0-15,1 0 0,-1 0 16,0-22-16,22 1 0,-22 21 0,1-21 15,-1 0-15,64-21 0,-85 20 16,21 1-16,1-21 0,-22 21 16,0-22-16,0 1 0,0 21 15,-21-21-15,21-1 0,-21 22 0,0-21 16,0 21-16,0-1 0,-21 22 16,0 0-16,0 0 15,0 0-15,-22 22 0,22-1 0,-21 42 16,0-42-16,20 22 15,1-1-15,0 0 0,0-20 16,0 20-16,21-21 0,0 21 0,0-20 16,0-1-16,0 0 0,21 0 0,0 0 15,0-21-15,22 0 0,-22 0 0,0 0 16,21 0-16,-21 0 0,22 0 16,-22 0-16,21-21 0,-21 21 0,22-21 15,-1 0-15,0 0 0,1-1 16,-1 1-16,0-21 0,1 21 15,-1-22-15,0 1 0,-20 21 16,-1-21-16,0-1 0,0 1 0,0 0 16,-21 20-16,0 1 0,21 0 15,-21 42 1,-21 0-16,0 1 16,0-1-16,21 21 0,-21 0 0,21 1 15,-21-1-15,-1 0 0,22-20 0,0 20 16,0-21-16,0 21 0,0-20 15,-21-1-15,21 0 0,0 0 0,0 0 16,0-42 31,0 0-31,21 0-16,-21 0 0,0-1 0,0 1 15,22 0-15,-1-21 0,0-1 16,-21 22-16,21-21 0,0 0 15,0-1-15,1 22 0,-22-21 0,21 21 16,0-1-16,0 1 0,0 0 0,0 21 16,1 0-16,-1 21 15,0 0-15,0 22 0,-21-1 16,21-21-16,0 22 0,1-1 0,-22 0 16,21 1-16,-21-22 0,21 21 15,-21-21-15,0 0 0,21 1 0,-21-1 16,21 0-16,-21 0 15,21-21 1,1 0 0,-1-21-16,-21 0 0,21 0 15,0-1-15,0 1 0,-21 0 16,21 0-16,1-21 0,-1 20 0,0-20 16,0 0-16,0-1 15,0 1-15,22 0 0,-22 21 0,0-22 16,21 1-16,-20 21 0,-1 0 15,0 21-15,0 21 16,-21 0-16,0 0 16,0 0-16,0 22 0,0-1 15,0 0-15,-21 1 0,0-1 0,21 0 16,-21 1-16,21 20 16,0-42-16,0 0 0,0 1 0,0-1 15,0 0-15,21-21 0,0 21 16,0-21-16,0 0 0,0 0 15,1 0-15,20 0 0,-21 0 0,0 0 16,0 0-16,22 0 0,-22-21 0,0 21 16,21-21-16,-20 0 0,-1-1 15,21 1-15,-21 0 0,0-21 0,1 21 16,-1-22-16,0 22 0,-21-21 16,21 21-16,0-22 0,-21 22 15,0 0-15,0 42 31,0 0-31,0 0 0,-21 1 0,0-1 16,21 21-16,0-21 0,-21 22 16,0-22-16,21 21 0,0-21 0,-22 0 15,22 1-15,0-1 0,0 0 0,0 0 16,22 0 0,-1-21-16,0 0 0,0 0 0,0 0 15,0 0-15,1 0 0,-1 0 16,0 0-16,0 0 0,21-21 0,-20 21 15,-1-21-15,0 0 0,0 0 16,0-1-16,0 1 0,1-21 0,-22 0 16,0-1-16,0 1 0,0 0 15,0-43-15,0 43 0,0-1 16,0 22-16,0-21 0,-22 21 0,-20 21 16,21 0-16,0 0 0,-22 0 15,22 0-15,0 0 0,-21 21 0,21 0 16,-1 21-16,-20-21 15,21 22-15,0-1 0,0 0 0,21-20 16,0 20-16,0 0 0,0 1 16,0-22-16,0 21 0,0-21 15,0 0-15,21 1 0,0-1 0,0 0 16,0-21-16,0 21 0,22-21 0,-22 0 16,0 0-16,0 0 0,0 0 15,22 0-15,-22 0 0,0 0 0,0-21 16,0 21-16,1-21 0,20 0 15,-21-1-15,0 1 0,0 0 0,1 0 16,-1-21-16,21 20 0,-21-20 16,22 0-16,-22 21 0,21-22 15,0 1-15,1 21 0,-1-22 0,0 22 16,-20 21-16,20-21 0,-21 21 16,0 0-16,0 0 0,1 0 0,-1 21 15,0 0-15,0 1 0,-21 20 16,0-21-16,0 21 0,21-20 0,-21 20 15,0-21-15,0 0 0,0 22 16,0-22-16,0 0 0,0 0 0,0 0 16,0 0-16,0 1 15,-21-22-15,0 0 16,21-22 15,0 1-31,0 0 0,0 0 0,21 0 16,0 0-16,-21-22 0,21 22 15,1-21-15,-1 21 0,0-22 0,0 1 16,21 21-16,-20-22 16,-1 22-16,0-21 0,21 21 0,-21 0 0,1 21 15,-1-22-15,42 22 16,-20 0-16,-22-21 0,0 21 0,0 0 16,0 0-16,0 0 0</inkml:trace>
  <inkml:trace contextRef="#ctx0" brushRef="#br0" timeOffset="28992.74">19367 4720 0,'0'0'16,"-21"21"15,0 1-31,0 20 16,0-21-16,21 0 0,-21 22 16,21-1-16,-22-21 0,22 21 0,-21-20 15,21 20-15,0-21 0,0 0 0,0 0 16,0 1-16,21-1 0,1 0 15,-1 0-15,0-21 0,0 0 0,0 21 16,22-21-16,-22 0 0,21 0 16,-21 0-16,22 0 0,-22-21 0,21 21 15,0-21-15,-20 0 16,41-43-16,-42 43 0,0-21 16,22-1-16,-22 1 0,0 0 15,-21-1-15,21 22 0,0-21 0,1 21 16,-22 0-16,0-1 0,-22 44 31,22-1-15,-21 21-16,21-21 0,-21 22 15,21-22-15,-21 21 0,21 0 16,0 1-16,-21-1 0,21 0 16,-21 1-16,21-1 0,-22 0 0,22 1 15,0-1-15,0 22 0,0-22 16,-21 21-16,21 1 0,-21-1 0,21 1 15,-21-1-15,21 1 0,0-1 0,0 1 16,0-1-16,0-20 0,0 20 16,0-20-16,0 20 0,0-21 0,-21 1 15,21-1-15,0 0 0,0 1 16,0-1-16,0-21 0,0 22 0,0-22 16,0 0-16,0 0 0,-21-21 31,21-21-31,0 0 0,0-22 0,0 22 15,0-21-15,0 0 0,0 20 0,0-20 16,0-21-16,0 20 16,0 1-16,0-22 0,21 22 0,0-21 15,0-1-15,0 1 0,0-22 16,1 21-16,-1 1 0,0 21 16,0-22-16,0 22 0,0-1 0,1 1 0,-1 0 15,-21 21-15,21-22 0,0 22 16,-21 0-16,0 0 0,21-22 15,0 22-15</inkml:trace>
  <inkml:trace contextRef="#ctx0" brushRef="#br0" timeOffset="29356.1">20913 4953 0,'0'-21'16,"21"21"31,0 0-47,0 0 15,0 0-15,0 0 16,1 0-16,-1 0 15</inkml:trace>
  <inkml:trace contextRef="#ctx0" brushRef="#br0" timeOffset="29540">21590 4911 0,'0'21'15,"0"-42"-15,21 42 0,0-21 16,0 0-1,1 0 1,-1 0-16,0 0 0,0 0 16,0 0-16,0 0 15,-21-21-15,22 21 0</inkml:trace>
  <inkml:trace contextRef="#ctx0" brushRef="#br0" timeOffset="29696.91">22119 4953 0,'0'0'15,"21"0"-15,0 0 16,-21 21 0,0 0-1,0 1 1,0-1-16,-21-21 16,0 21-16</inkml:trace>
  <inkml:trace contextRef="#ctx0" brushRef="#br0" timeOffset="30380.16">9398 6350 0,'0'21'0,"0"0"15,0 1 1,21-22 15,0 0-15,0 0-16,1-22 15,-1 22 1,0 0-16</inkml:trace>
  <inkml:trace contextRef="#ctx0" brushRef="#br0" timeOffset="30576.05">10160 6350 0,'63'0'16,"-126"0"-16,148 0 15,-64 0-15,0 0 16,0 0 0,0 0-16,0 0 0,22 0 0,-22 0 15,0 0-15,0 0 0,22 0 16,-1-21-16,-21 21 0,21 0 16,1 0-16,-1 0 0,0 0 0,1-21 15</inkml:trace>
  <inkml:trace contextRef="#ctx0" brushRef="#br0" timeOffset="30759.94">11832 6265 0,'21'0'0,"-42"0"0,63 0 16,-20 0-1,-1 0-15,0 0 16,0 0-16,0 0 0,22 0 15,-22 0-15,0-21 0,0 21 16,21 0-16,1 0 0</inkml:trace>
  <inkml:trace contextRef="#ctx0" brushRef="#br0" timeOffset="30932.84">12912 6223 0,'0'0'0,"21"0"31,0 0-31,0 0 16,0 0-16,0 0 15,1 0-15,-1 0 16,0 0-16,0 0 0,0 0 0</inkml:trace>
  <inkml:trace contextRef="#ctx0" brushRef="#br0" timeOffset="31108.74">13885 6202 0,'0'0'0,"21"0"0,1 0 0,-22 21 0,21-21 15,0 0 32,0 0-47,0 0 31</inkml:trace>
  <inkml:trace contextRef="#ctx0" brushRef="#br0" timeOffset="31283.64">14859 6223 0,'0'0'0,"21"0"31,0 0 1</inkml:trace>
  <inkml:trace contextRef="#ctx0" brushRef="#br0" timeOffset="41449.19">2984 7535 0,'0'0'16,"0"-21"-1,-21 21 1,0 0-16,0 0 15,0 0-15,0 0 16,42 0 15,0 0-31,0 0 0,21 0 0,1 0 16,-1 0-16,0-21 0,1 21 16,20 0-16,1 0 0,-1 0 0,1 0 15,-1 0-15,1 0 0,-1-21 16,-20 21-16,20 0 0,-21 0 0,1 0 15,-1 0-15,-21-21 0,0 21 16,1 0-16,-1 0 0,-42 0 31,-1 0-15,1 0-16,0 0 0,-21 0 0,21 0 16,-1 0-16,-20 0 0</inkml:trace>
  <inkml:trace contextRef="#ctx0" brushRef="#br0" timeOffset="41734.04">3408 7493 0,'0'0'0,"-21"0"15,-1 0-15,22 21 32,-21 0-32,21 1 15,-21-1-15,21 21 0,0-21 16,0 22-16,0-1 0,0 0 0,0 1 15,-21-1-15,0 0 0,0 22 16,21-22-16,-22 22 0,1-22 0,0 0 16,21 1-16,-21-1 0,0 0 15,0-21-15,21 22 0,-22-43 0,22 21 16,0 0-16,0-42 31,0 0-15,43-64-1</inkml:trace>
  <inkml:trace contextRef="#ctx0" brushRef="#br0" timeOffset="42319.7">3577 7853 0,'0'0'16,"21"0"-16,0 0 0,1 0 0,-22 21 31,0 21-15,0-20-16,-22 20 0,1-21 0,0 21 15,21 1-15,-21-22 0,0 21 16,21-21-16,0 22 0,0-22 0,0 0 16,0 0-16,21-21 15,0 0 1,0 0-16,0-21 0,22 21 0,-1-21 16,-21 0-16,22 0 0,-1-22 15,-21 22-15,21 0 0,-20-21 0,-1-1 16,0 22-16,0 0 0,0-21 15,-21 20-15,0 1 0,0 0 0,0 0 16,0 0-16,0 42 31,-21 21-15,21-21-16,-21 22 16,0-1-16,21 0 0,0 1 0,-21-1 15,-1 0-15,1 1 0,21-1 16,0 22-16,0-22 0,-21 0 0,21 1 15,-21-1-15,21 0 0,0 1 0,0-1 16,-21 0-16,21 1 16,-21-1-16,21 0 0,-22 1 0,22-1 0,-21-21 15,0 21-15,0-20 0,21-1 16,-21 0-16,0-21 0,-22 21 0,22-21 16,0 0-16,0 0 0,0 0 15,-22-21-15,22 0 0,0 0 16,-21-1-16,20-20 0,1 21 0,-21-21 15,21-1-15,0 22 0,-1-21 16,22 21-16,0-1 0,-21 1 0,21 0 16,0 0-16,0 0 0,0 0 15,21-1-15,1 1 0,-1 21 16,0-21-16,0 0 0,21 0 16,1 0-16,-1-1 0</inkml:trace>
  <inkml:trace contextRef="#ctx0" brushRef="#br0" timeOffset="42672.63">4254 7853 0,'0'-21'16,"0"42"-16,0-63 0,0 63 31,0 0-15,0 0-16,0 0 0,0 22 0,0-1 15,0 0-15,-21 1 0,21-1 16,0 21-16,-21 1 0,21-22 0,0 22 16,-21-22-16,21 22 0,-21-22 15,0 21-15,21 1 0,-22-1 16,1 1-16,0-22 0,21 22 0,-21-22 16,21 0-16,-21 1 0,21-1 15,-21 0-15,21-20 0,0-1 0,0 0 16,0-42 15,0 0-31,0-1 0,0 1 16,0-21-16,0 0 0,0-1 15,0 1-15,21-22 0,-21 22 16,21-21-16</inkml:trace>
  <inkml:trace contextRef="#ctx0" brushRef="#br0" timeOffset="43011.98">4233 7980 0,'0'0'0,"0"-21"0,0 0 0,0-1 16,0 1-16,0 0 0,21 0 0,-21 0 16,22 21-16,-22-21 0,21-1 15,0 22-15,0 0 0,21-21 16,-20 21-16,20 0 0,-21 0 0,21 0 16,-20 0-16,20 0 0,0 0 15,-21 0-15,1 21 0,20 1 0,-42-1 16,21 0-16,-21 0 0,0 0 15,0 22-15,-21-22 0,0 0 0,0 21 16,-22-21-16,22 1 0,-21-1 16,21 0-16,-22 0 0,22 0 15,-21-21-15,21 21 0,-1-21 0,1 22 16,0-22-16,0 0 0,0 0 16,0 0-1,42 0 16,-21-22-15,21 22-16,0-21 0</inkml:trace>
  <inkml:trace contextRef="#ctx0" brushRef="#br0" timeOffset="43720.5">4974 7959 0,'0'-21'32,"21"21"-17,-21-22-15,21 22 0,1 0 16,-22-21-16,21 0 0,0 21 0,0-21 16,0 0-16,0 0 15,-21-1-15,0 1 16,22 0-16,-22 0 0,0 0 15,-22 21 17,1 21-32,0-21 0,21 21 0,-21 0 15,0 0-15,-22 1 0,22-1 16,0 21-16,21-21 0,-21 0 0,0 43 16,21-22-16,0-21 0,0 22 15,0-22-15,0 0 0,0 0 16,0 0-16,21-21 0,0 0 0,0 22 15,0-22-15,1 0 16,20 0-16,-21 0 0,21-22 0,-20 22 16,-1-21-16,21 0 0,0 0 0,-20 0 15,20 0-15,0-22 0,1 22 16,-1-21-16,0 21 0,1-22 0,-1 1 16,0 21-16,1-22 0,-1 1 15,-21 21-15,0-21 0,0 20 0,1 1 16,-22 0-16,0 0 0,0 0 15,-22 21-15,1 0 16,0 21-16,-21 0 0,21-21 16,-1 21-16,-20 22 0,21-22 0,21 0 15,0 0-15,-21 0 0,21 22 16,0-22-16,0 0 0,0 0 0,0 0 16,21 0-16,0 1 0,0-1 15,-21 0-15,21 0 0,1 0 0,-1-21 16,0 21-16,-21 1 15,0-1-15,0 0 16,-21-21 0,0 0-16,-1 0 0,1 0 15,0 0-15,0 0 0,0 0 16,21 21 0,-21-21-16,-1 0 0,1 0 15,0 0-15,0 0 0,0 0 16</inkml:trace>
  <inkml:trace contextRef="#ctx0" brushRef="#br0" timeOffset="44183.81">2815 8636 0,'0'0'0,"-42"21"0,-1-21 15,22 0-15,-21 0 0,21 0 0,0 0 16,-1 0-16,44 0 31,20 0-31,0 0 0,1 0 16,20 0-16,22 0 0,-22 0 0,43 0 15,-21-21-15,42 21 0,-21 0 0,42-21 16,-21 21-16,21-21 0,-21 21 16,21 0-16,0-21 0,0 21 15,-21 0-15,22-22 0,-22 22 0,-22 0 16,1 0-16,0 0 0,-21 0 16,21 0-16,-43 0 0,22-21 0,-22 21 15,1 0-15,-1 0 0,-20 0 16,-1 0-16,-21 0 0,0 0 0,0 0 15,1 0-15,-22-21 63,-22 21-63,22-21 0</inkml:trace>
  <inkml:trace contextRef="#ctx0" brushRef="#br0" timeOffset="45232.13">5588 9377 0,'0'0'0,"-21"21"0,0-21 0,21 21 16,21-21 15,0 0-31,21-21 15,1 0-15,20 0 0,-21 0 16,22-1-16,21 1 0,-22 0 16,22-21-16,-22 21 0,22-22 0,-22 1 15,22 0-15,0-1 0,-1 1 16,-20 0-16,21-1 0,-22 22 0,1-21 16,-22 21-16,0-1 0,-21 1 0,22 0 15,-43 0-15,-43 21 16,22 0-16,-21 0 15,0 0-15,-1 0 0,1 0 16,0 0-16,-1 0 0,22 21 0,-21-21 16,21 0-16,-1 21 0,1-21 15,0 0-15,42 0 32,22 0-32,-22 0 0,0-21 15,21 0-15,-21 21 0,22 0 0,-1 0 16,-21-21-16,22 21 0,-22 0 0,0 0 15,21 0-15,-21 21 16,-21 0-16,0 0 0,0 0 0,0 22 16,-21-22-16,0 21 0,0-21 15,-21 22-15,20-22 0,-20 21 0,0 1 16,21-22-16,-22 0 0,1 21 16,21-21-16,0 1 0,-1-22 15,1 21-15,21 0 0,21-21 16,1-21-1</inkml:trace>
  <inkml:trace contextRef="#ctx0" brushRef="#br0" timeOffset="46324.79">7662 7959 0,'0'0'0,"0"-21"0,0-1 0,-21 1 16,21 0-16,0 0 0,0 0 16,-21 21-16,21 21 31,0 0-31,-21 0 16,21 22-16,0-1 0,-21 21 0,21-20 15,-22 20-15,22 1 0,-21-22 16,0 22-16,0-22 0,0 21 0,0-20 15,-1-1-15,1 0 0,0 1 0,-21-22 16,21 21-16,-1-21 0,1 22 16,0-22-16,0 0 0,0-21 0,0 0 15,-1 0-15,1-21 16,21 0-16,-21 0 16,21-1-16,0 1 0,0 0 15,0-21-15,0 21 0,0-22 16,0 1-16,0 21 0,0-22 0,0-20 15,0 21-15,0-1 0,0 1 16,0 21-16,0-22 0,0 22 0,0 42 31,0 1-31,21 20 16,0-21-16,1 21 0,-22 1 0,21-1 16,0 0-16,0-20 0,-21 20 15,21 0-15,0-21 0,1 22 0,-22-22 16,21 21-16,0-21 0,-21 1 15,21-1-15,0-21 0,0 0 16,1 0-16,20 0 0,0 0 16,-21 0-16,22-21 0,-22 21 15,21-22-15,1 1 0,-1 0 0,-21-21 16,21 21-16,1-1 0,-22 1 16,0-21-16,0 21 0,0-22 0,1 22 15,-1-21-15,-21 21 0,21 0 0,-21-1 16,0 1-16,0 42 31,0 1-31,-21-1 0,0 21 16,21-21-16,-22 0 15,22 22-15,0-22 0,0 0 0,-21 21 16,21-20-16,0-1 0,0 0 0,0 0 16,0 0-16,0 0 0,21 1 15,1-22-15,-22 21 0,21-21 0,21 0 16,-21 0-16,0 0 0,1 0 15,20 0-15,-21-21 0,0-1 0,22 22 16,-22-21-16,0 0 0,0 0 0,0 0 16,0 0-16,1-1 0,-22-20 15,21 21-15,-21 0 0,0-22 0,0 1 16,0 21-16,0-21 0,-21 20 16,-1-20-16,1 21 0,0 0 15,0 21-15,0 0 0,0 0 0,-1 0 16,1 0-16,0 0 0,-21 0 15,21 21-15,-1 0 0,1 21 0,-21-20 16,21-1-16,0 0 0,21 21 0,-22-21 16,22 1-16,0-1 0,0 0 15,0 0-15,0 0 0,22 0 16,-1-21-16,0 0 0,21 0 0,1 0 16,-22 0-16,21 0 0</inkml:trace>
  <inkml:trace contextRef="#ctx0" brushRef="#br0" timeOffset="46635.61">8932 8234 0,'0'0'0,"0"-21"0,0 0 0,0-1 32,-21 1-32,0 21 0,0 0 15,0 0-15,-1 0 0,1 0 0,0 21 16,0-21-16,0 22 0,0-1 15,-1 21-15,1-21 0,0 0 0,0 22 16,0-22-16,21 21 0,0-21 0,0 22 16,0-22-16,0 21 0,0-21 0,0 1 15,0-1-15,0 0 0,0 0 16,21 0-16,0 0 0,0 1 16,0-22-16,22 21 0,-22-21 0,21 0 15,1 0-15,-1 0 0,0 0 16,22 0-16,-22 0 0,22-21 0,-22 21 15,21-22-15,-20 1 0,-1 21 0,22-21 16,-22 0-16,0 0 0</inkml:trace>
  <inkml:trace contextRef="#ctx0" brushRef="#br0" timeOffset="47369.97">9610 8403 0,'0'0'0,"0"-42"16,0 21-16,0-22 0,0 22 0,0 0 16,0 0-16,0 0 0,-22 0 15,1 21-15,0 0 16,0 0-16,0 0 0,0 21 15,-1-21-15,1 21 0,0 0 16,-21 21-16,21-20 0,-1-1 0,1 21 16,0-21-16,21 0 0,-21 22 0,0-22 15,21 0-15,-21 21 0,21-20 16,0-1-16,0 0 0,0 0 16,0 0-16,21-21 0,0 0 15,0 21-15,0-21 0,0 0 16,1 0-16,-1 0 0,0-21 0,0 0 15,0 21-15,0-21 0,1 0 0,-1 0 16,0-1-16,0 1 16,0-21-16,0 21 0,-21-22 0,22 1 15,-22 21-15,0-21 0,0-1 16,0 22-16,0-21 0,0 21 0,21-1 16,-21 44 15,-21-1-31,21 0 0,-22 0 0,22 0 15,0 22-15,-21-22 0,21 21 16,-21 0-16,21-20 0,0-1 0,0 21 16,0-21-16,0 0 0,0 1 15,0-1-15,0 0 0,21 0 16,0-21-16,1 0 0,-1 0 16,0 0-16,0 0 0,0 0 15,22 0-15,-22 0 0,21 0 0,-21-21 16,22 0-16,-1 0 0,-21-1 0,21 1 15,1 0-15,-22-21 0,21-1 16,1 1-16,-22 0 0,21-1 0,-21-20 16,43-43-16,-43 43 0,0 20 15,0-20-15,0 20 16,-21 1-16,0 21 0,0-21 0,0 20 0,0 1 16,0 0-1,-21 21-15,0 0 0,0 21 16,0 0-16,21 1 0,-21-1 0,-1 21 15,22 22-15,-21-22 0,21 21 16,0-20-16,-21 20 0,21 1 0,0-22 16,-21 0-16,21 1 0,0-1 0,0 0 15,0-20-15,0 20 0,21-21 16,0 0-16,0 0 0,1-21 0,-22 22 16,21-22-16,0 0 0,0 0 0,21 0 15,-20 0-15,-1 0 0,0 0 16,0 0-16,0-22 0,0 1 0,1 21 15,-1-21-15,21 0 0</inkml:trace>
  <inkml:trace contextRef="#ctx0" brushRef="#br0" timeOffset="48003.61">11366 7832 0,'0'0'0,"-21"-21"0,0 21 0,21-22 16,0 1-16,0 0 0,0 0 15,0 0-15,0 0 16,0-1-16,42 22 0,-20-21 16,-1 21-16,0 0 0,0 0 0,0 0 15,0 0-15,22 21 0,-22 1 16,0-1-16,0 0 0,0 21 0,1-21 15,-1 43-15,0-22 0,0 1 16,-21 20-16,0-21 0,0 22 0,0-22 16,0 1-16,0-1 0,0 0 0,0 1 15,0-22-15,0 21 0,0-21 16,0 0-16,0 1 0,0-44 31,0 1-31,0 0 16,21 0-16,0-21 0,1 20 0,-1-20 15,-21 0-15,21-1 0,0-20 16,0 21-16,22-22 0,-22 22 16,0-22-16,0 22 0,21 0 0,-20-1 15,-1 1-15,0 21 0,0 0 16,0-1-16,-21 1 0,0 0 0,21 21 16,1 0-16,-1 0 15,-21 21 1,0 0-16,0 22 0,0-22 0,0 0 15,0 0-15,0 22 0,0-1 16,0-21-16</inkml:trace>
  <inkml:trace contextRef="#ctx0" brushRef="#br0" timeOffset="49429.57">12361 8213 0,'21'0'15,"-42"0"-15,64 0 0,-22-21 0,0 21 16,0-22-16,0 1 0,-21 0 15,21 0-15,-21 0 0,22-22 0,-22 22 16,0-21-16,0 21 0,0 0 16,0-22-16,0 22 0,0 0 0,0 0 15,0 0-15,-22 21 0,1 0 16,0 0-16,0 0 0,0 0 0,0 0 16,-1 0-16,1 21 0,-21 0 0,21 0 15,-22 0-15,22 22 16,-21-22-16,21 21 0,0 0 0,-22 1 15,22-1-15,0 0 0,21 1 0,0-22 16,-21 21-16,21-21 0,0 1 16,0-1-16,0 0 0,21-21 15,0 21-15,0-21 0,22 0 0,-22 0 16,21 0-16,-21-21 0,22 0 16,-1 21-16,-21-21 0,21-1 0,-20 1 15,20-21-15,-21 21 0,0-22 16,0 22-16,1-21 0,-1 0 15,-21-1-15,0 1 0,0 21 0,21 0 0,-21-22 16,0 22 0,0 0-16,0 42 31,-21 0-31,0 0 0,21 1 0,0 20 16,-22-21-16,22 21 0,-21 1 0,21-22 15,-21 21-15,21-21 0,0 22 16,0-22-16,0 0 0,0 0 0,0 0 15,0 1-15,0-1 0,21-21 16,0 0-16,1 0 0,-1 0 16,0 0-16,0 0 0,0 0 15,22-21-15,-22 21 0,0-22 16,0 1-16,21-21 0,-20 21 0,-1-22 16,21 1-16,-21 21 0,0-21 0,1-1 15,-22 1-15,0 0 0,0 20 16,0 1-16,0 0 0,0 0 0,0 0 15,-22 21 1,1 0-16,0 21 0,0-21 16,21 21-16,0 0 0,-21 22 0,21-22 15,0 0-15,0 21 0,0 1 16,0-22-16,0 21 0,0-21 16,21 0-16,-21 22 0,21-22 0,0 0 15,0 0-15,1 0 0,-1 1 16,0-22-16,21 21 0,1-21 0,-1 0 15,0 21-15,1-21 0,-1 0 16,0 0-16,1 0 0,-1 0 0,0-21 16,1 21-16,-1-21 0,0-1 0,-21 1 15,22 0-15,-22 0 0,21-21 16,-21-1-16,1 22 0,-22-21 0,0-1 16,0 1-16,0 0 0,0-1 15,0 22-15,0-21 0,0 21 0,-22 0 16,1 21-16,0-22 0,0 22 15,0 0-15,-22 0 0,22 0 0,-21 22 16,0-1-16,-1 0 0,22 0 16,-21 21-16,-1-20 0,22 20 15,0 0-15,0 1 0,0-1 0,0 0 16,21-21-16,0 22 0,0-22 0,0 0 16,0 0-16,0 0 0,0 1 15,21-1-15,0-21 0,0 0 0,21 0 16,-20 0-16,-1 0 0,21 0 15,-21 0-15,22 0 0,-22-21 0,0-1 16,21 1-16,-21 0 0,1 0 0,-1 0 16,0-22-16,0 22 0,-21-21 15,0 0-15,21-1 0,-21 22 16,21-21-16,-21 21 0,0-22 16,0 22-16,0 0 0,0 42 31,0 0-31,-21 22 0,21-22 15,0 0-15,0 21 0,-21 1 0,21-22 16,0 21-16,0-21 0,0 22 16,0-22-16,0 0 0,0 0 0,0 0 15,21 0-15,0-21 16,1 0-16,-1 0 0,0 0 16,0 0-16,0 0 0,0 0 0,22 0 15,-22-21-15,0 0 0,0 0 16,0 0-16,1 0 0,-1-22 15,0 22-15,0-21 0,0 21 0,0-22 16,-21 22-16,0-21 0,22 42 16,-22-21-16,0-1 0,0 44 15,0-1-15,0 0 16,0 0-16,-22 21 0,22-20 16,-21 20-16,21-21 0,0 0 0,0 22 15,0-22-15,0 0 0,0 0 16,0 0-16,0 0 0,0 1 15,21-22 17,-21-22-32,22 1 15,-1 0-15,-21 0 0,0 0 0,0 0 16,21-1-16</inkml:trace>
  <inkml:trace contextRef="#ctx0" brushRef="#br0" timeOffset="49580.48">14118 7789 0,'0'0'0,"-21"0"0,0-21 16,0 21-16,-1 0 16,1 0-1,42 0 17,1 0-32,20 0 15,-21 0-15</inkml:trace>
  <inkml:trace contextRef="#ctx0" brushRef="#br0" timeOffset="50113.85">14647 7472 0,'0'0'0,"0"-21"0,0 0 16,-21 21-16,0 0 16,0 21-16,0-21 0,-1 21 15,22 21-15,-21-21 16,0 22-16,0-22 0,21 21 0,0 1 15,-21-1-15,0 0 0,21 1 16,-22-1-16,22 21 0,0-20 0,0-1 16,-21 0-16,21-20 0,-21 20 0,21 0 15,0-21-15,0 22 0,0-22 16,0 0-16,0 0 0,0 0 16,0-42 15,0 0-31,0 0 15,0 0-15,0 0 0,0-22 16,21 22-16,0-21 0,1 21 0,-1-22 16,0 22-16,21 0 15,-21 0-15,22 0 0,-1-1 0,-21 1 16,22 21-16,-1 0 0,-21 0 16,21 0-16,-20 0 0,20 0 0,-21 21 15,0 1-15,0 20 0,1-21 0,-22 21 16,0-20-16,0 20 0,0-21 15,-22 21-15,1-20 0,0-1 0,-21 0 16,21 0-16,-22 0 0,1 0 0,21 1 16,-22-22-16,1 21 15,21-21-15,-21 21 0,20-21 0,1 0 16,0 0-16,0 0 0,0 0 0,0 0 16,21-21-16,0 0 15,0-1-15,0 1 0,21 0 16,0 0-16,0 0 0,0-22 15,22 22-15</inkml:trace>
  <inkml:trace contextRef="#ctx0" brushRef="#br0" timeOffset="50360.95">15282 7535 0,'21'-21'16,"-42"42"-16,64-42 0,-43 0 0,0 42 31,0 0-31,0 22 15,0-22-15,0 21 0,0 1 0,-22-1 16,1 0-16,21 1 0,-21-1 16,21 0-16,-21 1 0,0-1 0,21 0 15,0-21-15,0 22 0,-21-22 16,21 21-16,0-21 0,0 1 0,0-1 16,21-21-1,0 0-15,0 0 16,0 0-16,22 0 0,-22-21 0,0-1 15</inkml:trace>
  <inkml:trace contextRef="#ctx0" brushRef="#br0" timeOffset="50727.77">15557 8022 0,'-21'0'32,"42"0"-1,1 0-31,-1 0 0,0 0 0,0 0 15,21-21-15,-20 0 0,20 21 16,-21-21-16,0 21 0,0-21 16,1-1-16,-1 22 0,-21-21 15,0 0-15,0 0 0,-21 21 32,-1 0-32,1 0 0,-21 0 0,21 0 15,-22 21-15,1 0 0,21 22 0,-21-22 16,20 21-16,-20-21 0,21 22 15,21-1-15,0-21 0,-21 21 0,21-20 16,0-1-16,0 0 0,21 0 16,0 0-16,0 0 0,22-21 0,-22 0 15,21 22-15,0-22 0,-20 0 0,20 0 16,0 0-16,-21 0 0,22 0 16,-1-22-16,-21 22 0,0-21 15,1 21-15,-1-21 0,0 0 16,0 0-16</inkml:trace>
  <inkml:trace contextRef="#ctx0" brushRef="#br0" timeOffset="51885.66">5630 9970 0,'0'0'15,"0"-22"-15,-21 22 0,0 0 16,21-21-16,-21 21 16,21 21-1,21 1-15,0-1 16,0 0-16,22 21 0,-1 1 0,0-1 15,1 21-15,-1 1 0,21-22 16,-20 43-16,20-22 0,43 43 16,-64-42-16,22-22 0,-22 0 15,22 1-15,-22-1 0,22 0 16,-22-20-16,0 20 0,1-21 0,-1 0 16,-21 0-16,0-21 0,0 22 0,1-22 15,-1 0-15,-21-22 31,0 1-31,0 0 16,0 0-16,-21 0 0,-1 0 16,1-1-16,21 1 0,-21 0 0,21 0 15,-21 0-15,21 0 0,-21-1 16,0 22 0,42 0 30,0 0-46,0 0 0,0 22 0,0-22 16,1 21-16,-1 0 0,0 0 16,-21 0-16,0 0 0,21 1 0,-21-1 15,0 0-15,0 0 0,0 0 0,-21 0 16,0 1-16,0-1 0,-22 0 16,22-21-16,-21 21 0,-1 0 0,22 0 15,-21 1-15,21-22 0,-22 21 16,22-21-16,0 0 0,0 0 0,21-21 31,0-1-31,21 22 0,21-21 0</inkml:trace>
  <inkml:trace contextRef="#ctx0" brushRef="#br0" timeOffset="52619.89">8001 10562 0,'0'0'0,"0"-21"0,0 0 15,0 0-15,0 0 0,-21-1 0,21 1 16,-21 0-16,-1 0 0,1 21 16,0 0-16,0 0 0,0 0 0,0 0 15,-22 0-15,22 21 0,0 0 16,-21 22-16,20-1 0,1 0 16,-21 1-16,21-1 0,0 0 0,-1 22 0,1-22 15,0 0-15,21 1 16,0 20-16,-21-20 0,21-1 0,0 0 15,0 1-15,0-22 0,0 21 0,0-21 16,21 0-16,0 1 0,0-1 16,1-21-16,20 0 0,0 0 0,1 0 15,-1 0-15,21-21 0,-20-1 16,-1 1-16,0 0 0,1 0 0,-1 0 16,-21 0-16,0-1 0,-21 1 0,0 0 15,0 0-15,0 0 0,-21 0 16,0-1-16,-21 1 0,-1 21 15,1 0-15,0-21 0,-1 21 0,1 0 0,0 0 16,-1 0-16,22 0 0,-21 0 16,21 21-16,0-21 0,21 21 15,0 1-15,0-1 16,42 0-16,-21 0 16,0-21-16,0 21 0,22 0 0,-22 1 15,21-1-15,-21 0 0,1 21 16,-1 1-16,0-22 0,0 21 15,-21 0-15,0 1 0,0 20 0,0-20 16,0-1-16,0 0 0,-21 1 0,0 20 16,0-21-16,-1 1 0,1 20 15,0-20-15,0-1 0,0 0 0,0 1 16,-1-1-16,1-21 0,0 21 16,21-20-16,0-44 31,0 1-31,0 0 0,0-21 15,21 21-15,-21-22 0,21 1 0</inkml:trace>
  <inkml:trace contextRef="#ctx0" brushRef="#br0" timeOffset="54007.74">8488 10837 0,'0'0'0,"0"-21"0,21 21 0,0-21 15,-21 0-15,0 0 16,-21 21 15,0 21-31,0 0 16,-1 0-16,1 0 0,0 1 0,21-1 16,-21 21-16,0-21 0,0 22 15,-1-1-15,22-21 0,0 21 16,-21-20-16,21 20 0,0-21 0,0 0 15,0 0-15,0 1 0,21-1 16,1-21-16,-1 0 0,21 0 16,-21 0-16,0 0 0,22 0 0,-1-21 15,-21-1-15,22 1 0,-1 0 16,-21-21-16,21 21 0,-20-1 0,20 1 16,-21 0-16,-21-21 0,0 21 15,21-1-15,-21-20 0,0 21 0,0-21 16,-21 20-16,0 1 0,0-21 15,0 21-15,-22 21 0,22 0 0,-21 0 16,21 0-16,-22 0 0,22 0 16,-21 0-16,-22 42 0,43-21 15,0 22-15,21-22 0,0 21 16,-21-21-16,21 22 0,0-22 0,0 0 16,0 21-16,0-21 0,21 1 15,-21-1-15,21 0 0,0-21 0,22 21 16,-22-21-16,0 0 0,21 0 15,1 0-15,-1 0 0,0-21 0,1 0 16,-1 0-16,21-1 0,-20 1 16,20 0-16,-20 0 0,-1-21 15,0 20-15,-21 1 0,1-21 0,20 21 16,-21-22-16,-21 22 0,0-21 0,21 0 16,-21 20-16,0-20 0,0 21 15,0 0-15,0 0 0,-21 42 31,0 0-31,21 0 0,0 0 0,-21 22 16,21-22-16,-21 21 0,21-21 0,0 22 16,0-1-16,0-21 0,0 21 15,-22-20-15,22 20 0,0-21 0,0 0 16,0 0-16,0 1 0,0-1 0,0 0 16,0 0-16,-21 0 15,21-42 16,0 0-15,0 0-16,0 0 0,0-1 0,0 1 16,21 0-16,1 0 0,-1 0 15,0-22-15,21 22 0,-21 0 0,22 21 16,-22-21-16,21 0 0,-21 21 16,22 0-16,-22 0 0,21 0 15,-21 0-15,22 0 0,-22 21 0,0 0 16,0 0-16,0 0 0,-21 1 0,0-1 15,0 0-15,0 0 0,0 0 16,-21 0-16,0 22 0,0-22 0,-21 0 16,20 0-16,-20 0 0,21 1 15,-21-22-15,-1 21 0,22 0 0,-21-21 16,-1 0-16,22 0 0,0 0 0,-21 0 16,21 0-16,-1 0 0,1-21 15,0 21-15,21-21 0,0-1 16,0 1-16,0 0 15,21 0-15,22 21 16,-22-21-16,0 21 0</inkml:trace>
  <inkml:trace contextRef="#ctx0" brushRef="#br0" timeOffset="54759.82">10033 10816 0,'21'-21'0,"-21"0"0,0 0 0,0 0 16,0-1-16,-21 22 0,0 0 16,0 0-16,-1 0 0,1 0 15,-21 0-15,21 22 0,0-1 0,-1 0 16,1 0-16,-21 0 0,21 0 16,0 1-16,-1-1 0,22 21 15,-21-21-15,21 0 0,-21 1 0,21-1 16,0 21-16,0-21 0,0 0 15,0 1-15,0-1 0,21-21 16,0 0-16,1 0 0,-1 0 16,0 0-16,0-21 0,0 21 15,0-22-15,1 1 0,-1 0 0,0 21 16,21-42-16,-21 21 0,1-1 0,-1 1 16,0-21-16,0 21 0,0-22 15,-21 22-15,0 0 0,21-21 0,-21 21 16,22 21-16,-22-22 0,0 44 15,0-1 1,0 21-16,-22-21 16,22 0-16,-21 1 0,21 20 15,0-21-15,0 0 0,0 22 0,0-22 16,0 0-16,0 0 0,0 0 0,0 0 16,0 1-16,21-1 0,1-21 15,-1 0-15,0 21 0,0-21 0,21 0 16,-20 0-16,20 0 0,-21-21 15,21 0-15,1-1 0,-22 1 16,0 0-16,21 0 0,-20 0 0,-1-22 0,21 22 16,-21-21-16,0-43 15,1 22-15,-1-1 0,-21 1 16,21-1-16,-21 22 0,0-22 0,0 22 16,0 0-16,0-1 0,0 22 15,0 0-15,0 0 0,-21 42 16,0 21-1,-1-20-15,22 20 0,-21 21 0,21-20 16,-21 20-16,21-20 0,-21 20 16,21-21-16,0 1 0,0-1 15,0 0-15,0 1 0,0-1 0,0 0 0,21-20 16,0-1-16,-21 0 0,21 0 16,1 0-16,-1 0 0,0-21 15,0 0-15,21 0 0,-20 0 0,20 0 16,-21 0-16,21 0 0,-20-21 0,20 21 15,-21-21-15,0 0 0,22 0 16,-22 0-16,0-1 0,0 1 0</inkml:trace>
  <inkml:trace contextRef="#ctx0" brushRef="#br0" timeOffset="55376.14">11642 10393 0,'0'0'0,"0"-21"15,0 0-15,0-1 0,0 1 0,0 0 16,0 0-16,21 21 16,0-21-16,0 21 0,0 0 15,0 0-15,22 0 0,-22 0 16,21 21-16,1 0 0,-1 0 0,0 22 15,1-1-15,-22 21 0,0-20 0,0 20 16,0-20-16,-21 20 16,0-21-16,0 1 0,0 41 0,0-41 15,0-22-15,0 0 0,-21 21 0,21-20 16,-21-22-16,21 21 16,0-42-1,21-1 1,-21 1-16,21 0 0,-21 0 15,21-21-15,1 20 0,-1-20 0,0 0 16,0-22-16,0 22 0,22-22 16,-22 1-16,0-1 0,21 1 0,-21 21 15,1-22-15,20 22 0,-21 21 0,0-22 16,0 22-16,-21 0 0,0 0 16,22 21-16,-22 21 15,0 0 1,0 0-16,21 0 0,-21 1 15,0 20-15,0 0 0,21 1 0,-21-1 16</inkml:trace>
  <inkml:trace contextRef="#ctx0" brushRef="#br0" timeOffset="56788.4">12763 10837 0,'22'0'0,"-44"0"0,65 0 16,-22-21-16,0 0 0,0 21 0,0-21 15,1 0-15,-1-22 0,0 22 16,0-21-16,0 21 0,-21-22 0,0 1 16,0 0-16,0-1 0,0 1 15,0 0-15,0 21 0,-21-1 0,0 1 16,0 21-16,0 0 0,-1 0 16,1 0-16,-21 21 0,21 1 0,0-1 15,-1 21-15,-20-21 0,21 22 16,0-1-16,0 0 0,-1 1 0,1-1 15,21 0-15,0 1 0,-21-1 0,21 0 16,-21-21-16,21 1 0,0 20 16,0-21-16,0 0 0,0 0 15,21-21-15,0 0 0,0 0 0,1 0 16,-1 0-16,0 0 16,0-21-16,0 0 0,22 0 15,-22 0-15,0 0 0,0-1 16,0 1-16,-21-21 0,21 21 0,1-22 15,-22 22-15,21-21 0,-21 0 16,0-22-16,21 22 0,-21 21 16,0-1-16,21 1 15,-21 42 1,0 1-16,0-1 0,0 21 16,0-21-16,0 22 0,0-22 0,0 21 15,0 0-15,-21-20 0,21-1 16,0 21-16,0-21 0,0 0 0,0 1 15,0-1-15,0 0 0,21 0 16,0-21-16,0 0 16,1 0-16,20 0 0,-21 0 15,21 0-15,-20-21 0,20 0 0,0 21 16,-21-21-16,22-1 0,-1 1 16,0 0-16,-20-21 0,20 21 0,-21-22 15,0 1-15,0 0 0,1-1 0,-22 22 16,0-21-16,0-1 0,0 22 15,0 0-15,-22 21 16,1 0 0,21 42-16,-21-20 0,21-1 15,-21 21-15,21-21 0,0 22 0,0-22 16,0 21-16,0-21 0,0 0 16,0 1-16,0 20 0,21-21 0,0 0 15,-21 0-15,21-21 0,1 22 0,-1-1 16,0-21-16,0 21 0,0-21 15,0 21-15,1-21 0,-1 0 0,0 0 16,0 0-16,0 0 0,0 0 0,22 0 16,-22-21-16,0 0 0,0 21 15,22-21-15,-22-1 0,0 1 0,0 0 16,0-21-16,-21 21 0,0-22 16,21 1-16,-21 0 0,0-1 15,0 1-15,0 0 0,0-1 0,0 22 16,0 0-16,-21 0 0,0 0 15,0 21-15,0 0 0,0 0 0,-1 21 16,1 0-16,0 21 0,0-21 0,0 22 16,0-1-16,-1 0 0,1 1 15,0-22-15,21 21 0,-21 22 16,21-22-16,0-21 0,0 0 16,0 1-16,0-1 0,0 0 15,21-21-15,0 0 0,0 0 16,1 0-16,-1 0 0,0 0 15,0 0-15,0-21 16,0 0-16,1-1 0,-1 1 0,0-21 16,0 21-16,-21-22 15,21 22-15,-21-21 0,0 0 0,21 20 16,-21-20-16,22 21 0,-22 0 0,0 0 16,0-1-16,0 44 15,0-1 1,0 21-16,0-21 0,0 22 15,0-22-15,0 21 0,0-21 0,0 22 16,0-22-16,0 0 0,0 0 16,0 0-16,0 0 0,0 1 0,0-1 15,21-21-15,0 0 0,0 21 16,0-21-16,0 0 0,1 0 0,-1 0 16,0 0-16,0 0 0,0-21 15,0 0-15,1 21 0,-1-22 0,0 1 16,0 0-16,0 0 0,0-21 0,1 20 15,-1-20-15,-21 21 0,21-21 16,0 20-16,-21 1 0,0 0 16,0 42-1,0 0-15,0 1 0,0-1 0,0 0 16,0 21-16,0-21 0,0 1 16,0-1-16,0 0 0,0 0 15,0 0-15,0 0 0,0 1 16,21-22 15,0 0-31,1 0 0,-22-22 16,21 1-16,0 21 15,-21-21-15,21 0 0</inkml:trace>
  <inkml:trace contextRef="#ctx0" brushRef="#br0" timeOffset="56955.97">14668 10351 0,'0'0'0,"0"-22"0,0 1 15,-21 21-15,0-21 16,0 21-16,0 0 16,0 0-1,21 21 1,21-21 0,0 0-16,0 0 15,0 0-15</inkml:trace>
  <inkml:trace contextRef="#ctx0" brushRef="#br0" timeOffset="57504.52">14944 10118 0,'0'0'0,"-22"0"32,1 0-32,21 21 15,-21 0-15,21 0 0,-21 0 16,21 1-16,0-1 0,0 21 0,0 0 15,0 1-15,0-1 0,-21 22 16,21-22-16,0 0 0,-21 1 0,21-1 16,0-21-16,-22 21 0,22 1 0,0-22 15,0 0-15,0 0 0,0 0 16,-21 1-16,21-1 0,0 0 16,0-42 15,0 0-31,0-1 15,21 1-15,-21 0 16,22 0-16,-22 0 0,21 0 0,0-22 16,0 22-16,0 0 0,0-21 15,1 20-15,20 1 0,0 0 0,-21 0 16,22 0-16,-1 21 0,-21 0 16,22 0-16,-1 0 0,0 0 15,1 42-15,-1 0 0,-21-20 0,-21-1 16,0 21-16,0-21 0,0 22 15,0-22-15,-21 0 0,0 0 16,-22 0-16,1 0 0,21 1 0,-21-1 16,-1 0-16,1-21 0,0 21 15,-1-21-15,22 0 0,-21 0 0,21 0 16,-1 0-16,1 0 0,0 0 0,0 0 16,0 0-16,21-21 15,0 0 1,21 0-16,0-1 15,21 1-15,-20-21 0,-1 21 16,21 0-16</inkml:trace>
  <inkml:trace contextRef="#ctx0" brushRef="#br0" timeOffset="57792.36">15769 10054 0,'0'-21'15,"0"42"-15,0-21 32,-21 21-32,21 1 0,0 20 0,-21-21 15,21 21-15,-21 1 0,21 20 16,0-20-16,-22-1 0,22 21 0,-21-20 16,21 20-16,-21-20 0,21-1 0,0-21 15,0 21-15,0-20 16,0 20-16,0-21 0,0 0 0,0 0 15,0 1-15,0-1 0,21-21 32,0 0-17,1-21-15,-1-1 0</inkml:trace>
  <inkml:trace contextRef="#ctx0" brushRef="#br0" timeOffset="58208.12">15917 10753 0,'21'0'32,"1"0"-32,-1 0 15,0 0-15,0 0 0,0 0 16,0-21-16,1-1 0,20 22 16,-21-21-16,0 21 0,0-21 0,1 0 15,-1 21-15,0-21 0,0 0 0,-21-22 16,0 22-16,0 0 0,0 0 15,0 0-15,-21 21 0,0 0 16,0 0-16,-1 0 0,1 0 16,-21 0-16,21 21 0,-22 21 15,22-21-15,-21 0 0,21 22 0,0-22 16,-1 21-16,22-21 0,0 22 16,-21-22-16,21 0 0,0 0 0,0 0 15,0 1-15,0-1 0,21-21 16,-21 21-16,22-21 0,-1 0 0,0 0 15,21 0-15,-21 0 0,1 0 0,-1 0 16,0 0-16,0 0 0,0 0 16,0 0-16,1 0 0,-1 0 0,0 0 15,0 0 1,-21-21 0,21 21-16,-21-21 15</inkml:trace>
  <inkml:trace contextRef="#ctx0" brushRef="#br0" timeOffset="58384.02">16616 10943 0,'0'21'15,"-21"-21"32,-1 0-47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8T11:48:06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5588 9864 0</inkml:trace>
  <inkml:trace contextRef="#ctx0" brushRef="#br0" timeOffset="10422.87">3154 741 0,'0'0'0,"0"-21"0,0 0 0,0-1 15,0 1-15,0 0 0,-21 21 16,21-21-16,-22 21 31,22 21-31,0 0 0,0 22 16,0-22-16,0 21 0,0 22 15,-21-22-15,21 21 0,0 1 16,-21-1-16,21 1 0,-21-22 0,21 22 16,0-1-16,-21-20 0,21-1 15,-21 0-15,21-21 0,0 22 16,0-22-16,0 0 0,0 0 15,0 0-15,0 1 0,0-44 32,0 1-17,0 0-15</inkml:trace>
  <inkml:trace contextRef="#ctx0" brushRef="#br0" timeOffset="11066.96">2836 995 0,'0'0'0,"0"-21"0,-21-85 32,21 64-32,0 20 15,0-20-15,0 21 0,21-21 0,0 20 16,1-20-16,-1 21 0,0 0 15,0 0-15,0-1 0,0 1 0,1 21 16,-1 0-16,21 0 0,-21 0 16,22 0-16,-22 21 0,21 1 15,0 20-15,-20 0 0,20 1 16,-21 20-16,0 1 0,0-1 16,-21 1-16,0-1 0,0 1 0,0-22 15,0 21-15,0-20 0,0-1 16,-21 0-16,21 1 0,-21-22 0,21 0 15,0 0-15,0 0 0,0 1 16,0-44 0,21 1-1,0 0-15,1 0 0,-1 0 16,0-22-16,0 1 0,0 0 0,22-1 16,-22-20-16,0-1 0,21 1 15,-21-1-15,1 1 0,20-1 16,-21 22-16,21-21 0,-20 20 15,20 22-15,-21 0 0,0 0 0,0 21 16,1 0-16,-1 0 0,0 0 16,0 42-16,0-21 0,-21 22 15,21 20-15,-21-21 0,0 22 0,0-1 16,0 1-16,0-1 0,0 1 16,0-22-16,-21 1 0,21-1 0,-21 0 15,21 1-15,0-22 0,0 0 16,-21 0-16,21 0 0,0 0 0,-21-21 15,21 22 1,0-44 15,0 1-31,0 0 0,0 0 16,0-21-16</inkml:trace>
  <inkml:trace contextRef="#ctx0" brushRef="#br0" timeOffset="11454.52">4106 1228 0,'0'0'0,"0"21"0,0 0 15,21-21-15,1 0 16,-1 0-16,0 0 16,0 0-16,0 0 0,0-21 15,1 21-15,-1-21 0,21 0 0,-21-1 16,0 1-16,1 0 0,-1 0 15,0 0-15,0 0 0,-21-1 16,0-20-16,0 21 0,0 0 0,0 0 16,0-1-16,0 1 0,-21 21 15,0 0-15,-22 0 0,22 21 0,0 1 16,0-1-16,0 21 16,-22-21-16,22 22 0,0-1 0,0 0 15,0 1-15,0-1 0,-1 0 0,22-21 16,-21 22-16,21-22 0,0 21 15,0-21-15,0 1 0,0-1 16,0 0-16,21-21 0,1 21 16,-1-21-16,0 21 0,0-21 0,0 0 15,0 0-15,22 0 0,-22-21 16,21 0-16,-21 0 0,22 0 0,-1-1 16,-21 1-16,22-21 0</inkml:trace>
  <inkml:trace contextRef="#ctx0" brushRef="#br0" timeOffset="11718.37">5038 614 0,'0'0'0,"-22"0"16,1 0-16,21 21 0,0 0 16,-21 0-16,0 22 0,21-1 15,-21 0-15,21 1 0,0 20 0,0 1 16,0-22-16,-21 22 0,21-22 15,-22 21-15,22-20 0,-21-1 0,21 0 16,0-20-16,0 20 0,0-21 16,-21 0-16,21 0 0,0 1 15,21-22 1,0 0-16,1 0 16,-1-22-16,0 1 15,-21-21-15,21 21 0</inkml:trace>
  <inkml:trace contextRef="#ctx0" brushRef="#br0" timeOffset="12194.1">5249 635 0,'0'0'0,"0"-21"0,0 42 32,0 0-32,0 0 15,0 22-15,0-1 0,0 0 0,0 1 16,0 20-16,0-20 0,-21 20 15,21-21-15,0 1 0,-21-1 16,21 0-16,0 1 0,0-22 0,0 21 16,-21-21-16,21 1 0,0-1 15,0 0-15,0 0 0,0-42 47,0 0-47,21 0 16,-21-1-16,21 1 0,-21-21 0,21 21 15,0-22-15,-21 1 16,22 0-16,-1-1 0,0 22 0,0-21 16,0 21-16,0 0 0,1 21 15,-1 0-15,0 0 0,0 0 16,0 0-16,0 21 0,1 21 0,-1-21 16,0 22-16,-21-22 0,0 21 15,21 0-15,-21-20 0,0 20 0,0-21 16,0 0-16,0 22 0,0-22 15,0 0-15,-21-21 0,21 21 0,0 0 16,-21-21 0,0-21 15,21 0-31,0 0 0,-22 0 16</inkml:trace>
  <inkml:trace contextRef="#ctx0" brushRef="#br0" timeOffset="12401.98">4868 953 0,'-42'0'0,"84"0"0,-105 0 0,42 0 15,42 0 1,0 0 0,0 0-16,21 0 0,-20 0 15,20 0-15,0 0 0,-21 0 16,22 0-16,-22 0 0,21 0 15,-21 0-15,1-22 0,20 22 0,-21 0 16,0-21-16,0 21 16,1 0-16</inkml:trace>
  <inkml:trace contextRef="#ctx0" brushRef="#br0" timeOffset="12818.48">5905 974 0,'0'21'16,"0"0"-16,-21 0 16,21 0-16,-21 1 0,0-1 15,0 21-15,0-21 0,-1 22 16,1-22-16,21 21 0,0-21 0,-21 0 16,21 22-16,0-22 0,0 0 15,0 0-15,0 0 0,0 1 0,21-22 16,0 21-16,1-21 0,-1 0 15,21 0-15,-21 0 0,22 0 0,-22 0 16,21 0-16,0 0 0,-20-21 16,20-1-16,-21 1 0,21 0 0,-20 0 15,-1 0-15,0 0 0,0-22 16,-21 22-16,0-21 0,0 21 16,0-22-16,0 1 0,0 0 15,-21 20-15,0-20 0,-22 21 0,22 21 16,0-21-16,-21 21 0,-1 0 15,22 0-15,-21 21 0,0-21 0,20 21 16,1 0-16,0 0 0,0 1 16,0-1-16,21 0 0,0 0 0,0 0 15,0 0-15,21-21 16,0 0-16,0 0 0,0 0 16</inkml:trace>
  <inkml:trace contextRef="#ctx0" brushRef="#br0" timeOffset="13386.16">6900 1016 0,'0'0'0,"-63"-42"16,42 21-16,-22 21 16,1 0-16,21 0 0,-22 0 15,1 0-15,0 0 0,21 0 0,-22 21 16,22 0-16,-21 0 0,21 21 0,-1-20 15,1 20-15,0-21 0,21 21 16,0-20-16,-21 20 0,21 0 0,0-21 16,0 1-16,0 20 0,0-21 15,0 0-15,21 0 16,0 1-16,0-22 0,1 0 0,20 0 16,-21 0-16,21 0 0,-20 0 15,20 0-15,0 0 0,-21 0 0,22-22 16,-1 1-16,0 0 0,-20 0 15,20 0-15,-21-22 0,0 1 0,22 0 16,-22-1-16,-21-20 0,21-1 16,-21 1-16,21-1 0,-21 1 15,21 21-15,-21-22 0,0 1 16,0 20-16,0 1 0,0 0 16,0-1-16,0 22 0,0 0 0,0 0 15,0 42 1,0 0-16,-21 0 0,21 22 15,-21-1-15,21 0 0,-21 22 16,21-1-16,0 1 0,-21-1 0,21 1 16,-22-1-16,22 1 0,-21-22 15,21 22-15,0-22 0,0-21 0,0 21 16,0 1-16,0-22 0,0 0 16,0 0-16,0 0 0,0 1 15,21-22 1,1 0-16,-1 0 15,21 0-15,-21 0 0,22-22 16,-1 1-16</inkml:trace>
  <inkml:trace contextRef="#ctx0" brushRef="#br0" timeOffset="13778.93">7768 1016 0,'0'0'15,"21"-21"-15,-21 0 0,0 0 0,0-1 16,0 1-16,0 0 0,-21 21 15,0 0-15,-21 0 16,20 0-16,1 21 0,-21 0 16,21 1-16,-22-1 0,22 0 0,0 0 15,0 21-15,0-20 0,0-1 16,21 0-16,-22 0 0,22 0 0,0 0 16,0 1-16,0-1 0,22-21 15,-1 21-15,0-21 0,0 0 0,21 21 16,1-21-16,-1 21 0,-21-21 15,22 0-15,-1 21 0,0-21 0,-21 22 16,1-22-16,-1 21 0,0-21 16,-21 21-16,0 0 15,0 0 1,-21-21-16,0 0 0,-22 21 0,22-21 16,-21 0-16,21 0 0,-22 22 15,22-22-15,-21 0 0,21 0 0,-1 0 16,1 0-16,0 0 0,0 0 15,0 0 1,0 0-16,21-22 16</inkml:trace>
  <inkml:trace contextRef="#ctx0" brushRef="#br0" timeOffset="14093.75">3408 1863 0,'0'0'0,"-43"0"0,1 0 0,21 0 0,-21 0 16,20 0-16,1 0 0,0 0 15,0 0-15,0 0 0,0 0 16,21 21 0</inkml:trace>
  <inkml:trace contextRef="#ctx0" brushRef="#br0" timeOffset="14339.61">3619 1863 0,'43'0'0,"-86"0"0,149 0 0,-21 0 0,0 0 16,20-21-16,22-1 0,22 22 16,-1 0-16,21-21 0,22 21 0,-22 0 15,0-21-15,1 21 0,20 0 16,-21-21-16,22 0 0,-22 21 16,-21-21-16,22 21 0,-1-22 15,-21 22-15,0-21 0,-21 21 0,0-21 16,-21 21-16,-21 0 0,0-21 15,-22 21-15,-21 0 0,1 0 0,-1 0 16,-21-21-16,0 21 0,1 0 16,-44 0 15,1 0-15,0 0-16,0 0 15</inkml:trace>
  <inkml:trace contextRef="#ctx0" brushRef="#br0" timeOffset="14498.52">7493 1672 0,'0'0'0,"-21"-21"31,42 21 16,-42 0-47,-22 21 15,1 0-15</inkml:trace>
  <inkml:trace contextRef="#ctx0" brushRef="#br0" timeOffset="15811.98">677 2815 0,'0'-21'16,"21"0"-16,-21 0 15,22 21-15,-22-21 16,0 42 15,0 0-31,0 0 0,0 21 16,0-20-16,0 20 0,-22-21 0,22 21 16,-21 1-16,21-1 0,0-21 15,0 22-15,0-1 0,0-21 16,0 0-16,-21 22 0,21-22 15,0 0-15,0 0 16,0-42 0,21 0-16,0 0 15,1-1-15,-1-20 16,0 21-16,-21 0 0,21 0 16,0-22-16,0 22 0,1 0 0,-22-21 15,21 20-15,-21 1 0,21 0 16,-21 0-16,21 21 15,0 0-15,-21 21 16,0 0-16,0 0 16,21 1-16,-21-1 0,0 0 15,0 21-15,22-21 0,-22 22 0,0-22 16,0 21-16,0-21 0,21 1 16,0-1-16,-21 0 0,21 0 0,0 0 15,0-21-15,1 0 0,-1 0 16,21 0-16,0-21 0,1 0 15,-22 0-15,21 0 0,1-1 0,-1-20 16,0 21-16,1 0 0,-1-22 16,-21 22-16,0-21 0,-21 21 0,0-22 15,0 22-15,0-21 16,0 0-16,-21 20 0,0-20 16,-21 21-16,20 0 0,-20 0 0,21 21 15,-21 0-15,20 0 0,-20 0 16,21 0-16,0 0 0,-22 21 0,43 0 15,-21 0-15,21 0 0,-21 22 16,21-22-16,0 0 16,0 0-16,21 0 0,0-21 0,1 0 15,20 0-15,0 0 0,1 0 16,-1-21-16</inkml:trace>
  <inkml:trace contextRef="#ctx0" brushRef="#br0" timeOffset="16307.54">1863 2561 0,'0'0'0,"0"-42"0,0 21 0,0 0 0,0-1 16,-22 22-16,1 0 15,0 0-15,21 22 16,0-1-16,0 21 16,0 0-16,0-20 0,0 20 0,0 0 15,0 1-15,0-1 0,0 43 16,0-43-16,0 0 15,0 1-15,0-22 0,0 21 0,0-21 0,0 0 16,0 1-16,0-1 16,0 0-16,0 0 0,0-42 47,0 0-47,0 0 15,0-1-15,0 1 0,0 0 16,21-21-16,0 21 0,1-22 0,-1 22 15,0-21-15,0 21 0,21-1 16,-20 1-16,-1 0 0,21 21 16,-21 0-16,0 0 0,1 0 15,-1 21-15,0 0 0,0 1 0,0-1 16,0 0-16,-21 0 0,0 21 16,0-20-16,0-1 0,0 21 15,0-21-15,0 0 0,-21 1 0,21-1 16,-21 0-16,21 0 0,0 0 15,0 0 1,-21-21-16,21-21 16,0 0-1,0 0-15,0 0 0,21 0 0,-21-1 16</inkml:trace>
  <inkml:trace contextRef="#ctx0" brushRef="#br0" timeOffset="17086.43">2476 2858 0,'0'0'0,"0"-22"15,22 22-15,-1-21 16,-21 42 15,0 1-31,0-1 0,-21 0 0,21 0 16,-22 0-16,22 0 0,0 1 16,0-1-16,-21 21 0,21-21 15,-21 0-15,21 1 0,0-1 16,0 0-16,0 0 0,0 0 15,21-21-15,0 0 0,1 0 0,-1 0 16,21 0-16,-21 0 16,22 0-16,-22-21 0,21 0 0,0 21 15,1-21-15,-22 0 0,21-1 16,-21-20-16,1 21 0,-1 0 0,0 0 16,0-22-16,-21 22 0,0 0 15,0 0-15,0 0 0,21-1 0,-21 1 16,0 42 31,0 1-47,0-1 0,0 0 0,0 0 15,0 0-15,0 22 0,0-22 16,0 21-16,0 0 0,21 1 0,-21 20 16,0-20-16,22 20 15,-22 1-15,21-1 0,-21 1 0,0 20 16,0-20-16,0-1 0,0 22 15,0-22-15,0 22 0,0 0 0,0-1 16,0 1-16,0 0 0,0-1 16,0-20-16,0-1 0,0 1 0,0-1 15,0 1-15,0-22 0,0 1 0,0-1 16,0 0-16,0-21 0,0 1 16,0-1-16,0-42 15,0-1 1,-21 1-16,-1 0 0,22-21 15,0 21-15,-21-43 0,0 22 0,-21-22 16,21 1-16,-22-22 0,22 0 16,0-20-16,0 20 0,0-21 0,21 21 15,0-20-15,0 20 0,0 0 16,0 1-16,21-1 0,0 0 16,0 22-16,0-1 0,0 22 15,1 0-15,-1-1 0,21 1 0,-21 21 0,0 0 16,1-1-16,-1 1 0,0 0 15,0 21-15,0-21 16,0 21 0,1 0 15,-22-21-15,0 0-1</inkml:trace>
  <inkml:trace contextRef="#ctx0" brushRef="#br0" timeOffset="17878.5">3260 1842 0,'-22'0'0,"1"0"16,0 0-16,0 0 0,0 0 16,0 0-16,-1 21 15,1-21-15,0 0 0,0 0 16,0 0-16,42 0 47,0 0-47,0 0 0,0 0 15,1 0-15,20 0 0,0 0 0,-21 0 16,22 0-16,20 0 0,-20 0 16,-1 0-16,0 0 0,22 0 0,-22 0 15,-21 0-15,22 0 0,-22 0 16,21 0-16,-21 0 15,0 0-15</inkml:trace>
  <inkml:trace contextRef="#ctx0" brushRef="#br0" timeOffset="18614.09">4127 2942 0,'0'0'0,"-21"0"0,0 0 0,0 0 16,0 0-16,42 0 31,0-21-15,0 21-16,0 0 0,22 0 16,-1 0-16,0 0 0,1 0 15,20 0-15,22 0 0,-22 0 0,22 0 16,0 0-16,-1 0 0,1 0 0,0 0 15,-22 0-15,1-21 0,-1 21 16,1 0-16,-22 0 0,22 0 16,-43 0-16,21 0 0,-21 0 0,22 0 15,-22 0-15,0 0 16,-42-21 31,0 21-47</inkml:trace>
  <inkml:trace contextRef="#ctx0" brushRef="#br0" timeOffset="19098.81">5186 2625 0,'0'21'32,"0"0"-32,21 0 15,-21 0-15,21 1 16,-21-1-16,0 0 0,21-21 16,0 21-16,1 0 0,-1-21 15,0 21-15,0-21 0,0 0 16,22 22-16,-22-22 0,0 0 0,21 0 15,-21 0-15,1 0 0,-1 0 16,0 0-16,0 0 0,0 0 0,-42 0 47,0 0-31,0 0-16,0 21 0,-1-21 0,-20 21 15,21 0-15,0 0 0,-22-21 16,22 43-16,0-22 0,-21 0 15,21 0-15,-22 0 0,22 0 0,-21 22 0,21-22 16,-1 0-16,1 0 16,0-21-16,21 21 0,-21-21 0,21 22 15,0-44 32,0 1-47,0 0 0</inkml:trace>
  <inkml:trace contextRef="#ctx0" brushRef="#br0" timeOffset="22074.74">6646 2646 0,'0'0'0,"0"-21"0,0 0 16,0-1 0,0 1-16,-21 21 31,0 0-16,0 21-15,21 1 0,0-1 16,0 0-16,0 21 0,0 1 0,0-1 16,0 0-16,0 1 0,0 20 15,0-21-15,0 22 0,0-1 0,0 1 16,0-1-16,0 1 0,0-1 16,0 1-16,0-1 0,0-20 0,0 20 15,0-20-15,-21-1 0,21-21 16,-22 21-16,22-20 0,0-1 15,0 0-15,0 0 0,0-42 32,0 0-32,0 0 15,0-1-15,0-20 0,0 21 16,0-21-16,0-22 0,0 22 0,22-22 16,-22 22-16</inkml:trace>
  <inkml:trace contextRef="#ctx0" brushRef="#br0" timeOffset="22398.56">6583 2942 0,'0'-42'0,"0"84"0,-21-105 0,-1 20 0,22 22 16,0-21-16,-21 21 0,21-22 16,0 22-16,0 0 0,0 0 15,0-21-15,0 20 0,21 1 0,1-21 16,-1 21-16,21 0 0,0-1 16,22 1-16,-22 0 0,22 21 15,-22 0-15,22 0 0,20 21 16,-41 22-16,-43-22 0,21 21 0,0 0 15,0 22-15,21-1 0,-42-20 16,0-1-16,-42 0 0,21 1 0,-21-22 16,-1 21-16,1-21 0,0 22 15,-1-22-15,22 0 0,-21 0 0,21 0 16,-1-21-16,1 22 0,0-22 0,0 0 16,21-22 30,21 1-30,0 21 0</inkml:trace>
  <inkml:trace contextRef="#ctx0" brushRef="#br0" timeOffset="22779.34">7027 3175 0,'0'0'16,"0"21"-16,21 0 0,1-21 0,-22 22 15,21-22 1,0 0-16,0 0 0,0-22 0,0 22 16,1-21-16,-1 0 15,0 0-15,0 0 0,0 21 0,0-21 16,1-1-16,-22 1 0,0 0 0,0 0 16,0 0-16,0 0 15,0-1-15,-22 22 16,1 0-16,0 0 15,21 22-15,-21 20 0,-21-42 16,20 42-16,22-21 0,-21 22 0,21-22 16,-21 0-16,21 0 0,0 22 15,0-22-15,0 21 0,0-21 0,0 0 16,0 1-16,0-1 0,21-21 16,0 21-16,1-21 0,-1 0 15,0 0-15,0 0 0,0 0 16,0 0-16,1 0 0,-1 0 15,0 0-15,0 0 0,0 0 0,0-21 16,1 21-16,-1-21 0,0-1 16,0 1-16</inkml:trace>
  <inkml:trace contextRef="#ctx0" brushRef="#br0" timeOffset="22957.38">7641 3090 0,'0'-42'16,"0"21"-1,21 0-15,0 21 0,-21-21 16,22 21-16,-1 0 0,21-22 16,-21 22-16,0 0 0,1 0 0,20 0 15,-21 0-15,0 0 0,22 0 0,-22 22 16,0-1-16,0 0 0,0-21 16</inkml:trace>
  <inkml:trace contextRef="#ctx0" brushRef="#br0" timeOffset="23162.26">7895 3429 0,'-21'0'31,"0"0"-15,21-21-16,0 0 15,0 0-15,0-1 0,0-20 16,0 21-16,0 0 0,0-22 16,0 22-16,0 0 0,0-21 0,21 21 15,0-1-15,0 1 0,0 0 0,1 0 16,-1 0-16,0 21 0,0-21 15,0 21-15,0 0 0,1-22 0,-1 22 16,0 0-16,0 0 16</inkml:trace>
  <inkml:trace contextRef="#ctx0" brushRef="#br0" timeOffset="24210.18">8657 2858 0,'0'-22'16,"0"1"-16,0 0 0,0 0 0,-21 0 15,0 0-15,0-1 16,-1 22-16,1 0 16,0 22-16,0-1 0,21 0 15,0 21-15,-21-21 0,21 22 16,-21-22-16,21 21 0,-22 1 0,22-1 16,0 21-16,-42-41 0,21 41 15,21 1-15,0-1 0,0 22 16,0-22-16,-42 1 0,20 20 0,22-20 0,0 21 15,-21 20-15,0-20 16,0 21-16,21-21 0,-42-1 0,-1 1 16,22 21-16,0 0 0,21-1 0,0 1 15,0 0-15,0 21 0,0 0 0,-21-63 16,21 63-16,-21-85 0,-1 43 16,22-43-16,22 0 0,-1-21 15,21 1-15,-21-1 0,22-21 0,-1 0 16,-21 0-16,21-21 0,1-1 15,-22-20-15,21 21 0,1-21 0,-1-1 16,0 1-16,22-22 0,-22 1 0,0-1 16,1 1-16,-1-22 0,-21 22 15,0-22-15,1 0 0,-22 22 16,0-22-16,0 1 0,-22-1 0,1 0 16,0 1-16,-21-1 0,-1 0 15,1 22-15,-21-1 0,20 1 0,-20 20 16,20 1-16,1 0 0,0 21 15,21-22-15,-1 22 0,1 21 0,0-21 16,21 0-16,-21 21 16,21-21-16,21-1 15,0 1-15,22 0 0,-22-21 0,21 21 16,-21-22-16,22 1 0,-1 0 16,0-1-16,1 1 0,-1 0 15,0-1-15,1 1 0,-1 21 16,-21-22-16,21 22 0,-20 0 0,-1 0 15,0 0-15,0 0 0,0-1 16,-21 1-16,0 42 31,-21 1-15,0-1-16,0 0 0,0 0 0,21 0 16,0 0-16,0 1 0,-22 20 15,22-21-15,0 0 0,0 0 16,0 22-16,0-22 0,0 0 15,22 0-15,-1-21 0,0 0 0,0 0 16,0 0-16,0 0 0,22 0 16,-22 0-16,0-21 0,21 21 15,-20-21-15,-1 0 0,0 0 0,0-1 16,-21-20-16,0 21 0,21 0 16,-21-22-16,0 22 0,0 0 0,-21-42 15,0 41-15,21 1 16,-21 0-16,-22 0 0,22 0 0,0 21 15,0-21-15,0 21 0,0 0 16,-43 0-16,43 21 0,0 0 16,0 0-16,-1 0 0,22 0 15,0 1-15,0-1 16,22 0 0,-1-21-16,0 0 15</inkml:trace>
  <inkml:trace contextRef="#ctx0" brushRef="#br0" timeOffset="24823.01">9271 3090 0,'0'0'0,"0"-21"31,0 0-31,0 0 16,0 0-16,0 0 15,21-1 1,0 1-16,0 21 16,1 0-16,-1 0 15,0 0-15,0 0 0,0 0 16,0 21-16,1 1 16,-22-1-16,21 0 0,-21 0 0,0 0 15,0 0-15,0 1 0,0-1 16,0 0-16,0 0 0,0 0 0,0 0 15,0 1-15,0-1 0,0 0 16,-21-21-16,-1 0 31,22-21-31,0 0 16,0-1-16,0 1 0,0 0 16,0 0-16,0 0 15,0-22-15,0 22 0,22 0 16,-22 0-16,21 0 0,0 0 15,0-1-15,0 22 0,0 0 16,1-21-16,-1 21 16,0 0-16,0 0 0,0 0 15,0-21-15,1 21 0,-1 0 16,0 0-16,0-21 0,0 21 0,22 0 16</inkml:trace>
  <inkml:trace contextRef="#ctx0" brushRef="#br0" timeOffset="25470.64">9885 2879 0,'21'0'15,"0"0"-15,-63 0 0,105 0 16,-63 21 15,0 0-31,-21 0 16,21 0-16,-21 1 0,21-1 15,0 0-15,0 0 0,0 0 16,-21 0-16,21 1 0,-21-1 16,21 0-16,0 0 0,-22 0 15,22 0-15,-21 1 16,0-22-1,21-22 17,0 1-32,0 0 15,0 0-15,0 0 0,0 0 16,0-1-16,0 1 0,21 0 0,0 0 16,-21 0-16,22 0 0,-1-1 15,21 1-15,-21 0 0,0 0 0,1 21 16,-1-21-16,21 21 0,-21 0 0,0 0 15,1 0-15,-1 0 0,0 21 16,0-21-16,-21 21 0,21 0 0,-21 0 16,21 1-16,-21-1 0,0 0 15,0 0-15,0 0 0,0 0 16,0 1-16,0-1 16,0 0-16,0 0 0,0 0 15,-21-21 1,0 0-1,21-21-15,0 0 16,0 0-16,0 0 16,0-1-16,0 1 0,0 0 0,0 0 15,21-21-15,0 20 0,1 1 16,-1 0-16,0-21 0,21 21 0,-21-1 16,22 1-16,-1 21 0,-21 0 15,22 0-15,-22 0 0,21 0 0,-21 21 16,0-21-16,1 43 0,-1-22 15,0 0-15,-21 0 0,0 22 16,0-22-16,0 21 0,0-21 0,0 0 16,0 22-16,-21-22 0,0 0 15,21 0-15,-22 0 0,22 1 0,0-1 16,0 0-16,-21-21 16,0-21-16</inkml:trace>
  <inkml:trace contextRef="#ctx0" brushRef="#br0" timeOffset="26662.86">12065 2477 0,'0'0'0,"0"-22"16,21 1-1,-21 0-15,0 0 0,0 0 31,-21 21-31,0 0 0,0 0 16,-1 21-16,1 0 0,-21 0 16,21 0-16,0 22 0,-22-1 0,22 0 15,0 1-15,0 20 0,21-20 16,0 20-16,-21-21 0,21 1 0,0 20 16,0-20-16,0-1 0,0 21 15,0-20-15,0-1 0,0 0 16,0 1-16,0-1 0,0 0 15,21-20-15,0-1 0,0 0 0,0 0 16,0-21-16,22 0 0,-22 0 0,21 0 16,1 0-16,-1 0 0,0-21 15,1 0-15,-1 0 0,0-22 0,1 22 16,20-21-16,-21-1 0,1 1 16,-1 0-16,-21-1 0,22 1 0,-22 0 15,0-22-15,0 22 0,-21-22 16,0 1-16,0-1 0,0 1 15,0 21-15,-21-22 0,0 1 16,0 20-16,-1 1 0,-20 0 0,21 20 16,-21-20-16,-1 21 0,1 21 0,0 0 15,-1 0-15,1 0 0,-22 0 16,22 21-16,0 0 0,21 0 0,-22 22 16,22-1-16,0 22 0,0-22 15,0 21-15,-1-20 0,22-1 0,0 22 16,0-22-16,0 0 0,0 1 15,0-22-15,0 21 0,22-21 0,20 0 16,-21 1-16,21-1 0,1 0 16,-1-21-16,0 0 0,1 0 0</inkml:trace>
  <inkml:trace contextRef="#ctx0" brushRef="#br0" timeOffset="27018.18">12763 2773 0,'0'0'0,"22"0"15,-22-21-15,-22 21 32,1 21-32,21 0 0,-21 21 15,21-20-15,-21-1 0,0 0 16,21 21-16,0 1 0,0-1 16,-21 0-16,21 1 0,-22 20 0,1 1 15,21-1-15,0 22 16,0-22-16,-21 22 0,21-22 0,0 22 15,0 0-15,-21 21 0,0-22 0,21 64 16,0-63-16,0 0 0,0-22 0,0 1 16,0-1-16,0 1 0,0-1 15,0-20-15,0 62 0,0-62 16,0-1-16,0-21 0,0 0 0,0 1 16,0-44-1,0 1-15,21 0 16,-21-21-16,0 21 0,0-22 0,21-20 15,0 20-15,-21-20 0,0-22 16,0 22-16,21-22 0,-21-21 0</inkml:trace>
  <inkml:trace contextRef="#ctx0" brushRef="#br0" timeOffset="27062.15">12679 3598 0,'0'-63'16,"0"126"-16,0-211 0</inkml:trace>
  <inkml:trace contextRef="#ctx0" brushRef="#br0" timeOffset="27339">12700 2921 0,'42'-42'31,"-21"21"-31,22-1 0,-22 1 0,21 21 0,1 0 16,-22 0-16,21 0 0,0 0 16,1 0-16,-1 21 0,-21-21 0,0 22 15,1 20-15,-1-21 16,-21 0-16,0 0 0,0 22 0,-21-22 16,-1 0-16,-20 0 0,21 0 0,-21 1 15,20-1-15,1 0 0,-21 0 16,21-21-16,0 21 0,-1-21 0,1 0 31,21-21 0,21 0-31,-21 0 0,22 21 16,-1-21-16,0 21 0,0-22 16,0 1-16,0 21 0,1-21 0,-1 21 15</inkml:trace>
  <inkml:trace contextRef="#ctx0" brushRef="#br0" timeOffset="27977.89">13123 3027 0,'0'0'0,"21"0"16,1 0 0,-1 0-16,0 0 15,0 0-15,0-21 0,0 21 0,1-21 16,-1-1-16,0 1 16,0 0-16,-21 0 0,21 0 0,-21 0 15,0-1-15,0 1 0,0 0 16,0 0-16,0 0 15,-21 21 1,0 0-16,0 21 0,0 0 16,21 0-16,-22 0 0,1 1 0,21 20 15,-21-21-15,21 0 0,0 0 16,0 1-16,0-1 0,0 0 0,0 0 16,0 0-16,0 0 0,0 1 15,21-22-15,0 0 16,1 0-16,-1 0 15,0 0-15,0 0 0,0-22 16,0 22-16,1-21 0,-1 0 0,0 0 16,-21 0-16,21 0 0,0-1 15,0 1-15,1 0 0,-1-21 0,-21 21 16,21-1-16,0 1 16,0 21-16,0-21 0,1 21 0,-1 0 15,0 0-15,0 0 16,0 21-16,-21 0 0,21 1 0,1-1 15,-22 0-15,21 21 0,-21-21 0,0 1 16,0 20-16,0-21 0,0 0 16,0 0-16,0 1 0,0-1 0,0 0 15,-21-42 32,21 0-47,0-1 16,0 1-16,0 0 0,0 0 0,0 0 15,0 0-15,0-22 0,0 22 16,0-21-16,0 21 0,0-1 0,21-20 16,0 21-16,0 0 0,-21 0 15,21-1-15,0 22 0,1 0 0,-1 0 16,0 0-16,0 0 16,0 0-16,0 22 0,1-1 15,-1 0-15,0 0 16</inkml:trace>
  <inkml:trace contextRef="#ctx0" brushRef="#br0" timeOffset="28530.17">14478 2942 0,'21'0'0,"-42"0"0,42-21 16,0 21-16,0 0 0,1-21 16,-1 0-16,-21 0 0,0-1 15,21 1-15,-21 0 0,0 0 16,0-21-16,0 20 0,0 1 0,-21 0 15,0 0-15,21 0 0,-22 21 16,1 0-16,0 0 0,-21 0 0,21 0 16,-22 21-16,22 0 0,-21 0 15,21 0-15,-22 22 0,22-22 16,-21 21-16,21-21 0,-1 22 0,1-22 16,0 21-16,0-21 0,21 1 15,0 20-15,0-21 0,0 0 0,0 0 16,0 1-16,21-22 0,0 21 15,0-21-15,1 0 0,-1 0 0,0 0 16,0 0-16,21 0 0,-20 0 0,-1-21 16,21 21-16,-21-22 0,0 1 15,1 0-15,-1 0 0,0 0 0,0-22 16,0 22-16,0-21 0,-21 0 16,0-1-16,0 22 0,0-21 0,0-1 15,0 22-15,0 0 16,0 0-16,0 0 0,0 42 15,0 0-15,0 0 16,0 0-16,0 1 0,0 20 0,-21 0 16,21-21-16,0 22 0,0-22 15,0 21-15,0-21 0,0 1 0,0-1 16,0 0-16,0 0 0,0 0 16,21 0-16,1-21 0,-1 0 0,-21 22 15,21-22-15,0 0 0,0 0 16,0 0-16,22-22 0,-22 22 0,0-21 15,0 0-15,22 0 0,-22 0 16,0 0-16,21-22 0,-21 1 16,1 0-16,20-1 0</inkml:trace>
  <inkml:trace contextRef="#ctx0" brushRef="#br0" timeOffset="29856.32">15113 2328 0,'0'-42'0,"0"84"0,0-105 0,0 21 15,0 20-15,0 1 0,0 0 0,0 0 16,-21 21-16,0 0 15,21 21-15,-22 0 16,1 0-16,21 1 0,0 20 0,-21-21 16,21 43-16,-21-22 0,21 21 15,-21-20-15,21 20 0,0-20 16,0 20-16,-21-21 0,21 1 16,0-1-16,0 0 0,-22 1 0,22-22 15,0 21-15,0-21 0,0 1 0,0-1 16,22 0-16,-1-21 15,0 0-15,0 0 0,0 0 0,0 0 16,1 0-16,41-21 16,-42 0-16,22-1 0,-22 22 0,21-21 15,0-21-15,-20 21 0,20-22 16,-21 22-16,0-21 0,22 21 0,-22 0 16,0-22-16,-21 22 15,21 0-15,-42 42 31,0 0-31,0 0 16,-1 1-16,22 20 0,-21-21 0,0 0 16,21 22-16,0-22 0,0 0 15,0 0-15,0 0 0,0 0 0,0 1 16,0-1-16,0 0 0,21-21 16,0 21-16,1-21 0,20 0 15,-21 0-15,21 0 0,-20 0 0,20 0 16,0-21-16,-21 0 0,22 0 15,-22-1-15,0 1 0,21 0 16,-20 0-16,-1-21 0,0 20 16,0-20-16,0 0 0,-21 21 0,21-22 15,-21 22-15,22 0 0,-22 0 16,0 0-16,0 42 31,0 0-31,0 0 0,-22 0 0,1 0 16,21 22-16,0-22 0,0 0 15,-21 21-15,21-20 0,0-1 0,0 0 16,0 21-16,0-21 16,0 1-16,0-1 0,21 0 15,0-21-15,1 0 16,-1 0-16,0 0 16,21 0-16,-21-21 0,1 0 0,-1 21 15,0-22-15,0 1 0,0 0 16,-21 0-16,0 0 0,0-43 15,0 43-15,0-21 0,0 21 16,-21-1-16,21-20 0,-21 42 0,0-21 16,0 0-16,-22 21 0,22 0 15,0 0-15,0 0 0,0 0 16,42 0 15,0 0-31,0 0 0,21 0 16,-20 0-16,20-21 0,-21 21 15,21 0-15,1-22 0,-1 22 0,0-21 16,1 21-16,-22 0 0,21 0 16,-21 0-16,22 0 0,-22 0 0,0 21 15,0 1-15,-21-1 0,0 0 16,0 0-16,0 0 0,0 0 0,0 1 16,0-1-16,0 0 0,0 0 15,0 0-15,0 0 0,-21 1 0,21-1 16,-21 0-16,0 0 0,21 0 15,0 0-15,-21 1 16,21-1-16,-22-21 16,22-21 31,0-1-47,22 1 0,-1 0 0,0 0 15,0 0-15,0-22 0,0 1 16,22 21-16,-22-21 0,21-1 0,-21 22 15,1-21-15,20 21 0,-21-1 16,0 1-16,0 21 0,1 0 0,-1 0 16,0 0-16,-21 21 0,0 1 15,21-1-15,-21 0 0,0 21 16,0-21-16,0 22 0,0-22 0,0 21 16,0-21-16,0 1 0,0-1 15,0 0-15,0 0 0,0 0 0,0 0 16,0 1-16,21-22 15,0 0-15,1 0 16,-1 0-16,0 0 0,0 0 16,0 0-16,0-22 0,1 22 15,-22-21-15,42 0 0,-21 0 0,0 0 16,0-22-16,1 22 0,-1-42 16,0 20-16,0 22 15,-21-21-15,0 0 0,21-1 0,-21 1 16</inkml:trace>
  <inkml:trace contextRef="#ctx0" brushRef="#br0" timeOffset="30086.81">16298 2096 0,'-21'0'0,"42"0"0,-63 0 16,21 0-16,0 0 15,21 21 48,-22-21-47,1 0-16,0 0 15</inkml:trace>
  <inkml:trace contextRef="#ctx0" brushRef="#br0" timeOffset="30318.73">14753 2477 0,'0'0'0,"21"21"0,0-21 31,1-21-16,20 21-15,-21 0 0,21 0 16,-20-22-16,20 22 0,-21-21 0,21 21 16,-20 0-16,20 0 0,-21 0 15,0 0-15,0 0 0</inkml:trace>
  <inkml:trace contextRef="#ctx0" brushRef="#br0" timeOffset="31674.86">825 5038 0,'0'0'0,"0"-21"0,0-1 15,0 1-15,0 0 0,-21 0 16,21 0-16,0 0 16,0 42-1,0 0-15,0 0 16,0 21-16,-21 1 0,21 20 16,-21-20-16,21 20 0,0-21 15,0 1-15,-21 20 0,0-20 16,21-1-16,-22-21 0,22 21 0,0-20 15,0-1-15,0 0 0,-21 0 16,21 0-16,0-42 16,21 0-1,1 0-15,-1 0 16,0-22-16,0 22 0,0 0 16,0-21-16,1 20 0,-1-20 0,-21 21 15,21-21-15,0 20 16,0 1-16,0 0 0,-21 0 0,22 21 15,-1 21 1,-21 0-16,0 22 0,0-1 16,0-21-16,0 0 0,0 0 15,0 22-15,21-22 0,-21 0 16,0 21-16,0 1 0,21-22 0,0 0 16,-21 0-16,21 0 0,1-21 15,-1 0-15,0 0 0,21 0 16,-21-21-16,22 21 0,-1-21 0,0-21 15,1 21-15,-1-1 0,0-20 16,1 0-16,-22 21 0,21-22 16,-21 1-16,-21 0 0,0-1 15,0 1-15,0 0 0,-21-1 0,0 1 16,-21 0-16,21-1 0,-22 22 16,1 0-16,21 21 0,-22 0 15,1 0-15,21 0 0,0 21 0,-22 0 16,22 0-16,21 1 0,0-1 15,0 0-15,0 21 0,0-21 16,0 1-16,0-1 0,21 0 0,1-21 16,20 0-16,0 0 0,1 0 15,20 0-15,-21-21 0</inkml:trace>
  <inkml:trace contextRef="#ctx0" brushRef="#br0" timeOffset="32146.98">1947 4784 0,'0'-21'0,"0"42"0,0-85 0,0 43 16,0 42 0,0 0-1,21 1-15,-21 20 0,0 0 0,0 1 16,0-1-16,22 21 0,-22-20 16,0 20-16,0-20 0,0 20 15,0-21-15,0 1 0,0-1 16,0 0-16,0 1 0,-22-22 15,22 21-15,-21-21 0,21 1 0,0-1 16,0 0-16,-21-21 16,0 0-1,21-21-15,0 0 0,0-1 16,0 1-16,0-21 16,0 21-16,0 0 0,21-22 0,0 1 15,0 0-15,1-1 0,20 1 16,-21 0-16,21-1 0,1 22 15,20 0-15,-20 0 0,-1 21 16,21 0-16,-20 21 0,-1 0 0,0 0 16,-20 0-16,-22 22 0,21-1 15,-21 0-15,0 1 0,0-22 0,0 21 16,0 1-16,0-22 0,-21 21 16,-22 0-16,22-20 0,0-1 0,0 0 15,21 0-15,-21 0 0,-1-21 16,22-21-1,0 0 1,22 0-16,-1 21 0,0-21 0</inkml:trace>
  <inkml:trace contextRef="#ctx0" brushRef="#br0" timeOffset="32930.53">2963 5228 0,'0'0'0,"64"-42"15,-43 21 1,-21 0-16,0-1 0,-21 1 16,0 0-16,21 0 15,-22 21-15,1 0 0,0 0 0,0 0 16,0 0-16,0 21 0,-1-21 16,1 42-16,0-20 0,0-1 0,0 21 15,-22-21-15,22 22 0,0-1 16,0-21-16,21 21 0,0-20 15,0 20-15,0-21 0,0 0 16,0 0-16,0 1 0,0-1 0,0 0 16,21-21-16,0 0 0,22 0 15,-22 0-15,0 0 0,21 0 0,-21-21 16,1 0-16,20-1 0,-21 1 16,0 0-16,0 0 0,1 0 0,-1 0 15,-21-22-15,21 22 0,-21-21 16,21 21-16,-21-22 0,0 22 0,0 0 15,0 0-15,0 0 0,0-1 16,0 44 0,0-1-1,0 0-15,0 0 0,0 0 0,0 0 16,0 22-16,0-22 0,0 21 16,0-21-16,0 1 0,0 20 0,0-21 15,21 0-15,0 0 0,1 1 16,-1-22-16,0 0 0,0 0 0,0 0 15,22 0-15,-22 0 0,0 0 16,21 0-16,-21-22 0,22 1 0,-22 0 16,0 0-16,21 0 0,-20 0 0,-1-22 15,0 1-15,0 0 0,0-1 16,0 1-16,1-22 0,-1 1 16,-21 21-16,0-22 0,0 1 15,0 20-15,0 1 0,0 0 0,0 20 16,0 1-16,0 0 0,0 0 15,0 42 1,0 21-16,0-20 0,-21 20 16,21 21-16,-22-20 0,22 20 0,0 1 15,0-22-15,0 22 0,0-22 16,0 21-16,0-20 0,0-22 0,0 21 16,0-21-16,0 22 0,0-22 15,0 0-15,0 0 0,22 0 16,-1-21-16,0 0 15,0 0-15,0 0 0,0 0 16,1 0-16,-1-21 0,0 0 0,0 0 16,0 0-16,0 0 0,1-1 15,-22 1-15,21-21 0,-21 21 0,21 0 16</inkml:trace>
  <inkml:trace contextRef="#ctx0" brushRef="#br0" timeOffset="33134.42">3556 5101 0,'-42'0'0,"84"0"0,-106 21 0,64 1 16,0-1-1,22-21 1,-1 21-16,0-21 0,0 0 16,0 0-16,0 0 0,1 0 0,20 0 15,-21 0-15,21 0 0,-20 0 16,20 0-16,-21-21 0,21 0 0,-20 21 15,20-22-15,0 1 0,1 0 16</inkml:trace>
  <inkml:trace contextRef="#ctx0" brushRef="#br0" timeOffset="33639.75">4889 5122 0,'-42'22'16,"21"-22"-16,21 21 0,21-21 15,21 0-15,1 0 16,-1 0-16,0 21 0,1-21 0,20 0 16,-20 0-16,232-21 31,-233 21-31,0-21 0,1-1 0,-1 22 15,0-21-15,-20 21 0,-1-21 16,0 0-16,-21 0 0,0 0 16,-21-1-16,0 1 15,-22 21-15,1 0 0,0 0 0,-1 0 16,1 0-16,0 0 0,-1 0 16,22 0-16,0 0 0,0 0 0,0 0 15,63 0 1,-21 0-1,0 0-15,22 0 0,41 0 16,-63 0-16,1 0 16,-1 21-16,0-21 0,0 22 0,0-1 15,-21 0-15,0 0 0,0 0 16,0 22-16,0-22 0,0 0 0,-21 0 16,0 0-16,-21 0 0,20 22 0,-20-22 15,21 0-15,-21 0 0,-1 0 16,22 1-16,0-22 0,-21 21 0,20 0 15,1-21-15,0 0 16</inkml:trace>
  <inkml:trace contextRef="#ctx0" brushRef="#br0" timeOffset="34123.47">6583 4911 0,'0'0'0,"0"-21"0,0-1 0,0 1 16,-43 21-16,43-21 0,0 0 0,-21 21 16,21-21-16,0 42 15,0 0 1,-21 0-16,0 0 0,21 22 15,0-1-15,0 0 0,-21 22 0,21-22 16,0 1-16,0-1 0,0 21 16,-21-20-16,21-1 0,0-21 15,0 22-15,0-1 0,0-21 0,-22 0 16,22 22-16,0-22 16,0 0-16,22-42 31,-22 0-31,21-1 0,-21 1 0,21 0 15,0 0-15</inkml:trace>
  <inkml:trace contextRef="#ctx0" brushRef="#br0" timeOffset="34670.61">6498 4995 0,'0'0'0,"-21"-42"0,21 21 0,0-21 16,0 20-16,0 1 0,0 0 0,0 0 15,0 0-15,0 0 0,21 21 16,0-22-16,0 22 0,22-21 15,-22 21-15,21 0 0,1 0 0,-1-21 0,0 63 16,1-20-16,-1-1 0,0 0 16,1 0-16,-22 0 0,0 22 0,0-1 15,-21 0-15,0 1 0,0-22 16,0 21-16,-42 0 0,21 1 0,-22-22 16,-20 21-16,20-21 0,-20 1 0,21-1 15,-1 0-15,1 0 16,0-21-16,20 0 0,1 0 0,0 0 15,0 0-15,21-21 16,0 0-16,21 21 0,0-21 16,0-1-16,1 1 0,20 21 15,0-21-15,1 0 0,-1 21 0,0 0 16,22 0-16,-22 0 0,22 0 16,-22 0-16,21 0 0,-20 21 0,-1 0 15,0 0-15,1-21 0,-22 43 0,0-22 16,0 0-16,-21 0 15,0 0-15,0 22 0,-21-22 0,0 0 16,-21 21-16,-1-20 0,1 20 0,-22-21 16,1 0-16,-1 0 0,1 1 15,-1-1-15,22 0 0,-21-21 0,-1 0 16,22 0-16,-1 0 0,1 0 16,0 0-16,21 0 0,-1-21 0,1 0 15,0 21-15,0-22 0,21 1 16,0 0-16,0 0 0,0 0 15,0 0-15,0-1 0,21 22 16,0-21-16,0 0 0,22 0 0,-22 0 16,21 21-16,22-21 0,-22-22 15,22 22-15</inkml:trace>
  <inkml:trace contextRef="#ctx0" brushRef="#br0" timeOffset="34947.98">7556 4763 0,'22'-22'0,"-44"44"0,65-65 16,-43 22-16,0 42 31,0 0-15,-21 22-16,-1-22 0,22 21 0,0 22 16,0-22-16,0 22 0,-21-22 0,21 21 15,-21-20-15,21-1 16,-21 0-16,21 1 0,0-1 0,-21 0 15,0-20-15,21 20 0,-22-21 16,22 0-16,0 0 0,0 1 16,22-22-1,-1 0-15,0-22 16,0 1-16,21 0 0,-20 0 0,-1 0 16</inkml:trace>
  <inkml:trace contextRef="#ctx0" brushRef="#br0" timeOffset="35363.74">8149 5122 0,'0'0'0,"21"-21"0,-21 0 16,-21 21 15,0 0-31,0 21 0,0 0 0,-1 22 16,1-22-16,0 0 0,0 21 15,0-20-15,0 20 0,-1-21 0,1 0 16,21 22-16,0-22 0,-21 0 15,21 0-15,0 0 0,0 0 0,0 1 16,0-1-16,21-21 0,0 0 16,22 0-16,-22 0 0,21 0 15,1 0-15,-1-21 0,-21-1 16,21 1-16,1 21 0,-22-21 16,21 0-16,-21 0 0,1 0 0,-1-22 15,-21 22-15,0 0 0,0-21 16,0 20-16,0 1 0,0-21 15,-21 21-15,-1 0 0,1-1 0,-21 1 0,21 21 16,0 0-16,-22 0 0,1 0 16,21 21-16,-22-21 0,22 22 0,-21-1 15,21 0-15,0 21 0,-1-21 16,1 1-16,21-1 0,0 0 0,0 0 16,0 0-16,0 0 0,21-21 15,1 0-15,20 0 0,-21 0 16,21 0-16,1 0 0,-1 0 0</inkml:trace>
  <inkml:trace contextRef="#ctx0" brushRef="#br0" timeOffset="35635.11">8763 5059 0,'21'-21'0,"-42"42"0,42-63 16,-21 20-16,0 1 0,-21 21 15,0 0 1,0 21-16,-1 1 0,22-1 15,-21 21-15,0-21 0,21 22 16,-21-1-16,21-21 0,0 21 16,-21 1-16,21-22 0,-21 21 0,21-21 15,0 1-15,0 20 0,0-21 16,0 0-16,0 0 0,21 1 0,0-22 16,0 21-16,0-21 0,0 0 15,22 0-15,-22 0 0,21 0 0,1 0 16,-22 0-16,21-21 0,0-1 0,1 1 15,-1 0-15,0-21 0,1 21 16</inkml:trace>
  <inkml:trace contextRef="#ctx0" brushRef="#br0" timeOffset="36150.33">9419 4720 0,'0'0'16,"0"-21"-16,0-21 0,0 21 15,0 42 1,0 21-16,0-21 15,-21 43-15,0-22 0,21 0 0,-21 22 16,-1-22-16,22 22 0,-21-22 0,0 0 16,21 1-16,0-1 0,-21 0 15,21-20-15,-21 20 0,21-21 0,0 0 16,-21-21-16,21 21 0,0-42 47,0 0-47,21 0 15,0 0-15,0 0 0,-21-1 0,21 1 16,0 0-16,1-21 0,-1 21 16,21-22-16,-21 22 0,0 0 0,1 0 15,-1 21-15,0-21 0,0 21 16,0 0-16,0 0 16,-21 21-16,0 0 0,0 0 15,0 0-15,-21-21 0,0 21 16,0 1-16,0-22 15,0 0-15,-1 21 0,1-21 0,0 0 16,0 0-16,0 21 0,0-21 16,21 21-16,0 0 15,0 0-15,0 1 16,0-1-16,21 0 16,0 0-16,0 0 0,0-21 0,0 21 15,-21 1-15,22-22 0,-1 21 16,0-21-16,0 21 0,-21 0 15,0 0-15,21-21 0,0 0 16</inkml:trace>
  <inkml:trace contextRef="#ctx0" brushRef="#br0" timeOffset="37162.76">11303 4911 0,'-21'0'0,"42"0"0,-63-21 16,20 21-16,1 0 16,21-22-1,0 1-15,0 0 16,0 0-16,21 0 0,1 0 0,-1-1 16,0 1-16,21 0 0,-21 0 0,1 0 15,-1 0-15,0-1 0,-21 1 16,0 0-16,0 0 0,0 0 15,-21 21 1,0 0-16,-22 0 0,22 0 16,-21 21-16,21-21 0,-22 21 0,22 0 15,0 0-15,0 1 0,0-1 16,21 21-16,0-21 0,0 22 0,0 41 16,21-63-16,0 22 15,0-22-15,0 0 0,22 21 16,-22-20-16,21-1 0,-21 21 0,0-21 0,1 0 15,-1 22-15,0-22 0,-21 0 16,0 0-16,0 0 0,0 1 0,-21-1 16,0 0-16,-22-21 0,22 21 15,-21-21-15,-1 0 0,1 0 16,0 0-16,-1 0 0,22 0 0,-21 0 16,0-21-16,20 0 0,1 0 15,0-1-15,0 1 0,0 0 0,0-21 16,21-1-16,-22 1 0,22 21 15,0-21-15,0-1 0,0 22 0,0-21 16,0 21-16,22 42 31,-1 0-31,0 21 0,0-21 16,-21 22-16,21-22 0,0 21 16,-21 1-16,22-22 0,-1 0 0,0 21 15,0-21-15,0 1 0,0-1 16,1 0-16,-1-21 0,0 21 15,0-21-15,0 0 0,22 0 0,-22 0 16,21 0-16,-21 0 0,22-21 16,-1 0-16,0 0 0,-21-1 0,22 1 15,-1 0-15,0-21 0,1-1 0,-22 1 16,21 0-16,-21-22 0,1 22 16,-1-22-16,0 22 0,0 0 0,-21-22 15,21 22-15,-21 0 0,21 20 16,-21-20-16,0 21 0,0 42 31,0 0-31,0 0 16,0 22-16,0-1 0,0 0 0,-21 1 15,0 20-15,0-20 0,21 20 16,0-21-16,-21 22 0,21-22 0,-21 1 16,21-22-16,0 21 0,0-21 15,0 0-15,0 1 0,0-1 0,0 0 16,21-21-1,0 0-15,0 0 0,0 0 16,0-21-16,1 0 0,-1-1 0,0 1 16,-21 0-16,0 0 0</inkml:trace>
  <inkml:trace contextRef="#ctx0" brushRef="#br0" timeOffset="37358.65">11726 4847 0,'0'0'0,"-21"0"0,21 21 32,21-21-17,0 0-15,1 22 0,20-22 0,-21 0 16,21 0-16,-20 0 0,20 0 16,0 0-16,1 0 0,-1 0 0,-21-22 15,21 22-15,-20 0 0,20-21 16,0 21-16</inkml:trace>
  <inkml:trace contextRef="#ctx0" brushRef="#br0" timeOffset="38214.67">12700 5144 0,'0'0'0,"0"21"0,21-21 15,0 0 1,0 0-1,1 0-15,-22-21 0,21-1 16,-21 1-16,0 0 16,0 0-16,0-21 0,0 20 15,0-20-15,0 21 0,0-21 0,-21-1 16,21 22-16,-22 0 0,1-21 16,0 42-16,0-22 0,0 22 0,0 0 15,-1 0-15,-20 0 0,21 0 0,-21 22 16,20-1-16,-20 21 0,21-21 15,0 22-15,0-1 0,-1 0 0,1 1 16,0-1-16,21 0 0,0 1 16,0-22-16,0 21 0,0-21 0,0 0 15,0 1-15,21-1 0,0 0 0,1-21 16,20 0-16,-21 0 16,0 0-16,0 0 0,1 0 0,20 0 15,-21 0-15,0-21 0,0 21 16,1-21-16,-1-1 0,0 1 15,0-21-15,0 21 0,0 0 0,1-22 16,-1 1-16,-21 21 0,0-22 0,21 1 16,-21 0-16,21-1 0,-21 22 0,0-21 15,0 21-15,0 0 0,0-1 16,0 44 0,0-1-16,-21 0 0,0 0 0,21 0 15,0 22-15,-21-1 0,21 0 16,0 1-16,0-1 0,0 0 15,0-21-15,0 22 0,0-22 0,0 21 16,0-21-16,21 1 0,0-1 16,0-21-16,-21 21 0,21-21 0,22 0 15,-22 0-15,0 0 0,0 0 16,21 0-16,-20 0 0,20-21 0,0 0 16,1-1-16,-22 1 0,21 0 0,0-21 15,22-43 1,-43 43-16,0-22 0,0 22 0,1 0 0,-1-22 15,0 22-15,0-1 0,-21-20 16,21 21-16,-21-1 0,0 22 16,0 0-16,0 0 0,21 0 0,1-1 15,-44 44 1,1-1-16,0 0 16,0 21-16,0 1 0,21-1 0,0 21 15,-21-20-15,-1 20 0,22-20 16,-21 20-16,21-21 0,0 1 0,0-1 15,0 0-15,0 1 0,0-22 16,0 0-16,0 0 0,0 0 0,0 1 16,0-1-16,21-21 0,1 0 15,-1 0-15,0 0 0,0 0 16,0 0-16,0-21 0,22-1 16,-22 1-16,0 0 0,-21 0 15,21-21-15</inkml:trace>
  <inkml:trace contextRef="#ctx0" brushRef="#br0" timeOffset="38398.56">13293 4847 0,'-22'0'0,"44"0"0,-65 0 0,22 0 16,0 0-16,0 0 16,42 0-1,0 0-15,0 0 16,0 0-16,22 0 0,-1 0 15,-21 0-15,22 0 0,-1 0 16,-21 0-16,21-21 0,1 0 0,-22 21 16</inkml:trace>
  <inkml:trace contextRef="#ctx0" brushRef="#br0" timeOffset="40391.44">13864 5101 0,'0'21'0,"0"-42"0,-21 64 16,42-43 15,0-22-31,0 22 16,1-21-16,-1 0 0,0 0 16,0 0-16,0 0 0,0-1 0,1-20 15,-1 21-15,0-21 0,-21 20 16,0-20-16,0 21 0,0 0 0,0 0 15,-21 21-15,0 0 0,-1 0 16,1 0-16,0 0 0,0 0 16,0 21-16,0 0 0,-1 0 0,1 0 15,0 22-15,0-22 0,21 21 16,-21 0-16,21-20 0,0 20 0,0-21 16,0 0-16,0 22 15,0-22-15,21-21 0,0 21 0,0 0 16,22-21-16,-22 0 0,21 0 15,-21 0-15,22 0 0,-1 0 0,0 0 16,22 0-16,-22 0 0,0 0 16,22-21-16,-22 0 0,-21 0 0,22-1 15,-1 1-15,-21 0 0,0-21 16,1-1-16,-1 22 0,0-21 0,-21 0 16,0-1-16,21 1 0,-21 21 15,0 0-15,21-1 0,-21 1 0,-21 21 31,0 21-31,21 1 0,-21-1 0,0 0 16,-1 21-16,22 1 0,-21-22 16,0 21-16,21 0 0,0-20 0,0 20 15,0-21-15,0 0 0,0 0 16,-21 1-16,21-1 0,0 0 0,0 0 16,21-21 15,-21-21-31,0 0 15,21 0 1,0-22-16,-21 22 0,22 0 0,-1-21 16,0-1-16,0 22 0,21-64 15,-42 43-15,22 21 0,-1-21 16,0 20-16,0 1 0,0 21 16,0-21-16,1 21 0,-1 0 15,0 21-15,-21 0 16,0 1-16,0-1 0,21 21 0,-21-21 15,0 22-15,21-1 0,-21-21 0,0 21 16,0-20-16,0-1 0,0 0 16,0 21-16,0-21 0,0 1 15,0-44 32,0 1-47,0 0 16,21-21-16,1 21 0,-1-1 15,0-20-15,0 21 0,21-21 16,1-1-16,-22 22 0,21 0 0,1-21 16,-1 42-16,0-43 0,-21 43 0,1 0 15,-1 0-15,0 0 0,0 0 16,0 0-16,-21 21 0,0 1 16,0-1-16,0 21 0,0-21 15,0 22-15,-21-1 0,0-21 16,21 43-16,0-22 15,0-21-15,0 21 0,0-20 0,0-1 16,21 0-16,0-21 0,-21 21 0,21 0 16,1-21-16,20 0 0,-21 0 15,0 0-15,22 0 0,-22 0 16,21 0-16,0 0 0,1 0 0,-22-21 16,21 0-16,-21 0 0,22 0 0,-22-1 15,21-20-15,-21 21 0,1-21 16,20-1-16,-21-20 0,0 20 0,-21 1 15,21 21-15,-21-21 0,0 20 16,0 1-16,0 0 16,-21 21-16,0 0 15,0 0-15,0 21 0,21 0 16,-21 1-16,-1 20 0,1-21 0,21 21 16,0-20-16,0 20 0,0-21 15,0 21-15,0-20 0,0-1 0,0 21 16,0-21-16,0 0 0,21 1 15,1-22-15,-1 0 0,0 21 16,0-21-16,21 0 0,-20 0 16,20 0-16,-21 0 0,21 0 0,-20-21 15,20 21-15,0-22 0,-21 1 16,22 0-16,-1-21 0,-21 21 16,22-22-16,-22 22 0,21-21 0,-21-1 15,0 22-15,1-42 0,-22 42 16,-22 42 15,1 0-31,0 0 0,0 0 16,21 0-16,-21 22 0,0-22 15,63 0-15,-42 21 0,-21-20 0,0-1 16,-1 0-16,1 0 0,21 0 16,0 0-16,-21-21 0,21 22 0,-21-22 15,21-22 32,21 1-47,0 0 0,0 0 16,1-21-16,-1 20 0,0-20 15,21 0-15,-21 21 0,1-22 16,-1 22-16,0 0 0,0 0 0,0 0 0,0 21 16,-21 21-16,22-21 15,-22 21-15,21-21 0,-21 21 16,0 0-16,0 0 0,0 22 15,0-22-15,0 0 0,21 0 0,-21 22 16,21-22-16,0 0 0,-21 0 0,21 0 16,1-21-16,-1 21 0,0-21 15,0 0-15,0 0 0,0 0 0,1 0 16,-1 0-16,0 0 0,0 0 16,0-21-16,0 0 0,1 0 0,20 0 15,-21-22-15,0 1 0,0 0 16,1-1-16,20-20 0,-21 21 15,0-22-15,0 22 0,1-22 0,-1 1 16,21-43-16,-42 64 0,0-22 16,0 22-16,0 21 15,0-22-15,0 22 0,-21 21 32,0 21-32,21 22 0,-21-22 0,21 21 15,0 0-15,-22 1 0,22-1 16,-21 0-16,21 1 0,0-1 15,-21 0-15,21 22 0,-21-22 0,21 1 16,0-1-16,0 0 0,0 1 16,0-1-16,0-21 0,0 21 0,0-20 15,0-1-15,21-21 0,0 21 0,0-21 16,1 0-16,-1 0 0,0 0 16,0 0-16,43 0 15,-43 0-15,0-21 0,0 0 16,21-1-16,-20 1 0,-1 0 15,42-64-15,-42 43 0,1 21 16,-1-21-16</inkml:trace>
  <inkml:trace contextRef="#ctx0" brushRef="#br0" timeOffset="40660.3">17187 4509 0,'0'0'15,"-21"0"-15,42 0 16,0 0 0,22 0-16,-1 0 0,0 0 15,1 0-15,20 0 0,22 0 16,-22 0-16,-20 0 0,-1 0 16,0 0-16,-20 0 0,-1 0 15,0 0-15,0 0 0,-21-22 31,-21 22-31,0 0 16,0 0-16,-1 0 0,1 0 16,0 0-16,0 0 0</inkml:trace>
  <inkml:trace contextRef="#ctx0" brushRef="#br0" timeOffset="41802.57">6138 6668 0,'0'0'0,"-21"-22"0,0 22 0,21-21 0,-21 21 16,0 0-16,-1 0 0,1 0 15,0 0-15,42 0 32,22 0-32,-22 0 0,21 0 15,0 0-15,1 0 0,-1 0 16,22 0-16,-1 0 0,1-21 16,-1 21-16,1 0 0,20-21 15,-20 21-15,-1 0 0,1 0 0,-1 0 16,-20-21-16,-22 21 0,21 0 15,-21 0-15,0 0 0,-42 0 32,0 0-32,0 0 0,-21 0 0,20 0 15,-20 21-15,0-21 0,-1 0 0</inkml:trace>
  <inkml:trace contextRef="#ctx0" brushRef="#br0" timeOffset="42074.41">6456 6604 0,'0'0'15,"-21"21"-15,-1 0 16,1 1-16,21-1 0,0 0 16,0 0-16,0 0 0,0 0 15,-21 22-15,21-22 0,0 21 0,-21 1 16,21-1-16,0 0 0,0 1 0,0-1 16,0 21-16,0-20 0,-21-1 15,21 0-15,0 1 0,0-1 0,0 0 16,0-20-16,0-1 15,0 21-15,0-21 0,0 0 0,0-42 47,21 0-47,0 0 16,0-21-16,0 20 0,22-20 16,-22 21-16</inkml:trace>
  <inkml:trace contextRef="#ctx0" brushRef="#br0" timeOffset="42679.06">6837 6985 0,'21'-21'0,"-42"42"0,63-42 0,-21 0 0,-21 42 47,0 0-47,0 0 0,0 0 16,0 1-16,-21 20 0,0-21 0,21 0 16,-21 22-16,21-22 0,0 21 15,0-21-15,0 0 0,0 1 16,0-1-16,0 0 0,0 0 0,21-21 15,21 0 1,-21-21-16,1 21 0,20-21 16,-21 0-16,21-1 0,1 1 15,-22-21-15,21 21 0,-21 0 0,1-22 16,-1 22-16,0 0 0,0 0 0,-21-22 16,21 22-16,-21 0 15,0 0-15,0 0 0,0 0 0,0 42 47,0 0-47,0 0 0,0 0 16,-21 0-16,21 1 0,-21 20 15,21 0-15,0 1 0,0-22 0,-21 42 16,0-20-16,21-1 0,-22 0 16,22 1-16,0 20 0,0-21 0,-21 1 15,21-1-15,0 0 0,0 22 0,0-22 16,0 1-16,0-1 15,0 0-15,0-21 0,0 22 0,0-1 16,-21-21-16,21 0 0,0 1 0,-21-1 16,21 0-16,-21-21 0,0 0 15,-1 0-15,-20 0 0,21 0 0,-21 0 16,-1-21-16,1 21 0,0-21 0,-1-1 16,1 1-16,-22-21 0,22 21 15,21 0-15,-21-22 0,20 22 0,1 0 16,0 0-16,0 0 0,21-1 15,0 1-15,21 0 16,0 21-16,0-21 0,1 0 0,20 21 16,0-21-16,1-1 0,20 1 15,-21 0-15,22 0 0,-1 0 16</inkml:trace>
  <inkml:trace contextRef="#ctx0" brushRef="#br0" timeOffset="43023.87">7641 6922 0,'0'0'0,"0"-22"16,0 44 15,-21-1-31,21 0 0,0 0 16,0 0-16,-21 22 0,21-1 15,0 0-15,-21 1 0,21-1 16,0 21-16,0-20 0,0 20 15,-22 1-15,22-22 0,-21 22 0,21-1 16,-21 43-16,0-43 0,0-20 16,21 20-16,-21-20 0,21 20 15,-22-21-15,1 1 0,21-22 0,0 21 16,0-21-16,0 1 0,-21-1 0,21-42 31,0-1-15,21 1-16,-21 0 0,0-21 15,21 21-15,1-22 0,-1 1 16,-21 0-16,21-22 0,0 22 0,0-1 16</inkml:trace>
  <inkml:trace contextRef="#ctx0" brushRef="#br0" timeOffset="43327.69">7620 7176 0,'0'0'0,"0"-43"0,0 22 0,0-21 15,0 21-15,0-22 0,0 22 0,0 0 16,0 0-16,0 0 0,0-1 15,21 1-15,0 0 0,22 21 0,-22-21 16,21 21-16,0 0 0,1 0 16,-1 0-16,0 0 0,1 0 0,-22 0 15,21 21-15,-21 0 0,1 0 0,-1 22 16,-21-22-16,0 0 16,0 21-16,-21-20 0,-1 20 0,1-21 15,0 0-15,-21 22 0,-1-22 16,1 0-16,0 0 0,-1 0 0,22 0 15,-21 1-15,21-22 0,0 0 16,-1 21-16,1-21 0,21-21 31,21 21-31,1-22 16,-1 1-16,21 0 0,-21 0 16,0 0-16,22 0 0</inkml:trace>
  <inkml:trace contextRef="#ctx0" brushRef="#br0" timeOffset="43987.02">8276 7070 0,'0'0'15,"21"0"-15,0 0 16,1 0 0,-1 0-16,0 0 15,0 0-15,-21-21 0,21 21 0,-21-22 16,21 1-16,1 0 15,-22 0-15,21 21 0,-21-21 0,0 0 16,0-1-16,0 1 16,0 0-16,0 0 0,-21 42 47,21 0-47,-22 0 0,1 1 15,21 20-15,-21-21 0,21 0 16,0 0-16,-21 22 0,21-22 0,0 21 15,0-21-15,0 1 0,0-1 16,0 21-16,0-21 0,21 0 16,-21 1-16,21-22 0,0 0 0,1 0 15,-1 0-15,21 0 16,-21 0-16,0-22 0,22 1 0,-1 0 16,-21 0-16,22 0 0,-1 0 15,0-22-15,22 22 0,-22 0 0,0-21 16,43-22-16,-64 43 15,22-21-15,-22 20 0,21-20 0,-21 21 16,-21 0-16,0 0 0,0-1 16,-21 22-1,0 0-15,0 22 0,0-1 0,-1 0 16,1 0-16,0 0 0,0 0 16,21 1-16,0 20 0,0-21 15,0 0-15,0 0 0,0 1 0,0-1 16,21 0-16,-21 21 0,21-21 15,-21 1-15,21-1 0,-21 0 16,0 0-16,0 0 16,-21-21-1,0 0-15,0 0 0,0 0 16,0 0-16,-1 0 16,1 0-16,0 0 31,0 0-31</inkml:trace>
  <inkml:trace contextRef="#ctx0" brushRef="#br0" timeOffset="44863.2">6477 8170 0,'0'0'0,"21"-21"0,-21 0 0,21 0 16,0 0-16,-21 0 15,22-1-15,-22 44 16,0-1 0,-22 0-16,1 21 0,-21-21 0,21 22 15,-22-1-15,1 22 0,0-22 16,-22 0-16,1 1 0,-1 20 0,-20-21 16,-1 1-16,0 20 0,1-20 15,-1 20-15,21-21 0,-20 1 0,20-1 16,22 0-16,-22-20 0,22 20 15,0-21-15,21 0 0,-22 0 16,22 1-16,0-22 0,21-22 31,0 1-31,0 0 16,21-21-16,0 21 0,0-22 0,1 1 16,-1 0-16,21-1 0,-21 22 15,22-21-15,-22 21 0,21-22 0,-21 22 16,0 21-16,22-21 0,-43 0 15,21 21-15,-21 21 16,0 0-16,-21 0 16,0 0-16,-22 22 0,22-22 15,-21 0-15,21 21 0,-22-20 0,22 20 16,-21-21-16,21 0 0,-1 0 16,1 1-16,-21 20 0,21-42 15,21 21-15,-21-21 0,42 0 47,0 0-47,0 0 0,21 0 16,-20 0-16,-1 0 0,0 0 0,21 0 15,-21 0-15,1 0 0,-1 0 16,21 0-16,-21 0 0,0 0 0,1 0 16,-1 0-16,0 0 0,0 0 15,0-21-15,0 21 0,1-21 16,-1 21-16,0-21 0,0-1 0</inkml:trace>
  <inkml:trace contextRef="#ctx0" brushRef="#br0" timeOffset="45614.33">8340 7938 0,'0'-22'0,"0"44"0,-22-65 0,22 22 0,0 0 15,0 42 32,22 21-47,-1-20 16,0 20-16,0 0 0,21 1 0,1 20 16,20-21-16,-20 1 0,20-1 15,1 0-15,20 1 0,-20-1 0,-1 0 16,22-20-16,0 20 0,-22-21 15,1 0-15,-1 0 0,1 1 0,-1-1 16,-21 0-16,1-21 0,-1 21 0,0-21 16,-20 0-16,-1 0 0,0 0 15,0 0-15,0 0 0,-21-21 16,0 0 0,0 0-16,0-1 0,-21 1 15,0-21-15,0 21 0,21 0 16,-21-1-16,-1 1 0,1 0 15,0 0-15,0 0 0,0 21 0,0 0 16,-1 0-16,1 0 16,0 0-16,21 21 15,0 0-15,0 0 0,21 0 16,0-21-16,1 22 16,-1-22-16,0 0 0,0 21 0,0-21 15,0 0-15,1 0 0,-1 21 16,0-21-16,0 0 0,0 21 15,-21 0-15,0 0 0,0 1 16,0-1-16,-21-21 16,0 21-16,-21 0 0,20 0 0,1-21 15,0 21-15,-21 1 0,21-22 16,-1 21-16,-20-21 0,21 21 0,0-21 16,0 0-16,-1 21 0,1 0 15,0-21-15,0 0 16,0 0-16,0 0 0</inkml:trace>
  <inkml:trace contextRef="#ctx0" brushRef="#br0" timeOffset="47030.52">995 9398 0,'0'0'0,"0"-21"0,0 0 16,0 0-16,0-1 16,0 1-16,0 42 46,0 22-46,0-22 0,0 0 16,0 21-16,0 1 0,0-22 16,0 21-16,0 1 0,0-22 15,0 21-15,0-21 0,0 0 16,0 1-16,0-1 0,-21 0 0,21 0 16,-22-21-16,1 0 15,21-21 1,0-21-1,0 20-15,0 1 0,0-21 0,0 21 16,21-22-16,-21 1 0,22 21 16,-22-21-16,21-1 0,0 1 15,0 21-15,0-22 0,22 22 0,-22 0 16,21 0-16,-21 0 16,22 21-16,-1 0 0,-21 21 0,21 0 15,-20 0-15,-1 0 0,0 1 16,0 20-16,0 0 0,-21-21 0,0 22 15,0-1-15,0 0 0,0-20 16,0 20-16,0-21 0,0 0 16,-21 0-16,21 1 0,-21-22 15,21-22 1,0 1 0,0 0-16,21 0 0,0-21 15,-21 20-15,21 1 0,1-21 16,-1 21-16,21-22 0,-21 1 15,0 21-15,22-21 0,-22 20 16,21 1-16,-21 21 0,22 0 0,-22 0 16,0 0-16,21 0 0,-20 21 15,-22 1-15,0-1 0,21 0 0,-21 21 16,0-21-16,0 22 0,0-22 16,0 21-16,0-21 0,-21 1 15,21 20-15,-22-21 0,22 0 0,0 0 16,0 1-16,22-22 31,-1-22-31,-21 1 0,21 0 16,0 0-16</inkml:trace>
  <inkml:trace contextRef="#ctx0" brushRef="#br0" timeOffset="47392.1">2117 9483 0,'42'0'15,"-21"0"1,0 0-16,0 0 16,1-21-16,-1-1 15,0 22-15,21-21 0,-21 0 0,1 21 16,-1-21-16,0 0 0,0 0 0,0 21 16,-21-22-16,0 1 0,0 0 15,-21 21 1,0 0-16,0 0 0,0 0 15,-1 21-15,-20 0 0,21 1 16,0 20-16,0-21 0,-1 21 0,1 1 16,0-1-16,21 0 0,-21-20 15,21 20-15,0 0 0,0-21 0,0 1 16,0-1-16,0 0 0,21 0 16,0-21-16,0 0 0,1 0 15,-1 0-15,21 0 0,-21 0 16,22-21-16,-22 0 0,21 21 0,-21-43 15,22 22-15,-1 0 0,-21-21 16,43 21-16,-22-22 0</inkml:trace>
  <inkml:trace contextRef="#ctx0" brushRef="#br0" timeOffset="47642.95">2942 9081 0,'0'-43'0,"0"86"0,-21-65 31,0 44-31,21-1 0,-21 21 15,21 0-15,0 1 0,-22-1 16,22 0-16,-21 1 0,0-1 16,21 0-16,-21 1 0,0-1 0,21 0 15,0 1-15,-21-22 0,21 21 16,-22-21-16,22 1 0,0-1 0,0 0 16,22-21-1,-1 0-15,0 0 0,0-21 16,0 0-16,22-1 0,-22 1 15,0-21-15,0 0 0,0 20 0,0-20 16,1 0-16</inkml:trace>
  <inkml:trace contextRef="#ctx0" brushRef="#br0" timeOffset="48067.28">3154 9059 0,'21'-21'0,"-42"42"0,42-63 16,0 42-16,-21 21 15,0 0-15,0 1 0,0-1 16,0 21-16,0 0 0,0 1 15,0-1-15,0 0 0,0 1 0,0-1 16,-21 0-16,0 1 0,21-1 16,0-21-16,0 22 0,-21-22 15,21 21-15,-22-21 0,22 0 0,-21 1 16,21-1-16,0-42 31,0-1-31,0 1 0,0 0 16,0 0-16,21-21 0,1 20 15,-22-20-15,21 21 0,0-21 16,0-1-16,0 22 0,0-21 0,22 21 16,-22-1-16,0 22 0,21 0 15,-20 0-15,-1 0 0,0 0 0,0 22 16,0-1-16,0 0 0,1 0 16,-22 0-16,0 0 0,0 22 0,0-22 15,0 21-15,0-21 0,-22 22 16,1-22-16,0 0 0,0 21 15,0-20-15,21-1 0,-21 0 16,21-42 15,0 0-31,0-1 0,0 1 16,0 0-16,-22 0 0,22-21 0</inkml:trace>
  <inkml:trace contextRef="#ctx0" brushRef="#br0" timeOffset="48258.17">2879 9292 0,'-22'0'16,"44"0"-16,-65 0 0,22 0 0,42 0 31,0 21-31,1-21 16,-1 0-16,0 0 0,21 0 15,1 0-15,-22 0 0,21 0 0,-21 0 16,22 0-16,-1 0 0,0 0 15,-21 0-15,22 0 0,-1 0 0</inkml:trace>
  <inkml:trace contextRef="#ctx0" brushRef="#br0" timeOffset="48634.96">3895 9313 0,'0'0'15,"-22"22"1,1-1-16,0-21 15,0 21-15,0 0 0,0 0 0,21 22 16,-22-22-16,1 0 0,0 21 16,0-21-16,21 22 0,0-22 0,0 21 15,0-21-15,0 1 0,0-1 16,0 0-16,21-21 0,0 0 16,0 0-16,22 0 0,-22 0 15,0 0-15,21-21 0,-20 0 16,-1-1-16,0 22 0,0-21 0,0 0 0,0 0 15,1-21-15,-1 20 16,-21 1-16,0 0 0,0 0 0,0-21 16,0 20-16,0 1 0,0 0 15,-21 0-15,-1 0 0,1 0 0,0 21 16,0 0-16,0 0 0,0 0 0,-1 0 16,1 0-16,0 21 0,0-21 15,0 21-15,21 0 0,0 0 16,0 0-16,0 1 15,21-22-15,0 0 0,0 0 0,0 21 16</inkml:trace>
  <inkml:trace contextRef="#ctx0" brushRef="#br0" timeOffset="49434.23">4572 9419 0,'0'-21'0,"0"42"0,0-63 0,0 21 16,-21 21-1,0 0-15,-1 0 0,1 0 0,0 0 16,0 0-16,-21 0 0,20 21 0,1 0 16,0-21-16,0 21 0,0 22 15,0-22-15,-1 0 0,1 21 0,21-21 16,0 1-16,-21 20 16,21-21-16,0 0 0,0 0 0,0 1 0,0-1 15,0 0-15,21-21 16,0 0-16,1 0 15,-1 0-15,0 0 0,0 0 0,21-21 16,-20 0-16,-1-1 0,0 1 16,0 0-16,0-21 0,0 21 0,1-1 15,-1-20-15,0 0 0,0-1 16,-21 1-16,21 0 0,0-1 0,1 1 16,-1-21-16,-21 20 0,21-20 15,-21 20-15,0 1 0,0 0 0,21-1 16,-21 22-16,0 0 0,0 42 31,0 0-31,0 1 16,0 20-16,0 0 0,0 1 15,-21-1-15,21 0 0,0 1 0,0-1 16,-21 0-16,21 1 0,-21-1 16,21 0-16,-22 1 0,22-1 0,0-21 15,0 21-15,0-20 0,0 20 16,0-21-16,0 0 0,22 0 0,-1-21 15,0 22-15,0-22 0,0 0 0,22 0 16,-22 0-16,21 0 0,0 0 16,-20-22-16,20 1 0,0 0 15,1 0-15,-1 0 0,0 0 16,-21-22-16,22 22 0,-22 0 0,21-21 16,-21 20-16,22-41 0,-43 21 15,0 20-15,0 1 0,0 0 16,-21 21-1,-1 0-15,1 21 0,0-21 16,21 21-16,-21 1 0,21-1 0,0 0 16,0 0-16,0 0 0,0 0 15,0 1-15,0-1 0,21 0 16,0 0-16,0 0 0,1-21 16,-22 21-16,21-21 15,-21 22-15,21-22 16,-21 21-16,0 0 15,-21-21 1,0 0-16,-1 0 0,22 21 16,-21-21-1,0 0-15,0 0 0,0 0 16,0 0-16</inkml:trace>
  <inkml:trace contextRef="#ctx0" brushRef="#br0" timeOffset="49954.93">1609 10478 0,'0'0'0,"0"-43"0,0 22 0,0-21 15,0 21-15,0-1 0,0 1 16,-22 21-16,1 21 16,0 1-16,21 20 0,-21 0 15,0 1-15,21 20 0,-21 1 16,21 20-16,0-20 0,-22-1 0,22 22 16,-21-22-16,0 22 0,21-21 15,-21 20-15,0-20 0,0-1 16,21 22-16,-22-43 0,1 22 0,21-22 15,0 0-15,0 1 0,-21-22 16,21 0-16,0 0 0,0 0 0,0-42 31,21 0-31,-21 0 0,21 0 16,1-22-16,-22 1 0,0 0 0,0-22 16,0 1-16,0 20 0</inkml:trace>
  <inkml:trace contextRef="#ctx0" brushRef="#br0" timeOffset="50239.77">1312 10901 0,'0'0'15,"-21"-64"-15,0 1 0,0-1 0,21 1 0,-21 21 16,21-22-16,0 22 16,0-22-16,0 22 0,0 0 0,21-1 15,21 22-15,0-21 0,1 21 16,20-1-16,1 1 0,-1 0 16,1 21-16,-1 0 0,1 0 0,-1 21 15,-20 0-15,-1 1 0,-21 20 16,0 21-16,-21-20 0,0 20 0,0 1 15,-21-22-15,0 22 0,-21-22 16,-1 0-16,1 1 0,0-1 0,-22 0 16,22-21-16,-1 1 0,1-1 15,0 0-15,21 0 0,-1-21 16,44-21 15,-1 0-31,0 0 0,21-1 16,-21 1-16,22 0 0,-1 0 0</inkml:trace>
  <inkml:trace contextRef="#ctx0" brushRef="#br0" timeOffset="52928.01">2434 10499 0,'0'0'0,"0"-21"0,0-1 0,0 1 15,0 0-15,-21 0 16,0 0-16,0 21 15,-1-21-15,-20 21 0,21 0 16,0 0-16,0 0 0,-1 0 0,1 0 16,0 21-16,0 0 0,21 0 15,-21 0-15,0 0 0,-1 22 0,22-22 16,0 21-16,0 1 0,0-22 16,-21 21-16,21-21 0,0 0 0,0 1 15,0-1-15,0 0 0,0 0 16,21-21-16,1 0 15,-1 0-15,0 0 16,0 0-16,0-21 0,0 0 0,1 0 16,20-1-16,-21 1 0,0 0 15,0 0-15,1 0 0,-22-22 0,21 1 16,-21 0-16,0 21 16,0-22-16,0 22 0,0 0 15,0 42 1,0 0-16,0 22 15,0-22-15,0 0 0,0 21 16,0-21-16,0 22 0,0-22 0,21 21 16,-21-21-16,0 1 0,0-1 15,21 0-15,0 0 0,0 0 16,22-21-16,-22 0 16,0 0-16,0 0 0,0 0 0,22 0 15,-22 0-15,0 0 0,0-21 0,0 0 16,1 21-16,-1-21 0,0 0 15,0-22-15,0 22 0,0-21 0,1-1 16,-1 1-16,-21 0 16,0-1-16,0 22 0,0-21 0,0 0 0,0 20 15,0 1-15,0 0 0,-21 21 16,-1 0 0,22 21-16,0 22 0,0-22 15,0 0-15,0 21 0,0 1 16,0-22-16,0 21 0,0 0 15,0-20-15,0 20 0,22-21 0,-1 0 16,-21 0-16,21 1 0,0-1 0,0 0 16,0-21-16,1 21 0,-1-21 15,0 0-15,21 0 0,-21 0 0,22 0 16,-1 0-16,0 0 0,1-21 16,-1 21-16,22-21 0,-22 0 0,0-1 15,1 22-15,-1-21 0,-21 0 16,21-21-16,-20 21 0,-1-1 15,0-20-15,-21 21 0,0-21 0,0 20 16,0-20-16,-21 21 0,0-21 16,-1 20-16,1 22 0,0-21 0,0 21 15,-21 0-15,20 0 0,1 0 16,0 21-16,-21 1 0,21-1 0,-1 0 16,1 21-16,0 1 0,0-22 15,0 21-15,21 0 0,-21-20 16,-1 41-16,1-21 0,21-20 15,0-1-15,0 0 0,0 0 0,21 0 16,1-21 0,-1 0-16,21 0 0,-21 0 0,0-21 15,22 21-15,-22-21 0,0 0 16,21 0-16,-20-1 0,-1 1 0,0 0 16,0-21-16,0 21 0,0-22 15,1 22-15,-22-21 0,0-1 16,0 22-16,0-21 0,21 21 0,-21 0 15,0 42 1,0 0 0,0 0-16,0 0 0,0 22 0,0-22 15,0 21-15,0-21 0,0 22 16,0-22-16,0 21 0,21-21 16,-21 0-16,21 1 0,0-1 15,0-21-15,1 0 0,20 21 0,-21-21 16,0 0-16,22 0 0,-22 0 0,21-21 15,-21 21-15,0-21 0,1-1 16,-1 22-16,0-21 0,0 0 0,-21 0 16,21-21-16,-21 20 0,21 1 15,-21-21-15,0 21 0,0-22 0,0 22 16,0 0-16,0 0 0,0 0 16,0 42-1,0 0-15,0 0 0,0 22 16,0-22-16,0 0 0,0 0 15,0 21-15,0-20 0,0-1 16,-21 0-16,21 0 0,0 0 16,0 0-16,0 1 0,0-1 15,0-42 17,0-1-17,0 1-15,0 0 0,0 0 16,21 0-16,-21 0 0,22-22 0,-22 1 15,0 21-15,21-22 0,0 1 16,-21 21-16,21 0 0,0-22 16,0 22-16,1 21 0,-1 0 15,0 21-15,0 1 16,0 20-16,-21-21 0,0 0 16,21 22-16,1-22 0,-22 21 15,21-21-15,-21 0 0,0 1 0,0-1 16,0 0-16,0 0 0,0 0 15,0 0-15,21-21 47,-21-21-47,0 0 0,0 0 0,21 0 16,0 0-16,0-1 0,1-20 0,-22 21 16,42-21-16,-21 20 0,0-20 15,0 21-15,22-21 0,-22 20 16,21 1-16,-21 21 0,1-21 15,-1 21-15,0 0 16,0 21-16,-21 0 0,0 1 16,0 20-16,0-21 0,0 21 15,0 1-15,0-22 0,0 21 0,0-21 16,0 1-16,0-1 0,0 0 16,0 0-16,0 0 0,21 0 0,0-21 15,22 22-15,-22-22 16,21 0-16,-21 0 0,1 0 0,-1 0 15,21 0-15,-21-22 0,0 1 0,22 21 16,-22-21-16,0 0 16,0 0-16,0 0 0,-21-22 0,22 22 15,-22-21-15,21 21 0,-21-22 0,0 1 16,0 21-16,0 0 0,0-1 16,0 1-16,0 0 0,-21 21 31,-1 21-31,22 0 0,-21 1 0,21-1 15,0 21-15,-21-21 0,21 22 0,0-22 16,0 21-16,0-21 0,0 0 16,0 1-16,0-1 0,0 0 0,0 0 15,0 0-15,21-21 0,-21 21 16,21-21-16,1 0 0,-1 0 16,0 0-16,0 0 0,21 0 0,-20 0 15,20 0-15,0 0 0,-21-21 16,22 0-16,-1 21 0,-21-21 0,22 0 15,-22-22-15,21 22 0,-21-21 16,0 0-16,22-1 0,-22 1 16,0 0-16,0-1 0,-21 1 0,21 0 15,-21-1-15,22 1 0,-22 0 16,0 20-16,0-20 0,0 21 0,0 0 0,0 0 16,-22 21 15,22 21-31,-21 0 0,21 0 0,0 21 0,0-20 15,0 20-15,-21-21 16,21 21-16,-21 1 0,21-1 0,-21 0 16,21 1-16,-21-22 0,21 21 15,0 1-15,0-1 0,0-21 0,0 0 16,21 22-16,0-22 0,0 0 0,0-21 16,0 21-16,1-21 0,-1 0 15,0 0-15,21 0 0,-21 0 0,1 0 16,20 0-16,-21 0 0,0 0 0,22 0 15,-22-21-15,0 21 16,0-21-16,0 0 0,0-1 0,1 1 16,-1-21-16,0 21 0,0-22 15,-21 22-15,0-42 0,0 42 16,0-1-16,-21 65 31,21-22-31,-21 0 16,0 0-16,21 22 0,0-22 15,-22 0-15,22 0 0,0 0 0,0 0 16,0 1-16,0-1 0,0 0 0,22-21 16,-1 0-1,0 0-15,0 0 0,0 0 16,0 0-16,1-21 0,-1 21 16,0-21-16,0-1 0,0 1 15,0 0-15,1 0 0,20 0 0,-21 0 16,0-1-16,22 1 0,-22-21 15,0 21-15,0 0 0,0 21 0,-21-22 16,0 44 0,0-1-16,0 0 15,0 21-15,0-21 0,0 1 0,0-1 16,0 0-16,0 0 0,0 0 16,0 0-16,0 1 15,21-22-15,1 0 16,-1 0-16,0 0 0,0 0 15,0 0-15,0 0 0,22-22 0,-22 22 16,0-21-16,0 21 0,22-21 0,-22 0 16,0 0-16,0 0 0,0-1 15,-21-20-15,21 21 0</inkml:trace>
  <inkml:trace contextRef="#ctx0" brushRef="#br0" timeOffset="53166.87">5863 10075 0,'0'0'16,"-21"22"-16,21-1 0,21-21 16,0 0-16,22 0 15,-1 0-15,-21-21 0,21-1 0,1 22 16,-1 0-16,43-21 0,-22 21 15,-42-21-15,22 21 0,-1 0 0,-21 0 16,0 0-16,1 0 0,-22-21 31</inkml:trace>
  <inkml:trace contextRef="#ctx0" brushRef="#br0" timeOffset="54406.27">10731 8657 0,'0'-21'0,"0"42"0,0-63 0,0 21 16,0 0-16,0-1 0,0 1 16,0 0-16,-21 21 15,0 21 1,21 22 0,0-22-16,0 21 0,0 0 0,0 22 15,-21-22-15,21 22 0,-21-22 16,21 0-16,0 1 0,0-1 15,-21 0-15,21-20 0,-22 20 0,22-21 0,0 0 16,0-42 15,22 0-15,-1 0-16,0 0 0,-21-22 16,21 22-16,0 0 0,0-21 0,1 20 15,-1-20-15,0 0 0,0 21 16,0-1-16,-21-20 0,21 42 0,-21-21 15,22 21-15,-1 0 16,-21 21-16,0 0 0,0 0 16,0 22-16,21-1 0,-21-21 15,0 22-15,0-22 0,21 21 0,-21-21 16,0 22-16,21-22 0,0 0 16,1 0-16,-22 0 0,21-21 0,0 0 15,0 0-15,0 0 0,0 0 16,1 0-16,-1 0 0,21-21 0,-21 21 15,0-21-15,22-21 0,-22 20 0,0 1 16,0-21-16,22 0 16,-22-1-16,-21 1 0,21 0 0,0-1 15,-21 1-15,0 21 0,0-22 0,0 1 16,0 21-16,0 0 0,0 0 16,0-1-16,0 44 15,0-1 1,0 0-16,0 21 0,0-21 0,0 22 15,0-1-15,0 0 0,0 1 0,0-1 16,0 0-16,0-20 0,0 20 16,0-21-16,21 0 0,-21 0 0,21 1 15,1-22-15,-1 0 0,0 0 16,0 0-16,0 0 0,0 0 0,1 0 16,-1-22-16,0 1 0,0 0 15,21 0-15,-20 0 0,-1 0 16,-21-1-16,21-20 0,-21 21 15,21 0-15,-21-22 0,0 22 0,0 0 0,0 0 16,0 0-16,0 0 16,0 42-1,0 0-15,0 0 0,0 21 16,0-20-16,0-1 0,0 21 0,0-21 16,0 0-16,0 22 0,0-22 15,0 0-15,0 0 16,21-42 15,-21 0-15,0 0-16,21 0 0</inkml:trace>
  <inkml:trace contextRef="#ctx0" brushRef="#br0" timeOffset="54570.18">11959 8530 0,'0'0'0,"-21"-21"0,21 0 16,-21 21-1,0 0-15,42 0 47,0 0-31,21 0-16,-21 0 0,1 0 16</inkml:trace>
  <inkml:trace contextRef="#ctx0" brushRef="#br0" timeOffset="54830.03">12509 8319 0,'22'0'16,"-44"0"-16,44 21 15,-22 0-15,0 0 16,0 0-16,-22 0 0,22 1 16,-21 20-16,21 0 0,-21 1 0,21-22 15,0 21-15,-21 0 0,0 22 0,21-22 16,0 1-16,-21-1 15,21 0-15,-22 1 0,22-22 0,-21 21 16,21-21-16,0 0 0,0 1 0,0-1 16,21-21-1,1 0-15,-1 0 0,0 0 16,0-21-16,0-1 0,0 1 0,1 0 16,-1-21-16,21 21 0</inkml:trace>
  <inkml:trace contextRef="#ctx0" brushRef="#br0" timeOffset="55262.79">12848 8488 0,'0'-42'16,"0"84"-16,21-127 0,-21 64 0,0 0 16,0 0-16,0 42 15,0 0-15,0 0 16,0 0-16,0 22 0,0-22 0,-21 21 16,21 1-16,-21-1 0,21 0 15,0 1-15,0-1 0,-21-21 0,21 21 16,-21 1-16,21-22 0,0 21 15,0-21-15,0 1 0,0-1 16,0 0-16,-22-21 0,22-21 47,0 0-47,0-1 0,22-20 0,-1 21 16,0 0-16,-21-22 0,21 1 15,0 21-15,22-21 0,-22 20 16,0-20-16,21 21 0,1 0 15,-22 21-15,21-21 0,-21 21 0,22 0 16,-22 0-16,21 21 0,-21 0 0,0 0 16,1 0-16,-1 22 0,0-22 15,-21 21-15,0 0 0,0-20 0,0 20 16,0 0-16,0-21 0,-21 1 16,0-1-16,-1 0 0,22 0 0,0 0 15,-21-21-15,0 0 0,21 21 0,-21-21 16,0 0-16,0 0 15,-1-21-15,1 0 0,21 0 16,-42 21-16</inkml:trace>
  <inkml:trace contextRef="#ctx0" brushRef="#br0" timeOffset="55435.1">12404 8742 0,'0'0'0,"-43"-21"0,22 0 15,0 21-15,42 0 31,0 0-31,0 0 16,22 0-16,-22 0 0,42 0 16,-20 0-16,-1 0 0,22 0 0,-22 0 15,0 0-15,1-22 0,20 1 0,22 21 16,-22 0-16</inkml:trace>
  <inkml:trace contextRef="#ctx0" brushRef="#br0" timeOffset="56565.27">13504 8573 0,'0'0'0,"21"0"0,1 0 16,-1 0-16,-21 21 16,-21-21-16,21 21 15,-22 0-15,1 0 0,0 22 0,0-22 16,21 21-16,-21-21 0,21 22 0,-21-22 16,21 21-16,0-21 0,0 22 15,0-22-15,0 0 0,0 0 0,0 0 16,21-21-16,0 21 0,21-21 15,-21 0-15,1 0 0,20 0 0,-21 0 16,21 0-16,1-21 0,-22 0 0,21 21 16,1-21-16,-22 0 0,21-22 15,-21 22-15,22-21 0,-22 21 16,0-22-16,-21 1 0,0 21 16,0-21-16,0-1 0,-21 22 0,21 0 15,-21-21-15,-22 42 0,22-22 0,-21 1 16,-1 21-16,22 0 0,-21 0 15,0 0-15,-1 21 0,22 1 0,-21-1 16,21 0-16,-1 0 0,1 21 0,0-20 16,21 20-16,0-21 0,0 0 15,0 22-15,0-22 0,21 0 16,0 21-16,22-21 0,-22 1 0,0-22 16,21 21-16,-20-21 0,20 0 0,0 0 15,-21 0-15,22 0 0,-1 0 16,-21 0-16,22 0 0,-1-21 15,0-1-15,1 1 0,-1 0 0,0 0 16,-21-21-16,22 20 0,-22-20 16,21 21-16,-21-21 0,1 20 0,-1-20 15,-21 21-15,0-21 0,21 20 16,-21 1-16,0 42 16,0 1-1,-21-1-15,21 0 16,-21 21-16,-1-21 0,22 22 0,0-1 0,0-21 15,-21 22-15,21-22 0,0 21 16,0-21-16,0 0 0,0 1 16,21-1-16,1 0 0,-1-21 0,0 0 15,0 0-15,0 0 0,22 0 16,-22 0-16,0 0 0,21 0 0,-21-21 16,22 0-16,-22-1 0,0 1 15,0 0-15,0 0 0,1-21 0,-1 20 16,0-20-16,0 0 0,-21 21 0,21-22 15,0 22-15,-21 0 0,0 0 16,0 0-16,0-1 0,0 44 31,0-1-31,0 0 0,0 0 0,0 21 16,0-20-16,-21 20 0,21-21 16,0 21-16,0 1 0,-21-22 15,21 0-15,0 21 0,0-20 0,0-1 16,0 0-16,21 0 15,0-21-15,1 0 0,-1 0 0,0 0 16,0 0-16,0 0 0,22-21 0,-22 0 16,21 0-16,-21-1 15,0 1-15,22-21 0,-22 0 0,21-1 16,-21 1-16,1 0 0,20-1 16,-21-20-16,0 20 0,0-20 0,1-1 15,-1 1-15,-21-1 0,0 22 16,0-21-16,0 20 0,0 1 0,0 21 15,0 0-15,0-1 0,-21 22 0,-1 0 16,1 22-16,0 20 0,0-21 16,0 21-16,0 1 0,21 20 0,0-20 15,-22-1-15,22 21 0,0-20 16,0-1-16,0 0 0,0 1 0,0-1 16,0 0-16,0 1 0,0-1 15,0-21-15,0 22 0,22-22 0,-22 0 16,21-21-16,21 21 0,-21-21 15,0 0-15,22 0 16,-22 0-16,0 0 0,21-21 0,-20 21 16,20-21-16,-21 0 0,0-1 15,0 1-15,1 0 0,-1-21 0,0 21 16,-21-1-16,0-20 0</inkml:trace>
  <inkml:trace contextRef="#ctx0" brushRef="#br0" timeOffset="56799.13">15092 8424 0,'21'22'31,"0"-22"-31,21 0 0,1 0 0,-1 0 16,22-22-16,-22 22 0,21 0 15,1-21-15,-1 21 0,-20 0 0,20-21 16,-20 21-16,-1 0 0,0-21 15,1 21-15,-22 0 0,21 0 0,-21 0 16,-42 0 0,0 0-16,0 0 15,-22 0-15,1 21 0</inkml:trace>
  <inkml:trace contextRef="#ctx0" brushRef="#br0" timeOffset="57290.85">11155 9948 0,'0'0'0,"63"-105"31,-42 83-31,1-20 0,-22 21 0,0-21 16,0 20-16,21 1 0,-21 0 15,0 42 1,0 22-16,0-1 16,0 0-16,0 22 0,0-22 15,0 22-15,0-22 0,0 21 0,0-20 16,-21 20-16,21-20 0,0 20 16,0-21-16,-22 1 0,1 20 0,21-20 15,0-22-15,-21 21 0,21-21 16,-21 0-16,21 1 0,0-44 31,0 1-15,0-21-16,21 21 0,-21-22 0,0 22 15</inkml:trace>
  <inkml:trace contextRef="#ctx0" brushRef="#br0" timeOffset="57578.68">11134 10097 0,'0'-43'15,"0"86"-15,-22-170 0,22 84 16,0 1-16,0 0 0,0 20 0,22-20 15,-1 0-15,0-1 0,21 22 16,-21-21-16,22 21 0,-1 0 0,-21 21 16,22 0-16,20 0 0,-21 0 15,-20 0-15,20 21 0,0 21 0,-21 0 16,1 1-16,-1-22 0,-21 21 16,0 1-16,0-1 0,0 0 0,0-21 15,-21 22-15,-1-22 0,-20 0 16,0 0-16,-1 0 0,1 1 0,0-1 15,-1-21-15,1 21 0,21 0 16,-21-21-16,20 0 0,1 0 0,0 0 16,42 0 15,0-21-31,1 21 16,-1 0-16,0-21 0</inkml:trace>
  <inkml:trace contextRef="#ctx0" brushRef="#br0" timeOffset="60545.16">11938 10097 0,'0'0'0,"21"0"0,0 0 0,-21-22 0,0 1 16,0 0 0,0 0-16,0 0 15,0 0-15,-21-1 16,0 1-16,0 21 0,0 0 15,-1 0-15,1 21 16,0 1-16,0 20 0,0-21 0,21 0 16,-21 22-16,-1-1 0,1-21 15,0 21-15,0 1 0,21-1 0,0-21 16,-21 22-16,21-1 0,0-21 16,0 0-16,0 0 0,0 1 0,21-22 15,0 0 1,0 0-16,0-22 15,22 1-15,-22 0 0,0 0 0,0 0 16,0 0-16,1-1 0,-1-20 16,-21 21-16,21 0 0,-21-22 0,21 22 15,-21-21-15,0 21 0,0-22 16,0 22-16,0 0 0,21 0 0,-21 0 16,0 42 15,0 0-31,0 21 0,0-20 15,0-1-15,0 0 0,0 0 16,0 21-16,0-20 0,0-1 16,0 0-16,0 0 0,21 0 0,-21 0 15,22 1-15,-1-1 0,0-21 16,0 0-16,0 0 0,0 0 0,22 0 16,-1 0-16,0 0 15,-20-21-15,20 21 0,-21-22 0,21 1 16,-20 0-16,-1 0 0,21 0 0,-21 0 15,-21-22-15,21 22 0,-21 0 16,0 0-16,0-22 0,0 22 0,0 0 16,0 0-16,-21 42 31,21 0-31,0 0 0,0 1 0,0-1 16,0 0-16,0 0 15,0 0-15,0 0 0,0 1 0,0 20 16,0-21-16,0 0 0,0 0 0,21-21 15,-21 22-15,22-1 0,-1 0 16,0-21-16,0 0 0,21 0 0,-20 0 16,20 0-16,-21 0 0,21 0 15,-20 0-15,20-21 0,0 21 0,-21-21 16,22-1-16,-22 1 0,21 0 16,-21 0-16,1 0 0,-1 0 15,0-1-15,-21 1 0,21-21 0,-21 21 16,0 0-16,0-22 0,0 22 0,-21 0 15,0 0-15,0 21 0,-1-21 16,-20 21-16,21 0 0,0 0 0,-22 0 16,22 21-16,-21-21 0,21 21 15,0 21-15,-1-21 0,1 1 0,0 20 16,0-21-16,21 0 0,0 22 16,0-22-16,0 21 0,0-21 15,0 0-15,0 1 0,0-1 0,0 0 16,21-21-16,0 21 0,0-21 0,1 0 15,-1 0-15,0 0 16,0 0-16,0-21 0,0 21 0,1-21 16,-1 0-16,0-1 0,0 1 15,0 0-15,0 0 0,1-21 0,-22 20 16,21 1-16,-21-21 0,21 21 16,-21 0-16,0-1 0,0-20 15,-21 63 16,21 0-31,-21 1 0,21-1 0,0 0 16,0 0-16,0 21 0,0-20 0,0-1 16,0 0-16,0 0 0,0 0 15,21 0-15,0 1 0,0-22 16,0 21-16,0-21 0,1 0 0,20 0 16,-21 0-16,21 0 0,-20 0 15,20 0-15,-21-21 0,21-1 0,-20 22 16,20-21-16,-21 0 0,0 0 15,0 0-15,1-22 0,-1 22 0,0 0 16,0-21-16,-21-1 0,21 22 0,-21-21 16,21 21-16,-21 0 15,0-1-15,0 1 0,0 42 16,0 22 0,-21-22-16,21 0 0,-21 21 15,21-20-15,-21 20 0,0-21 0,21 21 16,0-20-16,0 20 0,0-21 15,0 0-15,0 0 0,0 1 0,0-1 16,0 0-16,0-42 31,0 0-15,21-1-16,-21 1 16,0 0-16,21 0 0,0 0 0,0 0 15,1-22-15,-1 22 0,-21-21 16,21 21-16,0-1 0,0-20 0,0 21 15,1 0-15,-1 0 0,0 21 16,0 0-16,0 0 16,0 0-16,-21 21 0,22 0 15,-22 21-15,21-21 0,-21 1 0,0 20 16,0-21-16,0 0 0,0 0 16,21 1-16,-21-1 0,0 0 0,0 0 15,0 0-15,21-21 0,-21 21 16,0-42 15,0 0-31,0 0 16,0 0-16,0 0 0,21-1 0,0 1 15,1 0-15,-1 0 0,-21-21 16,21 20-16,21 1 0,-21-21 16,43 0-16,-43 42 0,21-22 15,-20 22-15,20 0 0,-21 0 16,0 0-16,0 22 0,-21-1 15,0 0-15,0 0 0,0 0 0,0 0 16,0 1-16,22-1 0,-22 0 16,0 0-16,21 0 0,-21 0 0,21 1 15,-21-1-15,0 0 0,21-21 16,0 21-16,0-21 0,1 0 16,-1 0-16,0 0 0,0 0 15,0 0-15,0 0 0,1 0 0,-1-21 16,0 0-16,0 21 0,0-21 15,0-1-15,-21 1 0,22 0 16,-22-21-16,21 21 0,0-43 16,-21 22-16,0 21 0,21-22 0,-21 22 15,0 0-15,21 21 0,-21 21 32,-21 0-32,21 22 15,-21-22-15,21 0 0,-21 0 16,21 21-16,0-20 0,0-1 0,0 0 0,0 0 15,0 0-15,0 0 16,0 1-16,0-1 0,21-21 16,0 0-16,0 0 15,0 0-15,1 0 0,-1 0 0,0 0 16,0 0-16,21 0 0,-20 0 0,-1-21 16,0-1-16,21 1 0,-21 0 15,1 0-15,20-43 0,-21 22 16,0 0-16,0-1 0,1-20 15,-1 21-15,0-22 0,0 1 16,0-22-16,-21 43 0,0 20 16,0 1-16,0 0 0,0 0 15,-21 21-15,0 21 16,21 0-16,-21 0 0,0 22 16,-1-22-16,1 21 0,21 1 0,0 20 15,-21-21-15,0 1 0,21-1 16,-21 0-16,21 1 0,0-22 0,0 21 15,0-21-15,0 22 0,0-22 0,0 0 16,0 0-16,21 0 16,0-21-16,0 22 0,22-22 0,-22 0 15,21 0-15,0 0 0,-20 0 16,20 0-16,0 0 0,-21 0 0,22 0 16,-1-22-16,-21 22 0,22-21 15,-22 0-15,21 0 0,0-43 16,-20 43-16,-22 0 0,0-21 15,21 21-15,-21-1 0,0 1 16,0 0-16,-21 21 16,-1 0-16,1 21 15,0-21-15,0 21 0,0 1 0,21-1 16,-21 42-16,21-42 0,0 1 16,0-1-16,0 0 15,0 0-15,0 0 0,21-21 16,0 0-1,0 0-15,0 0 0,0 0 0,22 0 16,-22 0-16,0 0 16,0 0-16,0-21 0,1 0 15,-1 21-15,0-21 0,0 0 16,21-1-16,-20 1 0,-1-21 0,21 21 16,-21 0-16,0-1 0,1 1 15,-1 0-15,0 0 0,0 21 16,-21 21-1,0 0-15,0 0 0,-21 1 16,21-1-16,-21 0 0,21 21 16,0-21-16,-21 1 0,21-1 15,0 0-15,0 0 0,0 0 0,0 0 16,0 1-16,0-1 0,21-21 16,0 21-16,21-21 15,-21 0-15,22 0 0,-22 0 16,21 0-16,1 0 0,-1 0 0,-21 0 15,21-21-15,1 0 0,41-1 16,-20-20-16,-43 21 16,64-64-1,-64 43-15,0 21 0,-21-22 16,0 22-16,0 0 0,-21 21 16,0 0-16,0 0 0,-1 0 15,1 21-15,0 0 0,0 1 16,0-1-16,21 0 0,0 0 0,0 0 15,0 0-15,0 1 16,0-1-16,0 0 0,0 0 0,0 0 16,0 0-16,0 1 15,0-1-15,21-21 0,-21 21 16,0 0-16,0 0 16,-21-21-1,21 21-15,-21-21 0,-1 0 16,1 0-1,0 0-15,0-21 16,0 21-16,0-21 16,-1 0-16,1 0 15,0 0-15</inkml:trace>
  <inkml:trace contextRef="#ctx0" brushRef="#br0" timeOffset="60842.55">14944 9716 0,'-22'0'16,"44"0"-16,-86 0 16,85-22-16,0 1 0,22 21 15,-1 0-15,-21 0 0,43-21 0,-22 21 16,0 0-16,1 0 0,20 0 15,-20 0-15,-1 0 0,0 0 0,1 0 16,-1 0-16,-21 0 0,21 0 16,-42-21-16,22 21 0,-1 0 15,-42-21 32,-1 21-47,1 0 0</inkml:trace>
  <inkml:trace contextRef="#ctx0" brushRef="#br0" timeOffset="67194.09">2879 12023 0,'0'0'0,"21"-21"0,-21-1 15,21 22-15,-21-21 0,0 0 0,0 0 16,0 0-1,-21 42 17,0 0-32,-1 0 0,22 22 0,-21-1 15,0 0-15,21 1 0,0 20 16,-21-21-16,0 22 0,0 42 16,21-64-16,0 0 0,-22 1 15,1-1-15,0-21 0,21 64 16,-21-64-16,0 0 0,21 0 15,0 1-15,-21-22 16,21-22 0,0 1-16,0 0 15,0 0-15,0 0 16,0-22-16,0 22 0,0 0 0,0 0 16</inkml:trace>
  <inkml:trace contextRef="#ctx0" brushRef="#br0" timeOffset="67758.35">2413 12234 0,'-21'-21'0,"42"42"0,-85-84 16,43 42-16,0-22 0,21 22 16,0-21-16,-21 21 0,21-22 0,0 1 15,0 21-15,0 0 0,0 0 16,21-22-16,21 22 0,-20 0 16,20 0-16,0 21 0,1-21 0,-1 21 15,21 0-15,1 0 0,42 0 16,-43 0-16,1 21 15,-1 0-15,-20 21 0,20-21 0,-21 22 16,1-1-16,-1 22 0,-21-22 16,0 21-16,1-20 0,-22-1 0,0 22 15,0-22-15,0 0 0,0 1 16,0-22-16,-22 21 0,1 0 0,0-20 16,-21-1-16,42 0 0,-21 0 15,-1-21-15,1 0 0,0 0 16,21-21-1,0 0-15,0 0 16,0-22-16,0 22 0,0-21 16,21-1-16,0 1 0,1 0 15,-1-1-15,0-20 0,21-1 0,-21 22 16,22-21-16,-1 20 0,0 1 16,1 21-16,-1-22 0,22 43 15,-22-21-15,0 21 0,1 0 0,-22 21 16,21 1-16,-21 20 0,0 0 0,1 1 15,-22-1-15,0 21 0,0 1 16,0-22-16,0 22 0,0-22 0,-22 0 16,1 1-16,0-1 0,0 0 15,0-20-15,0-1 0,-1 21 16,1-21-16,0 0 0,21 1 16,-21-22-16,0 0 15,21-22 16,0 1-31,0 0 0,21 0 0,0 0 16</inkml:trace>
  <inkml:trace contextRef="#ctx0" brushRef="#br0" timeOffset="68135.13">3831 12467 0,'42'0'31,"-20"-21"-15,-1 0-16,0 21 0,0-21 0,0 21 16,0-21-16,22-1 0,-22 1 15,0 21-15,0-21 0,0 0 0,-21 0 16,0 0-16,22-1 0,-22 1 0,0 0 16,0 0-16,0 0 0,-22 21 15,1 0-15,0 0 16,0 21-16,0 0 0,0 0 15,-1 0-15,1 22 0,0-22 16,0 21-16,0 1 0,0-22 16,21 21-16,0-21 0,0 22 0,0-22 15,0 0-15,0 0 0,0 0 16,0 0-16,21 1 0,0-22 16,0 0-16,0 0 0,0 0 0,22 0 15,-22 0-15,0 0 0,21-22 16,-20 22-16,-1-21 0,21 0 0,-21 0 15,22 0-15,-1 0 0,-21-1 16</inkml:trace>
  <inkml:trace contextRef="#ctx0" brushRef="#br0" timeOffset="68367">4657 11980 0,'0'0'0,"0"-42"0,0 0 16,0 21-16,0-1 0,0 44 31,-22-1-31,1 21 0,0 0 15,21 1-15,-21 20 0,0-20 0,21 20 16,-21-21-16,21 1 0,0-1 16,-43 0-16,22 1 0,21-1 0,0-21 15,-21 22-15,21-22 0,0 0 16,-21 0-16,21 0 0,0 0 0,21-21 16,0 0-1,0-21-15,22 21 0,-22-21 16,21-21-16,0 21 0,1-1 15</inkml:trace>
  <inkml:trace contextRef="#ctx0" brushRef="#br0" timeOffset="68824.1">5080 11832 0,'0'0'0,"0"43"31,0-22-31,0 21 16,-21 0-16,21 1 0,0-1 15,-21 22-15,-1-22 0,1 0 0,0 1 16,0-22-16,21 21 0,0 0 0,-21 1 16,21-22-16,0 0 15,-21 0-15,21 22 0,0-22 16,0 0-16,-22-21 0,22-21 47,0 0-47,0-1 0,22 1 15,-1 0-15,0 0 0,0-21 0,0 20 16,0 1-16,22-21 0,-22 21 16,21 0-16,-21-1 0,22 1 0,20 21 15,-20 0-15,-1 0 16,-21 21-16,21 1 0,-20-1 16,-1 0-16,0 0 0,0 0 0,0 22 15,-21-22-15,0 0 0,0 21 16,0-21-16,0 1 0,-21-1 0,0 0 15,21 0-15,-21-21 0,0 21 0,-1 0 16,1-21-16,0 0 16,0 0-1,0-21 1,21 0-16,-21 21 0,21-21 16,-22 0-16</inkml:trace>
  <inkml:trace contextRef="#ctx0" brushRef="#br0" timeOffset="69003">4551 12171 0,'0'0'0,"-43"-21"0,22 21 15,-21 0-15,63 0 16,0 0-16,22 0 0,-1 0 16,0 0-16,1 0 0,20 0 15,-21 0-15,22 0 0,-1 0 0,-20 0 16,20 0-16,-20 0 0,-1-21 15,0 21-15,1 0 0</inkml:trace>
  <inkml:trace contextRef="#ctx0" brushRef="#br0" timeOffset="69406.77">5969 12129 0,'-42'42'31,"42"-21"-31,-22 0 0,1-21 16,0 21-16,0 1 0,-21-1 0,20 0 16,1 21-16,0-21 0,0 1 0,21 41 15,0-21-15,0-20 0,-21-1 16,21 0-16,0 0 0,21-21 16,21 21-16,-21-21 15,1 0-15,20 0 0,0 0 0,1 0 16,-1 0-16,0-21 0,1 21 15,-22-21-15,21 0 0,0 0 0,-20 21 16,-1-22-16,21 1 0,-42-21 0,0 21 16,21 0-16,-21-22 15,0 22-15,0-21 0,0 21 0,-21-22 0,0 22 16,0 0-16,0 0 0,-22 21 16,22 0-16,0 0 0,-21 0 0,-1 0 15,22 0-15,-21 0 0,21 21 16,-1 0-16,1-21 0,0 21 15,0 0-15,21 1 0,0-1 0,-21-21 16,42 21-16,0 0 0,0-21 16,22 0-16</inkml:trace>
  <inkml:trace contextRef="#ctx0" brushRef="#br0" timeOffset="69947.03">6794 12192 0,'0'0'0,"0"-42"0,-42-43 32,21 64-32,0 21 0,-22 0 15,22-21-15,-21 21 0,21 0 0,-22 0 16,22 21-16,-21 0 0,21 0 0,-22 22 16,22-22-16,-21 21 0,21 0 15,0-20-15,-1 20 0,-20 0 0,42-21 16,-21 22-16,21-22 0,0 21 0,0-21 15,0 1-15,0-1 0,21 0 16,-21 0-16,21-21 0,0 0 16,22 0-16,-22 0 0,0 0 15,0 0-15,22 0 0,-22 0 16,21 0-16,-21-21 0,0 0 0,22 0 16,-22 21-16,0-43 0,0 22 15,22-21-15,-22-1 0,0 1 0,-21 0 16,21-22-16,0 1 0,0-1 0,-21 1 15,0-1-15,22 1 0,-22 20 16,0-20-16,21 42 0,-21-22 0,0 22 16,0 0-16,0 0 0,-21 42 15,-1 0 1,1 0-16,0 22 0,21-1 16,-21 0-16,21 1 0,-21 20 15,21 1-15,-21-1 0,21-20 0,0 62 16,0-62-16,0-1 15,0 0-15,0 1 0,21-22 0,-21 0 16,21 0-16,0 22 0,0-43 0,0 21 16,1-21-16,20 0 0,-21 0 0,21 0 15,-20 0-15,20 0 16,0-21-16,-21-1 0,22 1 0,-22 0 16</inkml:trace>
  <inkml:trace contextRef="#ctx0" brushRef="#br0" timeOffset="73747.32">9059 11621 0,'-63'0'16,"42"0"-16,-22 0 15,22 0-15,0 21 0,-21 0 16,-1 0-16,22 0 0,-21 22 0,21-1 15,-22 0-15,22 1 0,0 20 16,0-21-16,0 22 0,21-22 0,0 22 16,0-22-16,0 22 0,0-22 15,0 0-15,0 1 0,0-22 0,0 21 16,21-21-16,0 0 0,0 1 0,0-1 16,0-21-16,22 0 0,-22 0 15,21 0-15,1 0 0,-1 0 0,0 0 16,1 0-16,20-21 0,-21-1 15,1 1-15,-1 0 0,0-21 0,1 21 16,-22-22-16,21 1 0,-21 0 16,1-1-16,-22 1 0,0-22 15,0 22-15,0-21 0,0 20 0,0-20 16,0 20-16,0 1 0,-22 0 16,1-1-16,0 1 0,0 21 0,0 0 15,-22 0-15,22-1 0,-21 1 16,21 21-16,-22 0 0,22 0 0,-21 21 15,0 1-15,-1-1 0,22 0 16,-21 0-16,-1 21 0,22 1 0,0-1 16,0 22-16,0-1 0,21 1 0,0-1 15,0-21-15,0 22 16,0-22-16,0 22 0,0-22 0,0-21 16,21 22-16,0-22 0,21 0 15,-20 0-15,20 0 0,0 0 0,-21-21 16,22 0-16,-1 0 0,0 0 0,22 0 15,-22-21-15,1 21 0,-1-21 16,0 0-16,1-21 0,20 20 0,-42 1 16,22-21-16,-1 0 0,-21 20 15,21-20-15,-20 0 0,-1-1 16,-21 22-16,21 0 0,-21 0 16,0 0-16,21 21 0,-21 21 15,0 0 1,0 0-16,0 22 0,0-22 15,0 21-15,0-21 0,0 22 0,0-22 16,0 21-16,0-21 0,0 0 16,0 22-16,0-22 0,0 0 0,0 0 15,0 0-15,21-21 16,0 0-16,1 0 0,-1 0 16,21 0-16,-21 0 0,0 0 0,22-21 15,-22 21-15,21-21 0,-21 0 16,22 0-16,-22 0 0,21-22 15,-21 22-15,1-21 0,-1 21 0,-21-22 16,21 1-16,-21 21 0,21-22 16,-21 22-16,0 0 0,0 0 0,0 42 47,0 0-47,0 0 0,0 22 15,0-22-15,0 0 0,0 21 0,-21-20 16,21 20-16,0-21 0,0 0 0,0 0 15,0 1-15,0-1 0,0 0 16,0 0-16,0 0 0,0 0 0,21-21 16,0 0-16,0 22 0,1-22 15,-1 0-15,0 0 0,0 0 16,0 0-16,0 0 0,22-22 0,-22 1 16,0 0-16,0 21 0,0-21 15,1 0-15,-1 0 0,0-22 0,0 22 16,0-21-16,-21 21 0,0-22 15,0 1-15,0 0 0,21-1 0,-21 22 16,0-21-16,0 21 0,0-1 16,-21 44-1,21-1 1,0 0-16,0 21 16,-21-21-16,21 22 0,0-1 0,-21-21 15,21 22-15,0-22 0,0 21 16,-21-21-16,21 0 0,0 1 0,0-1 15,0 0-15,0 0 0,21 0 16,0-21-16,0 0 0,0 0 16,1 0-16,-1 0 0,0 0 0,21 0 15,-21 0-15,22-21 0,-1 21 0,0-21 16,1 0-16,20 21 0,-20-21 16,-1-22-16,0 22 0,1 0 0,-1-21 15,0-1-15,1 1 0,-22 21 16,0-22-16,0 22 0,-21 0 0,0-21 15,-21 42-15,-21 0 16,20 0-16,-20 0 0,21 21 16,0-21-16,-22 21 0,22 21 0,0-20 15,21-1-15,0 0 0,0 21 16,0-21-16,0 1 0,0-1 0,42 0 16,-20 0-16,-1 0 0,-21 0 0,21 1 15,0-1-15,0 0 0,0 0 16,1-21-16,-1 21 0,0-21 0,0 0 15,0 0-15,0 21 0,1-21 0,-1 0 16,0 0-16,0 0 0,0 0 16,0 0-16,1-21 0,-1 21 0,0-21 15,0 0-15,0 0 0,0 0 16,1-22-16,-1 1 0,0 0 16,0-1-16,-21 1 0,21-22 0,0 1 15,1 21-15,-1 20 0,-21-20 0,0 0 16,21-1-16,-21 1 0,0 0 15,0-1-15,0 22 0,0 0 0,21 21 16,-21 21 0,-21 43-16,0-43 15,21 21-15,0-21 0,-21 1 0,21 20 16,0 0-16,0 1 16,-22-1-16,22 21 0,-21-20 0,21-1 15,0-21-15,-21 22 0,21-1 0,0-21 16,0 21-16,0-20 0,0-1 15,0 0-15,21 0 0,0-21 16,1 0-16,-1 0 0,0 0 0,0 0 16,0 0-16,0 0 0,22 0 0,-22 0 15,21 0-15,1-21 0,-1 0 16,-21 21-16,0 0 0,22-21 0,-22-22 16,21 22-16,-21 0 0,0 0 15,1-22-15,-1 22 0,0 0 0,-21 0 16,0 0-16,0 0 0,-21 42 15,21 0 1,-21 0-16,-1 0 0,1 0 16,0 43-16,21-43 15,-21 0-15,21 0 0,0 1 0,0-1 16,0 0-16,0 0 0,0 0 16,21-21-16,0 0 0,0 0 15,1 0-15,-1 0 0,21 0 16,-21 0-16,22 0 0,-1 0 0,-21 0 15,21-21-15,1 0 0,-22 0 0,21 0 16,-21-1-16,22 1 0,-22-21 16,0 21-16,0-22 0,0 1 15,-21-21-15,0 20 0,0 1 0,0 0 16,0-1-16,0 22 0,-21 0 0,0 0 16,0 21-16,0 0 0,-22 0 15,22 0-15,0 21 0,-21 0 16,-1 0-16,22 22 0,0-1 0,-21-21 15,21 21-15,-1 1 0,1-1 16,21-21-16,0 22 0,0-22 0,0 21 16,0-21-16,0 0 0,0 1 15,21-1-15,1 0 0,-1-21 0,21 21 16,-21 0-16,22-21 0,-1 0 16,0 0-16,1 0 0,-1 0 15,0 0-15,22 0 0,-22 0 0,85-21 16,-63 21-16,-1-21 0,1 0 15,-1 0-15,1-1 0,-22 1 16,0 0-16,1-21 0,20-22 16,-42 22-16,-21-22 0,0 22 15,0 0-15,0 21 0,-21-22 0,0 22 16,0 0-16,-22 0 0,22 21 16,0 0-16,-21 0 0,21 21 15,-1 0-15,-20 21 0,0-20 16,-22 62-16,43-41 0,-21-22 15,42 21-15,-21 0 0,21-20 16,0 20-16,0-21 0,0 0 0,0 0 16,21 1-16,-21-1 0,21-21 15,0 0-15,0 21 0,0-21 0,1 0 16,-1 0-16,0 0 0,0 0 0,0 0 16,0 0-16,1-21 0,-1 0 15,0-1-15,0 1 0,0 0 16,0 0-16,1 0 0,-1-64 0,-21 64 15,21-21-15,-21 20 0,21-20 16,-21 21-16,0 0 16,0 42-1,0 0-15,-21 0 0,0 22 16,21-22-16,0 0 0,-21 21 16,21-21-16,0 22 0,0-22 0,0 0 15,0 0-15,0 0 0,0 1 0,21-1 16,0-21-16,0 21 0,21 0 15,-20-21-15,20 0 0,0 0 0,1 0 16,-1 0-16,0 0 0,1 0 16,-1 0-16,0 0 0,1 0 0,-1-21 15,0 0-15,1 0 0,-1-1 16,0 1-16,-21 0 0,22-21 16,-22-1-16,0 1 0,0-43 15,-21 64-15,0-21 0,0 21 16,-21 0-16,-21-1 0,21 1 0,-22 21 15,22 0-15,-21 0 0,-1 21 16,22 1-16,-21-1 0,21 0 0,-43 42 16,43-20-16,21-1 0,-21-21 15,21 22-15,-21-22 0,21 0 16,0 21-16,0-21 0,0 1 0,0-1 16,0 0-16,21-21 0,0 21 15,0-21-15,0 0 0,1 0 0,-1 0 16,0 0-16,0 0 0,0 0 15,0 0-15,1 0 0,-1-21 16,0 0-16,0 0 0,0-1 0,22-62 16,-22 41-16,0-20 15,0-1-15,0 1 0,22-64 16,-22 63-16,0 1 0,0 21 16,-21-64-16,0 63 0,0 1 15,0 21-15,0 0 0,0 0 16,-21 21-16,0 0 15,0 21-15,-1 21 0,1-21 0,0 22 16,0-1-16,21 0 16,0 1-16,-21 20 0,21 1 0,0-22 15,0 64-15,0-43 16,0-20-16,0-1 0,21 0 0,-21 1 16,0-22-16,21 21 0,0-21 0,0 0 15,1 1-15,-1-1 16,0-21-16,0 21 0,0-21 0,0 0 0,1 0 15,20 0-15,-21 0 0,0 0 16,22 0-16,-22-21 0,0 0 16,0 21-16,21-22 0,-20-20 0,-1 21 15,21 0-15,0-43 0,-20 22 16,-22 21-16,21 0 0,-21-1 16,0 44-1,0-1 1,0 0-16,-21 0 0,21 0 15,-22 0-15,22 1 0,0-1 0,0 0 16,0 0-16,-21 0 0,21 0 0,0 1 16,21-22-16,1 0 15,-1 0-15,0 0 0,0 0 0,0 0 16,0 0-16,1 0 0,20 0 0,-21 0 16,21-22-16,-20 1 0,20 0 15,-21 0-15,21-43 0,1 22 16,-22 21-16,0-21 0,21-1 15,-20 1-15,-1-22 0,-21 43 16,0 0-16,-21 21 16,21 21-1,-22 0-15,1 22 0,0-22 16,0 21-16,0 1 0,21-22 0,0 21 16,0-21-16,-21 0 0,21 43 15,0-43-15,-22 0 0,1 0 16,0 1-1,42-44 17,0 22-17,-21-21-15,22 0 0,-22 0 0,0 0 16,0 0-16,0-1 0,21 1 0,21 0 16,-21-21-16,64-22 0,-22 1 15,1 20-15,-22 43 16,-21-21-16,-21 0 15</inkml:trace>
  <inkml:trace contextRef="#ctx0" brushRef="#br0" timeOffset="74514.88">15642 12171 0,'0'42'15,"0"-21"-15,0 1 0,21-1 16,0 0-16,1 0 0,-1 0 16,0 0-16,0-21 0,21 22 0,-20-22 15,20 21-15,0-21 0,-21 0 16,22 0-16,-1 0 0,0 0 0,1 0 15,-1 0-15,0 0 0,1 0 16,-1-21-16,0-1 0,1 1 0,-1 0 16,-21-21-16,22-1 0,-22 1 0,21 0 15,-42-22-15,0 22 0,0 0 16,0 20-16,0-20 0,0 21 0,-21 21 16,0-21-16,-22 21 0,22 0 15,-21 0-15,0 21 0,-1 0 0,1 0 16,0 0-16,-1 1 0,1 20 15,21-21-15,0 21 0,-1-20 16,1 20-16,21-21 0,0 0 0,0 0 16,0 1-16,0-1 0,0 0 15,0 0-15,21-21 0,1 21 0,-1-21 16,0 0-16,0 0 0,0 0 16,0 0-16,1 0 0,-1 0 0,0 0 15,0-21-15,0 21 0,0-21 16,1 0-16,-1 0 0,0-22 0,0 22 15,0 0-15,0-21 0,1 20 16,-22-20-16,21 21 0,-21 0 0,21 0 16,-42 42 15,0 0-31,-1 0 16,22 0-16,-21 0 0,21 1 15,-21 20-15,21-21 0,0 21 0,-21 1 16,21-22-16,0 21 0,0 1 0,0-1 15,0 0-15,0 1 0,0-1 16,0 0-16,0 64 0,0-64 16,0 22-16,-21-22 0,21 22 0,0-22 15,-21 22-15,-1-22 0,1 0 16,0 1-16,0-1 0,21 0 0,-21 1 16,0-1-16,-1-21 0,22 21 15,0 1-15,0-1 0,0-21 0,0 22 16,0-1-16,0-21 0,0 21 15,0-20-15,0-1 0,0 0 16,0 0-16,-42-21 16,21 0-1,0 0-15,0 0 0,21-21 16,0 0-16,0 0 0,-43 21 0,43-22 16,-21 1-16,21 0 15,-21 21-15,21-21 0,0 0 0,0 0 16,0-1-16,0 1 0,0 0 15,0 0-15,0 0 0,0 0 16,0-22-16</inkml:trace>
  <inkml:trace contextRef="#ctx0" brushRef="#br0" timeOffset="75051.57">15748 12129 0,'21'0'16,"0"0"15,0 0-15,-21 21-16,0 0 15,0 0-15,0 0 16,0 0-16,0 1 0,0-1 0,0 0 16</inkml:trace>
  <inkml:trace contextRef="#ctx0" brushRef="#br0" timeOffset="75630">14817 11578 0,'0'43'15,"0"-22"-15,0 0 16,21-21 31,-21-21-32,0 0 17,0 42 30,0 0-46,-21-21-1</inkml:trace>
  <inkml:trace contextRef="#ctx0" brushRef="#br0" timeOffset="78403.61">2730 14034 0,'0'0'0,"22"-22"0,-1 22 0,-21-21 0,0 0 16,21 0-16,-21 0 0,0 0 16,0-22-16,0 22 0,0 0 15,0 0-15,0 0 0,0 42 31,0 0-31,0 0 0,-21 21 0,21 1 16,-21-1-16,21 0 0,-22 1 16,22 20-16,0 1 0,0-1 0,-21 1 15,21-1-15,-21 1 0,21-22 16,0 22-16,-21-1 0,0-21 16,0 1-16,21-1 0,-22-21 15,22 22-15,0-22 0,0 0 0,-21-21 16,21-21-1,0 0 1,0-1-16,-21-20 0,21 0 16,0-1-16</inkml:trace>
  <inkml:trace contextRef="#ctx0" brushRef="#br0" timeOffset="78938.64">2349 14097 0,'-21'-21'0,"42"42"0,-63-84 0,42 41 16,0 1-16,0 0 0,0-21 15,0-22-15,21 43 16,0 0-16,22-21 0,-1 20 16,0 1-16,1 0 0,-1 0 15,22 0-15,-1 21 0,1 0 0,-22 0 16,21 21-16,1 0 0,-1 21 16,-20-20-16,-1 41 0,0-21 0,1 1 15,-1-1-15,-21 0 0,0 1 16,1-1-16,-22 22 0,0-22 0,0 0 15,0 1-15,0-1 0,-22 0 16,1-21-16,0 22 0,0-22 0,21 0 16,-21 0-16,-22-21 31,43-21-31,0 0 0,0 0 0,0-22 16,0 1-16,0 0 0,0-1 15,0-20-15,22 21 0,-22-22 16,21 1-16,21 20 0,-21-20 0,22-1 15,-1 1-15,0 20 0,22 1 16,-22 21-16,22 0 0,-22 21 0,21 0 16,-20 21-16,-1 21 0,-21-21 15,0 43-15,22-22 0,-43 1 0,0 20 16,0-21-16,0 22 16,0-22-16,0 22 0,0-1 0,-21-20 15,21-1-15,-22 21 0,1-20 16,0-1-16,0 0 0,0-20 0,0 20 15,21-21-15,-22 0 16,22 0-16,-21-21 0,21-21 16,0 0-1,0 0-15,0-21 0,21 20 16,1-20-16,-1 21 0</inkml:trace>
  <inkml:trace contextRef="#ctx0" brushRef="#br0" timeOffset="79310.52">4000 14330 0,'0'0'0,"22"21"0,-22-42 31,21 0-31,0 21 16,0-21-16,0-1 0,-21 1 15,21 0-15,1 0 0,-1 0 0,-21 0 16,21-1-16,-21 1 0,0 0 15,0 0-15,0 0 0,0 0 16,-21-1-16,0 22 0,-1 0 16,1 0-16,0 0 0,0 22 0,0-1 15,0 0-15,-1 0 0,22 21 16,-21-20-16,0 20 0,21 0 16,-21 1-16,21-1 0,0 0 15,0 1-15,0-1 0,0-21 0,0 0 16,0 22-16,0-22 0,21-21 15,0 21-15,0-21 0,1 0 0,-1 0 16,0 0-16,21 0 0,-21-21 16,1 0-16,20-1 0,0 1 0,-21 0 15,22-21-15,-1-1 0,0 1 16,1 0-16</inkml:trace>
  <inkml:trace contextRef="#ctx0" brushRef="#br0" timeOffset="79542.38">4826 13737 0,'0'0'0,"0"-42"0,0 21 0,0 0 0,0-1 16,0 44 0,-21-1-16,0 21 0,21 0 0,-22 1 15,1 20-15,21-20 0,-21-1 16,0 21-16,21-20 0,-21-1 0,0 0 16,-1 1-16,22-1 0,-21 0 15,0-20-15,21 20 0,-21-21 0,21 0 16,0 0-16,0 1 0,21-22 15,0 0 1,0-22-16,1 1 0,20 0 16,-21 0-16,21-21 0,-20-1 15,-1 22-15</inkml:trace>
  <inkml:trace contextRef="#ctx0" brushRef="#br0" timeOffset="79970.14">5038 13716 0,'0'0'0,"21"-21"0,0-21 16,-21 63-1,0 0-15,0 0 16,0 21-16,0 1 0,0-1 0,0 22 16,-21-22-16,21 0 0,0 1 0,-21-1 15,-22 21-15,43-20 16,-21-1-16,0 0 0,21-20 0,0 20 16,0-21-16,-21 0 0,21 0 15,0 1-15,-21-22 16,21-22-1,0 1 1,21-21-16,0 21 0,-21 0 0,21-22 16,0 22-16,-21-21 0,21 21 15,1-22-15,-1 1 0,21 0 16,-21 20-16,0-20 0,1 21 0,20 0 16,-21 21-16,21 0 0,-20 0 15,20 21-15,-21 0 0,0 0 0,0 0 16,1 22-16,-22-22 0,0 21 15,0-21-15,0 22 0,0-22 0,0 21 16,-22-21-16,22 22 0,-21-22 0,0 0 16,21 0-16,-21 0 0,0 1 15,0-22-15,-1 0 32,22-22-32,-21 1 0,0 0 15,21 0-15,0 0 0</inkml:trace>
  <inkml:trace contextRef="#ctx0" brushRef="#br0" timeOffset="80156.03">4530 14034 0,'21'0'31,"21"0"-15,-21 0-16,22 0 0,-22 0 15,42 0-15,-20 0 0,-1 0 0,0-22 0,22 22 16,-22 0-16,0 0 0,1-21 16,-1 21-16</inkml:trace>
  <inkml:trace contextRef="#ctx0" brushRef="#br0" timeOffset="80522.44">5673 13970 0,'0'21'0,"-22"-21"0,1 0 15,21 21-15,-21 1 0,21-1 16,-21 0-16,0 0 0,0 0 0,-1 0 16,1 22-16,21-22 0,-21 21 15,21-21-15,-21 22 0,21-22 0,0 21 16,0-21-16,0 1 0,0-1 0,0 0 16,21 0-16,0-21 0,0 0 15,22 0-15,-22 0 0,0 0 16,21-21-16,1 0 0,-1 21 15,-21-21-15,22-22 0,-1 22 0,-21 0 16,0 0-16,0-22 0,1 22 0,-22 0 16,0-21-16,0 21 0,0-22 15,0 22-15,-22 0 0,1 0 0,21 0 16,-21-1-16,0 22 0,0 0 0,0 0 16,-22 0-16,22 0 0,0 0 15,0 0-15,0 22 0,-1-1 0,1-21 16,21 21-16,0 0 0,0 0 0,0 0 15,0 1-15,21-1 16,1-21-16,-1 0 0</inkml:trace>
  <inkml:trace contextRef="#ctx0" brushRef="#br0" timeOffset="81028.14">6392 14055 0,'0'0'16,"43"-21"-16,-22-1 0,-21 1 0,0 0 0,0 0 15,0 0-15,-21 21 16,-1 0-16,1 0 0,0 0 16,0 0-16,0 21 0,0 0 15,-1 21-15,1-20 0,0-1 16,0 0-16,0 0 0,0 21 0,21-20 16,0 20-16,-22 0 0,22-21 0,0 1 15,0 20-15,0-21 0,0 0 16,0 0-16,0 1 0,22-22 0,-1 0 15,0 0-15,0 0 0,0 0 16,0 0-16,1 0 0,-1-22 0,0 1 16,0 21-16,21-42 0,-20 21 0,-1 0 15,0-1-15,0-20 0,-21 21 16,21-21-16,0-1 0,-21 1 0,22 0 16,-1-1-16,0-20 0,-21-1 15,21 1-15,-21-1 0,21 1 0,0-1 16,-21 1-16,0 20 0,0 1 15,0 21-15,0 0 0,0 0 0,0 42 16,0 21 0,0 0-16,-21 22 0,-42-22 0,42 22 15,-1-1-15,22 22 0,0-22 0,0 1 16,-21-22-16,21 22 0,0-22 16,0 22-16,0-22 0,0 0 0,0 1 15,0-22-15,21 0 0,-21 0 16,22 0-16,20 0 0,-21-21 0,21 0 15,1 0-15,-1 0 0,0-21 16,22 0-16,-22 0 0,22 0 16,-22 0-16</inkml:trace>
  <inkml:trace contextRef="#ctx0" brushRef="#br0" timeOffset="84652.64">8594 13674 0,'0'-21'0,"0"42"0,0-64 0,0 22 0,0 0 15,0 0-15,0-21 16,0 20-16,0 1 0,0 0 0,-22 0 16,1 21-16,0 0 15,0 0-15,0 0 0,0 0 0,-1 0 16,1 42-16,-21-21 0,-22 64 15,43-43-15,0 22 0,-21-1 16,21-20-16,-1 20 0,1 1 16,0-22-16,0 22 0,21-22 0,0 21 15,0-20-15,0-1 0,0 0 0,0 1 16,21-22-16,0 0 0,0 0 16,1 0-16,20-21 0,-21 0 0,21 0 15,1 0-15,-1-21 0,0 0 16,22 0-16,-22 0 0,22-22 0,-1 22 15,-20-21-15,20 0 0,-21-1 16,1 1-16,-1 0 0,-21-22 16,0 22-16,1-22 0,-22 1 0,0-1 15,0 1-15,0-1 0,-43 22 16,22 0-16,0-1 0,0 1 16,-22 21-16,1 0 0,0 21 15,-1 0-15,1 0 0,0 0 0,-1 21 0,1 0 16,21 21-16,-21 1 0,-1 20 15,22-21-15,0 22 0,-21-1 16,20 1-16,22-1 0,0 1 0,0-22 16,0 22-16,0-22 0,0 0 0,0-20 15,0 20-15,22-21 0,20 0 16,-21 0-16,21 1 0,1-22 16,-1 0-16,22 0 0,-22 0 0,21 0 15,1-22-15,-22 1 0,22 0 0,-1 0 16,-20 0-16,-1 0 0,21-1 15,-20 1-15,-22-21 0,21 0 0,-21 20 16,1-20-16,-1 21 0,0 0 16,0 0-16,-21-1 0,0 44 31,0-1-31,0 0 0,0 0 16,0 0-16,0 22 0,0-22 0,0 0 15,0 21-15,0-21 0,0 1 16,0-1-16,0 0 0,0 0 0,0 0 15,21-21 1,0 0-16,1 0 0,-1 0 16,0-21-16,0 21 0,0-21 0,0 0 15,1 21-15,-1-21 0,0-1 16,0-20-16,0 21 0,0 0 16,-21-22-16,0 22 0,22 0 0,-22-21 15,0 21-15,21-1 0,-21 1 16,0 42 15,0 1-31,0-1 0,0 0 0,0 0 16,0 0-16,0 22 0,0-22 15,0 0-15,0 0 0,0 21 0,0-20 16,0-1-16,0 0 0,0 0 16,0 0-16,21 0 0,-21 1 15,21-22-15,0 0 0,0 21 16,22-21-16,-22 0 0,21 0 0,-21 0 15,22 0-15,-1-21 0,0-1 16,1 22-16,-22-21 0,21 0 0,1 0 16,-22 0-16,21 0 0,-21-22 0,0 22 15,1 0-15,-22-21 16,0 20-16,0 1 0,0 0 0,0 0 16,0 0-16,-22 21 31,22 21-31,-21 0 0,0 0 15,21 0-15,0 1 0,-21-1 16,21 0-16,-21 0 0,21 0 16,0 22-16,-21-22 0,21 0 15,0 0-15,0 0 0,0 0 0,21-21 16,0 22-16,0-22 0,0 0 16,0 0-16,1 0 15,20 0-15,-21 0 0,0 0 0,22 0 16,-22-22-16,21 1 0,-21 21 15,22-21-15,-22 0 0,21 0 0,-21 0 16,0-22-16,1 22 0,-1-42 16,-21 20-16,0 22 0,0-21 15,0 21-15,0-1 16,-21 22-16,-1 0 16,1 0-16,21 22 0,-21-1 15,21 0-15,0 0 0,-21 0 16,21 0-16,0 1 0,0-1 0,0 0 15,21 0-15,-21 0 16,21 0-16,0 1 0,1-1 16,-1 0-16,0 0 15,0-21-15,0 0 0,0 21 16,22-21-16,-22 0 0,0 0 0,21 0 16,-20 0-16,20 0 0,0 0 0,-21 0 15,1-21-15,20 0 0,-21 21 16,0-21-16,0 0 0,22-22 15,-43 22-15,0-21 0,21 21 16,-21-22-16,21 22 0,-21 0 0,0 0 16,0 0-16,0-1 0,0 1 15,0 42 1,0 1 0,0-1-16,0 21 0,0-21 15,0 0-15,0 1 0,0-1 0,0 21 16,0-21-16,0 0 0,0 1 15,0-1-15,21 0 0,0-21 16,1 0-16,-1 0 16,0 0-16,0 0 0,0 0 0,0 0 15,22 0-15,-22 0 0,0 0 0,21-21 16,-20 21-16,-1-21 0,0-1 16,21 1-16,-21 0 0,1 0 15,-1 0-15,0 0 0,0-1 0,0 1 16,0 0-16,1 0 0,-1 21 15,-21 21 1,0 0-16,0 0 16,0 1-16,0-1 0,0 0 0,0 0 15,0 0-15,0 0 0,21 22 16,0-22 0,0-21-16,0 21 0,1 0 0,20-21 15,0 0-15,1 0 0,-1 0 0,0 0 16,22 0-16,-22 0 0,0 0 15,22-21-15,-22 21 0,1-21 0,-1 0 16,-21 0-16,21-1 16,-20 1-16,-1 0 0,0 0 0,0-21 15,0-1-15,-21-20 0,0 42 16,0-22-16,0 22 0,-21 0 16,-21 21-16,21 0 0,-1 0 0,-20 0 15,0 0-15,-1 0 0,1 0 16,21 21-16,-21 0 0,-1 22 0,22-22 15,-21 21-15,21-21 0,-1 0 16,22 22-16,0-22 0,0 21 16,0-21-16,0 1 0,22-1 15,-1 0-15,0-21 0,0 0 16,0 0-16,0 0 0,1 0 0,-1 0 16,21 0-16,-21 0 0,0 0 15,1-21-15,20 21 0,-21-21 0,0-1 16,0 22-16,1-21 0,-1-21 0,0 21 15,0-22-15,0 1 16,0 0-16,1-64 0,-22 42 0,21 1 16,-21-1-16,0 1 0,0 21 0,21-22 15,-21 22-15,0-1 16,0 22-16,0 0 0,0 42 0,-21-21 16,-22 0-16,22 43 0,21-1 15,0-21-15,0 21 0,-21 1 16,21 20-16,0-20 0,-21 20 15,21-21-15,0 1 0,0 20 0,0-20 16,0-1-16,0 0 0,0-21 16,0 22-16,21-22 0,0 0 0,-21 0 15,21 0-15,1 1 0,-1-1 16,0-21-16,0 0 0,0 0 0,0 0 16,22 0-16,-22 0 0,0 0 0,0 0 15,0-21-15,22 21 0,-22-22 16,0 1-16,0 0 0,0 0 15,1 0-15,-1 0 0,0-22 16,0 22-16,0 0 0,0 0 0,-21 0 16,0 42-1,0 0 1,-21 0-16,0 0 0,21 0 16,-21 1-16,21 20 0,0-21 15,0 0-15,0 0 0,0 1 16,0-1-16,21 0 15,0-21-15,0 0 0,1 0 0,-1 0 16,21 0-16,0 0 0,-20 0 0,20 0 16,-21 0-16,21 0 0,1 0 15,-22-21-15,21 0 0,1 21 16,-22-22-16,21 1 0,-21-21 0,22 21 16,-22 0-16,0-22 0,0 22 15,0 0-15,0 0 0,-21 0 0,0 42 31,-21 0-31,0 0 0,0 0 16,0 0-16,21 1 16,-21-1-16,-1 0 0,1 0 0,0 0 0,0 0 15,21 1-15,0-1 16,-21-21-16,21-21 47,21-1-47,0 1 15,-21 0-15,21 0 0,0 0 16,1 0-16,-1-1 0,21 1 0,-21-21 16,0 21-16,1 0 0,20-1 15,-21 1-15,0 0 0,0 21 0,1 0 16,-1 21 0,-21 0-16,0 1 0,0-1 0,0 0 15,0 0-15,0 0 0,0 0 0,0 1 16,21-1-16,-21 0 0,0 0 15,21 0-15,0 0 0,0-21 0,1 22 16,20-22-16,-21 0 0,21 21 16,1-21-16,20 0 0,-20 0 15,20 0-15,-21 0 0,1 0 0,20 0 16,-20 0-16,-1-21 0,0-1 16,1 22-16,-1-21 0,-21-21 0,21 21 15,-20-22-15,-1 1 0,0 0 16,-21-1-16,0 1 0,0 0 0,0 21 15,0-22-15,0 22 0,-21 21 16,0 0-16,-22 0 0,1 0 0,0 0 16,-1 21-16,-20 22 0,20-22 15,1 0-15,0 21 0,-1-21 16,1 22-16,21-22 0,0 0 0,21 0 16,0 0-16,0 1 0,0-1 15,21 0-15,42 0 0,-20-21 16,-1 0-16,-21 0 0,0 0 0,22 0 15,-22 0-15,0 0 0,0-21 16,0 21-16,22-21 0,-22 0 0,0-1 16,0 1-16,0 0 0,1 0 15,-22 0-15,21 0 0,0-1 16,21-20-16,-42 21 0,0 0 16,0 42 15,-21 0-31,0 0 15,21 22-15,-21-22 0,0 0 0,-1 21 16,1-21-16,21 22 0,0-1 16,-21 0-16,0 1 0,21 20 0,-21 1 15,21-1-15,0 64 0,-21-63 16,21-1-16,0 1 16,0 20-16,0-20 0,0-1 0,0 1 0,0 21 15,0-22-15,0 22 16,0-22-16,0 1 0,0 20 0,0-41 0,0 20 15,0-20-15,0 20 0,0-21 16,0-20-16,0-1 0,0 21 16,-22-21-16,1-21 0,0 0 15,0 0-15,0 0 16,0-21-16,-1 0 16,22 0-16,-21 21 0,21-21 15,0-1-15,0 1 0,-21 0 16,21 0-16,0 0 0,-21 0 15,21-1-15,0 1 0,0 0 16,0 0-16,0-21 0,-21-1 16,21 1-16</inkml:trace>
  <inkml:trace contextRef="#ctx0" brushRef="#br0" timeOffset="84974.46">13758 13589 0,'0'-21'0,"0"42"0,0-63 0,0 21 16,-21 21 78,0 0-94,0 0 0,0-22 15,-1 22-15,1 0 0,0 0 0</inkml:trace>
  <inkml:trace contextRef="#ctx0" brushRef="#br0" timeOffset="85214.33">11938 13441 0,'-21'0'0,"42"0"0,-63 0 0,20 0 16,1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8T11:50:53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3238 847 0,'22'0'0,"-22"-21"16,21 21 31,-21-22-32,21 1-15,-21 0 16,0 0-1,0 0-15,-21 0 16,0 21 0,-1 0-16,-20-22 0,21 22 0,-21 0 15,20 0-15,-20 0 0,0 0 16,-1 22-16,1-1 0,0 0 16,-1 0-16,1 21 0,-21 1 0,20 20 15,22-20-15,-21 20 0,-1 1 16,1-1-16,21-21 0,0 22 0,0-22 15,21 22-15,-22-22 16,22 0-16,0 1 0,22 20 16,-1-20-16,0-22 0,21 21 0,1 0 15,-22-20-15,21-1 0,22 0 16,-22-21-16,0 0 0,1 0 0,-1 0 16,0 0-16,1 0 0,-1 0 15,0-21-15,1 0 0,-1-1 0,0-20 16,22 21-16,-22 0 15,-21 0-15,-21-22 0,21 22 0,1-21 16,-1 21-16,0-1 0,-21 1 16,21 0-16,0 0 0,-21 0 0,0 0 15,21 21-15,-21-22 0,22 1 16,-22 42 15,0 1-31,-22-22 0,1 21 0,21 0 16,-21 21-16,21-21 0,-21 1 15,0-1-15,21 21 0,-21 0 16,21-20-16,0 20 0,0-21 0,0 21 16,0-20-16,21-1 0,0 0 15,0-21-15,0 21 0,0-21 16,22 0-16,-22 0 0,21 0 16,1-21-16,-1 21 0,0-21 0,1 0 15,-22-22-15,21 22 0,0 0 16,-20-21-16,20 20 0,-21-20 0,0 0 15,-21 21-15,0-22 0,0 1 16,0 0-16,0 20 0,0-20 0,-42 21 16,21 0-16,-22 0 0,22-1 15,-21 22-15,-22 0 0,22 0 0,0 0 16,21 22-16,-22-22 0,1 21 16,21 0-16,-22 0 0,43 0 0,-21 0 15,0 1-15,0-1 16,0 0-16,21 0 0,0 0 0,0 0 15,0 1-15,21-22 16,21 0-16</inkml:trace>
  <inkml:trace contextRef="#ctx0" brushRef="#br0" timeOffset="517.13">4254 1207 0,'0'0'0,"0"-22"0,0 44 47,0-1-32,-21 0-15,21 0 0,-21 0 16,21 22-16,0-22 0,0 21 0,0-21 16,-21 0-16,21 22 0,0-22 15,-21 21-15,21-21 0,0 22 0,21-22 16,-21 0-16,0 0 0,0 0 15,0 1-15,-21-22 0,21 21 16,0-42 15,0-1-31,21 1 0,-21 0 16,21-21-16,-21-1 0,21 22 16,-21-21-16,21 0 0,1-1 15,-1 1-15,-21 0 0,21 20 16,0-20-16,-21 0 0,21 21 0,0-1 15,22 1-15,-1 0 0,-21 21 16,22 0-16,-22 0 0,21 21 0,-21 0 16,22 1-16,-22-1 0,0 21 15,-21 0-15,0-20 0,21 20 0,-21 21 16,0-41-16,-21 20 0,21-21 0,0 21 16,0-20-16,0 20 15,0-21-15,0 0 0,0 0 16,-21-21-16,0 0 31,21-21-15,21 0-16</inkml:trace>
  <inkml:trace contextRef="#ctx0" brushRef="#br0" timeOffset="1348.22">5334 1249 0,'42'-85'32,"-42"64"-32,-21 21 15,21-21-15,-21 21 0,0 0 16,-22 0-16,22 0 0,0 0 16,0 0-16,-21 0 0,20 21 0,1 0 15,-21-21-15,21 21 0,0 1 16,21-1-16,0 0 0,0 0 15,0 0-15,0 0 16,21 1-16,0-22 0,0 21 16,0-21-16,0 21 0,1-21 15,-1 21-15,0-21 0,21 21 16,-21-21-16,1 21 0,-1 1 16,0-22-16,0 21 0,0 0 0,-21 0 15,0 0-15,0 0 16,0 1-16,-21-1 15,0-21-15,0 0 0,0 0 16,-1 0-16,-20 0 0,21 0 16,0 0-16,0 0 0,-1 0 0,1 0 15,0-21-15,21-1 0,-21 1 16,0 0-16,21 0 0,-21 0 16,21 0-16,-22 21 0,22 21 31,0 0-16,0 0-15,22 0 16,-1 0-16,-21 1 0,21-1 0,0-21 16,0 21-16,0 0 0,22-21 15,-22 0-15,0 0 0,21 0 0,-20 0 16,20 0-16,-21 0 0,21-21 16,1 21-16,-1-21 0,0 0 0,1-1 15,-1 1-15,0 0 0,22 0 16,-43 0-16,21-22 0,1 1 15,-1 21-15,-21-43 0,0 22 16,1 0-16,-1-22 0,0 1 0,-21-1 16,0 22-16,0-22 0,0 1 15,0 21-15,0 20 0,0-20 0,0 21 16,0 0-16,-21 21 16,0 0-16,-1 42 15,1-21-15,21 22 0,0 20 16,0-21-16,-21 22 0,21-1 15,0-20-15,-21 20 0,21-20 0,0-1 16,0 21-16,0-20 0,0-1 16,0-21-16,0 22 0,0-22 0,0 0 15,21 0-15,-21 0 0,21 0 16,0-21-16,1 0 16,-1 0-16,0 0 15,0 0-15,-21-21 0,21 21 16,-21-21-16,0 0 0,0 0 0</inkml:trace>
  <inkml:trace contextRef="#ctx0" brushRef="#br0" timeOffset="1548.45">5715 1207 0,'-42'0'31,"42"21"-31,21-21 0,0 0 15,0 0 1,0 0-16,0 0 0,1 0 0,20 0 16,-21 0-16,0 0 0,0 0 15,-21-21-15,22-1 0,-1 1 16,0 21-16,0 0 0</inkml:trace>
  <inkml:trace contextRef="#ctx0" brushRef="#br0" timeOffset="2151.23">6329 1439 0,'0'0'0,"-21"-21"15,-1 21 1,22-21-16,0 0 0,0 0 15,0 0-15,0-1 0,0 1 16,22-21-16,-1 42 16,0-21-16,0 21 0,21 0 0,-20 0 15,20 0-15,-21 0 0,21 0 16,-20 0-16,-1 21 0,0 0 0,0 0 16,0 0-16,-21 1 15,0 20-15,0-21 0,-21 43 0,0-64 0,0 63 16,21-42-16,-21 0 15,-1 1-15,22-1 16,-21-21-16,0 0 16,21-21-1,0-1-15,21 1 16,0 21-16,-21-21 0,22 0 0,-1 0 16,0-22-16,0 22 0,-21 0 15,21-21-15,0 21 0,1-1 0,-1-20 16,0 21-16,0 0 0,0-22 15,0 43-15,1-21 0,-22 0 16,21 21-16,0 0 16,0 0-1</inkml:trace>
  <inkml:trace contextRef="#ctx0" brushRef="#br0" timeOffset="2618.98">7091 1143 0,'0'0'16,"0"21"-16,0-42 15,0 42 17,-21 0-32,21 1 0,0-1 15,-22 0-15,22 21 16,0-21-16,0 1 0,0-1 0,0 0 0,0 0 16,0 21-16,0-20 15,0-1-15,0 0 0,0 0 16,22 0-16,-1-21 15,0 0-15,0 0 0,0 0 0,0 0 16,22 0-16,-22 0 0,0-21 16,0 21-16,0-21 0,22 0 0,-22 0 15,0-1-15,-21 1 0,21 0 16,0-21-16,-21 21 0,22-22 0,-22 22 16,0-21-16,0 21 0,0-43 15,0 43-15,0 0 16,-22 42-16,1-21 15,21 21-15,0 0 16,0 22-16,0-22 0,0 0 0,0 21 16,0-21-16,0 22 0,0-1 15,0-21-15,0 0 0,0 22 0,0-22 16,0 0-16,0 0 0,0 0 16,0 1-16,21-1 0,1-21 0,-1 0 15,0 0 1,0 0-16,0-21 0,0-1 15,1 1-15,20 0 0,-21 0 16</inkml:trace>
  <inkml:trace contextRef="#ctx0" brushRef="#br0" timeOffset="2896.84">7980 1101 0,'0'0'0,"-21"-21"0,42-1 15,-42 22-15,-1-21 0,1 21 16,0 0-16,0 0 0,0 0 15,0 0-15,-1 21 0,22 1 0,-21-1 16,21 0-16,-21 21 0,21-21 16,0 22-16,0-22 0,0 21 0,0 1 15,0-22-15,0 21 0,0-21 16,0 22-16,0-22 0,0 0 16,0 0-16,0 0 0,0 0 15,0 22-15,21-22 0,0 0 0,1-21 16,-1 0-16,0 0 0,0 0 15,21-21-15,-20 21 0,41-42 16,-21 20-16,1 1 0,-22-21 16,21 21-16,-21-22 0,-21 1 0</inkml:trace>
  <inkml:trace contextRef="#ctx0" brushRef="#br0" timeOffset="3564.45">8445 741 0,'0'-21'15,"0"42"-15,0-85 0,0 43 0,0-21 16,0 0-16,0 20 0,0 1 15,0 42 1,0 1-16,-21-1 16,21 0-16,-21 21 0,21 1 0,0-1 15,-21 21-15,0 1 0,21-1 0,0 1 16,-21-1-16,21 1 0,0-1 16,0-20-16,0-1 0,0 0 0,0 1 15,0-1-15,0-21 0,0 0 16,0 22-16,21-22 0,0 0 15,-21 0-15,21-21 16,0 0-16,0 0 0,1 0 16,-1-21-16,0 0 15,0 0-15,0 21 0,0-43 0,1 22 16,-1 0-16,0-21 0,0-1 16,21 1-16,-20 0 0,-1-1 0,0 22 15,0-21-15,0 21 0,0 0 16,-21-1-16,22 1 0,-22 42 31,0 1-31,0 20 0,-22-21 0,22 21 16,-21-20-16,0 20 0,21-21 0,-21 21 15,21-20-15,0 20 0,0-21 16,-21 21-16,21-20 0,0-1 16,0 0-16,0 0 0,21 0 15,0 0-15,0-21 16,22 0-16,-22 0 0,0 0 15,21 0-15,-21 0 0,22 0 0,-22-21 16,21 0-16,-21 0 0,22 0 16,-22 0-16,0-1 0,0 1 0,-21-21 15,0 0-15,0 20 0,0-20 16,0 0-16,0 21 0,0-1 0,0-20 16,-21 42-16,0-21 0,0 21 15,-22 0-15,1 0 0,21 0 0,-21 21 16,20-21-16,-20 21 15,21 0-15,0 1 0,0-1 0,-1 0 16,1 0-16,0 0 0,0 0 0,21 1 16,-21-1-16,21 0 15,0 0-15,21 0 16,0-21-16,0 0 0,22 0 16,-22 0-16,21 0 0</inkml:trace>
  <inkml:trace contextRef="#ctx0" brushRef="#br0" timeOffset="3975.22">9250 1355 0,'0'0'0,"0"-21"16,0-22-1,0 22-15,0 0 0,21 0 16,0 0-16,0-1 0,0 1 16,1 0-16,-1 21 15,0 0-15,0 0 0,0 0 16,0 0-16,22 0 0,-22 0 0,0 21 15,0 0-15,22 1 0,-22-1 16,0 0-16,0 21 0,0-21 0,0 22 16,1-22-16,-22 21 0,0 1 15,0-22-15,0 0 0,0 21 0,0-21 16,0 1-16,0-1 0,-22 0 16,1 0-16,0 0 15,0-21 1,21-21-1,0 0-15,0 0 0,0-22 16,0 22-16,0 0 0,21-21 16,-21 21-16,21-1 0,0-20 0,-21 0 15,22 21-15,-1-1 0,0-20 16,21 21-16,-21 0 0,22 0 0,-1-1 16,-21 1-16,22 0 15,-1 21-15,0-21 0,1 21 0,-22 0 16,21 0-16,0 0 0,1 0 15</inkml:trace>
  <inkml:trace contextRef="#ctx0" brushRef="#br0" timeOffset="4390.97">10604 1101 0,'43'-43'16,"-43"22"-1,0 0-15,0 0 0,-21 21 16,-1 0-16,1 0 15,0 0-15,0 0 16,0 0-16,0 21 0,-1 0 0,1 0 16,-21 1-16,21-1 0,0 0 15,-1 21-15,1-21 0,21 1 0,0-1 16,0 0-16,0 0 0,0 0 16,21 0-16,22 1 0,-22-1 15,0-21-15,21 0 0,1 0 16,-1 21-16,-21-21 0,22 0 0,-1 0 15,0 0-15,-21 0 0,1 0 0,-1 0 16,0 0-16,-21 21 0,21-21 16,-21 21-16,0 0 15,-21-21-15,0 0 0,0 22 16,-1-22-16,1 0 0,-21 0 16,21 21-16,0-21 0,-1 0 0,-20 21 15,21-21-15,0 0 0,0 0 16,-1 0-16,1 0 0,0 0 0,0 0 15,0 0-15,0 0 16,-1 0-16,1-21 0,0 21 0,21-21 16,-21-1-16,-21 22 0</inkml:trace>
  <inkml:trace contextRef="#ctx0" brushRef="#br0" timeOffset="4727.78">7874 783 0,'42'-42'31,"-21"21"-31,43 21 0,-43 0 0,43 0 16,-1 0-16,1 0 0,-1 0 0,1 0 16,-1 0-16,1 0 0,-1 0 15,-21 0-15,1 0 0,20 0 0,-20 0 16,-1 0-16,-21 0 0,0 0 16,0 21-16,1-21 0,-22 21 15,0 0 1,-22-21-16,1 21 0,0-21 15</inkml:trace>
  <inkml:trace contextRef="#ctx0" brushRef="#br0" timeOffset="5408.43">3429 2434 0,'0'0'0,"-42"-21"32,42 0-32,-22 21 0,44 0 46,-1 0-30,21 0-16,0 0 16,22 0-16,-1 0 0,22 0 0,21 0 15,-21 0-15,20 0 0,1 0 16,169-21-16,-105 21 0,-1 0 16,0 0-16,22 0 0,-1-21 15,1 21-15,21 0 0,-1 0 0,22 0 16,0 0-16,0 0 0,0 0 15,21 0-15,0 0 0,0 0 0,0 0 16,0 0-16,0 0 0,0 0 16,-22 0-16,1 0 0,0 0 0,-21 0 15,21 0-15,-43 0 0,1 0 16,-22 0-16,0 0 0,-42 0 0,21 0 16,-42 0-16,0 0 0,-21 0 15,-1 0-15,-41 0 0,-1 0 16,0 0-16,-20 0 0,-1 0 15,0 0-15</inkml:trace>
  <inkml:trace contextRef="#ctx0" brushRef="#br0" timeOffset="5551.35">11091 2350 0,'-21'-22'0,"42"44"0,-63-22 0,21 0 15,0-22-15,-1 22 32,44 0-32,-65 22 15,1-22 1,0 21-16,20-21 0,1 0 0</inkml:trace>
  <inkml:trace contextRef="#ctx0" brushRef="#br0" timeOffset="6350.89">1841 3979 0,'0'0'0,"0"-21"0,0 0 16,0 0-16,0 0 0,0 0 0,0-1 15,0 1-15,0 0 0,0 0 16,0 0-16,0 0 15,22 21 1,-22 21 0,0 0-16,0 21 0,0-21 0,0 22 15,0 20-15,0-20 0,0 20 16,-43-21-16,43 22 0,0-22 0,0 1 16,0-1-16,0 0 0,0 1 15,-21-1-15,21-21 0,0 0 16,0 0-16,0 1 31,21-44-31,0 1 0,1 21 16,-1-21-16,0-21 0,-21-1 0,21 1 15,0 0-15,0-1 0,1 1 16,-1 0-16,0-1 0,0 1 16,0 0-16,-21-1 0,0 22 15,21 0-15,-21 0 0,22 21 16</inkml:trace>
  <inkml:trace contextRef="#ctx0" brushRef="#br0" timeOffset="6654.88">2159 4255 0,'0'21'16,"0"-42"-16,0 63 0,0-21 0,21 0 0,-21 0 15,0 1-15,21-1 0,0 0 0,1 0 16,-1-21-16,0 0 16,0 0-16,0 0 0,0 0 0,22 0 0,-22 0 15,0 0-15,21-21 16,1 0-16,-22 0 0,0-1 0,21-20 15,-20 21-15,-1-21 0,0-1 16,0 1-16,-21 0 0,0-1 0,0 1 16,0 0-16,0-1 0,-21 1 15,0 0-15,0 20 0,-1 1 0,1 0 16,-21 0-16,21 0 0,0 21 16,-1 0-16,1 0 0,-21 0 15,21 0-15,0 21 0,-1-21 0,1 21 16,0 0-16,21 0 0,-21 1 15,21-1-15,0 0 16,0 0-16,0 0 0,21-21 0,0 0 16,22 0-16,-22 0 0,21 0 15,22 0-15,-22-21 0</inkml:trace>
  <inkml:trace contextRef="#ctx0" brushRef="#br0" timeOffset="7171.25">3111 3662 0,'0'-21'0,"0"42"0,0-63 15,0 20-15,-21 1 0,-21 0 16,42 0-16,-21 21 16,0 0-16,21 21 15,0 0-15,0 0 0,0 22 16,0-22-16,0 0 0,0 21 16,0 1-16,0-1 0,0 0 15,0 1-15,0-1 0,0 22 0,0-22 16,0 0-16,0 22 0,0-22 15,0-21-15,0 22 0,0-22 0,0 21 16,-22-21-16,22 0 0,0 1 16,0-1-16,-21-21 0,21 21 15,-21-21 1,21-21-16,0 0 0,0-1 16,0 1-16,0 0 0,0 0 0,0-21 15,0 20-15,0-20 0,21 0 0,0-1 16,-21 1-16,22 21 15,-1-21-15,21 20 0,-21 1 0,0 0 16,22 0-16,-22 21 0,21 0 16,1 0-16,-22 0 0,21 0 15,-21 0-15,22 21 0,-22 21 0,0-20 16,0 20-16,-21-21 0,0 21 16,0 1-16,0-1 0,0-21 0,0 22 15,-21-22-15,21 21 0,-21-21 16,0 0-16,21 1 0,-22-1 0,22 0 15,0-42 17,0-22-17,0 22-15,22 0 16,-1-21-16,0 21 0</inkml:trace>
  <inkml:trace contextRef="#ctx0" brushRef="#br0" timeOffset="7880.84">3746 3874 0,'22'0'15,"-22"21"17,-22 0-17,22 0-15,-21 21 0,0-20 16,21 20-16,-21-21 0,21 21 16,-21-20-16,0 20 0,21 0 0,0-21 15,0 22-15,0-22 0,0 0 16,0 0-16,0 0 0,0 1 0,0-1 15,21-21-15,0 0 16,0 0-16,21 0 0,1 0 0,-22-21 16,21-1-16,1 22 0,-22-21 15,21 0-15,-21-21 0,22 21 0,-22-1 16,0 1-16,-21-21 0,21 21 0,-21-22 16,21 22-16,-21 0 0,0-21 0,0 21 15,0-1-15,0 1 16,0 0-16,0 0 0,0 42 47,0 0-47,0 0 0,0 1 15,0 20-15,0 0 0,0 1 16,0-1-16,0 0 0,0 22 0,21-22 16,-21 22-16,22-22 0,-22 21 15,0 1-15,0-1 0,21 1 0,-21-1 16,0 22-16,0 0 0,0-22 15,0 22-15,0 0 0,0-1 16,0 1-16,0 0 0,0 20 0,-21-20 16,21 0-16,-22-1 0,22 1 15,-21 0-15,0-22 0,21 1 0,0 20 16,-21-62-16,21 20 16,0-21-16,-21-21 0,21-21 15,0 0-15,-21 0 16,21-1-16,0-20 0,0 0 15,-22-22-15,22 1 0,-21-1 0,0-20 16,21-1-16,-21 21 0,0-41 16,0 20-16,21 0 0,0 1 0,0-22 15,0 21-15,0 0 0,0 22 0,0-22 16,21 22-16,0-1 16,0 22-16,0-22 0,0 22 0,1 0 15,-1-1-15,0 1 16,21 0-16,-21 21 0,22-22 0,-22 22 0,21 0 15,-21-21-15,1 20 16,-1 1-16,0 0 0,0 21 0,-21-21 0</inkml:trace>
  <inkml:trace contextRef="#ctx0" brushRef="#br0" timeOffset="8521.04">2138 4064 0,'0'21'16,"0"0"-16,0 1 15,0-1-15,0 0 16,21-21-16,-21 21 0,0 0 15,0 0-15,0 1 0,0-1 16,21 21 0</inkml:trace>
  <inkml:trace contextRef="#ctx0" brushRef="#br0" timeOffset="9387.11">5207 4043 0,'0'0'0,"-21"0"16,42 0 31,0 0-47,0 21 15,22-21-15,-1 0 0,21 0 16,1 0-16,-1 0 0,22 0 0,-21 0 16,20 0-16,1 0 0,0 0 15,-1 0-15,-20 0 0,-1-21 0,22 21 16,-22 0-16,-20-21 0,20 21 16,-20 0-16,-1 0 0,0-21 0,-21 21 15,1 0-15,-22-22 0,0 1 16,0 0-1,-22 0-15,-20 21 16,21 0-16,0 0 16,-22-21-16,22 21 0,-21 0 0,0 0 15,20 0-15,-20-21 0,0 21 16,21 0-16,-1 0 0,1 0 0,0 0 16,0 0-16,63 0 31,-21 0-31,1 0 0,-1 0 15,21 0-15,-21 0 0,22 0 16,-1 0-16,-21 0 0,21 0 0,-20 0 16,-1 0-16,0 21 0,0 0 15,-21 0-15,0 0 0,0 0 16,-21 1-16,-21 20 16,20-21-16,1 21 0,-21-20 0,0 20 15,20-21-15,-20 21 0,21-20 16,-21-1-16,20 21 0,1-21 0,0-21 15,0 21-15,21 1 0,0-1 16</inkml:trace>
  <inkml:trace contextRef="#ctx0" brushRef="#br0" timeOffset="10419.11">7853 3725 0,'0'0'0,"0"-21"0,0 0 16,-21 0-16,21 0 15,0 0-15,0-1 16,0 1-16,0 0 0,0 0 15,0 0 1,-22 21 0,22 21-16,-21 0 15,21 0-15,-21 0 0,0 1 0,21-1 16,0 21-16,-21 0 16,0-20-16,21 20 0,-22 0 0,1-21 15,64 1-15,-43-1 0,0 21 0,0 0 16,-22 1-16,1-22 0,21 21 0,0-21 15,0 22-15,0-22 0,0 0 16,21-21-16,1 0 16,-1 0-16,0 0 0,21 0 0,-21-21 15,22 0-15,-1 0 0,-21-1 0,22 1 16,-1 0-16,0-21 0,1-1 16,-1 22-16,0-21 0,-21 21 0,22-22 15,-22 1-15,-21 21 0,0 0 16,0-22-16,0 22 0,0 0 15,0 0-15,-21 21 16,0 0-16,-1 0 0,1 21 16,0-21-16,0 21 0,21 0 15,0 1-15,0-1 0,0 0 16,21 0-16,0 0 16,0-21-16,1 21 0,-1 1 0,-21-1 15,21 0-15,0-21 0,-21 21 16,0 0-16,21 22 15,0-22-15,-21 0 0,22 0 16,-1 0-16,-21 0 0,21-21 16,0 0-16,0 0 0,0 0 0,1 0 15,20 0-15,-21 0 0,0-21 16,22 0-16,-22 0 0,0 0 0,21 21 16,-21-21-16,1-1 0,-1 1 15,0 0-15,0 0 0,-21-21 0,0 20 16,0 1-16,0 0 0,0 0 0,0 0 15,0 0-15,0-1 0,-21 22 16,21-21-16,-21 21 16,0 21-16,-1 1 15,1-1-15,0-21 16,0 21-16,21 0 0,-21 0 16,21 22-16,0-22 0,0 0 0,0 0 15,-21 0-15,21 22 0,0-22 0,0 0 16,0 0-16,0 0 0,0 0 0,21 1 15,0-1-15,0 0 16,0-21-16,0 0 0,1 21 0,20-21 0,-21 0 16,21 0-16,-20 0 0,20 0 0,0 0 15,1-21-15,-1 0 0,0 0 16,1 21-16</inkml:trace>
  <inkml:trace contextRef="#ctx0" brushRef="#br0" timeOffset="11371.28">9504 3810 0,'0'-21'0,"0"42"0,0-63 0,0 21 16,0-22-16,0 22 0,0 0 0,-21 21 16,-1 0-16,1-21 0,0 21 15,0 0-15,0 0 16,0 0-16,-1 0 0,1 21 0,0 0 16,0 0-16,21 0 0,-21 22 15,0-22-15,-1 21 0,1 1 0,21-22 16,0 21-16,0-21 0,-21 0 0,0 1 15,21-1-15,21 0 0,0-21 0,0 21 16,-21 0-16,0 0 0,43 1 16,-22-22-16,0 0 15,0 0-15,0 0 0,1-22 16,-1 1-16,0 0 0,0 0 0,0 0 16,0 0-16,1-22 0,-22 22 15,0-21-15,21 21 0,-21-22 0,0 22 16,21-21-16,-21 21 0,0-22 15,0 22-15,0 0 0,0 0 0,0 42 32,0 0-32,0 0 15,-21 0-15,21 22 0,0-22 16,-21 21-16,21-21 0,0 22 16,0-22-16,0 21 0,0-21 0,21 1 15,-21 20-15,0-21 0,0 0 0,0 0 16,0 1-16,21-1 0,0-21 0,21 0 15,-20 0-15,-1 0 0,0 0 16,0 0-16,0-21 0,0 21 0,1-22 16,-1 1-16,21 0 0,-21 0 0,22-21 15,-22 20-15,0-20 0,21 0 16,1-1-16,-22 1 0,21 0 0,-21-22 16,22 22-16,-22-22 0,0 1 15,0-1-15,0 22 0,0 0 16,-21-1-16,22 22 0,-22 0 0,0 0 15,-22 21 1,1 21-16,0 0 0,0 0 0,0 22 16,0-1-16,-1 0 0,1 1 15,0-1-15,0 0 0,21 1 0,0-1 16,0 0-16,0 1 0,0-1 0,0 0 16,0 1-16,0-22 0,0 21 15,0-21-15,0 22 0,21-22 0,21-21 16,-20 21-16,-1 0 0,21-21 0,-21 0 15,22 0-15,-1 0 16,0 0-16,-21 0 0,22 0 0,-1-21 16,0 0-16,1 0 0,-22 0 15,21-1-15,-21 1 0,22 0 0,-1-42 16,-42 20-16,21 22 0,-21 0 16,0-21-16,0 20 0,0 1 15,-21 21 1,0 21-1,0 1-15,0-1 0,21 0 0,-22 21 16,22-21-16,-21 22 0,21-22 0,0 21 16,0-21-16,0 22 0,0-22 15,0 0-15,0 0 0,0 0 16,21 1-16,1-1 0,-1-21 0,0 0 16,21 0-16,-21 0 0,1 0 15,20 0-15,0-21 0,-21-1 0,22 1 16,-22 0-16,21 0 0,-21 0 15,1-22-15,20 22 0,-21-21 0,-21 0 16,21 20-16</inkml:trace>
  <inkml:trace contextRef="#ctx0" brushRef="#br0" timeOffset="11585.16">9779 3598 0,'0'0'0,"-21"0"0,0 22 32,42-22-32,21 0 0,0 0 15,1 0-15,20 0 0,-20 0 16,20 0-16,1 0 0,-1 0 0,1-22 16,-22 22-16,0 0 0,1 0 15,-22-21-15,21 21 0,-21 0 0</inkml:trace>
  <inkml:trace contextRef="#ctx0" brushRef="#br0" timeOffset="12290.76">12382 3662 0,'0'0'0,"0"-21"0,0 0 16,22 21-16,-1-22 0,-21 1 0,21 0 15,-21 0-15,21 0 0,-21-22 16,0 22-16,0 0 0,0-21 0,0 21 16,0-1-16,-21 1 0,0 21 15,0 0-15,-1 0 0,1 0 16,0 21-16,-21 1 0,21-1 0,-1 21 16,1 0-16,-21 1 0,21-1 15,0 0-15,-1 1 0,1-1 16,21 22-16,0-22 0,0 0 0,-21 1 15,21 20-15,0-21 0,0 1 16,21-22-16,0 21 0,1-21 0,-1 1 16,21-1-16,0-21 0,1 0 15,-1 0-15,0 0 0,-20 0 0,20-21 16,0-1-16,1 1 0,20 0 0,-21 0 16,1-21-16,-1 20 0,0-20 15,-20 0-15,20-1 0,-21 1 16,-21 0-16,0-1 0,0 1 0,0-21 0,0 20 15,-21-20-15,0 20 0,-22-20 16,22 21-16,-21-1 0,21 22 16,-22 0-16,1 21 0,0 0 15,21 0-15,-22 21 0,22 0 0,-21 22 16,21-1-16,-1 0 0,1 22 16,0-22-16,21 22 0,0-22 0,0 0 15,0 1-15,0-1 0,0 0 16,0 1-16,0-1 0,21-21 0,0 0 15,1 0-15,-1 1 0,0-1 0,21-21 16,-21 0-16,22 0 0,-1 0 16,0 0-16,1-21 0,-1-1 0,22 1 15,-22-21-15,0 21 0,22-22 16</inkml:trace>
  <inkml:trace contextRef="#ctx0" brushRef="#br0" timeOffset="13228.32">13293 3175 0,'0'0'0,"0"-42"0,0 21 0,0-22 0,0 22 16,-22-21-16,22 21 0,-21 21 16,0 0-16,21 21 15,0 21-15,0-21 0,-21 22 0,21 20 16,-21 1-16,21-1 16,0 1-16,0-1 0,-21 1 0,21-1 15,-22 1-15,22-22 0,-21 0 16,21 1-16,0-1 0,0 0 0,0-21 0,0 1 15,-21-1-15,21 0 16,0 0-16,0-42 31,0 0-31,0 0 16,0-1-16,0 1 0,0 0 0,0 0 16,21 0-16,0-22 0,1 22 15,-22-21-15,42 21 0,-21 0 0,0-1 16,0 1-16,1 0 0,20 21 0,-21-21 15,21 21-15,-20 0 16,20 0-16,-21 0 0,21 21 0,-20 0 16,-1 0-16,0 1 0,0-1 0,0 21 15,0-21-15,-21 0 0,0 22 16,22-22-16,-22 0 0,0 21 0,-22-20 16,1-1-16,0 0 0,-21 0 0,-22 21 15,22-20-15,21-22 0,0 0 16,-1 0-16,-20 0 0,21 0 15,0 0-15,0 0 0,-1 0 0,1 0 16,0 0-16,0-22 0,21 1 0,21 21 47,0 0-47,0 0 16,1 0-16,-1 0 15,21 0-15,-21 0 0,22 0 0,-1 0 16,0 0-16,-21 0 0,22-21 0,-22 21 15,21-21-15,1 0 0,-1 0 16,0 21-16,1-22 0,-1 1 0,-21 0 16,21 0-16,-20 0 0,-1-22 15,0 22-15,0 0 0,0-21 0,-21 21 16,0-1-16,21 1 0,-21 0 0,0 0 16,22 21-16,-22-21 15,0 42 1,0 0-16,0 21 15,-22-20-15,22-1 0,-21 21 16,21 0-16,-21 1 0,21-22 0,0 21 16,0 22-16,0-22 0,0 22 0,0-22 15,0 21-15,0 1 0,0-1 16,0 1-16,0 21 0,0-22 0,0 1 16,0-1-16,0-21 0,0 43 0,0-21 15,0-1-15,-21 1 0,0-1 0,0-21 16,21 22-16,-22-22 0,22 1 15,-21-22-15,21 0 0,0 0 16,0 0-16,-21-21 0,0 0 16,0 0-16,0 0 15,-1-21 1,22 0-16,-21 0 16,21 0-16,0-1 0,0-20 0,0 21 15,0-21-15,0-1 0,0-20 16,0 20-16,0-20 0,0-1 0,0 1 15</inkml:trace>
  <inkml:trace contextRef="#ctx0" brushRef="#br0" timeOffset="13448.19">13970 3260 0,'-21'-21'0,"42"42"0,-63-42 16,20-1-16,1 1 0,21 42 0,0-42 15,21 42-15,-42-21 16,0 0 0,21 22-1,0-1-15,0 0 16,21-21-16,0 21 0,1-21 0,-1 21 16,0 0-16,0-21 0,43 22 15</inkml:trace>
  <inkml:trace contextRef="#ctx0" brushRef="#br0" timeOffset="13780">14372 3577 0,'0'0'0,"64"21"16,-43-42 0,0 21-16,0-21 0,-21 0 0,21 21 15,-21-21-15,21 0 0,-21-1 0,0 1 16,0 0-16,0 0 0,0 0 15,0 0-15,0-1 16,43 1-16,-43 0 0,-21 21 16,-1 0-16,1 21 0,0-21 15,0 21-15,0 1 0,0 20 16,-1-21-16,22 21 0,-21-20 0,0 20 16,21-21-16,0 21 0,0-20 0,0-1 15,0 0-15,0 0 0,0 0 0,21 0 16,0-21-16,-21 22 0,22-22 0,-1 0 15,0 21-15,0-21 0,0 0 16,22 0-16,-1 0 0,-21 0 16,21-21-16,-20 21 0,20-22 15,0 1-15</inkml:trace>
  <inkml:trace contextRef="#ctx0" brushRef="#br0" timeOffset="14329.7">15261 3260 0,'0'-21'0,"0"42"0,0-64 0,0 22 15,-21 0-15,0 21 16,0 0-16,-22 0 16,22 21-16,0-21 0,0 43 0,0-22 15,-1 0-15,1 21 0,0-21 16,21 22-16,0-1 0,-21-21 0,21 22 16,0-1-16,0-21 0,0 0 15,0 22-15,-21-22 0,42-21 0,42 21 16,-20 0-16,-22 0 0,0-21 0,0 21 15,22 1-15,-22-22 0,0 0 0,0 0 16,0 0-16,0 0 0,22-22 0,-22 1 16,21 21-16,-21-21 0,1 0 0,-1 0 15,21-22-15,-21 22 0,22-21 0,-22 21 16,0-22-16,0-20 0,0-1 0,22 1 16,-22 21-16,0-22 0,0 1 15,-21-1-15,21 1 0,0 20 16,-21 1-16,22-22 0,-1 22 0,-21 21 0,0 0 15,0 0-15,0-1 16,0 44 0,-43-1-16,22 21 0,21 0 15,-21 1-15,0-22 0,21 21 0,0 1 16,0-1-16,0 21 0,-21 1 16,21-43-16,0 21 0,42 1 0,-42-1 15,0 22-15,0-22 0,0 0 0,0 1 16,0-22-16,0 21 0,0-21 15,0 0-15,0 1 0,-21 20 0,21-21 16,21-21-16,21 0 0,-20 0 0,-1 0 16,0 0-16,0 0 0,0 0 15,-21-21-15,21 21 0,-21-21 0,0 0 16,22-1-16,20 1 0,-21 0 16,0-21-16,0 21 0,1-22 0,-1 1 15,0 0-15</inkml:trace>
  <inkml:trace contextRef="#ctx0" brushRef="#br0" timeOffset="14559.09">15769 3069 0,'-42'0'16,"84"0"-16,-105 0 0,41 0 16,1-21-16,42 21 0,1 0 15,-1 0-15,21 0 0,-21 0 16,0 0-16,22 0 0,-43-21 0,42 21 15,0 0-15,1 0 0,-1 0 0,22 0 16,-22 0-16,0 0 0,1 0 16,-22 0-16,0 0 0,0 0 0,0 0 15,-42 0 1,0 0 0,-21 0-16</inkml:trace>
  <inkml:trace contextRef="#ctx0" brushRef="#br0" timeOffset="15423.34">1672 6033 0,'0'0'0,"0"-22"16,0-20-16,0 21 0,0 0 16,0 0-16,-21-1 0,21 1 15,-21 21 1,0 0-16,-1 0 16,22 21-16,-21 1 0,21-1 15,0 21-15,-21-21 0,21 43 16,0-43-16,0 21 0,0 1 0,0-1 15,0-21-15,-21 21 0,0 22 16,0-43-16,21 0 0,0 0 0,0 1 16,0-1-16,42-21 31,-42-21-31</inkml:trace>
  <inkml:trace contextRef="#ctx0" brushRef="#br0" timeOffset="17015.47">1609 6265 0,'0'-21'0,"127"-106"31,-106 106-31,-21 0 16,21 21-16,0-21 0,0 21 16,-21 21-1,21 0-15,-21 0 0,22 0 0,-22 1 16,0 20-16,0-21 0,0 21 16,0 1-16,0-22 0,21 21 15,-21-21-15,21 1 0,-21-1 0,21 0 16,-21 0-16,21-21 0,0 0 15,1 0-15,-1-21 16,0 0-16,0 21 0,0-21 16,0-22-16,1 22 0,-1 0 0,0 0 15,0-22-15,0 22 0,-21 0 16,0-21-16,21 21 0,-21-22 0,0 22 16,0 0-16,0-21 0,0 20 15,0 1-15,0 42 31,0 1-31,0 20 16,0-21-16,0 0 0,0 22 0,0-22 16,0 21-16,0 0 0,0-20 15,0 20-15,0-21 0,0 21 0,22-20 16,-1-22-16,0 21 16,0-21-16,0 0 0,22 0 0,-22 0 15,21 0-15,0-21 0,1-1 16,-22 1-16,21 0 0,1 0 0,-22 0 15,21 0-15,-21-22 16,22 22-16,-22-21 0,0-1 0,0 1 16,0 0-16,-21-1 0,0 1 0,0 0 15,0-1-15,0 1 0,0 21 0,0-21 16,0 20-16,0 1 0,0 0 16,-21 21-16,21 21 15,0 0-15,-21 1 0,21 20 0,0 0 16,-21 1-16,21-1 15,0 0-15,0 1 0,0-1 0,-21 0 16,21 1-16,-22-1 0,22 0 16,0 1-16,0-22 0,0 21 0,0-21 15,0 0-15,0 1 0,22-22 32,-22-22-17,21 1-15,0 0 0,0 0 0,0 0 16,22 0-16,-22-1 0,0 1 15,0 0-15,0-21 0,0 21 0,-21-1 16,22 1-16,-1 21 16,0 0-16,0 0 0,0 0 0,0 0 15,1 0-15,-44 0 0,22 21 0,22 1 16,-22-1-16,21 0 0,-21 0 16,21 0-16,-21 22 0,21-22 0,-21 0 15,21 0-15,0 0 0,1 0 16,20 1-16,-21-22 0,0 0 0,0 0 15,1 0-15,20 0 0,-21 0 16,21 0-16,-20 0 0,20-22 0,-21 1 16,0 0-16,22 0 0,-22 0 0,21 0 15,0-1-15,-20 1 0,-1 0 16,21-64-16,-42 64 16,21-21-16,-21 0 0,0 20 15,0-20-15,0 0 0,-21 21 0,0-1 16,0 1-16,0 21 0,-22 0 15,22 0-15,0 21 0,0 1 16,-22-1-16,22 0 0,0 21 16,0 1-16,21-22 0,-21 21 15,0 0-15,-1 1 0,22-22 0,0 21 0,0-21 16,0 1-16,0-1 16,22 0-16,-22 0 0,21-21 0,0 0 0,0 0 15,0 0-15,22 0 16,-22 0-16,0 0 0,0-21 15,0 0-15,0 0 0,1 21 0,-1-22 16,0 1-16,0-21 0,-21 21 16,0 0-16,21-1 0,-21-20 0,0 21 15,0-21-15,0 20 0,0 1 0,0 0 16,0 0-16,43 21 16,-43 21-1,0 0-15,0 0 0,0 22 16,0-22-16,-22 0 0,1 43 0,0-43 15,21 0-15,0 21 0,0-21 16,0 1-16,0-1 0,0 0 16,21 0-16,0 0 0,1-21 15,-1 0-15,0 21 0,0-21 0,21 0 16,-20 0-16,20 0 0,-21 0 0,21 0 16,-20-21-16,20 21 0,-21-21 0,0 0 15,22 0-15,-22 0 0,21-1 0,-21 1 16,0 0-16,22-21 0,-22-1 0,0 22 15,-21-21-15,21 0 0,0-22 0,-21 22 16,0-1-16,0-20 0,0-1 16,0 22-16,0-21 0,0 41 0,0-20 15,0 21-15,0 0 0,0 0 16,-21 21-16,0 0 16,21 21-16,0 0 15,-21 0-15,21 21 0,-21 1 0,21-1 16,0 0-16,0 1 0,0 20 15,0-20-15,0-1 0,0 0 0,0 1 16,0-1-16,0 0 0,0 1 0,0-22 16,0 21-16,0-21 0,0 0 15,21 1-15,-21-1 0,21 0 0,0-21 16,-21 21-16,21 0 0,1-21 16,-1 0-16,0 0 0,0 0 0,0 0 15,0 0-15,1 0 0,-1 0 16,0-21-16,0 0 0,0 21 0,0-21 15,1 0-15,-1-1 0,0 1 16,-21 0-16,0 0 0,21-21 16,-21 20-16,0 1 0</inkml:trace>
  <inkml:trace contextRef="#ctx0" brushRef="#br0" timeOffset="17275.31">4360 5884 0,'0'0'16,"-21"0"-16,21 22 0,0-1 16,21-21-1,0 0-15,1 0 0,-1 0 0,0 0 16,0 0-16,0 0 0,22 0 0,-1 0 16,-21 0-16,0 0 0,22 0 0,-22 0 15,21 0-15,-21 0 0,22-21 16,-22 21-16,0 0 0,0 0 15,-42 0 17</inkml:trace>
  <inkml:trace contextRef="#ctx0" brushRef="#br0" timeOffset="17803">5524 5990 0,'-42'21'0,"84"-42"0,-105 42 0,42-21 0,21-21 15,21 21 16,0 0-31,0 0 16,0 0-16,1 0 0,20 0 16,0 0-16,22 0 0,-1 0 0,1 0 15,-1 0-15,1 0 0,20 0 16,-20 0-16,-1 0 0,22 0 0,-21 0 16,20 0-16,1 0 0,-22 0 15,22 0-15,-21-21 0,-1 21 0,1-21 16,-22 21-16,0 0 0,-21 0 15,1-21-15,-1 21 0,-21-21 16,0-1 0,-21 22-16,21-21 15,-22 0-15,1 21 0,21-21 16,-21 21-16,0-21 0,0 21 16</inkml:trace>
  <inkml:trace contextRef="#ctx0" brushRef="#br0" timeOffset="18230.87">6498 5673 0,'-21'0'31,"21"21"-15,21 0-16,0-21 0,0 21 0,1 0 15,-1 1-15,21-22 16,-21 21-16,22 0 0,-1-21 0,0 21 15,1-21-15,-1 0 0,21 0 16,-41 0-16,20 0 0,0 0 0,-21 0 16,22 0-16,-22 0 0,-21-21 15,21 21-15,-21-21 16,0 0 0,-21 21-16,0 0 0,0 0 15,-1 0-15,-20 21 0,0 0 16,21 0-16,-1 0 0,-20 0 15,21 22-15,-21-22 0,20 21 0,-20-21 16,21 22-16,-21-22 16,20 21-16,1-21 0,-21 22 15,21-22-15,0 0 0,21 0 16,0-42 31,21 21-47,-21-21 0,21 0 15</inkml:trace>
  <inkml:trace contextRef="#ctx0" brushRef="#br0" timeOffset="22322.83">8742 5419 0,'0'21'47,"0"0"-47,0 0 15,0 0-15,0 22 0,-21-22 0,21 21 16,0 1-16,0-1 0,0 0 15,0-21-15,0 22 0,-22-22 0,22 21 16,0-21-16,0 1 0,0-1 0,-21 0 16,21 0-1,0-42 17,0 0-32,0 0 0,0-22 15,0 22-15</inkml:trace>
  <inkml:trace contextRef="#ctx0" brushRef="#br0" timeOffset="22635.2">8742 5207 0,'-21'0'16,"42"0"-16,-64 0 0,22 0 0,21 21 16,-21 0-1,21 1-15,0-1 0,0 0 16,0 0-16,0 0 15,21-21-15,0 0 16,1 0-16,-1 0 0,0-21 16,21 0-16,-21 21 0,1-21 15,-1 0-15,0-1 0,0 1 0,0-21 16,-21 21-16,0 0 0,0-1 16,0-20-16,0 21 0,-21 0 0,0 0 15,-21-1-15,20 22 0,-20 0 16,21 0-16,-21 0 0,20 0 0,1 22 15,-21-1-15,21 0 16,0 21-16,21-21 0,0 22 0,-43-22 16</inkml:trace>
  <inkml:trace contextRef="#ctx0" brushRef="#br0" timeOffset="23366.78">9186 5821 0,'0'21'0,"0"64"31,0-64-31,0 0 0,0 0 16,-21-21 0,21-21 15,0 0-31,0-21 0,0 20 16,0 1-16,21-21 0,0 0 0,-21 20 15,22-20-15,-22 0 16,21-1-16,0 1 0,0 21 0,0-21 15,0 20-15,1 1 0,-1 21 16,0 0-16,0 0 0,0 0 16,-21 21-16,0 1 0,0-1 15,0 21-15,21 0 0,-21-20 0,0 20 16,0 0-16,0 1 0,0-1 16,0 0-16,0-21 0,22 22 0,-22-22 15,0 0-15,21 0 0,0 0 16,0-21-16,0 0 0,22 0 15,-22 0-15,0 0 0,0-21 0,21 0 16,-20 21-16,20-42 0,21 21 16,-41-1-16,20 1 0,-21-21 15,0 21-15,0-22 0,-21 1 0,22 21 16,-22-21-16,0-1 0,21 22 16,-21 0-16,0 0 0,0 0 0,0-1 15,-21 44-15,42-1 16,-42-21-16,-1 0 0,22 21 15,-21 0-15,21 21 0,0-20 0,0 20 16,0-21-16,0 21 0,0 1 16,0-22-16,0 0 0,0 0 0,0 0 15,0 1-15,0-1 0,21 0 0,1-21 16,-1 0-16,0 0 16,0 0-16,0 0 0,0 0 0,1 0 15,-1-21-15,21 0 0,-21 21 0,0-22 16,1 1-16,-1 0 0,0 0 15,0-21-15,-21 20 0,0-20 0,21 21 16</inkml:trace>
  <inkml:trace contextRef="#ctx0" brushRef="#br0" timeOffset="23563.67">10118 5249 0,'-22'0'16,"44"0"-16,-65 0 0,22 0 0,0 0 15,0 0-15,0 0 0,-1 0 32,44 0-1,-1 0-31,0 0 0,0 0 16,0 0-16</inkml:trace>
  <inkml:trace contextRef="#ctx0" brushRef="#br0" timeOffset="23843.51">10647 5165 0,'-21'0'32,"21"21"-17,0 0-15,-22 21 0,22-20 0,-21 20 16,21-21-16,0 21 0,-21 1 15,21-1-15,-21 0 0,21 1 0,-21-1 16,0 0-16,21 1 0,0-1 0,0-21 16,0 22-16,0-1 0,0-21 15,0 0-15,0 0 0,0 1 0,21-22 16,0 0 0,0 0-16,0-22 15,0 1-15,-21 0 0,22 0 16,-22 0-16,0 0 0</inkml:trace>
  <inkml:trace contextRef="#ctx0" brushRef="#br0" timeOffset="24019.41">10520 5525 0,'-21'0'0,"42"0"0,-64 0 16,43-22 0,-21 86-1,42-64 1,1-21-16,-1 21 0,0 0 15,0 0-15,21-21 0,-20 21 16,-1 0-16,21-22 0,-21 22 0,22 0 16,-1 0-16,-21 0 0</inkml:trace>
  <inkml:trace contextRef="#ctx0" brushRef="#br0" timeOffset="24499.22">11366 5652 0,'0'0'0,"22"0"16,-1 0 0,0-22-16,-21 1 15,0 0-15,21 21 0,-21-21 0,0 0 16,0 0-16,0-1 0,0 1 16,0 0-16,0 0 0,-21 0 0,0 21 15,0-21-15,-1 21 16,-20 0-16,21 0 0,0 0 0,-22 0 15,22 0-15,-21 21 0,0 0 16,20 0-16,-20 21 0,21-20 0,-21 20 16,20 0-16,1 1 0,0-1 0,0-21 15,21 21-15,0 1 0,0-22 16,0 0-16,0 21 0,21-20 16,0-1-16,22-21 15,-22 0-15,0 0 0,21 0 0,-21 0 16,1 0-16,20 0 0,-21-21 15,21-1-15,-20 1 0,-1 0 0,0 0 16,0 0-16,21-43 0,-20 22 16,-22 0-16,0-1 0,21 1 15,0 21-15,-21-22 0,0 22 0,0 0 16,0 0-16,0 42 31,0 0-31,0 0 16,-21 22-16,21-1 0,-21-21 15,21 22-15,0-1 0,0-21 0,0 21 16,-22-20-16</inkml:trace>
  <inkml:trace contextRef="#ctx0" brushRef="#br0" timeOffset="24986.94">11472 5948 0,'0'0'0,"21"0"15,1 0-15,-1 0 16,0 0-16,21-21 0,-21 0 16,1 21-16,-1-22 0,0 1 15,21 0-15,-21-21 0,1 21 0,-1-22 16,0 1-16,0 0 0,0-1 15,0 1-15,1-22 0,-22 22 16,21 0-16,0-1 0,-21 1 0,0 21 16,0-21-16,0 20 0,0 1 15,0 0-15,0 42 16,0 0 0,0 1-16,-21 20 0,21-21 0,-21 21 15,21 1-15,-22-1 0,22 0 16,0 1-16,0-1 0,0 0 0,0 1 15,0-22-15,0 21 0,0-21 16,0 1-16,22-1 0,-22 0 0,21 0 16,0-21-16,0 0 0,0 0 0,22 0 15,-22 0-15,0 0 16,0 0-16,21-21 0,-20 21 0,-1-21 16,0 0-16,0-1 0,0-20 15,0 21-15,1 0 0,-22 0 0,0-22 16,0 22-16,21 21 0,-21 21 31,0 0-31,-21 1 0,21-1 16,0 0-16,0 0 0,0 21 15,0-20-15,0-1 0,-22-21 0,22 42 16,-21 0-16,42-42 16,1-21-1,-1 21-15,-21-21 16,21 0-16,-21 0 0,21 21 15,0-43-15,-21 22 0,0 0 0</inkml:trace>
  <inkml:trace contextRef="#ctx0" brushRef="#br0" timeOffset="25151.84">12446 5419 0,'-85'-21'31,"64"21"-31,0 0 16,21 21-16,0 0 0,21-21 47,0 0-47,0-21 0,1 21 15</inkml:trace>
  <inkml:trace contextRef="#ctx0" brushRef="#br0" timeOffset="25407.21">12615 5546 0,'-21'0'16,"42"0"-16,-63-21 0,63 21 16,0 0-1,-21-22-15,21 22 0,1 0 0,20 0 16,-21-21-16,21 21 16,-20 0-16,-1 0 0,0 0 15,0 0-15,0 0 0,0 0 0,-21 21 16,22 1-16,-22-1 0,0 0 15,0 21-15,0-21 0,-22 22 0,-20-22 16,21 21-16,0-21 0,-22 22 16,1-22-16,0 21 0,21-21 0,-22 1 15,22-1-15</inkml:trace>
  <inkml:trace contextRef="#ctx0" brushRef="#br0" timeOffset="25764">12446 6011 0,'0'0'0,"21"0"31,0-21-31,0 21 0,1-21 16,-1 21-16,0 0 0,0-21 0,0 21 15,0 0-15,1 0 16,-1 0-16,0 0 0,0 0 0,0 0 16,0 0-16,1 21 0,-1 0 15,0 0-15,0 1 0,0-1 0,22 21 16,-22-21-16,21 22 0,-21-22 0,22 21 16,-22 0-16,0 1 0,-21 20 15,0-20-15,0 20 0,0 1 0,0-22 16,0 21-16,-21-20 0,0-1 0,-1 0 15,-20 1-15,0-22 16,-1 21-16,1-21 0,-21 1 0,20-1 16,1-21-16,-22 21 0,22-21 0,0 0 15,-22 0-15,22 0 0,0 0 16,20-21-16,-20 21 0,0-21 0,21-1 16,-1-20-16,1 21 0,0-21 0,0 20 15,21-20-15,0 0 0,0-22 16,0 22-16,21 0 0,0-1 0,0 1 15,22 0-15,-1-1 0,0 1 0,1 0 16,-1-1-16,0 22 0,22-21 16,-1-1-16</inkml:trace>
  <inkml:trace contextRef="#ctx0" brushRef="#br0" timeOffset="26031.85">13250 5736 0,'0'0'16,"21"-21"0,-21 0-16,22 21 0,-1-21 15,0 0-15,21 21 0,-21-22 0,1 1 16,-1 0-16,0 0 0,0 21 16,0-21-16,-21 0 0,0-1 15,-21 22 1,0 0-16,0 0 15,0 22-15,-1-1 0,1 0 0,0 21 16,0-21-16,0 22 0,0-22 16,-1 64-16,22-64 0,22 0 15</inkml:trace>
  <inkml:trace contextRef="#ctx0" brushRef="#br0" timeOffset="26087.82">13398 5969 0,'22'0'16,"-1"0"-16,21 0 0,-21-21 0,0 0 15,22 0-15,-22 21 0,0-22 0,21 1 16</inkml:trace>
  <inkml:trace contextRef="#ctx0" brushRef="#br0" timeOffset="26870.98">14859 5630 0,'21'0'0,"-42"0"0,63 0 0,-21 0 16,1 0-16,-1 0 0,0 0 15,0-21-15,0 0 0,-21 0 16,21 0-16,-21 0 0,0-1 16,0 1-16,0 0 0,0 0 15,-21 0-15,0 0 0,0-1 16,21-20-16,-21 21 0,0 21 15,-1-21-15,-20 21 0,21 0 0,0 0 16,0 0-16,-1 0 0,-20 21 0,21 0 16,0 0-16,-22 0 0,22 1 15,0 20-15,-21 0 0,21 1 0,-1-22 16,1 21-16,21 0 0,0 1 16,0-22-16,0 21 0,0-21 0,0 1 15,0-1-15,21 0 0,1-21 16,-1 0-16,21 0 0,-21 0 15,0 0-15,22 0 0,-22-21 0,21 0 16,-21-1-16,22 1 0,-22 0 16,21 0-16,-21-21 0,1 20 0,-1-20 15,0 0-15,0-1 0,0 1 16,-21 0-16,0-1 0,0 1 0,0 0 16,0-22-16,0 22 0,0 0 15,0-1-15,0 1 0,0 21 0,0 0 16,0-1-16,0 44 15,0 20 1,0-21-16,0 21 0,-21 1 0,21-1 16,0 0-16,-21 1 0,21-1 15,0 0-15,0 1 0,0-1 16,0-21-16,-21 0 0,84 22 0,-42-22 16,-21 0-16,0 21 0,0-20 15,0-1-15,22 0 0,-1-21 16,0 0-16,21 0 15,-21 0-15,1 0 0,20-21 0,0 21 16,-21-21-16</inkml:trace>
  <inkml:trace contextRef="#ctx0" brushRef="#br0" timeOffset="27247.86">15748 5461 0,'0'0'0,"21"-63"15,-21 41 1,0 1-16,-21 0 15,0 0-15,0 0 0,-1 21 16,1 0-16,0 0 16,0 0-16,0 0 0,0 0 0,-1 21 15,1 0-15,0 0 0,0 0 0,0 1 16,-22 20-16,22-21 0,0 21 16,0-20-16,0 20 0,0 0 0,21-21 15,0 1-15,0 20 0,0-21 16,0 0-16,0 0 0,21 1 15,0-22-15,0 0 0,0 0 16,0 0-16,1 0 0,20-22 16,-21 1-16,21 21 0,-20-21 0,-1 0 15,21-21-15,-21 20 0,0 1 16,-21-21-16,22 21 0,-1-22 0,-21 1 16,21 21-16,-21-21 0,0 20 15,0 1-15,0 0 0,0 0 0,0 0 16,0 0-16,21 21 15,-21 21-15,-21 0 0,0-21 16</inkml:trace>
  <inkml:trace contextRef="#ctx0" brushRef="#br0" timeOffset="27384.78">15769 5757 0,'21'0'15,"0"0"-15,1 0 16,-22-21-16,21 21 0,0-21 15,0 0-15,0 0 16,0-22-16,1 22 0,-1-21 16,-21 21-16</inkml:trace>
  <inkml:trace contextRef="#ctx0" brushRef="#br0" timeOffset="27623.31">16214 5080 0,'0'-21'0,"0"42"0,0-84 15,0 41-15,0 1 16,-22 21-1,1 21-15,21 1 16,-21-1-16,21 0 0,0 21 0,0-21 16,-21 22-16,21-1 0,0 0 0,-21-20 15,21 20-15,-21 0 0,21 1 16,0 20-16,-22-42 0,22 0 16,0 22-16,-21-22 0,21 0 15,0 0-15,0 0 0,0 1 16,21-22-1,1 0-15,-1 0 16,21-22-16,43 1 0</inkml:trace>
  <inkml:trace contextRef="#ctx0" brushRef="#br0" timeOffset="27699.26">16679 5419 0</inkml:trace>
  <inkml:trace contextRef="#ctx0" brushRef="#br0" timeOffset="28136.01">16722 5228 0,'-64'0'31,"128"0"-31,-149 0 0,64 0 0,0 0 16,-22 21-16,22 1 0,0-1 15,-21 0-15,20 0 0,1 0 16,-21 0-16,21 22 0,0-22 0,-1 0 16,1 21-16,21-20 0,0-1 15,0 0-15,0 0 0,0 0 0,0 0 16,0 1-16,21-22 15,1 21-15,-1-21 0,0 0 0,0 0 16,0 0-16,22 0 0,-22-21 16,0-1-16,0 1 0,21 0 0,-20 0 15,-1 0-15,0 0 0,0-22 16,-21 22-16,21-21 0,-21 21 0,21-22 16,-21 22-16,22 0 0,-22 0 0,0 0 15,0 42 16,0 0-31,0 0 16,-22 21-16,22-20 0,-21-1 0,21 21 16,-21-21-16,21 22 0,0-22 15,0 21-15,0-21 0,0 0 0,0 1 16,0-1-16,21 0 0,0 0 0,1-21 16,-1 0-16,21 0 15,-21 0-15,0 0 0,1 0 0,-1 0 16,0-21-16,0 21 0,0-21 15,22 0-15,-43-22 0,21 22 0,0 0 16,0-21-16,-21 20 16,-21-20-16</inkml:trace>
  <inkml:trace contextRef="#ctx0" brushRef="#br0" timeOffset="28287.92">16129 5080 0,'0'0'0</inkml:trace>
  <inkml:trace contextRef="#ctx0" brushRef="#br0" timeOffset="28431.84">16023 5080 0,'0'0'0,"21"0"0,0 0 15,1 0-15,20-21 0,-21 21 0,21 0 16,22 0-16,-22 0 0,22-21 15,-22 21-15,22 0 0,-22 0 0,21 0 16,-20 0-16,-1-21 0,0 21 16,1 0-16,-22 0 0,0 0 0,-42 0 47</inkml:trace>
  <inkml:trace contextRef="#ctx0" brushRef="#br0" timeOffset="29143.35">13356 5736 0,'0'21'15,"0"22"1,0-22-16,0 0 0,0 0 16,0 0-16,0 1 15,0-1-15,21-21 16,0 21-16,1-21 15,20 0-15,-21 0 0,0 0 16,22 0-16,-22 0 0,21 0 16,-21-21-16,22 21 0</inkml:trace>
  <inkml:trace contextRef="#ctx0" brushRef="#br0" timeOffset="30807.93">17759 5313 0,'0'0'0,"-21"0"0,21-21 16,0 0 0,0-1-1,0 1-15,0 0 16,21 0-16,-21 0 16,21 0-16,0-1 0,0 22 31,0 0-31,1 22 15,-22-1-15,0 0 0,0 0 16,21 0-16,-21 22 0,0-22 0,0 0 16,21 0-16,-21 21 0,0-20 0,0-1 15,0 0-15,0 0 0,0 0 16,0 22-16,0-22 0,0 0 16,0 0-1,0-42 16,0 0-31,0 0 16,0-1-16,0 1 0,0 0 0,0 0 16,0 0-16,0 0 0,0-22 15,21 22-15,0-21 0,0-1 0,1 22 16,-1-21-16,0 21 0,0-22 16,0 22-16,0 0 0,1 21 15,20 0-15,-21 0 0,0 21 16,0 0-16,-21 1 0,22-1 15,-22 21-15,0-21 0,0 22 0,0-22 16,0 21-16,0-21 0,0 0 16,0 22-16,0-22 0,0 0 0,0 0 15,0 0-15,0 1 16,0-44 15,0 1-31,0 0 16,21 0-16,0 0 0,-21-22 15,21 22-15,0 0 0,0-21 16,1 21-16,-1-22 0,0 22 16,0 0-16,0 0 0,0 0 0,1-1 15,-1 22-15,0 0 0,0 0 16,0 22-16,0-1 0,-21 0 16,0 0-16,22 0 0,-22 0 15,0 22-15,0-22 0,0 0 0,0 21 16,0-20-16,0 20 0,0-21 15,0 0-15,0 22 0,-22-22 0,22 0 16,0 0-16,-21 0 0,21 0 16,0-42 15,0 0-31,0 0 16</inkml:trace>
  <inkml:trace contextRef="#ctx0" brushRef="#br0" timeOffset="31219.7">18754 5376 0,'21'0'32,"0"0"-17,0 0-15,0-21 16,0 0-16,1 21 0,-1-21 0,0 0 15,0 0-15,0-1 0,0 22 16,1-21-16,-22 0 0,0 0 0,0 0 16,0 0-16,0-1 15,-22 22 1,1 22-16,0-1 0,0 0 16,0 0-16,0 0 0,21 0 15,-22 22-15,1-22 0,21 21 0,-21-21 16,21 1-16,0-1 0,0 21 15,0-21-15,0 0 0,0 1 0,0-1 16,21 0-16,0-21 16,1 0-16,-1 0 0,0 0 15,0 0-15,21 0 0,-20-21 0,20 0 16,0 21-16,1-22 0,-1 1 16,0 0-16,1 0 0,-1 0 0,-21 0 15,21-1-15,-20-20 0,-1 21 0,0 0 16,0-22-16</inkml:trace>
  <inkml:trace contextRef="#ctx0" brushRef="#br0" timeOffset="31816">19473 5207 0,'21'-42'0,"-21"-1"16,-21 128-16,42-148 31,-21 84-31,-21 0 0,21 0 16,-21 0-16,21 0 0,0 1 16,-21 20-16,21-21 0,0 0 0,0 0 15,-21 1-15,21-1 0,-21 0 16,21 0-16,0 0 0,0-42 47,0 0-32,0 0-15,21 0 16,0-22-16,-21 22 0,21 0 16,0-21-16,22 20 0,-22-20 0,0 21 15,21-21-15,-21 20 0,22 1 0,-22 0 16,21 21-16,-21 0 0,1 0 15,-1 0-15,21 0 0,-21 21 16,0 0-16,-21 1 0,22 20 16,-22-21-16,0 0 0,0 22 0,0-22 15,0 0-15,0 0 0,0 0 16,0 22-16,-22-22 0,22 0 16,-21 0-1,21-42 1,0 0-1,0 0-15,0-1 0,21 1 16,1 0-16,-1 0 0,-21 0 16,21-22-16,0 22 0,0-21 15,0 21-15,1 0 0,-1-22 0,21 22 16,-21 0-16,0 21 0,1 0 0,-1 0 16,21 0-16,-21 21 0,0-21 15,1 42-15,-1-20 0,0-1 0,-21 21 16,0-21-16,0 22 0,0-22 15,0 21-15,0-21 0,0 0 0,0 1 16,-21-1-16,21 0 0,-21 0 16,21 0-16,-22-21 15,22-21 17,0 0-32,22 0 0,-22 0 0</inkml:trace>
  <inkml:trace contextRef="#ctx0" brushRef="#br0" timeOffset="32331.7">20680 4720 0,'0'-42'0,"0"84"0,0-105 15,0 42-15,0 42 32,0 0-32,0 21 0,0 1 0,0-1 15,-21 0-15,-1 1 0,22-1 16,0 21-16,-21-20 0,0 20 15,21-20-15,-21-1 0,21 0 0,0 1 16,0-22-16,0 21 0,0-21 16,0 0-16,0 1 0,0-1 0,0 0 15,0-42 17,0 0-17,0-1-15,0 1 0,0 0 16,0 0-16,0 0 0,0-22 0,0 22 15,21 0-15,0-21 0,0 21 16,1-1-16,-1 1 0,0 0 16,0 0-16,0 0 0,22 21 0,-22 0 15,21 0-15,-21 0 0,0 0 16,1 21-16,-1-21 0,0 21 0,0 21 16,0-20-16,-21-1 0,0 0 15,0 21-15,0-21 0,0 22 0,0-22 16,0 0-16,-21 0 0,0 0 15,0 1-15,-22-1 0,22 0 0,-21 0 16,21 0-16,-22-21 0,1 0 16,21 21-16,0-21 0,-22 0 0,22 0 15,0 0-15,0 0 0,21-21 16,0 0 0,0 0-16,0 0 15,21 0-15,0-1 0,0 1 0</inkml:trace>
  <inkml:trace contextRef="#ctx0" brushRef="#br0" timeOffset="33048.78">21167 5271 0,'0'0'0,"21"0"16,0 0-1,0 0 1,0 0-16,0 0 0,1 0 0,-1 0 15,0-22-15,0 1 0,0 21 16,0-21-16,1 0 0,-1 0 0,0 0 16,0 21-16,-21-22 0,0 1 15,0 0-15,0 0 0,0 0 16,-21 21-16,0 0 16,0 21-16,-1 0 0,1 0 15,0 0-15,0 1 0,0-1 0,0 21 16,-1-21-16,1 22 0,21-22 15,0 0-15,0 21 0,0-21 0,0 1 16,0-1-16,0 0 0,0 0 16,21 0-16,1-21 15,-1 0-15,0 0 0,0 0 0,0 0 16,0 0-16,1 0 0,-1 0 16,0 0-16,21 0 0,-21-21 0,1 0 15,-1 0-15,0 21 0,-21-21 0,21-1 16,0 1-16,0-21 0,1 21 15,-1 0-15,0-22 0,0 22 16,0 0-16,0-21 0,1 20 0,-1 1 16,21 0-16,-21 21 0,0-21 0,22 21 15,-22 0-15,0 0 0,21 0 0,-20 0 16,-1 0-16,0 0 16,0 21-16,-21 0 0,21 0 15,-21 1-15,0 20 0,0-21 16,0 21-16,0-20 0,0-1 0,0 21 15,0-21-15,0 0 0,-21 1 0,0-1 16,0 0-16,0-21 16,-1 0 15,22-21-31,0 0 16,0-1-16,0 1 0,0 0 15,0 0-15,22 0 16,-22 0-16,21-1 0,-21-20 0,21 21 15,0 0-15,0 0 0,-21-1 16,21 1-16,1 21 0,-1-21 0,0 21 16,0-21-16,0 21 0,22-21 15,-22 21-15,0-21 0,21-1 16,1 22-16,-22 0 0</inkml:trace>
  <inkml:trace contextRef="#ctx0" brushRef="#br0" timeOffset="33479.16">22796 5059 0,'22'0'16,"-1"0"-1,-21-21-15,21 21 0,0-21 0,0 21 16,-21-22-16,21 22 16,-21-21-16,0 0 15,-21 21-15,0 0 16,0 0-16,-21 0 0,20 21 15,-20-21-15,21 21 0,-21 1 0,20-1 16,1 0-16,0 0 0,0 0 16,21 0-16,0 1 0,0-1 0,0 0 15,0 0-15,21-21 0,-21 21 16,21 0-16,0-21 0,22 22 16,-22-1-16,0-21 0,0 21 0,0 0 15,1-21-15,-1 21 0,0-21 16,-21 21-16,21-21 0,-21 22 0,0-1 15,-21 0-15,-21-21 16,20 21-16,-20-21 0,0 0 16,-1 21-16,1-21 0,0 0 0,21 0 15,-22 0-15,1 0 0,0 0 16,20 0-16,1 0 0,0 0 0,0 0 16,0 0-16,0-21 31,-1 0-31,1 21 15</inkml:trace>
  <inkml:trace contextRef="#ctx0" brushRef="#br0" timeOffset="34447.6">2392 7557 0,'-43'-22'0,"86"44"0,-107-44 0,22 22 16,21 0-16,0 0 0,-1 0 15,1 0-15,21-21 16,21 21 0,22 0-16,-1 0 0,22-21 0,-1 21 15,1-21-15,20 21 0,1-21 0,-22 21 16,22-21-16,0 21 0,-1 0 15,-20-22-15,21 22 0,-22 0 0,1 0 16,-22 0-16,21 0 0,-20 0 16,-22 0-16,0 0 0,0 0 0,-42 0 31,0 0-31,0 0 16,0 22-16,-22-22 0,1 0 0,0 0 15</inkml:trace>
  <inkml:trace contextRef="#ctx0" brushRef="#br0" timeOffset="34727.44">2879 7472 0,'0'21'16,"0"0"0,0 0-16,0 1 0,0-1 0,0 21 15,0-21-15,-22 22 0,22-22 16,-21 21-16,21 0 0,0 1 0,0-1 15,-21 0-15,0 43 0,21-43 16,-21-20-16,21 20 0,0 0 16,0-21-16,-21 1 0,21-1 15,0 0-15,0 0 0,0 0 16,21-42 15,0 0-31,0 0 0,0 0 16,0-1-16,1-20 0,20 21 0,-21-21 15</inkml:trace>
  <inkml:trace contextRef="#ctx0" brushRef="#br0" timeOffset="35311.48">3217 7832 0,'21'-21'0,"-42"42"0,42-21 32,-21 21-32,0 0 15,0 21-15,0-20 0,-21-1 0,21 0 16,-21 21-16,21-21 0,0 1 15,0-1-15,0 0 0,0 0 0,0 0 16,0 0-16,0 1 0,21-22 16,0 0-1,1 0-15,-1-22 0,0 1 16,21 0-16,1 0 0,-22 0 16,21 0-16,0-22 0,-20 22 0,20 0 15,-21 0-15,0 0 0,22-22 16,-43 22-16,0 0 0,0 0 15,0 0 1,0 42 0,0 0-1,0 0-15,0 0 0,-22 22 16,22-22-16,-21 21 0,0 0 0,21 1 16,0 20-16,-21-20 0,21-1 15,-21 21-15,21 1 0,-21-22 0,21 22 16,0-1-16,-22 1 0,1-1 0,21 1 15,-21-1-15,0 1 0,0-22 16,0 22-16,-1-1 0,1-21 16,0 1-16,0-1 0,0 0 15,0-20-15,-1-1 0,1-21 0,0 0 16,0 0-16,0 0 0,-22 0 0,22 0 16,-21-21-16,21-1 0,-22 1 15,1 0-15,21-21 0,-21-1 0,20 1 16,1-21-16,0 20 0,0 1 15,21-22-15,0 22 0,0 0 16,0-22-16,21 43 0,0-21 0,0 21 16,1-1-16,20 1 0,-21 0 15,21 0-15,1 0 0,-1 0 16,0-1-16,1-20 0,20 21 0,-20-21 16,20 20-16</inkml:trace>
  <inkml:trace contextRef="#ctx0" brushRef="#br0" timeOffset="35638.97">3937 7874 0,'0'-21'16,"0"42"-16,0-63 0,0 21 0,0-1 0,0 1 15,21 21 1,-21 21 0,0 1-16,0 20 15,0-21-15,0 21 0,0 1 0,0 20 16,0-20-16,0 20 0,0 1 0,0-1 15,0 1-15,-21-1 0,0-21 16,0 22-16,21-1 0,-22 1 0,1-1 16,0 1-16,0-1 0,0-20 0,0-1 15,-1 22-15,1-22 0,21 21 16,-21-20-16,0-22 0,21 21 0,0-21 16,0 1-16,0-44 31,0 1-31,21 0 0,0 0 15,-21-21-15,21-1 0,1 1 16,-22-22-16,21 22 0,0-21 16,0-1-16</inkml:trace>
  <inkml:trace contextRef="#ctx0" brushRef="#br0" timeOffset="35935.92">3958 8128 0,'0'-42'0,"0"84"0,0-127 15,21 64-15,-21-21 0,0 21 16,0 0-16,0-1 0,21 1 0,1 0 15,-1 0-15,0 0 0,0 21 0,0-21 16,0-1-16,1 22 0,20 0 16,-21-21-16,21 21 0,-20 0 0,20 0 15,-21 0-15,21 0 16,-20 21-16,-22 1 0,0-1 0,0 0 16,0 0-16,0 21 0,-22-20 0,1-1 15,0 21-15,-21-21 0,21 22 16,-22-22-16,-20 21 0,20-21 15,22 0-15,0-21 0,0 22 16,0-22-16,0 0 0,-1 0 0,22-22 31,0 1-31,22 0 16,-1 0-16,0 0 0,0 0 16,0-1-16</inkml:trace>
  <inkml:trace contextRef="#ctx0" brushRef="#br0" timeOffset="36583.33">4424 7980 0,'21'0'15,"0"0"-15,21 0 16,-20 0-16,-1 0 0,0-21 16,0 21-16,0-21 0,22-1 0,-22 22 15,21-21-15,0 0 0,-20 0 16,-1 0-16,0 21 0,0-21 15,0-1-15,-21 1 0,0 0 0,-21 21 32,0 0-32,0 0 15,0 0-15,-1 0 0,1 21 0,0 0 16,0 1-16,0-1 0,0 0 16,-22 0-16,22 0 0,0 22 0,0-1 15,0-21-15,21 21 0,0-20 0,0 20 16,0-21-16,0 0 0,0 0 15,0 1-15,21-22 0,0 21 0,0-21 16,0 0-16,0 0 0,22 0 16,-22 0-16,21 0 0,1 0 0,-22-21 15,21 21-15,0-22 0,1 1 0,-1 0 16,-21-21-16,22 21 0,-1-22 16,0 22-16,1-21 0,-1 21 15,-21-1-15,21-20 0,-20 21 0,20-21 16,-21 20-16,-21 1 0,0 0 15,0 0-15,-21 21 16,0 0-16,0 0 16,-1 21-16,1-21 0,0 21 0,0 0 15,0 1-15,21-1 0,0 0 16,0 0-16,-21 0 0,21 0 0,0 1 16,0-1-16,0 0 0,0 0 15,0 0-15,21 0 0,0 1 0,-21-1 0,21 0 16,0 0-16,-21 0 15,0 0-15,0 1 32,-21-22-17,0 0-15,0 0 0,0 0 16,-1 0-16,1 0 0,0 0 16,0-22-16,21 1 15</inkml:trace>
  <inkml:trace contextRef="#ctx0" brushRef="#br0" timeOffset="37320.91">5863 8297 0,'0'0'0,"0"22"0,-21-22 16,42 0 0,0 0-1,22 0-15,-1-22 0,0 22 0,1-21 16,-1 0-16,21 21 0,1-21 16,21 0-16,-1 0 0,1-1 0,21 1 15,0-21-15,-1 21 0,1-22 16,0 22-16,0-21 0,-21 21 15,20 0-15,-20-1 0,0-20 0,-22 21 16,1 0-16,-22 21 0,0-21 0,-20-1 16,-22 1-16,-22 0 15,1 21-15,-21 0 0,0 0 16,-1 0-16,1 0 0,-22 0 0,22 0 16,0 21-16,-1 0 0,1-21 15,0 22-15,21-22 0,-1 0 0,1 0 16,0 21-16,42-21 31,0 0-31,1 0 16,-1 0-16,21-21 0,-21 21 0,22-22 15,-1 22-15,-21-21 0,43 21 16,-22-21-16,0 21 0,1 0 0,-22-21 16,21 21-16,-21 0 0,0 0 0,1 0 15,-1 0-15,-21 21 16,0 0-16,-21 0 0,-1 1 15,1 20-15,0-21 0,0 21 16,0 1-16,0-22 0,-1 21 16,1 1-16,21-1 0,0-21 15,0 0-15,0 0 0,0 1 16</inkml:trace>
  <inkml:trace contextRef="#ctx0" brushRef="#br0" timeOffset="37919.57">5969 8530 0,'0'0'16,"-21"0"-16,0 0 15,21 21-15,21 1 16,0-1-16,0 0 0,21 0 16,1 0-16,-1 22 0,0-22 15,1 21-15,20 0 0,1-20 0,-1 20 16,22 0-16,-22-21 0,22 22 0,0-1 15,-22-21-15,22 0 16,-22 22-16,22-22 0,-21 0 0,-1 0 16,-21 0-16,22-21 0,21 22 15,-43-22-15,0 0 0,-21 0 16,1 0-16,-1 0 0,0 0 0,-21-22 16,0 1-16,-21 0 15,0 0-15,-1 21 16,1-21-16,0 0 0,0 21 0,0 0 15,0 0-15,-1-22 0,1 22 16,42 0 15,1 0-31,-1 0 0,0 0 16,21 0-16,-21 22 16,1-22-16,-1 21 0,0-21 0,-21 21 15,21-21-15,-21 21 0,0 0 0,0 0 16,0 1-1,-21-1-15,0-21 0,0 0 16,-1 21-16,1-21 0,0 0 0,0 21 16,0-21-16,0 0 0,-1 0 15,1 0-15,0 0 16</inkml:trace>
  <inkml:trace contextRef="#ctx0" brushRef="#br0" timeOffset="38612.74">5503 9102 0,'-21'-21'0,"42"42"16,-63-64-16,42 22 0,-21 21 16,21 21 15,0 1-31,0-1 0,21 21 16,-21-21-16,21 22 0,0-1 15,0 0-15,1 1 0,-1-1 0,0 0 16,21 1-16,-21-1 0,22 21 0,-22-20 15,21 20-15,1 1 0,-1-22 16,0 22-16,1-1 0,-1-21 16,43 85-16,-43-63 0,0-1 0,1 1 15,-22-1-15,21 1 0,0-1 16,-20 1-16,20-1 0,0-20 16,-21 20-16,22-20 0,-22 20 0,0-21 15,21-20-15,-20 20 0,-1-21 0,0 0 16,0 0-16,-21 1 0,21-22 15,-21-22 1,0 1-16,0 0 16,0 0-16,-21 0 0,21 0 0,-21-1 15,21 1-15,0-21 16,0 21-16,-21 0 0,21-22 0,0 22 16,-21 0-16,21 0 0,0 0 0,0-1 15,0 44 16,0-1-31,0 0 16,0 0-16,0 0 16,0 0-16,0 1 0,0-1 15,-22 0-15,22 0 0,-21 0 16,0 0-16,0 1 16,0-22-16,0 21 0,-22 0 15,22-21-15,0 21 0,-21-21 16,20 0-16,-20 0 0,0 0 15,21 0-15,-22 0 0</inkml:trace>
  <inkml:trace contextRef="#ctx0" brushRef="#br0" timeOffset="39228.24">8996 7027 0,'-43'-42'32,"22"42"-32,0 0 15,21 21-15,-21 22 0,21-22 16,0 42-16,0-20 0,0 20 15,0 1-15,0-1 0,0 1 16,0-1-16,0 1 0,0-1 0,0 1 16,0-22-16,0 0 0,-21 1 15,0-1-15,21 0 0,0-21 0,-22 1 16,22-1-16,-21 0 0,21 0 0,-21-21 16,21-21-1,0 0-15,0 0 16,0-1-16,0 1 0,0 0 15</inkml:trace>
  <inkml:trace contextRef="#ctx0" brushRef="#br0" timeOffset="39512.08">8699 7535 0,'0'-42'15,"0"84"-15,0-126 0,0 41 0,0 1 16,0 0-16,0-1 0,0 1 0,0 0 16,0-1-16,22 22 0,-1-21 0,0 21 15,21 0-15,-21-1 0,22 1 16,-1 0-16,0 21 0,1 0 15,-1 0-15,0 0 0,1 0 0,-1 0 16,0 21-16,1 0 0,-1 22 0,-21-22 16,0 21-16,1 1 0,-22 20 15,0-21-15,0 1 0,-22-1 0,1 0 16,0 1-16,-21-22 0,-1 21 16,22-21-16,-21 1 0,0-1 15,20-21-15,1 21 0,0-21 0,0 21 16,0-21-16,42 0 31,0 0-31,0 0 16,0 0-16</inkml:trace>
  <inkml:trace contextRef="#ctx0" brushRef="#br0" timeOffset="40009.19">9652 7557 0,'0'0'0,"21"0"0,-21-22 0,0 1 16,0 0 0,0 0-16,-21 0 0,0 0 15,0-1-15,-1 1 0,22 0 0,-21 21 16,0 0-16,0 0 0,0 0 16,0 0-16,-1 21 0,1 0 15,0 22-15,0-22 0,0 21 16,0 1-16,-1-22 0,22 21 0,0 0 15,-21-20-15,21 20 0,0-21 0,-21 0 16,21 22-16,0-22 0,0 0 16,21 0-16,0-21 0,1 0 15,-1 0-15,0 0 0,21 0 16,-21-21-16,1 0 0,-1 21 16,0-21-16,21-1 0,-21 1 15,22-21-15,-43 21 0,0-22 16,21 22-16,-21 0 0,0 0 15,0-21-15,0 20 0,0 1 16,0 42 0,-21 1-1,21 20-15,0-21 0,0 0 0,0 0 16,0 1-16,0-1 0,0 21 16,0-21-16,0 0 15,0 1-15,0-1 0,21-21 16,0 21-16,0-21 15,0 0-15,22 0 0,-22 0 0,0 0 16,21-21-16,-20 0 0,-1 21 0,0-22 16</inkml:trace>
  <inkml:trace contextRef="#ctx0" brushRef="#br0" timeOffset="40363.3">9948 7662 0,'0'-127'31,"0"254"-31,21-254 0,-21 106 0,22 21 0,-22-21 16,21 21-16,0 0 0,0 0 0,0 0 15,22 0-15,-22 0 0,0 0 16,0 0-16,21 0 0,-20 0 16,-1 21-16,0 0 0,42 22 15,-63-1-15,22-21 0,-22 0 16,21 22-16,-21-22 0,0 0 16,0 0-16,0 0 0,-21 1 0,-1-1 0,22 0 15,-21 0-15,0-21 16,0 0-1,21-21-15,0 0 16,0 0-16,0-1 16,0 1-16,0 0 0,0 0 15,21 0-15,-21 0 0,21-22 0,0 22 0,1 0 16,-22-21-16,21 20 0,0 1 16,0 0-16,0 21 0,0-21 15,1 21-15,-1 0 0,0 0 16,0 0-16,0 0 0,0 21 15,1-21-15,-1 21 0,0 0 0</inkml:trace>
  <inkml:trace contextRef="#ctx0" brushRef="#br0" timeOffset="42546.18">10985 7726 0,'0'0'16,"22"0"-16,62 0 15,-63 0-15,1 0 0,-22-21 16,21 21-16,0-21 0,-21-1 0,0 1 15,0 0-15,0 0 0,0 0 16,0-22-16,0 22 0,-21 0 16,0 0-16,-1 0 0,1 0 0,-21-1 15,21 22-15,-22 0 0,22 0 0,-21 0 16,0 0-16,-1 22 0,22-1 16,-21 0-16,21 0 0,-22 21 0,22-20 15,0-1-15,0 21 0,0-21 16,-1 43-16,22-43 0,0 21 15,0-21-15,0 1 0,0-1 16,0 0-16,22-21 16,-1 0-16,21 0 0,-21 0 15,22 0-15,-22 0 0,21-21 0,-21 21 16,22-21-16,-1 21 0,-21-22 0,21 1 16,-20 0-16,-1 0 0,0 0 15,0 0-15,0-22 0,0 22 0,-21 0 16,22-21-16,-22 20 0,0 1 0,0 0 15,0 42 1,-22 0 0,22 1-16,-21-1 0,0 0 15,0 21-15,21-21 0,0 1 16,0-1-16,0 21 0,0-21 0,0 0 16,0 1-16,0-1 0,21-21 15,0 0-15,0 21 0,1-21 16,20 0-16,0 0 0,1 0 0,-22 0 15,21-21-15,0 21 0,1-21 0,-22 21 16,21-22-16,-21 1 0,1 0 16,-1 0-16,0-21 0,0 20 0,0 1 15,0-21-15,-21 21 0,22-22 16,-22 22-16,0 0 0,21 21 16,-21-21-16,0 42 15,0 0-15,0 0 16,-21 1-16,21-1 0,-22 0 15,22 21-15,-21-21 0,21 1 0,0-1 16,0 0-16,-21 0 0,21 0 0,0 0 16,-21 1-16,21-1 15,0-42 17,0-1-17,0 1-15,0 0 0,21 0 16,0 0-16,-21 0 0,21-1 0,1-20 15,-1 21-15,0 0 16,0-22-16,0 22 0,22 0 0,-22 0 16,0 0-16,21 21 0,-21 0 0,1 0 15,-1 0-15,0 21 0,0 0 16,0 0-16,-21 0 0,21 43 16,-21-43-16,0 0 0,0 0 0,0 1 15,0-1-15,0 0 0,0 0 16,0 0-16,0 0 0,0 1 15,0-44 17,0 1-32,0 0 15,0 0-15,0 0 0,22 0 16,-22-1-16,21-20 16,0 21-16,0 0 0,0-22 0,0 22 15,1 0-15,-1 0 0,0 0 0,21 0 16,-21-1-16,1 1 15,20 21-15,-21 0 0,0 0 0,0 0 0,1 21 16,-1 1-16,-21 20 0,0-21 16,0 0-16,0 22 0,0-22 0,0 0 15,0 21-15,0-21 0,0 1 0,0-1 16,0 0-16,0 0 0,21 0 16,0-21-1,0 0-15,0 0 0,1 0 16,-1 0-16,21-21 0,-21 21 15,0-21-15,1 21 0,-1-21 16,21 0-16,-21-1 0,0 1 0,22-21 16,-43 0-16,0 20 0,21 1 15,-21-21-15,0 21 0,0 0 16,0-1-16,-21 22 16,0 0-1,-1 22-15,1 20 0,21-21 16,-21 0-16,0 0 0,21 22 0,0-22 15,0 0-15,0 0 0,0 22 16,0-22-16,0 0 16,0 0-16,0 0 0,21-21 15,0 0-15,0 0 16,1 0-16,20 0 0,-21 0 0,0 0 16,22 0-16,-1-21 0,-21 0 0,0 0 15,22 0-15,-22-1 0,0 1 16,21-21-16,-21 21 0,1-22 15,-1 1-15,0-21 0,0 20 0,0-20 16,0 20-16,1-62 16,-1 62-16,0 22 0,0-21 0,-21 21 15,0-22-15,-21 64 32,0 1-32,0 20 15,-1-21-15,22 21 0,-21 1 16,0 20-16,0-20 0,21-1 0,0 0 15,-21 22-15,0-1 0,21-20 16,0-1-16,0-21 0,0 0 16,0 0-16,0 1 0,0-1 15,21 0-15,0-21 0,0 21 0,0-21 16,0 0-16,22 0 0,-22 0 0,21 0 16,-21 0-16,22 0 0,-22-21 0,21 21 15,-21-21-15,1 0 0,-1-1 16,21 1-16,-21 0 0,-21-21 15,21 21-15,1-22 0,-22 22 0,21-21 16,-21 21-16,0-1 0,0 1 0,0 0 16,-21 21-1,-1 0-15,1 21 0,21 0 16,-21 1-16,0-1 0,21 21 16,-21-21-16,0 0 0,21 22 0,-22-22 15,22 0-15,0 21 0,0-20 0,0-1 16,0 0-16,0 0 15,0 0-15,22-21 0,-1 0 16,0 0-16,0 21 0,0-21 0,0 0 16,22 0-16,-22 0 0,0 0 0,0-21 15,0 0-15,1 0 0,-1 0 16,0 0-16,21-1 0,-21 1 16,1 0-16,-1-21 0,0 21 0,0-1 15,0 1-15,0 0 0,1 0 16,-22 42 15,0 0-31,0 0 0,0 1 0,0-1 16,0 0-16,-22 0 0,22 0 0,0 0 15,0 1-15,0-1 16,0 0-16,22-21 16,-22 21-16,21-21 0,21 0 0,-21 0 15,22 0-15,-22 0 0,21 0 16,0 0-16,-20-21 0,20 21 0,-21-21 15,21 0-15,-20-1 0,-1 1 0,21 0 16,-21-21-16,0 21 0,1-22 16,-22 22-16,21-42 0,0 63 15,-21-22-15,0 44 16,-21-1-16,0 0 16,-1 0-16,22 0 0,-21 22 0,0-22 15,21 0-15,0 0 0,0 0 16,0 0-16,0 1 0,0-1 15,21-21 1,0 0-16,1 0 16,-1 0-16,0 0 0,0 0 15,0 0-15,0-21 0,1 21 0,-1-22 16,0 1-16</inkml:trace>
  <inkml:trace contextRef="#ctx0" brushRef="#br0" timeOffset="42715.24">14584 7154 0,'-21'0'16,"42"0"-16,-64 0 0,22 0 0,21-21 15,-21 21-15,0 0 16</inkml:trace>
  <inkml:trace contextRef="#ctx0" brushRef="#br0" timeOffset="42903.28">13144 7303 0,'0'0'16,"-63"0"-16,63 21 15,21-21 1,0 0-16,22 0 0,-1 0 16,0 0-16,22 0 0,-1 0 0,1-21 15,20 21-15</inkml:trace>
  <inkml:trace contextRef="#ctx0" brushRef="#br0" timeOffset="43546.15">14880 7472 0,'0'0'0,"-21"0"0,0 0 0,21-64 31,0 43-31,21 0 0,0 0 0,0 21 15,0 0-15,1-21 0,20 21 16,-21 0-16,21 0 0,-20 0 16,20 0-16,-21 21 0,0 0 0,0-21 0,1 21 15,-22 0-15,0 1 0,0-1 16,0 21-16,0-21 0,-22 0 16,1 1-16,-21-1 0,21 0 0,-22-21 15,22 21-15,-21 0 0,0-21 0,20 21 16,-20-21-16,21 0 0,0 0 15,-22 0-15,22 0 0,0 0 16,42 0 15,0 0-15,1 0-16,20 0 16,-21 0-16,0 0 0,0 0 0,22 0 15,-1 22-15,-21-1 0,22-21 0,-1 21 16,-21 0-16,21 0 0,-20 0 15,20 1-15,-21-1 0,-21 0 0,0 0 16,0 0-16,0 0 0,0 22 0,0-22 16,-21 0-16,0 0 0,-22 22 15,1-22-15,0 0 0,-1 0 16,-20 21-16,21-20 0,-22-22 0,22 21 16,-22 0-16,22-21 0,0 0 0,20 0 15,-20 0-15,0 0 0,21 0 16,-1 0-16,-20 0 0,21 0 0,0-21 15,21 0-15,0-1 0,-21 1 16,21 0-16,0 0 0,0 0 0,0 0 16,21-1-16,0-20 0,0 21 0,21-21 15,-20 20-15,20-20 0,0 21 16,22-21-16</inkml:trace>
  <inkml:trace contextRef="#ctx0" brushRef="#br0" timeOffset="43863.62">15388 7578 0,'0'0'0,"0"-21"16,0-1-1,21 22-15,0-21 0,1 21 0,-1-21 16,0 0-16,0 21 0,0-21 16,0 0-16,22-1 0,-22 22 0,0-21 15,0 0-15,-21 0 0,0 0 16,-21 21-1,0 21 1,0 0-16,-22 0 0,22 0 16,0 22-16,0-22 0,0 0 0,0 21 15,21-20-15,0-1 0,0 0 16,0 0-16,0 0 0,0 0 16,0 1-16,21-22 0,0 21 0,0-21 15,0 0-15,22 0 0,-22 0 16,21 0-16,-21 0 0,22 0 0,-1 0 15,0 0-15,1 0 0,-1-21 0</inkml:trace>
  <inkml:trace contextRef="#ctx0" brushRef="#br0" timeOffset="44367.44">16341 7366 0,'0'0'0,"0"-21"0,0 0 0,0 0 15,0-1-15,0 1 0,-22 21 0,1-21 16,0 21-16,0 0 0,0 0 15,0 0-15,-1 0 0,-20 0 0,21 21 16,-21 0-16,-1 22 0,22-22 16,-21 21-16,-1-21 0,22 22 0,0-22 15,0 21-15,21-21 0,-21 22 0,21-22 16,0 0-16,0 0 0,21 0 16,21-21-16,-21 0 0,1 0 15,-1 0-15,0 0 0,21 0 0,-21 0 16,22 0-16,-1 0 0,-21-21 15,22 0-15,-22 0 0,0 0 0,21-22 16,-21 1-16,22 0 0,-1-1 16,-21-20-16,22 21 0,-22-22 15,21 22-15,0-22 0,-20 22 0,20-22 16,-21 22-16,0-21 0,0 20 16,1 1-16,-1 21 0,-21-22 15,-21 43 1,-1 22-16,1-1 0,-21 21 0,21-21 15,-22 22-15,1-1 0,0 0 0,21 1 16,-1 20-16,1-21 0,21 22 16,-21-22-16,21 1 0,0-1 15,0 0-15,21 1 0,0-22 0,1 0 16,-1 21-16,21-21 0,-21-21 16,22 22-16,-22-22 0,21 0 0,0 0 15,-20 0-15,20 0 0,-21 0 16,21 0-16,-20-22 0,20 1 0,-21 0 15,21 0-15,-20 0 0,20 0 0,-21-22 16</inkml:trace>
  <inkml:trace contextRef="#ctx0" brushRef="#br0" timeOffset="45108.4">8467 9123 0,'0'0'0,"-22"0"16,1 0-16,0 21 0,21 0 15,-21 0-15,0 22 16,21-22-16,-21 21 0,21 1 0,-22-1 16,1 0-16,21 1 0,0-1 0,-21 0 15,0 1-15,21-22 0,-21 21 16,21-21-16,0 0 0,0 1 0,0-1 16,0 0-16,21-21 31,-21-21-31,21 21 0,-21-21 15,0-1-15</inkml:trace>
  <inkml:trace contextRef="#ctx0" brushRef="#br0" timeOffset="45495.37">8213 9356 0,'0'-43'0,"0"86"0,0-107 0,0 22 16,0 21-16,21 0 0,-21-22 15,21 22-15,0 0 0,0 21 0,0-21 16,1 21-16,-1-21 0,0 21 0,21 0 15,-21 21-15,22 0 0,-1 0 16,0 0-16,-20 22 0,20-22 0,0 21 16,-21 0-16,1 1 0,-1-1 15,0 0-15,0 1 0,-21 20 16,0 1-16,0-22 0,0-21 16,0 22-16,0-22 0,0 0 15,0-42 1,0 0-1,0-1-15,0 1 16,0-21-16,21 21 0,-21-22 0,0 22 16,21-21-16,-21 0 0,0-1 0,22 1 15,-1 0-15,0-1 0,-21 1 16,21 21-16,0-22 0,0 1 0,-21 21 16,22 0-16,-22 0 0,21-1 15,0 22-15,0 0 16,0 22-16,-21-1 15,0 0-15,21 0 16,-21 21-16</inkml:trace>
  <inkml:trace contextRef="#ctx0" brushRef="#br0" timeOffset="46071.23">9271 9377 0,'0'21'0,"0"-42"0,0 63 16,0-21-16,0 1 15,0-1-15,0 0 16,0 0-16,0 0 0,-21 0 15,21 1-15,0-1 0,-21 0 0,21 0 16,0 0-16,0-42 47,21 0-31,-21 0-16,0 0 0,0-1 0,0 1 15,0 0-15,21 0 0,-21 0 16,0-22-16,21 22 0,-21 0 0,0 0 15,0 0-15,21 0 0,0-1 0,1 22 16,-1-21-16,0 21 16,0 0-16,-21 21 0,21-21 15,0 22-15,-21-1 0,0 0 0,0 0 16,22 0-16,-22 0 0,0 1 16,0 20-16,0-21 0,0 0 15,0 22-15,0-22 0,0 0 0,0 0 16,0 0-16,-22-21 15,22-21 17,0 0-32,0 0 0,0 0 0,0-1 15,0 1-15,0 0 0,0 0 0,0-21 16,22 20-16,-1-20 0,-21 21 16,21 0-16,0 0 0,0-1 15,22 1-15,-22 0 0,0 21 0,0 0 16,21 0-16,-20 0 0,-1 21 15,0 0-15,21 1 0,-42-1 0,21 21 16,-21-21-16,0 22 0,0-22 0,0 21 16,0 0-16,-21-20 0,0 20 15,21-21-15,-21 0 0,0 0 0,0 1 16,-1-22 0,1 0-16</inkml:trace>
  <inkml:trace contextRef="#ctx0" brushRef="#br0" timeOffset="46479.04">10880 9081 0,'0'0'0,"-22"-127"16,22 105-1,0 1-15,-21 21 0,0 0 16,0 21-16,21 22 0,-21-22 15,21 21-15,0 1 0,0 20 0,-21-21 16,21 22-16,-22-22 0,22 22 16,0-22-16,-21 22 0,0-22 0,0 21 15,21-20-15,-21-1 0,21 0 16,-21 1-16,21-22 0,0 0 16,0 0-16,0 0 0,0 1 0,0-44 31,0 1-31,0 0 15,0-21-15</inkml:trace>
  <inkml:trace contextRef="#ctx0" brushRef="#br0" timeOffset="46778.99">10499 9377 0,'0'0'0,"0"-233"32,21 170-32,21 20 0,-21-20 0,22 20 15,-1 1-15,0 0 0,1-1 0,20 22 16,-21 0-16,22 0 0,-1 0 0,1 21 15,-1 0-15,-20 21 0,20 21 16,-20 1-16,-1-1 0,0 0 0,-21 22 16,1-22-16,-22 22 0,0-22 15,0 21-15,-43-20 0,22-1 16,-21 0-16,-1-20 0,1 20 0,-21-21 16,20 0-16,1 0 0,0 1 15,-1-22-15,1 21 0,0-21 0,20 0 16,1 0-16,0 0 0,21-21 31,21 21-15,-21-22-16,21 22 0,1 0 0,-1 0 15,0 0-15</inkml:trace>
  <inkml:trace contextRef="#ctx0" brushRef="#br0" timeOffset="49513.53">11472 9462 0,'0'0'0,"21"0"0,1 0 16,-1 0-16,-21-22 0,0 1 0,21 21 16,-21-21-16,0 0 15,0 0-15,0 0 0,0-1 16,0 1-16,0 0 0,-21 0 0,0 21 16,21-21-1,-22 21-15,1 0 0,0 0 0,0 0 0,0 21 16,0 0-16,-1 0 0,1 0 15,0 22-15,-21-22 0,21 21 16,-1-21-16,-20 22 0,21-1 0,0-21 16,0 22-16,21-22 0,0 21 0,0-21 15,0 0-15,0 1 0,0-1 16,21-21 0,0 0-16,0 0 0,0 0 15,0-21-15,22-1 0,-22 1 0,0 0 16,21 0-16,-20 0 0,-1 0 0,0-22 15,0 22-15,0 0 0,0-21 16,1 20-16,-22 1 0,0-21 16,21 21-16,-21 0 0,0-1 15,0 1-15,0 42 16,0 1 0,0-1-16,-21 0 0,21 0 15,0 21-15,0-20 0,0-1 16,0 21-16,-22-21 0,22 0 0,0 22 15,0-22-15,0 0 0,0 0 0,0 0 16,0 1-16,22-22 16,-1 0-16,0 0 0,0 0 0,0 0 15,22-22-15,-22 1 0,0 0 16,0 0-16,0 0 16,0 0-16,1-1 0,-1 1 0,0 0 15,0-21-15,0 21 0,0-1 0,1 1 16,-22 0-16,0 0 0,21 0 15,0 21-15,-21-21 0,0 42 16,0 0 0,0 64-1,0-43-15,0-21 16,0 0-16,0 0 0,0 1 0,0-1 16,0 0-16,0 0 15,21-21-15,0 21 0,0-21 0,1 0 0,-1 0 16,0 0-16,0 0 0,0 0 15,22 0-15,-22-21 0,21 21 16,-21-21-16,22 0 0,-1 0 0,0-1 16,-21 1-16,22 0 0,-22 0 0,0 0 15,0 0-15,0-1 0,1-20 16,-22 21-16,0 0 0,0 0 0,0-1 16,0 1-16,-22 21 15,1-21-15,0 21 0,-21 0 0,21 0 16,-1 0-16,-20 21 0,21-21 0,-21 21 15,20 1-15,-20-1 0,21 0 16,0 21-16,0-21 0,-1 1 16,1 20-16,21-21 0,-21 0 0,21 0 15,0 22-15,0-22 16,0 0-16,21 0 0,0-21 0,1 0 16,-1 0-16,0 0 0,0 0 0,0 0 15,0 0-15,1-21 0,20 0 16,-21 21-16,0-21 0,0 0 0,1-1 15,-1 1-15,0 0 0,0 0 16,0-21-16,0 20 0,-21 1 0,0 0 16,22 0-16,-22 0 0,0 0 15,0 42 17,0 0-32,-22 0 0,22 0 15,0 0-15,0 1 0,0-1 0,0 0 16,0 21-16,0-21 0,0 1 15,0-1-15,22-21 0,-1 21 0,-21 0 16,42-21-16,-21 0 0,22 0 16,-22 0-16,21 0 0,0 0 0,1 0 15,-1 0-15,0-21 0,-20 0 0,20 21 16,-21-21-16,21-1 0,-20 1 16,-22 0-16,21 0 0,0-21 15,-21 20-15,21 1 0,-21-21 0,0 21 16,0 0-16,0-1 0,0 1 15,0 0-15,0 42 16,0 0 0,0 1-16,-21 20 0,21-21 15,-21 0-15,21 22 0,0-22 0,-21 0 16,21 0-16,0 0 0,0 22 0,0-22 16,0 0-16,0 0 15,0-42 16,21 0-31,-21 0 16,21-1-16,-21 1 0,21 0 16,-21 0-16,21 0 0,0 0 0,1-1 15,-22-20-15,21 21 0,0 0 16,0 21-16,0-21 0,0-1 0,1 22 16,-1 0-16,0 22 15,-21-1-15,21 0 0,-21 0 16,0 0-16,0 0 0,0 1 0,21-1 15,-21 0-15,21 0 0,-21 0 16,22 0-16,-22 1 0,0-1 0,0 0 16,21-21-16,0 0 0,-21 21 0,21-21 15,0 0 1,0 0-16,-21-21 0,22 0 16,-1 0-16,0-1 0,-21 1 15,21 0-15,0-21 0,0 21 16,1-1-16,-1 1 0,0-21 0,0 21 15,0 0-15,0-1 0,1 1 16,-1 21-16,-21 21 16,0 1-1,0-1-15,0 0 0,0 0 16,0 0-16,0 0 16,0 1-16,0-1 0,0 0 0,0 0 0,0 0 15,21-21-15,0 21 0,0 1 16,0-22-16,1 0 15,-1 0-15,0 0 0,21 0 0,-21 0 16,1 0-16,20 0 0,0-22 16,-21 22-16,22-21 0,-22 0 0,21 0 15,-21 0-15,1 0 0,-1-22 0,-21 22 16,0 0-16,21 0 0,-21-22 16,0 22-16,0 0 0,0 0 0,-21 21 15,0 0-15,-1 0 16,1 0-16,0 0 0,0 21 15,21 0-15,-21 0 0,21 1 16,-21-1-16,21 0 0,0 21 0,0-21 16,0 1-16,0-1 0,0 0 15,0 0-15,0 0 0,42 22 16,-21-43-16,0 0 0,-21 21 16,21-21-16,22 0 0,-22 0 0,0 0 15,0 0-15,22-21 0,-22 21 0,0-22 16,21 1-16,-21 0 0,1 0 15,-1 0-15,0 0 0,0-1 0,0-20 16,0 0-16,22-22 0,-43 1 16,0 20-16,21 1 15,-21 0-15,21-22 0,-21 22 0,0 0 16,0 20-16,0 1 0,0 0 16,0 0-16,0 42 15,0 0-15,0 0 0,-21 22 0,0-1 16,0-21-16,21 22 0,0-1 15,0 0-15,-22 1 0,22-1 0,-21 0 16,21 1-16,0-22 0,0 21 16,0-21-16,0 0 0,0 1 0,0-1 15,21 0-15,1 0 0,-1-21 0,0 21 16,0-21-16,0 0 16,22 0-16,-22 0 0,21 0 0,-21 0 0,22 0 15,-22-21-15,21 0 0,-21 21 16,0-21-16,1 0 0,-1-1 15,0 1-15,-21 0 0,0 0 0,0 0 16,0 0-16,0-1 0,-21 22 16,0 0-1,-1 0-15,1 0 0,0 22 0,0-22 16,21 21-16,0 0 0,-21 21 16,21-21-16,0 1 0,-21-1 0,21 0 15,0 0-15,0 0 0,0 0 0,21 1 16,0-1-16,0-21 15,0 0-15,0 0 0,1 0 16,-1 0-16,0 0 0,0 0 16,0-21-16,22 21 0,-22-22 15,0 1-15,21 0 0,-21 0 0,1 0 16,-1 0-16,0-1 0,0 1 16,0 0-16,0 0 0,1 0 15,-22 0-15,21 21 0,-21 21 31,0 0-31,0 0 0,0 0 16,-21 0-16,21 1 0,0-1 0,0 0 16,0 0-16,0 0 15,21-21-15,0 0 16,0 0-16,0 0 16,0 0-16,1 0 0,-1-21 0,0 0 15,0 21-15,0-21 0,0 0 0,1-1 16,-1 22-16,0-21 0,-21-21 15,21 21-15,0 0 0,-21-1 16,0 44 15,0-1-31,0 0 0,0 0 0,0 0 16,-21 0-16,21 1 16,0-1-16,0 0 0,0 0 0,0 0 15,21-21 16,0 0-31,1 0 0,-1-21 16,-21 0-16,21 0 16,-21 0-16</inkml:trace>
  <inkml:trace contextRef="#ctx0" brushRef="#br0" timeOffset="49657.45">15896 9059 0,'0'-21'0,"0"42"0,-21-42 0,21 0 16,-21 21-16,21-21 15,-21 21 1,-1 0 15</inkml:trace>
  <inkml:trace contextRef="#ctx0" brushRef="#br0" timeOffset="49779.38">14499 9123 0,'0'21'15,"0"-42"-15,-21 42 0</inkml:trace>
  <inkml:trace contextRef="#ctx0" brushRef="#br0" timeOffset="49851.34">14330 9144 0,'63'0'16,"22"21"-16,-233-42 0,338 42 15,-147-21-15,-1 0 0,0 0 0,22 0 16,-22 0-16,22 0 0,20 0 0,1 0 15</inkml:trace>
  <inkml:trace contextRef="#ctx0" brushRef="#br0" timeOffset="50059.25">16341 9313 0,'-43'0'16,"64"-21"31,1 21-47,-1-21 15,0 21-15,0 0 0,0 0 0,0 0 16,1 0-16,-1-21 0</inkml:trace>
  <inkml:trace contextRef="#ctx0" brushRef="#br0" timeOffset="50466.02">16531 9419 0,'-21'21'16,"42"-42"-16,-63 64 0,-1-22 15,22 0-15,-21 0 0,0 0 16,-22 0-16,22 1 0,-1-1 16,-20 0-16,21-21 0,-1 21 0,22-21 15,-21 0-15,21 0 0,-1 0 0,44 0 32,-1 0-32,0 0 15,21-21-15,-21 21 0,22 0 16,-22 0-16,21 0 0,-21 0 0,1 0 15,20 21-15,-21-21 0,0 21 0,0 0 16,1 1-16,20 20 0,-21-21 16,0 21-16,0 1 0,1-1 15,-1 0-15,-21 1 0,0 20 0,0-20 16,0-1-16,0 21 0,-21-20 16,-1 20-16,1-20 0,-21-1 0,0 0 15,-1-21-15,1 22 0,-22-22 0,1 0 16,21-21-16,-22 0 0,22 0 15,-1 0-15,1 0 0,0 0 0,-1-21 16,1 0-16,0 0 0,-1-1 16,1-20-16,21 21 0,0 0 0,0-22 15,21 22-15,0-21 0,0 21 0,0 0 16,21-22-16,0 1 0,21 21 0,-21-22 16,22 1-16,-1 21 15,0-21-15,22-1 0,-1 1 0,1 0 16,21 20-16</inkml:trace>
  <inkml:trace contextRef="#ctx0" brushRef="#br0" timeOffset="50783.83">16743 9462 0,'42'-64'31,"-21"64"-31,0-21 0,-21 0 16,22 21-16,-1-21 0,0-1 0,0 1 15,-21 0-15,21 21 16,-21-21-16,-21 21 31,0 0-31,0 21 0,0 0 16,-1 0-16,-20 1 0,42-1 0,-21 0 16,0 0-16,21 0 0,-21 0 0,21 1 15,0-1-15,0 0 0,0 0 16,0 0-16,21-21 0,0 21 15,0-21-15,0 0 0,0 0 16,22 0-16,-22 0 0,0 0 0,21-21 16,-20 21-16,20-21 0,0 21 0,-21-21 15,43 21-15</inkml:trace>
  <inkml:trace contextRef="#ctx0" brushRef="#br0" timeOffset="51292.56">17632 9313 0,'0'-21'0,"0"42"0,0-63 15,-21 42-15,-1 0 16,1-21-16,0 21 0,0 0 16,0 0-16,0 0 0,-22 0 15,22 0-15,0 21 0,-21-21 16,20 21-16,-20 0 0,21 1 16,0-1-16,0 0 0,-1 0 0,1 0 15,21 0-15,0 1 0,0-1 0,0 0 16,0 0-16,0 0 15,21-21-15,1 0 0,-1 0 0,0 0 16,0 0-16,0 0 0,0 0 16,22-21-16,-22 0 0,0 0 0,0 21 15,22-21-15,-22-22 0,0 22 16,0 0-16,0-21 0,0-1 0,22 1 16,-22 0-16,0-1 0,0 1 0,0 0 15,1-22-15,-1 22 0,0-22 16,-21 22-16,0 0 0,21 20 0,-21 1 15,0 0-15,-21 42 16,21 0-16,-21 1 16,-22 20-16,22 0 0,0 1 15,0-1-15,0 0 0,0 1 16,21-1-16,0 0 0,-22 1 0,22-22 16,0 21-16,0 0 0,0-20 15,22 20-15,-22-21 0,21 0 0,21 0 16,-21 1-16,22-1 0,-1 0 15,-21-21-15,21 0 0,1 0 0,-1 0 16,0 0-16,1 0 0,-22 0 0,21 0 16,-21 0-16,22 0 0,-22-21 15,-21 0-15,0-1 0,21 1 16</inkml:trace>
  <inkml:trace contextRef="#ctx0" brushRef="#br0" timeOffset="51540.4">9461 11324 0,'-42'0'0,"84"0"0,-84-21 15,42 0-15,0 0 0,0 0 16</inkml:trace>
  <inkml:trace contextRef="#ctx0" brushRef="#br0" timeOffset="52667.76">9334 11303 0,'0'-42'16,"0"21"-1,0-1-15,0 1 16,0 0-16,0 0 0,0 0 0,0 0 16,-21-1-16,0 1 0,21 0 15,-21 0-15,0 0 0,0 0 16,-1-1-16,1 1 0,0 0 0,-21 21 15,-1 0-15,22 0 0,-21 0 0,-22 0 16,22 21-16,0 0 0,-22 1 16,22-1-16,0 21 0,-1 0 0,1 1 15,0-1-15,-1 43 0,22-43 16,21-21-16,-21 22 0,21-22 16,0 0-16,0 0 0,21 0 15,0-21-15,0 0 0,1 0 0,20 0 16,-21 0-16,21 0 0,22-21 15,-22 0-15,1-21 0,20 20 0,-21-20 16,22 21-16,-22-21 0,1-1 16,-1 1-16,21-22 0,-20 22 0,-1-43 15,-21 43-15,-21-21 0,21 20 16,-21 1-16,0-22 0,0 22 16,0 21-16,0-21 0,0 20 0,0 1 15,-21 21-15,0 0 0,21 21 16,-21 22-16,0-22 0,0 21 15,21 43-15,0-43 0,0 1 16,0-1-16,0 0 16,0 1-16,0-1 0,0 0 0,0 1 15,0-22-15,0 21 0,0-21 16,21 22-16,0-22 0,0 0 0,0 0 16,0 0-16,1-21 0,-1 0 15,21 0-15,-21 0 0,0 0 0,22 0 16,-22-21-16,21 0 0,-21 0 15,1 0-15,-1-1 0,21-20 16,-42 21-16,21-21 0,-21 20 16,0 1-16,0 0 0,0 0 0,0 0 15,-21 21-15,0-21 16,0 21-16,0 21 16,21 0-16,-22 0 0,1 0 0,21 22 15,0-22-15,-21 21 0,21 0 0,0 1 16,0-22-16,0 21 0,0-21 15,0 1-15,0 20 0,21-42 0,22 21 16,-22-21-16,0 0 0,21 0 16,1 0-16,-1 0 0,0 0 15,1-21-15,-1 0 0,0 0 0,1-1 0,-1-20 16,0 21-16,1 0 0,-22-22 16,0 1-16,0 21 0,0-21 0,0-1 15,-21 22-15,0-21 0,0-1 16,0 22-16,22-21 0,-22 21 15,0 0-15,21-1 0,-21 1 0,0 42 32,0 1-32,0-1 15,0 0-15,-21 21 0,21 1 0,-22-1 16,1 0-16,21 1 0,-21 20 0,0-21 16,21 22-16,-21-1 0,0-20 15,-1 20-15,22 1 0,-21-1 0,0-20 16,0 20-16,-21 1 0,20-22 0,22 43 15,-42-1-15,21-20 0,21 20 16,0-20-16,0-1 0,0 1 16,0-1-16,-21 1 0,21-1 0,0 1 15,0-22-15,0 1 0,0-1 0,-21 0 16</inkml:trace>
  <inkml:trace contextRef="#ctx0" brushRef="#br0" timeOffset="52919.61">9927 12848 0,'42'0'15,"-84"0"-15,190-84 0,-127 62 16,22-20-16,20 21 0,-20-21 15,-1-1-15,-21 1 0,21-22 0,1 22 16,-1-21-16,-21-1 0,0 1 0,-21-1 16,0-21-16,0 22 0,0-1 0,0-20 15,0 20-15,-21 22 0,0-22 16,-21 22-16,21 0 0,-22-1 16,1 22-16,21 0 0,-22 0 0,1 21 15,21 0-15,-21-21 0,20 21 16,1 0-16,42 0 31,1 0-31,-1 0 0,21 0 16,0-21-16,1-1 0,-1 22 0,0-21 15,22 21-15,-22-21 0,22 0 16,-1 0-16</inkml:trace>
  <inkml:trace contextRef="#ctx0" brushRef="#br0" timeOffset="54284.93">11091 11134 0,'0'-21'0,"0"42"0,0-64 15,0 1-15,0 21 0,0 0 0,-21-22 16,0 22-16,0 0 16,0 21-16,-22 0 0,22 0 0,-21 0 15,-1 0-15,22 0 0,-21 21 0,0 0 16,20 1-16,-20-1 0,21 21 16,0 0-16,0-20 0,21 20 0,0 0 15,0 1-15,0-22 0,0 21 16,0-21-16,0 0 0,0 1 0,0-1 15,21 0-15,0-21 0,0 0 0,0 0 16,0 0-16,1 0 16,20 0-16,-21 0 0,0-21 0,22 0 15,-22-1-15,21 1 0,-21 0 0,0 0 16,1-21-16,-1-1 0,0 22 16,-21-21-16,21 21 0,-21-22 15,0 22-15,21 0 0,-21 0 0,0 0 0,0 42 47,-21 0-47,21 0 0,-21 0 0,21 0 16,0 22-16,0-22 15,0 21-15,0-21 0,0 1 0,0 20 0,0-21 16,0 0-16,21-21 0,0 21 16,0 1-16,1-22 0,-1 0 15,0 0-15,0 0 0,0 0 0,0 0 16,1 0-16,20 0 0,-21-22 15,0 1-15,0 0 0,1 0 0,-1 0 16,0 0-16,0-22 0,0 22 0,0-21 16,-21 21-16,0-22 0,0 22 15,0 0-15,22 0 0,-22 0 0,0 42 32,0 0-17,-22 0-15,22 21 0,0-20 16,0 20-16,0-21 0,-21 21 0,21-20 15,0 20-15,0-21 0,0 0 16,0 0-16,0 1 0,0-1 0,0 0 16,21-21-16,1 0 15,-1 0-15,0 0 0,0 0 16,-21-21-16,42 21 0,-20-21 0,-1-1 16,0 1-16,-21 0 0,21-21 0,0 21 15,0-22-15,1 22 0,-22-21 16,21 21-16,-21-22 0,21 22 0,-21 0 15,0-21-15,0 63 32,0 0-17,0 21-15,0-21 0,0 1 16,0 20-16,0-21 0,0 0 0,0 22 16,0-22-16,0 0 0,0 0 0,0 0 15,0 0-15,21 1 0,0-22 16,22 0-16,-22 21 0,21-21 15,0 0-15,-20 0 0,-1 0 16,0-21-16,42-1 0,1 1 0,-22 0 16,-21 0-16,22-21 0,-22 20 0,21-20 15,-21 0-15,1-1 0,-1 1 16,-21 0-16,21-1 0,0 1 16,-21-21-16,0 20 0,21 1 0,-21 21 15,0 0-15,0-1 0,0 1 16,0 0-16,0 42 15,-21 0-15,0 1 0,21-1 16,0 0-16,-21 0 0,0 21 16,21 1-16,-22-22 0,22 21 0,0 1 15,0-22-15,0 21 0,0 0 0,0 1 16,22-1-16,-1-21 0,0 22 16,0-22-16,-21 0 0,21 0 15,0 0-15,1 0 0,-1 1 0,0-22 16,0 0-16,0 0 0,0 0 15,22 0-15,-22 0 0,0-22 0,0 22 16,0-42-16,1 21 0,-1 0 16,0-22-16,0 1 0,0 0 0,0-1 15,1 1-15,-1 0 0,0-22 16,0 22-16,0-22 0,0 22 16,-21 0-16,0-1 0,0 1 0,22 21 0,-22 0 15,0 0-15,0-1 0,-22 44 16,1-1-1,21 0-15,-21 0 0,0 21 0,21-20 16,0 20-16,-21-21 16,21 21-16,-21 1 0,21-1 0,0-21 15,-22 22-15,22-1 0,0-21 0,0 21 16,0 1-16,0-22 0,0 21 16,22-21-16,-1 1 0,-21-1 0,21 0 15,0 0-15,0 0 0,0-21 0,1 0 16,20 0-16,-21 0 0,0 0 15,22 0-15,-22 0 0,21 0 0,-21-21 16,0 0-16,1 21 0,-1-21 0,0 0 16,0-1-16,-21 1 0,0-21 15,21 21-15,-21 0 0</inkml:trace>
  <inkml:trace contextRef="#ctx0" brushRef="#br0" timeOffset="54499.81">12933 10901 0,'0'0'0,"21"0"31,0 0-31,0 0 0,0 0 16,1 0-16,-1 0 0,0 0 0,21 0 16,-21 0-16,1 0 0,20 0 15,-21 0-15,21 0 0,-20-21 16,20 21-16,-21 0 0,0 0 0,0 0 15,1 0-15,-1 0 16,0 0-16</inkml:trace>
  <inkml:trace contextRef="#ctx0" brushRef="#br0" timeOffset="54703.22">14012 11367 0,'0'0'0,"21"21"15,1-21 1,-1 0 0</inkml:trace>
  <inkml:trace contextRef="#ctx0" brushRef="#br0" timeOffset="68745.25">2900 12848 0,'0'-21'31,"21"21"-31,-21-21 16,0 0-16,21 0 0,-21-1 15,0 1 1,0 0-16,0 0 0,-21 0 16,0 21-16,0 0 15,-1 0-15,-20 0 0,0 0 0,-1 0 16,1 0-16,-21 21 0,20 0 15,-20 0-15,-1 22 0,1-1 0,-1 21 16,22-20-16,0 20 0,-1 1 16,22-1-16,-21 1 0,21-1 15,-1 1-15,1-1 0,21 1 16,0-1-16,0 1 0,0-22 0,0 22 16,0-22-16,21 21 0,1-20 15,-1-1-15,0-21 0,21 0 16,-21 22-16,22-43 0,-22 21 0,21 0 15,-21-21-15,22 0 0,-1 0 16,0-21-16,1 0 0,-1 0 0,0-1 16,1 1-16,-1-21 0,0 0 15,1-1-15,-1 1 0,-21 0 0,22-1 16,-22 1-16,0 0 0,0-1 16,0 22-16,-21 0 0,0 0 15,0 0-15,21 21 16,-21 21-1,0 0-15,0 0 16,0 0-16,0 22 0,0-22 16,0 21-16,0 0 0,0-20 0,0 20 15,0-21-15,0 21 0,0-20 16,0-1-16,0 0 0,22 0 0,-1-21 16,0 0-16,0 0 15,0 0-15,0 0 0,1-21 16,-1 0-16,21 0 0,-21-1 0,0-20 15,22 21-15,-22-21 0,0 20 16,0-20-16,-21 0 0,0 21 16,0-22-16,0 22 0,-21-21 0,0 21 15,0-22-15,-22 22 0,22 0 16,-21 21-16,21 0 0,-22 0 0,22 0 16,-21 0-16,21 0 0,-22 0 15,22 21-15,0 21 0,0-20 0,0-1 16,21 21-16,-21 0 0,21 1 15,0-22-15,0 21 0,0 1 0,0-22 16,21 0-16,0 0 0,0-21 16,0 0-16,0 0 0,1 0 0,-1 0 15,21 0-15,-21 0 16,22-21-16,-1 0 0,0-22 0,-21 22 16,22 0-16,-1-21 0,-21 21 15,0-1-15,1 1 0,-1-21 0,0 21 16,0 0-16,-21-1 15,0 1-15,21 21 0,0 0 16,1 21 0,-22 1-16,0-1 0,0 21 0,0-21 15,0 22-15,0-22 0,0 21 16,0-21-16,0 22 0,0-1 16,0-21-16,0 0 0,0 0 0,0 1 15,-22-1-15,22 0 0,0-42 31,0 0-15,0-1-16,0 1 0,0 0 16,0-21-16,22 21 0,-1-22 0,-21 1 15,21 21-15,0-22 0,0 22 16,0-21-16,1 21 0,-1 0 0,21-1 16,-21 1-16,0 21 0,22 0 0,-22 0 15,0 0-15,21 0 0,-20 21 16,-1-21-16,-21 22 0,21-1 15,0 21-15,-21-21 0,0 22 16,0-22-16,0 21 0,0 0 0,0-20 16,0 20-16,0-21 0,0 0 15,21 0-15,-21 1 0,21-22 16,-21 21-16,22-21 0,-1 0 16,0-21-16,0-1 0,0 22 15,0-42-15,22 21 0,-22 0 0,0-22 16,21 1-16,1 21 0,-22-21 15,21-1-15,-21 22 0,1-21 0,-1 21 16,0-1-16,-21 1 0,0 0 16,-21 21-1,0 0 1,-1 0-16,1 21 0,0 0 16,21 1-16,-21-1 0,21 0 15,0 0-15,0 0 0,0 0 16,0 1-16,0-1 0,0 0 0,21 0 15,0 0-15,0 0 0,-21 1 0,0-1 16,0 0-16,22-21 0,-22 21 0,0 0 16,-22-21-1,1 0 1,0 0-16,0 0 16,0-21-16,21 0 0,-21 0 15,-1 21-15,1-21 0,21-1 16,0 1-16,-21 0 0,0 21 15,21 21 1,0 0-16,0 1 16,0-1-16,21 0 15,0 0-15,-21 0 0,21 0 0,1 1 16,-1-22-16,0 21 0,0-21 16,0 0-16,0 0 0,1 0 0,20 0 15,-21 0-15,21 0 0,1-21 0,-1-1 16,0 1-16,1 0 15,-1 0-15,0-21 0,1 20 0,-22-20 16,21 0-16,-21-1 0,1 1 16,20 0-16,-21-1 0,-21-20 0,21 21 15,0-1-15,-21-20 0,22 20 16,-22 1-16,0 0 0,0-1 0,0 1 16,0 21-16,0 0 0,0 42 31,0 0-31,0 21 0,0 1 15,0-1-15,0 0 0,0 1 16,0 20-16,0-20 0,0-1 0,-22 0 16,22 1-16,0-1 0,0 0 15,-21 1-15,21-1 0,0-21 16,0 21-16,0-20 0,0-1 0,0 0 16,0 0-16,21-21 15,1 0-15,-1 0 16,0-21-16,0 0 0,-21 0 15,21-1-15,0-20 0,1 21 16,-22-21-16</inkml:trace>
  <inkml:trace contextRef="#ctx0" brushRef="#br0" timeOffset="68941.16">4911 13335 0,'-22'0'0,"44"0"0,-65 0 16,64 0 15,1 0-15,-1 0-16,0 0 0,0 0 0,21 0 15,-20-21-15,20 21 0,-21 0 0,0-21 16,22 21-16,-22-21 0,0-1 16,0 22-16,0-21 0</inkml:trace>
  <inkml:trace contextRef="#ctx0" brushRef="#br0" timeOffset="69495.83">5546 13441 0,'-22'-21'16,"44"42"-16,-65-42 0,22 21 0,0 0 0,0 0 16,-22-21-16,22 21 0,0 0 15,0-22-15,21 1 0,0 0 16,0 0-16,0 0 15,21 21-15,0-21 0,0 21 16,22 0-16,-22 0 0,21 0 0,1 0 16,-1 0-16,0 0 0,1 21 15,-22 0-15,21 0 0,0 0 16,-20 0-16,-1 22 0,0-22 16,-21 21-16,0 1 0,0-22 0,0 21 15,0-21-15,-21 22 0,0-22 0,-1 0 16,1 0-16,0-21 0,0 21 15,0-21-15,0 0 0,21-21 16,0 0 0,0 0-16,0 0 0,0-1 0,0 1 15,0-21-15,0 21 0,21 0 16,-21-22-16,21 22 0,0 0 0,0-21 16,0 20-16,1 1 0,-1 0 0,0 0 15,0 21-15,0-21 16,0 21-16,1 0 0,-1-21 0,0 21 15,0 0-15,21 0 0,-20 0 16,-1 0-16</inkml:trace>
  <inkml:trace contextRef="#ctx0" brushRef="#br0" timeOffset="69935.58">6329 13272 0,'-21'21'31,"-1"-21"-16,22 21-15,-21 0 0,21 0 0,-21 0 16,21 22-16,0-22 16,0 21-16,-21-21 0,21 22 0,0-22 15,0 21-15,0-21 0,0 1 16,0 20-16,0-21 0,0 0 0,21 0 16,0-21-1,0 0-15,1 0 0,-1 0 0,0-21 16,0 21-16,21-21 0,-20 0 0,-1 0 15,21-22-15,-21 22 16,22 0-16,-22-21 0,21-1 0,-21 22 0,0-21 16,1 21-16,-22-22 15,0 22-15,21-21 0,-21 21 0,0 0 0,-21 21 32,-1 21-17,22 0-15,0 0 0,-21 0 0,0 22 16,21-22-16,-21 21 0,21 0 15,0 1-15,0-22 0,0 21 0,0-21 16,0 1-16,0-1 0,0 0 0,0 0 16,21-21-16,0 0 0,0 0 15,1 0-15,-1 0 0,21 0 0,-21 0 16,22 0-16,-1-21 0,0 0 16,22 0-16</inkml:trace>
  <inkml:trace contextRef="#ctx0" brushRef="#br0" timeOffset="70782.89">7345 13272 0,'0'21'0,"0"-42"0,0-1 16,-21 22-1,-1 0-15,1 0 16,0 22-16,21-1 0,-21-21 0,0 42 16,21-21-16,0 0 0,-21 22 15,-1-22-15,22 21 0,0-21 0,0 22 16,0-1-16,0-21 0,0 0 15,0 1-15,0-1 0,0 0 0,22 0 16,-1 0-16,0-21 0,0 0 0,0 0 16,0 0-16,1 0 15,20 0-15,-21-21 0,21 0 0,1 0 16,-22 0-16,21-1 0,1-20 16,-1 0-16,-21 21 0,21-22 0,1 1 15,-22 0-15,0-1 0,21 1 0,-20-22 16,-22 22-16,21-21 0,-21 20 15,21-20-15,-21 20 0,0 1 16,0 0-16,0-1 0,0 22 0,-21 0 16,0 21-16,-1 0 0,1 21 15,21 0-15,-21 1 0,0 20 16,21 0-16,0 1 0,0-1 0,-21 0 16,21 1-16,0-1 0,-21 0 0,21 1 15,0-1-15,0 0 16,0 22-16,0-43 0,0 21 15,0-21-15,0 1 0,0-1 16,21 0-16,0-21 0,0 0 16,0 0-16,22 0 0,-22 0 0,21 0 15,-21-21-15,22 0 0,-1 21 16,-21-22-16,21 1 0,-20 0 0,-1-21 16,0 21-16,0-1 0,0 1 15,0 0-15,1 0 0,-22 0 16,0 42-1,-22 0 1,22 0-16,-21 0 0,21 22 16,-21-22-16,21 0 0,0 21 0,0-20 15,-21-1-15,21 0 0,0 0 16,0 0-16,0 0 0,0 1 0,0-1 16,21-21-16,0 0 0,0 0 15,1 0-15,-1 0 0,0 0 16,0 0-16,21 0 0,-20-21 15,-1-1-15,0 22 0,0-42 0,-21 21 16,0 0-16,21 0 0,-21-22 16,0 1-16,0 21 0,0-22 15,0 22-15,-21-21 0,21 21 0,-21 0 16,0-1-16,21 1 0,-21 21 16,-1 0-16,1 0 0,0 21 15,0-21-15,0 22 0,21-1 0,-21 21 16,-1-21-16,22 0 0,0 1 15,0-1-15,0 0 0,0 0 16,0 0-16,0 0 16,22-21-16,-1 0 15,0 0-15,0 0 0</inkml:trace>
  <inkml:trace contextRef="#ctx0" brushRef="#br0" timeOffset="71166.67">8699 13399 0,'0'0'0,"0"-43"16,0 22 0,22 0-16,-1 21 0,-21-21 15,21 21-15,0 0 0,0 0 16,0 0-16,1 0 0,20 0 0,-21 0 16,0 0-16,22 0 0,-22 21 15,0-21-15,0 21 0,0 0 0,0 0 16,1 22-16,-22-22 0,0 0 15,0 21-15,0-20 0,0-1 16,0 21-16,-22-21 0,1 0 0,0 1 16,0-1-16,0 0 0,0-21 15,-1 0-15,1-21 16,21 0 0,0-22-16,0 22 15,0 0-15,0 0 0,21-22 0,1 22 16,-22 0-16,21 0 0,0-21 0,0 20 15,0 1-15,0 0 0,1 21 16,-1-21-16,0 0 0,0 21 0,0-21 16,0 21-16,-21-22 15,22 22-15,-22-21 0</inkml:trace>
  <inkml:trace contextRef="#ctx0" brushRef="#br0" timeOffset="71390.55">7641 13081 0,'-63'0'0,"126"0"0,-169 0 0,85 0 16,42 0 0,0 0-16,22 0 15,-1 0-15,22 0 0,-22 0 0,21 0 16,1 0-16,-1 0 0,1-21 0,-1 21 15,1 0-15,-1 0 0,-20 0 16,-1-21-16,0 21 0,-20 0 0,20-21 16,-21 21-16</inkml:trace>
  <inkml:trace contextRef="#ctx0" brushRef="#br0" timeOffset="75536.45">10583 13039 0,'0'0'0,"0"-21"15,0-1-15,0-105 16,0 85-16,0 21 16,0 0-16,0-22 0,0 22 0,0 0 15,0 0-15,-21 21 16,0 0-16,0 0 0,0 21 15,-1 0-15,1 22 0,-21-22 16,21 21-16,0 22 0,-22-22 0,22 21 16,-21 1-16,21-1 0,-22-20 15,22 20-15,0 1 0,0-1 0,0-20 16,21 20-16,0-21 0,0 22 16,0-22-16,21-21 0,0 22 15,0-22-15,21 0 0,1 0 0,-1-21 16,0 0-16,1 0 0,20 0 15,-20-21-15,20 0 0,1 0 0,-22 0 16,21-22-16,1 22 0,-22-21 16,22-1-16,-22 1 0,0 0 0,-20-1 15,20 1-15,-21-21 0,0 20 0,-21-20 16,0-1-16,0 1 0,0-1 16,0 1-16,-21-1 0,0 22 0,0 0 15,-22-1-15,1 22 0,0 0 16,-1 0-16,-20 21 0,21 0 15,-1 0-15,-20 0 0,20 21 0,1 0 16,0 21-16,-1 22 0,1-22 16,21 22-16,-21-1 0,20 1 0,1-1 15,21 1-15,0-22 0,0 22 16,0-22-16,0 0 0,0 1 0,0-1 16,21 0-16,1-21 0,-1 1 15,0-1-15,0 0 0,21 0 0,-20-21 16,20 0-16,0 0 0,1 0 0,-1-21 15,21 21-15,-20-21 16,-1 0-16,0-1 0,22-20 0,-22 21 16,1 0-16,-1-22 0,-21 22 0,21 0 15,-20-21-15,-1 21 0,-21-1 16,0 1-16,21 0 0,-21 42 31,0 0-31,0 1 16,0-1-16,0 0 0,0 0 15,0 21-15,0-20 0,0-1 0,0 0 16,21 0-16,-21 21 0,0-20 16,21-22-16,0 21 0,1 0 0,-1-21 15,0 0-15,0 0 16,0 0-16,0 0 0,1-21 0,20 21 16,-21-21-16,0-1 0,0 1 15,1 0-15,-1 0 0,0 0 16,0-43-16,-21 43 0,21 0 15,-21 0-15,0-22 0,0 22 0,0 0 16,0 0-16,0 42 31,0 0-31,0 0 16,0 1-16,0-1 0,0 0 0,-21 0 16,21 0-16,0 22 0,0-22 0,0 0 15,0 0-15,0 0 16,0 0-16,0 1 0,0-1 0,0 0 15,21-21-15,0 21 16,1-21-16,-1 0 0,0 0 0,21 0 16,1 0-16,-1-21 0,0 21 15,1-21-15,-1 0 0,21-1 0,-20 1 16,-1 0-16,-21 0 0,22 0 0,-22 0 16,0-22-16,0 22 0,-21 0 15,0-21-15,0 20 0,0 1 0,0 0 16,-21 0-16,0 21 0,0 0 15,-22 0-15,22 0 0,0 0 0,0 21 16,0-21-16,-1 21 0,1 22 16,0-22-16,0 0 0,21 0 15,0 21-15,0-20 0,0-1 0,0 0 16,0 0-16,0 0 0,0 0 16,21 1-16,0-1 0,22-21 0,-22 0 15,0 21-15,0-21 0,0 0 0,22 0 16,-22 0-16,0-21 0,21 21 15,-21-21-15,22-1 0,-22 1 16,21 0-16,1 0 0,-22 0 16,21 0-16,-21-1 0,0 1 0,22-21 0,-22 21 15,0 0-15,0 21 0,0-22 0,1 22 32,-22 22-17,0-1-15,0 0 0,0 0 16,0 0-16,0 22 0,0-22 0,0 0 15,0 0-15,0 0 0,0 0 0,0 1 16,0-1-16,21-21 16,0 0-16,0 0 0,0 0 15,0 0-15,1 0 0,20 0 16,-21-21-16,0-1 0,22 1 0,-1 0 16,-21-21-16,21 21 0,-20-22 15,-1 22-15,0-21 0,21-22 16,-21 22-16,1-22 0,-22 1 0,21-1 15,-21 1-15,0-43 16,0 64-16,0 21 0,0-22 0,0 22 16,-21 21-1,21 21-15,-22 0 0,1 1 0,0 20 16,0 0-16,0 22 0,0-22 0,21 0 16,0 22-16,0-22 0,0 1 15,0-1-15,0 0 0,0 1 0,0-22 16,0 21-16,0-21 0,0 22 15,21-22-15,-21 0 0,21 0 0,0 0 16,0 0-16,0-21 0,1 22 16,-1-22-16,0 0 0,21 0 15,-21 0-15,1 0 0,20 0 0,-21-22 16,0 1-16,22 0 0,-22 0 16,0 0-16,0 0 0,0-1 0,0 1 15,1 0-15,-1 0 0,-21 0 16,0 0-16,0-1 15,0 44 1,0-1-16,0 0 0,0 0 16,-21 0-16,21 0 0,-22 1 15,22-1-15,0 0 0,0 21 0,0-21 16,0 1-16,22-1 0,-1 0 16,-21 0-16,42-21 0,-21 0 15,0 0-15,22 0 0,-22 0 16,21 0-16,-21 0 0,22-21 0,-1 21 15,0-21-15,1 0 0,-22-1 16,21 1-16,1 0 0,-22 0 0,0-21 16,0 20-16,0-20 0,-21 0 15,0 21-15,0-22 0,0 1 0,0 21 16,-21-22-16,0 22 0,-21 0 0,20 21 16,-20 0-16,21 0 0,-21 0 15,-1 0-15,1 0 0,0 21 16,-1 22-16,1-22 0,21 0 15,-22 21-15,22-21 0,-21 43 16,21-43-16,21 21 0,0-20 16,0-1-16,0 0 0,0 0 0,42 21 15,-21-42-15,0 22 0,1-1 0,20 0 16,-21-21-16,21 0 0,1 21 16,20-21-16,-20 0 0,20 0 0,1 0 15,-1 0-15,1-21 0,20 0 16,-20 21-16,-1-21 0,1-1 0,-1 1 15,-20-21-15,-1 21 0,0 0 16,1-22-16,-22 22 0,0 0 16,-21-21-16,0 20 0,0 1 0,0 0 0,0 0 15,-21 21 1,0 0-16,-22 0 0,22 0 0,-21 0 16,21 21-16,-22 0 0,22 0 15,-21 1-15,21-1 0,-1 21 0,1-21 16,0 0-16,21 22 0,0-22 15,0 21-15,0-21 16,0 1-16,21-22 0,0 0 0,-21 21 16,22-21-16,-1 0 0,0 0 15,0 0-15,0-21 0,0 21 0,1-22 16,-1 1-16,0 0 0,-21 0 16,21 0-16,0 0 0,0-1 15,-21-20-15,22 21 0,-1-43 16,-21 43-16,0 0 15,0 0-15,0 42 16,0 0 0,0 0-16,0 1 0,0-1 15,0 21-15,0-21 0,0 0 0,0 1 16,0-1-16,0 0 16,0 0-16,21 0 0,0 0 15,0-21-15,0 22 0,1-22 0,20 0 16,0 0-16,-21 0 0,43 0 15,-22 0-15,1 0 0,20 0 0,1 0 16,-1-22-16,-21 1 0,22 0 16,-22 0-16,1 0 0,-1 0 0,-21-1 15,0 1-15,0 0 0,-21-21 16,0 21-16,0-1 0,0 1 0,-21 21 16,0-21-16,0 21 0,-21 0 15,-1 0-15,1 0 0,0 0 0,-1 21 16,1 0-16,0 1 0,-1-1 0,22 0 15,-21 0-15,21 0 16,-1 22-16,1-22 0,21 0 0,-21 0 16,21 0-16,0 0 0,0 1 0,21-1 15,0-21-15,1 0 16,-1 0-16,0 0 0,21 0 0,-21 0 16,22 0-16,-22 0 0,21-21 15,-21-1-15,22 1 0,-22 0 0,21 0 16,1-21-16,-22-1 0,21 22 15,0-42-15,-20 20 0,20-20 0,-21-1 16,0 1-16,22-1 0,-22-20 16,-21 20-16,21 22 0,0-22 15,-21 22-15,0 21 0,0-22 0,0 22 16,-21 21 0,0 0-16,0 21 0,-1 22 15,-20-1-15,21 0 0,0 22 16,0-22-16,-1 22 0,1-1 0,0 1 15,21-22-15,-21 22 0,21-22 16,0 0-16,0 1 0,0-1 0,21-21 16,0 21-16,0-20 0,1-1 15,-1 0-15,0 0 0,21 0 0,-21-21 16,22 0-16,-22 0 0,0 0 16,21 0-16,-20 0 0,-1-21 0,21 21 15,-21-21-15,22 21 0,-22-21 16,0 0-16,21-1 0,-21 1 15,1 0-15,-22 0 0,21 0 0,-21 0 16,0 42 0,-21-21-1,-1 21-15,22 0 0,-21 0 0,21 0 16,-21 1-16,21-1 0,0 0 16,0 0-16,0 0 0,0 0 0,0 1 15,0-1-15,21-21 16,0 0-16,1 0 0,20 0 0,-21 0 15,21 0-15,-20 0 0,20 0 16,0-21-16,1 21 0,-1-22 16,0 1-16,1 0 0,-1 0 0,0 0 15,1 0-15,-22-1 0,21 1 16,-21 0-16,0 0 0,-21 0 0,0 42 31,0 0-31,0 0 16,-21-21-16,0 21 0,21 1 0,-21-1 15,21 0-15,-21 0 16,21 0-16,0 0 0,21-42 47,0 0-31,0 21-16,0-21 0,1 0 0,-1 0 15,0-1-15,0 1 0,21 0 16,-20 0-16,-1 0 0,42 0 15,-42 21-15,1 0 16,-22 21-16,0 0 16,0 0-16,0 0 0,0 0 15,0 1-15,0-1 0,0 0 16,0 0-16,21 0 0,0 0 16,0-21-16,0 22 0,0-22 15,22 0-15,-22 0 0,21 21 0,1-21 16,-1 0-16,0 0 0,1 0 15,-1-21-15,21-1 0,-20 22 16,-1-21-16,0-21 0,43 0 16,-43-1-16,1 1 0,-22 0 15,0-1-15,0 22 0,-21-42 16,0 20-16,-21 22 16,-21 21-16,21 0 0,-22 0 0,1 21 15,0 0-15,-22 1 0,22 20 16,-1-21-16,1 0 0,0 0 0,21 22 15,-1-22-15,1 0 0,21 0 16,0 0-16,0 1 0,21-1 16,1-21-1,-1 0-15,0 0 0,0 0 16,0 0-16,0 0 0,22 0 0,-22-21 16,0 21-16,21-22 0,-20 1 15,-1 0-15,21 0 0,-21 21 0,0-21 16,1 0-16,-1-1 0,0 1 0,0 21 15,-21 21 1,0 1 0,0-1-16,0 0 0,0 0 15,0 21-15,0 1 0,0-22 16,-21 42-16,0-20 0,21-1 16,-21 22-16,21-1 0,-22-21 0,1 22 15,0-1-15,21-20 0,-21 20 0,0 1 16,0-1-16,21 1 0,-22-1 15,1 1-15,0-1 0,-21 1 0,21 20 16,-1-20-16,1-1 0,0-20 16,21 20-16,-21 1 0,21-22 0,-21 0 15,21 22-15,0-22 0,0-21 0,0 22 16,0-22-16,0 0 0,0 0 16,0 0-16,-21-21 0,-1 0 15,1-21-15,21 0 0,0 0 16,-21 0-16,21 0 15,-21-1-15,21 1 0,-21 0 0,21 0 16,0 0-16,0 0 0,0-1 16,0 1-16,0-21 0,0 21 15,0 0-15,0-1 0,0-20 0</inkml:trace>
  <inkml:trace contextRef="#ctx0" brushRef="#br0" timeOffset="75963.21">16341 12615 0,'0'0'0,"-22"0"15,22-21 1,22 21 15,-1 0-15,0 0-16,0 0 16,-21 21-1,-21-21-15,0 22 16</inkml:trace>
  <inkml:trace contextRef="#ctx0" brushRef="#br0" timeOffset="83743.41">3302 14774 0,'21'0'32,"-21"-21"-17,0 0-15,0 0 16,0 0-16,0 0 16,0-1-16,-21 1 0,0 0 15,0 0-15,-1 0 0,-20 21 16,21-21-16,0 21 0,0 0 0,-1 0 15,1 0-15,0 0 16,0 21-16,-21 0 0,20 0 0,-20 21 16,21-20-16,-21 20 0,-1 0 15,22 22-15,-21-22 0,21 0 0,-22 22 16,22-1-16,-21 1 0,21-1 16,-1 1-16,1-1 0,21 1 0,0-22 15,0 1-15,0-1 0,0 0 16,21 1-16,22-22 0,-22 0 15,0 0-15,21 0 0,-20-21 0,20 0 16,0 0-16,1 0 0,-1-21 16,0 21-16,1-21 0,-1 0 15,0-22-15,1 22 0,-1-21 0,0 21 16,1-22-16,-22 1 0,21 0 16,-21-1-16,0 22 0,1-21 0,-1 21 15,-21-22-15,0 22 0,0 42 31,0 1-31,0-1 16,0 0-16,0 21 0,0 1 16,0-1-16,-21 0 0,21 1 0,-22-1 15,22-21-15,0 21 0,0 1 16,0-22-16,0 21 0,0-21 16,22 1-16,-1-22 0,0 21 0,0-21 15,21 0-15,1 0 0,-22 0 16,21 0-16,1-21 0,-1-1 0,0 22 15,-21-42-15,22 21 0,-1 0 16,-21-22-16,0 22 0,1-21 0,-1 0 16,-21-1-16,21 1 0,-21 0 15,0-1-15,0 1 0,-21 0 0,0-1 16,-22 22-16,22-21 0,-21 21 16,-1-1-16,22 1 0,-42 21 0,20 0 15,1 0-15,0 0 0,-1 21 16,22 1-16,-21 20 0,21 0 15,0 1-15,-1-1 0,22 0 16,-21 1-16,21-1 0,0 43 16,21-43-16,1-21 0,-1 0 15,0 0-15,21 1 0,-21-22 0,22 0 16,-1 0-16,0 0 0,1 0 0,20 0 16,-20 0-16,-1-22 0,0 1 15,1 0-15,-1-21 0,-21 21 0,21-1 16,1-20-16,-22 21 0,0-21 15,0 20-15,0-20 0,-21 21 0,0 0 16,0 0-16,0-1 0,22 1 16,-22 42-1,0 1-15,0-1 16,0 0-16,0 21 0,0 1 0,0-22 16,0 21-16,0 0 0,0-20 15,0 20-15,0-21 0,0 21 0,-22-20 16,22-1-16,0 0 0,0 0 15,0 0-15,0-42 32,0 0-32,0 0 15,0-22-15,0 22 0,22 0 16,-1-21-16,-21-1 0,21 1 16,0 0-16,0-1 0,0 1 0,22 0 15,-22 21-15,21-22 0,-21 22 16,22 0-16,-1 0 0,-21 21 0,22 0 15,-22 0-15,0 21 0,0 0 0,0 21 16,0 1-16,1-22 0,-22 21 16,0 1-16,0-1 0,0 0 0,0 1 15,0-1-15,0 0 0,0-21 16,0 1-16,0 20 0,0-21 0,21-21 16,0 21-16,0-21 15,0 0-15,0 0 0,22 0 16,-22 0-16,21-21 0,-21 0 0,22 0 0,-22 0 15,21-1-15,1-20 16,-22 0-16,0 21 0,21-22 0,-21 1 16,1 0-16,-1-1 0,-21 1 15,0 0-15,0 20 0,0 1 0,0 0 16,0 0-16,-21 21 16,21 21-16,-22 0 0,1 0 15,21 1-15,-21 20 0,21-21 16,0 21-16,0-20 0,0 20 0,0 0 15,0-21-15,0 1 0,0 20 0,0-21 16,21 0-16,-21 0 16,21 1-16,1-22 0,-22 21 0,0 0 15,21-21-15,-42-21 47,-1 0-47,1-1 16,0 1-16,21 0 0,0 0 0,-21 21 15,21-21-15,-21 21 0,21-21 16,0 42 0,0 0-16,0 0 0,0 0 15,0 0-15,0 1 16,21-1-16,0 0 0,0 0 0,-21 0 16,21-21-16,1 0 0,-22 21 15,21-21-15,0 0 0,0 0 16,21 0-16,-20 0 0,20-21 0,0 0 15,1 21-15,-22-21 0,21 0 16,0-22-16,1 22 0,-1-21 0,-21 0 16,64-43-16,-64 21 0,0 22 15,0-21-15,1 20 0,-1-20 16,0 20-16,-21-20 0,21 21 0,-21-1 16,0 1-16,0 0 0,0 20 15,0 1-15,0 0 0,-21 21 16,0 0-1,21 21-15,-21 22 0,21-22 16,0 21-16,-22 0 0,22 1 0,-21-1 16,21 0-16,-21 22 0,21-22 15,0 22-15,0-22 0,0 0 0,-21 22 16,21-22-16,-21 1 0,21-22 16,0 21-16,0-21 0,0 22 0,0-22 15,0 0-15,21 0 0,0-21 0,0 21 16,0-21-16,1 0 0,-1 0 15,21 0-15,-21 0 0,22-21 0,-1 21 16,0-21-16,-21 0 0,22 0 16,-22-22-16,0 22 0,21-21 15,-42 21-15,22-22 0,-22 1 0,21 21 16,-21-22-16,0 22 0,0 0 16,0 0-16,-21 21 0,-1 0 15,1 0-15,0 21 0,0 0 16,21 0-16,0 1 15,0-1-15,0 0 0,0 0 0,0 0 16,0 0-16,21 22 0,0-22 16,0 0-16,-21 0 0,0 0 15,22 1-15,-1-1 0,0 0 16,0 0 0,0-21-16,0 0 15,1 0-15,-1 0 0,0 0 0,0 0 16,0-21-16,0 21 0,1-21 15,-1 0-15,21-1 0,-21 1 0,0 0 16,1-21-16,-1 21 0,0-1 16,-21-20-16,0 21 0,0 0 0,21 0 15,-21-1-15,0 1 0,0 42 32,0 1-32,0-1 0,0 0 0,-21 0 15,21 0-15,-21 22 0,21-22 16,0 0-16,0 0 0,0 0 15,0 0-15,0 1 0,0-1 0,0 0 16,21-21-16,0 0 16,0 0-16,22 0 0,-22 0 0,21 0 15,0 0-15,1 0 0,-1-21 0,0 0 16,1 21-16,-22-22 0,21 1 16,1-21-16,-22 21 0,0 0 0,0-22 15,0 22-15,-21 0 0,0-21 16,0 20-16,0 1 0,0 42 31,0 1-31,-21-1 0,21 0 16,-21 0-16,21 0 0,0 22 15,0-22-15,0 0 0,0 0 0,0 0 16,0 0-16,0 1 0,0-1 16,0 0-16,21-21 15,0 0-15,0 0 0,1 0 16,-1 0-16,0 0 0,0 0 15,0 0-15,22 0 0,-22-21 0,0 21 16</inkml:trace>
  <inkml:trace contextRef="#ctx0" brushRef="#br0" timeOffset="83971.28">7641 15219 0,'0'-21'0,"0"42"0,-21-42 15,0 21-15,0 0 16,-1 0-16,1 21 0,21 0 15,-21 0-15,0 0 0,21 1 0,0 20 16,-21-21-16,21 0 0,-21 0 16,21 22-16,0-22 0,0 0 0,0 0 15,0 0-15,0 1 0,21-1 16,0-21-16,0 0 16,0 0-16,0 0 0,1 0 15,-1 0-15,0 0 0,21 0 16,-21-21-16,22-1 0</inkml:trace>
  <inkml:trace contextRef="#ctx0" brushRef="#br0" timeOffset="84247.12">8170 14647 0,'0'-42'0,"0"84"0,0-105 0,0 42 0,0 0 15,-21 42-15,21 0 16,-21 0-16,0 21 0,0 1 15,21-1-15,-22 0 0,22 1 16,-21 20-16,21 1 0,0-22 0,-21 22 16,21-22-16,-21 21 0,21-20 15,0 20-15,-21-20 0,21-1 0,0-21 16,0 21-16,0-20 0,0 20 16,0-21-16,0 0 0,0 0 15,21-21 1,0 0-1,0-21-15,-21 0 0,21 0 0,1 0 16,20-22-16</inkml:trace>
  <inkml:trace contextRef="#ctx0" brushRef="#br0" timeOffset="84610.92">8530 15092 0,'-21'0'0,"-106"106"31,106-64-31,0-21 0,-1 22 16,22-22-16,0 0 0,-21 21 0,21-21 16,0 1-16,0-1 0,0 0 0,0 0 15,21-21-15,1 0 16,-1 0-16,0 0 0,0 0 0,0 0 16,22 0-16,-22 0 0,21 0 15,-21-21-15,22 0 0,-22 0 16,21-1-16,-21 1 0,0 0 0,1 0 15,-1 0-15,-21-22 0,0 22 16,0-21-16,0 21 0,0 0 16,0-1-16,-21 1 0,-1 0 0,1 21 0,0 0 15,0 0-15,0 0 0,-22 0 16,22 21-16,0 0 0,0 1 0,0-1 16,0 0-16,-1-21 0,1 21 15,21 0-15,0 0 0,0 1 0,0-1 16</inkml:trace>
  <inkml:trace contextRef="#ctx0" brushRef="#br0" timeOffset="85027.68">9102 15177 0,'0'0'16,"-22"-22"-16,1 22 0,21-21 0,0 0 16,21 21-1,1 0 1,-1 21-16,0-21 16,0 21-16,-21 1 0,21-1 15,0 21-15,-21-21 0,0 0 0,22 43 16,-1-22-16,-21-21 15,0 1-15,0 20 0,0-21 0,0 0 16,0 0-16,-21-21 0,-1 22 0,22-1 16,-21-21-16,0 0 15,0 0-15,21-21 16,0-1-16,0 1 0,0 0 16,0 0-16,21 0 0,0-22 15,0 22-15,1-21 0,-1 0 16,0 20-16,0-20 0,21-21 15,-20 41-15,-1 1 0,0 0 16,0 0-16,-21 0 0,21 0 0,0-1 16</inkml:trace>
  <inkml:trace contextRef="#ctx0" brushRef="#br0" timeOffset="85271.54">8064 14838 0,'-21'0'0,"42"0"0,-42 42 0,21-21 0,-21-21 16,21-21 0,42 21-16,-20 0 0,20 0 15,0 0-15,1 0 0,20 0 0,-21 0 16,1 0-16,20 0 0,-20-21 0,20 21 15,-21 0-15,-20 0 0,20-21 16,-21 21-16,-42-21 0,0 21 16,0 0-1</inkml:trace>
  <inkml:trace contextRef="#ctx0" brushRef="#br0" timeOffset="85499.12">6329 14838 0,'-21'0'15,"42"0"-15,-64 21 0,22-21 0,42 0 16,1-21-16,-1 0 16,0 21-16,42 0 15,1 0-15,21 0 0,-22 0 0,22 0 16,-22 0-16,1 0 0,-1-21 0,1 21 15,-22 0-15,0 0 16,1 0-16,-22 0 0</inkml:trace>
  <inkml:trace contextRef="#ctx0" brushRef="#br0" timeOffset="86035.82">10901 14923 0,'0'0'0,"0"-22"0,-21 1 16,-1 21-16,1 0 0,0 0 15,0 0-15,-21 0 0,20 0 0,-20 21 16,21 1-16,0-1 0,-22 0 16,22 21-16,0-21 0,0 22 0,21-1 15,-21 22-15,21-22 0,-21 0 0,21 1 16,0-1-16,0 0 0,0-21 16,0 22-16,0-22 0,21 0 0,21 0 15,-21-21-15,22 0 16,-1 0-16,0 0 0,22 0 0,-1 0 15,1 0-15,-1-21 0,1 0 0,-1 0 16,1-22-16,-22 22 0,22-21 16,-22 0-16,0-1 0,1 1 0,-1-22 15,-21 22-15,21 0 0</inkml:trace>
  <inkml:trace contextRef="#ctx0" brushRef="#br0" timeOffset="86447.59">11578 14669 0,'0'0'0,"0"-22"0,0 1 0,-21 21 16,0 0-16,0 21 15,21 1-15,0 20 0,-22-21 16,1 21-16,21 1 0,-21 20 16,21-20-16,0-1 0,0 21 0,0-20 15,-21-1-15,21 22 0,0-22 16,-21 0-16,21-21 0,0 22 0,0-22 16,0 0-16,0 0 0,0 0 15,0-42 16,0 0-31,0 0 16,0 0-16,0-22 0,0 22 0,21-21 16,-21 0-16,21 20 15,0-20-15,0 0 0,22 21 0,-22-1 16,21 1-16,-21 0 0,22 0 0,-1 21 16,-21 0-16,22 0 0,-22 0 15,21 21-15,-21 0 0,0 0 0,1 1 16,-1 20-16,-21-21 0,0 21 15,0-20-15,0 20 0,0-21 0,0 21 16,-21-20-16,-1-1 0,22 0 16,-21 0-16,21 0 0,-21 0 15,42-42 17,0 21-32,1-21 15</inkml:trace>
  <inkml:trace contextRef="#ctx0" brushRef="#br0" timeOffset="87143.05">12679 15028 0,'0'0'0,"-43"-63"15,22 63-15,0-21 0,0 0 16,0 21-16,0 0 0,-22 0 0,22 0 15,0 0-15,-21 0 0,20 21 16,-20 0-16,21 0 0,-21 0 0,20 22 16,-20-22-16,21 21 0,0 0 15,-22 1-15,22-1 0,21-21 16,0 22-16,0-22 0,0 0 0,0 0 16,0 0-16,0 0 0,21-21 15,1 0-15,-1 22 0,0-22 0,21 0 16,-21 0-16,22 0 0,-22-22 0,21 22 15,1-21-15,-22 0 0,21 0 16,-21 0-16,0 0 0,1-22 16,-1 22-16,0-21 0,0 21 0,-21-22 15,0 22-15,0-21 0,0 21 0,0-1 16,0 1-16,0 42 31,0 1-15,0 20-16,0-21 0,0 21 0,0-20 15,-21 20-15,21-21 0,0 21 16,0-20-16,0-1 0,0 21 0,21-21 16,0 0-16,0 1 15,1-22-15,-1 0 0,0 0 0,21 0 16,-21 0-16,22 0 0,-22-22 0,21 22 16,1-21-16,-1 0 0,0 0 15,1 0-15,-22 0 0,21-22 0,0 22 16,-20-21-16,-1 21 0,0-22 15,0 22-15,0 0 0,-21 0 16,0 0-16,0-1 0,-21 44 31,0-1-31,21 0 0,-21 0 0,0 21 16,21-20-16,0-1 0,-22 21 0,22-21 16,0 0-16,0 1 0,0-1 15,0 0-15,0 0 0,22-21 16,-1 0-16,0 0 15,0 0-15,0 0 0,0 0 0,1-21 16,-1 0-16,0 21 0,0-21 16,0-22-16,0 22 0</inkml:trace>
  <inkml:trace contextRef="#ctx0" brushRef="#br0" timeOffset="87455.87">13377 14753 0,'0'0'0,"-21"0"0,-21 0 0,21 0 15,-1 0-15,1 21 16,21 1-16,0-1 0,0 0 0,0 0 16,21 0-1,1-21-15,-1 0 16,0 0-16,0 0 0,0 0 16,0 0-16,-21-21 0,22 21 15,-22-21-15,0 0 0,0 0 16,0-1-16,-22 1 0,1 21 0,0-21 15,0 21-15,0 0 0,0 0 16,-1 0-16,-20 0 0,21 0 0,0 21 16,0 0-16,21 1 0,0-1 15,-22 0-15,22 21 0,0-21 0,0 1 16,0-1-16,0 21 0,22-21 0,-1 0 16,0 1-16,0-1 0,0-21 15,22 21-15,-22 0 0</inkml:trace>
  <inkml:trace contextRef="#ctx0" brushRef="#br0" timeOffset="87903.34">13737 15007 0,'0'0'0,"-21"0"32,0 0-32,21 21 15,-21 1-15,21-1 0,0 0 0,0 21 16,0-21-16,0 1 0,-22 20 15,22-21-15,0 0 0,-21 0 0,21 1 16,0-1-16,0 0 0,0 0 16,-21-21-1,21-21 17,0 0-32,0 0 0,0-1 15,0 1-15,0 0 0,21 0 0,-21-21 16,21 20-16,1-20 0,-1 21 15,0 0-15,0-22 0,21 22 0,1 0 16,-22 0-16,21 0 0,1 21 16,-1 0-16,0 0 0,1 0 0,-1 0 15,0 0-15,1 21 0,-22 0 16,0 21-16,0-20 0,0 20 0,-21 0 16,0-21-16,0 22 0,0-1 15,-21-21-15,-21 22 0,21-22 0,-1 0 16,1 0-16,-21 0 0,21-21 15,0 21-15,-1-21 0,1 0 0,21 22 16,21-44 15,22 1-31</inkml:trace>
  <inkml:trace contextRef="#ctx0" brushRef="#br0" timeOffset="88676.04">15071 15155 0,'-43'-63'15,"86"126"-15,-107-147 0,43 63 0,21-1 16,-21 1-16,0 21 0,-1 0 0,1 0 16,0 0-16,0 0 15,0 0-15,0 0 0,-22 21 16,22-21-16,0 22 0,-21 20 0,20-21 16,-20 0-16,21 0 0,-21 22 0,20-22 15,1 0-15,0 21 0,0-20 16,21-1-16,0 0 0,0 0 15,0 0-15,21-21 16,21 0-16,-20 0 0,20 0 16,-21 0-16,21-21 0,1 21 0,-1-21 15,-21 0-15,22 0 16,-1-1-16,-21 1 0,0 0 0,22 0 16,-22 0-16,0 0 0,-21-1 15,21 1-15,-21 0 0,21 0 0,-21 0 16,0 42 15,0 0-31,0 0 0,0 0 0,0 1 16,0 20-16,-21-21 0,21 21 15,0 1-15,0-1 0,-21 0 0,21 1 16,-21-1-16,21 0 0,0 1 0,-21-1 16,21 0-16,-22 22 0,1-22 15,21 22-15,0-1 0,0-20 16,-21 20-16,21 1 0,-21-1 0,21 1 0,0-1 15,0-21-15,0 22 16,0-22-16,-21 1 0,21-1 0,-21 0 16,-1-21-16,1 22 0,0-22 15,0 0-15,0 0 0,0 0 0,-22 1 16,1-22-16,0 0 0,-22 21 0,22-21 16,-22 0-16,1-21 0,-1-1 15,-20 1-15,20 0 0,1-21 0,-1 21 16,1-22-16,-1-20 0,22 20 0,21-20 15,-22 21-15,22-43 0,21 21 16,0 1-16,0-1 0,0 1 16,21-1-16,0 22 0,22 0 15,-22-22-15,21 22 0,22 21 0,-22-22 16,22 1-16,-1 0 0,1 21 0</inkml:trace>
  <inkml:trace contextRef="#ctx0" brushRef="#br0" timeOffset="88938.89">15325 14965 0,'0'0'0,"-64"0"31,64 21-31,-21 0 0,0 0 16,0 1-16,21-1 0,-22 0 0,22 0 15,-21 0-15,21 0 0,0 1 16,0-1-16,0 0 0,0 0 0,21-42 31,1 0-15,-1 0-16,0-1 0,-21 1 0,21 0 16,0 0-16</inkml:trace>
  <inkml:trace contextRef="#ctx0" brushRef="#br0" timeOffset="89263.7">15388 14711 0,'-21'0'0,"42"0"0,-63 21 16,21 0-16,-1 0 0,22 1 16,0-1-16,0 0 15,22-21 1,-1 0-16,0 0 0,0 0 0,0 0 15,0 0-15,1 0 0,-1-21 16,-21 0 0,0-1-16,0 1 0,0 0 0,0 0 15,0 0-15,0 0 16,0-1-16,-21 1 0,-1 21 0,1 0 16,0 0-16,0 0 0,0 0 15,0 21-15,-1 1 0,1-1 16,21 0-16,0 0 0,-21 0 0,21 0 15,0 1-15,0-1 0,0 0 16,0 0-16,21 0 0,0 0 0,1-21 16,-1 22-16</inkml:trace>
  <inkml:trace contextRef="#ctx0" brushRef="#br0" timeOffset="89715.74">15790 14986 0,'0'21'16,"-21"-21"0,21 21-16,-21 1 0,21-1 0,-21 0 15,21 0-15,0 0 0,0 0 0,0 1 16,0-1-16,0 0 0,-21 0 16,21 0-16,-22 0 0,22 1 15,-21-22 16,21-22-31,0 1 16,-21 0-16,21 0 0,0-21 16,0 20-16,0 1 0,21 0 15,0-21-15,1 21 0,-1-1 16,21 1-16,-21-21 0,22 21 0,-22 0 16,21 21-16,0-22 0,-20 1 0,20 21 15,0 0-15,1 0 0,-22 0 16,0 0-16,21 21 0,-21 1 0,-21-1 15,0 21-15,0-21 16,0 0-16,0 1 0,0-1 16,0 0-16,0 21 0,-21-21 0,0 1 15,0-1-15,0-21 0,21 21 16,-21 0-16,-1-21 0,1 21 16,42-21 15,1-21-31</inkml:trace>
  <inkml:trace contextRef="#ctx0" brushRef="#br0" timeOffset="90515.44">16933 14965 0,'0'0'0,"0"-21"0,-42-22 16,21 43-16,0-21 0,-1 21 15,1 0-15,0 0 0,-21 0 16,21 0-16,-1 0 0,-20 0 0,0 21 16,-1 1-16,22-1 0,-21 0 0,21 0 15,-22 0-15,22 22 0,0-22 16,0 0-16,21 21 0,0-21 0,0 1 16,0-1-16,0 0 0,21 0 15,0 0-15,0-21 0,1 21 0,20-21 16,-21 0-16,21 0 0,-20 0 0,20 0 15,-21 0-15,21-21 16,-20 0-16,-1 21 0,21-21 0,-21 0 16,0 0-16,1-1 0,-22 1 15,21-21-15,0 21 0,0 0 0,-21-1 16,0 1-16,21 0 0,-21 42 47,0 0-47,-21 1 15,21-1-15,0 21 0,-21-21 0,0 22 16,21-22-16,-21 21 0,-1 0 0,1 1 16,21-1-16,-21 0 15,0 22-15,21-22 0,-21 1 0,21-1 16,-21 0-16,-1 22 0,22-22 0,-21 0 16,0 22-16,0-22 0,0 22 15,21-1-15,-21-20 0,-1 20 0,22-21 16,-42 43-16,21-21 0,21-1 0,0-21 15,0 22-15,-42 21 0,20-43 16,22 0-16,-21 1 0,0-1 16,21-21-16,-21 0 0,0 0 15,0 1-15,-1-22 0,1 0 16,0 0-16,0-22 0,-21 1 0,20 0 16,1-21-16,0 21 0,0-1 15,0-20-15,0 0 0,21-1 16,0 1-16,0-21 0,0 20 0,0-20 15,21-22-15,21 0 0,0 1 0,1 20 16,-1-20-16,22-1 0,-1 21 16,1 1-16,-1-1 0,-21 1 0,22-1 15,-22 1-15,22 21 0,-22-22 16,22-21-16,-22 64 0,0-21 16,-21 21-16,1 0 0,-1-1 0,0 22 15,0 0-15,-21-21 0</inkml:trace>
  <inkml:trace contextRef="#ctx0" brushRef="#br0" timeOffset="90715.32">17462 15240 0,'0'0'0,"-21"0"16,21 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8T11:53:02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5249 593 0,'0'0'0,"0"-21"0,-21 21 15,0-22-15,0 1 0,0 21 16,21-21 0,-22 21-1,22 21 1,-21 0-16,21 1 0,-21 20 0,21 0 15,0 1-15,-21-1 0,0 21 16,21 1-16,-21-1 0,-1 1 16,22-1-16,-21-20 0,0 20 15,0-20-15,21 20 0,0-42 0,-21 22 16,21-22-16,0 0 0,0 0 16,0 0-16,0 0 0,0-42 31,0 0-16,0 0-15,21 0 0</inkml:trace>
  <inkml:trace contextRef="#ctx0" brushRef="#br0" timeOffset="319.81">5186 635 0,'0'0'0,"0"-21"16,0-21-1,21 42-15,0-22 0,0 1 0,0 21 16,1-21-16,-1 21 0,0 0 16,0 0-16,21 0 0,-20 0 0,20 0 15,0 21-15,-21 0 0,22 22 16,-22-1-16,0 0 0,0 1 0,0-1 16,-21 22-16,0-22 0,0 21 15,0 1-15,0-22 0,0 22 0,-21-22 16,0 0-16,0 1 15,0-22-15,0 21 0,-1-21 0,1 1 16,21-1-16,0 0 0,-21-21 16,0 0-1,0 0-15,0-21 16,21 0-16,-22-1 16,1 1-16</inkml:trace>
  <inkml:trace contextRef="#ctx0" brushRef="#br0" timeOffset="545.67">4953 1122 0,'-21'21'32,"42"-21"-32,0 0 0,0 0 0,0 0 15,22 0-15,-22 0 0,21 0 16,1-21-16,-1 21 0,0 0 0,1-21 15,-1 0-15,0 21 0,1 0 16,-1 0-16,-21-22 0,21 22 0,-20 0 16,-1 0-16,0-21 0,0 21 15,0-21-15</inkml:trace>
  <inkml:trace contextRef="#ctx0" brushRef="#br0" timeOffset="963.44">5863 995 0,'0'-42'31,"0"20"-31,0 1 0,21 0 16,0 21-16,-21-21 0,22 21 15,-1 0-15,0 0 0,0 0 16,0 0-16,0 0 0,1 0 15,-1 21-15,0 0 0,-21 22 16,21-22-16,0 21 0,-21-21 16,0 22-16,0-22 0,0 21 0,0-21 15,0 22-15,0-22 0,0 0 16,0 21-16,0-21 0,0 1 16,0-1-16,-21-21 15,21-21 1,0-1-16,0 1 15,0 0-15,0 0 16,0 0-16,0 0 0,0-22 0,21 22 0,-21-21 16,21 21-16,-21-1 15,22-20-15,-1 21 0,-21 0 0,21 0 16,0-1-16,0 1 0,-21 0 16,21 21-16,1-21 0,-1 21 15,0 0-15</inkml:trace>
  <inkml:trace contextRef="#ctx0" brushRef="#br0" timeOffset="1432.18">6519 995 0,'0'-21'15,"0"0"1,0-1-16,0 1 15,0 0 1,21 21-16,1 0 0,-1 0 16,0 0-16,0 0 0,0 0 0,0 0 15,1 21-15,-1 0 0,0-21 16,0 43-16,0-22 0,0 0 0,-21 0 16,0 22-16,0-22 0,22 0 15,-22 21-15,0-21 0,0 1 16,0 20-16,0-21 0,-22 0 15,1 0-15,0 1 0,21-1 0,0 0 16,-21-21-16,0 21 16,21-42-1,0 0 1,0 0-16,0-1 0,0 1 16,21 0-16,0 0 0,-21-21 15,21 20-15,0-20 0,-21 21 16,22-21-16,-1 20 0,0 1 0,0 0 15,0 0-15,0 0 0,1 0 0,-1-1 16,0 22-16,0 0 16,0 0-16,0 0 0,1 0 15,-1 0-15,0 22 0,0-1 16,0-21-16,0 21 0</inkml:trace>
  <inkml:trace contextRef="#ctx0" brushRef="#br0" timeOffset="2811.57">7662 1228 0,'43'-64'31,"-43"43"-31,0 0 0,0 0 0,0 0 16,0-1-16,0-20 0,-22 21 15,22 0-15,-21-22 0,0 22 0,0 0 16,21 0-16,-21 0 0,0 21 15,-1 0-15,1 0 0,0 0 16,0 0-16,-21 21 0,20 0 16,1 21-16,0-20 0,0 20 15,0 0-15,0 1 0,21-22 0,-22 21 16,1 0-16,21 1 0,-21-22 16,21 21-16,0-21 0,0 1 0,0 20 15,0-21-15,0 0 16,21-21-16,0 0 0,1 0 15,-1 0-15,0 0 0,0 0 0,0 0 16,0 0-16,1 0 0,-1-21 16,0 0-16,0 21 0,0-21 0,0 0 15,1-22-15,-1 22 0,0 0 16,-21 0-16,0-22 0,0 22 0,0-21 16,0 21-16,0-22 0,0 22 15,0 0-15,0 0 0,0 42 31,0 0-31,0 0 16,0 1-16,0-1 16,0 21-16,0-21 0,0 0 0,0 22 15,0-22-15,0 0 0,0 0 16,0 0-16,21 1 0,0-22 0,-21 21 16,21 0-16,1-21 0,-1 0 0,0 0 15,0 0-15,0 0 0,0 0 16,22 0-16,-22 0 0,21 0 0,1-21 15,-22 21-15,21-21 0,0-1 16,-20 1-16,20-21 0,-21 21 0,21 0 16,-20-22-16,-1 1 0,0 21 15,-21-64-15,0 43 16,0 21-16,0-1 0,0 1 16,0 0-16,0 42 15,0 0 1,-21 1-16,21-1 0,-21 21 0,21-21 15,0 22-15,0-1 0,-22-21 16,22 21-16,0-20 0,0 20 0,0-21 16,0 0-16,0 0 0,0 1 15,0-1-15,0 0 0,22-21 0,-22 21 16,21-21-16,0 0 0,0 0 16,0 0-16,0 0 0,1 0 0,20-21 15,-21 21-15,0-21 0,0 0 0,22-1 16,-22 1-16,0 0 15,-21-21-15,21 21 0,0-22 0,-21 1 16,22 21-16,-22-22 0,0 1 16,0 21-16,21 0 0,-21 0 0,0-1 15,0 1-15,21 0 0,-21 42 32,0 0-32,21 1 0,-21-1 15,0 0-15,0 0 0,0 21 0,0-20 16,0 20-16,0 0 0,0 1 15,0-22-15,0 42 0,0-20 16,0-1-16,0 21 0,0-20 0,0 20 16,0 22-16,0-22 0,0 1 15,0-1-15,0 22 0,0-21 0,0-1 16,0 1-16,0-1 0,0 1 0,0-1 16,0 1-16,0-1 0,0 1 15,0-1-15,0 1 0,0-1 0,0-21 16,0 1-16,0-1 0,0 0 0,0 1 15,0-1-15,-21-21 0,0 0 16,21 1-16,-21-1 0,-1 0 0,1-21 16,0 0-16,0 0 0,0 0 15,21-21-15,-21 0 16,-1-1-16,22-20 0,0 0 0,0-1 16,-21 1-16,21-21 0,0-1 15,0 1-15,0-1 0,0 1 16,0-1-16,0-21 0,43-63 15,-22 64-15,0-1 0,21 0 16,-21 1-16,22-1 0,-1 0 0,-21 1 16,22 20-16,-1 1 0,-21-1 15,21 1-15,-20 20 0,20 1 0,-21 0 16,0 20-16,0 1 0,-21 0 16,0 0-16,22 0 0,-22 42 46,0 0-30,-22-21-16,22 21 16,22-21-1,20 0 1,-21-21-16,0 0 0,0 21 0</inkml:trace>
  <inkml:trace contextRef="#ctx0" brushRef="#br0" timeOffset="3176.37">9398 974 0,'21'-21'0,"-42"42"0,63-64 15,-21 22-15,1 0 0,-1 21 16,-21-21-16,-21 21 16,-1 0-16,1 0 0,0 21 15,0 0-15,0 0 16,0 1-16,-22-1 0,22 0 0,0 0 16,0-21-16,21 21 0,0 0 15,0 1-15,0-1 0,0 0 0,0 0 16,0 0-16,21 0 15,0 1-15,0-22 0,0 21 0,1 0 16,20-21-16,-21 21 0,0 0 16,22 0-16,-22-21 0,0 22 0,0-1 15,0 0-15,0-21 0,-21 21 16,0 0-16,0 0 0,0 1 16,-21-22-16,0 21 15,-21-21-15,21 0 16,-1 0-16,-20 0 0,21 21 0,-21-21 15,20 0-15,1 0 0,0 0 16,0 0-16,0 0 0,0 0 0,-1-21 16,1 21-1,0-21-15,0 21 16</inkml:trace>
  <inkml:trace contextRef="#ctx0" brushRef="#br0" timeOffset="3743.69">4826 1884 0,'0'0'0,"-42"0"0,-22 0 16,22 0-16,21 0 16,-1 0-16,1 0 0,0 0 15,42 0 1,0 21-16,1-21 15,20 0-15,21 0 0,1 0 0,-1 0 16,22 0-16,0 0 0,-1 0 16,22 0-16,0 0 0,21 0 0,0 0 15,0 0-15,21 0 0,0 0 16,1 0-16,20 0 0,0 0 16,1 0-16,20 0 0,1 0 15,20 0-15,-20 0 0,20 0 0,-20 0 16,21-21-16,-22 21 0,1 0 15,-1-21-15,-21 0 0,1 21 0,-1 0 16,-42-22-16,21 22 0,-21 0 16,0-21-16,-21 21 0,0 0 0,-21 0 15,-22-21-15,1 21 0,-22 0 16,0 0-16,1 0 0,-22 0 0,0 0 16,-42 0-1,0 0 1,-1 0-16,1 0 0,0 0 15,-21 0-15</inkml:trace>
  <inkml:trace contextRef="#ctx0" brushRef="#br0" timeOffset="3804.65">10096 1863 0,'0'0'16,"-21"0"-16</inkml:trace>
  <inkml:trace contextRef="#ctx0" brushRef="#br0" timeOffset="3879.61">10118 1926 0,'-22'0'15,"1"0"-15,-21 21 16,21 1-16</inkml:trace>
  <inkml:trace contextRef="#ctx0" brushRef="#br0" timeOffset="5330.78">1249 3620 0,'0'0'0,"-21"-22"0,-1 1 16,22 0 15,0 42-15,0 0-16,-21 1 16,21-1-16,0 0 0,0 21 15,0 1-15,0-1 0,-21 0 16,0-21-16,0 22 0,21 20 15,0-20-15,0-1 0,0 0 0,0 1 16,0-1-16,0-21 0,-21 0 16,21 0-16,0 1 0,0 20 15,0-63 1,0 0-16,21-1 0,0-20 16,-21 0-16,0 21 0,21-22 15,21 22-15,-20-21 0,-22-1 0,0 1 16,21 21-16,0-21 0,0 20 15,0-20-15,0 21 0,1 0 0,-1 21 16,0 0-16,0 0 0,0 0 16,0 0-16,1 0 0,-1 0 0,-21 42 15,21-21-15,0 0 0,-21 22 16,21-22-16,-21 21 0,43 1 16,-43-22-16,0 21 0,0 0 0,0-20 15,0 20-15,21-21 0,0 21 0,-21-20 16,21-1-16,0-21 0,0 0 15,1 0-15,-1 0 0,21-21 0,-21 21 16,0-43-16,22 22 0,-22 0 16,0-21-16,21-1 0,-20 1 0,-1 0 15,-21 20-15,0-41 0,21 21 16,-21 20-16,0-20 0,0 21 0,0-21 16,0-1-16,-21 22 0,0 0 0,-1-21 15,1 20-15,0 1 0,0 21 16,-21 0-16,20-21 0,-20 21 0,21 0 15,0 0-15,0 0 0,-1 21 0,-20 0 16,42 1-16,0-1 0,0 0 0,0 0 16,0 0-16,0 0 0,0 1 15,0-1-15,0 0 0,0 0 16,21-21-16,0 0 0,1 0 0,-1 0 16,21 0-16,-21 0 0,22-21 15</inkml:trace>
  <inkml:trace contextRef="#ctx0" brushRef="#br0" timeOffset="5811.82">2328 3344 0,'0'0'0,"0"-21"15,0 0-15,-21 0 0,21 0 0,-21 21 16,0 0-16,0 0 16,21 21-16,-22 0 0,22 21 0,0-20 15,0 20-15,0 0 0,0 1 16,0-1-16,0 0 0,0 1 15,0 20-15,0-21 0,0 1 0,0-1 16,0 0-16,0 1 0,0-1 16,22 0-16,-22 1 0,0-22 0,0 0 15,0 0-15,0 0 0,0 1 16,21-22 15,-21-22-31,0 1 0,0 0 0,0-21 16,0 21-16,0-22 0,0 22 15,21-21-15,0-1 0,-21 1 0,21 21 16,0-21-16,1-1 0,-1 22 16,21-21-16,-21 21 0,22-1 0,-22 1 15,21 21-15,-21 0 0,22 0 16,-22 21-16,0 1 0,21-1 0,-42 0 16,21 0-16,1 0 0,-22 22 0,0-22 15,21 21-15,-21-21 0,0 22 16,0-22-16,0 21 0,0-21 0,0 0 15,0 22-15,0-22 0,0 0 16,0 0-16,0 0 16,0-42-1,21 0 1,0 0-16,0 0 0,-21-22 0</inkml:trace>
  <inkml:trace contextRef="#ctx0" brushRef="#br0" timeOffset="6491.43">3111 3641 0,'0'0'0,"0"-21"16,0-1-16,22 22 16,-22 22-1,0-1 1,0 0-16,0 0 0,0 21 16,-22-20-16,22-1 0,0 21 0,-21-21 15,21 0-15,0 22 0,0-22 16,0 21-16,0-21 0,0 1 0,0-1 15,0 0-15,0 0 0,21-21 16,1 0-16,-1 0 0,0 0 0,0 0 16,21-21-16,-20 0 0,20 0 15,-21-1-15,21-20 0,-20 21 0,20 0 16,-21-22-16,0 22 0,0-21 16,1 21-16,-22-22 0,0 22 15,0-21-15,0 21 0,0 0 0,0-1 16,0 1-1,21 21-15,-21 21 16,-64 43-16,43-22 16,21-21-16,0 1 0,21-1 15,-21 0-15,21 0 0,-21 21 0,0 1 16,0-1-16,0 22 0,0-22 16,0 21-16,0 1 0,0 21 0,0-22 15,0 1-15,0 20 0,0 1 0,0 0 16,0-1-16,0 22 0,0-21 15,0 21-15,22-1 0,-1-20 16,-21 21-16,0 0 0,21 0 16,-21-22-16,21 1 0,-21 0 0,0-22 15,0 1-15,0-1 0,0-21 0,0-20 16,0-1-16,0 0 0,0 0 16,-21-42-16,42 0 15,-21 0-15,-21-22 0,0 1 0,0-22 16,-22 1-16,22-1 0,-42-20 15,41 20-15,-20-20 0,21-1 16,0 0-16,21-21 0,0 22 0,-21-1 16,21 0-16,0 1 0,0-1 0,0 0 15,0 22-15,21-1 0,0 1 16,0 21-16,0-1 0,-21 1 0,21 0 16,1-1-16,20 22 0,-21-21 15,0 21-15,0-1 0,22 1 0,-22 0 16,21 0-16,1 0 0,-1 0 15,0-1-15</inkml:trace>
  <inkml:trace contextRef="#ctx0" brushRef="#br0" timeOffset="7020.13">4339 3958 0,'0'0'0,"-21"0"0,0 21 16,42-21 0,21 0-16,-21 0 15,22 0-15,-1 0 0,22 0 0,-22 0 16,21 0-16,1 0 0,21 0 16,-22 0-16,1 0 0,20 0 0,-41-21 15,20 0-15,22 21 0,-22-21 16,1 21-16,-22 0 0,0 0 0,1-21 15,-22 0-15,0 21 0,0 0 16,-42 0-16,42 0 0,-21-22 16,-21 22-16,0-21 0,0 21 15,-22-21-15,22 21 0,-21 0 16,0 0-16,20 0 0,-20 0 0,21 0 16,0 0-16,0 0 0,-1-21 0,1 21 15,42 0 16,1 0-31,-1 0 0,0 0 16,0 0-16,0 0 0,22 0 16,-22 0-16,0 0 0,0 21 0,0-21 15,0 21-15,-21 0 0,0 1 16,0-1-16,0 21 0,0-21 16,-21 0-16,0 22 0,-21-22 15,21 21-15,-1 1 0,-20-22 0,21 0 16,-21 21-16,20-21 0,1 1 15,0-1-15,0-21 0,21-21 32</inkml:trace>
  <inkml:trace contextRef="#ctx0" brushRef="#br0" timeOffset="8303.39">6371 4022 0,'0'0'0,"-21"0"0,21 21 16,-21-21-16,42-21 31,0 0-31,0-1 16,0 1-16,22 0 0,-1 0 15,0-21-15,1 20 0,-1-20 0,0 0 16,1-1-16,-1 1 0,-21 0 16,22-1-16,-22-20 0,-21 21 0,0-22 15,0 22-15,0-1 0,0 1 0,-43 0 16,22-1-16,0 22 15,0 0-15,-21 21 0,20 0 0,1 0 16,0 0-16,0 0 0,0 42 0,0-20 16,-1 20-16,22 21 0,0-20 15,-21 20-15,21-20 0,0 20 16,0 1-16,0-22 0,0 21 0,0-20 16,0 20-16,0-20 0,0-1 15,0 0-15,-21 1 0,21-1 0,0-21 16,0 0-16,0 0 0,0 1 0,0-44 31,0 1-15,0 0-16,0-21 0,21 21 15,-21-1-15,21-20 0,1 21 0,-1-21 16,-21-1-16,21 22 0,0 0 16,0-21-16,0 20 0,1 1 15,-1 21-15,0 0 0,0 0 0,0 0 16,0 0-16,1 0 0,-1 21 0,0-21 15,-21 22-15,21-1 0,0 0 16,-21 0-16,21 0 0,-21 0 0,0 64 16,22-43-16,-22-20 0,21-1 0,-21 0 15,21 0-15,-21 0 0,21-21 16,0 21-16,0-21 0,1 0 0,-1 0 16,0 0-16,0 0 0,0-21 0,0 0 15,22 0-15,-22 0 16,21-43-16,-21 43 0,1 0 15,-1-21-15,0 20 0,-21-20 16,0 21-16,21-21 0,-21 20 0,21-20 16,-21 21-16,0 0 0,0 0 15,0 42 1,0 0 0,0 21-16,0-21 15,-21 1-15,21-1 0,0 0 0,0 21 16,0-21-16,0 1 15,0-1-15,0 21 0,0-21 0,0 0 16,21 1-16,-21-1 0,21-21 16,1 0-16,-1 0 0,0 0 15,0 0-15,0 0 0,0-21 0,1-1 16,-1 1-16,0 0 0,0 0 16,0 0-16,0 0 0,1-22 15,-1 22-15,0 0 0,-21-21 0,0 20 0,21 1 16,-21 0-16,21 0 0,-21 0 15,0 0-15,0 42 32,21-21-32,-21 21 0,0 0 0,0 0 15,0 22-15,-21-22 0,21 0 16,0 0-16,0 0 0,0 0 16,0 1-16,0-1 0,0 0 0,0 0 15,0 0-15,21 0 0,1-21 16,20 22-16,-21-22 0,21 0 0,1 0 15,-1 0-15,22 0 0,-22 0 0,0-22 16,22 1-16,-22 21 0,0-21 16,1 0-16,-1 0 0,0-22 0,-20 22 15,20 0-15,-21-21 0,0 21 16,0-22-16,1 22 0,-1 0 0,-21 0 16,0-22-16,0 22 0,0 0 0,0 0 15,-21 0-15,-1 21 16,1-21-16,0 21 0,0 0 0,0 21 15,0 0-15,-1 21 0,-20-21 16,21 1-16,21-1 0,-21 0 0,-22 21 16,22-42-16,0 21 0,0 1 0,21-1 15,0 0-15,0 0 0,0 0 0</inkml:trace>
  <inkml:trace contextRef="#ctx0" brushRef="#br0" timeOffset="8695.17">8657 3725 0,'0'-21'0,"0"0"16,0 0-16,0 0 15,0 0 1,-21 21-16,21 21 16,0 0-16,0 0 15,0 0-15,0 0 0,0 1 0,0-1 16,-21 21-16,21-21 0,-21 22 0,21-1 15,0 0-15,0 22 0,0-1 16,0-20-16,0 20 0,0 1 0,0-1 16,0 1-16,0-1 0,0 22 0,0-22 15,0 22-15,0 0 16,0-1-16,0 1 0,21 0 0,-21-1 16,0 1-16,0 0 0,21-1 0,-21 1 15,0 0-15,21-22 0,-21 22 0,0-43 16,0 22-16,0-22 0,0-21 15,0 21-15,0-20 0,-21-22 16,0 0-16,0-22 16,-1 1-16,1 0 0,0-21 15,0 21-15,-21-43 0,20 22 0,-20-22 16,0 1-16,21-1 0,-22-20 0</inkml:trace>
  <inkml:trace contextRef="#ctx0" brushRef="#br0" timeOffset="8831.09">8191 4805 0,'0'-21'0,"0"42"0,0-85 0,22 22 16,-1 0-16,-21-22 0,21 1 0,0-1 15,0 1-15,22-1 0,-22 1 16,0-1-16,21 1 0,-21-1 0,22 1 16,-1 20-16,0-20 0,-20 21 15,20-1-15,0 22 0,1-21 0,-22 21 16,21-22-16,-21 22 0,22 21 16,-22-21-16,0 0 0</inkml:trace>
  <inkml:trace contextRef="#ctx0" brushRef="#br0" timeOffset="9139.91">8911 3662 0,'0'0'0,"0"21"0,0 0 16,21-21 15,0 0-31,1 0 0,-1 0 16,0-21-16,0 21 0,0-21 16,0 0-16,1 0 0,-1-1 0,-21 1 15,0 0-15,21 0 0,-21 0 16,0 0-16,0-1 0,-21 22 15,0 0-15,-1 0 16,1 22-16,0-22 0,0 42 16,0-21-16,0 0 0,-1 22 0,1-22 15,21 21-15,-21-21 0,21 22 16,0-22-16,0 0 0,0 21 16,0-21-16,0 1 0,21-1 0,0 0 15,1-21-15,-1 0 0,21 21 16,-21-21-16,0 0 0,22 0 0,-22 0 15,21-21-15,-21 0 0,1 0 16,-1-1-16,0 1 0,0 0 0</inkml:trace>
  <inkml:trace contextRef="#ctx0" brushRef="#br0" timeOffset="9832.37">10668 3556 0,'21'-21'16,"0"21"-16,-21-21 0,0 0 0,21 21 15,1-22-15,-1 22 0,0-42 0,0 42 16,0-21-16,22 0 0,-22 0 0,0-1 15,0 1-15,0 0 0,-21-21 0,0 21 16,0-22-16,0 22 16,-21 21-16,0 0 0,0 0 0,-22 0 15,22 0-15,-21 0 0,0 21 0,-1 0 16,1 1-16,0-1 0,-1 0 16,22 0-16,-21 0 0,21 0 15,21 1-15,0 20 0,0-21 0,0 0 16,0 0-16,0 1 0,21-1 15,0 21-15,21-21 0,-21 0 0,22 1 16,-22-1-16,21 0 0,-21 0 0,22 0 16,-22-21-16,21 21 0,-21 1 15,1-1-15,-22 0 0,0 0 0,0 0 16,-43 0-16,22-21 0,0 22 16,-21-22-16,-1 0 0,1 0 0,0 0 15,-1 0-15,1 0 0,21 0 16,-22 0-16,22 0 0,-21-22 0,21 22 15,0-21-15,-1 0 0,1 0 16,21 0-16,-21 0 16,21-1-16,0 1 0,0 0 0,0 0 15,21 21-15,0-21 16,-21 0-16,43 21 0,-22 0 0,0 0 16,0-22-16,0 22 0,22 0 0,-22 0 15</inkml:trace>
  <inkml:trace contextRef="#ctx0" brushRef="#br0" timeOffset="10420.04">11028 3662 0,'63'21'31,"-42"-21"-31,1 0 16,-1-21-16,0 21 0,-21-21 15,21 0-15,0-1 0,0 22 0,1-21 16,-22 0-16,0 0 0,0-21 0,21 20 15,-21 1-15,0 0 0,0 0 16,0 0-16,-21 21 16,-1 0-16,1 0 0,0 0 0,0 0 15,0 21-15,-22 0 0,22 0 16,0 0-16,0 22 0,-21-22 16,20 0-16,1 43 0,21-22 15,0-21-15,0 0 0,0 0 0,0 1 16,0-1-16,21 0 15,1-21-15,-1 0 0,0 0 0,21 0 16,1 0-16,-22 0 0,21 0 16,0 0-16,1-21 0,-1 0 0,0 21 15,-20-22-15,20-20 0,0 21 0,-21 0 16,22-22-16,-22 22 0,0-21 16,0 0-16,0-1 0,1-20 0,-22 20 15,21 1-15,-21 0 16,0-1-16,0-20 0,0 42 0,0 0 15,0-1-15,42 22 16,-63 22 0,0-1-16,21 0 0,0 21 0,0 1 15,-21-1-15,21 0 0,0 1 0,-22-1 16,22 21-16,0-20 0,0-1 16,0 0-16,0-20 0,-21 20 0,21-21 15,0 0-15,0 0 0,0 1 16,0-1-16,21-21 0,-21 21 15,22-21-15,-1 0 0,0 0 16,0 0-16,0-21 16,-21 0-16,21 21 0,1-22 0,-22 1 15,21 0-15,-21 0 0,0-21 0</inkml:trace>
  <inkml:trace contextRef="#ctx0" brushRef="#br0" timeOffset="10603.93">11536 3387 0,'0'0'0,"-21"0"0,42 0 47,0 0-47,0 21 0,0-21 16,0 0-16,1 0 0,-1 0 16,21 0-16,-21 0 0,22 0 0,-22 0 15,21-21-15,0 21 0,1 0 16,-1-21-16,0-1 0</inkml:trace>
  <inkml:trace contextRef="#ctx0" brushRef="#br0" timeOffset="11411.77">12848 3217 0,'0'0'0,"-21"22"31,0-22-16,0 0-15,-1 21 0,1 0 16,0 0-16,0 0 16,21 0-16,-21 22 0,21-22 0,-21 0 15,21 21-15,0-20 0,0-1 16,0 0-16,0 0 0,0 0 0,0 0 16,0 1-16,21-22 0,0 21 15,0-21-15,21 0 0,-20 0 16,-1 0-16,21 0 0,-21-21 0,22 21 15,-22-22-15,21 1 0,-21 0 16,0 0-16,1 0 0,-1 0 16,-21-1-16,0-20 0,0 21 0,0-21 15,0 20-15,-21-20 0,-1 21 16,-20-21-16,21 20 0,0 1 0,0 0 16,-1 0-16,1 0 0,0 21 0,0 0 15,63 0 16,-21 0-31,1 0 16,20-21-16,-21 21 0,21 0 0,1 0 16,-22-22-16,21 22 0,1-21 0,-1 21 15,0 0-15,-21 0 0,22-21 16,-22 21-16,0-21 0,0 21 16,0 0-16,1 0 0,-22 21 31,0 0-31,0 0 0,0 1 15,-22 20-15,1-21 0,21 21 0,-21 1 16,21-1-16,-21 22 0,0-22 16,21 21-16,-21-20 0,-1 84 15,1-64-15,21 1 0,0-1 0,0 1 16,-21 20-16,21-20 0,-21 21 16,21-22-16,-21 22 0,21-1 15,0 1-15,0-21 0,0 20 0,-21 22 16,21-21-16,-22-1 0,22 1 15,0-21-15,0 20 0,0-20 0,0-22 16,0 22-16,0-22 0,0-21 0,0 0 16,0 0-16,0 1 0,-21-44 15,21-20 1,0 21-16,0 0 0,0-22 0,0 1 16,-21-21-16,0-1 0,21 1 0,-21-1 15,21 1-15,0-1 0,0 1 16,0-1-16,0 1 0,0-1 0,0 1 15,0-1-15,21 22 0,0-22 16,0 22-16,0-22 0,1 22 0,-1 0 16,21-22-16,-21 22 0,0 0 15,22-1-15</inkml:trace>
  <inkml:trace contextRef="#ctx0" brushRef="#br0" timeOffset="12140.36">14838 3429 0,'0'-21'31,"0"0"-31,0 0 16,21-1-16,-21 1 0,0-21 0,0 21 15,0 0-15,0-1 0,0-20 16,0 21-16,0 0 0,-21 0 0,0-1 15,21 1-15,-22 21 16,-20 0-16,21 0 0,0 0 0,-22 0 16,22 0-16,-21 0 0,0 21 0,-1 1 15,22-1-15,-21 0 0,-1 21 16,22 1-16,-21-1 0,21 0 0,0 1 16,-1-1-16,1 0 0,21 1 15,0-1-15,0-21 0,0 0 0,0 0 16,21 1-16,1-22 0,20 0 0,-21 0 15,21 0-15,1 0 16,-1-22-16,0 1 0,1 0 0,-1-21 16,-21 21-16,22-22 0,-1 1 15,-21 0-15,21-1 0,-20-20 0,-1 20 16,0 1-16,0 0 0,0-1 0,0-20 16,-21 21-16,0-1 0,0 1 15,0 0-15,0 20 0,0-20 0,0 21 16,0 0-16,0 0 0,0 42 15,0 0 1,0 0-16,0 0 0,-21 22 16,21-1-16,0 0 0,0 1 0,0-1 15,0 0-15,0 1 0,0 20 16,0-21-16,0 1 0,0-1 0,0 0 16,0 1-16,21-1 0,1-21 15,-22 0-15,21 1 0,0-1 16,0 0-16,0-21 0,0 0 0,1 0 15,20 0-15,-21 0 0,43-21 16,-22 21-16,0-21 0</inkml:trace>
  <inkml:trace contextRef="#ctx0" brushRef="#br0" timeOffset="12596.19">15684 3154 0,'0'0'0,"0"-21"0,0-64 15,0 64 1,-21 21-16,21-21 0,-21 21 0,0 0 15,-21 0-15,20 0 0,1 0 0,0 0 16,-21 0-16,21 0 0,-1 21 16,-20 0-16,21 0 0,-21 0 0,20 22 15,1-22-15,0 21 0,0-21 16,0 22-16,21-1 0,-21-21 0,21 0 16,0 22-16,0-22 0,0 0 0,0 0 15,21-21-15,0 0 16,0 0-16,0 0 0,0 0 0,1 0 15,20 0-15,-21 0 0,0-21 16,22 0-16,-22 0 0,0 0 16,0-1-16,0-20 0,0 0 15,1 21-15,-1-22 0,-21 22 0,0-21 16,0-1-16,21 22 0,-21 0 0,0 0 16,21 0-16,-21 0 0,0 42 31,0 0-31,0 0 15,0 21-15,0-20 0,0 20 0,0-21 16,0 21-16,0 1 0,0-22 0,0 21 16,0-21-16,0 1 0,0 20 15,0-21-15,0 0 16,21 0-16,0-21 0,1 0 0,-1 0 16,0 0-16,0 0 0,0-21 15,0 0-15,22 0 0,-22 0 16</inkml:trace>
  <inkml:trace contextRef="#ctx0" brushRef="#br0" timeOffset="12840.05">16214 2731 0,'0'0'16,"0"-22"-16,0 1 0,0 0 0,0 0 16,0 0-16,0 42 15,0 21 1,0-21-16,0 1 0,0 20 0,-22 0 15,22 1-15,-21-1 0,21 0 0,-21 1 16,21-1-16,0 0 0,-21 1 16,0-1-16,21-21 0,-21 21 0,21-20 15,0 20-15,0-21 0,0 0 0,0 0 16,0 1-16,21-22 31,0 0-31,21 0 0</inkml:trace>
  <inkml:trace contextRef="#ctx0" brushRef="#br0" timeOffset="13347.75">16764 3112 0,'0'-22'0,"0"44"0,0-65 16,21 22-16,-21 0 0,0 0 16,0 0-16,0-1 0,0 1 0,0 0 15,-21 0-15,0 21 16,0 0-16,-1 0 0,1 0 0,0 0 15,0 21-15,0-21 0,-22 21 0,22 22 16,-21-22-16,21 0 0,0 21 16,-22-21-16,22 22 0,0-1 0,0 0 15,21-20-15,0 20 0,0-21 16,0 21-16,0-20 0,0-1 16,0 0-16,21 0 0,0-21 15,0 0-15,0 0 0,1 0 16,20 0-16,-21 0 0,0-21 15,0 0-15,22 0 0,-22-1 0,0 1 16,0 0-16,0-21 0,1-22 16,-1 43-16,-21-21 0,0 21 15,0-22-15,21 22 0,-21 0 0,0 0 16,0 42 15,0 0-31,0 0 0,0 22 0,0-22 16,-21 21-16,21 0 15,0-20-15,0 20 0,0-21 0,0 21 16,0-20-16,0-1 0,0 0 0,21 0 16,0 0-16,0-21 15,0 0-15,1 0 0,-1 0 0,0 0 16,21 0-16,-21-21 0,1 0 16,-1 21-16,0-21 0,-21-22 0,21 22 15,-21 0-15,21-21 0,-21-1 16</inkml:trace>
  <inkml:trace contextRef="#ctx0" brushRef="#br0" timeOffset="13623.6">16129 2667 0,'0'0'0,"0"21"0,-21-21 15,21 21-15,21-21 16,-21 22-16,42-22 0,1 0 0,20 0 16,1 0-16,-43 0 0,42 0 15,43-22-15,-64 22 16,1 0-16,-1 0 0,0 0 0,1-21 16,-1 21-16,-21 0 0,0 0 15,1 0-15,-44 21 31</inkml:trace>
  <inkml:trace contextRef="#ctx0" brushRef="#br0" timeOffset="16293.72">931 6456 0,'0'0'0,"0"-21"0,0 0 15,0-1-15,0 1 16,21 21-1,-21 21 1,0 1-16,0-1 0,0 21 0,0 0 16,0 1-16,-21-1 0,21 22 15,-21-22-15,21 0 0,0 1 0,0-1 16,-21 0-16,21-21 0,-21 22 16,21-22-16,-21 0 0,21 0 15,0 0-15,0-42 31,0 0-31,21 21 16,0-42-16,-21 21 0,21-1 16,0 1-16,0-21 0,1 21 0,-22-22 15,21 1-15,0 21 0,0-21 16,0 20-16,0-20 0,1 21 16,-1 21-16,0 0 15,0 0-15,-21 21 0,0 21 16,0-20-16,0 20 0,0-21 15,0 21-15,0 1 0,0-22 0,21 21 16,-21 1-16,0-22 0,21 0 16,-21 0-16,0 0 0,22 0 15,-1-21-15,0 0 0,0 0 16,0 0-16,0 0 0,1 0 0,20-21 16,-21 0-16,21 0 0,-20 0 15,20 0-15,-21-1 0,0 1 0,22-21 16,-22 21-16,0-22 0,0 22 15,-21-21-15,0 0 0,0 20 0,0-20 16,0 0-16,0 21 0,0-1 16,0-20-16,0 21 15,0 42-15,0 21 16,0-20-16,-21 20 16,21 0-16,0 1 0,-21-1 15,21 0-15,0 1 0,0-1 16,0-21-16,0 21 0,0-20 0,0 20 15,0-21-15,21 0 0,0-21 16,0 0-16,0 0 0,43 0 16,-43 0-16,0 0 0,22-21 15,-22 0-15,21 0 0,-21 0 0,0-22 16,22 22-16,-22-21 0,0-1 16,0 1-16,0 0 0,1-1 15,-22 1-15,0-21 0,0 20 0,0 1 16,0 0-16,0-1 0,0 22 0,0 0 15,0 0-15,-22 21 16,22 21 0,0 0-16,0 21 0,0 1 15,0-1-15,0 22 0,0-22 16,0 0-16,0 22 0,-21-22 0,21 0 16,0 1-16,-21-1 0,21-21 15,0 22-15,0-22 0,0 0 0,0 0 16,0 0-16,0-42 31,0 0-15,21 0-16,-21 0 0,21-1 15,1 1-15,-22 0 0,21-21 16,0 21-16,0-1 0,0-20 0,0 21 16,1 21-16,-22-21 0,21 21 15,0 0-15,0 0 0,0 21 0,-21 0 16,21 0-16,-21 0 0,22 1 15,-22-1-15,0 21 0,21-21 0,-21 0 16,21 1-16,0-1 0,0 0 0,0 0 16,1 0-16,-1-21 0,21 0 15,0 21-15,1-21 0,-1 0 16,0 0-16,1 0 0,-1 0 0,0-21 16,1 21-16,-22-21 0,21 0 15,1 0-15,-22 0 0,0-1 16,0 1-16,0 0 0,0 0 0,-21-21 15,0 20-15,0-20 0,0 21 16,0-21-16,0-1 0,0 1 16,0 21-16,-21 0 0,0-1 0,0 1 15,0 0-15,0 21 0,-1 0 0,1 0 16,0 21-16,0 0 0,0 22 16,0-22-16,21 21 0,-22-21 0,1 22 15,21-1-15,-21 0 0,21-20 16,0 20-16,0-21 0,0 0 0,0 0 15,0 1-15,0-1 0,21-21 16,0 0-16,1 0 0,-1 0 16,0 0-16,0 0 0,0 0 0,0-21 15,1 21-15,-1-22 16,0 1-16,0 0 0,-21 0 0,0 0 16,21 0-16,-21-22 0,0 22 15,21-21-15,-21 21 0,0-22 0,0 22 16,0 0-16,0 0 0,0 0 15,0-1-15,0 44 16,0-1-16,0 0 16,0 0-16,0 0 0,0 22 15,0-1-15,0-21 0,0 21 0,0-20 16,0 20-16,0-21 0,0 0 16,22 0-16,-1 1 0,0-1 0,-21 0 15,21 0-15,0-21 0,0 0 16,1 0-16,20 0 0,-21 0 0,21 0 15,-20 0-15,-1 0 0,21-21 16,-21 21-16,22-21 0,-1 0 0,-21-1 16,21-20-16,-20 21 0,20-21 0,-21-1 15,0 1-15,0 0 16,1-1-16,-1 1 0,-21-22 0,0 22 16,0-21-16,0 20 0,0 1 15,0 0-15,0 20 0,0 1 0,0 0 16,-21 21-1,21 42-15,0-20 16,-22 41-16,22-21 0,-21 1 16,21 20-16,-21-20 0,21 20 0,-21-21 15,21 1-15,0 20 0,0-20 0,0-22 16,0 21-16,0-21 0,0 22 16,0-22-16,0 0 0,21 0 0,0-21 15,0 21-15,1-21 16,-1 0-16,0 0 0,0 0 15,0 0-15,0 0 0,1 0 0,-1-21 16,0 21-16,0-21 0,0 0 16,0 0-16,1-1 0,-22 1 0,0 0 15,21-42-15</inkml:trace>
  <inkml:trace contextRef="#ctx0" brushRef="#br0" timeOffset="16546.57">3556 6604 0,'0'0'0,"42"0"16,1 0-16,-22 0 16,0 0-16,21 0 0,-21 0 0,22 0 15,-1 0-15,-21 0 0,22 0 0,-1 0 16,-21 0-16,21-21 0,-20 21 15,-1-21-15,0 21 0,0 0 0,0 0 16</inkml:trace>
  <inkml:trace contextRef="#ctx0" brushRef="#br0" timeOffset="17379.47">5207 6604 0,'-42'-21'15,"20"0"-15,1 21 0,21-21 16,-21 21-16,0 0 15,42 21 17,21-21-32,-20 0 15,20 21-15,21-21 0,1 0 0,-1 0 16,22 0-16,0 0 0,-1 0 16,22 0-16,-21 0 0,0-21 0,-1 21 15,1-21-15,0 21 0,-22 0 16,1-22-16,-1 22 0,-21 0 0,1 0 15,-1-21-15,-21 21 0,0 0 16,1-21-16,-22 0 0,0 0 16,0 0-16,-22 21 0,1-22 15,0 1-15,-21 21 0,21-21 16,-22 0-16,22 21 0,-21-21 0,-1 21 16,22-21-16,-21 21 15,0 0-15,20 0 0,-20 0 0,21-22 16,0 22-16,0 0 0,-1 0 0,44 0 31,20 0-15,-21 0-16,0 0 0,22 22 15,-22-22-15,21 0 0,-21 0 0,22 0 16,-1 0-16,-21 0 0,21 0 0,1 0 16,-22 0-16,21 0 0,-21 0 15,1 0-15,-1 0 0,0 0 16,0 0-16,-21 21 15,0 0-15,0 0 16,-21-21-16,0 21 0,0 0 0,-1 22 16,-20-22-16,21 21 0,-21-21 15,20 22-15,-20-1 0,21-21 0,-21 22 16,20-1-16,1-21 0,0 0 16,-21 0-16,21 1 0,21-1 0,-22 0 15,22 0-15,-21-21 0,21 21 16</inkml:trace>
  <inkml:trace contextRef="#ctx0" brushRef="#br0" timeOffset="18424.27">8213 4741 0,'-22'22'63,"22"-1"-48,0 0-15,0 0 0,0 21 16,0-20-16,0 20 0,0 0 0,0 1 15,0 20-15,0-21 0,0 1 16,0-1-16,0-21 0,0 22 16,0-1-16,0-21 0,0 0 0,0 22 15,0-22-15,0 0 0,22 0 16</inkml:trace>
  <inkml:trace contextRef="#ctx0" brushRef="#br0" timeOffset="21859.01">7514 6752 0,'0'21'0,"0"1"0,0-1 32,0-42-1,21-1-15,0 22-16,1-42 0,-1 21 15,0 0-15,0-22 0,0 22 16,0-21-16,22-22 0,-22 22 0,21 0 15,-21-1-15,1-20 0,-1 21 16,0-1-16,0 1 0,-21 0 0,0-1 16,0 1-16,0 21 0,0-22 15,0 22-15,-21 0 0,21 0 0,0 0 16,-21 0-16,0 21 0,-1 0 0,1 0 16,0 21-16,21 0 15,0 0-15,-21 0 0,21 22 16,-21-1-16,21-21 0,-21 21 0,21 22 15,0-22-15,0 1 0,-22 20 16,22-21-16,-21 1 0,0-1 16,21 0-16,0 1 0,0-1 0,0-21 15,-21 0-15,21 1 0,0-1 16,0-42 0,0-1-1,21 1-15,-21 0 0,21 0 16,0 0-16,1-22 0,-22 22 15,21-21-15,0 21 0,0-22 0,0 22 16,0 0-16,1 0 0,-1 0 16,0 21-16,0 0 0,0 0 0,0 0 15,1 0-15,-1 21 0,0 21 16,-21-21-16,0 1 0,21 20 0,-21 0 16,21-21-16,-21 22 0,0-1 15,0-21-15,21 0 0,1 1 0,-22-1 16,21 0-16,0 0 0,0-21 0,21 0 15,-20 0-15,-1 0 16,0 0-16,0-21 0,21 0 0,-20 0 16,-1-1-16,0 1 0,21 0 15,-21 0-15,1-21 0,-1 20 0,0-20 16,0 21-16,0-21 0,0 20 16,-21-20-16,0 21 0,22 0 15,-22 0-15,21 21 0,-21 21 31,0 0-31,0 0 0,0 21 16,0 1-16,0-22 0,0 21 0,0 1 16,0-1-16,0-21 0,0 21 15,0-20-15,0-1 0,0 0 0,0 0 16,0 0-16,21-21 0,0 0 16,0 0-16,0 0 0,1 0 0,-1 0 15,0 0-15,21 0 0,-21-21 16,1 0-16,-1 0 0,0 0 15,0-1-15,0 1 0,-21 0 0,0 0 16,0 0-16,0 0 0,0-22 16,0 22-16,0 0 0,-21-21 0,0 20 15,-43 1-15,22 0 0,21 21 16,-21-21-16,20 21 0,-20 0 16,21 0-16,0 0 0,0 0 15,42 0 1,0 0-1,0-21-15,21 21 0,-20-21 0,20 21 16,0 0-16,1-22 16,-22 22-16,21 0 0,0-21 0,1 21 15,-1-21-15,0 21 0,1 0 0,-22 0 16,21 0-16,-21 0 0,1 21 16,-1 0-16,0 1 0,0-1 0,-21 21 15,0-21-15,0 22 0,21-22 16,-21 21-16,0 0 0,0-20 0,0 20 15,0 0-15,0-21 0,0 1 0,0 20 16,0-21-16,0 0 16,0 0-16,-21-21 0,21-21 47,0 0-47,0 0 0,0-21 15,0 20-15,0 1 0,0-21 16,21 0-16,0-1 0,-21 1 0,22 21 15,-1-22-15,0 1 0,0 21 0,0 0 16,0 0-16,1-1 16,-1 22-16,0 0 0,0 0 0,0 0 0,0 0 15,1 0-15,-1 22 0,-21-1 0,0 0 16,21 21-16,-21-21 0,0 22 16,0-1-16,0-21 0,0 22 0,0-1 15,0 0-15,0-21 16,0 1-16,0-1 15,0-42 17,21-1-32,0 1 15,-21 0-15,21 0 0,1 0 0,-22-22 16,21 22-16,0-21 0,21 21 16,-21-22-16,1 22 0,20 0 0,-21 0 15,21 0-15,-20 0 0,-1 21 16,0 0-16,0 0 0,0 21 15,-21 0-15,0 0 16,0 0-16,0 22 0,0-22 16,0 21-16,-21 0 0,21-20 15,0 20-15,-21-21 0,21 0 0,0 22 16,0-22-16,0 0 0,0 0 16,0 0-16,21-21 15,0 0-15,0 0 0,1 0 16,20 0-16,-21 0 0,21-21 0,-20 21 15,20-21-15,-21 0 0,21 0 0,-20-1 16,-1 1-16,42-42 16,-42 42-16,-21-1 0,22-20 0,-22 21 15,21-21-15,-21 20 0,0 1 16,0 0-16,0 0 0,0 0 16,0 42-1,0 0 1,0 21-16,-21-20 0,21 20 0,-22-21 15,22 21-15,0-20 0,0 20 0,0-21 16,0 0-16,0 0 0,0 1 16,0-1-16,0 0 0,22-21 0,-1 0 15,0 21-15,0-21 0,0 0 16,0 0-16,22 0 0,-22 0 0,0-21 16,0 21-16,0-21 0,1 0 0,-1-1 15,0-20-15,0 21 16,-21-21-16,0 20 0,0-20 0,0 0 15,0-1-15,0 22 0,0-21 0,0 0 16,-21 20-16,0 1 0,21 0 16,-21 0-16,-1 0 0,1 21 0,0 0 15,0 0-15,0 0 0,0 0 16,-1 0-16,22 21 0,-21 0 0,0-21 16,0 21-16,21 0 0,-21 1 0,21-1 15,-21 0-15,21 0 16,0 0-16</inkml:trace>
  <inkml:trace contextRef="#ctx0" brushRef="#br0" timeOffset="22827.46">11451 6456 0,'21'0'15,"0"0"-15,1-21 0,-22 0 16,0-1-16,0 1 0,0 0 16,21 0-16,-21 0 0,0 0 15,0-1-15,0 1 0,-21 0 16,-1 0-16,1 0 0,0 0 15,0 21-15,0 0 0,0-22 16,-22 22-16,1 0 0,21 0 0,-22 0 16,1 22-16,0-1 0,-22 0 15,22 0-15,0 0 0,-1 0 0,1 1 16,0 20-16,20-21 0,1 21 0,0 1 16,0-22-16,0 0 0,21 21 15,0-20-15,0-1 0,21-21 16,0 0-1,0 0-15,0 0 0,1 0 0,20-21 16,0-1-16,1 1 0,-1 0 0,-21 0 16,21 0-16,1 0 15,-1-1-15,-21 1 0,22 0 0,-22 0 16,0 0-16,0 0 0,-21-1 16,0 1-1,0 42 1,0 1-1,0-1-15,0 21 0,0-21 16,0 22-16,0-1 0,0 0 0,0 1 16,0 20-16,0-21 0,0 1 15,0 20-15,0-20 0,0 20 0,0-21 16,0 22-16,0-1 0,0 1 16,0-1-16,-21 22 0,21-21 15,0-1-15,0 1 0,0-1 0,0 1 16,0-1-16,0 1 0,0 41 15,0-62-15,0-1 0,-21 22 16,0-43-16,21 21 0,-22 0 0,1-20 16,0-1-16,0 0 0,0 0 0,0-21 15,-22 0-15,22 0 0,-21 0 16,-1-21-16,22-21 0,-21 20 0,0-20 16,-1 0-16,1-1 0,0 1 15,-1-21-15,22 20 0,0-20 0,0-1 0,0 1 16,21-1-16,0 1 0,0-1 15,0 1-15,0 20 0,21-20 16,0 21-16,21-1 0,-21 1 0,22 0 16,-1-1-16,0 1 0,22 0 15,-22 20-15,1-20 0,20 0 0,-21-1 16,22-20-16,-22 21 0,1-1 16,20 1-16,-21 0 0,1-1 0</inkml:trace>
  <inkml:trace contextRef="#ctx0" brushRef="#br0" timeOffset="23620.01">11684 6308 0,'-21'21'31,"0"-21"1,42 0-1,0-21-31,-21 0 0,21 21 15,0-22-15,-21 1 0,21 21 0,1-21 16,-22 0-16,0 0 16,0 0-16,0-1 0,-22 22 47,1 0-47,21 22 0,-21-1 0,21 0 15,-21 0-15,21 0 16,0 0-16,0 1 0,0 20 0,0-21 15,0 0-15,0 0 0,0 1 0,21-1 16,0-21-16,0 0 16,1 0-16,-1 0 0,0 0 0,0 0 15,21-21-15,-20-1 16,20 22-16,-21-21 0,21 0 0,-20 0 0,-1 0 16,0 21-16,0-21 0,0-1 0,0 1 15,-21 0-15,22 0 16,-22 0-16,0 0 0,0-1 0,0 1 0,0 0 15,0 0 1,0 42 0,0 0-16,0 0 15,0 1-15,0 20 16,0-21-16,0 0 0,0 0 0,-22 1 16,22-1-16,0 0 0,0 0 15,0 0-15,-21 0 0,21 1 0,0-1 16,-21-21-1,21-21 1,0-1-16,0 1 16,0 0-16,0 0 15,0 0-15,21 0 0,0-1 0,1 1 16,-1 0-16,-21 0 0,21-21 0,21 20 16,-21 1-16,1 0 0,20 0 15,-21 0-15,0 21 0,22 0 0,-22 0 16,21 0-16,-21 0 0,0 0 0,1 21 15,-1 0-15,-21 0 0,21 0 16,-21 1-16,0-1 0,0 0 0,0 0 16,0 0-16,0 0 0,0 1 15,0-1-15,0 0 0,-21 0 0,21 0 16,-21 0-16,21 1 16,0-44 15,21 1-16,0 0-15</inkml:trace>
  <inkml:trace contextRef="#ctx0" brushRef="#br0" timeOffset="24943.36">13060 5990 0,'0'0'16,"0"-21"-16,-21 21 15,-1 0 1,1 0-16,0 0 0,0 0 16,21 21-16,-21-21 0,0 21 0,-1 1 15,1-1-15,21 0 0,-21 21 16,21-21-16,-21 1 0,21-1 0,0 0 16,0 0-16,0 21 0,0-20 0,0-1 15,0 0-15,0 0 0,0 0 16,0 0-16,21 1 0,0-22 0,0 21 15,1-21-15,20 0 0,-21 0 16,0 0-16,22 0 0,-1 0 0,-21 0 16,21-21-16,-20-1 0,20 22 15,-21-21-15,21 0 0,-20 0 16,-1-21-16,0 20 0,0 1 0,-21 0 16,0 0-16,0-21 0,0 20 15,0-20-15,0 21 0,0 0 0,0-22 16,0 22-16,-21 0 15,21 0-15,-21 21 0,-22 0 0,1 0 16,0 0-16,-1 0 0,22 0 16,-21 0-16,0 21 15,20 0-15,1 0 0,0 1 0,0-1 16,0 0-16,21 0 0,-21 0 0,21 0 16,0 1-16,0-1 0,0 0 15,0 0-15,0 0 0,21-21 0,0 21 16,0 1-16,0-22 0,22 0 15,-22 0-15,21 0 0,0 0 0,1 0 16,-1 0-16,0 0 0,1 0 0,-1 0 16,0 0-16,-20-22 0,20 1 15,0 21-15,-21-21 0,22 0 0,-1 0 16,-21 0-16,0-1 0,1 1 16,-1 0-16,-21 0 0,0 0 0,0 0 15,0-1-15,0 44 47,0-1-47,0 0 0,-21 0 16,21 0-16,-22 0 0,22 1 0,-21-1 15,21 0-15,0 0 0,0 0 16,0 0-16,0 1 0,0-1 16,21-21-16,1 0 15,-1 0-15,0 0 16,0 0-16,0-21 0,0-1 15,1 22-15,-22-21 0,21 0 0,0 0 16,0 0-16,0 0 16,-21-1-16,21 1 0,22-42 15,-22 42-15,-21-1 0,0 1 16,0 0-16,21 0 0,-21 0 16,0 42-1,0 0 1,-21 0-16,0 0 0,0 1 0,21-1 15,0 0-15,-22 0 0,22 0 16,0 22-16,-21-22 0,21 0 0,0 0 16,0 0-16,0 0 0,0 1 15,0-1-15,21-21 0,1 0 16,-1 21-16,0-21 0,21 0 0,-21 0 16,22 0-16,-22 0 0,21 0 15,-21 0-15,22-21 0,-1 0 16,0 21-16,-20-22 0,20 1 0,0 0 15,1 0-15,-1 0 0,-21 0 16,21-1-16,-20 1 0,20-21 16,-21 21-16,-21 0 0,21-22 0,-21 22 15,0 0-15,0 0 0,0 0 0,0-1 16,0 1-16,-21 21 16,0 0-16,0 21 15,0 1-15,21-1 0,0 0 16,-22 0-16,22 0 0,0 0 15,0 1-15,0-1 0,0 0 0,0 0 16,0 0-16,0 0 0,0 1 16,22-1-16,-22 0 15,0 0-15,0 0 16,0 0 0,-22-21-1,1 0 1,0 0-1,0 0-15,21-21 63,0 0-47,21 21-16</inkml:trace>
  <inkml:trace contextRef="#ctx0" brushRef="#br0" timeOffset="30024.68">7620 7938 0,'21'0'16,"-21"-22"0,21 22-1,0 0-15,1-21 16,-1 0-16,0 0 15,0 21-15,0-21 0,0 21 0,1-21 16,-1-1-16,0 1 0,0 0 16,0 21-16,-21-21 0,0 0 15,0 0-15,0-1 0,0 1 0,-21 21 16,0 0-16,0 0 0,-22 0 16,1 0-16,0 0 0,-1 0 0,1 21 15,0 1-15,-1-22 0,1 21 16,0 0-16,-1 0 0,22 21 15,0-20-15,0-1 0,21 0 0,0 0 16,0 0-16,0 0 0,0 1 16,42-1-16,-21-21 0,22 21 0,-1 0 15,0 0-15,22 0 0,-22-21 16,22 22-16,-1-1 0,-20 0 0,-1 0 16,0 0-16,1 0 0,-1 1 15,-21-1-15,0 21 0,-21-21 0,0 0 16,0 1-16,0 20 0,-42-21 0,21 0 15,-22 0-15,-20 1 0,21-1 16,-22 0-16,1-21 0,-1 0 0,1 21 16,20-21-16,-20 0 0,20 0 15,1 0-15,0 0 0,21 0 16,-22-21-16,22 21 0,0-21 0,21 0 16,0-1-16,-21 1 0,21 0 0,0 0 15,0 0-15,0 0 0,0-1 16,0 1-16,21 0 0,0 0 0,0 0 15,0 0-15,1 21 0,20-22 16,-21 1-16,21 0 0,1 21 0,-22 0 16,21-21-16</inkml:trace>
  <inkml:trace contextRef="#ctx0" brushRef="#br0" timeOffset="30295.18">8276 8043 0,'0'0'0,"0"64"31,0-43-31,0 0 16,0 0-16,0 1 0,0-1 15,-21 0-15,21 0 0,0 0 0,0 0 16,0 1-16,-21-1 0,21 0 0,0 0 16,0 0-16,0 0 15,-21-21 16,21-21 1,0 0-32,0 0 15,0 0-15,0 0 0,0-22 0</inkml:trace>
  <inkml:trace contextRef="#ctx0" brushRef="#br0" timeOffset="30479.07">8213 7832 0,'0'0'0,"-22"-21"16,22 42 31,22 0-31,-1-21-1,0 0-15,0 0 16</inkml:trace>
  <inkml:trace contextRef="#ctx0" brushRef="#br0" timeOffset="31076.4">8488 7938 0,'0'0'0,"0"21"15,21-21 1,0 0-1,0 0-15,0 0 0,1 0 16,-1 0-16,0 0 0,0 0 16,0 0-16,0 0 0,1 0 15,-1 0-15,0 0 0,0 0 16,0 21-16,-21 0 0,0 0 16,0 22-16,0-22 0,-21 21 15,0-21-15,0 22 0,-22-22 0,22 21 16,0 0-16,-21-20 0,-22 41 15,43-42-15,0 0 16,0-21-16,0 22 0,-1-1 0,1-21 16,0 0-1,42-21 1,0 21-16,1 0 16,-1 0-16,0 0 0,0 0 15,0 0-15,22 0 0,-22 0 0,21 0 16,0 21-16,-20 0 0,20-21 0,0 21 15,1 0-15,-1 0 0,0 22 16,1-22-16,-22 21 0,21-21 16,-21 43-16,-21-22 0,0 1 0,0 20 15,0-21-15,-21 22 0,0-22 16,-21 1-16,20-1 0,-20 0 0,0 1 16,-1-1-16,1-21 0,21 0 0,-21-21 15,-1 21-15,1-21 0,21 0 16,-22 0-16,22 0 0,-21 0 0,21-21 15,0 0-15,-1 21 0,-20-21 0,21-21 16,0 20-16,21 1 0,-21-21 16,21 21-16,-22-22 0,22 1 0,0 21 15,0-21-15,0-1 0,22 1 16,-1-22-16,0 22 0,21 0 0,-21-1 16,22-20-16,-1 21 0</inkml:trace>
  <inkml:trace contextRef="#ctx0" brushRef="#br0" timeOffset="31408.21">9229 8170 0,'0'-21'47,"0"0"-47,21 0 16,0 0-16,0 0 0,-21-1 15,21 1-15,0 0 0,-21 0 0,0 0 16,22 0-16,-22-1 0,0 1 16,-22 21-1,22 21-15,-21-21 16,0 22-16,0-1 0,0 21 16,0-21-16,21 22 0,0-22 0,-22 21 15,22-21-15,-21 22 0,21-22 0,0 0 16,0 0-16,0 0 0,21 0 15,1-21-15,-1 0 16,0 0-16,0 0 0,0 0 0,22 0 16,-22 0-16,0 0 0,21-21 15</inkml:trace>
  <inkml:trace contextRef="#ctx0" brushRef="#br0" timeOffset="31915.3">9969 7895 0,'0'-21'0,"0"42"0,-21-63 16,0 42-16,0 0 0,0 0 16,0-21-16,-1 21 0,1 0 0,0 0 15,0 0-15,0 21 0,0 0 16,-1 0-16,1 0 0,0 1 16,0 20-16,0 0 0,0-21 15,21 22-15,-22-22 0,22 21 0,0-21 16,0 22-16,0-22 0,0 0 0,0 0 15,0 0-15,22-21 16,-1 0-16,0 0 0,0 0 0,0 0 16,22 0-16,-22-21 0,0 0 15,0 0-15,21 0 0,-20 0 0,20-22 16,-21 22-16,0-21 0,0-1 0,1 1 16,-1 0-16,0-1 0,0 1 15,0 0-15,0-1 0,-21 1 16,0-21-16,22 20 0,-22 1 0,0 0 15,0 20-15,0-20 0,0 21 16,0 0-16,0 0 0,0 42 16,0 0-16,0 0 15,-22 0-15,1 22 0,21-1 0,-21 0 16,21 22-16,-21-22 0,0 22 0,21-22 16,0 21-16,0 1 0,0-22 15,0 1-15,0-1 0,0 0 0,0 1 16,21-22-16,0 0 0,0 0 15,0 0-15,1 0 0,-1-21 16,21 0-16,-21 0 0,0 0 0,22 0 16,-22 0-16,0-21 0,21 0 15,1 0-15,-22 0 0</inkml:trace>
  <inkml:trace contextRef="#ctx0" brushRef="#br0" timeOffset="32359.46">11811 7768 0,'0'0'0,"21"-21"31,-21 42 0,0 0-31,0 1 0,0 20 0,0-21 16,0 0-16,0 0 0,0 22 16,0-22-16,0 0 0,0 0 0,0 22 15,0-22-15,0 0 0,0 0 0,0 0 16,0 0-16,0-42 47,21 21-47,0-21 0</inkml:trace>
  <inkml:trace contextRef="#ctx0" brushRef="#br0" timeOffset="32767.34">12404 7726 0,'0'0'16,"21"-21"-16,-42 21 31,-1 0-16,1 0-15,0 21 0,0-21 0,0 21 16,0-21-16,-1 21 0,1 0 0,0-21 16,21 22-16,0-1 15,0 0-15,21 0 16,0-21 0,22 0-1,-22 0-15,0 0 0,0 21 0,0-21 16,22 21-16,-22-21 0,0 22 0,0-1 15,0-21-15,1 21 0,-22 0 16,0 0-16,0 0 0,0 1 16,0-1-16,-22 0 15,1-21-15,0 21 0,0-21 0,-21 21 16,20-21-16,-20 0 0,21 0 0,-21 0 16,20 0-16,1 0 0,-21 0 15,21 0-15,0 0 16,21-21-16,-22 0 0,22 0 0,-21 0 15,21-1-15,0 1 0,0 0 16,0 0-16,0 0 0,0-22 0,0 22 16</inkml:trace>
  <inkml:trace contextRef="#ctx0" brushRef="#br0" timeOffset="33073.17">12065 7366 0,'0'0'0,"-21"21"0,0 0 16,21 1-16,-22-1 15,22 0-15,0 0 16,22-21 0,-1 0-16,0 0 0,0 0 0,0-21 15,0 0-15,1 21 0,-1-21 0,-21-1 16,21 1-16,-21 0 15,0 0-15,0 0 0,-21 21 16,0 0-16,-1 0 16,1 0-16,0 0 0,0 0 15,21 21-15,0 0 16,0 0-16,0 0 16</inkml:trace>
  <inkml:trace contextRef="#ctx0" brushRef="#br0" timeOffset="34367.43">13462 7874 0,'-21'0'31,"42"0"0,0-21-31,0 21 16,0 0-16,-21-21 0,22 21 15,-1 0-15,-21-21 0,21 21 16,0 0 0,-21-22-1,21 22 16,0 0 1,1 0-1,-22-21-31,21 21 16,-21-21-16,0 0 15,21 0-15,0 0 16,-21-1-16,0 1 15,0 0-15,21 0 0,-21-21 16,0 20-16,21 1 0,-21-21 16,0 21-16,0 0 0,0-22 0,0 22 15,0-21-15,0 21 0,0-1 16,0 1-16,0 0 0,-21 0 0,0 21 16,0 21-1,21 21 1,-21-20-16,21 20 0,0 0 15,-21 22-15,21-22 0,0 0 16,0 22-16,0-22 0,0 22 0,0-22 16,0 22-16,0-1 0,0 22 15,0-22-15,0 1 0,-22 20 0,22-20 16,-21 21-16,21-22 0,-21 1 0,21 20 16,-21-20-16,21 20 0,-21-20 15,21 21-15,0-22 0,-21 1 0,21-1 16,0 1-16,0-1 0,-22-21 0,22 22 15,0-22-15,0 1 0,0-22 16,0 21-16,0-21 0,0 0 16,0 1-16,22-1 0,-1-21 0,0 0 15,0 0-15,0 0 0,0-21 0,22-1 16,-22-20-16,21 21 0,1-21 16,-1-1-16,0 1 0,1 0 0,-22-22 15,21 1-15,0-1 0,-20-21 0,-1 22 16,0-1-16,-21-20 0,0 20 15,0 1-15,-21-1 0,-22-20 0,22 20 16,-21 1-16,0-1 0,-22 22 0,22-22 16,-1 22-16,1 0 0,0 20 15,-1 1-15,1 0 0,0 0 0,-1 21 16,22 0-16,0 0 0,21-21 16,0 0-1,21 21 1,0-22-16,1 22 0,-1-21 15,21 0-15,0 21 0,1-21 0,-22 0 16,42 0-16,-20-1 0,-1-20 16,22 21-16,-22-21 0,21 20 0,-20-20 15,-1 21-15,22 0 0,-43-22 16,21 22-16,-21 0 0,0 0 16,1 21-16,-22-21 0,-22 21 15,1 0 1,0 21-16,0 0 0,21 0 15,-21 0-15,0 1 0,-1-1 0,22 21 16,-21-21-16,21 0 0,0 1 16,0-1-16,0 0 0,0 0 0,0 0 15,0 0-15,21-21 47,-21-21-47,22 0 16,-22 0-16,21 0 0,0 0 15,-21-1-15</inkml:trace>
  <inkml:trace contextRef="#ctx0" brushRef="#br0" timeOffset="34561.31">14372 7303 0,'-21'0'0,"0"0"0,21-22 16,-21 22-16,-1 0 15,44 0 32,-1 0-47,0 0 0,0 0 16,0 22-16,0-22 0,1 0 0</inkml:trace>
  <inkml:trace contextRef="#ctx0" brushRef="#br0" timeOffset="35335.87">14711 7430 0,'0'-22'47,"0"1"-32,21 21-15,0 0 16,0 0-16,0 0 15,1 0-15,-22 21 0,0 1 16,21-1-16,-21 0 0,21 0 0,-21 0 16,0 0-16,0 1 0,0 20 15,0-21-15,0 0 0,0 0 0,-21 1 16,0-1-16,21 0 0,-22 0 0,1 0 16,21 0-16,-21-21 0,21 22 15,0-44 16,21 1-31,0 21 0,-21-21 16,22 0-16,-1 0 0,0 0 16,0-1-16,0-20 0,0 21 15,1-21-15,-1 20 0,0-20 0,21 0 16,-21 21-16,22-22 0,-22 22 0,0 0 16,0 0-16,0 0 0,-21-1 15,0 44 16,0-1-31,-21 0 0,0 0 0,0 21 16,0-20-16,0 20 0,21-21 16,-22 21-16,1-20 0,21 20 0,-21-21 15,21 43-15,0-43 0,0 0 16,0 0 0,0 0-16,21-21 0,0 0 0,1 0 15,-1 0-15,21 0 0,-21 0 0,22 0 16,-22 0-16,21 0 0,-21-21 15,22 21-15,-1-21 0,0 0 0,-21 0 16,22 21-16,-1-22 0,-21 1 16,0 0-16,22 0 0,-43-21 15,21 20-15,-21 1 0,21-21 0,-21 21 0,0 0 16,0-1-16,0 1 0,0 0 16,-21 21-1,0 0-15,0 21 0,-1 0 16,22 1-16,-21-1 0,0 0 15,21 0-15,0 21 0,-21-20 0,21-1 16,-21 0-16,21 0 0,0 0 16,0 0-16,0 1 0,0-1 0,0 0 15,0 0-15,21-21 16,0 0-16,0 0 0,0 0 16,1 0-16,-1 0 0,0 0 15,21 0-15</inkml:trace>
  <inkml:trace contextRef="#ctx0" brushRef="#br0" timeOffset="35904.06">16425 7366 0,'0'-42'0,"0"84"0,0-105 0,-21 41 0,0 1 16,0 0-16,0 0 0,-22 21 15,22 0-15,-21-21 0,21 21 0,-22 0 16,1 0-16,21 0 0,-22 21 15,1 0-15,21 0 0,-21 0 0,-1 1 16,22 20-16,-21-21 0,21 21 16,-1-20-16,1 20 0,0-21 0,21 21 15,-21-20-15,21-1 0,0 0 16,0 0-16,0 0 0,0 0 16,0 1-16,21-1 0,0-21 0,0 0 15,1 21-15,-1-21 0,21 0 16,-21 0-16,0 0 0,22 0 0,-22 0 15,21-21-15,1 0 0,-22-1 0,21 1 16,0 0-16,1 0 0,-1-21 16,-21-1-16,22 1 0,-1 0 15,-21-1-15,0-20 0,0 20 0,1 1 16,-1 0-16,0-22 0,-21 43 0,0-21 16,0-1-16,21 1 0,-21 21 15,0-21-15,0 20 0,0 1 16,0 0-16,-21 21 15,0 21 1,21 0-16,-21 1 0,-1 20 0,22 0 16,-21 1-16,21-1 0,-21 21 0,0 1 15,21-22-15,0 22 0,0-22 16,0 22-16,-21-22 0,21 0 0,0 1 16,0-22-16,0 21 0,0-21 15,0 0-15,0 1 0,0-1 16,21 0-16,0 0 15,0-21-15,0 0 16,1 0 0,-1-21-16,-21 0 0,21 21 0</inkml:trace>
  <inkml:trace contextRef="#ctx0" brushRef="#br0" timeOffset="36057.97">16722 7620 0,'0'0'0,"-22"0"31,1 0-15,0 0-16,0 0 15,0 0-15,0 0 16,-1 21-16</inkml:trace>
  <inkml:trace contextRef="#ctx0" brushRef="#br0" timeOffset="37019.42">1863 11091 0,'0'0'0,"0"-21"31,0 42-15,0 22-16,0-1 0,-22 0 15,22 22-15,-21-1 0,21 1 16,-21-1-16,21 1 0,-21-22 0,0 22 16,0-22-16,-1 0 0,1 1 15,0-22-15,0 21 0,0-21 0,0-21 16,21 22-16,0-44 15,0 1 1,0 0-16,0 0 0,0-21 16</inkml:trace>
  <inkml:trace contextRef="#ctx0" brushRef="#br0" timeOffset="37458.17">1524 11049 0,'0'0'0,"-21"-21"0,0 21 0,-1-21 16,1 0-16,0-1 0,0 22 16,21-21-16,0 0 0,0 0 15,0 0-15,0 0 0,21-1 0,0 1 16,0 21-16,22-21 0,20 0 16,-20 0-16,20 0 0,43 21 15,-43 0-15,22 0 16,-21 0-16,20 21 0,-20 0 0,20 21 15,1-21-15,-21 22 0,20-1 0,-41 0 16,-1 1-16,0 20 0,-21 1 16,-21-1-16,0 1 0,-21-1 15,-21 1-15,0-1 0,-22-20 0,1 20 16,-1-21-16,1 1 0,-22-1 16,21 0-16,1-20 0,-1-1 0,1 0 15,21 0-15,-22-21 0,22 0 16,-22 0-16,22 0 0,0 0 0,20 0 15,1 0-15,-21 0 0,21 0 16,21-21-16,0 0 16,0 0-16,21-1 15,0 22-15,0-21 0,0 0 16,22 21-16,-22-21 0,21 0 16,1 0-16,-1-1 0,21 22 0,-20-21 15</inkml:trace>
  <inkml:trace contextRef="#ctx0" brushRef="#br0" timeOffset="37892.92">2667 11451 0,'0'-21'16,"0"0"-1,0 0-15,0 0 16,0-1-16,0 1 0,0 0 15,21 0-15,0 0 16,0 21-16,1 0 0,-1-21 0,21 21 16,-21 0-16,0 0 0,22 21 15,-22 0-15,0 0 0,21 0 16,-20 0-16,-1 22 0,-21-22 0,0 21 0,21-21 16,-21 22-16,0-22 0,0 21 15,0-21-15,0 1 0,-21-1 0,0 0 16,21 0-16,0 0 15,-22-21-15,1 0 0,0 0 16,21-21 0,0 0-16,0 0 15,0 0-15,0-1 0,0 1 16,0 0-16,0-21 0,0 21 16,0-1-16,21-20 0,-21 21 0,21 0 15,1 0-15,-1-22 0,0 22 16,0 21-16,-21-21 0,21 21 0,0 0 15,22 0-15,-22 0 0,0 0 16,0 0-16,0 0 0,1 21 0</inkml:trace>
  <inkml:trace contextRef="#ctx0" brushRef="#br0" timeOffset="38457.58">3916 11515 0,'21'-21'15,"-42"42"-15,63-64 0,-42 22 16,0 0-16,0 0 0,0 0 16,0 0-16,0-22 0,0 22 15,0 0-15,-21-21 0,0 20 0,0 1 16,-1-21-16,1 21 0,0 0 16,0 21-16,-21-22 0,20 22 15,-20 0-15,-21 0 0,41 0 16,-20 22-16,21-1 0,-21 0 15,20 21-15,1-21 0,0 22 0,0 20 16,0-20-16,0-1 0,21 0 16,-22 1-16,22-22 0,0 21 0,0-21 15,0 22-15,0-22 0,22-21 16,-1 21-16,0 0 0,0-21 0,0 0 16,0 0-16,22 0 0,-22 0 15,21-21-15,-21 0 0,1 21 16,20-21-16,-21-1 0,21-20 0,-20 21 15,-1 0-15,0-22 0,0 22 16,0-21-16,-21 0 0,0-1 0,21 1 16,-21 0-16,0-1 0,22 22 0,-22-21 15,0 21-15,0-1 0,0 44 32,0 20-32,0-21 15,0 21-15,0 1 0,0-1 0,0-21 16,0 22-16,0-1 0,0 0 15,0-21-15,0 1 0,0 20 16,21-21-16,-21 0 0,21 0 0,0 1 16,0-22-1,0 21-15,1-21 16,-1 0-16,-21-21 0,21-1 16,0 22-16,0-21 0,-21 0 15</inkml:trace>
  <inkml:trace contextRef="#ctx0" brushRef="#br0" timeOffset="39027.26">4297 11134 0,'0'0'0,"0"21"31,0 0-31,0 0 0,0 0 0,0 22 16,0-22-16,0 21 0,0 1 15,0-22-15,-21 21 0,21-21 16,0 0-16,0 22 0,0-22 0,0 0 15,0 0-15,0 0 16,21-21 0,0-21-1,0 21-15,0-21 0,-21 0 16,21 0-16,1 0 0,-1-1 0,0 1 16,-21 0-16,21-21 15,0 21-15,0-1 0,-21 1 0,0 0 0,22 0 16,-1 21-16,-21 21 15,0 0 1,21 0-16,-21 1 0,0-1 0,0 0 16,21 21-16,-21-21 0,0 1 15,21-1-15,0 0 0,-21 0 0,22 0 16,-1-21-16,0 21 0,21-21 16,-21 0-16,1 0 0,-1 0 15,21 0-15,0-21 0,-20 21 0,20-21 16,-21 0-16,21 0 0,-20 0 15,-1-22-15,21 22 0,-21-21 16,-21 21-16,0-22 0,0 1 0,0 0 16,0 20-16,0-20 0,0 0 15,-21-1-15,21 22 0,-21 0 0,0-21 16,0 42-16,-1-21 0,1 21 0,-21 0 16,21 0-16,0 0 0,-1 0 15,1 21-15,0 0 0,0 0 16,21 0-16,0 0 0,0 1 15,0-1-15,0 0 0,0 0 0,21-21 16,21 0 0,-20 0-16,-1 0 0</inkml:trace>
  <inkml:trace contextRef="#ctx0" brushRef="#br0" timeOffset="39535.98">5461 10774 0,'0'0'0,"-21"-64"15,0 64 1,-1 0-16,1 22 16,0-1-16,21 0 0,0 0 15,0 21-15,-21-20 0,21 20 16,0 0-16,-21 1 0,21-1 0,0 21 16,0-20-16,0-1 0,0 0 0,0 1 15,0-1-15,0 0 0,0 1 16,0-22-16,0 0 0,0 21 15,0-20-15,0-1 0,0-42 47,0-1-47,0-20 16,0 21-16,0 0 16,0-22-16,0 22 0,21-21 0,0 21 15,0-22-15,0 22 0,1-21 16,-1 21-16,21 0 0,-21-1 0,22 22 15,-1 0-15,0 0 0,1 0 16,-1 0-16,0 22 0,1-1 16,-22 0-16,21 0 0,-21 0 0,0 22 15,-21-22-15,0 0 0,0 21 0,0-21 16,0 22-16,-21-22 0,0 0 16,-21 0-16,21 0 0,-22 1 0,1-1 15,21 0-15,-22 0 0,1-21 16,0 21-16,21-21 0,-22 0 0,22 0 15,-21 0-15,21 0 0,-1 0 0,1 0 16,0 0-16,21-21 0,0 0 16,0 0-16,0 0 0,0-22 0,0 22 15</inkml:trace>
  <inkml:trace contextRef="#ctx0" brushRef="#br0" timeOffset="40155.62">6371 11261 0,'0'-21'16,"0"-1"-16,0 1 15,0 0-15,0 0 0,0 0 16,0 0-1,0-1-15,0 1 0,0 0 0,0 0 16,0 0-16,-21 0 0,0-1 0,0 22 16,21-21-16,-22 21 0,1 0 15,-21 0-15,21 0 0,0 0 0,-1 21 16,-20-21-16,21 22 0,0-1 0,0 21 16,-22-21-16,43 22 0,-21-1 15,0-21-15,0 21 0,21 1 0,0-1 16,0-21-16,0 22 0,0-22 15,0 0-15,0 0 0,0 0 0,0 0 16,0 1-16,21-22 0,0 0 16,0 0-16,0 0 15,1 0-15,20 0 0,-21-22 16,0 1-16,0 21 0,1-21 0,-22 0 16,21 0-16,0-22 0,0 22 15,0 0-15,-21-21 0,0 21 0,0-22 16,21 1-16,-21 21 0,0 0 15,0-22-15,22 22 0,-22 0 16,0 42 0,0 0-1,0 0-15,0 1 0,0 20 0,0-21 16,0 21-16,21-20 0,-21 20 16,21-21-16,-21 0 0,21 0 15,-21 1-15,21-1 0,-21 0 0,21 0 16,1 0-16,-1-21 15,0 21-15,0-21 0,0 0 0,0 0 16,1 0-16,-1 0 0,21-21 0,-21 0 16,0 0-16,22 0 0</inkml:trace>
  <inkml:trace contextRef="#ctx0" brushRef="#br0" timeOffset="41423.89">7154 10943 0,'0'0'0,"0"-21"0,0 0 0,0 0 15,-21 21 1,0 0-16,0 0 16,0 0-16,-1 21 0,1 0 0,-21 0 15,21 0-15,0 1 0,21 20 0,-22-21 16,1 21-16,21 1 0,-21-1 16,21 0-16,0 1 0,0-22 0,0 21 15,0-21-15,0 22 0,0-22 16,21 0-16,0 0 0,1 0 0,20-21 15,-21 0-15,0 0 0,22 0 0,-1 0 16,-21 0-16,21 0 0,1-21 16,-22 21-16,21-21 0,-21 0 15,22-21-15,-22 20 0,21-20 0,-21 21 16,1-21-16,-1-22 0,0 22 16,0-1-16,-21 1 0,0 0 0,21-1 15,-21-20-15,0 21 0,21-22 0,-21 22 16,0-1-16,0 1 0,0 0 15,0 21-15,0-1 0,0 44 16,0-1 0,0 0-16,0 21 0,-21 1 0,21-1 15,0 21-15,-21-20 0,21-1 0,0 0 16,0 22-16,-21-22 16,21 1-16,0-1 0,-21 0 0,21 1 15,0-22-15,0 21 0,0-21 16,0 0-16,0 1 0,0-44 47,0 1-47,0 0 15,0 0-15,0-21 0,0 20 16,0-20-16,21 21 0,0-21 0,0 20 16,0 1-16,1-21 0,-1 21 15,0 21-15,0-21 0,0-1 16,0 22-16,1 0 0,-1 0 0,0 0 15,0 0-15,-21 22 16,-21-1 0,0-21-16,0 0 15,-1 0-15,1 0 0,0 21 0,0-21 16,0 0-16,0 0 0,-1 0 16,1 0-16,0 0 15,21 21 1,0 0-1,0 0-15,0 1 0,0-1 16,0 0 0,21 0-16,0 0 0,-21 0 0,0 1 15,22-1-15,-22 0 0,21 0 0,0 0 16,-21 0-16,21 1 16,0-22-16,-21 21 0,21-21 0,1 0 15,-22 21-15,21-21 0,0 21 0,0-21 16,0 0-16,0 0 15,1 0-15,-1 0 0,0 0 0,21 0 16,-21-21-16,22 0 0,-1 21 16,-21-21-16,22-1 0,-22 22 0,21-42 15,0 21-15,-20 0 0,-1-22 16,21 22-16,-21-21 0,22 0 16,-22 20-16,0-20 0,0 0 0,0 21 15,-21-22-15,0 22 0,21 0 0,-21 0 16,-21 21-1,0 0-15,0 0 16,0 0-16,0 21 0,-1 0 16,1 0-16,0 0 0,21 1 15,-21-1-15,21 0 0,0 0 16,0 0-16,0 0 0,0 1 16,0-1-16,0 0 0,21 0 0,0 0 15,0 0-15,1-21 16,-1 22-16,0-1 0,0-21 15,-21 21-15,21 0 0,0-21 0,-21 21 16,22 0-16,-22 1 16,0-1-16,0 0 15,-22-21-15,1 0 0,0 0 16,0 0-16,0 0 0,0 0 16,-1 0-16,1 0 0,0 0 0,0 0 15,0 0-15,0 0 16,-1 0-1,22-21-15,-21 21 0,21-21 32,0-1-17,21 22-15,1-21 0,-1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8T11:54:24.7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7218 339 0,'0'-21'16,"0"42"15,0 0-15,0 0-16,0 0 0,0 22 15,0-22-15,-21 21 0,21 0 0,-22 1 16,1 20-16,21-20 0,-21 20 16,0 22-16,0-22 0,21 22 15,-43-22-15,22 1 0,0-1 0,0 1 16,0-1-16,-22-20 0,22 20 15,0-20-15,0-1 0,0 0 0,0-21 16,21 1-16,0 20 0,-22-42 16,22 21-16,-21-21 15,0 0-15,21-21 16,-21 0-16,21 0 0,0-1 0,-21 1 16,0-21-16,21 21 0,-22-22 0,22 1 15,0 21-15,0-21 0,-21-1 16,21 1-16,0 0 0,0-1 15,0 22-15,0-21 0,0-1 16,0 22-16,21 21 31,1 21-31,-1 1 0,0 20 0,0-21 16,0 21-16,22-20 0,-22 20 16,0-21-16,0 21 0,21-20 15,-20 20-15,-1-21 0,0 0 0,0 22 16,0-43-16,0 21 0,1 0 15,-1 0-15,0-21 0,0 0 0,0 0 16,0 0-16,1 0 0,-1 0 0,0-21 16,21 0-16,-21 21 0,1-21 15,-1-1-15,0 1 0,0 0 0,0-21 16,0 21-16,1-22 0,-1 22 16,0-21-16,-21-1 0,21 1 15,-21 21-15,21-21 0,-21-1 0,0 22 16,0 0-16,0 0 15,0 0-15,0-1 0,0 44 16,0-1 0,0 0-16,0 21 0,0-21 0,0 22 15,0-22-15,0 21 0,0 1 16,0-22-16,0 21 0,0-21 0,0 22 16,0-22-16,0 0 0,0 0 15,0 0-15,21 0 0,1-21 0,-22 22 16,21-22-16,0 0 0,0 0 15,0 0-15,0 0 0,1 0 0,20 0 16,-21 0-16,21-22 0,-20 1 0,20 0 16,-21 0-16,0 0 15,0 0-15,1-22 0,-1 22 0,-21-21 16,0 21-16,0-22 0,0 22 16,-21 0-16,-1-21 0,1 20 0,-21 22 15,0-21-15,20 21 0,-20 0 16,0 0-16,-1 0 0,1 0 0,21 0 15,0 0-15,0 21 0,-1 1 16,22-1 0,22-21-16,-1 0 0,0 0 15,21 0-15,1 0 0,-1 0 16,0 0-16,22 0 0,-22 0 0,0-21 16,22-1-16,-22 22 0,1-21 15,-1 21-15,0 0 0,1-21 16,-1 21-16,-21 0 0,0 0 15,0 0-15,1 21 0,-1 0 16,-21 1-16,0-1 0,0 21 16,0-21-16,0 0 0,-21 22 0,-1-22 15,1 0-15,21 21 0,0-20 0,0-1 16,0 21-16,0-21 0,0 0 16,0 1-16,0-1 0,21-21 15,1 21-15,-1-21 16,0 0-16,21 0 0,1 0 15,-22 0-15,21-21 0,0 0 16,1 21-16,-1-22 0,0 1 0,1-21 16,-1 21-16,-21 0 0,22-22 15,-22 1-15,-21 21 0,0-22 0,0 1 16,0 0-16,0-1 0,-21 1 16,-22 0-16,22-1 0,-21 22 0,-1 0 15,22 0-15,-21 21 0,0 0 16,-1 0-16,1 0 0,0 0 0,20 21 15,-20 0-15,21 0 0,0 1 16,0-1-16,21 21 0,0-21 0,0 0 16,0 1-16,0-1 0,0 0 15,0 0-15,0 0 0,0 0 16,21-21-16,0 0 0,21 0 16,1 0-16</inkml:trace>
  <inkml:trace contextRef="#ctx0" brushRef="#br0" timeOffset="1116.35">9017 1101 0,'0'0'0,"0"-21"16,0-1-16,0 1 15,0 0-15,0 0 0,0 0 16,0 0-16,0-1 16,0 1-16,0 0 15,0 42 17,0 0-32,0 22 0,0-1 0,0 0 15,0 1-15,0-1 0,0 22 16,0-1-16,0 1 0,0-1 0,0 1 15,0-1-15,0 22 0,-21-1 16,21 1-16,-21 0 0,21-22 16,-22 22-16,22 0 0,-21-1 0,0 1 15,0 0-15,21-1 0,-21-20 16,0 20-16,21-20 0,-22-1 0,22-20 16,0-1-16,0 0 0,0 1 15,0-22-15,0 0 0,0 0 0,0-42 47,0 0-47,0 0 0,0 0 0,0-22 16,0 1-16,0 0 0,0-1 15,0-20-15,0-1 0,0 1 16,0-1-16,22-20 0,-22 20 0</inkml:trace>
  <inkml:trace contextRef="#ctx0" brushRef="#br0" timeOffset="1480.15">8975 1376 0,'21'-42'0,"-42"84"0,42-106 0,-21 43 16,21 0-16,-21 0 0,0-21 0,0 20 15,21 1-15,0 0 0,-21 0 16,21 0-16,1 0 0,-1-1 0,0-20 16,0 21-16,0 0 0,22 0 15,-22-1-15,21 1 0,-21 21 0,0 0 16,22 0-16,-22 0 0,0 0 15,0 21-15,0 1 0,-21-1 16,0 21-16,0-21 0,0 22 16,0-22-16,0 21 0,0 0 0,-21-20 15,0 20-15,0-21 0,-21 0 16,20 0-16,-20 1 0,21-1 0,0 0 16,-22 0-16,22-21 0,0 0 15,0 21-15,0-21 0,0 0 0,-1 0 16,44 0 31,-1-21-47,0 21 15,0-21-15,21 21 0,-20-21 16</inkml:trace>
  <inkml:trace contextRef="#ctx0" brushRef="#br0" timeOffset="1899.91">10033 1101 0,'0'0'0,"85"-85"31,-85 64-15,0 0-16,-22 21 16,1 0-16,0 0 0,-21 0 15,21 21-15,-22 0 0,1-21 16,0 21-16,20 0 0,1 1 15,-21-1-15,21 0 0,21 0 0,0 0 16,0 0 0,21-21-16,0 22 15,21-22-15,1 0 0,-22 0 16,21 21-16,1 0 0,-1-21 0,-21 21 16,21 0-16,-20-21 0,-1 21 0,-21 1 15,0-1 1,0 0-16,0 0 0,-21 0 0,-1 0 15,-20-21-15,21 22 0,-21-1 16,20-21-16,-20 0 0,21 0 16,-21 21-16,20-21 0,1 0 15,0 0-15,0 0 0,0 0 0,0 0 32,21-21-32,0 0 0,0-1 15,-22 22-15</inkml:trace>
  <inkml:trace contextRef="#ctx0" brushRef="#br0" timeOffset="2419.96">6413 1990 0,'-21'0'16,"42"0"-16,-63 0 0,21 0 0,0 0 0,0 0 15,21-21 1,0-1-16,0 1 15,21 21 1,21 0-16,0 0 0,1 0 0,20 0 16,22 0-16,0-21 0,20 21 15,1 0-15,0 0 0,21 0 0,0 0 16,21 0-16,0 0 0,22 0 16,-1 0-16,22 0 0,-22 0 0,21 0 15,1 21-15,-22-21 0,22 0 16,-22 0-16,0 0 0,1 0 0,-1 0 15,-21 0-15,22 0 16,-43 0-16,0 0 0,0 0 0,-22 21 16,1-21-16,-21 0 0,0 0 0,-22 0 15,1 0-15,-22 0 0,0 0 16,1 0-16,-22 0 0,0 0 0,-42 0 31,0 0-31,-1 0 16,1-21-16,0 21 0,0 0 15</inkml:trace>
  <inkml:trace contextRef="#ctx0" brushRef="#br0" timeOffset="2543.9">10943 1884 0</inkml:trace>
  <inkml:trace contextRef="#ctx0" brushRef="#br0" timeOffset="9088.08">1799 3768 0,'0'0'0,"0"-21"0,0-1 0,0 1 16,0 0-16,0 0 0,0 0 15,0 0-15,0-1 0,0 1 16,0 0-16,0 42 31,0 0-15,0 1-16,0-1 0,0 21 15,0 0-15,0 1 0,0-1 16,0 0-16,0 22 0,0-22 0,0 22 16,0-1-16,0 1 0,0-22 15,0 22-15,0-22 0,0 0 16,0 1-16,-21-1 0,21-21 16,0 21-16,0-20 0,0-1 0,0 0 15,0 0 1,0-42 15,0 0-31,0 0 0,0-22 0,0 22 16,0-21-16,21 21 0</inkml:trace>
  <inkml:trace contextRef="#ctx0" brushRef="#br0" timeOffset="9395.91">2138 4001 0,'0'0'0,"21"21"0,-21 0 0,0 0 0,0 0 16,21 0-16,-21 1 15,21-1-15,0-21 16,1 0 0,-22-21-16,21-1 0,-21 1 15,0 0-15,0 0 16,0 0-16,0 0 15,0-1-15,-21 22 32,21 22-17,-22-22-15,22 21 0,0 0 16,0 0-16,22-21 16,-1 21-16,0-21 15,0 0-15,0 0 0</inkml:trace>
  <inkml:trace contextRef="#ctx0" brushRef="#br0" timeOffset="10656.69">3133 4085 0,'-22'0'0,"44"0"0,-65 21 16,22-21 0,21 22-16,-21-22 15,42-22 16,0 22-15,0-21-16,22 0 0,-22 0 0,0-21 16,21 20-16,1 1 0,-1-21 15,-21 21-15,22-22 0,-1 22 0,-21-21 16,21 0-16,-20 20 0,-1-20 16,-21 0-16,0 21 0,0-22 0,0 1 15,0 21-15,0-22 0,-21 22 16,-1-21-16,1 21 0,0 0 15,0-1-15,0 1 0,0 21 16,-1 0-16,1 0 0,0 21 16,21 1-16,-21 20 0,21-21 15,-21 43-15,21-22 0,0 212 16,-21-169 0,21-1-16,0 1 0,0 0 15,-22-1-15,22 22 0,0-21 0,0 21 16,0-1-16,0 1 0,0 0 15,0 21-15,22-21 0,-1 0 0,-21 0 16,0-1-16,21 1 0,0-21 0,-21 21 16,21-22-16,0 1 15,1-21-15,-22-1 0,21 1 0,0-22 16,0 21-16,0-41 0,-21 20 16,21-21-16,1 0 0,-1-21 0,0 0 15,0 0-15,0 0 0,0-21 16,1 0-16,-22-21 0,42 20 15,-21-41-15,0 21 0,0-22 0,1-21 16,-1 22-16,0-43 0,-21 21 0,21-20 16,-21-1-16,0 0 15,0 0-15,0-21 0,0 42 0,-21-20 0,0 20 16,-43-84 0,43 105-16,-21 1 0,-22-1 0,-20-21 15,20 64-15,22-21 16,-1 21-16,-20 21 0,42-21 0,-22 21 15,22 0-15,0 0 0,0 0 16,0 0-16,21-22 16,0 1-16,21 21 15,0-21-15,0 0 0,22 21 0,-1-21 16,-21-22-16,43 22 0,-22 0 16,0-21-16,1 21 0,20-22 0,-21 22 15,1 0-15,20-21 0,-20 20 16,-22 1-16,21-21 0,0 21 15,-20 21-15,-1-21 0,-21-1 0,21 22 16,-21 22 15,0-1-31,-21 21 16,0-21-16,21 0 0,0 22 0,-22-22 16,22 21-16,-21 1 0,21-22 15,0 21-15,0 0 0,0-20 0,0-1 16,0 0-16,0 0 0,21 0 0,1 0 15,-1-21-15,0 0 0,0 0 16,0 0-16,0 0 0,1-21 0,-1 0 16,0 0-16,0 0 15,0 0-15,0-22 0,-21 22 0,22-21 16,-22-1-16,21 22 0,-21-21 0,0 0 16,0 20-16,0-20 0,0 0 15,0 21-15,-21-1 0,-1 1 0,1 0 16,0 0-16,0 21 0,-21 0 15,20 0-15,1 0 0,0 0 0,0 21 16,0 0-16,0 0 0,-1-21 16,22 22-16,0-1 0,-21 0 15,21 0-15,0 0 0,0 0 0,0 1 16,0-1-16,0 0 0,21-21 16,-21 21-16,22-21 0,-1 0 0,0 0 15,21 0-15,-21 0 0,1 0 16,20 0-16</inkml:trace>
  <inkml:trace contextRef="#ctx0" brushRef="#br0" timeOffset="11061.46">4424 3831 0,'0'0'0,"21"0"0,-21-21 16,0 0-1,0 0-15,21 21 16,0 0-16,-21-21 15,21 21-15,1 0 0,-22-22 0,21 22 16,21 0-16,-21 0 0,0 0 16,1 0-16,20 0 0,-21 22 0,21-1 15,-20 0-15,-1 0 0,21 0 0,-21 0 16,0 1-16,-21 20 0,0-21 16,0 21-16,0 1 0,0-22 0,0 21 15,0-21-15,0 22 0,-21-22 16,0 0-16,21 0 0,-21 0 0,0-21 15,0 0-15,21-21 32,0 0-32,0 0 0,0 0 15,0-22-15,0 22 0,0-21 16,0 21-16,0-22 0,21 22 0,0-21 16,-21 21-16,21-22 0,0 22 0,-21 0 15,21 0-15,1 0 0,-1 0 16,0-1-16,0 22 0,0-21 0,0 0 15,1 21-15,-1 0 0,0 0 16</inkml:trace>
  <inkml:trace contextRef="#ctx0" brushRef="#br0" timeOffset="12383.73">6244 4128 0,'0'21'0,"0"-42"0,-21 42 0,21 0 16,0-42 31,21 0-47,0-1 0,0 1 15,1 0-15,-1-21 0,0 21 0,0-22 16,21 1-16,-20 0 0,-1-1 15,21 1-15,-21-22 0,0 22 0,1-21 16,-1-1-16,0 1 0,0-1 16,-21 22-16,0-22 0,0 22 15,0 0-15,0 20 0,0 1 0,0 0 16,-21 21-16,0 0 16,21 21-16,-21 0 0,-1 1 0,1 20 15,0 0-15,0 22 0,0-22 16,21 22-16,-21-1 0,-1 1 0,22-22 15,0 21-15,-21-20 0,21 20 16,-21-20-16,21 20 0,0-21 16,0 1-16,0-1 0,0 0 0,0-20 15,0-1-15,21 0 0,0 0 16,1-21-16,-1 0 0,0 0 0,0 0 16,21 0-16,-20-21 0,20 0 15,0 0-15,-21-1 0,22 1 0,-1-21 16,0 21-16,-20 0 0,20-22 15,-21 22-15,0-21 0,0 21 0,1-22 16,-1 22-16,-21 0 0,0 0 0,21 0 16,-21-1-1,0 44 1,0-1-16,0 0 16,-21 0-16,21 0 0,0 0 0,0 22 15,0-22-15,0 0 0,0 21 0,0-20 16,0-1-16,0 0 15,0 0-15,0 0 0,0 0 0,21-21 16,0 22-16,0-22 0,0 0 0,1 0 16,-1 0-16,0 0 0,0-22 15,0 1-15,0 21 0,1-21 0,-1-21 16,0 21-16,0-1 0,-21 1 16,0 0-16,0 0 0,21-21 0,-21 20 15,0 1-15,0-21 0,0 21 0,-21 0 16,0-1-16,0 1 0,0 0 15,-1 21-15,1 0 0,-21 0 16,21 0-16,0 0 0,-1 0 0,1 0 16,0 0-16,21 21 15,21 0 1,22-21-16,-22 0 16,0 0-16,21 0 0,-21 0 0,22 0 15,-1-21-15,-21 21 0,22-21 16,-1 21-16,0-21 0,1 21 0,-1 0 15,-21-21-15,21 21 0,1 0 0,-22 0 16,0 0-16,0 0 0,0 0 16,-21 21-16,0 0 0,0 0 15,0 0-15,0 22 16,-21-22-16,21 0 0,-21 0 0,21 22 16,-21-22-16,0 21 0,21-21 0,0 0 15,0 22-15,0-22 0,0 0 16,0 0-16,0 0 0,21-21 15,0 0 1,0 0-16,0 0 0,1 0 0,-1-21 16,21 0-16,-21 0 0,0 0 0,1 0 15,20-22-15,-21 22 0,0 0 16,0-21-16,1 20 0,-1-20 0,-21 21 16,21-21-16,-21 20 0,0-20 0,0 21 15,-21 0-15,0 0 16,-1-1-16,1 22 0,-21 0 0,21 0 15,0 0-15,-22 0 0,22 0 16,-21 22-16,21-1 0,-1 0 0,1-21 16,0 21-16,0 0 0,21 0 0,-21 1 15,21-1-15,0 0 16,21-21-16,0 0 16,0 0-16,22 0 0</inkml:trace>
  <inkml:trace contextRef="#ctx0" brushRef="#br0" timeOffset="12757.51">8403 3556 0,'0'0'16,"0"21"15,0 0-31,-21 1 16,21-1-16,0 21 0,0-21 0,0 22 15,-21-22-15,21 21 0,0 0 0,0 1 16,0 20-16,0-20 0,0 20 16,0 1-16,0-1 0,0 1 0,0-1 15,0 22-15,0-22 0,-21 22 16,21 0-16,0-1 0,-22 1 16,22 0-16,-21 20 0,21-20 0,0 0 15,-21 21-15,21-22 0,-21-20 0,0 20 16,21-20-16,0-1 0,0 1 0,0-22 15,0 1-15,-21-22 0,21 21 16,0-21-16,0-42 16,0 0-16,21-21 15,-21 20-15,21-20 0,-21 0 16,21-22-16,-21 1 0,21-1 0,0 1 16,-21-1-16,22-20 0</inkml:trace>
  <inkml:trace contextRef="#ctx0" brushRef="#br0" timeOffset="13063.85">8467 3979 0,'0'-42'0,"0"84"0,0-126 0,-22 41 0,22 1 15,-21 21-15,21-21 0,0 20 16,0-20-16,0 21 0,0 0 0,0-22 16,0 22-16,0 0 0,21 0 15,1 0-15,-1 0 0,21-1 0,0 22 16,-20 0-16,20-21 0,0 21 15,1 0-15,-1 0 0,-21 0 0,21 21 16,-20-21-16,-1 22 0,0-1 16,0 0-16,-21 0 0,0 0 15,0 0-15,-21 1 0,0-1 0,-22 21 16,22-21-16,-21 0 0,0 1 0,-1-1 16,22 0-16,-21-21 0,-1 21 15,22 0-15,0 0 0,0-21 0,0 0 16,21 22-16,-21-22 15,-1 0-15,1 0 16</inkml:trace>
  <inkml:trace contextRef="#ctx0" brushRef="#br0" timeOffset="14155.73">1714 6477 0,'-21'0'16,"-42"-42"-1,42 42-15,21-21 0,-22-1 16,22 1-16,-21 21 0,21-21 16,0-21-16,0 21 0,0-1 15,0 1 1,21 0-16,1 21 0,-1-21 0,0 21 15,21 0-15,-21 0 0,1 0 16,20 0-16,-21 0 0,21 0 0,-20 21 16,-1 0-16,21 22 0,-21-22 15,0 21-15,-21 0 0,0 22 16,0-22-16,0 1 0,0 20 0,0-21 16,-21 22-16,0-22 0,0 1 15,-21-1-15,20-21 0,-20 21 0,0-20 16,21-1-16,-22 0 0,22 0 15,-21-21-15,21 0 0,-22 0 0,22 0 16,0 0-16,-21 0 16,20-21-16,1 21 0,0-21 0,0 0 15,0-1-15,0 1 0,-1-21 16,1 21-16,21-22 0,-21 1 0,21 21 16,0-21-16,21 20 0,0 1 15,1 0-15,20 0 0,-21 21 16,21 0-16,1 0 0,-1 21 0,0 0 15,1 0-15,-22 1 0,21-1 16,1 0-16,-22 21 0,0-21 16,0 1-16,0-1 0,-21 0 0,21 0 15,-21 0-15,22 0 0,-22 1 16,21-22-16,-21 21 0,21-21 16,0 0 15</inkml:trace>
  <inkml:trace contextRef="#ctx0" brushRef="#br0" timeOffset="14327.63">2222 6710 0,'22'0'62,"-22"-21"-62,21 21 0,0-21 0,0 21 16</inkml:trace>
  <inkml:trace contextRef="#ctx0" brushRef="#br0" timeOffset="15512.98">3535 6689 0,'0'0'0,"-21"21"0,-1-21 16,1 0-16,21 21 0,0-42 47,21 0-32,1 0-15,20-1 0,-21 1 16,0 0-16,22-21 0,-1-1 0,0 22 16,-21-21-16,22 0 0,-1-1 15,-21 1-15,0 0 0,1-1 0,-1 22 16,0-21-16,-21-1 0,0 22 15,0-21-15,0 21 0,0 0 0,0-1 16,-21 1-16,0 0 0,-1 21 16,1 0-16,0 0 0,0 21 15,0 0-15,21 22 0,0-1 16,-21 0-16,21 1 0,-22 20 0,22 22 16,0-22-16,-21 22 0,21 0 15,0-1-15,-21 1 0,0 0 0,21 21 16,-21-22-16,21 22 0,0 0 15,0 0-15,-21 21 0,21-21 16,-22 21-16,22-22 0,0 22 0,0 0 16,0 0-16,0-21 0,0 21 15,0-21-15,22 0 0,-1-21 0,0-1 16,0 1-16,0-22 0,0 1 0,1-1 16,-1-20-16,0-22 0,0 21 15,0-42-15,0 0 0,1 0 0,-1 0 16,-21-21-16,21 0 0,0-21 0,0-1 15,0-20-15,-21-1 0,22-20 16,-1 20-16,-21-21 0,21-20 16,0-1-16,0 0 0,-21-21 0,0 21 15,21-21-15,-21 21 0,0 0 16,0 1-16,0-1 0,0 21 0,0 0 16,-21 22-16,0-1 0,0 1 15,-21 21-15,20-1 0,1 22 0,-21 0 16,21 0-16,-22 0 0,22-1 0,0 22 15,-21 0-15,21-21 0,-1 21 16,22-21-16,-21 21 0,21-21 16,0 0-1,21 0-15,1-1 16,20 1-16,-21-21 0,21 21 16,1-22-16,-1 22 0,0-21 0,1 0 15,-1-1-15,-21 1 0,22 0 16,-22-1-16,0 1 0,0 0 0,0 20 15,0 1-15,-21 0 0,22 0 16,-22 0-16,-22 42 31,1 21-31,21-21 0,-21 22 16,21-1-16,0 22 0,0-22 0,-21 0 16,21 22-16,0-22 0,0 0 15,0-20-15,0 20 0,0-21 0,0 21 16,0-20-16,21-1 15,0-21-15,0 0 0,1 0 16,-1 0-16,0 0 0,0-21 16,21-1-16,-20 1 0,20 0 0,-21-21 15,0 21-15,22-22 0,-22 22 0,0-21 16,-21-1-16,0-20 0,0 21 16,0-1-16,0 1 0,-21 21 0,0-22 15,-1 22-15,-20 0 0,21 0 16,-21 0-16,-1 21 0,22 0 0,-21 0 15,21 0-15,-1 21 0,1 0 16,0-21-16,21 21 0,0 0 0,-21 1 16,21-1-16,0 0 0,0 0 15,0 0-15,0 0 0,21-21 16,-21 22-16,21-22 0,22 0 16,-22 0-16,0 0 0,21 0 0,1 0 15</inkml:trace>
  <inkml:trace contextRef="#ctx0" brushRef="#br0" timeOffset="15884.77">4805 6456 0,'0'-21'32,"0"0"-32,0-1 0,0 1 15,0 0-15,21 21 0,0 0 0,0-21 16,0 21-16,1 0 15,-1 0-15,0 0 0,0 0 0,0 21 16,22 0-16,-22 0 0,0 1 16,0 20-16,0-21 0,-21 0 0,21 22 15,-21-1-15,0-21 0,0 21 16,0-20-16,0 20 0,0-21 0,-21 0 16,21 0-16,-21 1 0,0-1 0,0-21 31,0 0-31,21-21 15,0-1-15,0 1 0,0 0 16,0 0-16,0 0 0,0-22 16,0 22-16,0-21 0,21 21 15,-21-22-15,21 22 0,-21-21 0,21 21 16,0-22-16,0 22 0,22 0 0,-22 0 16,21 0-16,-21 0 0,43-1 0</inkml:trace>
  <inkml:trace contextRef="#ctx0" brushRef="#br0" timeOffset="16611.87">6435 6244 0,'0'0'0,"-43"0"15,22 0-15,0 0 16,21 21-16,-21-21 0,42 0 47,0 0-47,64-21 15,-43 0-15,-21 0 0,22 0 16,-1 21-16,0-21 0,-21-1 0,22 1 16,-1-21-16,0 21 0,-20 0 15,-1-1-15,0 1 0,-21 0 0,0 0 16,0-21-16,-21 20 16,-22 22-16,22 0 0,-42 0 0,20 0 15,1 22-15,-21-22 0,20 21 16,-20 21-16,20-21 0,1 0 15,0 22-15,21-1 0,-22-21 0,22 22 16,0-1-16,0 0 0,21 1 16,0-22-16,0 21 0,0 0 0,0-20 15,0-1-15,0 0 0,21 0 16,0 0-16,0-21 0,22 0 0,-22 0 16,21 0-16,0 0 0,1 0 15,-22-21-15,21 0 0,1 21 0,-1-21 16,-21 0-16,0-1 0,0 22 15,-21-21-15,0 0 0,-21 0 16,0 21-16,0 0 0,-21 0 16,-1 21-16,1-21 15,0 21-15,20 22 0,-20-22 0,0 0 16,21 21-16,-1-21 0,-20 22 16,21-1-16,21-21 0,-21 22 0,21-1 15,0-21-15,-21 0 0,21 22 0,0-22 16,0 0-16,0 0 0,21 0 15,0-21-15,0 0 0,21 0 16,-20 0-16,20 0 0,0 0 16,1 0-16,20 0 0,1 0 0,-1-21 15,1 0-15,-22 0 0,21 0 16,1-1-16,-1-20 0</inkml:trace>
  <inkml:trace contextRef="#ctx0" brushRef="#br0" timeOffset="17068.59">7281 6308 0,'0'0'16,"0"-21"-16,-21 21 0,0 0 16,0 0-16,0 0 15,-1 0-15,1 0 0,0 0 0,0 21 16,0 0-16,0 0 0,-1 21 0,1-20 16,21 20-16,-21 0 0,21 1 15,-21-22-15,21 21 0,-21 0 16,21-20-16,0-1 0,0 21 15,0-21-15,0 0 0,0 1 16,21-22-16,0 0 0,0 0 16,0 0-16,1 0 0,-1 0 0,0-22 15,21 1-15,-21 0 0,1 0 0,-1 0 16,0 0-16,0-1 0,0-20 0,0 21 16,1-21-16,-1-1 0,-21 22 15,0-21-15,0 21 0,0-1 0,0-20 16,0 21-16,0 0 15,0 42 17,0 0-32,0 0 0,0 22 15,0-22-15,0 21 0,0-21 0,0 22 16,0-22-16,0 21 0,0-21 16,0 0-16,0 1 0,0-1 0,0 0 15,0 0-15,0 0 0,21-21 16,0 0-1,0-21-15,0 21 0,22-21 16,-22 0-16,21 0 0</inkml:trace>
  <inkml:trace contextRef="#ctx0" brushRef="#br0" timeOffset="17344.45">8022 6244 0,'0'0'0,"-21"-63"31,0 63-31,0 0 0,-1 0 0,1 0 16,0 0-16,0 0 0,0 21 0,0 0 16,-22 0-16,43 0 0,-21 22 15,0-22-15,21 21 0,-21 1 0,21-1 16,0 0-16,0 1 0,0-22 16,0 21-16,0-21 0,0 22 0,0-22 15,21 0-15,0 0 0,0-21 0,0 21 16,1-21-16,20 0 15,-21 0-15,21 0 0,1 0 0,-22-21 16,21 21-16,1-21 0,-1-21 16,0 20-16,1 1 0,-1-21 0,-21 0 15,21-1-15</inkml:trace>
  <inkml:trace contextRef="#ctx0" brushRef="#br0" timeOffset="17789.71">8488 5863 0,'0'0'16,"-21"-106"-1,-1 106-15,1 22 16,21-1-16,0 0 16,0 0-16,0 21 0,0 1 15,0-22-15,0 21 0,0 1 0,0-1 16,0 0-16,0 1 0,0-22 16,0 21-16,0 0 0,0-20 0,0 20 15,0-21-15,0 0 0,0 22 16,0-22-16,0 0 0,0 0 15,-21-21 1,21-21 0,0 0-1,0 0-15,0-1 0,0-20 0,0 21 16,0-21-16,21 20 16,0-20-16,1 21 0,20-21 0,-21 20 15,21-20-15,1 21 0,-1 0 16,0 21-16,1-21 0,20 21 0,-20 0 15,-1 0-15,0 21 0,-21 0 0,22 0 16,-22 0-16,21 22 0,-42-22 16,0 0-16,0 21 0,0-21 0,0 22 15,0-1-15,0-21 0,-21 22 0,0-22 16,-43 42 0,43-42-16,0-21 0,0 22 0,0-1 0,0-21 15,-1 0-15,1 0 0,0 0 16,0 0-16</inkml:trace>
  <inkml:trace contextRef="#ctx0" brushRef="#br0" timeOffset="18932.52">1439 8848 0,'0'0'16,"-42"0"0,42-21-16,0-1 15,0 1-15,0 0 16,21 0-16,0 0 16,0 21-16,1-21 0,-1-1 0,21 22 15,-21-21-15,22 0 0,-22 21 16,21 0-16,-21 0 0,22 0 0,-22 21 15,21 0-15,-42 1 0,21-1 16,-21 0-16,0 21 0,0 1 16,0-22-16,0 21 0,-21 0 15,0-20-15,0 20 0,0-21 0,-1 21 16,1-20-16,0-1 0,-21-21 16,21 21-16,-1 0 0,1-21 15,0 0-15,0 0 16,21-21-16,0 0 15,0 0-15,0-1 16,21 1-16,0 0 0,0 21 16,1-21-16,20 21 0,-21 0 0,21 0 15,1 0-15,-1 0 0,0 0 16,-20 0-16,20 0 0,0 21 0,-21 0 16,1 0-16,-1 1 0,-21 20 15,0-21-15,0 0 0,0 22 16,0-22-16,-21 0 0,-1 21 15,1-21-15,0 1 0,-21-1 0,21 0 16,-22-21-16,22 21 0,-21-21 16,21 21-16,-22-21 0,22 0 0,-21 0 15,21 0-15,-22 0 0,22 0 16,0 0-16,-21 0 0,20-21 0,1 0 16,0 0-1,21 0-15,21-1 16,0 1-1,1 21-15,-1-21 0,0 0 0</inkml:trace>
  <inkml:trace contextRef="#ctx0" brushRef="#br0" timeOffset="19112.63">2371 8996 0,'21'0'0,"-42"0"0,63 0 0,-42-21 15,21 21 1,0 0 31</inkml:trace>
  <inkml:trace contextRef="#ctx0" brushRef="#br0" timeOffset="19934.18">4551 8594 0,'0'-21'16,"0"42"-16,0-64 0,0 22 0,0 0 15,0 42 17,0 0-32,21 1 0,-21 20 15,0 0-15,0 22 0,0-22 0,0 0 16,0 22-16,0-22 0,0 22 16,0-22-16,0 0 0,0-20 0,0 20 15,0-21-15,0 0 0,0 0 16,-21 1-16,21-44 31,0 1-31,21-21 16,0 21-16,0 0 0,-21-22 15,21 22-15,1-21 0,-1 21 0,0-22 16,-21 1-16,21 21 0,0-22 16,0 22-16,1 0 0,-1 0 0,0 21 15,0 0-15,0 0 16,-21 21-16,21 0 0,1 0 0,-22 22 15,0-22-15,21 21 0,-21-21 16,21 22-16,-21-22 0,21 21 0,-21-21 16,21 1-16,0-1 0,-21 0 0,22 0 15,-1-21-15,0 0 0,0 0 16,0 0-16,0 0 0,1 0 0,-1-21 16,0 0-16,0 0 0,0-1 15,0 1-15,22 0 0,-22-21 16,0-1-16,0-41 0,-21 41 15,0 1-15,0 0 0,0-1 16,0 1-16,-21 0 0,0 21 0,0-22 16,-22 22-16,22-21 0,0 21 15,0 21-15,-21-22 0,20 22 0,1 0 16,0 0-16,21 22 16,-21-1-16,21 0 0,0 0 15,0 0-15,0 0 0,0 22 16,21-22-16,0-21 0,0 0 15,1 0-15,-1 0 0,0 0 0</inkml:trace>
  <inkml:trace contextRef="#ctx0" brushRef="#br0" timeOffset="20437.7">5884 8213 0,'0'0'0,"-21"21"31,21 0-31,0 0 0,0 0 16,0 22-16,-21-1 0,21-21 0,0 22 16,0-1-16,-21 0 0,21 1 0,0-1 15,0 0-15,0 1 16,0-1-16,0 0 0,0 1 0,0-1 16,0-21-16,-21 21 0,21-20 15,0 20-15,-22-21 0,22 0 16,-21-21-1,0 0-15,21-21 16,0 0-16,0 0 16,0-22-16,0 22 0,0-21 15,0 21-15,0-22 0,21 1 0,-21 21 16,43-21-16,-22 20 0,0-20 0,21 21 16,1 0-16,-1 0 0,-21-1 15,21 1-15,1 21 0,-1 0 16,0 0-16,-20 0 0,20 21 0,-21 1 15,0-22-15,0 42 0,1-21 16,-1 0-16,-21 22 0,21-22 0,-21 21 16,0 0-16,0-20 0,0 20 15,0 0-15,-21-21 0,0 1 0,-1-1 16,22 0-16,0 0 0,0 0 0,-21-21 16,21 21-16,0-42 31,0 0-16,0 0-15,0 0 0,21 0 16</inkml:trace>
  <inkml:trace contextRef="#ctx0" brushRef="#br0" timeOffset="20680.27">6710 8573 0,'0'0'15,"21"0"-15,-21 21 31,0 0-31,0 0 16,0 0-16,0 0 16,0 1-16,-21 20 0,0-21 15,21 0-15,-22 0 0,22 1 0,0-1 16,0 0-16,0 0 0,-21 0 16,21-42 15,21 0-31,-21 0 15,22 0-15,-1-1 0,-21 1 0</inkml:trace>
  <inkml:trace contextRef="#ctx0" brushRef="#br0" timeOffset="21016.08">6794 8255 0,'-21'0'0,"0"0"0,0 0 0,0 21 16,0 0-16,21 1 0,-22-1 15,22 0-15,0 0 0,0 0 16,0 0-16,0 1 0,22-22 16,-1 0-16,0 0 15,0 0-15,0 0 0,0 0 0,1-22 16,-1 22-16,0-21 0,0 0 0,0 0 16,-21 0-16,0 0 0,0-1 15,0-20-15,0 21 0,0 0 0,0-22 16,-21 22-16,0 0 0,0 0 15,0 0-15,-1 0 0,1 21 0,0 0 16,0 21-16,21 0 16,0 0-16,-21 0 0,0 0 0,21 22 15,0-22-15,0 0 0,0 21 16,0-20-16,0-1 0,0 0 16,0 0-16,21-21 0,0 21 0,0-21 15,0 0-15</inkml:trace>
  <inkml:trace contextRef="#ctx0" brushRef="#br0" timeOffset="21305.91">7387 8022 0,'0'0'0,"-21"0"31,21 21-31,-21-21 0,21 43 0,0-22 16,0 0-16,-21 21 0,21 1 15,-22-1-15,22-21 0,-21 22 0,21-1 16,0 0-16,0 1 0,-21-1 16,21 0-16,-21 1 0,21-1 0,-21-21 15,21 21-15,0 1 0,0-22 0,0 0 16,0 0-16,0 0 0,0 1 16,0-1-16,21-21 31,0 0-31,0-21 0,0-1 15,1-20-15,-1 21 0</inkml:trace>
  <inkml:trace contextRef="#ctx0" brushRef="#br0" timeOffset="21715.68">7578 8551 0,'0'0'0,"-22"0"0,22 22 15,-21-22-15,0 21 16,42-21 15,0 0-15,1 0-16,-1 0 0,0-21 0,0 21 15,0-22-15,0 22 0,1-21 16,-1 0-16,-21 0 0,21 21 0,-21-21 16,21 0-16,-21-1 0,0 1 0,0 0 15,-21 21 1,0 0-16,0 0 0,-1 0 0,1 21 15,-21-21-15,21 21 0,0 22 0,-106 63 32,105-64-32,22 0 0,0 1 15,-21-1-15,21 0 0,0-21 0,0 22 16,0-22-16,21 0 0,1 0 16,-1 0-16,21-21 0,0 0 0,-20 0 15,41 0-15,-21 0 0,1 0 16,20 0-16,-20-21 0,-1 0 0,21 0 15,-20 0-15,-1-22 0,0 22 0,-20 0 16,20 0-16,-21 0 0,0 0 16,-21-1-16,0 1 0</inkml:trace>
  <inkml:trace contextRef="#ctx0" brushRef="#br0" timeOffset="22687.71">2053 11091 0,'-21'-21'0,"42"42"0,-42-63 0,21 21 16,0 0-16,0 63 31,0-21-31,0 22 0,0 20 16,0 1-16,-21-1 0,21 1 0,0-22 15,-21 21-15,-1 1 0,22-22 0,-21 1 16,0-1-16,0 0 16,0-21-16,21 1 0,0-1 0,-21-21 15,-1 21-15,1-21 16,21-21 0,0 0-16,0-1 15,0 1-15,0 0 0,21 21 0,1-21 16,-1 0-16,0 0 0,21 21 15,-21-22-15,22 22 0,-1 0 0,0-21 16,1 21-16,-1-21 16,22 21-16,-22 0 0,0-21 0,1 0 15,-22 21-15,0-21 0,0 21 16,0-22-16,0 1 0,-21 0 16,0 0-16,0 0 0,0-22 15,0 22-15,0 0 0,0 0 0,-21-21 16,21 20-16,0 1 0,-21 0 15,0 21-15,21 21 16,0 22-16,0-22 16,0 21-16,0 22 0,0-22 0,0 0 15,-21 1-15,21 20 0,0-21 16,0-20-16,0 20 0,-21 0 16,21-21-16,0 1 0,-22 20 0,22-21 15,0 0-15,22-21 47,-1 0-47</inkml:trace>
  <inkml:trace contextRef="#ctx0" brushRef="#br0" timeOffset="22856.61">2879 11494 0,'0'0'16,"21"-22"-16,0 22 47,0 0-47,0 0 15,0 0 1</inkml:trace>
  <inkml:trace contextRef="#ctx0" brushRef="#br0" timeOffset="23577">4889 11345 0,'22'0'16,"-22"-21"0,0 0-16,0 0 0,0 0 15,0 0-15,0-1 16,0 1-16,0 0 0,-22 0 0,1 0 16,0 0-16,0-1 0,0 1 15,-22 0-15,1 0 0,0 21 0,-1-21 16,-20 21-16,21 0 0,-1 0 0,-20 0 15,20 0-15,1 21 0,-21 0 16,41 0-16,-20 22 0,0-1 0,21 0 16,-22 1-16,22 20 0,21-21 15,0 22-15,0-22 0,0 1 0,0-1 16,0 0-16,0-21 0,21 1 16,0-1-16,1 0 0,-1 0 0,0-21 15,21 0-15,-21 0 0,22 0 0,-1 0 16,-21 0-16,22-21 0,-1 0 15,0 0-15,1-22 0,-1 22 16,0-21-16,1-1 0,-1 1 16,-21 0-16,21-1 0,1-20 0,-22-1 15,21 22-15,-21-21 0,1-1 16,-1 22-16,0-22 0,0 22 0,-21-22 16,0 22-16,0 0 0,0-22 15,0 22-15,-21 42 16,0 21-1,21 21-15,0 1 0,0-1 16,0 0-16,0 1 0,0-1 0,0 0 16,0 22-16,0-22 0,0 22 0,0-1 15,0-20-15,0 20 16,-21-21-16,21 1 0,0-1 0,0 0 16,0-20-16,0-1 0,0 0 0,0 0 15,0 0-15,21-21 0,0 0 16,0 0-16,0 0 0,0 0 15,1-21-15,41-21 0,-42 21 16,0-22-16,1 22 0,-1-21 16</inkml:trace>
  <inkml:trace contextRef="#ctx0" brushRef="#br0" timeOffset="23915.8">5461 11049 0,'0'0'0,"0"21"31,-21 0-31,0 22 0,21-22 15,-22 0-15,1 21 0,21 1 0,0-1 16,-21-21-16,0 22 0,21-1 16,0-21-16,0 21 0,0-20 0,0-1 15,0 0-15,0 0 0,21-21 16,0 0-16,0 0 0,1 0 0,-1 0 16,0 0-16,21 0 0,1-21 0,-22 0 15,21 0-15,0-22 16,-20 22-16,20-21 0,-21-1 0,0 1 15,0 0-15,1-1 0,-22 1 16,0 0-16,0-1 0,0 1 0,0 21 16,-22 0-16,1 0 0,-21-1 15,21 1-15,0 21 0,-22 0 0,22 0 16,-21 0-16,21 21 0,-43 22 16,43-22-16,0 0 0,0 0 15,-1 0-15,22 1 0,0 20 16,0-21-16,22 0 0,-1-21 0</inkml:trace>
  <inkml:trace contextRef="#ctx0" brushRef="#br0" timeOffset="24676.37">6519 10922 0,'0'0'0,"-42"-21"15,21 21-15,0 0 31,21 21-31,0 0 16,0 0-16,-22 22 0,22-22 0,0 21 16,0 1-16,0-22 0,0 21 0,-21 0 15,21 1-15,-21-1 0,21-21 16,-21 22-16,21-22 0,0 0 0,0 0 16,0 0-16,0 0 15,0-42 1,0 0-1,21 0-15,-21 0 0,21 0 16,0-1-16,1-20 0,-22 0 0,21 21 16,0-22-16,0 1 0,0 0 15,0 20-15,1-20 0,-1 21 0,0 0 16,0 0-16,0 21 0,0 0 0,1 0 16,-1 0-16,0 0 0,0 21 15,0 0-15,-21 21 0,0-21 16,21 22-16,-21-22 0,22 21 0,-22 1 15,0-22-15,0 21 0,21-21 16,0 22-16,0-22 0,-21 0 0,21 0 16,0 0-16,1-21 0,-1 0 15,0 0-15,0 0 0,0 0 16,0 0-16,1 0 0,-1-21 0,21 0 16,-21 0-16,0 0 0,1-1 15,-1-20-15,0 0 0,0 21 0,-21-22 16,0-41-16,0 41 0,0 1 15,0 0-15,0-1 0,-21 22 16,0-21-16,0-1 0,-1 22 0,1 0 16,0 0-16,0 21 15,0 0-15,0 0 0,-1 0 16,1 0-16,0 0 0,21 21 0,0 0 16,-21-21-16,21 21 0,0 1 0,0-1 15,0 0-15,0 0 16,21-21-16,0 0 0,0 0 0,1 0 15,-1 0-15,0 0 0</inkml:trace>
  <inkml:trace contextRef="#ctx0" brushRef="#br0" timeOffset="25195.78">7662 10562 0,'0'0'0,"-21"0"0,0 0 16,0 21-16,21 1 15,0-1-15,-21 21 16,21-21-16,-22 22 0,22-1 0,0-21 16,0 21-16,0 1 0,0-1 15,0 0-15,0 1 0,0-1 0,0 0 16,-21 1-16,21-1 0,0-21 16,0 22-16,-21-22 0,21 0 0,0 0 15,0 0-15,0 0 0,0 1 0,-21-22 16,21 21-16,-21-21 15,21-21 1,-21-1-16,21 1 16,0 0-16,0 0 0,0-21 15,0 20-15,0-20 0,0 0 0,0 21 16,21-22-16,0 1 0,0 21 16,0-22-16,22 22 0,-22-21 0,21 21 15,-21 0-15,22 21 0,-1 0 0,-21 0 16,21 0-16,-20 0 0,20 0 15,-21 0-15,0 21 0,0 21 0,1-21 16,-1 0-16,-21 1 0,21 20 16,-21-21-16,0 21 0,0-20 0,0 20 15,0-21-15,0 0 0,0 0 16,0 1-16,0-1 0,0 0 16,0 0-16,0-42 31,0 0-16,21 0-15,0-1 0,0 1 0,-21 0 16,22 0-16,-1 0 0,0-22 0</inkml:trace>
  <inkml:trace contextRef="#ctx0" brushRef="#br0" timeOffset="25420.65">8340 10880 0,'0'21'31,"0"0"-31,0 0 15,0 0-15,0 1 0,-22-1 16,22 0-16,0 0 0,-21 0 0,21 22 16,0-22-16,-21 0 0,21 0 0,0 0 15,0 0-15,0 1 0,0-1 16,0 0-16,0-42 31,21 0-15,-21-1-16,21 1 0,-21-21 15</inkml:trace>
  <inkml:trace contextRef="#ctx0" brushRef="#br0" timeOffset="25779.45">8361 10562 0,'0'0'0,"-21"0"0,-1 0 0,1 0 15,21 21-15,-21 1 0,0-1 16,21 0-16,0 0 0,0 0 0,0 0 15,0 1-15,0-1 0,0 0 16,0 0-16,0 0 0,21-21 16,0 0-16,0 0 0,1 0 0,-1 0 15,0 0-15,0-21 16,0 0-16,0 0 0,1 0 16,-22-1-16,0 1 0,0 0 0,0 0 15,0-21-15,0 20 0,0 1 16,-22-21-16,22 21 0,-21 0 0,0-1 15,0 1-15,0 21 0,0 0 16,-1 0-16,1 21 0,0 1 16,21-1-16,-21 0 0,21 21 0,-21-21 15,21 1-15,0-1 0,0 21 16,0-21-16,0 0 0,0 1 0,0-1 16,42-21-1,-21 0-15,0 0 16</inkml:trace>
  <inkml:trace contextRef="#ctx0" brushRef="#br0" timeOffset="26059.92">8932 10308 0,'0'0'0,"0"85"31,-21-64-31,0 21 0,0 43 15,0-43-15,21 1 16,0-1-16,-22 22 0,22-22 0,-21 0 16,21 1-16,0-1 0,0 0 15,0 1-15,-21-22 0,21 21 16,0-21-16,0 22 0,0-22 0,0 0 16,0 0-16,0 0 0,21-21 15,0 0 1,1 0-16,-1 0 0,0-21 0,0 21 15,0-21-15,0 0 0,1 0 0,-1-1 16</inkml:trace>
  <inkml:trace contextRef="#ctx0" brushRef="#br0" timeOffset="26448.71">9250 10964 0,'0'0'16,"-21"0"-16,-1 0 0,22 22 0,22-22 47,-1 0-32,-21-22-15,21 22 0,0-21 0,0 0 16,0 0-16,1 21 0,-22-21 0,21 0 16,0-1-16,-21-20 0,0 21 15,0 0-15,0 0 16,-21 21-1,-22 21-15,22 0 16,0 0-16,0 0 0,0 22 0,21-22 16,-21 0-16,-1 0 0,22 0 0,-21 22 15,21-22-15,0 0 0,0 0 16,0 0-16,0 0 0,0 1 16,0-1-16,21-21 15,1 0-15,-1 0 16,0-21-16,0 21 15,-21-22-15,21 22 0,-21-21 0,0 0 16,21 21-16,-21-21 16</inkml:trace>
  <inkml:trace contextRef="#ctx0" brushRef="#br1" timeOffset="42120.62">1101 5525 0,'0'0'0,"0"-22"0,0 1 16,0 0-16,0 0 16,-22 21 15,22 42-31,-21-21 15,21 22-15,0 20 0,0 1 16,0-1-16,0 1 0,0 20 16,0 1-16,0-21 0,0 20 15,-21 22-15,21-21 0,-21-1 0,21 22 16,-21-21-16,21 0 0,0-1 16,0-20-16,-21 20 0,21-20 15,-22-1-15,22 1 0,0-1 0,0-20 16,0 20-16,-21-42 0,21 22 15,0-22-15,0 0 0,0 0 0,0-42 32,0 0-32,-21 0 0,21 0 15,0-22-15,0 1 0,0 0 16,0-1-16,0 1 0,0 0 16</inkml:trace>
  <inkml:trace contextRef="#ctx0" brushRef="#br1" timeOffset="43544.1">1058 5694 0,'0'0'0,"0"-21"0,0 0 0,-21-1 0,21 1 15,0 0-15,0 0 16,21 21 15,0 0-15,22 0-16,-1 0 0,0 0 15,22 0-15,-22 0 0,43 0 0,-22 0 16,22 0-16,0 0 0,-1 0 16,1 0-16,21 0 0,21 0 15,0 0-15,21 0 0,0 0 0,22-21 16,-1 21-16,21-21 0,1 21 0,21-22 15,-1 1-15,22 21 0,0-21 16,0 0-16,0 21 0,21-21 16,21 21-16,-21-21 0,21-1 15,-21 22-15,21 0 0,0 0 0,-21-21 16,0 21-16,0 0 0,-21 0 0,0 0 16,-21-21-16,-1 21 0,-20 0 15,-1 0-15,-20 0 0,-1 0 0,-42 0 16,0 0-16,-21 0 0,-22 0 15,-20 0-15,-1 0 0,-20 0 0,-1 0 16,-21 0-16,0 0 0,1 0 16,-22-21 31,0 42 124,0 0-171,0 0 0,0 1 0,0-1 16,0 21-16,0 0 0,0-20 16,0 41-16,0-21 0,0 22 15,0-22-15,0 22 0,0-22 0,0 22 16,0-1-16,0-21 0,0 22 16,0-22-16,0 22 0,0-22 0,0 22 15,0-1-15,0 1 0,0-1 0,0 1 16,0-1-16,0-21 0,0 22 15,0-22-15,0 1 0,0-1 0,0 0 16,0-21-16,0 22 0,0-22 16,-22 0-16,22 0 0,0 0 15,0 1-15,-21-22 16,0 0-16,0 0 0,0 0 16,0 0-16,-1 0 15,-20 0-15,21 0 0,0 0 0,-22-22 16,1 22-16,0 0 0,-22 0 0,1 0 15,-1 0-15,1 0 0,-22 0 16,22 0-16,-22 0 0,0 0 0,-21 0 16,22 0-16,-22 0 0,0 0 15,0 0-15,-21 0 0,0 0 0,0 0 16,-21 22-16,0-22 0,0 21 0,-22-21 16,1 21-16,0-21 15,-1 21-15,1-21 0,-21 0 0,-170 21 16,169-21-16,22 0 0,0 0 15,-22 0-15,22 0 0,-1 0 16,1 0-16,21 0 0,0 0 0,-22 0 16,22 0-16,0 0 0,0 0 15,0 0-15,0 0 0,21 0 0,0 0 16,0 0-16,0 21 0,0-21 16,21 0-16,0 0 0,0 0 15,0 0-15,22 0 0,20 0 0,1 0 16,-1 0-16,1 0 0,20 0 0,-20 0 15,20 0-15,1 0 16,21 0-16,-21 0 0,20 0 0,-20 0 16,21 0-16,0 0 15,0 0-15,21 22 32,0-1-1,-22-21-16,1 0-15,0 0 16,21 21-16,-21-21 0,0 0 16,0 0-16,-1 0 0,1 0 0,0 0 15,0 21-15,0-21 16,-22 21-16,22-21 0,-21 21 0,0-21 16,20 22-16,-20-1 0,21-21 15,-21 21-15,20-21 0,1 0 16</inkml:trace>
  <inkml:trace contextRef="#ctx0" brushRef="#br1" timeOffset="44243.7">571 6181 0,'-21'21'16,"42"-42"-16,-63 42 0,21-21 0,0 0 15,0 21-15,42-21 31,0-21-31,21 21 16,22-21-16,-22 0 0,43-22 0,-22 22 16,22-21-16,21-1 0,0 1 15,21 0-15,0-22 0,-22 22 0,22-22 16,-21 22-16,0-21 16,0 20-16,0 1 0,0 0 0,-22-1 15,1 1-15,0 21 0,-22 0 16,1-1-16,-22 1 0,0 0 0,-21 0 15,22 21-15,-22 0 16,-42 0 0,0 0-1,-1 21-15,-20-21 0,0 21 16,-1 0-16,-20 1 0,21-1 0</inkml:trace>
  <inkml:trace contextRef="#ctx0" brushRef="#br1" timeOffset="44671.45">360 6604 0,'0'0'0,"-43"21"0,22-21 0,0 21 16,0-21-16,21 22 0,21-22 31,21-22-31,-20 22 16,41-21-16,-21-21 0,22 21 15,-1-22-15,22 1 0,0 0 16,21-1-16,-1-20 0,1 21 0,21-1 16,0-20-16,0 20 0,0-20 15,-21-1-15,21 1 0,0-1 0,-21 1 16,21-1-16,-21 1 0,0 21 15,-22-1-15,1 1 0,0 0 16,-22 20-16,-21 1 0,1 0 0,-1 0 16,-21 0-16,0 21 0,1 0 15,-22-21-15,0 42 63,0 0-48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8T11:55:51.9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7683 656 0,'22'0'0,"-22"-21"15,21 0-15,0 21 0,-21-21 16,21 0-16,0 21 0,-21-22 0,0 1 16,0 0-16,0 0 0,0 0 15,-21 0-15,0-1 0,0 22 16,0-21-16,-22 21 0,1 0 15,0 0-15,-1 0 0,1 0 16,0 0-16,-1 21 0,1 1 0,-85 41 16,85-42-16,20 22 0,-20 20 15,0-21-15,-1 22 0,22-1 16,0 1-16,0-1 0,0 1 16,21-1-16,0 1 0,0-22 15,0 22-15,0-22 0,21-21 0,0 22 16,0-1-16,0-21 0,22 0 15,-22 0-15,21-21 0,-21 22 0,22-22 16,-1 0-16,-21 0 0,22 0 16,-1 0-16,-21 0 0,21 0 0,1-22 15,-1 1-15,0 0 0,1 0 16,-22 0-16,21 0 0,1-1 16,-1-20-16,-21 0 0,21-1 0,1 22 15</inkml:trace>
  <inkml:trace contextRef="#ctx0" brushRef="#br0" timeOffset="880.84">8001 953 0,'21'-22'0,"-42"44"0,63-65 0,-42 22 0,0 63 47,-21-20-47,0-1 0,0 21 16,0 0-16,-1 1 0,1-1 16,0 0-16,0-20 0,21 20 0,-21-21 15,21 21-15,0-20 0,0-1 0,0 0 16,0 0-16,0 0 0,21 0 15,0-21-15,0 0 0,0 0 0,1 0 16,20 0-16,0 0 16,-21 0-16,22 0 0,-1-21 0,0 0 0,-20 21 15,20-21-15,-21 0 16,21 0-16,-20-22 0,-1 22 0,-21-21 16,0 21-16,0-22 0,0 1 15,0-22-15,0 22 0,0 0 0,-21-1 16,-1 1-16,1 0 0,0 21 15,0-1-15,-21 1 0,20 21 0,-20 0 16,21 0-16,-21 0 0,20 21 16,-20 22-16,0-22 0,21 21 0,-22 22 15,22-22-15,0 0 0,0 22 16,0-22-16,21 1 0,0-1 16,0 0-16,0 1 0,0-22 15,21 0-15,0 0 0,0 0 0,21 0 16,-20 1-16,20-22 0,0 0 15,22 0-15,-22 0 0,0 0 0,1-22 16,20 1-16,-20 21 0,-1-21 16,0 0-16,1-21 0,-1 20 0,0 1 15,1-21-15,-22 21 0,21-22 16,-21 1-16,0 21 0,-21-21 0,0 20 16,22 1-16,-22 0 0,0 42 31,0 0-16,-22 1-15,1 20 0,21-21 0,0 21 16,-21-20-16,0 20 0,21-21 0,-21 21 16,21-20-16,0 20 0,0-21 15,0 0-15,0 0 0,0 1 16,0-44 31,0 1-47,0 0 0,21-21 15,-21 21-15,21-1 0,0-20 16,0 21-16,1-21 0,-1 20 16,0-20-16,21 21 0,-21-21 15,1 20-15,20 22 0,0-21 0,-21 21 16,22 0-16,-22 0 0,21 21 16,-21-21-16,1 43 0,-1-22 0,0 0 15,0 21-15,-21-20 0,0 20 16,21-21-16,0 21 0,-21-20 0,22-1 15,-22 0-15,0 0 0,21 0 0,-21 0 16,0 1-16,21-22 0,0 0 16,0 21-16,0-21 0,1 0 15,-1 0-15,0 0 0,0 0 16,0 0-16,0-21 0,22-1 0,-22 22 16,21-21-16,1 0 15,-22 21-15,21-21 0</inkml:trace>
  <inkml:trace contextRef="#ctx0" brushRef="#br0" timeOffset="1628.03">10033 1164 0,'0'0'16,"0"-21"-16,0 0 0,0 0 15,0 0-15,0-1 0,-21 1 16,0 0-16,21 0 0,-22 21 16,1-21-16,0 21 0,0-21 0,0 21 15,-22 0-15,22 0 16,0 0-16,0 21 0,-21 0 0,20 0 15,1 21-15,-21-20 0,21 20 16,0-21-16,-1 21 0,1 1 0,0-22 16,21 21-16,0-21 0,-21 1 15,21 20-15,0-21 0,0 0 0,0 0 16,0 1-16,0-1 16,21-21-16,0 0 0,0 0 0,22 0 15,-22 0-15,21 0 0,1-21 16,-22-1-16,21 1 0,0 0 0,-20 0 15,20-21-15,0-1 0,-21 1 16,22 0-16,-22-1 0,21-20 16,-21-1-16,22 1 0,-22-1 0,0 1 15,0-1-15,-21 22 0,0-22 16,0 22-16,0 21 0,0-21 0,0 20 16,0 1-16,-21 21 15,0 21-15,21 1 16,-21 20-16,0-21 0,21 21 15,0 1-15,-22 20 0,1-20 0,0 20 16,21 1-16,0-22 0,-21 21 16,21 1-16,-21-22 0,21 1 0,0-1 15,0 0-15,0-21 0,0 22 16,21-22-16,0 0 0,0 0 0,0 0 16,1-21-16,-1 22 0,21-22 15,-21 0-15,22 0 0,-22 0 16,21 0-16,-21 0 0,0-22 0,22 1 15,-22 21-15,0-21 0,0 0 16,0 0-16,1-22 0,-1 22 0,0 0 16,-21-21-16,0 21 0,21-1 15,-21 1-15,0 0 0,0 0 0,0 42 32,0 0-32,0 0 15,0 1-15,-21 20 0,21-21 0,-21 0 16,21 0-16,0 1 0,0-1 15,0 0-15,0 0 0,0 0 16,21-21 0,0 0-16,0 0 15,0 0-15,1 0 0,-1 0 0,0 0 16,0-21-16,0 0 0,0 21 0,1-42 16,-22 20-16,21 1 0,0-21 15,0 21-15</inkml:trace>
  <inkml:trace contextRef="#ctx0" brushRef="#br0" timeOffset="1802.93">10710 804 0,'-42'-21'0,"84"42"0,-105-42 15,42 21-15,-1 0 0,1 0 16,21 21 31,0 1-32</inkml:trace>
  <inkml:trace contextRef="#ctx0" brushRef="#br0" timeOffset="2523.17">11176 656 0,'0'0'16,"0"-21"-16,0 0 0,0 0 0,0 0 16,0-1-1,-21 22-15,0 0 16,-1 22-1,1-1-15,21 0 0,-21 0 16,0 21-16,0-20 0,21 41 0,-21-21 16,-1 1-16,22 20 0,0 1 15,-21-22-15,21 22 0,-21-22 16,21 0-16,0 1 0,0-1 0,0-21 16,0 21-16,0-20 0,21-1 0,0 0 15,1-21-15,-22 21 0,42-21 16,-21 0-16,0 0 0,0 0 0,1 0 15,-1 0-15,21-21 0,-21 21 16,0-21-16,22 0 0,-22-1 0,0 1 16,0 0-16,0-21 0,1 21 15,-1-22-15,0 22 0,-21-21 0,0 21 16,0-1-16,0-20 0,21 42 16,-21-21-16,0 42 15,0 0 1,0 22-16,0-22 0,-21 0 15,21 21-15,0-21 0,0 22 16,0-22-16,0 0 0,0 0 0,0 0 16,0 1-16,0-1 15,21-21-15,0 0 16,0 0-16,1 0 0,-1 0 16,0 0-16,0-21 15,-21-1-15,21 1 0,0 0 0,1 0 16,-22-21-16</inkml:trace>
  <inkml:trace contextRef="#ctx0" brushRef="#br0" timeOffset="2707.07">11726 699 0,'0'0'0,"-42"-22"31,42 44 16,-21-22-31,0 0-1,-1 21-15</inkml:trace>
  <inkml:trace contextRef="#ctx0" brushRef="#br0" timeOffset="2927.95">10943 995 0,'0'0'0,"21"0"47,22 0-32,-22 0-15,0 0 0,0 0 16,21 0-16,-20 0 0,20 0 0,0 0 15,1 0-15,-22 0 0,21 0 16,0 0-16,-20 0 0</inkml:trace>
  <inkml:trace contextRef="#ctx0" brushRef="#br0" timeOffset="3639.23">11938 974 0,'-21'21'15,"0"-21"-15,21 21 16,-22-21-16,1 21 0,0-21 16,21 21-16,-21 1 0,0-1 0,21 0 15,0 0-15,-21 21 0,-1-20 16,22-1-16,0 0 0,0 0 0,0 0 16,0 0-16,0 1 15,0-1-15,22-21 31,-1 0-15,-21-21-16,0-1 16,0 1-16,0 0 15,0 0-15,0 0 0,0-22 0,0 22 16,0-21-16,0 21 0,21-22 16,0 1-16,0 21 0,0-21 0,22 20 15,-1-20-15,-21 21 0,22 0 16,-1 21-16,0-21 0,1 21 15,-22 0-15,21 0 0,-21 21 0,22 0 16,-22 21-16,0-21 0,0 22 16,0-22-16,-21 21 0,0 1 0,0-22 15,0 21-15,0-21 0,0 22 16,0-22-16,0 0 0,0 0 0,0 0 16,-21 0-16,21 1 15,-21-22-15,0 0 16,0 0-1,-1 0-15,22-22 16,0 1-16,0 0 16,0 0-16,0-21 0,0 20 15,22-20-15,-1 21 0,0-21 0,21-1 16,-21 1-16,22 0 0,-1 20 16,0 1-16,1 0 0,-1 0 0,-21 21 15,22 0-15,-1 21 0,-21 0 16,0 0-16,0 1 0,1 20 0,-22-21 15,21 21-15,-21 1 16,0-22-16,0 21 0,0-21 0,-21 1 16,-1-1-16,1 21 0,0-21 15,0 0-15,21 1 0,-21-22 16,21 21-16,-21-21 0,21-21 31,21-1-15</inkml:trace>
  <inkml:trace contextRef="#ctx0" brushRef="#br0" timeOffset="4400.79">13398 1101 0,'0'-148'15,"0"126"1,0-20-16,0 21 0,-21 0 15,0 21-15,0-21 0,0 21 0,0 0 16,-1 0-16,-20 21 0,21-21 16,-21 42-16,-1-21 0,1 22 0,0-22 15,-1 21-15,1 0 0,0 1 16,20-1-16,1-21 0,0 22 16,0-22-16,21 0 0,0 0 15,0 0-15,0 22 0,21-43 16,0 0-16,0 21 0,1-21 15,20 0-15,-21 0 0,0 0 0,22 0 16,-1-21-16,-21 21 0,21-22 0,-20 1 16,20 0-16,-21 0 0,21 0 15,-20-22-15,-1 1 0,21 0 16,-42-1-16,21 1 0,0 0 0,1-1 16,-22 1-16,0 21 0,0-21 0,0 20 15,0 44 16,-22 20-31,1-21 0,0 21 16,21 1-16,-21-1 0,0 0 0,0 1 16,21-1-16,0-21 0,0 22 15,0-22-15,0 21 0,0-21 0,0 0 16,21 1-16,0-1 0,0-21 16,0 21-16,22-21 0,-22 0 0,21 0 15,0 0-15,-20 0 0,20 0 16,0-21-16,1 21 0,-22-21 15,21-1-15,0 1 0,-20-21 0,20 0 16,-21-1-16,21 1 0,-20 0 16,-1-22-16,21 1 0,-21-1 0,0 1 15,1-1-15,-1 22 0,-21-1 16,0 1-16,0 0 0,0 21 0,0-1 16,-21 22-1,-1 0-15,1 0 0,0 43 0,0-22 16,0 21-16,0 1 0,-1-1 15,22 0-15,0 22 0,-21-22 0,21 22 16,0-1-16,0-21 0,0 1 16,0-1-16,0 0 0,0-20 0,21-1 15,1 0-15,-22 0 0,21 0 0,21 0 16,-21-21-16,0 0 0,22 0 16,-22 0-16,21 0 0,1 0 15,-1 0-15,0-21 0,-21 0 16,22-21-16,-1 21 0,-21-1 0</inkml:trace>
  <inkml:trace contextRef="#ctx0" brushRef="#br0" timeOffset="5480.96">15219 720 0,'0'0'0,"42"0"0,0-21 15,1 21-15,-22 0 16,21-22-16,1 22 0,-1-21 0,-21 21 16,21-21-16,1 0 0,-1 21 15,-21-21-15,0 0 0,22-1 0,-43 1 16,0 0-16,21 0 0,-21 0 15,0 0-15,-21-1 0,0 22 16,-22 0-16,1 0 0,0 0 16,-22 0-16,22 22 0,-22-1 0,22-21 15,0 21-15,-1 0 0,1 21 16,21-20-16,0-1 0,21 0 16,0 0-16,0 0 0,0 0 0,21 1 15,21-1-15,-21 0 0,22 0 16,-1 0-16,43 22 0,-43-22 15,0 0-15,1 21 0,-22-21 16,0 1-16,0 20 0,-21-21 0,0 0 16,0 0-16,0 1 0,-21-1 15,0 0-15,-22 0 0,1 0 0,0-21 16,-1 0-16,-20 21 0,-1-21 16,1 0-16,21 0 0,-1 0 0,1 0 15,0-21-15,20 0 0,-20 0 16,21 0-16,21 0 0,0-22 15,-21 22-15,21-21 0,0 21 16,0-22-16,0 22 0,0-21 0,21 21 16,0 21-16,0 0 15,0 0-15,1 21 0,-1 0 16,0 0-16,0 0 0,0 22 16,0-22-16,1 21 0,-22-21 0,21 22 15,0-22-15,-21 0 0,21 21 16,0-21-16,0 1 0,-21-1 15,22 0-15,-1-21 0,21 21 0,-21 0 16,0-21-16,22 0 0,-1 0 0,-21 0 16,22 0-16,-1 0 0,0-21 15,1 0-15,-1 0 0,0 0 16,-21-1-16,22-20 0,-22 21 0,21-21 16,-21-1-16,22-20 0,-22 20 15,0-20-15,0 21 0,22-22 0,-43 22 16,21-1-16,0 1 0,-21 21 15,0-21-15,21 20 0,-21 1 0,0 0 16,0 0-16,0 42 16,0 0-16,0 22 15,-21-22-15,21 21 0,-21 0 16,0 1-16,-1 20 0,1-20 0,21 20 16,0-21-16,-21 1 15,21-1-15,-21 0 0,21 1 0,0-22 16,0 21-16,0-21 0,0 1 15,0-1-15,21-21 16,0 0-16,0 0 0,1 0 16,-1-21-16,0 21 0,-21-22 15,42 1-15,-21 0 0,1 0 0,-1-21 16,0 20-16,-21-20 0</inkml:trace>
  <inkml:trace contextRef="#ctx0" brushRef="#br0" timeOffset="5668.52">15981 804 0,'0'0'0,"-21"0"0,-1 0 16,1 0-16,0-21 15,42 42 1,0-21-16,1 0 16,-1 0-16,0 0 0,0 0 15,0 0-15,22 0 0,-1 0 0,-21 0 16,21-21-16,-20 21 0,20 0 15,0 0-15,1 0 0,-22 0 16</inkml:trace>
  <inkml:trace contextRef="#ctx0" brushRef="#br0" timeOffset="6475.61">16849 1080 0,'0'0'16,"21"0"-16,-21 21 0,21-21 15,0 0-15,-21-21 0,21 21 0,-21-22 16,21 1-16,-21 0 0,22 0 16,-22 0-16,0 0 0,0-22 0,0 22 15,0-21-15,0-1 0,-22 1 16,1 21-16,0 0 0,21 0 0,-21 21 16,0 0-16,0-22 0,-1 22 15,1 0-15,0 0 0,0 0 16,-21 22-16,20-1 0,-20 0 0,21 21 15,0 1-15,-22-1 0,22-21 16,0 21-16,21 1 0,0-1 0,-21 0 16,21-20-16,0 20 0,0-21 15,0 0-15,21 0 0,0 1 0,0-22 16,1 0-16,-1 0 0,21 0 16,-21 0-16,0 0 0,22 0 0,-22 0 15,21-22-15,-21 1 16,1 0-16,20 0 0,-21 0 0,0-22 15,0 22-15,1-21 0,-22 0 16,21-1-16,-21 1 0,21 0 0,-21-1 16,21 22-16,0-21 0,-21 21 15,0-1-15,0 1 0,21 21 16,-42 21 0,0 1-16,0-1 0,0 21 0,0 0 15,21 1-15,0-1 0,-22 0 16,22 1-16,0-1 0,0-21 0,0 22 15,0-22-15,0 0 0,0 0 16,22 0-16,-1 0 0,0-21 16,0 0-16,0 0 0,0 0 15,1 0-15,20 0 0,-21 0 0,21-21 0,-20 0 16,20 0-16,-21 0 16,0-22-16,22 1 0,-22 0 0,0-1 15,21-20-15,-21 21 0,1-22 16,-1 22-16,0-22 0,0 22 0,0 0 15,0-1-15,-21 1 0,0 21 16,0 0-16,0-1 0,0 44 16,-21-1-1,0 21-15,0 0 0,0-20 0,0 41 16,-1-21-16,1 1 0,0 20 16,0-20-16,21 20 0,0-21 15,0 1-15,0-1 0,0 0 16,0-20-16,0-1 0,0 21 0,21-21 15,-21 0-15,21-21 16,0 0-16,1 0 0,-1 0 0,21 0 16,-21 0-16,0 0 0,1-21 15,20 0-15,-21 0 0,0 0 16,0-22-16,1 22 0,-1-21 0</inkml:trace>
  <inkml:trace contextRef="#ctx0" brushRef="#br0" timeOffset="6672.5">17357 720 0,'0'0'0,"-22"0"0,1 0 0,0 0 15,21 21 1,21-21-16,0 0 0,1 0 16,-1 0-16,0 0 0,21 0 15,-21 0-15,22 0 0,-22 0 0,0 0 16,21 0-16,-20 0 0,-1 0 15,0 0-15,0 0 0,0 0 16,0-21-16</inkml:trace>
  <inkml:trace contextRef="#ctx0" brushRef="#br0" timeOffset="8614.49">17843 995 0,'0'0'0,"43"0"16,-22 0-16,0 0 16,0-21-16,0 21 0,22-21 15,-22 21-15,0-22 16,0 1-16,0 0 0,1 0 0,-1 0 16,0 0-16,0-1 0,-21-20 0,0 21 15,0 0-15,0 0 16,0-1-16,-21 22 15,0 0-15,0 0 0,-1 0 0,1 22 16,0-1-16,0 0 0,0 21 16,21-21-16,-21 22 0,-1-1 0,22-21 15,-21 22-15,21-1 0,0-21 16,0 0-16,0 22 0,0-22 0,21 0 16,1-21-16,-1 21 0,0-21 15,0 0-15,21 0 0,1 0 0,-22 0 16,42 0-16,-20 0 15,-1 0-15,22 0 0,-22-21 0,0 0 16,1 0-16,-1-1 0,0-20 16,-21 21-16,1-21 0,-1 20 0,0-20 15,-21 0-15,21 21 0,-21-22 16,0 22-16,0 0 0,-21 21 31,0 21-31,0 21 16,-1-20-16,22-1 0,0 21 15,-21-21-15,0 22 0,21-22 0,-21 21 16,21-21-16,-21 0 16,21 1-16,0-1 0,0 0 0,0 0 15,0 0-15,0 0 16,21-42 15,0 0-31,-21 0 16,21 0-16,0 0 0,-21-1 15,22-20-15,-1 0 0,0 21 0,21-22 16,-21 1-16,22 0 0,-1 20 16,-21 1-16,22 0 0,-1 0 0,-21 0 15,0 21-15,0 0 0,1 0 16,-1 21-16,-21 0 0,0 0 16,0 0-16,0 1 0,0 20 15,0 0-15,0-21 0,0 22 0,0-22 16,0 21-16,0-21 0,0 1 15,0-1-15,0 0 0,0 0 0,0 0 16,21-21 0,-21-21-1,21 21 1,0-21-16,-21 0 16,21 0-16,1-1 0,-1-20 0,0 21 15,0-21-15,21-1 0,-20 22 0,20-21 16,0 21-16,22-22 0,-43 22 15,21 21-15,1-21 0,-22 21 16,0 0-16,0 0 0,-21 21 16,0 0-16,0 22 15,0-22-15,-21 21 0,21-21 0,-21 22 16,0-22-16,21 0 0,0 21 16,0-21-16,0 1 0,0-1 0,0 0 15,0 0-15,0 0 0,21-21 16,0 21-16,0-21 0,0 0 15,22 0-15,-22 0 0,21 0 0,0 0 16,1 0-16,-1 0 0,0 0 0,1-21 16,-1 0-16,0 0 15,-20 0-15,-1-22 0,21 22 0,-21-21 16,0 0-16,-21 20 0,0-20 16,22 0-16,-22 21 0,0-1 0,0 1 15,0 0-15,-22 21 16,1 0-16,0 21 0,0 0 15,0 1-15,0 20 0,-1-21 16,1 21-16,21-20 0,0 20 0,0-21 16,0 21-16,0-20 0,0-1 15,0 0-15,0 0 0,0 0 16,0 0-16,21-21 0,1 0 0,-1 22 16,0-22-16,0 0 0,0 0 15,0 0-15,22 0 0,-22 0 16,21-22-16,-21 22 0,22-21 0,-22 0 15,21 0-15,-21-21 0,22 20 16,-1-20-16,-21 21 0,22-21 0,-22-1 16,0 22-16,-21 0 15,0-21-15,21 42 0,-21-22 0,-21 44 32,0-1-32,0 0 0,21 21 15,-22-21-15,1 22 0,0-1 0,0-21 16,0 22-16,0-22 0,-1 0 15,22 0-15,0 0 0,0 0 16,-21 1-16,21-1 0,0-42 47,21 21-47,-21-22 16,22 1-16,-1-21 0,0 21 0,0-22 15,21 1-15,1 0 0,-22-1 16,21 1-16,1 21 0,-1-21 15,0 20-15,1 1 0,-22 21 0,21 0 16,-21 0-16,0 0 0,-21 21 16,0 1-16,0-1 15,0 21-15,0 0 0,0-20 0,0 20 16,0 0-16,0-21 0,0 22 16,0-22-16,22 0 0,-1 0 0,0 0 15,-21 1-15,21-1 0,0-21 16,0 21-16,1-21 0,20 0 0,-21 0 15,21 0-15,-20 0 0,-1 0 16,21 0-16,-21 0 0,0-21 0,1 0 16,-1-1-16,0 1 0,21-21 15,1 0-15,-22-1 0,21-20 0,-21 20 16,22-20-16,-22-1 16,0 1-16,0 21 0,0-22 0,0 22 15,1-1-15,-1 1 0,-21 21 16,0 0-16,0 0 0,-21 21 15,-1 0-15,1 21 16,0 21-16,0-21 0,0 0 0,0 22 16,-1-1-16,1 0 15,0 22-15,0-22 0,0 22 0,21-22 0,-21 0 16,21 22-16,0-22 0,0 1 16,0-22-16,0 21 0,0-21 0,0 0 15,0 1-15,0-1 0,21 0 16,0 0-16,0-21 0,0 0 15,0 0-15,1 0 0,-1 0 16,0 0-16,0 0 0,21 0 0,-20 0 16,20 0-16,-21-21 0,21 0 15,-20 21-15,-1-21 0,21-1 0,-21 1 16,0 0-16,1 0 0,-1 0 16,0 0-16</inkml:trace>
  <inkml:trace contextRef="#ctx0" brushRef="#br0" timeOffset="8871.35">21399 804 0,'-21'0'0,"42"0"0,-42-21 32,64 21-32,-22 0 0,0 0 15,21-21-15,1 21 0,-1 0 16,0 0-16,22 0 0,-22-21 0,0 21 15,1 0-15,-1 0 0,-21 0 16,22-21-16,-22 21 0,0 0 0,0 0 16,0 0-16,0-21 15,-63 21 17,21 0-32,-21 0 0,-1 0 15</inkml:trace>
  <inkml:trace contextRef="#ctx0" brushRef="#br0" timeOffset="9874.77">7281 2117 0,'0'0'0,"-63"0"15,42 0 1,-1 0 0,44 0 15,-1 0-16,21 0-15,-21 0 0,22 0 0,-1 0 16,0 0-16,22 0 0,-1 0 16,22 0-16,0 0 0,-1 0 0,22 0 15,0 0-15,0 0 0,0 0 16,-1 0-16,22 0 0,22 0 0,-22 0 16,21 0-16,-21-21 0,21 21 15,0 0-15,21 0 0,-20 0 0,20 0 16,0 0-16,-21 0 0,22 21 0,-22-21 15,21 0-15,1 0 0,-22 0 16,21 0-16,-21 0 0,0 0 0,1 0 16,20 0-16,-21 0 15,0 0-15,0 0 0,-21 0 0,0 0 16,0 0-16,0 0 0,-21 0 16,0 0-16,0 0 0,0 0 0,-22 0 15,22 0-15,-42 0 0,-1 0 16,1 0-16,-1 0 0,-20 0 0,-22 0 15,21 0-15,-21 0 0,0 0 16,1 0-16,-22-21 63</inkml:trace>
  <inkml:trace contextRef="#ctx0" brushRef="#br0" timeOffset="10815.3">15663 1820 0,'-42'0'0,"84"0"0,-126 22 0,41-22 0,1 0 16,0 21-16,-1-21 0,1 0 15,0 0-15,-1 21 0,1-21 0,21 0 16,-22 0-16,22 0 0,0 0 16,0 0-16,0 0 15,42 0 32,0 0-47,0 0 0,0 0 16,22 0-16,-1 0 0,0 0 0,1 0 15,-1 0-15,64 0 16,-43 0-16,1 0 0,-1 0 16,-20 0-16,41 0 0,-20 0 0,21 0 15,-1 0-15,1 0 0,21 0 16,0 0-16,-1 0 0,1 0 15,0 0-15,0 0 0,21 0 0,21 0 16,-21 0-16,21 0 0,0-21 16,1 21-16,-22 0 0,42 0 0,-21 0 15,0 0-15,22 0 0,-22 0 16,0 0-16,0 0 0,0 0 0,0 0 16,1 0-16,-1 0 0,0 0 15,-21 0-15,0 0 0,0 0 0,0 0 16,-21 0-16,21 0 0,-21 0 15,-1 0-15,1 0 0,-21 0 0,21 0 16,-43 0-16,1 0 0,-1 0 16,1 0-16,-22 0 0,-21 0 15,22-21-15,-22 21 0,0 0 16,-42 0 62,21-22-62,-21 22-16</inkml:trace>
  <inkml:trace contextRef="#ctx0" brushRef="#br0" timeOffset="10983.2">21018 1863 0,'0'0'0,"-21"0"15,0 21-15,0-21 16,0 0 31,0 0-47,-1 0 16</inkml:trace>
  <inkml:trace contextRef="#ctx0" brushRef="#br0" timeOffset="14951.74">2900 3789 0,'-21'0'15,"21"-21"-15,-22 21 16,1 0 15,21 21-15,0 0-16,0 0 15,0 0-15,21-21 16,-21 22-16,22-22 0,-1 0 16,0 0-16,0 0 15,0 0-15,0 0 0,1 0 0,-1 0 16,0 0-16,21-22 0,-21 22 16,22-21-16,-1 0 0,-21 0 15,22 0-15,-1 0 0,-21-1 0,21 1 16,-20 0-16,-1 0 0,-21 0 15,0-22-15,0 22 0,0 0 16,0 0-16,0 0 0,0 0 16,-21 21-16,-1 0 0,1 0 15,0 0-15,0 0 0,0 0 16,0 21-16,-1 0 0,22 21 16,0-21-16,0 22 0,0-1 15,-21-21-15,21 43 0,0-22 0,0 0 16,0 22-16,0-1 0,0 1 15,0-1-15,0-20 0,0 20 0,21 1 16,-21-22-16,0 0 16,0 1-16,22-1 0,-22-21 0,21 0 0,-21 22 15,0-22 1,0 0-16,-21-21 31,-1 0-31,1-21 0,0 0 16,0 21-16,0-21 0,0-22 15,-1 22-15,1 0 0,0-21 0,0 20 16,0 1-16,0 0 0,-1 0 16,1 0-16,21 0 0,-21 21 0,21 21 31,0 0-31,0 0 0,0 0 0,0 22 16,0-22-16,21 0 0,0 0 15,1 0-15,-22 0 0,42-21 16,-21 22-16,0-1 0,22-21 15,-22 0-15,21 0 0,0 0 0,22 0 16,-22 0-16,22 0 0,-22-21 16,22-1-16,-1 1 0,-21 0 0,22-21 15,-1 21-15,-20-22 0,-1 22 16,0-21-16,1-1 0,-22-20 0,21 21 16,-21-1-16,1 1 0,-22-22 15,21 22-15,-21 0 0,0-1 16,21 22-16,-21-21 0,0 21 0,0-22 15,0 22-15,0 0 16,-21 42 0,0 22-1,21-22-15,-22 21 0,22 0 16,0 1-16,-21 20 0,21 1 16,-21 20-16,0-20 0,21-1 0,-21 22 15,0-21-15,21 20 0,0-20 16,-22 20-16,22 1 0,-21 0 0,21-1 15,0 1-15,0 0 0,0-1 16,0-20-16,0-1 0,0 1 0,21-1 16,-21-20-16,22-1 15,-22 0-15,21 1 0,0-22 0,0 0 16,0-21-16,0 0 0,1 0 16,-1 0-16,0-21 0,0 0 15,0 0-15,22-22 0,-22 1 0,0 21 16,0-22-16,0-20 0,0 21 15,-21-22-15,0 1 0,0-22 0,0 21 16,0 1-16,0-22 0,0 43 16,-21-22-16,-21 1 0,21 21 0,0-1 15,-1 1-15,-20 0 0,21 20 16,0 1-16,0 21 0,-1-21 0,44 21 47,-1-21-47,0 21 0,0 0 15,0-21-15,0 0 0,22 21 16,-22-22-16,21 1 0,1 0 0,-1 0 16,0-21-16,22 20 0,-22-20 15</inkml:trace>
  <inkml:trace contextRef="#ctx0" brushRef="#br0" timeOffset="15533.41">5715 3408 0,'0'0'0,"-42"-85"31,20 85-31,1 0 0,0-21 16,0 21-16,0 0 0,0 0 0,-22 0 15,22 0-15,0 0 0,0 0 16,0 21-16,-1-21 0,1 21 0,0-21 15,21 22-15,-21-22 0,21 21 16,0 0-16,0 0 16,21 0-16,0-21 15,0 21-15,1 1 0,-1-1 16,0 0-16,0 0 0,0 0 16,0 22-16,-21-22 0,22 0 0,-22 0 15,0 0-15,0 0 0,0 22 16,-22-22-16,-20 0 0,21-21 0,0 21 15,0 0-15,-22 1 0,22-22 0,0 0 16,0 0-16,0 0 0,-1 0 16,1 0-16,21-22 15,21 22 1,1-21-16,-1 21 0,0-21 0,0 21 16,0 0-16,22 0 0,-22 0 15,0 0-15,0 0 0,0 21 16,0 0-16,-21 1 0,0-1 0,0 0 15,0 21-15,0 1 0,0-1 16,0 21-16,-21-20 0,0-1 0,0 0 16,-21 43-16,20-43 15,1-20-15,21 20 0,0-21 16,0 0-16,0 0 0,21-21 31,1 0-31,-1 0 16,0 0-16,21 0 0,-21 0 0,1 0 15</inkml:trace>
  <inkml:trace contextRef="#ctx0" brushRef="#br0" timeOffset="15996.14">5249 5398 0,'0'0'0,"-42"0"16,63 0 15,0 0-31,22 0 0,20 0 0,-21 0 16,22 0-16,21 0 0,-1-22 16,-20 22-16,20 0 0,22 0 15,-42 0-15,20 0 0,1 0 0,0 0 16,-22 0-16,22 0 0,-22-21 15,1 21-15,42 0 0,-64 0 16,0 0-16,-20 0 0,-1 0 16,-64 0-1,22 0-15,-21 0 16,21 0-16,-22 0 0,-20 0 16,21 0-16,-22 0 0,1 21 0</inkml:trace>
  <inkml:trace contextRef="#ctx0" brushRef="#br0" timeOffset="16287.97">5165 5630 0,'0'0'0,"-22"0"0,1 22 15,0-1-15,0-21 0,0 21 16,21 0 0,21-21-16,21 0 0,1 0 15,-1 0-15,21 0 0,22 0 0,0 0 16,-1-21-16,1 21 0,21 0 15,0 0-15,0-21 0,-22 21 0,22-21 16,-21 21-16,-1 0 0,1-22 16,0 22-16,-1 0 0,-20 0 15,-22-21-15,1 21 0,-1 0 16,0 0-16,-21 0 0,1 0 0,-44 0 31,1 0-15,-21 0-16,0 0 0,-1 21 0,-20-21 15,20 22-15</inkml:trace>
  <inkml:trace contextRef="#ctx0" brushRef="#br0" timeOffset="16581.61">5334 5927 0,'-42'21'0,"84"-42"0,-106 42 0,43-21 15,0 21-15,42-21 16,0 0-1,22 0-15,-1 0 0,22 0 0,20 0 16,1-21-16,0 21 0,-1 0 16,22-21-16,106 21 0,-128-21 15,22-1-15,-21 22 0,0 0 16,20-21-16,-41 21 0,21 0 16,-22-21-16,1 21 0,-22-21 0,0 21 0,1 0 15,-22 0-15,0 0 16,0 0-16,-42 0 31,0 21-31,0-21 16,-22 0-16,22 21 0,-21 0 0,-1-21 15</inkml:trace>
  <inkml:trace contextRef="#ctx0" brushRef="#br0" timeOffset="17191.25">5736 6646 0,'-21'0'0,"42"0"0,-63 0 0,-1 0 15,22 0-15,0 0 0,0 0 0,0 0 16,21-21-16,0 0 15,0 0-15,21 21 0,0-21 16,0 21-16,22-21 0,-1 21 16,0-22-16,1 22 0,20 0 0,-21 0 15,1 0-15,-1 0 0,-21 0 16,22 0-16,-22 0 0,0 22 16,-21-1-16,0 0 0,0 0 0,0 0 0,-21 0 15,0 1-15,-1-1 16,-20 21-16,0-21 0,-1 22 0,-20-22 15,21 21-15,-22-21 0,22 0 0,-1 22 16,1-22-16,0 0 0,21 0 16,-22 0-16,22 1 0,21-1 0,0 0 15,0 0-15,21-21 16,0 0 0,1 0-16,-1 0 0,21 0 0,0 0 0,-20 0 15,20 0-15,-21 0 0,0 0 16,0 0-16,1 21 0,-1-21 15,0 21-15,-21 1 0,21-1 0,-21 0 16,0 0-16,0 0 16,0 0-16,0 1 0,0-1 0,0 0 15,0 0-15,0 0 0,0 22 0,0-22 16,0 0-16,-21 0 0,0 0 16,0 0-16,-1 1 0,1-1 15,0-21-15,0 21 0,-21-21 0,20 0 16,1 0-16,0 0 0,-21 0 15,21 0-15,-1 0 0,1 0 0,0-21 16,0 0-16,0 21 0,0-22 16,-1 1-16,1 21 0</inkml:trace>
  <inkml:trace contextRef="#ctx0" brushRef="#br0" timeOffset="18143.71">2476 9821 0,'0'0'0,"-21"0"0,0 0 0,21 22 15,21-44 32,0 22-47,22-21 0,-22 0 16,21 0-16,1 0 0,-1-22 15,-21 22-15,21 0 0,1-21 0,-22 21 16,0-1-16,0 1 0,0 0 16,-21-21-16,0 21 0,0-1 15,0 1-15,-21 0 0,0 21 16,0 0-16,-21 0 0,20 0 0,-20 21 16,0 0-16,-1 1 0,1 20 15,0 0-15,-1 22 0,1-1 16,0 1-16,-1-1 0,22 1 0,21-1 15,0-20-15,0-1 0,0 21 16,0-20-16,0-22 0,21 21 0,1-21 16,20 1-16,0-22 0,1 21 15,-1-21-15,21 0 0,-20 0 0,20 0 16,-20-21-16,20-1 0,1 1 16,-22 0-16,21 0 0,-20 0 0,20-22 15,1 1-15,-22 0 0,22-1 16,-1-20-16</inkml:trace>
  <inkml:trace contextRef="#ctx0" brushRef="#br0" timeOffset="18393.08">3746 9208 0,'0'-22'0,"0"44"0,0-65 0,43 43 16,-43 21 0,0 1-16,-21 20 0,21-21 0,0 21 15,-22 1-15,1-1 0,0 0 16,21 22-16,-21-1 0,0-20 0,0 20 15,-1 1-15,1-22 0,0 22 16,0-22-16,0 0 0,0 1 0,-1-1 16,1-21-16,0 21 0,21-20 15,0-1-15,-21 0 0,21 0 16,0 0-16,21-21 16,0 0-16,0-21 15,1 0-15,20 0 0,-21 0 16,21-22-16</inkml:trace>
  <inkml:trace contextRef="#ctx0" brushRef="#br0" timeOffset="18775.9">4106 9631 0,'0'0'15,"21"-21"-15,22 0 0,-1-1 16,-21 22-16,0-21 0,-42 21 31,-21 21-31,21 1 0,-22-1 16,22 0-16,-21 0 0,0 0 15,20 0-15,-20 1 0,21-1 16,0 0-16,0 0 0,21 0 16,0 0-16,0 1 15,21-22-15,21 21 0,-21-21 0,0 21 16,22-21-16,-22 21 0,0-21 16,21 21-16,-20 0 0,-1-21 0,0 22 15,-21-1-15,0 0 0,0 0 16,0 0-1,-21-21-15,0 0 0,-1 21 0,1-21 16,0 0-16,0 0 0,0 0 16,0 0-16,-22 0 0,22 0 15,0 0-15,0 0 0,0 0 0,-1 0 16,22-21 0,0 0-1,22 0-15,-1 21 0,0-21 16,0 21-16,0-21 0</inkml:trace>
  <inkml:trace contextRef="#ctx0" brushRef="#br0" timeOffset="19127.64">4530 9864 0,'42'21'15,"-21"-21"1,0 0-16,0-21 0,22 21 0,-22-21 15,0-1-15,21 22 0,-20-21 0,-1 0 16,21 0-16,-21 0 0,0 0 16,1-1-16,-22 1 0,21 0 0,-21-21 15,0 21-15,0-1 0,0 1 16,0 0-16,-21 21 0,-1 0 16,1 0-16,0 0 0,0 0 15,0 21-15,-22 0 0,22 1 16,-21 20-16,21 0 0,0 1 0,-22-1 0,22 0 15,0 1-15,0-1 0,21 0 16,0 1-16,-21-22 0,21 0 16,0 21-16,0-21 0,0 1 15,21-1-15,0-21 16,21 0-16,-21 0 0,22 0 0,-22 0 16,21-21-16,1-1 0,20 1 0,-21 0 15,22 0-15</inkml:trace>
  <inkml:trace contextRef="#ctx0" brushRef="#br0" timeOffset="19729.68">6371 8996 0,'0'-42'0,"0"84"0,-21-84 16,-21 42-16,20 0 0,1 0 0,0 0 16,0 0-16,-21 0 0,20 0 15,1 0-15,-21 21 0,21 0 16,0-21-16,-22 21 0,22 0 0,0 0 16,21 1-16,0-1 0,0 0 0,0 0 15,0 0-15,21 0 16,0-21-16,22 22 0,-22-1 15,0 0-15,0-21 0,0 21 0,0 0 16,1 0-16,-1 1 0,-21-1 0,0 0 16,0 0-16,0 0 15,0 0-15,-21 1 0,-1-22 0,-20 21 16,21-21-16,0 0 0,-22 21 16,22-21-16,-21 0 0,21 0 15,0 0-15,-1 0 0,1 0 0,21-21 31,21 21-31,1 0 0,-1 0 16,0 0-16,0 0 0,21 0 0,-20 0 16,-1 0-16,21 0 0,-21 0 15,0 21-15,1-21 0,-1 21 0,0 21 16,-21-20-16,0-1 0,0 21 16,0 0-16,0 1 0,0-1 0,-21-21 15,0 22-15,-1-1 0,22-21 0,-21 21 16,-21-20-16,21 20 0,0-21 15,21 0-15,0 0 0,-22 1 0,22-1 16,0 0-16,22-21 16,-1 0-1,0 0-15,0 0 0,0 0 16,0 0-16,1-21 0</inkml:trace>
  <inkml:trace contextRef="#ctx0" brushRef="#br0" timeOffset="20167.84">5461 10880 0,'-42'0'0,"84"0"0,-106 0 0,43 21 0,0-21 16,42 0-1,0 0-15,22 0 16,20 0-16,-20 0 0,41 0 15,1 0-15,0 0 0,-1 21 0,1-21 16,0 0-16,20 0 0,-20 0 0,21 0 16,-21 0-16,20 0 0,-20 0 15,-21 0-15,20 0 0,-41 0 0,20 0 16,-21 0-16,-20 0 0,-1 0 0,0 0 16,-42 0-1,0 0-15,-22 0 16,1 0-16,-22 21 0,1-21 0,-1 0 15,-20 0-15,20 21 0</inkml:trace>
  <inkml:trace contextRef="#ctx0" brushRef="#br0" timeOffset="20423.83">5207 11303 0,'0'21'15,"0"-42"-15,0 63 0,0-20 0,0-1 16,21 0-16,21-21 0,1 0 15,20 21-15,1-21 0,-1 0 16,22 0-16,0 0 0,20 0 0,-20 0 16,21 0-16,0-21 0,-22 21 0,22 0 15,0-21-15,0 0 0,0 21 16,0 0-16,-1 0 0,-20-22 0,0 22 16,-1 0-16,-20 0 0,-1 0 15,-20 0-15,-1 0 0,-21 0 16,0 0-16,1 0 0,-44 0 15,-20 22-15,21-22 16,-21 0-16</inkml:trace>
  <inkml:trace contextRef="#ctx0" brushRef="#br0" timeOffset="20523.77">5503 11748 0</inkml:trace>
  <inkml:trace contextRef="#ctx0" brushRef="#br0" timeOffset="20729.66">7175 11769 0,'127'0'31,"-105"0"-31,-1 0 0,21 21 16,-63-21 0,0 0-16,-22 0 0,22 21 15,-21-21-15,-22 21 16,1-21-16,-1 21 0,-20 1 0</inkml:trace>
  <inkml:trace contextRef="#ctx0" brushRef="#br0" timeOffset="20979.67">5461 12340 0,'-42'21'16,"84"-42"-16,-127 42 0,43 1 0,0-1 0,20-21 15,44 0 1,20 0-16,-21 0 0,64 0 0,-22 0 16,1 0-16,20 0 0,1-21 15,21-1-15,0 22 0,-22-21 16,22 21-16,-21 0 0,21-21 0,-22 21 15,-20 0-15,-1 0 0,1 0 16,-1 0-16,-41 0 0,20 0 16,-21 0-16,0 0 0,0 0 0,1 0 0,-44 0 31</inkml:trace>
  <inkml:trace contextRef="#ctx0" brushRef="#br0" timeOffset="21487.44">5546 11875 0,'0'0'16,"-22"0"-16,22-22 15,22 22-15,-1 0 0,0 0 0,21-21 16,1 21-16,-1 0 0,21-21 0,1 21 16,-1 0-16,22-21 0,-21 21 0,20 0 15,22-21-15,-42 0 0,20 21 16,1 0-16,-22 0 0,22 0 15,-21 0-15,20 21 0,-41-21 16,-1 0-16,-21 21 0,0-21 0,0 21 16,-21 0-1,22-21 1,-22 21-16,0 1 0,42-22 16,-42 21-16</inkml:trace>
  <inkml:trace contextRef="#ctx0" brushRef="#br0" timeOffset="21676.33">6117 13377 0,'0'0'0</inkml:trace>
  <inkml:trace contextRef="#ctx0" brushRef="#br0" timeOffset="22077.1">5884 13272 0,'0'-22'15,"21"22"-15,1-21 0,-1 21 16,0-21-16,0 0 0,21 21 16,1 0-16,-1 0 0,0-21 0,1 21 15,-1 0-15,0 0 0,1 0 16,-1 0-16,-21 21 0,0-21 0,-21 21 15,0 21-15,0-20 0,-21-1 16,0 0-16,0 21 0,-21 1 16,20-22-16,-20 21 0,21 0 0,-21 1 15,-1-1-15,22-21 0,-21 22 16,-1 41-16,22-63 0,21 43 16,0-43-16,0 0 15,0 0-15,0 1 0,21-1 0,1-21 16,20 0-16,-21 0 0,21 0 15,-20 0-15,20 0 0,-21 0 0,43 0 16,-22-21-16,21 21 0,1 0 0,-22 0 16,22 0-16,-43 21 0,0-21 0,0 21 15,-21 0-15,0 0 16,-42 0-16,0 43 0,-1-22 16,1 1-16,0-22 0,20-21 0,1 21 15,0 0-15,0 0 0,21 0 16,-21 1-16,0-1 0,-1 0 0,-20 0 15,21 0-15,0 22 0,0-22 0,-1 0 16,1 0-16,0 0 0,-21 0 16,-1-21-16,22 0 0,0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8T11:57:19.4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7197 2117 0,'-22'0'94,"1"0"-79,0 0-15,0 0 16,0 0-16</inkml:trace>
  <inkml:trace contextRef="#ctx0" brushRef="#br0" timeOffset="1066.92">7683 804 0,'0'0'0,"22"-21"0,-1 0 0,0 0 15,-21 0-15,21 0 16,-21-1-16,0 1 15,0 0-15,0 0 16,-21 21-16,0 0 16,0 0-16,-1 0 0,-20 0 15,21 21-15,0 0 0,-22 0 0,22 1 16,-21 20-16,21 0 0,0 1 16,-22-1-16,22 21 0,0 1 0,0-1 15,0 1-15,-1-1 16,1 1-16,0-1 0,0-20 0,21 20 0,0-20 15,0 20-15,0-21 0,0 22 16,0-22-16,21 1 0,0-22 16,0 21-16,1-21 0,-1 22 15,21-22-15,-21-21 0,22 21 0,20-21 16,-21 0-16,1 0 0,20 0 16,1 0-16,-22 0 0,22-21 0,-1 0 15,-21-1-15,1-20 0,20 21 16,-20-21-16,-1 20 0,0-20 0,-21 0 15,22-1-15,-22 1 0,0 0 16,0-1-16,0 1 0,1 0 0,-22-22 16,0 1-16,0 20 0,0-20 15,0-1-15,0 1 0,-22 21 0,1-22 16,0 22-16,0-1 0,0 1 16,-22 21-16,22 0 0,-21 0 15,0-1-15,-1 1 0,1 21 16,0 0-16,-1 0 0,1 0 0,0 0 15,-1 21-15,1 1 0,0-1 16,-1 0-16,22 21 0,-21-21 0,21 22 16,-1-1-16,-20 0 0,42 1 15,-21-1-15,21-21 0,0 22 16,0-1-16,0-21 0,0 0 0,0 0 16,21 1-16,21-22 0</inkml:trace>
  <inkml:trace contextRef="#ctx0" brushRef="#br0" timeOffset="1655.33">8826 889 0,'0'0'16,"22"-21"-16,-22 0 0,0 0 0,0-1 0,0 1 15,0 0-15,-22 21 16,1-21-16,0 21 0,0 0 15,0 0-15,0 0 16,-1 0-16,1 21 0,0-21 16,0 42-16,0-20 0,0-1 15,-1 21-15,1 0 0,0 1 0,21-1 16,-21 22-16,21-22 0,-21 0 16,21 22-16,0-22 0,0 0 0,0 1 15,0-1-15,0-21 0,0 22 16,0-1-16,0-21 0,0 21 0,0-20 15,0-1-15,21 0 0,0 0 16,21 0-16,-20-21 0,-1 0 0,21 0 16,22 0-1,-22 0-15,0 0 0,1 0 0,-1-21 0,-21 0 16,21 0-16,1 0 16,-1-1-16,-21 1 0,22 0 0,-1 0 15,-21-21-15,0 20 0,0-20 16,1 0-16,-1-1 0,0 1 0,-21 0 15,0-1-15,0-20 0,0 21 16,0-22-16,0 22 0,-21-1 0,0-20 16,-22 21-16,22-1 0,-21 22 15,-1-21-15,1 21 0,0-22 0,-1 22 16,1 21-16,0-21 0,-1 21 16,1 0-16,0 0 0,-1 0 0,22 21 15,-21-21-15,21 21 0,0 0 16,-1 1-16,1 20 0,0-21 0,21 0 15,0 22-15,0-22 16,0 21-16,0 0 0,0-20 0,0-1 16,21 0-16,0 0 0,1 0 15,20 0-15</inkml:trace>
  <inkml:trace contextRef="#ctx0" brushRef="#br0" timeOffset="2023.11">9694 762 0,'0'0'0,"0"-21"15,0 42 32,-21 0-31,21 22-16,0-1 0,0 0 0,0 1 15,0-1-15,0 21 0,-21-20 16,21 20-16,0-20 0,-21 20 0,21-21 16,-21 1-16,21 20 0,0-20 15,-22-1-15,22 0 0,-21 1 16,21-1-16,-21 0 0,21 1 0,0-22 16,0 0-16,0 21 0,0-21 15,0 1-15,0-1 0,0-42 47,0-1-47,0 1 16,21 0-16,-21-21 0,21 21 0</inkml:trace>
  <inkml:trace contextRef="#ctx0" brushRef="#br0" timeOffset="2474.86">9779 974 0,'0'0'0,"-21"-21"0,0-1 0,-1 1 0,22 0 16,-21 0-16,21 0 15,0 0-15,0-1 0,0 1 0,0 0 16,0 0-16,21 0 16,-21 0-16,22 21 0,-1-22 0,21 22 15,-21-21-15,22 21 0,-22-21 16,21 21-16,0 0 0,1 0 0,-1 0 15,0 0-15,1 0 0,-1 0 16,0 0-16,1 0 0,-22 21 0,0 0 16,0 1-16,-21-1 0,0 0 15,0 21-15,0-21 0,-21 22 0,0-1 16,0-21-16,-22 22 16,1-1-16,0-21 0,-1 21 0,1-20 15,0 20-15,-1-21 0,1 0 16,0 0-16,21 1 0,-22-1 0,22-21 15,0 21-15,0 0 0,0-21 16,21 21-16,-22-21 0,1 0 16,21 21-1,21-21 32,1-21-47,-1 21 0,0-21 16,0 0-16,0 21 0</inkml:trace>
  <inkml:trace contextRef="#ctx0" brushRef="#br0" timeOffset="3011.55">11070 804 0,'21'-21'0,"-42"42"0,63-42 15,-42 0-15,0 0 0,0 0 16,-21 21 0,0 0-16,0 0 0,0 0 15,0 0-15,-1 0 0,-20 0 0,21 21 16,-21 0-16,20 0 16,-20 0-16,21 22 0,-21-22 0,-1 21 0,22 1 15,0-22-15,-21 21 0,20 0 16,22-20-16,0-1 0,-21 0 15,21 0-15,0 0 0,0 0 16,21 1-16,1-22 0,-1 0 16,0 0-16,21 0 0,-21 21 15,22-21-15,-22 0 0,21 0 16,1 0-16,-1 21 0,0-21 0,1 0 16,-1 21-16,-21-21 0,0 21 15,22-21-15,-22 21 0,0-21 0,-21 22 16,0-1-16,0 0 0,0 0 15,-21 0-15,0 0 0,-1 1 16,-20-22-16,0 21 0,-1 0 16,1 0-16,-21-21 0,20 21 15,1 0-15,-22-21 0,22 0 0,21 22 16,-21-22-16,20 0 0,-20 0 0,21 0 16,0 0-16,0 0 15,-1 0-15,1 0 16,21-22-1,0 1 1,-21 21 0</inkml:trace>
  <inkml:trace contextRef="#ctx0" brushRef="#br0" timeOffset="3743.75">6858 2117 0,'-21'0'0,"42"0"47,0 0-47,21 0 15,-20 0-15,-1 0 16,21 0-16,0 0 0,1 0 0,-1 0 15,22 0-15,-1-21 0,1 21 16,20 0-16,1 0 0,0 0 0,20 0 16,1 0-16,0 0 0,21-22 15,-21 22-15,0 0 0,21 0 0,0 0 16,0 0-16,21 0 0,-21 0 16,21 0-16,-21 0 0,0-21 0,21 21 15,0 0-15,1 0 0,-1 0 16,0 0-16,-21-21 0,0 21 15,-21 0-15,0 0 0,-1 0 0,1 0 16,-21 0-16,0 0 0,-22 0 16,1 0-16,-22-21 0,21 21 0,-41 0 15,20 0-15,-21 0 0,0 0 16,0 0-16,-42 0 31,0 0-15,0 0-16,-21 0 0,-1 0 15,1 0-15,0 0 0,-1 0 0</inkml:trace>
  <inkml:trace contextRef="#ctx0" brushRef="#br0" timeOffset="4428.1">6816 2244 0,'0'0'16,"-22"0"-16,1 0 15,42 0 48,1 0-63,-1 0 0,21 0 0,-21 0 15,22 0-15,-1 0 0,0 0 16,1 0-16,-1 0 0,21 0 16,1 0-16,-1 0 0,22 0 0,0 0 15,-1 0-15,22 0 0,0 0 16,0 0-16,0 0 0,0-21 0,-1 21 16,22 0-16,-21 0 0,21 0 15,0-22-15,0 22 0,21 0 0,-21 0 16,0 0-16,0 0 0,0-21 15,22 21-15,-22 0 0,0 0 0,0-21 16,0 21-16,0 0 0,-22 0 16,1 0-16,21 0 0,-21 0 0,0 0 15,0 0-15,0 0 0,-22 0 16,1 0-16,0 0 0,-1 0 16,-20 0-16,-22 0 0,22 0 0,-22 0 15,-21 0-15,21 0 0,-20 0 16,-1 0-16,0 0 0,0 0 0,0 0 15,0 0 1,-21-21 15,0 0-15</inkml:trace>
  <inkml:trace contextRef="#ctx0" brushRef="#br0" timeOffset="4551.03">11769 2117 0,'21'0'47,"0"0"-32,0 0-15,-21-21 16</inkml:trace>
  <inkml:trace contextRef="#ctx0" brushRef="#br0" timeOffset="23243.77">2349 4085 0,'22'0'31</inkml:trace>
  <inkml:trace contextRef="#ctx0" brushRef="#br0" timeOffset="24175.33">2688 3831 0,'-21'-21'0,"21"0"16,-21 0-16,21 0 15,0-1-15,0 1 16,0 42 15,0 1-15,0 20-16,0-21 0,0 21 15,0 1-15,0-1 0,-21 22 16,21-22-16,0 21 0,0 1 0,-22-1 16,22-20-16,0-1 0,0 0 15,0 1-15,0-1 0,0 0 0,0-20 16,0-1-16,0 0 0,0 0 15,0 0-15,0 0 0,0 1 16,0-44 31,0 1-47</inkml:trace>
  <inkml:trace contextRef="#ctx0" brushRef="#br0" timeOffset="24519.48">3006 4318 0,'0'21'0,"0"-42"0,21 42 15,0-21 1,-21-21-1,21 21-15,-21-21 16,0 0-16,0 0 16,0-1-16,-21 22 31,0 0-31,21 22 16,-21-22-1,21 21-15,-22-21 16,22 21-1,0-42 1,22 0-16,-1 21 16,0-22-16</inkml:trace>
  <inkml:trace contextRef="#ctx0" brushRef="#br0" timeOffset="27344.39">4000 4022 0,'0'0'0,"0"-21"0,-21 21 16,0 0-16,21 21 15,-21 0 1,21 0-16,-21 0 0,21 0 0,0 1 16,0-1-16,0 0 0,0 0 15,0 0-15,0 0 0,0 1 16,0-1-16,21-21 16,0 0-16,0 0 15,0 0-15,1-21 0,-1 21 16,0-22-16,0 1 0,0-21 15,22 21-15,-22-22 0,0 1 0,21 21 16,-21-21-16,1-1 0,-1 22 16,0-21-16,-21 21 0,0-22 0,0 22 15,0 0-15,0 0 0,0 0 16,0-1-16,-21 22 16,0 0-1,21 22-15,-22-1 0,22 0 16,-21 0-16,21 21 0,0 1 0,0 20 15,0 1-15,0-22 16,0 22-16,0-1 0,0 1 0,0-1 16,0-21-16,0 22 0,0-22 15,0 1-15,0-1 0,0 0 0,0 1 16,0-22-16,-21 21 0,21-21 0,-21 0 16,21 1-16,0-1 0,-21 0 15,0-21-15,-1 0 16,1-21-16,0 0 15,0 21-15,0-22 0,0 1 0,-1-21 16,1 21-16,0-22 16,0 22-16,0-21 0,-22 21 0,22-22 15,0 22-15,21 0 0,-21 0 16,21 0-16,-21 21 0,21 21 16,0 0-1,0 0-15,0 22 0,21-22 16,0 21-16,-21-21 0,21 22 15,0-22-15,1 21 0,-22 0 0,21-20 16,0-1-16,0 21 0,0-21 16,0 0-16,1-21 0,-1 22 0,0-22 15,21 0-15,-21 0 0,1 0 16,20-22-16,0 1 0,1 0 16,-1 0-16,0-21 0,1 20 0,-1-20 15,0 21-15,1-21 0,-1-1 16,-21 1-16,0 0 0,0-1 0,1 1 15,-22 21-15,0-22 0,0 22 16,0 0-16,0 0 0,0 0 0,0 42 31,0 0-31,0 21 0,0-20 16,0 20-16,-22-21 0,22 21 16,-21 1-16,0-22 0,21 21 0,0-21 15,0 1-15,0-1 0,0 0 16,0 0-16,0 0 0,0 0 15,0-42 17,21 0-17,0 0-15,1-21 0,-22 20 16,21 1-16,-21-21 0,21 21 0,0-22 16,0 22-16,0-21 0,1 0 15,-1 20-15,0-20 0,0 42 16,0 0-16,0 0 0,1 0 15,-1 21-15,-21 0 16,21 1-16,-21-1 0,0 0 16,0 21-16,0-21 0,0 22 0,0-22 15,0 21-15,0-21 0,21 22 0,-21-22 16,21 21-16,-21-21 0,0 1 16,21-1-16,1 0 0,-1-21 0,0 0 15,0 0-15,0 0 16,0 0-16,1 0 0,-1-21 0,0 0 15,0-1-15,21-20 0,-20 21 16,-1-21-16,0-1 0,0 1 0,0-22 16,0 1-16,1-1 0,-1 1 15,0-1-15,0 1 0,0-1 16,-21 1-16,0-1 0,0 22 0,0 0 16,0-1-16,0 22 0,0 0 15,0 0-15,-21 21 16,0 0-16,21 21 15,-21 0-15,21 22 0,0-1 0,-21 0 16,21 22-16,0-22 0,0 22 16,-22-1-16,22 1 0,0-22 0,0 21 15,0-20-15,0-1 0,0 0 16,0 1-16,0-1 0,0-21 0,0 0 16,0 1-16,0-1 0,0 0 15,0 0-15,0-42 31,0 0-15,0 0-16,0-1 0,0 1 16,22-21-16,-22 21 0,21 0 0,0-1 15,-21 1-15,21-21 0,0 42 0,-21-21 16,21 0-16,1 21 16,-1 0-16,0 21 15,-21 0-15,21 0 16,-21 0-16,0 0 0,0 1 0,0-1 15,0 0-15,0 0 0,21 0 16,0 22-16,-21-22 0,22-21 16,-22 21-16,21 0 0,0 0 0,0-21 15,21 0-15,-20 21 0,-1-21 16,21 0-16,-21 0 0,22 0 0,-22 0 16,21-21-16,-21 0 0,22 0 15,-22 0-15,0 21 0,21-43 0,-21 22 16,1 0-16,-22-21 0,21 21 0,0-22 15,-21 1-15,21 0 0,-21-1 16,0 22-16,0-21 0,0 21 0,0-1 16,0 1-16,-21 21 15,21 21 1,-21 1 0,0 20-16,21-21 0,-22 21 0,22-20 0,0 20 15,-21-21-15,21 21 0,0-20 16,-21-1-16,21 21 0,0-21 15,0 0-15,0 1 0,0-1 0,0 0 16,0 0-16,21-21 0,0 21 16,1-21-16,-1 0 0,0 0 15,0 0-15,0 0 0,0 0 0,22 0 16,-22-21-16,21 0 0,-21 0 16,22 0-16,-1-1 0,-21 1 15,22-21-15,-22 21 0,21-22 0,-21 1 16,0 0-16,-21 21 0,0-22 15,22 22-15,-22 0 0,0 0 0,-22 21 32,1 0-17,21 21-15,0 0 0,0 0 16,0 0-16,0 1 0,0-1 0,0 0 16,0 0-16,21 0 0,-21 0 0,0 1 15,22-1-15,-1 0 0,-21 0 16,21 0-16,-21 0 0,21 1 15,-21-1-15,21-21 0,-21 21 16,21-21-16,1 21 16,-1-21-16,0 0 0,21 0 15,-21 0-15,1 0 0,-1 0 16,21-21-16,-21 21 0,0-21 0,22 0 16,-22-1-16,0 1 0,0 0 15,0 0-15,1 0 0,-22-22 0,21 22 16,0-21-16,-21 0 0,0 20 15,0 1-15,0 0 16,0 42 0,0 0-16,0 1 15,0-1-15,0 0 0,0 0 16,0 21-16,0-20 0,0-1 0,0 21 16,0-21-16,0 0 15,0 1-15,0-1 0,0 0 16,0 0-16,21 0 0,0-21 15,0 0-15,1 0 16,20 0-16,-21 0 0,0 0 0,22 0 16,-22-21-16,21 21 0,-21-21 0,0 0 15,22-22-15,-22 22 0,0-21 16,21 0-16,-20-22 0,-1 22 0,21-22 16,-21 1-16,0-1 15,1 1-15,-1 20 0,-21-20 0,0 21 16,21-1-16,-21 22 0,0-21 0,0 21 15,0-1-15,0 1 16,0 42 0,-21 1-16,21-1 15,0 21-15,0 0 0,-21 1 0,-1 20 16,22 1-16,-21-22 0,21 22 16,0-22-16,-21 64 0,0-64 15,21 0-15,0-20 0,0 20 16,0-21-16,0 0 0,0 0 0,0 1 15,0-1-15,0 0 0,21-21 16,-21 21-16,21-21 0,0 0 0,1 0 16,-1 0-16,0 0 15,0 0-15,0 0 0,-21-21 0,21 0 16,1 21-16,20-21 0,-21-1 16,0 1-16,0 0 0,1 0 15,-1 0-15,0 0 0,0-1 0,-21-20 16,0 21-16</inkml:trace>
  <inkml:trace contextRef="#ctx0" brushRef="#br0" timeOffset="27554.91">7789 4233 0,'0'0'16,"21"0"-1,1 0-15,-1 0 0,0 0 16,21-21-16,-21 21 0,22 0 15,-22-21-15,21 21 0,1-21 0,-22 21 16,21-21-16,-21 21 0,0-21 16,1 21-16,-1-22 0,-21 1 15,0 0 1,-21 21-16</inkml:trace>
  <inkml:trace contextRef="#ctx0" brushRef="#br0" timeOffset="27742.8">7345 4022 0,'0'0'15,"-21"0"-15,-1 0 16</inkml:trace>
  <inkml:trace contextRef="#ctx0" brushRef="#br0" timeOffset="29790.93">8657 4530 0,'64'0'32,"-64"-21"-32,21 21 15,0-22-15,-21 1 0,0 0 0,21 0 16,-21 0-16,21 0 0,-21-1 0,0 1 16,0-21-16,0 21 0,0-22 15,0 1-15,0 21 0,-21-21 0,0 20 16,21 1-16,-21 0 15,0 0-15,-1 21 0,1 0 0,0 0 16,0 0-16,0 0 0,0 21 16,-22 0-16,22 0 0,0 1 0,0 20 15,0 0-15,-22 1 0,22-1 0,0 0 16,0 1-16,21-1 0,-21 0 16,21-21-16,-22 22 0,22-1 0,0-21 15,0 0-15,0 1 0,0-1 16,22 0-16,-1-21 15,0 0-15,0 0 0,0 0 0,22 0 0,-22 0 16,0-21-16,21 21 0,-21-21 16,22-1-16,-22 1 0,21 0 15,-21-21-15,22 21 0,-22-22 16,0 1-16,0 0 0,0-1 0,-21 1 16,0 0-16,22-1 0,-22 1 0,21 21 15,-21 0-15,0-1 0,0 1 16,0 42-1,0 1-15,0-1 0,0 0 16,0 21-16,0-21 0,0 22 0,0-1 16,0 0-16,0 1 0,0-22 15,0 21-15,0-21 0,0 1 0,21-1 16,0 0-16,0 0 0,0 0 0,1-21 16,-1 0-16,0 0 15,0 0-15,0 0 0,22 0 0,-22 0 16,0-21-16,0 21 0,21-21 15,-20 0-15,-1 0 0,0-22 0,-21 22 16,21-21-16,-21-1 0,21-41 16,-21 41-16,0 1 0,0 21 15,0-21-15,0 20 0,0 44 32,0-1-32,0 21 0,0-21 15,0 22-15,0-1 0,0 0 0,0 1 16,-21-22-16,0 21 0,21 0 15,-21-20-15,21-1 0,0 0 0,0 0 16,0 0-16,21-42 47,0 0-47,-21 0 0,21 0 16,0-1-16,1-20 0,-22 21 0,21-21 15,0-1-15,-21 1 0,21 21 0,-21-22 16,21 22-16,-21 0 0,21 0 15,1 21-15,-1 0 0,0 21 16,-21 0-16,21 0 16,-21 1-16,21-1 0,-21 21 0,21-21 15,1 0-15,-22 22 0,21-22 0,0 0 16,0 21-16,0-20 0,0-1 16,1 0-16,-1 0 0,0-21 15,21 0-15,-21 0 0,1 0 16,-1 0-16,0 0 0,0-21 0,0 21 15,0-21-15,1 0 0,20-1 0,-21 1 16,0-21-16,22 0 0,-22-1 16,21 1-16,0 0 0,-20-1 0,20-20 15,-21 20-15,21 22 0,-20-21 16,-1 21-16,0 0 0,0-1 16,21 22-16,-42 22 15,0-1-15,22 0 16,-22 0-16,0 0 0,0 0 0,0 1 15,0-1-15,0 0 0,0 0 16,0 0-16,0-42 31,0 0-15,0 0-16,0 0 0,0-1 16,0 1-16,-22 0 15,22 0-15,-21 0 0,21 0 0,-21 21 16,0-22-16,0 22 15,0 0-15,-1 0 16,1 22-16,0-1 0,0 0 0,0 0 16,0 21-16,21-20 0,-22 20 15,1 0-15,21-21 0,-21 22 0,21-1 16,0-21-16,0 22 0,0-22 16,0 21-16,0-21 0,0 0 0,21 1 15,0-1-15,1 0 0,-1-21 0,0 21 16,21-21-16,-21 0 0,22 0 15,-1 0-15,-21 0 0,22 0 16,-1 0-16,0 0 0,1 0 0,-1-21 16,0 0-16,1 0 0,-1-1 15,-21-20-15,21 21 0,22-64 16,-22 43-16,-21 0 0,1-1 16,-1 1-16,0 21 0,-21-22 0,21 22 15,-21 0-15,0 0 0,-21 21 16,0 0-1,0 21-15,-1 0 0,1 0 0,21 1 16,-21 20-16,0-21 0,0 21 16,0-20-16,21 20 0,0-21 0,0 21 15,0-20-15,0-1 0,0 0 0,0 0 16,0 0-16,0 0 0,21-21 16,-21 22-16,21-22 0,21 0 0,-21 0 15,43 0-15,-43 0 16,21 0-16,1 0 0,-22 0 15,21-22-15,1 1 0,-22 0 0,21 0 16,0-21-16,1 20 0,-22-20 16,21 0-16,-21-1 0,22-20 0,-22 21 15,0-1-15,0 1 0,0 0 0,-21 20 16,22-20-16,-22 21 16,-22 21-16,1 0 15,0 21-15,0-21 0,0 42 16,0-20-16,21-1 0,-22 21 0,22 0 15,0 1-15,0-22 0,0 21 0,0-21 16,0 22-16,0-22 16,43 42-16,-22-41 0,0-1 15,0 0-15,0 0 0,1 0 16,-1-21-16,0 21 0,-21 1 0,21-22 16,-21 21-16,21-21 0,-21 21 15,-21-21 1,0 0-1,0 0-15,0 0 0,-1 0 32,1 0-32,0 0 15,0 0-15,0-21 0,0 21 16</inkml:trace>
  <inkml:trace contextRef="#ctx0" brushRef="#br0" timeOffset="30871.31">2201 5990 0,'0'0'0,"-21"0"0,0-21 15,21 0-15,-21 21 0,21-21 16,0 0-16,0-1 16,0 1-16,0 0 15,0 0-15,0 0 0,0 0 16,0-1-16,21 1 0,0 0 15,0 21-15,0-21 0,1 0 0,-1 21 16,21 0-16,-21 0 0,22 0 16,-1 21-16,-21 0 0,21 0 0,-20 22 15,20-1-15,-21 0 0,0 1 16,0 20-16,-21-21 0,0 1 0,0 20 16,-21-20-16,0 20 0,-42 22 15,20-22-15,1-20 0,0-1 16,-1-21-16,1 21 0,0-20 15,20-1-15,-20 0 0,21-21 16,-21 0-16,20 0 0,1 0 16,0 0-16,0-21 0,0 0 0,0-1 15,-1 1-15,1 0 0,21 0 16,-21-21-16,21 20 0,-21-20 16,21 21-16,0-21 0,0 20 0,0-20 15,0 21-15,21 0 0,0 0 16,0-1-16,22 22 0,-22 0 0,0 0 15,0 0-15,22 22 0,-22-1 16,0 0-16,21 0 0,-21 21 16,1-20-16,-22 20 0,21-21 0,0 21 15,-21-20-15,21 20 0,-21-21 16,0 0-16,21 0 0,-21 1 16,21-1-16,-21 0 0,22-21 0,-22 21 15,21-21 1,0 0-16,0 0 0,-21-21 0,21 0 15,0 0-15,1-22 16</inkml:trace>
  <inkml:trace contextRef="#ctx0" brushRef="#br0" timeOffset="31059.2">3027 6223 0,'0'-21'94</inkml:trace>
  <inkml:trace contextRef="#ctx0" brushRef="#br0" timeOffset="31518.64">4445 5525 0,'0'0'0,"0"-43"16,-21 64-1,21 1-15,-21 20 0,21 0 16,-22 22-16,22-1 0,-21 1 0,0 20 16,21-20-16,-21 21 0,0-1 15,21-20-15,0 20 0,-21-20 0,21-1 16,-22 1-16,22-1 16,-21-20-16,21 41 0,0-41 15,0-22-15,0 0 0,0-42 31,0 0-31,0 0 16,0-22-16,0 1 0,0 0 16,0-1-16,0 1 0</inkml:trace>
  <inkml:trace contextRef="#ctx0" brushRef="#br0" timeOffset="31835.05">4149 5948 0,'0'0'0,"-43"-191"31,43 149-31,0 21 0,0-21 15,0 20-15,0-20 0,21 21 16,1 0-16,20-22 0,0 22 0,1 21 16,20-21-16,1 0 0,-1 21 15,1 0-15,-1 0 0,1 21 0,-1 0 16,1 0-16,-22 22 0,0-1 16,-21 0-16,1 1 0,-22 20 0,0-20 15,0-1-15,-22 0 0,1 22 16,-21-22-16,-22-21 0,22 22 0,0-1 15,-22-21-15,22 0 0,0 0 16,-1 1-16,1-22 0,0 21 16,20-21-16,1 0 15,42 0 17,1 0-32,-1 0 15,0 0-15,0 0 0,0 0 0</inkml:trace>
  <inkml:trace contextRef="#ctx0" brushRef="#br0" timeOffset="32382.74">4826 6435 0,'0'0'16,"21"21"-16,-21 0 0,21-21 16,0 0-1,1 0-15,-1-21 16,0 0-16,-21 0 0,21-1 15,0 1-15,0 0 0,1 0 0,-22-21 16,21 20-16,0-20 0,-21 21 0,0-21 16,0-1-16,21 22 0,-21-21 15,0-1-15,21 22 0,-21 0 0,0 0 16,0 42 0,0 0-16,0 0 15,0 22-15,0-22 0,0 21 16,0-21-16,0 22 0,-21-1 0,21 0 15,0 1-15,0-1 0,0 0 16,0-20-16,0 20 0,0 0 16,0-21-16,0 1 0,0-1 0,21 0 15,0-21-15,1 0 16,-1 0-16,0 0 0,21 0 0,-21-21 16,1 0-16,20-1 0,-21 1 15,0 0-15,0-21 0,1 21 0,-1-22 16,0 22-16,0-21 0,-21-1 15,21 1-15,-21 0 0,0-1 0,0 1 16,0 0-16,-21-1 0,0 22 16,0-21-16,0 21 0,-1 0 15,1 21-15,0 0 0,-21 0 0,21 0 16,-1 0-16,1 21 0,-21 0 16,21 0-16,0 0 0,-1 0 0,22 1 15,-21-1-15,21 0 0,-21 0 0,21 0 16,0 0-16,0 1 0,0-1 15,21-21-15,0 0 0,1 0 16,20 0-16,-21 0 0</inkml:trace>
  <inkml:trace contextRef="#ctx0" brushRef="#br0" timeOffset="33259.01">6032 5609 0,'0'-21'0,"0"42"0,0-63 0,0 21 15,0 42 1,-21 0 0,0 21-16,0-20 0,21 20 0,-21 0 15,0 22-15,21-22 0,-22 0 0,1 22 16,21-22-16,-21 22 0,21 20 16,-21-41-16,21-1 0,0 0 15,0 1-15,0-1 0,0 0 16,0 1-16,0-22 0,21 0 15,-21 21-15,21-42 0,0 22 0,1-22 16,-1 21-16,21-21 0,-21 0 16,0 0-16,1-21 0,20-1 0,-21 1 15,0 0-15,22-21 0,-22 21 16,0-22-16,0 22 0,0 0 0,0-21 16,1-1-16,-22 22 0,0-21 0,21 21 15,-21-22-15,0 22 0,0 0 16,21 0-16,-21 0 0,0 42 31,0 0-31,-21 0 16,21 21-16,-21-20 15,21-1-15,-22 0 0,22 21 0,0-21 16,0 22-16,0-22 0,0 0 0,0 0 16,0 22-16,0-22 15,22 0-15,-1-21 0,21 0 16,64-21-1,-64 0-15,1-1 0,-22 1 16,21 0-16,-21-21 0,22 21 16,-22-1-16,0 1 0,0-21 0,0 21 15,-21 0-15,0-1 0,0 1 16,21 0-16,-21 0 0,0 0 0,0 42 47,0 0-47,0 0 0,0 22 15,-21-22-15,21 21 0,0 0 0,0 1 16,0-1-16,0 22 0,0-22 16,0 21-16,0 1 0,0-1 0,0 1 15,0 21-15,0-22 0,0 22 0,0-22 16,0 43-16,0-21 0,0-1 16,0 22-16,0-21 0,0 21 0,0-22 15,0 1-15,0 21 0,0-21 0,-21 63 16,21-64-16,-21-20 15,21-22-15,-21 1 0,0-1 16,-1-21-16,1 0 0,0-21 0,-21 0 16,-1 0-16,22 0 0,-21-21 0,-22-21 15,22-1-15,-21 1 0,20 0 16,-20-22-16,-1 1 0,22-1 0,-22 1 16,22-1-16,-21 1 0,20-1 15,22 1-15,-21 20 0,21-20 16,-1 21-16,22-1 0,0-20 0,0 20 0,0 1 15,22-21-15,-1 20 0,0-20 16,21 20-16,1-20 0,-1 21 16</inkml:trace>
  <inkml:trace contextRef="#ctx0" brushRef="#br0" timeOffset="34034.57">7197 6033 0,'0'0'0,"-22"-22"0,22 1 16,0 0-16,-21 21 15,0 0 1,21 21 0,0 0-16,0 22 0,0-22 0,0 21 15,0-21-15,0 22 0,0-1 16,-21 0-16,21-20 0,-21 20 0,21 0 16,-21-21-16,21 1 0,0-1 15,0 0-15,0 0 0,-22-21 16,1 0-1,21-21 1,0 0-16,0 0 0,0-1 0,0-20 16,0 21-16,0-21 0,0 20 15,0-20-15,0 0 0,21 21 0,1-22 16,-1 1-16,0 21 0,0-22 0,21 22 16,-20 0-16,20 0 0,-21 0 15,21 21-15,-20 0 0,20 0 0,0 0 16,-21 21-16,1 0 0,20 0 15,-21 0-15,0 22 0,-21-22 0,0 21 16,0 1-16,0-22 0,0 0 16,0 21-16,0-21 0,0 1 15,0-1-15,-21 0 0,0 0 16,21 0-16,-21-21 0,0 0 16,-1 0-1,22-21-15,0 0 0,0 0 16,0 0-16,0-22 0,0 22 15,22 0-15,-1-21 0,0-1 0,21 22 16,-21-21-16,1 21 0,20-22 0,0 22 16,-21 0-16,22 0 0,-1 21 15,-21 0-15,22 0 0,-22 0 0,21 21 16,-21 0-16,0 0 0,-21 0 16,0 1-16,0 20 0,0-21 15,0 0-15,0 22 0,0-22 0,-21 0 16,21 0-16,-21 0 0,0 0 15,21 1-15,0-1 0,-21 0 0,21 0 16,21-42 15,0 0-31,0 0 0</inkml:trace>
  <inkml:trace contextRef="#ctx0" brushRef="#br0" timeOffset="35058.29">8276 5948 0,'0'0'15,"0"-21"-15,0 0 0,0-1 16,0 44 0,0-1-1,0 0-15,0 0 0,-21 21 0,21-20 16,-21 20-16,21-21 0,0 21 16,-21-20-16,21 20 0,0-21 0,0 21 15,0-20-15,0-1 0,0 0 0,0 0 16,0 0-16,0 0 0,21-21 15,0 0-15,0 0 0,21 0 16,-20-21-16,-1 0 0,0 0 16,0 0-16,0 0 0,0-1 15,1 1-15,-1 0 0,0-21 0,0-1 16,0 22-16,-21-21 0,0 0 16,0-1-16,0 1 0,0 0 0,0-1 15,0 22-15,-21 0 0,0 0 16,0 21-16,0 0 0,-1 0 0,1 0 15,0 21-15,-21 0 0,21 0 0,-1 0 16,1 22-16,21-22 0,-21 0 16,21 21-16,-21-20 0,21-1 0,0 0 15,0 0-15,0 0 0,0 0 16,0 1-16,21-1 0,0 0 16,0-21-16,1 21 0,-1-21 0,21 0 15,-21 0-15,0 21 0,22-21 16,-22 0-16,0 0 0,0 0 0,0 0 15,1 0-15,-1 0 0,0 0 16,0 0-16,0 0 16,0-21-16,-21 0 15,22 21-15,-1-21 0,0 0 0,0-1 16,0-20-16,0 21 0,1 0 16,20-22-16,-21 1 0,21 0 0,-20 21 15,-1-1-15,21-20 0,-42 21 16,0 42-1,-21-21-15,0 21 16,0 0-16,-22 1 0,22-1 16,0 21-16,0-21 0,0 0 0,-1 1 15,1-1-15,21 0 0,0 0 0,0 0 16,0 0-16,0 1 0,0-1 16,21 0-16,1-21 0,-1 0 15,0 0-15,21 0 0,-21 0 16,1 0-16,20 0 0,0 0 0,-21 0 15,22 0-15,-1-21 0,-21 0 16,22 21-16,-22-22 0,0 1 0,0 0 16,0 0-16,0 0 0,1 0 15,-1-1-15,-21-20 0,0 21 0,0 0 16,21 0-16,-21-1 0,0 44 31,0-1-15,0 0-16,0 0 0,0 21 0,-21-20 15,21 20-15,0 0 0,0-21 0,0 22 16,0 20-16,0-20 0,-21 20 16,21 1-16,-22-1 0,22 1 0,-21 20 15,21-20-15,-21-1 0,0 22 0,0 0 16,0-22-16,-1 22 0,1-1 16,0 1-16,0 0 0,0-1 15,21-20-15,-21-1 0,21 1 0,0-1 16,0-20-16,0-1 0,0-21 0,0 0 15,0 1-15,0-1 0,0-42 32,21-1-32,0 1 0,0-21 0,0 0 15,-21-1-15,21-20 0,1-1 16,-1 1-16,0-22 0,0 0 0</inkml:trace>
  <inkml:trace contextRef="#ctx0" brushRef="#br0" timeOffset="35346.33">9419 6202 0,'0'-42'0,"0"84"0,0-127 0,0 64 0,0-21 16,0 21-16,0-22 0,0 22 0,0 0 15,42-21-15,-42 20 0,43 1 16,-22 0-16,0 0 0,21 21 0,-20-21 16,20 21-16,0 0 0,-21 0 15,22 0-15,-22 0 0,0 21 0,0 0 16,0 0-16,-21 0 0,0 1 0,0-1 15,0 21-15,-21-21 0,0 0 16,-21 1-16,21-1 0,-22 21 16,1-21-16,21 0 0,-22-21 0,22 22 15,-21-1-15,21-21 0,0 0 16,-1 21-16,1-21 16,21-21-1,0 0-15,21-1 0,1 1 16,-1-21-16,21 21 0</inkml:trace>
  <inkml:trace contextRef="#ctx0" brushRef="#br0" timeOffset="35938.75">10329 5482 0,'0'0'0,"43"-63"32,-43 84-17,0 0 1,-22 0-16,22 22 0,-21-22 0,0 42 15,0-20-15,0-1 0,21 21 16,-21-20-16,-1 20 0,1-20 16,0-1-16,21 0 0,-21-21 0,21 22 0,-21-22 15,21 0-15,-21 0 0,21 0 16,21-42 15,0 0-31,0 0 0,0 0 16,0 0-16,1-1 0,-1-20 15,21 21-15,-21-21 0,0 20 0,1 1 16,-1 0-16,-21 0 0,21 0 16,0 21-16,-21 21 15,21 0-15,-21 0 0,21 0 16,-21 1-16,0 20 0,0-21 0,0 0 16,0 22-16,0-22 0,22 0 0,-22 0 15,21 0-15,0-21 16,0 0-16,0 0 15,0 0-15,1 0 0,-1 0 16,0-21-16,0 0 16,0 0-16,0 0 0,1-1 0,-1-20 15,-21 0-15,21 21 0,0-22 16,0 1-16,-21 21 0,0 0 0,0-1 16,0 44-1,0-1-15,0 0 16,0 21-16,0-21 0,0 1 0,0 20 15,0-21-15,-21 0 0,21 0 0,0 1 16,0-1-16,-21-21 0,21 21 16,0-42 15,21 0-15,0-1-16</inkml:trace>
  <inkml:trace contextRef="#ctx0" brushRef="#br0" timeOffset="36086.66">10858 5588 0,'0'0'0,"-21"0"0,0 0 0,0 0 15,0 0-15,0 0 16,21 21 0,21-21-1,0 0-15</inkml:trace>
  <inkml:trace contextRef="#ctx0" brushRef="#br0" timeOffset="36443.17">11430 5588 0,'0'0'0,"-21"0"16,0 0-16,-1 0 15,1 21-15,-21-21 0,21 21 16,-22 1-16,1-1 0,21 0 0,-21 0 15,20 0-15,1 0 0,0 1 16,21-1-16,0 0 0,0 0 16,0 0-16,21 0 0,0-21 15,22 22-15,-22-22 0,21 21 16,-21-21-16,22 21 0,-22-21 16,21 21-16,-21-21 0,1 0 0,-1 21 15,-21 0 1,-21 1-1,-1-22-15,-20 0 0,21 0 0,-21 0 16,-1 21-16,22-21 0,-21 0 16,21 0-16,-22 0 0,22 21 0,0-21 15,0 0-15,42 0 32,0-21-32,21 0 0</inkml:trace>
  <inkml:trace contextRef="#ctx0" brushRef="#br0" timeOffset="37131.15">11832 5673 0,'0'0'0,"-21"-21"0,0 21 15,0 0-15,-1 0 0,22 21 16,-21 0-16,0 0 15,21 0-15,-21 0 0,21 1 0,0 20 16,0-21-16,0 0 0,-21 22 16,21-22-16,0 0 0,0 0 15,0 0-15,0 0 0,0 1 16,0-1-16,0-42 47,0-1-47,0 1 0,0 0 15,0 0-15,0-21 0,0 20 0,21-20 16,-21 0-16,21-1 16,21 22-16,-20-21 0,-1 0 0,21 20 15,-21 1-15,22 0 0,-22 0 0,21 21 16,-21 0-16,0 0 0,22 0 16,-22 0-16,0 21 0,0 0 0,22 22 15,-22-22-15,0 21 0,-21-21 16,21 22-16,-21-1 0,0-21 0,21 21 15,-21-20-15,0-1 0,0 0 16,0 0-16,0 0 0,0 0 0,0 1 16,0-1-16,-21-21 15,0 0-15,0 0 16,0 0-16,21-21 16,-22-1-16,22 1 15,0 0-15,0-21 0,0 21 16,22-22-16,-1 1 0,0 0 0,21-22 15,-21 22-15,43-1 0,-22 1 16,1 0-16,-1 21 0,21-1 0,-20 1 16,-1 0-16,0 21 0,1 0 0,-22 21 15,21 0-15,-21 1 0,1 20 16,-1-21-16,0 21 0,0 1 0,-21-1 16,0-21-16,0 22 0,0-1 15,0-21-15,0 0 0,0 22 0,-21-22 16,0-21-16,0 21 0,-22 0 0,22 0 15,0-21-15,-21 21 0,20-21 16,-41 0-16,21 22 0</inkml:trace>
  <inkml:trace contextRef="#ctx0" brushRef="#br0" timeOffset="38179">2032 8213 0,'0'0'0,"-21"0"15,0 0 1,21-21-16,0-1 15,0 1-15,0 0 16,0 0-16,21 0 0,0 0 0,0 21 16,0-22-16,22 1 15,-22 21-15,21 0 0,0 0 0,1 0 16,-22 0-16,21 21 0,1 1 16,-22-1-16,-21 0 0,0 21 0,0-21 15,0 22-15,-21-1 0,-1-21 16,-20 22-16,21-22 0,-21 21 0,-1-21 15,1 0-15,21 1 0,-22-1 16,22-21-16,0 0 0,0 21 0,0-21 16,0 0-1,21-21-15,0 0 16,0-1 0,0 1-16,21 21 0,0 0 15,0 0-15,0 0 16,0 0-16,22 0 0,-22 0 0,21 21 15,-21 1-15,22-1 0,-1 0 16,-21 0-16,22 0 0,-22 0 16,0 1-16,-21-1 0,0 21 0,0-21 15,-21 0-15,-22 22 0,1-22 0,21 21 16,-21-21-16,-1 1 0,1-1 16,0-21-16,-1 21 0,1-21 0,21 0 15,0 0-15,-22 0 16,22 0-16,0-21 0,0 21 0,21-21 15,-21-1-15,-1 22 16,22-21-16,0 0 16,0 0-1,22 0-15,-1 21 0,-21-21 16,21-1-16,0 1 0</inkml:trace>
  <inkml:trace contextRef="#ctx0" brushRef="#br0" timeOffset="38362.89">2857 8467 0,'0'0'0,"22"0"0,-1 0 93</inkml:trace>
  <inkml:trace contextRef="#ctx0" brushRef="#br0" timeOffset="39055.01">4403 7874 0,'0'-21'0,"0"42"0,-22-42 0,1 21 15,0 0 1,0 0-16,0 0 0,21 42 16,-21-21-16,-1 22 0,22-1 15,0 22-15,-21-22 0,0 21 0,0 1 16,21-22-16,-21 22 0,0-22 15,21 0-15,-22 1 0,1-1 0,0 0 16,0 1-16,0-22 0,0 0 16,-1 21-16,22-20 15,-21-22-15,21-22 16,0 1 0,0 0-16,0 0 0,21 0 15,-21-22-15,22 1 0,-1 21 0,0-43 16,-21 22-16,21 0 0,0-22 15,0 1-15,1-1 0,-1 1 0,-21 20 16,21-20-16,0 21 0,0 20 16,22-20-16,-22 21 0,0 21 15,0 21-15,0 0 0,0 0 16,1 22-16,-22-1 0,0 22 16,21-22-16,0 21 0,-21-20 0,0 20 15,0-20-15,0-1 16,0 21-16,0-41 0,0 20 0,0 0 15,0-21-15,0 1 0,0-1 0,0 0 16,0 0 0,-21-21-1,0-21-15,-1 21 16,22-21-16,-21 0 0,0-1 0</inkml:trace>
  <inkml:trace contextRef="#ctx0" brushRef="#br0" timeOffset="39690.65">4000 8382 0,'22'21'31,"-1"-21"-31,0 0 0,21 0 16,-21 0-16,22 0 0,20-21 16,1 0-16,-1 0 0,1 0 0,-1-1 15,22-20-15,-22 21 0,1-21 16,-1-1-16,1 1 0,-1 0 0,-20 20 15,-1-20-15,0 0 0,-20 21 0,-1-22 16,0 22-16,-21 0 0,0 0 16,0 0-16,0-1 0,0 1 15,-21 21 1,0 0 0,21 43-16,0-22 0,0 21 0,-22 0 15,22 1-15,-21-1 0,21 22 16,-21-22-16,21 21 0,0-20 0,0 20 15,-21-20-15,21-1 0,-21 0 0,21 1 16,-21-1-16,21-21 0,0 21 16,0-20-16,0-1 0,0 0 15,0 0-15,0-42 32,0 0-32,0 0 15,0-1-15,0 1 0,21 0 0,-21-21 16,21 21-16,0-22 0,0 1 15,0 0-15,1-22 0,-1 22 16,0-1-16,21 22 0,1-21 0,-22 21 16,21 0-16,0 21 0,1 0 0,-1 0 15,0 0-15,1 21 0,-1 0 16,-21 0-16,0 21 0,1-20 0,-22 20 16,0-21-16,0 21 0,-22 1 15,1-22-15,-21 21 0,21-21 0,-64 43 16,64-43-16,-21 21 15,-1-20-15,22-1 0,-21-21 16,21 21-16,-1-21 0,1 0 0,0 0 16,0 0-16,0 0 0,21-21 31,0 0-31,0-1 0,42 1 16,-21 21-16,0-21 0</inkml:trace>
  <inkml:trace contextRef="#ctx0" brushRef="#br0" timeOffset="40443.19">5800 8255 0,'0'0'0,"42"0"16,0-21-16,1 0 0,-22 0 15,0 21-15,0-22 0,0 22 0,-21-21 16,0 0 0,-21 21-16,0 0 0,0 0 15,-22 0-15,22 0 0,0 0 0,-21 21 16,21 0-16,-1-21 0,1 22 15,0-1-15,0 0 0,21 0 0,0 0 16,0 0-16,0 1 0,0-1 16,0 0-16,0 0 0,0 0 0,21 0 15,0-21-15,22 22 0,-22-22 0,0 21 16,0 0-16,0-21 0,0 21 16,1-21-16,-1 21 0,-21 0 15,0 1-15,0-1 16,-21-21-1,-1 0-15,1 21 0,0-21 0,-21 0 16,21 0-16,-22 0 0,1 0 0,21 0 16,-22 0-16,22 0 0,-21-21 15,21 21-15,0 0 0,-1-21 0,1 21 16,42 21 15,1-21-15,-1 21-16,0-21 0,0 21 0,21-21 15,-20 0-15,20 0 0,-21 21 0,21-21 16,1 0-16,-22 0 0,21 0 16,1 0-16,-1-21 0,0 21 15,1-21-15,-1 21 0,0-21 0,-21 0 16,22-1-16,-1 1 0,0 0 0,1 0 16,-22-21-16,21 20 0,1-20 15,-22 0-15,21-1 0,-21-20 0,0 21 16,1-22-16,-1 1 0,0 20 0,-21-20 15,0 20-15,0 1 0,0 0 16,0-1-16,0 22 0,0 0 16,0 0-16,0 42 15,0 0-15,0 0 16,0 1-16,-21 20 0,0 0 16,21 1-16,-22-1 0,22 21 15,0-20-15,0-1 0,-21 22 0,21-22 16,-21 0-16,21 1 0,0-22 0,0 21 15,-21-21-15,21 0 0,0 1 16,0-1-16,0 0 0,0 0 0,21-21 16,0 0-1,0 0-15,1 0 0,-1 0 16,-21-21-16,0 0 0,21 0 16,-21-1-16,21 1 0</inkml:trace>
  <inkml:trace contextRef="#ctx0" brushRef="#br0" timeOffset="40647.07">6435 8043 0,'0'0'15,"-22"0"-15,1 0 0,0 0 0,0 0 16,63 0 0,-21 0-1,1 0-15,20 0 0,-21 0 0,21-21 16,1 21-16,-1 0 0,-21-21 15,22 21-15,-1-21 0,0 21 16,-21 0-16,22 0 0,-22 0 16,0-21-16,0 21 0,0 0 0</inkml:trace>
  <inkml:trace contextRef="#ctx0" brushRef="#br0" timeOffset="41246.73">7197 8128 0,'0'0'0,"-22"0"0,22-21 15,0 0 1,0 0-16,0-1 0,0 1 16,0 0-16,0 0 15,22 21-15,-1-21 0,-21 0 0,21 21 0,0 0 16,0 0-16,0 0 15,1 0-15,-1 0 0,0 21 0,0 0 16,21 0-16,-20 21 0,-1-20 16,-21 20-16,21 0 0,-21 1 0,21-1 15,-21-21-15,0 21 0,0-20 0,0 20 16,0-21-16,0 0 0,-21 0 16,0 1-16,0-1 0,-1-21 15,1 21-15,0-21 16,0 0-16,21-21 15,0 0-15,0-1 0,0 1 16,0 0-16,0 0 0,0 0 0,0-22 16,0 22-16,0-21 0,0 0 15,0-1-15,21 22 0,0-21 0,-21-1 16,21 22-16,1 0 0,-1 0 16,21 0-16,-21 0 0,0 21 0,1 0 15,-1-22-15,0 22 0,0 0 0,0 0 16,22 0-16,-22 0 0,0 22 15,0-22-15,0 21 0,0 0 0,1-21 16</inkml:trace>
  <inkml:trace contextRef="#ctx0" brushRef="#br0" timeOffset="41792.82">8213 8255 0,'0'0'0,"21"0"16,0 0-16,0 0 0,0-21 0,0 0 15,1 0-15,-1 21 0,-21-22 16,21 1-16,-21 0 0,0 0 0,0 0 16,0-22-16,0 22 0,0 0 15,0-21-15,0 21 0,-21-1 0,0 1 16,-1 0-16,1 0 0,0 21 0,0 0 16,0 0-16,-22 0 15,22 0-15,0 0 0,-21 0 0,21 21 16,-1 0-16,-20 0 0,21 1 0,0 20 15,0 0-15,21-21 0,-22 22 16,22-1-16,-21 0 0,21 1 0,0-1 16,0 0-16,0-20 0,0 20 15,0-21-15,0 0 0,0 0 0,0 1 16,21-1-16,1-21 0,-1 21 16,0-21-16,0 0 0,0 0 15,0 0-15,1-21 0,20 21 0,-21-21 16,0-1-16,0 1 0,1 0 0,-1 0 15,0 0-15,0 0 0,0-22 16,0 1-16,1 21 0,-1-22 16,-21 1-16,0 21 0,21-21 15,-21 20-15,0 1 0,21 0 0,-21 42 32,0 0-32,0 1 0,0 20 15,0-21-15,0 0 0,0 22 0,-21-22 16,21 21-16,0-21 0,0 0 15,0 1-15,0-1 0,0 0 0,0 0 16,0 0-16,21 0 16,0-21-1,0 0-15,1 0 0,20-21 0,0 21 16</inkml:trace>
  <inkml:trace contextRef="#ctx0" brushRef="#br0" timeOffset="43512.57">9250 7916 0,'0'0'0,"0"-63"31,0 42-31,-21 21 0,-1 0 0,1 0 0,0 0 16,0 0 0,0 21-16,0 0 0,-1 0 0,1 0 15,21 22-15,-21-22 0,0 21 0,0 1 16,21-1-16,0 0 0,-21 1 15,21-22-15,0 21 0,0-21 0,0 22 16,0-22-16,0 0 0,21 0 0,0 0 16,0-21-16,0 21 0,0-21 15,1 0-15,20 0 0,-21 0 0,21 0 16,-20 0-16,20 0 0,-21-21 16,21 21-16,-20-21 0,-1 0 0,0 0 15,0 0-15,21-22 0,-20 22 0,-1-21 16,0-22-16,0 22 15,0 0-15,0-22 0,1 22 0,-1-22 16,-21 22-16,21-22 0,0 22 0,-21-21 16,0 20-16,0 1 0,0 21 15,0-22-15,0 22 0,0 0 16,0 42 0,0 0-16,-21 22 15,21-22-15,-21 21 0,0 1 16,21-1-16,0 21 0,0-20 0,-22 20 15,22-20-15,0 20 0,0-21 0,0 22 16,0-22-16,0 1 0,0-1 16,22 0-16,-22-21 0,21 1 15,-21 20-15,21-21 0,0-21 16,0 21-16,0 0 0,1-21 0,-1 0 16,0 0-16,0 0 0,0 0 0,0 0 15,1-21-15,-1 0 0,0 0 16,21 0-16,-21-22 0,1 22 0,-1-21 15,21 0-15,-21-1 0,0 1 0,1 0 16,-1-1-16,0 1 0,0 0 16,-21 20-16,0 1 0,21 0 0,-21 42 47,0 0-47,0 1 0,0-1 15,-21 21-15,0-21 0,21 22 16,0-1-16,0-21 0,0 21 0,0 1 15,0-22-15,0 0 0,0 21 0,0-20 16,0-1-16,0 0 16,21 0-16,0-21 0,0 0 15,1 0-15,-1 0 0,0 0 0,0 0 16,0-21-16,0 21 0,22-21 16,-22 0-16,0-1 0,0 1 0,0-21 15,1 21-15,-1-22 0,0 1 0,0 0 16,0-1-16,0 22 15,-21-21-15,0 0 0,0 20 0,0 1 16,0 0-16,0 42 31,-21 0-31,21 1 0,0 20 16,0 0-16,-21-21 0,21 22 0,0-22 16,0 21-16,0-21 0,0 22 15,0-22-15,0 0 0,0 0 0,0 0 16,0 1-16,21-1 0,0 0 15,1-21-15,-1 0 16,0 0-16,0 0 0,21 0 16,-20 0-16,-1-21 0,21 0 0,-21 21 15,0-22-15,22 1 0,-22 0 0,0-21 16,0 21-16,0-22 0,-21 1 16,0 0-16,0-1 0,0 1 0,0 0 15,0 20-15,0-20 0,-21 21 16,0 0-16,0 0 0,0-1 0,0 22 15,-22 0-15,22 0 0,-21 0 16,21 22-16,-1-22 0,1 21 0,-21 21 16,21-21-16,0 22 0,21-22 0,-22 21 15,22 0-15,-21-20 0,21 20 16,0 0-16,0-21 0,0 1 16,21-1-16,1 0 0,-1 0 0,0 0 15,21-21-15,1 0 0,-1 0 16,0 0-16,1 0 0,-1 0 0,0 0 15,1 0-15,-1-21 0,0 21 0,1-21 16,-22 0-16,21 0 0,-21-1 16,0 1-16,1 0 0,-1-21 0,0 21 15,-21-22-15,0 22 0,21-21 0,-21 21 16,0-1-16,0 1 0,0 0 16,21 0-16,-21 42 15,0 0 1,0 0-16,0 1 0,-21 20 15,0-21-15,21 21 0,0-20 16,-21 20-16,21-21 0,-21 21 0,21-20 16,-22-1-16,22 0 0,0 0 15,0 0-15,0 0 0,-21-21 16,21-21 15,0 0-31,0 0 16,0 0-16,21-22 0,1 22 15,-1-21-15,0 0 0,0-1 0,21 1 16,-20 0-16,20-1 0,0 22 0,1-21 16,-22 21-16,21-1 15,0 1-15,-20 21 0,-1 0 0,0 0 16,-21 21-16,0 1 0,21-1 0,-21 21 16,0-21-16,0 22 0,0-1 15,0 21-15,0-20 0,0-1 0,0-21 16,0 22-16,0-22 0,0 21 0,21-21 15,0 0-15,1 1 16,-1-22-16,0 0 0,21 0 0,-21 0 16,1 0-16,20 0 0,-21 0 0,0-22 15,22 1-15,-22 21 0,0-21 16,21 0-16,-21 0 0,22-22 0,-22 22 16,21-21-16,-21 0 0,22-1 15,-22 1-15,0 0 0,0-1 16,0 1-16,1 0 0,-22 20 0,0-20 15,0 21-15,0-21 0,0 20 0,-22 1 16,1 0-16,-21 0 0,21 0 16</inkml:trace>
  <inkml:trace contextRef="#ctx0" brushRef="#br0" timeOffset="43726.45">10922 7197 0,'-42'0'16,"84"0"-16,-106-21 0,22 21 0,21 0 15,0 0-15,0 0 63,-1 21-63</inkml:trace>
  <inkml:trace contextRef="#ctx0" brushRef="#br0" timeOffset="43926.9">9631 7620 0,'0'0'0,"21"0"16,0 0-1,21 0-15,1 0 0,-1 0 0,0 0 16,1 0-16,-1 0 0,0-21 16,1 21-16,-1 0 0,0 0 0,-20-21 15,-1 21-15,0 0 0,-42 0 16</inkml:trace>
  <inkml:trace contextRef="#ctx0" brushRef="#br0" timeOffset="44886.91">2392 9885 0,'-43'148'31,"22"-106"-31,21 1 0,-21-1 0,0 0 15,0 1-15,-22 20 0,22-20 16,0-1-16,0 0 0,-21 1 0,20-1 16,1-21-16,0 0 0,0 0 15,0 1-15,0-22 0,-1 0 0,1 0 16,0 0-16,21-22 16,0 1-16,0 0 15,0 0-15,0 0 0,21 0 16,0 21-16,1-22 0,-1 1 15,21 21-15,0-21 0,1 0 0,20 21 16,-20-21-16,20 0 0,1 21 16,-1-22-16,1 1 0,-22 21 0,0-21 15,1 21-15,-1-21 0,0 0 16,-21 21-16,1-21 0,-1 21 0,-21-22 16,0 1-16,0 0 15,0 0-15,0 0 16,0 42-1,0 0 1,-21 0-16,21 0 0,-22 22 16,22-1-16,-21 22 0,21-22 15,0 21-15,-21 1 0,0-22 0,21 1 16,-21 20-16,21-21 0,0-20 16,0 20-16,0-21 0,-21 0 0,21 0 15,0 1-15,0-1 0,21-21 31,0-21-15,0-1-16,-21 1 0,21 0 16</inkml:trace>
  <inkml:trace contextRef="#ctx0" brushRef="#br0" timeOffset="45066.81">3006 10266 0,'0'0'0</inkml:trace>
  <inkml:trace contextRef="#ctx0" brushRef="#br0" timeOffset="46303.1">4403 10012 0,'0'0'16,"-22"21"-16,1-21 0,0 21 0,0-21 16,0 21-16,0-21 0,-1 22 0,1-22 15,42 0 17,1 0-32,-1 0 0,0 0 15,0-22-15,21 22 0,-20-21 16,20 0-16,0 0 0,1 0 15,-1 0-15,0-1 0,22-41 16,-43 42-16,0 0 0,0-1 0,-21 1 16,0 0-16,0 0 0,0 0 15,-21 21-15,-21 0 0,21 0 16,-22 0-16,1 0 0,0 21 16,-1 0-16,1 0 0,21 0 0,-22 22 15,22-1-15,0 0 0,0 1 16,21-1-16,0 0 0,0 1 0,-21-22 15,21 21-15,0 1 0,0-22 16,0 21-16,0-21 0,21 0 16,-21 1-16,21-22 0,0 0 0,0 0 15,1 0-15,-1 0 0,21 0 16,-21-22-16,0 1 0,1 21 0,-1-21 16,0 0-16,0 0 0,-21 0 15,0-1-15,-21 1 16,0 21-16,-22 0 0,22 0 15,-21 0-15,21 0 0,-22 0 0,22 0 16,-21 21-16,21 1 0,0-1 0,21 0 16,0 21-16,0 1 0,0-1 15,0 0-15,0 1 0,0-1 16,0 0-16,21 1 0,0-1 16,0-21-16,0 21 0,22-20 15,-22-1-15,21-21 0,0 21 0,1-21 16,-1 0-16,0 0 0,1-21 0,20 21 15,-20-21-15,-1-1 0,21-20 0,-20 21 16,-1-21-16,0 20 0,1-20 16,-22 0-16,21-1 0,-21 1 0,1 21 15,-1-21-15,-21-1 16,0 22-16,0 0 0,0-21 0,0 20 16,0 44 15,0-1-31,0 0 0,0 21 0,0-21 15,0 22-15,0-1 0,0 0 16,0-20-16,0 20 0,0 21 16,0-41-16,0-1 0,0 0 0,0 0 15,0 0-15,0-42 32,0 0-32,0 0 15,0-22 1,0 22-16,0-21 0,0 21 0,0-22 15,21 1-15,0 0 0,0-1 16,0 22-16,1-21 0,-1 21 0,21-22 16,0 22-16,-20 21 0,20 0 15,0 0-15,1 0 0,-22 0 0,21 0 16,-21 21-16,22 22 0,-22-22 0,-21 21 16,21-21-16,-21 22 0,0-1 15,0-21-15,0 22 0,0-22 0,0 21 16,0-21-16,0 0 0,0 1 0,0-1 15,0 0-15,-21-21 16,21-21 15,0 0-15,21 21-16,-21-22 0,42 1 0</inkml:trace>
  <inkml:trace contextRef="#ctx0" brushRef="#br0" timeOffset="46603.34">6308 10266 0,'21'-21'0,"-42"42"0,63-42 16,-21 0-16,0-1 0,0 1 16,-21 0-16,0 0 0,0 0 15,-21 21 1,0-21-16,0 21 0,0 0 0,0 0 16,-1 0-16,1 0 0,0 21 15,21 0-15,-21 0 0,0 0 16,0 0-16,-1 22 0,1-22 0,0 21 15,21 1-15,0-1 0,-21 0 0,21 1 16,-21-22-16,21 21 0,0 0 16,0-20-16,0-1 0,0 21 0,21-21 15,0-21-15,0 21 0,0 1 16,1-22-16,20 0 0,-21 0 0,21 0 16,1 0-16,20 0 0,-20 0 0,20-22 15,-21 1-15,22 0 0,-22 0 16,22 0-16,-22 0 0,22-1 0</inkml:trace>
  <inkml:trace contextRef="#ctx0" brushRef="#br0" timeOffset="47371.56">7070 10266 0,'0'-21'15,"0"42"-15,0-85 0,0 43 0,0 0 0,-22 21 16,1-21-16,0 0 0,0 21 16,-21 0-16,20 0 0,1 0 15,0 0-15,0 0 0,0 21 0,-22 0 16,22 0-16,0 0 0,0 22 15,0-22-15,0 21 0,-1-21 16,1 22-16,21-1 0,0-21 0,-21 22 16,21-22-16,0 21 0,0-21 15,0 0-15,0 1 0,21-1 16,0-21-16,1 0 16,20 0-16,-21 0 0,0-21 0,22-1 15,-22 1-15,21 21 0,-21-21 0,0-21 16,1 21-16,-1-1 0,0-20 15,0 21-15,0-21 0,0 20 0,-21-20 16,0 21-16,22 0 0,-22 0 0,21-1 16,-21 1-16,0 42 31,0 1-31,0-1 0,0 0 16,0 0-16,0 21 0,0-20 15,0 20-15,0-21 0,0 0 0,0 22 16,21-22-16,0 0 0,-21 0 0,21-21 15,-21 21-15,21 0 0,1-21 16,-1 0-16,0 0 0,0 0 16,21 0-16,-20-21 0,-1 21 15,0-21-15,21 0 0,-21 0 0,1 0 16,20-1-16,-21-20 0,21 21 0,-20 0 16,-1-22-16,0 22 15,0 0-15,0 0 0,-21-21 0,0 20 16,0 1-16,0 0 0,0 0 15,0 42 1,0 0 0,0 0-16,0 1 0,-21 20 15,21 0-15,-21 1 0,0-1 16,21 0-16,-21 22 0,21-1 0,-22 1 16,1-1-16,21 1 0,-21 20 0,21 1 15,-21 0-15,21-1 0,-21 22 16,21 0-16,-21 0 0,21 0 15,0 0-15,-22-1 0,22 22 0,-21-21 0,0-21 16,21 21-16,0-22 16,0 1-16,0 0 0,-21-22 0,21 1 15,0-22-15,0 22 0,0-43 0,-21 21 16,21-21-16,0 0 0,0 1 16,0-44-1,0 1-15,0 0 0,0 0 0,0-21 16,21-22-16,0 22 0,0-43 0,-21 22 15,21-22-15,22-21 0,-22 21 16</inkml:trace>
  <inkml:trace contextRef="#ctx0" brushRef="#br0" timeOffset="47667.39">7726 10626 0,'-21'-21'0,"42"42"0,-64-85 0,43 22 0,0 0 16,-21 20-16,21-20 0,0 0 0,0 21 15,0-1-15,21-20 0,1 21 16,-1 0-16,21 0 0,-21 21 0,22-22 16,-1 22-16,-21-21 0,21 21 15,1 0-15,-22 0 0,21 21 0,-21 1 16,1-22-16,-1 21 0,0 0 0,-21 0 16,0 0-16,0 22 0,0-22 15,0 0-15,0 21 0,-21-21 0,-22 22 16,22-22-16,-21 0 0,0 0 0,-1 22 15,22-22-15,-21 0 16,-1-21-16,1 21 0,21 0 0,0-21 16,0 0-16,-1 0 0,22-21 15,0 0 1</inkml:trace>
  <inkml:trace contextRef="#ctx0" brushRef="#br0" timeOffset="48795.15">8953 10308 0,'0'-21'15,"0"0"1,22 0-16,-1 21 0,0-21 16,0 21-16,0-22 0,0 1 15,43-21-15,-43 21 16,0 0-16,-21-1 0,0 1 0,0 0 15,0 0-15,0 0 0,-21 0 16,-21 21-16,21 0 16,-22 0-16,22 21 0,-21-21 15,-1 21-15,1 0 0,21 0 0,0 0 16,0-21-16,-1 43 0,22-22 0,0 0 16,0 0-16,22 0 15,-1 1-15,0-1 0,0 0 0,0-21 16,0 21-16,1 0 0,-1 0 15,21-21-15,-21 22 0,0-1 16,1 0-16,-22 0 0,0 0 16,0 0-16,0 1 15,-22-22-15,1 21 0,0-21 0,-21 0 16,-1 0-16,1 0 0,0 0 0,-1 0 16,1 0-16,0 0 0,-1 0 15,22-21-15,-21-1 0,0 1 0,20 0 16,1 0-16,0-21 0,0 20 0,0 1 15,21 0-15,0 0 16,-21 21-16,21-21 0,0 42 31,0 0-31,21 21 16,0-20-16,-21-1 0,21 21 0,0-21 16,0 0-16,1 22 0,-1-22 15,21 0-15,-21 21 0,0-20 16,1-1-16,20-21 0,-21 21 0,0-21 15,22 0-15,-22 0 0,21 0 16,-21 0-16,22 0 0,-1-21 0,-21 0 0,21 21 16,-20-43-16,20 22 0,0 0 15,-21 0-15,22-22 0,-22 22 16,0-21-16,0 0 0,0-1 0,1 22 0,-1-21 16,-21 21-16,0-1 15,0-20-15,0 21 0,0 42 31,0 0-31,0 22 16,0-22-16,0 0 0,0 21 16,0 1-16,0-22 0,0 21 0,0-21 0,0 0 15,0 22-15,0-22 16,0 0-16,21-21 0,0 0 16,0 0-16,0 0 0,-21-21 15,22 0-15,-1 21 0,0-21 16,0-1-16,0-20 0,0 21 15,1 0-15,-1-22 0,0 22 0,-21-21 16,21 21-16,0-22 0,-21 22 16,21-21-16,-21 21 0,0 0 15,0 42 1,0 0-16,0 0 0,0 0 16,0 0-16,-21 22 0,21-22 0,-21 21 15,21 1-15,0-1 0,-21-21 16,21 21-16,0 1 0,0-22 0,0 0 15,0 0-15,21 0 0,0-21 0,0 0 16,1 0-16,-1 0 16,0 0-16,21 0 0,-21 0 0,1-21 15,-1 0-15,0 0 0,21-21 0,-21 20 16</inkml:trace>
  <inkml:trace contextRef="#ctx0" brushRef="#br0" timeOffset="49050.58">10329 9652 0,'0'-42'0,"0"84"0,21-105 0,-21 41 0,0 1 16,0 0-16,0 42 15,0 0-15,0 1 0,-21 20 16,0 0-16,0 1 0,0 20 0,0 1 16,-1-1-16,1-21 15,0 22-15,0-1 0,0-20 0,21-1 16,-21 22-16,-1 20 0,22-41 15,0-22-15,0 21 0,0-21 16,0 0-16,0 1 0,0-1 0,22-21 16,-1 0-16,0 0 0,0 0 15,0 0-15,0 0 0,1-21 16,-1-1-16,0 1 0</inkml:trace>
  <inkml:trace contextRef="#ctx0" brushRef="#br0" timeOffset="50719.28">10922 10118 0,'0'0'0,"0"-21"0,0-1 16,0 1-16,0 0 0,0 0 15,0 0-15,0 0 0,-21 21 0,0-22 16,-1 22-16,1 0 0,0 0 0,-21 0 16,21 22-16,-1-22 0,-20 21 15,21 0-15,0 0 0,-22 0 0,22 22 16,21-22-16,-21 21 0,21-21 15,-21 22-15,21-22 0,-21 21 16,21-21-16,0 22 0,0-22 0,0 0 0,0 0 16,0 0-16,0 0 15,0 1-15,21-22 0,0 0 0,0 0 16,0 0-16,1 0 0,-1 0 0,0-22 16,0 22-16,21-21 0,-20 0 15,-1 0-15,0 0 0,0 0 0,0-1 16,0-20-16,1 21 0,-22 0 0,0-22 15,21 22-15,-21-21 0,0 21 16,0 0-16,0-1 0,0 1 0,0 42 31,0 1-31,0-1 16,0 0-16,0 21 0,0-21 16,0 1-16,0-1 0,0 21 0,0-21 15,0 0-15,0 1 0,21-1 16,0 0-16,0 0 0,0 0 0,1-21 15,-1 0-15,0 21 0,21-21 16,-21 0-16,1 0 0,20 0 0,-21-21 16,21 21-16,-20-21 0,-1 0 0,21 0 15,-21 0-15,0-22 0,1 22 0,-1-21 16,0 21-16,0-22 16,0-20-16,0 20 0,1-20 0,-1 21 0,-21-22 15,0 1-15,21-1 0,-21 22 16,21-1-16,-21 1 0,0 21 0,0 0 15,0 0-15,0 42 16,-21 0-16,0 0 16,0 21-16,-1 1 0,22-1 0,-21 22 15,0-22-15,0 0 0,21 22 0,-21-22 16,21 0-16,-21 1 0,21-1 16,0 0-16,0 1 0,0-22 0,0 21 15,0-21-15,0 22 0,0-22 0,21 0 16,0 0-16,0 0 0,0-21 15,0 0-15,1 0 0,-1 0 16,0 0-16,0 0 0,43 0 0,-43-21 16,0 0-16,21 0 0,-21 0 15,1-22-15,20 22 0,-21-21 16,21 0-16,-20 20 0,20-20 0,-21 0 16,0-1-16,0 22 0,1 0 15,-1-21-15,0 42 0,-21-21 0,21 21 16,-21 21-1,0 0-15,0 0 0,-21 0 16,0 0-16,21 22 0,-21-22 0,21 0 16,0 21-16,0-20 0,0-1 0,0 21 15,0-21-15,0 0 0,0 1 16,0-1-16,0 0 0,0 0 16,21-21-16,0 0 0,0 0 0,0 0 15,0 0-15,1 0 16,-1-21-16,0 0 0,0 0 0,0 21 15,0-22-15,1 1 0,-1 0 0,0-21 16,0 21-16,0-22 0,0 22 16,1-21-16,-1 21 0,-21-22 0,21 22 15,-21 0-15,21 0 0,-21 42 32,0 0-32,0 0 0,0 0 0,0 1 15,-21 20-15,21-21 0,-21 0 16,21 22-16,-21-22 0,21 0 15,0 0-15,0 0 0,0 0 0,0 1 0,0-1 16,0 0 0,21-21-16,0 0 0,0 0 15,0 0-15,0 0 0,-21-21 16,22 21-16,-22-21 0,21-1 0,-21 1 16,0 0-16,0 0 0,0 0 0,0 0 15,0-1-15,0 1 0,-21 0 16,-1 0-16,1 0 0,0 0 0,0-1 15,0 22-15,0-21 0,21 0 16,0 0 0,0 0-16,21 21 15,0 0-15,0-21 0,21 21 16,1-22-16,-22 22 0,21-21 16,1 21-16,-1 0 0,0 0 0,1 0 15,-1 0-15,-21 0 0,21 21 0,1 1 16,-22-1-16,21 0 0,-21 0 15,1 0-15,-22 0 0,0 1 0,0 20 16,0-21-16,0 0 0,0 22 0,0-22 16,0 0-16,-22 0 0,22 21 15,0-20-15,-21-1 0,0 0 0,21 0 16,-21 0-16,21 0 16,-21-21-1,0 0-15,-1 0 16,22-21-16,0 0 15,0 0-15,0 0 16,0-22-16,22 22 0,-1-21 0,0 21 16,21-22-16,1 1 0,-1 0 15,0-1-15,1 1 0,20 0 0,-21 21 16,22-22-16,-22 22 0,1 0 0,-1 21 16,0 0-16,-21 0 0,22 0 15,-22 21-15,0 21 0,-21-20 16,0-1-16,0 21 0,0 0 0,0-20 0,0 20 15,0-21-15,0 21 0,0-20 16,-21-1-16,21 21 0,-21-21 0,21 0 16,-21 1-16,-1-1 0,22 0 15,0 0-15,-21-21 0,0 0 16,21-21 15,-21 0-31,0 0 0,21-1 16,-21 1-16</inkml:trace>
  <inkml:trace contextRef="#ctx0" brushRef="#br0" timeOffset="50940.15">12806 9398 0,'0'0'0,"-43"0"16,22 0-16,0 0 0,0 0 0,0 0 15,0 0-15,21 21 47,-22-21-31,1 0-16,0 0 16,0 0-16</inkml:trace>
  <inkml:trace contextRef="#ctx0" brushRef="#br0" timeOffset="51161.08">11430 9652 0,'0'0'0,"21"0"31,0 0-31,0 0 0,1 0 0,-1 0 16,0 0-16,21 0 0,-21 0 15,1 0-15,20 0 0,-21 0 0,0-21 16,0 21-16,1 0 0,-22-21 16,0 0-16,0-1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8T11:58:29.87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2836 868 0,'0'0'0,"0"-21"0,-21 0 16,21-1 0,-21 22 30,21 22-46,0 20 0,0-21 16,0 0-16,0 22 0,0-1 16,0-21-16,0 21 0,0 1 0,0-22 15,0 0-15,0 21 0,0-20 16,0-1-16,0 0 0,21 0 16,0-21-16,0 21 0,1-21 0,-1 0 15,21 0-15,-21 0 16,0 0-16,1-21 0,20 0 0,-21 0 15,21 0-15,1-1 0,-22 1 16,21-21-16,1 21 0,-22-22 16,0 1-16,0 0 0,0-1 15,0 22-15,-21-21 0,0 0 16,0 20-16,0 1 0,0-21 16,-21 42-1,21 21 1,0 0-16,-21 22 0,0-1 15,0 0-15,21 22 0,-21-22 16,21 0-16,-22 22 0,22-22 0,-21 22 16,0-22-16,21 22 0,0-22 15,0 0-15,0 1 0,0 20 0,0-21 16,0 1-16,0-1 0,0 0 16,0 1-16,0-1 0,0 0 15,0 1-15,0-22 0,0 0 16,0 0-16,0 0 0,0 1 15,0-1-15,-21-21 16,0 0 0,0 0-16,-1-21 0,22-1 15,-21 1-15,0-21 0,0 21 16,0-22-16,0 22 0,-1-21 0,-20 21 16,21-22-16,0 22 0,0 0 15,-1 0-15,1 0 0,0 0 16,0 21-16,21 21 15,0 0 1,0 21-16,0-21 16,0 1-16,21 20 0,-21-21 15,21 21-15,0 1 0,1-22 0,-1 0 16,0 21-16,0-20 0,0-1 16,0 0-16,1-21 0,-1 21 0,0-21 15,21 0-15,-21 0 0,22 0 16,-1 0-16,0-21 0,1 0 0,-1 0 15,0-1-15,22 1 0,-22-21 16,1 21-16,20-22 0,-21 1 16,1 0-16,-1-1 0,-21 1 0,22 0 15,-22-1-15,0 1 0,0 21 16,-21-21-16,0 20 0,0 1 16,0 0-16,0 0 0,0 42 31,-21-21-31,0 42 15,0-20-15,21-1 0,-22 21 16,22-21-16,-21 22 0,21-1 0,-21 0 16,21 1-16,-21-1 0,21 0 15,0-21-15,0 22 0,0-22 0,0 0 16,-21 0-16,21 0 0,0 1 16,0-44 15,21 1-16,-21 0-15,21 0 0,-21 0 16,21 0-16,0-22 0,-21 1 0,22 0 16,-1-1-16,0 1 0,0 0 15,0 20-15,22-20 0,-22 0 0,0 21 16,0-1-16,0 1 0,0 21 16,1-21-16,-1 21 0,0 0 15,0 0-15,0 21 0,0 0 16,-21 1-16,0 20 15,0-21-15,0 21 0,0-20 16,0 20-16,0 0 0,0-21 0,0 22 16,22-22-16,-22 0 0,21 21 15,-21-20-15,21-1 0,-21 0 16,21-21-16,0 0 0,0 0 16,1 0-16,-1 0 0,0 0 15,0-21-15,0 0 0,0-1 0,22 1 16,-1-42-16,0 20 15,-20 1-15,20 0 0,-21-1 0,0 1 16,22 0-16,-22-1 0,0 1 16,-21-21-16,21 20 0,-21 1 0,21 0 15,-21 20-15,0-20 16,0 21-16,0 0 0,-21 42 31,0 0-31,0 21 16,0-20-16,21 20 0,-22 0 15,1 1-15,21-1 0,0 0 0,0 1 16,-21-1-16,21 21 0,-21-20 16,21-1-16,-21 0 0,21 1 0,0-22 15,0 21-15,0-21 0,0 1 16,0-1-16,0 0 0,0 0 16,0-42 15,0 0-16,0 0-15,0-1 0,0 1 0,0 0 16,21-21-16,0-1 0,-21 22 16,21-21-16,0 0 0,1 20 0,-1-20 15,0 21-15,0 0 0,0 0 16,0-1-16,1 1 0,-1 21 16,0 0-16,0 0 0,0 0 15,0 0-15,1 21 16,-22 1-16,0-1 15,0 21-15,0-21 0,0 0 16,0 22-16,0-22 0,0 0 16,0 21-16,0-20 0,21-1 0,-21 0 15,21 0-15,-21 0 0,0 0 16,21-21-16,0 22 0,0-22 0,1 0 16,-1 0-16,0 0 0,0 0 15,0 0-15,0 0 16,1 0-16,-1 0 0,-21-22 15,21 22 1,-21-21-16,0 0 31,0 0-15,0 0 0,0 0-16,21-1 0,-21 1 15,0 0-15,0 0 16,0-21-16,21 20 0,-21 1 0,21 0 15,-21 0-15,0 0 0,0 0 16,0-1-16,0 1 0,0 0 0,0 0 16,0 0-16,0 0 15,-21 21 17,0 21-32,0-21 0,21 21 15,-21 0-15,0 0 0,-1 0 16,22 1-16,0-1 0,-21 0 15,21 21-15,0-21 0,0 1 16,0-1-16,0 21 0,0-21 0,0 0 16,0 1-16,0-1 0,0 0 15,0 0-15,0 0 0,21-21 0,1 21 16,-1-21-16,0 22 16,0-22-16,0 0 0,0 0 15,1 0-15,-1 0 0,0 0 0,0-22 16,21 22-16,-20-21 0,-1 0 15,21 21-15,-21-21 0,0 0 0,22-22 16,-22 22-16,0 0 0,21-21 16,-20 21-16,-1-22 0,0 22 0,0-21 15,0 21-15,-21-1 0,0 1 16,21 0-16,-21 0 16,-21 21-1,0 21-15,0-21 0,21 21 16,-21 0-16,0 1 15,21-1-15,0 0 0,0 0 16,0 0-16,21 0 16,0 1-16,-21-1 15,21 0-15,0 0 16,-21 0-16,21 0 0,-21 1 16,22-1-16,-22 0 15,21 0-15,0-21 0,0 0 0,-21 21 16,21-21-16,0 0 0,1 0 15,-1 0-15,0 0 0,0 0 0,0 0 16,0-21-16,1 0 0,-1 21 16,0-21-16,0 0 0,21-22 15,-20 22-15,-22-21 0,21 21 16,0-22-16,-21 22 0,0-21 0,21 21 16,0-1-16,-21-20 0,21 21 15,-21 0-15,0 0 16,0 42 15,0 0-31,0 0 0,0 0 0,0 0 16,-21 1-16,21-1 0,0 0 15,0 0-15,-21 0 0,21 0 0,0 22 16,0-22-16,0 0 0,0 0 16,0 0-16,21 1 15,0-22-15,1 0 16,-1 0-16,0 0 0,0 0 15,0 0-15,0 0 0,1 0 16,-1 0-16,21 0 0,-21-22 0,0 1 16,1 0-16,-1 0 0,21 0 15,-21 0-15,0-22 0,1 22 0,20-21 16,-21-1-16,0 1 0,22 0 16,-22-1-16,0 1 0,0-21 0,0 20 15,-21-20-15,0 20 0,21-20 16,-21 21-16,0-1 0,0 22 0,0-21 15,0 21-15,-21 21 16,0 0-16,0 21 16,21 0-16,-21 21 15,0 1-15,-1-1 0,22 21 0,-21-20 16,21 20-16,-21-20 0,0-1 16,21 21-16,0-20 0,0-1 0,0 0 15,0-20-15,0 20 0,0 0 16,0-21-16,0 1 0,0 20 0,21-21 15,0 0-15,0-21 0,1 21 16,-1-21-16,0 0 0,0 0 0,0 0 16,0 0-16,1 0 0,-1 0 15,0 0-15,0-21 0,0 0 16,0 0-16,1 0 0,-1 0 0,0-1 16,0 1-16,0 0 0,0-21 15,-21 21-15</inkml:trace>
  <inkml:trace contextRef="#ctx0" brushRef="#br0" timeOffset="233.86">6943 1249 0,'0'0'0,"-22"0"0,44 0 31,-1 0-15,0 0-16,0 0 0,21 0 15,-20-21-15,-1 21 0,0-21 16,21 21-16,-21-22 0,1 22 0,-22-21 16,21 21-16,0-21 15,-21 0-15,0 0 16,-21 21 0,0 0-16</inkml:trace>
  <inkml:trace contextRef="#ctx0" brushRef="#br0" timeOffset="416.12">6350 1122 0,'0'0'0,"0"21"0,-21-21 16</inkml:trace>
  <inkml:trace contextRef="#ctx0" brushRef="#br0" timeOffset="2496.23">7451 1566 0,'0'-21'32,"21"0"-32,0 21 0,-21-21 15,21 0-15,0 21 0,0-21 16,1-1-16,-1 1 0,-21 0 16,21 0-16,-21 0 0,21 0 0,-21-1 15,0 1-15,0 0 0,0-21 16,0 21-16,0-1 0,-21 1 0,0 0 15,0 21-15,-1 0 0,1 0 16,0 0-16,0 0 0,0 0 0,-22 21 16,22 0-16,0 1 0,-21 20 15,21 0-15,-1-21 0,-20 22 0,21-1 16,21 0-16,-21 1 0,21-22 16,-21 21-16,21 1 0,0-22 15,0 21-15,0-21 0,0 0 0,21-21 16,0 22-16,0-22 15,0 0-15,0 0 0,1 0 16,-1-22-16,0 1 0,21 0 0,-21 0 16,22 0-16,-22 0 0,0-1 0,21 1 15,-20 0-15,-1-21 0,0 21 16,0-22-16,0 22 0,-21-21 0,0 21 16,21-1-16,-21-20 15,0 21-15,0 0 0,0 0 16,0 42-1,0 0-15,0 0 0,0 0 16,0 0-16,0 22 0,0-22 16,0 21-16,0 1 0,0-22 0,0 21 15,0-21-15,0 22 0,22-22 16,-1 0-16,0 0 0,-21 0 0,21 0 16,0 1-16,22-22 0,-22 0 15,0 0-15,0 0 0,21 0 0,-20-22 16,20 1-16,-21 0 15,21 0-15,-20 0 0,20 0 0,-21-22 16,0 22-16,0 0 0,1-21 0,-1 20 16,-21-20-16,0 21 0,21-21 15,-21 20-15,0 1 0,0 0 0,0 0 16,0 42 0,0 0-16,-21 0 15,21 1-15,-21 20 0,21-21 16,0 0-16,0 22 0,-22-22 0,22 21 15,-21-21-15,21 0 0,0 22 16,-21-22-16,21 0 0,0 0 16,0 0-16,21-21 15,0-21 1,1 21-16,-1-21 16,-21 0-16,21 0 0,0 0 0,0-22 15,0 22-15,1 0 0,-22-21 16,21 20-16,0-20 0,0 21 0,0-21 15,0 20-15,1 1 0,-1 0 16,0 0-16,0 21 0,0 0 0,-21 21 16,21 0-16,-21 0 15,22 1-15,-22-1 0,21 0 0,-21 21 16,0-21-16,0 1 0,21 20 0,0-21 16,0 0-16,-21 22 15,21-22-15,1 0 0,-1 0 16,0-21-16,0 0 0,0 0 15,0 0-15,1 0 0,20 0 0,-21 0 16,0-21-16,22 0 0,-22 0 16,0-1-16,21 1 0,-21-21 0,22 21 15,-22-22-15,21 22 0,-21-21 16,22 21-16,-22-22 0,0 22 0,0-21 16,0 21-16,1 0 0,-1 21 15,-21 21 16,0 0-15,0 0-16,0 0 0,0-42 63,0 0-48,0 0-15,0 0 16,0-1-16,-21 22 15,-1 0 1,1 0-16,0 22 0,21-1 16,-21-21-16,0 21 0,21 0 15,-21 0-15,21 0 0,0 22 16,-22-22-16,22 0 0,-21 0 0,21 22 16,0-22-16,0 0 0,0 0 15,0 0-15,0 0 0,0 1 0,21-1 16,1 0-16,-1 0 0,0 0 15,0-21-15,0 0 0,0 0 0,22 0 16,-22 0-16,0 0 16,21 0-16,-20-21 0,20 21 0,-21-21 0,21 0 15,-20 0-15,20-1 0,-21-20 16,0 21-16,0 0 0,1-22 16,20-20-16,-21 21 15,-21 20-15,0 1 0,21-21 0,-21 21 16,21 0-16,-21-1 15,0 44 1,-21-22-16,0 21 0,0 0 16,21 0-16,-21 0 0,0 0 15,21 22-15,-22-22 0,22 0 16,0 0-16,0 22 0,-21-22 0,21 0 16,0 0-16,0 0 0,0 0 15,0 1-15,0-1 0,21-21 16,1 21-16,-1-21 0,0 0 0,0 21 15,0-21-15,0 0 0,22 0 0,-22 0 16,21 0-16,-21 0 0,22 0 16,-1-21-16,-21 21 0,22-21 15,-1 0-15,-21-1 0,21 1 0,-20-21 16,20 21-16,-21 0 0,0-22 16,0 1-16,1 21 0,-1-22 0,0-20 15,-21 42-15,0 0 0,0-1 16,-21 22-1,0 22-15,-1-22 16,1 21-16,21 21 0,-21-21 16,21 0-16,-21 1 0,21-1 15,0 21-15,0-21 0,0 0 0,0 1 16,0-1-16,0 0 0,0 0 16,21 0-16,-21 0 0,21 1 15,-21-1-15,21 0 0,-21 0 16,0 0-1,-21-21 32,0 0-47,0 0 0,0 0 16,0 0 0,-1 0-16,1 0 0,0-21 0,0 21 15</inkml:trace>
  <inkml:trace contextRef="#ctx0" brushRef="#br0" timeOffset="3396.73">3492 2096 0,'0'0'0,"-21"0"0,0 0 0,0 0 16,0 0-1,42 0 32,0 21-47,21-21 16,1 21-16,-1-21 0,0 0 15,22 0-15,-1 0 0,1 21 0,21-21 16,-1 0-16,1 0 0,21 0 16,0 0-16,21 0 0,0 0 0,0 0 15,21 0-15,-21-21 0,21 21 16,0-21-16,21 21 0,1-21 15,-1 21-15,0-22 0,1 22 0,20-21 16,1 21-16,-1-21 0,1 0 16,-1 21-16,1-21 0,-1 21 0,1-21 15,-1 21-15,-20 0 0,20 0 16,-21-22-16,1 22 0,-22 0 0,21 0 16,-42 0-16,21-21 0,-21 21 15,-21 0-15,0 0 0,0 0 0,-21 0 16,-1 0-16,1 0 0,-22 0 15,1 0-15,-22 0 0,-21-21 16,22 21-16,-22 0 0,-42 0 47,0 0-47,-1 0 16,1 0-1,0 0 1,0 0-16</inkml:trace>
  <inkml:trace contextRef="#ctx0" brushRef="#br0" timeOffset="3536.33">9885 1905 0,'0'21'16,"0"0"15,-21 1 0,-22-22-31,22 0 0</inkml:trace>
  <inkml:trace contextRef="#ctx0" brushRef="#br0" timeOffset="4696.78">1164 3514 0,'0'-21'0,"0"-43"16,0 43-16,0 0 16,0 0-16,0-1 0,0 1 15,0 0-15,0 0 0,0 0 16,0 42 15,0 0-31,0 21 16,21-20-16,-21 20 0,0 21 15,0-20-15,0-1 0,0 0 0,0 1 16,0-1-16,0 0 0,-21 1 16,21-22-16,0 21 0,0-21 15,-21 22-15,21-22 0,0 0 0,-21-21 16,21 21-16,0-42 31,0 0-31,21 21 0,-21-21 16,21-22-16,0 22 15,0 0-15,1-21 0,-1 21 0,0-22 16,0 22-16,0-21 0,0 21 16,22-1-16,-22 1 0,-21 0 15,21 0-15,0 21 0,0 0 16,-21 21-16,0 0 15,22 0-15,-22 22 0,0-22 0,0 21 16,0-21-16,0 22 0,21-22 16,-21 21-16,0-21 0,0 22 15,0-22-15,21 0 0,-21 21 0,21-20 16,0-22-16,-21 21 0,21-21 16,1 0-16,-1 0 0,21 0 15,-21-21-15,22-1 0,-22 1 16,21 0-16,0 0 0,-20-21 0,20 20 15,0-20-15,-21 0 0,1-1 16,-1 1-16,0 0 0,-21-1 0,0 1 16,0-21-16,0 20 0,0 1 15,0 0-15,-21-1 0,0 22 0,-1 0 16,22 0-16,-21 0 0,0 21 16,0 0-16,0 0 15,0 0-15,-1 21 0,1 0 0,0 0 0,21 0 16,-21 0-16,21 1 15,0 20-15,0-21 0,0 0 0,0 22 16,0-22-16,21 0 16,0-21-16,0 0 0,1 0 0,-1 0 15</inkml:trace>
  <inkml:trace contextRef="#ctx0" brushRef="#br0" timeOffset="5900.87">2498 3090 0,'0'0'0,"0"-21"32,-22 42-17,22 1-15,-21 20 16,21-21-16,0 21 0,0 1 0,0-1 16,0 22-16,0-22 0,0 0 15,0 1-15,0-1 0,0 0 0,0 1 16,0-1-16,-21 0 0,21-21 15,0 22-15,0-22 0,0 0 0,-21 0 16,21 0-16,0-42 47,0 0-47,0 0 0,21 0 16,0-22-16,-21 22 0,21-21 15,1 0-15,-1 20 0,0-20 16,21 0-16,-21 21 0,1-22 15,20 22-15,-21 0 0,0 21 0,0 0 16,1 0-16,-1 0 0,0 0 16,0 21-16,-21 0 0,0 0 0,0 1 15,0 20-15,0-21 0,0 21 16,0-20-16,0 20 0,0-21 0,0 0 16,0 22-16,0-22 0,0 0 15,0 0-15,0 0 0,21-21 0,0 21 16,1 1-1,-1-22-15,0 0 0,0 0 16,0 0-16,0-22 0,1 22 16,-1-21-16,0 0 0,0 0 0,0 0 15,0 0-15,1-22 0,-1 22 16,0-21-16,0 21 0,0-22 0,-21 22 16,21 0-16,-21 0 0,22 0 15,-22-1-15,0 44 31,0-1-31,0 0 0,0 0 16,0 0-16,0 0 0,0 1 16,0 20-16,0-21 0,0 0 0,0 0 15,0 1-15,0-1 16,0 0-16,21 0 0,0 0 0,0-21 16,0 0-16,0 21 0,1-21 15,20 0-15,-21 0 0,21 0 0,1 0 16,-22-21-16,21 0 0,1 0 15,-22 21-15,21-21 0,-21 0 0,0-1 16,1-20-16,-1 21 0,0 0 0,0-22 16,-21 22-16,0-21 0,0 21 15,0 0-15,0-1 0,0 1 0,0 0 16,0 42 15,0 0-15,0 1-16,0-1 0,0 21 0,0-21 15,0 22-15,-21-1 0,21-21 16,0 21-16,-21 1 0,21 20 0,0-20 16,0 20-16,0 22 0,0-22 0,0 22 15,0 0-15,0-22 0,0 43 16,0-21-16,0-1 0,0 22 0,0 0 16,0 21-16,0-21 0,0-22 15,-21 22-15,21 0 0,0-21 0,0-1 16,0 1-16,0-21 0,0-1 15,-22 1-15,22-22 0,0 0 16,0-21-16,0 1 0,0-1 0,-21 0 16,0-21-16,0 0 0,0-21 15,0 0-15,-1-1 0,1-20 16,0 0-16,-21-1 0,21-20 0,-22-1 16,22 1-16,-21-22 0,21 1 15,-1-1-15,22-21 0,0 0 0,0 0 16,0 1-16,0-1 0,0 21 15,0 0-15,22 22 0,-1-1 0,0 1 16,21-1-16,-21 1 0,1 21 0,20-1 16,-21 1-16,21 0 15,-20-1-15,20 1 0,-21 21 0,21 0 16,-20-22-16,-1 22 0,0 21 16,0-21-16,0 0 0,0 21 15,1-21-15,-1 21 0,0 0 16,0-22-16,0 1 0,0 21 0,22-21 15</inkml:trace>
  <inkml:trace contextRef="#ctx0" brushRef="#br0" timeOffset="6516.52">4974 3641 0,'-21'-21'0,"-21"21"16,20 0-16,1 0 15,42 0 17,1 0-32,20 0 0,-21 0 15,21 0-15,1 0 0,-1 0 0,0 0 16,1 0-16,-1 0 0,0 0 15,1 0-15,20 0 0,-20 0 16,20 0-16,-21-22 0,22 22 0,-22 0 16,1 0-16,-1 0 0,0-21 15,1 21-15,-22 0 0,0 0 0,0 0 16,-21-21-16,-21 0 16,0 21-16,0 0 15,-22-21-15,22 21 0,-21 0 0,-1-21 16,22-1-16,-21 22 0,21 0 15,0 0-15,-1-21 16,44 21 15,-1-21-31,0 21 16,0 0-16,21 0 0,-20 0 16,20 0-16,-21 0 0,21 0 0,-20 0 15,-1 0-15,0 0 0,0 21 16,0 0-16,-21 1 0,0-1 0,0 0 15,0 0-15,0 0 0,-21 0 16,-21 1-16,21 20 0,-22-21 0,22 0 16,-21 22-16,-1-22 0,22 0 0,-21 21 15,0-21-15,20 1 0,1-22 16,0 21-16,0 0 0,0-21 0,21 21 16,0-42 15</inkml:trace>
  <inkml:trace contextRef="#ctx0" brushRef="#br0" timeOffset="7041.26">7302 2900 0,'22'-21'0,"-44"42"0,44-63 16,-22 63 15,0 0-31,0 21 0,0-21 16,0 22-16,0 20 0,0-20 15,0 20-15,0 1 0,0-1 0,0 1 16,-22-22-16,22 21 0,0 1 16,0-22-16,-21 1 0,21-1 0,-21 0 15,21-21-15,-21 1 0,21 20 0,-21-42 16,21 21-16,0 0 0,0-42 47,0 0-47,0 0 15,0 0-15,0-1 0,0 1 0,0-21 16</inkml:trace>
  <inkml:trace contextRef="#ctx0" brushRef="#br0" timeOffset="8477.44">7239 3260 0,'0'-21'16,"0"42"-16,0-85 0,0 43 0,0 0 15,0 0-15,0 0 0,0-1 0,0 1 16,21 0-16,-21 0 15,21 0-15,-21 0 0,21-1 0,1 1 16,-1 21-16,21-21 0,-21 0 16,0 21-16,22 0 0,-1 0 0,-21 0 15,22 0-15,-1 0 0,0 21 16,-21 0-16,22 0 0,-22 22 0,0-22 16,-21 0-16,0 21 0,0 1 15,0-22-15,-21 21 0,0 1 0,-22-1 16,1-21-16,0 21 0,21 1 0,-22-22 15,1 0-15,21 0 0,-22 0 16,22-21-16,0 0 0,0 0 0,0 0 31,21-21-31,0 0 16,0 0-16,21 21 31,0 0-31,0 21 16,-21 0-16,21 0 0,1 1 15,-1-1-15,0 0 0,0 0 0,0 0 16,0 0-16,1 1 0,-1-1 16,0 0-16,0-21 0,0 21 0,0-21 15,22 0-15,-22 21 0,21-21 16,-21 0-16,22 0 0,-1 0 0,-21 0 16,22-21-16,-1 21 0,0-21 15,1 0-15,-22 0 0,21-1 16,0 1-16,-20 0 0,-1-21 0,0-1 15,0 22-15,0-21 0,0 0 16,-21-1-16,0 1 0,0 0 0,0-1 16,0 22-16,0 0 0,0 0 0,0 0 15,-21 21 1,0 21-16,0 0 16,21 21-16,-21-21 0,0 22 15,-1-1-15,22 0 0,0 1 16,-21-1-16,21 0 0,-21-20 15,21 20-15,0-21 0,0 21 0,0-20 16,0-1-16,21 0 0,0-21 16,1 0-16,-1 0 15,0 0-15,21 0 0,-21 0 0,1 0 16,-1-21-16,21 0 0,-21 21 16,22-22-16,-22-20 0,0 21 0,21 0 15,1-43-15,-22 22 0,-21 21 16,21-22-16,-21 1 0,21 21 15,-21 0-15,0-22 0,0 22 16,0 42 15,0 1-31,-21-1 16,21 21-16,0-21 0,-21 22 0,21-22 16,-21 21-16,21 0 0,0-20 0,-22 20 15,22-21-15,0 0 0,0 0 16,0 1-16,0-1 0,0 0 0,22 0 15,-1-21-15,0 0 0,21 0 16,-21 0-16,1 0 0,-1 0 16,0 0-16,0-21 0,21 21 0,-20-21 15,20 0-15,0-22 16,-21 22-16,22 0 0,-22-21 0,0-1 16,0 1-16,0 21 0,1-22 15,-1 1-15,-21 21 0,0-21 0,0 20 16,0 1-16,21 21 0,-21-21 0,0 42 31,0 0-31,0 1 16,-21-1-16,21 21 0,0 0 15,-21-20-15,21 20 0,-22-21 0,22 21 16,-21 1-16,21-22 0,0 0 16,0 21-16,0-20 0,0-1 0,0 0 15,0 0-15,21-21 0,1 21 16,-1-21-16,0 21 0,0-21 0,0 0 15,22 0-15,-22 0 0,0 0 16,21-21-16,-21 0 0,22 0 0,-22 21 16,21-42-16,-21 20 0,22 1 15,-22-21-15,21 0 0,-21 20 0,22-20 16,-22 0-16,0-1 16,21-20-16,-42 21 0,22 20 0,-22 1 15,-22 42 1,1 1-16,0-1 15,21 0-15,0 21 0,0-21 0,0 1 16,0 20-16,0-21 0,0 0 16,0 22-16,0-22 0,0 0 15,21 0-15,0 0 0,1 0 16,-22 1-16,21-1 0,-21 0 16,0 0-16,0 0 15,-21-21 1,-1 0-16,1 0 0,0 0 15,0 0-15,0 0 0,0 0 16,-1 0-16,1 0 16,0 0-16,0 0 15,21-21-15,0 0 16,0 0-16,0 0 16</inkml:trace>
  <inkml:trace contextRef="#ctx0" brushRef="#br0" timeOffset="9249.99">10562 3493 0,'64'-22'15,"-43"1"-15,-21 0 16,21 21-16,-21-21 0,21 0 15,-21 0-15,0-1 0,0 1 16,0 0-16,0 0 0,0 0 0,0-22 16,0 22-16,-21 0 0,0-21 15,0 21-15,-1-1 0,1 1 16,0 0-16,21 0 0,-21 21 16,0 0-16,-22 0 0,22 0 0,0 0 15,0 21-15,-21 0 0,20 22 0,1-22 16,0 21-16,0 0 0,0 1 15,0-1-15,-1 22 0,22-22 0,-21 0 16,21 1-16,0-1 0,0-21 16,0 21-16,0-20 0,0-1 0,0 0 15,21 0-15,1-21 0,-1 0 16,0 0-16,0 0 0,0 0 16,0 0-16,1-21 0,20 0 0,-21 0 15,0-1-15,22 1 0,-22 0 16,0-21-16,21-1 0,-21 22 0,1-21 15,-1-22-15,-21 22 0,0 0 16,0-1-16,0 1 0,0 21 0,0-21 16,0 20-16,0 1 0,0 42 31,0 1-31,0-1 0,-21 21 0,21 0 16,0 1-16,0 20 0,-22-20 15,22-1-15,0 0 0,0 1 0,0-1 16,0 0-16,0-21 15,22 1-15,-1-1 0,-21 0 0,21 0 16,0-21-16,0 0 0,0 0 0,1 0 16,20 0-16,-21 0 0,0 0 15,22 0-15,-22-21 0,0 0 0,21 21 16,-21-43-16,22 22 0,-22 0 16,21-21-16,-21-1 0,1-20 0,20 21 15,-21-1-15</inkml:trace>
  <inkml:trace contextRef="#ctx0" brushRef="#br0" timeOffset="11365.8">11345 2900 0,'0'-21'0,"0"42"0,0-63 0,-21 42 16,0 21-1,0 0-15,0 0 0,21 0 0,-22 22 16,22-1-16,-21 0 0,0 1 16,21-1-16,-21 21 0,21-20 0,0 20 15,-21-20-15,0-1 0,21 0 16,0 1-16,0-22 0,-22 21 0,22-21 15,-21 0-15,21 1 0,0-1 16,0-42 15,0-1-31,0 1 0,0 0 16,0 0-16,0-21 0,21 20 0,-21 1 16,22-21-16,-1 21 0,0-22 15,0 22-15,0 0 0,0-21 16,1 21-16,-1-1 0,0 22 0,21-21 15,-21 21-15,1 0 0,-1 0 16,21 21-16,-21-21 0,0 22 0,1 20 16,-1-21-16,0 0 0,0 22 15,-21-1-15,0-21 0,0 0 0,0 22 16,0-22-16,0 21 0,-21-21 0,0 0 16,0 1-16,-1-1 15,-20 0-15,21 0 0,0-21 0,0 0 16,-1 0-16,1 0 0,0 0 0,0 0 15,0 0-15,0 0 0,21-21 16,-22 0-16,22 0 0,-21-1 0,21 1 16,-21 0-16,21 0 0,0 0 15,0 0-15,0 42 32,0 0-32,21 0 15,-21 0-15,21 0 0,1 1 0,-22-1 16,21-21-16,0 21 0,-21 0 15,21 0-15,0-21 0,0 0 0,1 21 16,-1-21-16,0 0 0,0 0 16,0 0-16,0 0 0,22-21 0,-22 0 15,21 21-15,-21-21 0,22 0 16,-1 0-16,0-1 0,-20-20 16,20 21-16,0-21 0,-21-1 0,1 1 15,-1 0-15,0-1 0,0 1 16,-21 21-16,0-22 0,0 22 0,0 0 15,0 42 1,0 22 0,0-22-16,0 21 0,-21-21 0,0 22 15,21-1-15,-21-21 0,21 21 16,0 1-16,0-22 0,0 0 0,0 0 16,0 0-16,0 1 0,0-1 0,21-21 15,-21 21 1,21-21-16,0 0 0,0 0 0,22 0 15,-22 0-15,21-21 0,0 21 0,1-21 16,-22-1-16,21 1 0,1-21 16,-22 21-16,21-22 0,-21 1 0,0 0 15,22-22-15,-43 22 0,21-22 16,0 22-16,0-21 0,-21 20 0,0 1 16,0 0-16,0 20 0,0-20 15,0 21-15,0 0 0,-21 21 31,0 21-31,0 0 0,21 0 16,-21 22-16,21-22 0,-22 21 16,22 0-16,0 1 0,0 20 15,0-20-15,0-1 0,0 0 0,0 1 16,0-1-16,0 0 0,0-21 0,0 22 16,0-22-16,0 0 0,22 0 15,-1 0-15,0-21 0,0 0 0,0 0 16,0 0-16,1 0 0,-1 0 15,0 0-15,0 0 0,0-21 0,0 0 16,22 0-16,-22 0 0,0 0 16,0-22-16,-21 22 0,21 0 15,1-21-15,-1 20 0,-21 1 0,21 0 16,-21 0-16,0 0 0,0 42 31,0 0-31,0 0 16,0 0-16,0 1 0,0-1 0,-21 0 15,21 0-15,0 0 0,0 22 0,0-22 16,0 0-16,0 0 0,0 0 16,0 0-16,21-21 15,-21 22-15,21-22 0,0 0 16,0 0-16,1 0 0,20 0 0,-21 0 16,0-22-16,22 1 0,-22 0 0,21 0 15,-21 0-15,22-22 0,-22 22 16,0-42-16,21 20 0,-21 1 15,1-21-15,-1-1 0,0 22 16,0-22-16,0 22 0,0-22 16,1 22-16,-22 0 0,0 21 0,0-22 0,0 22 15,0 0-15,0 42 16,0 0 0,-22 0-16,1 22 15,21-22-15,-21 21 0,0 1 0,21-1 0,-21 0 16,21 22-16,0-22 0,0 22 15,0-22-15,0 0 0,0 1 16,0-1-16,0 0 0,0-21 0,0 22 16,21-22-16,-21 0 0,21 0 15,0 0-15,0 1 0,1-1 0,-1-21 16,0 0-16,0 0 0,0 0 16,0 0-16,1 0 0,-1-21 0,0 21 15,0-22-15,0 1 0,0 0 0,1-21 16,-1 21-16,0-22 0,0 1 15,0 0-15,0 20 0,1-20 16,-1 21-16,-21 0 0,0 0 16,0-1-16,0 44 15,0-1-15,0 0 16,0 21-16,0-21 0,-21 1 16,21 20-16,-22-21 0,22 0 0,-21 22 15,21-22-15,0 0 0,0 0 16,0 0-16,0 0 0,0 1 0,21-1 15,1 0-15,-1-21 16,0 0-16,0 0 0,0 0 16,22 0-16,-22 0 0,0-21 0,0 21 15,21-21-15,-20-1 0,-1 1 16,0-21-16,21 21 0,-21 0 0,1-22 16,-1 1-16,0 21 0,0-22 15,0 1-15,-21 21 0,0 0 16,21 0-16,-21-1 0,0 1 15,0 42 1,0 1 0,-21-1-16,0 0 15,21 21-15,-21-21 0,0 22 0,0-1 16,21-21-16,-22 22 0,1-1 16,21 21-16,-21-20 0,21-1 15,0 0-15,0 22 0,0-22 0,0 22 16,0-1-16,0 22 0,0-22 0,-21 1 15,21 21-15,0-22 0,-21 1 16,21 20-16,0-20 0,0-1 0,-21 85 16,21-84-16,-22 21 0,1-22 15,21 1-15,0-1 0,0-21 16,-21 22-16,0-22 0,21-21 0,-21 22 16,0-22-16,21 0 0,-22 0 0,1-21 15,0 0-15,0 0 16,0 0-16,0 0 0,-1 0 0,1 0 15,0 0-15,21-21 16,-21 0-16,21 0 16,0 0-16,0-1 0,0-20 15,0 21-15,-21-21 0,21 20 0,0-20 16,0 0-16,0-22 0,0 1 16,0-1-16,0 22 0,-21-43 0</inkml:trace>
  <inkml:trace contextRef="#ctx0" brushRef="#br0" timeOffset="11652.64">13081 3217 0,'-21'0'0,"42"0"0,-42-21 16,21 0-1,21 0-15,0 21 16,0 0-16,22 0 0,-22-21 0,21 21 16,0 0-16,1 0 0,-22-21 15,21 21-15,1 0 0,-22 0 0,21-22 16,-21 22-16,22-21 0,-22 21 16,0 0-16,0 0 0,-21-21 15,0 0 1,-21 21-1</inkml:trace>
  <inkml:trace contextRef="#ctx0" brushRef="#br0" timeOffset="11872.51">12700 2963 0,'-21'0'0,"0"-21"16,-1 21 15,1-21 1,0 21-17</inkml:trace>
  <inkml:trace contextRef="#ctx0" brushRef="#br0" timeOffset="12060.41">11811 2921 0,'-21'0'0,"42"0"0,-63 0 47,20 0-31,1 0-16</inkml:trace>
  <inkml:trace contextRef="#ctx0" brushRef="#br0" timeOffset="14516.61">1503 5249 0,'0'-21'0,"0"42"0,0-63 16,0 21-16,0-21 0,-21 20 0,21 1 16,0 0-1,-22 0-15,1 21 16,21 21-16,0 21 16,0-20-16,0 20 0,-21 0 0,21 1 15,0-1-15,-21 21 0,21-20 16,0 20-16,0-20 0,-21-1 15,21 21-15,-21-20 0,21-22 0,0 21 16,-22-21-16,22 1 0,0-1 16,0 0-16,22-21 15,-1-21 1,0 0-16,0-1 0,0-20 16,0 21-16,22-21 0,-22-1 15,21 1-15,-21 0 0,22-1 16,-22 1-16,0 21 0,21-22 0,-20 22 15,-22 0-15,21 0 0,-21 0 16,21 21-16,0 0 0,-21 21 16,0 0-16,0 21 0,21-20 15,-21-1-15,21 21 0,-21 0 0,0 1 16,0-1-16,0-21 0,0 22 16,22-22-16,-22 21 0,21-21 15,-21 0-15,0 1 0,0-1 0,21-21 16,0 0-16,0 0 15,0-21 1,1-1-16,-22 1 0,21 0 16,0 0-16,0-21 0,0 20 0,-21-20 15,21 0-15,1 21 0,-1-22 16,-21 1-16,0 21 0,21-22 0,-21 22 16,0-21-16,0 21 0,0 0 15,0 42 1,0 0-16,0 0 15,0 0-15,0 0 0,0 22 16,0-1-16,0 0 0,0 1 0,0-1 16,0 0-16,0-20 0,0 20 15,0-21-15,21 21 0,0-20 16,0-22-16,1 21 0,-1-21 16,0 0-16,21 0 0,-21 0 0,22-21 15,-22-1-15,21 1 0,1 0 16,-1 0-16,0-21 0,1 20 0,-1-20 15,-21 0-15,21-1 0,-20 22 16,-1-21-16,0 0 0,0-22 16,-21 22-16,21-1 0,-21-20 0,0 21 15,0-1-15,0 1 0,0 0 16,0 20-16,0 1 0,0 42 16,-21 1-16,21-1 0,-21 21 15,21 0-15,-21 1 16,21 20-16,0-20 0,0 20 0,-21-21 15,-1 1-15,22 20 0,-21-20 16,21 20-16,0-21 0,0 1 0,-21-22 16,21 21-16,0-21 0,0 1 15,21-44 17,-21 1-32,21 0 0,1 0 0,-1-21 15,0 20-15,0-20 0,0 0 16,0 21-16,1-22 0,-1 22 15,0 0-15,0 0 0,0 21 16,0 0-16,1 0 16,-1 21-16,0 0 0,-21 21 15,0-20-15,0-1 0,21 21 16,0 0-16,-21-20 0,21 20 0,-21-21 16,22 0-16,-1 0 0,0 1 15,0-1-15,21 0 0,-20 0 16,20-21-16,-21 0 0,21 0 0,1 0 15,-1-21-15,0 0 0,1 21 16,-1-21-16,0-1 0,1-20 16,-1 21-16,0 0 0,-20-22 0,-1 22 15,0-21-15,0 0 0,0 20 16,-21-20-16,0 0 0,0-1 0,0 22 16,0-21-16,0 21 0,0 0 15,0-1-15,-21 1 0,0 21 0,0 0 16,0 0-16,-1 0 0,1 21 0,0-21 15,0 43-15,0-22 16,0 0-16,-1 21 0,1 1 0,0-1 0,0 0 16,21 1-16,-21-1 15,21 0-15,0 1 0,0-22 0,0 21 16,0-21-16,0 1 0,0-1 0,21 0 16,0-21-16,0 0 0,0 0 0,1 0 15,-1 0-15,0 0 0,0-21 16,0 0-16,22-1 0,-22 1 15,0-21-15,0 21 0,0 0 0,0-22 16,-21 22-16,0-21 0,22-1 16,-22 22-16,0-21 0,21 21 0,-21-22 15,0 22-15,0 0 0,0 0 16,0 42 0,0 0-1,0 0-15,0 1 0,0-1 0,0 21 16,0 0-16,0 1 0,0-22 15,0 21-15,0 1 0,0-1 16,0-21-16,0 0 0,0 22 0,21-22 16,0-21-16,0 21 0,0-21 15,1 0-15,-1 0 0,0 0 0,0 0 16,0 0-16,0-21 0,1 0 16,20-1-16,-21 1 0,21 0 15,1-42-15,-1 20 0,-21 1 16,0 0-16,1-1 0,-1 1 0,0 0 15,0-22-15,-21 22 0,0-22 16,21 22-16,-21-22 0,0 22 0,0 0 16,0-1-16,0 22 0,0 0 0,0 0 15,0 42 1,-21 0-16,21 22 16,0-1-16,-21 0 0,21 1 15,-21-1-15,21 21 0,-21-20 16,21 20-16,0-20 0,0-1 0,0 21 15,0-20-15,0-1 0,0 0 0,0 1 16,0-22-16,0 0 0,21 21 0,0-20 16,0-22-16,0 21 0,0-21 15,1 0-15,-1 0 0,0 0 16,0 0-16,0-21 0,0-1 16,1 1-16,-1 0 15,0-21-15,0 21 0,-21-22 0,0 22 16</inkml:trace>
  <inkml:trace contextRef="#ctx0" brushRef="#br0" timeOffset="14764.46">4445 5271 0,'0'0'0,"-21"0"0,0 0 0,21 21 15,21-21 16,0 0-31,0 0 0,21 0 0,-20 0 16,-1 0-16,21 0 16,-21 0-16,22 0 0,-22 0 0,21 0 15,-21 0-15,0 0 0,1-21 16,-1 21-16,0 0 0,0 0 16,0 0-1,0 0-15,1 0 16</inkml:trace>
  <inkml:trace contextRef="#ctx0" brushRef="#br0" timeOffset="15413.11">6117 5355 0,'-21'0'0,"42"0"15,-84 0-15,41 0 0,-20 0 0,21 0 0,-21 0 16,20 0-16,1 0 0,0 0 16,0 0-16,42 0 31,21 0-31,-20 0 15,20 0-15,0 21 0,1-21 0,-1 0 16,0 0-16,22 0 0,-22 0 16,22 0-16,-22 0 0,21 0 0,1 0 15,-1 0-15,-20 0 0,20 0 16,-20 0-16,20-21 0,-21 21 0,-20 0 16,20 0-16,-21-21 0,0 21 0,-21-21 15,0 0-15,-21 0 16,0 21-1,-21 0-15,-1-22 0,1 22 0,21 0 16,-22 0-16,1 0 0,21-21 16,0 21-16,0 0 0,-1 0 0,1 0 15,0 0-15,42 0 47,0 0-47,1 0 0,-1 0 0,0 0 16,0 0-16,0 0 0,0 21 0,1-21 15,-1 22-15,0-1 0,0 0 16,-21 0-16,0 0 0,0 0 16,0 1-16,-21-1 0,0 0 15,0 21-15,-1-21 0,1 1 16,-21-1-16,21 21 0,-22-21 0,22 0 16,0 1-16,0-1 0,0 0 15,0-21-15,-1 21 0,22 0 16,-21-21-16,0 0 15</inkml:trace>
  <inkml:trace contextRef="#ctx0" brushRef="#br0" timeOffset="16988.66">7641 4657 0,'0'0'0,"21"0"32,0 0-17,1 0-15,20 0 0,-21 0 0,21 0 16,1 0-16,-1 0 0,0 0 15,1 0-15,20 0 0,-20 0 0,-1 0 16,-21 0-16,21 0 0,-20 0 16,20 0-16,-21 0 0,0 0 15,-42 0 17,0 21-32,0-21 0</inkml:trace>
  <inkml:trace contextRef="#ctx0" brushRef="#br0" timeOffset="17236.53">7959 4720 0,'0'0'0,"-22"0"15,1 0-15,21 21 16,0 1-16,0-1 16,0 21-16,-21 0 0,21 1 0,0-1 15,-21 22-15,21-22 16,0 21-16,0-20 0,-21-1 0,21 0 0,-21 1 15,21-1-15,0 0 0,0 1 16,0-22-16,-22 21 0,22-21 16,0 1-16,0-1 0,0 0 15,22-21 1,-1 0-16,0-21 0,0 0 16,21-1-16,-20 22 0</inkml:trace>
  <inkml:trace contextRef="#ctx0" brushRef="#br0" timeOffset="19400.48">8551 5228 0,'0'0'0,"21"-21"0,1 0 0,-22 0 15,21 0-15,-21-1 16,21 1-16,-21-21 0,0 21 16,0 0-16,-21-22 0,0 22 15,-1 0-15,1 0 0,0 0 16,0 21-16,0 0 0,0 0 15,-1 21-15,1 0 0,0 0 0,0 21 16,0-20-16,0 20 0,-1 21 0,-20-20 16,42-1-16,-21 0 0,0 1 15,21-1-15,-21 0 0,21-20 0,0 20 16,0-21-16,0 0 0,0 0 16,21-21-16,0 0 15,0 0-15,0 0 0,0 0 16,1-21-16,-1 21 0,0-21 15,21 0-15,-21 0 0,1 0 0,-1-1 16,21-20-16,-21 21 0,0 0 16,-21-22-16,22 22 0,-22-21 0,21 21 15,-21-22-15,0 22 0,0 0 0,0 0 16,0 42 0,0 21-1,-21-20-15,21-1 0,-22 21 16,22-21-16,0 22 0,0-1 15,0-21-15,0 21 0,0-20 0,0-1 16,0 0-16,0 0 0,0 0 16,0 0-16,22-21 0,-1 0 0,0 0 15,0 0-15,0 0 0,0 0 16,22-21-16,-22 21 0,21-21 0,-21 0 16,22 0-16,-22 0 0,21-22 0,-21 22 15,1-21-15,-1-1 0,0 1 16,0 0-16,0-1 0,-21-20 0,0-1 15,0 22-15,0-21 0,21 20 16,-21 1-16,0 0 0,0 20 16,22 1-16,-22 42 15,0 22-15,0-1 16,0 0-16,0 1 0,0-1 16,-22 22-16,22-22 0,-21 21 15,21-20-15,-21-1 0,21 0 0,-21-20 16,21 20-16,-21 0 0,0-21 0,21 1 15,0-1-15,0 0 16,0-42 0,0 0-1,21-1-15,0 1 0,0 0 16,0-21-16,0 21 0,1-1 16,-1 1-16,0-21 0,0 21 15,0 0-15,0-1 0,1 1 0,-1 0 16,0 0-16,0 21 0,0 0 15,-21 21 17,-21-21-32,0 21 0,0-21 15,0 0-15,-1 21 0,1-21 0,0 0 16,0 0-16,0 22 0,0-22 16,-1 0-16,22 21 0,-21-21 15,21 21-15,-21-21 0,21 21 0,0 0 16,0 0-16,0 1 15,0-1-15,0 0 0,21-21 16,-21 21-16,21 0 0,1-21 16,-22 21-16,21 1 0,0-22 0,0 21 15,0-21-15,0 21 0,1-21 16,-1 0-16,0 0 16,0 0-16,0 0 0,22 0 0,-22 0 15,0 0-15,0-21 0,21 0 0,-20 21 16,-1-22-16,0 1 0,21 0 15,-21 0-15,1 0 0,-1-22 16,0 22-16,-21 0 0,21-21 0,0 21 16,-21-1-16,0 1 0,0 0 15,0 42 17,0 0-32,0 1 0,0-1 15,-21 21-15,21-21 0,0 0 16,0 22-16,0-22 0,0 0 0,0 21 15,0-20-15,0-1 0,0 0 16,21 0-16,22-21 16,-22 21-16,0-21 0,21 0 0,1 0 15,-1 0-15,21 0 0,-20-21 0,20 21 16,-20-21-16,-1 0 16,0 0-16,1-1 0,-1 1 0,0 0 0,-21 0 15,22-21-15,-22 20 16,0-20-16,0 21 0,-21-21 0,0 20 15,0 1-15,0 0 0,-21 42 32,21 0-32,0 1 15,-21 20-15,21-21 0,-21 0 16,0 22-16,21-22 0,0 0 0,-22 21 16,1-21-16,21 1 0,0-1 0,-21-21 15,21 21-15,0 0 16,0-42 15,21 0-31,0 21 16,1-21-16,-22-1 0,21 1 0,0 0 15,0-21-15,-21 21 0,21-1 0,0-20 16,1 21-16,-1 0 0,-21 0 16,21-1-16,0 1 0,0 21 0,0 0 15,1 0 1,-22 21-16,21-21 0,-21 22 0,0 20 15,0-21-15,0 0 0,0 0 0,0 1 16,0-1-16,21 0 0,0 0 16,-21 0-16,21 0 0,22 1 15,-22-22-15,0 21 0,21-21 0,1 21 16,-1-21-16,0 0 0,1 0 16,20 0-16,-21 0 0,22 0 0,-22-21 15,1 0-15,-1-1 0,0 22 16,1-21-16,-1 0 0,-21-21 15,21 21-15,-20-22 0,-1 22 0,0-21 0,-21-1 16,0 1-16,0 0 0,0 21 16,0-22-16,0 22 0,0 0 0,-21 21 15,0 0-15,-1 0 16,1 21-16,-21 0 0,21 0 16,-22 22-16,22-22 0,-21 21 0,21-21 15,0 22-15,-1-22 0,1 21 16,21-21-16,0 1 0,0-1 0,0 0 15,21-21 1,1 0-16,-1 0 16,21 0-16,-21 0 0,0-21 0,1 0 15,20 21-15,-21-22 0,0 1 16,0 0-16,-21 0 0,22 0 0,-1 0 16,-21 42 15,0 0-16,0 21-15,-21-21 16,-1 1-16,1 20 0,0 0 0,21 1 16,-21-1-16,0 0 0,0 22 15,-1-1-15,22 1 0,0-1 0,0 85 16,0-84-16,0-1 0,0 1 16,0 21-16,0-22 0,0 22 15,0-1-15,0-20 0,0 21 0,0-22 16,0 1-16,0-1 0,0-21 0,0 1 15,0-1-15,0 0 0,0-20 0,-21 20 16,0-42-16,0 21 0,0-21 16,0 0-16,-1 0 0,1 0 15,0 0-15,0 0 0,0 0 0,0-21 16,-1 21-16,1-21 0,0 21 16,0-21-16,21-1 0,-21 22 0,21-21 15,0 0-15,0 0 0,-21-43 16,21 22-16,-22-21 0,22 20 15,0-20-15</inkml:trace>
  <inkml:trace contextRef="#ctx0" brushRef="#br0" timeOffset="19592.37">10372 4805 0,'-43'-21'31,"43"0"-15,21 21-1,1 0-15,-1 0 16</inkml:trace>
  <inkml:trace contextRef="#ctx0" brushRef="#br0" timeOffset="20097.08">13017 5059 0,'-21'-106'16,"42"212"-16,-42-233 16,21 85-16,0-1 0,0 22 0,0-21 15,0 21-15,0-1 0,0 44 31,0-1-31,0 42 0,0-20 16,0 20-16,0 1 0,0 20 0,0-20 16,0 20-16,0 1 0,0 0 0,0-1 15,0 1-15,0 0 0,-21 21 16,21-22-16,-21 1 0,0 0 16,0 20-16,21-20 0,-22 21 0,1-21 15,0-1-15,0-20 0,21-1 16,0 1-16,-21-1 0,21-20 0,0-22 15,-21 0-15,21 0 0,0 0 0,0-42 16,0 0 0,0 0-16,0 0 0,0-22 0,21 1 15,-21-22-15,0 1 0,21-1 0,-21-20 16,21 20-16</inkml:trace>
  <inkml:trace contextRef="#ctx0" brushRef="#br0" timeOffset="20440.89">12933 5249 0,'0'0'16,"-21"-42"-16,-1-21 0,1 20 0,0-20 0,0 20 16,21 1-16,0 0 0,0-1 15,0 1-15,0 0 0,0 21 0,21-1 16,0-20-16,22 21 0,-22 0 16,21 21-16,22-21 0,-22 21 0,21 0 15,-20 0-15,20 0 0,1 21 16,-22 0-16,0 0 0,1 0 0,-1 22 15,0-1-15,-20 0 0,-1 1 16,-21 41-16,0-63 0,-21 22 16,-1-1-16,-20 0 0,21-20 15,-21-1-15,-1 21 0,1-21 16,21 0-16,-22-21 0,22 22 0,0-22 16,0 0-16,0 0 0,0 0 15,21-22 16,21 22-31,-21-21 0,21 21 16,0-21-16,0 0 0,22 0 0,-22 21 16,21-21-16,-21-1 0</inkml:trace>
  <inkml:trace contextRef="#ctx0" brushRef="#br0" timeOffset="20840.66">13674 5017 0,'0'-85'15,"0"64"-15,0 0 16,0-1-16,0 1 0,0 0 16,0 0-16,21 0 15,0 21-15,0-21 0,0 21 16,22-22-16,-22 22 0,0 0 0,21 0 16,-21 0-16,22 0 0,-22 22 15,21-1-15,1 0 0,-22 0 0,0 21 16,0 1-16,0-1 0,-21-21 15,0 22-15,0-1 0,0 0 16,-21 1-16,0-22 0,0 0 0,0 21 16,-1-21-16,-20-21 0,21 22 15,0-22-15,0 0 0,21-22 32,0 1-32,0-21 0,0 21 15,0 0-15,0-1 0,0-20 16,0 21-16,21-21 0,0 20 0,0 1 15,0-21-15,0 21 0,22 0 16,-22-1-16,21 1 0,-21 0 0,22 0 16,20 0-16,-42 0 0,1-1 15,20 22-15,-21-21 16,21 21-16</inkml:trace>
  <inkml:trace contextRef="#ctx0" brushRef="#br0" timeOffset="21192.46">14499 4699 0,'0'21'16,"0"0"-16,0 1 15,0-1-15,-21 0 0,0 21 16,21 1-16,-21-22 0,21 21 0,0 0 16,-22 1-16,22-1 0,-21-21 15,21 22-15,0-22 0,0 21 0,0-21 16,0 0-16,0 1 0,0-1 0,21-21 16,1 0-16,-1 0 15,0 0-15,0 0 0,0 0 0,0 0 16,22 0-16,-22-21 0,0-1 15,21 1-15,-20 0 0,-1-21 0,21 21 16,-21-22-16,0 22 0,1-21 0,-22-1 16,0 1-16,0 0 0,0-1 15,0 1-15,-22 0 0,1 21 0,0-1 16,0 1-16,0 0 0,-22 21 16,22 0-16,-21 0 0,21 0 0,-22 0 15,22 21-15,0 0 0,-21 1 16,42-1-16,0 0 0,0 0 15,0 0-15,0 0 0,0 1 0,0-1 16,0 0-16,21-21 0,0 0 16,21 0-16,-20 0 0,20 0 0</inkml:trace>
  <inkml:trace contextRef="#ctx0" brushRef="#br0" timeOffset="21550.25">15219 4678 0,'0'0'0,"0"21"31,0 21-15,0-20-16,0 20 0,0 0 0,0 1 15,0-1-15,0 21 0,0-20 16,0 20-16,0-20 0,0 20 16,0-21-16,0 22 0,0-22 15,0 22-15,0-1 0,0 1 0,21-1 16,-21 22-16,0-22 0,0 22 0,0-21 15,-21 20-15,0-20 0,-1 20 16,1 22-16,-21-21 0,21 21 0,0-22 16,-1 22-16,1-42 0,0 20 0,21-20 15,0-1-15,-21-20 0,21-1 16,0-21-16,0 0 0,0 1 16,0-44-1,21 22-15,0-42 0,0 21 0,1 0 16,-1-22-16,0-20 15,0 21-15,21-22 0,-20 1 0,-1-22 16,21 0-16,-21 22 0</inkml:trace>
  <inkml:trace contextRef="#ctx0" brushRef="#br0" timeOffset="21856.08">15388 5334 0,'0'0'0,"-21"-63"0,21-1 0,-21 1 15,21-1-15,-21 22 0,21-22 0,0 22 16,0 0-16,0-1 0,21 22 0,0-21 15,0 21-15,21-1 0,-20 22 16,-1-21-16,21 21 0,0 0 16,-20 0-16,20 0 0,0 21 15,-21-21-15,1 43 0,-1-22 0,0 21 16,-21-21-16,0 22 0,0-1 16,0-21-16,-21 22 0,0-22 0,-1 21 15,-20-21-15,21 0 0,-21 1 0,-1-1 16,22 0-16,-21-21 0,21 21 15,-22-21-15,22 0 0,0 0 0,42-21 47,0 0-31,0 21-16,1-21 0,-1 21 16,0-22-16</inkml:trace>
  <inkml:trace contextRef="#ctx0" brushRef="#br0" timeOffset="22432.74">15769 5080 0,'64'0'16,"-64"-21"-16,21 21 0,0-21 15,0 21-15,0-21 0,0-1 16,1 22-16,-1-21 0,0-21 0,0 21 16,0 0-16,0-22 0,1 22 15,-22-21-15,0 21 0,0-1 16,0 1-16,0 0 15,-22 21-15,1 0 0,0 0 16,0 21-16,21 0 0,-21 22 0,0-22 16,-1 21-16,22 1 0,-21-22 15,21 21-15,0 0 0,0 1 0,0-22 16,0 0-16,0 21 0,0-20 0,21-1 16,1-21-16,-1 21 0,0-21 15,0 0-15,0 0 0,22 0 16,-22 0-16,0 0 0,0-21 15,0 0-15,0-1 0,1 1 16,-1-21-16,0 21 0,0-22 16,0 1-16,22 0 0,-22-1 0,21 1 15,0 21-15,1-21 0,-22 20 0,21 1 16,1 0-16,-22 21 0,21 0 16,-21 0-16,0 0 0,1 0 0,-1 21 15,-21 22-15,0-22 0,21 0 16,-21 21-16,0 1 0,0-1 0,0-21 15,0 21-15,0 1 0,0-22 16,-21 0-16,21 0 0,-21 0 0,21 1 16,0-1-16,-22-21 15,1 0 1,21-21-16,0-1 0,0 1 16,0 0-16,0 0 0,0 0 0,0-22 15,0 1-15,0 21 0,21-21 16,1-1-16,-1 1 0,-21 0 0,21 20 15,0-20-15,0 0 0,0 21 16,1-22-16,20 22 0,-21 0 0,21-21 16</inkml:trace>
  <inkml:trace contextRef="#ctx0" brushRef="#br0" timeOffset="23312.13">17357 4360 0,'-85'64'16,"64"-43"-1,0 21-15,21-20 0,-22-1 0,1 21 16,21-21-16,0 22 0,0-1 16,-21 0-16,21 1 0,0-1 0,0 0 15,0 1-15,0-1 0,0-21 16,0 21-16,0 1 0,0-22 0,0 0 16,0 0-16,0 0 0,21 1 15,0-22-15,1 0 16,-1 0-16,0 0 0,0 0 0,0 0 15,22-22-15,-22 1 16,0 0-16,21 0 0,-21 0 0,22-22 16,-1 22-16,-21-21 0,22 0 15,-22-1-15,0 22 0,0-21 0,0 21 16,0-1-16,-21 1 0,-21 42 31,21 1-15,-21-1-16,21 0 0,-21 0 15,21 21-15,-21-20 0,21-1 0,0 21 16,0-21-16,0 0 0,0 1 0,0-1 16,0 0-16,21 0 0,0-21 15,0 21-15,0-21 0,1 0 16,-1 0-16,0 0 0,0 0 16,21 0-16,-20-21 0,-1 21 0,21-21 15,-21 0-15,0 0 0,1-1 16,-1-20-16,0 21 0,0-21 0,-21-1 15,0 22-15,21-21 0,-21 21 0,0-1 16,0-20-16,0 21 16,-21 21-1,21 21-15,-21 0 16,21 0-16,-21 1 0,21-1 0,-21 0 16,21 21-16,0-21 0,0 1 15,0 20-15,0-21 0,0 0 16,0 0-16,0 1 0,0-1 0,0 0 15,21-21-15,0 0 0,0 21 16,0-21-16,0 0 0,22 0 0,-22 0 16,42-21-16,-20 0 15,-22 0-15,21-1 0,1 1 0,-22-21 16,21 21-16,0-22 0,-20 1 0,20 21 16,-21-21-16,0 20 0,0-20 15,1 21-15,-22 0 0,-22 21 31,1 0-31,0 21 16,0 0-16,0 0 0,21 0 16,0 22-16,-21-22 0,-1 21 0,22-21 15,-21 22-15,21-22 0,0 21 0,0-21 16,0 1-16,0-1 0,0 0 16,0 0-16,0 0 0,0-42 46,-21 0-30,21 0-16,0 0 0,0-22 0,-21 22 16,21-21-16</inkml:trace>
  <inkml:trace contextRef="#ctx0" brushRef="#br0" timeOffset="23480.04">18076 4360 0,'0'0'0,"-21"0"0,-21 0 0,21 0 15,-1 0-15,22-21 0,-21 21 16,0 0-16,21-21 47</inkml:trace>
  <inkml:trace contextRef="#ctx0" brushRef="#br0" timeOffset="23655.94">16997 4551 0,'0'0'0,"-21"21"0,-1-21 0,44 0 32,-1 0-32,0 0 15,21 0-15,1 0 0,-1 0 0,0 0 16,1-21-16,-1 21 15,0-21-15,1 21 0</inkml:trace>
  <inkml:trace contextRef="#ctx0" brushRef="#br0" timeOffset="24440.62">19939 4614 0,'0'0'0,"0"-21"31,21 0-31,0 0 0,0 0 16,1 0-16,20-1 0,-21-20 16,21 21-16,-20-21 0,20-1 0,-21 1 15,0-22-15,0 22 0,1-21 16,-22-1-16,21 22 0,-21-1 0,0-20 16,0 21-16,-21 20 0,-1-20 15,1 21-15,0 0 16,0 21-16,0 0 0,0 0 0,-1 21 15,1 0-15,0 21 0,21 22 16,-21-1-16,0 1 0,0 21 0,-1-1 16,22 1-16,-21 0 0,0-1 0,21 1 15,0 21-15,-21-22 0,21 22 16,-21-21-16,21 21 0,-21-22 0,21 22 16,0 0-16,0 0 0,-22 0 15,22 0-15,-21-1 0,0 1 0,21 0 16,-21-21-16,0 21 0,0-22 0,-1 22 15,1-21-15,0-22 16,21 1-16,-21-1 0,21 1 0,0-22 16,0-21-16,0 22 0,0-22 0,21-21 15,0 0-15,0 0 0,22 0 16,-22-21-16,21-22 0,22 22 16,-22-21-16,0-1 0,22-20 0,-1 21 15,-20-22-15,20 1 0,1-1 16,-22 1-16,0-1 0,1 1 0,-22-22 15,0 21-15,0-20 0,-21-22 0,0 21 16,-21 1-16,0 20 0,0-21 16,-22 1-16,1 20 0,0 1 0,-22-1 15,22 22-15,0 0 0,-1-1 16,22 22-16,0 0 0,0 0 16,0 0-16,21-1 0,0 1 15,0 0 1,21 0-16,0 21 15,0-21-15,0 21 0,0-21 16,22 21-16,-22-22 0,0 1 0,0 21 16,22-21-16,-22 0 0</inkml:trace>
  <inkml:trace contextRef="#ctx0" brushRef="#br0" timeOffset="24840.38">20510 4657 0,'0'0'0,"-21"0"0,-42-64 31,42 43-31,21 0 0,0 0 16,0 0-16,21 21 0,0-22 15,21 22-15,-21-21 0,22 0 0,-1 21 16,0 0-16,1 0 0,-1 0 16,0 0-16,1 0 0,-1 0 0,0 21 15,-20-21-15,-1 21 0,21 1 16,-21-1-16,-21 0 0,0 21 0,0-21 15,0 1-15,0-1 0,0 21 16,0-21-16,0 0 0,-21 1 16,-21-1-16,21 0 0,-1 0 0,1-21 15,0 0-15,0 21 0,0-21 16,0 0-16,-1 0 0,22-21 16,0 0-16,0 0 0,0 0 15,0-1-15,22 22 0,-1-21 16,0 0-16,0 0 0,0-21 0,0 20 15,1 1-15,-1 0 0,0 0 16,21 0-16,-21 0 0,1 21 16,-1-22-16,21 1 0,-21 21 0,0-21 15,22 21-15,-22 0 0,21 0 0,-21-21 16</inkml:trace>
  <inkml:trace contextRef="#ctx0" brushRef="#br0" timeOffset="25688.15">21569 4424 0,'-21'21'15,"-1"-21"1,1 21-16,0 0 0,0 1 0,0-1 16,0 0-16,-1 0 0,1 0 15,21 0-15,0 1 0,0-1 16,0 0-16,0 0 0,0 0 16,0 0-16,21 1 0,1-22 15,-1 0-15,0 0 16,0 0-16,0 0 0,-21-22 15,0 1 1,0 0-16,0 0 16,0 0-16,-21-22 0,21 22 15,0 0-15,0-21 0,0 21 0,0-1 16,0-20-16,0 21 0,21 0 16,0-22-16,43 1 0,-43 42 15,21-21-15,1 21 16,-1 0-16,0 0 0,22 21 15,-43 0-15,21 0 0,-20 1 0,-1 20 16,0-21-16,0 0 0,-21 22 16,0-22-16,0 0 0,0 21 0,21-21 15,-21 1-15,0-1 0,0 0 16,0 0-16,0 0 0,0-42 47,0 0-32,0 0-15,0 0 0,0-1 16,0 1-16,21-21 0,1 21 0,-1-22 16,-21 22-16,42-21 0,-21 0 15,0 20-15,1 1 0,20 0 0,-21 0 16,0 0-16,0 21 16,1 0-16,-1 0 0,21 21 15,-42 0-15,0 0 0,0 0 16,0 22-16,0-22 0,0 21 0,0-21 15,0 1-15,0 20 0,-21-21 0,0 0 16,0 0-16,21 1 16,-22-22-1,1 0 1,21-22 0,0 1-16,0 0 0,0 0 15,21 0-15,1-22 0,-1 22 0,21-21 16,-21 0-16,43-1 0,-22 1 15,0 0-15,22-1 0,-1 22 16,-20 0-16,-1 0 0,22 21 0,-43 0 16,21 21-16,-21 0 0,0 0 15,-21 0-15,0 22 0,0-1 0,0 0 16,0-20-16,-21 20 0,0 0 0,0-21 16,0 22-16,0-22 0,-1 0 15,1 0-15,0 0 0,0 1 0,0-1 16,0 0-1,-1-21-15,22 21 0,-21-21 0,0 0 16,0 0-16,21 21 0,-42-21 0,20 21 16,1-21-16</inkml:trace>
  <inkml:trace contextRef="#ctx0" brushRef="#br0" timeOffset="27440.52">4889 6752 0,'0'0'0,"22"-21"0,-1-21 0,-21 21 15,0-22-15,0 22 0,0-21 16,0 21-16,0-43 0,0 43 15,0 0-15,-21 0 0,-1-1 16,1 22-16,-21 0 0,21 0 16,0 22-16,-22-1 0,1 0 15,0 21-15,-1-21 0,22 22 0,-21 20 16,-1-20-16,22 20 0,-21 1 16,21-22-16,0 21 0,-1-20 15,22 20-15,0 1 0,0-1 16,0-20-16,0 20 0,0-21 0,0 1 15,0-1-15,22 0 0,-1-20 16,0-1-16,21 0 0,1-21 0,-22 0 16,21 0-16,22 0 0,-22-21 0,0 0 15,1-1-15,20 1 0,-21-21 16,1 0-16,-1-1 0,0 1 0,1 0 16,-1-1-16,-21 1 0,0 0 15,1-1-15,-1-20 0,-21 20 0,0 1 16,0-21-16,0 20 0,0-20 15,0 20-15,-21 1 0,-1 0 16,1-1-16,0 22 0,-21 0 0,-1 21 16,22 0-16,-21 0 0,0 0 15,-22 21-15,22 22 0,-1-1 0,1 0 16,0 1-16,21 20 0,-22-21 16,22 22-16,21-22 0,0 22 0,0-1 15,0 1-15,0-1 0,0-20 16,21 20-16,0-21 0,1 1 0,-1-1 15,21 0-15,-21-20 0,22-1 16,-1-21-16,0 0 0,1 0 0,-1 0 16,0 0-16,1-21 0,-1-1 0,-21 1 15,21-21-15,1 21 16,-1-22-16,-21 1 0,22 0 0,-22 21 16,0-22-16,0 1 0,0 21 15,0-22-15,-21 22 0,0 0 0,0 0 16,0 0-16,22 21 0,-22 21 31,0 0-31,0 0 0,0 0 0,0 22 16,0-22-16,0 21 0,0 1 15,-22-22-15,22 21 0,-21-21 0,21 0 16,0 1-16,0-1 0,-21 0 16,21 0-16,0-42 31,0 0-31,0 0 0,0-1 15,21 1-15,-21 0 0,21-21 0,1 21 16,-1-1-16,-21-20 0,21 21 16,0 0-16,0 0 0,0-1 0,1 1 15,-1 21-15,0 0 0,0 0 16,0 0-16,0 21 16,1 22-16,-22-22 0,0 0 15,0 21-15,0-20 0,0 20 16,0-21-16,0 21 0,21 1 0,-21-22 15,21 0-15,-21 21 0,21-20 16,0-1-16,0-21 0,1 21 16,-1-21-16,0 0 0,21 0 0,-21 0 15,22-21-15,-22 0 0,21-1 16,-21 1-16,22 0 0,-22 0 0,0-21 16,21 20-16,-20-20 0,-1 21 0,0-21 15,-21 20-15,0-20 0,0 21 16,0 0-16,0 0 0,0-1 0,0 1 15,0 0-15,-21 21 0,0 21 32,-1 0-32,22 1 0,0-1 0,-21 21 15,0-21-15,21 22 0,0-1 16,-21 0-16,21-21 0,0 22 0,0-22 16,0 21-16,0-21 0,0 1 0,0-1 15,21-21-15,0 21 0,0-21 16,1 0-16,-1 0 0,0 0 15,0-21-15,0 21 0,0-21 16,1-1-16,20 1 0,-21 0 0,21 0 16,1 0-16,-1 0 0</inkml:trace>
  <inkml:trace contextRef="#ctx0" brushRef="#br0" timeOffset="29382.02">7832 7324 0,'0'0'0,"-22"0"0,1 0 16,0 0-16,0 0 15,21-21-15,0-1 16,0 1-16,0 0 16,0 0-16,0-21 0,0 20 15,0 1-15,0-21 0,21 0 0,0 20 16,0-20-16,1 0 0,-1-1 0,0 1 16,0 0-16,0 21 0,22-22 15,-22 22-15,0 0 0,0 21 0,0 0 16,0 0-16,1 0 15,-1 21-15,-21 0 16,0 0-16,0 1 0,0-1 0,0 0 16,0 0-16,0 0 15,0-42 17,0 0-17,0 0-15,0 0 0,-21-1 16,21 1-16,-22 0 15,1 21-15,0-21 0,21 0 0,-21 21 16,0 0-16,0-21 0,-1 21 16,1 0-16,0 21 0,0 0 15,0 0-15,0 21 0,-1-20 0,22 20 16,0 0-16,0 1 16,0-22-16,0 21 0,0 22 0,0-22 15,0 0-15,0 1 0,0-1 16,0 0-16,22-21 0,-1 22 0,0-22 15,0 0-15,0-21 0,22 0 0,-1 0 16,-21 0-16,21 0 0,1 0 16,-1-21-16,0 0 0,1 0 0,-1-1 15,-21-20-15,22 21 0,-1-21 16,-21-1-16,0 1 0,22 0 16,-22-1-16,-21 1 0,21 0 0,0-22 15,-21 1-15,0-1 0,0 1 0,0-1 16,21 1-16,-21-1 0,0 22 15,0-1-15,0 1 0,0 21 16,0 42 0,0 21-16,0 1 15,0-1-15,-21 0 0,21 22 0,0-1 16,0 1-16,0-22 0,0 22 16,0-1-16,0-20 0,0 20 0,0-21 15,0 22-15,0-22 0,21 1 0,0-1 16,1 0-16,-1-21 0,21 1 15,-21-1-15,22 0 0,-1 0 0,0-21 16,-21 0-16,22 0 0,-1 0 16,0 0-16,1-21 0,-1 0 15,0 0-15,1-1 0,-1-20 0,0 21 16,-20 0-16,20-22 0,-21 1 16,0 21-16,0-21 0,1-1 0,-22 1 15,0 0-15,0-1 0,0 22 0,0-21 16,0 21-16,0-1 15,-22 1-15,1 0 0,0 21 0,0 0 16,0 0-16,0 0 0,-22 21 0,22 0 16,-21 1-16,21-1 0,-22 0 0,22 21 15,-21 1-15,21-22 0,-43 63 16,43-41-16,21-1 0,0 0 16,0-20-16,0 20 0,0-21 15,0 0-15,0 0 0,21 1 0,0-22 16,0 0-16,1 0 0,-1 0 15,21 0-15,-21 0 0,0-22 0,22 1 16,-22 0-16,21 0 0,-21 0 16,1-22-16,-1 22 0,0 0 15,0-21-15,-21 21 0,21-22 0,-21 22 0,21-21 16,-21 21-16,0-1 0,0-20 16,0 21-16,0 42 31,0 0-31,0 0 0,0 1 15,0-1-15,0 0 0,0 21 16,0-21-16,0 22 0,0-22 0,0 0 16,0 21-16,0-20 0,0-1 15,0 0-15,22-21 0,-1 21 0,0-21 16,0 0-16,0 0 16,22 0-16,-22 0 0,0-21 0,21 0 15,-21 0-15,22-1 0,-1 1 0,-21 0 16,22 0-16,-1-21 0,-21 20 15,21-20-15,-20 21 0,-1-21 0,0 20 16,-21 1-16,0 0 0,0 0 16,0 0-16,-21 42 15,0 0-15,-1 0 0,1 0 16,0 1-16,21-1 0,0 0 16,0 0-16,0 0 0,0 0 15,0 1-15,0-1 0,0 0 0,0 0 16,0 0-16,21 0 15,-21 1-15,21-22 0,-21 21 0,22-21 16,-65-21 31,22-1-47,21 1 0,-21 21 0,21-21 16,-21 21-16,0 0 15,21-21-15,0 42 31,-22 0-31,22 0 0,0 1 16,0-1-16,0 0 0,0 0 16,22 0-16,-1-21 0,-21 21 15,21-21-15,0 22 0,0-22 0,0 0 16,1 0-16,20 0 0,-21 0 0,21-22 16,-20 1-16,20 0 0,0 0 15,1 0-15,-1 0 0,0-1 0,-21-20 16,22 21-16,-1-21 0,0 20 15,-20-20-15,-1 0 0,21-1 16,-21 1-16,0 21 0,-21-21 0,0 20 16,0 1-16,0 0 0,-21 21 15,-21 0-15,21 0 0,0 21 16,-22 0-16,22 1 0,0-1 0,0 0 16,21 0-16,0 21 0,0-20 15,0-1-15,0 0 0,0 0 0,21 0 16,0 0-16,21 1 0,-20-1 0,-1 0 15,0 0-15,0-21 16,0 21-16,-21 0 0,0 1 0,0-1 16,0 0-1,-21-21-15,0 0 16,0 0-16,0 0 0,-1 0 0,1 0 16,21-21-16,0 0 15,0-1-15,0 1 0</inkml:trace>
  <inkml:trace contextRef="#ctx0" brushRef="#br0" timeOffset="30223.91">11896 7197 0,'-22'0'0,"22"-21"31,0-1-31,0 1 16,0 0-16,22 0 0,-1 0 16,-21 0-16,21-1 0,0 1 15,0-21-15,0 0 0,1 20 0,-1-20 16,0-21-16,-21 20 0,21-20 0,-21-1 15,21 22-15,-21-22 0,0 1 16,0 21-16,0-1 0,0 1 16,0 21-16,0-22 0,0 22 15,-21 21-15,0 0 0,0 21 0,0 1 16,-1-1-16,1 21 0,0 0 16,0 22-16,0-22 0,0 22 0,-1-1 15,1 1-15,21-1 0,0-20 16,0 20-16,0-21 0,0 22 0,0-22 15,0 1-15,0-1 0,0 0 0,21-21 16,1 22-16,-1-22 0,0 0 16,0 0-16,21-21 0,-20 0 0,20 0 15,0 0-15,-21 0 0,22-21 16,-22 0-16,21 0 0,1 0 16,-22-1-16,0 1 0,21-21 0,-21 21 15,1-22-15,-1 22 0,0-21 16,0 0-16,0 20 0,-21-20 0,0 21 15,0 0-15,21 0 0,-21-1 16,0 44 0,0-1-16,0 21 0,-21-21 15,21 0-15,0 22 0,-21-22 0,21 21 16,0-21-16,0 22 0,0-22 16,0 0-16,0 21 0,0-20 15,0-1-15,21 0 0,0-21 16,1 21-16,-1-21 0,0 0 15,0 0-15,0 0 0,0-21 0,1 21 16,-1-21-16,0 0 0,0-1 16,0 1-16,0 0 0,1 0 0,-22-21 15,0 20-15,21-20 0,-21 21 0,0-21 16,0 20-16,0-20 0,-21 21 16,-1 0-16,22 0 0,-21 21 0,0 0 15,0 0-15,0 0 0,0 0 16,-1 0-16,22 21 0,-21 0 15,21 0-15,-21-21 0,21 21 0,-21 0 16,21 1-16,0-44 47</inkml:trace>
  <inkml:trace contextRef="#ctx0" brushRef="#br0" timeOffset="30445.78">12023 6668 0,'0'0'0,"-22"0"0,1 0 0,0 0 15,42 0 1,0 0 0,1 0-16,20 0 0,0 0 0,22 0 15,-22-22-15,22 22 0,-22-21 16,21 21-16,-20-21 0,-1 21 0,22-21 15,-43 21-15,21-21 0,-21 21 16,22 0-16,-22 0 0,0 0 16,0 0-16</inkml:trace>
  <inkml:trace contextRef="#ctx0" brushRef="#br0" timeOffset="31924.98">14584 7070 0,'0'0'0,"21"0"16,-21-21-16,21-1 0,0 1 15,0 0-15,1 0 16,-1 0-16,-21-22 0,0 22 16,0 0-16,0-21 0,0-1 15,0 1-15,0 0 0,0-1 0,0 1 16,0 0-16,-43-22 0,22 22 15,0 21-15,-21-22 0,21 22 0,-1 21 16,-20 0-16,21 0 0,-21 0 0,-1 21 16,22 1-16,-21 20 0,-1 0 15,22 22-15,-21-22 0,21 22 0,0-1 16,-1-21-16,1 1 16,21 20-16,0-20 0,0-22 0,0 21 15,0-21-15,21 22 0,1-22 0,-1-21 16,0 21-16,21-21 0,-21 0 15,22 0-15,-22 0 0,21 0 16,1-21-16,-22 0 0,21 21 0,0-22 0,-20 1 16,20-21-16,21 0 15,-41-1-15,-1 22 0,-21-21 0,21-1 16,-21 1-16,21 0 16,-21-1-16,0 1 0,0 21 0,0-21 0,0 20 15,0 44 1,0-1-1,-21 21-15,21-21 0,-21 22 0,21-1 16,0 0-16,0 1 0,0-22 16,0 21-16,0 0 0,0-20 0,0-1 15,0 0-15,21 0 0,0 0 16,0-21-16,0 0 0,1 0 16,20 0-16,-21 0 0,0 0 0,22 0 15,-22-21-15,21 0 0,-21 0 16,0 0-16,22-1 0,-22 1 15,0 0-15,-21-21 0,21 21 0,-21-22 16,21 1-16,-21 21 0,0-22 16,0 22-16,0 0 0,0 0 0,0 0 15,0 42 1,0 0-16,0 0 0,0 0 0,0 1 16,0 20-16,-21 0 0,21-21 15,-21 22-15,21-1 0,0-21 0,-21 0 16,21 22-16,0-22 0,0 0 0,-21 0 15,21 0-15,0-42 47,0 0-47,0 0 16,21 0-16,0-22 0,0 22 0,0 0 16,1-21-16,-1-1 0,0 1 15,0 21-15,0-21 0,0-1 0,22 22 16,-22 0-16,0 0 0,0 21 0,0 0 15,1 21-15,-22 0 16,21 0-16,-21 22 0,0-22 16,0 21-16,0-21 0,21 22 0,-21-22 15,0 21-15,0-21 0,0 22 0,0-22 16,0 0-16,21 0 0,-21 0 0,21 0 16,-21 1-16,21-22 15,1 0-15,-22 21 0,21-21 0,0 0 16,0 0-16,0 0 0,0 0 0,1 0 15,-1-21-15,21-1 0,-21 22 16,0-21-16,1 0 0,-1 0 0,21-21 16,-21 20-16,0 1 0,-21-21 15,22 0-15,-1 20 0,-21-20 0,21 0 16,-21 21-16,0-1 0,0 1 0,0 0 16,0 42-1,-21 22 1,0-22-16,-1 21 0,22-21 15,0 22-15,-21-22 0,0 21 16,21-21-16,0 22 0,-21-22 0,21 0 16,0 0-16,0 0 0,0 0 15,0 1-15,0-1 0,21-21 16,0 0-16,0 0 0,1 0 0,-1 0 16,0 0-16,0 0 0,0 0 15,0-21-15,1-1 0,20 1 0,-21 0 16,0 0-16,0 0 0,1 0 0,-1-1 15,0-20-15,-21 0 16,21 21-16,-21-22 0,0 1 0,0 0 0,-21-1 16,0 1-16,0 21 15,-1 0-15,1-1 0,-21 22 0,21 0 16,0 0-16,-22 0 0,1 22 0,21-1 16,0 21-16,-1-21 0,1 0 15,0 22-15,0-22 0,21 0 0,0 0 16,0 0-16,0 1 0,0-1 15,21-21-15,21 0 16,-20 0-16,41 0 0</inkml:trace>
  <inkml:trace contextRef="#ctx0" brushRef="#br0" timeOffset="32205.05">16870 6244 0,'0'0'0,"0"-21"0,0 0 15,-43 0 1,22 21-16,0 21 16,0 0-16,0 0 0,0 22 0,-1-1 15,1 0-15,0 22 0,0-22 0,0 22 16,0-22-16,-1 21 0,22-20 16,-21-1-16,0 0 0,21 1 0,0-1 15,0-21-15,0 22 0,0-22 16,0 0-16,0 0 0,0 0 15,21-21-15,-21 21 0,21-21 16,1 0-16,-1 0 0,21 0 16,-21-21-16,0 0 0,1 21 0,20-21 15,-21-21-15,21 20 0</inkml:trace>
  <inkml:trace contextRef="#ctx0" brushRef="#br0" timeOffset="33072.31">17145 6308 0,'0'-43'0,"0"86"0,0-107 0,0 43 15,-21 21 1,0 0-16,-1 21 0,1 22 16,0-22-16,0 21 0,0 22 15,0-22-15,21 0 0,-22 22 16,1-22-16,0 0 0,21 1 16,-21-1-16,21 0 0,-21 1 0,21-22 15,0 21-15,0-21 0,-21 1 0,21-1 16,0 0-16,21-42 47,0 0-47,0-1 0,0 1 15,0 0-15,1 0 0,-22 0 0,21 0 16,0-1-16,0 1 0,-21 0 16,21 21-16,0 0 15,-21 21 1,0 0-16,0 1 15,0-1-15,0 0 0,0 0 0,0 0 16,0 0-16,22 1 16,-1-1-16,-21 0 0,21-21 0,0 21 15,0-21-15,0 0 0,1 21 0,-1-21 16,21 0-16,-21 0 0,0 0 16,22 0-16,-22 0 0,21-21 0,-21 21 15,1-21-15,20 21 0,-21-21 0,0 0 16,0-22-16,1 22 0,-22 0 15,21-21-15,-21-1 0,21 1 16,-21 21-16,0-22 0,0 22 16,0 0-16,0 0 0,0 0 0,-21 21 15,21 21-15,-21 0 16,-1 0-16,22 22 0,0-22 16,-21 0-16,0 21 0,21-21 0,0 1 15,-21 20-15,21-21 0,0 0 16,0 0-16,0 1 0,0-1 15,21 0-15,0-21 16,0 0-16,1 0 16,-1 0-16,0 0 0,0-21 0,0 21 15,0-21-15,22-1 0,-22 1 16,0 0-16,0 0 0,0-21 16,1 20-16,-1-20 0,0 21 0,0-21 15,0 20-15,-21 1 0,21 21 16,1 0-16,-22 21 15,0 1 1,0-1-16,0 0 0,0 0 16,0 21-16,0-20 0,0-1 0,0 0 0,0 0 15,0 0-15,0 0 0,0 1 16,0-1-16,0 0 16,21-21-16,0 0 0,0 0 0,0 0 15,22 0-15,-22 0 0,0 0 16,0-21-16,0 0 0,0 21 15,1-22-15,-1 1 0,0 0 16,0 0-16,0 0 0,-21-22 0,0 22 16,0-21-16,0 21 0,0-22 0,0 1 15</inkml:trace>
  <inkml:trace contextRef="#ctx0" brushRef="#br0" timeOffset="33300.28">16616 6414 0,'-21'0'0,"42"0"0,-64 0 15,22 0-15,0 0 0,21-22 16,21 22 0,0 0-16,22-21 0,-22 21 0,21 0 15,-21 0-15,22-21 0,-1 21 16,0 0-16,1 0 0,-1 0 0,0-21 15,-20 21-15,20-21 0,0 21 16,-21 0-16,1 0 0</inkml:trace>
  <inkml:trace contextRef="#ctx0" brushRef="#br0" timeOffset="35072.33">19664 6350 0,'0'0'0,"0"-21"0,0 0 0,0 0 16,0-1-16,0 1 0,0 0 15,0 0-15,-21 21 16,21-21-16,-22 21 0,1 0 0,0 0 16,0 0-16,21 21 0,-21 0 0,0 0 15,-1 22-15,1-22 0,0 21 16,0 22-16,0-22 0,21 0 15,0 22-15,-21-22 0,21 0 16,0 1-16,0-1 0,0-21 0,0 22 16,21-22-16,0 0 0,0 0 0,0 0 15,22 0-15,-1-21 0,0 0 16,1 0-16,-1 0 0,0 0 0,1 0 16,-1 0-16,0 0 0,-21-21 15,22 0-15,-1 0 0,-21-21 0,0 20 16,22-20-16,-22 0 0,0-22 0,0 22 15,22-22-15,-22 1 0,0-1 16,0 22-16,0-21 0,0 20 0,1-20 16,-1 20-16,-21 1 15,21 0-15,0 21 0,-21-22 0,0 22 16,0 42 0,0 22-16,0-22 15,-21 21-15,0 0 0,0 1 0,21-1 16,-22 0-16,1 22 0,0-22 15,0 22-15,21-1 0,0-20 16,0 20-16,0-21 0,0 1 0,0-22 16,0 21-16,21-21 0,-21 22 0,21-22 15,22 0-15,-22-21 0,0 21 16,21-21-16,-21 0 0,22 0 0,-1 0 16,0 0-16,1 0 0,-1-21 15,0 0-15,-20 21 0,20-21 16,0-22-16,-21 22 0,22-21 0,-22 21 15,0-43-15,0 22 0,0 0 16,1-1-16,-22 1 0,0 0 0,0-1 16,0 22-16,0 0 0,0 0 0,-22 21 15,1 0-15,-21 0 0,21 0 16,-22 0-16,1 21 0,0 0 0,21 21 16,-22-20-16,1 20 0,21 0 15,-22 1-15,22-1 0,0-21 16,0 21-16,21 1 0,0-22 0,0 0 0,0 21 15,0-20-15,0-1 16,0 0-16,0 0 0,21-21 16,0 0-16,0 0 0,1 0 15,20 0-15,-21 0 0,0 0 0,0-21 16,22 0-16,-22 0 0,0-1 0,0 1 16,0-21-16,1 0 0,-1 20 15,0-20-15,-21 0 0,21-1 0,0 1 16,0 0-16,-21 21 0,0-1 15,0 1-15,0 0 0,0 42 32,0 0-32,0 22 0,0-22 0,-21 21 0,21 1 15,-21-22-15,0 21 0,21 0 16,0-20-16,0 20 0,0-21 16,0 0-16,0 0 0,0 1 0,0-1 15,21 0-15,0-21 0,0 0 16,1 0-16,-1 0 0,0 0 0,21 0 15,-21 0-15,22 0 0,-22-21 16,21 21-16,-21-21 0,22-22 16,-22 22-16,21-21 0,-21-1 0,22 1 15,-22 0-15,0-1 0,0 1 16,0 0-16,1-1 0,-22 22 0,0-21 16,0 21-16,-22 21 15,1 0-15,0 21 16,0 0-16,21 0 0,0 0 15,-21 22-15,21-22 0,0 21 16,0-21-16,0 1 0,0 20 0,0-21 16,0 0-16,0 0 0,0 1 15,21-1-15,-21 0 0,0 0 0,21 0 16,-21-42 15,-21 21-15,21-21-16,-21 0 0,0 0 15,21-1-15,-22 1 16,1 21-16,0 0 31,0 0-31,21 21 0,0 1 16,0-1-16,0 0 16,0 0-16,0 0 0,0 0 15,21-21-15,0 22 16,0-22-16,1 0 0,-1 0 0,0 0 15,21 0-15,-21 0 0,1 0 0,20 0 16,0-22-16,1 1 0,-22 0 16,42 0-16,-20 0 0,-1-22 15,-21 22-15,21-21 0,1 0 16,-1-1-16,-21 1 0,22 0 0,-22-1 16,0 1-16,-21 21 0,0 0 0,0-1 15,0 1-15,-21 21 16,0 0-16,-1 0 0,1 21 0,0 1 15,0-1-15,0 0 0,0 0 16,21 21-16,-22 22 16,22-43-16,0 21 0,0-20 15,0 20-15,22-21 0,-1 0 0,-21 0 0,21 1 16,-21-1-16,0 0 0,0 0 16,0 0-16,0 0 15,-21-21 1,0 0-1,-1 0-15,1 0 0,0 0 16,0 0-16,0 0 16,0 0-16,-1 0 0,-20 22 15</inkml:trace>
  <inkml:trace contextRef="#ctx0" brushRef="#br0" timeOffset="36497.26">1524 8192 0,'0'-22'0,"-21"1"15,0 21 1,-1 0-16,1 0 0,0-21 16,0 21-1,42 0 1,0 0 0,22 0-16,-1-21 0,21 21 15,-20 0-15,20-21 0,1 21 0,-1 0 16,1-21-16,-1-1 0,1 22 15,-1 0-15,1 0 0,-22 0 0,22 0 16,-22-21-16,0 21 0,-21 0 16,22 0-16,-22 0 0,-21 21 31,-21-21-31,0 0 16,-1 0-16,1 22 0,0-22 15</inkml:trace>
  <inkml:trace contextRef="#ctx0" brushRef="#br0" timeOffset="36777.12">1990 8107 0,'-22'0'16,"1"0"0,21 21-16,0 0 0,-21 0 0,0 1 15,21 20-15,-21-21 0,21 21 16,0 1-16,-21-1 0,21 0 15,-22-20-15,22 20 0,0 0 16,0 1-16,0-1 0,0 0 0,-21 1 0,21-1 16,0-21-16,-21 21 15,21-20-15,0 20 0,0-21 0,0 0 16,0 0-16,21-21 47,-21-21-47,21 0 0,1 0 0,-1 0 15</inkml:trace>
  <inkml:trace contextRef="#ctx0" brushRef="#br0" timeOffset="37404.06">2244 8530 0,'0'0'0,"21"-21"16,0 0-16,42-43 16,-63 86 15,0-1-31,0 0 0,-21 0 15,0 0-15,21 0 0,0 22 16,-21-22-16,0 0 0,21 21 16,0-20-16,0-1 0,0 21 0,0-21 15,0 0-15,0 1 0,0-1 0,21-21 16,0 0 0,0 0-16,0-21 0,1 21 15,20-22-15,-21 1 0,21 0 0,1 0 16,-1-21-16,-21 20 0,22 1 15,-1-21-15,-21 21 0,0 0 0,0-22 16,1 22-16,-22 0 0,0 0 16,0 0-16,0-1 0,0 44 31,0-1-31,0 0 16,0 0-16,0 0 0,-22 0 15,1 22-15,21-22 0,-21 21 0,0 1 16,21-1-16,0 21 0,0-20 15,0 20-15,-21 1 0,21-1 16,0-20-16,0 20 0,0 1 0,0-1 16,0 1-16,0-1 0,0 1 15,0-1-15,0 1 0,0-22 0,0 21 16,0-20-16,0 20 0,0-20 16,0-22-16,-21 21 0,21-21 0,-22 0 15,1-21-15,0 0 16,0 0-16,0 0 0,0-21 15,-22 21-15,22-21 0,0-21 16,-21 21-16,-1-1 0,22-20 0,-21 0 16,21-1-16,-22 1 0,22 0 15,0-1-15,0 1 0,21 0 16,0-1-16,0 22 0,0-21 0,0 21 16,0-22-16,21 22 0,0-21 15,0 21-15,0 0 0,22-22 0,-1 22 16,0-21-16,1 21 0,20-22 15,-20 1-15</inkml:trace>
  <inkml:trace contextRef="#ctx0" brushRef="#br0" timeOffset="37732.26">3196 8467 0,'21'-21'0,"-42"42"0,42-64 15,-21 22-15,0 42 31,0 1-15,0 20-16,0-21 0,0 21 16,0 1-16,0 20 0,0-20 0,0 20 15,0 1-15,-21-1 0,21 1 16,0 20-16,-21-20 0,21-1 0,0 1 16,-21-1-16,0 1 0,-1-1 0,1 1 15,21-1-15,-21-20 0,0-1 16,0 21-16,21-41 0,0 20 0,0-21 15,0 0-15,0 0 16,-21-21-16,21-21 16,0 0-1,21 0-15,-21-21 0,21 20 16,-21-20-16,21 0 0,0-1 0,-21-20 16,21 21-16</inkml:trace>
  <inkml:trace contextRef="#ctx0" brushRef="#br0" timeOffset="38052.08">3175 8784 0,'0'0'16,"0"-21"-16,0-21 0,0-1 0,-21 22 16,21 0-16,0 0 0,0-21 0,0 20 15,0 1-15,0 0 0,0 0 0,21 21 16,0-21-16,21 0 0,-20-1 16,20 22-16,0 0 0,1 0 15,-1 0-15,0 0 0,1 0 0,-1 0 16,-21 0-16,21 22 0,-20-1 15,-1 0-15,-21 0 0,0 0 0,0 0 16,0 1-16,-43 20 0,22-21 16,0 0-16,-21 0 0,-1 1 15,1-1-15,0 0 0,-1 0 0,1 0 16,21 0-16,0-21 0,-22 22 16,22-22-16,0 0 15,42 0 16,0 0-31,1-22 0,20 1 16,-21 0-16,21 0 0,-20 21 0</inkml:trace>
  <inkml:trace contextRef="#ctx0" brushRef="#br0" timeOffset="38635.75">3873 8657 0,'43'-21'31,"-22"21"-31,-21-21 0,21 21 0,0-21 16,0 0-16,-21-1 16,22 22-16,-22-21 0,0 0 0,21 0 15,-21 0-15,0 0 16,0-1-16,0 1 0,0 0 16,-21 21-1,-1 0 1,1 21-16,0 0 0,21 1 0,-21 20 15,0-21-15,21 21 0,0-20 16,-21 20-16,21-21 0,-22 21 0,22 1 16,0-22-16,0 21 0,0-21 15,0 1-15,0-1 0,0 0 16,22 0-16,-1-21 0,0 0 0,0 0 16,21 0-16,-20 0 0,20-21 15,-21 0-15,21 0 0,1-1 0,-1 1 16,0 0-16,1 0 0,-1-21 0,0 20 15,1-20-15,-1 21 0,0-21 16,-20 20-16,-1-20 0,0 0 16,-21 21-16,0-1 0,0 1 0,0 0 15,-21 21 1,0 0-16,-1 21 0,1 0 0,0 1 16,0 20-16,21-21 15,0 0-15,0 22 0,0-22 0,-21 0 16,21 21-16,0-21 0,0 1 15,0 20-15,0-21 0,0 0 0,0 0 16,0 1-16,21-22 0,-21 21 0,0 0 16,0 0-1,-21-21 17,0 0-32,-1 0 0,1 0 15,0 0-15,0-21 0,0 21 0,0-21 16</inkml:trace>
  <inkml:trace contextRef="#ctx0" brushRef="#br0" timeOffset="39064.51">1820 9038 0,'-42'0'0,"84"0"0,-105 0 16,42 21-16,-1-21 0,22 22 47,22-22-47,20 21 0,0-21 15,1 0-15,20 0 0,1 0 16,-1 0-16,43 0 0,-21 0 0,42 0 15,-22 0-15,22 0 0,0 0 16,22 0-16,-22 0 0,0 0 0,21 0 16,0 0-16,-21 0 0,21 0 0,-21 0 15,-21 0-15,21 0 16,-21 0-16,0 0 0,-22 0 0,22 0 0,-21 0 16,-22 0-16,22 0 0,-43 0 15,22 0-15,-22 0 0,-21 0 16,0 0-16,1 0 0,-1 0 0,-42 0 47,-1 0-47,1 0 0</inkml:trace>
  <inkml:trace contextRef="#ctx0" brushRef="#br0" timeOffset="39539.41">4043 9779 0,'0'0'0,"0"-21"15,0 42 1,0 0-16,0 0 15,0 22-15,0-22 0,0 21 16,0 1-16,0-1 0,0-21 0,-21 21 16,21 1-16,0-22 0,-22 21 15,22-21-15,0 22 0,0-22 0,0 0 16,0 0-16,0 0 0,0 1 0,-21-1 16,21-42 30,0-1-46,21 1 0</inkml:trace>
  <inkml:trace contextRef="#ctx0" brushRef="#br0" timeOffset="39712.37">4360 10097 0,'0'0'0,"21"-22"15,1 22 48,-1-21-48,0 21 1</inkml:trace>
  <inkml:trace contextRef="#ctx0" brushRef="#br0" timeOffset="40656.33">5969 9864 0,'-21'-21'31,"21"-1"-31,0 1 0,21 0 16,0 0-16,0 0 0,0-22 15,1 22-15,-1-21 0,0 0 0,0 20 16,0-20-16,-21 21 0,21 0 15,-21 0-15,0-1 0,0 1 0,0 0 16,-21 21 0,0 0-16,0 0 0,-21 0 15,-1 21-15,22 0 0,-21 1 0,-1 20 16,22-21-16,-21 21 0,21 1 16,21-1-16,0-21 0,0 22 0,0-1 15,0 0-15,0-21 0,21 22 16,0-22-16,0 0 0,22 21 0,-22-20 15,0-1-15,-21 0 0,21 0 16,-21 0-16,0 0 0,0 1 16,0-1-16,0 0 0,-21-21 0,0 21 15,-22 0-15,1-21 0,0 0 0,-1 0 16,1 0-16,21 0 0,-21 0 16,-1 0-16,1 0 0,0-21 0,20 21 15,-20-21-15,21 0 0,0 0 0,0-1 16,-1-20-16,1 21 0,0-21 15,21-1-15,0 22 0,-21-21 0,21 21 16,0-1-16,0 1 0,0 0 16,0 42-1,0 0 1,21 1-16,-21-1 0,21 21 0,0-21 16,-21 22-16,22-22 0,-1 21 0,0-21 15,0 22-15,0-22 0,0 0 16,22 0-16,-1 21 0,-21-20 15,0-1-15,22-21 0,-22 0 0,21 0 16,-21 0-16,22 0 0,-22 0 16,21 0-16,1 0 0,-1-21 0,0-1 15,1 1-15,-22 0 0,21 0 16,0 0-16,1 0 0,-1-1 0,-21-20 16,22 21-16,-22 0 0,0-22 15,0 22-15,-21 0 0,0 0 16,0 0-16,21 0 0,-21 42 15,0 0 1,-21 0-16,21 0 0,-21 0 16,21 1-16,0 20 0,-21-21 0,21 0 15,0 0-15,0 1 0,-21-1 16,21 0-16,0 0 16,-22-21-16,22-21 31,22 0-16,-22 0-15</inkml:trace>
  <inkml:trace contextRef="#ctx0" brushRef="#br0" timeOffset="40816.23">6435 9673 0,'0'0'0,"-22"0"31,1 0-31,0 0 15,21 21 1,21-21 0,0 22-16</inkml:trace>
  <inkml:trace contextRef="#ctx0" brushRef="#br0" timeOffset="41780.68">6773 9737 0,'0'21'0,"0"42"16,0-20-16,-21-1 0,0 0 16,21-20-16,0-1 0,-21 21 15,0-21-15,-1 0 0,22 1 0,0-1 16,-21-21-16,21 21 0,-21-21 16,21-21 15,0 0-16,0-1-15,21 1 0,0 0 16,1 0-16,-1-21 0,0 20 0,0 1 16,21-21-16,-20 21 0,-1 0 15,21-1-15,-21 1 0,0 0 0,1 21 16,-1 0-16,0 0 0,0 21 0,-21 0 16,21 1-16,-21-1 0,0 0 15,0 0-15,0 21 0,0-20 0,0-1 16,0 21-16,0-21 0,0 0 15,0 1-15,21-1 0,-21 0 0,22 0 16,-22 0-16,21-21 0,0 0 16,0 21-16,0-21 0,22 0 15,-22 0-15,0 0 0,21-21 0,-21 21 16,22-21-16,-1 0 0,0 21 0,-20-21 16,20 0-16,0-1 0,1-20 15,-22 21-15,0 0 0,0 0 0,0-22 16,-21 22-16,0 0 0,0 0 0,0 0 15,0-1-15,-21 1 0,0 21 16,0 0-16,0 0 0,-22 0 0,22 0 16,0 21-16,-21 1 0,20-1 15,1 0-15,-21 0 0,21 0 16,0 22-16,-1-22 0,22 0 0,0 0 16,-21 0-16,21 0 0,0 1 15,21-22 1,1 0-16,-1 0 0,0 0 15,0-22-15,0 1 0,0 21 16,1-21-16,20 21 0,-21-21 0,-21 0 16,21 21-16,0-21 0,1 21 15,-22-22-15,0 44 32,0-1-32,0 0 15,0 0-15,0 0 0,0 0 16,-22 1-16,22 20 0,-21-21 0,21 21 15,0 1-15,-21-1 0,0 0 16,21 22-16,-21-22 0,21 22 0,0-1 16,0 1-16,0-1 0,0 1 0,0-1 15,0 1-15,0 20 0,0-20 16,0-1-16,0 1 0,0 21 0,0-22 16,0-21-16,-21 22 0,-1-22 0,1 1 15,21-1-15,-21-21 0,0 0 16,-21 0-16,20 1 0,-20-22 0,21 0 15,-21 0-15,-1-22 0,22 1 16,-21 0-16,-22 0 0,22-21 0,21-1 16,-22 1-16,1-22 0,21 1 15,0-1-15,0 1 0,21-1 0,0 1 16,0-1-16,0 1 0,0-22 0,21 22 16,0-1-16,0-20 0,21 20 15,1 1-15,-1-1 0,0 1 0,22-1 16,-22 1-16,22-1 0,-22 22 15,43-22-15</inkml:trace>
  <inkml:trace contextRef="#ctx0" brushRef="#br0" timeOffset="42032.62">8064 9398 0,'0'0'0,"0"-21"15,-21 42 1,21 0-16,-21 0 15,0 22-15,21-1 0,-21 0 16,0 1-16,-1 20 0,22-20 16,-21 20-16,0-21 0,0 1 0,21-1 0,0-21 15,-21 22-15,21-22 16,-21 0-16,21 0 0,0 0 0,21-21 16,0 0-1,0 0-15,0 0 16,0-21-16,1 21 0,-1-21 0,21 0 15,-21 0-15,0-22 0</inkml:trace>
  <inkml:trace contextRef="#ctx0" brushRef="#br0" timeOffset="42364.85">8149 9821 0,'0'43'16,"0"-22"-1,21-21 16,0 0-31,1-21 0,-1 0 16,0 21-16,0-22 0,21 1 16,-20 0-16,-1 0 0,0 0 0,-21-22 15,21 22-15,-21 0 0,0 0 16,0 0-16,0 0 0,-21 21 16,0 21-1,0 0-15,-1 0 0,1 0 16,0 22-16,0-22 0,0 21 0,21-21 15,0 22-15,0-22 0,0 21 16,0-21-16,0 0 0,0 1 0,0-1 16,0 0-16,0 0 0,21-21 15,0 0-15,0 0 0,0 0 16,1 0-16,20 0 0,-21 0 0,21 0 16,1-21-16,-1 21 0,0-21 0</inkml:trace>
  <inkml:trace contextRef="#ctx0" brushRef="#br0" timeOffset="43908.82">9186 9927 0,'0'21'16,"0"-42"15,21 0-31,1 21 0,-1-21 0,-21 0 16,21 0-16,0-1 0,0-20 15,0 21-15,1-21 0,-1-1 0,0 1 16,0 0-16,0-22 0,-21 22 16,21-1-16,1 1 0,-1-21 0,0 20 15,0 1-15,0 0 0,-21-1 0,0 22 16,0-21-16,0 21 0,0 42 31,-21 21-31,0-21 16,21 0-16,-21 22 0,21-1 0,-21 0 15,21 1-15,-22-1 0,1 0 16,21 1-16,0-1 0,-21 22 16,0-22-16,0 0 0,21 22 0,0-22 15,0 0-15,0-20 0,0 20 16,0-21-16,0 0 0,21 0 0,0 1 16,21-1-16,-20-21 0,20 0 0,-21 0 15,21 0-15,1 0 0,-22 0 16,21-21-16,1-1 0,-1 1 0,0 0 15,1 0-15,-1 0 0,0-22 0,-21 22 16,22-21-16,-22 0 0,0-1 16,0 1-16,-21 21 0,0-22 15,0 1-15,0 21 0,0 0 0,-21 21 32,0 0-32,0 0 0,0 21 0,-1 0 15,1 21-15,0-20 0,0 20 16,0 0-16,21 1 0,-21-22 0,21 21 15,0 0-15,0-20 0,0-1 0,0 0 16,0 0-16,21 0 0,0 0 16,0 1-16,0-22 0,22 0 15,-22 0-15,21 0 0,-21 0 0,22 0 16,-22 0-16,21-22 0,-21 1 16,22 21-16,-22-21 0,21 0 0,-21-21 15,22 20-15,-22-20 0,0 21 16,0-21-16,0-1 0,0 22 0,1 0 15,-1 0-15,-21 0 0,0-1 0,0 44 32,0-1-32,0 0 0,0 0 15,0 21-15,0-20 0,0-1 16,0 21-16,-21-21 0,21 0 0,0 22 16,0-22-16,0 0 0,0 0 0,0 0 15,0 1-15,21-22 16,0 21-16,0-21 15,0 0-15,22 0 16,-22 0-16,0-21 0,0-1 16,0 1-16,0 0 0,22 0 0,-22 0 15,0 0-15,21-22 0,-20 22 16,-1-21-16,0-1 0,0 22 0,0 0 16,0-21-16,1 21 0,-1-1 15,-21 44 1,0-1-1,0 0-15,0 0 0,0 0 16,0 0-16,0 1 0,-21 20 0,21-21 16,0 0-16,0 0 0,0 1 0,0-1 15,21 0-15,-21 0 16,21-21-16,0 21 0,0-21 0,0 0 16,22 0-16,-22 0 0,21 0 0,-21 0 15,22 0-15,-22-21 0,21 21 16,-21-21-16,22 0 0,-1 0 0,-21-1 15,0 1-15,1-21 0,-1 21 0,0-22 16,0 1-16,0 0 0,-21 21 16,21-22-16,-21 22 0,0 0 15,0 0-15,-21 21 16,0 0-16,0 0 0,0 21 0,0 0 16,-1 0-16,1 22 0,0-22 15,0 21-15,0-21 0,0 22 16,-1-22-16,22 21 0,-21-21 0,21 0 15,0 22-15,0-22 0,0 0 0,0 0 16,21-21-16,1 21 0,-1-21 16,0 0-16,0 0 0,0 0 0,22 0 15,-1 0-15,-21 0 0,21 0 16,-20-21-16,20 0 0,-21 0 16,0 0-16,0 0 0,22-22 0,-22 1 15,0 0-15,21-22 0,-20 22 16,20-22-16,-21 22 0,21-22 0,-20 1 15,20-1-15,21-41 0,-41 41 16,20 1-16,-42 20 16,21 22-16,-21-21 0,0 21 0,0-1 15,-21 22-15,0 22 16,-22-1-16,22 0 0,-21 21 16,0 1-16,20-1 0,-20 21 0,0-20 15,21 20-15,-1 1 0,1-22 16,21 22-16,-21-1 0,21 22 15,0-22-15,0-20 0,42-22 0,-20 21 16,-1-21-16,21 0 0,0 1 16,-20-22-16,20 0 0,0 0 15,22 0-15,-22 0 0,0 0 0,1 0 16,-1 0-16,0-22 0,1 1 16,-1 0-16,-21 0 0,22 0 0,-1-22 15,-21 22-15,21-21 0,-20 0 0,-1 20 16,0-20-16,-21 21 0,0-21 15,0 20-15</inkml:trace>
  <inkml:trace contextRef="#ctx0" brushRef="#br0" timeOffset="44815.97">4043 11430 0,'0'0'0,"-43"0"31,22 0-31,0 0 0,0 0 16,21-21-16,-21 0 15,21 0 1,0-1-16,0 1 0,0 0 0,0 0 16,21 21-16,0 0 0,0 0 15,0 0-15,1 0 0,-1 0 16,0 21-16,0 21 0,0-20 15,0 20-15,1 0 0,-22 1 0,0-1 16,0 0-16,0 1 0,0-1 0,-22 0 16,1 1-16,-21-1 0,21 0 15,-22 1-15,1-22 0,21 21 0,-21-21 16,-1 0-16,1-21 0,0 22 16,20-22-16,-20 0 0,21 0 0,-21 0 15,20-22-15,1 22 0,0-21 16,0 0-16,21 0 0,0-21 0,0 20 15,0 1-15,0-21 0,0 21 16,0 0-16,21-22 0,0 22 16,0 21-16,1-21 0,20 21 0,-21 0 15,21 0-15,-20 21 0,20-21 16,-21 21-16,0 22 0,0-22 0,1 0 16,-1 0-16,0 21 0,-21-20 15,21-1-15,-21 0 0,0 21 0,0-21 16,21-21-16,-21 22 0,21-1 0,1-21 31,-1 0-31,-21-21 16,21-1-16,0 1 0</inkml:trace>
  <inkml:trace contextRef="#ctx0" brushRef="#br0" timeOffset="44967.89">4466 11769 0,'0'0'0,"0"-21"0,21 21 15,0 0 32,1 0-47,-1 0 16,0-22-16</inkml:trace>
  <inkml:trace contextRef="#ctx0" brushRef="#br0" timeOffset="46937.13">5292 11621 0,'0'0'0,"-22"0"31,1 0-31,21 21 16,0 0-16,0 0 0,0 0 15,0 22-15,0-22 0,0 21 16,0 0-16,0-20 0,0 20 0,0-21 15,-21 21-15,21-20 0,-21-1 16,21 21-16,0-21 0,-21-21 0,0 21 16,21 1-16,-22-22 0,1 0 15,0 0 1,21-22-16,0 1 0,0 0 16,0 0-16,0 0 0,0-22 15,0 22-15,0-21 0,0 21 0,0-22 16,0 1-16,21 21 0,0-21 0,1 20 15,-1-20-15,0 21 0,0 0 16,21 0-16,-20-1 0,20 22 0,-21 0 16,21 0-16,-20 0 0,-1 22 15,21-22-15,-21 21 0,0 21 0,22-21 16,-22 0-16,-21 22 0,0-22 0,21 21 16,-21 1-16,0-22 15,0 21-15,0-21 0,0 0 0,0 1 16,-21-1-16,21 0 0,-21-21 31,21-21-15,0 0-16,0-1 0,0 1 15,0 0-15,0 0 0,21-21 0,0 20 16,0 1-16,0-21 0,1 21 0,20-22 16,-21 1-16,21 21 0,1 0 15,-22-22-15,21 22 0,1 0 0,-22 21 16,21 0-16,-21 0 0,0 0 15,1 0-15,-22 21 0,0 0 0,21 1 16,-21-1-16,0 21 0,0-21 16,0 22-16,0-22 0,0 21 15,0-21-15,0 22 0,0-22 0,21 21 16,-21-21-16,0 0 0,0 22 0,21-22 16,0-21-16,-21 21 0,21 0 15,1-21-15,-1 0 0,0 0 16,0 0-16,0-21 0,0 0 15,22 0-15,-22 0 0,0-22 16,0 22-16,0 0 0,1 0 16,-1-22-16,0 22 0,0 0 0,0-21 15,0 21-15,-21-22 0,0 22 16,0 0-16,0-21 0,22 20 16,-22 1-16,0 42 15,0 1 1,0 20-16,0-21 15,-22 0-15,22 22 0,0-22 0,-21 0 16,21 21-16,0-21 0,0 22 16,0-22-16,0 21 0,0-21 15,0 1-15,0-1 0,21 0 0,1-21 16,-1 0-16,0 0 16,0 0-16,21 0 0,-20 0 15,20-21-15,-21 0 0,0 21 0,22-22 16,-22 1-16,21 0 0,-21 0 15,0-21-15,1 20 0,-1 1 0,0-42 16,0 42-16,-21-22 0,21 22 16,-21 0-16,21 0 15,-21 0-15,0 42 16,-21 0-16,0 0 16,21 0-16,-21 22 15,21-22-15,0 0 0,0 0 0,0 21 16,0-20-16,0-1 0,0 21 15,0-21-15,0 0 0,0 1 16,21-1-16,-21 0 0,21 0 0,0-21 16,-21 21-16,22-21 0,-1 0 15,0 0-15,0 0 0,21 0 16,-20-21-16,20 0 0,-21 21 0,0-21 16,0 0-16,22-22 0,-22 22 15,0 0-15,0-21 0,22 20 16,-22-20-16,0 21 0,0-21 0,0-1 15,0 1-15,1-64 0,-1 64 16,0-22-16,-21 22 0,21 0 16,-21-1-16,0 1 0,21 21 15,-21 0-15,0-1 0,0 44 16,0-1-16,0 21 16,0-21-16,-21 22 0,0-1 15,0 21-15,0-20 0,21-1 0,-22 0 16,1 1-16,21 20 0,0-20 15,-21-1-15,21 21 16,0-20-16,0-1 0,0-21 0,0 22 0,0-22 16,0 0-16,21 0 0,0 0 15,1-21-15,-1 21 0,0-21 16,0 0-16,0 0 0,22 0 0,-22 0 0,21-21 16,-21 0-16,22 21 15,-1-21-15,-21 0 0,21-22 0,1 22 16,-22-21-16,21 21 0,-21-22 15,1 1-15,20 21 0,-21-21 0,0-1 16,-21 1-16,21 0 0,-21-1 0,22 1 16,-22 21-16,0-22 0,0 22 15,0 42 1,0 1-16,0-1 0,-22 21 16,1-21-16,21 22 0,-21-1 15,21 0-15,0-21 0,-21 22 0,21-22 16,0 21-16,0-21 0,0 22 15,0-22-15,0 0 0,0 0 16,0 0-16,0 1 0,21-22 16,0 0-16,0 0 0,1 0 15,-1 0-15,21-22 0,-42 1 16,42 0-16,-20 0 0,-1 0 0,0 0 16,0-1-16,21 1 0,-20 0 15,-1 0-15,0 0 0,21 0 0,-21-1 16,-21 1-16,22 0 0,-22 42 31,0 0-31,0 1 0,-22-1 16,22 0-16,0 0 0,-21 0 15,21 0-15,0 1 0,-21-1 16,21 0-16,0 0 0,0 0 0,0 0 16,0 1-16,21-22 31,0 0-31,1 0 0,-1 0 15,-21-22-15,21 22 0,0-21 16,0 0-16,-21 0 0,21 0 0,1 0 16,-22-1-16</inkml:trace>
  <inkml:trace contextRef="#ctx0" brushRef="#br0" timeOffset="47108.03">8699 11515 0,'0'0'0,"-21"0"0,0 0 0,0 0 15,0 0-15,0 0 16,-1 0 0</inkml:trace>
  <inkml:trace contextRef="#ctx0" brushRef="#br0" timeOffset="47295.92">8001 11578 0,'0'0'0,"63"0"16,-41 0-16,-1 0 0,0 0 15,21 0-15,-21 0 0,22 0 0,-22 0 16,0 0-16,21 0 0,-20 0 0,-1 0 15,21-21-15,-21 0 0,0 21 16,22 0-16</inkml:trace>
  <inkml:trace contextRef="#ctx0" brushRef="#br0" timeOffset="48944.7">9229 11980 0,'-22'22'0,"44"-44"0,-65 44 16,64-22 15,1-22-31,-1 1 0,21 0 16,-21 0-16,22 0 0,-22 21 0,21-21 15,0-22-15,1 22 0,-22 0 16,21 0-16,1-22 0,-22 22 0,21-21 16,-21 0-16,0-1 0,1 1 0,-1-22 15,-21 22-15,0 0 0,0-22 16,0 22-16,0 0 0,0-1 0,-21 22 15,-1 0-15,1 0 0,0 0 16,0 21-16,0 0 0,0 0 16,-1 21-16,1 0 0,-21 21 15,21-21-15,0 43 0,-1-22 0,1 1 16,0 20-16,0-21 0,0 22 16,21-22-16,0 22 0,0-22 0,0 0 15,0 1-15,0-1 0,0 0 0,0 1 16,0-1-16,21-21 0,0 0 0,0 1 15,0-1-15,1-21 0,20 0 16,-21 0-16,21 0 0,1 0 0,-1 0 16,0-21-16,1-1 0,-1 1 15,0 0-15,1 0 0,-1-21 0,0 20 16,-20 1-16,20-21 0,-21 21 16,0-22-16,-21 22 0,0-21 15,0 21-15,0-22 0,0 22 0,0 0 16,-21 21-1,0 0-15,-21 0 16,20 21-16,1 22 0,0-22 0,21 0 16,-21 0-16,21 21 0,-21-20 0,21 20 15,0-21-15,0 21 16,0-20-16,0-1 0,0 0 0,0 0 16,0 0-16,21 0 0,-21 1 15,21-22-15,0 0 0,0 0 0,1 0 16,-1 0-16,21 0 0,-21 0 0,0-22 15,22 1-15,-22 0 0,0 0 16,21 0-16,-20 0 0,-1-1 0,0 1 16,21 0-16,-21-21 0,-21 21 0,22-1 15,-1 1-15,0 0 0,-21 0 16,0 0-16,21 0 0,0 21 16,-21 21-1,0 0-15,0 0 0,0 0 0,0 0 16,0 1-16,0-1 0,0 0 15,0 0-15,0 0 0,0 22 16,21-22-16,-21 0 0,22 0 16,-22 0-16,21-21 0,0 0 15,0 0-15,0 0 16,0-21-16,1 21 0,-1-21 16,0 0-16,0 21 0,0-21 15,0-1-15,1 1 0,-1 0 0,0 0 16,0-21-16,0 20 0,0 1 0,-21 0 15,22 0-15,-22 0 0,21 21 16,-21 21 15,0 0-31,0 0 0,0 0 16,0 1-16,0-1 0,0 0 0,0 0 16,0 0-16,0 0 0,0 1 0,0-1 15,0 0-15,21-21 16,0 21-16,0-21 0,22 0 15,-22 0-15,21 0 0,-21 0 0,22 0 16,-1-21-16,0 21 0,1-21 16,-22 0-16,21 21 0,-21-22 0,22 1 15,-22 0-15,0 0 0,0 0 16,-21 0-16,0-22 0,0 22 0,0 0 16,0 0-16,0 0 0,0-1 15,0 1-15,0 0 0,-21 21 16,0 0-16,0 0 0,-1 0 15,1 0-15,0 21 0,0 0 0,0 22 16,0-22-16,-1 0 0,22 21 16,0-20-16,0 20 0,0-21 0,0 0 15,0 22-15,0-22 0,22 0 0,-1 0 16,0 0-16,0-21 0,0 21 16,0-21-16,1 0 0,-1 0 0,0 0 15,0 0-15,0 0 0,22 0 16,-22-21-16,21 21 0,-21-21 0,22 0 15,-1 0-15,-21 0 0,21-1 16,1-20-16,-22 21 0,21-21 16,-21-1-16,22 1 0,-22-22 0,21 1 15,-21 21-15,1-22 0,20-63 16,-21 64-16,-21 20 0,0-20 16,0 42-16,0-22 0,0 22 0,-21 21 15,0 21 1,0 22-16,-1-1 0,1 0 15,0 22-15,0-1 0,-21 1 16,20-22-16,1 22 0,0-1 0,0-21 16,21 22-16,0-22 0,0 1 0,0-22 15,0 21-15,0-21 0,0 0 16,21 1-16,21-1 0,-20 0 16,-1-21-16,21 0 0,-21 0 0,22 0 15,-1 0-15,0 0 0,1-21 0,-1 21 16,0-21-16,1-1 0,-1 22 15,0-21-15,1 0 0,-1 0 0,-21 0 16,21-22-16,-20 22 0,-1 0 16,0 0-16,-21 0 0,0 0 0</inkml:trace>
  <inkml:trace contextRef="#ctx0" brushRef="#br0" timeOffset="49968.12">3873 13039 0,'-21'0'31,"21"-21"-31,0-1 15,0 1-15,21 0 16,1 21-16,-1-21 16,0 21-16,0 0 0,0 0 15,0 0-15,1 0 0,-1 21 16,0 0-16,-21 0 0,0 22 0,0-22 16,0 0-16,0 21 0,0-20 15,0 20-15,-21-21 0,0 0 0,-22 22 16,22-22-16,0-21 0,0 21 15,0 0-15,-1-21 16,1 0 0,21-21-1,0 0-15,0 0 16,21-1-16,1 22 0,-22-21 16,21 21-16,0 0 0,-21-21 15,21 21-15,0 0 0,0 0 0,1 0 16,20 0-16,-21 0 0,0 21 0,0-21 15,1 21-15,-1 1 0,0 20 16,0-21-16,-21 0 0,0 22 16,0-22-16,0 21 0,-21-21 0,0 22 15,-22-1-15,22-21 0,-21 0 16,0 22-16,-1-22 0,1 0 16,21-21-16,-22 21 0,1-21 0,0 0 15,21 0-15,-22 0 0,22 0 16,0 0-16,0 0 0,0-21 0,-1 0 15,22 0-15,-21 21 0,21-22 16,0 1-16,0 0 0,0 0 0,0 0 16,21 0-16,1-1 15,-1 22-15,21-21 0,-21 21 0,0-21 16,22 21-16</inkml:trace>
  <inkml:trace contextRef="#ctx0" brushRef="#br0" timeOffset="50176">4360 13377 0,'-21'0'16,"0"0"0</inkml:trace>
  <inkml:trace contextRef="#ctx0" brushRef="#br0" timeOffset="51116.41">5228 13568 0,'0'0'0,"0"21"0,-21-21 16,21-21 15,0 0-31,21 0 0,0-1 0,0 1 16,22 0-16,-22 0 15,21 0-15,-21 0 0,22-1 0,-22-20 16,0 21-16,0 0 0,0-22 0,1 22 16,-22-21-16,21 0 0,-21-1 15,0 1-15,0 0 0,0-1 0,0 1 16,0 0-16,0 20 0,0-20 15,0 21-15,0 42 32,-21 21-32,21 1 0,-22-1 0,22 0 15,0 1-15,0 20 0,-21-20 16,0-1-16,21 21 0,-21-20 0,21-1 16,-21 0-16,0 1 0,-1-1 15,22 0-15,-21 1 0,0-22 0,0 0 16,21 0-16,0 0 0,-21-21 31,21-21-15,0 0-16,21-21 0,0 21 15,0-1-15,0-20 0,1 21 0,-1-21 16,21 20-16,-21-20 0,22 21 16,-22-21-16,21 20 0,-21-20 0,22 21 15,-1 21-15,-21-21 0,0 21 16,0 0-16,1 0 0,-1 21 0,0-21 15,0 21-15,0 0 0,-21 0 0,0 1 16,0 20-16,21-21 0,-21 0 16,0 0-16,22 22 0,-22-22 0,0 0 15,0 0-15,0 0 16,0 1-16,21-1 0,0-21 16,0 0-16,0 0 15,0 0-15,1-21 0,-22-1 16,21 22-16,0-21 0,0 0 0,0 0 15,0 0-15,1 0 0,-22-1 16,21-20-16,-21 21 0,21 0 0,-21 0 16,0-1-16,0 1 0,0 0 15,0 42 1,0 0 0,0 1-16,0-1 15,0 0-15,0 0 0,0 0 0,0 22 16,0-22-16,0 0 0,0 0 0,-21 0 15,21 0-15,0 1 16,-21-22-16,21-22 47,0 1-47,0 0 0,0 0 16,0 0-16,0 0 0,0-1 0</inkml:trace>
  <inkml:trace contextRef="#ctx0" brushRef="#br0" timeOffset="51340.67">6371 13081 0,'0'0'16,"-21"0"-16,0 0 15,21 21 32,21-21-16,0 0-31,0 0 0,0 0 16,-21 21-16</inkml:trace>
  <inkml:trace contextRef="#ctx0" brushRef="#br0" timeOffset="51797.06">6477 13293 0,'0'0'0,"-21"0"15,0 0-15,-1 0 16,22-21 0,22-1-1,-1 22 1,0 0-16,0 0 0,0 0 0,22 0 15,-22 0-15,0 0 0,0 0 0,21 0 16,-20 22-16,-1-1 0,0 0 16,21 0-16,-21-21 0,1 21 0,-22 0 15,0 1-15,0-1 0,0 21 16,0-21-16,0 0 0,0 1 0,-22-1 16,1 0-16,21 0 0,-21-21 15,0 21-15,0-21 0,21-21 31,0 0-31,0 0 16,0 0-16,0-1 0,0-20 16,0 21-16,21 0 0,0 0 0,0-22 15,-21 22-15,21 0 0,1 0 16,-1-22-16,0 22 0,0 0 0,0 0 16,0 0-16,1 21 15,-1 0-15,0 0 16,0 0-16,0 0 31</inkml:trace>
  <inkml:trace contextRef="#ctx0" brushRef="#br0" timeOffset="53852.38">7472 13420 0,'21'0'0,"-42"0"0,42-21 16,-21-1-16,0 1 16,0 0-16,0 0 15,0 0-15,0 0 0,0-1 16,0 1-16,0 0 0,-21 0 16,0 0-16,21 0 0,-22-1 15,1 22-15,0 0 0,0 0 16,0 0-16,0 0 0,-1 0 15,1 22-15,0-1 0,0 0 0,0 0 16,21 0-16,-21 22 0,-1-22 0,1 0 16,21 21-16,0-21 0,-21 1 15,21 20-15,0-21 0,0 0 0,0 0 16,0 1-16,0-1 0,0 0 16,21-21-16,0 0 15,1 0-15,-1 0 0,0 0 16,0-21-16,0 0 0,0-1 0,1 22 15,-1-21-15,0 0 0,0 0 16,-21 0-16,21 0 0,0-1 16,1 1-16,-22 0 0,0-21 0,21 21 15,0-1-15,-21 1 0,0 0 0,0 0 16,21 0 0,-21 42-1,0 0-15,0 0 16,0 0-16,-21 1 0,21-1 0,0 0 15,0 0-15,0 0 0,0 22 16,0-22-16,-21 0 0,21 0 0,0 0 16,0 0-16,0 1 0,0-1 15,21-21 1,0 0-16,0 0 0,0 0 16,1 0-16,-1 0 15,21-21-15,-21-1 0,0 1 0,1 21 16,20-21-16,-21 0 0,0 0 0,0 0 15,1-22-15,-1 22 0,0 0 16,-21 0-16,21 0 0,-21-22 0,0 22 16,0 0-16,-21 21 31,0 21-31,21 0 0,-21 0 16,21 1-16,0-1 0,0 0 15,0 0-15,0 0 16,0 0-16,0 1 0,0-1 15,0 0-15,0 0 0,0 0 0,0 0 16,0 1-16,21-22 16,0 0-16,0 0 0,0 0 15,0 0-15,1 0 0,-1 0 16,0 0-16,0 0 0,0-22 16,0 22-16,1-21 0,-1 21 0,0-21 15,-21 0-15,21 21 0,-21-21 16,21 21-16,-21-21 15,0-1 1,0 1 0,0 0 46,21 21-46,-21-21-1,22 21-15,-1-21 16,-21 0 0,21 21-1,-21-22-15,0 1 16,21 0 0,0 0-1,-21 0-15,21 21 16,-21-21-1,0-1 95,0 1-79,-21 42 0,21 1-31,-21-22 16,0 21-16,0 0 16,21 0-16,-21 0 0,-1 0 0,1 1 15,21-1-15,-21 0 0,21 0 16,-21 0-16,21 0 0,0 1 0,0-1 15,0 0-15,0 0 0,0 0 0,21 0 16,0-21 0,0 0-16,1 0 0,-1 0 0,0 0 15,21 0-15,-21 0 0,22 0 16,-1 0-16,-21-21 0,22 0 0,-22 21 16,21-21-16,-21 0 0,22 0 0,-22-22 15,0 22-15,21-21 0,-21 21 16,1-22-16,-1-20 0,0 20 0,0 1 15,-21-21-15,21 20 0,-21 1 16,21 0-16,-21-1 0,0 22 16,0 0-16,-21 21 15,0 0-15,0 21 0,21 21 0,-21-20 16,0 20-16,-1 0 0,1 1 16,21-1-16,0 0 0,-21 1 15,21-1-15,-21 0 0,21 1 0,-21-22 16,21 21-16,0-21 0,0 0 0,0 1 15,-21-1-15,21 0 0,0 0 16,0 0-16,0 0 0,0-42 31,21 21-31,0-21 16,0 0-16,0 21 0,0-21 16,1 0-16,-1-1 0,0 1 15,0 0-15,0 0 0,22 0 0,-22 0 16,0 21-16,0 0 0,0 0 15,0 0 1,-21 21-16,0 0 0,0 0 0,0 0 16,0 0-16,0 1 15,0-1-15,0 0 0,0 0 0,22 0 16,-1 0-16,0-21 0,0 0 16,0 0-16,0 0 0,1 0 15,20 0-15,-21 0 0,21 0 0,-20 0 16,20 0-16,-21-21 0,21 0 15,-20 21-15,-1-21 0,0 0 0,0 0 16,0-1-16,0 1 0,-21 0 16,22 0-16,-1 0 0,-21 0 15,0-1-15,21 22 0,-21 22 32,0-1-32,0 0 15,0 0-15,-21 0 0,21 0 16,0 1-16,0-1 0,0 0 15,0 0-15,0 0 0,0 0 16,21-21 0,0 0-1,0 0-15,0-21 0,-21 0 0,22 21 16,-1-21-16,0 0 16</inkml:trace>
  <inkml:trace contextRef="#ctx0" brushRef="#br0" timeOffset="54032.4">9610 12933 0,'-43'0'32</inkml:trace>
  <inkml:trace contextRef="#ctx0" brushRef="#br0" timeOffset="55128.28">10012 13018 0,'0'0'0,"-21"0"32,-1 0-32,1 21 15,21 21-15,-21-21 0,0 0 16,0 22-16,0-22 0,-1 21 16,1-21-16,0 22 0,21-1 0,0-21 15,0 0-15,0 22 0,0-22 16,0 0-16,0 21 0,21-20 0,0-22 15,22 21-15,-1 0 0,22-21 0,-22 0 16,21 0-16,1 0 0,-1 0 16,1 0-16,-1-21 0,-20 0 0,20 21 15,1-22-15,-22 1 0,0 0 16,1 0-16,-1 0 0,-21-22 16,0 22-16,1 0 0,-22-21 0,0 21 15,0-22-15,0 1 0,0 21 16,0 0-16,0-1 0,-22 1 0,1 21 15,0 0 1,0 0-16,0 21 0,0 1 0,-22-1 16,22 0-16,0 0 0,0 21 0,0-20 15,-1-1-15,1 21 0,0-21 16,21 0-16,0 1 0,-21-1 0,21 0 16,0 0-16,0 0 0,21-21 15,0 0 1,0 0-16,1 0 0,-1 0 15,0 0-15,0-21 0,0 0 16,0 0-16,1 21 0,-1-21 0,0-1 16,0-20-16,0 21 0,-21 0 0,0 0 15,21-22-15,-21 22 0,22 0 16,-22 0-16,0 0 0,0-1 0,0 44 31,0-1-31,0 0 16,0 21-16,0-21 0,-22 1 0,22-1 15,0 0-15,0 0 0,0 0 16,0 0-16,0 1 0,0-1 0,0 0 16,22 0-1,-1-21-15,0 0 0,0 0 16,0 0-16,0 0 0,1 0 0,20-21 16,0 0-16,-21 21 0,22-21 15,-22-1-15,21 1 0,1 0 0,-22-21 16,0 21-16,21-22 0,-21 1 0,1 0 15,-1-22-15,-21 1 0,21-1 16,0 1-16,-21 20 0,21-20 0,-21 20 16,0 1-16,0 0 0,0 21 15,0-1-15,0 1 0,-21 21 16,0 21-16,-21 22 16,20-22-16,1 21 15,-21 22-15,21-22 0,0 22 0,-22-1 16,22 1-16,0-22 0,21 0 0,0 22 15,0-22-15,0-21 0,0 22 16,0-22-16,0 21 0,21-21 0,0 0 16,0 1-16,1-22 15,-1 0-15,21 0 0,-21 0 0,0 0 16,1 0-16,-1 0 0,0-22 16,0 1-16,-21 0 0,21 21 15,0-21-15,-21 0 0</inkml:trace>
  <inkml:trace contextRef="#ctx0" brushRef="#br0" timeOffset="56432.59">3810 14372 0,'0'0'0,"0"-21"0,0 0 0,-21 0 16,0 0-16,-1 21 15,22-22-15,-21 22 0,0 22 32,21-1-32,-21 0 0,21 0 0,-21 0 15,21 0-15,-21 22 0,21-22 16,0 0-16,-22 0 0,1 22 0,21-22 16,-21 0-16,0 0 0,21 0 15,-21-21-15,0 21 16,42-21 15,0 0-15,0 0-16,0 0 0,22 0 0,-22 0 15,21 0-15,0 0 0,-20 0 16,20 0-16,0 0 0,1 0 0,-1-21 16,0 21-16,1-21 0,-1 0 0,-21 0 15,21 0-15,-20-1 0,-1 1 16,0 21-16,0-21 0,-21 0 0,0 0 15,0 0-15,0-1 0,0 1 16,-21 21-16,0 0 16,0 0-16,-1 0 15,22 21-15,-21 1 0,0 20 16,21-21-16,0 21 0,0 1 16,-21-1-16,21-21 0,-21 22 0,21-1 15,-21-21-15,21 0 0,0 22 16,0-22-16,0 0 0,0 0 0,0 0 15,21-21 1,0 0 0</inkml:trace>
  <inkml:trace contextRef="#ctx0" brushRef="#br0" timeOffset="56604.51">4805 14542 0,'0'0'0,"0"-22"32,21 1-32,0 21 15,0 0 1,0 0 0</inkml:trace>
  <inkml:trace contextRef="#ctx0" brushRef="#br0" timeOffset="58628.32">6011 14690 0,'0'0'16,"0"-21"-16,-21 21 31,0 21-31,0 0 0,0 0 0,21 0 16,-22 22-16,1-22 15,0 21-15,0-21 0,21 22 0,-21-1 16,0-21-16,-1 21 0,1-20 15,21-1-15,-21 0 0,21 0 0,-21 0 16,0-21 0,0 0-16,-1-21 15,22 0-15,0 0 0,0 0 16,0-1-16,0 1 0,0 0 16,0-21-16,0 21 0,22-22 0,-1 22 15,0-21-15,0 21 0,0-22 16,22 1-16,-22 21 0,21 0 0,-21-1 15,22 22-15,-22 0 16,21 0-16,-21 0 0,0 0 0,22 22 16,-22-1-16,0 0 0,0 21 0,-21-21 15,21 1-15,-21-1 0,22 21 16,-22-21-16,0 0 0,0 1 0,0-1 16,0 0-16,0 0 0,0 0 15,0 0-15,0-42 47,0 0-47,0 0 0,21 0 16,0 0-16,-21-22 0,21 22 15,0 0-15,0 0 0,1-22 16,-1 22-16,0 0 0,0 0 16,21 0-16,-20 0 0,-1 21 0,0 0 15,0 0-15,0 0 0,0 21 0,1 0 16,-22 0-16,0 0 0,21 0 15,-21 1-15,0 20 0,0-21 0,0 0 16,0 22-16,0-22 0,21 0 16,-21 0-16,0 0 0,0 0 0,21 1 15,0-1-15,0-21 0,1 0 16,-1 0-16,0 0 0,0 0 16,21 0-16,1 0 0,-22-21 0,21-1 15,-21 22-15,22-21 0,-22 0 16,21 0-16,-21 0 0,1 0 0,20-1 15,-21-20-15,-21 21 0,21 0 16,-21-22-16,21 22 0,-21-21 0,0 21 16,22 0-16,-22-1 0,0 1 0,0 42 31,-22 1-31,22-1 16,-21 0-16,0 0 0,21 21 15,0-20-15,-21 20 0,0-21 0,21 21 16,0-20-16,0-1 0,0 21 0,0-21 15,0 0-15,0 1 16,0-1-16,21-21 16,0 0-16,0 0 0,0 0 15,1 0-15,-1-21 0,21 21 0,-21-22 16,0 1-16,22 21 0,-22-21 0,0 0 16,0 0-16,22 0 0,-22-22 15,-21 22-15,21 0 0,0 0 0,-21-22 16,21 22-16,-21 0 0,0 0 15,0 0-15,0 0 0,0-1 0,0 44 32,0-1-32,0 21 0,-21-21 15,0 0-15,21 22 0,-21-22 16,21 21-16,0-21 0,0 22 16,0-22-16,0 21 0,0-21 0,0 1 15,0-1-15,21 0 0,0 0 16,0-21-16,0 0 0,22 0 15,-22 0-15,0 0 0,21 0 16,1-21-16,-1 0 0,0 0 0,1 21 16,-1-22-16,0 1 0,1-21 15,-1 21-15,43-43 0,-64 22 16,21 21-16,-21-22 0,1 1 16,-1-21-16,0 20 0,-21 1 0,0 0 15,0-22-15,21 22 0,-21 21 16,0-22-16,21 22 0,-21 0 15,0 0-15,0 42 16,0 21-16,0-21 0,-21 22 0,0-1 16,0 22-16,21-22 0,0 21 15,-21-20-15,-1-1 0,22 22 0,0-22 16,0 0-16,0 1 0,0-22 16,0 21-16,0-21 0,0 22 0,0-22 15,0 0-15,22-21 16,-1 0-16,0 0 0,0 0 0,0 0 15,0 0-15,22-21 0,-22 0 16,21 21-16,1-22 0,-22 1 16,21-21-16,0 21 0,1 0 0,-22-22 15,21 1-15,1 0 0,-22-1 16,0 1-16,21-22 0,-21 22 16,1 0-16,-1-22 0,0 22 0,0 21 15,-21-22-15,0 22 0,0 0 0,0 0 16,-21 21-1,0 21-15,0 0 0,-1 0 0,22 1 16,-21 20-16,0 0 0,0 1 16,21-1-16,0 0 0,-21 22 0,21-22 15,-21 0-15,21 1 0,0-22 16,0 21-16,0-21 0,0 22 16,0-22-16,0 0 0,0 0 0,21 0 15,0-21-15,21 0 16,-21 0-16,1 0 0,-1 0 15,21 0-15,-21-21 0,22 21 0,-1-21 16,0 0-16,1 0 0,-1 0 16,-21-1-16,43-41 0,-22 42 15,-21 0-15,-21-22 0,21 22 16,-21 0-16,0 42 16,0 0-1,0 0-15,0 1 0,0-1 0,0 21 16,0-21-16,0 0 0,0 1 15,0-1-15,0 0 0,0 0 0,0 0 16,21-21 0,1 0-16,-1 0 15,0 0-15,0 0 0,0 0 16,0-21-16,22 0 0,-22 21 16,0-21-16,0 0 0,0-1 0,-21-20 15,22 21-15,-22-21 0</inkml:trace>
  <inkml:trace contextRef="#ctx0" brushRef="#br0" timeOffset="58812.57">9525 14372 0,'-42'-21'32</inkml:trace>
  <inkml:trace contextRef="#ctx0" brushRef="#br0" timeOffset="58994.46">8721 14669 0,'0'0'0,"-22"21"0,1-21 16,21 21-16,21-21 16,1 0-1,20 0-15,0 0 0,-21 0 16,22-21-16,20 21 0,-20-21 16,-1 21-16,0-22 0,64 22 0</inkml:trace>
  <inkml:trace contextRef="#ctx0" brushRef="#br0" timeOffset="59472.57">9969 14647 0,'0'0'0,"0"22"47,0-1-47,0 0 0,-21 21 0,21-21 15,-21 22-15,21-1 0,-21 0 0,0 1 16,21 20-16,-21-20 0,-1 20 16,22 1-16,-21 20 0,21-20 15,-21-1-15,0 1 0,0 20 16,21-20-16,-21-1 0,-1 1 0,1-1 16,0 1-16,0-1 0,0 1 0,0-22 15,21 22-15,-22-22 0,1-21 16,21 22-16,0-22 0,-21 0 0,21-42 31,0 0-31,0-22 16,0 22-16,21-21 0,0-1 0,1-20 15,-1 21-15,0-22 0,0 1 16,0-1-16,22 1 0</inkml:trace>
  <inkml:trace contextRef="#ctx0" brushRef="#br0" timeOffset="59777.39">10012 14838 0,'0'0'0,"0"-42"0,0-22 0,21-21 16,64-84 15,-64 148-31,0 0 0,21 0 16,-21 21-16,22 0 0,-22 0 0,21 21 16,-21 0-16,22 0 0,-22 0 0,0 22 15,-21-22-15,0 21 0,0 0 16,0 1-16,0-22 0,0 21 0,-42-21 15,21 22-15,-22-22 0,22 0 16,-21 0-16,-1-21 0,1 21 16,0 1-16,-1-22 0,1 0 0,21 0 15,-21 0-15,20 0 0,1 0 16,0 0-16,21-22 31,0 1-31,21 21 0,0-21 16,1 0-16,-1 0 0,21 0 0,0-1 15</inkml:trace>
  <inkml:trace contextRef="#ctx0" brushRef="#br0" timeOffset="60048.24">10880 14161 0,'0'0'0,"21"0"0,-21-22 15,-21 44 16,21 20-31,-22-21 0,1 43 16,0-22-16,21 0 0,-21 22 16,0-22-16,0 22 0,21-22 0,-22 21 15,1-20-15,21-1 0,-21-21 16,21 22-16,0-22 0,-21 0 16,21 0-16,0 0 0,-21 0 0,21 1 15,21-22 1,0 0-1,0 0-15,0-22 0,1 1 16,-1 0-16,0 0 0</inkml:trace>
  <inkml:trace contextRef="#ctx0" brushRef="#br0" timeOffset="60420.03">11007 14711 0,'0'21'15,"21"-21"16,0 0-31,0 0 0,0 0 0,0 0 16,1 0-16,-1-21 0,0 21 0,0-21 16,0 21-16,0-21 15,1-1-15,-22 1 0,0 0 0,21 0 16,-21 0-16,0 0 0,0-1 16,0 1-16,-21 21 0,-1 0 15,1 0-15,0 0 0,0 21 0,0-21 16,-22 22-16,22 20 0,0-21 15,0 21-15,0-20 0,0 20 0,21 0 16,0-21-16,0 1 0,0-1 16,0 0-16,0 0 0,21 0 15,-21 0-15,42-21 0,-21 0 0,0 0 16,22 0-16,-22 0 0,21 0 16,1 0-16,-1 0 0,0 0 0,1-21 15,-1 21-15,-21-21 0,21 0 0,-20 0 16,-1 21-16,21-21 0,-42-1 15,21 22-15,-21-21 0</inkml:trace>
  <inkml:trace contextRef="#ctx0" brushRef="#br0" timeOffset="61016.06">3916 16044 0,'0'0'0,"21"0"31,0 0-15,0 0-16,0 0 0,1 0 0,-1 0 16,21 0-16,-21 0 0,22 0 15,-1 0-15,-21 0 0,21 0 0,-20 0 16,-1 0-16,0 0 16,0 0-16,0 0 0,-21-21 15,-21 21 1,0 0-16</inkml:trace>
  <inkml:trace contextRef="#ctx0" brushRef="#br0" timeOffset="61476.8">3958 16044 0,'-21'0'16,"42"0"-16,-63 22 0,42-1 0,-21-21 0,21 21 16,0 0-16,0 0 0,-22 0 15,22 1-15,0-1 0,0 0 0,-21 0 16,21 0-16,0 0 15,0 1-15,0-1 0,-21-21 16,21-21 31,0-1-47,0 1 0,21 21 16,0-21-16,1 0 15,-1 21-15,0 0 0,21 0 0,-21 0 16,1 0-16,20 0 0,-21 0 15,21 0-15,1 0 0,-22 21 0,21 0 16,-21 0-16,1 1 0,-1-1 16,-21 0-16,0 0 0,0 21 15,0-20-15,-21-1 0,-22 0 16,22 21-16,-21-21 0,21 1 0,-22-1 16,22-21-16,-21 21 0,21-21 15,-22 0-15,22 0 0,0 0 0,-21 0 16,20 0-16,1 0 0,0 0 15,0-21-15,0 21 16,21-21 0,21 21-1,0 0-15,0 0 16,0 0-16,1-22 0,-1 22 0</inkml:trace>
  <inkml:trace contextRef="#ctx0" brushRef="#br0" timeOffset="61660.69">4530 16468 0,'0'0'0,"21"0"0,0 0 62,0 0-46,0 0-16,0 0 0,1-21 15,-1 21-15</inkml:trace>
  <inkml:trace contextRef="#ctx0" brushRef="#br0" timeOffset="62946.01">5948 16531 0,'0'0'0,"63"-106"32,-42 85-32,1-21 0,-1 21 0,-21-22 15,21 1-15,-21 0 0,21-1 16,-21 1-16,0 0 0,0-1 0,0 1 16,0 0-16,0-1 0,0 1 15,-21 21-15,21 0 0,-21 0 16,0-1-16,-1 22 0,1 0 15,0 0-15,21 22 0,-21-1 16,0 0-16,0 21 0,-1 1 0,1-1 16,21 21-16,-21 1 0,21-1 15,0 1-15,-21-22 0,21 22 0,-21-22 16,0 0-16,21 1 0,0-1 16,0-21-16,-22 22 0,22-22 0,0 0 15,22-42 16,-1 0-15,0-1-16,-21 1 0,21 0 0,0 0 16,0-21-16,1 20 0,-1-20 0,0 21 15,0-21-15,0 20 16,0 1-16,1 0 0,-1 0 0,0 21 16,0 0-16,0 0 15,0 21-15,1 0 0,-22 0 0,21 22 0,-21-22 16,0 0-16,0 0 15,0 0-15,21 22 0,-21-22 0,0 0 0,0 0 16,21 0-16,-21 1 16,21-22-16,0 0 0,1 0 15,-1 0 1,0 0-16,0 0 0,0-22 16,22 1-16,-22 0 0,0 21 0,0-21 15,0 0-15,0 0 0,1-1 16,-1 1-16,0 0 0,-21 0 0,0 0 15,0 42 17,0 0-32,0 0 15,0 0-15,0 1 0,0-1 16,0 0-16,0 0 0,0 0 0,0 0 16,0 1-16,0-1 0,21-21 15,0 0-15,-21 21 0,21-21 0,1 0 16,-1 0-16,21 0 0,-21-21 15,22 0-15,-22 21 0,0-22 0,21 1 16,-21 0-16,1 0 0,20 0 16,-42 0-16,21-1 0,0 1 0,-21-21 15,0 21-15,0 0 0,0-1 16,0 1-16,0 0 0,0 42 31,0 0-31,0 1 16,0-1-16,0 21 0,0-21 0,0 22 15,0-22-15,0 21 16,0 0-16,0 22 0,0-22 0,0 22 16,0-1-16,0 1 0,0 20 15,0-20-15,0 21 0,0-1 0,0 1 16,0-22-16,0 22 0,0 0 16,0-1-16,-21-20 0,21 21 0,-21-22 15,21 1-15,0-1 0,-21-21 16,0 1-16,-1-1 0,-20-21 0,21 0 15,-21 1-15,20-1 0,-20-21 16,0 0-16,21-21 0,-22 21 0,1-43 16,0 22-16,-1-21 0,1-1 15,0-20-15,-1-1 0,22 1 16,0-1-16,0 1 0,21-1 0,0 1 16,0-1-16,0 1 0,0 21 15,21-1-15,0-20 0,0 20 0,22 1 16,-1 0-16,0-1 0,1 1 15,-1-21-15,21 20 0,1 1 16,-22-22-16,22 22 0,-1 0 16,-20-22-16,20 22 0,1-22 0,-1 22 0</inkml:trace>
  <inkml:trace contextRef="#ctx0" brushRef="#br0" timeOffset="63461.75">7662 15917 0,'0'-21'0,"0"42"0,0-63 0,0 21 0,-21 0 16,0 21-16,0 0 0,0 0 16,-1 21-16,1 0 0,0 0 15,0 22-15,0-1 0,0 0 16,21 1-16,0 20 0,-22-21 0,22 1 16,-21 20-16,21-20 0,0-1 15,0 0-15,0-21 0,0 22 0,0-22 16,0 0-16,0 0 0,0 0 0,0-42 47,0 0-32,0 0-15,0 0 0,0 0 16,0-1-16,21-20 0,1 21 16,-22 0-16,42 0 0,-21-1 0,0 1 15,22 0-15,-1 0 0,-21 21 16,21 0-16,1 0 0,-1 0 0,-21 0 15,22 0-15,-1 21 0,-21 0 16,0 0-16,0 1 0,1-1 16,-22 21-16,0-21 0,0 0 0,0 22 0,0-22 15,-22 0-15,1 0 16,-21 0-16,21 1 0,-22-1 0,1 0 16,21 0-16,-21-21 0,-1 0 15,22 21-15,-21-21 0,21 0 0,-1 0 16,1 0-16,0 0 0,0-21 15,0 21-15,21-21 0,0 0 16,21 0 0,0 21-16,0 0 0,22-22 15,-22 22-15,21-21 0</inkml:trace>
  <inkml:trace contextRef="#ctx0" brushRef="#br0" timeOffset="64036.41">8255 16447 0,'0'-22'15,"-21"1"1,21 0-16,0 0 16,0 0-16,21 0 0,0-1 15,0 22-15,0 0 0,1 0 16,-1 0-16,0 0 0,21 0 15,-21 0-15,1 0 0,-1 22 16,21-1-16,-21 0 0,0 0 16,1 0-16,-1 0 0,-21 1 0,0-1 15,0 0-15,0 0 0,0 0 0,0 0 16,0 1-16,-21-1 0,-1 0 16,1-21-16,0 0 0,0 0 15,0 0-15,21-21 31,0 0-31,0-1 16,0 1-16,21 0 0,0 21 0,0-21 16,0 0-16,1 0 0,-1-1 0,21 1 15,-21 21-15,22-21 16,-1 0-16,0 0 0,1 21 0,-1-21 16,0 21-16,1 0 0,-1 0 15,0 0-15,1 0 0,-22 0 0,21 0 16,-21 0-16,-21 21 0,0 0 15,0 0-15,0 0 16,0 0-16,0 1 0,0-1 0,0 0 16,-21 0-16,21 0 0,-21 0 15,21 1-15,0-1 0,0 0 16,21-21 31,0-21-47,-21 0 0,21 21 15,1-22-15,-1-20 0</inkml:trace>
  <inkml:trace contextRef="#ctx0" brushRef="#br0" timeOffset="64328.25">9356 16002 0,'-22'0'0,"44"0"0,-65 0 0,22 0 15,21 21-15,0 0 16,0 1-16,0-1 0,0 0 15,21-21 17,0 0-32,-21-21 15,0 0-15,0-1 0,22 22 16,-22-21-16,0 0 0,0 0 16,0 0-16,0 0 0,-22-1 15,1 22 1,0 0-16,21 22 15,-21-1-15,21 0 0,-21 0 16,21 0-16,-21 0 0,21 1 16,0-1-16,0 0 15</inkml:trace>
  <inkml:trace contextRef="#ctx0" brushRef="#br0" timeOffset="64976.87">10160 16298 0,'0'0'0,"21"0"0,-21-21 16,0 0 0,0 0-16,0 0 0,-21 0 15,0 21-15,0-22 16,-1 1-16,1 21 0,-21 0 0,21 0 15,0 0-15,-22 0 0,22 0 0,0 0 16,-21 21-16,20 1 0,-20-1 16,21 0-16,0 21 0,-22-21 0,22 1 15,0 20-15,0-21 0,0 21 16,0-20-16,21-1 0,0 21 16,0-21-16,0 0 0,0 1 0,21-22 15,21 0-15,-21 21 0,0-21 16,43 0-16,-22 0 15,-21 0-15,22-21 0,-1 21 16,0-22-16,1 1 0,-1 21 0,0-21 16,-20-21-16,20 21 0,-21-22 0,21 22 15,-20-21-15,-1-22 0,0 22 16,0-22-16,0 1 0,0-1 0,1 1 16,-1 21-16,-21-22 0,21 22 15,0-1-15,0 1 0,-21 0 0,21 21 16,-21-1-16,0 1 0,22 21 15,-22 21 1,0 1-16,0 20 0,0-21 0,0 21 16,-22 22-16,1-22 15,21 22-15,-21-22 0,0 22 0,0-1 16,21-21-16,-21 1 0,-1-1 16,22 0-16,0 1 0,-21-1 0,21 0 15,0-20-15,0-1 0,0 0 0,0 0 16,0 0-16,21 0 15,1-21-15,-1 0 0,0 0 0,0 0 16,0 0-16,0 0 0,1 0 16,20 0-16,-21 0 0,21-21 0,-20 21 15,20-21-15,-21 0 0,21 21 16,1-21-16,-22 0 0,21 21 0</inkml:trace>
  <inkml:trace contextRef="#ctx0" brushRef="#br0" timeOffset="65184.76">11091 16425 0,'-21'0'16,"0"0"-1,42 0 48</inkml:trace>
  <inkml:trace contextRef="#ctx0" brushRef="#br0" timeOffset="74359.61">13906 9335 0,'-21'0'0,"42"0"0,-63 0 0,21 0 0,0 0 15,0 0-15,21-22 0,-22 22 16,-20 0-16,21 0 0,0 0 15,0 0-15,-1 0 16,1 0-16,42 0 31,22 22-15,-1-22-16,22 0 0,-1 0 0,1 0 16,20 0-16,1 0 0,0 21 15,-1-21-15,-20 0 0,20 0 16,-20 0-16,-1 0 0,1 0 0,-22 0 15,1 0-15,-1 0 0,0 0 16,1 0-16,-22 0 0,0 0 0,0 0 16,0 0-16,0 0 15,-42 0 1,0-21 0,0 21-16,0 0 0,0 0 15,-1 0-15,1 0 0,0 0 0,0 0 16,0 0-16,0-22 0,-1 22 15,1 0-15,42 0 47,1 0-47,-1 0 16,0 0-16,0 0 0,21 0 16,-20 0-16,-1 0 0,0 0 0,0 22 15,-21-1-15,0 0 16,0 0-16,-21 0 15,0 0-15,0 1 0,-1 20 0,-20-21 16,21 0-16,-21 22 0,-1-22 16,22 0-16,-21 21 0,21-21 15,-22 1-15,22-1 0,0 0 0,21 0 16</inkml:trace>
  <inkml:trace contextRef="#ctx0" brushRef="#br0" timeOffset="74852.53">16997 8996 0,'0'-21'15,"0"42"-15,0-63 0,0 20 0,0 1 16,0 42-1,0 22 1,0-22-16,0 21 0,0 1 16,0 20-16,-21-21 0,21 22 0,0-22 15,0 22-15,-22-1 0,1-20 16,21 20-16,-21 1 0,0-1 0,21 1 16,-21-1-16,0-21 0,21 22 15,-22-22-15,22 1 0,-21-22 16,0 21-16,21-21 0,0 0 0,0 1 0,0-1 15,0-42 17,0-1-32,0 1 15,0-21-15,0 21 0,21-22 16,-21-20-16,21 21 0,1-1 0,-1-20 16</inkml:trace>
  <inkml:trace contextRef="#ctx0" brushRef="#br0" timeOffset="75467.99">17039 9059 0,'-21'-42'0,"42"84"0,-63-84 0,42 21 16,-21 0-16,-1 21 15,65 0 17,-22 0-17,21 0-15,1 0 16,-1 0-16,21 0 0,1 0 0,-1 0 15,1 0-15,21 0 0,-22 0 0,22-21 16,-22 21-16,22 0 0,-22 0 16,22-22-16,-21 22 0,20 0 0,1 0 15,-22 0-15,1 0 0,-22-21 16,22 21-16,-22 0 0,0 0 0,-20 0 16,-1 0-16,0 0 0,0 21 15,-21 1-15,0-1 16,0 0-16,0 0 15,-21 0-15,21 0 0,-21 1 16,0 20-16,21-21 16,-22 0-16,22 0 0,0 22 0,0-22 15,0 21-15,-21-21 0,21 1 0,0 20 16,-21-21-16,21 21 0,0 1 16,0-1-16,0 0 0,0 1 0,0-1 15,0 0-15,0 1 0,0-1 16,0 0-16,0 1 0,0-22 15,-21 21-15,21-21 0,-21 22 0,21-22 0,-21 21 16,21-21-16,-43 1 0,22-1 16,0 0-16,-21 0 0,-1-21 15,1 21-15,0 0 0,-1-21 0,1 22 16,-22-22-16,-20 0 0,20 0 16,-20 0-16,-1 0 0,-21 0 0,21 0 15,1 0-15,-1 0 0,0 0 0,1 0 16,20 0-16,22 0 0,0-22 15,-1 22-15,1 0 0,21-21 0,0 21 16,21-21-16,0 0 16,0 0-16,0 0 15,21-1-15,-21 1 0,21 0 16,21 0-16</inkml:trace>
  <inkml:trace contextRef="#ctx0" brushRef="#br0" timeOffset="76291.67">17505 8382 0,'0'0'0,"0"21"31,0 0-31,0 1 15,0-1-15,0 21 0,0-21 0,0 22 16,0-1-16,0-21 0,-21 21 16,-1 1-16,1-22 0,21 21 15,0-21-15,-21 22 0,0-22 16,21 0-16,0 0 0,0 0 16,0-42 15,0 0-31,0 0 0,21 0 0,-21 0 15,21-1-15,-21 1 0,0-21 16,21 21-16,-21-22 0,22 22 0,-22-21 16,0 21-16,0 0 0,0-22 15,0 22-15,0 0 0,0 0 0,0 0 16,0-1-16,-22 22 0,1 0 16,0 0-16,0 0 0,0 0 15,0 22-15,-1-22 0,1 21 0,0 0 16,0-21-16,0 0 0,0 21 15,-1-21-15,44-21 47,-1 21-47,0-21 0,0 0 16,0 21-16,0-22 0,1 1 0,-1 0 16,0 21-16,0-21 0,0 0 0,0 21 15,1-21-15,-1 21 0,0 0 16,0 0-16,0 0 0,0 0 0,1 21 15,-1 0 1,0 0-16,0 21 0,-21-20 0,21-1 16,0 0-16,-21 0 0,0 0 15,0 0-15,22 1 0,-22-1 0,21 0 16,-21 0-16,0 0 0,0 0 16,0-42 30,0 0-46,0 0 16</inkml:trace>
  <inkml:trace contextRef="#ctx0" brushRef="#br0" timeOffset="76636.47">17526 7578 0,'0'0'0,"0"-21"0,0-1 15,-21 22-15,-43-42 32,64 63-32,-21 0 0,0 22 15,21-22-15,-21 21 0,0 1 16,21-1-16,-22 0 0,1 1 0,21 20 15,-21-21-15,0 1 0,0 20 16,21-20-16,-21-1 0,21-21 0,-22 21 16,22-20-16,0 20 0,-21-21 15,21 0-15,-21 0 0,21-42 47,0 0-47,21 0 0,0 0 0,1-22 16</inkml:trace>
  <inkml:trace contextRef="#ctx0" brushRef="#br0" timeOffset="77288.56">17484 7557 0,'0'0'0,"0"-22"0,0 1 0,-22 21 16,22-21-16,-21 21 0,42 0 46,1-21-46,20 21 16,-21 0-16,21-21 0,22 21 0,-22 0 16,1-21-16,20-1 0,1 22 15,-22 0-15,21 0 0,1-21 0,21 21 16,-22 0-16,1 0 0,-1 0 16,1 0-16,-22 0 0,21 0 15,-20 0-15,-1 0 0,0 0 0,-20 0 16,-1 0-16,0 0 0,0 0 15,-21 21 1,0 1-16,0-1 16,0 0-16,0 0 0,0 0 15,0 0-15,-21 1 0,0-1 16,0 0-16,21 0 0,-22 0 0,1 22 16,0-22-16,0 0 0,0 0 15,21 0-15,-21 22 0,-1-22 16,22 21-16,0-21 0,-21 22 15,21-22-15,-21 21 0,21-21 0,-21 43 16,0-43-16,21 0 16,0 0-16,-21 0 0,-1 1 0,1-22 15,0 21-15,0 0 0,-21-21 0,20 0 16,-20 21-16,-21-21 0,20 0 16,1 0-16,-22 0 0,1 0 0,-1 0 15,-20 0-15,-1 0 0,0 0 16,1 0-16,-1 0 0,0 0 15,1-21-15,20 21 0,1-21 16,-1 21-16,22 0 0,0-21 0,20 21 16,-20 0-16,21 0 15,0 0-15,21 21 47,0 0-47,0 0 16,0 0-1</inkml:trace>
  <inkml:trace contextRef="#ctx0" brushRef="#br0" timeOffset="77444.47">16997 8340 0,'0'0'0,"21"0"15,0 0 16,-21 21-15,0 0 0,0 0-16</inkml:trace>
  <inkml:trace contextRef="#ctx0" brushRef="#br0" timeOffset="78537.25">13441 11430 0,'-21'21'16,"42"-42"-16,-64 42 0,22-21 0,0 0 0,21 21 31,42 1-16,-20-22-15,20 0 0,-21 0 0,21 0 16,1 0-16,20 0 16,-20 0-16,20 0 0,1 0 0,-1 0 15,22 0-15,-22 0 0,22 0 16,-22-22-16,22 1 0,-21 21 0,-1 0 16,1-21-16,-22 21 0,0 0 15,1 0-15,-22 0 0,0-21 0,-42 0 31,0 21-31,-1-21 0,-20 21 16,21 0-16,-21-22 0,20 22 0,-20 0 16,21-21-16,-21 21 0,20 0 0,1 0 15,21-21 1,-21 21-16,42 0 31,0 0-15,1 0-16,-1 0 0,0 0 15,0 0-15,0 0 0,0 0 0,1 0 16,-1 0-16,0 21 0,0 0 0,-21 1 16,0-1-16,0 0 0,0 0 15,0 0-15,-21 22 0,0-22 0,0 21 16,-1-21-16,-20 22 0,21-22 16,0 0-16,-22 0 0,22 21 15,0-20-15,0-1 0,0 0 0,0-21 16,21 21-16,21-21 15</inkml:trace>
  <inkml:trace contextRef="#ctx0" brushRef="#br0" timeOffset="79728.25">19706 11409 0,'0'0'16,"0"-21"-16,0 0 0,0-1 16,0 1-16,0 0 0,0 0 15,0 0 1,0 42-1,0 0 1,0 21-16,-21-20 0,21 20 16,0 0-16,0 1 0,0-1 0,0 0 15,0 1-15,0 20 0,-21-21 16,21 1-16,-21-1 0,-1 0 0,22 1 16,-21-1-16,0 0 0,21 1 0,0-22 15,-21 21-15,21-21 0,-21 1 16,21-1-16,0 0 0,0 0 0,0 0 15,0-42 17,0 0-17,21 0-15,-21 0 0,0-1 16,0 1-16,21 0 0,0-21 0,0 21 16</inkml:trace>
  <inkml:trace contextRef="#ctx0" brushRef="#br0" timeOffset="80672.72">19727 11134 0,'0'-21'16,"0"42"-16,0-64 0,-21 43 15,21-21 1,21 21 31,22 0-47,-22 0 0,21 0 16,0 0-16,1 0 0,-1 0 15,0 0-15,1 0 0,20 0 0,-20 0 16,20 0-16,1 0 0,-1 0 15,1 0-15,-1 0 0,1 0 0,20 0 16,-20 0-16,-1 0 0,1 0 16,-1 0-16,-20 0 0,-1 0 0,0 0 15,1 0-15,-22 0 0,0 21 16,21-21-16,-21 0 0,1 0 16,-1 0-16,-21 22 15,0-1 1,0 0-1,0 0-15,0 0 0,0 0 16,0 22-16,0-22 0,0 0 16,0 21-16,0-20 0,0 20 15,0-21-15,0 21 0,0-20 0,0 20 16,0-21-16,0 0 0,0 22 16,0-22-16,0 21 0,0-21 0,0 22 15,0-1-15,0-21 0,0 21 0,0 1 16,0-1-16,21-21 0,-21 22 15,0-1-15,0-21 0,0 21 0,0-20 16,0 20-16,0-21 0,0 0 16,0 0-16,0 1 0,0-1 15,0 0-15,-21-21 0,21 21 16,-21-21-16,-1 0 0,1 0 16,0 21-16,0-21 0,0 0 0,-22 0 15,22 0-15,-21 21 0,21-21 16,-22 0-16,1 0 0,0 0 0,-22 0 15,22 0-15,-22 0 0,1 0 0,-1 0 16,1 0-16,-22 0 0,22 0 16,-22 0-16,22 0 0,-22 0 0,21 0 15,-20 0-15,20 0 0,1 0 0,-1 0 16,1 0-16,20 0 0,22 0 16,-21 0-16,21 0 0,0 0 15,21-21-15,-22 21 16,44-21 124,-22 0-140,21 0 16,0 0-16</inkml:trace>
  <inkml:trace contextRef="#ctx0" brushRef="#br0" timeOffset="81620.03">20278 10435 0,'0'0'0,"0"-21"16,0 42 15,0 0-31,0 1 0,0 20 0,-22-21 16,22 21-16,0 1 0,0-1 0,0 0 15,0 1-15,0-1 0,0-21 16,0 22-16,0-22 0,0 21 0,0-21 16,0 0-16,0 1 0,0-1 15,-21 0-15,21-42 63,0 0-63,0-1 0,0 1 15,0 0-15,0 0 0,0 0 16,0-22-16,0 22 0,0-21 0,0 21 16,0-22-16,0 1 0,0 21 15,0-21-15,0 20 0,0 1 0,0 0 16,0 0-16,0 0 0,-21 21 15,0 0-15,0 21 16,0 0 0,-1-21-16,1 21 0,21 0 0,0 1 0,-21-22 15,21 21-15,-21 0 0,0 0 32,21-42-1,0 0-31,21 21 15,0-21-15,0-1 0,-21 1 16,21 0-16,1 21 0,-1-42 0,0 21 16,0-1-16,0 1 0,0 0 15,1 21-15,-1-21 0,0 0 0,0 21 16,0 0-16,0 0 16,1 21-16,-22 21 0,21-21 15,-21 1-15,21 20 0,-21-21 16,0 21-16,21-20 0,-21 20 15,21-21-15,-21 0 0,21 0 0,-21 1 16,0-1-16,22 0 16,-1 0-16,0-21 15,0 0 1,-21-21 0,0 0-16,0 0 15</inkml:trace>
  <inkml:trace contextRef="#ctx0" brushRef="#br0" timeOffset="82080.3">20002 9716 0,'0'0'15,"0"-22"1,0 44-1,0-1-15,0 0 0,0 0 16,0 21-16,0 1 0,-21 20 16,0-20-16,21-1 0,-21 0 0,21 1 15,-21-1-15,0-21 0,21 21 16,0 1-16,-22-22 0,1 0 16,21 0-16,0 0 0,0 1 0,0-1 15,-21-21 1,21-21 15,0-1-31,0 1 0,0 0 16,0 0-16,0-21 0,0 20 15,0 1-15,21 0 0</inkml:trace>
  <inkml:trace contextRef="#ctx0" brushRef="#br0" timeOffset="82688.96">19918 9694 0,'0'-21'0,"0"0"32,21 21-17,0 0 1,0 0-16,0 0 0,22 0 0,-22 0 16,21 0-16,1-21 0,-1 21 15,21 0-15,-20 0 0,20 0 0,1-21 16,-1 21-16,22 0 0,-22 0 15,1 0-15,-1 0 0,1 0 0,-22 0 16,1 0-16,-1 0 16,-21 0-16,21 0 0,-20 0 0,-1 0 15,-21 21-15,0 0 0,0 0 16,0 0-16,0 1 16,0-1-16,0 0 0,0 0 0,-21 0 15,21 0-15,0 1 0,0-1 16,-22 0-16,22 0 0,0 0 0,0 0 15,0 1-15,-21-1 0,21 0 16,0 0-16,0 0 0,0 0 0,0 1 16,0-1-16,-21 0 15,21 0-15,0 0 0,0 0 16,-21 1-16,21-1 0,0 0 16,-21-21-1,0 0-15,-1 21 0,1-21 0,0 0 0,-21 21 16,-1-21-16,1 0 15,-21 21-15,-1-21 0,1 0 0,-1 0 16,1 0-16,-1 0 0,1 0 16,20 0-16,-20 0 0,20 0 0,1 0 15,0-21-15,21 21 0,-22 0 0,22 0 16,0 0-16,0-21 0,0 21 16,-1 0-16,1 0 31,21-21 0,0 0-15,0 0-16</inkml:trace>
  <inkml:trace contextRef="#ctx0" brushRef="#br0" timeOffset="83740.24">20383 9123 0,'0'0'16,"0"-21"-16,22 21 15,-22-21-15,0 42 47,0 0-47,0 0 0,0 0 0,0 0 16,0 1-16,0 20 0,0-21 15,0 21-15,0-20 0,0-1 0,-22 21 16,22-21-16,0 0 0,-21 1 16,0-1-16,0 0 0,21 0 0,0 0 15,0 0-15,-21-21 0,21 22 16,0-44 15,0 1-15,0 0-16,0 0 0,0 0 0,21 0 15,-21-1-15,0 1 16,21 0-16,0 0 0,-21-21 0,21 20 16,-21 1-16,0-21 0,0 21 15,0 0-15,0-1 0,0 1 0,0 0 16,-21 21-1,21 21 1,-21-21-16,0 21 0,0 1 0,0-22 16,-1 21-16,1-21 0,0 21 15,21 0-15,-21-21 0,21 21 16,-21-21-16,21-21 47,21 0-32,0 21-15,0-21 0,0 0 16,1 21-16,-22-22 0,42 1 16,-21 0-16,0 0 0,0 0 0,1 0 15,-1 21-15,0-22 0,0 22 16,0 0 0,-21 22-16,0-1 15,21 0-15,-21 0 0,22 21 16,-22-20-16,0-1 0,0 0 0,0 0 15,0 0 1,21 0-16,-21 1 0,0-44 63</inkml:trace>
  <inkml:trace contextRef="#ctx0" brushRef="#br0" timeOffset="84105.03">20320 8340 0,'0'0'0,"-21"-21"0,21-1 16,0 1-16,-21 0 0,-1 21 31,1 21-31,21 22 16,0-22-16,-21 21 0,0 0 0,21 1 15,0-1-15,-21 22 0,0-22 16,-1 0-16,22 22 0,-21-22 16,21 0-16,0 1 0,-21-1 0,21 0 15,0-20-15,-21-1 0,21 0 16,0 0-16,0 0 0,0 0 15,0-42 17,0 0-32,0 0 0,0 0 15,0 0-15,0-1 0,0-20 16,0 0-16,0 21 0,21-22 0,0 1 16</inkml:trace>
  <inkml:trace contextRef="#ctx0" brushRef="#br0" timeOffset="84656.32">20214 8361 0,'0'-21'0,"0"42"0,0-63 16,21 42 15,0 0-31,1 0 0,-1 0 16,0 0-16,21 0 0,1 0 0,-1 0 15,21 0-15,-20 0 0,20-22 16,1 22-16,-22-21 0,22 21 0,-1 0 15,-21 0-15,1 0 0,-1-21 16,0 21-16,1 0 0,-22 0 0,21 0 16,-21 0-16,1 0 15,-1 0-15,-21 21 0,21-21 16,-21 21-16,0 1 0,0-1 16,0 0-16,0 0 15,0 0-15,0 0 0,0 1 0,0-1 16,0 0-16,0 0 0,0 21 15,0-20-15,0-1 0,0 21 0,0-21 16,0 22-16,0-22 0,0 21 16,0 0-16,0-20 0,0 20 0,0-21 15,0 0-15,-21 0 0,21 1 16,-21-1-16,21 0 0,-22 0 0,1 0 16,0 0-16,0-21 15,-21 22-15,-1-22 0,1 21 16,-22-21-16,1 0 0,-22 0 15,1 0-15,-1 0 0,0 0 0,1 0 16,-1 0-16,0 0 0,22 0 0,20 0 16,1 0-16,0 0 0,-1 0 15,22 0-15,0 0 0,0 0 16,21-21 0,21 21-1</inkml:trace>
  <inkml:trace contextRef="#ctx0" brushRef="#br0" timeOffset="85900.21">12509 12891 0,'0'0'0,"-21"0"0,0 21 0,21 0 15,21-21 17,0 0-32,22 0 0,-22 0 15,0 0-15,21 0 0,1 0 0,-1 0 16,22 0-16,-22 0 0,21 0 15,-20 0-15,20 0 0,1 0 16,-1 0-16,-20 0 0,20 0 0,-21 0 16,1 0-16,-22-21 0,21 21 15,-21 0-15,1 0 0,-1 0 0,-21-21 16,0-1 15,-21 22-31,-1-21 0,1 21 0,0 0 16,0 0-16,-21-21 15,20 21-15,1 0 0,0 0 0,0 0 16,0 0-16,21-21 16,21 21 15,0 0-31,21 0 0,-20 0 16,-1 0-16,21 0 0,-21 0 15,0 0-15,1 0 0,-1 0 0,0 21 16,0-21-16,-21 21 0,0 0 0,0 1 15,0-1-15,0 0 0,0 0 16,0 0-16,-42 0 0,21 22 16,-1-22-16,-20 0 0,0 21 0,-1-20 15,22-1-15,-21 0 0,0 0 0,20 0 16,-20 0-16,21-21 0,0 22 16,0-22-16,-1 0 0,22 21 15,-21-21-15,64-21 16,-22-1-1</inkml:trace>
  <inkml:trace contextRef="#ctx0" brushRef="#br0" timeOffset="86776.66">15409 12531 0,'0'21'31,"0"0"-15,-21 21-16,21-20 0,0 20 0,-21 0 15,21 1-15,0-1 16,0 21-16,-21-20 0,21-1 0,-21 0 16,-1 1-16,22-22 0,0 21 15,-21-21-15,21 22 0,-21-22 0,21 0 16,-21-21-16,21 21 0,0 0 16,0-42 15,0 0-31,21 0 0,0 0 15</inkml:trace>
  <inkml:trace contextRef="#ctx0" brushRef="#br0" timeOffset="87304.69">15388 12552 0,'0'0'0,"0"-21"0,21 21 46,0 0-46,1 0 0,-1 0 0,21 0 16,0 0-16,1 0 0,-1 0 16,22-21-16,-22 21 0,21 0 0,1 0 15,-1 0-15,22 0 0,-21-22 16,-1 22-16,1 0 0,-1 0 0,-21 0 16,1 0-16,-1 22 0,0-22 0,-20 21 15,-1-21-15,0 21 16,0 0-16,-21 0 0,0 0 15,0 1-15,0-1 16,0 0-16,0 0 0,0 0 0,0 0 16,0 22-16,0-22 0,0 21 15,0-21-15,0 22 0,0-22 0,0 0 16,0 21-16,0-20 0,0-1 0,0 21 16,0-21-16,0 0 0,0 1 15,0-1-15,0 0 0,0 0 16,-21 0-16,0-21 15,0 21-15,-22-21 0,1 22 0,0-22 16,-22 21-16,1-21 0,-22 0 16,21 21-16,1-21 0,-1 0 15,1 0-15,-1 0 0,22 0 0,0 0 16,-1 0-16,1 0 0,21 0 16,0 0-16,-22 0 0,22 0 15,0 0-15,21-21 16,0 0-1,21-1 1,0 22 0</inkml:trace>
  <inkml:trace contextRef="#ctx0" brushRef="#br0" timeOffset="87643.63">17103 12552 0,'0'0'0,"0"-21"32,-22 21-32,22 21 15,-21 0-15,21 0 16,0 22-16,0-1 0,0 0 15,0 1-15,0-1 0,-21 0 0,21 1 16,0-1-16,-21 0 0,21 1 16,-21-1-16,21-21 0,0 21 0,-21-20 15,21-1-15,0 0 0,-22 0 16,22 0-16,0-42 31,0 0-15,22 0-16</inkml:trace>
  <inkml:trace contextRef="#ctx0" brushRef="#br0" timeOffset="88176.42">17081 12594 0,'0'0'15,"-21"-21"-15,0 0 0,21 0 31,21 21-15,0 0-16,22 0 16,-22-21-16,21 21 0,43 0 15,-43 0-15,1 0 16,-1 0-16,0 0 0,1 0 0,-1-22 16,0 22-16,1 0 0,-22 0 0,21 0 15,0 0-15,-20 0 0,20 0 16,-21 0-16,0 0 0,0 0 0,1 0 15,-1 22 1,-21-1-16,21 0 16,-21 0-16,0 0 15,21 0-15,-21 1 0,0-1 16,0 0-16,0 0 0,0 0 0,0 0 16,0 22-16,0-22 15,0 0-15,0 0 0,0 22 0,0-22 16,21 0-16,-21 21 0,0-21 15,0 1-15,21-1 0,-21 0 0,0 0 16,0 0-16,0 0 0,0 1 16,0-1-16,-21 0 0,0 0 0,0-21 15,-21 21-15,20 0 0,-20-21 0,0 22 16,-1-22-16,1 0 0,-21 0 16,20 0-16,-20 0 0,-1 0 0,22 0 15,-22 0-15,22 0 0,-21 0 16,20 0-16,1-22 0,0 22 0,-1-21 15,22 21-15,0-21 0,-21 0 0,20 0 16,22 0-16</inkml:trace>
  <inkml:trace contextRef="#ctx0" brushRef="#br0" timeOffset="88684.48">16552 11176 0,'-42'-21'16,"21"21"-16,0 0 15,-1 0-15,22 21 0,-21 0 16,0 22-16,0-1 0,21 0 0,0 1 16,0-1-16,-21 21 0,21-20 15,0-1-15,-21 0 0,21 1 0,0-1 16,0 0-16,0-20 0,0-1 16,0 0-16,0 0 0,0 0 0,0 0 15,21-42 16,0 0-15,-21 0-16,21 0 16,0 0-16</inkml:trace>
  <inkml:trace contextRef="#ctx0" brushRef="#br0" timeOffset="89196.39">16552 11218 0,'0'-21'0,"0"42"0,0-63 15,0 21 1,21 21 0,1 0-16,-1 0 15,21 0-15,-21 0 0,22-21 16,-22 21-16,21 0 0,0 0 16,-20-21-16,41 21 0,-21 0 0,1 0 15,20 0-15,-20 0 0,20 0 16,-21 0-16,22 0 0,-22 0 0,1 0 15,-1 0-15,0 0 0,1 21 16,-1 21-16,-21-21 0,-21 0 16,0 1-16,0-1 15,0 0-15,0 0 0,0 0 0,0 0 16,0 1-16,21-1 16,-21 0-16,0 0 0,0 0 15,0 0-15,21 1 16,-21-1-16,0 0 0,0 0 0,0 0 15,0 22-15,0-22 0,0 0 0,0 0 16,0 21-16,0-20 0,-21-1 16,0 0-16,0 0 0,-21 0 0,-1 0 15,1 22-15,0-22 0,-22 0 16,1 0-16,-1-21 0,22 21 0,-22 1 16,1-1-16,-1-21 0,1 0 15,20 0-15,-20 0 0,21 0 0,-22 0 16,22 0-16,-1 0 0,1 0 15,21 0-15,-21 0 0,20 0 16,1 0-16,0 0 0,0-21 0,0 21 16,0 0-16,-1 0 15</inkml:trace>
  <inkml:trace contextRef="#ctx0" brushRef="#br0" timeOffset="89532.12">16489 11959 0,'0'0'0,"0"-21"32,0 42-17,-43 0 1,22 1-16,0-1 0,-21 21 0,-1-21 15,1 22-15,0-1 0,-1 0 16,1 1-16,-21-22 0,20 21 0,1 0 16,21-20-16,-22 20 0,1-21 0,21 0 15,0 0-15,-22 1 0,22-1 16,0 0-16,0-21 16,42-21 15,0 0-16,0-1-15</inkml:trace>
  <inkml:trace contextRef="#ctx0" brushRef="#br0" timeOffset="89932.25">17103 11875 0,'0'-22'0,"0"44"0,0-65 16,0 64 0,21 1-16,-21 20 15,21-21-15,-21 21 0,21 1 0,0-1 16,0 22-16,-21-22 0,22 0 15,-1 1-15,-21-1 0,21 0 0,0-21 16,0 22-16,0-1 0,1-21 16,-22 0-16,21 22 0,0-22 15,0 0-15,-21 0 0,21 0 16,0-21-16,-21 22 16,0-44 30,0 1-30</inkml:trace>
  <inkml:trace contextRef="#ctx0" brushRef="#br0" timeOffset="90120.35">17547 12552 0,'-21'0'47</inkml:trace>
  <inkml:trace contextRef="#ctx0" brushRef="#br0" timeOffset="91276.51">12890 14457 0,'-21'0'0,"21"21"47,21-21-47,1 0 16,20 0-16,0 21 0,1-21 15,20 0-15,1 0 0,-1 21 0,1-21 16,-1 0-16,22 0 0,-43 0 16,43 22-16,-43-22 0,22 0 0,-1 0 15,1 0-15,-1 0 0,1 0 16,-22 0-16,0 0 0,1 0 16,-22 0-16,0 0 0,0 0 0,0 0 15,-21-22 1,0 1-16,0 0 15,-21 0 1,0 0-16,0 21 0,0-21 0,-1-1 16,1 1-16,0 21 0,-21-21 15,21 0-15,-22 0 0,22 21 0,0-21 16,0-1-16,0 22 0,-1 0 16,1-21-16,0 21 0,0 0 15,42 0 32,0 0-47,22 21 0,-22-21 16,0 0-16,21 22 0,1-22 15,-1 0-15,-21 0 0,21 21 0,1-21 16,-22 21-16,21-21 0,-21 21 16,1-21-16,-22 21 0,0 0 15,0 1-15,0-1 16,-22-21-16,-20 21 0,21 21 0,-21-21 15,-1 1-15,1-1 0,0 0 16,-1 21-16,1-21 0,0 1 16,20-1-16,-20 21 0,21-21 0,-21 0 15,20 1-15,1-1 0,0-21 16,0 21-16,21 0 0,-21-21 0,42 0 62</inkml:trace>
  <inkml:trace contextRef="#ctx0" brushRef="#br0" timeOffset="98573.79">18542 14012 0,'0'-21'0,"-21"0"15,0 0 1,21 0-16,0 42 203,21-21-187,0 0-1</inkml:trace>
  <inkml:trace contextRef="#ctx0" brushRef="#br0" timeOffset="99172.85">18817 13250 0,'0'0'0,"0"-21"16,-21 21 15,0 0-31,21 21 16,-21 1-16,-1-1 0,22 0 16,-21 0-16,21 21 0,-21 1 15,21-1-15,0 22 0,-21-22 0,21 21 16,-21-20-16,21 20 0,-21 1 15,21-1-15,-22-20 0,22-1 0,0 0 16,-21 1-16,21-1 0,-21 0 16,21-21-16,-21 1 0,21 20 0,0-21 15,0 0-15,-21 0 16,42-42 31,-21 0-47,21 0 15,-21 0-15,21 0 16,-21-1-16,21-20 0</inkml:trace>
  <inkml:trace contextRef="#ctx0" brushRef="#br0" timeOffset="99844.65">18838 13335 0,'0'-21'31,"21"21"-15,1 0-1,-1 0-15,0-21 16,0 21-16,21 0 0,-20 0 0,20 0 15,0-21-15,1 21 0,20 0 16,-21 0-16,1 0 0,20-22 0,-20 22 16,-1 0-16,0 0 0,1 0 15,41 0-15,-63 0 0,22 0 16,-22 0-16,0 0 0,0 0 16,0 0-16,1 0 15,-1 22-15,0-1 16,0-21-16,-21 21 0,0 0 15,21-21-15,-21 21 0,21 0 16,-21 1-16,0-1 0,0 21 0,0-21 16,0 22-16,0-1 0,0-21 15,0 21-15,0 1 0,-21-1 0,0 0 16,21 1-16,-21-1 0,0-21 16,21 22-16,-21-22 0,-1 21 0,22-21 15,0 0-15,-21 1 0,0-1 16,0 0-16,21 0 0,-21 0 0,0-21 15,-1 21-15,1 1 0,0-22 16,0 21-16,-21 0 0,20-21 16,-20 21-16,0-21 0,-22 0 0,22 0 15,-22 21-15,22-21 0,-21 0 16,-1 0-16,1 0 0,-1 0 0,-21 0 16,22 0-16,-1 0 0,-20 0 15,20 0-15,22 0 0,-22-21 0,22 21 16,21 0-16,-21 0 0,20 0 15,22-21-15,-21 21 0,42 0 32,1 0-32,-1-21 15,0 21-15,0 0 0,0 0 0,22-21 16,-22 21-16,21 0 0</inkml:trace>
  <inkml:trace contextRef="#ctx0" brushRef="#br0" timeOffset="100304.39">20193 13293 0,'0'0'0,"21"-21"31,-21 42-15,0 0-16,0 0 0,0 21 15,-21 1-15,0-1 0,21 22 0,-21-1 16,-1 1-16,22-22 0,0 21 15,-21-20-15,21-1 0,-21 0 0,21-20 16,-21 20-16,21-21 16,0 0-16,0 0 0,0 1 0,0-1 15,-21-21 17,21-21-1,0-1-31,0 1 15,21 0-15,-21 0 16,0 0-16</inkml:trace>
  <inkml:trace contextRef="#ctx0" brushRef="#br0" timeOffset="102598">20320 13250 0,'21'0'31,"0"0"-15,0 0-16,22 0 0,-22 0 15,21 0-15,1 0 0,-1-21 0,0 21 16,22 0-16,-22 0 0,22 0 16,-22 0-16,21 0 0,-20 0 0,-1 0 15,0 0-15,1 0 0,-22 0 16,21 0-16,1 0 0,-22 0 0,21 0 16,-21 0-16,22 0 0,-22 0 15,21 0-15,-21 0 0,22 0 0,-22 0 16,21 0-16,-21 0 0,0 0 15,1 0-15,-1 0 0,0 0 0,-21 21 47,0 1-31,0-1-16,0 0 0,-21 0 16,0 0-16,21 0 15,0 1-15,-22-1 0,22 0 0,-21 0 16,21 0-16,-21 0 0,21 1 15,0-1-15,0 0 0,0 21 0,-21-21 16,21 1-16,0-1 0,-21 21 16,21-21-16,0 22 0,0-22 15,0 0-15,0 21 0,0-21 16,0 1-16,-21-1 0,21 0 0,0 0 16,0 0-16,0 0 0,0 1 15,-22-1-15,22 0 16,0 0-16,0 0 15,-21-21 1,0 0-16,21 21 16,-21-21-16,0 0 15,0 0-15,-1 0 0,1 0 16,0 0-16,0 0 16,0 0-16,0 0 0,-1 0 0,1 0 15,0 0-15,0 0 0,-21 0 16,-1 0-16,1 0 0,0 0 15,-1 0-15,-20 0 0,-1 0 16,22 0-16,-22 0 0,-41-21 16,62 21-16,1 0 0,0 0 0,-1 0 15,1 0-15,21 0 0,0 0 16,-1 0-16,1 0 0,0 0 0,0 0 16,0 0-1,0 0 1,-1 0 15,1 0 0,21-21 1,-21 21 30,21-21 157,-21 21 250,0 0-423,21-21-46</inkml:trace>
  <inkml:trace contextRef="#ctx0" brushRef="#br0" timeOffset="104253.24">19177 14203 0,'0'21'0,"21"0"16,-21 0-16,21 1 16,0-1-16,22 21 0,-22-21 0,21 22 15,22-22-15,-22 21 0,22 0 16,-1-20-16,-21 20 0,22-21 0,-1 21 16,-20-20-16,20-1 0,-20 0 15,-22 0-15,21 0 0,0-21 16,-20 21-16,-1-21 0,0 22 15,0-22 1,-21-22 31,0 1-31,0 0-16,0 0 15</inkml:trace>
  <inkml:trace contextRef="#ctx0" brushRef="#br0" timeOffset="104892.22">20680 14118 0,'0'0'0,"-21"0"172,-1 0-156,1 0 0,0 0-1,0 21-15,0 1 0,-22-1 0,22 21 16,-21-21-16,21 22 0,-22-1 15,1 0-15,21 1 0,-21-1 0,-1 0 16,22 1-16,-21-1 0,21 0 16,-22-21-16,22 1 0,0-1 15,0 0-15,0 0 0,-1 0 0,1 0 16,0 1-16,0-22 0,0 0 31</inkml:trace>
  <inkml:trace contextRef="#ctx0" brushRef="#br0" timeOffset="105335.97">19177 14753 0,'0'0'0,"0"21"31,0 1-15,0-1-16,0 0 0,0 21 0,0 1 16,0-22-16,0 21 15,0 0-15,0 1 0,0 20 0,0-20 16,-21-1-16,21 0 0,-21 1 16,-1-1-16,22 0 0,-21-21 0,21 22 15,-21-22-15,21 0 0,-21 0 16,21 0-16,0 1 15,0-44 1,0 1-16,0 0 16,21 0-16,0 0 0,-21-22 15,21 22-15,-21-21 0,22 0 16</inkml:trace>
  <inkml:trace contextRef="#ctx0" brushRef="#br0" timeOffset="106048.56">19262 14711 0,'0'0'0,"0"-21"0,21 21 15,0 0-15,0 0 16,0 0-16,0 0 0,1 0 0,-1 0 16,21 0-16,0 0 0,1 0 15,20 0-15,1 0 0,-22 0 16,22 0-16,-1 0 0,1 0 0,-1 0 15,1 21-15,20-21 0,-20 0 16,-1 0-16,1 0 0,-1 21 0,1-21 16,-1 0-16,1 0 0,-1 0 15,1 0-15,-22 0 0,0 0 0,22 0 16,-43 0-16,21 0 0,-20 0 16,20 0-16,-21 0 0,0 0 0,-21 21 15,21-21-15,-21 21 31,0 1-31,0-1 16,0 0-16,0 0 16,0 0-16,0 0 15,0 1-15,0-1 0,0 0 16,0 0-16,0 0 0,-21 0 0,21 1 16,0 20-16,-21-21 0,21 0 15,0 0-15,0 22 0,0-22 0,0 0 16,0 0-16,0 0 0,0 1 0,0-1 15,0 0-15,0 0 0,0 0 16,0 0-16,-21 1 0,0-1 16,0 0-1,-1-21-15,-20 0 16,21 21-16,-21 0 0,-1-21 16,1 0-16,-22 0 0,22 21 0,-21-21 15,-22 0-15,21 0 0,1 0 0,-22 0 16,1 22-16,-1-22 0,-21 0 15,0 0-15,0 0 0,22 0 0,-22 0 16,21 0-16,1 0 0,20 0 16,1 0-16,-1 0 0,22 0 0,-1-22 15,1 22-15,21 0 0,0 0 16,0 0-16,-1 0 0,1 0 16,21-21-16,21 21 46,1 0-30</inkml:trace>
  <inkml:trace contextRef="#ctx0" brushRef="#br0" timeOffset="114912.77">11874 16214 0,'0'0'0,"-42"0"0,21 0 16,0 0-16,0 0 0,-1 0 16,44 0-1,20 21 1,-21-21-16,21 0 0,22 0 0,-22 21 16,22-21-16,-1 0 0,1 0 15,-1 0-15,22 0 0,-22 0 0,1 0 16,-1 0-16,-20 0 0,20 0 15,-20-21-15,20 21 0,-21 0 16,-20 0-16,-1-21 0,0 21 0,0 0 16,-21-21-16,0-1 15,-21 22-15,0 0 0,0 0 16,-1-21-16,1 21 0,0 0 16,0 0-16,-21 0 0,20-21 0,1 21 15,42 0 16,1 0-15,-1 21-16,0-21 16,0 21-16,0-21 0,22 22 15,-22-22-15,-21 21 0,21 0 0,-21 0 16,0 0-16,0 0 16,0 1-16,-21-22 0,0 21 0,-1 0 15,-20 0-15,21 21 0,-21-20 16,-22-1-16,22 0 0,-1 0 0,1 0 15,0-21-15,-1 21 0</inkml:trace>
  <inkml:trace contextRef="#ctx0" brushRef="#br0" timeOffset="115336.05">14224 16658 0,'-64'-42'16,"128"84"-16,-128-105 0,43 42 0,0-1 0,21 1 15,-21 0-15,21 0 0,0 0 16,0 0-16,0-1 0,0 1 15,21 21-15,0 0 16,-21 21-16,0 1 16,21-1-16,1 0 0,-22 21 15,21 1-15,-21-1 0,0 0 16,0 1-16,0 20 0,0-21 0,0 22 16,0-22-16,-21 22 0,-1-22 0,1 0 15,0 1-15,0-1 0,-21 0 16,42 1-16,-43-22 0,43 21 0,-21-21 15,0 1-15,21-1 0,-21 0 16,21-42 15,0 0-31,21-22 0,0 22 0,-21-21 16</inkml:trace>
  <inkml:trace contextRef="#ctx0" brushRef="#br0" timeOffset="115800.79">14203 16616 0,'21'-21'31,"0"21"-31,0 0 0,0 0 16,22 0-16,-1 0 0,0 0 0,1-21 16,-1 21-16,0 0 15,22 0-15,-1 0 0,-20 0 0,20 0 16,1-22-16,-1 22 0,1 0 0,-22 0 15,22 0-15,-22 0 16,21 0-16,-41 22 0,20-22 0,-21 21 0,21-21 16,-42 21-16,22 0 0,-1 0 15,-21 0-15,21 1 0,-21-1 16,0 0-16,0 0 0,0 21 16,0-20-16,0-1 0,21 0 0,-21 21 15,0-21-15,21 1 0,-21 20 0,0-21 16,0 21-16,21-20 0,-21-1 15,0 21-15,0-21 0,0 0 16,0 22-16,0-22 0,0 0 16,0 21-16,0-20 0,-21-1 0,-21 21 15,21-21-15,-22 0 0,-20 22 0,21-22 16,-22 0-16,1 21 0,-1-20 16,1-1-16,-22 0 0,21 0 0,1 0 15,-1-21-15,1 21 0,-1-21 16,1 0-16,21 0 0,-1 0 0,1-21 15,0 0-15,20 0 16,1-21-16,0 20 0,21-20 0</inkml:trace>
  <inkml:trace contextRef="#ctx0" brushRef="#br0" timeOffset="116416.66">14922 15981 0,'0'63'32,"0"-41"-32,-21 20 0,0-21 0,21 21 15,-21 1-15,0-1 0,21 0 16,-21-20-16,-1 20 0,22 0 15,-21-21-15,21 1 0,0-1 0,-21 0 16,21 0-16,0 0 16,0-42-1,0 0 1,21-21-16,-21 20 16,21 1-16,-21-21 0,0 21 0,0-22 15,0 22-15,0-21 0,0 21 16,0-22-16,0 22 0,0 0 0,0 0 15,-21 0 1,0 21-16,42-21 63,0 21-48,1-22-15,-1 1 0,0 21 0,0-21 16,0 21-16,0 0 0,1 0 15,-1 0-15,0 0 0,0 21 0,0 0 16,0 1-16,1 20 0,-1-21 16,0 21-16,0-20 0,0 20 15,-21-21-15,0 21 0,21-20 0,-21 20 16,0-21-16,0 0 0,0 0 16,0 1-16,0-1 0,-21-42 31,0-1-16,0 1-15,21 0 16</inkml:trace>
  <inkml:trace contextRef="#ctx0" brushRef="#br0" timeOffset="117076.29">14838 15431 0,'0'0'0,"-21"-22"0,21 1 15,-22 0-15,1 21 0,0 0 0,21-21 16,-21 21-16,0 21 0,0 0 16,21 0-16,0 1 0,0-1 15,-22 0-15,22 0 0,0 21 0,-21-20 16,21-1-16,0 0 0,0 21 16,0-21-16,0 1 0,0-1 15,0 0 1,0-42-1,21 0-15,1 21 16,-22-22-16,0-20 16,0 21-16,0 0 0,0-22 0,0 1 15,0 21-15,0-21 0,0-1 16,0 1-16,0 21 0,0-22 0,-22 22 16,22 0-16,0 0 0,0 0 15,0 0-15,0-1 0,0 1 0,0 0 16,0 0-16,22 21 0,-1-21 15,0 21-15,21-21 0,1-1 0,-1 22 16,0-21-16,22 21 0,-22 0 16,22 0-16,-1 0 0,-21 0 0,22 0 15,-1 0-15,-20 21 0,20-21 0,-20 43 16,-1-22-16,-21 0 16,21 21-16,-20-20 0,-1 20 0,0-21 15,-21 21-15,0-20 0,21 20 16,-21-21-16,21 21 0,-21-20 0,21 20 15,1-21-15,-1 0 16,-21 0-16,21 1 0,-21-1 0,21 0 16,-21 0-16,0 0 0,0 0 15,0 1-15,0 20 0,0-21 0,0 0 16,-21 0-16,-21 1 0,20-1 0,-41 0 16,21 0-16,-22 0 0,1 0 15,-22 1-15,21-22 0,-20 21 16,20 0-16,1-21 0,-1 0 15,1 0-15,20 0 0,1 0 0,0 0 16,-1 0-16,22-21 0,-21 0 16,21-1-16,21-20 0,0 21 0,0-21 15,0 20-15</inkml:trace>
  <inkml:trace contextRef="#ctx0" brushRef="#br0" timeOffset="117701.33">15325 14838 0,'0'-21'0,"0"42"0,-22-42 31,1 21-31,0 0 16,0 0-16,21 21 0,-21 0 15,21 0-15,-21 0 0,21 1 16,-22-1-16,22 0 0,-21 0 0,21 0 15,0 0-15,0 1 0,0-1 16,0 0-16,0-42 31,0 0-31,21 21 16,-21-22-16,22 1 16,-22-21-16,21 21 0,-21-43 15,0 43-15,0-21 0,0 21 16,0-22-16,0 22 0,0 0 0,0 0 15,0 0-15,-21 21 16,-1-22-16,1 22 0,0 0 0,0 0 16,0 0-16,0 22 15,-1-22-15,1 0 0,0 21 0,0-21 16,21-21 31,0-1-47,21 22 15,0-21-15,0 0 0,1 21 0,-1-21 16,0 21-16,0 0 0,0-21 16,0 21-16,22 0 0,-22 0 0,0 0 15,0 0-15,0 0 0,1 0 16,-1 21-16,0 0 0,0 0 0,0 0 16,-21 1-16,0-1 0,0 0 15,0 21-15,0-21 0,0 1 16,0-1-16,0 0 0,0 0 0,0 0 15,0 0-15,21-21 32,1-21-32,-1 0 15</inkml:trace>
  <inkml:trace contextRef="#ctx0" brushRef="#br0" timeOffset="118379.94">15557 14266 0,'-21'-21'0,"42"42"0,-42-63 0,21 21 16,-21 0-16,0 21 16,0 0-16,0 0 15,-1 0 1,1 0-16,21 21 0,-21 0 16,21 21-16,-21-20 0,0 20 15,21-21-15,-21 21 0,21-20 0,-22 20 16,1-21-16,21 0 0,0 22 15,0-22-15,0 0 0,0-42 32,21 0-17,-21-22-15,22 22 16,-1 0-16,-21-21 0,21-1 16,-21 22-16,21-21 0,0-1 0,-21 22 15,0 0-15,0-21 0,21 21 0,-21-1 16,0 1-16,22 21 0,-22-21 15,21 21 1,0 0-16,0 0 16,0 0-16,0 0 0,1 0 15,-1 0-15,21 0 0,-21-21 0,22 21 16,-22 0-16,21 0 0,0 0 16,1 0-16,-1 0 0,-21 0 0,22 0 15,-1 0-15,-21 0 0,0 0 16,0 0-16,1 0 0,-1 0 15,-21 21-15,0 0 16,21-21-16,-21 21 0,21 1 16,-21-1-16,0 0 15,0 0-15,21 0 0,-21 22 0,21-22 16,-21 21-16,0 0 0,0 1 16,0-1-16,0 0 0,0 1 0,0-22 15,-21 21-15,0-21 0,-21 22 0,21-22 16,-22 0-16,1 0 0,0 0 15,-1-21-15,1 22 0,-22-22 0,1 0 16,-1 21-16,1-21 0,-1 0 16,22 0-16,-21 0 0,20 0 15,-20 0-15,42 0 0,-22 0 16,22 0-16,0 0 0,63 0 31,-21 0-31,22 0 0,-22 0 0</inkml:trace>
  <inkml:trace contextRef="#ctx0" brushRef="#br0" timeOffset="118676.11">15981 14923 0,'0'0'0,"-21"0"0,-1 0 16,1 0-16,21 21 31,21 0-31,1-21 16,-22 21-16,21 21 0,0-20 15,0-1-15,0 0 0,0 21 16,1-21-16,-1 1 0,0 20 0,0-21 16,0 0-16,-21 0 0,0 1 0,21-1 15,1 0-15,-22 0 0,0 0 31,0 0-15</inkml:trace>
  <inkml:trace contextRef="#ctx0" brushRef="#br0" timeOffset="120020.28">15981 14817 0,'0'0'0,"0"-21"0,-21 42 31,21 0-15,0 0-16,-22-21 0,22 21 0,0 0 15,0 1-15,0-1 0,0 0 16,-21 0-16,21 0 0,-21 0 15,21 1-15,0-1 16,0-42 15,0-1-15,0 1 0,0 0-16,0 0 0,21 0 0,0 21 15,-21-21-15,0-1 0,22 1 16,-1 0-16,0 21 0,-21-21 15,21 21-15,0 0 16,0 21-16,1 0 16,-1 0-16,-21 1 0,21-1 0,-21 0 15,21 0-15,0 0 0,-21 0 16,21 1-16,1-1 0,-1 0 0,-21 0 16,21 0-16,0-21 0,-21 21 15,21 1-15,0-22 0,1 0 16,-22 21-16</inkml:trace>
  <inkml:trace contextRef="#ctx0" brushRef="#br0" timeOffset="120364.1">16383 15452 0,'-21'-21'16,"0"21"0,21 21-1,-22 0-15,22 21 16,0-21-16,-21 22 0,21-22 0,0 21 16,0 1-16,0-1 0,0 0 15,-21 1-15,21-1 0,-21 0 0,0 1 16,21-1-16,-21 0 0,-1-21 0,22 22 15,-21-22-15,21 0 0,0 0 16,0 0-16,-21 1 0,21-44 31,21 1-31,-21 0 16,21 0-16,-21-21 16,22-1-16,-1 1 0,-21 0 0</inkml:trace>
  <inkml:trace contextRef="#ctx0" brushRef="#br0" timeOffset="120931.78">16341 15494 0,'0'0'16,"0"-21"-16,21 0 0,-21 0 0,21-1 16,-21 1-16,21 21 15,0 0 1,0 0-16,1 0 0,-1 0 0,0 0 16,0 0-16,21 0 0,1 0 15,-1 0-15,-21 0 0,22 0 16,-1 0-16,21 0 0,-20 0 0,-1 0 15,0-21-15,22 21 0,-22 0 16,1 0-16,20 0 0,-21 0 0,1 0 16,-1 0-16,0 0 0,-20 21 15,-1 0-15,0-21 0,-21 22 16,21-1-16,-21 0 0,0 0 0,0 0 16,0 0-16,0 1 0,0-1 0,0 0 15,0 0-15,0 0 0,0 0 0,0 1 16,0-1-16,0 21 15,0-21-15,0 0 0,0 1 0,-21 20 16,21-21-16,-21 0 0,21 22 16,0-22-16,0 21 0,0-21 0,-21 0 15,21 1-15,0-1 0,-22 21 0,22-21 16,-21 0-16,21 1 16,-21-1-16,0 0 0,0 0 0,0-21 15,-1 21-15,-20 0 0,0 1 16,-1-22-16,1 21 0,0-21 0,-22 21 15,1 0-15,-1-21 0,1 0 16,-1 0-16,1 0 0,-1 0 0,1 0 16,-1 0-16,1 0 0,20 0 15,-20-21-15,21 0 0,20 21 16,-20-21-16,21 21 0,0-22 0,0 1 16,-1 21-16,1 0 0,21-21 15,21 21 32,1 0-31</inkml:trace>
  <inkml:trace contextRef="#ctx0" brushRef="#br0" timeOffset="121171.66">16700 16510 0,'0'21'15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0255-F52B-9B84-8352-0BCE77B93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0C749-EFE5-9500-9468-2F8C52676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B90C-077E-7E3B-2FD0-B79F9A62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9B49-3A67-4012-A251-2253D3ECA77B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CEA74-E0F9-A2CC-3AF7-9F53A353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A689A-A4BB-C607-6BA3-F603C4E4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C08D-71E5-4EE2-AEC6-B93CBE37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15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84D1-EEED-287C-5830-AF3F0BC6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AD5BD-F518-1BF3-F3A5-8040642B8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AC491-3E64-A45D-E759-E842E3EF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9B49-3A67-4012-A251-2253D3ECA77B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49118-F72A-CCE4-EB5E-473A62AB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88CD6-E9E1-A480-91B1-AE549357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C08D-71E5-4EE2-AEC6-B93CBE37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25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6A94C-0DDC-8017-66DD-44C63B3ED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A224E-7536-EA03-B7B6-18D7FA9BF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DD8B-85D9-592D-F3D2-ED2A5B2C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9B49-3A67-4012-A251-2253D3ECA77B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87D9F-A135-2758-03E6-9A7AE70A9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5574-C380-92EC-03D3-BF6BDA02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C08D-71E5-4EE2-AEC6-B93CBE37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08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4E70-85C6-DEF9-2A18-19C1AF59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9A399-8AE4-EEEA-0164-06A3FD3F6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4CC1A-9146-E624-A185-34D2050C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9B49-3A67-4012-A251-2253D3ECA77B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20A54-D8FA-3C11-003C-B09200C9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6E4E7-EBCE-65F0-6CB5-9051BDB3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C08D-71E5-4EE2-AEC6-B93CBE37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15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85B7-0C92-7A16-5182-2F98F611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BB20F-EEE5-F063-BADB-E93D49A27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7339F-A767-FC37-EFEB-6AFFBC2F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9B49-3A67-4012-A251-2253D3ECA77B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10E7B-9EAF-584E-59BF-A240B6E2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5350E-BB0C-69E1-190A-8F7E9763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C08D-71E5-4EE2-AEC6-B93CBE37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38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16EB-448E-0A2A-54B9-23A02A34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EF0D0-9676-4BE5-D64E-0795B710C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3C8B0-E84D-192E-D60C-50F1D58F4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1BAF9-7906-02A1-4626-D12DBFA6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9B49-3A67-4012-A251-2253D3ECA77B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28317-111A-FC53-4A3D-A53B24C0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159D2-6B67-8DAE-9111-29E8121D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C08D-71E5-4EE2-AEC6-B93CBE37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6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C349-6298-FEAB-3E09-7BB30E17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B693C-1D06-4E6B-8D9F-6B96222A6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F135A-4770-4A3E-01EF-89B072174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8E0F9-F2EF-775A-F6A5-BEEB147AB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DC950-2102-01D1-3E08-3667C03EB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63537-FF03-500C-1539-4966E15D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9B49-3A67-4012-A251-2253D3ECA77B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2394F-3F49-E0BF-8A39-9FCBF67C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43F33-F21A-D8DC-350C-7EEA4AB5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C08D-71E5-4EE2-AEC6-B93CBE37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69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8821-0422-AEEC-E58E-C54B745F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853EB-A07A-1E09-4A51-8F50BBDF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9B49-3A67-4012-A251-2253D3ECA77B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3B611-AA30-A858-18AB-9624B402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B9FAB-A305-2AD9-F6CF-9ACA8496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C08D-71E5-4EE2-AEC6-B93CBE37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07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87DEB-F4E3-372A-56E4-32D7876E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9B49-3A67-4012-A251-2253D3ECA77B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A616E-8761-832C-D5B9-106D52DA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3AE11-721B-1D84-3992-23762ABC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C08D-71E5-4EE2-AEC6-B93CBE37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32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2A73-4EE0-5691-8D4B-EC6F7181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2B254-47EA-311E-8E9E-22165AAD5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F7276-2161-6206-30F5-49D4E1F59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550E0-A76E-8AC8-01BA-B9D73D0A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9B49-3A67-4012-A251-2253D3ECA77B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4188A-E862-581C-D2B9-723BB298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CD5E7-31CC-8471-A2F3-40FE04C8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C08D-71E5-4EE2-AEC6-B93CBE37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4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5117-AE75-75E5-AE4A-9BFE1224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360F5-0C75-BF10-1AC1-8B3793C7E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E475-80BE-0DFB-2ED2-0F8D00E3B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09DCE-E386-7F31-271B-0780A658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9B49-3A67-4012-A251-2253D3ECA77B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CC921-FCC2-5D6C-1B18-6275D245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B228B-2C59-1571-3971-A7D32ACC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C08D-71E5-4EE2-AEC6-B93CBE37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12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6E9EF-D411-AEA3-8D74-AE4BE2F5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356A9-51C1-FF60-74FE-875FB2826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D7A17-B55A-55EE-B2BA-06F1AE241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E9B49-3A67-4012-A251-2253D3ECA77B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FEEB8-2B19-4000-CBA2-0C84D8C69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DF080-C2E2-8573-95D8-390E3F6B5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DC08D-71E5-4EE2-AEC6-B93CBE37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1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5919-7E9A-71AA-D271-E3D968A34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BB2D2-6F10-EFD0-34AE-EEE9B0BA0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3188FC-B984-BC28-AE1D-3D209C4B98E4}"/>
                  </a:ext>
                </a:extLst>
              </p14:cNvPr>
              <p14:cNvContentPartPr/>
              <p14:nvPr/>
            </p14:nvContentPartPr>
            <p14:xfrm>
              <a:off x="464760" y="99000"/>
              <a:ext cx="7635600" cy="499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3188FC-B984-BC28-AE1D-3D209C4B98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89640"/>
                <a:ext cx="7654320" cy="501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9361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1D4A3C-77F5-A477-8597-A760EB9DAECF}"/>
                  </a:ext>
                </a:extLst>
              </p14:cNvPr>
              <p14:cNvContentPartPr/>
              <p14:nvPr/>
            </p14:nvContentPartPr>
            <p14:xfrm>
              <a:off x="350640" y="83880"/>
              <a:ext cx="8146080" cy="4610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1D4A3C-77F5-A477-8597-A760EB9DAE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74520"/>
                <a:ext cx="8164800" cy="462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333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C6013C-A71B-9A8E-8B1F-54615828E3C2}"/>
                  </a:ext>
                </a:extLst>
              </p14:cNvPr>
              <p14:cNvContentPartPr/>
              <p14:nvPr/>
            </p14:nvContentPartPr>
            <p14:xfrm>
              <a:off x="274320" y="91440"/>
              <a:ext cx="7833600" cy="5578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C6013C-A71B-9A8E-8B1F-54615828E3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82080"/>
                <a:ext cx="7852320" cy="55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414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273D9A-B247-B80E-3FF1-9DD0F4899991}"/>
                  </a:ext>
                </a:extLst>
              </p14:cNvPr>
              <p14:cNvContentPartPr/>
              <p14:nvPr/>
            </p14:nvContentPartPr>
            <p14:xfrm>
              <a:off x="159840" y="182880"/>
              <a:ext cx="8253000" cy="6302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273D9A-B247-B80E-3FF1-9DD0F48999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173520"/>
                <a:ext cx="8271720" cy="63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336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81F45A-C4F5-BC34-85D2-A8A5BE4F2DA6}"/>
                  </a:ext>
                </a:extLst>
              </p14:cNvPr>
              <p14:cNvContentPartPr/>
              <p14:nvPr/>
            </p14:nvContentPartPr>
            <p14:xfrm>
              <a:off x="274320" y="144720"/>
              <a:ext cx="8161200" cy="4686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81F45A-C4F5-BC34-85D2-A8A5BE4F2D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135360"/>
                <a:ext cx="8179920" cy="470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318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892AF5-260F-FCB2-C5A8-CFA4F0AE66D1}"/>
                  </a:ext>
                </a:extLst>
              </p14:cNvPr>
              <p14:cNvContentPartPr/>
              <p14:nvPr/>
            </p14:nvContentPartPr>
            <p14:xfrm>
              <a:off x="0" y="198000"/>
              <a:ext cx="8206920" cy="5875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892AF5-260F-FCB2-C5A8-CFA4F0AE66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8640"/>
                <a:ext cx="8225640" cy="589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2792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C7BE7F-2DFF-BF85-C7FC-54B4C94F4D29}"/>
                  </a:ext>
                </a:extLst>
              </p14:cNvPr>
              <p14:cNvContentPartPr/>
              <p14:nvPr/>
            </p14:nvContentPartPr>
            <p14:xfrm>
              <a:off x="175320" y="122040"/>
              <a:ext cx="8374680" cy="4252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C7BE7F-2DFF-BF85-C7FC-54B4C94F4D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12680"/>
                <a:ext cx="8393400" cy="427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914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73E9E2-1C0C-B0D8-C3F0-0BE543F4F702}"/>
                  </a:ext>
                </a:extLst>
              </p14:cNvPr>
              <p14:cNvContentPartPr/>
              <p14:nvPr/>
            </p14:nvContentPartPr>
            <p14:xfrm>
              <a:off x="0" y="106560"/>
              <a:ext cx="12169440" cy="6667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73E9E2-1C0C-B0D8-C3F0-0BE543F4F7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7200"/>
                <a:ext cx="12188160" cy="66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7284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0BA44B-2B3C-367D-A296-D272E2BEEAEC}"/>
                  </a:ext>
                </a:extLst>
              </p14:cNvPr>
              <p14:cNvContentPartPr/>
              <p14:nvPr/>
            </p14:nvContentPartPr>
            <p14:xfrm>
              <a:off x="632520" y="228600"/>
              <a:ext cx="8839440" cy="4808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0BA44B-2B3C-367D-A296-D272E2BEEA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219240"/>
                <a:ext cx="8858160" cy="48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4667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B5C8F3-670D-FA81-780B-8871BC0927C7}"/>
                  </a:ext>
                </a:extLst>
              </p14:cNvPr>
              <p14:cNvContentPartPr/>
              <p14:nvPr/>
            </p14:nvContentPartPr>
            <p14:xfrm>
              <a:off x="289440" y="99000"/>
              <a:ext cx="8534880" cy="5121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B5C8F3-670D-FA81-780B-8871BC0927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89640"/>
                <a:ext cx="8553600" cy="513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5801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131434-89AD-D731-2500-9DCFCEE4A105}"/>
                  </a:ext>
                </a:extLst>
              </p14:cNvPr>
              <p14:cNvContentPartPr/>
              <p14:nvPr/>
            </p14:nvContentPartPr>
            <p14:xfrm>
              <a:off x="754200" y="380880"/>
              <a:ext cx="7209000" cy="6469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131434-89AD-D731-2500-9DCFCEE4A1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840" y="371520"/>
                <a:ext cx="7227720" cy="64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559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5919-7E9A-71AA-D271-E3D968A34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BB2D2-6F10-EFD0-34AE-EEE9B0BA0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478857-B54A-C0FC-CF55-0A04AE848D33}"/>
                  </a:ext>
                </a:extLst>
              </p14:cNvPr>
              <p14:cNvContentPartPr/>
              <p14:nvPr/>
            </p14:nvContentPartPr>
            <p14:xfrm>
              <a:off x="632520" y="160200"/>
              <a:ext cx="7345800" cy="420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478857-B54A-C0FC-CF55-0A04AE848D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150840"/>
                <a:ext cx="7364520" cy="422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464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5919-7E9A-71AA-D271-E3D968A34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BB2D2-6F10-EFD0-34AE-EEE9B0BA0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A3F3E7-1205-5F8F-CE67-9D060271DEE7}"/>
                  </a:ext>
                </a:extLst>
              </p14:cNvPr>
              <p14:cNvContentPartPr/>
              <p14:nvPr/>
            </p14:nvContentPartPr>
            <p14:xfrm>
              <a:off x="236160" y="167760"/>
              <a:ext cx="6172560" cy="550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A3F3E7-1205-5F8F-CE67-9D060271DE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58400"/>
                <a:ext cx="6191280" cy="552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189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5919-7E9A-71AA-D271-E3D968A34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BB2D2-6F10-EFD0-34AE-EEE9B0BA0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EDD6A6-0AA0-ADFC-39A9-8299FB8BF061}"/>
                  </a:ext>
                </a:extLst>
              </p14:cNvPr>
              <p14:cNvContentPartPr/>
              <p14:nvPr/>
            </p14:nvContentPartPr>
            <p14:xfrm>
              <a:off x="533520" y="190440"/>
              <a:ext cx="7719120" cy="586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EDD6A6-0AA0-ADFC-39A9-8299FB8BF0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181080"/>
                <a:ext cx="7737840" cy="588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230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5919-7E9A-71AA-D271-E3D968A34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BB2D2-6F10-EFD0-34AE-EEE9B0BA0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99833E-CA58-2D06-2399-D0AC17CA611B}"/>
                  </a:ext>
                </a:extLst>
              </p14:cNvPr>
              <p14:cNvContentPartPr/>
              <p14:nvPr/>
            </p14:nvContentPartPr>
            <p14:xfrm>
              <a:off x="304920" y="182880"/>
              <a:ext cx="5837040" cy="409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99833E-CA58-2D06-2399-D0AC17CA61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73520"/>
                <a:ext cx="5855760" cy="41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84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5919-7E9A-71AA-D271-E3D968A34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BB2D2-6F10-EFD0-34AE-EEE9B0BA0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B80C0D-D068-0C5B-CDAC-10D547407B8F}"/>
                  </a:ext>
                </a:extLst>
              </p14:cNvPr>
              <p14:cNvContentPartPr/>
              <p14:nvPr/>
            </p14:nvContentPartPr>
            <p14:xfrm>
              <a:off x="91440" y="114480"/>
              <a:ext cx="3886560" cy="414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B80C0D-D068-0C5B-CDAC-10D547407B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105120"/>
                <a:ext cx="3905280" cy="416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473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5919-7E9A-71AA-D271-E3D968A34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BB2D2-6F10-EFD0-34AE-EEE9B0BA0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E1E821-4E72-B3DF-1E18-335722B8EE6A}"/>
                  </a:ext>
                </a:extLst>
              </p14:cNvPr>
              <p14:cNvContentPartPr/>
              <p14:nvPr/>
            </p14:nvContentPartPr>
            <p14:xfrm>
              <a:off x="838080" y="144720"/>
              <a:ext cx="7094520" cy="508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E1E821-4E72-B3DF-1E18-335722B8EE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720" y="135360"/>
                <a:ext cx="7113240" cy="510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77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5919-7E9A-71AA-D271-E3D968A34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BB2D2-6F10-EFD0-34AE-EEE9B0BA0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AF0C37-76CE-C6BD-53B9-5E7945236844}"/>
                  </a:ext>
                </a:extLst>
              </p14:cNvPr>
              <p14:cNvContentPartPr/>
              <p14:nvPr/>
            </p14:nvContentPartPr>
            <p14:xfrm>
              <a:off x="662760" y="221040"/>
              <a:ext cx="4237200" cy="437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AF0C37-76CE-C6BD-53B9-5E79452368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211680"/>
                <a:ext cx="4255920" cy="439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877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5919-7E9A-71AA-D271-E3D968A34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BB2D2-6F10-EFD0-34AE-EEE9B0BA0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9D660E-459D-8B6E-0D2D-0350E8951F6A}"/>
                  </a:ext>
                </a:extLst>
              </p14:cNvPr>
              <p14:cNvContentPartPr/>
              <p14:nvPr/>
            </p14:nvContentPartPr>
            <p14:xfrm>
              <a:off x="403920" y="266760"/>
              <a:ext cx="7848720" cy="625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9D660E-459D-8B6E-0D2D-0350E8951F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257400"/>
                <a:ext cx="7867440" cy="627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615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2022-06-18T12:25:05Z</dcterms:created>
  <dcterms:modified xsi:type="dcterms:W3CDTF">2022-06-18T12:25:48Z</dcterms:modified>
</cp:coreProperties>
</file>