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1:47:48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3535 0,'0'0'0,"-64"-381"0,1-21 16,21 21-16,-1 84 0,1 43 16,21 64-16,0 42 0,-1 42 0,22 21 15,-21 22-15,21-1 0,0 22 16,0 21-16,-21 0 0,0-1 16,21 1-16,-21 21 0,0 0 15</inkml:trace>
  <inkml:trace contextRef="#ctx0" brushRef="#br0" timeOffset="1671.92">5588 339 0,'0'0'0,"0"21"47,0 0-47,-21 0 0,0 22 15,-1-22-15,1 21 0,21 0 16,-63 22-16,20-22 0,22 22 15,0-22-15,0 22 0,0-1 16,0-21-16,-22 22 0,22-22 0,0 1 16,0-1-16,0-21 0,-1 21 15,22-20-15,0-1 0,0 0 16,-21-21-16,21-21 31,0 0-31,21-1 16,-21 1-16,22 0 0,-1-21 0,-21-1 15,21 1-15,0 0 0,0-22 16,22 1-16,-22 20 0,0-20 0,21-1 16,1 22-16,-1 0 0,-21-22 15,21 22-15,-20 21 0,20-22 0,-21 22 16,0 0-16,-21 0 0,0 42 31,0 0-31,0 0 0,0 1 16,0 20-16,0-21 0,0 21 15,0 1-15,0-1 0,0 0 0,-21 1 16,21-1-16,0 0 16,0 1-16,-21 41 0,21-62 15,0 62-15,0-63 16,0 1-16,0-1 0,0 0 0,0 0 16,-21-42 30,21 0-46,-21 0 16,21-1-16</inkml:trace>
  <inkml:trace contextRef="#ctx0" brushRef="#br0" timeOffset="2287.63">5905 1101 0,'22'21'15,"-1"-21"-15,0 21 16,0-21-16,0 0 0,0 0 15,1 0-15,-1 0 0,0 0 16,0 0-16,-21-21 0,21 21 16,0 0-16,-21-21 15,22 21-15,-22-21 0,0-1 32,0 1-1,0 0-16,0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2:45:22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6011 0,'21'0'31,"1"0"-15,-22 22-16</inkml:trace>
  <inkml:trace contextRef="#ctx0" brushRef="#br0" timeOffset="1320.67">1630 5673 0,'21'0'62,"0"0"-62,-21-21 0,21 21 0,0-22 16,1 1-16,-1 0 0,0 0 16,-21 0-16,21 21 0,-21-21 15,0-1-15,0 1 0,0 0 16,-21 21-1,0 0-15,-22 0 0,22 0 16,-21 21-16,0 0 0,-1 1 16,1-1-16,0 0 0,-1 0 15,-20 43-15,42-43 16,-1 0-16,1 0 0,21 0 16,-21 0-16,21 1 0,0-1 15,0 0-15,21 0 0,0-21 16,1 21-16,-1 0 0,0-21 15,21 22-15,-21-1 0,1 0 0,-1-21 16,21 21-16,-21 0 0,0 0 16,1 1-16,-1-1 0,0 21 15,-21-21-15,0 22 0,0-1 16,0-21-16,-42 0 16,20 0-16,-20 1 0,0-1 15,-43 21-15,22-21 16,-43-21-16,63 0 0,-20 0 15,21 0-15,-1 0 0,22-21 16,-21 21-16,-1-21 0,1 0 16,-43-43-16,64 43 15,0 0-15,0 0 0,21 0 16,0-1-16,0 1 0,21 0 16,0 21-16,0-21 15,22 21-15,-22 0 0,21-21 0,1 21 16,-1-21-16,21 21 0</inkml:trace>
  <inkml:trace contextRef="#ctx0" brushRef="#br0" timeOffset="1641.32">2074 5546 0,'0'-21'0,"0"42"0,0-64 16,0 22-16,0 0 0,0 42 47,0 0-47,0 1 0,0-1 0,-21 21 15,21 0-15,-21 1 0,21 20 16,-21-20-16,21 20 0,0-21 16,0 1-16,-21-1 0,21 0 15,-22 1-15,22 20 16,0-20-16,0-22 0,0 0 15,0 0-15,0 0 0,0-42 32,0 0-17,0 0-15,0 0 0,0-1 16</inkml:trace>
  <inkml:trace contextRef="#ctx0" brushRef="#br0" timeOffset="1844.22">1820 5948 0,'0'0'0,"-21"21"0,42-21 47,0 0-47,1 0 15,-1 0-15,0 0 0,0-21 16,0 21-16,0 0 0,1-21 15,-1 21-15,0-21 0,0-1 0,21 22 16</inkml:trace>
  <inkml:trace contextRef="#ctx0" brushRef="#br0" timeOffset="2532.37">2201 5969 0,'21'0'0,"-42"0"0,21 21 0,0 0 0,-21 1 16,42-22 15,0 0-15,1-22-16,-1 22 0,21-21 0,-21 0 15,22 0-15,-22-21 16,21 20-16,-21 1 0,22 0 0,-22 0 16,-21 0-16,0 0 0,0-1 15,0 1-15,-43 21 16,22 0-16,0 0 15,-21 21-15,-1 1 0,1-1 16,21 21-16,-21-21 0,-1 22 0,22-22 16,-21 21-16,21-21 0,21 22 15,0-22-15,-22 0 0,22 21 0,0-21 16,0 1-16,22-1 16,-1-21-16,0 0 0,21 0 0,-21 0 15,22 0-15,20 0 16,22 0-16,-22-21 0,-20-1 15,20 1-15,-20 0 0,20 0 16,-21 0-16,1 0 0,-1-22 0,-21 22 16,22 0-16,-22 0 0,-21-22 15,21 22-15,-21 0 0,21 0 16,-21 0-16,-21 21 31,21 21-31,-21 0 0,21 0 16,-21 0-16,21 22 0,0-22 15,0 21-15,-22 1 0,22 41 16,-21-41-16,21 20 0,0 1 16,0 20-16,0 1 0,-21 105 15,21-105-15,-21 21 0,0 0 16,21 0-16,0-1 0,0 107 16,0-106-16,0-21 0,0 63 15,0-85-15,0 1 16,0-22-16,0 0 0,0 1 0,0-1 15,0-21-15,0 0 16,0-42 0,0 0-16,0 0 0,0-21 0,0 20 15,0-41-15,0 21 0,0-22 16,0 1-16,0-22 0,21 0 16,-21-21-16</inkml:trace>
  <inkml:trace contextRef="#ctx0" brushRef="#br0" timeOffset="2845.19">2815 6308 0,'0'0'16,"-21"-43"-16,0-20 0,0 21 0,21-1 16,-22 1-16,22 21 0,-21-22 0,21 1 15,0 21-15,0 0 0,0 0 0,0-1 16,21 1-16,1 0 0,20 0 16,0 0-16,1 21 15,-1 0-15,-21 0 0,21 0 16,22 21-16,-22 0 15,-21 0-15,1 0 0,-22 22 0,0-22 16,0 21-16,0-21 0,-22 1 16,1 20-16,0-21 0,0 0 0,-21 0 15,20 1-15,-20-1 0,21 0 16,-21-21-16,-1 21 0,22-21 16,0 21-16,0-21 0,0 0 15,42 0 1,0 0-1,0-21-15,0 0 0,22 21 16,-22-21-16</inkml:trace>
  <inkml:trace contextRef="#ctx0" brushRef="#br0" timeOffset="3252.3">3471 5990 0,'0'0'0,"21"-21"0,22 0 0,-22 0 0,0 0 15,0 21-15,-21-22 0,0 1 16,0 0-16,0 0 0,0 0 15,-21 21 1,-21 0-16,21 0 0,-1 21 16,-20 0-16,21-21 0,-21 21 15,20 0-15,1 1 0,0-1 0,0 0 16,0 0-16,21 0 16,0 0-16,0 1 0,0-1 15,21-21-15,0 0 16,21 21-16,-20 0 0,20-21 0,0 0 15,-21 21-15,43 0 16,-22-21-16,-21 22 0,-21-1 16,0 0-1,-21 0-15,0-21 0,0 0 16,-21 21-16,-1-21 0,1 0 16,0 0-16,-1 0 0,22 0 0,-64 0 15,64 0 1,-21 0-16,21 0 0,42-21 31,0 21-15,0-21-16,22 0 0,-1 21 15,0-21-15</inkml:trace>
  <inkml:trace contextRef="#ctx0" brushRef="#br0" timeOffset="3560.12">4762 5482 0,'0'0'0,"22"-21"0,-22 0 31,-22 42-15,1 0-16,0 0 0,21 1 0,0-1 15,-21 21-15,0 0 0,21 1 16,-21 20-16,21-20 0,0-1 0,0 0 15,-22 1-15,22-1 0,-21 0 16,21 1-16,0-22 0,0 21 0,0-21 16,0 0-16,0 1 0,0-1 15,0 0-15,21-21 16,1 0 0,-22-21-1,21 0-15,-21-1 0,0 1 16</inkml:trace>
  <inkml:trace contextRef="#ctx0" brushRef="#br0" timeOffset="4012.18">4508 5990 0,'-42'0'0,"84"0"0,-105 0 0,42 0 15,0 0-15,-1 0 0,65 0 32,-22 0-32,21-21 0,22 21 15,-22-21-15,22 0 0,-1 21 16,1-21-16,-1-1 0,-21 1 15,22 0-15,-22 0 0,22 21 16,-22-21-16,-21 0 0,22 21 0,-22 0 16,0 0-16,-21 21 15,0 0-15,0 0 16,0 0-16,-21 22 0,0-22 16,-1 21-16,22-21 0,-21 0 0,0 22 15,0-22-15,21 0 0,-21 21 16,21-20-16,0-1 0,0 0 15,0 0-15,21-21 0,0 0 0,0 0 16,22 0-16,-22 0 16,0 0-16,21 0 0,-21-21 0,22 0 15,-1 0-15,-21-1 0,22 1 0,-22 0 16,0 0-16,21 0 0,-42-64 16,0 64-16,0-21 0,0-1 15,0 1-15,0 21 0,-21 0 16,0-1-16,0 1 0,-22 0 0,22 21 15,0 0-15,-21 0 0,21 0 16,-43 42-16,22-42 0,21 22 16,-22-1-16,22 0 15,0-21-15,21 21 0</inkml:trace>
  <inkml:trace contextRef="#ctx0" brushRef="#br0" timeOffset="6297.87">7683 5440 0,'0'0'15,"-63"-64"1,63 43-16,-21 21 0,0 0 15,-1 0-15,1 0 16,21 21-16,-21 1 0,21-1 16,-21 21-16,0 0 0,21 1 15,-21-1-15,21 22 0,-22-1 0,-20 64 16,21-85-16,-21 22 16,20-22-16,1 22 0,-21-22 0,21 0 15,-22-20-15,22 20 0,0-21 0,-21-21 16,21 21-16,-1-21 15,1 0-15,0-21 0,21 0 16,0 0-16,0 0 16,-21-22-16,21 22 0,0-21 0,0-1 15,0 1-15,0 0 16,0-1-16,0 1 0,0 0 0,21 21 16,-21-22-16,0 22 0,0 0 15,21 21-15,0 0 0,1 0 16,-1 21-16,-21 21 0,21-20 15,0 20-15,-21 0 0,21 43 16,0-43-16,1 1 0,-1 20 16,0-21-16,0-20 0,-21 20 15,21-21-15,0 0 0,22 0 0,-22-21 16,0 0-16,21 0 0,-20 0 16,20 0-16,0 0 0,1 0 0,-1 0 15,0-21-15,1 0 0,-1-21 16,21 21-16,-20-22 0,-1 22 15,22-64-15,-22 22 0,-21 21 16,-21-22-16,0 22 0,0-22 16,0 1-16,-21 20 0,0-20 0,-22 21 15,22-1-15,-21 1 0,-22 0 16,22 20-16,-64-20 0,43 21 16,20 21-16,1 0 15,0 0-15,-1 21 0,1 0 0,21 22 16,-21-22-16,20 21 0,1 0 0,0 22 15,21-1-15,0 1 0,0-1 16,0 1-16,0-22 0,0 22 0,0-22 16,21 0-16,0 1 0,22-22 15,-22 21-15,0-21 0,21 1 0,22-1 16,-22-21-16,43 0 16,-22 0-16,-20 0 0,-1 0 15,0-21-15,22 21 0,-22-22 0,1 1 16,-1-21-16,0 21 0,-21 0 15,22-22-15,-22 22 0,0-21 16,0 21-16,0-22 0,1 22 0,-22 0 16,0 0-16,0 0 0,0-1 0,0 44 47,0-1-47,0 0 0,0 0 0,0 21 15,0-20-15,0 20 0,0-21 16,0 21-16,0-20 0,0 20 0,0-21 15,0 0-15,0 0 0,0 1 16,0-1-16,21 0 0,0-21 16,0 21-16,0-21 0,0 0 0,22 0 15,-22 0-15,0 0 0,21-21 16,1 0-16,-22 0 0,0-1 16,0 1-16,0 0 0,1 0 15,-1 0-15,-21-22 0,0 22 16,0-21-16,0 0 0,0 20 0,0-20 15,-21 0-15,-1 21 0,1-22 16,-21 22-16,21 0 0,0 0 0,-22 0 16,22 21-16,0 0 0,0 0 15,0 21-15,-1 0 0,-20 0 0,42 0 16,-21 0-16,0 22 0,21-1 16,-21 0-16,21 22 15,0-22-15,0 1 0,0-22 0,0 0 0,21 21 16,0-21-16,-21 1 15,21-1-15,0-21 0,0 21 0,22-21 16,-22 0-16,0 0 0,0 0 0,22 0 16,-22 0-16,21-21 0,22-22 15,-22 22-15,0 0 0,-21 0 16,22 0-16,-22-22 0,21-20 16,1 42-16,-43 0 0,21-22 15,-21 22-15,21 21 0,-21-21 16,0 0-16,0 42 15,0 0-15,0 0 16,-21 22-16,21-22 16,-21 0-16,21 0 0,-22 0 0,22 0 15,0 22-15,0-22 16,0 0-16,0 0 0,0 0 0,0 1 16,22-1-16,-1 0 0,0-21 15,0 0-15,0 0 0,22 0 16,-22 0-16,0 0 0,0 0 15,0 0-15,0-21 0,1 21 0,-1-21 16,0-1-16,0 1 0,0 0 16,-21 0-16,21 0 0,1-43 15,-22 43-15,0-21 0,0 21 16,0-1-16,0 1 0,0 0 16,0 42 15,0 0-31,0 1 0,0-1 0,0 0 15,0 0-15,0 21 0,-22-20 16,22-1-16,0 0 0,0 0 0,0 0 16,0 0-16,0 1 0,0-1 0,22-21 15,-1 21-15,0-21 16,0 0-16,21 0 0,-20 0 16,-1 0-16,0 0 0,0-21 15,0 0-15,0-1 0,1 22 16,-1-21-16,-21 0 0,0-21 15,0 21-15,0-1 0,0 1 16,0 0-16,0-21 0,0 21 0,-21-1 16,21 1-16,0 0 15,-22 0-15,22 0 0,0 0 16,0-1-16,22 1 16,-1 21-16,0 0 15,21-21-15,-21 21 0,22 0 0,-1 0 16,0 0-16,1 0 0,-22 0 15,21 0-15,1 21 0,-1 0 0,-21 1 16,43 20-16,-43-21 16,-21 0-16,0 22 0,0-22 0,21 0 15,-21 42-15,0-41 16,0-1-16,-21 21 0,21-21 16,-21 0-16,-1 1 0,22-1 0,-21 0 15,0 0-15,0-21 16,21-21 15,0 0-31,0 0 0,21-1 16,0 1-16,0-21 0,1 21 15,-1-22-15,0 1 0,64-43 16,-43 43-16,0 0 0,22-1 16,-22 22-16,0 0 0,1 0 15,63 21-15,-64 0 16,0 21-16,1-21 0,-22 21 0,0 22 15,0-22-15,-21 21 0,0-21 0,0 22 16,0-1-16,0-21 0,0 21 16,-42 22-16,21-43 0,-1 0 15,1 0-15,0 1 0,0-1 16,0 0-16,0-21 16,-1 0-16</inkml:trace>
  <inkml:trace contextRef="#ctx0" brushRef="#br0" timeOffset="8374.99">11938 5461 0,'0'0'15,"0"-21"-15,0 0 0,0-22 0,0 22 16,0 0-16,0 0 0,0 0 16,-21 21-1,0 0-15,-1 21 16,1 0-16,0 21 0,21 1 16,-21-1-16,0 22 0,0-1 0,-1 1 15,1-1-15,0 1 0,0-1 16,-21 1-16,20-22 0,1 21 15,-21-20-15,21-1 0,0 0 0,-22-20 16,22-1-16,0 0 0,0 0 16,0 0-16,-1-21 0,1 0 0,0 0 15,0 0-15,0-21 16,21 0-16,0 0 0,-21 0 0,-1-1 16,22-20-16,-21-21 0,0 20 15,21 1-15,0-22 0,0 22 16,0 0-16,0-1 0,0 1 0,0 0 15,21 21-15,0-1 0,-21 1 16,22 21-16,-1 21 16,0 1-16,-21 20 0,21-21 15,-21 21-15,21 1 0,0-1 0,-21 0 16,0 1-16,22-1 0,-1 0 0,-21 1 16,21-1-16,-21-21 0,21 22 15,0-22-15,-21 0 0,21 0 0,1-21 16,-1 21-16,0-21 0,0 0 15,0 0-15,0 0 0,1 0 0,20 0 16,21-21-16,-41 0 16,20 0-16,0 0 0,-21-1 0,22 1 15,-1-21-15,-21 21 0,22-22 16,-22 22-16,0-21 0,0 21 16,0-22-16,0 22 0,-21 0 0,0 0 15,0 42 16,0 0-31,-21 0 0,21 22 16,0-22-16,0 0 0,-21 21 16,21-20-16,0-1 0,0 42 15,0-42-15,0 1 0,0-1 16,21 0-16,-21 0 0,21 0 0,43 0 16,-43-21-16,0 0 15,0 0-15,22 0 0,-22 0 16,42 0-16,-41-21 0,-1 0 15,21 0-15,-21 0 0,0 0 16,1-1-16,-1 1 0,-21-21 16,0-22-16,0 22 0,0 21 15,0-21-15,-21-1 0,-1 1 16,1 21-16,-21-22 0,21 22 0,0 0 16,-22 0-16,22 0 0,-21 21 15,21 0-15,-1 0 0,-41 0 16,42 21-16,0 0 0,-1 21 15,1-20-15,0 20 0,21-21 16,0 21-16,0 1 0,0 20 16,0-20-16,21-1 0,0-21 15,1 0-15,-1 22 0,21-22 0,-21 0 16,22-21-16,-1 21 0,0-21 16,1 0-16,-1 0 0,0 0 0,43 0 15,-43 0-15,1 0 0,20-21 16,-21 0-16,1 21 0,20-21 15,-20-1-15,-1-20 0,0 21 0,1 0 16,-22-22-16,0 22 0,0-21 16,0 0-16,-21-1 0,0 22 0,0-21 15,0 21-15,-21-1 0,0 1 16,-43 21-16,43 0 16,-21 0-16,21 0 0,-22 21 0,22 22 15,-21-22-15,21 0 16,-22 21-16,22 1 0,0-22 0,21 21 15,0-21-15,-21 22 0,21-1 16,0 0-16,0-20 0,0-1 16,0 0-16,21-21 0,0 0 15,0 0-15,22 0 0,-22 0 16,0 0-16,0 0 0,43-21 16,-43 0-16,0-1 0,21 1 0,-20 0 15,-1 0-15,0-21 16,0 20-16,0-20 0,0 21 0,1-21 15,-1-1-15,0 22 0,0-21 16,0-1-16,-21 22 0,21 21 16,-21 21-1,0 1-15,0 20 16,0-21-16,0 0 0,0 22 0,-21-22 16,21 21-16,0-21 0,0 0 15,0 22-15,21-22 0,1 0 0,-1 0 16,0 0-16,0-21 15,21 22-15,-20-22 0,20 0 0,-21 21 16,21-21-16,1 0 0,-22 0 0,21 0 16,1 0-16,-1-21 0,-21 21 15,21-22-15,1 22 0,-1-21 0,-21 0 16,22 0-16,-22 0 0,0-22 16,0 22-16,0-21 0,0 21 0,-21-22 15,0 1-15,0 21 0,0-21 0,-21 20 16,0-20-16,0 42 0,0-21 15,-22 21-15,22 0 0,-21 0 0,21 0 16,-22 0-16,22 21 0,-21 0 16,21 0-16,-22 22 0,22-22 15,0 0-15,0 21 0,0-20 0,0 20 16,21 21-16,0-41 16,0-1-16,0 0 0,0 0 15,0 0-15,21 22 0,0-43 16,0 0-16,0 0 0,22 0 15,-22 0-15,0 0 0,0 0 16,0 0-16,0-22 0,43 1 16,-43 0-16,0-21 0,22 21 0,-22-1 15,0-20-15,21-43 16,-42 22-16,21 21 0,1-22 0,-22 22 16,21-22-16,-21 22 0,0-22 15,21 22-15,-21 0 0,0-1 0,0-20 16,0 42-1,0 0-15,0 42 16,0 0 0,-21 0-16,0 21 0,-1 1 0,22 20 15,-21-20-15,0 20 0,21 1 16,-21-1-16,21 1 0,0-22 0,0 21 16,0-20-16,0 41 0,0-41 15,0-22-15,0 0 16,21 0-16,0 0 0,0 1 0,1-22 15,-1 0-15,21 0 0,0 0 16,1 0-16,-22 0 0,0 0 16,21-22-16,-20 1 0,-1 0 0,21 0 15</inkml:trace>
  <inkml:trace contextRef="#ctx0" brushRef="#br0" timeOffset="9076.79">15706 5588 0,'42'0'15,"-21"0"1,0-21-16,0 21 0,1-21 0,-1 0 16,21 21-16,0-22 15,-20 1-15,20 0 0,0 0 0,1 0 16,-1-43-16,-21 43 15,-21-42-15,0 41 0,0 1 16,-21 0-16,0 21 0,-22 0 16,22 0-16,-21 0 0,0 0 0,-1 0 15,1 21-15,21-21 0,-22 21 16,1 1-16,0 20 0,-1-21 0,22 0 16,-21 43-16,42-22 15,0-21-15,0 22 0,0-22 0,21 21 16,0-21-16,0 22 15,1-22-15,-1 21 0,21-21 0,-21 22 16,0-22-16,22 21 0,-1 22 16,-21-22-16,0-21 0,-21 0 15,0 0-15,0 1 0,0-1 0,-21 0 16,0 0-16,-21 0 0,-1-21 16,1 0-16,0 21 0,-1-21 0,1 0 15,-21 0-15,20 0 0,-20 0 0,20 0 16,1-21-16,0 0 0,-1 0 15,22 0-15,0 0 0,0-1 0,0-20 16,0 21-16,21-21 0,0-1 16,0 22-16,0-21 0,0-1 0,0 22 15,21 0-15,0 0 16,0 0-16,43-22 0,-22 43 0,0 0 16,-21 0-1,22 0-15,-1 0 0,0 0 0,1 0 0,-1 0 16,0 22-16,-20-1 0,20-21 15</inkml:trace>
  <inkml:trace contextRef="#ctx0" brushRef="#br0" timeOffset="9467.87">16192 5948 0,'0'0'0,"85"-21"15,-43 21 1,-20-21-16,-1-1 0,21 1 0,-21 0 15,22 21-15,-22-42 0,21 21 16,0-22-16,-20 22 0,-1-21 16,-21 21-16,0-1 0,0 1 15,0 0-15,0 0 0,-21 0 16,-1 21-16,1 0 16,-21 0-16,21 21 0,0 0 0,-1-21 15,-20 42-15,21-20 16,0-1-16,-22 21 0,1 22 15,21-22-15,0 0 0,21-21 0,-21 22 16,21-22-16,0 42 16,0-41-16,21-1 0,0-21 0,21 21 15,-21 0-15,1-21 0,20 0 16,-21 0-16,21 0 0,1 0 0,-22 0 16,21 0-16,1 0 0,-1-21 0,-21 21 15,21-21-15,-20 0 0,20-1 16,21-41-16,-41 21 0,20-1 15,-21 1-15,0 0 0,22-1 16</inkml:trace>
  <inkml:trace contextRef="#ctx0" brushRef="#br0" timeOffset="9736.14">17103 5271 0,'0'-43'0,"0"86"0,0-128 16,0 21-16,0 22 0,0 21 16,0-21-16,0 20 0,0 1 0,0 0 15,0 63 1,-22-20-16,1 20 0,21 0 15,-21 1-15,21-1 0,0 0 16,-21 22-16,0-1 0,21-20 0,-21 20 16,21 1-16,0-1 0,-22-21 15,1 22-15,21-22 0,-21 22 0,21-22 16,0-21-16,-21 22 0,21-22 16,0 0-16,0 0 0,0 0 0,0 0 15,21-21 16,0 0-31,0 0 0,-21-21 16,22 0-16,-1 0 0,21 0 16,-21 0-16</inkml:trace>
  <inkml:trace contextRef="#ctx0" brushRef="#br0" timeOffset="10560">17208 5800 0,'-21'0'31,"0"0"-31,42 0 47,0 0-47,1 0 0,-1-21 15,0 21-15,0-22 0,21 1 0,-20 0 16,-1 0-16,0 0 0,21 0 0,-21-1 16,1 1-16,-22 0 0,0 0 15,21 21-15,-21-21 0,-21 21 16,-1 0-1,1 0-15,-21 21 0,21 0 16,0 0-16,-22 0 0,22 22 16,0-22-16,0 21 0,0-21 0,-1 1 15,22 20-15,0-21 16,-21 0-16,21 22 0,0-22 16,0 0-16,0 0 0,0 0 0,21-21 15,1 0-15,-1 0 0,0 21 16,21-21-16,1 0 0,-22 0 0,21 0 15,0 0-15,1-21 0,-22 0 16,21 0-16,1 21 0,-22-21 0,0 0 16,0-22-16,0 22 0,0 0 15,1-21-15,-22 20 0,21-41 16,-21 42-16,0 0 0,0-1 16,0 1-16,0 0 0,-21 42 31,21 0-31,-22 1 15,22-1-15,-21 21 0,21-21 0,-21 0 16,21 1-16,0 20 0,0-21 16,-21 0-16,21 0 0,-21 1 0,21-1 15,0 0-15,0 0 0,0 0 16,0-42 31,0 0-47,21 21 15,-21-42-15,21 20 0,0 1 16,0-21-16,-21 21 0,43-22 0,-22 1 16,0 21-16,0-21 0,22-1 15,-22 22-15,21 0 0,-21 0 0,43 0 16,-22 21-16,-21 0 16,0 0-16,1 0 0,-1 21 0,0 0 15,-21 0-15,0 21 0,0-20 16,0 20-16,0-21 0,0 21 0,0 1 15,0-1-15,0-21 0,0 0 16,-21 1-16,21-1 0,-21-21 16,21 42-16,0-21 15,0-42 17,0 0-17,21 0-15,0 0 0,0-1 16</inkml:trace>
  <inkml:trace contextRef="#ctx0" brushRef="#br0" timeOffset="10792.91">18500 5567 0,'0'0'0,"21"-21"31,-21 42-15,-21-21-16,-1 42 15,22-21-15,0 1 0,-21-1 0,0 21 16,21-21-16,-21 0 15,21 22-15,0-22 0,0 0 0,-21 0 16,21 0-16,0 1 0,0-1 16,21-21 15,-21-21-15,21 21-16,0-22 0,0 1 0</inkml:trace>
  <inkml:trace contextRef="#ctx0" brushRef="#br0" timeOffset="11174.54">18584 5122 0,'-21'-21'0,"42"42"0,-84-42 16,42 21-16,-22 0 0,22 21 16,-21-21-16,21 22 0,-1-1 0,-20 42 15,42-42-15,0 22 0,0-22 16,0 0-16,0 0 0,0 0 15,21 1-15,0-1 0,1 0 0,-1 0 16,21-21-16,-21 0 0,0 0 16,43 0-16,-22 0 15,-21 0-15,1 0 0,20-21 16,-21 21-16,0-21 0,0 0 0,1-1 16,-22 1-16,0 0 0,0 0 0,0 0 15,0 0-15,0-22 0,-22 22 16,1 0-16,0 21 15,0 0-15,-21 0 0,20 0 16,-20 0-16,21 21 0,-21 0 0,20-21 0,1 21 16,-21 1-16,21-1 0,0 21 15,21-21-15,0 0 0,-22 1 0,22-1 16,0 0-16,0 0 0,0 0 16,22 0-16,-1 1 15,0-22-15</inkml:trace>
  <inkml:trace contextRef="#ctx0" brushRef="#br0" timeOffset="12290.9">18881 5546 0,'0'0'15,"21"-21"-15,-21-1 16,0 44 15,0-1-31,0 0 0,-21 0 16,21 0-16,-22 22 0,1-22 15,21 0-15,-21 42 16,21-20-16,-21-22 0,21 0 0,0 21 16,0-20-16,0-1 0,21 0 15,0 0-15,0-21 0,1 0 16,-1 0-16,0 0 0,0 0 16,0 0-16,22 0 0,-22 0 0,0 0 15,21-21-15,-21 0 0,1 0 0,20-1 16,-21 1-16,0-21 0,0 21 15,1-22-15,-1 1 0,0 0 0,0 21 16,0-22-16,-21 22 0,21 0 16,-21-21-16,-21 42 31,0 21-31,0 0 0,0 0 16,0 21-16,21-20 0,-22-1 0,22 21 15,-21-21-15,21 22 0,0-22 16,0 0-16,0 0 0,0 0 0,0 0 15,0 1-15,0-1 0,21-21 16,1 21-16,-1-21 0,21 0 16,0 0-16,-20 0 0,20 0 15,0 0-15,1 0 0,-1-21 0,-21 0 16,21-1-16,1 1 0,-22 0 0,0-21 16,0 21-16,0-22 0,1 1 15,-1 0-15,0 20 0,-21-20 16,0 21-16,0 0 0,0 0 15,0 42 17,0 0-32,-21 0 0,0 0 0,21 0 15,-22 22-15,22-22 0,0 0 0,-21 21 16,21-20-16,-21-1 0,21 0 16,-21 0-16,21 0 0,0 0 0,0 1 15,0-1-15,0-42 47,0-1-31,0 1-16,0 0 0,0 0 15,0 0-15,21-22 0,-21 22 16,21-21-16,0 21 0,1-22 0,20 1 16,-21 21-16,0 0 0,22 0 15,-22-1-15,21 1 0,-21 21 0,22 0 16,-22 0-16,21 0 0,-21 0 15,22 0-15,-22 0 0,0 21 0,0 1 16,0 20-16,0-21 16,-21 0-16,22 22 0,-22-22 0,0 21 0,0-21 15,0 43-15,0-43 16,-22 0-16,1 0 0,0-21 16,21 21-16,-21-21 0,21 22 15,-21-22-15,0 0 16,21-22-1,0 1 1,0 0-16,0 0 0,0-21 0,21 20 16,0-20-16,0 0 0,21-1 15,-20 1-15,20 21 0,0-21 0,1-1 16,-1 22-16,21 0 0,-20 0 16,-1 0-16,22 21 0,-22 0 0,-21 0 15,21 0-15,-20 21 0,-1 0 0,0 0 16,-21 0-16,0 22 15,0 41-15,-21-41 0,0-1 16,-1 0-16,1-21 0,0 22 16,0-1-16,0-21 0,0 0 0,-1 1 15,1-1-15,0 0 0,0-21 16,0 21-16,0-21 0,-1 0 16,-20 0-16,21 0 0,0 21 0</inkml:trace>
  <inkml:trace contextRef="#ctx0" brushRef="#br0" timeOffset="13028.48">11366 7599 0,'22'-21'32,"-1"0"-32,0-1 15,0 1-15,0 0 0,0 0 16,1 0-16,-1-22 0,0 22 0,0-21 16,0 0-16,0 20 15,1-20-15,-22 0 0,0 21 0,0-1 16,0-41-16,-22 63 0,1-21 15,0 21-15,-21 0 0,-1 0 16,-62 0-16,41 21 0,1 0 16,-1 0-16,1 22 0,-1-1 15,22-21-15,-1 21 0,1 1 0,21-1 16,0 0-16,21 1 0,0-1 16,21-21-16,0 22 0,0-22 0,22 21 15,-1-21-15,0 22 0,1-22 0,-1 0 16,0 21-16,1-21 0,-1 1 15,0 20-15,1-21 0,-22 0 16,0 0-16,-21 22 0,0-22 0,0 0 16,-21 0-16,-22 0 0,22 1 15,-42-1-15,20-21 0,-20 0 0,-1 21 16,1-21-16,-1 0 0,1 0 16,-1-21-16,1 21 0,21-21 0,-1-1 15,1-20-15,21 21 0,-22 0 0,22-22 16,0 22-16,21-21 0,0 21 15,-21-22-15,21 22 0,0-21 0,0 21 16,0 0-16,21-22 0,0 22 16,22 0-16,-1 0 15,-21 21-15,64 0 0,-43 0 16,22 0-16,-22 0 0,21 0 16</inkml:trace>
  <inkml:trace contextRef="#ctx0" brushRef="#br0" timeOffset="13376.28">11663 7726 0,'0'0'0,"21"21"0,-21 0 0,21-21 16,0 0-1,0 0 1,1 0-16,-1 0 0,0-21 16,0 21-16,0-21 0,0 0 0,1 21 15,-1-21-15,-21-1 16,0 1-16,21 0 0,-21 0 0,0 0 15,0 0-15,-21-1 16,0 22-16,-1 0 0,1 0 16,-21 0-16,21 22 0,0-1 0,-1 0 15,1 0-15,21 21 0,-21-20 16,21-1-16,-21 21 0,21-21 0,0 0 16,0 1-16,0-1 0,0 21 15,0-21-15,0 0 0,21-21 0,0 22 16,0-1-16,22-21 15,-1 0-15,-21 0 0,22 0 16,-22 0-16,21 0 0,-21 0 0,22-21 16,-1 21-16,-21-22 0,21 1 15,-20 0-15</inkml:trace>
  <inkml:trace contextRef="#ctx0" brushRef="#br0" timeOffset="13728.07">12234 7705 0,'0'-21'0,"0"42"0,0-64 15,0 22-15,0 0 0,0 0 0,0 0 16,0 0-16,0-1 15,0 1-15,21 21 16,1 0-16,-1 0 0,0 0 0,0 0 16,0 0-16,0 0 0,1 21 15,-1 1-15,0-1 0,0 0 0,0 0 16,0 0-16,1 0 0,-1 1 16,-21 20-16,0-21 0,0 0 15,0 0-15,0 1 0,0-1 0,0 0 16,0 0-16,-21-21 15,-1 0-15,1 0 0,0 0 16,0 0 0,21-21-1,0 0-15,0 0 0,0-1 16,0 1-16,21 0 0,-21 0 0,21-21 16,0 20-16,-21 1 0,22 0 15,-1 0-15,0 0 0,0 0 16,0 21-16,22-22 15,-22 1-15,0 21 0,21-21 0,-21 21 16,22 0-16,-1 0 0,-21-21 0</inkml:trace>
  <inkml:trace contextRef="#ctx0" brushRef="#br0" timeOffset="13967.94">13060 7408 0,'-43'22'15,"43"-1"1,0 0-16,0 21 15,0-21-15,0 1 0,22 41 16,-1-42-16,0 0 0,-21 1 16,21 20-16,-21-21 0,21 0 15,-21 0-15,0 1 0,0-1 0,0 0 16,0 0-16,0 0 16,21-21-16,1 0 15,-1-21 1,0 0-16,0 21 15,0-21-15,0 0 0,1-1 0,-1 1 16</inkml:trace>
  <inkml:trace contextRef="#ctx0" brushRef="#br0" timeOffset="14159.83">13483 7535 0,'0'-21'0,"0"42"0,21-63 16,-21 21-16,0 0 0,0 0 16,-21 42-1,0 0-15,0 0 16,0 0-16,-1 22 0,22-22 15,-21 0-15,0 21 0,0-21 0,0 1 16,0-1-16,-1 0 0,22 0 16,0 0-16,-21 0 0,21 1 0,21-22 31,1 0-31,-1 0 0,0 0 16,0 0-16</inkml:trace>
  <inkml:trace contextRef="#ctx0" brushRef="#br0" timeOffset="14797.46">13716 7705 0,'0'-21'15,"21"21"1,0-22-16,0 22 0,1-21 16,-1 0-16,0 0 15,0 21-15,-21-21 0,0 0 0,21-1 16,-21 1-16,0 0 0,0 0 15,0 0-15,-21 21 32,0 0-32,21 21 0,-21 0 15,0 0-15,-1 0 0,22 1 0,-21 20 16,21-21-16,-21 0 0,21 22 0,0-22 16,0 0-16,0 0 0,0 0 15,0 0-15,0 1 0,0-1 0,0 0 16,21-21-16,0 0 15,1 0-15,-1 0 0,0 0 16,0 0-16,0 0 0,0 0 0,22-21 16,-22 21-16,0-21 15,0-1-15,0 1 0,1 0 0,-1 0 16,0 0-16,0 0 0,0-22 0,22 22 16,-22 0-16,0-21 0,21 20 15,-21-20-15,22 21 0,-22 0 0,21 21 16,-21 0-16,1 0 0,-1 0 15,0 0-15,0 0 0,-21 63 16,0-42-16,0 1 0,0 41 16,0-21-16,0 1 0,0-22 15,0 21-15,0-21 0,-21 22 16,21-22-16,-21 0 0,21 0 16,-21 0-16,21-42 31,0 0-16,0 0-15,21 0 0,0 0 16,0-1-16,-21-20 0,21 21 0,0 0 16,1-22-16,-1 22 0,0-21 15,0 21-15,-21-22 0,21 22 0,-21 0 16,21 0-16,-21 0 0,0 0 16,0-22-16,0 22 0,0 0 0,0-21 15</inkml:trace>
  <inkml:trace contextRef="#ctx0" brushRef="#br0" timeOffset="16136.21">14965 2265 0,'0'-21'0,"0"42"0,0-63 0,0 20 15,0 1-15,0 0 0,0 0 16,0 0-16,21 0 16,-21-1-16,21 22 0,0-21 15,0 21-15,1 0 0,-1-21 0,21 21 16,-21 0-16,22 0 0,-22 21 16,0 0-16,21 1 0,-21 20 0,1 0 15,-22 1-15,0-1 0,0 0 16,0 22-16,-43-1 0,22 1 0,-64 42 15,22-64-15,21 21 16,-22-20-16,1-22 0,20 21 16,-41 1-16,62-22 0,-20 0 15,21-21-15,0 0 0,0 0 0,-1 0 16,-20 0-16,21-21 16,21 0-16,0-1 0,0 1 15,0 0-15,0-21 0,0 21 0,0-22 16,0 1-16,0 0 0,0-1 15,0 22-15,21-21 0,0 21 16,0-1-16,1 1 0,-1 0 0,0 21 16,0 0-16,0 21 0,0 0 0,1 1 15,-1-1-15,0 0 0,0 21 16,0-21-16,0 22 0,1-22 16,-1 21-16,0-21 0,0 22 0,0-22 15,-21 0-15,21 0 0,22 0 16,-22 1-16,0-22 0,0 0 15,22 0-15,-22 0 0,0 0 16,42 0-16,-20 0 0,-22-22 16,21 1-16,1 0 0,-1 0 15,21-43-15,-20 43 0,-22-21 16,21 0-16,-21-1 0,22 1 16,-22 0-16,0-1 0,-21 22 0,0-21 15,0 21-15,0-1 0,0 1 16,0 0-16,-21 21 31,21 42-31,-21-20 0,0-1 16,-1 21-16,22 0 0,0 1 15,0-1-15,-21 0 0,21 1 0,0-1 16,-21 0-16,21 1 0,0-22 0,0 21 16,0-21-16,21 1 0,0-1 15,22-21-15,-22 0 0,0 0 16,0 0-16,22 0 0,-22 0 15,21-21-15,-21 21 0,22-22 0,-1 1 16,-21-21-16,21 21 0,-20 0 16,-1-22-16,-21 1 0,0 0 15,0-1-15,0 1 0,0 0 16,-21 20-16,-1-20 0,1 0 0,0 21 16,-21-1-16,21 1 0,-22 21 15,22 0-15,-21 0 0,21 0 16,-1 0-16,1 0 0,0 21 15,0-21-15,21 22 0,-21-1 16,21 0-16,0 0 0,0 0 0,0 0 16,0 1-16,21-22 0,0 0 15,0 21-15,22-21 0</inkml:trace>
  <inkml:trace contextRef="#ctx0" brushRef="#br0" timeOffset="16540.98">16404 2392 0,'0'0'0,"0"-21"16,0 0-16,21 21 0,-21-22 0,21 1 15,1 21-15,-1-21 0,0 0 16,0 0-16,0 21 0,22-21 0,-1 21 16,-21 0-16,21 0 0,1 0 15,-22 0-15,0 0 0,21 0 0,-20 0 16,-1 21-16,-21 0 15,0 0-15,0 21 0,0-20 0,0 20 16,0 0-16,-21-21 0,-1 22 0,-20-1 16,0 0-16,-1 1 0,1-22 15,-21 21-15,20 1 0,-20-22 0,20 0 16,1 0-16,0 0 0,21-21 16,-1 21-16,1-21 0,0 0 15,21 22-15,21-22 16,0 0-1,22 0-15,-22 0 0,21 0 16,1-22-16,-22 22 0,21 0 0,0-21 16,1 0-16,-1 21 0,-21-21 15,22 0-15,-22 21 0,0-21 0,0-1 16,0 1-16,0 0 0,1 0 16,-22 0-16,21 0 0</inkml:trace>
  <inkml:trace contextRef="#ctx0" brushRef="#br0" timeOffset="16984.72">17145 2328 0,'0'0'0,"0"-21"0,0 0 16,0 0-1,0 0-15,21 0 0,0 21 16,0-22-16,1 22 0,20 0 15,0 0-15,-21-21 0,22 21 16,-1 0-16,0 0 0,-20 0 0,20 21 16,-21 1-16,0-22 0,0 21 15,1 21-15,-22 0 0,0-20 16,0 20-16,-22-21 0,1 21 16,-21 1-16,0-22 0,-1 21 0,1-21 15,0 22-15,-1-22 0,-20 21 16,42-21-16,-22 1 0,1-22 15,21 21-15,0 0 0,21 0 16,-22-21-16,22 21 16,22-21-1,-1 0-15,0 0 0,0 0 16,21 0-16,-20 0 0,-1 0 0,21 0 16,-21-21-16,0 21 0,22 0 15,-22-21-15,0 21 0,0-21 0,22 21 16,-22 0-16,-21-21 0,21 21 15,0 0-15,0-22 0,0 22 0,-21-21 16,22 21-16,-1 0 0,0-21 16</inkml:trace>
  <inkml:trace contextRef="#ctx0" brushRef="#br0" timeOffset="17230.58">18013 2519 0,'21'0'47,"0"0"-47,0 0 16,22 0-1,-22 0-15,0 0 0,21 0 0,-21 0 16,1 0-16,20 0 0,-21 0 15,0 0-15,22 0 0,-22 0 0,0-21 16,0 21-16,21-21 0</inkml:trace>
  <inkml:trace contextRef="#ctx0" brushRef="#br0" timeOffset="17860.74">19092 2286 0,'0'-42'32,"0"21"-32,-21 21 46,21 21-30,-21 0-16,0 0 0,0 0 0,-1 22 16,1-1-16,0 0 0,0 1 15,0-1-15,0 0 0,-1 22 16,1-43-16,21 21 0,0 1 16,0-1-16,0-21 0,0 0 0,0 0 15,0 1-15,21-1 0,1 0 0,-1-21 16,0 0-16,21 21 0,-21-21 15,1 0-15,20 0 0,-21 0 16,0 0-16,22-21 0,-22 0 0,21 21 16,-21-21-16,22-1 0,-22 1 0,0-21 15,21 21-15,-21-22 0,-21 1 16,22-21-16,-22 20 0,0-20 0,0 20 16,0 1-16,0 0 0,0-1 15,-22 1-15,1 0 0,0 21 16,0-1-16,0 1 0,-22 21 15,22 0-15,0 0 0,-21 0 0,21 0 16,-1 0-16,-20 21 0,21 1 16,0-1-16,-22 21 0,22 0 0,0 1 15,0-1-15,0 0 0,0-20 16,21 20-16,0 0 0,0 1 0,0-22 16,0 21-16,0-21 0,0 22 15,0-22-15,0 0 0,21 0 0,0 0 16,0-21-16,-21 21 15,21-21-15,0 0 0,1 0 0,-1 0 16,0 0-16,0 0 16,0 0-16</inkml:trace>
  <inkml:trace contextRef="#ctx0" brushRef="#br0" timeOffset="18641.33">19875 2286 0,'0'0'0,"-21"0"15,42 0 63,1 0-78,-1-21 0,0 21 0,0 0 16,21 0-16,-20 0 0,-1 0 16,0 0-16,0 0 0,-21 21 31,0 0-31,0 0 0,0 1 0,0 20 15,-21 0-15,0 1 0,0-1 16,-22 0-16,1 1 0,-22-1 0,22 0 16,0-21-16,-1 22 0,1-22 15,0 0-15,21 0 0,-1 0 0,1-21 16,21 22-16,21-22 31,22 0-31,-1 0 16,0 0-16,1 0 0,-1-22 0,22 1 15,-1 21-15,-21-21 0,22 0 16,-1 21-16,1-21 0,-22 0 16,22 21-16,-1 0 0,-20-22 0,-1 22 15,0 0-15,-21 0 0,22 0 16</inkml:trace>
  <inkml:trace contextRef="#ctx0" brushRef="#br0" timeOffset="19160.59">19092 3260 0,'0'0'0,"0"-21"0,0-1 0,0 1 16,0 42 15,0 1-31,0-1 16,0 0-16,0 0 0,-21 21 0,0-20 16,21 20-16,-21-21 0,0 21 15,21-20-15,0 20 0,0-21 0,0 0 16,0 22-16,0-22 0,0 0 15,21 0-15,0-21 16,21 0-16,-21 0 0,1 0 16,20 0-16,-21 0 0,21 0 15,-20 0-15,20-21 0,-21 0 16,21 0-16,1-22 0,-22 1 16,0 21-16,-21-64 0,0 43 15,0-1-15,0 22 0,-21-21 16,0 21-16,0 0 0,-1-1 15,1 1-15,0 21 0,-21 0 16,21 0-16,-1 0 0,1 0 0,-21 21 16,21 1-16,0-22 0,-1 21 15,22 0-15,0 0 0,22-21 32,20 0-32</inkml:trace>
  <inkml:trace contextRef="#ctx0" brushRef="#br0" timeOffset="19551.9">19854 3175 0,'0'0'0,"43"0"0,-22-21 0,0 0 15,0 0-15,0 21 0,0-22 16,-42 22 15,0 22-31,0-1 16,0 0-16,0 0 0,-1-21 15,22 21-15,-21 22 16,21-22-16,0 0 16,0 0-16,21 0 15,1-21-15,-1 21 0,0-21 16,0 22-16,0-1 0,0 0 16,1-21-16,-22 21 0,21 0 0,-21 0 15,0 1-15,0-1 16,0 0-16,0 0 0,-21 0 15,-1-21-15,1 21 0,0-21 16,0 0-16,0 22 0,0-22 0,-1 0 16,1 21-16,0-21 0,0 0 15,0 0-15,0 21 0,-1-21 16,-20 0-16,42 21 16,-21-21-16,0 0 15</inkml:trace>
  <inkml:trace contextRef="#ctx0" brushRef="#br0" timeOffset="20027.89">19219 3916 0,'-21'0'0,"-21"0"32,21 0-32,-1 0 15,1 21-15,21 0 0,-21 0 16,0 1-16,0 20 0,21-21 16,-21 43-16,-1-22 15,22-21-15,0 21 0,0-20 0,0-1 16,0 0-16,0 21 15,22-21-15,-1-21 0,42 0 16,-20 0-16,-1 0 0,0 0 16,1-21-16,-1 21 0,43-42 15,-43 21-15,0 0 0,22-22 16,-22 1-16,-42 21 0,0 0 16,0-22-16,0 1 0,0 21 0,0 0 15,-42-22-15,21 22 0,-43 0 16,43 21-16,-21 0 0,-1 0 15,22 0-15,-21 0 0,21 21 16,-22-21-16,22 21 0,-21 0 16,21 1-16,-1-1 0,1 0 0,0 21 15,0 1-15,21-22 16,0 0-16,21-21 16</inkml:trace>
  <inkml:trace contextRef="#ctx0" brushRef="#br0" timeOffset="20412.66">20235 3916 0,'0'0'0,"21"-21"0,1 0 0,-22-1 16,21 1-16,-21 0 16,-21 42-1,-1-21-15,1 21 16,21 1-16,-21-1 0,0 21 15,0-21-15,0 22 0,-1-1 16,-20 21-16,21-20 0,0-1 16,0-21-16,21 0 0,0 1 15,0 20-15,0-21 0,0 0 16,21-21-16,0 0 0,21 0 16,-21 0-16,1 0 0,-1 0 0,21 0 15,-21 0-15,0 0 0,1-21 0,-1 0 16,0 21-16,-21-21 0,21 21 15,-21-21-15,0-1 16,-21 1-16,-21 21 16,20 0-16,1 0 0,0 0 0,-21 0 15,21 0-15,-22 0 0,22 0 0,-64 0 16,64-21-16,0 21 16,-21 0-16,21 0 0</inkml:trace>
  <inkml:trace contextRef="#ctx0" brushRef="#br0" timeOffset="21111.94">14668 3239 0,'0'0'0,"-21"0"0,-85 0 31,64 0-31,21 0 0,0 0 0,0 0 0,-1 0 16,1 0-16,21 21 16,21 0-1,1-21-15,20 0 16,0 0-16,22 0 0,-1 0 0,22 0 16,21 0-16,42 0 0,0 0 15,21 0-15,1-21 0,20 21 0,22 0 16,0 0-16,-22 0 0,191 0 15,-190 0-15,-1 0 0,-21 0 16,-20 0-16,-1 0 0,-42-21 16,-1 21-16,-20 0 0,0 0 15,-22-22-15,-20 22 0,-1-21 16,-21 21-16,0 0 0,0 0 0,1 0 16,-22-21-1</inkml:trace>
  <inkml:trace contextRef="#ctx0" brushRef="#br0" timeOffset="58451.92">1884 6816 0,'-21'0'31,"-1"0"-31,22-21 31,-21 21 16,0-22 0,21 1-16</inkml:trace>
  <inkml:trace contextRef="#ctx0" brushRef="#br0" timeOffset="59719.99">1672 6710 0,'0'0'16,"-21"0"-16,0 0 0,-22 0 0,1 0 15,21 0-15,-21 0 0,-1 0 0,22 0 16,-21 0-16,21 0 0,-1 0 15,1 0-15,0 0 0,21 21 32,21 0-1,0-21-31,1 0 0,-1 0 16,0 0-16,21 21 15,1-21-15,-1 0 0,-21 0 0,21 0 16,22 0-16,21 0 15,-43 0-15,-21 0 0,21 0 16,1 0-16,-1 0 0,0 0 0,1 0 16,-1 0-16,22 0 0,-22 0 15,21 0-15,22 0 0,-21 0 0,-1 0 16,22 0-16,-22-21 0,1 21 16,-1 0-16,1-21 0,-1 21 0,1 0 15,-1 0-15,-20 0 0,20 0 16,-21 0-16,22 0 0,-1 0 15,1 0-15,-1 0 0,1 0 0,-1 0 16,1 0-16,-1 0 0,1 0 16,21 0-16,-22 0 0,1 0 15,-22 21-15,85-21 0,-64 21 16,22-21-16,0 0 0,-1 0 16,1 0-16,21 0 0,-21 0 0,20 22 15,-20-22-15,0 0 0,-1 0 16,1 0-16,0 0 0,21 0 0,-22 0 15,22 0-15,-21 0 0,21 0 16,-22 0-16,22 0 0,-21 0 0,-1 0 16,1 0-16,0 0 15,-1 0-15,1 0 0,0 0 0,84-22 16,-84 22-16,21 0 0,-22 0 16,-20 0-16,20 0 0,-20 0 15,84 0-15,-84 0 0,-1 0 16,22 0-16,-22 0 0,22 0 15,-22 0-15,22 22 0,0-22 0,-22 0 16,22 0-16,-22 0 0,1 0 16,21 21-16,-22-21 0,1 0 0,-1 0 15,22 0-15,-22 0 0,22 0 16,0 21-16,84-21 16,-84 0-16,-1 0 0,1 0 15,-22 0-15,22 0 0,63 0 16,-63 21-16,21-21 0,-22 0 0,22 0 15,0 0-15,0 0 0,-21 0 16,20 0-16,-20 0 0,21 0 0,-21 0 16,20 0-16,1 0 0,0 0 15,0 0-15,21 0 0,-21 0 0,84 0 16,-84 21-16,0-21 0,0 0 16,0 0-16,-1 0 0,22 0 15,-21 21-15,0-21 0,0 0 0,0 0 16,0 0-16,-1 22 0,1-22 15,127 21-15,-127-21 16,0 0-16,0 0 0,-1 21 0,1-21 16,85 0-16,-85 21 15,21-21-15,296 0 16,-317 21-16,21-21 16,-21 0-16,-1 0 0,255 0 15,-233 21 1,0-21-16,0 0 0,-21 0 0,148 0 15,-106 0-15,-21 0 0,0 0 0,21 0 16,-21 0-16,127 0 16,-127 0-16,0 0 0,22 0 0,-22 0 15,21 0-15,-21 0 0,0 22 16,0-22-16,0 0 0,0 0 16,127 0-16,-127 0 0,0 0 15,-21 21-15,-1-21 0,1 0 16,0 0-16,-21 0 0,21 0 0,-22 0 15,22 0-15,-21 21 0,-22-21 16,22 0-16,-22 0 0,1 0 0,-22 0 16,1 0-16,-22 0 0,0 0 15,0 0-15,0 0 0,0 0 16,-42 0 15,0 0-31,0 0 0,0 0 16,0 21-16,-22-21 0,22 0 15,-21 0-15,-1 21 0,1-21 0,-21 21 16</inkml:trace>
  <inkml:trace contextRef="#ctx0" brushRef="#br0" timeOffset="61183.48">10393 8657 0,'0'0'0,"-21"0"16,-1 0-16,1 0 16,0 0-16,0 0 0,0 21 0,-22-21 15,22 0-15,0 0 0,0 0 16,0 0-16,-22 0 0,43 22 0,-21-22 16,0 0-16,0 0 0,42 0 78,0 0-78,0 0 0,22 0 0,-22 0 15,21 0-15,1 0 0,-1 0 16,0 0-16,1 0 0,20 0 0,-21 0 16,22 0-16,-1 0 0,22 0 15,0 0-15,-1 0 0,22 0 16,0 0-16,21 0 0,-21-22 0,21 22 15,21 0-15,-21 0 0,191-21 16,-149 21-16,0 0 0,1-21 0,-1 21 16,21 0-16,-20-21 0,-1 21 15,0 0-15,-20 0 0,-1-21 0,21 21 16,-21-21-16,-21 21 0,0 0 16,-21 0-16,0 0 0,-21-22 15,-1 22-15,-20 0 0,-1 0 0,43 0 16,-85 0-1,0 0-15,1 0 0,-22-21 32,0 0 15</inkml:trace>
  <inkml:trace contextRef="#ctx0" brushRef="#br0" timeOffset="61364">14922 8573 0,'-42'0'31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2:50:27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1418 2053 0</inkml:trace>
  <inkml:trace contextRef="#ctx0" brushRef="#br0" timeOffset="1773.13">1609 847 0,'21'0'78,"0"-21"-78,0 21 16,-21-22-16,21 1 0,0 21 0,-21-21 15,0 0-15,22 21 0,-1-21 16,-21 0-16,0-1 0,0 1 16,0 0-16,0 0 15,0 0-15,-21 21 16,-1 0 0,1 0-16,-21 0 0,21 21 15,-22 0-15,1-21 0,21 21 16,-21-21-16,20 21 0,1 1 0,-21-1 15,42 0-15,-21-21 0,0 21 16,21 0-16,-22 0 16,22 1-16,0-1 0,0 0 0,0 0 15,0 0-15,22 0 0,-1 1 16,0-1-16,0-21 0,0 21 0,0 0 16,22-21-16,-22 21 0,21 0 15,-21-21-15,1 22 0,41-1 16,-21 0-16,-20 0 0,-1-21 15,0 21-15,0 0 0,21 22 16,-42-22-16,0 0 16,0 0-16,0 22 0,0-22 0,-63 21 15,42-21-15,-22 0 16,-20 22-16,-1-22 16,-20 0-16,20-21 0,22 0 15,0 0-15,-22 0 0,22 0 16,-22 0-16,22-21 15,0 0-15,20 0 0,-20-1 16,21 1-16,0 0 0,0 0 16,-1 0-16,22 0 0,-21-22 15,21 22-15,0 0 16,0 0-16,0 0 16,21-1-16,1 22 0,-1-21 0,0 0 15,21 0-15,22 0 16,-22 0-16</inkml:trace>
  <inkml:trace contextRef="#ctx0" brushRef="#br0" timeOffset="2092.5">2032 614 0,'0'0'0,"21"-21"15,-21 0-15,0-1 16,0 44 15,0-1-31,0 0 16,0 0-16,0 0 0,0 22 15,0-1-15,0 0 0,0 1 16,-21 20-16,21-21 0,0 22 0,-21-22 16,21 1-16,0-1 0,0 0 15,0 1-15,0-22 0,0 0 16,0 0-16,0 0 0,0 0 0,0 1 15,0-44 17,0 1-17,0 0-15,0 0 0</inkml:trace>
  <inkml:trace contextRef="#ctx0" brushRef="#br0" timeOffset="2304.6">1926 1101 0,'-42'21'31,"63"-21"-15,0 0-16,0-21 15,0 0-15,1 21 0,-1-22 16,0 22-16,21-21 0,-21 0 15,1 0-15,-1 21 0,0-21 16,21 0-16</inkml:trace>
  <inkml:trace contextRef="#ctx0" brushRef="#br0" timeOffset="3044.8">2307 1037 0,'0'0'16,"0"21"-16,0 1 0,-21-1 15,21 0-15,0 0 16,21-21 0,0 0-16,0 0 15,1 0-15,-1-21 0,21 0 16,-21 21-16,0-21 0,1-1 0,-1 1 16,0 21-16,0-21 15,0 0-15,0 0 0,-21 0 16,0-1-16,-21 22 31,0 0-31,0 0 0,0 0 0,0 22 16,-22-1-16,22 0 0,0 0 15,0 0-15,0 0 0,-1 22 16,1-22-16,21 21 0,0-21 0,0 22 16,0-22-16,0 21 0,0-21 15,0 22-15,21-22 0,1 0 16,-1-21-16,21 0 15,-21 0-15,22 0 0,-22 0 0,21 0 16,0 0-16,1 0 16,-1-21-16,0 21 0,1-21 15,-1 0-15,0-1 0,43-20 16,-64 0-16,0 21 0,1-1 16,-1-20-16,-21 21 0,21 0 0,-21 0 15,0-1-15,0 1 0,0 0 16,0 42 15,0 0-31,0 1 16,0-1-16,0 0 0,0 21 0,0-21 15,0 22-15,0-1 0,0 43 16,0-43-16,0 22 16,0-1-16,0 22 0,-21-1 15,21 1-15,-43 84 0,43-84 16,-21 0-16,0 21 0,0-1 15,21-20-15,-42 106 16,20-107-16,1 1 0,21-22 16,-21 1-16,0-1 0,21-20 0,0-1 15,0 0-15,0-20 0,0-1 16,0 0-16,0 0 0,0-42 16,0 0-1,0 0-15,0-1 0,21-20 0,0 0 16,0-1-16,-21-20 0,22-1 15,-1-20-15,-21-1 0</inkml:trace>
  <inkml:trace contextRef="#ctx0" brushRef="#br0" timeOffset="3380.61">2942 1291 0,'-21'-21'15,"42"42"-15,-42-63 0,21 21 0,-21 0 16,21-1-16,0 1 0,0 0 15,0 0-15,21 0 0,0 0 16,0 21-16,0-22 0,1 22 16,-1-21-16,21 21 15,-21 0-15,22 0 0,-22 0 16,0 21-16,0-21 0,0 22 0,-21-1 16,0 21-16,0 22 15,0-43-15,0 21 0,0-21 0,-21 22 16,0-22-16,0 0 0,0 0 15,-22 21-15,22-20 0,0-22 16,0 21-16,0 0 0,-1-21 0,1 21 16,0-21-1,21-21 17,0 0-32,0 0 0,21-1 15,0 22-15</inkml:trace>
  <inkml:trace contextRef="#ctx0" brushRef="#br0" timeOffset="3820.48">3789 1037 0,'21'-42'31,"-42"84"-31,42-105 0,-42 63 16,0 0-16,-22 0 0,22 0 15,0 0-15,-21 21 0,20 0 16,1 0-16,0-21 0,0 21 16,0 1-16,0-1 0,21 0 0,-22-21 15,22 21-15,0 0 0,0 0 16,22 1-16,-1-22 16,0 21-16,0-21 0,0 21 15,0-21-15,1 21 0,20-21 0,-21 21 16,0-21-16,0 21 15,1 1-15,-22-1 0,0 0 16,0 0-16,0 0 16,-22-21-16,1 21 0,-21-21 15,21 22-15,0-22 0,-22 0 16,1 21-16,21-21 0,-43 0 16,43 0-16,0 0 0,0 0 15,0 0-15,-1 0 0,1 0 0,0 0 16,0-21-16,21-1 15,0 1-15,0 0 16,21 0-16,21 0 16,-20 0-16</inkml:trace>
  <inkml:trace contextRef="#ctx0" brushRef="#br0" timeOffset="4285.88">4953 614 0,'0'0'0,"0"-21"0,0 0 0,0-1 0,0 1 16,0 0-16,-21 0 15,21 42 17,-21 0-32,21 0 0,0 1 15,0 20-15,-22 0 0,22 22 0,0-22 16,-21 22-16,21-1 0,-21 1 15,21-1-15,-21 1 0,0-22 0,21 21 16,-21-20-16,21-1 16,-22 0-16,22-20 0,0 20 15,0-21-15,-21 0 0,21 0 16,0-42 15,21 0-15,1 0-16,-1 0 0,0 0 15</inkml:trace>
  <inkml:trace contextRef="#ctx0" brushRef="#br0" timeOffset="4680.64">5080 974 0,'0'0'0,"0"-21"16,0 42-1,0 0 1,0 0-16,0 21 15,-21-20-15,21-1 0,0 21 0,0-21 16,0 0-16,0 22 0,0-22 16,0 0-16,0 21 0,0-20 15,0-1-15,0 0 0,0 0 0,21-21 16,0 0-16,0 0 16,0 0-16,1 0 15,-1 0-15,0 0 0,0-21 16,0 0-16,-21 0 0,21 21 15,-21-43-15,22 22 0,-22 0 16,0 0-16,0-22 0,0 22 0,0-21 16,0 21-16,-22 0 0,1-1 15,0 1-15,0 21 0,21-21 16,-21 21-16,0 0 0,-1 0 16,1 0-1,0 0-15,0 0 16,0 21-16,0-21 15,-1 0-15,22-21 16,-21 21-16</inkml:trace>
  <inkml:trace contextRef="#ctx0" brushRef="#br0" timeOffset="4936.49">4657 910 0,'0'0'0,"21"0"32,21 0-32,-21 0 0,22-21 15,-22 0-15,21 21 0,0-21 16,1 0-16,-1 21 0,-21-22 16,22 22-16,-22-21 0,0 21 15,42 0-15,-63-21 16</inkml:trace>
  <inkml:trace contextRef="#ctx0" brushRef="#br0" timeOffset="7432.97">6858 677 0,'0'0'0,"21"-21"0,0 0 0,-21 0 15,0 0-15,0 0 16,0-1-16,0 44 31,0-1-15,0 0-16,0 0 0,0 21 15,-21 1-15,0-1 0,0 22 16,0-22-16,-1 21 0,1 1 0,-21-1 16,21 1-16,-22-1 0,22-20 15,-63 63-15,62-64 16,-20 0-16,21-21 0,0 22 0,0-22 15,-1-21-15,1 21 0,0 0 16,0-21 0,0-21-16,21 0 15,-21 0-15,21 0 0,0-1 0,0-20 16,-22 21-16,22-21 0,-21-1 16,21 1-16,0 0 0,0-1 0,0-20 15,0 20-15,0 1 0,0 0 16,0 21-16,0-1 0,0 1 15,0 0-15,21 21 0,1 0 16,-1 21-16,0 0 0,-21 1 0,21 20 16,21 0-16,-20 1 0,-1-1 15,0 0-15,0 1 0,0-1 0,22 43 16,-22-64-16,0 21 16,21-21-16,-21 22 0,1-22 0,20 0 15,-21 0-15,21 0 0,1 0 16,-22-21-16,21 0 0,1 0 15,-1 0-15,0 0 0,1 0 16,-1 0-16,0-21 0,-21 0 0,22 0 16,-1-21-16,22-22 15,-43 22-15,21-1 0,-21 1 0,0-21 16,-21-1-16,0 1 0,0-1 16,0-21-16,0 22 0,0-1 15,-21 1-15,21 21 0,-21-22 0,-21 22 16,21-1-16,-1 1 0,-41-21 15,21 41-15,-1 22 0,-41 0 16,41 0-16,-63 22 16,64-1-16,-21 21 0,20-21 15,1 22-15,21-1 0,0 0 16,-43 85-16,64-63 0,0-1 16,0 1-16,0-22 15,0 22-15,0-1 0,21-21 0,0 1 16,1-1-16,-1 0 0,21 1 15,-21-22-15,22 0 0,-1 0 0,0 0 16,1-21-16,20 0 0,-21 0 16,1 0-16,-1 0 0,22 0 15,-22 0-15,0-21 0,22 0 0,-22 0 16,22 0-16,-22 0 0,21-22 16,-20 22-16,20-21 0,-20-1 0,-22 1 15,21 21-15,0-21 0,-20-1 16,-1 22-16,0-21 0,-21 21 0,0-1 15,21 1-15,-21 42 32,0 1-32,-21 20 15,21-21-15,0 0 0,0 22 16,-21-22-16,0 21 0,21 0 0,-22-20 16,22 20-16,0-21 0,0 21 15,0-20-15,0-1 0,0 0 0,0 0 16,0 0-16,22 0 0,-1-21 15,0 0-15,0 0 0,0 0 0,0 0 16,22 0-16,-22 0 0,21 0 16,-21-21-16,1 21 0,20-21 15,-21 0-15,0 0 0,22 0 0,-22-1 16,0 1-16,0-21 0,-21 21 16,0-22-16,21 22 0,-21-21 15,0 0-15,0-1 0,0 1 0,-21 0 16,21 20-16,-21-20 0,-21 21 0,20 0 15,1 0-15,-21 21 0,21 0 16,-22 0-16,22 0 0,-21 0 16,21 0-16,0 21 0,-22 0 0,22 0 15,0 21-15,0 1 0,21-22 16,0 21-16,0 1 0,0-1 16,0 0-16,0 1 0,0-1 15,0 0-15,21-21 0,0 1 0,0 20 16,0-21-16,1-21 0,-1 21 0,0 0 15,42-21-15,-20 0 16,-22 0-16,64 0 0,-64 0 16,21-21-16,0 0 0,-20 0 15,20 0-15,0 0 0,-21-1 16,1-20-16,20 21 0,-21-21 16,0-1-16,-21 22 0,43-64 15,-43 64-15,0-21 0,0 21 16,0 0-16,21 21 0,-21-22 0,0 44 31,0-1-31,0 0 16,0 0-16,-21 21 0,21 1 15,0-22-15,-22 21 0,22-21 0,0 22 16,-21-22-16,21 21 0,0-21 16,0 1-16,0-1 0,0 0 0,0 0 15,21-21-15,1 0 16,-1 0-16,0 0 0,0 0 15,0 0-15,0 0 0,1-21 16,-1 21-16,21-21 0,-21 0 0,0-1 16,1 1-16,-1 0 15,0 0-15,0-21 0,0 20 0,0-20 16,1 21-16,-22-21 0,0 20 16,21 1-16,-21 0 0,21 21 15,-21 21 1,0 0-16,0 1 15,0-1-15,0 0 0,0 0 16,0 21-16,0-20 0,0-1 0,0 21 16,0-21-16,0 0 0,0 1 15,0-1-15,0 0 0,21-21 0,0 21 16,0-21-16,1 0 16,-1 0-16,0 0 0,0 0 15,0 0-15,0 0 0,1 0 0,-1-21 16,21 0-16,-42 0 0,21-1 15,0 1-15,-21 0 0,22 0 0,-22 0 16,0-22-16,0 1 0,0 21 16,0-21-16,0-1 15,-22 22-15,22 0 0,-21 0 0,21 0 16,-21 21-16,21-22 16,0 1-1,0 0-15,21 21 16,0 0-16,1-21 0,-1 21 15,0 0-15,0 0 0,0 0 16,0 0-16,1 0 0,20 21 16,-21 0-16,-21 0 0,21 1 0,0-1 15,1 0-15,-22 21 0,21-21 16,-21 1-16,0-1 0,0 0 0,0 0 16,0 21-16,0-20 0,0-1 15,0 21-15,0-21 0,0 0 16,0 1-16,0-1 15,-21 0-15,-1-21 16,22-21 15,0 0-31,0-1 16,0 1-16,0 0 0,0-21 16,22-1-16,-1 22 0,0-21 15,21 0-15,-21-1 0,1 1 0,20 21 16,0-22-16,1 22 0,-1 0 0,0 0 15,-21 0-15,22 21 0,-1 0 16,-21 0-16,22 0 0,-22 21 16,0 0-16,0 0 0,0 22 0,-21-22 15,0 0-15,0 21 0,0-21 16,0 22-16,0-22 0,0 0 16,0 21-16,-21-20 0,0-1 0,0 0 15,21 0-15,-21-21 16,-1 0-16,22 21 0,-21-21 0,0 0 15,21-21 1</inkml:trace>
  <inkml:trace contextRef="#ctx0" brushRef="#br0" timeOffset="9680.93">11155 741 0,'0'0'0,"21"-21"16,-21 0-16,0-1 0,0 1 0,0 0 16,0 0-16,0 0 0,0 0 15,0-1-15,0 1 0,-21 21 0,0 0 16,-1 0-1,22 21-15,-21-21 0,0 43 16,21-22-16,-21 21 0,0 1 16,0 20-16,-1-21 0,-20 22 0,-21 63 15,41-64 1,-62 43-16,63-63 0,-22-1 16,1 0-16,21 1 0,-22-22 0,22 0 15,0 0-15,0 0 0,0-21 16,0 0-16,-1 0 15,1 0-15,0-21 16,0 0-16,21 0 0,-21-22 0,21 22 16,-21-21-16,21 0 0,0-1 15,-22 1-15,1-43 16,21 43-16,0 0 0,0-1 0,0 22 16,0 0-16,0 0 0,0 42 31,21 21-31,-21-21 15,22 22-15,-1-1 0,0 0 0,-21 1 16,21-1-16,0 0 0,0-20 16,-21 20-16,22 0 0,-1-21 0,0 22 15,0-22-15,-21 0 0,21 0 0,0 0 16,22-21-16,-22 0 0,0 22 16,43-22-16,-43 0 0,21 0 15,-21-22-15,22 22 0,-1-21 16,0 0-16,1 0 0,-1 0 0,0 0 15,-21-1-15,22 1 16,-22-21-16,0 0 0,0 20 0,0-20 16,-21 21-16,22 0 0,-22 0 0,0-1 15,0 1-15,0 0 0,-22 21 32,1 0-32,21 21 15,-21 0-15,0 1 0,0 20 16,21-21-16,-21 21 0,21-20 0,-22 20 15,1-21-15,21 21 0,0-20 16,0-1-16,0 0 0,0 0 0,0 0 16,21 0-16,1-21 0,-1 0 15,0 22-15,0-22 0,0 0 0,22 0 16,-22 0-16,21 0 0,-21-22 16,22 22-16,-22-21 0,21 0 15,-21 21-15,22-21 0,-22 0 0,0 0 16,0-22-16,21 22 0,-42 0 15,22-21-15,-22 20 0,0-20 0,0 0 16,0-22-16,0 43 16,-22-21-16,1 21 0,21-1 0,-21 1 15,0 21-15,-21 0 16,20 0-16,1 0 0,0 0 0,0 0 16,-21 0-16,20 21 0,1 1 15,0-1-15,0 0 0,0 21 0,0-21 16,21 22-16,-22-22 0,22 64 15,0-64-15,0 21 0,0-21 16,22 22-16,-1-22 0,0 0 16,0 0-16,0 0 0,22-21 0,-22 21 15,21 1-15,-21-22 0,22 0 16,-22 0-16,21 0 0,0 0 0,22 0 16,-22 0-16,22 0 0,-22-22 15,22 22-15,-22-21 0,21 0 0,-20 0 16,41-21-16,-41 20 15,-22-20-15,21 21 0,-42-21 16,21 20-16,-21-62 0,0 63 16,0-22-16,0 22 0,0 0 15,-21 0-15,21 0 0,-21 21 16,0 0-16,-21 0 0,20 0 0,1 0 16,-21 0-16,21 21 0,0 0 15,-22 0-15,22 0 0,0 22 0,0-22 16,0 21-16,-1-21 0,22 22 15,0-22-15,0 21 0,0-21 0,0 0 16,0 1-16,0 20 0,0-21 16,0 0-16,22-21 0,-1 21 15,0-21-15,0 0 0,0 0 16,0 0-16,1 0 0,-1 0 16,21-21-16,-21 0 0,0 0 15,1 21-15,20-42 0,-21 20 16,0 1-16,22-21 0,-22 21 0,0-22 15,0 1-15,0 0 0,0 21 16,-21-22-16,22 22 0,-22 0 0,21 0 16,0 21-1,-21 21 1,0 0-16,0 0 0,0 0 16,21 22-16,-21-22 0,0 21 0,0-21 15,0 1-15,0 20 0,21-21 0,-21 0 16,0 0-16,21 1 15,1-1-15,-1 0 0,0 0 0,0-21 16,0 21-16,0-21 0,1 0 16,20 0-16,-21 0 0,0 0 0,22 0 15,-1 0-15,-21 0 0,21-21 16,43-21-16,-43 21 0,-20-1 16,20 1-16,0 0 0,-21 0 15,1-21-15,-1-1 0,0 1 0,0 0 16,-21 20-16,0-20 0,0 0 15,0-1-15,0 22 0,-21-21 0,0 42 16,0-21-16,-22 0 0,22 21 16,-21 0-16,21 0 0,-22 0 15,22 21-15,-21 0 0,21 0 16,-22 21-16,22-20 0,0 20 0,0 0 16,0-21-16,21 22 0,0-1 15,0 0-15,0-20 0,0 20 0,0-21 16,0 0-16,0 0 0,0 1 0,0-1 15,0 0-15,21-21 0,0 0 16,0 21-16,0-21 0,0 0 0,1 0 16,20 0-16,-21 0 0,43-21 15,-43 0-15,21 0 0,22-22 16,-43 22-16,21-21 16,-21-1-16,0 1 0,1 0 15,20-22-15,-21 1 0,0-1 16,0 22-16,1-22 0,-22 1 0,21-1 15,-21 22-15,21-21 0,-21 20 16,0 1-16,0 0 0,0 20 0,0 1 16,0 0-16,0 0 0,0 0 15,0 42 1,0 0-16,0 0 16,0 22-16,0-1 0,-21 0 0,21 1 15,0 20-15,0 1 0,0-1 16,0 1-16,0-1 0,0 1 15,0-1-15,0-21 0,0 22 0,21-22 16,0 1-16,-21-22 0,42 42 16,-20-42-16,-1-21 0,0 22 15,21-22-15,-21 0 0,1 0 16,20 0-16,-21 0 0,21-22 0,1 1 16,-22 21-16,21-42 0,1 21 15,41-22-15,-41 1 0,-1 0 16,-21 21-16,21-22 0,-20 22 15,-1-21-15,0 21 0,-21-1 16,0 1-16,0 0 0</inkml:trace>
  <inkml:trace contextRef="#ctx0" brushRef="#br0" timeOffset="10337.06">7154 2561 0,'0'-21'16,"0"-85"-1,0 85-15,0 0 16,0 0-16,0 0 0,0-1 0,-21 1 16,0 0-16,21 0 0,-21 21 15,-43-21-15,43 21 0,-21 0 16,21 0-16,-22 21 0,1 0 15,-43 21-15,43 1 16,-22-1-16,22 0 0,0 1 16,21 20-16,-22 1 0,22-1 0,0 1 15,0-22-15,0 22 0,21-1 16,-22-21-16,22 1 0,0 41 16,0-62-16,22 20 0,-1-21 15,21 0-15,-21 0 0,64 1 16,-22-22-16,-20 0 0,20 0 15,1-22-15,-1 1 0,1 0 0,-1 0 16,1-21-16,-1 20 0,1-20 16,-1 21-16,1-21 0,-1-1 0,64-63 15</inkml:trace>
  <inkml:trace contextRef="#ctx0" brushRef="#br0" timeOffset="12353.91">7853 2074 0,'0'0'0,"-21"0"0,-1-21 0,1 21 0,0 0 16,0 0-16,0 0 16,0 21-16,-1 1 0,1-1 0,21 21 15,-21-21-15,21 22 16,-21-1-16,21 21 0,-21 1 0,21-22 16,0 22-16,0 63 15,0-64-15,-21 1 0,21-1 0,0-20 16,0-1-16,0 0 0,0 22 15,0-43-15,0 0 0,0 0 16,0 0 0,0-42-1,0 0 1,0 0-16,21 0 0,-21 0 0,21-1 16,0 1-16,0-21 0,-21 0 0,21 20 15,1-20-15,-1 0 0,0 21 16,42-43-16,-41 43 0,-1 21 15,0 0-15,0 0 16,-21 21-16,21 0 0,-21 0 16,0 1-16,0-1 0,0 21 15,0-21-15,0 22 0,0-22 0,0 21 16,21-21-16,-21 0 0,22 1 16,-22-1-16,21 0 0,0 0 15,0 0-15,0-21 0,0 0 16,1 0-16,-1 0 0,0 0 0,0 0 15,21-21-15,-20 21 0,-1-21 0,0 0 16,0 0-16,21-1 0,1-41 16,-22 42-16,0-22 0,0 1 15,-21 21-15,0-21 0,0-22 16,0 22-16,0 21 16,-21 21-1,0 0-15,0 0 0,0 0 0,-1 21 16,22 0-16,-21 0 15,21 0-15,0 0 0,0 1 0,0-1 16,0 21-16,21-21 0,1 0 16,-1 1-16,0 20 0,-21-21 0,21 0 15,0 0-15,0 1 0,1-1 16,-1-21-16,21 42 16,-21-42-16,0 21 0,1-21 0,-1 0 15,0 0-15,0 0 0,21 0 16,-20 0-16,-1 0 0,0-21 15,21 21-15,-21-21 0,22 0 0,-22 0 16,21-1-16,-21 1 0,1 0 16,-1-21-16,21 21 0,-21-22 0,0 22 15,-21-21-15,22 21 0,-1-1 16,-21 1-16,0 42 31,0 1-31,0-1 0,0 0 16,-21 21-16,21-21 0,-22 22 15,22-22-15,0 0 0,0 0 0,0 22 16,0-22-16,0 0 0,0 0 0,22 0 16,-1 0-1,0-21-15,0 0 0,0 0 0,0 0 16,1 0-16,20 0 0,-21 0 16,0-21-16,22 21 0,-22-21 0,0 21 15,0-21-15,0 0 0,0 0 16,22-1-16,-43-20 0,21 21 0,0 0 15,-21-22-15,0 1 0,0 0 0,0 21 16,0-22-16,0 1 0,-21 0 16,0 20-16,0-20 0,-1 21 0,1 0 15,0 21-15,0 0 0,0 0 16,-22 0-16,22 21 0,-21 0 0,21 0 16,0 22-16,-22-1 15,43 0-15,0-21 0,-21 22 0,21-1 16,0 0-16,0 1 0,0-22 15,21 21-15,0-21 0,1 1 0,-1-1 16,21-21-16,22 21 0,-43-21 16,21 0-16,0 0 0,-20 0 15,20 0-15,43-21 0,-43 0 16,-21 21-16,21-22 0,1 1 16,-22 0-16,21 0 0,-21 0 15,1 0-15,-1-22 0,-21 22 0,21 0 16,-21 0-16,0 0 0,0-22 15,0 64 1,0 1 0,0-1-16,-21 0 0,21 0 0,0 0 15,0 0-15,0 1 0,-21-1 16,21 21-16,0-21 0,0 0 16,0 1-16,0-1 0,0 0 15,21-21 16,0-21-15,0 0-16,0-1 0,-21 1 16,21 0-16,-21 0 0,22 0 15,-1 0-15,-21-1 0,21-20 16,0 21-16,-21-21 0,21 20 0,0-20 16,1 21-16,-22 0 0,21 21 15,0 0-15,0 0 0,0 21 16,-21 0-16,0 0 15,21 0-15,-21 22 0,22-22 0,-22 0 16,0 21-16,0-20 0,0-1 16,0 0-16,21 0 0,-21 0 0,21 22 15,0-22 1,0-21-16,0 0 0,1 0 16,-1 0-16,0 0 0,0 0 15,0-21-15,0 21 16,1-22-16,-1 1 0,0 0 0,0 0 15,0 0-15,0 0 0,1-1 16,-1 1-16,0-21 0,0 21 0,0-22 16,0 22-16,-21 0 0,22 0 0,-22 0 15,21 0-15,-21-1 0,0 44 32,0-1-32,0 21 15,0-21-15,0 0 0,0 22 16,0-22-16,0 0 0,0 21 0,0-20 15,0-1-15,0 0 0,0 0 16,0 0-16,0 0 0,21-21 16,0 0-16,0 0 15,0 0-15,1 0 0,20 0 0,-21 0 16,0 0-16,22-21 0,-22 21 0,21-21 16,-21 0-16,22 21 0,-22-21 15,0 0-15,21-22 0,-21 22 0,1 0 16,-22-21-16,0 20 0,21-20 15,-21-21-15,0 41 0,0 1 16,0 0-16,-21 21 16,-1 0-16,1 21 15,0 0-15,0 22 0,21-22 0,-21 21 16,0-21-16,21 1 0,0 20 16,-22-21-16,22 0 0,0 22 15,0-22-15,0 0 0,22 0 16,-1-21-16,0 0 0,-21 21 0,21-21 15,0 0-15,0 0 0,1 0 16,-1 0-16,0 0 0,0 0 0,0 0 16,0-21-16,22 21 0,-22-21 0,0 0 15,0 21-15,0-21 0,22-22 16</inkml:trace>
  <inkml:trace contextRef="#ctx0" brushRef="#br0" timeOffset="13841.05">12340 2096 0,'0'0'15,"0"-22"-15,0 44 47,0-1-47,0 0 16,0 0-16,0 21 0,0-20 0,0 41 16,-21-21-16,21 22 0,-21-1 15,21-20-15,-21 20 0,-1 1 0,1-1 16,0-20-16,-21 62 15,21-62-15,-1-1 0,1 0 0,0-20 16,0-1-16,21 0 0,-21 0 16,0-21-1,-1 0-15,22-21 16,-21 0-16,21 0 16,-21-1-16,0 1 0,21 0 0,-21 0 15,21-21-15,0 20 0,-21-20 16,21 0-16,0-1 0,-22 22 0,22-21 15,0 0-15,0 20 0,0 1 16,0 0-16,22 21 16,-1 21-16,0 0 15,-21 1-15,42 20 0,-21-21 0,1 21 16,-1-20-16,21 20 0,-21 0 16,22-21-16,-22 22 0,21-22 15,-21 21-15,22-21 0,20 22 16,-21-22-16,-20 0 0,20-21 15,-21 0-15,21 0 0,-20 0 0,41 0 16,-21 0-16,-20 0 0,20-21 16,-21 0-16,21 0 0,-20 21 15,-1-43-15,0 22 0,-21 0 0,0-21 16,21-1-16,-21 1 0,0-22 16,0 1-16,0 21 0,0-22 0,-42-63 15,21 64-15,-1 20 16,1-20-16,-21 20 0,21 1 0,0 0 15,-1 21-15,-20-1 0,21 1 16,-21 0-16,20 21 0,-20 0 16,21 0-16,-21 0 0,-1 21 0,22 0 15,-21 1-15,21 20 16,-1-21-16,1 21 0,0 1 0,21-1 16,-21 22-16,21-22 0,0 21 0,0 1 15,0-1-15,0-20 0,21 63 16,0-64-16,0 0 0,1 1 15,-1-1-15,0-21 0,0 21 0,0-20 16,22-1-16,-22 0 0,21 0 16,-21-21-16,22 0 0,-1 0 0,21 0 15,-20 0-15,-1 0 16,22-21-16,-22 21 0,21-21 0,1 0 16,-22-1-16,22-20 0,-1 21 15,43-43-15,-85 22 16,22 0-16,-22-1 0,0 1 0,0 0 15,-21-1-15,0 22 0,0-21 16,0 21-16,-21 0 0,0 21 16,0 0-16,-1 0 0,1 0 15,0 0-15,0 42 0,21-21 16,0 0-16,0 22 0,0-22 0,0 21 16,0-21-16,0 0 0,0 22 15,21-22-15,-21 0 0,21 0 16,0 0-16,-21 1 0,22-1 15,-1 0-15,0 0 0,0-21 0,-21 21 16,21-21-16,0 0 0,1 21 0,-1-21 16,0 0-16,0 0 15,0 0-15,0 0 0,1 0 0,-1-21 16,0 21-16,0-21 0,0 0 16,0 0-16,1 0 0,-22-1 15,21 1-15,0 0 0,0-21 0,-21 21 16,0-22-16,21 22 0,-21-21 0,21 21 15,-21-1-15,0 1 0,0 42 32,0 1-32,0-1 15,0 21-15,0-21 0,0 0 16,0 22-16,0-22 0,0 0 0,0 0 16,0 0-16,0 1 0,0-1 15,0 0-15,0 0 0,0 0 16,22-21-1,-1 0-15,0 0 16,0 0-16,0 0 16,0-21-16,-21 0 0,22 0 15,-22 0-15,21-1 0</inkml:trace>
  <inkml:trace contextRef="#ctx0" brushRef="#br0" timeOffset="14027.95">13822 2371 0,'0'0'0,"-21"0"16,-1 0-16,1 0 0,21 21 47,21-21-47,1 0 15,-1 0 1,0 0-16,0 0 0</inkml:trace>
  <inkml:trace contextRef="#ctx0" brushRef="#br0" timeOffset="15260.24">14012 2498 0,'21'0'47,"1"0"-31,-1 0-16,0 21 0,0 0 15,0 0-15,0 0 0,1 1 16,-1-1-16,0 0 0,0 21 0,-21-21 16,0 1-16,0 20 0,0-21 0,0 0 15,0 0-15,0 1 0,0-1 16,0 0-16,0 0 0,0 0 15,21-21 17,0 0-32,1-21 0,-22 0 15,21 0-15,0 0 0,0-1 16,0 1-16,0-21 0,1 0 16,-1 20-16,21-20 0,-21 0 15,0-1-15,22 1 0,-22 0 0,0 21 16,0-1-16,-21 1 0,0 0 15,21 21-15,-21 21 16,0 0-16,0 1 16,0-1-16,0 0 0,0 21 0,-21 1 15,21-22-15,0 21 0,-21-21 0,21 22 16,-21-1-16,21-21 0,0 0 16,0 0-16,0 1 0,0-1 0,0 0 15,0 0-15,0 0 0,21-21 16,-21 21-16,21-21 15,0 0-15,1 0 0,-1 0 0,0 0 16,0 0-16,0 0 0,0-21 16,1 21-16,-1-21 0,21 0 0,-21 21 15,0-21-15,1 0 0,20-22 16,-42 1-16,21 21 0,-21-22 16,21 22-16,-21-21 0,21 21 15,-21-22-15,0 22 0,0 0 0,0 0 16,0-21-16,-21 42 31,0 21-31,0 0 0,0 0 0,0 0 16,-1 22-16,1-22 15,21 21-15,0-21 0,-21 22 0,21-22 16,-21 21-16,21-21 0,0 0 16,0 1-16,0-1 0,0 0 0,0 0 15,0 0-15,42 0 16,-21-21-16,1 0 0,-1 0 15,0 0-15,21 0 0,22 0 16,-43 0-16,21 0 0,1-21 16,-1 0-16,0 21 0,-21-21 0,22 0 15,-1 0-15,-21-22 0,22 22 16,-22-21-16,0 21 0,21-22 16,-21-63-16,-21 64 0,22 21 15,-22-21-15,0 20 0,0-20 16,0 21-16,-22 21 0,1 0 15,0 0-15,0 0 0,0 21 16,0 0-16,-1 0 0,1 1 0,21 20 16,-21-21-16,21 0 0,0 0 15,0 1-15,0-1 0,0 0 0,0 0 16,21-21-16,0 0 16,1 0-1,-1 0-15,0 0 0,0 0 0,0 0 0,0 0 16,1-21-16,-1 21 15,0-21-15,0 0 0,0-1 0,0 1 16,1 21-16,-22-21 0,21 0 16,0 21-16,-21-21 0,0 42 31,0 0-31,0 0 0,0 22 0,0-22 16,0 0-16,-21 21 0,21 1 15,-21-22-15,21 0 0,0 21 0,0-21 16,0 1-16,0-1 0,0 0 15,0 0-15,21-21 0,0 0 16,0 0-16,0 0 0,0 0 16,1 0-16,-1 0 15,0 0-15,-21-21 16,21 0-16,0 21 0,-21-21 16,0-1-16,21 1 0,-21 0 15,22 0-15</inkml:trace>
  <inkml:trace contextRef="#ctx0" brushRef="#br0" timeOffset="17969.2">16827 2180 0,'0'21'15,"22"-21"32,-1 0-47,0 0 16,0 0-16,21-21 0,-20 0 0,20 21 16,0-21-16,1 0 0,-1 0 15,0-1-15,1 1 0,-1 0 0,0 0 16,-21 0-16,1-22 0,-22 22 15,0 0-15,0 0 0,-22-21 0,1 20 16,-21 1-16,21 0 0,-22 0 16,1 21-16,0 0 0,-22 0 0,-20 21 15,41 0-15,1 0 16,0 22-16,20-22 0,-20 21 0,0 64 16,42-64-16,0 1 15,0-1-15,0 0 0,0-20 16,0 20-16,0-21 0,21 21 0,0-20 15,0-1-15,0-21 0,1 21 16,20-21-16,-21 0 0,21 0 0,-20 0 16,20 0-16,0 0 0,-21-21 15,22 21-15,-22 0 0,0-21 0,-21-1 16,-21 22 15,0 0-31,0 0 0,-22 0 16,22 22-16,0 20 0,-21-21 15,20 21-15,1-20 0,0 20 16,0 0-16,0 1 0,21-1 0,0 0 16,-21 1-16,21-22 0,0 21 0,0-21 15,0 0-15,0 1 0,0-1 16,0 0-16,21-21 0,0 0 0,0 0 16,0 0-16,0 0 0,1 0 15,-1-21-15,0 0 0,0-1 16,0 1-16,0 0 0,22 0 0,-22-21 15,21-22-15,-21 22 16,1-1-16,-1 1 0,21 0 0,-21 21 16,22-22-16,-22 22 0,21 0 15,-21 0-15,22 0 0,-22 21 16,21 0-16,-21 0 0,22 0 16,-22 21-16,0 0 0,-21 0 15,0 0-15,0 22 0,0 20 16,0-21-16,0-20 0,0 20 0,0-21 15,0 21-15,-21 1 16,0-22-16,21 0 0,0 0 0,21-42 47,0 0-47,0 0 16,0 0-16,-21-1 0,21-20 15,1 21-15,-1-21 0,0-1 16,0 22-16,0-21 0,0-1 0,1 1 15,-1 21-15,-21 0 0,0 0 16,0-1-16,-21 22 31,-1 22-31,1 20 16,0-21-16,21 21 0,-21-20 0,21 20 16,-21 0-16,21-21 0,0 22 15,0-1-15,0-21 0,0 22 16,0-22-16,0 0 0,0 0 15,21 0-15,0 0 0,0 1 0,0-22 16,1 0-16,20 0 0,-21 0 16,21 0-16,1 0 0,-22 0 0,21 0 15,22-22-15,-22 1 0,0 21 16,1-21-16,20 0 0,-20 0 0,-22-22 16,21 22-16,-21 0 0,0-21 15,1-1-15,-22 22 0,0-21 0,0 0 16,0-1-16,0 22 15,0 0-15,-22 0 0,1 21 16,0 0-16,0 0 0,0 21 16,0 0-16,21 0 0,-22 22 15,1-22-15,21 21 0,-21 0 0,21-20 16,0 20-16,0-21 0,0 21 16,0-20-16,0-1 0,21 0 0,0 0 15,1 0-15,20 0 0,-21-21 16,0 0-16,0 0 0,22 0 0,-22 0 15,21 0-15,-21 0 0,1 0 16,20 0-16,-21-21 0,21 21 0,-20-21 16,-1 0-16,0 0 0,21-43 15,-21 43-15,1-21 0,-1 21 16,0-22-16,0 1 16,0-22-16,0 43 0,1 0 15,-22 0-15,0 0 0,21 0 16,0 21-16,0 0 15,-21 21 1,0 0 0,0 0-1,0-42 17,0 0-17,0 0 1,-21 21-1,0 0 1,0 21-16,21 0 16,-22 0-16,1 0 15,21 0-15,-21 22 0,21-22 0,0 21 16,0-21-16,-21 22 0,21-22 16,0 21-16,0-21 0,0 1 0,0 20 15,0 0-15,0-21 16,21 1-16,0-1 15,0-21-15,22 0 0,-22 21 16,21-21-16,-21 0 16,1 0-16,-1-21 0,0 0 0,21 21 15,-21-22-15,1 1 0,-1 0 16,21-21-16,-21 21 0,0-22 16,1 1-16,-1 21 0,0-22 0,0 1 15,-21 0-15,21-1 0,0-20 16,1 42-16,-22 0 15,0 42 1,0 0 0,0 0-16,0 21 0,0-20 0,0 20 15,-22 0-15,1 1 0,21-22 16,-21 21-16,21-21 0,0 22 0,0-1 16,0-21-1,0 0-15,0 0 0,21-21 16,0 0-1,1 0-15,-1 0 0,0 0 16,0-21-16,21 0 0,-20 21 0,-1-21 16,0-21-16,0 20 0,0 1 15,0-21-15,-21 21 0,22-22 16,-1 1-16,0 21 0,0-21 0,0 20 16,-21 1-16,0 0 0,21 0 15,-21 42 1,0 0-16,0 0 0,0 22 15,0-22-15,0 21 16,0-21-16,-21 22 0,21-22 0,0 21 16,0-21-16,0 1 0,0-1 15,0 0-15,0 0 0,0 0 0,0 0 16,21-21 0,1 0-16,-1 0 0,0 0 15,0 0-15,0-21 16,0 21-16,1-21 0,-1 0 0,0-21 15,0 20-15,-21-20 0,21 0 16,0-1-16,1 1 0,-1 0 0,0-22 16,0 22-16,0 0 15,0-22-15,1 22 0,-1-1 0,0 1 16,-21 21-16,0-21 0,21 20 16,-21 1-16,0 0 0,0 42 31,0 0-31,0 1 15,0-1-15,-21 21 0,21 0 0,0-20 16,0 20-16,-21 0 0,21 1 16,-21 20-16,21-21 0,0 1 0,0-1 15,0 0-15,0 1 0,-22-22 16,22 21-16,0 1 0,0-22 0,0 0 16,0 0-16,0 0 15,0 22-15,22-22 16,-1-21-1,0 0-15,0 0 0,0 0 16,0 0-16,1-21 0,-22-1 0,21 22 16,0-21-16,0 0 0,-21 0 15,21 0-15,0-43 0</inkml:trace>
  <inkml:trace contextRef="#ctx0" brushRef="#br0" timeOffset="18193.07">20108 2392 0,'0'0'0,"-21"0"0,21 21 31,21-21-31,0 0 0,1 0 16,-1 0-16,0 0 0,0 0 15,21 0-15,-20 0 0,20 0 0,-21 0 16,21 0-16,-20-21 0,-1 21 15,0 0-15,0 0 0,0-21 0,-21 0 16,21 21-16</inkml:trace>
  <inkml:trace contextRef="#ctx0" brushRef="#br0" timeOffset="18840.7">20891 2667 0,'0'0'15,"22"0"-15,-1 0 0,0 0 16,0 0-16,0-21 16,0 0-16,1 0 0,-22-1 15,0 1-15,21 0 16,-21-21-16,0 21 0,0-1 0,0 1 15,0-21-15,0 21 0,0 0 16,0-1-16,0 1 0,0 0 0,-21 0 16,-1 21-16,1 0 0,0-21 15,0 21-15,0 0 0,-22 0 0,1 21 16,21-21-16,-21 21 0,-1 0 16,22 22-16,-64 20 15,64-21-15,0 1 0,-21-1 0,42-21 16,-21 22-16,21-1 0,0 0 15,0-21-15,0 1 0,0-1 16,0 0-16,21-21 0,21 0 16,-21 0-16,0 0 0,1 0 15,-1 0-15,0 0 0,42 0 16,-41-21-16,-1 0 0,0-1 16,0 1-16,0 0 0,43-64 15,-43 43-15,0 0 16,0 21-16,-21-22 0,0 22 15,21-21-15,1 21 0,-22-1 16,0 44 15,0 20-31,0-21 16,0 21-16,0-20 0,0 20 0,0 0 16,0-21-16,0 22 0,0-22 15,0 21-15,0-21 0,21 22 16,0-22-16,-21 0 15,21-21-15,0 0 16,0 0-16,1-21 16,-1 0-16,0 0 15,0-1-15,0-20 0</inkml:trace>
  <inkml:trace contextRef="#ctx0" brushRef="#br0" timeOffset="19388.39">21526 2074 0,'0'0'16,"0"-21"-16,-21 21 16,0 0-16,0 0 15,21 21-15,-21 1 16,0-1-16,21 0 0,-22 0 16,22 0-16,0 22 0,0-22 15,0 21-15,-21 0 0,21 22 16,-21-22-16,21 1 0,-21-1 0,21 0 15,0-21-15,0 1 0,-21 41 16,0-42-16,21 0 16,0-42 31,0 0-47,0 0 0,0 0 15,0 0-15,21-1 0,0 1 16,0-21-16,0 21 0,0-22 0,1 22 15,20 0-15,0 0 0,-21 0 16,22 0-16,-1 21 0,0 0 16,1 0-16,-1 0 0,-21 0 15,22 0-15,-22 21 0,0 0 0,0 0 16,-21 21-16,0-20 0,0 20 16,0-21-16,-21 21 0,-21 1 15,-1-1-15,1-21 0,0 0 16,-22 1-16,22-1 0,-1 0 0,1-21 15,0 21-15,-1-21 0,1 0 16,21 21-16,0-21 0,0 0 0,-1 0 16,1 0-16,0 0 0,42-21 47,0 21-47,1-21 15,-1 0-15,0 0 0,21 21 0</inkml:trace>
  <inkml:trace contextRef="#ctx0" brushRef="#br0" timeOffset="19688.22">22013 2096 0,'0'0'0,"0"21"31,0 0-15,0 0-16,0 21 0,0-20 0,-21 20 16,21 0-16,0 1 0,-21 41 15,0-41-15,21-1 0,0-21 16,0 21-16,-21-20 0,21 41 16,0-42-16,0 0 0,0 1 15,21-22 16,0-22-15,0 1-16,0 21 0,0-21 0</inkml:trace>
  <inkml:trace contextRef="#ctx0" brushRef="#br0" timeOffset="20372.34">22204 2519 0,'21'0'31,"0"0"-15,0 0-16,-21-21 15,21 21-15,1-21 0,-1-1 16,0 1-16,0 0 16,-21 0-16,0 0 0,21 21 0,-21-21 15,21 21 1,-42 21 15,0 0-31,21 0 0,0 0 16,-21 0-16,0 22 0,0-22 0,21 0 15,0 21-15,0-20 16,-22-1-16,22 0 0,0 0 0,-21 0 16,21 0-16,0 1 15,0-1-15,21-21 16,1 0-16,-1 0 15,0 0-15,0 0 0,0 0 0,0 0 16,22 0-16,-22-21 0,21-1 16,-21 1-16,22 21 0,-1-42 0,43 0 15,-64-1-15,21 22 16,-21-21-16,22-1 0,-22 22 0,0-21 16,0 21-16,-21 0 0,0-1 15,0 1-15,0 0 16,-21 21-16,0 0 0,0 0 15,0 0-15,-1 21 0,1 0 0,-21 1 16,21-1-16,21 21 0,-21-21 16,21 22-16,-22-22 0,22 21 15,0-21-15,0 22 0,0-22 0,0 0 16,0 21-16,0-21 0,22 1 16,-22-1-16,21-21 0,-21 21 15,0 0 1,-21-21 46,-1 0-62,1 0 16,21-21 0,-21 21-16</inkml:trace>
  <inkml:trace contextRef="#ctx0" brushRef="#br0" timeOffset="22028.04">1312 2032 0,'21'0'16,"1"0"-1,-1 0-15,21 0 0,-21 0 16,22 0-16,-1 0 0,0 0 16,22 0-16,-22 0 0,22 0 0,-1 0 15,1 21-15,-1-21 0,22 0 16,84 0-16,-63 0 0,21 0 15,0 0-15,-21 0 0,21 0 16,148 0-16,-127 0 16,0 0-16,22-21 0,-22 21 15,21 0-15,170-21 0,-149 0 16,1 21-16,-22-21 16,22-1-16,-22 22 0,21-21 0,1 21 15,-1-21-15,1 0 0,-1 21 0,1-21 16,-1 0-16,1-1 0,-1 1 15,1 21-15,21-21 0,-22 0 0,1 0 16,20 0-16,-20-1 0,-1 1 16,1 0-16,-1 0 0,1 21 0,-22-21 15,22 0-15,-22-1 0,0 22 16,22-21-16,-22 0 0,0 21 16,128-21-16,-128 0 15,-21 21-15,0-21 0,-21 21 0,22 0 16,-22-22-16,0 1 0,-22 21 15,1 0-15,0-21 0,-21 21 0,21 0 16,-22 0-16,1-21 0,0 21 16,-22 0-16,64 0 15,-63 0-15,-22 0 0,-21 0 0,0 0 16,0 0-16,1 0 0,-1 0 16,-42 0-1,-1 0 1,-20 0-16,21 0 0,-21 21 0</inkml:trace>
  <inkml:trace contextRef="#ctx0" brushRef="#br0" timeOffset="23324.71">6646 3895 0,'0'0'0,"0"-21"0,0-1 16,-21 1 0,42 0 31,0 21-47,1 0 0,-1 0 15,0 0-15,0 0 0,21 0 16,22 0-16,-22 0 0,1 0 15,41 0-15,-41 0 0,-1 0 16,21 0-16,-20 0 16,20 0-16,1 0 0,-1 0 0,1 0 15,-1 0-15,22 0 0,0 0 16,20 0-16,1 0 0,-21 0 16,21 0-16,0 0 0,-1 0 0,22 0 15,0 0-15,0 0 0,127 0 16,-127-21-16,0 21 0,22 0 15,-1 0-15,0 0 0,0 0 0,0-21 16,0 21-16,1 0 0,-1 0 16,0 0-16,0-21 0,21 21 0,-20 0 15,-1 0-15,0 0 0,0 0 16,0-22-16,22 22 0,-22 0 16,169-21-16,-147 21 0,-22 0 15,190-21-15,-168 21 16,168 0-16,-168 0 0,-1-21 15,0 21-15,1 0 0,-1-21 16,-21 21-16,22 0 0,-1 0 0,21 0 16,-20 0-16,-1 0 0,0 0 15,1 0-15,-1 0 0,22 0 0,-22-21 16,0 21-16,1 0 0,-1 0 16,0 0-16,1 0 0,-1 0 15,0-22-15,1 22 0,-22 0 0,0 0 16,21 0-16,-21 0 0,1 0 15,-1 0-15,0 0 0,-21 0 0,0 0 16,21 0-16,-21 0 0,127 0 16,-106 0-16,-21 0 0,0 0 15,-21 0-15,21 0 0,106 0 16,-106-21-16,-21 21 0,21 0 16,0-21-16,-21 21 0,-1 0 15,1 0-15,-21 0 0,21 0 16,-22-21-16,22 21 0,-21 0 0,21 0 15,84 0-15,-105 0 16,-22-21-16,22 21 0,-21 0 16,-1 0-16,1 0 0,-1 0 0,-21 0 15,1 0-15,-1 0 0,0 0 16,-20-21-16,-1 21 0,0 0 16,0 0-16,0 0 0,-42 0 62,0-22-62,0 22 0,0 0 16,-22 0-16,22 0 0</inkml:trace>
  <inkml:trace contextRef="#ctx0" brushRef="#br0" timeOffset="49832.91">1609 5292 0,'0'0'0,"21"-21"0,-21-1 16,0 1-16,0 0 0,0 0 0,0 0 16,-21 21-1,-1-21-15,1 21 16,0 0-16,21 21 15,0 0-15,0 0 0,0 21 16,0 1-16,0-1 16,0 0-16,21 22 0,-21-22 0,21 22 15,-21 20-15,22-20 0,-22-1 16,0 1-16,0-1 0,0 1 0,0-22 16,0 22-16,0-22 0,0-21 15,0 22-15,0-22 0,0 0 16,0 0-16,0 0 0,0-42 31,0 0-31,0 0 16,0-22-16,0 22 0,0-21 15</inkml:trace>
  <inkml:trace contextRef="#ctx0" brushRef="#br0" timeOffset="50248.67">1333 5334 0,'0'0'0,"-21"-21"0,0 21 0,-21-21 16,21 0-16,-1 21 0,1-22 0,21 1 15,-21 21-15,21-21 0,-21 0 16,21 0-16,0 0 16,21-1-16,0-20 0,0 21 0,22 0 15,-1 0-15,0-1 0,22-20 16,-22 42-16,22-21 0,-1 0 15,1 21-15,-22 0 0,22 21 16,-22 0-16,0 0 0,1 22 16,-1-22-16,-21 21 0,0 43 15,-21-22-15,0-20 0,0-1 16,-21 0-16,-21 1 0,21-1 0,-22 0 16,1 1-16,0-1 0,-1-21 15,1 21-15,0-20 0,20-1 16,-20 0-16,0 0 0,21-21 0,-1 21 15,1-21-15,0 0 0,0 0 32,21-21-17,21 0 1,0 21-16,-21-21 16,21 0-16,1 21 0,20 0 0</inkml:trace>
  <inkml:trace contextRef="#ctx0" brushRef="#br0" timeOffset="50745.39">1990 5884 0,'0'-21'46,"0"0"-46,0 0 0,0 0 16,0 0-16,0-1 16,0 1-16,0 0 0,21 0 0,0 0 15,0 0-15,0-1 16,22 22-16,-22 0 0,0 0 0,0 0 16,21 0-16,-20 22 0,-1-1 15,0 0-15,0 0 0,0 21 16,0 1-16,-21-22 0,0 21 15,0 1-15,0-1 0,0-21 16,0 21-16,0-20 0,0 41 16,0-42-16,-21 0 15,21 1-15,-21-22 0,0 0 16,0 0 0,21-22-16,0 1 0,0 0 15,0 0-15,0 0 0,0 0 16,0-1-16,0-20 0,0 21 15,0-21-15,0-1 0,21 22 0,0-21 16,0 21-16,0-22 0,1 22 16,-1 0-16,0 0 0,0 0 15,0 21-15,0 0 16,1-22-16,-1 22 0,0 0 0,0 0 16,0 0-16</inkml:trace>
  <inkml:trace contextRef="#ctx0" brushRef="#br0" timeOffset="51180.13">2794 5884 0,'0'0'0,"0"22"0,0-1 0,0 21 15,0-21-15,0 0 16,21-21-16,0 0 16,0 0-1,1 0-15,-1-21 0,0 21 16,0-21-16,0 0 0,-21 0 15,21 0-15,1-1 0,-1-20 0,-21 21 16,0 0-16,0-22 0,0 22 16,0-42-16,0 42 0,0-1 15,0 1-15,0 0 0,-21 21 16,-1 0-16,1 0 16,0 21-16,-21 0 15,21 22-15,-1-22 0,1 21 16,0-21-16,0 22 0,21-1 0,0 0 15,-21 1-15,21-1 0,0-21 16,-21 22-16,21-22 0,0 42 16,0-42-16,21 1 0,0-22 15,-21 21-15,21 0 0,0-21 0,0 0 16,1 21-16,-1-21 0,0 0 16,0 0-16,0 0 0,43 0 15,-22 0-15,-21-21 16,0 21-16,1-21 0,-1 0 0,21-1 15,-21 1-15,22 0 16,-22 21-16</inkml:trace>
  <inkml:trace contextRef="#ctx0" brushRef="#br0" timeOffset="51412.65">3450 5948 0,'0'0'15,"21"0"17,0 0-32,1 0 15,-1 0-15,0 0 16,0 0-16,0 0 0,0 0 16,1 0-16,-1 0 0,0 0 0,0 0 15,0 0 1,-21-21-16</inkml:trace>
  <inkml:trace contextRef="#ctx0" brushRef="#br0" timeOffset="52980.35">4995 5440 0,'0'0'0,"0"-21"16,-21 21-16,21-21 15,-21 21-15,0 0 0,0 0 16,-1 0-16,1 0 0,0 0 16,0 0-16,0 0 0,-22 0 15,22 0-15,0 21 0,-21 0 0,-1 21 16,22 1-16,-21-22 15,21 21-15,0 0 0,21 22 0,-22-22 16,1 1-16,21 20 0,0-21 16,0 1-16,0-1 0,0 0 0,0 1 15,0-22-15,21 21 0,1-21 16,41 22-16,-42-22 0,0-21 16,22 0-16,-1 0 0,-21 0 15,22 0-15,-22 0 0,21 0 16,0 0-16,1-21 0,-22 0 0,21-1 15,1 1-15,-22 0 0,21 0 16,-21-21-16,0 20 0,22-41 16,-22 21-16,0 20 0,0-20 15,-21 21-15,0 0 0,21 0 0,-21-1 16,22 1 0,-22 42-1,-22 1-15,22-1 16,-21 0-16,21 0 0,0 21 0,0 1 15,0-1-15,0 0 16,0 1-16,0-22 0,0 0 16,21 0-16,1 0 0,-1 1 15,0-22-15,0 21 0,0-21 16,0 0-16,43 0 0,-22 0 16,1 0-16,-22 0 0,21 0 15,0-21-15,-20-1 0,20 1 16,0 0-16,-21 0 0,1 0 0,-1 0 15,0-1-15,-21-41 16,0 21-16,0-1 0,0 1 0,-21 0 16,0 20-16,-22-20 0,22 21 15,-21-21-15,-1 20 0,22 1 0,-21 21 16,0 0-16,-1 0 0,1 0 16,0 0-16,-1 21 0,-20 22 15,42-1-15,21-21 0,-22 22 16,22-1-16,0 0 0,0-21 15,0 22-15,0-1 0,22-21 0,-1 22 16,21-1-16,-21-21 16,64 21-16,-43-20 0,1-22 15,41 21-15,-41-21 0,-1 0 16,0 0-16,1 0 0,-1-21 16,0 21-16,1-22 0,-22 1 15,21 0-15,-21 0 0,22 0 0,-22-22 16,0 22-16,-21-21 0,21 21 15,-21-22-15,21 1 0,-21 21 16,0 0-16,0-22 0,0 22 0,0 0 16,0 42-1,0 0 1,0 22-16,0-22 0,0 0 16,0 21-16,-21-20 0,21-1 15,0 21-15,-21-21 0,21 0 0,0 1 16,0 20-16,0-21 0,0 0 15,0 0-15,0 1 16,-21-22 0,21-22 15,0 1-15,0 0-16,0 0 0,0 0 0,0 0 15,0-22-15,0 22 0,21-21 16,0 21-16,0-22 0,0 22 0,1-21 15,20 21-15,0-1 0,-21 1 16,22 0-16,-1 21 0,0 0 16,1 0-16,-1 0 0,-21 21 0,22 0 15,-22 1-15,63 62 16,-84-63-16,0 1 0,0 20 16,0-21-16,0 0 0,0 22 15,0-22-15,0 0 0,0 0 16,0 0-16,-21 0 15,0-21-15,21 22 0,-21-22 32,42 0-17,0-22 1,0 1-16</inkml:trace>
  <inkml:trace contextRef="#ctx0" brushRef="#br0" timeOffset="53813.57">7239 5948 0,'0'0'0,"21"-21"0,0 21 0,0-43 15,-21 22-15,22 0 0,-22 0 0,0 0 16,0 0-16,0-1 0,0 1 16,0 0-16,0 0 0,0 0 0,-22 0 15,1-1-15,0 22 0,0 0 16,-21-21-16,20 21 0,1 0 0,0 0 15,-21 21-15,21-21 0,-22 22 16,22 20-16,-21-21 0,21 0 0,-1 22 16,1-1-16,0-21 15,0 21-15,21 1 0,0-1 0,0-21 16,0 22-16,0-22 0,0 0 16,0 21-16,0-21 0,0 1 15,0-1-15,21-21 0,0 0 0,0 21 16,1-21-16,-1 0 0,0 0 15,0 0-15,43-21 16,-43 0-16,0 21 0,0-22 16,0-20-16,0 21 0,1 0 0,-1-22 15,-21 1-15,21 0 0,0-64 16,-21 64-16,0-22 0,21 22 16,-21-22-16,0 22 0,0 0 0,0-43 15,0 43-15,0 20 16,0 1-16,0 0 0,0 0 0,0 0 15,21 21 1,-21 21 0,0 21-16,0-21 0,0 22 0,0-1 15,0 0-15,0 1 0,0 20 16,0-20-16,0 20 0,0-21 0,0 22 16,0-22-16,0 1 0,0-1 15,0-21-15,0 21 0,0-20 16,0-1-16,0 0 0,22 0 15,-1-21-15,-21 21 0,42-21 16,-21 0-16,0 0 0,1-21 16,-1 21-16,42-42 15,-42 21-15,1-1 0,-1 1 0,-21 0 16,21-21-16,0 21 0,-21-22 16,21 22-16,-21-21 0,0 21 0,0-1 15,0 1 1,0 42-1,0 1-15,0-1 0,0 0 16,0 0-16,-21 21 0,21-20 0,0-1 16,0 0-16,0 0 15,0 0-15,0 0 0,0 1 0,0-1 16,21-21-16,0 0 0,1 21 16,-1-21-16,0 0 0,0 0 15,0 0-15,43 0 0,-43 0 16,0 0-16,0 0 0,0-21 15,1 21-15,-1-21 0,0-1 16,-21 1-16,21 0 0,-21 0 0,0 0 0</inkml:trace>
  <inkml:trace contextRef="#ctx0" brushRef="#br0" timeOffset="54000.46">7895 5525 0,'0'0'15,"-21"0"-15,0-22 0,0 22 16,-1 0 0,1 22-1</inkml:trace>
  <inkml:trace contextRef="#ctx0" brushRef="#br0" timeOffset="54400.13">8234 5292 0,'0'0'0,"0"-21"0,0-1 16,0 1-16,0 42 47,0 1-47,0-1 0,0 21 16,0-21-16,0 22 0,-21-1 0,21 0 15,0 1-15,-22 20 0,22-21 16,0 1-16,0-1 0,0 22 0,0-22 15,0 0-15,0-21 0,0 22 16,0-1-16,0-21 0,0 0 16,0 1-16,0-1 0,22 21 15,-1-42-15,0 0 16,0 0-16,0 0 0,0 0 16,1 0-16,-1-21 0,0 21 15,0-21-15,0 0 0,0-22 0,22 22 16,-22 0-16,0-21 0</inkml:trace>
  <inkml:trace contextRef="#ctx0" brushRef="#br0" timeOffset="54657.98">8721 5588 0,'0'0'0,"0"-21"0,0 0 15,0 0-15,0-1 32,0 44-32,0-1 15,0 0-15,-22 21 0,22-21 16,-21 22-16,21-22 0,-21 21 15,21 1-15,0-1 0,0 21 16,0-41-16,0 20 0,0-21 16,0 0-16,0 0 0,0 1 15,0-1-15,21-21 16,0 21-16,1-21 0,-1 0 16,0 0-16,0 0 0,0-21 0,22 21 15,-22-21-15,21-1 0,-21 1 16,22-21-16,-1 21 0,-21-22 0</inkml:trace>
  <inkml:trace contextRef="#ctx0" brushRef="#br0" timeOffset="55387.99">9207 5652 0,'0'0'0,"0"-22"0,0 1 0,0 0 0,0 0 15,0 42 1,0 0 0,0 0-16,-21 1 0,0-1 15,21 21-15,0-21 0,-21 0 0,0 22 16,0-22-16,21 21 0,0-21 15,0 22-15,-22-1 16,22-21-16,0 0 0,0 1 16,22-1-16,-1-21 0,0 0 15,0 0-15,0 0 0,0 0 16,1 0-16,-1 0 0,0 0 16,0-21-16,-21-1 15,0 1-15,0 0 0,0 0 0,0 0 16,0 0-16,0-22 0,0 22 15,0-21-15,-21 21 0,21-22 0,-21 22 16,21 0-16,0 0 0,0 0 16,0-1-16,0 1 0,0 0 0,21 0 15,21 0-15,-21 21 16,1 0-16,-1 0 0,21 0 0,0 0 16,1 0-16,-1 0 0,0 21 0,1-21 15,-22 21-15,21 21 0,-21-20 16,1-1-16,-1 42 15,-21-20-15,0-22 0,0 21 16,0-21-16,0 0 0,-43 43 16,43-43-16,0 0 0,-42 43 15,42-43-15,0 0 16,0 0-16,-21-21 0,21 21 16,-21-21-1,21-21 1,0 0-16,0 0 0,0 0 15,0 0-15,0-22 16,0 22-16,21-21 0,0-1 0,-21 1 0,42-21 16,-20 20-16,-1-20 0,21 20 15,0 1-15,1 0 0,-1-1 16,0 22-16,22 0 0,-1 0 0,-20 0 16,-1 21-16,0 0 0,1 0 15,-1 21-15,0 0 0,-20 0 0,-1 0 16,0 22-16,0-1 15,-21 0-15,0 1 0,0-1 0,0 0 16,0 1-16,-21-1 0,0 22 16,0-22-16,-1-21 0,-20 0 15,21 0-15,0 1 0,0-1 0,-1 0 16,1-21-16,21-21 31,0 0-31,0-22 0</inkml:trace>
  <inkml:trace contextRef="#ctx0" brushRef="#br0" timeOffset="55615.87">9398 5101 0,'0'0'0,"-21"0"0,-43 0 16,85 0 31,1 0-47</inkml:trace>
  <inkml:trace contextRef="#ctx0" brushRef="#br0" timeOffset="55830.31">8255 5525 0,'0'0'0,"21"0"15,0 0 1,22 0-16,-22 0 0,21 0 15,0-22-15,1 22 0,-1 0 16,0-21-16,85 0 16,-105 21-16</inkml:trace>
  <inkml:trace contextRef="#ctx0" brushRef="#br0" timeOffset="56684.37">1651 6858 0,'0'0'16,"-42"0"0,42-21-16,21 21 62,0 0-62,21 0 0,-21 0 0,22 21 16,-1-21-16,0 0 0,1 0 15,20 0-15,-20 21 0,20-21 0,22 0 16,-1 0-16,22 0 0,0 0 16,148 0-16,-127 0 0,21 0 15,0 0-15,43 0 0,-22-21 16,22 21-16,-1-21 0,22 0 0,0 0 16,20-1-16,-20 1 0,42 0 15,-21 0-15,21 0 0,-21 0 0,21-1 16,0 22-16,0-21 0,-21 0 15,-1 0-15,-20 0 16,21 0-16,-21-1 0,-1 1 0,149-21 16,-191 21-16,149 0 15,-170-1-15,-21 1 0,85 0 16,-106 0-16,-43 0 0,22 21 16,-43 0-16,22-21 0,-1 21 15,-42 0-15,0 0 0,1 0 0,-22-22 16,-22 22 15,1 0-31</inkml:trace>
  <inkml:trace contextRef="#ctx0" brushRef="#br0" timeOffset="58080.47">1185 7641 0,'0'-21'16,"0"0"-16,-21 21 0,0 0 16,0 0-16,0 0 0,-1 0 15,-20 0-15,21 0 0,0 0 0,-22 21 16,22-21-16,-21 21 15,21 22-15,-22-22 0,22 21 16,0 0-16,0 1 0,-21 63 16,42-43-16,0 1 0,0-1 15,0-21-15,0 22 0,0-22 0,0 1 16,21-1-16,21 0 0,-21-21 16,0 1-16,22-22 0,-1 0 0,-21 0 15,22 0-15,-1 0 0,64-22 16,-64 1-16,22-21 15,-22 0-15,21-1 0,-20 1 0,20 0 16,-20-22-16,-1 22 0,-21-22 16,21 22-16,-20-22 0,-1 22 15,-21-21-15,0 20 0,0 1 0,0 0 16,0-22-16,0 43 16,0 42-1,-21 21 1,21-20-16,0 20 0,0 0 15,0 22-15,0-22 0,0 22 16,0-1-16,0 1 0,-22-22 0,22 21 16,0-20-16,0 20 0,-21-42 15,21 22-15,0-1 0,0-21 0,0 0 16,0 1-16,0-44 31,0 1-31,21 0 16,1-21-16,-1 21 0,-21-22 15,21 1-15,0 0 0,-21-1 0,21 1 16,0 0-16,1-1 16,20-20-16,0 42 0,-21 21 15,1 0-15,-1 0 16,0 0-16,-21 21 0,21 0 0,-21 0 16,0 21-16,0 1 0,0-22 15,0 21-15,0 43 0,21-64 16,0 43-16,-21-22 15,22-21-15,20 0 16,-21 0-16,43-21 16,-43 0-16,21 0 0,0 0 0,1-21 15,20 0-15,-20 0 0,-1 0 16,0 0-16,1-22 0,-1 22 0,0-21 16,1-1-16,-1-62 15,-42 62-15,0 1 0,0 21 16,0 0-16,0-1 0,0 1 15,-21 21-15,0 0 0,-1 0 16,1 21-16,0-21 0,0 22 16,0 20-16,0-21 0,-1 21 15,1 1-15,21-22 0,0 21 0,0 1 16,0 20-16,0-42 0,0 22 16,0-22-16,21 0 15,1 0-15,20 0 0,-21 0 16,21-21-16,-20 0 0,20 0 15,0 0-15,-21 0 0,64 0 16,-64-21-16,22 0 0,-1 0 16,-21 0-16,21 0 0,-20-1 0</inkml:trace>
  <inkml:trace contextRef="#ctx0" brushRef="#br0" timeOffset="58883.66">3238 7916 0,'0'0'0,"0"-21"0,0 0 0,0 0 16,-84 21 15,63 0-31,21 21 0,-22 0 0,1 22 16,21-22-16,0 21 15,0 0-15,-21-20 0,21 20 0,0 0 16,0 1-16,0-1 0,0-21 16,0 21-16,21 1 0,-21-22 15,21 0-15,1 0 0,-1-21 16,0 21-16,0-21 0,21 0 15,-20 0-15,-1 0 0,21 0 16,0-21-16,1 0 0,-1 0 0,-21 0 16,22-22-16,-1 1 0,-21 0 15,0-1-15,0 1 0,1-21 16,-22-1-16,0 22 0,0-22 0,0 22 0,0 0 16,0-1-16,0 1 15,0 21-15,0 0 0,0-1 0,0 44 31,0-1-31,0 21 16,0-21-16,0 22 0,0-1 16,0 0-16,0 1 0,0-1 0,0 0 15,0 1-15,0-1 0,-22 0 16,22 43-16,-21-64 0,21 0 16,0 22-16,0-22 0,0 0 15,0-42 16,0 0-15,0-1-16,21 1 0,-21 0 0,22-21 16,-1 21-16,0-22 0,0 1 15,0 0-15,0 20 0,22-20 0,-22 21 16,0 0-16,21 0 0,-20-1 16,-1 1-16,0 21 0,0 0 0,-21 21 15,0 1 1,0-1-16,-21 0 0,21 0 15,-42 0-15,20 0 0,1-21 0,0 22 16,-21-1-16,21 0 0,-1-21 16,-20 0-16,21 21 0,0-21 15,0 0-15,-1 0 0,1 0 16,42 21 15,1-21-31,-1 21 16,0 1-16,0-22 0,0 21 0,0 0 15,1 0-15,-1 0 0,0 0 16,-21 1-16,21-1 0,0 0 16,-21 0-16,0 0 0,21-21 15,1 21-15,-1-21 0,-21 22 16,21-22-16,0 0 16,0 0-1,0 0-15</inkml:trace>
  <inkml:trace contextRef="#ctx0" brushRef="#br0" timeOffset="60080.91">5038 8297 0,'0'0'0,"0"22"0,21-22 32,0 0-32,0-22 15,0 1-15,0 0 0,22-21 16,-22 21-16,0-1 0,0-20 15,0 0-15,1-1 0,20 1 16,-21 0-16,0-22 0,0 22 0,22-64 16,-22 64-1,0-43-15,0 43 0,-21-1 16,0 22-16,0-21 0,0 21 16,-21 21-1,0 21-15,0 0 0,0 0 0,-1 22 16,22-1-16,0-21 0,0 21 15,-21 1-15,21 63 0,0-64 16,0 21-16,0-20 0,0-1 16,0 22-16,0-22 0,0 0 15,0-21-15,21 22 0,1-22 0,-1 0 16,0 0-16,0-21 0,0 0 16,0 0-16,22 0 0,-22 0 0,21 0 15,-21 0-15,22-21 0,-22 0 16,21-21-16,-21 20 0,22-20 0,-22 0 15,21-1-15,-21 1 0,1-21 16,-1 20-16,0 1 0,0-22 0,-21 22 16,0 0-16,0-1 0,0 1 0,21 21 15,-21 0-15,0 0 0,0 42 32,0 0-32,0 0 15,0 21-15,-21 1 0,21-22 16,-21 21-16,21 64 0,0-64 15,-21 1-15,21-1 0,-21 0 16,21 1-16,0-1 0,0-21 0,0 22 16,0-22-16,0 0 0,-22 0 15,22-42 1,0 0 0,0 0-16,22-1 0,-22 1 15,21-21-15,0 21 0,-21-22 0,21 1 16,0 21-16,0-21 0,1 20 15,-22-20-15,21 21 0,0 21 16,0-21-16,0 21 0,0 0 0,1 0 0,-1 0 16,0 21-16,0 0 15,-21 0-15,0 22 16,0-22-16,0 21 0,0-21 16,0 22-16,0-22 0,0 0 0,21 21 15,-21-21-15,0 1 0,21-1 0,-21 0 16,22-21-16,-1 21 15,0-21-15,0 0 0,0 0 16,0 0-16,1-21 0,-1 0 16,0 0-16,0-1 0,0 1 0,22 0 15,-22 0-15,21-21 0,-21 20 16,0-20-16,1 21 0,-1-21 16,0 20-16,0 1 0,-21 0 0,0-21 15,0 21-15,-21 21 31,0 0-31,0 21 0,-1 0 0,1 0 16,0 0-16,21 0 0,-21 22 16,21-22-16,0 0 0,-21 21 0,21-20 15,0 20-15,0-21 0,0 0 16,21 22-16,0-22 0,0-21 16,0 0-16,1 21 0,20-21 15,-21 0-15,0 0 0,0 0 16,22-21-16,-22 0 0,0 21 15,21-22-15,-20 22 0,-1-21 16,-21 0-16,21 0 0,-21-21 16,0 20-16,0 1 0,0 0 0</inkml:trace>
  <inkml:trace contextRef="#ctx0" brushRef="#br0" timeOffset="60316.9">5101 7832 0,'0'0'0,"21"0"31,0 0-31,22 0 0,-22 0 0,0-21 16,21 21-16,1-22 0,-1 22 15,0 0-15,1 0 0,-1-21 0,0 21 16,1 0-16,-22 0 0,21-21 16</inkml:trace>
  <inkml:trace contextRef="#ctx0" brushRef="#br0" timeOffset="60856.25">8107 7620 0,'0'0'16,"21"-21"-16,85-43 16,-106 43-16,21 0 15,-21 0-15,-21 0 16,0 21-16,-22 0 0,22 0 15,-21 0-15,21 21 0,-22 0 16,1-21-16,0 42 0,-22 1 16,43-1-16,-21-21 15,-1 64-15,22-43 0,0 1 16,21-1-16,0 0 0,0 1 0,0-1 16,0 0-16,21-21 0,0 22 15,64 41-15,-64-62 16,0-22-16,22 21 0,-1-21 15,0 0-15,43 0 16,-43-21-16,1-1 0,-1 1 0,0 0 16,1-21-16,62-22 15,-62 22-15,-1-22 0,0 22 0,1 0 16,20-22-16,-20 22 0</inkml:trace>
  <inkml:trace contextRef="#ctx0" brushRef="#br0" timeOffset="62837.7">8848 7176 0,'0'-22'0,"0"44"0,-22-65 15,1 22-15,0 21 16,0 0-16,21 21 0,-21 0 16,0 22-16,21-22 0,0 42 15,0-20-15,0 20 0,0-20 0,0 20 16,0-21-16,0 22 0,0-22 16,0 1-16,0 20 0,-22-21 0,22 1 15,-21-1-15,21 0 0,-21-20 16,21 20-16,0-21 0,0 21 15,0-20-15,-21-22 0,21 21 0,0-42 32,0-1-17,0 1-15,21 0 0,0-21 0,0 21 16,1-1-16,-1-20 0,0 21 16,0-21-16,21 20 0,-20 1 0,20 0 15,-21 0-15,0 21 0,22 0 16,-22 0-16,0 0 0,0 0 15,0 0-15,-21 21 16,0 0-16,21 0 0,-21 1 16,0-1-16,0 0 0,0 21 0,0-21 15,0 1-15,0 20 0,0-21 16,0 0-16,0 0 0,0 1 0,22-22 16,-22 21-16,21-21 0,0 0 15,0 0-15,0 0 0,0 0 0,1 0 16,-1-21-16,42-1 0,-20 1 15,-22-21-15,21 21 0,-21 0 16,22-22-16,-22 22 0,0-21 16,0-1-16,0 22 0,-21-21 15,21 21-15,-21-22 0,0 22 0,0 0 16,0 0-16,-21 21 0,0 0 0,0 0 16,0 0-16,0 0 15,-1 0-15,1 21 0,21 0 0,-21 0 16,21 1-16,0-1 0,0 0 15,0 0-15,0 0 0,0 0 0,0 43 16,21-43-16,0 0 0,1 0 16,-1 1-16,0-1 0,-21 0 15,21 0-15,0 0 0,0-21 0,1 21 16,-1-21-16,0 0 16,0 0-16,0 0 0,0 0 0,1 0 0,-1 0 15,0-21-15,21 0 0,-21 0 16,1 0-16,20 0 0,-21-1 15,0 1-15,22-21 0,-22 21 0,0 0 16,0-22-16,-21 22 0,21-21 16,0 21-16,-21-1 0,0 1 15,0 0-15,0 42 32,-21 0-32,21 1 15,-21-1-15,0 0 0,21 0 0,0 21 16,0-20-16,0-1 0,0 21 0,0-21 15,0 0-15,0 22 0,0-22 16,0 0-16,0 0 0,21 0 16,21 1-16,-20-22 0,20 0 15,-21 0-15,0 0 0,22 0 16,-22 0-16,21 0 0,-21-22 0,22 1 16,-22 21-16,0-21 0,21 0 15,-21-21-15,22-1 0,-43 22 16,21-21-16,-21 21 0,0-22 0,0 1 15,0 0-15,0-1 0,0 1 16,0 0-16,-21 20 0,21-20 0,-21 21 16,-22 0-16,22 21 0,0 0 15,-21 0-15,-1 0 0,1 21 0,0 0 16,-1 0-16,22 0 16,-21 22-16,21-1 0,21-21 0,0 22 15,0-1-15,0-21 0,0 21 0,0 1 16,42-22-16,-21 21 15,0-21-15,22-21 0,-1 22 0,-21-1 16,21-21-16,1 0 0,-22 0 16,21 0-16,1 0 0,-22 0 0,21-21 15,-21-1-15,22 22 0,-22-21 0,0 0 16,21 0-16,-21 0 0,1 0 16,-1-22-16,-21 22 0,0 0 0,21-21 15,-21 20-15,0 1 0,0 0 16,0 0-16,0 0 0,0 42 31,0 0-31,0 0 16,0 0-16,0 1 0,0 20 0,0-21 15,0 0-15,0 0 0,0 43 16,0-43-16,0 0 0,0 0 16,0 1-16,0-1 0,0 0 0,0 0 15,21-42 16,-21 0-15,21 0-16,0-1 16,-21 1-16,22 0 0,-1 0 0,0 0 15,0-22-15,0 22 0,0-21 0,1 21 16,20-22-16,-21 22 0,0 0 16,0 0-16,1 0 0,-1 21 0,0 0 15,0 0-15,-21 21 16,0 0-16,0 0 15,0 0-15,0 1 0,0 20 0,0-21 16,0 0-16,0 0 0,0 22 16,21-22-16,-21 0 0,21 21 15,-21-20-15,22-1 0,-1 0 16,0-21-16,-21 21 0,42-21 16,-21 0-16,1 0 0,20 0 15,-21 0-15,0-21 0,22 0 16,-22 21-16,0-21 0,21-1 0,1-20 15,-1 0-15,-21 21 16,0-22-16,0 22 0,22-21 16,-1-22-16,-21 43 0,0-21 0,-21 21 15,22-1-15,-22 44 32,0 20-32,-22-21 15,22 0-15,0 0 0,-21 22 16,21-22-16,-21 0 0,21 21 0,0-20 15,-21-1-15,21 0 0,0 0 16,0 0-16,0 0 0,21 1 0,0-1 16,0 0-16,1-21 0,-1 0 15,0 21-15,21-21 0,-21 0 0,22 0 16,-22 0-16,21 0 0,22-42 16,-22 42-16,-21-21 0,0-1 15,22 1-15,-22 0 0,0 0 0,0 0 16,0 0-16,-21-1 0,0-20 0,22 21 15,-22 0-15,0-22 0,0 22 16,0 0-16,-22 21 16,1 0-16,0 0 15,0 21-15,0 0 0,0 1 0,-1-1 16,1 0-16,21 21 0,0-21 0,0 1 16,0-1-16,0 0 0,0 0 15,0 0-15,0 0 0,21 1 16,1-1-16,-1-21 0,0 0 15,0 0-15,0 0 0,0 0 0,1 0 16,-1 0-16,0 0 0,0-21 0,0 21 16,0-22-16,22 1 0,-22 0 15,0 0-15</inkml:trace>
  <inkml:trace contextRef="#ctx0" brushRef="#br0" timeOffset="63346.33">13335 6985 0,'0'0'0,"21"-21"0,0 21 15,0 0 1,-21 21-16,0 0 0,22 0 16,-22 22-16,0 20 15,0-20-15,0 20 0,0 1 0,0-1 16,0 43-16,-22-43 0,1-20 16,0-1-16,0 0 0,0 1 15,-22-1-15,1 22 0,21-43 16,21 0-16,0 0 0,-21-21 15,21-21 1,21 0 0,0 0-16,-21-1 0,21 1 15,0-21-15,1 0 0,-22-1 16</inkml:trace>
  <inkml:trace contextRef="#ctx0" brushRef="#br0" timeOffset="63904.19">13250 7133 0,'0'0'0,"-84"-84"31,84 62-31,0 1 16,0 0-16,21 0 15,0 21-15,0-21 0,0 0 0,22 21 16,-1 0-16,0 0 0,1 0 16,20 0-16,-21 0 0,1 21 0,-1 0 15,0 0-15,-20 21 16,-1-20-16,0 20 0,0 0 0,-21 1 15,0-1-15,0 21 0,-21-20 16,-21-1-16,20-21 0,-41 22 16,21-22-16,-1 21 0,-63 0 15,85-42-15,-21 22 0,0-22 16,20 0-16,1 0 0,21-22 16,0 1-1,21 0-15,22 0 0,-22 21 0,21-21 16,-21 21-16,22 0 0,-1-21 15,0 21-15,1 0 0,-1 0 0,0 0 16,1 0-16,-1 21 16,64 0-16,-64 0 0,1 0 15,-22 0-15,21 1 0,-21 20 0,0-21 16,1 0-16,-22 22 0,0-22 16,0 21-16,-22-21 0,-20 22 0,21-22 15,-21 0-15,-1 0 0,-20 21 16,20-20-16,1-1 0,-21-21 0,20 21 15,1-21-15,-22 0 0,22 0 16,21 0-16,0 0 0,0 0 16,-1-21-16,1 21 0,0-21 15,0-1-15,0 22 0,0-21 16,21 0-16,0 0 0,0 0 16,21 21-16,0-21 0,0 21 15,21-22-15,-20 1 0,-1 21 16,21-21-16,0 21 0,-20-21 0</inkml:trace>
  <inkml:trace contextRef="#ctx0" brushRef="#br0" timeOffset="64308.66">14055 7620 0,'0'0'0,"0"-21"16,0 0-16,0 0 0,0-1 15,0 1-15,0 0 0,0 0 16,0 0-16,0 0 15,21-1-15,0 22 0,21 0 16,-21 0-16,1 0 0,20 0 16,0 0-16,1 0 0,20 43 15,-21-22-15,1 0 0,-1 21 16,-21-20-16,0-1 0,1 21 0,-1-21 16,-21 0-16,0 22 0,0-22 0,0 0 15,0 0-15,0 0 0,-21-21 16,-1 22-16,1-1 15,0-21 1,21-21-16,0-1 16,0 1-16,0 0 15,0 0-15,0-21 16,0 20-16,0 1 0,0 0 0,0 0 16,0 0-16,21 0 0,-21-1 15,21 1-15,1 0 0,-1 0 16,0 21-16,0-21 0,0 21 0,0 0 15,22-21-15,-22-1 16,0 22-16,21 0 0</inkml:trace>
  <inkml:trace contextRef="#ctx0" brushRef="#br0" timeOffset="64795.73">15113 7303 0,'0'0'0,"21"0"16,-21-22-16,-21 22 15,0 0-15,0 0 16,-1 22-16,1-1 0,0 0 15,0 0-15,-21 0 0,20 22 0,1-22 16,21 21-16,-21 0 0,0-20 16,0 20-16,21-21 0,0 21 0,-21-20 15,21 20-15,0-21 0,0 0 0,0 0 16,0 1-16,0-1 0,0 0 16,42 0-16,0-21 0,-21 0 15,22 0-15,-1 0 0,-21 0 16,64 0-16,-43-21 15,1 21-15,-1-21 0,0 0 0,1-1 16,-22 1-16,21 0 16,-21 0-16,0 0 0,1-22 0,-22 1 15,0 21-15,0-21 0,0-1 0,-22 1 16,1 0-16,0-1 0,0 1 0,-21 21 16,-1-22-16,1 22 0,21 21 15,-22 0-15,1 0 0,0 0 0,-1 0 16,22 21-16,-21 22 0,21-22 0,0 21 15,-1 1-15,1-1 0,21 0 16,0 1-16,0-1 0,0-21 16,0 64-16,0-64 15,0 21-15,0-21 0,0 1 0,21-1 16,1 0-16,-1 21 0,0-21 16,0-21-16,0 22 15,22-22-15,-22 0 0,0 0 0,21 0 16,1-22-16,-1 1 0,0 0 15,1 0-15,20 0 0</inkml:trace>
  <inkml:trace contextRef="#ctx0" brushRef="#br0" timeOffset="66465.69">15790 7514 0,'0'-42'0,"0"84"0,0-105 16,21 42-16,-21-1 16,0 1-16,22 21 0,-22 21 31,0 1-31,0 20 15,-22-21-15,22 0 0,-21 22 0,21-1 16,0-21-16,0 0 0,0 22 16,-21-22-16,21 0 0,0 0 0,0 0 15,0 0-15,0 1 0,0-1 16,21-21 0,0 0-16,1 0 0,-1 0 15,0-21-15,0 21 0,0-22 16,0 1-16,1 0 0,-1 0 0,0 0 15,0 0-15,0-22 16,0 22-16,-21-21 0,22 21 0,-1-1 16,-21 1-16,0 0 0,21 0 15,-21 42 1,0 0 0,0 0-16,0 1 0,0-1 15,0 0-15,0 0 0,0 0 0,0 0 16,0 1-16,0-1 0,0 0 15,0 0-15,0 0 0,0 0 0,0 1 16,21-22-16,0 21 0,0-21 16,1 0-16,-1 0 15,0 0-15,0 0 0,21 0 0,-20 0 16,41-21-16,-42-1 16,22 1-16,-1 0 0,-21 0 15,0 0-15,0-22 0,1 22 0,-1-21 16,21 0-16,-21-1 0,0 1 15,-21 0-15,22-1 0,-1 22 0,0-21 16,-21 21-16,0-1 0,0 1 16,0 42-1,0 1-15,-21-1 0,0 21 16,-1 0-16,22-20 0,-42 20 16,42 0-16,-21 1 0,0-1 0,21-21 15,-21 21-15,21-20 0,0 20 16,0-21-16,0 0 0,0 0 15,0 1-15,21-22 16,0 0-16,0 0 0,0 0 0,0 0 16,1 0-16,20 0 0,-21 0 15,21-22-15,-20 22 0,20-21 0,-21 0 16,21 0-16,-20 0 0,20 0 0,0-1 16,-21-20-16,22 21 0,-22-21 15,21-43-15,-21 64 0,-21 0 16,0-22-16,0 22 15,-21 21-15,0 0 16,0 0-16,0 21 0,0 0 0,-1 1 16,1-1-16,21 0 0,0 21 15,-21-21-15,21 1 0,0-1 0,0 21 16,0-21-16,0 0 0,0 1 16,21-1-16,0 0 0,1 0 15,-22 0-15,21-21 16,0 0-16,0 0 15,-21-21 17,0 0-32,0 0 15,-21 0-15,21-1 0,-21 22 16,21-21-16,-21 21 16,-1 0-1,22 21 1,0 1-16,0-1 0,0 0 15,0 0-15,22 0 16,-22 0-16,21-21 0,0 0 16,0 0-16,0 22 0,22-22 15,-22 0-15,21 0 0,-21 0 16,22 0-16,-1 0 0,0-22 0,1 1 16,-1 21-16,0-21 0,1 0 0,-1 21 15,-21-21-15,21 0 0,1-43 16,-1 22-16,-21 21 0,0-22 15,1 1-15,-22 0 0,21-22 16,-21 22-16,0 21 0,0-1 16,-21 22-1,-1 0-15,22 22 16,-21-1-16,0 0 0,0 21 16,21-21-16,-21 22 0,0-22 15,21 21-15,-22-21 0,22 22 0,0-22 16,0 0-16,0 0 0,0 22 15,0-22-15,0 0 0,0 0 16,22-21-16,-1 21 16,0-21-16,0 0 0,0 0 0,0 0 15,1 0-15,-1 0 0,21-21 0,-21 21 16,0-21-16,1 0 0,-1 0 16,0-1-16,0 1 0,-21 0 0,21-21 15,0 21-15,-21-22 0,22 1 16,-22 0-16,0-1 0,0-41 15,0 41-15,0 22 0,0 0 16,0 0-16,0 42 31,0 0-31,0 0 16,0 0-16,0 1 0,21-22 16,0 0-16,0 21 0,0-21 15,0 0-15,1 0 0,-1 0 0,0 0 16,0 0-16,0 0 0,0 0 15,1 0-15,-22 21 0,0 0 16,0 0-16,0 0 0,0 1 0,0-1 16,0 0-16,-22 0 15,1 0-15,0 22 0,0-22 0,0 0 16,0 21-16,21-21 0,0 1 16,-22-1-16,22 0 0,0 0 0,-21-21 15,21 21-15,0 0 0,21-21 16,1 0-1,-1 0-15,0 0 0,21 0 0,-21 0 16,22 0-16,-1 0 0,-21 0 0,22 0 16,-1-21-16,-21 21 0,0-21 15,0 0-15,1 0 0</inkml:trace>
  <inkml:trace contextRef="#ctx0" brushRef="#br0" timeOffset="67164.8">19198 6858 0,'0'0'16,"0"-42"0,0 21-16,0-1 15,21 22-15,0 0 16,1 22-16,-1-1 16,21 0-16,-21 0 0,0 21 0,22 1 15,-22-22-15,21 42 0,-21-20 0,1-1 16,-22 22-16,0-1 0,0-21 15,0 22-15,0-22 0,0 1 0,0-1 16,0 0-16,0-21 0,0 1 16,0-1-16,0 0 0,0 0 0,21-42 47,0 0-47,0-22 0,0 22 15,0-21-15,1 0 0,-1-22 16,0 1-16,0-1 0,21 22 15,-20-22-15,20 1 0,-21-1 16,21 1-16,-20-1 0,-1 22 0,0 0 16,0-1-16,0 1 0,0 21 15,-21 0-15,22-1 0,-22 44 32,0-1-32,0 0 15,0 0-15,0 21 0,0-20 16,-22 20-16,22-21 0,0 21 0,-21 1 15,21-1-15</inkml:trace>
  <inkml:trace contextRef="#ctx0" brushRef="#br0" timeOffset="67832.1">20002 7345 0,'0'0'0,"22"0"0,-22 21 16,21-21-16,0 0 0,0 0 15,0 0-15,0-21 16,1 0-16,20 0 0,-42-1 15,21 1-15,0 0 0,0 0 16,1 0-16,-22 0 0,0-1 16,0 1-16,-22 21 15,1 0-15,0 0 16,0 0-16,0 21 16,0 1-16,-1-1 0,1 21 0,0-21 15,21 22-15,0-22 0,-21 21 0,21-21 16,0 22-16,0-22 0,0 42 15,0-42-15,21 1 0,0-1 16,0 0-16,1-21 16,20 0-16,-21 0 0,0 0 15,0 0-15,1 0 0,-1 0 16,0-21-16,21 0 0,-21-1 16,1 1-16,-1 0 0,0-21 0,-21 21 15,21-22-15,0 22 0,-21-21 16,21-1-16,1 1 0,-1 21 0,21-21 15,-21 20-15,0-20 16,22 21-16,-22 0 0,0 0 0,21 21 16,-20 0-16,20-22 0,-21 22 15,0 0-15,22 0 0,-22 22 16,0-1-16,0 0 0,0 42 16,-21-20-16,0-1 0,21 43 15,-21-64-15,0 21 0,0 1 0,0-22 16,-21 21-16,0-21 0,0 0 15,21 1-15,-21-22 0,21 21 16,-21-21-16,21-21 16,0-1-1,0 1-15,0 0 16,21 0-16,-21 0 0,21-22 0,0 22 16,0-21-16,0 0 0,1-1 15,-1 1-15,-21 21 0,21-22 16,0 22-16,0-21 0,-21 21 15,21 0-15,1 21 0,-1 0 16,0 0 0,0 0-16,0 0 15</inkml:trace>
  <inkml:trace contextRef="#ctx0" brushRef="#br0" timeOffset="68257.19">21569 7133 0,'0'0'0,"21"0"0,0 0 15,0-21-15,-21 0 16,21 0-16,-21 0 16,0-1-1,-21 22-15,0 0 0,0 0 0,0 0 16,0 0-16,-1 0 0,1 22 16,0-22-16,-21 21 0,21-21 0,21 21 15,-22 0-15,22 0 16,0 0-16,-21 1 0,21-1 0,0 0 15,0 0-15,0 0 16,21 0-16,1 1 0,-1-22 0,21 21 16,-21 0-16,0-21 0,22 21 0,-22 0 15,0-21-15,21 21 0,-20-21 16,-1 22-16,-21-1 16,0 0-1,-21-21-15,-1 0 0,1 0 16,-21 21-16,21-21 0,0 0 15,-22 0-15,22 0 0,0 0 0,0 0 16,0 0-16,-1 0 0,1 0 16,0 0-16,0 0 15,0 0 1,42-21 0,0 21-1,0 0-15</inkml:trace>
  <inkml:trace contextRef="#ctx0" brushRef="#br0" timeOffset="68540.7">21971 7218 0,'0'0'0,"0"-21"0,0 0 16,0-1-16,21 1 0,-21 0 16,0 0-16,21 21 0,-21-21 15,21 21 16,-21 21-31,0 0 0,0 0 16,0 0-16,0 22 0,0-22 0,0 21 16,-21-21-16,21 22 0,-21-22 15,21 0-15,0 0 0,0 22 0,-21-43 16,21 21-16,0 0 0,0 0 16,-21-21-16,21 21 0,21-21 31,0 0-31,0-21 15,0 0-15,1 21 0</inkml:trace>
  <inkml:trace contextRef="#ctx0" brushRef="#br0" timeOffset="69328.47">22585 7154 0,'0'0'15,"0"-21"-15,-21 21 16,-1 0-1,1 0-15,0 21 0,0 1 16,0-1-16,0 0 0,-1 0 0,1 21 16,0-20-16,0-1 15,21 0-15,0 21 0,-21-21 0,21 1 16,0-1-16,0 0 0,0 0 16,0 0-16,0 0 0,0 1 15,21-22-15,0 0 0,0 0 0,0 0 16,1 0-16,-1 0 0,0 0 15,0 0-15,0 0 16,-21-22-16,0 1 0,0 0 16,0 0-16,0 0 0,0 0 15,0-22-15,0 1 0,0 21 16,0-22-16,0 1 0,0 21 0,0-21 16,0 20-16,21 1 0,1 0 15,-22 0-15,21 21 0,0-21 0,21 21 16,-21 0-16,1 0 0,20 0 15,-21 0-15,0 0 0,0 0 16,22 21-16,-22 0 0,0 0 0,-21 0 16,21 22-16,-21-22 0,0 21 15,21-21-15,-21 1 0,0 20 0,0-21 16,0 0-16,0 22 0,0-22 16,0 0-16,0 0 0,0 0 15,0 0-15,0 1 16,-21-22 31,21-22-47,0 1 0,0 0 15,0 0-15,0-21 16,0 20-16,0 1 0,21-21 0,1 0 16,-1 20-16,0-20 0,0 0 15,0 21-15,22-1 0,-1-20 0,-21 21 16,21 21-16,1-21 0,20 0 15,-42 21-15,22 0 0,-22 0 16,0 21-16,-21 0 0,0 0 16,0 0-16,0 0 0,0 22 15,0 20-15,0-20 0,0-1 16,0-21-16,0 21 0,-21-20 16,0-1-16,21 21 0,-21-21 0,21 0 15,-22-21-15,22 22 0,0-1 16,0 0-16,-21-21 15,21-21 17,0 0-32,0-1 0</inkml:trace>
  <inkml:trace contextRef="#ctx0" brushRef="#br0" timeOffset="69612.53">22056 6795 0,'21'0'16,"-21"-22"-16,21 22 31,-42 0 16,0 0-47,-1 0 0,-20 0 16</inkml:trace>
  <inkml:trace contextRef="#ctx0" brushRef="#br0" timeOffset="87736.62">2815 9673 0,'0'21'0,"0"1"15,0-1-15,0 0 16,21 0-16,0 0 16,1-21-1,-1 0 1,0 0-16,0 0 0,0 0 15,0-21-15,1 21 16,-22-21-16,21 0 0,0 0 16,-21-1-16,0 1 0,0 0 15,0 0-15,0 0 0,0 0 16,-21 21 0,0 0-16,-1 0 0,-20 0 0,21 0 15,-21 21-15,-22 0 16,22 0-16,-1 0 0,-20 0 0,21 1 15,-1-1-15,1 0 0,-22 21 16,43-21-16,0 1 0,0 20 16,21-21-16,0 0 15,21 0-15,21 1 0,22-1 16,-43-21-16,21 21 16,1-21-16,-22 21 0,21-21 0,1 21 15,-22-21-15,21 21 16,0 1-16,-20-1 0,-1 0 15,-21 0-15,0 21 0,0-20 16,0-1-16,0 0 0,0 21 16,-21-21-16,-22 43 0,1-43 15,0 0-15,-1 0 0,1-21 16,0 22-16,-22-22 0,22 0 0,-1 0 16,-20 0-16,21 0 0,-1 0 15,1-22-15,0 1 0,-1 0 0,22 0 16,0 0-16,-21 0 15,20-1-15,22 1 0,-21 0 0,21 0 0,0 0 16,0 0-16,0-1 16,0 1-16,0 0 0,21 0 15,1 21-15,-1-21 0,0 21 16,21-21-16,-21 21 0,22 0 0,-1-22 16</inkml:trace>
  <inkml:trace contextRef="#ctx0" brushRef="#br0" timeOffset="88048.61">3217 9716 0,'0'21'47,"0"0"-47,0 21 15,0-21-15,0 1 0,0 20 0,-21 0 16,21-21-16,0 22 0,0-1 16,0 0-16,-21 1 0,21-22 0,0 21 15,0 1-15,0-1 0,-21-21 16,21 21-16,0-20 0,0 20 0,0-21 16,0 0-16,0 0 0,0 1 15,0-44 1,0 1-1,0 0-15,0 0 0,21 0 16</inkml:trace>
  <inkml:trace contextRef="#ctx0" brushRef="#br0" timeOffset="88260.63">3006 10160 0,'0'0'0,"0"21"0,-22-21 15,22 21 1,22-21 0,-1 0-16,0 0 15,21 0-15,-21 0 0,1-21 16,20 21-16,-21-21 0,21 21 16,1-21-16,-22 0 0,21 21 0,1-21 15</inkml:trace>
  <inkml:trace contextRef="#ctx0" brushRef="#br0" timeOffset="88981.56">3492 10075 0,'0'0'0,"0"22"0,-21-22 15,0 21-15,21 0 0,0 0 16,-21-21-16,21 21 16,0 0-1,21-21-15,0 0 16,0 0-16,22 0 0,-22-21 15,0 0-15,21 21 0,-20-21 16,-1 0-16,0 21 0,21-21 0,-42-1 16,21 22-16,-21-21 0,22 0 15,-22 0-15,0 0 16,-22 21 0,1 0-16,0 0 0,0 0 0,0 0 15,0 21-15,-1 0 0,-20-21 0,21 21 16,0 0-16,0 1 15,-1-1-15,1 21 0,21-21 0,0 0 16,0 1-16,0-1 0,0 21 16,0-21-16,0 0 0,0 1 0,21-1 15,1 0-15,20-21 16,-21 0-16,0 0 0,22 0 0,-22 0 16,21 0-16,0-21 0,-20 0 0,20-1 15,0 1-15,1 0 0,-22 0 16,21 0-16,-21 0 0,0-1 0,1 1 15,-1 0-15,0 0 0,0 0 16,-21 0-16,0-1 0,0 1 16,0 0-16,0 42 47,0 0-47,0 1 15,0-1-15,0 21 0,0-21 16,0 0-16,0 22 0,-21-1 0,21 0 15,-21 22-15,21-22 0,-21 22 16,21-1-16,-22 22 0,1-22 0,0 1 16,0 21-16,0-22 0,0 22 15,-22 21-15,22-22 0,0 1 0,0 0 16,0-1-16,-22 64 16,22-84-16,21-1 0,-21 1 15,21-22-15,-21 1 0,21 41 16,-21-41-16,21-22 0,0 0 0,0 0 15,-22 0-15,22-42 32,0 0-32,22 0 15,-1-22-15,0 22 0,0-21 0,-21-22 16,21 22-16,0-21 0</inkml:trace>
  <inkml:trace contextRef="#ctx0" brushRef="#br0" timeOffset="89336.63">3895 10224 0,'0'0'15,"0"-22"-15,0 1 0,0 0 0,0 0 16,0 0-16,0 0 16,21 21-16,0-22 0,0 22 15,0-21-15,0 21 0,1 0 0,-1 0 16,0 0-16,21 0 0,-21 0 15,1 0-15,-1 0 0,21 0 16,-21 21-16,0-21 0,-21 43 16,0-22-16,0 0 15,0 0-15,0 0 0,0 1 0,-21-1 16,21 0-16,-21 0 0,0 0 0,-43 22 16,43-43-16,0 21 15,0 0-15,0-21 0,21 21 0,-21-21 16,-1 0-16,22-21 47,22 21-47,-22-21 15,21 0-15</inkml:trace>
  <inkml:trace contextRef="#ctx0" brushRef="#br0" timeOffset="89804.35">4699 10097 0,'21'-64'31,"-21"43"-15,-21 21-16,0 0 0,0 0 16,-1 0-16,-20 0 0,21 0 0,-21 0 15,20 21-15,1-21 0,-42 42 16,42-42-16,-1 22 15,1-1-15,21 0 16,0 0-16,0 0 0,0 0 16,21-21-16,1 0 15,-1 0-15,21 22 0,-21-22 16,0 0-16,22 21 0,-22-21 0,21 0 16,-21 21-16,1-21 0,-1 0 15,0 21-15,0 0 0,0-21 16,0 21-16,-21 1 0,0-1 0,0 0 15,0 0-15,-21-21 16,-21 21-16,21-21 0,0 21 0,-1-21 16,-20 0-16,21 22 15,-21-22-15,20 0 0,1 0 0,-42 21 16,42-21-16,-1 0 0,1 0 16,0 0-16,0 0 0,0 0 15,0 0-15,21-21 16,0-1-1,0 1-15,0 0 0,0 0 16</inkml:trace>
  <inkml:trace contextRef="#ctx0" brushRef="#br0" timeOffset="90351.63">5905 9737 0,'0'0'15,"0"-21"-15,0-1 0,0 1 16,0 0-16,0 0 15,0 42 17,0 0-32,0 22 0,22-22 15,-22 21-15,0 0 0,0 1 16,0-1-16,0 0 0,0 1 0,0-22 16,0 21-16,0 1 0,0-1 0,0-21 15,0 21-15,0 1 0,-22-22 16,22 42-16,0-41 0,0-1 15,0 0-15,0 0 16,0-42 15,0 0-31,0 0 16</inkml:trace>
  <inkml:trace contextRef="#ctx0" brushRef="#br0" timeOffset="90932.57">5651 10097 0,'0'0'0,"-21"0"0,0 0 0,21-22 15,42 1 17,-20 21-32,20-21 0,-21 21 15,43-21-15,-22 0 0,0 21 0,22-21 16,-22 21-16,0-22 15,1 1-15,41 0 0,-41 21 16,-22 0-16,0-21 0,0 21 0,0 0 16,1 0-16,-22 21 31,0 0-31,0 0 0,0 1 16,-22-1-16,22 0 0,-21 0 0,0 0 15,21 0-15,-21 22 0,21-1 16,0-21-16,0 0 0,0 1 15,0-1-15,0 0 0,0 0 0,0 0 16,21 0 0,0-21-16,0 0 0,1 0 15,-1 0-15,0 0 0,0-21 0,21 0 16,-20 21-16,-1-21 0,21 0 16,22-22-16,-43 22 0,0 0 15,0 0-15,0 0 0,-21-22 0,0 22 16,0 0-16,0-21 0,0 21 15,-21-22-15,0 22 0,-21 0 0,20 0 16,1 0-16,-21-1 0,21 22 16,-22 0-16,22 0 0,0 0 0,0 22 15,-43-1 1,64 0-16,-21 0 0,0 43 16,21-43-16,0 0 0,0 0 0,-21 0 15,21 0-15,0 1 0,0-1 16,0 0-16,0 0 15,21-21 1</inkml:trace>
  <inkml:trace contextRef="#ctx0" brushRef="#br0" timeOffset="92225.52">7959 9906 0,'0'0'0,"0"-21"0,21 21 16,0-21-16,0 0 0,-21-1 16,0 1-16,21 21 0,-21-21 0,0 0 15,0 0-15,0 0 0,0-1 16,0 1-16,-42 21 16,21 0-16,0 0 0,-22 0 0,22 0 15,-21 0-15,-1 21 0,1 22 16,0-22-16,-1 21 0,1 1 0,0-1 15,-1 0-15,1 22 0,21-22 16,0 0-16,0 22 0,-1-22 0,22 1 16,-21-1-16,21 21 0,0-20 15,0-22-15,0 21 0,21-21 0,43 22 16,-22-22-16,1-21 0,-1 0 16,21 0-16,-20 0 0,20 0 15,1-21-15,-1 0 0,1-1 16,-1-20-16,-20 21 0,20-21 0,1 20 15,-22-20-15,0 0 0,-21 21 16,22-22-16,-22 1 0,0 0 0,0-1 16,-21 1-16,21 0 0,-21-1 15,0 1-15,0 0 0,0-1 0,0 22 16,0-21-16,0 21 0,0 42 31,-21 0-31,21 0 16,0 21-16,-21 1 0,21-1 0,0 0 15,0 1-15,0-22 0,0 21 0,0 1 16,-21-1-16,21 0 0,-21 1 16,21-1-16,0-21 0,-21 21 15,21-20-15,-22-1 0,22 0 0,0 0 16,0 0-16,0-42 31,0 0-15,22 0-16,-22 0 0,21-22 0,0 22 15,-21 0-15,21-21 0,0 20 0,0-20 16,1 21-16,-1 0 0,0-22 16,21 22-16,-21 0 0,1 21 15,-1 0-15,0 0 0,0 0 16,0 0-16,0 21 0,1 0 16,-22 1-16,21-1 0,-21 0 15,0 21-15,0-21 0,0 1 16,0-1-16,0 0 0,21 0 0,-21 0 15,21 0-15,-21 1 0,21-1 16,0-21-16,1 0 0,-1 0 16,0 0-16,0 0 0,21 0 0,-20-21 15,20-1-15,-21 1 0,21 21 16,-20-42-16,20 21 0,-21 0 0,21-1 16,-20 1-16,-1-21 0,0 21 15,-21 0-15,0-1 0,0-20 0,21 42 16,-21-21-16,0 0 0,-21 21 31,0 0-31,0 0 0,-1 0 0,1 21 16,21 0-16,-21-21 0,0 21 0,0 0 15,0 22-15,21-22 0,0 0 16,0 0-16,0 0 0,0 1 0,0-1 16,0 21-16,0-21 0,21 0 15,0 1-15,-21-1 16,21-21-16,0 0 0,0 21 0,1-21 15,-1 0-15,0 0 0,21 0 16,-21 0-16,22-21 0,-22 21 0,21-21 0,-21-1 16,22 1-16,-1 0 0,-21 0 15,22 0-15,-1 0 0,-21-1 16,21-20-16</inkml:trace>
  <inkml:trace contextRef="#ctx0" brushRef="#br0" timeOffset="93004.19">9864 9906 0,'0'0'0,"0"-21"0,0 0 0,-22 21 15,1 0-15,0 0 16,0 21-16,0 0 0,0 0 16,-1 0-16,22 1 0,-21-1 0,0 21 15,21-21-15,0 0 0,0 22 16,-21-22-16,21 0 0,0 0 0,0 22 16,0-22-16,0 0 0,0 0 15,0 0-15,21 0 0,0 1 16,0-22-16,1 0 0,-1 0 15,21 0-15,-21 0 0,22 0 16,-1 0-16,-21-22 0,21 1 0,1 0 16,-1 0-16,0 0 0,1 0 0,-1-1 15,-21-20-15,22 21 0,-1-64 16,-21 43-16,-21 0 0,21-22 16,0 22-16,-21-22 0,22 22 15,-22 0-15,0-1 0,0 1 0,0 21 16,0 0-16,0-1 0,0 1 15,0 42 1,0 1-16,0-1 0,0 21 16,0-21-16,0 22 0,0-1 15,0 21-15,0-20 0,-22-1 0,22 0 16,-21 1-16,0-1 0,21-21 0,-21 22 16,21-22-16,-21 0 0,21 0 15,0 0-15,0 0 0,-21 1 16,42-44 15,-21 1-31,21 21 16,0-21-16,0 0 15,0 0-15,-21-22 0,22 22 0,-1 0 16,0 0-16,0-21 0,0 20 0,0 1 16,22 0-16,-43 0 0,21 0 15,0 21-15,0 0 0,-21-21 0,21 21 16,-21 21-1,-21 0 1,0-21-16,0 21 0,0-21 16,0 21-16,-1-21 0,-20 21 0,21-21 15,0 0-15,0 22 0,-1-22 0,1 0 16,0 21-16,21 0 16,0 0-16,0 0 15,0 0-15,21 1 16,0-22-16,1 21 0,-1 0 15,0-21-15,0 21 0,0-21 0,-21 21 16,21-21-16,1 0 0,-1 21 0,-21 1 16,21-22-1,-21 21-15</inkml:trace>
  <inkml:trace contextRef="#ctx0" brushRef="#br0" timeOffset="95431.94">11853 9821 0,'21'-21'0,"1"0"0,-1 0 0,0 0 15,0 0-15,-21-1 0,0 1 16,0-21-16,0 21 0,0 0 16,-21-1-16,-21 22 0,20 0 15,1 0-15,-42 0 16,42 0-16,-22 22 0,-20 20 0,42 0 16,-22 1-16,22-1 15,0 0-15,0 22 0,0-22 0,-1 0 16,22 22-16,-21-22 0,21 1 15,0-1-15,0-21 0,0 43 16,0-22-16,21-21 0,1 0 0,-1 0 16,0 1-16,0-1 0,0-21 15,0 0-15,22 0 0,-22 0 0,64-21 16,-22-1-16,-21 22 16,22-21-16,-1 0 0,-20-21 0,20 21 15,1-22-15,-22 22 0,22-21 0,-22-1 16,-21 1-16,21 0 15,1-22-15,-22 22 0,0-22 0,-21 22 16,0-21-16,0-43 0,0 63 16,0 1-16,0 21 0,0-21 15,0 20-15,0 1 0,-21 0 0,0 21 16,0 0-16,-1 0 16,1 0-16,21 21 0,-21 22 15,21-22-15,0 21 0,0 0 0,0 22 16,-21-22-16,21 22 0,0-22 15,-21 22-15,21-22 0,0 21 0,0-20 16,-21-1-16,21-21 16,-22 22-16,22-22 0,0 21 0,0-21 15,0 0-15,0 1 0,0-1 16,0-42 15,0-1-31,22 1 16,-22 0-16,21 0 0,0 0 15,0-22-15,-21 22 0,21 0 0,0-21 16,22-22-16,-43 43 16,42-21-16,-21 42 15,0 0-15,1 21 16,-22 0 0,0 0-16,0 22 0,0-22 0,0 0 15,0 0-15,0 0 0,0 22 0,0-22 16,21 0-16,-21 0 0,21 0 15,-21 0-15,21-21 0,0 22 16,0-22-16,1 0 0,-1 0 16,0 0-16,21 0 0,-21 0 15,22-22-15,-22 1 0,21 21 0,22-42 16,-22 21-16,0 0 16,-20-1-16,-1-20 0,0 21 0,0-21 15,-21 20-15,21-20 0,-21 21 16,0-21-16,0 20 0,0 1 15,-21 0-15,0 21 0,0 0 16,0 0-16,-1 0 0,1 21 16,0 22-16,21-22 15,0 0-15,0 21 0,0-21 0,0 1 16,0 20-16,0-21 0,0 0 16,21 0-16,0 1 0,1-1 15,-1 0-15,0 0 0,42 0 16,-41 0-16,-1-21 0,21 0 15,-21 0-15,0 0 0,1 0 0,20 0 16,0 0-16,-21 0 0,1-21 0,-1 21 16,0-21-16,0 0 15,21 0-15,-20 0 0,-1-1 0,0 1 16,0 0-16,0 0 0,0-21 16,1 20-16,-22 1 0,0 0 0,21 0 15,-21 0-15,0 42 31,-21 0-31,-1 0 0,22 0 0,-21 1 16,0 20-16,0-21 16,21 21-16,0-20 0,0-1 0,-21 0 15,21 21-15,0-21 16,0 1-16,21-22 16,0 0-16,-21 21 0,21-21 15,0 0-15,1 0 0,-1 0 0,0 0 16,0-21-16,0 21 0,0-22 15,1 1-15,-1 0 0,0 0 16,-21 0-16,21 0 0,-21-1 0,0 1 16,0 0-16,0-21 0,0 21 15,0-1-15,-21 1 0,0 0 0,0 0 16,-1 21-16,1 0 0,21-21 16,-21 21-16,0 0 0,0 0 0,0 0 15,42 0 16,0 0-15,0 0-16,0 0 0,22 0 16,-22 0-16,21 0 0,-21 0 0,22 0 15,-1 0-15,43 0 0,-64 21 16,0-21-16,0 21 0,0 0 16,0-21-16,-21 43 0,0-22 15,0 0-15,0 0 16,0 0-16,0 0 0,0 1 15,0-1-15,0 0 0,0 0 0,-21 0 16,21 0-16,0 1 16,0-1-16,0 0 15,0-42 17,0 0-17,0-1-15,0 1 0,21 0 16,1 0-16,-1 0 0,0-22 15,0 22-15,0-21 0,0 0 0,1 20 16,-1-20-16,0 21 0,0-21 16,21-1-16,-20 43 15,-1-21-15,0 21 0,0 0 0,-21 21 16,21 0-16,0 22 16,-21-22-16,0 0 0,0 21 15,0-20-15,0-1 0,0 21 16,0-21-16,0 0 0,0 1 0,0-1 15,0 0-15,0 0 0,22 0 0,-22 0 16,21-21 0,0 0-16,0 0 15,0 0-15,0 0 16,1-21-16,-1 21 0,0-21 0,0 0 16,0 21-16,0-21 0,1 0 0,20-1 15,-21-20-15,0 21 16,0 0-16,1-22 0,-1 22 0,0 0 15,0-21-15,0 21 0,0-1 16,-21 1-16,0 42 31,0 22-31,0-22 16,0 0-16,0 0 0,-21 22 0,21-22 16,-21 0-16,21 21 0,-21-21 15,21 1-15,0 20 16,0-21-16,0 0 0,0 0 15,21-21-15,0 0 0,0 0 16,1 0-16,-1 0 0,21 0 0,-21 0 16,22 0-16,-22 0 15,21-21-15,-21 21 0,22-21 0,-1 0 16,-21 0-16,21 0 0,-20-1 0,-1 1 16,21-21-16,-21 21 0,-21-22 15,0 22-15,0-21 0,0 21 0,0-22 16,0 22-16,-21 21 15,0 0-15,-21 0 0,20 21 16,1 1-16,0-1 0,0 0 16,0 21-16,0-21 0,-1 22 0,22-22 15,-21 0-15,21 21 0,0-20 16,0-1-16,0 0 0,0 0 16,21 0-16,22-21 15,-22 21-15,0-21 0,0 0 16,0 0-16,22 0 0,-22 0 0,0 0 15,0-21-15,0 21 0,1-21 0,-1 0 16,0 0-16</inkml:trace>
  <inkml:trace contextRef="#ctx0" brushRef="#br0" timeOffset="95968.77">16425 9377 0,'0'0'0,"0"-21"15,0 42 1,0 21 0,0-21-16,0 22 0,0-1 0,-21 0 15,21 85 1,0-84-16,0 20 0,-21 1 0,21-22 16,0 22-16,-21-22 0,0 0 15,-1 1-15,1-1 0,-21 21 16,21-41-16,0-1 0,-22 21 15,43-63 17,0 0-32,0 0 0,0-1 0,0 1 15,21-21-15,-21 21 0</inkml:trace>
  <inkml:trace contextRef="#ctx0" brushRef="#br0" timeOffset="96549">16277 9631 0,'0'0'0,"0"-21"0,0-22 0,0 22 15,0-21-15,0 21 0,0 0 16,0-1-16,21 1 0,-21 0 0,21 21 16,1-21-16,20 0 0,-21 21 15,0 0-15,22 0 0,-22-21 16,21 21-16,0 0 0,1 0 0,-1 0 16,0 0-16,1 0 0,-1 21 15,-21 0-15,0-21 0,1 21 16,-22 0-16,0 22 0,0-22 0,0 0 15,-22 21-15,1-21 0,-63 43 16,41-22-16,1-21 0,-22 1 0,22-1 16,0 0-16,-1 0 15,1 0-15,21-21 0,0 0 0,0 21 16,42-21 15,0-21-31,0 21 16,21 0-16,-20 0 0,20 0 0,0 0 15,-21 0-15,22 0 0,-1 0 0,0 21 16,1 1-16,-1-1 0,-21 0 16,22 0-16,-22 0 0,0 0 0,0 1 15,-21-1-15,0 0 16,0 21-16,0-21 0,0 1 0,0-1 0,-21 21 16,0-21-16,-43 22 15,43-22-15,-21 0 0,21-21 16,-22 21-16,22 0 0,-21-21 0,-1 0 15,1 0-15,0 0 0,21 0 16,-22 0-16,1 0 0,0 0 0,-1 0 16,22-21-16,-21 0 0,21 21 0,-1-21 15,1 21-15,0-21 0,0-1 16,21 1-16,0 0 16,0 0-1,21 21 1,0 0-16,0 0 0,22-21 0,-22 0 0,21 21 15,1-22-15,-22 22 16</inkml:trace>
  <inkml:trace contextRef="#ctx0" brushRef="#br0" timeOffset="96968.35">16954 9885 0,'0'0'0,"0"-21"16,0 0-16,0-1 15,22 1-15,-22 0 16,21 21-16,0-21 0,0 21 16,0 0-16,0 0 15,1 0-15,-1 0 0,21 0 0,-21 0 16,43 21-16,-43 21 0,21-20 16,-21-1-16,1 0 0,-1 21 15,-21-21-15,0 1 0,0 20 0,0-21 16,0 0-16,-21 0 0,21 1 15,-22-1-15,1 0 0,0 0 0,0-21 16,21 21-16,-21-21 16,21-21-1,0 0-15,0 0 16,0 0-16,0-1 16,0 1-16,0 0 0,21 0 15,0 0-15,-21 0 0,21-22 0,-21 22 16,21 0-16,22-43 15,-22 64-15,0-21 0,-21 0 0,21 21 16,0 0-16,1 0 0,-1-21 16,0 21-16,0 0 0,0 0 15,0 0-15,1 0 0</inkml:trace>
  <inkml:trace contextRef="#ctx0" brushRef="#br0" timeOffset="97396.63">17865 9716 0,'0'-22'15,"0"44"-15,-22-44 32,1 44-17,0-22-15,0 42 0,21-21 16,-21 0-16,0 0 0,21 22 0,-22-22 16,1 21-16,0-21 0,21 22 0,0-22 15,0 0-15,-21 0 0,21 0 16,0 1-16,0-1 0,0 0 0,0 0 15,21-21-15,0 0 16,0 0-16,1 0 0,-1 0 0,21 0 16,-21 0-16,22 0 0,20-42 15,-42 42-15,22-43 16,-1 22-16,-21 0 0,-21 0 16,0-21-16,21 20 0,-21-20 0,0 21 15,0-21-15,0-1 0,0 22 16,-21-42-16,0 20 0,0 22 15,0 21-15,-1-21 0,-20 21 16,0 0-16,21 21 0,-22-21 16,22 21-16,0 0 0,0 22 15,0-22-15,-1 21 0,1-21 16,21 22-16,-21 20 0,21-20 0,0-22 16,0 0-16,0 0 15,0 0-15,21-21 0,0 21 0,1-21 16,-1 0-16</inkml:trace>
  <inkml:trace contextRef="#ctx0" brushRef="#br0" timeOffset="98008.18">18309 9779 0,'0'0'0,"0"-21"0,0 0 15,0 0-15,0 42 31,-21-21-31,21 21 0,0 21 16,0-21-16,-21 1 0,21 20 16,-21-21-16,21 21 0,0-20 0,0-1 15,-22 0-15,22 0 0,0 0 0,-21 0 16,21 1-16,0-1 16,21-21-1,1 0-15,-1 0 0,0 0 16,0 0-16,0-21 15,0-1-15,1 22 0,41-63 16,-42 42-16,0 0 16,1-22-16,-1 22 0,0 0 0,0-21 15,-21 20-15,21 1 0,0 21 16,-21-21-16,0 42 16,0 0-16,0 1 15,0-1-15,0 0 0,0 0 16,-21 21-16,0-20 0,21-1 15,0 0-15,0 0 0,0 0 16,0 0-16,0 1 0,21-1 16,0-21-16,1 0 0,-1 0 15,0 0-15,0 0 0,0 0 16,0 0-16,1-21 0,-1 21 0,0-22 16,0 22-16,0-21 15,0 0-15,-21 0 0,22-21 0,-22 20 16,21-20-16,-21 21 0,0-21 0,0-1 15,0 1-15,0 21 0,0-22 16,0 22-16,0 0 0,0 0 16,0 42-1,0 0 1,-21 0-16,21 1 16</inkml:trace>
  <inkml:trace contextRef="#ctx0" brushRef="#br0" timeOffset="98393.18">19262 9652 0,'0'0'15,"21"-21"-15,-21 0 0,21 21 16,-21-21-16,-21 21 16,0 0-1,-1 0-15,1 0 0,0 21 16,0-21-16,0 21 0,0 0 0,-1 0 15,22 0-15,0 1 0,0-1 16,0 0-16,0 0 0,0 0 16,0 0-16,22 1 15,-1-22-15,0 21 0,0 0 0,0-21 16,0 21-16,-21 0 0,22-21 16,-1 21-16,-21 1 0,21-22 0,-21 21 15,0 0-15,-21 0 16,0-21-16,-1 0 15,1 0-15,0 0 0,0 21 0,0-21 16,0 0-16,-1 0 0,1 0 16,-21 0-16,21 0 15,21-21 1,0 0 0,21 21-1,0-21-15,0 21 0,0-21 16</inkml:trace>
  <inkml:trace contextRef="#ctx0" brushRef="#br0" timeOffset="99052.61">19473 9843 0,'0'0'0,"21"0"16,1-22-16,-1 1 0,0 21 16,0-21-16,0 0 15,0 0-15,1 0 0,-1-1 16,-21 1-16,0 0 15,0 0 1,-21 21 0,-1 21-16,1 0 15,0 0-15,0 1 0,0 20 0,0-21 16,-1 0-16,22 22 0,0-22 16,-21 0-16,21 0 0,0 0 0,0 0 15,0 1-15,0-1 16,0 0-16,21-21 0,1 0 15,-1 0-15,0 0 0,0 21 16,0-21-16,22 0 0,-22 0 0,0 0 16,0 0-16,21 0 0,-20 0 15,-1-21-15,0 0 16,0 0-16,-21-1 0,21 22 0,-21-21 16,0 0-16,0 0 0,0 0 0,0-22 15,0 22-15,0 0 0,0 0 16,21 0-16,1 0 0,-22-1 0,21 1 15,0 0-15,0 21 0,-21-21 16,21 0-16,0 21 0,1 0 0,-1 0 16,0 0-16,0 0 0,0 0 15,0 0-15,-21 21 16,22 0-16,-22 21 0,0 1 16,0-22-16,0 42 15,0-41-15,0-1 0,0 0 0,0 0 16,0 0-16,0 0 0,-22 1 15,1-22-15,21 21 0,0-42 47,0-1-47,0 1 16,0 0-16,0 0 0,21 0 16,1-22-16,-22 22 0,0 0 0,21-21 15,-21 21-15,21-1 0,-21 1 16,21 0-16,-21 0 0,0 0 15,0 0-15,21 21 16</inkml:trace>
  <inkml:trace contextRef="#ctx0" brushRef="#br0" timeOffset="99547.23">20553 9271 0,'0'0'0,"21"-42"31,-21 21-31,0-1 0,0 44 31,0-1-31,0 0 16,0 0-16,0 21 0,0 1 0,21-22 15,0 21-15,0 22 0,-21-22 16,22 0-16,-22 22 0,21-22 0,-21 1 16,0-1-16,0 0 0,0 22 15,0-22-15,0-21 0,0 0 16,0 1-16,0-1 0,0 0 16,21-21-1,0 0-15,0-21 16,0 0-16,-21-1 15,22 1-15,-1 0 0,0-21 0</inkml:trace>
  <inkml:trace contextRef="#ctx0" brushRef="#br0" timeOffset="99800.49">21188 9335 0,'0'0'0,"21"-149"31,-42 171 0,21-1-31,-21 21 0,-1-21 0,1 22 16,21-1-16,-21 0 0,0 1 16,0 20-16,0 1 0,-22 20 15,22-20-15,0-22 16,0-21-16,0 22 0,-1-22 0,22 0 16,0 0-16,0 0 0,0 0 0,22-21 46,-1 0-46,0-21 0,-21 0 16</inkml:trace>
  <inkml:trace contextRef="#ctx0" brushRef="#br0" timeOffset="100144.9">21124 9737 0,'0'-21'15,"0"-1"1,21 22-16,1-21 0,-1 21 0,-21-21 16,21 0-16,0 21 0,-21-21 0,21 0 15,0-1-15,-21 1 16,0 0-16,22 21 0,-22 21 31,0 0-31,-22 1 0,1-1 16,21 0-16,-21 0 0,0 0 15,21 22-15,0-22 0,-21 0 16,21 0-16,-21 0 0,21 0 0,0 1 16,0-1-16,0 0 0,0 0 15,21-21 1,0 0-16,0 0 16,0 0-16,22 0 0,-22 0 15,0 0-15,21 0 0,1-21 16,-22 21-16</inkml:trace>
  <inkml:trace contextRef="#ctx0" brushRef="#br0" timeOffset="100525.97">21484 9694 0,'0'0'0,"-21"0"0,21-21 0,0 0 0,0 0 16,0 0-16,0-22 16,0 22-16,21 0 15,0 21-15,-21-21 0,21 21 16,1 0-16,-1 0 0,0 0 0,0 0 15,0 0-15,0 0 0,1 0 0,-1 21 16,0 0-16,0 0 16,-21 1-16,0-1 0,0 21 0,0-21 15,0 0-15,0 1 0,0-1 16,0 0-16,0 0 0,-21 0 0,0 0 16,0-21-16,-1 22 0,1-1 15,0-21 1,21-21 15,0-1-31,21 1 0,0 21 16,-21-21-16,22 0 0,-1 0 15,-21 0-15,21-22 0,0 22 0,0 21 16,-21-21-16,21 0 0,1 0 16,-1-1-16,0 22 0,0-21 0,0 21 15,0-21-15,1 21 0,-1 0 16,0 0-16</inkml:trace>
  <inkml:trace contextRef="#ctx0" brushRef="#br0" timeOffset="100932.62">22267 9504 0,'0'-21'31,"-21"21"-31,0 0 16,0 0-16,0 0 15,-1 0-15,1 0 0,0 0 16,0 0-16,21 21 0,-21-21 16,21 21-16,-21 0 0,21 0 15,0 1-15,0-1 0,0 0 16,0 0-16,0 0 16,21 0-16,0-21 0,-21 22 15,21-22-15,0 21 0,-21 0 16,21-21-16,1 21 0,-22 0 15,0 0 1,-22-21 0,1 22-1,0-22-15,-21 0 0,21 0 16,-1 0-16,1 0 0,0 0 16,0 0-16,0 0 0,0 0 15,42-22 32,0 22-47,0 0 0</inkml:trace>
  <inkml:trace contextRef="#ctx0" brushRef="#br0" timeOffset="101208.43">22479 9567 0,'0'0'0,"0"-21"0,21 0 0,-21 0 15,0 0 1,0 42 0,-21 0-1,21 0-15,0 0 0,0 1 16,-21 20-16,21-21 0,-21 0 16,21 0-16,-22 1 0,22-1 0,0 0 15,0 0-15,0 0 16,-21 0-16,21 1 0,21-44 62,1 22-62</inkml:trace>
  <inkml:trace contextRef="#ctx0" brushRef="#br0" timeOffset="101976.61">22839 9546 0,'0'0'15,"0"-21"-15,0 42 32,-21 0-17,-1 1-15,22-1 0,-21-21 0,0 21 16,0 0-16,21 21 16,0-20-16,-21-1 0,21 0 0,-21 0 15,21 0-15,0 0 16,0 1-16,0-1 15,21-21 1,0 0-16,0 0 16,-21-21-1,0-1-15,0 1 16,21 21-16,-21-21 0,0 0 0,0 0 16,0 0-16,0-22 0,0 22 15,21 0-15,-21 0 0,22 0 0,-1-1 16,-21 1-16,21 21 0,0-21 15,0 21-15,0-21 16,1 21-16,-1 0 0,0 0 0,0 0 16,0 0-16,0 0 0,1 0 15,-1 0-15,0 21 0,-21 0 16,0 0-16,0 22 0,0-22 16,0 0-16,0 21 0,0 1 15,0-22-15,0 0 0,0 0 16,0 0-16,0 1 0,-21-1 15,0-21 17,21-21-1,0-1-31,0 1 0,0 0 16,0 0-16,0-21 0,0 20 15,21 1-15,-21-21 0,21 21 0,0 0 16,0-22-16,0 22 0,1 0 15,-1 0-15,21 0 0,-21 21 16,0-22-16,22 22 0,-22 0 16,0 0-16,-21 22 0,0-1 15,0 0-15,0 0 0,21 0 16,-21 22-16,0-22 0,0 0 16,0 21-16,0-21 0,0 1 0,0-1 15,0 21-15,-21-21 0,21 0 16,0 1-16,-21-1 15,0-21-15,0 0 16,-1 0 0,1-21-1,0-1 1,0 1-16</inkml:trace>
  <inkml:trace contextRef="#ctx0" brushRef="#br0" timeOffset="102220.64">22627 9123 0,'0'0'0,"-42"-21"31,21 21-31,-1-21 0,1 21 47,0 0-31,0 0-1,-21 21-15,20-21 16</inkml:trace>
  <inkml:trace contextRef="#ctx0" brushRef="#br0" timeOffset="104880.37">2413 10922 0,'21'0'16,"0"0"15,0 0-16,1 0-15,-1 0 16,0 0-16,0 0 0,0 0 16,0 21-16,22-21 15,-22 0-15,0 0 0,21 0 16,-20 0-16,20 0 0,-21 0 0,43 0 16,-22 0-16,0 0 15,1 0-15,-22 0 0,21 0 0,0 0 16,64 0-16,-63 0 15,20 0-15,-21 0 0,22 0 0,-22 0 16,22 0-16,-1 0 0,-20 0 0,20 0 16,1 0-16,-1 0 0,-21 0 15,22 0-15,-22 0 0,22 0 16,-22 0-16,0 0 0,22 0 16,-1 0-16,-20 0 0,20 0 0,1 0 15,-1 0-15,64-21 0,-63 21 16,-1 0-16,1 0 0,-1 0 15,-20 0-15,20 0 0,43 0 16,-64 0-16,22 0 0,-22 0 16,0 0-16,22 0 0,-1 0 0,-20 0 15,20 0-15,1 0 0,-1 0 0,22 0 16,-22 0-16,1 0 0,-1 0 16,1 0-16,-22 0 0,22 0 0,42 0 15,-43 0-15,1 0 0,-22 0 16,21 0-16,1-21 15,-1 21-15,1 0 0,-1 0 0,22 0 16,-21 0-16,-1 0 0,22 0 0,-22-21 16,1 21-16,-1 0 0,1 0 15,-1 0-15,1 0 0,-1 0 0,22-21 16,-22 21-16,1 0 16,21 0-16,-22 0 0,1 0 0,20 0 0,-20 0 15,-1-22-15,64 22 16,-63 0-16,-1 0 0,1 0 0,-22 0 15,22-21-15,-1 21 0,22 0 16,-22 0-16,1 0 0,20 0 0,-20 0 16,-1-21-16,22 21 0,-21 0 0,-1 0 15,1 0-15,-22 0 0,21 0 16,1 0-16,-22 0 0,22 0 16,-1-21-16,-20 21 0,20 0 0,1 0 15,-1 0-15,1 0 0,-1 0 16,1 0-16,-1 0 0,1 0 0,-1 0 15,1 0-15,-1-21 0,1 21 0,-1 0 16,-21 0-16,22 0 0,-1 0 16,-20 0-16,20 0 0,1 0 0,-22 0 15,85 0-15,-63-21 16,-22 21-16,21 0 0,1 0 16,-1 0-16,1 0 0,-1 0 0,-20 0 15,20-22-15,1 22 0,-22 0 16,22 0-16,-1 0 0,1 0 0,-1-21 15,1 21-15,-1 0 0,1 0 16,-1 0-16,1 0 0,-1 0 0,1-21 16,-1 21-16,1 0 0,-1 0 15,1 0-15,-1 0 0,1-21 0,63 21 16,-64 0-16,1 0 0,20 0 16,-20-21-16,20 21 0,-20 0 15,21 0-15,-1 0 0,-20 0 0,-1 0 16,1-21-16,20 21 0,-41 0 15,20 0-15,1 0 0,-1 0 16,1 0-16,-1 0 0,22-22 0,-22 22 16,1 0-16,-1 0 0,22 0 15,-21 0-15,-1 0 0,1-21 0,-1 21 16,1 0-16,-1 0 0,1 0 16,-1 0-16,1-21 0,-1 21 0,1 0 15,20 0-15,-20-21 0,-1 21 16,22 0-16,-22 0 0,1 0 15,-1-21-15,1 21 0,-1 0 0,1 0 16,-1 0-16,1 0 0,63-21 16,-64 21-16,1 0 0,-1 0 15,1 0-15,21 0 0,-22 0 16,1-22-16,-1 22 0,22 0 0,-22 0 16,1 0-16,-22 0 0,22 0 15,-1 0-15,-21-21 0,22 21 0,-22 0 16,22 0-16,-1 0 0,1 0 15,-1 0-15,1 0 0,-1 0 0,1 0 16,-1 0-16,1-21 0,-1 21 16,1 0-16,-22 0 0,22 0 0,-1-21 15,1 21-15,-22 0 0,21 0 16,1-21-16,-1 21 0,1 0 0,-1 0 16,1 0-16,21 0 15,-22-21-15,64 21 0,-63 0 16,-1 0-16,-21 0 0,22 0 15,-1-22-15,1 22 0,-1 0 0,1 0 16,-1 0-16,1 0 0,-1-21 0,22 21 16,-21 0-16,20 0 0,-20 0 15,20 0-15,-20 0 0,-1 0 0,1-21 16,-1 21-16,64 0 16,-63 0-16,-1 0 0,1 0 0,-1 0 15,22 0-15,-21 0 0,20 0 16,-20 0-16,20 0 0,-20-21 15,21 21-15,-22 0 0,1 0 0,-1 0 16,1 0-16,-1 0 0,22-21 16,-22 21-16,85 0 0,-63 0 15,0 0-15,-1 0 0,-20 0 16,21-21-16,63 21 0,-85 0 16,1 0-16,20 0 0,-20 0 15,21 0-15,-1 0 0,1 0 0,0 0 16,-1 0-16,1 0 0,0 0 15,-22 0-15,106 0 16,-105 0-16,-1 0 0,1 0 0,21 0 16,-22 0-16,1 0 0,41-22 15,107 22 1,-170-21-16,-20 21 16,20 0-16,0 0 0,-21 0 0,1 0 15,20 0-15,-21 0 0,0-21 16,0 21-16,1 0 0,-1 0 15,0 0-15,-42 0 94</inkml:trace>
  <inkml:trace contextRef="#ctx0" brushRef="#br0" timeOffset="136966.96">7662 10880 0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3:07:26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0 0,'21'0'62</inkml:trace>
  <inkml:trace contextRef="#ctx0" brushRef="#br0" timeOffset="820.64">2709 995 0,'0'0'0,"0"-21"0,0 0 0,0-1 16,0 1-16,0 0 0,0 42 31,0 0-31,0 22 16,0-22-16,0 21 0,0 1 15,0-1-15,0 0 0,0 1 16,0-1-16,0 0 0,-21 22 16,21-22-16,0 0 0,-21-20 15,0 20-15,21 0 0,-21 22 16,21-43-16,0 0 0,0-42 31,0 0-31,21 0 16,-21-1-16,21-20 0,0 0 15</inkml:trace>
  <inkml:trace contextRef="#ctx0" brushRef="#br0" timeOffset="1054.27">2773 1101 0,'0'0'0,"21"-43"15,-21 1-15,21 21 0,-21 0 0,0 0 16,21 21-16,0 0 16,-21 21-16,22 0 0,-1 0 15,-21 21-15,21-20 0,0 20 16,0 0-16,0 1 0,1-1 0,-22-21 15,42 64-15,-21-43 16,-21-21-16,0 22 0,21-22 16,-21 0-16,21 42 15,-21-41-15,22-22 16,-1-22 0,-21 1-1,21-21-15,0 21 0,-21-22 16</inkml:trace>
  <inkml:trace contextRef="#ctx0" brushRef="#br0" timeOffset="1264.25">3408 889 0,'0'-21'15,"0"42"-15,0 0 16,0 0 0,0 22-16,0-22 0,-21 21 15,-1 22-15,1-22 0,0 0 0,21 1 16,-21 20-16,0-20 0,0-1 15,21 0-15,-22-21 0,1 22 0,21-1 16,0-21-16,0 0 0,0 1 16,0-1-16,0-42 31,21-1-31</inkml:trace>
  <inkml:trace contextRef="#ctx0" brushRef="#br0" timeOffset="1664.43">3641 1185 0,'0'0'0,"0"22"16,0-1-1,0 0-15,0 0 0,0 0 0,-22 22 16,22-22-16,-21 0 16,21 21-16,-21-21 0,21 22 0,0-22 15,0 0-15,0 21 0,0-20 16,0-1-16,0 0 0,0 0 0,21 0 15,0-21-15,1 0 16,-1 0-16,21 0 0,0-21 16,1 21-16,20-63 0,-42 41 15,1 1-15,20-42 16,-42 20-16,0 22 0,0-63 16,0 41-16,-21 1 0,0 21 15,-1 0-15,-20-1 0,-21-20 16,41 42-16,1 0 15,-21 0-15,21 0 0,-22 21 0,22 0 16,0 1-16,0-1 0,-21 42 16,20-20-16,22-22 15,0 0-15,0 0 0,0 0 16,0 0-16,22-21 0,-1 0 16,21 0-16,-21 0 0,22 0 15</inkml:trace>
  <inkml:trace contextRef="#ctx0" brushRef="#br0" timeOffset="1921.27">4403 953 0,'0'0'0,"21"-22"0,-21 1 0,0 0 16,21 0-16,-21 42 16,-21 0-1,21 0-15,-21 22 0,21-1 0,0 0 16,-22 1-16,22-1 0,-42 43 15,42-43-15,0 0 16,0 1-16,-21-22 0,21 21 0,0 1 16,0-22-16,0 0 15,21-21 1,0 0 0,0 0-16,1-21 15,-1 0-15,0-1 0</inkml:trace>
  <inkml:trace contextRef="#ctx0" brushRef="#br0" timeOffset="2304.23">4635 1355 0,'43'0'16,"-22"0"0,0 0-16,0 0 0,0-21 15,1 21-15,20-22 0,-21 22 16,0-21-16,0 21 0,22-42 15,-43 21-15,0 0 16,-21 21 0,-1 0-1,1 0-15,0 0 0,-21 21 0,21 0 16,-22 0-16,22 0 0,-21 0 16,21 1-16,-1 20 0,1-21 0,0 0 15,21 0-15,0 1 0,0-1 16,0 0-16,0 0 0,21-21 15,0 0-15,1 21 0,-1-21 16,21 0-16,-21 0 0,22 0 0,-1 0 16,-21 0-16,21 0 15,-20 0-15,20-21 0,-21 21 0,21-21 16,-20 0-16,-1 21 0,0-21 16,0-1-16,-21 1 0,0-21 15,0 21-15,0 0 0,0-1 16</inkml:trace>
  <inkml:trace contextRef="#ctx0" brushRef="#br0" timeOffset="2547.73">4339 953 0,'0'0'0,"-21"21"0,0-21 15,42 0 1,21 0-1,-21 0-15,22 0 0,20 0 0,-20-21 16,20 21-16,-21 0 16,22 0-16,-22-22 0,43 22 15,-43 0-15,-21 0 0,22 0 16,-22 0-16,0 22 31</inkml:trace>
  <inkml:trace contextRef="#ctx0" brushRef="#br0" timeOffset="3047.98">5927 1334 0,'0'0'0,"-22"21"0,1-21 0,42 21 47,22-21-47,126 0 15,-105 0 1,-22 0-16,21 0 0,1 0 16,-1 0-16,-20 0 0,20 0 0,1 0 15,-22 0-15,0 0 0,1-21 16,-1 21-16,0-21 0,-20 21 0,-1 0 15,-21-22-15,0 1 16,-21 0-16,-22 21 16,22-21-16,-21 21 0,21 0 15,-22 0-15,22 0 0,0 0 16,-21-21-16,63 21 47,0 0-47,21 0 0,-21 0 15,1 21-15,-1 0 0,0-21 16,-21 21-16,0 0 0,0 1 0,0-1 16,0 0-16,0 0 15,-21 0-15,0 0 0,-22 1 16,22-22-16,0 21 0,0 0 0,-22 0 16,22-21-16,0 21 0,0-21 15,0 0-15,0 0 0</inkml:trace>
  <inkml:trace contextRef="#ctx0" brushRef="#br0" timeOffset="4216.22">8361 1185 0,'0'0'0,"-21"22"0,-1-1 16,22 0-16,22-42 46,-1 0-46,0-1 16,0 1-16,0 0 0,-21 0 0,21-21 16,1 20-16,-1-20 0,-21 0 15,0-1-15,0 1 0,0 0 0,0 21 16,0-22-16,0 22 0,0 0 16,0 0-16,0 42 31,-21 0-31,21 0 0,0 22 0,-22 20 15,22-21-15,-21 22 0,0-1 16,21-20-16,0 20 0,-21 1 0,0-22 16,21 22-16,0-22 0,0 0 15,-21 1-15,21-1 0,0-21 16,0 21-16,-22-20 0,22-1 0,0 0 16,0 0-16,-21-21 0,0 0 15,0 0-15,0 0 16,0-21-16,-1 21 0,1-21 15,0-22-15,0 22 0,0 0 16,-22 0-16,22 0 0,0 0 0,0-1 16,21 1-16,0 0 0,-21 21 15,21 21 1,0 0 0,0 1-16,21-1 0,0 0 0,-21 0 15,21 0-15,0 0 0,1 1 16,20-1-16,-21 0 0,0-21 15,22 0-15,-22 0 0,21 0 16,0 0-16,22-42 0,-22 42 16,1-22-1,20-20-15,-21 21 0,1 0 0,41-43 16,-41 22-16,-1 0 0,0-1 16,-20 1-16,-1 0 0,0-1 15,0-20-15,-21 20 0,0-20 16,0 42-16,0 0 0,0-1 15,-21 44 1,0-1-16,0 21 0,21 0 16,-22 1-16,1-1 0,21 0 0,-21 22 15,0-1-15,0-20 0,0 41 16,-1 1-16,22 0 0,-21-1 16,0 1-16,0 21 0,0 0 0,21 0 15,-21-1-15,-1 22 0,1-21 16,0 21-16,21-21 0,-21 0 0,21 0 15,-21 63-15,21-84 16,0-22-16,0 1 0,0-1 0,0-20 16,21-22-16,0 0 0,-21 0 15,21-21-15,0 0 0,1-21 16,-1 0-16,21 0 0,0-22 0,1 1 16,20-22-16,1 1 0,-1-1 15,1 1-15,-22-1 0,22-20 0,-1-64 16,-42 63-16,-21 0 15,0 1-15,0 20 0,-21 1 0,-64-64 16,43 84-16,-21 1 0,20 0 16,-20-1-16,20 22 0,-20 0 15,-22 0-15,64 0 0,0 21 16,0 0-16,0-22 16,21 1-16,21 0 15,0 21-15,0-21 16,0 21-16,0-21 0,1 0 15,-1-1-15,0-20 0,21 21 0,-21 0 16,1-22-16</inkml:trace>
  <inkml:trace contextRef="#ctx0" brushRef="#br0" timeOffset="4995.84">10816 1355 0,'0'0'0,"-42"0"0,21 0 0,-22 0 0,1 0 15,21 0-15,0 0 0,-1 0 16,1-21-16,21-1 15,0 1-15,0 0 0,0 0 0,21 0 16,1 0-16,-1-1 0,21 1 16,-21 0-16,22 0 0,-1 0 15,0 21-15,-21 0 0,22 0 16,-22 0-16,0 21 0,21 21 16,-42-21-16,0 22 0,0-22 15,0 21-15,0-21 0,-21 85 16,21-85-16,0 1 15,-21-1-15,21 0 0,0 0 0,0 0 16,21-21 0,0-21-1,22 0-15,-22 0 0,0 0 16,21-1-16,-20 1 0,20-21 0,-21 21 16,0-22-16,22 22 0,-22-21 15,0 21-15,0-22 0,0 22 0,-21 0 16,0 0-16,21 0 0,-21 42 31,0 0-31,0 21 16,0-20-16,0 20 0,0 0 0,0 1 15,-21 20-15,21 1 16,0-1-16,-21 22 0,21-22 0,0 22 16,0 0-16,0-22 0,-21 22 15,21-1-15,-21-20 0,21 105 16,0-105-16,-21 20 0,21-20 0,-22 63 15,1-64-15,0 1 16,21-22-16,-21 1 0,0-1 0,-22 21 16,22-41-16,0-22 0,0 0 15,0 0-15,-22 0 0,22 0 16,-21 0-16,21-22 0,-22 1 0,-20-42 16,21 20-1,-1 1-15,22 0 0,-21-22 0,21 1 16,-1 20-16,1-20 0,21 21 0,0-1 15,0-63-15,0 64 16,21 0-16,43-43 0,-43 43 16,21-22-16,1 22 0,-1-22 15,0 22-15</inkml:trace>
  <inkml:trace contextRef="#ctx0" brushRef="#br0" timeOffset="5885.99">11663 1185 0,'0'0'0,"21"-21"0,-21 0 0,0 0 0,0 0 16,0 0-16,-21 21 16,0 0-16,-1 0 15,1 0-15,0 21 16,21 0-16,-21 0 0,0 21 0,21-20 16,0-1-16,-21 21 0,21-21 15,-22 22-15,22-22 0,0 21 0,0-21 16,0 0-16,0 22 0,0-22 15,0 0-15,0 0 0,22 0 16,-1-21-16,0 0 0,0 0 16,0 0-16,0 0 0,1-21 15,20 0-15,-21 21 0,21-21 16,-20 0-16,20 0 0,-21-1 0,0-20 16,0 21-16,-21-21 0,0 20 15,0-20-15,0 0 0,0 21 0,0-22 16,0 22-16,-21-21 0,-21 21 15,21-1-15,0 22 0,-22 0 16,22 22-16,-21-1 16,21 0-16,-1 0 0,1 21 0,-21 22 15,21-22-15,21 1 16,0-1-16,0-21 0,0 21 0,0-20 16,0-1-16,0 21 0,0-21 15,0 0-15,21 1 16,0-22-16,0 0 0,0 0 0,1 0 15,41 0-15,-21-22 16,1 1-16,41-21 0,-41 21 16,-1 0-16,-21-1 0,22 1 15,-22-21-15,42-22 16,-63 43-16,0-21 0,21 21 16,-21 0-16,0-1 0,0 44 31,0-1-31,0 0 0,-21 0 15,21 21-15,0-20 16,0-1-16,0 0 0,0 0 0,0 21 16,0-20-16,0-1 15,0 0-15,21-21 0,1 0 16,-1 0-16,0 0 16,0 0-16,0 0 0,22 0 0,-22-21 15,0 21-15,21-21 0,-21-1 0,1 1 16,-1 0-16,21 0 0,-42-21 15,42-1-15,-20 1 0,-22 21 16,0 0-16,0-22 16,21 43-16,-21-21 0,0 42 31,0 0-31,0 1 0,0-1 16,0 0-16,0 0 0,0 21 15,0-20-15,0-1 0,0 0 0,0 0 16,0 0-16,0 0 0,0 1 15,0-1-15,0 0 0,0 0 16,21-21-16,0 0 16,0 0-16,0 0 0,1 0 15,-1 0-15,21 0 0,0-21 16</inkml:trace>
  <inkml:trace contextRef="#ctx0" brushRef="#br0" timeOffset="6745.37">14139 1143 0,'0'-21'0,"0"42"0,0-63 0,0 21 0,21-1 16,-21 1-16,0 0 0,0 0 16,0 0-16,0 0 0,0-1 0,-21 1 15,0 21-15,0 0 16,0 0-16,0 0 0,-22 0 0,22 21 15,-21 1-15,21-1 0,-43 42 16,43-20-16,0-1 0,0 0 16,-1 1-16,1-1 0,0 21 15,21-41-15,0-1 0,0 21 16,0-21-16,0 0 16,21-21-16,0 0 0,1 0 15,-1 0-15,0 0 0,0 0 16,0 0-16,22-21 0,-22 21 0,0-21 15,21 0-15,-21 0 0,1 0 16,20-22-16,-21 1 16,0 21-16,0-22 0,-21 1 0,0 21 15,0-21-15,22-1 16,-22 22-16,0 42 16,0 0-1,0 1-15,0-1 0,0 21 0,0-21 16,0 22-16,0-22 0,0 21 15,0-21-15,0 22 0,0-22 0,0 0 16,0 0-16,0 0 0,0 0 16,21 1-16,0-22 15,0 0 1,0 0 0,0 0-16,-21-22 0,22 22 15,-1-21-15,-21 0 0,21 0 0,0-21 16,0 20-16,22-20 0,-22 21 15,0-21-15,42-22 0,-20 43 16,-1-21-16,-21 20 0,22 1 16,-1 21-16,21 0 0,-20 0 15,-22 21-15,0 1 0,0-1 16,0 0-16,1 21 0,-1-21 16,-21 22-16,0-22 0,0 21 15,0-21-15,0 1 0,0 20 0,-21 0 16,-1-21-16,1 1 0,0-1 15,21 0-15,-21-21 16,21-21 15,0 0-31,0-1 0,0 1 16,21 0-16,0 0 0,0-21 16,22 20-16,-22-20 0,0 0 0,21 21 15,-20-22-15,20 22 0,-21 0 16,64-43-16,-43 43 0,0 21 15,-20-21-15,20 0 0,0 21 16,1 0-16,-22 0 0,21 0 0,-21 0 16,0 21-16,1-21 15,-22 21-15</inkml:trace>
  <inkml:trace contextRef="#ctx0" brushRef="#br0" timeOffset="7128.15">15579 1249 0,'-22'21'15,"44"-42"-15,-44 63 0,22-21 0,43-21 47,-22 0-47,0 0 0,21-21 16,-20 21-16,20-21 0,-21 0 0,0 0 15,22 0-15,-22-1 0,0-20 16,0 21-16,0 0 0,-21-22 16,0 22-16,0 0 0,0 0 15,-21 21 1,-21 21-16,21 0 15,-1 0-15,-20 1 0,0 20 0,21 0 16,-22 1-16,22-22 0,-21 21 16,21 0-16,-1-20 0,22-1 15,0 0-15,0 0 0,0 0 0,0 0 16,22 1-16,-1-22 0,0 0 16,21 21-16,-21-21 0,22 0 0,-1 0 15,-21 0-15,22 0 0,-1-21 16,0 21-16,1-22 0,20-20 15,-21 21-15,1 21 0,-22-21 16,21 0-16,-21-1 0,22 1 0,-22 21 16,0-21-16,-21 0 0,-21 21 15,-21 0-15</inkml:trace>
  <inkml:trace contextRef="#ctx0" brushRef="#br0" timeOffset="9128.03">995 3027 0,'0'0'0,"0"-21"0,0 0 16,0-1-16,0 1 0,21 0 16,-21 0-16,0 0 15,0 42 16,0 0-31,0 21 16,0-20-16,0 20 0,0 21 0,0-20 16,0 20-16,0 1 15,0-1-15,0 1 0,0-1 16,0-20-16,0-1 0,21 43 16,-21-43-16,21-21 0,0 0 15,1 0-15,-1 1 0,0-22 0,0 0 16,0 0-16,22 0 0,-1-22 15,-21 1-15,21 0 0,1-21 0,-1 21 16,0-22-16,1-20 0,-1 20 16,0-20-16,1-1 0,-22 1 15,0-1-15,0 1 0,0 21 0,-21-22 16,22 22-16,-22-1 16,0 22-16,0 0 0,0 0 0,0 0 15,0 42 1,0 0-1,0 0-15,0 22 0,0-1 0,0 0 16,0 22-16,0-22 0,0 22 16,-22-1-16,22 43 0,0-43 15,0-20-15,0-1 0,0 0 16,0-20-16,22-1 16,-1 0-16,0 0 0,0-21 0,0 0 15,0 0-15,22 0 16,-22 0-16,0-21 0,21 0 0,22-43 15,-22 43-15,1-21 16,-1-1-16,0 1 0,-21-21 0,22 20 16,-1 1-16,-21 0 0,0-1 15,-21 22-15,0 0 0,0 0 0,0 0 16,-21 21 0,0 0-16,-21 21 0,21 0 15,-22 21-15,43 1 0,0-22 16,-21 21-16,21-21 0,0 22 15,0-22-15,0 21 0,0-21 16,21 0-16,0 22 0,1-22 16,-1 0-16,0 0 0,0-21 0,0 21 15,0 1-15,1-1 16,-1-21 0,-42-21 15,-1-1-31,1 22 0,0-21 0,21 0 15,-21 0-15,21 0 0,-21 21 16,21-21-16,-21-1 0,21 44 31,0-1-31,0 0 16,0 0-16,0 0 0,0 0 16,21 1-16,0-1 15,0-21-15,0 21 0,0 0 0,1-21 16,-1 0-16,21 21 0,-21-21 15,22 0-15,20 0 0,-42 0 16,64-21-16,-43 0 16,1 0-16,20-22 0,-21 22 15,1-42-15,-22 20 16,0 1-16,0 0 0,0-1 16,-21 1-16,0 21 0,0-21 15,0 20-15,0 1 0,0 42 31,0 1-15,0 20-16,0-21 0,0 21 0,0 1 16,0-1-16,0-21 0,22 43 15,-22-22-15,21-21 0,0 0 16,-21 1-16,21-1 0,0-21 16,0 21-16,1-21 0,-1 0 0,21 0 15,-21 0-15,22 0 0,-22 0 16,63-21-16,-62 0 0,20-1 15,0 1-15,-21 0 16,1 0-16,20-43 0,-21 22 16,-21 21-16,0-21 0,0 20 0,0-20 15,0 21-15,0 0 16,0 42 0,0 0-16,-21 0 15,21 0-15,0 22 0,0-22 16,0 21-16,0-21 0,-21 22 15,21-22-15,0 0 0,0 21 0,-21 1 16,21-22-16,0 0 16,0-42 31,21 0-47,0 0 0,0-1 15,-21-20-15,21 21 0,0-21 16,1-1-16,20 22 0,-21-21 0,21-1 15,22-20-15,-22 42 16,-21 0-16,22-1 0,-22 22 16,21 0-16,1 0 0,-22 22 0,0-1 15,21 0-15,1 42 16,-43-41-16,0 20 0,21-21 0,-21 21 16,0-20-16,0-1 0,0 21 15,0-21-15,0 0 0,0 1 16,0-1-16,0 0 0,-21-21 0,21 21 15,-22-21-15,22 21 16,0-42 15,0 0-31,22 0 0</inkml:trace>
  <inkml:trace contextRef="#ctx0" brushRef="#br0" timeOffset="9796.16">4657 3471 0,'0'0'0,"42"-21"0,0 0 15,1 0-15,-22 21 0,0-21 16,0 0-16,0-1 0,0 1 16,-21 0-16,0 0 0,0 0 0,0 0 15,-21 21 1,-21 0-16,21 0 0,0 0 16,-22 0-16,1 21 0,21 0 0,-22 0 15,1 21-15,21 1 0,-21-22 0,20 21 16,1 1-16,0-1 0,0-21 15,0 21-15,21-20 0,-21-1 0,21 0 16,0 0-16,0 0 0,21-21 16,0 0-16,0 0 0,0 0 15,0 0-15,22 0 0,-22 0 16,21-21-16,-21 21 0,22-21 16,20-21-16,-20 20 0,-22-20 15,0 21-15,0 0 0,0-22 16,22 1-16,-43 0 0,0 21 15,0-1-15,0 44 32,0-1-17,0 0-15,0 0 0,-22 21 0,22-20 16,0 20-16,0 0 0,0 1 16,0 20-16,0-21 0,0 22 15,0-1-15,0 1 0,0 21 0,0-1 16,22 1-16,-1 0 0,21 84 15,-21-63-15,0 0 0,1-1 16,-1 1-16,-21 0 0,21 0 16,0 0-16,-21 0 0,0-1 0,0 1 15,21 0-15,-21-21 0,0 21 0,0-22 16,0 1-16,0-22 0,0 1 16,-21-1-16,0-20 0,0-1 0,0 0 15,-43 1-15,43-22 0,0-21 16,0 0-16,-1 0 0,1 0 15,0 0-15,0 0 0,0-21 0,21 0 16,0-1-16,-21-20 0,21 21 16,0-21-16,0 20 0,0-20 15,0 0-15,21-1 0,0-41 16,0 41-16,0-20 0,0 21 16,1-22-16,-1 22 0,21-85 15,-42 84-15,21-20 0</inkml:trace>
  <inkml:trace contextRef="#ctx0" brushRef="#br0" timeOffset="10087.99">3852 2794 0,'0'0'0,"-21"0"15,21 21 48,0 0-48,0 1 1</inkml:trace>
  <inkml:trace contextRef="#ctx0" brushRef="#br0" timeOffset="12955.86">6943 3154 0,'0'-21'0,"0"0"16,0-1-16,0 1 15,0 0-15,0 0 0,0 0 16,0 0-16,-22 21 15,1 0 17,21 21-32,-21 21 0,21-21 0,-21 22 15,21-1-15,0 21 16,0-20-16,0 20 0,0-20 0,0-1 16,0 0-16,0 1 0,0-1 15,0-21-15,0 0 0,0 0 0,0 1 16,0-1-16,21-21 15,0 0-15,0 0 16,-21-21-16,22-1 0,-1 1 16,0 0-16,0 0 0,0 0 0,0-22 15,1 1-15,-22 21 0,21-21 16,0-1-16,0 1 0,0 0 16,0 20-16,-21 1 0,0 0 15,22 21-15,-1 0 0,0 0 16,-21 21-16,0 0 15,0 1-15,21 20 0,-21-21 0,0 21 16,0 1-16,21-1 0,-21-21 16,0 22-16,0-22 0,0 21 0,21-21 15,-21 0-15,22 1 0,-1-22 16,-21 21-16,42-21 0,-21 0 16,0 0-16,22-21 15,-22-1-15,21 1 0,-21 0 16,1 0-16,20-21 0,-21-1 0,0 1 15,0 0-15,1-1 0,20-41 16,-21 41-16,-21 1 0,21 0 16,-21 20-16,0 1 0,0 0 15,0 42 1,-21 0 0,21 22-16,-21-22 0,0 21 0,21 1 15,0-1-15,0 0 0,0 1 16,0-1-16,0 0 0,0 1 0,0-1 15,0-21-15,0 0 0,21 0 16,0 1-16,0-1 0,0-21 16,22 0-16,-22 0 0,0 0 0,21 0 15,-20 0-15,20 0 16,-21-21-16,21-1 0,1 1 0,-22 0 16,0-21-16,21 21 0,1-43 15,-22 22-15,0-1 0,-21 22 16,0-21-16,21 21 0,-21 0 15,0 42 1,0 0-16,0 0 0,0 0 16,0 22-16,0-22 0,0 21 15,0-21-15,0 22 0,0-22 0,0 0 16,-21 0-16,21 0 0,0 0 16,0 1-16,0-1 15,0-42 16,0-1-31,0 1 0,0 0 0</inkml:trace>
  <inkml:trace contextRef="#ctx0" brushRef="#br0" timeOffset="13127.76">8361 3048 0,'0'0'15,"-21"0"-15,-1 0 0,1 0 16,0 0-1,21 21 17,21-21-32,0 21 15,1 1-15,-1-22 0</inkml:trace>
  <inkml:trace contextRef="#ctx0" brushRef="#br0" timeOffset="13547.52">8678 3175 0,'0'0'0,"0"21"15,21-21-15,-21 21 0,0 1 16,0-1-16,0 0 0,0 0 16,0 0-16,0 22 0,0-22 0,0 0 15,0 21-15,22-21 0,-22 22 16,0-22-16,0 0 16,0 0-16,0 0 0,0 1 0,0-1 15,0 0-15,-22-21 31,1 0-15,21-21-16,0 0 0,0-1 0,0 1 16,0 0-16,0-21 0,0-1 15,21 1-15,22 0 0,-1-1 0,0 1 16,1 21-16,-1-21 0,22 20 16,-22 1-16,0 0 0,22 21 15,20 0-15,-41 21 0,-22 0 16,0 1-16,21 20 0,-42-21 15,22 21-15,-22 22 0,0-22 16,0-21-16,0 1 0,0-1 16,0 21-16,-22-21 0,22 0 15,0 1-15,0-1 16,22-42 15</inkml:trace>
  <inkml:trace contextRef="#ctx0" brushRef="#br0" timeOffset="15391.49">9821 3429 0,'0'0'0,"21"-21"0,22 21 15,-22-21-15,0 0 0,0-1 0,0 1 16,-21 0-16,0 0 0,0-21 0,0 20 16,0 1-16,-21 0 15,0 21-15,0 0 0,0 0 16,-22 0-16,22 0 0,0 21 15,-42 22-15,41-1 0,-20-21 16,21 21-16,0 1 16,0-22-16,-1 21 0,22 1 0,0-22 15,0 21-15,-21-21 0,21 0 16,0 1-16,0 20 0,21-42 16,1 0-16,20 0 15,-21 0-15,0 0 0,22 0 0,-22 0 16,21-21-16,-21 0 0,64-22 15,-43 22-15,-21 0 0,22-21 16,-22-1-16,0 1 0,0-22 0,22 22 16,-22-21-16,0-43 15,0 42-15,-21 22 0,21-22 0,-21 22 16,0 0-16,0 21 0,0-43 16,0 85 15,-21 0-31,0 1 0,0 20 15,0 0-15,21 1 0,-22-1 16,1 21-16,0-20 0,0 20 0,21 1 16,0-22-16,0 64 0,0-64 15,0-21-15,0 22 0,0-22 16,0 21-16,42 1 0,1-43 16,-22 0-16,0 0 15,21 0-15,1 0 0,-22 0 0,21 0 16,0-22-16,1 22 0,-22-21 15,21 0-15,1 0 0,-22-21 0,42-22 16,-42 43-16,1-21 16,-1 20-16,0-20 0,0 21 0,-21 0 15,0 42 1,0 0 0,0 0-16,-21 0 0,21 22 0,-21-22 15,0 0-15,21 21 0,0-20 16,-22 41-16,1-42 0,21 0 15,0 1-15,0-1 16,0 0-16,21 0 0,1-21 16,-1 0-16,0 0 0,21 0 15,-21 0-15,1 0 0,-1 0 0,21 0 16,-21-21-16,43 0 0,-43 0 16,21-1-16,-21 1 0,1-21 15,-1 21-15,0-22 0,-21 1 0,0 0 16,21-22-16,-21 22 0,0 0 15,0-1-15,0 22 0,0-21 0,-21 21 16,0 21-16,0-22 0,-1 22 16,1 0-16,0 0 0,-21 22 15,-1-22-15,22 42 0,0-21 16,0 21-16,0 1 0,0-22 16,21 64-16,-22-43 0,22-21 15,0 21-15,0-20 0,0 20 16,0-21-16,22 0 0,-1-21 0,0 21 15,21-21-15,-21 0 0,1 0 16,20 0-16,0 0 0,1 0 0,-1 0 16,0 0-16,1-21 0,-22 0 15,21 0-15,43-21 0,-64-1 16,21 1-16,-21 21 0,1-22 16,-1 1-16,0 0 0,0-1 15,-21 22-15,0 0 0,0 0 0,21 0 16,-21 42-1,0 0-15,0 0 16,0 0-16,-21 22 0,21-22 16,0 21-16,-21-21 0,0 22 0,0-1 15,21-21-15,0 22 0,0-22 16,-22 0-16,22 0 0,0 0 0,0 0 16,0 1-16,22-22 0,-1 0 15,0 0-15,0 0 0,0 0 16,0 0-16,1 0 0,-1-22 0,0 22 15,0-21-15,21 0 0,-42 0 16,43-43-16,-22 43 16,0-21-16,0 0 0,0 20 15,1-20-15,-22 0 0,21 21 0,0-1 16,-21 1-16,0 42 31,0 1-31,0 20 0,0-21 16,0 0-16,0 22 0,0-22 15,-21 21-15,21-21 0,-21 0 0,21 1 16,0-1-16,0 0 0,0 0 16,0 0-16,0 0 15,21-21-15,0 0 16,0 0-16,0 0 0,0 0 0,1 0 16,-1-21-16,0 21 0,0-21 15,0 0-15,0 0 0,1-22 16,-1 22-16,0-21 0,0 0 15,0-1-15,0 22 0,1-21 0,-1 21 16,0-22-16,-21 22 0,0 0 16,0 42-1,0 0 1,0 22-16,0-22 0,-21 0 16,21 21-16,-21-21 0,-1 22 15,22-22-15,0 21 0,0-21 0,0 1 16,0-1-16,0 0 0,0 0 15,0 0-15,0 0 0,22-21 0,20 22 16,-21-22-16,0 0 16,0 0-16,22 0 0,-22 0 0,42 0 15,-20-22-15,-22 1 16,21 0-16,-21 0 0,22 0 16,-22 0-16,21-22 0,-21 22 0,1-21 15,-1-1-15,0 1 0,-21 0 0,0-1 16,0 1-16,0 21 0,21 0 15,-21-22-15,0 65 32,0-1-32,0 0 15,0 0-15,0 21 0,0-20 0,0 20 16,0-21-16,21 0 16,-21 0-16,0 22 0,21-22 0,1 21 15,-22-21-15,0 1 0,0-1 16,0 0-16,-22 0 15,1-21-15,0 0 0,0 0 16,0 21-16,0-21 0,-1 0 16,1 0-16,0 0 15,21-21 1,0 0-16</inkml:trace>
  <inkml:trace contextRef="#ctx0" brushRef="#br0" timeOffset="16163.52">14563 2985 0,'0'-22'16,"0"1"-1,0 0-15,-22 0 0,22 0 16,0 0-16,0-1 16,22 22-16,-1-21 15,0 21-15,0 0 0,0 0 16,0 0-16,1 0 0,-1 0 0,0 0 16,0 0-16,0 0 0,0 21 15,1 1-15,-22-1 0,0 21 16,0-21-16,0 0 0,0 1 15,-22-1-15,1 21 0,-21-21 0,21 0 16,-22 1-16,1-1 0,0 0 16,-1 0-16,1 0 0,21 0 0,-43-21 15,43 22-15,0-22 16,21-22 0,0 1-16,21 21 15,0-21-15,1 21 0,-1-21 16,21 21-16,-21 0 0,22 0 0,-22 0 15,21 0-15,-21 0 0,22 0 16,-1 21-16,-21 0 0,21 0 0,-20 1 16,-1 20-16,0-21 0,0 0 15,-21 22-15,0-1 0,0 0 16,-21-21-16,0 1 16,-22-1-16,22 0 0,-21 0 0,0 0 15,-1 0-15,1-21 0,0 0 16,-1 22-16,1-22 0,0 0 0,-22 0 15,43 0-15,-21 0 0,20 0 16,1-22-16,0 22 0,21-21 16,0 0-1,0 0 1,21 21-16,0-21 16,1 0-16,20 21 0,-21-22 15</inkml:trace>
  <inkml:trace contextRef="#ctx0" brushRef="#br0" timeOffset="16588.15">15261 3133 0,'0'0'0,"0"-21"0,0-1 0,0 1 16,0 0-16,0 0 15,0 0-15,21 21 0,0-21 0,1 21 16,-1-22-16,0 22 0,0 0 15,21 0-15,1 0 0,-1 0 0,0 0 16,1 0-16,-22 0 0,21 0 16,-21 0-16,1 22 0,-1-1 0,0 0 15,-21 0-15,0 21 0,0-20 16,0 20-16,-21-21 0,-22 21 0,1-20 16,0 20-16,-22-21 15,-42 43-15,43-22 0,21-21 16,-43 0-16,43 0 0,20 1 15,1-22-15,42 0 32,1 0-17,-1 0-15,21 0 0,0 0 0,22 0 16,-22-22-16,1 22 0,-1-21 16,0 21-16,43-21 15,-43 0-15,1 21 0,-22-21 16,21 21-16,-21 0 0,22-43 15,-22 43-15,0-21 0,0 21 16,0 0-16</inkml:trace>
  <inkml:trace contextRef="#ctx0" brushRef="#br0" timeOffset="17069.66">16933 3027 0,'0'0'0,"0"-21"0,0 0 0,0-1 32,-21 22-17,0 22 1,0-22-16,0 21 0,-1 0 0,1 0 16,0 21-16,0-20 0,0 20 15,0 0-15,-1 1 0,22-1 0,0 0 16,0-21-16,0 22 0,0-22 15,0 21-15,0-21 0,43 1 16,-22-1-16,21-21 0,-21 0 0,22 0 16,-22 0-16,21 0 0,1 0 15,-22-21-15,21 21 0,-21-22 0,22 1 16,-22 0-16,0 0 16,21-64-16,-21 43 0,-21 0 15,0-1-15,0 1 0,0 21 16,0-22-16,-21 1 0,0 21 0,0 0 15,-21 0-15,20 21 16,1 0-16,0 0 0,0 0 0,0 0 16,-22 21-16,22 0 15,0 0-15,0 0 0,21 0 0,0 1 16,0-1-16,0 0 16,0 0-16,0 0 0,0 0 0,0 1 15,21-1-15,0-21 16,22 0-16,-22 0 0,21 0 0,-21 0 15</inkml:trace>
  <inkml:trace contextRef="#ctx0" brushRef="#br0" timeOffset="17448.25">17357 3217 0,'21'-21'0,"-42"42"0,63-63 15,-42 21-15,0 0 16,0 0-16,0-1 0,21 22 0,-21-21 16,21 0-16,0 21 0,-21-21 15,22 21-15,20-21 0,-21 21 0,0 0 16,22 0-16,-1 0 0,-21 0 15,21 0-15,1 0 0,-22 0 0,21 0 16,-21 21-16,1 0 16,-1 0-16,-21 0 0,0 22 0,0-1 15,0-21-15,0 22 0,0-22 16,0 21-16,0-21 0,-21 43 16,21-43-16,-22 0 0,1-21 15,21 21-15,-21-21 16,0 0-16,0-21 15,21 0-15,0 0 0,0 0 16,0-22-16,0 22 0,0-21 16,0 21-16,0-22 0,21 22 0,0 0 15,-21 0-15,21-22 0,0 22 16,1 21-16,-22-21 0,21 0 0,0 21 16,-21-21-16,21 21 0,0 0 15,0-21 1,1 21-16,-1 0 0,0-22 15</inkml:trace>
  <inkml:trace contextRef="#ctx0" brushRef="#br0" timeOffset="17946.21">18478 2752 0,'0'0'16,"0"-43"-16,0 22 0,0-21 0,0 21 16,-21 0-16,-42-43 15,42 43-15,-22 0 0,1 0 16,-22-1-16,22 1 0,-64 21 15,43 0-15,-1 0 0,1 21 16,-22-21-16,0 43 0,-84 20 16,63-20-16,22-1 0,-107 64 15,85-64-15,22 22 0,-86 63 16,86-64-16,-22 64 16,42-63-16,43-1 0,-21 1 15,42-1-15,0 1 0,0-22 16,63 64-16,1-64 0,-22 0 15,106 22-15,-63-43 16,0 0-16,-1 0 0,1 1 0,0-22 16,20 0-16,-20 0 0,0 0 15,21 0-15,42-22 16,-64 1-16,1 0 0,-21 0 16,-1 0-16,22-22 0,-22 22 15,1-42-15,-1 20 0,64-105 16,-84 64-16,-1-1 0,21-84 15,-63 63-15,0 21 0,0 0 16,-21 22-16,0-1 0,-64-41 16,43 41-16,-21 43 0,20-21 15,-20 20-15,-1 22 0,1-21 0,-64 21 16,42 0-16,-42 21 16,42 1-16,22 20 15,-64 21-15,42-41 16,-63 62-16,85-41 0,-22-22 15</inkml:trace>
  <inkml:trace contextRef="#ctx0" brushRef="#br0" timeOffset="18775.41">2603 5249 0,'0'0'0,"43"-21"16,-22 0-16,0-21 0,-21 21 0,0-1 15,0 1-15,0 0 0,0 0 16,-42 21-16,21 0 0,-22 0 15,1 0-15,0 21 0,-1 0 0,1 0 16,0 22-16,-1-1 0,1 0 16,0 22-16,-1-1 0,22 1 15,-21-1-15,-1 86 0,22-86 16,21 1-16,0-1 0,0 1 16,0-22-16,0 0 0,43 1 15,-22-22-15,42 21 16,-20-21-16,-1-21 0,21 0 0,-20 0 15,20 0-15,85-63 16,-84 42-16,-22-1 0,-21-20 16,22 21-16,-22-21 0,-21-43 15,0 21-15,0 22 16,-21 0-16,-22-1 0,1 1 0,21 21 16,-21 0-16,-1 0 0,1 21 15,-22 0-15,22 0 0,0 0 0,-1 21 16,22 0-16,-21 21 0,21-21 15,-43 64-15,43-43 16,21 43-16,-21-43 16,21-20-16,0 20 0,0-21 15,0 21-15,63 1 16,-41-43-16,20 0 0,0 0 16,1-21-16</inkml:trace>
  <inkml:trace contextRef="#ctx0" brushRef="#br0" timeOffset="19212.02">3196 5503 0,'0'0'0,"42"-21"0,-20-21 16,-1 21-16,0 0 0,-21 42 31,0 0-31,-21 21 16,0-21-16,-1 22 0,1 20 15,0-20-15,0-1 0,0 0 0,0 22 16,21-22-16,0 0 0,-22-20 15,22 20-15,0-21 0,0 0 0,0 0 16,0 1-16,22-22 16,-1 0-16,0 0 15,0-22-15,0 1 0,22 0 16,-1 0-16,0 0 0,1 0 16,-1-1-16,0 1 0,1 0 15,-22-21-15,21 21 0,-21-22 16,0 22-16,1-21 0,-22-1 15,0 22-15,0 0 0,0 42 16,-22 0 0,1 22-16,21-22 0,0 21 15,-21 1-15,0-1 0,21 0 0,0 1 16,0-1-16,-21 0 0,21 1 16,0-22-16,-21 21 0,21-21 0,0 0 15,0 1-15,0-1 0,0 0 16,21-21-1,0-21 1</inkml:trace>
  <inkml:trace contextRef="#ctx0" brushRef="#br0" timeOffset="19943.62">6117 5313 0,'0'0'0,"0"-21"15,21-22-15,-21-84 16,0 106-16,0 0 16,0 0-16,0 42 31,0 0-31,0 0 0,0 22 0,0 41 15,0-20-15,0-22 16,-21 22-16,21-1 0,0 1 0,0-1 16,0 1-16,0-22 0,0 22 0,0-22 15,0 0-15,0 1 0,0-22 16,-21 0-16,21 0 0,0 0 0,0 0 16,-21-21-1,21-21 1,0 0-16,0 0 0,0-21 15,0 20-15,0-20 0,0 21 0,0-21 16,0-1-16,21 1 0,0 0 16,0-1-16,22 22 0,-22 0 15,21-21-15,-21 42 0,22-22 16,-1 22-16,0 0 0,1 0 0,-1 0 16,0 22-16,22-1 0,-22 0 15,-21 21-15,22 1 0,-22-22 0,0 21 16,-21 0-16,0 1 0,0-1 15,-42-21-15,20 22 0,-20-1 0,0-21 16,-1 21-16,-20-20 0,21-1 16,-22 0-16,22 0 0,-43 0 15,43-21-15,21 0 0,-22 0 0,22 0 16,0 0-16,0 0 16,0-42-16,21 21 15,0 0-15,0-1 0,21 1 16,0 0-16,21 0 0,-21 0 15</inkml:trace>
  <inkml:trace contextRef="#ctx0" brushRef="#br0" timeOffset="20180.55">6943 5630 0,'42'-21'0,"-84"42"0,105-63 0,-42 42 16,0-21-16,1 21 0,-22 21 31,0 0-31,0 0 15,0 1-15,0 20 0,0-21 0,-22 21 16,22-20-16,-21 20 0,21 0 16,0-21-16,0 1 0,-21 20 0,21-21 15,-21 0-15,21 0 0,0 1 16,0-1-16,0-42 31,0-1-31,0 1 0,0 0 16</inkml:trace>
  <inkml:trace contextRef="#ctx0" brushRef="#br0" timeOffset="20556.37">7154 5186 0,'0'0'0,"0"-21"0,-21 0 0,0-1 16,0 22-16,0 0 0,-1 0 15,1 22-15,0-1 0,0 0 16,0 21-16,21-21 0,0 1 0,0 20 15,0-21-15,0 0 0,0 0 16,0 1-16,0-1 0,21 0 0,0-21 16,0 0-16,22 0 15,-22 0-15,0 0 0,0 0 0,0-21 16,0 0-16,1-1 0,-1 1 16,0 0-16,0 0 0,-21-21 15,0 20-15,0-20 0,0 0 0,0-1 16,0 22-16,0-21 0,-21 0 15,0 20-15,0 1 0,-1 21 0,1 0 16,-21 0-16,21 0 0,0 0 16,-22 21-16,22 1 0,-21-1 0,21 21 15,-1 22-15,22-43 16,0 21-16,0-21 0,0 22 16,0-22-16,0 0 0,0 0 15,22 0-15,20 0 0,21-21 16,-20 0-16</inkml:trace>
  <inkml:trace contextRef="#ctx0" brushRef="#br0" timeOffset="20845">7874 5038 0,'21'-43'0,"-42"86"0,84-107 16,-41 22-16,-22 21 0,21 0 0,-21-1 16,21 22-16,-21 22 15,0-1 1,-21 21-16,0-21 0,21 22 15,-22-1-15,1 0 0,21 22 16,-21-22-16,0 22 0,0-22 0,21 21 16,-21 1-16,-1-1 0,1 1 15,0-1-15,21-20 0,-21 20 16,21-20-16,0 41 0,0-41 16,0-22-16,0 21 15,0-21-15,21-21 0,0 0 16,22 0-16,-22 0 0,42-42 15,-42 21-15,43-43 16,-22 22-16,-21 0 0</inkml:trace>
  <inkml:trace contextRef="#ctx0" brushRef="#br0" timeOffset="21055.45">7916 5419 0,'0'0'0,"-42"0"0,-85 0 31,106 0-31,42-21 16,0 21 0,21 0-16,-20 0 0,20-22 0,0 22 15,1 0-15,-1 0 0,0 0 16,1 0-16,20 0 0,-42 0 16,0 0-16,1 0 0</inkml:trace>
  <inkml:trace contextRef="#ctx0" brushRef="#br0" timeOffset="23103.92">10245 5906 0,'0'0'0,"-22"0"0,22-22 15,22 22 1,-22-21-16,21 0 0,21 0 15,-21 21-15,0-42 0,1 20 0,20 1 16,-21-21-16,0 21 0,-21-22 0,0 22 16,0-21-16,0 0 0,0 20 15,-21-20-15,0 0 0,0 21 0,-22-1 16,22 1-16,-21 0 0,-64 21 16,64 0-16,-22 0 15,-42 42-15,43-20 16,-43 41-16,64 1 0,-1-22 15,-41 85-15,63-85 16,-1 22-16,22 20 0,0-41 16,0-22-16,64 42 0,-43-41 15,64-22 1,-43 0-16,106 0 0,-105 0 16,20-22-16,-21 1 15,22-21-15,-1 0 0,-20-1 0,63-63 16,-64 64-16,0-21 15,1-1-15,-1 1 0,-21-22 0,21 21 16,-20 1-16,-1-1 0,0 1 16,-21-1-16,0 22 0,0 0 0,0-22 15,0 43-15,0 42 16,0 22 0,-21-22-16,0 21 0,-1 22 15,1-22-15,0 21 0,21-20 0,-21 20 16,0 1-16,0-1 0,21-20 0,-22 20 15,22 1-15,0-22 0,0 0 16,0 1-16,22-1 0,-1 0 0,0-21 16,0 1-16,0-1 15,0-21-15,64 0 0,-64 0 16,22 0-16,-1 0 0,0-21 16,1-1-16,-1 1 0,-21 0 15,21 0-15,1-21 0,-22 20 0,21-20 16,-21 0-16,1-1 0,20-20 15,-42 42-15,0 0 0,0-1 16,21 1-16,-42 21 16,0 0-16,21 21 15,-21 1-15,-1 20 0,1-21 16,0 21-16,0 1 0,0-22 16,0 21-16,21 1 0,0-22 15,0 42-15,0-42 0,0 22 16,0-22-16,21 0 0,0-21 15,21 0-15,-21 0 0,1 0 16,20 0-16,21-21 0,-41 21 16,20-21-16,-21 0 0,21-1 15,-20-20-15,20-21 0,-21 20 16,0 1-16,-21 0 0,21-1 16,-21-20-16,0 20 0,0 1 15,-21 0-15,0 21 0,0-1 16,0 1-16,-22 0 0,22 21 0,-21 0 15,0 0-15,-1 0 0,-20 42 16,20-20-16,22-1 0,-21 63 16,21-62-16,21 20 0,-21 43 15,21-43-15,0 0 16,0-21-16,21 22 0,0-22 0,21 0 16,-21 0-16,22-21 0,-1 0 15,0 0-15,1 0 0,-1 0 0,0 0 16,43-21-16,-43 0 15,43-43-15,-43 43 16,-20-21-16,41-22 0,-21 22 16,-20 0-16,-1-1 0,0 22 15,0-21-15,0 21 0,-21 0 0,21 21 16,-21 21 0,0 0-1,-21 0-15,21 0 0,-21 22 16,21-1-16,-21 0 0,21 1 0,0-22 15,0 21-15,0 0 0,0-20 16,0 20-16,0-21 0,0 0 0,0 0 16,0 1-16,0-1 0,21-21 0,0 0 15,0 0-15,1 0 0,-1 0 16,0 0-16,0 0 0,21 0 0,1-43 16,-1 22-1,0-21-15,-20 21 0,-1-22 16,0 1-16,0 21 0,0-21 15,0-1-15,-21 22 0,0 0 0,22 0 16,-22 0-16,21 21 0,-21 21 31,0 0-31,0 0 0,0 0 16,0 0-16,0 1 0,0 20 16,0-21-16,0 0 0,0 0 15,0 22-15,0-22 0,0 0 16,0 0-16,21-21 0,0 21 0,0 1 15,0-22-15,1 0 0,-1 0 0,21 0 16,-21 0-16,0 0 0,1 0 16,-1 0-16,0-22 0,0 1 15,0 0-15,-21 0 16,0 0-16,0-22 0,0 22 0,0-63 16,-21 62-16,0-20 0,0 21 15,21 0-15,-21 0 0,-1-1 16,22 1-16,0 0 0,0 0 15,0 0 1,22 21 0,-1-21-16,0 21 0,21 0 15,-21 0-15,1 0 0,-1 0 16,21 0-16,0 0 0,-20 0 0,20 21 16,0 0-16,22 42 15,-22-41-15,-21 20 0,43 21 16,-43-41-16,0 20 0,-21-21 15,0 0-15,0 22 0,0-1 16,0-21-16,0 0 0,0 0 16,-21-21 15,0-21-15,21 0-16,0 0 15,0 0-15,0 0 0,0-22 16,21 1-16,0 21 0,0-22 0,0 1 15,22-21-15,-1 20 0,0 22 16,-20 0-16,20 0 0,0 0 16,43 21-16,-64 0 0,21 0 15,-20 21-15,-1-21 0,0 21 16,0 21-16,-21 22 0,0-43 16,0 21-16,0-21 15,0 22-15,0-22 0,-21 21 0,0-21 16,0 1-16,-1 20 0,1-21 15,0 0-15,21 0 0,-21-21 16</inkml:trace>
  <inkml:trace contextRef="#ctx0" brushRef="#br0" timeOffset="25124.1">14160 5503 0,'0'0'0,"0"-63"31,22 63-31,-1-21 0,21 0 0,0-1 16,1 1-16,41-21 16,-62 21-16,20 0 0,-21-1 15,21 1-15,-20 0 0,-1 21 0,-21-21 16,21 21-16,-42 21 31,0 0-31,21 22 16,-22-22-16,1 21 0,0 0 0,21 22 15,-21-22-15,0 1 0,0 20 16,-22 43-16,22-64 0,0 22 16,0-22-16,0 0 0,-1 1 15,1-22-15,-21 21 0,21-21 16,0 1-16,-1-22 16,1 0-16,0 0 15,0-22-15,21-20 16,-21 21-16,21 0 0,0-22 15,0 22-15,0-21 0,0 0 16,0-1-16,0 1 0,0 0 16,0 20-16,0-20 0,21 21 0,0 0 15,0 21-15,0 0 16,1 0-16,-22 21 0,21 0 0,0 0 16,0 0-16,0 22 0,0-22 15,-21 21-15,22-21 0,-1 22 0,-21-22 16,21 0-16,0 0 0,0 0 15,0 1-15,1-1 0,-1 0 0,85-21 16,-85 0-16,21 0 16,-21 0-16,22 0 15,-1 0-15,0 0 0,1-21 0,-1 0 16,0-1-16,1 1 0,-1 0 16,0-21-16,1 21 0,-22-22 0,21 1 15,-21 0-15,0 20 0,1-20 16,-1 21-16,-21 0 0,0 0 15,21 21-15,-21 21 16,0 21 0,0-21-16,-21 0 0,21 22 0,-21 20 15,21-42-15,0 22 16,0-22-16,0 0 0,63 43 16,-42-43-16,0 0 15,1 0-15,20-21 0,-21 0 16,43 0-16,-43 0 0,21 0 15,-21 0-15,0 0 0,22 0 16,-22-21-16,0 0 0,0 0 0,0-1 16,1-41-16,-22 42 15,0-22-15,0 1 0,0-21 0,0 20 16,0 1-16,-43-43 16,22 64-16,-42-42 15,41 41-15,1 22 0,-42 0 16,20 0-16,1 0 0,0 0 15,-1 0-15,1 22 0,-43 62 16,64-41-16,0-1 16,21 0-16,0 1 0,0-22 0,21 63 15,0-62-15,22 20 0,-22-21 16,21 0-16,1 22 0,41-22 16,-20 0-16,-22 0 0,22-21 15,-22 0-15,21 0 0,-20 0 16,20 0-16,-20 0 0,20-21 15,-21 21-15,1-21 0,20 0 16,-20-1-16,20-20 0,-42 0 16,22-1-16,-1-20 0,-42 21 15,0-1-15,0 22 0,0-21 16,0 21-16,-21-1 0,0 22 16,-22 0-16,22 0 0,0 0 15,0 22-15,-22-1 0,-20 21 16,42 0-16,0-20 0,-1 20 15,1 0-15,0-21 0,21 43 16,0-43-16,0 0 0,0 22 16,0-22-16,21-21 15,0 0 1,1 0-16,-1 0 0,0 0 16,21-21-16,-21-1 0,1 1 15,-1 0-15,0 0 0,21-21 16,1-22-16,-1 22 15,-21-1-15,21 22 0,-20-21 0,-1 21 16,0 0-16,0 21 0,-21-22 0,0 44 31,0-1-31,0 0 0,0 0 16,0 21-16,0-20 0,0 20 16,0-21-16,0 21 0,0-20 15,0-1-15,0 0 0,21 0 0,0 0 16,1 0-16,41 22 15,-21-43-15,-20 21 0,62-21 16,-41 0-16,-1 0 0,0 0 16,22 0-16,-22 0 0,0 0 0,43-21 15,-43 0-15,1-1 16,-1 1-16,-21-21 0,22 21 0,-1-22 16,-21 1-16,0 0 0,0-1 15,-21 1-15,0 21 0,0-21 0,0-1 16,-21 1-16,-21 21 15,0 0-15,-1 21 0,22 0 16,-64 21-16,64 0 0,-21 0 16,21 0-16,-22 22 15,22-1-15,0-21 0,0 21 0,0 1 16,0-1-16,21-21 0,0 22 16,0-22-16,0 0 0,0 21 15,0-21-15,0 1 0,21-22 16,0 0-16,0 0 15,0 0-15,0 0 0,1 0 0,-1 0 16,21 0-16,-21-22 0,22-20 0,-22 21 16,21-21-16,-21-1 0,22 1 0,-1 0 15,0-22-15,-21 1 0,22-1 16,-22 1-16,0-1 0,21 1 16,-20-1-16,-1 1 0,-21-1 15,21 1-15,-21 20 0,0 22 16,-21 42-1,21 0-15,-21 22 0,-1-1 0,-20 0 16,21 1-16,0 20 16,0 1-16,21-1 0,-22 22 0,22-22 0,0 22 15,0-21-15,0-1 0,0 1 16,0-22-16,22 43 0,-1-43 16,0-21-16,21 0 15,-21 0-15,22 1 0,-1-22 0,0 0 16,1 0-16,-1 0 0,0 0 15,22 0-15,-22 0 0,1-22 0,41-20 16,-41 21-16,-1 0 0,-21-22 16,0 1-16,0 0 0,-21-22 15,0 22-15</inkml:trace>
  <inkml:trace contextRef="#ctx0" brushRef="#br0" timeOffset="25623.68">6710 6668 0,'-64'-22'31,"64"44"-31,-21-1 0,21 0 16,-21 21-16,0 1 0,21-1 0,0 0 16,-21 1-16,-1 20 15,22 1-15,-21-1 0,0 43 16,0-43-16,21-20 0,0 20 15,-21-20-15,21-22 0,-21 21 0,21-21 16,0 0-16,21-21 16,0-21-1,0 21-15,0-21 0</inkml:trace>
  <inkml:trace contextRef="#ctx0" brushRef="#br0" timeOffset="26286.21">7006 6858 0,'0'0'0,"0"-21"0,21 21 0,-21 21 32,0 0-32,0 0 0,0 1 0,0-1 15,-21 21-15,0 0 0,0 1 16,21-1-16,-21 0 0,-1 1 0,22 20 16,-21-20-16,0 20 0,21-21 15,-21-20-15,21-1 16,-21 0-16,42-42 31,-21 0-31,21-1 0,0 1 16,0 0-16,1-21 0,20-1 15,-21 1-15,0 21 0,0-21 0,43-22 16,-43 43-16,0 21 0,0-21 16,1 21-16,-1 0 0,0 21 15,0 0-15,0 0 16,-21 43-16,0-22 15,21 22-15,1-22 0,-1 0 16,-21 1-16,0-22 0,21 0 16,0 21-16,0-42 0,0 21 0,1 1 15,-1-22-15,21 0 0,0 0 0,-20 0 16,83 0-16,-62 0 16,-1-22-16,43-20 0,-22 21 15,-42 0-15,22-22 16,-1 22-16,-21-21 0,0 0 0,1-1 15,-1 1-15,-21 0 0,0 20 0,0-20 16,0 21-16,0-21 0,0 20 16,-21 22-16,-1 0 15,1 0-15,0 0 0,0 22 16,0-1-16,-22 21 0,22 0 0,0 1 16,21-1-16,-21 0 0,21 1 0,0-1 15,0-21-15,0 22 0,42 20 16,-21-42-16,1 0 15,20-21-15,-21 0 0,0 0 16,43 0-16,-22 0 0,0 0 16,22-42-16,-43 21 15,0 0-15,0 0 0,22-1 16,-43-20-16,21 21 0,-21-21 0,0-1 16,0 22-16,0-21 0</inkml:trace>
  <inkml:trace contextRef="#ctx0" brushRef="#br0" timeOffset="26524.12">6392 7006 0,'0'0'0,"-21"0"0,-21 0 0,42 21 16,-21-21-16,42 0 15,0 0 1,21-21-16,1 21 0,-1-21 16,21 21-16,-20-21 0,20 21 0,-20 0 15,20-21-15,-21 21 0,1 0 0,-1-21 16,0 21-16,-20-22 0,-1 22 16</inkml:trace>
  <inkml:trace contextRef="#ctx0" brushRef="#br0" timeOffset="28625.09">10181 7324 0,'21'-21'31,"0"-1"-31,1 22 16,20-21-16,-21 0 0,21 0 15,1 0-15,-22-22 0,21 22 0,1 0 16,-1 0-16,-21 0 0,21 0 16,-20-1-16,-22-20 0,0 21 15,0 0-15,0 0 0,-64-1 16,43 22-16,-43-21 16,22 21-16,0 0 0,-85 21 15,84 1-15,22-1 16,-21 0-16,21 21 0,0-21 15,21 64-15,0-43 0,0 1 16,0-1-16,21 0 0,0 1 16,21 41-16,1-41 0,-22-1 15,0 0-15,0 22 0,-21-43 16,21 0-16,-21 22 0,0-22 16,-21 21-1,0-21-15,0-21 0,0 0 16,-22 21-16,1-21 0,-22 0 15,22 0-15,0 0 0,-1-21 0,1 0 16,0 0-16,-1 0 0,1 0 16,21-1-16,-21-20 0,20 21 0,-41-64 15,42 43-15,0 0 16,-1-1-16,22 22 0,0-21 0,-21 21 16,21-1-16,0 44 31,0-1-31,0 0 0,21 0 0,1 21 15,-1-20-15,0 20 0,0 0 16,21 22-16,1-22 16,-22-21-16,21 0 0,1 22 15,-1-22-15,64 0 0,-64 0 16,0-21-16,64 0 0,-42 0 16,-22 0-16,0 0 15,22 0-15,-22 0 0,22-21 0,42-21 16,-64 21-16,21-1 0,22-41 15,-43 21-15,22-22 16,-64 22-16,0-1 0,0 1 0,0-21 16,0 41-16,-21-20 0,0 0 15,-1 21-15,1 21 0,0 0 0,-21 0 16,21 0-16,-1 0 0,-20 21 16,21 0-16,-21 0 0,20 0 15,-20 64-15,21-43 0,0 1 16,0 20-16,21-21 15,0 22-15,0-43 0,0 0 16,0 0-16,21 1 0,0-22 16,0 0-16,0 0 15,0 0-15,43-22 0,-43 1 16,0 21-16,43-42 0,-43 21 16,21-22-1,-21 1-15,1 21 0,-1-43 16,-21 43-16,0 0 0,21 0 15,-21 0-15,0 42 16,0 0 0,0 0-16,0 0 0,0 1 15,21 20-15,-21-21 0,0 0 0,0 22 16,21-1-16,0-21 16,1-21-16,-1 21 0,0 0 0,0 1 15,21-22-15,-20 0 0,20 0 0,-21 0 16,21 0-16,1 0 0,-1 0 15,-21-22-15,22 22 0,-1-21 0,-21 0 16,21 0-16,-20 0 0,-1-22 16,0 22-16,0-21 0,-21 0 15,0-1-15,21-41 0,-21 41 16,0 22-16,0-21 0,0 21 16,0-1-16,0 44 15,0-1-15,0 0 16,0 21-16,0-21 0,0 22 15,0-1-15,0-21 0,0 22 0,0-1 16,0-21-16,0 21 0,-21-20 16,21-1-16,0 0 0,0 0 0,0 0 15,0 0-15,0 1 0,0-1 16,0-42 15,0-1-31,0 1 16,0-21-16,0 21 0,21 0 15,-21-22-15,21 1 0,1 0 0,-22-1 16,21 1-16,0 0 0,0-1 16,43-41-16,-43 62 15,0 22-15,0 0 0,0 0 16,-21 43-16,21-22 16,1 21-16,-22-21 0,0 22 15,0-22-15,0 21 0,21-21 0,-21 22 16,0-22-16,0 42 15,0-41-15,0-1 0,0 0 0,0 0 16,21-21 0,0 0-16,0 0 15,0 0-15,1-21 16,-1 0-16,0 0 0,0-1 16,21-20-16,1 21 0,-22-21 15,85-43-15,-64 43 0,43-22 16,-43 22-16,-21 21 15,22 21-15,-22-22 0,0 22 0,0 0 16,-21 22-16,0-1 16,0 0-16,0 21 0,0-21 15,0 1-15,0 20 0,0-21 16,0 21-16,0-20 0,0-1 0,0 21 16,0-21-16,0 22 15,0-22-15,0 0 0,21 0 16,0-21-16,-21 21 0,22-21 0,20 21 15,0-21-15,-21 0 0,1 0 16,20 0-16,-21 0 0,64-21 16,-43 0-16,0 21 0,22-42 15,-22-1-15,1 22 0,-22-21 16,0 0-16,21 20 0,-21-105 16,1 106-16,-22-21 15,0 21-15,-22 21 16,1 0-16,0 21 15,0 0-15,0 0 0,0 22 16,21-22-16,-22 21 0,22-21 16,-21 22-16,0 20 0,21-42 15,0 0-15,0 1 0,0-1 0,0 0 16,0 0-16,21 0 0,0-21 16,1 0-16,-1 21 15,0-21-15,0 0 0,21 0 16,1 0-16,-22 0 0,0 0 0,21 0 15,-20-21-15,-1 21 0,0-21 16,21 21-16,-21-21 0,22 0 16,-43 0-16,21 21 0,0-22 15,0 22-15,0-21 0</inkml:trace>
  <inkml:trace contextRef="#ctx0" brushRef="#br0" timeOffset="28867.95">14097 7578 0,'0'0'0,"-21"21"16,0-21-16,-1 0 15,1 0-15,21 21 47,-21-21-31,0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3:10:41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952 0 0</inkml:trace>
  <inkml:trace contextRef="#ctx0" brushRef="#br0" timeOffset="1229.77">2117 699 0,'0'0'0,"-22"0"0,22-22 31,0 1-31,-21 21 16,21-21-16,-21 21 16,21 21 15,0 0-31,-21 1 16,21-1-16,0 21 0,-21 0 15,21 43-15,0-21 0,0-22 16,0 0-16,-21 22 0,21-22 15,-22 0-15,22 1 0,-21-1 16,21 0-16,0 1 0,0-22 16,-21 21-16,21-21 0,0 1 15,-21-1-15,21 21 16,0-21-16,0-42 47,0 0-47,0 0 0,0 0 15</inkml:trace>
  <inkml:trace contextRef="#ctx0" brushRef="#br0" timeOffset="1536.75">1905 1037 0,'0'0'16,"0"-21"-16,0-21 0,0 21 0,0-22 16,0 22-16,0 0 0,0 0 15,0 0-15,21 21 0,0-22 16,0 22-1,1 0-15,-22 22 16,21-1-16,0 0 0,0 21 0,0-21 16,0 22-16,1-1 15,-1 0-15,0 1 0,0-1 0,0 0 16,0-20-16,1 20 0,20 21 16,-21-41-16,0-1 15,0 0-15,1 0 0,-1 21 16,0-42-16,0 22 15,-21-44 17,0 1-17,0 0-15,0 0 0</inkml:trace>
  <inkml:trace contextRef="#ctx0" brushRef="#br0" timeOffset="1824.69">2603 783 0,'0'0'0,"0"-21"0,22-21 0,-22 21 16,0-1-16,0 1 0,0 0 16,0 0-16,0 42 15,-22 0 1,22 0-16,-21 22 0,21-1 16,-21 0-16,21 22 0,-21-1 15,0-20-15,21 20 0,-21 43 16,-1-64-16,22 1 0,-21-1 15,21 0-15,0-20 0,0 20 0,0-21 16,-21 0-16,21 0 16,0 1-16,0-44 47,21 1-32</inkml:trace>
  <inkml:trace contextRef="#ctx0" brushRef="#br0" timeOffset="2285.42">2836 1037 0,'0'0'0,"21"-21"0,1 21 16,-22 21 15,0 0-15,0 1-16,0-1 0,-22 0 0,22 21 15,-21-21-15,21 1 0,0 41 16,0-42-16,0 0 0,0 22 16,0-22-16,0 0 0,0 0 15,0 0-15,21 1 16,22-22-16,-22 0 0,21 21 16,-21-21-16,1 0 0,-1 0 15,42 0-15,-42-21 0,22-1 16,-22 22-16,0-21 0,0 0 15,0 0-15,1 0 0,-22 0 16,0-1-16,0 1 0,0-21 16,0 21-16,0-22 0,0 1 0,-22 21 15,1-21-15,0-1 0,0 22 16,0 0-16,-22 0 0,22 0 16,0 21-16,-21 0 0,-22 0 15,22 21-15,0 0 0,20 0 16,-20 0-16,21 0 0,0 1 0,0-1 15,21 21-15,-22-21 0,22 22 16,0-22-16,0 0 16,0 0-16,22-21 0,-1 0 0,0 21 15,0-21-15,0 0 0</inkml:trace>
  <inkml:trace contextRef="#ctx0" brushRef="#br0" timeOffset="2604.31">3725 720 0,'0'0'0,"21"-21"0,-21-1 0,0 1 15,0 0-15,0 0 16,0 42 15,0 0-31,0 0 0,-21 22 16,0-22-16,21 21 0,0 1 0,0 20 15,-21-21-15,0 22 0,0 21 16,21-43-16,-22 0 0,22 1 16,-21-1-16,21-21 0,0 0 15,0 0-15,0 1 0,0-1 0,0 0 16,0 0-16,21-42 47,1 0-32</inkml:trace>
  <inkml:trace contextRef="#ctx0" brushRef="#br0" timeOffset="3030.81">3852 1228 0,'21'0'31,"1"0"-31,-1 0 15,0 0-15,0 0 0,-21-21 16,21 21-16,0-22 0,1 1 0,-1 21 16,0-21-16,0 0 0,0 21 15,-21-21-15,0 0 0,0-1 16,0 1-16,0 0 16,0 0-16,0 0 15,-21 21-15,0 0 16,0 0-16,0 21 0,-1 0 15,1 0-15,0 0 0,0 1 0,0 20 16,0-21-16,-1 21 0,22-20 16,-21 20-16,21-21 0,0 0 15,0 0-15,0 1 0,0-1 16,21 0-16,1-21 0,-1 21 0,0-21 16,0 0-16,0 21 0,22-21 15,-22 0-15,0 0 0,21 0 0,1 0 16,-1 0-16,-21 0 15,0 0-15,0 0 0,1-21 0,-1 21 16,0-21-16,0 21 0,0-21 16,0 0-16,-21-1 0,0 1 0,22-42 15</inkml:trace>
  <inkml:trace contextRef="#ctx0" brushRef="#br0" timeOffset="3356.69">3683 720 0,'0'0'0,"0"21"0,21-21 16,0 0-1,22 0-15,-22 0 0,0-21 16,21 21-16,-21 0 0,22 0 0,-22-21 16,21 21-16,-21-22 15,22 22-15,-22 0 0,0 0 16,0-21 0,-42 21 15,0 0-31,0 0 15</inkml:trace>
  <inkml:trace contextRef="#ctx0" brushRef="#br0" timeOffset="4045.04">1397 1884 0,'0'0'0,"-21"0"0,0 0 16,42 0 31,0 0-47,0 0 0,21 0 15,-20 0-15,20 0 0,21 0 16,-20-21-16,20 21 0,1 0 16,-1 0-16,1-21 0,-1 21 0,22-22 15,0 22-15,-1-21 0,22 21 16,254-21-16,-254 0 15,0 21-15,-1-21 0,22 0 16,-21 21-16,21-22 0,-21 1 16,21 21-16,-21-21 0,21 21 15,-21-21-15,-22 0 0,22 21 16,-21 0-16,0-21 0,-1 21 0,1 0 16,-22 0-16,1 0 0,-1 0 15,-20-22-15,-1 22 0,0 0 0,-20 0 16,-1 0-16,0 0 0,0 0 15,-42 0 32,0 0-31</inkml:trace>
  <inkml:trace contextRef="#ctx0" brushRef="#br0" timeOffset="4172.06">4784 1566 0,'-22'0'0,"1"0"0,0 0 16,0 0-16,0 0 31,0 0-31</inkml:trace>
  <inkml:trace contextRef="#ctx0" brushRef="#br0" timeOffset="6824.73">783 2646 0,'-21'0'16,"21"21"0,0 0-16,0 0 15,0 1 1,21-22 0,0 0-16,0 0 15,1 0-15,-1 0 0,0 0 16,0-22-16,0 1 0,0 21 15,22-21-15,-22-21 0,0 21 0,21-1 16,-20 1-16,-1 0 16,0 0-16,0-21 0,0 20 15,-21 1-15,0 0 0,0 0 0,0 0 16,0 0-16,0-1 16,0 44-1,-21-1 1,21 21-16,-21 0 0,0 1 15,21-1-15,0 22 0,-21-22 16,-1 21-16,22 1 0,-21-22 0,21 22 16,0-22-16,0 0 0,-21 22 15,21-22-15,0 1 0,-21-22 0,21 21 16,0-21-16,0 22 16,0-22-16,0 0 0,-21-21 31,0-21-16,21 0-15,-22-1 0,1 1 16,21 0-16,-21 0 0,0 0 16,0 0-16,0-22 0,-1 22 15,1 0-15,0 0 0,0 21 0,21-21 16,-21 21-16,21 21 16,0 0-16,0 0 15,0 21-15,21-20 16,-21-1-16,21 0 0,0 0 15,-21 0-15,21 0 0,1 1 0,-1-1 16,0-21-16,21 0 0,-21 0 16,22 0-16,-22 0 0,21 0 15,22-21-15,-22-1 0,22 1 16,-22 0-16,21-21 0,1 21 16,105-85-16,-126 63 15,-1 22-15,-21-21 0,21 0 16,-20-1-16,-1-41 0,-21 41 15,0 1-15,0 21 0,0-22 16,0 22-16,0 0 0,0 0 16,-21 42-1,-1 0-15,1 0 16,21 22-16,-21-1 0,0 0 16,0 22-16,0-22 0,-1 22 15,1-1-15,0-20 0,-21 105 16,21-85-16,-1 22 0,22-22 15,-21 22-15,21 0 0,-21-22 16,21 22-16,0-22 0,0 22 0,0 0 16,0-22-16,0 1 0,0 20 15,0-41-15,21 20 0,0-20 16,1-22-16,-1 21 0,0-21 16,0 0-16,0-21 0,22 0 0,-22 0 15,42-42-15,-20 21 0,-1 0 16,-21-22-16,21 1 15,-20 0-15,20-1 0,-21-20 0,0 21 16,0-1-16,1-20 0,-22 20 16,0-20-16,0-43 0,-22 43 15,-20 20-15,21-20 16,-21-1-16,-22 1 0,22 20 0,-22 1 16,1 0-16,-1-1 0,-42 1 15,43 21-15,21 21 0,20 0 16,1 0-16,0-21 0,0 21 0,42 0 31,0 0-31,22 0 16,-22 0-16,21-21 0,0 21 0,1 0 15,-1-22-15,0 22 0,1 0 16,-22-21-16,21 21 0,-21-21 16,1 21-16,-22-21 15,21 21-15</inkml:trace>
  <inkml:trace contextRef="#ctx0" brushRef="#br0" timeOffset="7713.52">3429 3006 0,'0'0'0,"0"-21"15,0-1-15,0 1 16,0 0-16,0 0 15,0 0-15,0 0 0,21-1 16,0 1-16,0 0 16,1 0-16,-1 0 0,0 0 0,21-1 15,-21 1-15,1 21 0,41 0 16,-42 0-16,0 0 0,1 0 16,-1 0-16,-21 21 0,0 1 0,0-1 15,0 21-15,0-21 0,0 22 16,0-22-16,0 0 0,-43 42 15,43-41-15,0-1 0,0 0 16,0 0-16,0 0 0,0 0 16,22-21-1,-1-21 1,0 21-16,0-21 0,0 0 16,22 0-16,-22 0 0,0-1 0,21 1 15,-21-21-15,1 21 0,-1-22 16,0 22-16,21-42 0,-21 42 15,-21-1-15,22 1 0,-22 42 32,0 1-32,0-1 15,0 0-15,0 0 16,-22 21-16,22-20 0,-21 20 0,21 0 16,0 1-16,0-1 0,0 21 15,0-20-15,0 20 0,0 1 0,-21 84 16,21-85-16,0 64 15,0-42-15,0-21 0,0 63 16,0-43-16,0-20 16,0-1-16,0-20 0,0 20 0,0-21 15,0 1-15,0-1 0,-21 0 0,21-20 16,0 20-16,0-21 0,-21 0 16,0-21-16,-1 0 0,1 0 15,0 0-15,0 0 0,0-21 16,-22-21-16,22-1 0,-21 22 15,-22-63-15,43 20 16,-21 22-16,21-22 0,0 22 16,-1 0-16,1-107 15,21 128-15,0-21 0,21 0 16,1-1-16,-1 22 0,42-64 16,-20 43-16,-1 0 0,0-1 15,1 1-15,-1 0 0,0-1 0,1 1 16</inkml:trace>
  <inkml:trace contextRef="#ctx0" brushRef="#br0" timeOffset="8615.09">4826 2731 0,'0'-22'16,"0"44"-16,0-65 0,0 22 0,-21 21 31,0 0-15,-1 0-16,1 21 0,21 0 15,-21 1-15,0-1 0,-21 21 0,20-21 16,-20 43-16,42-43 16,-21 21-16,0-21 0,21 22 15,0-22-15,0 0 0,0 0 16,0 0-16,21 1 0,0-22 0,0 0 16,0 0-16,1 0 15,20 0-15,-21 0 0,21 0 0,1 0 16,-22-22-16,21 1 0,22 0 15,-43 0-15,0 0 0,21-22 16,-42 22-16,0 0 0,0 0 16,0-21-16,0 20 0,-21-62 15,0 63-15,-21-22 0,21 22 16,-1 0-16,-20 0 0,21 21 16,-43 0-16,22 0 0,21 0 15,-21 21-15,20 0 0,1 0 16,-42 64-16,42-64 15,-1 21-15,22 1 0,0-1 16,0-21-16,0 22 0,0-1 16,22-21-16,-1 0 0,0 0 15,0 1-15,21-22 0,43 0 16,-43 0-16,1 0 0,-1 0 16,0-22-16,1 1 0,41 0 15,-41 0-15,-1 0 0,-21 0 0,22-1 16,-22 1-16,0 0 0,21-42 15,-42 41-15,0 1 0,21-21 16,-21 21-16,0 0 16,0 42-1,0 0 1,0 0-16,0 0 0,-21 0 0,21 1 16,-21 20-16,21-21 0,0 21 15,-21-20-15,21-1 0,0 0 0,0 0 16,0 0-16,0 0 0,0 1 15,21-22-15,0 0 0,0 0 16,1 0 0,-1 0-16,21 0 0,-21 0 0,0-22 0,22 1 15,-22 0-15,21 21 0,-21-21 16,22-21-16,-22 20 0,0 1 16,0 0-16,0-21 0,1 21 0,-1-1 15,-21-20-15,0 21 0,0 0 16,0 0-16,0 42 15,-21-21 1,21 21-16,-22 21 0,22-21 0,-21 22 16,21-1-16,-21-21 15,21 0-15,0 1 0,0-1 0,0 0 16,0 0-16,0 0 16,21-21-16,0 0 15,1 0-15,-1 0 0,0 0 16,0 0-16,0-21 15,0 21-15,1-21 0,-1 0 0</inkml:trace>
  <inkml:trace contextRef="#ctx0" brushRef="#br0" timeOffset="10497.28">6731 2985 0,'0'-22'31,"21"22"-31,0-21 16,22 0-16,-22 0 0,0 0 15,21 0-15,-21-1 0,22 1 0,-1-21 16,-21 0-16,22-1 0,-22 1 15,0 0-15,0-22 0,0 22 0,0-22 16,-21 22-16,0-22 0,0 22 16,0 0-16,0-1 0,0-20 0,0 42 15,-21-22-15,0 1 0,21 21 16,-42 0-16,21 21 0,-1 0 16,1 0-16,0 21 15,0 0-15,21 21 0,0 1 16,0-1-16,-21 22 0,21-1 0,-21 1 15,-1 84-15,22-85 16,0 1-16,-21 20 0,0-20 0,21-22 16,-21 1-16,21-1 15,0 0-15,0-21 0,0 22 0,-21-22 16,42-42 0,0 0-1,0-1-15,0-20 16,1 21-16,-1 0 0,0-22 0,0 1 15,0 21-15,0-21 0,22-1 16,-22 22-16,0 0 0,0 0 0,22 0 16,-22 21-16,0 0 15,0 21-15,0 0 0,-21 0 16,43 43-16,-43-22 0,21-21 16,-21 0-16,21 22 0,0-22 15,-21 0-15,21 0 0,0 0 0,1 0 16,-1-21-16,0 0 0,21 22 15,1-22-15,-22 0 0,21 0 0,22 0 16,-22 0-16,0-22 0,1 1 16,-1 0-16,0 21 0,1-21 15,-1 0-15,0 0 0,-21-22 16,22 22-16,-22 0 0,0 0 0,-21-22 16,0 22-16,0-21 0,0 21 0,0-22 15,-21 22-15,21-21 0,-42 21 16,20 0-16,1-1 0,-21 22 0,21 0 15,-22 0-15,1 0 0,-21 22 16,20 20-16,22-21 0,-21 21 16,21-20-16,-1 20 0,1 0 15,0 1-15,0-1 0,21 0 0,0-21 16,0 22-16,0-22 0,0 0 16,0 21-16,21-20 15,0-22-15,0 0 0,1 0 16,20 0-16,-21 0 0,0 0 0,22 0 15,20-43-15,-21 43 16,-20-21-16,20 0 0,-21 0 16,21 0-16,-20-1 0,-1 1 15,0-21-15,-21 21 0,21-43 16,0 43-16,-21 0 0,0-21 16,0 63-1,0 0 1,0 0-16,0 0 0,0 22 15,-21-22-15,21 0 0,0 0 0,0 21 16,0-20-16,0-1 0,0 0 16,0 0-16,0 0 0,0 0 15,21 1-15,0-22 0,1 21 0,-1-21 16,0 0-16,0 0 0,0 0 16,43 0-16,-43 0 0,0 0 15,21-21-15,-20-1 0,20 22 16,21-63-16,-41 42 15,-1 0-15,0-22 0,-21 22 16,0-21-16,21-22 0,0 22 16,-21 21-16,0 0 0,0-22 15,0 22-15,0 42 32,0 0-32,0 1 15,0-1-15,0 0 0,0 21 0,-21-21 16,21 22-16,-21-22 0,0 42 15,21-41-15,0-1 0,0 0 16,0 0-16,0 0 0,21 0 16,0-21-16,0 0 15,0 0-15,1 0 0,-1 0 0,0 0 16,21-21-16,-21 21 0,1-21 16,20 0-16,-21 0 0,21 21 15,-20-21-15,-1-1 0,0 1 0,0-21 16,-21 21-16,0 0 0,21-22 15,0-20-15,-21 42 16,0-1-16,0 1 0,0 42 31,0 1-31,0-1 16,0 21-16,-21-21 0,21 0 16,-21 22-16,21-22 0,0 21 0,0-21 15,0 1-15,0 20 16,0-21-16,0 0 0,21-21 0,0 21 15,1-21-15,20 0 16,0 0-16,-21 0 0,22 0 16,-1 0-16,-21-21 0,0 21 15,1-21-15,-1 0 0,21 0 16,-21 0-16,0-1 0,-21-20 16,22 21-16,-1-21 0,-21 20 0,21-20 15,-21 21-15,0 0 0,0 0 16,0-1-16,0 1 0,0 42 15,0 1 1,0 20-16,0-21 0,0 0 16,0 22-16,0-22 0,0 0 15,-21 21-15,21-21 0,0 1 16,0-1-16,0 21 16,0-21-16,21-21 15,0 0-15,0 0 16,0-21-16,1 0 15,-1 0-15,0 0 0,0-1 0,0 1 16</inkml:trace>
  <inkml:trace contextRef="#ctx0" brushRef="#br0" timeOffset="10681.26">9821 2286 0,'-21'0'0,"42"0"0,-63 0 0,21 0 15,0-21-15,-1 21 0,1 0 16,0 0-16,21 21 16,0 0-1,0 0-15,0 1 16,21-1-16,0-21 0,-21 21 16</inkml:trace>
  <inkml:trace contextRef="#ctx0" brushRef="#br0" timeOffset="11178.3">10033 2561 0,'-42'43'16,"42"-22"0,-22-21-16,22 21 0,-21 0 0,21 0 15,-21-21-15,21 21 0,0 1 16,0-1-16,0 0 0,0 21 0,0-21 15,0 1-15,-21-1 0,21 0 16,0 0-16,-21 0 0,21 0 16,0-42 46,0 0-62,0 0 0,21 0 16,-21-22-16,21 22 0,0-21 0,22 21 15,-22-22-15,21 1 0,0 0 16,1 21-16,-1-1 0,43-20 16,-43 21-16,0 21 0,22 0 15,-43 21-15,0-21 0,0 21 16,1 22-16,-1-22 0,-21 0 16,0 21-16,0-21 0,0 1 0,0 41 15,0-42-15,0 0 16,0 22-16,0-22 15,0 0-15,0 0 0,0 0 16,-21-21 0,42 0 15,0 0-31,0-21 0,21 21 0</inkml:trace>
  <inkml:trace contextRef="#ctx0" brushRef="#br0" timeOffset="11936.14">11176 2731 0,'21'-22'0,"-42"44"0,63-44 16,-21 1-16,1 0 0,-22 0 16,0 0-16,0 0 15,0-1-15,0 1 16,-22 0-16,1 21 0,0 0 16,0-21-16,0 21 0,0 0 15,-22 0-15,22 0 0,-21 21 0,21 0 16,-22 0-16,-20 43 0,42-22 15,-22-21-15,22 22 0,-21-1 16,21-21-16,-1 43 0,22-43 16,-21 0-16,21 0 15,0 0-15,21 1 0,1-22 16,-1 0-16,0 0 0,0 0 16,21 0-16,-20-22 0,20 1 15,-21 21-15,0-21 0,22 0 0,-22 21 16,0-21-16,0 0 0,0-1 15,0 1-15,-21 0 0,0 0 0,22 0 16,-22 0-16,21 21 0,-21-22 16,0 44-1,0-1-15,0 0 16,0 0-16,0 0 0,-21 0 16,-1 1-16,22 20 0,-21-21 0,21 21 15,-21 43-15,21-21 16,0-22-16,0 21 0,0 1 15,0-1-15,0 86 0,0-86 16,42 170-16,-20-148 16,-1-1-16,0 86 15,-21-86-15,0 1 0,0 63 16,0-63-16,0-22 0,0 85 16,0-84-16,-42 63 15,20-85-15,1 1 0,-21-1 0,21 0 16,-22-21-16,22 1 0,0-22 0,0 0 15,-21 0-15,20 0 0,1 0 16,0-22-16,0 1 0,-43-63 16,43 41-16,0 1 0,0-22 15,-43-63-15,43 64 0,0-22 16,21 1-16,0-1 0,0-21 16,0 21-16,0-20 0,0 20 0,0-21 15,42 21-15,-20 1 0,-1-1 16,42-63-16,-20 84 0,-22 1 15,21-1-15,-21 22 0,22 0 0,-1-1 16,0 1-16,-21 21 16,1 21-16,-1-21 0,0 21 15,-21-21 1,0-1 0</inkml:trace>
  <inkml:trace contextRef="#ctx0" brushRef="#br0" timeOffset="13772.41">12996 3048 0,'0'0'0,"21"0"0,1-21 15,-1 0-15,-21 0 16,21 21-16,0-22 0,0 1 0,0 0 15,-21 0-15,22 0 0,-1 0 16,-21-1-16,21 1 0,-21-21 16,0 21-16,0-22 0,0 22 15,-64-42-15,43 20 0,-21 22 16,-43-21-16,64 21 16,-21 21-16,-1 0 0,1 0 0,0 0 15,21 0-15,-22 21 0,22 21 0,-21-21 16,21 22-16,-1-1 0,1 0 15,0 1-15,0-1 0,0 0 16,0 1-16,-1 20 16,22-20-16,0-22 0,0 21 15,0-21-15,0 0 0,43-21 16,-22 0-16,0 0 0,21 0 16,1 0-16,-1-21 0,22-21 15,-22 21-15,0 0 0,22-22 16,-22 22-16,-21-21 0,0 21 15,1-22-15,-1 1 0,0-22 16,-21 22-16,0 21 0,0-21 16,0 20-16,0 44 15,0-1 1,-21 0-16,0 21 0,21-21 16,-22 64-16,1-43 0,21-20 15,-21 20-15,21-21 0,0 21 0,0-20 16,0-1-16,0 0 15,21 0-15,0-21 0,22 21 16,-22-21-16,21 0 0,-21 0 16,22 0-16,-1-21 0,0 0 0,1 0 15,-1 0-15,0-1 0,22-20 16,-22 0-16,-21 21 0,1-22 16,-1 22-16,-21-21 0,21-1 0,-21 22 15,0 0-15,0 0 0,0 0 16,0 42-1,-21 0-15,0 0 16,21 22-16,-22-22 0,22 0 0,-21 21 16,0-21-16,21 22 0,-21-22 15,0 0-15,21 0 0,0 0 16,-21 22-16,-1-43 0,22 21 16,22-42 15,-1 21-31,-21-21 15,21-1-15,0 1 0,0 0 16,0 0-16,1-21 0,-1 20 0,0 1 16,-21-21-16,21 21 15,0 0-15,-21-1 0,21 22 0,1 0 16,-1 0 0,-21 22-16,0-1 0,0 0 15,0 0-15,21 0 0,-21 22 0,0-22 16,0 0-16,0 0 0,21 21 15,-21-20-15,0-1 0,21 0 16,0-21-16,22 21 16,-22-21-16,0 0 0,0 0 15,0 0-15,1 0 0,20-21 16,-21 0-16,21 0 0,-20 21 0,20-22 16,-21 1-16,0 0 0,22 0 15,-22-21-15,0 20 0,-21 1 0,21-21 16,-21 21-16,21 0 0,-21-1 0,0 1 15,0 42 1,0 1 0,0-1-16,0 0 0,-21 0 15,21 21-15,-21-20 0,21-1 16,0 0-16,0 0 0,0 0 16,0 0-16,0 1 0,0-1 15,21-21-15,0 0 0,22 0 16,-22 0-16,0 0 0,21 0 15,-21 0-15,22 0 0,-1 0 0,-21-21 16,22-1-16,-22 1 0,0 21 0,21-21 16,-21-21-16,-21 21 0,43-22 15,-43 1-15,0 21 16,0 0-16,0-1 0,21 1 16,-21 0-16,0 42 31,0 0-31,0 22 15,0-22-15,0 0 0,-21 21 0,21-20 16,0 20-16,0 0 0,-21 1 16,21-1-16,0 0 0,-22 22 0,22-22 15,0 22-15,0-1 16,0 22-16,0-22 0,0 1 0,0 20 16,0-20-16,-21-1 0,21 107 15,0-86-15,0 22 0,0-21 16,0 0-16,0-1 0,0 1 0,0 105 15,0-105-15,21 0 0,1-1 16,-1 1-16,-21-21 0,21-1 0,0 1 16,0-1-16,-21-21 0,21 22 15,-21-43-15,0 0 0,0-42 16,0-21 0,-21 21-16,0-22 15,0 1-15,0 0 0,0-22 0,-1 1 16,-20-64-16,21 42 15,0 21-15,-22-105 0,43 63 16,0-84-16,0 105 16,0 0-16,0-20 0,0 20 0,0 0 15,0 1-15,22 20 0,-1-21 16,-21 22-16,21-1 0,0 1 16,0-1-16,0 22 0,1 0 0,-1-1 15,0 22-15,0 0 0,0-21 16,0 21-16,1 21 0,-1-22 15,0 22 1,-21-21 0,21 21-16,0-21 0</inkml:trace>
  <inkml:trace contextRef="#ctx0" brushRef="#br0" timeOffset="17819.78">16700 2307 0,'0'0'0,"0"-21"0,0 0 16,0 0-16,0-22 16,-21 22-16,0 21 15,21-21-15,-21 21 0,-21-21 16,20 21-16,-20 0 15,0 0-15,21 0 0,-43 21 16,22 0-16,-43 43 16,64-43-16,-21 21 0,-1 22 15,1-22-15,21 22 0,0-1 16,-22 43-16,22-43 0,21-20 16,0 41-16,0-41 15,0-1-15,21-21 0,0 0 0,1 1 16,41 20-16,-42-21 0,22-21 15,-1 0-15,0 0 0,1 0 16,-1 0-16,64 0 0,-64-21 16,0 21-16,1-21 0,20 0 15,-20-1-15,20-41 16,-21 42-16,-20-22 0,20 1 16,-21 0-16,-21-1 0,21-62 15,-21 62-15,0-20 0,0 20 16,0-20-16,-21 21 0,0-1 0,0 22 15,-22-21-15,22 21 0,-21-1 0,0 1 16,-1 21-16,1 0 0,-64 0 16,43 0-16,-43 0 15,42 21-15,22 22 0,0-22 16,-1 21-16,1 1 0,0 20 0,20-21 16,1 22-16,0-1 15,21-20-15,0 63 0,0-64 0,21 0 16,0 1-16,1-1 0,20-21 15,21 21-15,-20-20 16,20-22-16,-20 0 0,20 21 16,-21-21-16,64 0 0,-42 0 15,-22-21-15,22 21 16,-22-22-16,0 1 0,1 0 0,20-21 16,-21 21-16,1-1 0,-22-20 15,0 21-15,0-21 0,0 20 0,-21 1 16,0 0-16,0 0 0,0 42 31,0 0-31,-21 0 0,0 1 16,21 20-16,-21-21 0,21 21 15,-21-20-15,0-1 0,21 21 16,0-21-16,0 0 0,-22-21 16,22 22-16,0-1 0,-21-21 0,21 21 15,0-42 16,21 21-31,1-21 16,-22-1-16,21 22 0,0-21 16,0 0-16,0-42 15,0 41-15,1 1 0,20-21 16,-21 21-16,0 0 0,22-22 16,-22 43-16,0 0 15,-21 21-15,0 1 16,0 20-16,0-21 15,0 0-15,0 0 0,0 1 0,0 20 16,0-21-16,0 0 0,21 0 16,-21 1-16,21-1 0,22-21 15,-22 21-15,0-21 0,0 0 16,0 0-16,22 0 0,-22 0 16,21 0-16,-21 0 0,22 0 0,-1-21 15,-21 21-15,0-21 0,22-1 16,-22 1-16,0 0 0,0 0 0,0 0 15,22-43-15,-43 43 16,0-42-16,0 20 16,0 22-16,0 0 0,0 0 0,0 0 15,-22 21 1,1 21-16,0 0 0,0 0 16,0 21-16,0-20 0,-1 20 15,1-21-15,21 21 0,0 1 0,0-22 16,0 0-16,0 43 15,0-43-15,0 0 0,0 0 16,21-21 0,1 0-16,-1 0 0,0 0 15,0 0-15,0 0 0,0 0 16,1-21-16,-1 0 0,21 0 16,0-1-16,-20 1 0,-1 0 15</inkml:trace>
  <inkml:trace contextRef="#ctx0" brushRef="#br0" timeOffset="18625.22">18965 2265 0,'0'0'0,"0"-21"16,0 0-16,-21-1 0,21 1 15,-21 21-15,0 0 32,0 0-32,21 21 0,-22 1 15,22-1-15,0 21 0,-21 0 0,0 22 16,21-1-16,-21 1 0,0-1 15,21-20-15,-21 20 0,-1 43 16,1-64-16,0 1 0,0-1 16,21 0-16,-21-20 0,21-1 0,-21 21 15,21-21-15,-22-21 16,22-21 15,0 0-15,0 0-16,22 0 0,-1-1 0,0 1 15,0-21-15,0 21 0,0-22 16,1 1-16,-1 0 0,21-1 0,-21 22 16,0-21-16,22 21 0,-22 0 15,0-1-15,21 22 0,-20 0 0,20 0 16,-21 0-16,0 22 16,22-1-16,-22 0 0,0 0 0,0 21 15,-21-20-15,0 20 0,0 0 16,0-21-16,0 22 0,0-22 0,-42 21 15,21-21-15,-22 1 16,22-1-16,0 0 0,-21 0 0,-22 0 16,22-21-16,-1 0 0,22 0 15,-21 0-15,0 0 0,20 21 16,-20-21-16,21 0 0,0 0 0,0 0 16,-1 0-1,44 0 16,-1-21-31,0 0 16,0 21-16,0-21 0</inkml:trace>
  <inkml:trace contextRef="#ctx0" brushRef="#br0" timeOffset="19052.5">19304 2667 0,'0'0'15,"0"-21"-15,0 0 0,21 0 16,-21-1-16,0 1 0,21 0 16,0 21-16,1 0 0,-1-21 15,0 21-15,21 0 16,-21 0-16,1 21 0,-1 0 16,21 0-16,-21 1 0,0-1 0,1 21 15,-1-21-15,0 22 0,-21-22 16,0 21-16,0-21 0,0 22 0,0-22 15,0 0-15,0 0 0,0 0 16,-21 0-16,-22 22 16,22-43-16,21-21 31,0-1-15,0 1-16,0 0 0,21 0 15,-21 0-15,22 0 0,-1-22 16,-21 22-16,21-21 0,0 21 0,0-22 15,-21 22-15,21 0 0,1 0 16,-1 0-16,0-1 0,-21 1 0,42 21 16,-21 0-16,1 0 15,-1 0 1,0 0-16,0 0 0</inkml:trace>
  <inkml:trace contextRef="#ctx0" brushRef="#br0" timeOffset="19541.23">20235 2582 0,'0'0'0,"0"-21"16,0 0-1,-21 21 1,0 21 0,0 0-16,0 1 0,-1-1 15,1 21-15,21-21 0,-21 22 16,0-1-16,0-21 0,21 21 15,-21 1-15,21-22 0,-22 21 0,22-21 16,0 1-16,0-1 0,0 0 0,0 0 16,0 0-16,22 0 15,-1-21-15,0 0 0,0 0 16,21 0-16,-20 0 16,20 0-16,0-21 0,-21 0 15,43 0-15,-43 0 0,0 0 16,0-1-16,1-20 0,-1 21 15,0-21-15,-21 20 0,0-20 16,0 0-16,0-1 0,0 1 0,0 0 16,-21 21-16,-22-22 15,22 22-15,-21 21 0,0 0 16,20 0-16,1 21 0,-21-21 16,21 21-16,0 22 0,-1-22 15,1 0-15,0 21 0,0-20 0,0 20 16,21-21-16,0 21 0,0-20 15,0-1-15,0 0 0,0 21 0,0 1 16,0-22 0,21 0-16,0-21 0,0 0 0,22 0 15,-22 0-15,0 0 16</inkml:trace>
  <inkml:trace contextRef="#ctx0" brushRef="#br0" timeOffset="20167.86">20764 2709 0,'0'0'0,"0"-42"0,0 21 0,22 0 16,-22 0-16,0-1 0,-22 22 31,1 22-15,0-1-16,21 21 0,-21-21 0,0 22 15,0-22-15,21 21 0,-22 0 16,22-20-16,-21-1 0,0 42 15,21-42-15,0 1 0,0-1 16,0 0-16,21-21 16,0 0-1,1 0-15,-1 0 16,0 0-16,0 0 0,0-21 0,0 0 16,1 21-16,-1-22 0,0 1 15,21 0-15,-21 0 0,1-21 0,-1 20 16,0 1-16,0 0 0,0 0 15,-21-21-15,21 20 0,-21 44 32,0-1-32,0 0 0,0 0 15,0 0-15,-21 0 0,21 22 16,0-22-16,0 0 0,-21 0 16,21 0-16,0 1 0,0-1 0,0 0 15,21 0 1,0-21-16,1 0 15,-1 0-15,0 0 0,0 0 16,0 0-16,-21-21 0,21 21 0,1-21 16,-1 0-16,0 21 0,0-22 15,0-20-15,-21 21 0,21-21 0,1 20 16,-22-20-16,0 0 0,21-22 16,0 22-16,-21 21 0,0 0 15,0-1-15,0 1 0,0 0 16,-21 21-1,0 0-15,-1 21 16,1 0-16,0 1 16,21-1-16,0 0 15</inkml:trace>
  <inkml:trace contextRef="#ctx0" brushRef="#br0" timeOffset="20584.73">21802 2646 0,'0'0'0,"0"-21"16,0 0-1,-22 21 1,1 0-16,0 0 16,0 0-16,0 0 0,0 0 0,-1 21 15,1-21-15,0 21 0,0 0 16,0 0-16,0-21 0,-1 21 0,1 1 15,21-1-15,0 0 0,0 0 16,0 0-16,0 0 0,0 1 16,0-1-16,21-21 0,1 21 15,-1-21-15,0 21 0,0 0 16,0-21-16,0 21 0,-21 1 16,22-22-16,-22 21 15,0 0 1,-22-21-16,-20 0 15,21 0-15,0 21 0,0-21 0,-22 0 16,22 0-16,0 0 0,0 0 16,-22 0-16,22 0 0,0 0 15,0 0-15,0 0 16,42 0 15</inkml:trace>
  <inkml:trace contextRef="#ctx0" brushRef="#br0" timeOffset="21432.36">21907 2900 0,'0'0'15,"22"0"-15,-1-21 0,0 21 16,-21-21-16,21 21 0,0-22 15,0 1-15,1 0 0,-22 0 16,21 21-16,-21-21 0,21 0 16,-21-1-16,-21 22 47,0 0-47,-1 0 0,1 22 15,0-22-15,0 21 0,0 0 0,0 0 16,-1 0-16,1 0 0,0 1 15,21-1-15,0 0 0,-21 0 0,21 0 16,0 0-16,0 1 0,0-1 16,21-21-1,0 21-15,0-21 0,1 0 16,-1 0-16,0 0 16,0 0-16,0 0 0,0 0 15,1 0-15,-1 0 0,0 0 16,0 0-16,0-21 15,0 0-15,-21-1 16,0 1-16,22 0 16,-22 0-16,0 0 0,21 21 15,-21-21-15,0-1 0,0 1 16,21 0-16,-21 0 0,21 0 0,-21 0 16,21-1-16,0 1 15,1 21-15,-22-21 0,21 0 16,0 21-16,0 0 15,0 0-15,0 0 16,1 0-16,-1 0 0,0 21 16,-21 0-16,0 0 0,21-21 0,-21 22 15,21-1-15,-21 0 0,0 0 16,0 0-16,0 0 0,0 1 16,0-1-16,0 0 0,0 0 15,0 0-15,0 0 16,-21-21-16,0 0 0,21 22 15,-21-22-15,21-22 47,0 1-31,0 0-16,21 0 16,0 0-16,-21 0 0,21-22 0,0 22 15,1 0-15,-1-21 0,-21 20 16,42-20-16,-21 0 0,0 42 15,-21-43-15,22 43 16,-1-21-16</inkml:trace>
  <inkml:trace contextRef="#ctx0" brushRef="#br0" timeOffset="25048.38">783 4509 0,'0'0'0,"0"-22"0,0 1 0,0 0 15,0 0-15,0 0 16,0 0-16,0-1 15,0 1-15,0 42 32,0 1-32,0-1 0,0 0 15,0 64-15,0-43 16,0 0-16,0 1 0,-21-1 16,21 21-16,-42 43 15,42-63-15,0 41 16,-22-41-16,22-22 0,0 21 0,0-21 15,-21 0-15,21-42 47,0 0-47,0 0 0,0 0 16,0 0-16,0-1 0</inkml:trace>
  <inkml:trace contextRef="#ctx0" brushRef="#br0" timeOffset="26393.68">381 4720 0,'-21'0'0,"42"0"0,-63 0 0,20 21 15,1 1-15,21-1 16,21-21-16,1 21 16,-1-21-16,21 0 0,0 0 15,1 0-15,-1-21 0,22 0 16,-22 21-16,21-22 0,-20 1 0,-1 0 15,22-21-15,-22 21 0,21-22 16,-20 22-16,-1-21 0,0 21 16,-20-22-16,20 22 0,-42-21 15,0-1-15,0 22 0,0 0 16,0-21-16,0 21 0,-21 21 16,0 0-1,-1 0-15,22 21 0,-21 21 16,21-21-16,0 22 0,0-1 0,0-21 15,0 21-15,0 1 0,0-1 16,0 0-16,0 1 0,0-1 0,0 22 16,0-22-16,0 0 0,0-21 15,0 22-15,0-1 0,0-21 16,0 0-16,0 1 0,0-1 16,0 0-16,0-42 31,0 0-16,0-1-15,0-20 0,0 21 16,21-21-16,1 20 0,-1-20 0,21 21 16,-21-21-16,0 20 0,22 1 15,-1 0-15,-21 0 0,22 0 16,-22 21-16,21 0 0,-21 0 0,0 0 16,1 21-16,-1 0 0,0 0 15,-21 0-15,0 22 0,21-22 16,-21 21-16,21-21 0,0 22 15,-21-1-15,22 0 0,-1-20 16,-21-1-16,21 0 0,0 0 16,0-21-16,0 0 0,1 0 15,-1 0-15,0 0 0,0 0 0,0 0 16,22-21-16,-22 21 0,21-21 16,-21-22-16,22 22 0,-22 0 15,0-21-15,21 21 0,1-64 16,-22 43-16,0 20 0,-21-20 15,0 0-15,0 21 0,0-43 16,0 43-16,-21 21 0,0-21 16,-1 21-16,1 0 0,0 0 0,0 0 15,0 21-15,0 0 16,-22 0-16,22 0 0,0 1 0,0 20 16,0 0-16,-22 1 0,43-1 15,-21 64-15,0-64 0,21-21 16,0 22-16,0-22 0,0 0 15,0 0-15,21-21 0,0 0 16,0 0-16,1 0 0,-1 0 0,21-21 16,-21 0-16,0 0 0,1-1 15,-1 1-15,0-21 0,0 21 0,0-22 16,22-20-16,-43 21 16,0 20-16,21-20 0,-21 21 15,0 0-15,0 0 0,0-1 16,21 1-16,-21 0 0,0 42 31,0 0-31,0 1 0,0-1 16,0 0-16,0 21 0,0 1 0,0-1 15,0 0-15,0-21 0,0 22 16,0-1-16,0-21 0,0 22 16,0-22-16,0 0 0,21 0 0,0 0 15,0-21-15,1 0 16,20 0-16,-21 0 0,21 0 15,-20 0-15,20-21 0,0 0 16,1 0-16,-1-22 0,0 22 0,1-21 16,-22 0-16,21-1 0,-21 1 15,0 0-15,1-1 0,-1 1 0,0 0 16,-21-1-16,0 1 0,0 0 16,0-1-16,0 1 0,0 21 0,0 0 15,0-1-15,0 1 0,0 42 16,0 1-16,-21-1 15,0 21-15,21-21 0,0 22 16,-22-1-16,1 0 0,21 22 16,-21-22-16,21 0 0,0 22 15,0-22-15,0 1 0,0-22 16,0 21-16,0-21 0,0 22 0,21-1 16,0-42-16,-21 21 15,22-21-15,-1 0 0,0 0 16,0 0-16,0-21 0,0 0 15,1 0-15,-1-1 0,0 1 16,-21 0-16,0-21 0,21 21 16,-21-1-16,21 1 0</inkml:trace>
  <inkml:trace contextRef="#ctx0" brushRef="#br0" timeOffset="26604.33">2603 4699 0,'0'0'0,"-21"0"0,-21 0 15,21 0-15,0 0 0,42 0 32,0 0-32,0 0 15,21 0-15,-20 0 0,20 0 0,0-21 16,-21 21-16,22 0 0,-22-21 16,0 21-16,0 0 0,0 0 15,-21-21 1</inkml:trace>
  <inkml:trace contextRef="#ctx0" brushRef="#br0" timeOffset="27608.73">2815 5017 0,'21'0'16,"0"-22"-16,1 22 15,-1-21-15,0 21 16,0-21-16,0 0 0,0 0 0,1 0 16,20-1-16,-21-20 0,0 21 15,22 0-15,-1 0 0,0-22 16,22 1-16,-43 21 0,21 0 15,-21-1-15,1 1 0,-22 0 16,0 0-16,0 0 0,-22 0 16,1 21-1,0 0-15,0 0 0,0 0 0,0 21 16,-22 0-16,22 0 16,21 0-16,-21 0 0,21 1 0,0-1 15,0 21-15,0 22 16,0-43-16,21 0 0,0 0 0,0 0 15,1 0-15,20 1 0,-21-1 16,0-21-16,0 21 0,1-21 0,-1 0 16,-21 21-16,0 0 15,-21 0-15,-22-21 0,22 22 16,-21-1-16,-1-21 0,1 21 0,21 0 16,-21-21-16,20 0 0,1 21 15,0-21-15,21-21 16,21 21-1,0-21-15</inkml:trace>
  <inkml:trace contextRef="#ctx0" brushRef="#br0" timeOffset="30236.36">4614 4995 0,'-42'22'31,"42"-44"-15,21 1-1,0 0-15,0 0 0,1 0 16,-1 0-16,0-22 0,21 22 16,-21-21-16,1-1 0,-1 22 0,21-21 15,-42 21-15,21-22 0,0 22 16,-21-21-16,0 21 0,0-22 15,0 22-15,0 0 0,-21 0 16,0 21-16,0 0 0,0 0 16,-22 0-16,22 21 0,-21 0 0,21 0 15,-22 22-15,22-22 0,0 21 16,0 1-16,21-1 0,-21 0 0,21 1 16,0 20-16,0-21 0,0 1 15,21-1-15,0 0 0,0-20 16,22-1-16,-22 0 0,21 0 15,-21-21-15,64 0 0,-43 0 0,1 0 16,-1 0-16,0-21 16,1 0-16,20-43 0,-21 43 15,1-21-15,-1-1 0,0 22 16,-20-21-16,20 0 0,-21 20 0,0-20 16,0 21-16,1-43 15,-22 22-15,0 21 0,0-21 16,0 20-16,-22 22 15,1 0-15,21 22 16,0 20-16,-21-21 16,21 0-16,0 0 0,0 22 15,-21-1-15,21-21 0,0 22 0,0-1 16,0-21-16,-21 21 16,21-20-16,0-1 0,0 0 0,0 0 15,-21 0-15,21-42 31,0 0-15,0 0-16,21 0 0,-21-1 0,21 1 16,0 0-16,-21-21 0,21 21 15,0-22-15,1 22 0,-1-21 16,0 21-16,0-22 0,21 22 16,1 0-16,-22 0 0,21 21 0,-21 0 15,1 0-15,20 0 16,-21 0-16,0 0 0,0 21 0,-21 0 15,0 0-15,0 0 0,22 1 16,-22 20-16,21-21 0,-21 21 0,0-20 16,21 20-16,0-21 0,0 43 15,0-43-15,-21 0 0,43 0 16,-22-21-16,21 0 16,-21 0-16,1 0 0,-1-21 15,21 0-15,-21 0 0,0-1 16,1 1-16,-1 0 0,0 0 0,0-21 15,0 20-15,0 1 0,1-21 16,-1 21-16,-21 0 0,0-22 16,0 22-16,21 0 0,-21 0 0,0 0 15,21 21-15,-21 21 16,0 0 0,0 0-16,0 0 15,-21 22-15,21-22 0,0 0 0,0 21 16,0 1-16,0-22 0,0 21 15,0-21-15,0 22 0,0-22 0,0 0 16,0 0-16,21 0 16,0 0-16,0-21 0,1 0 0,-1 0 15,21 0 1,-21-21-16,0 21 0,1-21 0,20 0 16,-21 0-16,21 0 0,-20-1 15,41-41-15,-42 42 0,0 0 16,-21-22-16,0 22 0,0-21 0,0 21 15,0-22-15,0 22 0,-21-21 16,0 21-16,-42-22 0,20 22 16,22 21-16,-21 0 0,21 0 15,-22 0-15,1 21 0,21 0 16,-22 1-16,-20 20 0,42-21 16,0 21-16,-1 22 15,22-22-15,0 1 0,0-1 16,0 0-16,0-21 0,0 22 0,0-22 15,22 0-15,-1 0 0,0 0 16,0 1-16,21-22 0,-20 0 0,62 0 16,-41 0-16,20-22 15,-21 1-15,1 0 0,20 0 0,22-21 16,-22 20-16,-20-20 16,-1 21-16,-21 0 0,22-22 0,-22 22 15,0 0-15,0-21 0,-21 21 16,0-1-16,0 1 0,0 0 0,0 0 15,-21 42 17,0 0-32,21 0 15,0 1-15,-21-1 0,21 0 16,-22 21-16,22 1 0,0-22 0,-21 21 16,21-21-16,0 22 0,0-22 0,0 0 15,0 0-15,0 0 0,21-21 16,1 0-16,-1 0 0,0 0 0,0 0 15,0 0-15,22 0 0,-22-21 16,0 21-16,21-21 0,-21 0 16,22 0-16,-22-1 0,0 1 0,0-21 15,0 21-15,1 0 0,20-43 16,-21 43-16,0 0 16,-21 0-16,0-1 0,0 1 0,0 0 15,21 0-15,-21 0 16,-21 21-1,0 21-15,21 0 16,-21 0-16,0 0 16,21 1-16,-21 41 0,21-42 15,0 0-15,0 22 0,0-22 16,0 21-16,0 22 16,21-43-16,0 0 0,0 0 0,0 0 15,22-21-15,-22 22 0,21-22 16,0 0-16,1 0 0,20 0 15,-20 0-15,20 0 0,85-43 16,-84 22-16,-22-21 0,0 21 16,1-1-16,-1-20 0,-21 21 15,0 0-15,1-22 0,-1 22 0,-21-21 16,0 21-16,0 0 0,0-1 16,0 1-16,0 0 0,-21 0 0,-22 21 15,22 0-15,0 0 16,0 0-16,0 0 0,-1 0 15,1 21-15,0 0 0,0 0 0,0 1 16,0-1-16,-1 21 0,1-21 16,21 0-16,-21 22 0,21-22 15,0 0-15,0 0 0,21-21 16,22 0-16,-22 0 16,21 0-16,-21 0 15,0-21-15,22 0 0,-22 0 0,0 21 16,21-21-16,-20-1 0,-1 1 0,0 21 15,-21-21-15,21 0 0,0 0 16,-21 0-16,0-1 16,0 44 15,0-1-31,0 0 16,0 0-16,0 0 0,-21 0 0,21 22 15,0-22-15,0 21 0,-21 1 16,0 41-16,21-41 0,0 20 15,0 22-15,0-22 16,0-20-16,0 20 0,0 1 0,0-1 16,0 85-16,0-63 0,0 0 15,0-1-15,21 1 0,-21 0 16,21-1-16,-21 1 0,0 0 16,0 20-16,0-20 0,21 0 15,-21-1-15,0 1 0,0-21 0,0-1 16,0 22-16,0-43 0,0 22 0,0-22 15,-21 0-15,0 1 0,0-22 0,0 0 16,-1 0-16,1-21 0,0 0 0,0 0 16,-21 0-16,-1-21 0,1 0 15,0-22-15,-1 22 0,-126-106 16,105 85-16,22-22 0,-21 1 16,20-22-16,1 1 0,21-1 15,-22 0-15,22 1 0,0-1 0,0-21 16,21 21-16,0 1 0,0-86 15,0 86-15,42 20 16,1-63-16,-22 64 16,21 20-16,43-41 0,-43 63 15,0-22-15,64-20 0,-42 20 16,-22 1-16,22 21 16,-22-21-16,21 20 0,-20-20 0,-1 0 15,0 21-15,-20-22 0,-1 22 16,21-21-16,-21-1 0,0 22 0,1-42 15,-1 20-15</inkml:trace>
  <inkml:trace contextRef="#ctx0" brushRef="#br0" timeOffset="30731.97">8678 4255 0,'-42'0'15,"21"0"1,0 21-16,21 0 16,-22 0-16,22 0 0,0 22 0,-21-22 15,21 21-15,0-21 0,-21 22 16,21-22-16,0 21 0,-21-21 16,21 22-16,0-22 0,0 42 15,-21-42-15,21 1 0,0-1 16,0 0-16,-21 0 0,21 0 0,0 0 15,0-42 17,0 0-32,0 0 15,0 0-15,21 0 0,0-1 0,0 1 16,0 0-16,0 0 0,1 0 16,20 0-16,-21-1 0,21 1 0,-20 0 15,20 0-15,-21 0 0,43 21 16,-43 0-16,0 0 0,0 0 15,0 0-15,0 21 0,-21 0 16,0 0-16,0 0 0,0 1 16,0 20-16,0 21 0,0-41 15,0-1-15,0 21 0,-21-21 16,0 0-16,21 1 0,-21-1 16,21 0-16,-21 0 0,21 0 15,-21-21-15,-1 0 16</inkml:trace>
  <inkml:trace contextRef="#ctx0" brushRef="#br0" timeOffset="40312.85">1968 6710 0,'22'-21'0,"-22"0"0,21-1 15,0 22-15,-21-21 16,0 0-16,21 21 0,-21-21 16,0 0-16,0 0 15,0-1 1,-21 22-16,0 0 15,0 0-15,-22 0 16,22 0-16,0 22 0,-21-22 0,20 21 16,-20 21-16,0-21 0,21 22 15,-22-1-15,22 0 0,0 1 16,0-1-16,0 0 0,21 1 16,0-1-16,0 21 0,0-20 0,0-1 15,0 0-15,0 1 0,42 41 16,-21-41-16,0-22 15,0 21-15,22-21 0,-22 1 0,0-22 16,21 0-16,-20 0 0,20 0 0,-21 0 16,0 0-16,22-22 0,-1 1 15,-21 0-15,21-21 0,64-43 16,-63 43-16,-1-1 16,21 1-16,-20 0 0</inkml:trace>
  <inkml:trace contextRef="#ctx0" brushRef="#br0" timeOffset="42457.85">2667 6392 0,'0'0'0,"0"-21"0,0 0 16,-21 0-16,0 21 0,-1 0 15,1 0-15,0 21 0,0 0 16,21 22-16,0-22 0,0 21 16,-21 22-16,21-22 0,0 0 15,0 22-15,0-22 0,0 22 16,0-22-16,0 0 0,0 43 15,0-43-15,0 1 0,0-1 16,0-21-16,0 0 0,0 0 16,0 1-16,0-1 0,0 0 15,0-42 1,21 0 0,-21-22-16,21 22 15,-21 0-15,21 0 0,0 0 0,-21-22 16,22 22-16,-1-21 0,21-1 15,-42 22-15,21 0 16,0 21-16,1 0 0,-1 0 16,0 21-1,-21 0-15,0 1 0,0-1 16,0 0-16,0 0 0,21 0 0,-21 22 16,0-22-16,21 0 0,-21 0 15,0 0-15,0 0 0,21 1 16,1-1-16,-1 0 0,0-21 15,0 0-15,0 0 0,0 0 16,-21-21-16,22 21 0,-1-21 16,0-1-16,0 1 0,0 0 15,0 0-15,1-21 0,41-1 16,-42 1-16,0 0 0,1 20 16,-22-20-16,0 21 0,0-21 15,0 20-15,0 1 0,0 0 0,-22 21 16,1 0-1,0 21-15,21 0 0,-21 1 16,21-1-16,0 0 0,0 0 16,-21 21-16,21-20 0,0-1 0,0 0 15,0 0-15,0 0 0,0 0 16,21 22-16,0-43 16,-21 21-16,21 0 0,0-21 0,1 21 15,-1 0-15,0-21 16,0 22-16,21-22 15,-20 0-15,-1 0 0,0 0 0,0 0 16,0 0-16,0 0 0,1-22 16,20 22-16,-21-21 0,0 0 0,0 0 15,22 0-15,-22 0 0,0-1 16,0 1-16,0-21 0,1 21 16,20-43-16,-21 43 0,-21 0 15,0 0-15,21 0 0,-21 42 31,0 0-15,-21 21-16,21-21 16,0 1-16,-21-1 0,21 21 0,-21-21 15,21 0-15,-21 22 0,21-22 16,0 0-16,0 0 0,0 0 0,0 1 16,0-1-16,42 21 0,-21-42 15,0 0-15,0 0 0,1 0 16,20 0-16,-21 0 0,0 0 0,0 0 15,22-21-15,-22 21 0,0-21 16,0 0-16,0-1 0,1 1 0,-1 0 16,0 0-16,0 0 15,-21 0-15,21-1 0,-21-20 0,0 21 16,0-21-16,0 20 0,-42-105 16,21 106-16,0 0 15,-1-21-15,1 42 0,0-21 16,0 21-16,-21 0 0,20 0 0,1 0 15,0 21-15,-21 0 0,21 0 16,-22 43-16,22-43 0,21 21 16,0-21-16,0 22 0,0-1 15,0-21-15,0 21 0,0-20 16,0 20-16,21-21 0,0 0 0,22 0 16,-22-21-16,0 22 0,0-22 0,22 0 15,-22 0-15,21 0 16,-21 0-16,22 0 0,20-22 15,-21 1-15,1 0 0,-1 0 0,-21 0 16,22 0-16,-1-22 0,-21 22 16,21 0-16,-20-21 0,-1 20 15,0-20-15,0 21 0,0 0 0,-21 0 16,21-1-16,-21 1 0,0 42 31,0 1-31,0-1 16,0 0-16,0 0 0,0 0 15,0 22-15,0-22 0,0 0 16,0 21-16,0-21 0,0 1 0,0-1 16,0 42-16,0-42 15,0 1-15,0-1 0,0 0 16,0 0-16,22-21 16,-1 0-1,-21-21-15,21 21 16,0-21-16,-21 0 0,21-22 0,0 22 15,1 0-15,-22-21 0,21 20 16,0-20-16,0 21 0,0-21 16,0-1-16,1 22 0,-1 0 0,0 0 15,0 0-15,0-1 0,0 22 16,1 0-16,-1 0 0,0 0 16,0 0-16,-21 22 0,21 20 15,-21-21-15,21 21 0,-21 1 16,0-22-16,0 0 15,22 21-15,-22-20 0,0-1 0,21 0 16,-21 0-16,0 0 0,0 0 16,21 1-16,0-1 0,0 0 15,0-21-15,1 0 16,-1 0-16,0-21 16,0 0-16,21-1 0,-20 1 15,-1 0-15,21 0 0,-21 0 16,22 0-16,-1-1 0,-21-20 0,21 21 15,1-21-15,-22 20 0,21 1 16,-21-21-16,22 21 0,-22 0 0,-21-1 16,21 1-16,-21 0 0,21 21 15,-21-21-15,0 42 16,-21-21-16,0 21 16,21 0-16,-42 22 15,42-22-15,-22 21 0,22-21 16,0 1-16,-21-1 0,21 0 0,0 0 15,0 21-15,0-20 0,0-1 16,0 0-16,0 0 0,0 0 16,21-21-16,1 21 0,-1-21 15,0 0-15,0 0 0,21 0 0,1 0 16,-22 0-16,21 0 0,1 0 16,-1-21-16,43 0 0,-43 0 15,0 0-15,1 0 0,-1-1 16,0 1-16,22-21 15,-43 21-15,0-22 0,0 22 0,0-21 16,-21 0-16,0-1 0,0-20 16,0 42-16,0-1 0,-21 22 15,0 0-15,0 0 16,-21 0-16,20 22 0,1-1 0,0 21 16,21-21-16,-21 22 0,0-22 0,21 21 15,-21-21-15,21 22 0,0-22 16,0 21-16,0-21 0,0 0 0,0 1 15,0-1-15,0 0 0,0 0 16,21 0-16,0-21 16,0 0-16,0 0 0,0 0 15,1 0-15,20-21 0,-21 21 0,21-21 16,1 0-16,-22 21 0,21-21 16,1-1-16,-1 1 0,0 0 15,1 0-15,-1 21 0,0-21 0</inkml:trace>
  <inkml:trace contextRef="#ctx0" brushRef="#br0" timeOffset="44084.37">11832 6710 0,'-21'21'16,"42"-21"31,0 0-47,0-21 15,22 21-15,-22-21 0,21 0 0,1-1 16,-1 1-16,-21-21 0,21 21 15,1 0-15,-22-22 0,21 22 0,-21 0 16,1-21-16,-1 20 16,0-20-16,0 0 0,-21 21 0,0-1 15,0-20-15,-21 21 16,0 0-16,-22 0 0,22 21 16,0-22-16,0 22 0,0 0 0,0 0 15,-1 0-15,1 0 16,0 0-16,0 22 0,0-1 0,0 21 0,-1 0 15,1 22-15,0-1 0,0 22 16,21 0-16,0-1 0,-21 1 0,21 0 16,0-1-16,0 22 0,0 0 15,0 0-15,0-21 0,0 20 0,0 1 16,0-21-16,0 21 0,21 0 0,-21-1 16,0 1-16,0 0 0,0-21 15,21 21-15,-21-43 0,21 22 0,-21 42 16,21-64-16,1-20 0,-1 20 15,0-42-15,-21 22 0,21-22 16,0-21-16,0 0 0,22 0 16,-22 0-16,21-21 0,-21-22 0,22 22 15,41-64-15,-41 43 0,-1-21 16,22-43-16,-22 42 16,-21-20-16,0-1 0,0 21 0,-21-20 15,0-1-15,0-84 16,-21 84-16,0 0 0,-21 1 15,-1-1-15,1 0 0,-64-42 16,43 64-16,-1 21 0,1-1 0,-1 22 16,22 0-16,-22 0 0,22 21 0,0 0 15,-1 0-15,22 0 0,0 0 16,0 0-16,42 0 31,0 0-31,0-21 16,22 21-16,-1-22 0,22 1 0,-22 0 15,21 0-15,-20-21 0,20 20 0,1-20 16,-22 21-16,22-21 0,-22-1 16,21-20-16,-20 20 0,-22 22 15,0-21-15,-21 21 16,0 0-16,21-1 0,-21 1 0,0 0 16,0 42-1,0 0-15,0 1 16,0 20-16,0-21 0,0 21 0,0-20 15,0 20-15,0 21 16,0-41-16,0 20 0,0-21 0,0 0 16,0 0-16,0 1 15,0-44 17,0 1-32,0 0 15,0 0-15,21-21 0,-21 20 0</inkml:trace>
  <inkml:trace contextRef="#ctx0" brushRef="#br0" timeOffset="44268.93">12721 6244 0,'0'0'0,"-21"0"0,0 0 16,0 0 15,42 21 0,0-21-15,0 22-16,0-22 0</inkml:trace>
  <inkml:trace contextRef="#ctx0" brushRef="#br0" timeOffset="44688.71">13039 6477 0,'0'-21'32,"0"0"-32,0 0 0,0-1 15,0 1 1,21 21-16,0-21 0,0 21 16,0-21-16,0 21 0,1 0 15,-1 0-15,42 21 16,-42 0-16,22 0 0,-1 43 15,-21-22-15,0-21 0,1 22 16,-22-1-16,21 0 0,-21 22 16,0-22-16,0-21 0,0 1 15,0-1-15,-21 0 0,21 0 16,0-42 0,0 0-1,21 0-15,-21-1 0,21 1 0,0-21 16,0 0-16,-21 20 15,21-20-15,1 0 0,-22 21 16,21-64-16,0 64 16,0 0-16,-21-1 0,0 1 0,21 21 15,0-21-15,1 21 16,-1 0 0</inkml:trace>
  <inkml:trace contextRef="#ctx0" brushRef="#br0" timeOffset="45059.55">13843 6583 0,'0'0'0,"0"21"0,0 0 16,21-21 15,0 0-31,0 0 16,1-21-16,-1 21 0,0-21 0,0 0 15,0 0-15,22-1 0,-22-20 16,0 21-16,0 0 0,0 0 0,0-22 15,1 22-15,-22 0 0,0 0 16,0 0-16,0-1 0,-22 22 16,1 0-1,0 22-15,0-22 0,-21 21 0,20 21 16,1-21-16,0 22 0,0-1 16,0 0-16,0 43 15,-1-43-15,22-21 0,0 43 16,0-22-16,0-21 0,0 1 15,22-1-15,-1-21 0,21 21 16,-21-21-16,0 0 0,22 0 16,-22 0-16,21 0 0,1 0 0,20-21 15,-21 0-15,22 21 0,-22-22 0,22-20 16,-22 21-16,0-21 0,1 20 16</inkml:trace>
  <inkml:trace contextRef="#ctx0" brushRef="#br0" timeOffset="46424.43">14795 6096 0,'0'0'0,"0"-21"0,0 0 16,0-22-16,0 22 16,0 0-16,0 42 31,-21 0-31,0 22 16,0-22-16,21 21 0,0 1 15,0-1-15,-21 0 0,21 1 0,-21 20 16,21 22-16,0-22 0,0 1 0,-22 20 15,1-20-15,0-1 0,21 22 16,-21-21-16,0 20 0,-22 86 16,1-65-16,21-20 0,0 0 15,-22 21-15,22-22 0,-42 128 16,20-106-16,22 0 0,-21-1 16,42 1-16,0-21 0,0 0 0,0-1 15,0 1-15,0-22 0,21 1 16,43 63-16,-43-85 0,21 1 15,0-1-15,-20-21 0,20 0 0,0 0 16,-21 1-16,22-22 0,-22 0 16,21 0-16,-21-22 0,22 1 0,-22-21 15,42-43-15,-41 43 0,20 0 16,0-85-16,1 63 16,-22 1-16,0-22 0,0 0 0,0 1 15,-21-1-15,0-21 0,0 0 16,0 22-16,0-22 0,-21 21 15,0-21-15,0 0 0,-64-42 16,43 64-16,-22 41 0,-20-41 16,20 41-16,22 22 0,-1 0 15,22 0-15,-21 0 0,21 21 0,0-22 16,21 1-16,0 0 16,0 0-16,0 0 15,21 21-15,0-21 0,21-1 16,-21-20-16,22 21 0,-1 0 0,43-64 15,-43 43-15,0-1 16,1 1-16,20-21 0,-20 20 16,41-41-16,-41 41 0,-1 1 15,21 0-15,-41 20 0,-1 1 16,0 21-16,-21-21 16,-21 21 15,0 21-31,-1 0 0,1 1 0,0-1 15,0 21-15,21-21 0,-21 22 16,21-1-16,-21 0 0,21 1 16,0-22-16,0 21 0,0 0 0,0-20 15,0-1-15,0 0 0,42 21 16,-21-42-16,0 0 0,0 0 16,1 0-16,20 0 0,0 0 15,1 0-15,-22-21 0,0 0 16,0 0-16,0 0 0,0-22 15,-21-20-15,0 20 0,0 1 16,0-43-16,0 64 0,-21 0 16,0 0-16,21 0 0,-21 0 15,0 21-15,0 0 0,21-22 0,-22 22 16,22-21 0,22 0-1,-1 21-15,21 0 0,-21 0 0,0-21 16,22 21-16,-1 0 0,-21 0 15,22 0-15,-22 0 0,21 0 0,0 0 16,-20 0-16,41 0 16,-42 0-16,0 21 0,1 0 0,-1-21 15,0 21-15,0 1 0,-21 41 16,0-42-16,0 22 0,0-22 16,0 21-16,0-21 0,0 0 15,0 22-15,0-22 0,0 0 0,-21 43 16,21-43-16,-21 0 15,0 0-15,42-21 47,0-21-47,0 0 0,0-22 16,0 22-16,1-21 0,-1 21 16,21-22-16,-21 1 0,22 0 0,-22-1 15,21 1-15,-21 0 0,0 21 16,1-1-16,-1 1 0,0 0 15,-21 0-15,21 0 0,-42 21 16,0 21 0,0 0-16,-1 0 0,1 0 15,0 22-15,0-22 0,21 21 0,-21 1 16,21-1-16,0 0 0,0 22 16,21-22-16,0-21 0,0 22 15,0-22-15,22 0 0,20 21 16,-42-42-16,1 21 0,20-21 15,0 22-15,-21-22 0,1 0 16,41 0-16,-42 0 0,0 0 16,1-22-16,-1 1 0,0 21 0,-21-21 15,0 0-15,0 0 16</inkml:trace>
  <inkml:trace contextRef="#ctx0" brushRef="#br0" timeOffset="61448.55">1355 8932 0,'0'0'0,"-22"0"0,1 0 16,0-21-16,0 21 15,21-21 1,-21 21-16,0 0 0,-1 0 31,22 42-15,0-20-16,0-1 0,0 21 0,0 0 16,0 1-16,0-1 0,0 43 15,0-43-15,0 22 16,0-22-16,-21 0 0,0 1 0,21-1 15,-21 0-15,21 1 0,-21 20 16,0-21-16,21-20 16,0-1-16,0 0 0,-22-21 15,1 0 1,0-21-16,21 0 0,-21-1 16,21 1-16,-21 0 0,0 0 15</inkml:trace>
  <inkml:trace contextRef="#ctx0" brushRef="#br0" timeOffset="62028.68">741 9313 0,'0'0'0,"0"-21"15,-21 0-15,21 0 0,0-43 16,0 43-16,0-21 0,0 21 16,0-22-16,21 22 0,0 0 15,21-21-15,-21 21 0,43-22 16,-43 43-16,21-21 0,1 21 15,-1 0-15,22 0 0,-22 21 16,21 0-16,1 1 0,-22 20 16,22-21-16,-22 21 0,22 1 0,-22-1 15,0 0-15,-21 1 0,1-1 16,-1 43-16,0-43 16,-21 0-16,0 1 0,0-1 0,0 0 15,0-20-15,0-1 0,0 0 16,0 0-16,0 0 0,-21-21 15,21-21 1,0 0-16,0 0 16,0-22-16,0 1 0,0 21 15,0-21-15,0-1 0,21-20 16,0 20-16,0-20 0,43-22 16,-22 43-16,-21 0 0,64-22 15,-64 22-15,21 42 0,-20 0 16,20 0-16,0 0 0,1 0 15,-22 21-15,21 0 0,0 0 16,-20 22-16,20-22 0,-21 21 0,21 22 16,-20-22-16,-1 0 15,-21-21-15,0 22 0,0-1 0,0-21 16,0 22-16,-21-1 0,-1 0 16,1 1-16,0-1 0,0 0 15,21 1-15,0-22 0,-21 0 16,21 0-16,0 0 0,0 0 15,21-21 1,0 0-16,0-42 16,22 21-16,-22 0 0,21 0 15,0-22-15</inkml:trace>
  <inkml:trace contextRef="#ctx0" brushRef="#br0" timeOffset="63374.32">3090 9419 0,'0'0'0,"21"0"0,-21-21 16,0 0 0,22 21-16,-22-21 0,21 0 0,-21-1 15,0 1-15,0 0 16,0 0-16,0 0 0,-21 0 16,-1-1-16,1 1 0,0 21 15,0 0-15,0 0 0,0 0 0,-1 0 16,1 0-16,0 0 0,0 0 15,0 43-15,-22-1 16,22-21-16,-21 64 16,21-64-16,21 21 0,-21 43 15,21-43-15,0 1 16,0-1-16,0-21 0,21 0 16,0-21-16,21 0 15,-21 0-15,1-21 0,20 0 16,-21 0-16,0 0 0,43-43 15,-43 43-15,0-21 0,0 20 16,0-20-16,1 0 0,-1 21 16,0-22-16,0 22 0,-21-21 15,0 21-15,21-1 0,-21 44 32,0 20-17,0-21-15,0 0 0,0 22 16,-21-1-16,21-21 0,0 21 15,-21 1-15,21-1 0,0-21 16,0 22-16,0-22 0,0 0 16,0 0-16,21 0 0,0-21 0,0 0 15,1 0-15,-1 0 0,42-21 16,-20 0-16,-1-21 0,0 20 16,1 1-16,-1-21 0,43-43 15,-64 43-15,21 0 0,-21-22 16,22 1-16,-22-1 0,0-63 15,-21 64-15,21-1 0,-21 22 16,0-1-16,0 22 0,0 0 16,0 0-16,0 42 15,0 21-15,0-20 0,0 20 16,-21 21-16,21-20 0,-21-1 0,0 22 16,-1-22-16,22 21 0,-21-20 15,0-1-15,0 0 0,0 1 0,0-1 16,21 0-16,-22 1 0,1-22 15,21 0-15,0 0 0,0 0 0,0 1 16,-21-22-16,21-22 31,0 1-15,0 0-16,21 0 0,0 0 0,1-22 16,-1 22-16,0-21 0,42-22 15,-20 43-15,-1-21 0,-21 21 16,22-22-16,-1 22 0,0 0 15,1 0-15,-22 21 0,0 0 16,0 0-16,-21 21 16,0 0-16,0 0 0,-21 1 15,0-1-15,0 0 0,-22 0 16,22 0-16,-21-21 0,21 21 16,-22-21-16,22 0 0,-21 22 15,-1-22-15,22 0 16,0 0-16,0 0 0,21-22 31,0 44 0,21-1-31,0 0 0,-21 0 16,21 0-16,-21 0 16,0 1-16,22-1 0,-22 0 0,21 0 15,-21 0-15,21 0 0,0 1 16,0-1-16,0 0 0,1 0 15,-1-21-15,21 0 0,0 0 0,-20 0 16,20 0-16,0 0 0,1 0 16,41-21-16,-41 0 0,-1 0 15,0-1-15,1 1 0,-1 0 16,0-21-16,1 21 0,-22-1 0,21-20 16,-21 21-16,0-21 0,1 20 15,-22-20-15,0 21 0,0 0 0,0 0 16,0-1-16,-22 22 15,1 0 1,0 22-16,0-1 0,0 0 0,0 21 16,-1-21-16,1 22 0,0-22 15,21 21-15,-21-21 0,21 22 0,0-22 16,0 0-16,0 0 0,0 0 16,0 1-16,21-22 0,21 0 0,1 0 15,-1 0-15,-21 0 0,22 0 16,-22-22-16,21 1 0,0-21 15,-20 21-15,-1 0 0,21-22 16</inkml:trace>
  <inkml:trace contextRef="#ctx0" brushRef="#br0" timeOffset="64158.57">6265 9504 0,'21'0'0,"-42"0"0,64-21 16,-43 0-16,21 21 0,0-22 15,0 1 1,-21 0-16,21 0 16,-21 0-16,0 0 0,0-1 15,0 1-15,0 0 0,0 0 16,-21 0-16,0 0 0,0-1 0,0 1 16,-1 21-16,1-21 0,-21 0 15,21 21-15,-22 0 0,1 42 16,21-21-16,-21 22 15,20-1-15,-20 0 0,42-20 16,-21 20-16,0 0 0,21 1 16,0-1-16,0 0 0,0 1 0,0-1 15,0-21-15,21 0 0,0 0 0,0 1 16,22-22-16,-22 0 16,0 0-16,0 0 0,21-22 15,-20 22-15,20-21 0,0-21 16,-21 21-16,64-43 0,-64 43 15,22-21-15,-1 21 16,-21-22-16,0 22 0,22-42 16,-43 20-16,0 22 0,0 0 15,0 42 1,0 0-16,0 0 0,0 22 0,0-22 16,0 0-16,0 21 0,0-20 15,0-1-15,0 0 0,42 21 16,-42-21-16,21-21 0,0 0 15,0 0-15,22 0 0,-22 0 16,0-21-16,21 21 0,-20-21 0,20 0 16,-21 0-16,21 0 0,-20-1 15,20 1-15</inkml:trace>
  <inkml:trace contextRef="#ctx0" brushRef="#br0" timeOffset="64757.24">8424 9165 0,'0'0'0,"-21"0"0,-42-42 31,41 42-31,22 21 16,0 0-16,0 0 0,0 22 16,0-22-16,0 0 15,0 21-15,0-20 0,0 20 0,0-21 16,0 21-16,0-20 0,0-1 15,0 0-15,0 21 0,0-21 16,0 1-16,0-1 0,-21-21 16,0 0-1,21-21-15,0-1 0,0 1 16,-21 0-16,21-21 0,0 21 16,0-1-16,0-20 0,0 21 0,0-21 15,0-1-15,0 22 0,21-21 16,0 21-16,0-1 0,22-41 15,-22 63-15,21 0 0,1 0 16,-22 0-16,21 0 0,0 0 16,43 63-16,-64-41 0,22-1 15,-22 21-15,0-21 0,-21 0 16,0 22-16,0-22 0,0 21 0,0-21 16,0 43-16,0-43 15,0 0-15,0 0 0,0 1 0,0-1 16,21-42-1,0-1 1,0 1-16,1 0 0,-1 0 16</inkml:trace>
  <inkml:trace contextRef="#ctx0" brushRef="#br0" timeOffset="65189.06">9186 9144 0,'0'0'0,"0"-21"15,0 0-15,0 0 0,-21 21 31,0 21-31,0-21 16,0 42-16,21-21 0,-22 0 0,22 22 16,-21-22-16,21 21 0,0 1 15,0-22-15,0 21 0,0 0 0,0 1 16,0-22-16,0 21 0,21 1 16,1-22-16,-22 0 0,21 0 15,0 0-15,42 0 0,-41-21 16,-1 0-16,21 0 0,-21 0 15,0-21-15,22 0 0,-22 0 0,0-21 16,0 20-16,22-20 0,-22 21 16,0-21-16,-21-1 0,0-20 15,0 20-15,0 1 0,0 0 16,-21-1-16,0 1 0,-22-43 16,1 64-16,21 0 0,-43 0 15,43 21-15,-21 0 0,21 21 16,-1 0-16,-20 0 0,21 22 0,0-22 15,0 21-15,-1-21 0,22 43 16,0-22-16,0-21 16,0 22-16,0-22 0,0 0 0,0 0 15,0 0-15,22 1 0,-1-22 16,21 0-16,0 0 0,-20 0 16,20 0-16</inkml:trace>
  <inkml:trace contextRef="#ctx0" brushRef="#br0" timeOffset="65447.91">9927 8911 0,'0'0'0,"64"-127"31,-64 106-31,0 0 0,0 0 0,0 0 0,21 21 16,-21 21 0,0 21-16,0-21 0,0 22 0,0 41 15,0-20-15,0 20 16,0-20-16,0-22 0,0 1 15,0-1-15,0 21 0,-21-20 0,21-22 16,-22 21-16,22 1 0,-21-1 16,21-21-16,0 0 0,0 0 0,0 1 15,21-22 1,1 0-16,-1 0 0,0-22 16,0 1-16,0 0 0,0 0 15,1 0-15</inkml:trace>
  <inkml:trace contextRef="#ctx0" brushRef="#br0" timeOffset="65859.98">10329 9356 0,'0'21'0,"21"-21"32,1 0-17,-1 0-15,0-21 16,0 21-16,0-21 0,0-1 0,1 22 15,-1-21-15,0 0 16,0 0-16,0 0 0,-21 0 0,0-22 16,0 22-1,-21 21 1,0 0-16,0 21 0,0-21 16,-1 21-16,-20 1 0,21 20 15,0-21-15,0 0 0,-1 22 0,22-22 16,0 0-16,-21 21 0,21-21 15,0 64-15,0-64 16,0 0-16,0 1 0,21-1 16,1-21-16,-1 0 15,0 0-15,0 0 0,21-21 16,1-1-16,-22 22 0,21-21 16,-21 0-16,22 0 0,-22 0 0,42-22 15,-41 22-15,-1 0 0,0 0 16,0 0-16,-21 0 0,21-43 15,-21 43-15</inkml:trace>
  <inkml:trace contextRef="#ctx0" brushRef="#br0" timeOffset="66108.36">9821 9038 0,'0'0'0,"-21"0"0,21-21 31,21 21-31,0-21 0,22 21 16,-1-21-16,0 0 0,1 21 15,-1-22-15,22 22 0,20-42 16,-20 21-16,-22 21 0,0-21 16,1 0-16,-22 21 0,42-22 15,-41 22-15,-44 0 31</inkml:trace>
  <inkml:trace contextRef="#ctx0" brushRef="#br0" timeOffset="67216.53">12488 9208 0,'0'0'0,"21"-22"0,1 1 0,-22 0 15,0 0-15,21-21 16,0 20-16,-21 1 16,21 21-16,-21 21 31,0 22-31,0-22 0,0 21 15,0-21-15,0 22 0,0-22 16,0 21-16,0-21 0,0 22 16,0-22-16,0 0 0,0 0 0,0 22 15,0-65 17,0 1-32,0 0 0,0 0 15,0 0-15,0 0 0,0-1 16,0-20-16</inkml:trace>
  <inkml:trace contextRef="#ctx0" brushRef="#br0" timeOffset="67381.08">12531 8784 0,'0'0'0,"0"-21"0,-22 21 16,1 0 0,0 0-16,21 21 15,0 0 1,0 1-16,0-1 0,0 0 15,21 0-15,0-21 0,1 21 0,-1 0 16,0 1-16,0-22 0</inkml:trace>
  <inkml:trace contextRef="#ctx0" brushRef="#br0" timeOffset="67776.47">12933 9038 0,'0'0'0,"0"21"0,0 1 16,0-1-1,0 0-15,0 0 0,0 0 0,0 0 16,0 1-16,0-1 0,0 0 16,0 0-16,0 0 0,0 0 0,0 1 15,0-1-15,0 0 0,0 0 16,0 0 0,0-42 15,-21 0-31,-1 0 15,22 0-15,0-1 16,0-20-16,0 21 0,0-21 0,0-1 16,22 22-16,-1-21 0,21-1 15,22-20-15,-22 42 0,0 0 16,22 21-16,-22 0 0,0 0 16,64 21-16,-85 0 0,22 0 15,-1 0-15,-21 22 0,0-22 16,-21 21-16,0-21 0,0 22 0,0-22 15,0 0-15,0 21 0,0-21 0,0 1 16,0-1-16,0 0 16</inkml:trace>
  <inkml:trace contextRef="#ctx0" brushRef="#br0" timeOffset="68009.28">15473 9440 0,'0'0'0,"-43"0"16,22 0-16,0-21 0,0 0 16,0 21-16</inkml:trace>
  <inkml:trace contextRef="#ctx0" brushRef="#br0" timeOffset="68496.47">15071 9313 0,'-22'0'0,"44"0"0,-44-21 15,1 21-15,21-21 0,0 0 0,0 0 16,0 0-16,0-1 0,0 1 15,21 0-15,1 0 0,-1 0 16,0 0-16,21 21 0,-21-22 0,64 1 16,-64 21-16,22 0 15,20 21-15,-21 1 0,22 20 16,-43 0-16,0-21 16,0 22-16,-21-22 0,0 21 0,0-21 15,0 1-15,0 20 0,0-21 16,0 0-16,0 22 0,0-22 15,-21-21-15,21 21 0,-21-21 32,21-21-32,0 0 15,0-1-15,0 1 16,0-21-16,0 21 0,21-22 0,0 1 16,-21 0-16,22-1 0,-1 1 15,21 0-15,-21-1 0,0 22 0,43-21 16,-43 21-16,0 21 15,22 0-15,-22 0 0,0 21 0,21 21 16,-21 1-16,1-22 0,-22 21 16,0 0-16,0-20 0,0 62 15,0-63-15,0 1 0,0-1 16,0 0-16,0 0 0,0 0 16,0 0-16,0 1 15,0-44 16,0 1-31,21 21 0,0-21 16,0 0-16</inkml:trace>
  <inkml:trace contextRef="#ctx0" brushRef="#br0" timeOffset="68948.13">16404 9038 0,'0'0'16,"0"-42"-16,21 21 0,-21 0 15,0-1-15,0 1 0,-21 42 31,0-21-31,21 22 0,-21 20 16,21-21-16,0 21 0,-21 1 16,21-1-16,-22-21 0,22 22 0,-21-1 15,21 0-15,0 1 0,0-22 0,0 21 16,0-21-16,0 22 0,0-22 16,43 0-16,-22-21 0,0 21 0,21-21 15,1 0-15,-22 0 0,21 0 16,0-21-16,1 0 0,-22 21 0,21-21 15,1-1-15,-22 1 0,0-21 16,0 21-16,21-43 0,-42 22 16,0 0-16,0-1 0,0-20 15,-21 20-15,-42-62 16,42 41-16,-22 22 0,1 21 0,0-22 16,-1 43-16,1 0 0,0 0 15,-1 0-15,22 0 0,-21 21 0,-22 64 16,43-43-16,0 1 15,0-1-15,21 0 0,0 1 0,0 41 16,0-62-16,21 20 0,0-21 16,0 0-16,0 0 0,22 1 15,-22-1-15,0-21 0,21 0 0,-20 0 16,20 0-16,0 0 16,-21 0-16,22 0 0,-1-21 0,-21-1 15,22 1-15</inkml:trace>
  <inkml:trace contextRef="#ctx0" brushRef="#br0" timeOffset="69228.34">17187 8594 0,'0'0'0,"0"-21"0,0-1 0,0 44 32,0-1-32,0 21 0,0-21 15,0 22-15,-21 20 0,21 43 16,-21-64-16,21 22 15,0-22-15,0 0 0,0 1 0,-21 84 16,21-106-16,0 0 16,0 0-16,0 0 0,0 1 15,0-1-15,0 0 0,21-21 32,0 0-17,0 0-15,0 0 0,-21-21 16,0 0-16,22 21 0,-22-22 15</inkml:trace>
  <inkml:trace contextRef="#ctx0" brushRef="#br0" timeOffset="69888.46">17484 9186 0,'0'22'31,"-22"-22"-15</inkml:trace>
  <inkml:trace contextRef="#ctx0" brushRef="#br0" timeOffset="70301.5">17462 9186 0,'-21'0'0,"21"22"16,21-22 15,1-22-31,-1 22 0,0 0 16,0-21-16,0 21 0,0-21 15,1 0-15,-1 0 0,0 0 16,-21-1-1,0 1-15,0 0 16,-21 21-16,0 0 16,-1 0-16,1 21 15,0-21-15,0 21 0,0 1 0,0 20 16,-1-21-16,1 0 0,0 22 0,21-22 16,0 21-16,0-21 0,0 0 15,0 1-15,0-1 0,0 0 16,21-21-16,0 0 15,22 0-15,-22 0 0,0 0 0,21 0 16,-20 0-16,-1 0 0,21-21 16,-21 21-16,22-21 0,-22-1 15,0 1-15,0 0 0,21-21 16,-20 21-16,-1-22 0,0 22 0</inkml:trace>
  <inkml:trace contextRef="#ctx0" brushRef="#br0" timeOffset="70513.52">17103 8784 0,'-64'0'0,"128"0"0,-191 0 15,84 0-15,22 0 0,0 0 16,0 0-16,21 21 16,21-21-1,21 0-15,1 0 0,-1 0 16,0 0-16,22 0 0,-1 0 15,1-21-15,20 0 0,-20 21 0,-1-21 16,1 21-16,-1-21 16,1 0-16,-1 21 0</inkml:trace>
  <inkml:trace contextRef="#ctx0" brushRef="#br0" timeOffset="71048.55">18309 8488 0,'0'0'0,"-21"0"15,21 21-15,-21 0 16,21 0-16,0 1 0,0 20 16,0 0-16,0 1 0,-21-1 15,21 0-15,0 22 0,0-22 0,0 0 16,0 43-16,0-43 16,0 1-16,-22-22 0,22 21 0,0-21 15,0 1-15,0-1 0,0 0 0,0 0 16,0 0-16,0 0 0,0 1 15,-21-22-15,21-22 32,0 1-17,21 0-15,-21 0 0,22 0 16,-22 0-16,0-1 0,21-20 16,0 21-16,0-21 0,0 20 0,0-20 15,22 21-15,-22 0 0,64-22 16,-64 43-16,21 0 0,43 0 15,-64 0-15,21 22 0,-21-22 16,1 21-16,-1 21 0,21 0 16,-42-20-16,0 20 0,0 0 15,0-21-15,-21 22 16,0-22-16,0 0 0,-22 0 16,-41 22-16,41-43 0,1 21 15,0 0-15,-22-21 0,22 21 16,-1-21-16,-41 0 0,63 0 15,-1 0-15,1 0 0,0 0 0,0 0 16,21-21 0,21 0-1,0 21-15,22-21 0,-1-1 16,21 1-16,1 0 0</inkml:trace>
  <inkml:trace contextRef="#ctx0" brushRef="#br0" timeOffset="71723.08">19346 8890 0,'0'0'0,"-21"0"0,0-21 16,0 21-16,0 0 0,-1 0 15,1 0-15,0 21 0,0 0 0,0 0 16,-22 22-16,22-1 0,-21-21 16,21 22-16,0-22 0,-1 21 15,1 0-15,21 1 0,0-22 16,0 0-16,0 0 0,0 0 15,21 1 1,1-22-16,-1 0 0,0 0 0,0 0 0,21 0 16,-20 0-16,20 0 15,-21-22-15,0 1 0,22 21 0,-22-21 16,0 0-16,-21 0 0,0 0 16,21-1-16,-21 1 0,0 0 0,0-42 15,-21 41-15,21 1 0,0 0 16,-21 0-16,21 0 0,0-22 15,0 22-15,21 21 16,0-21-16,0 21 0,22 0 16,-1-21-16,0 21 0,-21 0 0,22 0 15,-1 0-15,0 0 0,-20 21 16,20-21-16,-21 21 0,-21 0 16,0 1-16,0-1 0,0 21 0,0-21 15,0 22-15,0-1 16,-21-21-16,0 21 0,21-20 15,0 20-15,0-21 16,0 0-16,0 0 0,21-21 16,0 22-16,0-22 0,0 0 15,43 0-15,-43 0 0,21 0 16,-20-22-16,-1 22 0,21-21 0,-21 0 16,22 0-16,-22-21 0,0 20 15,0-20-15,0 21 0,0-64 16,-21 43-16,0 0 0,0-1 15,0 22-15,-21-21 0,-21 42 16,21-21-16,0 21 0,-22 0 0,1 0 16,0 21-16,-1-21 0,1 21 15,-64 21-15,85-21 0,-21 1 16,-1-1-16,22 0 0,0 0 16,21 0-16,21-21 15,21 0-15,-20 0 0,20 0 16,21-21-16</inkml:trace>
  <inkml:trace contextRef="#ctx0" brushRef="#br0" timeOffset="72432.61">20680 8424 0,'0'0'0,"-43"-21"0,1 0 0,21 21 0,0 0 16,0-21-16,-1 21 0,1 0 15,0 0-15,0 21 0,0 0 16,0 0-16,-1 22 0,22-22 16,-21 21-16,0 1 0,21-1 0,0 0 15,-21 22-15,0-22 0,0 22 0,21-1 16,-22 1-16,1-22 0,21 21 16,-21-20-16,21-1 0,-21 0 15,0 1-15,21-1 0,0-21 16,0 0-16,-21 22 0,21-22 15,0-42 17,0 0-32,0-22 0,0 22 15,21 0-15,0-21 0,0-1 16,0 1-16,0 0 0,22-1 0,-1 1 16,-21 21-16,22-22 0,41 1 15,-41 21-15,-1 21 0,0 0 16,-21 0-16,1 0 0,-1 0 15,0 21-15,-21 0 0,0 22 16,-21-22-16,0 0 16,-1 0-16,1 0 0,-21-21 15,21 21-15,-22 1 0,22-22 0,-63 21 16,62-21-16,1 0 16,0 0-16,0 0 0,0 0 15,0 0 16,21 21-15,0 0-16,0 0 0,0 0 0,0 1 16,0-1-16,0 0 15,0 0-15,21 0 0,0 0 0,0 1 16,0-1-16,0-21 0,1 21 16,-1-21-16,21 0 0,-21 0 0,22 0 15,-1 0-15,0 0 0,43 0 16,-43-21-16,1 21 0,-1-21 15,0-1-15,1 22 0,-22-21 0,63-21 16,-62 42-16,-1-21 16,0 21-16,-21-21 15,21 21-15</inkml:trace>
  <inkml:trace contextRef="#ctx0" brushRef="#br0" timeOffset="72632.77">21463 9292 0,'0'0'0,"21"0"16,0 0-16,0 0 16,1 0-16,-1 0 15,0 0 1,-42 0 15,0 0-31,-1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3:12:00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529 0,'0'0'0,"0"21"15,0 1 1,22-22 15,-1 0-31,0 0 16,0 0-16,0 0 0,0-22 15,1 1-15,-1 0 0,0 0 0,21 0 16,-21 0-16,1-1 0,-22-41 16,0 42-16,0 0 15,0-1-15,-43 1 0,-20 21 16,42 0-16,-22 0 16,1 21-16,0-21 0,-1 22 0,1 20 15,0-21-15,-1 0 16,1 0-16,21 22 0,0-22 0,-1 0 15,22 21-15,0-20 0,0-1 16,0 0-16,22 0 0,-1 21 16,0-20-16,0-1 0,0 21 0,0-21 15,22 0-15,-1 22 16,-21-22-16,22 21 0,-22-21 0,21 22 16,-21-22-16,0 21 0,1-21 0,-1 22 15,-21-22-15,0 21 0,0-21 16,-21 22-16,-22-22 0,1 21 0,0-21 15,-22 1-15,-42-1 16,64-21-16,-22 21 0,22-21 16,0 0-16,-1 0 0,1-21 15,-43-22-15,64 22 0,-21 0 16,21 0-16,0-21 0,-1-1 16,1 22-16,21-21 0,0-1 15,0 1-15,0 21 0,21-21 0,1-1 16,-1 22-16,21-21 0,0 21 15,1-1-15,-1-20 0,0 21 0</inkml:trace>
  <inkml:trace contextRef="#ctx0" brushRef="#br0" timeOffset="283.87">1863 318 0,'0'0'16,"0"-22"-16,0 1 0,0 42 31,0 1-31,0-1 16,0 21-16,-22 0 0,22 1 0,-21-1 15,21 22-15,-21-22 0,21 21 16,-21-20-16,0 20 0,21 1 0,-21-1 16,21-20-16,-22 20 15,22-21-15,0 1 0,0-22 0,0 21 16,0-21-16,0 1 0,0-1 15,0-42 17,0-1-32,0 1 0,0 0 15</inkml:trace>
  <inkml:trace contextRef="#ctx0" brushRef="#br0" timeOffset="483.74">1545 868 0,'0'0'0,"-21"21"32,42-21-17,21 0 1,-20 0-16,-1 0 16,21 0-16,-21 0 0,22-21 0,-1 0 15,-21 21-15,21-21 0,1-1 16,-1 1-16,0 21 0</inkml:trace>
  <inkml:trace contextRef="#ctx0" brushRef="#br0" timeOffset="1181.9">2053 910 0,'0'0'0,"0"21"16,-21 1-16,21-1 0,-21 0 0,21 0 15,0 0-15,21-21 16,0 0-1,0 0-15,0-21 0,1 0 16,-1 0-16,21 0 0,0-1 0,-20 1 16,20 0-16,-21 0 0,0 0 15,0 0-15,1-1 0,-22 1 16,0 0-16,0 0 0,0 0 16,-22 21-16,1 0 0,0 0 15,-64 0-15,64 21 16,-21 0-16,21 21 0,-22-20 15,22 20-15,-21 21 0,21-20 16,0-1-16,21 0 0,-22 1 16,22-1-16,0-21 0,0 22 15,0-22-15,22 0 0,-1 0 16,21-21-16,-21 0 0,22 0 0,20 0 16,-21-21-16,22 0 0,-22 21 15,22-21-15,-1-1 0,1-20 16,-22 21-16,0 0 0,1 0 0,-1-22 15,-21 22-15,0 0 0,1-21 16,-1 20-16,-21-20 0,0 21 16,0 0-16,0 0 0,0-1 15,0 1-15,0 42 32,-21 1-32,-1-1 0,1 21 0,21 0 15,-21 1-15,0-1 0,0 22 16,-22 63-16,22-64 0,0 22 15,0-1-15,21 1 0,-21 21 16,-22 106-16,22-107 16,0 1-16,0 0 0,0 0 0,0 0 15,-1 0-15,-20 84 16,21-105-16,0-1 0,0-20 16,-1 21-16,22-43 0,0 21 0,-21-20 15,21-1-15,-21 0 0,21-20 16,0-1-16,0-42 15,0-1-15,0 1 0,0-21 16,21 0-16,0-1 0,1-20 16,-1-1-16,0-20 0,21-1 0,-21 0 15,22-21-15,-22 1 16,64-107-16</inkml:trace>
  <inkml:trace contextRef="#ctx0" brushRef="#br0" timeOffset="1492.84">2667 1164 0,'0'0'0,"0"-63"0,0-1 0,0 22 0,0 0 16,0-1-16,0 1 0,21 21 16,-21-22-16,42 1 15,-20 21-15,-1 0 0,0 0 0,21 21 16,1-22-16,-22 1 0,21 21 16,0 0-16,1 0 0,-1 0 15,0 21-15,-20 1 0,20-1 0,-42 0 16,0 21-16,0 1 0,0-1 0,-21 0 15,0 1-15,-22-1 16,1 0-16,0 1 0,-1-1 0,1-21 16,0 0-16,-1 0 0,1 1 15,-22-1-15,22-21 0,21 0 16,0 0-16,0 0 0,21-21 16,0-1-1,0 1-15,21 21 0,0-21 16,21 0-16,-21 0 0,22 0 0,-1-1 15,0 1-15</inkml:trace>
  <inkml:trace contextRef="#ctx0" brushRef="#br0" timeOffset="1875.94">3556 889 0,'0'0'0,"21"-21"0,0 21 15,0-21-15,1 21 0,-1-21 0,0-1 16,-21 1-16,21 0 15,-21 0-15,0 0 0,-21 0 16,0 21 0,0 0-16,-22 0 0,22 0 0,-21 21 15,21 0-15,-22 0 0,22 0 16,-21 0-16,21 1 0,-1 20 16,1-21-16,21 0 0,0 22 15,0-22-15,0 0 0,21 0 16,1 0-16,-1 0 0,0-21 15,0 22-15,21-22 0,-20 21 0,-1 0 16,0-21-16,0 21 0,-21 0 16,0 0-16,0 1 0,0-1 15,-21-21-15,0 21 16,0 0-16,-22-21 0,1 21 0,21-21 16,-22 0-16,22 0 0,-21 0 15,21 0-15,0 0 0,-1 0 0,1 0 0,0-21 16,21 0-16,0 0 15,0 0-15,0-1 0,0 1 16</inkml:trace>
  <inkml:trace contextRef="#ctx0" brushRef="#br0" timeOffset="2720.35">4953 1122 0,'0'0'0,"0"-21"0,0 0 16,21-1-16,-21 1 15,0 0-15,0 0 0,0 0 16,0 0-16,0-1 0,0-20 0,0 21 16,-21 0-16,0-22 0,0 22 15,-1 0-15,1 0 0,0 21 16,-21 0-16,21-21 0,-22 21 16,22 0-16,-21 21 0,-43 0 15,64 21-15,-21 1 0,-1 41 16,22-41-16,0-1 0,21 0 15,-21 1-15,21-1 0,0 43 16,0-43-16,21-21 0,0 0 16,0 1-16,0-1 0,22-21 15,-22 0-15,21 0 0,1 0 0,41 0 16,-41-21-16,-1-1 16,43-41-16,-43 21 0,0-1 15,1-20-15,-22 20 0,21-20 16,22-85-16,-43 84 0,0 1 15,0-1-15,0 1 0,0-1 16,-21 1-16,0-1 0,0 1 16,0 20-16,0-41 15,0 63-15,0-1 0,-21 22 16,21 22-16,-21 20 16,21 0-16,-21 1 0,21 20 0,0-21 15,0 22-15,-21 126 16,21-105-16,-21-21 15,21-1-15,0 1 0,0-1 0,0 43 16,0-64-16,0 1 0,0-22 16,0 21-16,0-21 0,42 0 15,-21-21-15,0 0 0,0 0 16,1 0-16,-1-21 16,21 21-16,-21-21 0,22 0 0,-1-21 15,-21 20-15,21-20 0,-20 0 16</inkml:trace>
  <inkml:trace contextRef="#ctx0" brushRef="#br0" timeOffset="4071.53">5715 762 0,'0'0'0,"0"-21"0,0 0 16,21 21-16,-21-21 0,0 42 47,0 0-47,-21 21 0,21-21 0,0 22 15,0-1-15,-21 0 16,21 1-16,0-1 0,0 0 0,0 43 15,0-64-15,0 22 16,21-22-16,0 0 0,0 0 0,0-21 16,1 0-16,20 21 0,-21-21 15,0 0-15,22 0 0,-22-21 0,85-21 16,-85-1 0,0 22-16,0 0 0,0-21 0,0-1 15,-21-41-15,0 41 16,0-20-16,0 21 0,0 20 0,0-20 15,-42-21-15,21 41 16,0 22-16,0 0 0,-1 0 0,-20 0 16,-64 22-16,85-1 15,0 21-15,-21 0 16,20-20-16,1 41 0,0-21 16,0 1-16,21-1 0,0 43 15,0-43-15,0-21 0,63 43 16,-41-64-16,20 21 0,0-21 15,-21 0-15,22 0 0,20 0 0,-20-21 16,-1 21-16,0-21 0,-21-1 16,22 1-16,-1 0 0,-21-21 0,22 21 15,-22-1-15,0-20 0,21-21 16,-21 41-16,1 1 16,-22 0-16,0 0 0,0 0 15,0 42 1,0 0-16,0 0 15,0 0-15,0 22 0,0-22 0,0 21 16,-22-21-16,22 22 0,0-22 16,0 21-16,0-21 0,0 1 0,0-1 15,0 0-15,22 0 0,-1 0 16,0-21-16,0 0 0,0 0 0,0 0 16,1 0-16,20 0 0,-21 0 15,21 0-15,-20-21 0,20 0 0,-21 0 16,21 0-16,-20-22 0,-1 22 15,21-21-15,-21-1 0,0 22 16,-21-21-16,22 0 0,-22 20 0,21 1 16,-21 0-16,0 0 0,0 0 15,0 42 1,0 0 0,0 0-16,-21 22 0,21-22 15,-22 21-15,22-21 0,0 22 0,0-22 16,0 0-16,0 21 0,0-21 0,0 1 15,0-1-15,0 0 0,0 0 16,43-21-16,-22 0 0,0 0 16,0 0-16,22 0 0,-22 0 15,0 0-15,42-42 16,-41 21-16,20-1 0,-21 1 16,0 0-16,0-21 0,-21-22 15,22 22-15,-22 21 0,0-22 16,0 22-16,0-21 0,0 21 0,0 0 15,-22-1-15,1 22 0,21-21 16,-21 0-16,21 0 31,21 21-31,0-21 16,1 21-16,-1 0 0,0 0 16,21 0-16,1 0 0,-1 0 15,-21 0-15,21 0 0,1 0 0,-1 21 16,0-21-16,-20 21 0,20 0 15,-21 22-15,0-22 0,0 21 0,-21-21 16,0 22-16,22-22 0,-22 21 16,0-21-16,0 0 0,0 22 15,0-22-15,-22 0 0,22 0 0,-21 0 16,0-21-16,21 22 0,-21-22 16,0 0-16,0 0 15,21-22-15,0 1 16,0 0-16,0 0 15,0 0-15,0-22 0,0 22 0,63-63 16,-42 41-16,0 1 0,22 0 16,-1-1-16,0 1 0,43-22 15,-21 43-15,-22 21 0,21 0 16,-20 0-16,-22 0 16,21 43-16,-21-22 0,1 21 15,-22 0-15,0 1 0,0-22 16,0 64-16,0-43 0,0-21 15,0 21-15,-22-20 0,1 20 16,0 0-16,21-21 16,-21-21-16,21 22 0,-21-22 0,42 0 31,0 0-31,21-22 0,-20 1 16,20 0-16</inkml:trace>
  <inkml:trace contextRef="#ctx0" brushRef="#br0" timeOffset="5820.56">9123 508 0,'0'0'0,"63"-127"31,-63 106-31,-21 21 16,0 21 0,0 21-16,0-20 0,-1 20 0,1 0 15,0 22-15,0-22 0,0 22 16,-22-22-16,22 21 0,0 1 0,-21-1 15,21-20-15,-22 20 0,1-20 16,21-1-16,-43 21 0,43-20 16,-21-22-16,42 0 0,-21 0 15,-1-21-15,1 0 0,21-21 16,0-21 0,0 21-16,0-1 0,0-20 15,0 0-15,0-1 0,21-20 16,1 21-16,-1-1 0,21 1 0,-21 0 15,0-1-15,1 1 0,-1 21 16,0 0-16,0 21 0,0 0 16,0 0-16,1 21 15,-22 0-15,21 21 0,-21-21 16,0 22-16,0-1 0,0 0 0,0 1 16,0-22-16,0 21 0,0 1 15,0-22-15,21 21 0,-21-21 0,21 0 16,0 1-16,0-1 0,1-21 15,41 21-15,-42-21 0,22 0 16,-1 0-16,-21 0 0,21 0 16,1-21-16,-1 0 15,-21-1-15,22 1 0,-22-21 0,42-22 16,-42 43-16,43-42 16,-64 20-16,21 22 0,0-42 15,-21 42-15,0 42 31,0 0-15,0 0-16,-21 21 0,21-20 0,0-1 16,0 21-16,-21-21 0,21 0 0,0 1 15,0-1-15,0 0 0,42 21 16,-21-21-16,1-21 16,-1 0-16,0 22 0,21-22 0,-21 0 15,22 0-15,-22 0 0,21 0 16,-21-22-16,22 1 0,-22 0 15,21 0-15,-21 0 0,1 0 0,-1-22 16,0 22-16,0-21 0,-21-1 0,0 1 16,0-43-16,0 43 15,0 0-15,0 21 0,-21-1 16,0 1-16,0 21 0,-22 0 16,22 0-16,-21 0 0,21 0 0,-22 0 15,1 0-15,0 21 0,-1 22 0,22-22 16,-21 21-16,21-21 0,-1 22 0,1-1 15,21 0-15,0 1 16,0-1-16,0-21 0,0 22 0,21-22 16,1 21-16,-1-21 0,0 0 0,21 1 15,1-1-15,-1-21 0,21 0 16,1 21-16,-22-21 0,22 0 0,-1 0 16,1 0-16,-22-21 0,22 0 15,-22 21-15,0-22 0,1-20 0,-1 21 16,-21-21-16,0 20 0,22-20 15,-22-43-15,0 43 16,-21 0-16,21-22 0,-21 22 16,0 21-16,0 0 0,-21 21 15,0 0-15,-22 21 16,22-21-16,-42 63 16,42-42-16,-1 22 0,-20 41 15,21-62-15,0 20 0,0 0 16,21-21-16,0 22 0,0-22 0,0 21 15,0-21-15,0 1 16,21-22-16,0 0 0,0 0 16,0 0-16,0 0 0,1-22 0,-1 22 15,0-21-15,0 0 0,0 0 16,0-21-16,1 20 0,-1-20 16,0 21-16,0-21 0,0-1 15,-21 22-15,21-21 0,-21 21 0,22-1 16,-22 1-16,21 21 0,-21 21 31,0 1-31,0-1 16,0 0-16,0 21 0,0-21 0,0 1 15,0 20-15,0 21 16,21-41-16,0-1 0,-21 0 16,21 0-16,0 0 0,22 0 0,-22 1 15,21-22-15,1 21 0,20-21 16,-21 0-16,22 0 0,-22 0 0,64 0 15,-64-21-15,1-1 0,-1 22 16,0-21-16,-20 0 0,20-21 16,-21 21-16,0-22 0,0 22 0,1-21 15,-22-1-15,0 22 0,0-42 16,0 42-16,0-1 0,-22 1 16,-20 21-16,21 0 0,-21 0 15,20 0-15,-20 0 0,-21 21 0,20 1 16,1 20-16,0-21 0,-1 21 15,1 1-15,21-22 0,0 21 0,-1-21 16,22 22-16,-21-22 0,21 0 16,0 0-16,0 0 0,21 1 15,1-1-15,20-21 0,-21 0 0,21 0 16,-20 0-16,20 0 0,0 0 16,-21-21-16,22-1 0,-22 1 0,21-21 15,1 21-15,-22-22 0,21 1 16,-21 0-16,0-22 0,22 1 0,-22 20 15,0-20-15,0-1 0,0 1 0,1-1 16,-1 1-16,0 21 0,-21-1 16,21 1-16,-21 0 0,0 20 0,0 1 15,-21 21 1,0 21-16,0 1 0,21 20 0,-22 0 16,1 1-16,0 20 0,21-21 15,0 1-15,-21 20 0,0 1 16,21-22-16,0 22 0,0-22 15,0 21-15,0-20 0,0-22 0,0 21 16,21-21-16,0 1 0,0-1 16,22 0-16,-22 0 0,0-21 0,21 0 15,-21 0-15,1 0 0,-1-21 0,21 0 16,-21 0-16,0-1 16,1 1-16,-1-21 0</inkml:trace>
  <inkml:trace contextRef="#ctx0" brushRef="#br0" timeOffset="6964.8">13758 614 0,'0'0'0,"21"-21"0,1 21 0,-1-21 15,0-1-15,0 22 0,0-21 0,-21 0 16,0 0-16,0 0 16,-21 0-16,-21 21 0,21 0 15,-22-22-15,1 22 0,0 0 16,-22 22-16,22-1 0,-22 0 15,1 21-15,20 1 0,-20-1 0,21 21 16,-1 1-16,1 21 0,0-22 16,-1 22-16,22-22 0,-21 1 15,42-1-15,0 1 0,0-22 0,0 0 16,0 1-16,21-1 0,0-21 16,21 0-16,1 1 0,-1-22 0,22 0 15,-22 0-15,21 0 0,1 0 16,-22-22-16,22 1 0,-1 0 0,1 0 15,-1 0-15,-20-22 0,20 22 16,-42 0-16,0 0 0,1 0 0,-22 0 16,0-1-16,-22 1 0,-20 0 15,21 0-15,-21 0 0,-1 21 0,1 0 16,0-21-16,-22 21 0,-21 0 16,43 0-16,21 0 15,-21 0-15,20 0 0,44 0 31,-1 21-31,0-21 16,0 21-16,21-21 0,-20 21 0,-1 0 16,21 0-16,-21 1 0,0 20 15,1-21-15,-22 21 0,0 1 16,0-1-16,0 0 0,0 22 0,0-1 16,0 1-16,-22 84 15,1-63-15,0-22 0,0 22 0,-21 84 16,-1-84-16,1 84 15,0-84-15,20 0 0,-20 42 16,42-85-16,0 0 0,-21 1 16,21-22-16,0 0 0,0 0 15,21-42 1,0 0-16,0-22 0,1 1 16,-1 0-16,0-22 0,0 1 0,0-1 15,0-20-15,1-1 0</inkml:trace>
  <inkml:trace contextRef="#ctx0" brushRef="#br0" timeOffset="7351.43">14182 974 0,'0'0'16,"-22"0"-16,1 0 15,42 0 16,1 0-31,20-21 0,-21 21 16,21-22-16,-20 1 0,20 0 16,0 0-16,-21 0 0,22 0 0,-22-1 15,0 1-15,-21 0 16,0 0-16,0 0 0,-21 21 16,0 0-1,-22 0-15,22 21 0,-21 0 0,0 21 16,20 1-16,-20-1 0,0 0 15,21 1-15,-22-1 0,22 22 16,0-43-16,0 21 0,21 0 0,0-20 16,0-1-16,0 0 0,21 0 15,0 0-15,21 0 0,-20-21 16,20 0-16,0 0 0,1 0 16,-1 0-16,0 0 0,1 0 0,20-21 15,-21 0-15,1 0 0,-22 0 0,21 0 16,1-1-16</inkml:trace>
  <inkml:trace contextRef="#ctx0" brushRef="#br0" timeOffset="8504.1">15028 847 0,'0'0'0,"0"-85"15,-21 85 1,-21 0 0,21 0-16,-1 0 0,1 21 0,0 22 15,-21-22-15,21 21 0,-1 0 16,1 1-16,21-1 0,-21 0 0,0 1 15,21-22-15,0 21 0,0 1 16,0-22-16,0 0 0,0 0 0,0 0 16,0 0-16,21-21 0,0 0 15,22 0-15,-22 0 0,21 0 16,0 0-16,1 0 0,-1-21 0,0 0 16,1 0-16,-1-21 0,22 20 15,-22-20-15,0 0 0,1-1 0,-1-20 16,-21-1-16,21 22 0,-20-21 15,-1 20-15,0-20 0,0 20 0,-21 1 16,0 0-16,0-1 0,0 22 16,0 0-16,0 0 0,-21 42 15,21 21 1,-21-20-16,0 20 0,21 0 0,-22 1 16,22 20-16,-21-21 15,0 22-15,21-22 0,0 22 0,-21-22 16,0 0-16,0 1 0,21-1 15,0-21-15,-22 22 0,22-22 16,0 0-16,0-42 31,0 0-31,0-1 0,22 1 16,-1 0-16,21-21 0,-21-1 16,22 1-16,-22 21 0,21-21 0,0-1 15,-20 22-15,83-64 16,-83 85-16,-1 0 0,0 0 0,0 0 15,0 0-15,-21 22 16,0-1-16,0 0 16,-21 0-16,0 0 0,0 0 15,0 1-15,-1-1 0,-20-21 0,21 21 16,0-21-16,-22 0 0,22 0 16,0 0-16,0 0 0,0 0 15,0-21-15,21 0 16,0-1-16,0 44 31,0-1-15,0 0-16,21 0 0,-21 0 15,21 0-15,-21 22 0,21-22 16,-21 0-16,0 0 0,21 0 16,0 1-16,1-1 0,-1 21 15,0-42-15,0 21 0,0-21 16,0 0-16,22 0 0,-22 0 0,21 0 15,-21 0-15,22 0 0,-1 0 16,-21-21-16,22 0 0,-1 0 0,21-22 16,-41 22-16,20 0 0,-21-21 15,0 21-15,0-22 0,1 1 16,-22 21-16,0-22 0,0 22 16,0 0-16,0 0 0,0 0 15,-22 21-15,1 21 16,21 0-16,-21 0 0,21 22 15,-21-22-15,21 21 0,0 0 0,0-20 16,0 20-16,0 0 0,0-21 16,0 1-16,0-1 0,0 0 0,21 0 15,0 0-15,0 0 0,1-21 16,20 0-16,21 0 16,-20 0-16,-1 0 0,0-21 15,1 21-15,-1-21 0,-21 0 0,22 0 16,-1-22-16,-21 22 0,21-63 15,-42 41-15,0 1 0,0-43 16,0 43-16,-21 0 16,0 20-16,0 1 0,-21 0 0,20 0 15,-20 21-15,0 0 0,-1 0 16,1 21-16,0 0 0,21 0 0,-22 1 16,22-1-16,0 21 0,0-21 15,0 22-15,21-22 0,0 21 0,0-21 16,0 0-16,0 1 0,21-1 15,42 0-15,-42-21 0,22 21 16</inkml:trace>
  <inkml:trace contextRef="#ctx0" brushRef="#br0" timeOffset="9644.46">17526 635 0,'0'0'0,"0"-21"0,0 0 15,0 0-15,-21 21 16,0 0-16,-1 0 0,-20 21 16,21 0-16,0 0 0,0 21 15,-1 1-15,-20-1 0,21 0 0,0 22 16,-22-22-16,22 22 16,-21-22-16,21 22 0,-22-22 0,22 0 15,0 1-15,-21-22 0,21 21 16,21-21-16,-22 0 0,1 1 15,21-44 1,0 1-16,0 0 16,0 0-16,21 0 0,-21-22 15,22 1-15,-1 0 0,0-1 0,0 1 16,0-21-16,0 41 16,1-20-16,-1 0 0,0 21 0,0 21 15,-21-22-15,21 44 16,-21 20-16,0-21 0,0 0 15,0 22-15,0-1 16,0-21-16,0 21 0,0 1 0,21-1 16,-21-21-16,22 22 0,-1-22 15,0 0-15,0 0 0,0 0 0,22 0 16,-22-21-16,21 0 0,0 0 16,-20 0-16,20 0 0,0 0 0,1 0 15,-1 0-15,-21-21 0,21 0 16,22-42-16,-43 20 0,0 1 15,0-22-15,-21 22 0,22-21 16,-22-1-16,21 1 0,-21-1 16,0 1-16,0-1 0,0 22 0,0-1 15,0 1-15,-21 0 0,-1 21 16,1-1-16,0 1 0,-21 21 16,21 0-16,-22 0 0,-20 21 15,20 1-15,1 20 0,0 0 16,21 1-16,-22-1 0,1 43 15,21-22-15,0 1 0,-1-22 16,22 21-16,0-20 0,22 84 16,-1-85-16,21 0 15,-21-20-15,22-1 0,-1 0 0,0 0 16,1-21-16,-1 0 0,21 0 16,-20 0-16,20 0 0,-20 0 15,20-21-15,-21 21 0,22-21 16,-22 0-16,1-22 0,-1 22 0,0-21 15,-21 21-15,1-22 0,-1 1 16,-21 0-16,0-1 0,0 1 16,-21 42-16,-1-21 0,1 21 15,0 0-15,0 0 0,-21 0 16,20 0-16,1 21 0,21 0 0,0 0 16,0 0-16,0 43 15,0-43-15,0 0 0,0 22 16,21-22-16,-21 0 0,22 21 0,-1-21 15,0 1-15,0-1 0,21 21 16,-20-42-16,-1 21 0,0-21 16,0 0-16,0 0 0,22 0 15,-22 0-15,0 0 0,0-21 0,21 0 16,-20 21-16,-1-21 0,21-22 16,-21 22-16,0-21 0,1 21 0,-1-22 15,0 1-15,0 0 0,-21 21 16,21-22-16,-21 22 0,21 0 0,-21 42 31,0 0-31,0 0 0,0 1 16,0-1-16,0 21 0,0-21 15,0 0-15,-21 1 16,21 20-16,0-21 0,0 0 0,0 0 16,0 1-16,0-1 0,0 0 15,0-42 16,0 0-15,0-1-16,0 1 0</inkml:trace>
  <inkml:trace contextRef="#ctx0" brushRef="#br0" timeOffset="9796.9">18754 741 0,'0'0'15,"0"-21"-15,-22 0 16,1 21-1,21 21 17,21 0-17,1 0-15,-1-21 0</inkml:trace>
  <inkml:trace contextRef="#ctx0" brushRef="#br0" timeOffset="10888.05">18944 826 0,'21'0'16,"0"21"15,-21 0-15,22 0-16,-22 0 0,0 0 16,0 1-16,21 20 0,-21-21 0,0 0 15,21 22-15,-21-22 0,0 0 16,0 0-16,0 0 0,0 0 0,0 1 15,0-1-15,21-21 16,-21 21-16,21-21 0,0-21 31,1 0-31,-22-1 0,21 1 16,0 0-16,0 0 0,0-21 0,0-1 16,1 1-16,-1 0 0,0-1 15,21 1-15,-21 21 0,1-22 0,-1 22 16,0 0-16,0 0 0,0 21 15,-21 21 1,-21 0-16,0 22 16,0-22-16,0 21 0,-1 0 0,1-20 15,0 20-15,0 0 0,21 22 16,0-22-16,0-21 0,0 0 16,0 1-16,0-1 0,0 0 15,42 0-15,-21-21 0,1 0 16,20 0-16,0 0 0,1 0 15,-1 0-15,43-21 0,-22 0 16,-21 0-16,1-1 0,-22 1 16,21 0-16,1-21 0,-22-1 0,21 1 15,-21 0-15,0-1 0,-21 1 16,0 21-16,22 0 0,-22 0 0,0-1 16,0 1-16,0 0 0,-22 21 15,1 0-15,0 21 16,0 22-16,0-22 15,21 21-15,-21-21 0,-1 22 0,1-1 16,21-21-16,0 21 0,0 1 16,0-22-16,0 0 0,0 21 0,0-20 15,0-1-15,21 0 16,1-21-16,-1 0 0,0 0 0,0 0 16,21 0-16,-20 0 0,20 0 15,-21 0-15,21-21 0,1 0 0,-1-1 16,0 1-16,1-21 0,-1 21 15,-21-22-15,22 1 0,-1 0 0,-21-22 16,0 43-16,0-21 0,-21-1 16,0 22-16,0 0 0,0 0 15,-21 21 1,0 0-16,0 0 0,0 0 16,0 21-16,-1 0 0,1 0 15,21 1-15,0-1 0,0 0 16,21-21-1,1 0-15,-1 0 0,0 0 0,21 0 16,-21 0-16,22 0 0,-22-21 16,21 21-16,-21-21 0,22 21 0,-22-22 15,0 1-15,21 21 0,-20 0 16,-22 21 0,0 1-1,0-1-15,-22 21 0,1 0 0,0 1 16,-21-1-16,21 0 0,-1 1 15,1-1-15,0 22 0,21-22 16,0-21-16,0 0 0,21 0 16,0 1-16,22-1 0,-22-21 0,21 0 15,1 0-15,-1 0 0,0 0 16,1 0-16,41 0 0,-41 0 16,-1-21-16,-21-1 0,21 1 15,-20 0-15,20 0 0,0-43 16,-21 22-16,1 0 0,-1 21 15,-21-22-15,0 1 0,0-22 16,-43 22-16,22 21 0</inkml:trace>
  <inkml:trace contextRef="#ctx0" brushRef="#br0" timeOffset="13547.93">6816 2159 0,'0'0'0,"0"21"31,0 0-15,21 1-16,-21-1 15,21-21-15,0 21 16,0-21-16,0 0 0,1 0 0,-1 0 16,21 0-16,0-21 0,-20 0 15,20-1-15,21 1 0,-20-21 0,-1 21 16,0-22-16,1 22 0,-22-21 15,21 0-15,-21-1 0,-21 22 0,0-21 16,0-1-16,-21 22 16,0 0-16,-21 0 0,-1 21 0,1 0 15,0 0-15,-22 21 0,22 0 0,-22 22 16,1-22-16,-1 21 0,22 0 16,-21 1-16,20 20 0,22-20 15,-21-1-15,21 0 0,-1 1 0,22-1 16,0-21-16,0 21 0,22-20 15,-1 20-15,21-21 0,-21 0 0,22 0 16,-1-21-16,21 0 0,-20 0 16,-1 0-16,22 0 0,-22 0 0,0-21 15,-21 21-15,22-21 0,-22 21 16,0-21-16,-21 0 16,-21 21-1,-21 0-15,-1 0 0,1 0 0,0 21 16,-64 21-16,42-21 15,-42 43-15,64-22 0,0 1 16,-1 41-16,22-41 16,21-1-16,0 21 0,0-20 15,0-22-15,21 0 0,1 0 16,-1-21-16,63 0 16,-62 0-16,20 0 0,0 0 0,1 0 15,-1 0-15,0-21 0,1 0 0,-1 0 16,0 0-16,-21-22 0,43 1 15,-22 0-15,-21-1 16,22 22-16,-22-21 0,21-1 0,-21 22 16,22-21-16,-22 21 0,21-22 15,-21 43-15,1-21 0,-1 21 0,0 0 16,0 0-16,0 0 0,-21 21 16,0 22-16,0-1 0,0-21 15,0 22-15,0-1 0,0-21 16,0 21-16,0-20 0,-21 20 0,21-21 15,0 0-15,-21 0 0,21 1 16,-21-22-16,21 21 0,0-42 31,0-1-31,21 1 16,0 0-16,0 0 0,0-21 16,1 20-16,-1-20 0,42-21 15,-42 20-15,1 1 0,-1 0 0,0 20 16,0 1-16,0-21 15,-21 21-15,0 42 32,-21 0-32,21 21 0,-21-20 15,21 20-15,-21 0 0,21 1 16,-21-22-16,21 21 0,0 0 0,0 1 16,0-22-16,0 21 15,0-21-15,42 1 0,-21-1 0,0 0 16,0 0-16,22-21 0,-1 0 0,-21 0 15,64 0-15,-22 0 16,22-42-16,-43 21 0,1-1 16,-1 1-16,0-21 0,1 21 15,-1 0-15,22-64 0,-43 64 16,0-22-16,-21 1 0,0 21 16,0-21-16,0-1 15,-21 22-15,0 21 0,-1 0 16,1 0-16,0 0 0,0 21 0,-21 22 15,20-22-15,1 21 16,0 0-16,21 1 0,0-1 0,0 22 16,0-22-16,0 0 0,0-21 15,0 22-15,0-22 0,21 0 16,-21 0-16,21-21 0,1 21 0,-1-21 16,0 0-16,21 0 0,-21 0 15,43 0-15,-22-21 0,-21 0 16,22 0-16,-22 0 0,21 0 15,22-43-15,-22 22 0,-21 21 16,64-85-16,-64 63 16,0 1-16,22 0 0,-22 21 15,0-22-15,21 1 0,-21 42 16,1 0-16,-1 0 16,0 0-16,-21 21 15,0 0-15,0 0 0,0 1 16,0-1-16,0 0 0,0 0 0,0 0 15,0-42 32,0 0-47,21 0 0,-21 0 16,0-1-16,0 1 0,0 0 0,0 0 16,0 0-16,-21 0 15,0 21 1,0 0-16,-1 0 15,1 21-15,0-21 0,21 21 16,-21 21-16,0-21 0,0 22 16,21-1-16,0 0 0,-22-20 0,22 20 15,0 0-15,0 43 16,0-64-16,0 43 16,22-43-16,-1 0 0,0 0 0,0 0 15,0-21-15,0 0 0,22 0 16,-22 0-16,0 0 0,21 0 0,-20 0 15,20 0-15,-21-21 0,21 0 0,-20 0 16,20 0-16,0-1 0,22-41 16,-43 21-16,0-1 0,0 22 15,0-21-15,-21-1 0,0 22 16,0-21-16,0 21 0,0 0 0,0-1 16,-21 22-1,0 22-15,21-1 16,-21 0-16,21 21 0,0 1 15,0-22-15,-21 21 0,21 0 0,0-20 16,0 20-16,0 0 0,0-21 16,0 1-16,0-1 0,0 0 15,21 0-15,0-21 0,21 0 16,-20 0-16,20 0 0,-21 0 16,21 0-16,1 0 0,20-42 15,-20 21-15,-1-1 0,-21 1 16,21 0-16,-20-21 0,20-22 15,-21 22-15,0 21 0,0-22 0,-21 1 16,0 21-16,22-21 0,-22 20 16,0 1-16,21 21 0,-21 21 31,0 1-31,-21-1 0,21 21 0,-22 0 16,22-20-16,-21 20 15,21 0-15,0-21 0,0 22 0,0-22 16,0 42-16,0-41 0,0-1 15,0 0-15,21-21 0,1 0 16,-1 21-16,21-21 0,-21 0 16,0 0-16,1-21 0,-1 0 15,21 0-15,-21-1 0,0 1 0,1 0 16,20-42-16,-21 20 16,0-20-16,-21 20 0,21 1 15,1-21-15,-22-1 0,21 22 16,0-1-16,0-20 0,-21 21 0,21-1 15,0 22-15,-21-21 0,0 21 16,0 42 0,0 0-16,0 0 0,-21 21 15,0 1-15,21-1 0,0 0 16,-21 22-16,21-22 0,-21 22 0,21 42 16,0-64-16,0 0 15,0 1-15,0-1 0,0-21 0,63 43 16,-63-43-1,21-21-15,1 0 0,-1 0 0,0 0 16,0 0-16,0 0 0,0 0 0,22-21 16,-22 21-16,0-22 0,-21 1 15,21-21-15,-21 21 0,21 0 16</inkml:trace>
  <inkml:trace contextRef="#ctx0" brushRef="#br0" timeOffset="13729.2">10499 2455 0,'0'0'0,"21"0"47,0 0-47,0 0 0,0 0 16,22 0-16,-1 0 0,0 0 15,1-21-15,-1 21 0,0 0 16,1-21-16</inkml:trace>
  <inkml:trace contextRef="#ctx0" brushRef="#br0" timeOffset="15316.14">11620 2688 0,'0'0'15,"22"0"-15,-1 0 16,0-21-16,-21 0 0,21 0 15,-21 0-15,21-1 0,-21 1 16,0 0-16,0-21 0,0 21 0,0-1 16,0-20-16,0 21 0,-21 0 15,0 0-15,0-1 0,0 1 0,-1 21 16,1 0-16,0 0 0,-21 0 16,21 0-16,-1 0 0,1 21 0,-21 1 15,21-1-15,-22 21 0,22-21 0,0 22 16,0-1-16,0 0 0,0 1 15,-22 41-15,43-41 0,-21-1 16,21-21-16,0 21 0,0-20 16,0-1-16,21-21 0,0 21 0,1-21 15,-1 0-15,0 0 0,0 0 16,21 0-16,1-21 16,-1 0-16,-21 21 0,43-64 15,-43 43-15,21-43 16,-21 22-16,1 0 0,-22-1 0,0 1 15,21-21-15,-21 20 0,0 22 16,0-21-16,0 21 0,0-1 0,0 1 16,0 42-1,0 1-15,-21-1 0,21 21 16,-22-21-16,22 22 0,0-1 0,0 0 16,-21 1-16,21-1 15,0 0-15,0 1 0,0-1 0,0-21 16,0 0-16,0 0 0,0 1 15,43-1-15,-22-21 0,0 0 16,0 0-16,21 0 0,-20 0 0,20-21 16,21-1-16,-41-20 15,20 21-15,0-43 0,-21 22 16,1 0-16,-1-1 16,0 1-16,0-21 0,0 20 0,0 1 15,1-22-15,-1 22 0,0 21 16,-21-21-16,0 20 0,21 22 0,-21 22 31,-21-1-31,0 21 0,21 0 16,-21 1-16,21-1 0,-22 0 0,22 1 15,0-1-15,-42 85 16,42-85-16,0-20 0,0-1 16,-21 0-16,21 0 0,0 0 15,0-42 16,0 0-31,0 0 0,21 0 16,0-1-16,0 1 0,1-21 16,-1 21-16,0-22 0,0 22 0,21-21 15,-20 21-15,20 0 0,-21-1 16,21 1-16,-20 0 0,20 21 16,-21 0-16,0 0 0,0 0 15,1 21-15,-1 0 0,-21 1 0,0-1 16,21 0-16,-21 21 0,0 1 15,0-1-15,0-21 0,0 21 0,-21-20 16,0-1-16,-1 0 0,1 0 16,0 0-16,-21-21 0,21 21 0,-1-21 15,1 0-15,0 0 0,0 0 16,0 0-16,0 0 0,-1-21 16,22 0-16,-21 0 0,21 0 15,0 0-15,-21-1 16,21 1-16,0 0 0,0 0 15,0 42 17,0 0-32,0 0 0,21 1 15,0-1-15,-21 0 0,22 0 0,-1 0 16,0-21-16,42 43 16,-41-43-16,-1 0 0,21 0 15,-21 0-15,0 0 0,22 0 0,-1 0 16,0-22-16,1 22 0,-1-21 15,0 0-15,1 0 0,-1-21 0,-21 20 16,22-20-16,-1 0 0,-21-1 0,21-20 16,-20 21-16,20-22 0,0-21 15,-21 22-15,1 21 0,-1-22 16,-21 22-16,0-1 0,0 22 16,0-21-16,0 21 0,-21 21 15,-1 0 1,1 21-16,21 0 0,-42 0 0,21 22 15,0-1-15,-1 0 0,1 1 16,0 20-16,0-21 0,21 22 0,0-1 16,0-20-16,0-1 0,0 22 15,0-43-15,0 21 0,0 0 16,21-20-16,0-1 0,22 0 0,-22 0 16,21-21-16,-21 0 0,22 0 15,20 0-15,-21 0 0,43-21 16,-21 0-16,-22 0 0,0-1 15,1 1-15,-1 0 0,-21-21 16,21 21-16,-20-22 0,-1 1 0,0 21 16,0-22-16,0 1 0,-21 21 15,0 0-15,0 0 0,0-1 0,-21 22 16,0 0-16,0 22 16,0-1-16,-1 0 0,1 21 15,0-21-15,21 1 0,-21 20 16,21-21-16,-21 21 0,21-20 0,0-1 15,0 0-15,0 0 0,0 0 0,21 0 16,0-21-16,0 0 0,0 22 16,1-22-16,-1 0 0,21 0 0,-21 0 15,22 0-15,-22 0 0,21 0 16,-21-22-16,43 22 0,-22 0 16</inkml:trace>
  <inkml:trace contextRef="#ctx0" brushRef="#br0" timeOffset="15477.9">14224 2667 0,'-21'0'47,"0"0"-47,-1 0 15,1 0-15,0-21 0,0 21 16,-21 0-16</inkml:trace>
  <inkml:trace contextRef="#ctx0" brushRef="#br0" timeOffset="16407.12">2709 1905 0,'0'0'0,"-42"-21"16,42 0 15,42 21-31,-21 0 15,1 0-15,20 0 0,0 0 0,1 0 16,20 0-16,-21 0 0,22 0 16,21 0-16,-22 0 0,43 0 15,0 0-15,0 0 0,-1 0 0,1-21 16,21 21-16,0 0 0,0 0 16,21 0-16,1-22 0,-1 22 15,190-21-15,-168 0 16,20 21-16,1-21 0,-22 21 0,22-21 15,211 0-15,-191 21 16,1-22-16,0 1 0,-1 21 0,22-21 16,-21 0-16,0 21 0,-1-21 15,1 0-15,0-1 0,-1 22 0,-20-21 16,-1 0-16,-20 0 16,-1 21-16,0-21 0,149 0 0,-191-1 15,0 22-15,-21 0 16,-1 0-16,-41-21 0,-1 21 0,43 0 15,-85 0-15,1 0 0,-1 0 16</inkml:trace>
  <inkml:trace contextRef="#ctx0" brushRef="#br0" timeOffset="17199.73">13758 1842 0,'0'0'16,"-42"0"-16,21 0 0,0 0 0,-1 0 15,1 0-15,0 0 0,-21 0 16,21-22-16,-1 22 0,1 0 0,0 0 15,0 0-15,42 0 32,0 0-32,0 0 15,1 0-15,20 0 0,21 0 0,1 0 16,-1 0-16,43 0 0,-21 0 16,42 0-16,-21-21 0,21 21 0,0 0 15,21-21-15,0 21 0,21-21 16,191 0-16,-190 21 0,20-21 15,1-1-15,-1 1 0,22 21 16,169-42-16,-191 21 0,1 0 16,-1-1-16,1 1 0,-1 0 15,1 21-15,-1-21 0,-20 0 16,20 21-16,-42 0 0,22-21 16,-22 21-16,0 0 0,-21 0 15,21 0-15,-21 0 0,0 0 0,-21-22 16,0 22-16,-22 0 0,1 0 15,-21 0-15,-22 0 0,0 0 0,1-21 16,-22 21-16,0 0 0,0 0 16,-21-21-16,0 0 0,0 0 31,-21 21-15,0 0-16,0 0 0</inkml:trace>
  <inkml:trace contextRef="#ctx0" brushRef="#br0" timeOffset="18191.9">7260 3471 0,'0'0'0,"-21"0"0,-21 0 16,20 0-16,-20 0 0,21 0 15,0 0-15,-22 0 0,22 0 16,0 0-16,0 0 16,42 0 15,0 0-31,22 0 15,-22 0-15,42 0 0,43-21 16,-42 21-16,-1 0 0,128-21 16,-86 0-16,22 21 0,106-21 15,-106 21-15,21-21 16,1 21-16,20 0 0,-21-22 0,21 22 16,1 0-16,-1 0 0,22-21 0,-1 0 15,22 21-15,-22 0 0,1 0 16,232-21-16,-232 21 0,-1 0 15,1-21-15,-1 21 0,1 0 16,190-21-16,-212 21 0,-21 0 16,21-22-16,1 1 15,-22 21-15,-21-21 0,21 0 0,-42 21 16,21-21-16,-42 21 0,-1 0 16,1-21-16,42 21 15,-85 0-15,1 0 0,-1 0 0,-21 0 16,0 0-16,0 0 15,-21-22-15,-21 22 63,0 0-63</inkml:trace>
  <inkml:trace contextRef="#ctx0" brushRef="#br0" timeOffset="18327.9">13758 3112 0,'0'0'0,"-21"0"16,0 21-16,0-21 31,0 0-31,-1 0 16,-20 0-16,21 0 15</inkml:trace>
  <inkml:trace contextRef="#ctx0" brushRef="#br0" timeOffset="21203.89">1016 4890 0,'-21'0'63,"0"0"-48</inkml:trace>
  <inkml:trace contextRef="#ctx0" brushRef="#br0" timeOffset="21615.92">1164 4741 0,'0'0'0,"0"-21"0,0 0 0,0 0 16,0 0-16,0 0 15,0-1-15,-21 22 16,0 0-16,0 0 31,-1 22-31,22-1 16,0 21-16,0 22 0,-21-22 0,21 21 15,-21 1-15,0-1 0,21 1 16,-21 63-16,21-85 0,-21 1 16,21-1-16,-22 0 0,22-21 15,0 1-15,0-1 16,0 0-16,0-42 31,0 0-31,0-1 16,0 1-16,0-21 0,0 21 15,0-22-15</inkml:trace>
  <inkml:trace contextRef="#ctx0" brushRef="#br0" timeOffset="22087.65">995 4678 0,'0'-42'0,"0"84"0,0-106 16,21 43-16,0 0 0,0 21 16,0 0-16,1 0 15,-1 21-15,0 0 0,21 22 16,-21-22-16,22 21 0,-1 22 15,22 42-15,-22-43 0,-21-21 16,21 22-16,-20-1 0,20-20 16,-21-1-16,0 0 0,0 1 0,-21-1 15,22-21-15,-1 22 0,0-22 16,-21 0-16,21-42 16,-21 0-1,21-1-15,-21 1 0,21-21 16,1 0-16,-22-1 0,42-63 15,-42 43-15,0-1 16,21-20-16,-21 20 0,21 1 0,-21-1 16,0 22-16,0-22 0,0 22 15,0 0-15,0-1 0,0 22 0,0 0 16,0 42 0,-21 0-16,21 1 15,-21 20-15,0 21 0,0-20 0,-1 20 16,1 1-16,0 20 0,0-20 15,0-1-15,0 22 0,-1-21 0,-20 41 16,21-62 0,21-1-16,0 0 0,0 1 0,0-22 15,0 21-15,21-42 16,0 0 0,0 0-16,1-21 0,-1 0 0,0 0 15,21 0-15,-21-22 0</inkml:trace>
  <inkml:trace contextRef="#ctx0" brushRef="#br0" timeOffset="22496.84">2117 4911 0,'0'0'0,"21"-21"15,-21 42 1,-21 0-16,-1 0 0,22 21 16,-21 1-16,0-22 0,21 21 0,0 1 15,-21-1-15,21 0 16,-21 43-16,21-64 0,0 21 15,0 1-15,0-22 0,0 0 16,0 0-16,21 0 0,0 1 0,0-22 16,0 0-16,22 0 0,-22 0 15,21 0-15,1-22 0,-1 1 16,0 0-16,43-21 16,-43-1-16,1 22 0,-1-21 0,-21 0 15,21-1-15,-42-63 16,0 64-16,0-21 0,0 20 15,0-20-15,-21 20 0,0 1 0,-42 0 16,20 21-16,1 21 16,0 0-16,-1 0 0,1 21 0,0 0 15,-1 0-15,1 0 0,-22 64 16,43-43-16,0 1 0,21-1 16,0 0-16,-21 1 0,21 20 15,0-21-15,0-20 16,21-22-16,0 21 0,0-21 0,64 0 15,-43-21-15</inkml:trace>
  <inkml:trace contextRef="#ctx0" brushRef="#br0" timeOffset="22751.99">3111 4530 0,'0'-21'0,"0"42"0,0-64 0,0 22 16,-21 42-1,0 1-15,21-1 0,-21 21 16,21 0-16,-21 1 0,0 20 0,21-20 16,-22 20-16,22 1 0,0-1 15,-21-21-15,21 22 0,0-22 0,0 1 16,0-1-16,0 0 0,0 1 16,0-22-16,0 0 15,0 0-15,21-21 0,1 0 16,-1 0-16,0 0 0,0-21 0,-21 0 15,21 0-15,0-1 0,22-20 16</inkml:trace>
  <inkml:trace contextRef="#ctx0" brushRef="#br0" timeOffset="23119.78">3365 4953 0,'0'21'0,"0"0"0,-21-21 16,21 22-16,0-1 15,21-21 1,1 0-16,-1 0 0,0 0 16,0-21-16,0-1 0,0 1 15,1 21-15,20-21 0,-21-21 0,0 21 16,0-1-16,1 1 0,-22-42 16,0 42-16,0-1 0,0 1 15,-22 0 1,1 21-16,-21 0 0,21 0 0,0 21 15,-22 0-15,1 1 0,21 20 16,-43 43-16,43-43 0,0 21 16,0-20-16,0-1 15,21 0-15,0 1 0,0-1 0,0-21 16,0 0-16,21 1 0,0-1 16,0-21-16,21 0 0,-20 0 0,20 0 15,0 0-15,1-21 16,20-1-16,-21 1 0,1 0 0,41-42 15,-41 41-15,-1-20 0</inkml:trace>
  <inkml:trace contextRef="#ctx0" brushRef="#br0" timeOffset="23356.88">3048 4551 0,'0'0'0,"-42"21"0,20-21 0,44 0 31,-1 0-31,0 0 0,0 0 16,21 0-16,1 0 0,-1 0 16,0-21-16,1 21 0,-1-21 0,0 21 15,-20 0-15,20 0 0,-21 0 16</inkml:trace>
  <inkml:trace contextRef="#ctx0" brushRef="#br0" timeOffset="23727.4">698 5948 0,'0'0'0,"-21"0"0,21 21 15,21-21-15,22 0 16,-1 0-16,0 0 0,22 0 16,-1 0-16,22 0 0,21 0 15,21 0-15,0 0 0,0-21 16,21 21-16,0-21 0,0 0 0,22 21 15,-1-22-15,0 1 0,-20 0 16,20 0-16,-21 0 0,0 0 0,22-1 16,-22 1-16,-21 21 0,0-21 15,0 0-15,-21 21 0,-22-21 0,1 0 16,0 21-16,-22 0 0,-21-22 0,22 22 16,-22 0-16,-21-21 0,1 21 15,-1-21-15,-21 0 0,0 0 16</inkml:trace>
  <inkml:trace contextRef="#ctx0" brushRef="#br0" timeOffset="24187.68">5863 4466 0,'0'0'0,"21"-21"15,-21-21-15,21 21 0,1-22 0,-22 22 16,21 0-16,-42 42 31,-1 21-31,1 1 0,-21-1 16,0 22-16,20-1 0,-20 22 16,0 21-16,-22-22 0,22 22 0,-22 0 15,22 0-15,-21 0 0,-1-1 16,22 22-16,-22-21 0,1-21 0,20 21 15,1-22-15,0 1 0,-1-21 16,1-1-16,21 1 0,0 20 16,21-63-16,0 1 0,21-22 15,0 0-15,21-22 16,-20-20-16,20 21 0,0-21 0</inkml:trace>
  <inkml:trace contextRef="#ctx0" brushRef="#br0" timeOffset="24436.45">6181 4720 0,'0'0'0,"0"-21"0,0 0 15,0 42 1,0 21-16,0 1 0,-22-1 0,22 22 16,-21-1-16,0 1 0,21 20 15,-21-20-15,0-1 0,21 1 16,-21-1-16,-1-20 0,22 20 0,-21-21 15,21 1-15,-21-1 0,21 22 16,0-43-16,0 0 0,21-21 31,0-21-31,1 0 0,-22-1 16,0-20-16,21 21 0,-21-21 0</inkml:trace>
  <inkml:trace contextRef="#ctx0" brushRef="#br0" timeOffset="24727.87">6032 5017 0,'0'0'15,"-21"-64"-15,21 1 0,-21 20 0,21 1 16,0-22-16,0 22 0,0 0 16,0 21-16,21-22 0,0 1 0,1 21 15,-1 0-15,21-1 0,-21 1 16,22 21-16,-1 0 0,0 0 16,1 0-16,20 21 0,-21 1 0,1 20 15,-1-21-15,0 21 0,-20 1 0,-1-1 16,-21 0-16,0 1 0,-21-1 15,-1 22-15,-20-22 0,0 0 0,-1 1 16,1-1-16,-21-21 0,20 21 16,-20-20-16,20-1 0,1 0 0,0 0 15,21-21-15,-1 0 0,1 21 16,42-21 0,1 0-1,20 0-15,-21-21 0,21 21 16,-20-21-16,-1 21 0</inkml:trace>
  <inkml:trace contextRef="#ctx0" brushRef="#br0" timeOffset="25103.58">6540 5249 0,'0'0'0,"-21"0"0,0 0 15,21-21 1,0 0-16,0 0 0,0 0 15,0 0-15,0-1 0,21 1 16,0 0-16,1 21 0,20-21 0,-21 21 16,21 0-16,-20 0 0,62 0 15,-63 0-15,22 21 0,20 21 16,-42-20-16,1 20 16,-1-21-16,-21 0 0,0 0 0,0 22 15,0-22-15,0 0 0,0 0 0,-21 0 16,-1 1-16,1-1 0,-21 0 15,21-21-15,0 0 16,-1 0 0,22-21-16,0 0 0,0-1 0,0 1 15,0 0-15,22 0 0,-1 0 0,0 0 16,0-1-16,0-20 16,0 21-16,1 0 0,20 0 0,-21-1 15,21 1-15,1-21 16,-22 21-16,0 21 0</inkml:trace>
  <inkml:trace contextRef="#ctx0" brushRef="#br0" timeOffset="25426.59">7302 5292 0,'0'0'0,"0"21"0,0 0 16,0 0-16,0 0 0,22-21 16,-1 0-1,0 0-15,0 0 0,-21-21 16,21 0-16,22 21 0,-22-21 15,21-21-15,-21 20 0,0-20 16,22 0-16,-22-1 0,-21 22 16,0-21-16,0 21 0,0 0 15,0-1-15,0 1 0,-21 21 0,0 0 16,-22 0-16,22 21 0,0 1 16,-21-1-16,-1 42 15,22-20-15,-21-22 0,42 21 16,-21 0-16,21-20 0,-22 20 0,22 0 15,0-21-15,0 1 0,22 20 16,-1-21-16,0 0 0,0-21 16,0 0-16,22 0 0,41 0 15,-41 0-15,-1-21 0,21 0 0,-20 0 16</inkml:trace>
  <inkml:trace contextRef="#ctx0" brushRef="#br0" timeOffset="26460.68">8890 4530 0,'0'-21'0,"0"42"0,-21-64 16,0 22-16,-1 21 0,1-21 0,0 21 15,-21 0-15,21 0 0,-1 0 16,1 0-16,-21 21 0,21 0 15,-22 22-15,22-22 0,-21 21 0,21 22 0,-22-22 16,22 22-16,-21-1 0,21 1 16,0-1-16,21 1 0,0-1 0,0-21 15,0 1-15,0-1 0,0 0 16,21 1-16,-21-22 0,63 21 16,-42-21-16,22-21 0,-1 0 15,0 0-15,1 0 0,-1 0 16,64-21-16,-64 21 0,1-21 15,84-42-15,-85 41 0,0-20 16,22 0-16,-22 21 0,-21-22 16,22 1-16,-1-43 15,-42 64-15,0-21 0,0 21 0,0-1 16,-21 22 0,0 0-16,-1 0 15,1 22-15,0-1 0,-42 42 0,41-20 16,1-1-16,-21 21 15,21-20-15,21-22 0,-21 21 16,21-21-16,0 1 0,0-1 0,0 0 16,21 0-16,0 0 0,0-21 0,0 0 15,0 0-15,22 0 0,-22 0 16,21 0-16,-21 0 0,22 0 0,20-42 16,-42 42-16,1-42 15,-1 20-15,0 1 0,-21-21 0,0-43 16,0 43-16,0 21 15,-21 0-15,0-1 0,-1 22 16,-41-21-16,42 0 0,0 21 16,21-21 15,21 21-31,0 0 0,0-21 16,21 21-16,22 0 15,-43 0-15,21 0 0,-20 0 16,20 0-16,0 0 0,22 21 15,-22 0-15,-21 0 0,22 22 16,-22-22-16,-21 0 0,0 0 16,0 0-16,0 0 0,0 43 15,0-43-15,0 0 0,-21-21 0,21 21 16,0 1-16,-22-1 0,1-21 16,21 21-16,-21-21 15,0 0 16,21-21-31,0 0 0,0-1 0,0 1 16,0 0-16,21-21 0,0 21 16,0-22-16,1 22 0,-1-21 0,21-1 15,0 1-15,1 0 0,20 21 16,-20-22-16,62 1 0,-62 42 16,20 0-16,22 0 0,-64 21 15,21 0-15,-20 0 16,-1 1-16,0 20 0,-21 43 15,0-64-15,0 21 0,0 0 16,0 1-16,-21-1 0,0-21 0,-1 22 16,22-22-16,-21 0 0,21 0 0,-21 0 15,21 0 1,21-21-16,0 0 0,1 0 0,20 0 16,-21-21-16,21 0 0,1 21 0,-22-21 15,21 0-15</inkml:trace>
  <inkml:trace contextRef="#ctx0" brushRef="#br0" timeOffset="27165.09">11303 4974 0,'21'-21'15,"-42"42"-15,63-63 0,-42 0 0,0 20 16,0 1-16,0 0 0,-21-21 16,0 21-16,0 21 0,-22-22 0,22 22 15,-21-21-15,0 21 0,-1 0 16,1 0-16,0 21 0,-43 22 15,43-1-15,-1-21 0,-20 64 16,42-43-16,-1 1 0,1-1 16,0 0-16,21 1 0,0 20 15,0-21-15,0-20 0,21-1 0,0 0 16,1-21-16,-1 0 0,0 21 16,21-21-16,-21 0 0,22 0 0,-22-21 15,21 21-15,1-21 16,20-22-16,-42 1 0,22 0 15,-22-1-15,21 1 0,-21 0 0,0-22 16,1 1-16,-1 20 0,0-20 16,0-1-16,0 22 0,0 0 0,-21-1 15,0 1-15,0 0 0,0 21 16,0-1-16,0 1 0,0 42 16,0 1-1,-21-1-15,21 21 0,-21-21 16,21 22-16,-21-1 0,21 0 15,0 22-15,0-22 0,0 0 16,0 22-16,0-22 0,0 1 0,0 41 16,0-41-16,21-22 0,0 0 15,0 0-15,1 0 0,20-21 16,-21 0-16,21 0 0,-20 0 16,20 0-16,-21-21 0,21 0 15,-20 0-15,20 0 0,-21-22 0,0 1 16,0 21-16,1-22 0,-1 1 15,-21 21-15,0-21 0,0 20 0,0 1 16,0 42 0,0 1-1,-21-1-15,21 21 0,-22-21 16,22 22-16,0-22 0,0 21 16,0-21-16,0 22 0,0-22 15,0 0-15,43 0 0,-22-21 16,0 0-16,21 0 15,-20 0-15,-1 0 0,21 0 16,-21-21-16,0 0 0,1 0 16,-1-1-16,0-20 0,0-21 15,0 41-15</inkml:trace>
  <inkml:trace contextRef="#ctx0" brushRef="#br0" timeOffset="27283.02">12044 4657 0,'-21'-21'0,"42"42"0,-64-64 0,22 43 0,0-21 16,0 21-16,0 0 0,0 0 15,42 0 17,0 0-32,0 0 0,0 0 15</inkml:trace>
  <inkml:trace contextRef="#ctx0" brushRef="#br0" timeOffset="27562.14">12573 4297 0,'0'-21'0,"0"42"0,0-63 0,0 20 16,-21 1-16,0 21 0,-1 0 16,1 0-16,0 0 0,0 0 15,-21 21-15,20 22 0,1-22 16,0 21-16,0 1 0,-21-1 0,-1 43 16,22-22-16,0-21 15,0 1-15,21 20 0,0-20 0,0 20 16,0-21-16,0 1 0,0-1 0,0 22 15,0-22-15,0-21 16,21 0-16,0-21 0,21 21 0,22-21 16,-43 0-1,21 0-15,22-21 0,-22 0 16,-21 0-16,43-21 0</inkml:trace>
  <inkml:trace contextRef="#ctx0" brushRef="#br0" timeOffset="28419.82">12848 4720 0,'0'0'15,"0"-21"-15,0 0 0,0 0 0,-21 21 16,0 0 0,0 21-16,-1 0 0,1 21 0,0-20 15,0 20-15,0-21 0,21 21 16,-21 1-16,-1-22 0,22 42 16,0-20-16,0-22 0,0 0 0,0 21 15,0-20 1,43-22-16,-22 0 0,0 0 15,21 0-15,-20 0 0,20 0 0,0 0 16,1-22-16,-22 1 0,21 0 16,0 0-16,1 0 0,-1 0 0,0-22 15,-20 1-15,20 21 0,-21-22 16,0 22-16,22-42 0,-43 42 16,-22 21 15,1 21-31,0 0 0,21 0 0,-21 0 15,0 22-15,0-22 0,-1 0 16,22 21-16,-21-21 0,21 1 0,0 20 16,0-21-16,0 0 0,0 0 15,21-21 1,1 0-16,-1 0 16,-21-21-1,21 0-15,-21 0 0,0 0 0,0 0 16,21-1-16,-21-20 0,0 21 15,0-21-15,0-1 0,21 22 0,-21-21 16,43-22-16,-22 43 0,0 0 16,0 0-16,0 0 0,22-1 15,-22 1-15,21 21 0,-21 0 16,43 0-16,-22 0 16,-21 21-16,0 1 0,1-1 0,-1 0 15,0 0-15,-21 21 0,21-20 16,-21 20-16,0 0 0,0 22 15,0-43-15,0 21 0,0-21 16,0 1-16,0-1 0,-21 21 16,0-21-16,0-21 31,21-21-31,-22 21 0,22-21 0,0 0 16,0 0-16,0-1 0,0 1 15,0-21-15,0 0 0,22-1 16,-1 1-16,0 21 0,0-22 0,64-41 15,-43 41-15,22 1 16,41 0-16,-41 21 0,-1-1 16,-20 22-16,20 0 0,-20 0 15,-1 22-15,0-1 0,-21 0 0,1 0 16,-1 21-16,-21 1 0,0-1 16,0 0-16,0 22 0,-43-22 0,22 1 15,0-1-15,0 0 0,-21 1 16,20-22-16,-41 21 15,42-21-15,0 0 0,-22-21 0,22 0 16,0 0-16,0 0 16,0 0-16,21-21 15,-22 0-15,22 0 0,0-21 0</inkml:trace>
  <inkml:trace contextRef="#ctx0" brushRef="#br0" timeOffset="28603.88">13547 4212 0,'0'0'0,"-43"-21"0,22 0 16,-21 21-16,21 0 0,-1 0 0,1 0 15,0-21-15,0 21 47,0 0-47,0 0 16,-22 21-16</inkml:trace>
  <inkml:trace contextRef="#ctx0" brushRef="#br0" timeOffset="28764.01">12446 4466 0,'-21'21'0,"42"-42"0,-63 42 16,63-21-1,0 0-15,0 0 0,21 0 16,-20 0-16,20 0 0,0 0 0,-21 0 15,22 0-15,-1 0 0,-21 0 16,22 22-16</inkml:trace>
  <inkml:trace contextRef="#ctx0" brushRef="#br0" timeOffset="29247.23">6921 5884 0,'-63'0'15,"126"0"-15,-147 0 0,105 0 16,21 0-16,1 0 16,20 0-16,1 0 15,20 0-15,86 0 0,-43 0 16,0 0-16,21 0 0,0 0 0,21-21 16,1 21-16,20-21 0,22 21 15,-1-21-15,22 21 0,21-21 16,0 21-16,0-21 0,0-1 15,0 1-15,0 0 0,0 21 0,233-42 16,-254 21-16,0 21 0,-22-22 16,-20 22-16,-1 0 0,149-21 15,-191 21-15,127 0 16,-169 0-16,-21 0 0,0-21 16,-22 21-16,-21 0 0,1 0 15,-22 0-15,0 0 0,-42 0 16,0 0-16,-22 0 15,1 0-15,-21 0 0,-1 0 0</inkml:trace>
  <inkml:trace contextRef="#ctx0" brushRef="#br0" timeOffset="30011.63">1206 7133 0,'0'0'0,"0"21"0,-21 1 15,0-1-15,42-42 32,0-1-17,1 22-15,20-21 0,-21 0 0,21 0 16,1-21-16,-1 20 0,-21 1 16,22 0-16,-22 0 0,0 0 15,-21 0-15,0-1 16,-21 22-16,-22 0 0,1 0 15,-85 22-15,64-1 0,-1 0 16,1 0-16,-1 0 0,22 22 16,-43 20-16,64-21 0,21 1 15,0-1-15,0 0 0,21 1 16,0-1-16,0 0 0,22 1 16,-1-22-16,64 42 15,-64-20-15,22-22 0,-22 0 0,0 21 16,1-20-16,-1 20 15,-42 0-15,0-21 0,-21 1 16,0-1-16,-22 0 0,-41 0 16,20 0-16,22-21 0,-22 21 15,22-21-15,0 0 0,-64-21 16,64 0-16,20 0 0,-20 0 16,21 0-16,0-1 0,21-20 15,0 0-15,0 21 0,0-22 0,0 1 16,21 0-16,0-1 0,21 1 15,1 0-15,-1-1 0,22 1 0,-22 0 16,43-1-16</inkml:trace>
  <inkml:trace contextRef="#ctx0" brushRef="#br0" timeOffset="30231.65">1968 6964 0,'0'0'0,"22"0"0,-44 0 31,22 21-31,-21 0 0,0 0 0,0 22 15,0-1-15,21 0 0,-21 1 16,-1 20-16,22 1 0,-21-1 16,0-20-16,21 20 0,-21 43 15,0-64-15,21 1 0,0-22 16,0 21-16,0-21 0,0 0 0,0 1 16,21-22-16,0 0 15,0 0-15,0 0 0,1-22 16,-1 1-16,-21 0 0</inkml:trace>
  <inkml:trace contextRef="#ctx0" brushRef="#br0" timeOffset="30409.9">1630 7557 0,'0'0'16,"-21"21"-16,42-21 31,0 0-31,21 0 15,-21-21-15,22 21 0,41-43 16,-20 43-16,-22-21 16,1 0-16,-1 0 0,0 0 0,1 21 15</inkml:trace>
  <inkml:trace contextRef="#ctx0" brushRef="#br0" timeOffset="31020.28">2222 7493 0,'0'0'0,"-21"21"0,0 0 0,21 1 0,0-1 15,0 0-15,0 0 16,21-21 0,0 0-1,1-21-15,20 0 0,-21 0 16,21-1-16,-20 1 0,-1 0 16,21 0-16,0-43 0,-20 43 15,-22 0-15,0 0 0,0 0 16,0 0-16,0-1 0,-22 22 15,1 0-15,0 0 0,0 22 0,-21-1 16,20 0-16,-20 0 0,0 21 0,21 1 16,-1-1-16,-20 0 0,21 1 15,0-1-15,21 0 0,0 1 16,-21-1-16,21-21 0,0 22 0,0-22 16,0 0-16,21 0 0,0 0 0,0-21 15,21 0-15,1 0 16,84-21-16,-85 0 0,22 0 15,-1 0-15,1-1 0,-1 1 16,-21 0-16,1-21 0,-1 21 0,0-22 16,-20 1-16,-1 21 0,0-22 15,-21 1-15,21-21 0,-21 41 16,0 1-16,0 0 0,-21 42 16,0 0-1,21 22-15,-21-1 0,-1 0 16,1 1-16,21 20 0,-21 1 15,0-1-15,0 1 0,0 105 16,-1-84-16,1 21 0,21-22 16,-21 1-16,21 21 0,-21-22 0,0 22 15,21-21-15,-43 190 16,22-211-16,21-1 0,-21 64 16,21-85-16,-21-20 15,21-1-15,0 0 0,0-42 16,21 0-16,0-22 15,0 1-15,1 0 0,-1-43 16,42-63-16,-42 63 0,1 0 16</inkml:trace>
  <inkml:trace contextRef="#ctx0" brushRef="#br0" timeOffset="31303.65">2900 7514 0,'0'0'0,"0"-42"0,0 0 16,0 20-16,21-83 15,0 83-15,0 1 0,0 0 16,1 0-16,-1 0 0,42 21 16,-42 0-16,22 0 0,-22 0 15,21 21-15,-21 0 0,1 21 0,-1-20 16,-21 20-16,0 0 0,0 1 0,-21-22 16,-1 21-16,1 0 15,-63 22-15,62-22 0,-20-21 16,0 1-16,21-1 0,-22 0 15,1 0-15,21-21 0,0 0 16,42 0 0,0 0-1,0 0-15,0-21 0,22 0 0,-1 0 16</inkml:trace>
  <inkml:trace contextRef="#ctx0" brushRef="#br0" timeOffset="31707.86">3831 7451 0,'0'0'0,"21"-21"0,-21-1 0,0 1 16,0 0-16,0 0 15,0 0-15,-21 0 16,0 21-16,0 0 16,0 0-16,-1 0 0,1 0 15,0 21-15,0 0 0,0 0 0,21 0 16,-21 0-16,21 1 15,0-1-15,0 0 0,0 0 16,21-21-16,0 21 0,21-21 16,-21 0-16,1 21 0,20-21 15,-21 0-15,21 22 0,-20-22 16,-1 0-16,21 21 0,-21-21 16,-21 21-16,0 0 15,0 0-15,-21-21 16,0 21-16,-21-21 0,20 0 0,-20 22 15,21-22-15,-21 0 0,-1 21 16,1-21-16,21 0 0,-22 0 0,22 0 16,-21 0-16,21 0 0,0 0 15,42-21 17,21 21-17</inkml:trace>
  <inkml:trace contextRef="#ctx0" brushRef="#br0" timeOffset="32177.33">5143 6985 0,'43'-21'0,"-86"42"0,107-84 0,-43 41 0,0 1 15,-21 0-15,21 21 16,-21 21 0,0 0-1,0 1-15,0 20 0,-21-21 16,21 21-16,-21 22 0,21-22 0,0 22 16,-21-1-16,0-20 0,21 20 15,-21 1-15,21-22 0,0 0 16,-22 1-16,22-1 0,0-21 0,-21 0 15,21 22-15,0-22 0,0 0 16,21-21 0,1 0-16,-1 0 15,0-21-15,21 0 0,-21-1 0,22 1 16</inkml:trace>
  <inkml:trace contextRef="#ctx0" brushRef="#br0" timeOffset="32535.13">5842 7176 0,'0'0'16,"-21"21"0,0 21-16,-1-21 0,1 22 15,0-22-15,0 21 0,0 0 0,21 1 16,-21-1-16,21-21 0,0 22 16,0-22-16,0 21 0,21-21 15,0 0-15,21-21 0,-21 0 16,22 0-16,20 0 15,-20 0-15,-1-21 0,21 0 16,-41 0-16,20 0 0,-21-22 16,0 22-16,0-21 0,1 21 0,-22-22 15,0 1-15,0 0 0,0-1 16,0 1-16,0 21 0,-22 0 0,-41-22 16,42 22-16,-22 21 0,1 0 15,21 0-15,-21 0 0,-43 0 16,43 21-16,-1-21 0,-41 22 15,62-1-15,1 0 16,0-21-16,0 0 0,0 21 16,0-21-16,-1 0 0,1 0 15</inkml:trace>
  <inkml:trace contextRef="#ctx0" brushRef="#br0" timeOffset="32752.01">4889 7239 0,'43'0'16,"-22"-21"-1,0 0-15,21 21 0,-20-21 0,62 21 16,-41-22-16,-1 22 0,0 0 16,1-21-16,20 21 0,-21-21 15,22 21-15,-22 0 0,1 0 0,-1 0 16,0-21-16,1 21 0,-22 0 15,42 0-15,-42-21 0,1 21 16</inkml:trace>
  <inkml:trace contextRef="#ctx0" brushRef="#br0" timeOffset="33904.74">7959 7091 0,'0'0'0,"21"0"0,0-21 0,0 0 16,0-1-16,-21 1 0,0 0 15,0 0-15,0 0 0,-21 21 16,0-21-16,-21 21 0,-22 0 15,22 0-15,-1 0 0,1 21 16,0 0-16,-1 21 0,22-21 0,-42 85 16,42-63-16,-1 20 0,1 1 15,21-1-15,0-21 0,0 22 0,0-22 16,0 1-16,0-1 0,21 0 16,1 1-16,-1-22 0,0 0 0,0 0 15,21 0-15,1-21 0,-1 0 16,0 0-16,22 0 0,-22 0 15,85-42-15,-84 21 0,20-22 16,22-20-16,-43 21 0,0-1 16,1-20-16,-1-1 0,-21 22 15,0-22-15,1 1 0,-1-1 0,-21 1 16,21 21-16,-21-22 0,0 22 16,0-1-16,0 22 0,0-21 0,0 21 15,-21 21-15,0 0 16,21 21-16,0 21 15,-22-21-15,22 22 16,-21-1-16,21 22 0,-21-22 0,21 21 16,0 1-16,-21-1 0,0-20 0,21 20 15,-21 1-15,21-22 0,0 0 16,0 1-16,0-22 0,0 21 0,0-21 16,0 1-16,0-44 31,21 1-31,-21 0 15,21-21-15,0 21 0,0-22 16,0 22-16,-21-21 0,22-1 16,-1 22-16,21-21 0,-21 21 0,0-22 15,22 1-15,-22 42 16,0 0-16,0 0 0,0 0 0,1 0 16,-22 21-16,21 22 15,-21-22-15,0 0 0,0 21 0,21-21 16,-21 22-16,21-22 0,-21 21 15,21-21-15,0 1 0,-21-1 0,22 0 16,-1-21-16,0 21 0,21-21 16,-21 0-16,22 0 15,-22 0-15,21-21 0,-21 21 0,22-21 16,-1 0-16,-21-1 0,22 1 0,-22-21 16,21 21-16,-21-22 0,22-20 15,-22 21-15,0-1 0,-21 1 16,21 21-16,-21-22 0,0 22 0,0-21 15,-21 42 1,0 0-16,0 0 16,21 21-16,-22 0 0,1 0 15,21 22-15,0-1 0,-21 0 0,0-20 16,21 20-16,-21 0 0,21-21 0,0 22 16,0-22-16,0 21 0,0-21 15,0 1-15,21-1 0,0 0 16,0-21-16,0 0 0,1 0 15,-1 0-15,63 0 16,-41 0-16,-1-21 0,43-22 16,-43 22-16,22 0 0,-22 0 0</inkml:trace>
  <inkml:trace contextRef="#ctx0" brushRef="#br0" timeOffset="34612.04">10096 7112 0,'0'-21'0,"0"42"0,0-63 0,0 21 0,0-1 16,-42 1-16,21 21 15,0 0-15,0 0 0,-1 21 16,1 1-16,0-1 0,0 0 0,0 21 16,0-21-16,21 22 0,-22-1 0,22 0 15,-21 1-15,21-1 16,0 0-16,0 22 0,0-43 16,0 21-16,43-20 0,-22-1 15,0-21-15,21 21 0,1-21 16,-1 0-16,-21 0 0,43-21 0,-22 0 15,0-1-15,1 1 0,-22 0 16,21-21-16,0 21 0,22-85 16,-43 63-16,0-20 0,0-1 0,-21 22 15,0-21-15,22-1 0,-22 22 16,0-1-16,0 1 0,0 0 0,0 21 16,0-1-16,0 1 0,0 42 31,0 1-31,0-1 0,0 21 0,0-21 15,0 22-15,0-1 0,0 0 16,0 1-16,0-1 0,0 0 0,0 1 16,0-1-16,0 0 0,0 1 0,0-22 15,0 21-15,0-21 0,0 0 16,0 1-16,0-44 31,0 1-31,21-21 16,0 21-16,0 0 0,0-1 15,0-20-15,1 21 0,-1-21 16,21 20-16,-21 1 0,22 0 0,-1 0 16,0 21-16,1-21 0,-1 0 0,0 21 15,-21 0-15,1 0 0,-1 0 16,-42 0 0,-22 0-16,22 0 0,-21 0 15,-1 21-15,22-21 0,-21 21 16,0-21-16,20 21 0,1 0 0,0 0 15,0 1-15,21-1 0,0 21 16,0-21-16,0 0 0,0 1 16,21-1-16,0 0 0,0 0 0,1 0 15,-1 0-15,0 1 16,21-22-16,22 21 0,-43-21 16,21 0-16,-21 0 0,1 0 0,20 0 15,-21 0-15,0 0 16,0 0-16,-21-21 0,22 21 0,-22-22 15</inkml:trace>
  <inkml:trace contextRef="#ctx0" brushRef="#br0" timeOffset="35661.1">12721 7472 0,'0'0'0,"85"-21"31,-43 0-31,0-1 0,1 1 16,-1 0-16,22-21 0,41-22 16,-62 22-16,-1 0 0,43-22 15,-43 1-15,-21 20 16,0 1-16,1-22 0,-1 22 0,-21-21 15,0-1-15,0 22 0,0-22 0,0 1 16,0 20-16,0 1 0,0 21 16,-21 0-16,-1 0 0,1 21 15,0 0-15,-21 21 0,-1 21 16,1 0-16,0 1 0,-43 105 16,43-85-16,-1 22 0,-20 0 15,21 21-15,-1-1 0,1 22 0,0-21 16,20 21-16,-20 0 0,21 0 15,-21 0-15,20 21 0,1-21 16,0 22-16,0-1 0,-21 0 0,-1 148 16,22-148-16,0 1 0,0-1 15,0-21-15,21 0 0,0 0 0,0-21 16,0-1-16,0-20 0,42 42 16,-21-63-16,21-22 0,22 21 15,-43-41-15,21-22 0,1 0 16,20-22-16,-20-20 0,20 0 15,85-64-15,-84 42 0,20-20 16,65-86-16,-86 65 0,1-1 16,-22 0-16,0 0 0,1-21 15,-22-106-15,-21 127 0,0 1 16,-21-1-16,-22 0 0,1 0 0,-22 0 16,1 0-16,-1 22 0,-20-1 15,20 22-15,-20-1 0,-1 1 0,21 20 16,1 1-16,-1 21 0,22 0 15,0-22-15,-22 1 16,43 42-16,21-21 0,0 0 0,0-1 16,0 1-16,21 0 15,22 0-15,-22 0 0,21 0 0,22-1 16,-1 1-16,1-21 0,-1 21 0,22-22 16,-22 1-16,-20 21 0,20-21 15,-21 20-15,1-20 0,-1 21 0,-21-21 16,0 20-16,1 1 0,-1 0 15,-21 0-15,0 0 0,0 0 16,0-1 0,0 44-1,0-1 1,0 0-16,0 0 0,0 21 16,0-20-16,0 20 0,0-21 0,-21 21 15,21-20-15,0-1 0,0 0 16,-22 0-16,22 0 15,0-42 1,0 0 0,0 0-16,0 0 0,22-1 0,-22 1 15</inkml:trace>
  <inkml:trace contextRef="#ctx0" brushRef="#br0" timeOffset="35811.05">13589 6900 0,'0'0'0,"0"-21"0,0 0 0,0 0 15,0 0 1,21 42 31,0 0-47</inkml:trace>
  <inkml:trace contextRef="#ctx0" brushRef="#br0" timeOffset="36199.08">13885 7070 0,'-21'-64'31,"0"64"-31,21-21 0,0 0 0,0-21 16,0 20-1,21 1-15,21 21 0,-20-21 0,41 21 16,-21 0-16,1 0 0,-1 0 15,0 21-15,-20-21 0,20 21 16,21 43-16,-41-43 16,-1 43-16,-21-22 15,0-21-15,0 21 0,-21 1 0,21-22 16,-22 0-16,-20 0 0,21 0 0,0 1 16,21-1-16,-21-21 0,-1 0 15,22-21 1,0-1-16,0 1 0,0 0 15,0 0-15,22 0 0,-1 0 0,0-22 16,0 22-16,0 0 0,0-21 16,1 20-16,-1 1 0,21-21 0,-21 21 15,22 0-15,-22-1 0,42 1 16,-42 0-16,22 21 0,-22 0 16,0 0-16</inkml:trace>
  <inkml:trace contextRef="#ctx0" brushRef="#br0" timeOffset="36532.15">14668 7091 0,'0'0'0,"22"63"16,-1-63-1,0 0 1,0-21-16,0 0 0,0 21 16,1-21-16,-1 0 0,0 0 0,0-1 15,0 1-15,0 0 0,1 21 16,-1-21-16,-21-21 0,0 20 15,0 1-15,0 0 16,-21 21-16,-1 0 16,1 0-16,-21 0 0,21 21 0,0 0 15,-1 1-15,1 20 0,0-21 16,0 21-16,0 1 0,21-22 0,0 21 16,0 1-16,0-1 0,0 21 15,0-41-15,0-1 0,42 21 16,-21-42-16,22 0 0,-22 0 15,21 0-15,0 0 0,1 0 16,-1-21-16,22 0 0,-22 0 0,21-22 16,-20 22-16,20-21 15</inkml:trace>
  <inkml:trace contextRef="#ctx0" brushRef="#br0" timeOffset="37700.07">15579 6795 0,'21'-64'0,"-42"128"0,63-191 15,-42 84-15,21-20 0,-21 20 16,0 22-16,0-21 0,0 21 0,-21 21 15,0 0-15,0 42 16,-1-21-16,1 22 0,0 20 16,0-21-16,0 22 0,0-1 0,-1 1 15,1 21-15,0-22 0,0 22 0,-21 21 16,20-22-16,1 1 0,-21 21 16,21-22-16,-22 22 0,22 0 15,-21 0-15,21 0 0,-22 0 0,22-1 16,-21 1-16,21 0 0,-22 0 15,22 0-15,0 0 0,0-22 0,0 22 16,0-21-16,-1-22 0,22 1 0,0-1 16,0-20-16,0-1 0,0 0 15,22-21-15,-1-21 0,0 0 0,0 0 16,21-21-16,1 0 0,20 0 0,1-21 16,-1-1-16,1-20 0,20 20 15,-20-20-15,63-85 0,-64 84 16,-20-20-16,41-65 15,-62 65-15,-1-1 0,-21 0 16,0-20-16,-21 20 0,-1 0 0,-20 22 16,0-22-16,-1 22 0,1-1 0,-21 1 15,20 20-15,-20 1 0,-1 0 16,1-1-16,20 22 0,1 0 0,21 0 16,-21 0-16,42-1 15,0 1-15,0 0 0,21 0 16,0 21-16,21-21 0,1-22 0,20 22 15,-21 0-15,22-21 16,-1 21-16,1-1 0,-1-20 0,1 21 16,-1-21-16,1 20 0,-22-20 0,1 21 15,-1-21-15,0 20 0,-21 1 16,1 0-16,-1-21 0,-21 21 16,-21 42 15,-1 0-31,1 0 15,0 21-15,0-20 0,21-1 16,-21 21-16,0-21 0,-1 22 0,1-22 16,0 0-16,21 21 0,0-21 0,0 1 15,0-1-15,0 0 0,0 21 16,21-42 0,0 0-16,1 0 15,20-21-15,-21 0 0,0 0 0,22 0 16,-22-1-16,0 1 0,0 0 15,0-21-15,-21 21 0,0-1 0,0 1 16,0 0-16,0 0 0,0 0 16,-42 0-16,21-1 0,0 1 15,21 0-15,-22 21 16,22-21-16,0 0 0,0 0 16,22 21-16,-1-22 0,0 22 0,0 0 15,21 0-15,-20 0 0,20 0 16,0 0-16,-21 0 0,22 0 15,-22 0-15,21 22 0,-21-1 16,22 0-16,-22 0 0,0 21 16,-21 1-16,0-22 0,0 0 0,0 0 15,0 0-15,-21 1 0,21 20 16,-21-21-16,0 0 0,-1-21 0,-20 43 16,21-43-16,21-22 31,21 22-31,0-21 15,0 0-15,22 0 0,-22 0 16,0 0-16,0-1 0,22 1 16,-22-21-16,21 21 0,-21-22 15,0 22-15,43-42 0,-43 42 16,0-1-16,-21 1 0,0 42 31,-21 1-31,21-1 0,-21 21 16,0-21-16,0 0 0,-1 22 15,22-22-15,0 0 0,-21 21 16,21-20-16,0-1 0,0 0 0,0 0 16,0 0-16,21 0 0,1 22 15,-1-43-15,0 0 0,0 0 0,21 0 16,-20 0-16,-1 0 0,0-21 16,21 21-16,-21-22 0</inkml:trace>
  <inkml:trace contextRef="#ctx0" brushRef="#br0" timeOffset="38880.62">17822 6392 0,'0'0'0,"0"-42"0,0 21 0,21 0 16,1 0-16,-22-1 0,0 1 0,0 0 16,0 0-16,0 0 0,0-22 15,0 86 16,0-22-31,-22 42 0,1 1 0,21-1 16,-21 22-16,0-21 0,0 20 16,0-20-16,-1-1 0,1 1 15,0-1-15,-21 22 0,21-43 0,-1 1 16,1-1-16,0-21 16,0 0-16,21 0 0,0 1 15,0-44 1,0 1-16,0 0 15,0 0-15,0 0 16,21 0-16,0-22 0,0 22 0,1-21 16,-1-1-16,0 1 0,0 21 15,21-21-15,1-1 0,20-41 16,-20 62-16,-1 1 0,21 0 16,-20 21-16,-1 0 0,0 21 15,-20 0-15,20 1 0,0 20 16,-21 0-16,1-21 0,-1 22 15,-21-1-15,0 0 0,0-20 0,0 20 16,-21 0-16,-22-21 0,22 1 0,-21 20 16,-1-21-16,1 0 0,0 0 15,-43 22-15,43-43 0,-1 0 16,22 0-16,0 0 0,-21 0 16,21 0-16,-1-21 15,22-1-15,0 1 16,22 0-16,-1 0 0,21 0 15,-21 0-15,0-1 16,22 22-16</inkml:trace>
  <inkml:trace contextRef="#ctx0" brushRef="#br0" timeOffset="39259.6">18457 6795 0,'0'0'0,"0"-22"16,0 1-16,0 0 0,21 21 0,-21-21 15,22 0-15,-1 0 0,-21-1 16,21 1-16,0 21 0,0-21 0,0 21 16,1 0-16,-1 0 0,0 0 15,42 21-15,-41 0 16,-1 1-16,0-1 0,0 0 0,0 21 16,0-21-16,-21 22 0,0-1 15,0-21-15,0 43 16,0-43-16,-21 0 0,0 0 15,0 0-15,0 1 0,0-1 0,-1-21 16,1 0-16,0 0 16,21-21-16,0-1 15,0 1-15,0 0 0,0 0 16,0-21-16,21 20 0,0 1 16,-21-21-16,22 21 0,-1-22 0,0 22 15,0-21-15,-21 21 0,21 0 16,0-1-16,22 1 0,-22 21 15,21-21-15,-21 21 0,1 0 16,20 0-16</inkml:trace>
  <inkml:trace contextRef="#ctx0" brushRef="#br0" timeOffset="39688.58">19389 6625 0,'-22'-21'15,"1"21"-15,-21 0 16,21 0-16,0 0 15,-1 0-15,1 21 0,-21 0 16,21 1-16,0 20 0,-1-21 16,1 21-16,0-20 0,0 62 15,21-63-15,0 22 0,-21-22 16,21 21-16,0-21 0,0 1 0,0-1 16,21 0-16,0 0 0,0 0 0,0-21 15,22 0-15,-22 0 0,42 0 16,-41 0-16,20 0 0,0 0 15,1-21-15,-1 0 0,43-21 16,-64 20-16,21 1 0,0-21 16,-20 21-16,-1-22 0,0 1 15,-21 0-15,0-1 0,0 1 16,0 21-16,-21-64 0,0 64 16,-22 21-16,1-21 0,21 21 15,-22 0-15,-62 21 0,62 0 16,1 0-16,0 22 0,20-22 15,-20 21-15,21 1 0,-21-1 0,20-21 16,22 21-16,0-20 0,0 20 16,0-21-16,0 0 0,22 22 15,-1-22-15,21-21 0,22 0 16,-22 0-16,0 0 16</inkml:trace>
  <inkml:trace contextRef="#ctx0" brushRef="#br0" timeOffset="40258.54">20045 6710 0,'21'0'0,"-21"-21"31,0 42-31,-21-21 0,0 21 16,21 21-16,0-20 0,-22-1 0,1 21 15,21-21-15,-21 22 0,21-22 16,0 0-16,0 21 0,0-21 0,0 1 15,0-1-15,0 0 0,0 0 16,21-21 0,0 0-1,1-21-15,-1 0 0,0 21 0,0-21 16,0-1-16,0 1 0,1 0 16,-1-21-16,0 21 0,21-22 0,-21 22 15,1-21-15,-22 21 0,21-1 16,-21 1-16,21 21 0,-21 21 31,0 22-31,-21-22 0,0 0 16,-1 0-16,1 22 0,21-22 0,-21 0 15,21 21-15,-21-21 0,21 1 16,0-1-16,0 0 16,0 0-16,21-21 15,21 0-15,-20 0 0,-1 0 16,21 0-16,-21 0 0,64-21 0,-43 0 15,-21 0-15,22-1 16,-1-20-16,-21 21 0,22-21 0,-1-43 16,-21 43-16,0-1 0,-21 1 15,0 0-15,0-1 0,0-20 16,0 42-16,-21-1 16,0 1-16,0 21 0,0 0 0,-22 0 0,22 0 15,0 0-15,0 21 0,0 1 16,-1-1-16,22 0 0,0 0 15,0 0-15,0 0 0,0 1 0,22-22 16,-1 21-16</inkml:trace>
  <inkml:trace contextRef="#ctx0" brushRef="#br0" timeOffset="40608.33">21188 6689 0,'0'0'15,"21"0"-15,-21-21 16,0-1-16,-21 22 15,0 0-15,-22 0 16,22 0-16,0 22 0,0-22 16,0 21-16,-1 0 0,1 0 15,21 0-15,0 22 16,0-22-16,0 0 0,21 0 0,1 0 16,-22 0-16,21-21 0,0 22 15,0-1-15,0 0 0,-21 0 0,21 0 16,-21 0-16,22-21 0,-22 22 15,0-1-15,-22 0 16,1-21-16,0 0 0,0 0 16,0 0-16,-22 0 0,22 0 15,-21 0-15,21 0 0,-22 0 0,22 0 0,0-21 16,0 21-16,0 0 16,21-21-16,0-1 15,21 22-15,0-21 0,0 21 0,22-21 16,-22 0-16,21 21 0</inkml:trace>
  <inkml:trace contextRef="#ctx0" brushRef="#br0" timeOffset="41219.51">21569 6879 0,'21'0'0,"-42"0"0,63-21 0,-21 0 15,0 21-15,1-21 16,-22 0-16,21 21 0,0-22 0,0 1 15,0 0-15,0 0 0,1 0 16,-1 0-16,0-1 0,-21 1 0,-21 21 31,0 0-31,-1 21 0,-20 1 16,21 20-16,0-21 0,-22 0 0,22 22 16,0-22-16,0 21 15,21-21-15,0 43 0,0-43 16,0 0-16,0 0 0,0 0 0,21 1 15,0-22-15,0 21 0,1-21 16,-1 0-16,21 0 0,-21 0 16,0 0-16,1 0 0,-1 0 0,0 0 15,0-21-15,0-1 0,0 22 0,-21-21 16,22-21-16,-22 21 0,21 0 16,0-22-16,0 22 0,0-21 0,22-22 15,-22 22-15,0 21 16,21-22-16,-21 22 0,1 21 0,20 0 15,-21 0-15,0 0 16,0 0-16,-21 21 0,22 22 0,-22-22 16,0 0-16,0 21 0,0-20 0,0 20 15,0 0-15,0-21 16,0 1-16,0 20 0,0-21 0,0 0 16,0 0-16,-22 1 0,22-1 15,-21-21 1,21-21-1,0-1-15,0 1 16,0 0-16,21 0 0,1 0 0,-1-22 16,0 22-16,0-21 0,21 0 15,-20 20-15,20-20 0,21-21 16,-20 41-16,-22 1 0,0 0 16,21 0-16,-20 21 0,-1 0 0,21 0 15,-21 0-15</inkml:trace>
  <inkml:trace contextRef="#ctx0" brushRef="#br0" timeOffset="41908.62">4678 8975 0,'0'0'0,"21"-43"0,0 1 0,0 21 15,0-21-15,1 20 16,-1-20-16,21 21 0,0 21 0,-20-21 15,20 21-15,0 0 0,1 21 16,-1 21-16,-21 1 0,21-1 0,-20 21 16,20 64-16,-21-84 0,-21 20 15,0 1-15,0-22 0,0 22 16,0-22-16,0 0 0,0 1 0,0-1 16,0 0-16,0-21 0,0 22 15,0-1-15,0-63 31,0 0-31,21 0 0,0-1 16,1-20-16,20 0 0,-21-1 16,21-20-16,-20 21 0,20-22 15</inkml:trace>
  <inkml:trace contextRef="#ctx0" brushRef="#br0" timeOffset="42109.51">5778 8763 0,'22'-42'0,"-44"84"0,44-105 0,-22 41 15,0 1-15,-22 21 16,1 21-16,-21 1 0,21 20 15,0 21-15,-22-20 0,22 20 16,-21 1-16,-1-1 0,22 1 0,-21-22 16,0 22-16,20-22 0,-20 21 15,21-20-15,0-1 0,0 0 16,21 1-16,0-22 0,0 0 0,0 0 16,0 0-16,21-21 15,0 0-15,42 0 0,-41 0 16,20-21-16,0 0 0,-21 21 0</inkml:trace>
  <inkml:trace contextRef="#ctx0" brushRef="#br0" timeOffset="42760.13">5948 9398 0,'42'-21'15,"-21"0"-15,-21 0 0,21-1 16,1 1-16,-1 0 15,0-21-15,0 21 0,0-1 16,-21 1-16,21 0 0,-21-21 16,22 21-16,-22-1 0,0 1 15,-22 42 1,1-21-16,0 22 16,21 20-16,-21-21 0,0 0 0,0 22 15,21-1-15,-22-21 0,22 21 16,0-20-16,0 20 0,0-21 15,0 0-15,0 22 0,22-1 16,-22-21-16,21 0 0,0-21 16,0 21-16,0-21 0,0 0 0,1 0 15,-1 0-15,0 0 0,0 0 16,0 0-16,0-21 0,1 0 0,-1 0 16,0 0-16,0 0 0,0-1 0,0 1 15,1 0-15,-1-21 0,21-22 16,-21 43-16,0-21 0,1 21 15,-1-22-15,0 22 0,42-21 16,-20 21-16,-22-1 0,21 22 16,43 0-16,-64 0 15,21 22-15,1-1 0,-22 0 16,0 0-16,0 0 0,0 0 0,1 22 16,-1-22-16,-21 21 0,0-21 15,0 22-15,0-22 0,0 0 0,0 21 16,-21-20-16,-22 20 0,22-21 15,0-21-15,0 21 16,0-21-16,-1 0 0,1-21 16,21 0-16,0 0 15,0 0-15,0-1 0,0 1 0,0 0 16,21 0-16,1-21 0,-1 20 0,0-20 16,0 21-16,0-21 15,0 20-15,1-20 0,20 21 0,-21 0 16,21 0-16,-20-1 0,20 1 0,21 0 15,-41 21-15,-1 0 16,0 0-16</inkml:trace>
  <inkml:trace contextRef="#ctx0" brushRef="#br0" timeOffset="43181.89">7832 9144 0,'21'0'0,"-42"0"0,63 0 0,-21 0 0,0 0 16,0 0-16,22-42 15,-43 21-15,0-1 16,0 1-16,-21 21 16,-1-21-16,1 21 0,0 0 0,-21 0 15,-1 0-15,22 0 0,-21 21 16,0 0-16,-1-21 0,22 22 0,-21-1 16,21 0-16,-1-21 0,1 42 15,21-21-15,0 1 0,21-1 16,22 0-16,20 0 15,-20 0-15,-1 0 16,43 1-16,-43-1 0,0-21 16,1 21-16,-22-21 0,21 21 0,-21 0 15,0 0-15,-21 1 16,-21-22-16,-21 0 16,-22 21-16,1-21 15,21 0-15,-64 0 0,63 0 16,1 0-16,0 0 0,21 0 15,-22 0-15,22-21 0,0-1 16,21 1-16,0 0 16,21 21-16,0-21 15,22 21-15,-22-21 0,21 21 16,0-21-16,1 21 0</inkml:trace>
  <inkml:trace contextRef="#ctx0" brushRef="#br0" timeOffset="43419.76">8276 9102 0,'0'0'0,"21"-21"0,-42 21 47,21 21-47,0 0 0,-21 0 16,0 0-16,21 0 0,-21 22 0,21-22 16,0 0-16,-22 21 0,1-20 15,21-1-15,0 0 0,0 0 16,0 0-16,21-21 47,1-21-32,-22 0-15,0 0 0,21 21 0</inkml:trace>
  <inkml:trace contextRef="#ctx0" brushRef="#br0" timeOffset="43576.66">8318 8996 0,'22'-21'0,"-44"42"0,44-63 0,-22-1 15,0 22-15,0 0 0,-22 21 16,1 0 0,0 0-16,21 21 31,0 0-31,0 0 16,0 1-16,0-1 0</inkml:trace>
  <inkml:trace contextRef="#ctx0" brushRef="#br0" timeOffset="44231.29">8890 9144 0,'0'0'15,"0"-21"-15,0 0 0,-21 21 16,0-21 0,-1 21-16,1 0 0,0 0 0,0 0 15,0 21-15,0 0 0,-1-21 16,1 21-16,0 0 0,0 0 0,21 1 15,-21 20-15,21-21 0,0 21 16,0-20-16,0-1 16,0 0-16,0 0 15,21-21-15,-21-21 32,0 0-32,-21 0 15,21-1-15,-21 1 0,21 0 16,0 0-16,0 0 0,0-22 0,0 1 15,0 21-15,42-64 16,-21 43-16,64-22 16,-43 43-16,22 0 0,-22 0 0,21 0 15,1 21-15,-22 0 0,22 0 16,-22 21-16,0 0 0,22 43 16,-22-43-16,-21 21 0,-21-21 0,0 22 15,0-1-15,0 43 16,0-64-16,-21 0 0,0 21 15,0-42 1,0 21-16,0-21 16,-1-21-1,22 0-15,0 0 0,0 0 16,0 0-16,22-22 0,-1 22 16,0-21-16,0-1 0,21 1 0,-20 0 15,105-85 1,-85 84-16,64 1 0,-64 21 15,0 21-15,64 21 16,-63 0-16,-22 0 0,42 43 16,-42-22-16,-21 1 0,0-1 15,0 0-15,0-21 0,-42 64 16,21-64-16,0 22 0,0-22 16,-1 0-16,1 0 0,0 0 15,0-21-15</inkml:trace>
  <inkml:trace contextRef="#ctx0" brushRef="#br0" timeOffset="44395.58">10499 9250 0,'-22'0'31,"1"0"-15,0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3:16:37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11282 0,'-21'-21'0,"42"42"0,-42-63 15,0 20-15,-1-20 0,22 21 16,0 0-16,0 0 0,-21-22 0,21 22 16,-21 0-16,0 21 15,21 21 1,0 0-16,0 0 0,0 43 16,0-22-16,0 22 0,0 20 15,-21-20-15,0-1 0,-1 1 16,1 21-16,0-22 0,0-21 15,0 22-15,21 42 0,-21-64 16,21-21-16,0 22 0,0-22 16,0 0-16,0-42 31,21 0-31,-21-22 0,0 22 16,0-21-16</inkml:trace>
  <inkml:trace contextRef="#ctx0" brushRef="#br0" timeOffset="235.86">1418 11345 0,'0'0'0,"21"-63"0,-21 21 16,0 20-16,0-20 0,21 21 0,1 21 16,-1 0-16,0 42 15,21-21-15,-21 22 0,1-1 16,-1 0-16,21 1 0,-21-1 16,22 22-16,-22-22 0,0 0 0,0 1 15,0-1-15,0 0 0,43 64 16,-64-85-16,21 0 15,0 1-15,-21-1 0,21-21 16,1 0-16,-1 0 16,-21-21-16,0-1 15,21 1-15,-21 0 0,21-21 16,-21-1-16</inkml:trace>
  <inkml:trace contextRef="#ctx0" brushRef="#br0" timeOffset="456.73">2138 11176 0,'0'0'0,"0"-42"0,21-1 0,-21 1 15,0 21-15,0 0 0,0 0 16,0 42 0,-21 21-16,21-21 0,-21 43 15,21-22-15,-22 22 0,22-1 16,0 1-16,0-1 0,-21 1 0,21-1 16,-21 1-16,0-1 0,21-21 15,0 1-15,0 20 0,0-42 16,-21 22-16,21-1 0,0-21 15,0 0-15,21-21 16,0 0-16,-21-21 16,21 0-16,0 0 0</inkml:trace>
  <inkml:trace contextRef="#ctx0" brushRef="#br0" timeOffset="861.5">2498 11494 0,'0'0'16,"0"-22"-16,0 1 0,-22 42 31,1-21-31,0 43 16,21-22-16,0 0 0,-21 21 15,21 1-15,-21-22 0,21 21 0,0 1 16,0-22-16,0 21 0,0-21 16,0 22-16,21-22 0,0 0 0,-21 0 15,21 0-15,22 0 0,-22-21 16,0 0-16,21 0 0,1 0 0,-1 0 15,-21 0-15,21-21 0,1 0 16,-1-21-16,-21 21 0,22-1 16,-22-20-16,0 21 0,-21-21 0,0-1 15,0 1-15,0-43 16,-21 64-16,-43-64 16,22 64-16,0 0 0,-43 21 15,43 0-15,-1 0 0,1 0 16,0 0-16,-1 21 0,-20 22 15,63-22-15,0 21 0,0-21 16,0 0-16,0 1 0,0-1 0,42 0 16,-21 0-16,64-21 15,-43 0-15,1 0 0,20 0 16</inkml:trace>
  <inkml:trace contextRef="#ctx0" brushRef="#br0" timeOffset="1120.34">3323 11261 0,'0'0'0,"21"-43"0,0 1 0,-21 21 16,0-21-16,0 20 0,0 1 16,-21 21-1,0 21 1,0 1-16,0 20 0,21 0 0,0 1 16,0 20-16,-21-21 0,21 1 15,-22 20-15,22-20 0,-21 20 0,21-21 16,0 1-16,0-1 15,0-21-15,0 22 0,0-22 0,0 21 16,21-21-16,1-21 0,-1 0 16,0 0-16,0 0 0,43 0 15,-22-21-15,-21 0 16,0 0-16,0 0 0,1-1 16</inkml:trace>
  <inkml:trace contextRef="#ctx0" brushRef="#br0" timeOffset="1469.15">3619 11599 0,'22'0'47,"-1"0"-47,0 0 0,0 0 15,0 0-15,0 0 16,1-21-16,-1 0 0,42 0 16,-42 0-16,22 0 15,-22-1-15,0 1 0,0 0 0,-21 0 16,0 0-16,0 0 0,0-22 15,0 22-15,-21 21 16,0 0-16,0 0 0,0 0 0,-1 21 16,-20 0-16,21 22 0,-21 41 15,20-41-15,1-1 0,0-21 16,21 22-16,0-1 0,0 0 16,0-21-16,0 1 0,0 20 15,21-21-15,0-21 0,22 21 16,41 0-16,-62-21 15,-1 0-15,42 0 0,-42 0 16,1-21-16,-1 0 0,0 0 16,0 0-16,0-43 15,0 43-15,-21-21 0</inkml:trace>
  <inkml:trace contextRef="#ctx0" brushRef="#br0" timeOffset="1720.01">3302 11070 0,'0'0'0,"-42"0"0,-1 21 0,22 1 0,0-22 15,0 21-15,42-21 16,21 0-16,1 0 16,20 0-16,1 0 0,-1 0 15,1 0-15,20 0 0,-20 0 0,-1 0 16,43-21-16,-42 21 0,-43 0 15,21 0-15,-21 0 0,0 0 16,-21 21-16,0 0 16,-21-21-16,0 21 15,-21 0-15</inkml:trace>
  <inkml:trace contextRef="#ctx0" brushRef="#br0" timeOffset="2101.16">1714 12404 0,'0'0'0,"-42"21"0,21-21 16,0 0-16,0 0 0,42 0 31,21 0-31,0-21 0,22 21 15,-1-21-15,1 21 0,21-22 16,20 1-16,1 21 0,21-21 0,0 21 16,0-21-16,-21 0 0,21 21 15,0 0-15,127-21 16,-127 21-16,0 0 0,85-22 16,-106 22-16,-22 0 0,1 0 15,-22 0-15,1 0 0,-22 0 0,22 0 16,-85 0 15,-1 0-31,1 0 16,0 0-16,0-63 15</inkml:trace>
  <inkml:trace contextRef="#ctx0" brushRef="#br0" timeOffset="2461.16">4699 11367 0,'0'0'16,"21"0"-1,-21 21 32,0 0-31,0 0-16</inkml:trace>
  <inkml:trace contextRef="#ctx0" brushRef="#br0" timeOffset="2620.44">4784 11875 0,'0'0'0,"0"21"15,0 0-15,0 0 16,0-42 31,21 0-47,-21 0 16</inkml:trace>
  <inkml:trace contextRef="#ctx0" brushRef="#br0" timeOffset="3100.27">6075 11176 0,'0'0'16,"-21"0"-16,-22 0 0,22 0 0,0 0 15,42 0 1,0 0 0,0-21-16,22 21 0,-1 0 0,0-21 15,22 21-15,-22-21 0,43 21 16,-22 0-16,149-22 15,-148 22-15,-22 0 0,0 0 0,1 0 16,-22 0-16,0 0 16,-42 0-1,0 0-15,-22 0 0</inkml:trace>
  <inkml:trace contextRef="#ctx0" brushRef="#br0" timeOffset="3348.69">6435 11134 0,'0'0'0,"-22"0"0,22 21 15,-42 0-15,21-21 16,21 21-16,0 0 0,0 1 0,-21-1 16,21 42-16,0-20 15,-21-1-15,21 21 16,0-20-16,0-1 0,0 43 16,0-64-16,-22 21 0,22 1 15,-21-22-15,21 21 0,0 22 16,0-43-16,-21 0 0,21 0 15,0 0-15,0 0 0,0 1 16,0-44 15,0 1-31</inkml:trace>
  <inkml:trace contextRef="#ctx0" brushRef="#br0" timeOffset="3824.53">6752 11282 0,'0'0'0,"0"-21"0,0 0 0,0 42 31,0 0-31,0 0 0,-21 0 16,21 22-16,-21-1 0,21 0 16,0 1-16,0-22 0,-21 21 15,21 0-15,0 1 0,-22-1 0,22 0 16,-21-20-16,21 20 0,0 0 15,0 1-15,0-22 0,0 0 16,0-42 15,0 0-15,0-1-16,21 1 0,-21 0 0,22 0 16,-1-21-16,0 20 0,0-20 15,0 0-15,0 21 0,1-22 0,20 1 16,21 0-16,-20 20 0,-22 1 15,21 0-15,-21 21 0,22 0 16,-1 64 0,-42-43-16,21 21 0,-21-21 0,0 22 15,0-1-15,0 21 16,0-41-16,0-1 0,-21 0 0,21 21 16,-21-21-16,21 1 15,0-1-15,0-42 31,21 21-31,0-22 0,0 1 16,1 0-16,-1 0 0,0 0 16</inkml:trace>
  <inkml:trace contextRef="#ctx0" brushRef="#br0" timeOffset="4161.5">7366 11684 0,'42'0'31,"-21"0"-16,-21-21-15,22 21 0,-1 0 0,0 0 16,-21-21-16,21 21 0,0-21 0,0 21 16,1-22-16,-1 1 0,0 21 15,0-21-15,21-42 16,-42 41-16,0 1 16,0 0-16,-21 21 15,0 0-15,-21 21 16,21 22-16,-1-22 0,-41 42 15,42-20-15,0-1 0,-22 21 16,22-20-16,21-22 16,0 42-16,0-41 0,0-1 15,0 0-15,21-21 16,0 0-16,1 0 0,-1 0 0,85 0 16,-64-21-16,0 0 15,1 21-15,-1-22 0,0 1 16,1 0-16</inkml:trace>
  <inkml:trace contextRef="#ctx0" brushRef="#br0" timeOffset="4817.33">8932 11070 0,'0'0'0,"-21"-63"15,21 42-15,0-1 0,0 1 16,21 0 0,0 21-16,1 0 0,-1 0 15,0 0-15,42 42 16,-20-20-16,-22 20 0,42 43 15,-41-43-15,-1 0 0,-21 64 16,21-42-16,-21-22 16,0 0-16,0 1 0,0-1 0,0 21 15,0-41-15,0-1 0,0 0 16,0 0-16,0-42 31,0 0-31,0 0 0,21-22 16,-21 22-16,0-21 0,21-1 0,0 1 15,1-43-15,-1 22 0,0 21 16,0-1-16,-21 1 0,21 0 16,22-43-16,-43 64 15,21 0-15,-21-1 0,21 1 0,-21 0 16,21 21 0,0 0-16,-21 21 15,21 0 1,-21 1-16,0-1 0,22 0 0,-22 0 15,0 0-15,0 0 0,0 22 16,21-22-16,-21 21 0</inkml:trace>
  <inkml:trace contextRef="#ctx0" brushRef="#br0" timeOffset="5428.3">9631 11536 0,'0'0'0,"0"21"0,0 0 0,0 0 16,21-21-1,-21-21-15,21 0 16,0 21-16,0-21 15,1 0-15,-1 0 0,0-22 0,-21 22 16,21 0-16,0 0 0,0 0 0,-21-22 16,22 22-16,-22 0 0,0 0 15,0 0-15,-22 21 16,1 0-16,0 0 16,0 21-16,0 0 0,0 0 0,-1 21 15,-20-20-15,42 20 0,-42 43 16,42-64-16,-21 21 0,21-21 15,0 22-15,0-22 0,0 21 16,0-21-16,21 0 16,0-21-16,0 0 0,21 0 15,-20 0-15,-1 0 0,0 0 16,0-21-16,21 0 0,-20 21 16,20-63-16,-21 41 0,0 1 15,0-21-15,1 21 0,20-22 16,0-41-16,-21 63 0,22-22 15,-1 1-15,-21 21 16,0 0-16,1 21 0,-1 0 0,0 0 16,21 42-1,-21-21-15,1 0 0,-22 22 16,0-22-16,0 21 0,21-21 0,-21 22 16,0-22-16,0 21 0,0-21 15,0 0-15,-21 1 0,-1 20 16,22-21-16,-21-21 0,0 0 15,21-21 1,0 0-16,0 0 16,0-1-16,0 1 0,0-21 0,0 21 15,0 0-15,21-22 0,0 22 16,-21-21-16,22 21 0,-1-22 0,21-20 16,-21 42-16,0-1 15,-21 1-15,43 0 0,-22 0 16,0 21-16,0 0 0,0-21 0,22 21 15,-22 0-15,0 0 0</inkml:trace>
  <inkml:trace contextRef="#ctx0" brushRef="#br0" timeOffset="5860.34">11091 11367 0,'0'0'0,"21"0"15,1 0-15,-1 0 0,0-22 16,0 1-16,-21 0 15,21 0-15,-21 0 0,0 0 16,0-1-16,-21 22 16,0 0-16,-21 0 15,-1 0-15,22 0 0,-21 22 16,21-22-16,-22 21 0,22 0 16,-21 0-16,42 0 0,0 0 15,0 1-15,0-1 0,0 0 16,21-21-16,0 21 0,0 0 15,22-21-15,-22 21 0,21 1 0,-21-22 16,22 21-16,-22 0 16,21 0-16,-21-21 0,0 21 0,1 0 0,-22 1 15,0-1-15,0 0 16,0 0-16,-64 0 16,22 0-16,21-21 0,-64 0 15,43 0-15,-1 0 0,1 0 16,21 0-16,-22 0 0,-20 0 15,42 0-15,0 0 0,-1-21 16,22 0 0,0 0-16,22 21 0,-1-21 15,0 0-15,21-1 0,1 22 0,-22-21 16</inkml:trace>
  <inkml:trace contextRef="#ctx0" brushRef="#br0" timeOffset="6092.57">11557 11303 0,'0'0'0,"0"21"31,0 0-31,0 1 16,0-1-16,0 0 0,-21 0 16,21 21-16,0-20 0,-21-1 0,21 0 15,0 0-15,0 0 0,0 0 16,-22 1-16,22-1 15,-21-21-15,21-21 32,0-1-17,0 1-15</inkml:trace>
  <inkml:trace contextRef="#ctx0" brushRef="#br0" timeOffset="6257.47">11557 11197 0,'0'-127'16,"0"254"-16,0-275 0,0 127 15,0 42 32,21 0-31,-21 0-16,21-21 16,0 22-16,1-1 0,-1 0 0</inkml:trace>
  <inkml:trace contextRef="#ctx0" brushRef="#br0" timeOffset="6897.23">12065 11282 0,'0'0'0,"21"0"0,0 0 0,0 0 0,1 0 16,-44 0-1,1 0 1,-21 21-16,21 0 0,-22-21 0,-20 43 16,21-1-16,-1 0 15,1-21-15,21 22 16,0-1-16,21-21 0,0 0 15,0 1-15,0-1 0,0 0 16,0 0-16,42-21 0,-21 0 16,0 0-16,43 0 0,-43 0 15,0 0-15,0 0 0,0-21 16,1 21-16,-22-42 16,0 20-16,0 1 0,0 0 0,0 0 15,0 0-15,0-22 0,0 22 16,0-21-16,0 0 0,0-1 0,21-20 15,0 42-15,0-1 16,21-20-16,-20 42 0,20-21 0,0 21 16,22 0-16,-22 0 0,0 0 15,-20 0-15,20 21 0,0 0 0,1 22 16,-22-1-16,0-21 0,-21 0 16,21 22-16,-21-22 0,0 21 15,0 22-15,0-43 0,-42 0 16,-1 21-16,22-21 15,0-21-15,0 0 0,0 0 16,21-21 0,0 0-16,0 0 15,0 0-15,21 0 0,0-22 16,0 22-16,0-21 0,43-43 16,-43 43-16,0 21 0,0-22 15,1 22-15,20 0 0,-21 0 0,0 21 16,0 0-16,1 21 0,-1 0 15,-21 0-15,21 0 0,-21 64 16,0-43-16,0 1 0,0-1 16,0-21-16,0 22 0,-21-1 15,0-21-15,21 0 0,-22 0 0,22 1 16,-21-1-16,42-42 31</inkml:trace>
  <inkml:trace contextRef="#ctx0" brushRef="#br0" timeOffset="7963.63">14224 11472 0,'0'0'0,"0"-21"0,-21 21 16,-22-63 0,43 20-16,0 22 0,0-21 15,0 0-15,0-64 16,0 63-16,22 1 0,-1 0 16,0 21-16,0-22 0,21 1 15,-20 21-15,-22 0 0,0 42 31,-22 0-31,1 0 0,0 21 16,0-20-16,-43 126 16,43-106-16,0 0 0,21 1 15,0-1-15,-21 0 0,0 22 16,21-43-16,0 0 0,0 0 16,0 1-16,21-22 15,0 0-15,0 0 0,0 0 16,1 0-16,20-22 0,-21 1 15,21-21-15,-20 21 0,20-22 16,21-41-16,-41 41 0,-1 1 16,-21 0-16,0 21 0,0-22 15,0 1-15,-43 0 0,22 20 16,-21 1-16,21 21 0,-22 0 16,1 0-16,0 0 0,-1 0 15,1 0-15,21 0 0,-21 0 16,20 0-16,22 21 0,22-21 15,20 0 1,-21 0-16,21 0 0,22 0 0,42-42 16,-64 42-16,149-63 15,-128 41-15,-21 1 16,22 0-16,-1 0 0,-20 0 16,20-22-16,-42 43 0,-21-21 15,-21 21 1,0 0-16,0 21 0,-21-21 15,20 22-15,1 20 0,0-21 0,0 21 16,0 1-16,21-1 0,0 22 16,0-1-16,0 22 0,0-22 0,0 22 15,0 0-15,0-1 0,0 1 16,0-22-16,0 22 0,0 21 16,0-21-16,0-1 0,0 107 15,0-107-15,0 1 0,0 0 16,0-22-16,0 22 0,0-22 0,0 1 15,0-22-15,0 1 0,0-1 0,0-21 16,0 0-16,0 0 0,-21-21 16,-1 0-16,1 0 0,0-21 0,0-21 15,0 21-15,-22-22 0,22 1 0,-21-21 16,21-1-16,0 1 0,-1-1 16,-20-21-16,42 22 0,-21-22 0,21 1 15,0-1-15,0 21 16,0-84-16,0 106 0,0-22 15,21 22-15,0-21 0,0 20 0,1 1 16,20 21-16,-21-22 0,21 1 16,-20 21-16,62-21 0,-41-1 15</inkml:trace>
  <inkml:trace contextRef="#ctx0" brushRef="#br0" timeOffset="8873.45">16087 11176 0,'-22'0'16,"44"0"-16,-65 0 0,22 0 0,0 0 16,0 0-16,21-21 15,21 0 1,0 21-16,0-21 0,22 21 0,-1-22 15,0 1-15,1 0 0,-1 0 0,21 0 16,-20 0-16,20-1 0,-20-20 16,62-21-16,-62 41 0,-1-20 15,22-43-15,-43 43 16,-21 0-16,0-1 0,0 22 16,0-21-16,0 0 0,-43-22 15,22 64-15,0-21 16,0 21-16,-21 0 0,20 0 0,-41 42 15,42-21-15,0 43 0,-1-22 16,1 22-16,0-1 0,0 1 0,-21 84 16,42-63-16,-22-1 0,1 22 15,0 0-15,0-21 0,0 20 16,0 1-16,-22 0 0,22 21 0,0 106 16,0-127-16,21 21 15,-21-21-15,21-22 0,0 22 16,0-21-16,0-1 0,21-20 0,0-1 15,0 1-15,0-22 0,0-21 16,1 22-16,41-43 0,-21 0 16,1 0-16,-1 0 0,-21-43 0,22 22 15,-1-21-15,0 0 0,1-1 16,-1-20-16,21-64 0,-20 63 16,-22-20-16,21-1 0,-21 0 15,-21 1-15,0-86 16,0 86-16,0-1 0,-21 21 0,0-20 15,-21 20-15,21 22 0,-43-22 16,22 22-16,-1 21 0,-20-21 0,21 20 16,-22 1-16,22 21 0,-22 0 0,22 0 15,0 0-15,-1-21 0,1 21 16,42-21 0,21 21-16,0-21 0,22 0 15,-1-1-15,0 1 0,1 0 0,20 0 16,-21 0-16,22-22 0,-22 1 0,22 21 15,-22-21-15,0 20 0,1 1 16,-1 0-16,-21 0 0,0 0 0,1 0 16,-22-1-1,-22 22 1,1 22-16,0-1 16,0-21-16,21 21 0,0 0 15,-21 0-15,21 0 0,-21 43 16,21-43-16,0 0 0,0 0 15,0 1-15,0-1 0,0 0 0,0 0 16,0-42 15,0 0-31,0 0 0,21-1 16,0 1-16,0 0 0,-21-21 16</inkml:trace>
  <inkml:trace contextRef="#ctx0" brushRef="#br0" timeOffset="9016.68">16849 10880 0,'0'0'0,"0"-21"15,0-1-15,-22 22 32,1 0-17,21 22 1,0-1 0,21-21-1,1 0-15</inkml:trace>
  <inkml:trace contextRef="#ctx0" brushRef="#br0" timeOffset="9396.21">17208 11091 0,'0'-21'16,"0"0"-1,0 0-15,0 0 0,22 0 16,-1-1-16,0 22 0,0-21 15,0 21-15,0 0 0,1 0 16,-1 0-16,0 0 0,0 0 0,0 0 16,0 21-16,1 1 0,-22-1 15,0 0-15,0 0 0,0 0 0,0 0 16,0 22-16,0-22 0,0 0 16,-22 0-16,1 0 0,0 1 15,21-1-15,-21-21 16,0 0-1,21-21-15,0-1 0,0 1 16,0 0-16,0 0 0,0 0 16,0 0-16,21-1 0,0-20 15,-21 21-15,21 0 0,0 0 0,1-1 16,20 1-16,-21 0 0,21 0 16,-20 0-16,20 0 0,-21 21 15,21-22-15,-20 22 0,20 0 0</inkml:trace>
  <inkml:trace contextRef="#ctx0" brushRef="#br0" timeOffset="9760.17">17907 11007 0,'0'0'16,"0"21"-16,0 0 0,0 0 0,-21 0 15,21 1-15,0-1 16,21-42 15,0 21-31,0-22 0,0 1 16,1 21-16,-1-21 0,21-21 15,-21 21-15,0-1 0,-21-20 16,0 21-16,0 0 16,0 0-16,-21 21 15,0 0-15,0 21 16,0 0-16,0 0 0,-1 0 16,1 0-16,0 1 0,0 20 0,21-21 15,0 21-15,-21-20 0,21 20 16,0-21-16,0 21 0,0-20 0,0-1 15,0 0-15,0 0 0,21-21 0,0 21 16,0-21-16,0 0 0,1 0 16,20 0-16,21 0 0,-20-21 0,20 0 15,1 21-15,-1-42 0,1 20 16,-1 1-16,1-21 0,-1 21 16,1-22-16,-22 22 0,22-21 0</inkml:trace>
  <inkml:trace contextRef="#ctx0" brushRef="#br0" timeOffset="10961.24">18902 10689 0,'0'0'0,"0"-42"0,0 21 16,0-22-16,0 22 0,-21-42 16,-1 42-16,1 21 0,0 21 15,0 0 1,21 21-16,-21 1 0,0-1 0,21 0 16,-22 22-16,1-1 0,21 1 15,-21 20-15,0 1 0,0 0 16,-43 211-16,43-211 15,0 21-15,0-1 0,-22 1 16,-20 127-16,42-127 0,-22 0 16,22 0-16,-42 105 0,42-105 15,-1 0-15,22-21 0,0 20 16,0-20-16,0 42 16,22-63-16,-1-22 0,21 0 0,-21-21 15,22 1-15,20-1 16,-21-21-16,1 0 0,20-21 0,-20-1 15,-1 1-15,0 0 0,1-21 0,-1-1 16,-21 1-16,21-21 0,1-64 16,-22 42-16,-21 0 0,0 1 15,0-1-15,0-21 0,0 0 0,0 0 16,-42 1-16,20-1 0,-20 21 16,0-21-16,-1 43 0,1-22 0,-64-21 15,43 64-15,20 0 16,-84-22-16,85 43 0,0-21 15,-43-1-15,64 43 0,0-21 16,21 0-16,0 0 0,0 0 16,0-1-16,0 1 0,21 0 0,21 0 15,-21 0-15,43 0 16,-22-1-16,1 1 0,84-21 16,-85 42-16,21-21 0,1 0 15,-22-1-15,1 22 0,41-42 16,-41 42-16,-22-21 0,21 0 15,-21 0-15,-21-1 16,0 1 0,-21 21-1,0 0-15,21 21 0,-21 1 16,0-1-16,-1 0 0,22 21 16,-21-21-16,0 1 0,21 20 15,-21-21-15,21 21 0,0-20 16,0 20-16,0-21 0,0 0 15,21-21 1,0 0-16,0 0 0,1 0 16,-1-21-16,0 21 0,0-21 15,0 0-15,0 0 0,-21-1 0,0-20 16,0 21-16,0-21 0,0-1 16,0 22-16,0 0 0,0-21 15,0 20-15,0 1 0,0 0 0,22 21 16,-22-21-16,21 0 15,0 21-15,-21-21 0,42 21 0,1-22 16,-22 22-16,0 0 0,21 0 16,-21 0-16,1 0 0,20 0 15,-21 22-15,0-1 0,0 0 0,1 21 16,-22-21-16,0 1 16,0-1-16,0 21 0,0-21 0,-64 64 15,43-43-15,0-21 16,0 1-16,21-1 0,-22 0 15,44-42 17,-1 0-32,0-1 0,21 1 15,-21 0-15,22 0 0,-1-21 16,0 20-16,43-41 16,-43 21-16,1 20 0,20-41 15,-20 21-15,-22 20 0,0 1 16,0 0-16,0 0 0,0 0 15,-21 42 1,-21 0-16,0 0 0,0 0 16,-21 1-16,20 20 0,1-21 0,0 21 15,0-20-15,21 20 0,0 0 16,0-21-16,0 22 0,63 41 16,-41-62-16,20-1 15,0 0-15,1 0 0,-1-21 16,64 0-16,-64 0 0,22 0 15,-22 0-15,21-21 0,-20 0 0,-1 21 16,0-21-16,1-1 0,-22-20 16,21 21-16,-42-21 0</inkml:trace>
  <inkml:trace contextRef="#ctx0" brushRef="#br0" timeOffset="12000.7">3133 13166 0,'0'-21'0,"0"42"0,0-85 0,0 43 0,0 0 16,0 0-16,0 0 16,-22-1-16,1 22 15,21 22 1,0-1-16,0 21 0,0-21 16,-21 22-16,21-1 0,0 21 15,0-20-15,0-1 0,0 22 0,0-1 16,0 1-16,0-22 0,0 21 15,0 1-15,-21-22 0,21 1 0,0-1 16,0 0-16,-21-21 0,21 22 16,-21-22-16,21 0 0,-22 0 15,22-42 17,0 0-32,0 0 0,0-22 15,0 22-15,0-21 0,0 0 0,22-1 16,-1-20-16,0 20 0,0 1 15,0 0-15,0-1 0,22 1 0,-22 21 16,21 0-16,1 0 0,-1-1 16,0 22-16,1 0 0,-1 0 15,-21 22-15,0-1 0,0 21 0,1 22 16,-22-22-16,0 0 16,-22 1-16,1-1 0,-21 0 0,-22 43 15,43-43 1,-21-21-16,21 1 0,-22-1 0,22 0 15,-42 21-15,42-42 16,-1 0-16,1 0 0,0 0 16,21-21-1,0 0-15,0 0 0,21 0 16,0-1-16,22 1 0,-1-21 16,0 21-16</inkml:trace>
  <inkml:trace contextRef="#ctx0" brushRef="#br0" timeOffset="12400.58">3916 13589 0,'0'0'0,"-21"-21"16,-1-43 0,22 43-16,0 0 15,0 0-15,0 0 0,0 0 0,0-1 16,22 1-16,-1 21 0,0-21 15,21 0-15,-21 21 0,1 0 16,-1 0-16,0 0 0,0 21 16,0 0-16,22 43 0,-43-43 15,0 21-15,0-21 0,0 22 16,0 84 0,0-106-16,-22 21 0,22-21 15,-21 1-15,21-1 0,-21 0 16,0-21-1,21-21-15,-21 0 16,21-1-16,0 1 0,0 0 0,0 0 16,0-21-16,0 20 0,0-20 15,0 21-15,21-21 0,0 20 0,-21 1 16,21 0-16,0 0 0,22-21 16,-1 20-16,-21 1 0,22 21 15,-22-21-15,21 0 16</inkml:trace>
  <inkml:trace contextRef="#ctx0" brushRef="#br0" timeOffset="12800.98">4657 13272 0,'0'0'16,"21"0"-1,-21 21 1,0 0-16,-21 0 16,21 21-16,-22-20 0,1 20 15,21 0-15,-21-21 0,21 22 16,0 20-16,0-20 0,0 20 15,0-21-15,0-20 0,21 20 0,0-21 16,22 0-16,-22-21 0,42 21 16,-41-21-16,20 0 0,0 0 15,-21-21-15,22 21 0,20-42 16,-20 0-16,-22 20 0,0-20 16,21 21-16,-21-21 0,1-64 15,-22 63-15,0 1 0,0 0 16,0-1-16,0 22 0,-22-21 15,-20 0-15,21 20 0,-21 1 16,20 21-16,-20 0 0,0 0 16,21 0-16,-22 21 0,1 1 0,21-1 15,-22 0-15,22 0 0,0 21 16,21 22-16,0-43 16,0 21-16,0 1 0,0-22 0,0 21 15,21-21-15,22 22 16,-22-22-16,0-21 0,42 0 15,-20 0-15</inkml:trace>
  <inkml:trace contextRef="#ctx0" brushRef="#br0" timeOffset="14228.49">5461 13272 0,'0'-22'0,"0"44"15,21-44-15,-21 44 16,0-1-16,0 21 15,0-21-15,0 0 0,0 22 16,0-22-16,0 21 0,0 1 16,0-22-16,0 21 0,0 0 0,0-20 15,0-1-15,0 0 0,21 0 16,0-21-16,1 0 0,-1 0 16,0 0-16,0-21 15,0 0-15,0 0 0,1-1 16,20-20-16,-21 21 0,0-21 0,0 20 15,1-20-15,20-43 16,-42 43-16,21 21 0,-21 0 16,0 0-16,0-1 15,0 44 1,0-1-16,-21 0 16,21 0-16,0 0 0,0 22 0,0-22 15,0 21-15,0 0 0,0 1 16,0-22-16,0 21 0,21-21 0,0 22 15,0-22-15,1 0 0,20-21 0,-21 21 16,0-21-16,22 0 0,-22 0 16,42 0-16,-42-21 0,22 0 15,-22 0-15,21 0 16,-21-1-16,22 1 0,-22-21 0,21 21 16,-21-22-16,22 1 0,-22 21 15,0 0-15,0-22 0,-21 22 0,0 0 16,0 0-16,0 0 0,0 0 0,-21 21 31,0 21-15,21 0-16,-21 0 15,21 0-15,0 22 0,0-22 0,0 21 16,0-21-16,0 22 0,0-1 16,21-21-16,0 21 0,0-20 15,0 41-15,1-42 0,-1-21 16,0 21-16,0-21 0,0 0 15,22 0-15,-1-21 0,-21 21 16,43-42-16,-43 21 16,21-22-16,22-20 0,-43 42 15,21-22-15,-21 1 0,0 21 16,1-21-16,20-22 16,-21 43-16,-21 0 0,21-22 15,0 22-15,-21 42 16,0 1-1,0 20-15,0-21 16,0 0-16,0 0 0,0 22 0,0-22 0,0 0 16,0 21-16,0-20 0,0-1 15,0 0-15,0 0 0,0 21 16,-21-42-16,21 22 16,-21-22-16,0 0 15,0 0-15,21-22 0,-21 22 16,-1-21-16,1 0 0,0 0 15,0 0-15,21 0 0,-21-1 16,21 1-16,0 42 31,0 1-15,0-1-16,0 0 16,0 0-16,21 0 0,0 0 0,0 1 15,0-22-15,22 21 0,-22 0 16,0 0-16,21-21 0,22 21 15,-43-21-15,21 0 0,-20 0 16,20 0-16,0-21 0,1 21 0,-1-21 16,0 0-16,1 0 0,-1-22 0,0 22 15,-21 0-15,22-21 0,-22 20 16,0-20-16,0 21 0,0-21 0,-21 20 16,0 1-16,0 0 0,0 0 15,0 0-15,-21 21 16,0 0-16,0 0 0,0 21 15,0-21-15,-1 21 0,1 0 16,21 22-16,0-22 0,-21 21 0,21-21 16,0 64-16,0-64 15,0 0-15,42 43 0,-42-43 16,22 0-16,41 0 0,-42-21 16,22 0-16,-22 0 0,21 0 15,-21 0-15,22 0 0,-22-21 16,21 0-16,-21 0 0,22 0 0,-22-22 15,0 22-15,0-21 0,0-1 16,0 22-16,1-21 0,-1 0 0,-21 20 16,0-20-16,21 21 0,-21-21 15,0 63 17,0 0-32,0 0 0,0 0 0,0 43 15,0-43-15,0 21 0,0-21 16,0 22-16,0-22 0,0 0 15,0 43-15,0-43 16,0 0-16,21-21 0,0 0 16,0 0-16,1-21 15,-1-22-15,0 22 0</inkml:trace>
  <inkml:trace contextRef="#ctx0" brushRef="#br0" timeOffset="17076.68">9440 13822 0,'0'-21'15,"0"0"-15,21-1 16,1-20-16,-1 21 0,21-64 16,0 22-16,1 20 0,84-105 15,-85 106 1,22 0-16,-43-1 0,21-20 0,-21 20 15,22-20-15,-43 42 0,0 0 16,0-1-16,-22 22 16,1 0-16,-21 22 0,21-1 15,-22 0-15,1 21 0,21-21 16,0 22-16,-22-1 0,22 43 16,21-43-16,0 0 0,0 1 15,0-1-15,0 0 0,43 43 16,-22-64-16,0 22 0,0-22 15,0 0-15,0 0 0,1 0 0,-22 0 16,21 1-16,-42-22 31,-1-22-31,1 1 0,-21 21 16,21-21-16,0 0 0,-22-21 16,22 20-16,0 1 0,0 0 0,0-21 15,21 21 1,0-1-16,-22 22 0,22 22 31,22-1-31,-1 0 0,-21 0 16,21 0-16,0 0 0,0 22 0,0-22 15,22 0-15,-22 0 0,0-21 16,21 21-16,22-21 16,-22 0-16,1 0 0,-22 0 15,21 0-15,0-21 0,1 0 0,-1 0 16,0 0-16,-20-22 0,20 22 15,0-21-15,-21 0 0,22-1 0,-1-20 16,-21 20-16,0 1 0,22-64 16,-43 64-16,0-22 0,0-20 15,0 41-15,0 22 0,0 0 16,-21 0-16,21 0 0,-43 21 16,22 0-16,21 21 0,-21 0 15,0 0-15,21 22 0,0-22 16,-21 21-16,21 0 0,-22 22 0,1 63 15,21-64-15,0-20 16,0-1-16,0 0 0,0 1 16,0 41-16,0-62 15,0-1-15,0 0 0,0 0 16,21-21-16,1 0 0,-1 0 16,0 0-16,0-21 0,0 0 15,-21 0-15,21-22 0,1 22 16,-22 0-16,21-21 0,-21 20 0,21 1 15,0-21-15,-21 21 0,21 21 16,-21-21-16,0-1 0,21 22 16,1 0-1,-22 22-15,0-1 0,0 0 16,0 0-16,21 0 0,-21 0 16,21 22-16,0-22 0,-21 0 15,21 21-15,0-20 0,1-1 0,-1 0 16,0 0-16,21-21 0,-21 21 15,1-21-15,62 0 0,-63 0 16,22 0-16,-1-21 0,-21 21 16,106-63-16,-106 20 15,22 22-15,-1-42 16,-21 41-16,-21 1 0,0-21 0,0 21 16,21 0-16,-21-43 15,0 43-15,0 0 0,0 42 47,0 0-47,0 0 16,0 22-16,0-22 0,0 0 0,0 21 15,0-21-15,0 22 0,0-22 16,0 21-16,0-21 0,22 1 0,-1-1 16,-21 0-16,21-21 0,0 0 0,0 0 15,22 0-15,-22 0 0,0 0 16,21 0-16,-21-21 0,22 21 0,-1-21 15,0-1-15,1-20 0,-22 21 16,21 0-16,-21-22 0,1 22 16,-1-21-16,-21-22 0,0 22 15,0 0-15,0-1 0,-21 1 0,-1 21 16,-20-21-16,0 20 0,-1 1 16,1 0-16,0 21 0,-1 0 15,1 0-15,21 0 0,-64 42 16,64-20-16,-21-1 0,21 21 15,-1-21-15,22 22 0,0 20 16,0-21-16,0 1 0,0 20 16,22-20-16,20-22 0,0 42 15,1-42-15,-1-21 0,0 22 16,22-22-16,-22 0 0,64 0 16,-43-22-16,-20 1 0,63 0 15,-43-21-15,-21 21 16,1-1-16,-1 1 0,0 0 15,-20-21-15,-1 21 0,21-1 0,-42-20 16,21 21-16,-21 0 0,21 0 16,-21-1-16,0 44 31,0-1-31,0 0 0,0 0 16,-21 0-16,21 0 0,0 1 0,0-1 15,0 21-15,0-21 0,0 0 16,0 1-16,0-1 0,0 0 15,0 0-15,21 0 0,1-21 0,-1 21 16,0-21-16,0 0 16,0 0-16,0 0 0,1-21 0,-1 0 15,0 21-15,0-21 0,0 0 16,0 0-16,1-22 0,-1 22 0,-21 0 16,21-21-16,0 20 0,-21 1 0,21-21 15,-21 21-15,0 0 0,21-1 16,-21 1-16,0 42 31,0 1-15,0-1-16,-21 0 0,21 0 0,0 0 15,-21 22-15,21-22 0,0 21 16,0-21-16,0 0 0,0 22 16,21-22-16,0 0 0,1 0 15,-1 0-15,85-21 16,-85 0-16,21 0 0,-21 0 15,22 0-15,-1-21 0,21-21 16,-41 21-16,20-22 0,0 22 0,-21 0 16,22-21-16,-22-1 0,21 1 15,-21 0-15,22-1 0,-22-20 0,0 21 16,0-22-16,-21 22 0,21-1 16,-21 1-16,0 0 0,22 21 0,-22-22 15,0 22-15,-22 21 31,1 21-31,0 22 0,0-22 0,0 21 16,21 22-16,0-22 0,0 0 16,0 1-16,0 20 0,0-21 0,0 1 15,21-1-15,0 0 0,0 1 16,0-1-16,43 43 0,-22-43 16,-21-21-16,22 0 0,-1 1 0,0-1 15,22 0-15,-22-21 16,22 0-16,-22 0 0,22 0 0,-22 0 15,21-21-15,-20 0 0,-1 21 0,0-22 16,1-20-16,-1 21 0,0-43 16,-20 43-16,-1-21 0,-21 21 15,0-22-15,0 22 0,0-42 16,-21 42-16,-1-1 0,-20-20 16,21 42-16,-21 0 15,-1 0-15,1 0 0,0 0 0,-1 0 16,1 21-16,0 0 0,-1 1 0,22-1 15,-21 0-15,21 21 0,21-21 16,-22 43-16,22-43 16,0 21-16,0-20 0,0-1 0,22 0 15,-1 0-15,21 21 16,0-42-16,-20 0 0,20 0 0,0 0 16,1 0-16,-22 0 0,21 0 15,0-21-15,1 0 0,20-42 16,-42 20-16,22 22 0,-22-21 15,21-22-15,-21 22 0,43-64 16,-43 43-16,0-1 0,0 1 0,22-1 16,-43 1-16,21 20 0,-21-20 15,21 20-15,-21 1 0,0 21 0,0 0 16,0 0-16,0-1 0,-21 22 16,0 0-16,0 43 0,-1-22 15,1 21-15,0 22 0,0-1 16,0 1-16,0-1 0,21 1 15,0-1-15,-22 1 0,22-1 0,0 1 16,0-1-16,0-20 0,22 20 16,41 22-16,-42-64 0,22 21 15,-1-21-15,43 22 0,-43-43 16,43 0-16,-43 0 16,21-21-16,-20-1 0,20 1 0,1 0 15,-22-21-15,22 21 0,-1-22 16,-21 1-16,22 21 0,-22-22 15,22-20-15,-43 42 0,-21 0 16,0-1-16,-21 22 0,-22 0 16</inkml:trace>
  <inkml:trace contextRef="#ctx0" brushRef="#br0" timeOffset="17968.25">6625 14901 0,'0'0'0,"42"-21"31,-20 0-31,20 0 0,-21 21 0,0-21 16,0 21-16,1-21 16,-1-1-16,0 1 0,0-21 0,-21 21 15,0 0-15,0-1 16,-21 22-16,-21-21 0,-43-21 15,43 21-15,-22 21 0,1 0 0,20 0 16,-20 0-16,20 0 0,-62 42 16,62-21-16,22 22 0,-21-22 15,21 21-15,-1 0 0,22 22 16,0-22-16,0-21 0,0 22 16,0-22-16,22 0 15,-1-21-15,21 0 0,-21 0 0,43 0 16,-22 0-16,0 0 15,-20 0-15,20-21 0,0 21 0,1-21 16,20-22-16,-42 43 16,0-21-16,1 0 0,-1 0 0,-21 0 15,0 0-15,-21 21 32,-1 0-32,22 21 15,0 0-15,-21 0 0,21 21 16,0 1-16,-21-1 0,21 0 0,0 1 15,0 20-15,-21-20 0,0 20 16,0-21-16,21 1 0,-22 20 0,1-42 16,0 22-16,0-1 0,0-21 15,0 0-15,-1 1 0,1-1 0,0-21 16,0 0-16,0 0 16,0 0-16,-1 0 0,1 0 0,0 0 15,21-21-15,-21-1 0,21 1 16,-21 21-16,21-21 15,0 0-15,0 0 0,0 0 0,0-1 16,0 1-16,0-21 0,21 21 16,21-64-16,-21 64 15,22-21-15</inkml:trace>
  <inkml:trace contextRef="#ctx0" brushRef="#br0" timeOffset="18212.72">7324 14732 0,'0'-21'31,"21"21"-15,0-21-16,0 21 0,0 0 0,0-21 15,22 21-15,-22 0 0,21-22 16,1 22-16,-22 0 0,21 0 0,22-21 15,-86 21 17,1 0-32</inkml:trace>
  <inkml:trace contextRef="#ctx0" brushRef="#br0" timeOffset="18636.66">7408 14669 0,'-21'21'0,"42"-42"0,-63 42 0,21 0 16,0-21-16,-1 21 0,-20 0 15,21 0-15,0 1 0,21-1 16,-21 0-16,-1-21 0,22 42 16,-21-42-16,21 21 0,-21-21 15,42 0 17,0 0-32,1 0 0,-1 0 15,0-21-15,0 21 0,0 0 16,0 0-16,1 0 0,-1 0 15,0 0-15,0 0 0,21 0 16,-20 21-16,20 1 0,-21-22 0,21 21 16,-20 0-16,-1-21 0,0 21 15,-21 0-15,0 0 0,0 1 0,0-1 16,-21 42-16,0-42 16,-22 22-16,-20-1 0,20-21 15,1 22-15,21-22 16,-21-21-16,-1 21 0,1 0 0,21-21 15,-22 0-15,22 21 0,0-21 0,0 0 16,0 0-16,0 0 0,42 0 47,0-21-47,0 0 0,21 21 0,-20-21 16,20 0-16,0-1 0,1 1 15</inkml:trace>
  <inkml:trace contextRef="#ctx0" brushRef="#br0" timeOffset="19248.87">8890 14732 0,'0'0'0,"21"-21"0,21 21 16,-20-21-16,-1 0 0,-21-1 15,-21 22-15,-22 0 16,1 0-16,0 0 0,-1 0 15,1 0-15,-22 0 0,-20 22 16,41-1-16,1 21 0,0-21 16,21 0-16,-1 1 0,-20 20 15,42-21-15,0 0 0,0 0 16,0 1-16,0-1 0,0 0 16,21 0-16,0-21 0,22 0 15,-22 0-15,21 0 0,1 0 0,41 0 16,-41 0-16,-1 0 15,0 0-15,-21 0 0,22 0 16,-1-21-16,-21 21 0,-42 21 31,0-21-31,0 21 16,-22 0-16,22 1 0,-21-1 16,0 0-16,20 21 0,-20-21 15,21 1-15,0-1 0,-22 21 0,43-21 16,-21 0-16,21 1 0,0-1 15,21-21 1,1 0-16,-1 0 0,21 0 16,0-21-16,1 21 0,20-22 0,-20 1 15,20 21-15,1 0 0,41-21 16,-62 21-16,-1 0 0,22 42 16,-64-20-1,0 20-15,0-21 0,0 21 0,-22 22 16,-20-22-16,21 1 0,-21-1 15,-1 0-15,1 1 0,-64 62 16,85-62-16,0-22 16,0 21-16,-1-21 15,22 1-15,22-22 16,-1 0-16,0 0 16,0 0-16</inkml:trace>
  <inkml:trace contextRef="#ctx0" brushRef="#br0" timeOffset="19997.41">10308 15028 0,'0'0'16,"21"-21"-16,22 0 0,-1 21 0,-21-21 15,0 0-15,22 0 0,-22-1 0,21 1 16,-21-21-16,0 21 0,22-43 16,-43 43-16,0-21 0,0-1 15,0 22-15,0-21 0,-64-43 16,43 64-16,0 0 0,-21 0 16,20 21-16,-20 0 0,21 0 15,-21 21-15,20 0 0,-20 0 0,0 22 16,-1-1-16,1 21 0,21-20 15,-21-1-15,-1 22 0,22-1 0,0-21 16,0 64-16,21-63 16,0 41-16,21-63 0,0 1 15,21-1-15,-20-21 0,20 0 0,0 0 16,1 0-16,-1-21 16,-21-1-16,21 1 0,1 0 0,-22 0 15,21-21-15,-21 20 0,1 1 16,-1-21-16,42-43 15,-42 43-15,-21 0 0,0-1 16,0 22-16,0-21 0,0-1 16,0 86-1,0-22 1,0 21-16,0-21 0,0 22 0,0-1 16,0 0-16,0-20 15,0 20-15,0 0 0,0-21 0,0 22 16,22-1-16,-1-21 15,0-21-15,0 0 0,21 0 0,-20 0 16,20 0-16,-21-21 0,21 21 16,1-21-16,-22 0 0,21 0 0,1-1 15,-1 1-15,21-21 0,-41 0 16,-1 20-16,0-20 0,0 0 16</inkml:trace>
  <inkml:trace contextRef="#ctx0" brushRef="#br0" timeOffset="20460.25">11239 14605 0,'-21'169'0,"42"-338"0,-21 42 16,0 85-16,0-1 0,0-41 15,0 63-15,0-1 0,0 1 16,0 42-16,0 1 16,0-1-16,0 21 0,0 0 15,0 22-15,0-22 0,0 22 0,0-22 16,0 22-16,-21-22 0,21 21 0,-21-20 16,21-1-16,-21 0 0,0-20 15,0 20-15,21-21 0,0 0 0,-22 0 16,22 1-16,0-1 0,-21-21 15,21-21 1,0-1 0,0 1-16,0 0 0,0 0 0,0 0 15,0 0-15,0-22 0,21 22 16,1-21-16,-1 21 0,0-22 16,0 22-16,0-21 0,22 21 0,-22-1 15,21 22-15,43 0 16,-43 0-16,-21 0 0,43 43 15,-22-22-15,-21 0 0,0 0 16,1 0-16,-22 1 0,0 41 16,0-42-16,0 0 0,-22 22 15,1-22-15,0 0 0,0 0 0,-21 22 16,20-22-16,-20-21 0,-21 42 16,41-42-16,1 0 0,-21 0 15,42-21 16,0 0-31,0 0 16,21-1-16,0 1 16,0 0-16,1 21 0,-1-21 0</inkml:trace>
  <inkml:trace contextRef="#ctx0" brushRef="#br0" timeOffset="21612.16">12150 14669 0,'0'0'0,"21"0"0,0-22 15,0 22-15,0-21 16,-42 42 0,0 1-1,21-1-15,-42 0 0,20 0 0,1 0 16,0 22-16,0-22 0,0 21 0,0-21 16,-1 0-16,1 22 0,21 20 15,0-42-15,0 1 0,0-1 16,21 21-16,1-42 0,62 42 15,-41-42-15,-22 0 0,21 0 16,0 0-16,22 0 0,-43-21 16,64 0-16,-43 0 0,0 0 15,-20 0-15,20-1 0,-21 1 16,0 0-16,0-21 0,1 21 16,-22-22-16,0 1 0,0-43 15,0 43-15,-22 0 16,1-1-16,0 1 0,-21 21 0,-43 21 15,43 0-15,-22 0 0,22 21 16,-22 0-16,1 0 0,-43 64 16,64-64-16,-1 21 0,22 1 15,0-1-15,0-21 0,21 22 0,0-1 16,0-21-16,21 21 0,0-20 0,22-1 16,-1 0-16,0 0 0,22-21 15,-1 0-15,1 0 0,-1 0 16,-20 0-16,20 0 0,1-21 15,20 0-15,-41 0 0,-1-1 16,-21 1-16,21-21 0,-20 21 0,20 0 16,-21-22-16,0 22 0,0-21 15,1 21-15,-1-43 0,-21 43 16,0 0-16,0 42 31,0 0-31,0 0 0,-21 0 16,21 22-16,0-22 0,0 0 15,-22 0-15,22 0 0,0 1 0,0-1 16,0 0-16,0 0 0,0 0 16,0 0-16,0 1 0,22-22 15,-1 0 1,0 0-16,0 0 0,0 0 0,22 0 16,-22-22-16,21 22 0,-21-21 15,0 0-15,22 0 0,-22 0 0,21 0 16,-21-1-16,1-20 0,-1 21 0,21 0 15,-21-22-15,0 22 0,1 0 16,-1-21-16,0 21 16,-21 42-1,0 0 1,0 0-16,-21 0 16,0 22-16,-1-22 0,22 0 0,0 0 15,0 21-15,-21-20 0,21-1 0,0 0 16,0 0-16,0 0 0,21 0 15,1 1-15,-1-1 0,0-21 16,0 0-16,21 0 0,-20 0 16,20 0-16,-21 0 0,21 0 0,1 0 15,-22-21-15,21 21 0,-21-22 16,22 1-16,-22 0 0,21 0 0,22-21 16,-43 20-16,21 1 0,-21-21 15,1 21-15,-1 0 16,-21-43-16,0 43 0,0 0 15,-21 21-15,-1 0 16,-20 0-16,21 21 0,-21-21 16,20 21-16,-20 43 0,21-43 15,21 21-15,0-21 0,-21 0 16,21 22-16,0-1 0,0-21 16,21 0-16,0 1 15,0-22-15,0 21 0,43 0 0,-43-21 16,21 0-16,1 0 15,-1 0-15,-21 0 0,22 0 0,-1 0 16,21-21-16,-20 21 0,-1-21 0,0 21 16,-20 0-16,20-22 0,0 1 15,-21 21-15,1-21 0,20 21 0,0-21 16,-21 0-16</inkml:trace>
  <inkml:trace contextRef="#ctx0" brushRef="#br0" timeOffset="21784.06">15346 15007 0,'-21'0'0,"-1"0"16,1 0-16,0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3:23:33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4720 0,'0'21'16,"0"1"78,-21-1-63,0-21-15,0 0-16,0 0 15,0 0 1,-1 0-16,1 0 15,0 0-15,0-21 16,0-1-16,0 22 0,-1-21 0,1 21 16,0-21-16,-21 0 0,21 21 15,-1-21-15,1 0 0,-21-1 0,21 1 16,0 0-16,21 0 0,0-21 16,0 20-16,0 1 0,0-21 15,21 21-15,0 0 0,0-22 16,0 22-16,22-21 0,-1-1 0,0 22 15,-21-21-15,22 21 0,41-22 16,-62 22-16,20 0 0,-21 21 16,21 0-16,-20 0 0,-1 0 15,0 0-15,0 21 0,0 0 16,-21 22-16,0-1 0,0 0 0,0 1 16,0 20-16,0-20 0,-21 20 15,0 1-15,0-1 0,0 1 0,-1 20 16,1-20-16,21 20 0,-21 1 15,0 63-15,21-84 0,0-1 16,0 1-16,0-22 0,0 0 16,0 1-16,21-1 0,0-21 0,0 0 15,1 1-15,-1-22 0,0 0 16,21 0-16,43 0 16,-43-22-16,1 1 0,-1 0 15,21 0-15,-20 0 0,20-43 16,-42 22-16,1 21 0,-22-22 15,0 1-15,0 0 0,-22-1 0,-20 1 16,0-21-16,-64-22 16,64 43-16,-22-1 0,22 22 15,-22 0-15,22 0 0,0 21 0,-43 0 16,64 0-16,-22 0 16,22 21-16,0 0 0,0-21 0,0 21 15,21 0-15,0 1 16,0-1-16,0 0 0,21-21 31,0 0-31,0 0 0,0 0 0,1-21 16,-1 0-16,21-1 0,-21 1 15</inkml:trace>
  <inkml:trace contextRef="#ctx0" brushRef="#br0" timeOffset="716.58">6731 4255 0,'21'0'0,"-42"0"0,63 0 16,-21 0-16,1 0 0,-1-22 0,0 1 16,-21 0-1,21 0-15,-21 0 0,21 0 0,-21-1 16,0 1-16,0 0 0,0-21 15,-21 21-15,0-1 0,-21 1 16,20 0-16,-20 0 0,0 0 0,-1 0 16,1 21-16,0 0 0,-1 0 15,1 0-15,0 0 0,-1 0 0,1 21 16,21 0-16,0 21 16,-22 1-16,22-1 0,21 0 0,0 22 15,-21-1-15,21-20 0,0-1 16,0 0-16,0 1 0,0 20 15,21-42-15,0-21 0,1 21 16,20-21-16,-21 0 0,21 0 0,1 0 16,-1-21-16,0 0 0,1 0 15,-1 0-15,0 0 0,1-1 0,-22-20 16,21 0-16,-21 21 0,1-22 16,-22 1-16,0 0 0,21 20 0,-21-20 15,0 21-15,0 0 16,0-22-16,21 43 0,-21 22 15,0-1 1,0 0-16,0 21 0,0 1 0,21-1 16,-21 21-16,21 1 0,-21-1 15,21-20-15,22 63 0,-43-43 16,21-21-16,0 22 0,0-22 16,0 22-16,1-22 0,-1 0 15,0 1-15,0-1 0,-21 0 0,21 1 16,-21-22-16,0 21 0,0-21 15,0 1-15,-21-1 0,-21 0 0,21 0 16,-1 0-16,-20 0 0,-43-21 16,22 0-16,21 0 0,-1 0 15,1 0-15,0-21 0,-1 21 16,1-21-16,21 0 0,0 21 16,-1-21-16,22 0 0,0-1 15,0 1-15,0 0 0,22 0 16,41-21-16,-21-1 0,1 1 15,-1 0-15,0-1 0,22 1 0</inkml:trace>
  <inkml:trace contextRef="#ctx0" brushRef="#br0" timeOffset="1343.84">7895 3958 0,'0'0'0,"0"-21"15,0 0 1,21 0 0,0 21-16,1 0 0,20-21 15,-21 21-15,21-22 0,1 22 0,-1-21 16,0 0-16,-20 21 0,20-21 16,0 21-16,-21-21 0,1 21 0,-1 0 15,0 0-15,0-21 0,-42 21 31,0 0-15,0 21-16,-22-21 0,22 21 0,-21 0 16,-1-21-16,1 21 0,0 0 15,-1 1-15,1-1 0,0 0 0,-1-21 16,22 21-16,-21 0 0,21 0 16,0-21-16,-1 0 0,1 22 0,21-1 31,21 0-16,1-21 1,-1 0-16,21 0 0,-21 0 16,0 0-16,22 0 0,-22 0 15,21 21-15,-21-21 0,22 21 0,-1 0 16,0-21-16,1 22 0,-1-1 16,0 0-16,1 0 0,-1 0 0,-21 22 15,22-22-15,-1 21 0,-21-21 16,0 0-16,0 22 0,1-22 0,-22 21 15,0-21-15,0 1 0,-22 20 16,1-21-16,-21 0 0,21 22 0,-22-22 16,1 0-16,-21 0 0,20 21 15,1-20-15,0-22 0,-1 21 0,1-21 16,0 0-16,-1 0 0,22 0 16,-21 0-16,21 0 0,-1-21 15,22-1-15,0 1 0,0 0 16,0 0-16,0 0 0,22-22 15,-1 22-15,0-21 0,21 21 0,1-22 16</inkml:trace>
  <inkml:trace contextRef="#ctx0" brushRef="#br0" timeOffset="1625.06">9017 3535 0,'0'0'0,"0"-21"0,0 0 0,21 21 15,0 0 1,-21 21-16,0 0 16,0 21-16,21 1 0,1-22 0,-22 42 15,21-20-15,0-1 0,-21 21 16,21 1-16,0-1 0,0 1 0,-21-1 16,0 1-16,0-1 0,0 1 15,0-22-15,22 22 0,-22-22 16,0 0-16,0-20 0,0 20 0,0-21 15,21 0-15,-21 0 16,21-21-16,0 0 0,-21-21 0,21 0 16,0 0-16,1 0 15</inkml:trace>
  <inkml:trace contextRef="#ctx0" brushRef="#br0" timeOffset="2141.08">10266 3725 0,'0'0'0,"0"-21"0,0 0 16,0 0-16,0 0 0,0 0 16,0-1-16,0 1 0,0 0 0,-21 0 15,-1-21-15,1 20 0,0 1 16,0 21-16,0-21 0,0 21 0,-1 0 16,-20 0-16,21 0 0,-21 0 15,20 21-15,-20 0 0,21 22 16,-21-22-16,20 21 0,1-21 0,0 22 15,0-22-15,21 21 0,-21-21 16,21 22-16,0-22 0,0 0 0,21-21 16,0 21-16,0-21 0,0 0 15,1 0-15,20 0 0,0 0 0,1 0 16,-1 0-16,0 0 0,1-21 16,-1 21-16,-21-21 0,21 0 0,22-22 15,-43 22-15,0 0 16,0 0-16,-21 0 0,0 0 15,22 21-15,-22 21 16,0 0-16,0 0 16,0 0-16,0 0 0,0 22 0,0-1 15,0 0-15,0 1 0,0 20 16,0-20-16,0-1 0,21 21 0,-21-20 16,21-1-16,-21 0 0,21 1 15,-21-1-15,0-21 0,0 22 16,0-22-16,0 0 0,0 0 0,0 0 15,0 0-15,21-21 0,0 0 16,1-21 0,-1-21-1,-21 21-15,42-22 0,-21-20 0,22 21 16</inkml:trace>
  <inkml:trace contextRef="#ctx0" brushRef="#br0" timeOffset="2567.86">11134 3196 0,'0'0'0,"0"-21"16,0-21-16,0 21 0,0-1 0,0 1 16,-22 0-16,1 21 0,0 0 15,21 21-15,-21 0 16,21 22-16,-21-1 0,0 22 0,21-1 16,0 1-16,0 20 0,-22-20 15,22 20-15,0-20 0,-21-1 16,21 22-16,0-21 0,0-22 15,0 21-15,21 1 0,1-22 0,-1 1 16,0-1-16,0 0 0,21-21 16,-20 1-16,20-1 0,-21-21 0,21 0 15,1 0-15,-22 0 0,0 0 0,21-21 16,-20 21-16,-1-22 0,0-20 16,0 21-16,0-21 0,-21-1 0,0-41 15,0 41-15,0 1 16,0 0-16,-21-1 0,0 1 0,21 21 15,-21 0-15,0 21 0,-1 0 16,1 0-16,-21 0 0,21 0 16,-22 0-16,-20 42 0,42-21 15,-22 0-15,22 0 0,0 1 16,0-22-16,21 21 0,21-21 16,0 0-16,22 0 15,-22 0-15,21-21 0,22-1 0,-22 1 16,21-21-16</inkml:trace>
  <inkml:trace contextRef="#ctx0" brushRef="#br0" timeOffset="2831.71">12044 3133 0,'0'0'0,"-43"0"0,22 0 0,-21 0 0,21 0 16,21-21-16,0-1 15,21 22-15,21-21 0,-21 21 0,43-21 16,-22 21-16,22 0 0,-1-21 16,43 21-16,-42-21 0,-22 21 15,21-21-15,-20 21 0,-1 0 0,0 0 16,-20 0-16,-1 0 16,0 0-16,0 0 0,-42 0 31,0 0-31,0 0 15,-22 0-15</inkml:trace>
  <inkml:trace contextRef="#ctx0" brushRef="#br0" timeOffset="3253.16">12234 3048 0,'0'0'0,"-21"0"0,-21 21 0,-1 0 16,22-21-16,-21 22 0,21-1 0,-22 0 16,22 0-16,0 0 0,0 0 15,21 1-15,0-1 0,-21 0 0,21 0 16,0 0-16,0 0 15,21-21 1,0 0-16,0 0 0,0 0 16,1 0-16,20 0 0,-21-21 0,21 21 15,1-21-15,-1 21 0,-21-21 16,22 21-16,-1 0 0,-21 0 0,21-21 16,-20 21-16,20 0 0,-21 0 15,21 0-15,-20 21 0,-1-21 16,21 21-16,-21 0 0,0 0 0,1 1 15,-1 20-15,0-21 0,-21 21 16,0 1-16,0-22 0,0 21 0,0 1 16,0-22-16,0 21 0,0 0 15,-21-20-15,0 20 0,-1-21 0,-20 21 16,0-20-16,21-1 0,-22 21 16,1-21-16,0 0 0,-1 1 0,1-22 15,0 21-15,-22-21 0,22 0 16,-1 0-16,1 0 0,0 0 0,21 0 15,-22 0-15,43-21 0,0-1 16,0 1-16,0 0 0,21 0 16,1 0-16,41-22 0,-21 1 0,22 0 15</inkml:trace>
  <inkml:trace contextRef="#ctx0" brushRef="#br0" timeOffset="3755.87">13695 2709 0,'0'0'0,"21"0"0,-21 22 47,0-1-47,-21 0 0,0 21 0,-1-21 16,1 22-16,0-1 0,-21 0 15,21 22-15,-1-1 0,1 1 16,0-1-16,0 1 0,21-1 16,0 1-16,0-1 0,0-20 0,0 20 15,21-20-15,-21-1 0,42-21 0,-20 0 16,41 43-16,-42-64 16,0 21-16,22-21 0,-22 0 0,21 0 15,-21 0-15,1 0 0,-1 0 16,0-21-16,21 0 0,-21-1 15,1 1-15,-1-21 0,-21 21 16,21-22-16,-21-20 0,0-1 0,0 1 16,0-1-16,0 1 0,0-1 0,0 1 15,-21-1-15,0 22 0,-1 0 16,-20 21-16,21-1 0,-21 1 0,20 21 16,-20 0-16,0 0 0,21 21 15,-22 1-15,1-22 0,0 21 0,20 0 16,-20 0-16,21 0 0,21 0 15,0 1-15,0-1 0,21 0 16,21-21-16,1 0 0,41 0 16,22 0-16,21 0 0,21-21 0,1 21 15,-1-21-15</inkml:trace>
  <inkml:trace contextRef="#ctx0" brushRef="#br0" timeOffset="4348.06">15579 2879 0,'0'0'0,"0"-21"0,-22 21 15,1 0-15,0 0 0,0-22 0,0 22 16,0-21-16,-1 21 0,-20-42 16,0 42-16,-1-21 0,-41-43 15,41 43-15,22 0 16,-21-21-16,0-1 0,-1 22 0,22-21 15,0-1-15,0 1 16,21 0-16,0 21 0,0-22 0,0 22 16,21 0-16,21 0 0,1 0 15,20-1-15,1 1 0,-1 0 0,22 21 16,-22 0-16,1 0 0,-1 0 16,-20 0-16,-1 21 0,0 0 0,-21 1 15,-21-1-15,0 0 0,0 21 16,0 1-16,-21 20 0,-21-21 15,0 22-15,-22-1 0,1 1 0,-1 21 16,1-22-16,-1-21 0,-21 64 16,43-42-16,21-22 0,0 0 15,21 1-15,0-1 0,0 0 16,21-20-16,21-1 0,1 0 0,20 0 16,1 0-16,20-21 0,-20 0 15,-1 0-15,1 0 0,-1-21 0,-20 21 16,-1-21-16,0-21 0,-21 20 15,22-41-15,-43 21 0,0-1 16,0 1-16,-21-22 0,-1 22 16,1-21-16,0 20 0,-21 1 0,-1 0 15,1 20-15,21 1 0,-43 0 16,22 21-16,0 0 0,-1 0 0,1 0 16,0 21-16,-1 0 0,1 1 15,21-1-15,0 0 0,21 0 16,0 0-16,21 0 15,21-21-15,22 0 0,-1 0 0,1 0 16,-1 0-16</inkml:trace>
  <inkml:trace contextRef="#ctx0" brushRef="#br0" timeOffset="4777.85">16827 1969 0,'0'0'0,"-21"-22"0,21 1 0,0 0 16,-21 0-16,0 21 0,0 0 16,0 0-16,-1 0 0,1 21 15,0 0-15,0 22 0,0-22 16,0 21-16,-43 43 0,43-22 16,-21 1-16,20 20 0,1 1 15,0 0-15,0-22 0,21 22 16,0 0-16,0-22 0,21 1 0,0-22 15,0 21-15,22-20 0,-1-1 16,22-21-16,-22 0 0,0 22 0,22-43 16,-22 21-16,0 0 0,1-21 15,-1 0-15,0 0 0,-20 0 0,-1-21 16,21 0-16,-21 0 0,0-1 16,-21 1-16,0-21 0,0 21 0,0-22 15,0 1-15,0 0 0,-21 21 16,0-22-16,0 22 0,-21 0 0,20 0 15,-20 21-15,0 0 0,-1 0 16,-20 21-16,21 0 0,-22 0 0,22 0 16,-22 1-16,22 20 0,0-21 15,-1 0-15,-20 43 16,42-43-16,21 0 0,0 21 0</inkml:trace>
  <inkml:trace contextRef="#ctx0" brushRef="#br0" timeOffset="7655.86">13822 2858 0,'21'0'0,"-21"21"62,-21-21 1,0 0-47,-1 0-1,1 21 1,0 0-1,0 0 1,0 0 0,21 1-16,0-1 0,0 0 0,0 21 15,0-21-15,0 1 16,0-1-16,0 21 0,0-21 0,0 22 16,0-1-16,0-21 0,0 21 15,0 1-15,0-22 0,0 21 0,21-21 16,0 22-16,-21-22 15,21 0-15,0 0 0,1 0 0,-22 22 0,21-22 16,0-21-16,0 21 0,0 0 16,-21 0-16,21-21 0,22 43 15,-22-43-15,0 0 0,0 0 16,0 21-16,1-21 0,-1 0 16,0 0-16,0 0 0,0 0 15,0 0-15,1-21 0,20 21 16,-21-21-16,0-1 0,0 1 0,1 0 15,-1 0-15,-21 0 0,0-22 16,21 22-16,-21-21 0,0 0 0,0-22 16,0 22-16,-21-22 0,21 22 15,-21 0-15,-1-1 0,1 1 0,-21 0 16,21 20-16,-22-20 0,22 21 16,-21 0-16,21 0 0,-22-1 15,22 1-15,-21 21 0,0-21 16,-1 21-16,22 0 0,-42 0 15,20 0-15,22 0 0,-21 0 0,21 21 16,-1-21-16,1 21 0,0-21 16,0 22-16,0-1 0,0-21 0,21 21 15,0 0-15,-22 0 16,22 0 0,0 1-1,0-1 1,0 0-1,0 0 17,0 0-32,0 0 15,0 1-15,0-1 0,0 21 16,0-21-16,0 22 0,0-22 0,22 21 16,-22-21-16,0 22 0,21-1 15,0-21-15,-21 0 0,21 0 16,0 22-16,-21-22 0,21 0 0,1-21 15,-1 21-15,0 0 0,0 1 16,0-22-16,0 0 0,1 21 0,20-21 0,-21 0 16,21 0-16,-20 0 0,20 0 15,0 0-15,-21-21 0,64-22 16,-64 43-16,0-21 16,1 0-16,-1-21 0,0 20 0,-21-20 15,0 21-15,0-21 0,0-22 16,0 22-16,-21-1 0,0-20 0,-1 21 15,1-22-15,-42-21 16,20 43-16,22 0 0,-21 21 0,21-1 16,0-20-16,-22 21 0,22 21 15,0-21-15,0 21 0,0 0 16,-1 0-16,1 0 0,0 0 0,0 21 16,0-21-16,0 21 0,-1 0 15,22 0-15,-21 1 0,21 20 16,-21-21-16,21 21 0,0 1 15,0-22-15,0 21 0,0 1 0,0-1 0,0 0 16,0 1-16,21-1 0,0 0 16,1-21-16,-22 22 0,0-22 0,21 21 15,0-21-15,0 1 0,0-1 16,-21 0-16,21-21 0,1 21 0,-1 0 16,0-21-16,-21 21 0,42-21 15,-21 0-15,1 22 16,-1-22-16,0 0 0,0 0 15,0 0-15,0 0 0,1 0 16,-1 0-16,0 0 0,0 0 16,0 0-16,22 0 0,-1 0 15,-21 0-15,0-22 0,0 22 0,1-21 16,-1 21-16,0-21 0,0 0 16,0 0-16,-21 0 0,0-1 15,0 1-15,0 0 16,0 0-16,0 0 0,0-22 0,0 22 15,0 0-15,0-21 0,0 21 0,-21-1 16,21 1-16,0 0 0,0 0 16,-21 21-16,21-21 15,-21 21 1,0 0-16,-1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1:47:53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445 0,'0'0'0,"0"-22"15,0 1-15,-21 21 31,-1 0-31,1 0 16,0 21-16,21 1 16,0 20-16,-21-21 0,0 0 15,0 22-15,21-1 0,-22 0 0,1 1 16,0-1-16,0 0 0,0 1 16,0 20-16,-22-21 0,-20 64 15,20-63-15,22-22 16,-21 21-16,21-21 0,0 22 0,-22-22 15,43 0-15,0-42 32,21 0-32,1-1 0,-1-20 15,0 21-15,0-21 0,0-1 0,22-20 16,-22 20-16,0-20 16,21 21-16,-21-22 0,22 22 0,-22-1 15,21 1-15,-21-21 0,1 41 16,-1-20-16,21 0 0,-21 21 0,0-1 15,1 1-15,-22 0 0,0 0 16,21 21-16,0 0 16,-21 21-16,0 0 15,0 0-15,0 22 0,0-22 16,0 21-16,0 1 0,0-1 0,0 0 16,0 1-16,0 20 0,-21-21 15,21 1-15,-21-1 0,21 22 16,0-22-16,0-21 0,-22 21 15,22-20-15,0 20 0,-21 0 16,21-21-16,0 1 16,-21-22-1,21-22 1,0 1-16,-21 0 0,0 0 16</inkml:trace>
  <inkml:trace contextRef="#ctx0" brushRef="#br0" timeOffset="204.67">4847 931 0,'0'0'0,"0"-21"15,21 0 1,0 21-16,22 0 16,-22 0-16,0-21 0,21 21 0,-20 0 15,20 0-15,0-21 16,-21 21-16,22 0 0,-22 0 0,21 0 15,-21-21-15,1 21 0,20 0 16,-21 0-16,0 0 0,0 0 16</inkml:trace>
  <inkml:trace contextRef="#ctx0" brushRef="#br0" timeOffset="1020.69">5863 868 0,'0'0'0,"21"0"0,22 0 0,-22-21 0,0 21 16,0 0-16,0-21 0,0-1 16,1 22-16,-1-21 0,0 0 0,-21 0 15,0 0 1,-21 21 0,0 0-16,-22 0 15,22 0-15,0 0 0,0 21 16,-22 0-16,22 0 0,-21 0 15,21 1-15,-22-1 0,22 0 0,0 0 16,-21 0-16,21 0 0,21 22 16,-22-22-16,22 21 15,0-21 1,22-21-16,-1 0 0,0 0 16,0 0-16,0 0 0,22 0 0,-22-21 15,0 0-15,21 21 0,-21-21 16,1 0-16,20 0 0,-21-1 15,21-20-15,-20 21 16,-1 0-16,0 0 0,0 21 0,-21-22 16,0 1-16,21 21 15,-21 21 17,0 1-32,-21-1 15,21 21-15,0-21 0,0 22 16,-21-1-16,21 0 0,-21 1 0,21-1 15,0 0-15,0 22 0,-21-22 16,21 22-16,-22-1 0,22 1 0,0 20 16,0 1-16,-21 0 0,21-1 15,-21 1-15,21 0 0,0-1 0,0 22 16,0-21-16,-21-1 0,21 22 16,-21-21-16,21 0 0,-21-1 15,-1 1-15,22-22 0,-21 1 0,0-22 16,-21 43-16,21-43 15,-1-21-15,1 1 0,-21-1 0,21-21 16,-43 0-16,22 0 0,0-21 16,-1-1-16,-20-20 0,20 21 15,-20-21-15,21-22 0,-22 1 0,22-1 16,-1 1-16,1-22 0,21 21 16,0-20-16,21-64 15,0 84-15,0-21 0,21 22 16,0-22-16,0 22 0,43-85 15,-22 84-15,0 1 0,1-1 16,20 22-16,-20-22 0,62-20 16,-41 41-16,-22 1 0,22 21 15,-22-22-15,0 22 0,1-21 0,20 0 16,-20 20-16,-22 1 16,0 21-16,-21-21 0,0 0 0,21 21 15</inkml:trace>
  <inkml:trace contextRef="#ctx0" brushRef="#br0" timeOffset="2883.31">6329 1037 0,'-21'0'31,"21"-21"-15,0 0-16,21 0 0,0 0 15,0-1 1,0 1-16,0 0 0,1 0 0,-1 0 16,0 0-16,-21-1 15,0 1-15,0 0 0,0 0 0,0 0 16,0 0-1,-21 21-15,0 0 16,-1 0-16,1 21 0,0 0 16,0 0-16,0 0 0,21 0 0,-21 1 15,-1 20-15,1-21 0,21 21 16,0-20-16,0-1 0,0 0 16,0 0-16,0 0 0,0 0 15,0 1-15,0-1 0,21-21 16,1 21-16,-1-21 0,0 0 15,0 0-15,0 0 0,22 0 16,-22 0-16,21-21 0,0 0 0,-20-1 16,20 1-16,0 0 0,43-21 15,-43-1-15,1 22 0,20-42 16,-42 20-16,22 1 16,-22 21-16,0 0 15,-21 42 16,-21 0-31,0 0 0,-1 0 16,1 1-16,21-1 0,-21 21 16,21-21-16,-21 22 0,21-22 15,0 0-15,-21 0 0,21 21 0,-21-20 16,21-1-16,-22-21 0,22 21 16,0-42 30,0 0-46,22-1 0,-1 1 16,0 0-16,0 0 0,0 0 0,0-22 16,1 22-16,20-21 0,-21 21 15,21 0-15,1-1 0,-22 1 0,21 0 16,-21 21-16,22 0 16,-22 0-16,0 0 0,0 0 15,0 21 1,-21 0-16,0 1 0,0 20 0,0-21 15,0 0-15,22 0 0,-22 22 16,0-22-16,21 0 0,-21 0 0,0 0 16,21 1-16,0-22 0,0 21 15,43 0-15,-43-21 16,0 0-16,21 0 0,1 0 16,-22 0-16,21 0 0,1 0 15,-1-21-15,0 21 0,1-21 16,-1-1-16,0 1 0,-21 0 15,22 0-15,-1-21 0,0-22 16,-20 43-16,-1-21 0,0 20 0,-21-20 16,0 21-16,0 0 0,0-22 15,0 22-15,-21 21 16,0 0-16,-22 0 0,22 0 16,0 0-16,-21 0 0,20 21 0,-20-21 15,0 22-15,21 20 0,-43 0 16,43 1-16,-21-22 15,42 21-15,-22 0 0,22-20 16,-21 20-16,21-21 0,0 0 0,0 0 16,0 1-16,0-1 0,0 0 15,21-21-15,1 21 0,-1-21 16,0 0-16,0 0 0,0 0 16,0 0-16,1 0 0,20-21 0,-21 0 15,0 0-15,22-1 0,-22 1 16,0-21-16,21 0 0,-21-1 15,22 1-15,-22 0 0,21-43 16,-21 43-16,1-1 0,-1 1 16,0 21-16,-21-22 0,21 1 0,-21 21 15,0-21-15,0 20 0,0 1 16,0 0-16,21 0 0,-21 0 0,0 42 31,0 0-31,0 0 0,0 0 16,0 22-16,-21-22 0,0 21 15,21 1-15,0-1 0,0-21 0,-21 21 16,21 1-16,0-1 0,0 0 16,0 1-16,0-1 0,0 0 0,0-20 15,0 20-15,21-21 0,-21 0 16,21 0-16,21 22 16,-20-43-16,20 0 0,-21 21 0,21-21 15,-20 0-15,62 0 0,-63 0 16,22-21-16,-1 0 15,-21-1-15,22 22 0,-22-42 0,21 21 16,-21 0-16,0 0 0,1-22 16,-1 1-16,0 21 0,0-22 0,-21 1 15,0 21-15,0 0 0,0-22 16,0 22-16,0 0 0,-21 21 16,0 0-16,0 0 0,-1 0 15,1 0-15,-21 21 0,21 0 0,-43 22 16,43-1-16,-21-21 15,21 22-15,-1-1 0,1 0 16,0 22-16,21-43 16,0 21-16,-21 1 0,21-22 15,0 0-15,0 0 16,21-21-16,0 0 0,0 0 0,1 0 16,-1 0-16,0 0 0,0 0 15,0-21-15,0 0 0,1 0 16,-1-1-16,0 1 0,0-21 0,0 21 15,0-22-15,1 22 0,20-42 16,-21 20-16,0 22 0,0 0 16,-21 0-16,0 42 31,-21 0-31,21 0 16,0 1-16,-21 20 0,21 0 0,-21-21 15,21 22-15,0-22 0,0 0 16,0 0-16,0 22 0,0-22 0,0 0 15,0 0-15,21-21 16,0 21-16,0-21 16,1 0-16,-1 0 0,0 0 15,0 0-15,0-21 0,0 21 16,-21-21-16,0 0 0,0 0 16</inkml:trace>
  <inkml:trace contextRef="#ctx0" brushRef="#br0" timeOffset="3519.14">5016 1418 0,'0'0'0,"-63"0"0,21 0 0,-22 0 16,1 0-16,20 0 0,1 0 0,0 0 15,20 0-15,-20 0 0,21 0 16,0 0-16,0 0 0,-1 0 15,44 0 17,20 0-32,-21 0 15,21 0-15,22 0 0,-1 0 16,1 0-16,-1 0 0,22 0 16,0 0-16,-1 0 0,22 0 0,0 0 15,0-21-15,42 21 0,-21 0 16,21 0-16,0 0 0,22 0 0,-1 0 15,0 0-15,1 0 0,-1 21 16,22-21-16,-22 21 0,21-21 0,-20 0 16,20 22-16,-20-22 0,-22 0 15,0 21-15,0-21 0,0 0 0,-21 0 16,0 0-16,0 0 0,-21 0 16,0 0-16,-21 0 0,-22 0 15,1 0-15,-1 0 0,-21 0 16,-20 0-16,20 0 0,-21 0 0,0 0 15,0 0 1</inkml:trace>
  <inkml:trace contextRef="#ctx0" brushRef="#br0" timeOffset="5671.56">2349 2731 0,'0'0'0,"0"-22"16,0 1-1,0 0-15,0 0 16,0 0-16,0 0 0,0-1 16,22 1-16,-22 0 0,0 0 15,0 0-15,0 0 16,21 42-16,-21 0 0,0 0 16,0 0-16,0 0 0,0 22 15,0-1-15,0-21 0,21 22 0,-21-1 16,0 0-16,0 1 0,0-22 15,0 21-15,0 0 0,0 1 16,0 20-16,0-42 0,0 22 16,0-22-16,0 0 0,0 0 0,0 0 15,0 1-15,0-1 0,0 0 16,0-42 15,0 0-15,0-1-16,0 1 0,21 0 15</inkml:trace>
  <inkml:trace contextRef="#ctx0" brushRef="#br0" timeOffset="5883.6">2879 2900 0,'0'0'0,"42"21"16,-42-42-1,-21 21-15,0 0 16,21-21 31,21 21-47</inkml:trace>
  <inkml:trace contextRef="#ctx0" brushRef="#br0" timeOffset="6708.54">5038 2900 0,'0'-21'16,"0"0"15,0-1-31,0 1 0,21 21 16,0-21-16,-21 0 0,21 0 16,0 0-16,-21-1 0,21 1 15,1-21-15,-1 21 0,-21 0 0,0-1 16,0-20-16,0 21 0,0 0 15,0 0-15,0-1 0,-43 22 16,22 0-16,0 0 16,-21 0-16,-1 22 0,-20-1 0,21 0 15,-22 0-15,22 21 0,-22-20 16,22-1-16,0 21 0,-1-21 16,1 22-16,-22 20 15,43-42-15,21 0 0,0 1 0,0 20 16,0-21-16,0 0 0,43 0 15,-22 1-15,0 20 0,21-21 0,1 0 16,-22 0-16,21 22 0,0-22 16,1 0-16,-1 21 0,0 1 0,-20-22 15,20 21-15,-21-21 0,0 22 16,0-1-16,1-21 0,-1 22 0,-21-22 16,0 0-16,0 21 0,-21 1 15,-22-22-15,22 0 0,-21 0 16,-22 0-16,22 0 0,-85-21 15,63 0-15,1 0 0,-1 0 16,22 0-16,-21 0 16,20-21-16,1 0 0,0-21 0,20 21 15,-20-22-15,21 22 0,0-21 16,-22-1-16,22-20 0,0 21 16,21 20-16,0 1 0,0 0 15,0 0-15,0 0 0,0 0 0,21-1 16,0 1-16,1 21 15,-1 0-15,21 0 0,-21-21 0,22 21 16,-1 0-16,0 0 0,1 0 16,-1 0-16</inkml:trace>
  <inkml:trace contextRef="#ctx0" brushRef="#br0" timeOffset="7393.24">5143 3450 0,'0'0'0,"43"21"32,-22-21-32,0 0 0,0-21 15,0 0-15,1 21 0,20-21 16,-21-21-16,0 20 0,22 1 16,-22 0-16,0-21 0,21 21 0,-21-1 15,-21-20-15,22 0 16,-22 21-16,0-1 15,-22 22-15,-20 0 16,21 0-16,0 0 0,0 0 16,-22 22-16,22-1 0,-21 21 15,21 0-15,21-20 0,-22 20 16,1 0-16,21-21 0,-21 64 16,21-64-16,0 0 0,0 22 15,0-22-15,0 0 0,21 0 0,0 0 16,1-21-16,-1 0 15,0 0-15,0 0 0,21 0 0,-20 0 16,-1 0-16,21-21 0,-21 0 16,22 21-16,-1-21 0,-21 0 15,21-22-15,43-20 0,-43 21 16,22-43-16,-22 43 16,1-22-16,-22 22 0,21-1 0,-21-20 15,0 21-15,1-22 16,-22 22-16,0-22 0,0 22 0,21-22 15,-21 22-15,0 21 0,0-43 16,0 43-16,0 0 0,-21 21 16,21 21-16,0 0 15,-22 1-15,22 20 0,0 0 0,-21 1 16,21-1-16,0 0 16,0 1-16,0-1 0,0 21 0,0 22 15,-21-21-15,21-22 16,-21 21-16,21-20 0,0-1 0,0 0 15,0-20-15,0 20 0,0-21 16,0 0-16,0 0 0,0 1 0,0-1 16,21-21-1,0 0-15,0 0 16,1-21-16,-1-1 16,0 1-16,-21 0 0,21 0 15,0 0-15</inkml:trace>
  <inkml:trace contextRef="#ctx0" brushRef="#br0" timeOffset="8247.56">6265 3302 0,'0'21'16,"21"-21"15,1 0-31,-22-21 0,21 0 16,0 21-16,0-21 0,0 0 15,22-1-15,-43 1 0,21 0 0,0 0 16,0 0-16,-21 0 0,21 21 16,-21-22-16,0 1 0,0 0 15,0 0-15,-21 21 0,0 0 16,0 0-16,0 0 0,-1 0 16,1 0-16,0 21 0,0-21 15,0 21-15,0 0 0,-1 22 0,1-22 16,0 0-16,21 21 0,0 22 15,0-22-15,0-21 16,0 1-16,0 20 0,0-21 0,21 0 16,0 0-16,1 1 15,-1-22-15,0 0 0,21 0 0,22 0 16,-43 0-16,21 0 16,1-22-16,-1 1 0,0 0 0,1 0 15,-22 0-15,21 0 0,-21-1 16,22 1-16,-22-21 0,0 21 0,0 0 15,-21-22-15,0 22 0,21 0 0,-21 0 16,21 21-16,-21-21 0,0-1 16,0 44 15,0-1-31,0 0 0,0 0 16,0 0-16,0 0 0,0 1 15,0-1-15,0 0 0,0 0 16,0 0-16,0 0 0,0 1 15,0-1-15,0 0 0,-21 0 16,21 0-16,0 0 16,0-42 15,0 0-31,0 0 16,0 0-16,0-22 0,0 22 15,0 0-15,0-21 0,0 21 16,21-22-16,1 1 0,-1 21 0,0-22 15,21 22-15,-21 0 0,22 0 16,-22 0-16,21 0 0,1 21 16,-22 0-16,21 0 0,-21 0 0,0 0 15,1 21-15,-1 0 0,-21 0 16,21 0-16,-21 0 0,21 1 0,-21 20 16,0-21-16,0 21 0,0 1 15,0-22-15,0 42 0,0-41 16,0 20-16,-21 0 15,0-42-15,21 21 0,0 1 16,0-44 15,0 1-31,0 0 16,0 0 0</inkml:trace>
  <inkml:trace contextRef="#ctx0" brushRef="#br0" timeOffset="8488.44">7747 3027 0,'0'21'15,"0"0"-15,0 0 16,0 1-16,0-1 0,0 0 16,0 0-16,-21 0 0,21 0 0,0 1 15,-21-1-15,21 0 0,0 0 16,0 0-16,0 0 15,0 1 1,0-44 15,0 1-31,0 0 0,0 0 16,0 0-16</inkml:trace>
  <inkml:trace contextRef="#ctx0" brushRef="#br0" timeOffset="8663.5">7768 2815 0,'0'0'0,"-21"-21"0,0 21 31,0 0 1,21 21-1</inkml:trace>
  <inkml:trace contextRef="#ctx0" brushRef="#br0" timeOffset="9159.7">8234 3006 0,'-21'0'16,"21"-21"-16,-22 21 15,1 21 1,21 0 0,-21-21-16,21 21 0,0 0 15,0 0-15,0 1 0,0 20 0,0-21 16,0 21-16,0-20 0,0 20 15,0-21-15,0 21 0,0-20 16,0-1-16,0 0 0,0 0 0,0 0 16,0 0-16,21-21 0,0 0 0,1 0 15,-1 0-15,0 0 16,0 0-16,0-21 0,22 0 16,-22 0-16,0 0 0,0 0 15,0-22-15,0 22 0,1-21 0,-22 21 16,0-22-16,21 22 0,-21-21 15,21 21-15,-21-1 0,0-20 16,0 21-16,0 0 16,0 42 46,21-21-62,0 0 0,0 0 16,1 0-16</inkml:trace>
  <inkml:trace contextRef="#ctx0" brushRef="#br0" timeOffset="9859.45">8869 3006 0,'0'0'0,"0"-21"16,-21 42 15,-1-21-31,22 21 0,-21-21 0,21 21 16,0 0-16,-21 0 0,0 1 15,21 20-15,0-21 0,0 0 16,0 0-16,0 22 0,0-22 0,-21 0 16,21 0-16,0 0 0,0 1 15,0-1-15,0 0 0,0-42 47,0 0-31,21-1-16,-21 1 0,0 0 15,0 0-15,21-21 0,0 20 0,0 1 16,-21-21-16,22 21 0,20-43 16,-21 43-16,0-21 0,0 21 15,1-1-15,-1 22 0,21-21 0,0 21 16,-20 0-16,-1 0 16,0 0-16,0 0 0,0 0 0,22 21 15,-22 1-15,-21-1 16,0 0-16,21 0 0,-21 21 0,0-20 15,0-1-15,0 0 0,0 21 16,0-21-16,0 1 0,0-1 16,0 0-16,0 0 0,0 0 15,-21-21 17,21-21-32,0 0 15,0 0-15,0-22 16,0 22-16,0 0 0,0-42 15,21 41-15,0-20 0,0 21 16,0-21-16,1 20 0,20-41 16,-21 42-16,21 0 0,-20 21 15,20 0-15,-21 0 0,43 0 16,-43 21-16,0 0 0,0 0 16,0 0-16,-21 22 0,0-22 15,0 21-15,0-21 0,0 22 0,0-22 16,0 21-16,0-21 0,-21 22 15,0-22-15,0 0 0,0 0 0,-1 0 16,-20 22-16,42-22 16,-21-21-16,0 0 0</inkml:trace>
  <inkml:trace contextRef="#ctx0" brushRef="#br0" timeOffset="10652.8">11451 2604 0,'0'0'0,"21"-22"0,-42 22 32,0 22-32,0-1 0,0 21 0,-1 0 15,1 1-15,0-1 0,-21 106 16,21-105-16,-1-1 15,1 21-15,0-20 0,0 20 16,-21 43-16,20-64 0,1 1 16,0-22-16,0 21 0,0-21 0,21 1 15,0-1-15,-21 0 0,21-42 32,0 0-17,0-1-15,0-20 0,0 21 0,21-21 16,-21-1-16,21 1 15,0 0-15,0-22 0,0 22 0,1-22 16,-1 22-16,0-22 0,0 22 0,21-21 16,-20 20-16,-1-20 0,0 20 15,0 1-15,0 21 0,0 0 0,1 0 16,-1 21-16,-21 21 16,21 0-16,0 0 0,-21 21 0,0 1 15,0-1-15,21 0 0,-21 1 16,0 20-16,0-20 0,0-1 0,0 64 15,0-43-15,0-20 16,0-1-16,0 0 0,0 1 16,21-22-16,-21 21 0,0-21 0,0 0 15,0 1-15,0-1 0,0 0 16,0-42 15,0 0-31,0-1 0</inkml:trace>
  <inkml:trace contextRef="#ctx0" brushRef="#br0" timeOffset="10869.77">10964 3260 0,'21'-21'31,"1"21"-31,-1 0 15,0-22-15,21 22 0,-21-21 0,22 21 16,-1-21-16,-21 21 0,22-21 16,-1 21-16,0-21 0,-21 21 0,22-21 15,-22 21-15,21 0 0,-21 0 0,1-22 16,-1 22-16</inkml:trace>
  <inkml:trace contextRef="#ctx0" brushRef="#br0" timeOffset="11302.92">11705 3090 0,'0'-21'31,"0"0"-31,0 0 16,21 21-16,-21-21 0,21 21 16,1 0-16,-1-21 0,0 21 15,0-22-15,0 22 0,0 0 16,1 0-16,-1 0 0,0 0 0,21 0 15,-21 22-15,1-22 0,-22 21 16,21 0-16,0 0 0,0 21 16,0 1-16,-21-1 15,0-21-15,0 22 0,0-1 0,0-21 16,0 21-16,0-20 0,-21-1 0,21 0 16,-42 21-16,42-21 15,-21-21 1,21-21-1,0 0-15,0 0 16,0 0-16,0 0 0,0-1 16,0-20-16,0 21 0,0-21 15,0 20-15,0 1 0,21-21 0,-21 21 16,21 0-16,0-1 0,-21 1 16,21 0-16,0 0 0,1 21 0,-22-21 15,21 21-15,0-21 0,0 21 16,0 0-16,0 0 0,1 0 15,-1 0-15</inkml:trace>
  <inkml:trace contextRef="#ctx0" brushRef="#br0" timeOffset="12335.7">12742 2985 0,'0'-43'31,"0"22"-31,-21 21 16,0 0-16,0 0 0,0 0 16,-1 0-16,1 21 15,21 0-15,-21 1 0,0-1 0,0 0 16,0 21-16,-1-21 0,1 22 0,0-1 16,21 0-16,0 1 0,0-22 15,-21 21-15,21 1 0,0-22 0,0 21 16,0-21-16,0 0 0,21 1 15,0-1-15,0-21 0,1 21 0,20-21 16,-21 0 0,0 0-16,22 0 0,-22 0 0,21-21 15,-21 0-15,22-1 0,-1 1 0,0 0 16,-21-21-16,22-1 0,-1 22 16,0-21-16,22-64 0,-22 64 15,-21-1-15,1 1 0,20-21 16,-21 20-16,0 1 0,0-22 15,-21 22-15,0 0 0,0-1 0,0 1 16,0 21-16,0 0 0,0 0 16,-21 21-16,0 0 15,0 21-15,0 0 0,0 0 0,-1 21 16,1-20-16,21 20 16,-21 0-16,21 1 0,-21-1 0,21 0 15,0 1-15,0-1 0,0 0 0,-21 1 16,21 20-16,0-21 0,-21 1 15,21-22-15,0 21 0,0 1 0,0-22 16,0 21-16,0-21 0,0 0 16,0 1-16,0-1 0,0-42 31,0-1-15,0 1-16,0 0 0,21 0 15,0 0-15,-21-22 0,21 22 0,0-21 16,0 0-16,22 20 0,-22-20 15,21 0-15,-21 21 0,22-22 16,-1 22-16,-21 0 0,22 0 0,-22 21 16,21 0-16,-21 0 0,0 0 15,1 0-15,-22 21 0,21 0 16,0 0-16,-21 22 0,0-22 0,0 0 16,0 21-16,0-21 0,0 22 15,0-22-15,0 0 0,0 0 0,0 22 16,0-22-16,0 0 0,0 0 15,0 0 1,21-42 15,0 21-31,0-21 0,-21 0 0,22 0 16,-1-1-16,0-20 0,0 21 16,0-21-16,22-22 0,-1 43 15,-21 0-15,0 0 0,0-1 16,-21 1-16,0 0 0,22 21 15,-22 21 1,0 0 0,-22 1-16,1-1 0,21 0 0,0 0 15,0 0-15,-21 0 0,21 22 16,-21-22-16,21 0 0,-21 21 16,21-20-16,0-1 15,0 0-15,-21-21 16,21 21-16,0-42 31,0 0-31,21 21 16,0-21-16</inkml:trace>
  <inkml:trace contextRef="#ctx0" brushRef="#br0" timeOffset="12503">14012 2836 0,'0'0'0,"-21"0"0,42 0 0,-42 0 16,0-21-16,0 21 0,0 0 16,-1 0-1,44 0 17,-22-21-32</inkml:trace>
  <inkml:trace contextRef="#ctx0" brushRef="#br0" timeOffset="12855.73">14330 2731 0,'0'21'0,"-85"148"32,64-127-32,0 1 0,21-1 15,0 0-15,-21 1 0,21-1 0,-22 0 16,22 1-16,0-1 0,0-21 15,0 22-15,0-22 0,22 0 0,-1-21 16,0 21-16,0-21 0,0 0 0,0 0 16,1 0-16,-1 0 0,21 0 15,-21 0-15,0-21 0,1 0 0</inkml:trace>
  <inkml:trace contextRef="#ctx0" brushRef="#br0" timeOffset="13072.4">14287 3006 0,'43'0'32,"-22"0"-17,0 0-15,0 0 0,0 0 16,1 0-16,-1 0 0,0 0 0,0 0 15,0 0-15,22 0 0,-22-21 0,0 21 16,0-22-16</inkml:trace>
  <inkml:trace contextRef="#ctx0" brushRef="#br0" timeOffset="13620.17">14668 3090 0,'0'0'0,"43"0"31,-22 0-31,0 0 0,0 0 0,0 0 16,22-21-16,-22 21 0,21-21 16,-21 21-16,22-21 0,-22 21 15,21-21-15,-21 21 0,1-21 0,-1 21 16,-21-22-16,0 1 15,0 0-15,-21 21 16,-1 0-16,1 0 0,0 0 16,0 0-16,-21 0 0,20 0 0,1 0 15,-21 21-15,21 0 0,0 1 16,-1-1-16,-20 0 0,21 0 0,0 21 16,0-20-16,-1 20 0,1 0 0,0 1 15,21-22-15,0 21 0,0 0 16,0-20-16,0-1 0,0 0 0,0 0 15,0 0-15,0 0 0,21-21 16,0 0-16,22 22 0,-22-22 16,21 0-16,-21 0 0,43 0 15,-22 0-15,22-22 0,-22 1 0,22 21 16,-1-21-16,1 0 0,20 0 0</inkml:trace>
  <inkml:trace contextRef="#ctx0" brushRef="#br0" timeOffset="14971.76">15748 3006 0,'0'0'0,"-85"0"31,64 0-31,0 21 0,-43 0 16,43 0-16,-21 0 16,21 1-16,-22-1 0,22 21 0,0-21 15,0 22-15,0-1 0,0-21 0,21 21 16,-22-20-16,22 20 0,0-21 15,0 21-15,22-20 0,-1-1 16,0 0-16,0-21 0,0 0 16,0 0-16,22 0 0,-22 0 0,0 0 15,21 0-15,-20 0 0,20-21 16,-21 21-16,21-21 0,-20-1 0,-1 1 16,21-21-16,-21 21 0,0-22 0,22 1 15,-1-64 1,0 64-16,-20 0 0,41-64 15,-42 63-15,0-20 0,1 21 16,-1-22-16,0 22 0,0-22 0,-21 22 16,21 0-16,-21-1 0,0 1 15,0 21-15,0 0 0,0-22 16,-21 43-16,0 0 0,0 21 16,21 1-16,-21-1 0,-1 21 0,1 0 15,21 1-15,-21 20 0,0-20 16,21 20-16,-21-21 0,21 22 0,0-22 15,0 22-15,-21-1 0,21-20 16,0 20-16,0-21 0,0 22 16,0-22-16,0 1 0,0-1 0,0-21 15,0 21-15,0-20 0,21-1 16,0 0-16,-21 0 0,42-21 0,-21 0 16,1 0-16,-1 0 0,21 0 15,0 0-15,22-21 0,-22 0 16,1 0-16,-1-1 15,0 1-15,-21-21 0,22 21 0,-22-22 16,0 1-16,21 0 0,-20-22 16,-1 43-16,-21 0 0,21 0 15,-21 0-15,-21 21 32,0 0-32,21 21 0,-22 21 15,1-21-15,21 0 0,-21 22 16,21-22-16,0 21 0,-21-21 0,21 22 15,0-1-15,0-21 16,0 0-16,0 1 0,0-1 0,0 0 16,21-21-16,-21 21 0,21-21 15,0 0-15,1 0 0,-1 0 16,21 0-16,-21 0 0,0-21 0,1 21 16,-1-21-16,21 0 0,-21-1 15,0 1-15,1 0 0,-1-21 16,-21 21-16,42-64 15,-21 43-15,-21 20 0,0-20 0,0 21 16,0 0-16,0 0 0,21-1 16,-21 44-1,0-1 1,0 0-16,-21 0 0,21 21 16,0-20-16,0 20 0,0-21 0,0 0 15,0 22-15,0-22 0,0 0 16,0 0-16,0 0 0,0 0 0,0 1 15,21-22-15,1 0 16,-1 0-16,0 0 16,0 0-16,0 0 0,0-22 15,-21 1-15,22 0 16,-1 0-16,-21-21 0,21 20 16,-21 1-16,42-42 0,-42 20 15,21 1-15,1 21 0,-1 0 16,0 0-16,21-1 0,-21 1 15,22 0-15,-22 0 0,21 21 0,1 0 16,-22 0-16,21 0 0,-21 0 16,0 0-16,1 21 0,-1 0 0,0 22 15,-21-22-15,0 21 0,21-21 16,-21 22-16,0-1 0,0-21 0,0 21 16,0-20-16,0-1 0,0 0 0,-21 21 15,21-21-15,-21 1 16,0-1-16,-1-21 15,22-21 1,0-1 0,0 1-16,0 0 0,0-21 15,0 21-15,22-1 0,-1-20 16,0-21-16,0 20 16,0 22-16,0 0 0,1-21 0,-1 20 15,0 1-15,0 0 0,0 0 16,0 0-16,1 21 0,-1 0 15,0 0 1,0 0-16,-21 21 16,0 0-16,0 0 0,0 0 15,0 1-15</inkml:trace>
  <inkml:trace contextRef="#ctx0" brushRef="#br0" timeOffset="15348.46">18034 3344 0,'0'0'15,"21"0"-15,0 0 0,0 0 0,1 0 16,-1 0-16,0 0 16,0-21-16,0 21 0,0-21 0,22 0 15,-22 0-15,21 0 0,-21-1 16,22-20-16,-22 21 0,0 0 0,0 0 16,0-1-16,-21 1 0,0 0 0,0 0 15,-21 21 1,0 0-16,-21 0 0,21 0 15,-1 0-15,-20 21 0,21 0 0,-21 0 16,20 1-16,-20 20 0,21 0 16,0-21-16,0 22 0,-1-1 15,1 0-15,21 1 0,-21-22 0,21 21 16,0-21-16,0 1 0,0 20 16,21-21-16,0 0 0,22 0 15,-22-21-15,0 0 0,21 22 0,-20-22 16,20 0-16,-21 0 0,21 0 15,1 0-15,-22 0 0,21-22 0,1 1 16,-22 0-16,21 21 0,0-21 16,-20-21-16,20 20 0,-21-20 0,21 21 15,-20-21-15</inkml:trace>
  <inkml:trace contextRef="#ctx0" brushRef="#br0" timeOffset="15708.79">15981 2752 0,'-21'0'16,"42"0"-16,-21 0 0,21 0 0,0 0 16,21 0-16,1 0 15,20-21-15,-20 21 0,20 0 0,1-22 16,126 22-16,-126 0 16,-1 0-16,1 0 0,-22 0 15,0-21-15,1 21 0,-1 0 0,-21 0 16,0 0-16,0 0 0,1 0 0,-1 0 15,-21-21 1</inkml:trace>
  <inkml:trace contextRef="#ctx0" brushRef="#br0" timeOffset="17008.43">2180 4763 0,'0'0'0,"-21"0"16,0 0-16,0 0 15,21-22-15,0 1 0,-22 21 16,22-21-16,-21 0 16,21 0-16,0 0 0,0-1 15,0 1-15,0 0 0,0 0 16,21 0-16,1 0 0,-1-1 16,0 22-16,0 0 0,0 0 15,22 0-15,-22 0 0,21 22 16,-21-1-16,22 0 0,-22 21 0,0-21 15,0 22-15,0-1 0,-21 64 16,0-43-16,0 1 0,-21-1 16,0-20-16,-21 20 0,-1 1 15,1-22-15,0 22 0,-1-22 0,1 0 16,21 1-16,-22-1 0,-41 21 16,63-41-16,-22-1 0,22-21 15,-21 21-15,21-21 0,-1 0 16,1 0-16,0-21 0,0 21 0,0-21 15,0-1-15,-1 1 0,1 0 16,0-21-16,21 21 0,0-22 0,0 22 16,0-21-16,0-1 0,0 22 15,21 0-15,0-21 0,1 21 0,-1 21 16,21-22-16,-21 22 0,0 0 16,22 0-16,-22 0 0,0 0 0,21 22 15,-20-1-15,-1 0 0,21 0 16,-21 21-16,0-20 15,1-1-15,-1 21 0,21 0 16,-42-20-16,21-1 0,0 21 16,-21-21-16,22 22 15,-22-22-15,21-21 32</inkml:trace>
  <inkml:trace contextRef="#ctx0" brushRef="#br0" timeOffset="17207.55">2582 5292 0,'0'0'0,"0"-21"32</inkml:trace>
  <inkml:trace contextRef="#ctx0" brushRef="#br0" timeOffset="18733.56">4784 4953 0,'21'0'15,"0"0"-15,0 0 16,0-21-16,0 21 0,-21-21 15,22 0-15,-1 21 0,0-22 16,0 1-16,0 0 0,0 0 0,1 0 16,-1-22-16,-21 22 15,0 0-15,0 0 0,0 0 16,0 0-16,-21 21 0,-1 0 0,-20-22 16,21 22-16,-21 0 0,-22 0 15,22 0-15,-22 0 0,22 22 16,-22-1-16,22 0 0,-21-21 15,20 21-15,1 0 0,21 0 0,0 22 16,-1-22-16,1 0 0,21 21 16,0-20-16,0 20 0,21-21 15,1 0-15,-1 22 0,21-22 0,0 0 16,1 21-16,-1-21 0,0 1 16,1-1-16,-1 0 0,0 0 0,1 21 15,-1-20-15,-21-1 0,0 0 0,22 0 16,-43 0-16,21 0 0,-21 22 15,0-1-15,0-21 0,-21 0 16,-22 1-16,22 20 0,-21-21 16,0 0-16,-22 0 0,22 1 15,-1-22-15,1 0 0,-21 0 16,20 0-16,22 0 0,-21 0 0,-1-22 16,22 22-16,-21-21 0,21 0 15,0 0-15,-1-21 0,1 20 0,0 1 16,21 0-16,-21 0 0,21-21 15,0 20-15,0-20 16,0 21-16,0 0 0,42-22 0,-21 22 16,22 0-16,-1 0 0,0 0 15,1 21-15,20-21 0,1-1 16</inkml:trace>
  <inkml:trace contextRef="#ctx0" brushRef="#br0" timeOffset="19180.09">5440 4953 0,'0'0'0,"0"21"31,-21 0-31,-1-21 0,-20 22 0,21 20 16,0-21-16,0 21 0,-1-20 16,1 20-16,0 0 0,21-21 0,-21 22 15,21-1-15,-21-21 0,21 22 16,0-22-16,0 21 0,0-21 15,0 0-15,0 22 0,0-22 16,21 0-16,0 0 0,0-21 16,0 0-16,1 0 0,-1 0 15,0 0-15,21-21 0,1 0 0,-22 0 16,21 0-16,0-1 0,1 1 16,-22-21-16,21 21 0,1 0 0,-1-43 15,-42 22-15,0-1 16,0 22-16,0-21 0,0 0 0,-64-22 15,43 22-15,-21-1 16,21 22-16,-22 0 0,1 0 16,0 0-16,-1 21 0,22 0 15,-42 0-15,42 0 0,-1 21 16,1 0-16,0 0 0,21 0 16,0 1-16,0-1 0,0 0 0,0 0 15,0 0-15,21 0 0,22 1 16,-22-22-16,63 0 0,-41 0 15,-1 0-15,22 0 0</inkml:trace>
  <inkml:trace contextRef="#ctx0" brushRef="#br0" timeOffset="20026.86">6329 4678 0,'0'0'0,"0"-21"0,0 0 0,0-1 16,0 1-16,-21 21 15,-1 0-15,22 21 16,0 1-16,0-1 0,-21 0 0,0 21 16,21 1-16,-21 20 0,21-21 15,0 22-15,-21-1 0,0 1 0,21-1 16,-22 1-16,1-1 0,21 22 16,-42 63-16,42-63 15,-21 0-15,0 105 0,-1-84 16,1 0-16,21 21 0,0-21 15,-21 21-15,0 0 0,0 127 16,21-127-16,0-22 0,0 1 0,0 21 16,42-42-16,-21 21 0,-21 42 15,-21-106-15,42 1 0,-21 41 0,0-41 16,0-22-16,43-21 16,-22 0-16,-21-21 0,21-1 0,0-20 15,0 21-15,64-64 0,-64 43 0,-21-22 16,42 1-16,-20-22 0,20 1 0,21-1 15,-20-21-15,-1 21 16,22-42-16,-22 22 0,0-22 0,1 21 16,20-127-16,-42 127 15,-21 21-15,0-20 0,-21 20 0,0 21 16,-21-20-16,-1 41 0,-20-20 0,20 42 16,-20-22-16,21 22 0,-1 0 15,-20 0-15,-22 21 0,43 0 16,21 0-16,-22 0 0,22 0 15,0 0-15,63 0 32,-21 0-32,1-21 15,20 0-15,0 21 0,1-22 16,-1 1-16,21 0 0,-20-21 16,20 21-16,1-1 0,20-20 0,-20 0 15,-1-1-15,1 1 0,-1 0 16,1-22-16,-22 22 0,1-22 0,-1 1 15,0 21-15,-21-1 0,1 1 16,-1 0-16,-21-1 0,21 22 0,-21 0 16,0 0-16,0 0 0,0-1 15,-21 44 1,21 20 0,-21-21-16,-1 21 0,22 1 0,0-1 15,-21 22-15,0-22 0,0 21 0,21 1 16,-21-1-16,21-20 0,0 20 15,0-20-15,0-1 0,0 0 0,0 1 16,0-1-16,0-21 0,0 21 0,0-20 16,0-1-16,0 0 0,0 0 15,21-21 1,0 0-16,-21-21 16,21 0-16,-21 0 0,21-22 15,1 22-15,-22 0 0,0 0 0</inkml:trace>
  <inkml:trace contextRef="#ctx0" brushRef="#br0" timeOffset="20235.5">6900 5080 0,'0'0'0,"-21"21"16,42-21 15,0 0-31,1 0 0,-1 0 0,0 0 15,0 0-15,0 0 0,22 0 16,-22 0-16,0 0 0,21 0 16,-21-21-16,22 21 0,-22 0 0,0-21 15,21 21-15,1 0 0,-22 0 0,21-21 16</inkml:trace>
  <inkml:trace contextRef="#ctx0" brushRef="#br0" timeOffset="20795.34">7662 4995 0,'21'0'0,"-42"0"0,64-21 0,-22 21 16,-21 21-1,0 1-15,0-1 0,-21 0 16,-1 0-16,22 21 0,-21 1 16,0-22-16,0 21 0,21 1 0,0-1 15,-21-21-15,0 21 0,21 1 16,0-1-16,0-21 0,0 0 16,0 1-16,0-1 0,21-21 31,0 0-31,0-21 15,0-1-15,0 1 0,1 0 16,-1 0-16,0 0 0,21 0 0,-21-22 16,1 22-16,20-21 0,-21 21 15,0-1-15,0-20 0,1 21 0,-1 21 16,-21-21-16,0 42 16,0 0-1,0 0-15,0 0 0,0 1 0,0 20 16,21-21-16,-21 21 0,0-20 15,21-1-15,0 21 0,-21-21 0,21 0 16,1 1-16,20-1 16,-21 0-16,0-21 0,22 0 0,-22 0 15,0 0-15,21 0 0,-21 0 16,22 0-16,-22-21 0,21 0 0,-21-1 16,1 1-16,20 0 0,-21 0 0,0 0 15,0-22-15,1 22 0,-22-21 16,0 0-16,0-1 0,0 1 0,0 0 15,0-1-15,-22 1 0,1 0 16,0-1-16,0 22 0,0 0 16,0 21-16,-1 0 0,1 0 0,0 0 15,0 0-15,0 21 0,0 0 16,21 0-16,0 1 0,0-1 16,0 0-16,0 0 0,0 0 15,0 0-15,0 1 0,21-1 16,0-21-16,21 0 0,-21 0 15</inkml:trace>
  <inkml:trace contextRef="#ctx0" brushRef="#br0" timeOffset="21611.25">9292 4995 0,'0'0'0,"21"-21"0,-21 0 16,0 0-16,0 0 0,0 0 15,0-1-15,0 1 0,-21 0 0,0 21 16,0 0-16,0 0 0,-1 0 15,-20 0-15,21 0 0,-21 42 0,-1-20 16,1 20-16,0 0 0,-1 1 16,1 20-16,21-21 0,-22 1 0,1 20 15,21-20-15,-21 41 16,20-63-16,22 22 0,0-22 0,0 21 16,0-21-16,22 1 0,-1-22 15,0 21-15,21-21 0,-21 0 0,22 0 16,-22 0-16,21 0 0,1-21 0,-22-1 15,21 1-15,0 0 16,-20 0-16,-1 0 0,21 0 0,-21-22 16,0 22-16,1-21 0,-1-1 15,0-41-15,-21 41 0,21 22 16,0-42-16,-21 42 0,0 42 31,-21 0-31,21 21 16,-21-21-16,21 22 0,0-1 15,-21-21-15,21 22 0,0-1 0,0-21 16,0 21-16,0-20 0,0-1 16,0 0-16,21 0 0,-21 0 15,21-21-15,0 21 0,0-21 0,1 0 16,-1 0-16,0 0 16,0 0-16,0 0 0,-21-21 0,21 0 15,1 21-15,-1-21 0,0 0 0,-21 0 16,21-1-16,0 1 0,-21-21 15,21 21-15,1-22 0,-22 22 0,21-21 16,0 21-16,0 0 0,0-22 16,22 22-16,-22 0 0,21 0 15,-21 0-15,22 21 0,-1 0 0,0 0 16,-21 0-16,22 0 0,-1 21 0,-21 0 16,43 21-16,-43-21 15,0 22-15,0-22 0,-21 0 16,0 21-16,0-20 0,0-1 15,0 0-15,0 0 0,0 0 0,0 22 16,-21-43-16,0 21 0,0-21 16,0 0-16,-1 0 15,1-21 1,21-1 0,0 1-16,0 0 0,0 0 0,0 0 15,0 0-15,0-1 0,0 1 16,21-21-16,-21 21 0,22 0 0,-1-1 15,0-20-15,0 21 0,21 0 16,-20 0-16,20-1 0,-21 1 16,21 0-16,1 21 0,-1-21 0,-21 21 15,22-21-15,-22 21 0,0 0 16,0 0-16</inkml:trace>
  <inkml:trace contextRef="#ctx0" brushRef="#br0" timeOffset="21884.7">10647 5186 0,'0'0'0,"0"21"16,21-21 0,0 0-1,21 0-15,-20 0 16,-1-21-16,0 21 0,21-21 0,-21 0 16,1-1-16,20 1 0,-21 0 0,21 0 15,-20 0-15,-1-22 0,0 22 16,-21 0-16,0-21 0,0 21 0,0-1 15,0 1-15,0 0 0,-64 0 16,43 21-16,-21 0 0,21 21 16,-22 0-16,1 0 0,0 1 15,-22 62-15,22-41 0,21 20 16,-43 22-16,64-64 0,0 21 16,0-21-16</inkml:trace>
  <inkml:trace contextRef="#ctx0" brushRef="#br0" timeOffset="21983.56">11049 5355 0,'0'-21'0</inkml:trace>
  <inkml:trace contextRef="#ctx0" brushRef="#br0" timeOffset="22984.71">10583 5122 0,'0'22'63,"0"-1"-48,0 0-15,-21 0 0,21 0 16,-21 0-16,21 1 0,0-1 0,0 0 16,0 0-16,0 0 0,0 0 15,0 1-15,0-1 0,0 0 16,21-21-16,0 0 15,-21 21-15,21-21 0,1 0 16,-1 0-16,0 0 0,21 0 16,1 0-16,-22-21 0,21 0 0,0 21 15,22-21-15,-22-1 0,22 1 16</inkml:trace>
  <inkml:trace contextRef="#ctx0" brushRef="#br0" timeOffset="23327.34">12531 4551 0,'0'0'16,"-22"-21"-16,1 21 15,0 21-15,0 0 16,21 0-16,0 0 0,0 22 16,-21-1-16,21 0 0,-21 1 15,-1 20-15,22 1 0,-21-1 0,0 1 16,0-22-16,21 22 0,-42-22 0,20 0 16,1 22-16,0-43 0,-21 42 15,21-20-15,21-22 0,0 0 16,0 0-16,0-42 31,0 0-31,21 0 16</inkml:trace>
  <inkml:trace contextRef="#ctx0" brushRef="#br0" timeOffset="24035.43">12192 4953 0,'0'0'0,"0"-42"0,-42-1 16,42 1-16,0 21 0,0-21 15,0 20-15,0-20 0,0 21 16,21 0-16,0 0 0,0-1 16,21 1-16,-20 0 0,20 21 0,0-21 15,-21 0-15,22 21 0,-1 0 0,0 0 16,-20 0-16,20 0 0,-21 0 0,21 0 16,-20 21-16,-1 0 0,21 0 0,-42 0 15,21 1-15,-21 20 0,0-21 16,0 21-16,0-20 0,-21 20 0,21 0 15,-42 1-15,21-22 0,-22 21 0,1-21 16,0 22-16,-1-22 16,-63 21-16,64-21 0,0 0 15,21-21-15,-22 0 0,22 0 0,0 0 16,0 0-16,21-21 16,0 0-1,21 21-15,0 0 0,21 0 16,-20 0-16,-1 0 0,0 0 15,0 0-15,0 21 0,0 0 16,22 1-16,-22-1 0,0 0 0,0 21 16,0-21-16,22 22 15,-43-22-15,21 21 0,0-21 0,-21 1 16,21-1-16,0-21 0,-21 21 0,22 0 16,-1-21-16,0 0 0,0 21 15,0-21-15,0 0 0,22 0 0,-22 0 16,21 0-16,1-21 0,-1 0 15,0 0-15,1 21 0,-22-21 0,21-1 16,0-20-16,1 21 0,-1 0 16,0-22-16,-20 1 0,-1 0 0,21 21 15,-21-64-15,-21 64 0,0-22 16,0 22-16,0 0 16,-21 21-16,0 0 15,0 21-15,0 0 0,-1 1 0,1 20 16,0 0-16,0-21 0,0 22 15,0-1-15,-1 43 16,22-43-16,0-21 0,0 0 16,0 1-16,0-1 0,43 21 15,-43-21-15,21-21 0,0 0 0,21 0 16,-20 0-16,41 0 16,-42 0-16,22 0 0,-1 0 0,-21-21 15,21 21-15,1-21 0,-1 0 16,22 0-16</inkml:trace>
  <inkml:trace contextRef="#ctx0" brushRef="#br0" timeOffset="25319.7">14287 5017 0,'0'0'0,"0"-22"0,0 1 0,0 0 16,0 0-16,-21 21 0,0 0 0,0 0 16,0 0-16,0 0 0,-22 0 0,22 0 15,-21 21-15,-1 0 0,22-21 16,-21 43-16,-22-1 0,22 0 15,21-21-15,-21 22 0,20-22 16,1 21-16,0 1 0,0-22 16,0 21-16,21-21 0,0 0 0,0 1 15,0-1-15,0 0 0,0 0 0,0 0 16,21-21-16,0 0 0,0 0 16,0 0-16,1 0 0,-1 0 0,21 0 15,-21-21-15,22 21 0,-1-21 0,-21 0 16,0 0-16,22-1 0,-22 1 0,21 0 15,-21 0-15,0 0 0,1 0 16,-1-1-16,0 1 0,0 0 0,-21 0 16,21 0-16,-21 0 0,21 21 0,-21-22 15,0 44 17,0-1-32,0 0 0,0 0 15,-21 21-15,0-20 0,0-1 16,21 21-16,0 0 0,-21-20 15,0 20-15,21 0 0,-22 22 0,22-22 16,0 22-16,0-1 0,-21 1 0,21-1 16,-21-21-16,21 22 0,-21 21 15,21-22-15,0 1 0,0 20 0,0-20 16,0 20-16,-21 1 0,21 0 0,0-1 16,0 1-16,-43-21 0,43-1 0,-21 22 15,0-22-15,21 1 0,0-1 0,0-20 16,-21-1-16,0-21 0,21 0 0,-21 0 15,21 1-15,0-44 16,0 1-16,21 0 16,0 0-16,21-21 0,-21-1 0,1 1 15,20-22-15,0 1 0,-21 21 0,1-43 16,-1 21-16,21-20 0,0-1 0,-20 0 16,62-105-16,-63 84 15,22 21-15,-1-20 0,-21-1 0,0-21 16,22 21-16,-1 21 0,-21 1 0,-21-22 15,0 42-15,0-84 0,21 85 16,-21 20-16,0 1 0,0 0 16,0 20-16,0 1 0,0 0 15,0 63 17,0-20-32,0-1 0,-21 21 0,21-21 15,0 22-15,0-1 0,0 0 0,0-21 16,0 22-16,0-1 0,0-21 15,0 22-15,0-22 0,0 0 0,0 0 16,0 0-16,21-21 0,-21 21 16,22-21-16,-1 0 0,0 0 0,0 0 15,0 0-15,0-21 0,1 0 16,20 21-16,-21-21 0,0 0 16,22 0-16,-22-22 0,0 22 0,21-21 15,-21 21-15,22-22 0,-22 1 16,0 21-16,0-22 0,0 22 15,1 0-15,-22-21 0,21 21 16,-42 42 15,-1 21-15,1-21-16,21 0 0,-21 22 0,21-22 16,-21 21-16,21-21 0,0 1 15,0 20-15,0-21 0,0 0 0,0 0 16,0 1-16,21-1 0,0-21 15,0 21-15,1-21 0,-1 0 16,0 0-16,0 0 0,0 0 16,22-42-16,-22 42 0,21-22 15,-21 1-15,0 0 0,22-21 16,-22 21-16,0-22 0,0 1 0,0 21 16,1-22-16,-1 1 0,0 0 15,0 21-15,-21-1 0,0 1 0,0 0 16,0 42-1,0 0-15,0 1 16,-21-1-16,21 21 0,0-21 16,-21 22-16,21-22 0,-21 0 15,21 21-15,0-21 0,0 1 0,0-1 16,0 0-16,0 0 0,0 0 16,21-21 30,0-21-46,-21 0 0,21 0 16,0 0-16</inkml:trace>
  <inkml:trace contextRef="#ctx0" brushRef="#br0" timeOffset="25499.22">15769 4741 0,'0'0'0,"-21"-21"16,0 21-16,0 0 15,-1 0 1,44 0 31,-1 0-47,0 0 16</inkml:trace>
  <inkml:trace contextRef="#ctx0" brushRef="#br0" timeOffset="25931.74">15960 4847 0,'-22'0'16,"22"-21"0,0 0-16,22 21 15,-1-21-15,0 21 0,0 0 16,21-21-16,-20 21 0,20 0 0,-21 0 15,21 0-15,-20 21 0,20 0 16,-21 21-16,0-21 0,0 22 16,1-1-16,-22-21 0,0 22 15,0-1-15,0 0 0,0 1 0,0-22 16,-22 21-16,-20-21 0,21 22 0,0-22 16,0 0-16,-1-21 0,22 21 15,-21-21-15,0 0 0,21-21 31,0 0-31,0 0 0,0-1 16,21 1-16,0-21 0,1 21 16,-1-22-16,0 1 0,21 21 0,-21-21 15,22-1-15,-22 22 0,21 0 16,1-43-16,-1 64 0,-21-21 16,21 21-16,-20 0 15,-1 0 1,-21 21-16,0 1 15,21-22-15,-21 21 0</inkml:trace>
  <inkml:trace contextRef="#ctx0" brushRef="#br0" timeOffset="26280.69">16700 5144 0,'0'0'0,"22"0"0,-1 0 0,0 0 15,0 0-15,0 0 16,0 0-16,-21-22 0,22 1 0,-1 21 15,0-21-15,0 0 0,0 0 0,0 0 16,1-1-16,-22 1 16,0 0-16,21-21 0,-21 21 0,0-1 15,0 1-15,-21 21 16,-1 0 0,1 21-16,0 1 0,21-1 15,-21 0-15,0 21 0,0-21 0,21 22 16,-22-1-16,22-21 0,0 22 15,0-1-15,0-21 0,0 0 16,0 22-16,0-22 0,0 0 0,0 0 16,22 0-16,20 0 15,-21-21-15,21 0 0,-20 0 0,20 0 16,0 0-16,1 0 0,62 0 16,-62 0-16,20-21 0,-20 0 15,20 0-15,-21 0 0,1 0 16</inkml:trace>
  <inkml:trace contextRef="#ctx0" brushRef="#br0" timeOffset="26808.14">17780 5038 0,'0'0'0,"0"-43"0,0 22 0,0-21 16,0 21-16,0 0 0,-21-1 0,0 22 15,-1 0-15,1 0 0,-21 0 16,21 0-16,-22 22 0,22-22 0,-21 21 16,21 0-16,-22 0 0,22 0 15,-21 0-15,21 1 0,0-1 16,-22 21-16,22 0 0,0 1 15,21-22-15,0 0 0,0 21 16,0-20-16,0-1 0,0 0 0,0 0 16,0 0-16,21 0 0,0-21 0,0 0 15,22 0-15,-22 0 0,0 0 0,21 0 16,-20 0-16,20 0 0,-21 0 0,21 0 16,1-21-16,-22 0 0,0 0 0,21 0 15,-20 0-15,-1-1 0,21 1 0,0-63 16,-20 41-16,-1 1 0,21-64 15,-21 43-15,0 20 0,1-20 16,-1-22-16,-21 43 0,21-1 16,-21 22-16,0-21 0,21 21 0,-21 0 15,0-1-15,0 1 0,0 0 0,-21 21 16,0 0 0,0 21-16,21 0 0,-22 1 0,1-1 15,0 21-15,0 0 0,21 1 0,-21 20 16,21-20-16,-21 84 0,21-64 15,0 43-15,0 0 0,0-64 16,21-21-16,0 22 0,0-22 16,0 0-16,0-21 0,22 21 15,-22 0-15,0-21 0,21 0 0,-20 0 16,20 0-16,0 0 0,1 0 0,-1 0 16,21-21-16,-20 0 0,41 0 15,-41-22-15,-1 22 0,0 0 16,1-21-16,-22 21 0,0-22 15,0 22-15,0 0 0,-21 0 0</inkml:trace>
  <inkml:trace contextRef="#ctx0" brushRef="#br0" timeOffset="27967.68">2265 7027 0,'0'0'0,"-21"0"0,-1 0 16,1 0-16,0 0 0,0 0 15,0 0 1,21-21 0,0 0-16,21 0 15,0 21-15,0-21 0,0 21 16,1 0-16,20 0 0,21-21 15,-41 21-15,20 0 16,-21 21-16,0-21 0,0 21 16,1 0-16,-22 21 0,0-20 15,0 20-15,0 0 0,-22 1 0,1-1 16,-21 21-16,0-20 0,-1-1 16,1 0-16,0 1 0,20-22 0,-20 0 15,21 0-15,0 0 0,0-21 16,-1 0-16,22-21 31,0 0-31,0 0 0,0 0 0,0 0 16,0-1-16,22 1 0,20 0 15,-21 0-15,0 21 0,22-21 0,-1 21 16,0 0-16,1 0 16,-22 0-16,21 0 0,0 21 0,1 0 15,-22 0-15,21 0 0,-21 22 16,1-22-16,-22 21 0,0 1 0,0-1 15,-43 0-15,22 1 0,-64 20 16,43-42-16,-21 22 0,20-22 16,-20 0-16,20 0 0,1 0 15,-21 0-15,20-21 0,22 0 16,-21 0-16,-1 0 0,22 0 0,0 0 16,-21 0-16,21-21 15,-1 21-15,1-21 0,21 0 0,-21 21 16,21-21-16,0 0 15,0-1-15,0 1 0,21 0 16,0 0-16,1 0 0,20-22 16,-21 22-16,0 0 0,43-21 15</inkml:trace>
  <inkml:trace contextRef="#ctx0" brushRef="#br0" timeOffset="28148.04">3090 7387 0,'43'43'16,"-86"-86"-16,64 86 47,-21-22-47,22-21 31</inkml:trace>
  <inkml:trace contextRef="#ctx0" brushRef="#br0" timeOffset="28895.69">4953 7811 0,'0'-22'16,"0"1"0,0 0-16,0 0 0,21 0 15,0 0 1,-21-1-16,21 1 0,-21 0 0,0-21 15,0 21-15,0-43 0,0 43 16,0-21-16,-21 20 0,-21-20 16,21 21-16,0-21 0,-22 20 0,22 1 15,-21 0-15,-1 0 0,-20 21 16,21 0-16,-1 0 0,-20 21 0,20-21 16,-20 42-16,21-20 0,-1 20 0,1 0 15,0 1-15,-1 20 0,22-21 16,0 22-16,0-22 0,0 1 0,21-1 15,21 0-15,-21 1 0,0-1 16,0 0-16,0-21 0,21 22 0,0-22 16,0 0-16,0 0 0,1 0 15,20-21-15,-21 0 0,21 0 16,1 0-16,-22-21 0,21 0 0,1 0 16,-1 0-16,-21 0 0,21-22 15,1 22-15,-22-21 0,21-1 0,-21 1 16,22 0-16,-22-22 0,0 22 15,0-22-15,43-84 0,-64 85 16,21-1-16,0 1 0,-21-1 16,21 1-16,-21-22 15,0 43-15,0 21 0,0-1 0,0 1 16,0 42 0,-21 22-16,21-22 15,0 21-15,0 22 0,0 63 16,0-64-16,0 22 0,0-22 15,0 1-15,0-22 0,0 64 16,0-64-16,0 1 0,0-1 16,0 0-16,0-20 0,21 20 15,0-42-15,1 0 16,-1 0-16,0 0 0,0 0 16,21-21-16,-20 0 0,-1 21 15,21-22-15</inkml:trace>
  <inkml:trace contextRef="#ctx0" brushRef="#br0" timeOffset="29371.56">5757 7345 0,'0'0'0,"21"-21"0,1 0 15,-22-1-15,-22 22 16,1 0 0,0 22-16,-21-1 0,21 0 0,-1 0 15,1 21-15,0-20 0,-21 20 0,21 0 16,-1 1-16,1-1 0,0 0 15,21-21-15,0 22 0,-21-1 0,21-21 16,0 0-16,0 22 16,0-22-16,0 0 0,21 0 0,0 0 15,22 1-15,-22-22 16,0 0-16,0 0 0,21 0 0,-20-22 16,20 1-16,-21 0 0,21 0 0,-20 0 15,20 0-15,-21-1 0,0-20 16,22 21-16,-1-64 0,-21 22 15,-21 20-15,0 1 0,0-21 16,0 20-16,-21-41 16,0 41-16,0 22 0,-22-21 0,22 42 15,-21 0-15,-106 0 16,105 21-16,1 21 0,21-21 16,-22 22-16,22-1 0,-21 43 15,42-43-15,0 0 0,0 22 16,0-22-16,0-21 0,0 22 15,0-1-15,21-21 0,0 22 0,0-22 16,1 0-16,-1 0 0,21-21 0,-21 0 16,22 21-16,-22-21 0,21 0 15,43-21-15,-43 21 0,-21-21 16,22 0-16,-1 0 16</inkml:trace>
  <inkml:trace contextRef="#ctx0" brushRef="#br0" timeOffset="30327.68">6350 7387 0,'21'-63'16,"-42"126"-16,63-147 0,-42 105 31,0 0-31,-21 0 16,21 0-16,0 22 0,-21-22 16,21 21-16,0-21 0,0 22 0,0-1 15,0-21-15,0 21 0,0-20 16,0-1-16,0 0 0,21 0 0,-21 0 15,21 0-15,0-21 0,1 0 16,-1 0-16,0 0 16,0 0-16,0-21 0,0 21 0,22-21 15,-22 0-15,0 0 0,0 0 16,22-1-16,-22-20 0,0 21 0,0 0 16,-21-22-16,21 1 0,0 21 15,1-21-15,-22-1 0,0 22 0,21 0 16,-21 0-16,0 0 0,0 42 31,0 0-31,0 0 0,0 21 0,0 1 16,0-22-16,0 21 0,0 1 15,0-22-15,0 21 0,0-21 0,0 22 16,42 41 0,-21-63-16,0-21 15,1 0-15,-1 0 0,0 0 16,0 0-16,0 0 15,0-21-15,1 21 0,-1-21 0,-21 0 16,21 0-16,0 0 0,-21-1 0,21 1 16,-21-21-16,0 21 0,0-22 15,0 22-15,0-21 0,0 21 0,-21-43 16,0 43-16,21 0 16,-21 0-16,21 0 0,-21-1 15,21 1 1,21 21-1,0-21-15,0 21 0,21 0 0,-20-21 16,-1 21-16,21 0 0,-21 0 16,22 0-16,-1 0 0,21 42 15,-20-21-15,-22 1 0,0-1 16,0 21-16,0-21 0,1 43 16,-22-22-16,0-21 0,0 0 0,0 22 15,0-22-15,0 0 0,0 0 16,0 22-16,0-22 0,0 0 15,-22 0-15,1 0 0,21 0 0,-21-21 16,21 22-16,-21-22 16,0 0-16,0 0 15,21-22 1,0 1-16,0 0 0,0 0 16,0-21-16,21 20 0,0-20 0,0 21 15,0-21-15,0-1 0,22-20 16,-22 20-16,21 1 0,1 0 0,20 21 15,-21-22-15,22 22 0,-1 0 16,-20 21-16,-1 0 0,0 21 16,1 0-16,-1 0 0,0 43 15,-20-22-15,-1 1 0,-21-1 16,0 0-16,0 1 0,0-22 0,0 21 16,-43 0-16,22-20 0,0 20 0,0-21 15,0 0-15,-22 0 0,22 1 16,0-1-16,0 0 0,0-21 15,0 0 1,21-21 0</inkml:trace>
  <inkml:trace contextRef="#ctx0" brushRef="#br0" timeOffset="32373.6">8636 7133 0,'0'0'0,"21"-21"0,0-21 0,0-1 16,1 22-16,-1 0 0,-21 0 0,0 0 16,0 0-16,-21 42 31,-1 21-31,22-21 0,-21 0 15,0 22-15,21-1 0,0 22 16,0-22-16,-21 21 0,21-20 16,-21 20-16,0 43 15,21-64-15,-22 1 0,22-1 0,0 0 16,-21 1-16,0-1 0,21-21 16,-21 0-16,21 1 0,0-1 0,0 0 15,-21-21-15,0 0 16,21-21-1,0 0-15,-22-1 0,22 1 16,0-21-16,0 21 0,-21-22 16,21 1-16,0 0 0,0-1 0,0 1 15,0 0-15,0 21 0,0-22 0,0 22 16,21 0-16,1 0 0,-1 21 16,0 0-16,0 21 0,-21 0 15,21 0-15,0 0 0,1 22 16,-1-1-16,0-21 0,-21 22 15,21-1-15,0-21 0,-21 21 16,21-20-16,1 20 0,-1-21 0,0 0 16,0 0-16,0 1 0,22-1 15,-22 0-15,0-21 0,0 0 16,21 0-16,-20 0 0,41 0 16,-42-21-16,0 0 0,1-1 15,20 1-15,-21 0 0,0 0 0,0-21 16,1 20-16,-1-20 0,-21-21 15,21 20-15,-21 1 0,0 21 16,0-22-16,0 22 0,0 0 0,0 0 16,0 42 15,0 0-31,0 22 0,0-22 0,0 21 16,-21 0-16,21-20 0,0 20 0,0-21 15,0 21-15,0-20 0,0 20 16,0-21-16,0 0 0,0 0 0,0 1 15,0-1-15,0 0 0,21-21 16,0 0-16,0 0 0,0 0 16,1 0-16,-1 0 0,42-21 15,-42 21-15,22-21 0,-1-1 0,-21 1 16,0-21-16,22 21 0,-1-43 16,-21 22-16,-21-22 15,0 22-15,0-21 0,0 20 16,-21 1-16,0 0 0,-21-1 0,20 1 15,1 21-15,-21 0 0,21-1 16,-43 22-16,43 0 0,-42 22 16,41 20-16,1-21 0,0 21 15,0 1-15,21-1 0,0 22 16,0-22-16,0 0 0,0 22 0,0-22 16,0 43-16,21-43 15,-21-21-15,42 22 0,-20-22 16,-1 0-16,21 0 0,0 0 0,1-21 15,20 0-15,-20 0 0,20 0 16,1 0-16,-22 0 0,85 0 16,-85-21-16,22 0 0,-22 0 15,0 0-15,1-22 0,20 1 16,-20 0-16,-22-1 0,0 1 0,-21 0 16,0 20-16,0-20 0,0 0 15,0-1-15,0 1 0,0 21 0,-21 0 16,0 21-16,-1 0 0,1 0 15,-21 21-15,21 0 0,-43 43 16,43-22-16,-21-21 16,21 21-16,-22 1 0,22-1 0,0 0 15,0 1-15,21-22 0,0 21 16,0-21-16,0 1 0,0 20 0,0-21 16,21 0-16,0-21 15,0 0-15,0 0 0,1 0 16,20 0-16,-21 0 0,0-21 0,0 0 15,1 21-15,-1-21 0,0-22 16,0 22-16,0 0 0,0-21 16,1 21-16,-1-22 0,-21 22 0,21-21 15,0-1-15,-21 22 0,0 0 16,21 0-16,-21 0 0,21 21 16,-21 21-16,0 0 15,0 21-15,0-20 0,0-1 16,0 0-16,0 21 0,22-21 0,-22 22 15,0-22-15,21 0 0,-21 0 0,21 22 16,0-22-16,-21 0 0,42 21 16,-20-42-16,-1 21 0,42 1 15,-20-22-15,-22 0 16,21 0-16,0 0 0,1 0 0,-1 0 16,22-22-16,-22 1 0,0 0 0,22 0 15,-22 0-15,0 0 0,1-1 0,-1 1 16,-21-21-16,22 21 15,-22-22-15,0 1 0,0 21 0,-21-21 16,0-1-16,0-20 16,0 20-16,0 22 0,-21 0 15,0 21-15,0 0 0,-22 0 0,-20 0 16,20 21-16,1 0 0,0 1 16,-1 20-16,-20-21 0,-1 43 15,22-22-15,21 0 0,-21-21 0,42 22 16,0-1-16,0-21 0,0 22 15,0-22-15,0 0 0,0 0 0,21 0 16,0 0-16,0 1 0,0-22 16,0 0-16,1 21 0,-1-21 15,0 0-15,21-21 0,-21 21 16,22-43-16,-1 22 0,-21 0 16,22 0-16,-22-22 0,21 22 15,-21-21-15,22 0 0,-22-22 0,21 22 16,0-22-16,-20-20 0,20 20 15,-21 1-15,43-64 0,-43 63 16,0 22-16,0-1 0,-21 1 16,0 21-16,0 0 0,0 0 15,0 42-15,-21 0 16,0 21-16,21 1 0,-21 20 16,21-21-16,-22 22 0,22-1 15,-21 1-15,21-1 0,0 1 0,0-1 16,-21-20-16,21 20 0,0 1 0,0-1 15,0-42-15,0 1 0,21 20 16,0-42-16,-21 21 0,22-21 16,-1 0-16,0 0 0,0 0 0,0 0 15,0 0-15,1 0 0,20 0 0,-21-21 16,85 0-16,-64 0 0,1 21 0</inkml:trace>
  <inkml:trace contextRef="#ctx0" brushRef="#br0" timeOffset="32938.94">12869 7260 0,'-106'-21'0,"64"21"16,21 21-16,-21 0 0,20 1 16,1-1-16,-21-21 0,21 21 0,-22 21 15,22-21-15,0 1 0,0-1 16,0 0-16,0 0 0,-1 0 0,22 0 15,0 1-15,0-1 16,22-21 0,20 0-16,0 0 0,-21 0 15,22 0-15,-22 0 0,0 0 16,21 0-16,-20 0 0,-1 0 16,0 0-16,-42 0 31,0 0-31,-1 21 0,1-21 15,0 0-15,-21 42 0,21-42 16,-1 21-16,1 1 0,-21-22 16,21 21-16,0 21 15,21-21-15,-22-21 0,22 21 0,22 1 32,-1-22-32,0 0 0,0 0 0,21 0 15,-20 0-15,-1-22 0,21 22 0,-21-21 16,0 21-16,22-21 0,-22 21 15,0 0-15,0 0 0,-21 21 16,0 0-16,0 1 16,-21 20-16,0-21 15,0 0-15,0 22 0,-1-22 16,1 21-16,-21 43 0,21-43 16,-22 0-16,22-20 0,0 20 0,0 0 15,-21 1-15,42-22 0,0 0 16,-22-21-16</inkml:trace>
  <inkml:trace contextRef="#ctx0" brushRef="#br0" timeOffset="35766.44">14012 7197 0,'0'0'0,"0"21"16,0 0-16,0 0 15,21-21-15,1 21 0,-1 1 16,0-1-16,0-21 0,21 21 0,1-21 16,41 0-16,-41 0 0,-1 0 0,0-21 15,1 0-15,-1-1 0,43 1 0,-43-21 16,0 21-16,1 0 0,-1-1 0,64-62 15,-64 63-15,-21-1 0,1 1 16,-1-21-16,0 21 0,0-22 0,-21-20 16,0 42-16,0-22 0,0 1 15,0 21-15,-21-21 0,0 20 0,0 1 0,-1 0 16,1 21-16,0 0 0,-21 0 16,21 0-16,-22 64 0,22-43 0,-21 42 15,21-20-15,-1-1 0,1 21 16,0 1-16,0 63 0,21-64 15,-21 1-15,21-1 0,0 1 16,0-1-16,0 1 0,0-1 0,0-20 16,0-1-16,0 0 0,0 1 0,0-22 15,0 0-15,0 0 0,0 0 16,0 1-16,0-1 0,-21-21 16,-1 0-16,22 21 0,-21-21 15,0 0-15,0-21 0,0 0 0,0-22 16,-22 22-16,22-21 0,-21 21 15,21-22-15,-22 22 0,1-21 16,21 21-16,-22-22 0,22 22 0,-21 0 16,0 21-16,20 0 15,-20 21-15,42 0 0,0 0 16,0 43-16,0-43 0,0 0 16,0 22-16,0-22 0,21 0 15,0 0-15,1 0 0,20 0 0,-21 1 16,21-22-16,1 21 0,-1-21 15,0 0-15,1 0 0,-1 0 0,0 0 16,1 0-16,-1 0 0,22 0 16,-22-21-16,0-1 0,1 1 0,-1 0 15,0 0-15,1 0 0,-1-22 16,0 22-16,-21-21 0,22 21 0,-22-22 16,0 1-16,-21 0 0,0 21 0,0-22 15,0 22-15,0 42 31,0 0-31,-21 1 0,21 20 0,0-21 16,-21 21-16,21-20 0,-21-1 16,21 21-16,0-21 0,0 0 0,0 1 15,0-1-15,0 0 0,0 0 16,0 0 0,0-42-1,0 0-15,21 21 0,0-21 16,0 0-16,0-22 15,0 22-15,1-21 0,-1 21 0,0-22 16,0 1-16,21 21 0,-20-22 0,20 1 16,-21 21-16,21 0 15,1 0-15,-22-1 0,0 22 0,21 0 16,-20 22-16,-1-1 0,-21 0 16,0 21-16,0-21 0,0 22 0,0-22 15,0 21-15,0-21 0,0 64 16,0-64-16,0 22 0,0-22 15,0 0-15,0 21 0,21-21 0,0 1 16,-21-1-16,21 0 0,0-21 0,1 21 16,-1-21-16,0 0 0,0 0 15,21 0-15,-20 0 0,-1 0 16,21-21-16,-21 21 0,22-21 0,-22 0 16,21-1-16,-21 1 0,0-21 15,22 21-15,-22-22 0,21 22 0,-21-21 16,1 0-16,20-43 0,-21 43 15,0-1-15,-21 22 0,0 0 16,0 0-16,-21 21 16,0 0-16,0 21 15,-22 0-15,22 0 0,0 22 0,0-22 16,0 21-16,21 0 0,0-20 16,0 20-16,0-21 0,0 21 0,0-20 15,0-1-15,21 0 0,0 21 16,0-21-16,0 1 0,-21-1 15,22-21-15,41 0 16,-42 0-16,-42 0 16,0 0-16,0 0 0,0-21 15,-1 21-15,1-22 0,0 22 16,0-21-16,0 0 0,0 21 16,-22-21-16,22 21 15,21 21 1,0 0-1,0 0-15,0 1 0,21-1 16,0-21-16,1 21 16,20-21-16,-21 0 0,21 0 0,1 0 15,-22 0-15,21 0 0,1 0 16,20 0-16,-21 0 0,1 0 0,-1-21 16,0 21-16,1-21 0,-1-1 15,0 1-15,1-21 0,-1 21 0,-21-22 16,22 1-16,-22 0 0,42-64 15,-42 42-15,1 1 0,-1-1 16,0 1-16,0-1 0,0 1 16,-21 21-16,0-1 0,0 22 15,0 0-15,0 0 0,0 0 0,-21 21 16,0 21-16,0 0 16,0 0-16,-1 21 0,22 1 15,-42-1-15,42 22 0,-21-1 0,0-21 16,0 22-16,21-1 0,0 1 15,0-22-15,0 43 16,0-43-16,21 1 0,0-1 0,0-21 0,0 0 16,0 0-16,1 1 15,-1-1-15,21 0 0,0 21 0,-20-21 16,20-21-16,0 0 0,1 0 0,-1-21 16,0 0-16,1 0 0,41 0 15,-41 0-15,41-22 0,-41 22 16,20-21-16,-21 21 0,1-22 0,-1 1 15,0 0-15,-20 20 0,-1-20 0,21-43 16,-42 43-16,0 21 16,0 0-16,0 0 0,-21 21 15,0 0-15,-22 0 0,22 21 0,-21 0 16,-64 42-16,64-20 0,-22-22 16,22 21-16,0 1 0,-1-22 15,1 21-15,21 0 16,21 1-16,0-22 0,0 0 0,0 0 15,0 0-15,0 1 0,21-22 16,0 0-16,0 0 0,22 0 16,-22 0-16,0 0 15,0 0-15,21 0 0,-20-22 0,41 1 16,-42 0-16,0-21 0,1 21 16,20-1-16,0-62 0,-21 63 15,1-22-15,-1 1 0,0 0 0,0-1 16,0 22-16,-21-21 15,0 21-15,0 42 16,0 0-16,0 0 16,0 0-16,0 0 0,-21 22 15,21-22-15,-21 21 0,21 1 16,0-22-16,0 21 0,0-21 0,0 22 16,0-1-16,21-21 0,0 0 15,-21 0-15,21 1 0,1-22 16,-1 21-16,0-21 0,0 0 0,0 0 15,0 0-15,22 0 0,-22 0 16,0 0-16,43-21 0,-43-1 16,21 1-16,-21 0 15,22-21-15,-1 21 0,0-22 0,1 1 16,-1 0-16,0-1 0,-21-20 16,22-1-16,-22 1 0,0-1 0,0 22 15,0-22-15,-21 22 0,0-43 16,0 64-16,0 0 0,-21 21 15,0 0-15,0 0 0,-21 0 16,20 21-16,1 0 0,-21 22 16,21-1-16,0 22 0,-1-22 15,1 21-15,0 1 0,0-22 0,0 22 16,21-22-16,0 22 0,0-22 0,0-21 16,0 21-16,0 1 0,0-22 15,0 0-15,21 0 0,0 0 0,0 1 16,22-1-16,20-21 15,-21 0-15,-20 0 0,20 0 16,0 0-16,-21 0 0,22-21 16,-1-1-16,0 22 0,43-63 15,-43 42-15,1-22 0,-1 1 16,0 0-16,1-22 0,-1 22 0,0-43 16,1 22-16,-1-1 0,-21-20 0,22 20 15,-22 22-15,0-22 0,-21 22 16,0 21-16,21-22 0,-42 43 15,0 22 1,0 20-16,-22 0 0,43 1 16,-106 84-16,64-64 15,21 1-15,-21-1 0,20-21 16,1 22-16,21-1 0,0-20 0,0-1 0,0 0 16,0 1-16,0-22 0,0 21 15,0-21-15,21 1 0,1-1 0,-22 0 16,21-21-16,21 21 0,-21-21 15,0 0-15,1 0 0,20 0 16,-21 0-16,0 0 0,22-21 16,-22 0-16,21 21 0,-21-21 0,22-1 15,-1 1-15,0-21 0,1 21 16,-1-22-16,0 1 0,22-43 16,-43 64-16,0-21 0,-21 0 15</inkml:trace>
  <inkml:trace contextRef="#ctx0" brushRef="#br0" timeOffset="36059.94">16954 7006 0,'0'0'0,"-21"43"0,0-43 0,0 0 16,0 0-16,21-22 0,0 1 16,21 21-16,0-21 15,21 21-15,1-21 0,-1 21 0,22 0 16,-22-21-16,21 21 0,22 0 16,-21 0-16,-1-21 0,1 21 0,-1-22 15,-21 22-15,22 0 0,-22 0 16,1 0-16,-22 0 0,0 0 0,-42 0 31</inkml:trace>
  <inkml:trace contextRef="#ctx0" brushRef="#br0" timeOffset="37155.26">2942 9525 0,'0'0'0,"0"-21"0,0 0 0,0-22 15,0 22-15,0 0 0,0-21 16,0 21-16,0-1 0,-21 1 0,0 0 16,0 0-16,21 0 0,0 0 15,-22 21-15,1 0 16,0 21-16,0 0 0,0 0 16,21 0-16,-21 22 0,-22-1 0,1 43 15,0-43-15,-1 21 16,1-20-16,21-1 0,-22 0 0,-41 43 15,63-64-15,-22 0 16,22 1-16,0-1 0,0-21 0,42-21 47,21 21-47,-21-22 0,22 22 16,-1-21-16,0 0 0,22 0 0,-22 21 15,22-21-15,-1 0 0,-20-1 16,20 1-16,-21 0 0,22 0 15,21-21 1,-43 20-16,0 22 0,1-21 0,-22 0 0,21 0 16,-21 0-16,-21 0 15,0-1-15,0 1 0,0 0 16,-21 21-16,0-21 16,0 21-16,0 0 0,-1 0 0,1 0 15,0 0-15,0 21 0,0 0 16,21 0-16,0 22 0,0-1 0,-21 0 15,21 1-15,-22-1 16,22 64-16,0-64 0,0 1 16,0-1-16,0 0 0,0-21 15,0 43-15,0-43 0,0 0 16,0 0 0,22-42-1,-22 0-15,21 21 16</inkml:trace>
  <inkml:trace contextRef="#ctx0" brushRef="#br0" timeOffset="37299.11">3408 9631 0,'0'-21'0,"0"42"0,0-63 0,-21 20 16,42 22 0,-42 22-16,42-44 15,-21 44 1,0-1-16</inkml:trace>
  <inkml:trace contextRef="#ctx0" brushRef="#br0" timeOffset="37756.05">5440 9208 0,'0'-43'0,"0"86"0,0-107 0,-21 64 15,21-21-15,0 0 0,-22 0 16,22 42 0,0 0-16,0 21 15,0-21-15,0 22 0,0-1 16,0 22-16,0-1 0,22-21 0,-1 43 16,-21-21-16,0-1 0,0 1 15,0-1-15,0 1 0,0-1 0,0-21 16,-21 22-16,-1-22 0,1 1 15,0-1-15,0 0 0,0-21 0,0 22 16,-1-22-16,1 0 0,0-21 16,21-21 15,0 0-31,0 0 0,0-22 0,0 1 16,0 21-16,0-22 0</inkml:trace>
  <inkml:trace contextRef="#ctx0" brushRef="#br0" timeOffset="37991.17">5165 9610 0,'0'-43'0,"0"86"0,0-149 0,-22 64 0,1-22 16,0 22-16,21-1 0,0 1 16,0-21-16,0 20 0,0 1 0,0 0 15,0-1-15,0 1 0,21 0 16,0-1-16,1 22 0,20-21 0,0-1 16,22 22-16,-22 0 15,43 0-15,63 21 0,-85 0 16,22 21-16,21 21 0,-43 1 0,-20-1 15,-1 0-15,0 1 0,-20-1 16,-1 22-16,-21-22 0,0 0 0,-21 1 16,-1 20-16,1-21 0,-21 1 0,0-22 15,-1 21-15,-63 43 16,22-64-16</inkml:trace>
  <inkml:trace contextRef="#ctx0" brushRef="#br0" timeOffset="38096.12">5355 9673 0,'0'-21'16,"0"0"-16,0 0 15,0 0-15,0-1 0,21 1 16,22 0-16,-22 0 16,0 21-16,21 0 0,1 0 0,-1 0 15</inkml:trace>
  <inkml:trace contextRef="#ctx0" brushRef="#br0" timeOffset="39227.68">6075 9673 0,'0'0'16,"-21"-21"-16,-1 0 15,1 0-15,21 0 16,0-1-16,0 1 0,0 0 16,0 0-16,21 21 0,1-21 15,-1 21-15,0 0 0,0-21 0,0 21 16,0 0-16,22 0 0,-22 0 0,0 0 15,21 0-15,1 21 0,20 21 16,-20-21-16,-1 0 0,0 22 16,1-22-16,-22 21 0,0 1 15,0-1-15,-21-21 0,0 21 0,0 22 16,-21-22-16,-21-21 0,20 1 16,-41 41-16,42-63 0,0 21 15,-22 0-15,22-21 16,0 0-16,0 0 15,21-21-15,-21 0 0,21 0 16,0 0-16,0-22 0,0 22 16,0 0-16,0 0 0,21-21 15,0 20-15,0 1 0,0-21 0,0 21 16,22-22-16,-22 1 0,21 21 16,1-21-16,-1 20 0,21 1 0,-20 0 15,-1 0-15,22 0 0,20-22 16,-41 43-16,-1 0 0,43-21 15,-64 21-15,0 0 16,0 0-16,0 0 0,-21 21 0,0 1 16,0-1-16,0 0 0,-21 21 0,0-21 15,0 22-15,0-1 0,21-21 16,-43 64-16,43-43 0,-21-21 16,21 43-16,0-43 0,0 0 15,0 0-15,0 1 0,0-1 16,21-21-16,0 0 0,1 0 15,20 0-15,-21 0 16,0-21-16,22 21 0,-22-22 16,0 1-16,0 0 0,0-21 15,0 21-15,-21-1 0,22-20 16,-22 0-16,0 21 0,0-22 0,0 22 16,0-21-16,0 21 0,-22-22 15,1 22-15,0 21 0,0 0 16,0 0-16,0 0 0,42 0 47,0 0-47,0 0 0,0 0 0,22-21 15,-22 0-15,21 21 0,0 0 16,1-21-16,-1 21 0,0 0 0,1 0 16,-1-22-16,0 22 0,1 0 15,-1 0-15,0 0 0,-20 0 16,-1 0-16,0 22 0,0-22 0,0 21 15,-21 0-15,21 0 0,-21 21 16,0-20-16,0 20 0,0 0 0,0 22 16,0-22-16,0 22 0,-42 41 15,21-41-15,21-1 0,0 22 16,0 0-16,-21-1 0,21 1 0,-21 0 16,21 21-16,0-22 0,-22 1 0,22 21 15,0-22-15,-21 107 16,21-85-16,-21-22 0,21 1 0,0 0 15,-21-22-15,0 1 0,0-1 16,-1 1-16,1-1 0,0-20 0,0-1 16,-21 0-16,20 1 0,-20-22 15,21 0-15,0 0 0,-22-21 0,22 0 16,-42 0-16,42-21 0,-1 0 16,-20-22-16,21 1 15,0 0-15,0 21 0,-1-22 0,1 1 16,0-22-16,0 22 0,21-21 0,0-1 15,-21 1-15,21-86 0,0 86 16,0-22-16,0 1 0,0-1 16,21-21-16,-21 21 0,21-20 0,21-1 15,1 21-15,-22-21 0</inkml:trace>
  <inkml:trace contextRef="#ctx0" brushRef="#br0" timeOffset="39448.74">8043 9081 0,'0'0'0,"-21"0"31,21-22-31,-21 22 0,0 0 16,21 22-16,0-1 15,0 0 1,0 0-1,21-21 1,0 0-16,-21 21 0,21-21 0</inkml:trace>
  <inkml:trace contextRef="#ctx0" brushRef="#br0" timeOffset="39837.03">8276 9504 0,'0'0'16,"0"21"-16,0 0 0,0 0 15,0 1-15,42-22 16,-20 0 15,-1 0-31,0-22 16,0 1-16,0 0 0,-21 0 16,0 0-16,0 0 0,0-1 15,0 1-15,43 21 0,-43-21 0,-43 0 16,22 21-1,21 21-15,-21-21 16,21 21-16,-21 0 0,21 1 16,-21-1-16,-1 21 0,22-21 0,0 22 15,0-22-15,-21 21 0,21-21 16,0 22-16,-21-22 0,21 0 0,0 21 16,0-21-16,0 1 0,21-1 15,-21 0-15,21-21 0,1 0 16,-1 0-16,0 0 0,0 0 0,43 0 15,-1 0-15,-21-21 0,1 21 16,-22-21-16,21-1 0,1 1 0,20-21 16,-42 0-16</inkml:trace>
  <inkml:trace contextRef="#ctx0" brushRef="#br0" timeOffset="40316.75">9165 9356 0,'0'0'15,"-21"-21"-15,0 21 16,0 0-16,-1 0 15,1 21-15,21 0 0,-21 0 0,0 0 16,0 0-16,21 1 0,0 20 0,-21-21 16,-1 64-16,22-64 0,0 21 0,0 1 15,0-1-15,0 0 0,0-21 16,0 22-16,0-22 0,22 0 16,-1 0-16,0 0 0,0 1 0,0-22 15,0 0-15,1 0 0,20 0 0,-21 0 16,0 0-16,22 0 0,-22 0 0,21-22 15,0 1-15,-20-21 0,20 21 0,-21-22 16,21 1-16,1 0 16,-1-22-16,-21 22 0,22-22 0,-1 1 15,21-64-15,-41 63 0,-1 1 16,0 21-16,0-22 0,0 1 16,-21-1-16,0 22 0,0 21 15,0-1-15,-21 44 16,0-1-16,0 0 15,0 21-15,21 1 0,-22-1 0,1 0 16,0 22-16,0-22 0,0 22 16,0-1-16,-1-21 0,22 22 0,0-1 15,-21-20-15,21 20 0,0-20 16,0-1-16,0 21 16,0-41-16,0-1 0,21 0 0,1 0 15,-1-21-15,0 0 0,0 0 16,0 0-16,22 0 0,-22 0 0,21-21 15,-21 0-15,22 0 0,-22-1 0,0-20 16,21 21-16</inkml:trace>
  <inkml:trace contextRef="#ctx0" brushRef="#br0" timeOffset="40470.66">9610 9419 0,'0'0'0,"-22"0"0,1 0 15,21 0 1,21 0 0,1 0-16,20 0 0,-21 0 15</inkml:trace>
  <inkml:trace contextRef="#ctx0" brushRef="#br0" timeOffset="40500.65">9927 9335 0,'21'-22'16,"-42"44"-16,85-44 0</inkml:trace>
  <inkml:trace contextRef="#ctx0" brushRef="#br0" timeOffset="41216.23">11472 9377 0,'-21'21'16,"42"-21"-1,-21-21-15,21 21 0,1-21 16,-1 21-16,0-21 0,0-1 15,0 22-15,0-21 0,1 0 0,-1 0 16,0 0-16,0 21 0,-21-21 0,0-1 16,0 1-16,0 0 0,0 0 15,0-21-15,-21 20 0,21 1 0,-42 0 16,20 21-16,-20 0 16,21 0-16,0 0 0,0 0 0,-22 0 15,22 21-15,0 0 0,-21 1 0,20-1 16,1 0-16,0 0 15,21 21-15,0-20 0,0 20 0,0-21 16,0 0-16,0 22 0,0-22 0,21 0 16,0 0-16,-21 21 0,43-20 15,-22-1-15,0 21 0,0-21 0,0 22 16,-21-22-16,22 21 0,-22-21 16,21 22-16,-21-22 0,0 42 15,-21-20-15,-1-22 0,-41 21 16,21 0-16,-22-20 0,22-22 0,-22 21 15,1 0-15,-1-21 0,1 0 16,-1 0-16,1 0 0,20 0 0,-41-42 16,41 20-16,22 1 15,-21-21-15,21 0 0,0-1 16,21 1-16,0 0 0,0-1 0,0 1 16,0 0-16,0-1 0,0 22 15,21-42-15,0 41 0,21 1 16,-21 21-16,22-21 0,-22 21 0,21 0 15,1 0-15,-1 0 0,-21 0 16,21 0-16,-20 0 0,20 0 0,-21 0 16,21 0-16,-20 21 0,-1-21 15</inkml:trace>
  <inkml:trace contextRef="#ctx0" brushRef="#br0" timeOffset="41848.87">11620 9800 0,'0'0'0,"22"0"0,-1 0 0,0 0 16,0 0-16,0 0 0,0 0 16,1 0-16,-1-21 0,0 21 0,0-21 15,-21 0-15,21 0 0,0-1 0,1 1 16,-1 0-16,0 0 0,0-21 16,-21 20-16,0 1 0,0-21 15,0 21-15,0 0 0,0-1 16,-21 22-16,-21 0 15,20 0-15,1 22 0,0-1 16,-21 0-16,21 0 0,-1 0 0,1 22 16,0-22-16,0 21 0,0-21 15,21 22-15,-21-1 0,21 0 16,0-21-16,0 22 0,0-22 0,0 0 16,0 0-16,21 0 0,0 1 0,0-1 15,21-21-15,-20 0 0,20 0 0,0 0 16,1 0-16,-1 0 0,43-21 15,-43 21-15,0-22 16,1 1-16,20-21 0,-21 21 0,1-22 16,20-41-16,-20 41 0,-1-20 15,-21 21-15,21-22 0,-20 1 16,-1 20-16,0-20 0,0-1 0,0 1 16,0 20-16,1 1 0,-22 0 0,21-1 15,-21 22-15,0 0 0,0 0 16,0 42-16,-21 0 15,-1 0-15,1 22 0,0-22 16,21 21-16,-21 1 0,21-1 0,-21 0 16,21 22-16,-21-22 0,21 0 0,0 22 15,0-22-15,0 22 16,0-22-16,0 0 0,0-20 0,0 20 16,0 0-16,0-21 0,0 1 0,0-1 15,0 0-15,0 0 16,21-21-16,0 0 0,0 0 15,0-21-15,0 21 0,-21-21 16,22 0-16,-1-1 0,0 1 16,0 0-16,-21 0 0,21-21 0,0 20 15,-21-20-15</inkml:trace>
  <inkml:trace contextRef="#ctx0" brushRef="#br0" timeOffset="42059.75">12446 9271 0,'0'0'0,"-21"0"0,0 0 16,21 21 0,21-21-16,0 0 15,21 0-15,-21 0 0,22 0 16,-22 0-16,21 0 0,1 0 0,-1 0 16,0 0-16,22 0 0,-22 0 0,0 0 15,22 0-15,-22-21 0,1 0 0,-1 21 16,0 0-16,1-21 0,-22 21 0,0 0 15,-21-21-15</inkml:trace>
  <inkml:trace contextRef="#ctx0" brushRef="#br0" timeOffset="42607.44">10054 9335 0,'0'0'0,"-21"0"0,0 0 0,0 0 15,-1 0-15,1 0 0,0 21 16,0-21-16,0 0 0,0 0 16,-1 0-16,44 0 31,-1 0-31,0 0 0,0 0 15,0 0-15,22 0 0,-22 0 0,21 0 16,-21 0-16,22 0 0,-22-21 16,0 21-16,21 0 0,-21 0 15,1 0-15,-1-22 0,0 22 0,0 0 16</inkml:trace>
  <inkml:trace contextRef="#ctx0" brushRef="#br0" timeOffset="43376">13060 9462 0,'0'0'0,"21"0"0,0 0 16,0 0-16,0 0 15,-21-22 1,-21 22 15,0 22-31,0-1 0,0-21 16,0 21-16,-1 21 0,1-21 16,21 1-16,0 20 0,-21 0 0,21-21 15,0 43-15,0-43 0,0 21 16,0-20-16,0-1 0,0 0 15,21-21-15,22 21 0,-22 0 16,21-21-16,-21 0 0,22 0 16,-1 0-16,0 0 0,1-21 0,-22 0 15,21 0-15,0 21 0,-20-21 16,-1-1-16,21 1 0,-21 0 16,-21-21-16,21 21 0,-21-1 0,22-20 15,-22 21-15,0 0 0,0-22 0,0 22 16,0 0-16,0 0 0,0 0 15,0 0-15,21 21 63,0 0-47</inkml:trace>
  <inkml:trace contextRef="#ctx0" brushRef="#br0" timeOffset="43716.8">13822 9440 0,'0'22'31,"0"-1"-31,-21 0 16,21 0-16,-22 0 0,1 0 0,21 22 16,0-22-16,0 21 0,0 1 0,-21 62 15,21-62-15,0 20 0,0 1 16,0-1-16,0 1 0,0-1 0,0 22 15,0 0-15,0-1 0,0 1 0,0 0 16,-21-1-16,0 1 16,0 0-16,21-22 0,-22 22 0,1-1 15,0 1-15,-21-21 0,21-1 0,-1 22 16,-20-43-16,21 22 0,-21-22 0,20 0 16,-41 22-16,42-43 15,21 0-15,-21-21 0,-1 0 16,22-21-1,0 0 1,22-22-16,-1 1 0,0 0 16,21-1-16,-21-20 0,22-1 0</inkml:trace>
  <inkml:trace contextRef="#ctx0" brushRef="#br0" timeOffset="43898.7">14012 9567 0,'0'0'0,"-21"-42"0,0 0 16,0-1-16,21 22 0,-21 0 0,21 0 15,0-21-15,21 20 0,-21 1 16,0 0-16,21 0 0,0 21 16,0-21-16,0 21 0,1 0 15,-1-21-15</inkml:trace>
  <inkml:trace contextRef="#ctx0" brushRef="#br0" timeOffset="44099.58">14287 9292 0,'0'0'15,"0"21"-15,0 1 16,22 20-16,-22-21 0,0 21 0,0-20 16,0 20-16,0 0 0,-22 1 15,1-22-15,0 21 0,-21 0 0,21-20 16,-22 20-16,1-21 0,-43 21 16,64-20-16,-21-1 0,21 0 15,-1-21-15,1 21 0,0-21 16,0 0-1,42-21 17,0 21-17,0-21-15</inkml:trace>
  <inkml:trace contextRef="#ctx0" brushRef="#br0" timeOffset="44275.48">14605 9970 0,'0'0'0,"0"21"0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1:49:02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7641 826 0,'0'0'0,"21"-22"0,-21 1 0,0 0 0,21 21 16,-21-21-16,0 0 0,0 0 16,0-1-16,0 1 0,0 0 31,-21 21-31,0 21 15,0 0-15,21 1 16,-21 20-16,0 0 0,21 1 16,-22 20-16,1-21 0,-21 85 15,21-42-15,0-21 16,-1-1-16,1 1 0,-21-1 0,-22 64 16,43-63-16,0-1 15,-21 1-15,21-1 0,-22 1 0,22-22 16,0 0-16,-21 1 0,20-1 15,-20 21-15,21-41 0,0-22 16,21 21-16,-21-21 16,-1 0-16,1-21 15,21-1-15,0 1 0,0 0 16,0-21-16,0-1 0,0 1 16,0 0-16,0-22 0,0 22 0,0-22 15,0 1-15,0 21 0,0-22 16,0 22-16,0-1 0,0 1 15,0 0-15,0 21 0,0-1 0,0 1 16,0 0-16,21 21 16,1 0-16,-22 21 0,21 0 0,0 1 15,-21-1-15,21 21 0,0 0 16,0-20-16,1 20 0,-1 43 16,0-22-16,-21-21 0,42 22 15,-21-22-15,-21 1 0,43-1 16,-22-21-1,0 0-15,0-21 0,0 0 0,1 0 16,-1 0-16,0 0 0,0 0 16,0-21-16,22 21 0,-22-21 0,21 0 15,-21-22-15,0 22 0,22-21 16,-22 21-16,42-64 0,-41 43 16,-1 21-16,0-22 0,-21 22 15,21-21-15,-21 21 0,21 21 16,-21-22-16,0 44 31,0-1-31,0 0 16,0 21-16,0-21 0,-21 1 0,0 20 15,21-21-15,0 21 0,-21-20 16,21 20-16,-21-21 0,21 0 0,-22 0 16,22 1-16,0-1 0,0 0 15,0 0-15,0-42 47,0 0-47,-21 21 0,21-21 16,0-1-16,0 1 0</inkml:trace>
  <inkml:trace contextRef="#ctx0" brushRef="#br0" timeOffset="211.09">7832 1270 0,'0'0'0,"0"-21"0,21 21 94,-21 21-94,21-21 16,0 0-16,0 21 0,0 0 15</inkml:trace>
  <inkml:trace contextRef="#ctx0" brushRef="#br0" timeOffset="738.5">8382 1418 0,'0'0'0,"21"-21"16,0 0-16,0 0 15,-21 0 1,0-1-16,0 1 16,-21 21-1,0 0 1,0 0-16,0 0 0,0 21 16,-1 1-16,-20-22 0,21 21 0,0 0 15,0 0-15,-1 0 16,22 0-16,0 1 0,0-1 15,0 0 1,22 0-16,-1-21 16,0 21-16,0-21 0,0 0 15,0 21-15,1-21 0,-1 22 16,0-22-16,0 21 0,0 0 16,-21 0-16,21-21 0,-21 21 0,22 0 15,-22 1-15,0-1 0,0 0 16,0 0-16,0 21 0,-22 1 15,1-22-15,0 0 0,-21 0 16,21 0-16,-1-21 0,-20 22 0,21-22 16,-21 0-16,20 0 0,1 0 15,-21 0-15,21 0 0,0 0 0,-1-22 16,1 1-16,0 21 0,0-21 16,0 0-16,0 0 0,-1 0 0,22-1 15,0 1-15,0 0 0,0 0 16,0 0-16,0 0 15,22 21-15,-1-22 0,0 1 16,0 21-16,0-21 0,22 0 16</inkml:trace>
  <inkml:trace contextRef="#ctx0" brushRef="#br0" timeOffset="1090.59">9229 783 0,'0'0'0,"0"-21"0,-22 21 16,1 0-16,0 0 16,0 21-1,0 0-15,21 22 0,-21-22 0,21 21 16,0 22-16,-22-22 0,1 0 15,0 22-15,21-22 0,-21 22 0,0-22 16,21 22-16,-21-22 0,-1 21 16,-20 43-16,21-63 15,21 20-15,0-21 0,-21 1 0,21-22 16,-21 21-16,21-21 0,0 1 16,0-1-16,0 0 15,21-21-15,0 0 16,0 0-16,-21-21 0,21 21 15,0-21-15,1-1 0</inkml:trace>
  <inkml:trace contextRef="#ctx0" brushRef="#br0" timeOffset="1338.39">8742 1418 0,'0'0'0,"0"21"16,21-21 15,0 0-31,0 0 0,0 0 16,22 0-16,-22 0 0,21 0 16,-21-21-16,1 21 0,20 0 0,-21 0 15,0-21-15,22 21 16,-22-21-16,0 21 0,0-21 0,0 21 15</inkml:trace>
  <inkml:trace contextRef="#ctx0" brushRef="#br0" timeOffset="2234.84">9292 1503 0,'-21'42'31,"42"-42"-15,0 0-16,0 0 16,1-21-16,-1 21 15,0-21-15,0 0 0,0 21 0,0-21 16,1 21-16,-22-22 0,21 22 16,0-21-16,-21 0 0,0 0 15,0 0-15,0 0 16,-21 21-1,0 0-15,-1 0 0,1 0 16,0 0-16,0 21 16,0 0-16,0-21 0,21 21 0,-22 0 15,22 0-15,-21 22 0,21-22 16,-21 0-16,21 0 0,0 22 0,0-22 16,0 21-16,0-21 0,0 0 15,0 1-15,0-1 0,21 0 16,0 0-16,-21 0 0,22-21 15,-1 21-15,0-21 0,0 0 0,0 0 16,0 0-16,22 0 0,-22 0 16,0 0-16,21-21 0,1 0 0,-22 0 15,21 0-15,-21 0 0,22-22 16,-22 22-16,42-42 0,-20 41 16,-22-20-16,0 21 0,0-21 15,0 20-15,1-41 16,-22 42-16,21 0 0,-21-1 15,0 44 1,0-1-16,-21 0 16,-1 0-16,22 0 0,0 0 15,-21 1-15,0-1 0,21 21 0,-21-21 16,21 22-16,0-22 0,-21 0 16,0 21-16,21-21 0,-22 1 0,22-1 15,0 0-15,-21 0 0,21 0 16,-21 0-16,21 1 0,-21-22 0,21 21 15,0-42 17,0-1-32,0 1 0,0-21 15,0 21-15,0 0 0,0-22 16,21 1-16,0 21 0,-21-22 16,21 1-16,1 0 0,20 21 15,-21-22-15,21 1 0,-20 21 0,20-22 16,21 22-16,22 0 15,-43 21-15,1 0 0,-22 0 0,21 0 16,1 21-16,-22 0 0,21 1 16,-21 20-16,0-21 0,-21 21 0,0-20 15,22 20-15,-22 21 16,0-20-16,0-1 0,0-21 0,0 22 16,-22-22-16,22 21 0,-42 0 15,42-20-15,-21-1 0,0 0 16,0-21-1,-1 0 1,22-21-16,-21 0 0</inkml:trace>
  <inkml:trace contextRef="#ctx0" brushRef="#br0" timeOffset="2858.65">4127 1926 0,'0'0'0,"-21"0"16,21-21-16,-21 21 16,0 0-1,42 0 16,21 0-31,1 0 0,-1 0 16,22 0-16,20 0 0,1 0 16,21 0-16,0 0 0,-1 0 15,-20 0-15,21 0 0,0 0 0,-22-21 16,22 21-16,-21 0 0,0 0 16,-22 0-16,64 0 15,-63 0-15,-22 0 0,-21 0 0,0 0 16,0 0-16,1 0 0,-22-21 31,0 0-31,-22 21 0</inkml:trace>
  <inkml:trace contextRef="#ctx0" brushRef="#br0" timeOffset="3250.73">5397 1545 0,'0'0'0,"0"-21"0,0 42 47,22 0-47,-1-21 0,0 22 0,0-1 15,0 0-15,0 0 0,1 0 16,20 0-16,-21-21 0,21 22 0,-20-22 16,20 21-16,-21-21 15,21 0-15,1 0 0,-22 0 0,0 0 16,0 0-16,22 0 0,-22 0 15,0 0-15,0 0 16,-42 0 0,0 21-1,0 0-15,-1 0 0,-20 0 16,21 22-16,0-22 0,0 21 0,-43 22 16,43-22-16,-21 0 15,20-20-15,1 20 0,0-21 0,-21 21 16,21-20-16,21-1 15,0 0-15,-22-21 0,1 21 16,21 0-16,-21-21 0,21 21 0,-21-21 16,0 0-16,21 22 0</inkml:trace>
  <inkml:trace contextRef="#ctx0" brushRef="#br0" timeOffset="3966.66">3175 3747 0,'0'0'0,"-21"0"0,0 0 15,42 0 17,21 0-17,0 0-15,1 21 0,20-21 16,1 0-16,-1 0 0,22 0 0,-22 0 15,22 0-15,0 0 0,-1 0 16,1 0-16,0 0 0,-1-21 0,1 21 16,21 0-16,-21-22 0,-1 22 15,-20 0-15,-1-21 0,1 21 0,-22-21 16,0 21-16,1 0 0,-22 0 16,0-21-16,-21 0 15,0 0-15,-21 21 16,0-22-16,0 22 0,-1-21 15,-20 21-15,21 0 0,-21 0 0,-1 0 16,1 0-16,0 0 0,20 0 16,-41 0-16,42 0 0,0 0 15,-1 0-15,1 0 16,42 0 15,1 0-31,-1 0 0,0 0 16,21 0-16,-21 21 0,22-21 15,-1 0-15,-21 22 0,22-22 0,-22 21 0,0 0 16,0 0-16,0-21 16,0 21-16,-21 0 0,0 22 0,0-22 15,0 0-15,-21 21 0,0-20 16,0 20-16,-21 0 0,-1-21 0,22 22 16,-21-1-16,-1-21 0,1 22 15,21-22-15,0 0 0,-22 0 0,22-21 16</inkml:trace>
  <inkml:trace contextRef="#ctx0" brushRef="#br0" timeOffset="5987.48">6392 3366 0,'0'0'16,"0"-22"-16,0 1 0,0 0 0,0 0 16,0 0-16,0 0 15,0-1-15,0 44 31,0 20-31,0-21 0,-21 21 16,0 1-16,21-1 0,-21 22 16,21-22-16,0 0 0,-21 1 15,21-1-15,-22 0 0,1 1 0,21-1 16,0-21-16,0 21 0,-21-20 16,21-1-16,0 0 0,0 0 15,0-42 16,21 0-31,-21 0 0,21-1 16,1 1-16,-1 0 0,0-21 0,0 21 16,0-22-16,0 22 0,1-21 15,20-22-15,0 43 0,-21 0 16,1 0-16,-1 0 16,0 21-16,0 0 0,0 21 15,0 0-15,1 0 0,-1 0 0,0 0 16,0 1-16,-21-1 0,21 21 15,-21-21-15,21 0 0,-21 1 0,0-1 16,0 0-16,22 0 0,-1 0 16,-21 0-16,21-21 0,-21 22 15,21-22-15,0 0 0,0 0 16,1-22-16,-1 22 0,0-21 16,0 0-16,0 0 0,-21 0 15,21 0-15,1-1 0,-1-20 0,-21-43 16,21 43-16,0 0 15,-21-1-15,0-20 0,0 21 16,0-1-16,0 1 0,0 0 0,0-1 16,0 22-16,0 0 0,0 0 15,0 42 17,0 21-32,0-21 0,0 22 0,0-1 15,0 0-15,0 22 0,0-22 16,0 1-16,0 20 0,0-21 15,0 1-15,0-1 0,0-21 0,21 22 16,-21-22-16,21 21 0,-21-21 16,0 0-16,22 1 0,-1-1 15,0-21-15,0 0 16,0 0-16,0 0 0,1 0 0,-1-21 16,0-1-16,0 1 0,0 0 0,0 0 15,22 0-15,-22-22 0,0 1 16,0 21-16,22-21 0,-22-1 15,0-20-15,0 20 0,-21 1 0,0 0 16,0 21-16,0-22 0,0 22 0,-21 21 31,0 0-31,0 0 0,-1 0 0,-20 21 16,21 0-16,0 22 0,21-22 16,0 0-16,0 0 0,0 22 15,0-22-15,0 0 0,0 0 16,21 0-16,-21 0 0,42 1 15,-21-1-15,1 0 0,-1 0 16,0-21-16,0 21 0,0 0 0,0 1 16,1-22-16,-1 0 0,0 21 15,21-21 1,-21 0-16,1 0 0,-1 0 16,21-21-16,-21-1 0,0 22 15,1-21-15,20 0 0,-21 0 0,0 0 16,0-22-16,22 22 15,-22-21-15,0 21 0,-21-22 0,21 1 16,0 21-16,-21-21 0,0 20 0,0 1 16,0 0-16,22 21 0,-22-21 15,0 42 1,0 0-16,0 0 16,0 22-16,0-1 0,0 0 15,-22-20-15,22 20 0,0-21 16,0 21-16,0-20 0,0-1 15,0 0-15,0 0 0,0 0 0,0 0 16,0 1-16,22-22 0,-1 21 16,0-21-16,0 0 0,0 0 15,0 0-15,22 0 0,-22 0 16,0 0-16,21 0 0,-20-21 0,41-1 16,-21 1-16,-20-21 15,20 21-15,-21 0 0,0-22 0,0 1 16,1 0-16,-1-1 0,0-20 15,-21-43-15,21 64 0,21-85 16,-42 84-16,0 1 16,0 0-16,0 20 0,0 1 15,0-21-15,-21 63 32,21 0-17,-21 0-15,0 22 0,21-1 16,-21 0-16,21 1 0,0-1 0,0 22 15,0-22-15,0 0 0,0 22 0,0-22 16,0 0-16,0 1 0,0-1 16,0-21-16,21 22 0,-21-22 0,21 21 15,0-21-15,0 0 0,1 1 16,-1-22-16,0 21 0,0-21 0,21 0 16,-20 0-16,20 0 0,-21 0 15,0 0-15,22 0 0,-22 0 16,21-21-16,-21 21 0,0-22 0,22 1 15,-22 0-15,0 0 0,0-21 16,22-22-16,-22 43 0,0-21 16,21-43-16,-21 43 15,-21-1-15,22-20 0,-1 42 16,-21-1-16,0 1 0,-21 42 31,-1 1-31,1-1 0,21 0 16,-21 21-16,0 1 15,0-22-15,21 21 0,0 0 0,-21 1 16,21-22-16,0 0 0,0 21 0,0-20 16,0-1-16,0 0 0,0 0 15,21 0-15,0-21 0,0 21 16,0-21-16,0 0 0,22 0 16,-1 0-16,-21 0 0,64-21 15,-64 0-15,21 0 16,1 0-16,-22 21 0,0-21 0,43-43 15,-43 43-15,0-21 16,0-1-16,0 1 0,-21 21 0</inkml:trace>
  <inkml:trace contextRef="#ctx0" brushRef="#br0" timeOffset="6278.51">8594 3133 0,'0'0'0,"21"0"16,0 0-1,0 0-15,0 0 0,22 0 0,-1 0 16,0-21-16,22 21 0,-22 0 15,85-43-15,-85 43 0,1-21 16,20 21-16,-20 0 0,-1-21 16,-21 21-16,21-21 0,-20 0 15,-22-1-15</inkml:trace>
  <inkml:trace contextRef="#ctx0" brushRef="#br0" timeOffset="6694.37">7959 2900 0,'0'21'15,"0"0"-15,0 0 16,0 1-16,0-1 16,21-21-16,0 0 0,0 0 15,0 0-15,0 0 16,1 0-16,-1 0 16,0 0-16,0-21 0,-21-1 15,21 1-15,-21 0 16,0 0-16,0 0 0,0 0 15,-21 21-15,0-22 16,0 22-16,0 0 0,-1 0 16,1 0-16,0 22 15,0-22-15,21 21 0,-21-21 16,21 21-16,0 0 0,0 0 16,0 0-1</inkml:trace>
  <inkml:trace contextRef="#ctx0" brushRef="#br0" timeOffset="7254.83">3746 5969 0,'0'0'0,"-21"0"0,-21 0 0,21 0 16,0 0-16,-22 0 15,22 0-15,0 0 0,21 21 16,21 0 0,21-21-16,-20 0 0,20 0 15,21 22-15,-20-22 0,20 0 16,1 0-16,-1 0 0,1 0 0,-1 0 16,22 0-16,21 0 0,0-22 15,-22 22-15,22-21 0,-21 21 0,21 0 16,-43-21-16,22 21 15,21-21-15,-64 21 0,0 0 16,-21 0-16,1 0 0,-22-21 16,0 0-1</inkml:trace>
  <inkml:trace contextRef="#ctx0" brushRef="#br0" timeOffset="7586.81">4826 5800 0,'21'0'47,"0"0"-47,0 21 16,22-21-16,-22 0 0,0 0 0,21 0 16,-20 0-16,-1 0 0,21 0 15,-21 0-15,22 0 0,-22 0 0,0 0 16,0 0-16,0 21 0,0 0 15,1 22-15,-22-22 0,0 0 16,0 0-16,-22 21 0,1-20 16,-42 41-16,20-21 0,22-20 15,-42 41-15,20-42 16,1 0-16,21 22 0,-21-22 16,20 0-16,-20 0 0,21-21 0,0 21 15,0 1-15,21-44 31,21 1-31</inkml:trace>
  <inkml:trace contextRef="#ctx0" brushRef="#br0" timeOffset="9302.11">6223 5482 0,'0'0'0,"-21"0"16,42 0 15,0 0-15,0 0-16,0 0 15,1 0-15,-1 0 0,0 0 0,0-21 16,21 21-16,-20-21 0,20 0 15,0 0-15,1-1 0,-1 1 0,0 0 16,-21 0-16,22 0 0,-22 0 16,21-1-16,-21 1 0,-21 0 15,0 0-15,0 0 0,0 0 16,0-1-16,-21 22 0,-21 0 16,21-21-16,-22 21 0,1 0 15,-21 0-15,20 21 0,1-21 0,0 22 16,-1-1-16,-20 21 0,20-21 15,22 22-15,-21-22 0,0 21 0,20 0 16,1 1-16,0-1 0,21 0 16,0 22-16,0-22 0,0 1 0,0-1 15,0 0-15,21-21 0,0 22 0,1-22 16,-1 0-16,0 0 0,0 0 16,0 1-16,0-22 0,22 0 0,-1 0 15,-21 0-15,22 0 0,20-22 16,-21 1-16,-20 0 15,20 21-15,-21-21 0,0 0 16,-21 0-16,0-1 0,0 1 16,-21 21-16,0 0 15,0 0-15,-22 0 0,22 21 0,0-21 16,-21 22-16,-1-1 0,22 21 16,0-21-16,0 0 0,0 22 0,0-1 15,-1-21-15,1 22 0,0-1 16,21-21-16,0 21 0,0-20 15,0 20-15,0-21 0,0 0 0,0 0 16,0 1-16,0-1 0,0 0 0,21 0 16,0-21-16,1 0 0,-1 0 15,0 0-15,0 0 0,0 0 16,22-21-16,-22 0 0,21 0 0,0-1 16,1 1-16,-22 0 0,21 0 0,1 0 15,-1-22-15,0 22 0,-21-21 16,22 21-16,-22-22 0,21 1 0,-21 0 15,1-1-15,20 22 0,-21-21 16,0 0-16,0 20 0,1 1 0,-1 0 16,0 0-16,21 0 15,-21 21-15,1 0 0,-1 0 16,-21 21-16,21 0 0,-21 0 0,0 0 16,0 22-16,0-1 0,0-21 15,0 22-15,0-1 0,0 0 0,0 1 16,0-22-16,0 21 0,0-21 15,0 22-15,-21-22 0,21 0 0,0 0 16,-21 0-16,21-42 31,0 0-15,0 0-16,0 0 0,21-1 16,0 1-16,0-21 0,-21 21 0,21-22 15,-21 1-15,21 0 0,1-1 16,-1 1-16,-21 0 0,21 21 15,21-64-15,-21 64 0,-21 0 16,0-1-16,22 22 0,-22 22 31,0-1-31,-22 0 16,22 0-16,0 0 0,-21 22 0,21-22 16,-21 21-16,21 0 0,-21-20 15,21 20-15,0 0 0,0-21 0,0 22 16,0-22-16,0 0 15,0 0-15,21 0 0,0 1 0,-21-1 16,21-21-16,1 21 0,20-21 16,0 0-16,-21 0 0,22 0 15,-1 0-15,-21 0 0,22-21 0,41-22 16,-41 43-16,-1-21 16,-21-21-16,21 21 0,1 0 0,-22-1 15,0-20-15,0 21 0,0-21 0,-21 20 16,0-20-16,0 21 0,0-21 15,0 20-15,0 1 0,0 0 0,-21 21 16,0 0-16,0 0 16,0 0-16,0 21 0,-1 0 15,1 22-15,0-22 0,21 21 0,0-21 16,-21 22-16,21-22 0,0 21 16,0 1-16,21-1 0,-21-21 15,21 21-15,0-20 0,1-1 16,-1-21-16,0 21 0,0-21 15,21 0-15,-20 0 0,-1 0 0,21 0 16,-21 0-16,0 0 0,43 0 16,-43-21-16,0 21 0,0-21 0,1-1 15,-1 1-15,0 0 0,0 0 16,0-21-16,0 20 0,1-20 16,-1 0-16,-21 21 0,21-22 0,0 1 15,0 0-15,0 20 0,1-20 16,20 0-16,-42 21 15,21 21-15,-21 21 32,0 0-32,0 0 15,0 0-15,0 0 16</inkml:trace>
  <inkml:trace contextRef="#ctx0" brushRef="#br0" timeOffset="10555.84">8636 5630 0,'0'0'0,"-21"0"0,0 0 15,-1 0 1,1 0-16,0 0 0,21 22 0,-21-1 16,0 0-16,21 21 0,-21-21 0,21 22 15,0-22-15,-22 21 0,22 1 16,0-22-16,0 21 0,0 0 0,0-20 15,0 20-15,0-21 0,0 0 16,0 0-16,22 1 0,-22-1 0,21 0 16,21 21-16,-21-42 15,22 0-15,-22 0 0,0 0 0,21 0 16,22 0-16,-22 0 0,-21-21 16,22 21-16,-1-21 0,-21 0 15,0 0-15,22-1 0,-22 1 16,0-21-16,0 21 0,21-64 15,-42 64-15,22-21 0,-22-1 16,21 1-16,-21 0 0,0-22 16,21 43-16,-21 0 0,0 42 31,0 0-31,0 0 16,-21 22-16,21-22 0,0 0 15,0 21-15,0 1 0,0-22 0,0 0 16,0 21-16,0-21 0,0 1 0,0-1 15,0 0-15,0 0 16,0 0-16,0 0 0,21-21 0,0 22 16,0-22-16,0 0 0,1 0 15,-1 0-15,0 0 0,0 0 16,0-22-16,0 1 0,-21 0 16,22 0-16,-1 0 0,-21 0 15,21-1-15,-21-20 0,21 21 0,0-21 16,-21-1-16,0-41 15,0 62-15,21-62 16,-21 63-16,0-1 0,0 1 0,22 21 16,-22 21-1,0 1-15,0 20 16,0-21-16,0 21 0,0-20 0,0 20 16,0 0-16,0 1 0,0 20 15,0-42-15,0 22 0,0-22 16,0 0-16,0 0 0,21 21 15,-21-20-15,21-22 0,0 21 16,0-21-16,0 0 0,1 0 16,-1 0-16,21 0 0,-21 0 15,64-21-15,-64-1 16,21 1-16,22-42 0,-22 20 16,1 1-16,-22 0 0,21-1 15,-21-20-15,22 21 0,-22-22 0,21 1 16,-21-1-16,0 1 0,22 20 15,-22-20-15,0 20 0,-21 1 16,0 0-16,0-1 0,0 22 0,0 0 0,0 0 16,0 0-16,-21 21 15,0 0-15,0 21 0,21 0 16,-22 21-16,22-20 0,-21 20 16,21 0-16,0 1 0,-21 62 15,21-62-15,0 20 0,-21-20 16,21-1-16,0 21 0,0-20 15,0 41-15,0-41 0,0-22 16,0 21-16,0-21 0,0 1 16,0-1-16,21 0 0,0 0 0,0 0 15,43-21-15,-22 21 0,-21-21 16,22 0-16,-22 0 0,21 0 16,1 0-16,20-21 0,-21 0 15,1 0-15,-1 0 0,-21 0 16,22-1-16,-22-20 0,21 21 0,-21-21 15,0-1-15,22-41 16,-22 62-16,-21-20 0,0 0 16,0 21-16,0-1 0,0 1 0,-21 21 15,0 0 1,-1 0-16,1 21 0,0 1 16,0-1-16,21 21 0,-21-21 0,0 22 15,21-1-15,0-21 0,0 21 16,0-20-16,0-1 0,0 21 0,0-21 15,0 0-15,0 1 0,0-1 16,21-21-16,0 21 16,0-21-16,0 0 0,22 0 15,-22 0-15,21 0 0,-21 0 0,22-21 0,-1 21 16,-21-21-16,21-1 16,1 1-16,-22 0 0,21 0 0,-21 0 15,1 0-15</inkml:trace>
  <inkml:trace contextRef="#ctx0" brushRef="#br0" timeOffset="10854.58">9991 5376 0,'0'0'0,"21"0"32,0 0-32,0 0 0,21 0 15,1 0-15,-1 0 0,22 0 16,-22 0-16,0-21 0,22 21 0,-22 0 16,0-21-16,22 21 0,-22 0 0,1-21 15,-1 21-15,0 0 0,-21-21 16,1 21-16,-1 0 0,-21-21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1:49:33.1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5249 783 0,'0'-21'78,"21"21"-78,1-21 0,-1 21 16,-21-21-16,21 21 15,0-21-15,0-1 0,-21 1 0,21 21 16,-21-21-16,22 0 0,-22 0 15,0 0-15,0-1 0,0 1 16,0 0-16,-22 21 0,1 0 16,0-21-16,-21 21 0,21 0 0,-1 0 15,-20 0-15,21 21 0,-21 0 16,-1-21-16,22 21 0,-21 1 0,-1-1 16,1 0-16,21 21 15,0-21-15,-22 1 0,43-1 0,-21 0 0,21 21 16,0-21-16,0 1 15,0-1-15,0 21 0,21-21 16,-21 0-16,22 1 0,-1-1 0,0 0 16,21 21-16,-21-21 0,1 1 15,-1-1-15,0 0 0,21 0 0,-21 0 16,1 0-16,-1 1 0,0-1 16,0 0-16,0 21 0,0-21 0,1 1 15,-22-1-15,0 0 0,0 0 16,0 0-16,0 0 0,-22 1 0,1-1 15,-21 0-15,21 0 16,-22 0-16,22 0 0,-21-21 0,0 22 16,-1-22-16,1 0 0,0 0 15,-1 0-15,1 0 0,0 0 0,-1-22 16,22 1-16,-21 0 0,-1 0 16,1 0-16,21 0 0,-43-22 15,22 1-15,21 21 0,0 0 16,0-1-16,21 1 0,0 0 0,0 0 15,0 0-15,21 21 16,0 0-16,21-21 0,-21 21 16,22 0-16,-1 0 0,0 0 15,1 0-15,-1 0 0,0 0 16,1 0-16,-1 0 0</inkml:trace>
  <inkml:trace contextRef="#ctx0" brushRef="#br0" timeOffset="433.75">5355 1376 0,'0'0'0,"0"21"0,21-21 15,0 0-15,1 0 16,-1 0-16,0 0 16,0-21-16,-21 0 0,21 0 15,0 21-15,1-22 0,-1 1 16,-21 0-16,21 0 0,-21 0 15,0 0-15,0-1 0,0-20 0,0 21 16,0 0-16,0 0 0,-21 21 16,21-22-16,-21 22 0,-1 0 0,1 0 15,0 0-15,-21 0 0,21 22 16,-1-1-16,1 0 0,0 0 0,0 21 16,0 1-16,0-22 0,21 21 15,0-21-15,-22 22 0,22-22 0,0 21 16,0-21-16,0 22 0,0-22 15,0 0-15,0 0 0,22 0 16,-22 1-16,21-1 0,0-21 16,21 0-16,-21 21 0,1-21 0,20 0 15,0 0-15,-21 0 0,22-21 16,-1 21-16,0-21 0,1-1 0,-22 1 16,21 0-16,1 0 0,-1 0 15,-21 0-15,21-22 0,-20 22 0,-1-21 16,21-1-16,-21-20 0,0 21 15</inkml:trace>
  <inkml:trace contextRef="#ctx0" brushRef="#br0" timeOffset="734.58">6159 656 0,'0'0'0,"22"-42"0,-22 21 0,0-22 16,0 22-16,0 0 0,0 0 16,0 42-1,0 0 1,-22 0-16,22 1 0,0 20 0,-21-21 15,0 21-15,0 22 0,21-22 16,-21 22-16,0 63 16,-1-64-16,-20 64 0,42-84 15,0 20-15,0-21 0,-21-20 16,21 20-16,0 0 0,0-21 0,0 1 16,0-1-16,0 0 0,0 0 0,0 0 31,21-21-31,0 0 15,0-21-15,-21 0 16,22 21-16,-1-21 0,-21 0 0,0-1 16,21-20-16,0 21 0,0 0 15,-21-22-15,0 22 0</inkml:trace>
  <inkml:trace contextRef="#ctx0" brushRef="#br0" timeOffset="1663.04">6181 1228 0,'0'42'15,"0"-21"-15,0 0 16,21-21 15,0 0-31,0 0 0,0 0 16,0 0-16,1-21 16,-1 0-16,0 21 0,0-21 0,0 0 15,0 0-15,1-1 16,-22 1-16,21 0 0,-21 0 0,0 0 15,0 0-15,-21 21 16,-1 0 0,1 0-16,0 0 0,0 0 0,0 0 15,0 21-15,21 0 0,-22 0 16,1 0-16,0 0 0,21 22 16,-21-1-16,21 0 15,-21-20-15,21-1 0,0 0 0,0 0 16,0 0-16,0 0 0,0 1 15,21-1 1,0-21-16,0 0 0,0 0 16,1 0-16,20 0 15,-21-21-15,0 21 0,22-22 0,-1 1 16,-21 21-16,21-21 0,1 0 16,-22 0-16,21 0 0,-21-22 0,1 22 15,20 0-15,-21-21 0,0 20 16,0 1-16,-21 0 0,22 0 15,-22 0-15,21 0 0,-21-1 16,0 44 15,-21-1-31,-1-21 16,22 21-16,-21 21 0,21-21 0,0 1 16,0-1-16,0 0 0,-21 0 15,21 0-15,0 0 0,0 1 0,-21-1 16,21 0-16,0 0 15,0 0-15,0 0 16,0-42 31,0 0-47,0 0 16,0-21-16,0 20 0,0 1 15,0 0-15,21-21 0,0 21 16,0-22-16,1 1 0,-1 21 15,21-22-15,-21 22 0,22-21 0,-1 21 16,-21 0-16,21-1 0,1 22 16,-1 0-16,-21 0 0,22 0 0,-22 0 15,0 22-15,0-1 0,0 0 16,0 21-16,1-21 0,-22 22 0,0-22 16,0 21-16,0-21 15,0 22-15,0-22 0,0 0 0,0 21 16,0-20-16,-22-1 0,1-21 15,21 21-15,-21 0 0,21 0 16,0 0-16,-21-21 16,21 22-16,0-44 47,21 1-47,0 0 15,-21 0-15,21 0 0,1 0 16</inkml:trace>
  <inkml:trace contextRef="#ctx0" brushRef="#br0" timeOffset="1909.9">7599 974 0,'0'42'16,"0"-21"-1,0 0-15,0 22 0,0-22 0,0 0 16,0 0-16,-21 0 0,21 22 15,0-22-15,-22 0 0,22 0 0,0 0 16,0 1-16,0-1 16,0 0-16,0 0 15,0-42 32,0 0-47,22 21 0,-1-21 0</inkml:trace>
  <inkml:trace contextRef="#ctx0" brushRef="#br0" timeOffset="2294.67">7726 635 0,'0'0'0,"-21"0"0,-22 0 16,22 21-16,0-21 15,0 21-15,0 1 0,-1-1 16,1 0-16,21 21 0,0-21 0,-21 1 15,21-1-15,0 0 0,0 0 16,0 0-16,0 0 0,21-21 16,0 0-16,1 0 15,-1 0-15,0 0 0,0 0 0,0-21 16,22 21-16,-22-21 0,0 0 16,0 0-16,0 0 0,0-1 0,1-20 15,-22 21-15,0 0 16,0 0-16,0-1 0,-22 1 15,1 21-15,0 0 0,0 0 16,0 0-16,0 0 0,-1 0 0,1 0 16,0 21-16,0 1 0,0-1 15,0 0-15,21 0 0,-22 0 0,22 22 16,0-22-16,0 21 0,0-21 16,0 0-16,0 22 0,0-22 15,22 0-15,-1 0 0,0 0 0,0 1 16,21-1-16</inkml:trace>
  <inkml:trace contextRef="#ctx0" brushRef="#br0" timeOffset="2810.08">8170 1080 0,'0'0'16,"-21"0"-16,21-22 0,0 1 16,-21 21 15,21 21-15,0 1-16,0-1 15,0 0-15,0 0 0,-21 21 0,21-20 16,0-1-16,-21 21 0,21-21 15,0 0-15,0 1 0,0 20 0,0-21 16,0 0-16,0 0 16,0 1-16,21-22 0,0 0 0,0 0 15,0 0-15,0 0 0,1 0 16,-1 0-16,0 0 0,0 0 0,0-22 16,0 1-16,1 0 0,-1 0 15,0 0-15,0 0 0,0-1 16,-21-20-16,0 21 0,0-21 15,21-1-15,-21 22 0,0-21 0,0-1 16,0 22-16,0 0 0,0 0 16,0 0-16,0 0 0,-21 42 31,21 0-15,0 0-16,0 0 0,0 0 15,0 1-15,0-1 0,0 0 16,21-21-16,1 21 15,-1-21-15</inkml:trace>
  <inkml:trace contextRef="#ctx0" brushRef="#br0" timeOffset="3566.08">8805 995 0,'0'0'0,"0"-21"15,-21 21 16,21 21-31,-21 0 0,21 0 16,0 0-16,0 1 0,-21 41 16,21-42-16,0 0 0,0 22 15,0-22-15,0 0 16,0 0-16,0 0 0,0 1 16,-21-1-16,21 0 0,0 0 15,0 0 1,0-42 15,0 0-31,0 0 16,0 0-16,0-1 0,0 1 15,0 0-15,0-21 0,0 21 0,21-22 16,-21 22-16,21-21 0,0-1 16,0 1-16,0 21 0,1-21 0,-1 20 15,21 1-15,-21 0 0,22 0 16,-22 21-16,21 0 0,-21 0 15,0 0-15,1 21 0,-1 0 16,0 0-16,-21 1 0,21-1 0,-21 21 16,21-21-16,-21 22 0,0-22 15,0 0-15,0 21 0,0-21 0,0 22 16,0-22-16,0 0 0,0 0 16,0 0-16,0 1 0,0-1 15,0 0-15,-21-21 47,21-21-47,0 0 16,0-1-16,0-20 15,0 21-15,0 0 0,21-22 16,0 1-16,1 0 0,-1-1 16,0-20-16,0 21 0,0-1 0,22 1 15,-22 0-15,21 20 0,-21 1 16,22 0-16,-1 0 0,21 21 15,-20 0-15,-1 21 0,0 0 16,-20 22-16,20-22 0,-21 0 0,21 64 16,-42-64-16,0 21 15,0-21-15,0 22 0,0-1 0,0-21 16,-21 21-16,21-20 0,-21-1 16,0 0-16,21 0 0,-21 0 15,0 0-15,-1 1 0,1-22 0,0 21 16,0-21-16,0 0 15</inkml:trace>
  <inkml:trace contextRef="#ctx0" brushRef="#br0" timeOffset="4510.54">11726 635 0,'0'0'0,"0"-21"0,21 0 0,-21 0 16,0-1-1,0 1-15,22 21 0,-22-21 0,0 0 16,21 0-16,-21 0 15,-21 21 1,-1 0 0,1 21-16,0 21 0,21-21 0,-42 22 15,21-1-15,-1 21 0,1 1 16,0-1-16,0 1 0,0-1 0,0 1 16,-22-1-16,22-20 0,0 20 15,0-20-15,0-1 0,-1-21 16,1 21-16,0-20 0,21-1 15,0 0-15,0-42 32,0 0-32,21-22 15,0 22-15,1-21 0,-1-1 0,0-20 16,0 21-16,0-22 0,0 1 16,1-1-16,-1 1 0,0-1 15,21 1-15,-21-1 0,1 22 16,20-1-16,0-20 0,-21 21 15,1 20-15,-1 22 0,0 0 0,-21 22 16,0-1-16,21 0 16,-21 21-16,0 1 0,0-1 15,0 0-15,0 22 0,0-1 0,0 1 16,0-1-16,0 1 0,0-22 16,0 22-16,0-22 0,0 0 15,0 1-15,0-1 0,0-21 0,0 0 16,0 22-16,0-22 0,0 0 15,0 0 1,0-42 15,-21 0-31,0 0 16,0-1-16,21 1 16,-22 0-16</inkml:trace>
  <inkml:trace contextRef="#ctx0" brushRef="#br0" timeOffset="4718.53">11388 1143 0,'0'0'0,"-22"0"0,22 21 0,-21-21 15,42 0 17,1 0-32,-1 0 0,0 0 15,0-21-15,21 21 0,-20-21 0,20 21 16,-21-21-16,21 21 0,1-21 15,-1 21-15,0-22 0,1 1 16,-22 21-16,21-21 0,1 21 0,-22 0 16,21-21-16</inkml:trace>
  <inkml:trace contextRef="#ctx0" brushRef="#br0" timeOffset="5174.46">12023 1037 0,'0'0'0,"-22"0"31,22-21-31,0 0 16,0 0-16,0 0 0,22-1 15,-22 1-15,21 0 0,0 21 0,0-21 16,0 0-16,22 0 0,-22 21 16,21-22-16,-21 22 0,0 0 0,22 0 15,-22 0-15,0 0 0,21 22 16,-20-22-16,-1 42 0,0-21 0,0 0 15,-21 22-15,21-22 0,-21 21 16,0 0-16,0-20 0,0 20 0,0 0 16,0-21-16,0 1 0,0 20 15,0-21-15,-21 0 0,21 0 0,0 1 16,-21-22 0,0 0-1,21-22 1,0 1-16,0 0 0,0 0 15,0 0-15,-21 0 0,21-1 16,0-20-16,0 21 0,0-21 0,0-1 16,0 22-16,0-21 0,0 21 15,21-1-15,-21-20 0,21 21 16,0 0-16,-21 0 0,21 21 16,0-22-16,1 1 0,-1 21 0,0 0 15,0-21-15,0 21 0,0 0 16,1 0-16,-1 0 0</inkml:trace>
  <inkml:trace contextRef="#ctx0" brushRef="#br0" timeOffset="5498.56">13017 762 0,'0'-42'15,"-21"21"1,0 21-16,0 0 15,0 0-15,0 0 0,-1 21 16,1 0 0,0 0-16,0 0 0,0 0 0,21 22 15,-21-1-15,-1-21 0,1 22 16,21-1-16,0 0 0,-21 1 0,21-22 16,-21 21-16,21-21 0,0 22 15,0-22-15,0 0 0,0 0 0,0 0 16,21-21-16,-21 21 0,21-21 15,0 0-15,1 0 0,20 0 0,21 0 16,-41 0-16,20 0 16,0-21-16,1 0 0,-1 0 0,0 0 15,1 0-15,-22-22 0,21 1 0,0 21 16</inkml:trace>
  <inkml:trace contextRef="#ctx0" brushRef="#br0" timeOffset="6002.54">13420 656 0,'0'0'0,"0"-42"0,0 0 0,0 20 0,0-20 15,0 21-15,0 0 16,0 42 0,-22 0-1,22 21-15,-21-20 0,21 20 16,-21 0-16,21 1 0,0-1 0,0 0 16,-21 22-16,21-22 0,-21 0 0,21 22 15,0-22-15,0 1 16,-21-22-16,21 21 0,0-21 0,-22 22 15,22-22-15,0 0 0,0 0 16,-21-21-16,21 21 16,0-42 15,0 0-31,0 0 16,0 0-16,21-22 0,1 22 0,-1 0 15,-21-21-15,21-1 0,0 1 16,0 21-16,0-22 0,22 1 0,-22 21 15,0 0-15,21 0 0,-20-1 16,-1 22-16,21 0 0,-21 0 16,0 0-16,1 22 0,-1-1 15,-21 0-15,21 21 0,0 1 16,-21-1-16,0-21 0,0 21 16,0-20-16,0 20 0,0-21 0,0 0 15,0 0-15,0 1 0,-21-1 16,21 0-16,-21 0 0,21 0 15,0 0 1,-21-21-16,21-21 31,0 0-31,0 0 16,21 0-16,-21 0 0</inkml:trace>
  <inkml:trace contextRef="#ctx0" brushRef="#br0" timeOffset="6242.4">14012 868 0,'0'21'31,"0"0"-31,0 0 0,0 1 0,0-1 16,0 0-16,0 0 0,0 0 16,0 0-16,0 1 0,0-1 0,0 0 15,0 0-15,0 0 0,0 0 16,0 1-16,-21-22 15,21 21-15,0-42 47,0-1-47,21 1 16</inkml:trace>
  <inkml:trace contextRef="#ctx0" brushRef="#br0" timeOffset="6421.34">14097 656 0,'0'0'0,"0"-21"16,-21 21-16,0 0 31,-1 0 0</inkml:trace>
  <inkml:trace contextRef="#ctx0" brushRef="#br0" timeOffset="6883.24">14626 656 0,'0'0'16,"0"-21"-16,0 0 0,0 0 16,21 0-16,-21-1 0,21 1 15,-21 0-15,0 0 0,0 0 16,0 0-16,22 21 0,-22-22 15,0 65 17,0-22-32,-22 0 0,22 21 15,0 1-15,-21-1 0,0 22 16,0-22-16,0 21 0,0 1 0,-1-1 16,1 1-16,0-22 0,21 22 15,-21-22-15,21 0 0,-21-20 0,21 20 16,0-21-16,0 0 0,0 0 15,0 1-15,21-22 0,0 0 16,0 0-16,0 0 0,1 0 16,-1 0-16,0 0 0,0 0 15,0-22-15,0 1 0,-21 0 16,22 0-16,-1 0 0,-21-22 0,0 22 16</inkml:trace>
  <inkml:trace contextRef="#ctx0" brushRef="#br0" timeOffset="7083.72">14436 974 0,'0'0'0,"-22"0"0,-20 0 31,63 0 0,0 0-31,1 0 0,-1 0 16,0 0-16,21 0 0,-21 0 15,1 0-15,-1-21 0,0 21 16,0-22-16,21 22 0,-20 0 0</inkml:trace>
  <inkml:trace contextRef="#ctx0" brushRef="#br0" timeOffset="7482.1">14880 1058 0,'0'0'0,"0"22"0,0-1 15,21-21 17,0 0-32,1 0 0,-1-21 0,0 21 15,0-22-15,0 1 0,0 21 16,1-21-16,-1 0 0,0 0 0,0 0 16,0-1-16,0 1 0,1 0 15,-22 0-15,0 0 0,0 0 16,-43 21-1,22 0-15,0 0 0,0 0 16,-22 21-16,22-21 0,-21 21 0,21 21 16,0-21-16,-22 1 0,22 20 15,0-21-15,21 21 0,-21 1 16,21-22-16,0 21 0,-21-21 0,21 1 16,0 20-16,0-21 0,0 0 15,0 0-15,21-21 0,0 22 0,0-1 16,0-21-16,0 0 0,22 0 15,-22 0-15,21 0 0,1 0 0,-1 0 16,21 0-16,-20-21 0,-1 21 16,22-22-16,-22 1 0,0 0 15,1 0-15</inkml:trace>
  <inkml:trace contextRef="#ctx0" brushRef="#br0" timeOffset="8850.64">15748 910 0,'0'0'0,"0"-21"0,0 0 16,0 0-1,-21 21-15,0 0 16,-1 21-16,1 0 0,0 0 16,0 0-16,0 1 0,0 20 0,-1-21 15,1 21-15,0-20 16,21 20-16,-21-21 0,21 21 0,-21-20 16,21-1-16,0 0 0,0 0 0,0 0 15,0 0-15,0 1 0,21-1 16,0-21-16,0 21 0,0-21 15,1 0-15,-1 0 0,0 0 16,0 0-16,21 0 0,-20-21 0,-1 0 16,21-1-16,-21 22 0,0-21 15,22-21-15,-22 21 0,0-22 0,0 22 16,0-21-16,1-22 0,-1 22 16,0 0-16,0-22 0,0 1 0,-21 20 15,21-20-15,1 21 0,-22-1 16,21 1-16,-21 0 0,0-1 0,0 1 15,0 21-15,0 0 0,0-1 16,-21 44 15,21-1-31,-22 21 0,1-21 16,21 22-16,0-1 0,0 0 16,-21 1-16,21-1 0,-21 64 15,21-43-15,0 1 0,-21-22 16,21 0-16,0 1 0,-21-1 0,21 0 15,0 1-15,0-22 0,0 0 0,0 0 16,0 0-16,21 1 0,0-1 16,0-21-16,0 21 0,0-21 15,1 0-15,-1 0 0,0 0 16,0 0-16,0-21 0,22 21 16,-1-43-16,0 22 15,-21 0-15,1 0 0,-1 0 0,0-22 16,0 22-16,0-21 0,0 0 15,1 20-15,-22-20 0,0 0 0,0 21 16,21-1-16,-21 1 0,0 0 16,0 0-16,0 42 15,-21 0 1,21 0-16,0 1 0,-22 20 0,1-21 16,21 21-16,-21-20 15,21-1-15,0 21 0,0-21 0,-21 22 16,21-1-16,0-21 15,0 0-15,0 0 0,21 1 16,0-22-16,0 0 16,1 0-16,-1 0 0,0 0 0,21 0 15,22 0-15,-43-22 0,21 1 16,-21 21-16,22-21 0,-22-21 16,0 21-16,0-1 0,0-20 15,1 21-15,-1-21 0,-21-1 0,0 22 16,21 0-16,-21-21 0,0 20 15,21 1-15,-21 42 32,-21 1-32,21-1 0,-21 0 15,0 21-15,21-21 0,0 22 16,0-22-16,0 21 0,-22-21 0,22 1 16,0-1-16,0 0 0,0 0 15,0 0-15,0 0 0,22 1 0,-1-22 16,-21 21-16,21-21 0,0 0 15,0 0-15,0 0 0,1 0 16,-1 0-16,0 0 0,0 0 16,0-21-16,-21-1 15,0 1-15,21 21 0,1-42 16,-22 21-16,21 0 0,-21-1 16,0-20-16,21 21 0,0-21 0,0-1 15,0 22-15,1-21 0,-1 21 16,0-1-16,0 1 0,0 0 15,-21 0-15,43 21 0,-22 0 16,0 0-16,0 21 0,0 0 16,-21 0-16,43 43 0,-22-43 15,-21 21-15,0 1 0,21-22 16,-21 21-16,0 1 16,0-22-16,0 0 0,0 0 0,0 0 15,0 0-15,0 1 16,-21-22-16,0 0 15,-1 0 1,22-22 0,0 1-16,0 0 15,0 0-15,22 0 0,-1 0 0,-21-22 16,21 1-16,21 21 0,-21-22 16,1 1-16,-1 0 0,21-1 0,-21 1 15,0 0-15,22 21 0,-22-1 16,0 1-16,0 0 0,0 21 15,1 0-15,-1 0 16,0 0 0,-21 21-16,0 0 15</inkml:trace>
  <inkml:trace contextRef="#ctx0" brushRef="#br0" timeOffset="9283.39">17928 1122 0,'0'0'0,"0"21"0,21-21 16,0 0 0,1 0-16,-1 0 0,0 0 0,0-21 15,0 21-15,0-21 0,1 0 16,-1 21-16,0-22 0,0 1 16,-21 0-16,0-21 0,21 21 15,-21-1-15,0-20 0,0 21 0,0 0 16,0-22-16,0 22 15,0 0-15,-21 21 0,0 0 16,0 0-16,0 0 16,-1 21-16,1 0 0,0 22 0,0-22 15,0 21-15,0-21 16,-1 22-16,1-1 0,0 0 0,0-20 16,21 20-16,0-21 0,0 21 0,0-20 15,0-1-15,0 0 0,0 21 16,21-21-16,0 1 15,0-22-15,1 21 0,-1-21 0,21 21 16,0-21-16,-20 0 16,20 0-16,-21 0 0,0 0 0,43 0 15,-43 0-15,21 0 0,-21 0 16,1-21-16,20 0 0,-21-1 16,43-20-16,-43 21 0,21-21 15,-21 20-15</inkml:trace>
  <inkml:trace contextRef="#ctx0" brushRef="#br0" timeOffset="9749.69">15833 550 0,'0'22'16,"21"-22"-16,0 0 16,21 0-16,1 0 0,41 0 15,-20 0-15,-1 0 16,1 0-16,20 0 0,-20 0 0,42-22 15,-43 22-15,-20 0 16,-1 0-16,0 0 0,1 0 0,-22 0 16,0 0-16,-21-21 15,-21 21 1</inkml:trace>
  <inkml:trace contextRef="#ctx0" brushRef="#br0" timeOffset="10821.45">5016 1884 0,'-21'0'32,"0"0"-32,21 21 15,21-21 17,0 0-32,1 21 0,20-21 15,-21 0-15,21 0 0,1 0 16,-1 0-16,0 0 0,1 0 0,20 0 15,1 0-15,-1 0 0,22 0 16,0 0-16,-1 0 0,1 0 0,0 0 16,20 0-16,-20 0 0,21-21 15,21 21-15,0 0 0,0-21 16,0 0-16,0 21 0,21-21 0,-21 21 16,0-22-16,21 22 0,127-21 15,-148 21-15,0 0 0,0-21 16,-21 21-16,0 0 0,85 0 15,-107 0-15,-20 0 0,20 0 16,-41 0-16,-1 0 0,0 0 16,-20 0-16,20 0 0,-21 0 15,-42 0 63</inkml:trace>
  <inkml:trace contextRef="#ctx0" brushRef="#br0" timeOffset="11878.39">10858 1947 0,'22'0'109,"-1"0"-109,0 0 0,0 0 0,0 0 16,22 0-16,-1 0 0,0 0 15,1 0-15,-1 0 0,0 0 16,1 0-16,20 0 0,1 0 0,-1 0 15,22 0-15,-22 0 0,22 0 16,21 0-16,105 0 0,-84 0 16,-21 0-16,0 0 0,21 0 15,0 0-15,21 0 0,-21 0 0,21 0 16,1 0-16,-1-21 0,0 21 16,0 0-16,0 0 0,22-21 0,-22 21 15,21 0-15,-21 0 0,22-21 16,20 21-16,1 0 0,-22 0 15,21 0-15,-20-21 0,-1 21 0,0 0 16,-20 0-16,20 0 0,-21-21 16,0 21-16,-21 0 0,-21 0 0,0 0 15,-21-22-15,-1 22 0,-20 0 16,-1 0-16,-20 0 0,-1 0 0,0 0 16,-21 0-16,-21-21 15,22 21-15,-22-21 63</inkml:trace>
  <inkml:trace contextRef="#ctx0" brushRef="#br0" timeOffset="12049.39">17272 1820 0,'-42'22'16,"20"-22"-1,22 21 17</inkml:trace>
  <inkml:trace contextRef="#ctx0" brushRef="#br0" timeOffset="22135.39">1799 3387 0,'0'0'0,"21"0"16,-21 21 30,0 0-30,0 0-16,0 0 16,0 1-16,0-1 0,0 0 15,0 0-15,0 0 0,0 0 16,0 1-16,0-1 0,0 0 16,0 0-16,0 0 0,0 22 0,0-22 15,0 0-15,0 21 0,0-21 16,0 22-16,0-1 0,0 0 15,0 1-15,0-1 0,0 0 0,0 1 16,0-1-16,0 0 0,0 1 16,0-1-16,0 0 0,0-20 0,-21 20 15,21 0-15,0 1 0,0-22 16,0 21-16,0 0 0,0 1 0,0-22 16,0 21-16,0 1 0,-21-1 15,21 0-15,0 22 0,-21-22 0,21 0 16,0 1-16,0-1 0,0 0 15,0-20-15,-21 20 0,21 0 0,0 1 16,-22-22-16,22 21 0,0 0 16,0-20-16,0 20 0,0-21 15,0 21-15,0-20 0,0 20 16,0 0-16,0 1 0,0-1 16,0 0-16,0 1 0,0 20 15,0-21-15,0 1 0,0-1 16,0 0-16,0 1 0,0 20 15,0-20-15,0-1 0,22 0 16,-22 1-16,0-1 0,21 0 0,-21 1 16,0-1-16,0 0 0,0 1 15,0 20-15,21-21 0,-21 1 16,0-1-16,21 0 0,-21 1 0,0-1 16,0 0-16,0 1 0,0-1 15,21 0-15,-21 22 0,0-22 16,0 1-16,0-1 0,0 21 0,0-20 15,0-1-15,21 22 0,-21-22 16,0 0-16,0 1 0,0-1 0,22 0 16,-22 1-16,0-1 0,0 0 15,0 1-15,0-1 0,0 0 0,0 22 16,0-22-16,0 0 0,0 1 16,0 20-16,0-20 0,0-1 15,0 0-15,0 1 0,0-1 0,0 0 16,0 1-16,0-1 0,0-21 15,0 21-15,0 1 0,0-1 0,0 0 16,0 1-16,0-1 0,0 0 16,0 1-16,0-1 0,0 0 0,0 1 15,0-1-15,0 0 0,0 1 16,0-1-16,0 0 0,-22 1 0,22-1 16,0 0-16,-21 1 0,21-1 15,0 0-15,0 1 0,0-1 0,-21 0 16,21 1-16,-21-1 0,21 0 15,-21 1-15,21 20 0,0-20 16,0-1-16,-21 0 0,21 1 16,-22-1-16,22 0 0,-21 1 0,21-1 15,0 0-15,0 1 0,-21-1 16,0 0-16,21 1 0,-21-1 0,21 0 16,0 22-16,0-22 15,-21 0-15,21 1 0,-22-1 0,22 0 16,-21 1-16,21-1 0,-21 43 15,21-64-15,-21 21 0,21 1 0,-21-22 16,21 21-16,0 0 0,0-20 16,-21 20-16,21 0 0,0-21 0,-22 22 15,22-1-15,0-21 0,0 0 16,0 22-16,0-22 0,0 0 0,-21 0 16,21 0-16,0 1 15,0-1-15,0 0 0,0 0 16,-21-21 31,21-21-32,0 0-15,0 0 0,0-1 16,0-20-16,0 0 0,0-22 0,0 22 16</inkml:trace>
  <inkml:trace contextRef="#ctx0" brushRef="#br0" timeOffset="23566.42">1905 3450 0,'0'21'62,"21"-21"1,0 0-63,0 0 0,1 0 15,-1 0-15,0 0 0,21 0 16,-21 0-16,22 0 0,-1 0 16,22 0-16,41 0 15,-41 0-15,21-21 0,-22 21 0,1 0 16,20 0-16,-20 0 0,20 0 15,-20 0-15,21 0 0,-1 0 16,1 0-16,0-21 0,20 21 0,-20 0 16,21 0-16,-21 0 0,20 0 15,-20 0-15,0 0 0,-22 0 0,22 0 16,0 0-16,-1 0 0,22 0 16,0 0-16,0 0 0,-22 0 0,22 0 15,0 0-15,-21 0 0,21 0 16,-1 0-16,-20 0 0,21 0 0,0 0 15,0 0-15,-1 0 0,1 0 16,-21 0-16,21 21 0,-43-21 16,22 0-16,0 0 0,-22 0 15,22 0-15,-1 0 0,-20 0 0,21 0 16,-1 0-16,1 0 0,-22 0 16,22 0-16,-21 0 0,20 0 0,-20 0 15,-22 0-15,22 0 0,-22 0 16,0 0-16,1 0 0,-22 0 0,21 0 15,-21 0-15,0 0 0,1 0 16,-1 0-16,0 0 0,0 0 16,0 0-16,0 0 15,1 0 1,-1 0-16,-42 0 62</inkml:trace>
  <inkml:trace contextRef="#ctx0" brushRef="#br0" timeOffset="25622.33">7578 3450 0,'0'0'0,"0"21"15,21-21-15,-21 22 32,0-1-17,0 0 1,0 0-16,0 0 16,0 0-16,0 1 15,0-1-15,0 0 16,0 0-16,0 0 0,0 0 0,0 1 15,0-1-15,0 0 0,0 0 16,0 0-16,0 0 0,0 1 16,-21 20-16,-1 21 0,22-41 15,0 20-15,0 0 0,-21-21 16,21 22-16,-21-1 0,21-21 0,-21 22 16,21-1-16,0 0 0,0 1 15,-21-22-15,21 21 0,-21 0 16,21 1-16,0-22 0,0 21 0,-22 1 15,22 20-15,0-21 0,0 22 0,0-22 16,-21 22-16,21-1 0,0 1 16,0-1-16,0-20 0,0 20 0,0 1 15,0-22-15,0 21 0,0 1 0,0-22 16,0 22-16,0-1 0,0 1 16,0-1-16,0 1 0,0-1 15,0 1-15,0-1 0,0-20 16,0 20-16,0 1 0,0-1 0,0-21 15,0 22-15,0-1 0,0 1 16,0-1-16,0 1 0,0-1 0,0 1 16,-21-1-16,21-20 0,0 20 15,-21 1-15,21-22 0,0 22 16,-21-1-16,21 1 0,0-22 0,0 21 0,0 1 16,-21-1-16,21 1 15,-22-22-15,22 22 0,0-22 0,0 22 16,0-22-16,-21 21 0,21 1 15,-21-22-15,21 22 0,0-1 0,0 1 16,-21-1-16,21-20 0,-21 20 0,21 1 16,0-22-16,0 21 0,-21-20 15,21-1-15,-22 22 0,22-22 0,-21 21 16,21-20-16,0 20 0,0 1 0,-21-22 16,21 22-16,-21-22 0,21 21 15,0-20-15,0-1 0,0 0 0,0 1 16,-21-1-16,21 0 0,0 1 0,0-1 15,-21 0-15,21 1 0,0-1 16,0 0-16,0 1 0,0-1 16,0 0-16,0 1 0,-22-1 0,22 0 15,0 1-15,-21 20 16,21-20-16,0-1 0,0-21 0,0 21 16,-21 1-16,21-22 0,0 21 15,-21-21-15,21 22 0,0 20 16,0-20-16,0-1 0,0-21 0,0 21 15,0-20-15,-21 20 0,21 0 16,0-21-16,0 22 0,-21-22 0,21 21 16,0-21-16,0 1 0,0 20 0,0-21 15,0 0-15,0 0 0,0 22 16,0-22-16,0 0 0,0 0 16,-22 0-16,22 1 0,0-1 0,0 0 15,0 0-15,-21-21 16,21 21-16,0 0 15,0 1 1,0-1 0,0 0-1,0 0 1,0 0 0,0 0-16,0 1 15,0-1-15,0 0 16,0 0-16,0 0 0,0 0 0,0 1 15,0-1-15,0 0 0,0 0 16,0 0-16,0 0 16,0 1-16,0-1 15,0 0 1,0 0 0,-21-21-1,0 0 1,0 0-16,21 21 15,-21-21-15,-1 0 16,1 0-16,0 0 16,0 21-16,0-21 0,0 0 0,-1 0 15,-20 0-15,21 0 0,0 22 16,-22-22-16,1 0 0,0 0 0,-1 21 16,1-21-16,0 0 0,-1 0 0,1 21 15,0-21-15,-22 0 0,22 0 16,0 0-16,-22 21 0,22-21 0,-22 0 15,1 0-15,-1 0 0,-42 0 16,43 0-16,-1 0 0,1 0 16,21 0-16,-22 0 0,1 0 0,-1 0 15,1-21-15,20 21 0,-20 0 0,-1 0 16,22 0-16,-22 0 16,22-21-16,-21 21 0,20 0 0,1 0 15,0 0-15,-22 0 0,22 0 0,-1 0 16,1 0-16,0 0 0,-1 0 15,-20 0-15,21 0 0,-1 0 0,1 0 16,0 0-16,-1 0 0,1 0 0,0-21 16,-1 21-16,22 0 0,-21 0 15,-1 0-15,1 0 0,21 0 0,-21 0 16,-1 0-16,22 0 0,-21 0 16,-1 0-16,22 0 0,-21 0 0,0 0 15,-1 0-15,1 0 16,0-22-16,-1 22 0,1 0 0,0 0 15,20 0-15,-20 0 0,-64-21 16,85 21-16,-21 0 16,21 0-16,-1 0 0,-20 0 0,21 0 15,0 0-15,-22 0 0,22 0 16,0 0-16,-21 0 0,21 0 0,-22 0 16,22 0-16,-21 0 0,-1 0 15,22 0-15,-21 0 0,21 0 0,-22 0 16,22 0-16,-21 0 0,21 0 15,-22 0-15,22 0 0,-21 0 16,21 0-16,0 0 0,-22 0 0,22 0 16,0 0-16,0 0 0,0 0 15,-1 0-15,1 0 0,0 0 0,0 0 16,0 0-16,0 0 0,-1 0 16,1 0-16,0 0 0,0 0 15,0 0-15,0 0 16,-1 0-16,1 0 15,0 0-15,0 0 16,0 0-16,0 0 0,-1-21 0,1 21 16,0 0-16,0 0 15,0 0-15,0 0 0,-1 0 16,1 0-16,0 0 0,0 0 16,0 0-16,0 0 0,-1 0 15,1 0-15,0 0 0,0 0 16,42 0 31,0-21-32,0 0-15,1 21 0,20-21 16,-21-1-16</inkml:trace>
  <inkml:trace contextRef="#ctx0" brushRef="#br0" timeOffset="27866.39">10075 3450 0,'0'-21'16,"21"21"-1,-21 21 63,0 0-62,0 1-16,0-1 16,0 0-16,0 0 0,0 0 0,0 0 15,0 1-15,0-1 0,0 21 16,0-21-16,0 0 0,0 22 0,0-22 16,0 0-16,0 21 0,0 22 15,0-43-15,22 21 0,-22 1 16,0-1-16,0 0 0,21 1 15,-21-1-15,21 0 0,-21 1 16,0-22-16,0 21 0,0 1 0,0-1 16,21 0-16,-21 1 0,0-1 15,0-21-15,0 21 0,0 1 16,0 20-16,0-20 0,0-1 0,0 21 16,0-20-16,0 20 0,-21-20 15,21-1-15,0 21 0,-21-20 16,21-1-16,0 0 0,0 1 0,0 41 15,0-41-15,0-1 0,0 0 16,-21 1-16,21-1 0,-22 22 0,22-22 16,0 0-16,0 1 0,0-1 15,-21 21-15,21-20 0,-21-1 0,21 0 16,0 1-16,0-1 0,-21 43 16,0-43-16,21 0 15,0 1-15,0 20 0,0-20 0,-21-1 16,-1 64-16,22-43 0,0-20 15,0-1-15,0 21 0,-21-20 16,21-1-16,0 0 0,-21 1 0,21 20 16,0-20-16,-21-1 0,21 21 15,0 86-15,0-86 16,0-21-16,0 22 0,0-22 0,0 1 16,0 20-16,0-21 15,0 1-15,0-1 0,0 22 0,-21-22 16,21 0-16,0 22 0,0-22 0,0 22 15,0-22-15,0 21 0,0-20 16,-21-1-16,21 22 0,0-22 0,0 0 16,0 22-16,0-22 0,0 0 0,0 1 15,0-1-15,0 22 0,0-22 16,0 0-16,0 22 0,0-22 0,0 43 16,0-22-16,0-20 0,0-1 15,0 0-15,0 1 0,0-1 16,0 0-16,0 1 0,0-1 15,0 0-15,0 1 0,0-1 0,0 0 0,0 1 16,0-1-16,0 0 16,0 1-16,0-1 0,0 0 0,0 1 15,0-1-15,0 0 0,0 1 0,0-22 16,0 21-16,0 0 0,0-20 16,0 20-16,0-21 0,0 21 0,0-20 15,0 20-15,0 0 0,0-21 16,0 22-16,0-22 0,0 21 0,0-21 15,0 22-15,0-1 0,0 22 16,0-43-16,0 21 0,0-21 0,0 22 16,0-22-16,0 21 0,0-21 15,0 0-15,0 1 0,0 20 0,0-21 16,0 0-16,0 0 0,0 1 0,0-1 16,0 0-16,0 0 15,0 0-15,0 0 16,0 1-1,0-1 1,0 0 0,0 0-1,0 0 1,0 0-16,0 1 16,0-1-1,0 0-15,0 0 16,0 0-16,0 0 15,0 1 1,21-22 31,-21 21-47,0 0 16,0 0-1,0 0 1,0-42 31,0 0-47,-21 0 0,21 0 0,-22-1 15,1-20-15,21 0 0,-21-22 16</inkml:trace>
  <inkml:trace contextRef="#ctx0" brushRef="#br0" timeOffset="29213.81">10118 3387 0,'21'0'78,"0"0"-62,0 0-16,0 0 0,0 0 0,1-21 16,-1 21-16,0 0 0,21 0 15,-21 0-15,22 0 0,-22-22 0,21 22 16,1 0-16,20 0 0,-21-21 16,22 21-16,-1 0 0,1 0 15,21-21-15,-1 21 0,1 0 0,0 0 16,63-21-16,-64 21 15,22 0-15,-21-21 0,21 21 0,0 0 16,-1 0-16,1 0 0,0 0 16,0 0-16,0 0 0,-22 0 15,22 0-15,-21 0 0,21 0 16,-22 0-16,22 0 0,-21 0 0,0 0 16,20 0-16,-20 0 0,0 0 15,-22 0-15,22 0 0,-22 0 0,1 0 16,21 0-16,-22 0 0,1 0 15,-1 0-15,22 0 0,-22 0 0,1 0 16,-1 0-16,1 0 0,-1 0 16,-20 0-16,20 0 0,1 0 0,-1 0 15,-21 0-15,22 0 0,-22 0 16,22 0-16,-22 0 0,22 0 0,-22 0 16,21 0-16,-20 0 15,-1 0-15,-21 0 0,22 0 0,-22 0 16,0 0-16,0 0 0,0 0 15,0 21 1,-42-21 109,0 0-109</inkml:trace>
  <inkml:trace contextRef="#ctx0" brushRef="#br0" timeOffset="31182.15">15049 3281 0,'0'21'31,"22"-21"-15,-1 0-16,0 0 0,0 0 16,0 0-16,0 0 0,1 0 15,-1 0-15,0 0 0,21 0 16,-21 0-16,1 0 0,20 0 0,-21 0 15,21 0-15,1 0 0,-22 0 16,21 0-16,1 0 0,20 0 16,-21 0-16,-20 0 0,20 0 15,-21 0-15,21 0 0,-20 0 0,20 0 16,-21 0-16,0 0 16,0 0-16,1 0 0,-1 0 31,-21 21 0,0 0-31,0 1 16,-21-1-16,21 0 15,-22 0-15,22 0 16,0 0-16,0 1 16,-21-1-16,21 0 0,-21 0 15,21 0-15,0 22 0,0-22 16,0 0-16,-21 21 0,21-21 0,0 1 15,0 20-15,-21-21 0,21 0 0,0 22 16,0-1-16,0 0 0,0 1 16,-21-1-16,21 0 0,0 1 0,0-1 15,0 21-15,0-20 0,0-1 16,-22 0-16,22 22 0,-21-22 0,21 64 16,0-42-16,-21-1 15,21 1-15,-21-1 0,21 22 0,0-22 16,0 1-16,-21 20 0,21-20 15,0-1-15,-21 22 0,21-21 16,0-1-16,0 85 0,0-84 0,0 20 16,0-20-16,-22-1 0,22 1 15,0-1-15,0 1 0,-21-1 16,21 1-16,0-1 0,0 22 16,-21-21-16,21 20 0,-21-20 0,0-1 15,21 22-15,-21-22 0,21 1 0,0-1 16,-22 1-16,1-1 0,21 22 15,-21-21-15,21-1 0,-21 22 0,21-22 16,0 1-16,-21-1 0,21 1 16,-21-1-16,21 1 0,0-1 0,0 1 15,-22-1-15,22 1 0,-21 63 16,21-64-16,0 1 16,-21-1-16,21 1 0,-21-1 0,21 1 15,0-1-15,0 1 0,-21-1 0,21 1 16,-21-1-16,21 1 0,-22-1 15,22 22-15,0-22 0,0 1 0,-21-22 16,21 22-16,-21-1 0,21-20 0,0 20 16,0 1-16,0-1 0,-21-21 15,21 22-15,0-1 0,-21-20 0,21 20 16,0 1-16,0-22 0,0 0 16,0 1-16,0 20 0,0-20 15,-21-1-15,21 0 0,0 1 0,0-1 16,0 0-16,-22 1 0,22-1 15,0 0-15,0 1 0,0-1 0,0 0 16,0-21-16,0 22 0,0 20 16,0-20-16,0-22 0,0 0 15,0 21-15,-21-21 0,21 1 0,0-1 16,0 0-16,0 0 0,0 0 16,0 0-16,-21-21 15,21 22-15,0-1 31,-21-21-15,0 0 15,21 21-31,-21-21 16,-1 21 0,22 0-1,-21-21-15,0 21 16,21 1-1,-21-1-15,0 0 16,0 0 0,21 0-1,-22-21 1,1 21 0,0-21-1,0 0 1,0 0-16,0 0 15,-1 22-15,1-22 0,0 0 16,-21 0-16,21 0 0,-1 0 16,-20 21-16,21-21 0,-21 0 15,20 0-15,-20 0 0,0 21 0,-1-21 16,1 0-16,0 0 0,-1 0 0,1 21 16,-21-21-16,20 0 0,-20 0 15,20 0-15,-62 0 16,41 0-16,22 0 0,-22 21 0,1-21 15,-1 0-15,22 0 0,-22 0 0,1 0 16,-1 0-16,22 0 0,-21 0 16,-1 0-16,22 0 0,-149 0 15,149 0-15,-22 0 16,1 0-16,21 0 0,-22 0 0,-63 0 16,85 0-16,-22 0 0,1 0 15,-1 0-15,22 0 0,-22 0 16,22 0-16,-21 0 0,20 0 0,-20 0 15,-22 0-15,43 0 0,-22 0 16,22 0-16,0 0 16,-1 0-16,1 0 0,0 0 0,-22 0 15,22 0-15,-1 0 0,1 0 0,0 0 16,-1 0-16,1 0 0,-21 0 16,20-21-16,1 21 0,0 0 0,-1 0 15,1 0-15,0-21 0,-22 21 0,22 0 16,-1 0-16,1 0 0,0 0 15,-1 0-15,1-21 0,-21 21 16,20 0-16,22 0 0,0 0 0,0 0 16,0 0-16,-1 0 15,1-21-15,0 21 16,0 0 0,0 0-1,0 0-15,-1 0 16,1 0-16,0 0 15,0 0-15,0 0 16,0 0-16,-1 0 16,22 21-1,-21-21-15,0 0 16,0 0 0,0 0-1,21-21 1,0-1-1,0 1-15</inkml:trace>
  <inkml:trace contextRef="#ctx0" brushRef="#br0" timeOffset="33014.37">17759 3683 0,'21'0'0,"-21"-21"15,0 0 1,0 0-16,0-1 15,0 1-15,0 0 16,0 0-16,0 0 0,0 0 16,0-1-16,0 1 15,0 0-15,-21 21 47,21 21-47,0 0 16,-21 1-16,21-1 0,0 0 15,0 0-15,0 21 0,0-20 16,0 20-16,0-21 0,0 21 0,0-20 16,0 20-16,0 0 0,0 1 15,0-1-15,0 0 0,0 1 0,0 20 16,0-21-16,0 22 0,21-22 16,-21 22-16,21-22 0,-21 0 0,0 64 15,0-63-15,0 20 16,21-21-16,-21 22 0,0-1 0,0-20 15,0 20-15,0 1 16,0-1-16,0 1 0,0-1 0,0 1 16,0-1-16,0 1 0,0-1 0,0 1 15,-21-1-15,21 1 0,-21-1 16,21 1-16,0-1 0,-21 1 0,-1 20 16,22-20-16,-21-1 0,21-20 15,0 20-15,-21 1 0,0 84 16,21-85-16,0 22 0,-21-21 15,21 20-15,0-20 0,0 63 16,0-64-16,-21 1 0,21 20 0,0-20 16,-22-1-16,22 22 15,0-21-15,0-1 0,-21 22 0,21-22 0,0 1 16,-21-1-16,21 1 0,0-1 16,0 1-16,-21-1 0,21 1 15,-21-1-15,21 1 0,0-1 0,0 1 16,0-1-16,-21 1 0,21-22 15,0 22-15,-22-1 0,22-21 0,0 22 16,0-22-16,0 22 0,-21-22 0,21 22 16,-21-1-16,21-21 0,-21 22 15,21-22-15,0 64 0,-21-42 16,21-22-16,-21 0 0,21 1 16,0-1-16,0 0 0,-22 1 15,22-1-15,0 0 0,-21 64 16,21-64-16,-21-20 0,21 20 15,0 0-15,0 1 0,0-1 0,0-21 16,-21 21-16,21-20 0,0 20 0,0-21 16,-21 0-16,21 22 0,0-22 15,0 0-15,0 0 0,0 0 0,0 0 16,0 1-16,0-1 0,0 0 16,0 0-16,0 0 15,0 0 1,0 1-16,0-1 15,0 0 1,0 0-16,0 0 16,0 0-1,0 1-15,0-1 16,0 0-16,0 0 16,0 0-16,0 0 0,0 1 15,0-1 1,0-42 31,0-1-32,0 1-15,0 0 0,0 0 16,0 0-16,0 0 0,0-1 16,0 1-16</inkml:trace>
  <inkml:trace contextRef="#ctx0" brushRef="#br0" timeOffset="36007.37">17886 3493 0,'0'0'0,"0"-22"31,0 1-15,0 0 15,21 21-31,0 0 15,0 0-15,0 0 0,22 0 0,-1 0 16,22-21-16,-22 21 16,21-21-16,1 21 0,-1 0 0,22 0 15,-21 0-15,-1-21 0,22 21 16,-22 0-16,1 0 0,20 0 0,1 0 16,0 0-16,-1 0 0,22 0 15,-21 0-15,21 0 0,0 0 16,-22 0-16,86 0 15,-86 0-15,1 0 0,0 0 0,-1 0 16,-20 0-16,20 0 0,65 0 16,-86 0-16,1 0 15,-1 0-15,-21 0 0,22 0 0,-22 0 0,1 0 16,-1 0-16,0 0 16,1-22-16,-1 22 0,0 0 0,1 0 15,-22 0-15,21 0 0,22-21 16,-22 21-16,0 0 0,1 0 0,-1 0 15,21 0-15,-20 0 0,-1 0 16,22-21-16,-43 21 0,21 0 0,0 0 16,-20 0-16,20 0 0,-21 0 15,0 0-15,0 0 0,1 0 16,-1 0-16,0-21 0,0 21 16,0 0-16,0 0 0,1-21 15,-1 21-15,0 0 0,0 0 16,0 0-16,0 0 15,1 0-15,-1 0 16,0 0-16,0 0 16,0 0-1,-21 21 17,0 0-17,0 0 1,0 0-16,0 1 15,0-1 1,0 0-16,0 0 0,0 0 16,0 0-16,0 1 15,0-1-15,0 0 0,0 0 0,0 0 16,0 0-16,0 1 0,0 20 16,0-21-16,0 0 0,0 22 0,0-22 15,0 0-15,0 21 0,0-21 16,0 22-16,0-1 0,0 0 0,0 1 15,0 20-15,0-20 0,0 20 16,0-21-16,0 1 0,-21 20 0,21-20 16,0-1-16,-21 0 0,21 22 15,0-22-15,0 0 0,0 1 0,0 20 16,-21 1-16,21-22 16,0 22-16,-21-1 0,21 1 0,0-1 15,0-21-15,0 22 0,0-1 16,0-20-16,0 20 0,0-20 0,0 20 15,0 64-15,0-63 16,0-1-16,-22 1 0,22-1 0,0 1 16,0-22-16,0 21 0,-21-20 0,21 20 15,0 1-15,-21-22 0,21 22 16,0-1-16,0 1 0,0-1 0,-21 1 16,21-1-16,0 1 0,-21-22 15,21 21-15,0 1 0,0-22 16,0 22-16,0-22 0,0 22 0,-21-1 15,21-21-15,0 22 0,0-1 16,-22 1-16,22-22 0,0 22 0,0-1 16,0-20-16,-21 20 0,21-21 15,0 1-15,-21-1 0,21 22 0,0-22 16,0 21-16,-21-20 0,21-1 16,-21 22-16,21-22 0,0 21 0,0-20 15,-21-1-15,21 0 0,0 1 0,-22 20 16,22-42-16,-21 22 0,21-1 15,0 0-15,0 1 0,-21-1 0,21-21 16,-21 22-16,21-1 0,-21 0 16,21 1-16,0-1 0,0 0 15,0 1-15,-21-1 0,21 0 0,0-21 16,-22 22-16,22-1 0,0-21 16,0 22-16,0-22 0,0 21 0,0-21 15,-21 22-15,21-22 0,0 0 0,-21 21 16,21-21-16,0 1 0,0 20 15,0-21-15,0 0 0,-21 22 0,21-22 16,0 21-16,-21-21 0,21 0 0,0 22 16,0-22-16,-21 0 0,21 0 15,0 0-15,0 22 0,0-22 0,0 0 16,0 0-16,-22 0 16,22 1-16,0-1 0,-21-21 0,21 21 15,0 0-15,0 0 0,0 0 0,-21 1 16,21-1-16,0 0 0,-21 0 15,21 0-15,0 0 0,0 1 0,0-1 16,-21 0-16,21 0 0,0 0 0,0 0 16,0 1-16,-21-1 0,21 0 15,0 21-15,0-21 0,0 1 0,0-1 16,0 0-16,0 0 0,-22 0 0,22 0 16,-21 1-16,21-1 15,0 0-15,0 0 0,0 0 16,-21-21-16,21 21 0,-21-21 15,21 22 1,0-1 0,-21 0 15,0-21-31,21 21 16,-22-21-1,1 0-15,0 0 16,21 21-16,-21-21 0,0 0 15,0 0-15,-1 21 0,1-21 16,-21 0-16,21 0 0,-22 22 16,22-22-16,-21 0 0,0 0 15,-1 21-15,-20-21 0,20 0 0,-20 0 16,21 21-16,-22-21 0,22 0 16,-22 0-16,22 21 0,-22-21 0,1 0 15,21 21-15,-22-21 0,1 0 16,20 0-16,-20 21 0,-1-21 0,1 0 15,-1 0-15,1 0 0,-1 0 16,1 0-16,-1 0 0,1 0 0,-64 0 16,63 0-16,1 0 0,20 0 0,-20 0 15,21 0-15,-1 0 0,-20 0 16,20 0-16,1 0 0,0 0 0,-22 0 16,22 0-16,-22 0 0,22 0 15,-21 0-15,20 0 0,-20 0 16,20 0-16,-20 0 0,21 0 0,-1 0 15,1 0-15,0 0 0,-1-21 0,1 21 16,0 0-16,20 0 0,-20 0 16,21 0-16,-21 0 0,20 0 0,1 0 15,0 0-15,0 0 0,0 0 0,0 0 16,-1 0-16,-20 0 0,21 0 16,0 0-16,0 0 0,-1 0 15,1 0-15,0 0 16,0 0-1,0 0-15,0 0 16,-1 0 0,1 0-1,0 0-15,0 0 16,0 0-16,0 0 16,-1 0-16,1 0 15,0-21 1,0 21-1,0-21 17,0 21-17,21-21-15,-22 21 16,1-21-16,0 21 0,0 0 16,21-22-16,-21 22 15,0 0-15,21-21 0,-22 21 0,1 0 16,0 0-16,21-21 0,0 0 31,0 0-15,0 0-1,-21 21 1,21-22-16,42 1 0,-21 0 16</inkml:trace>
  <inkml:trace contextRef="#ctx0" brushRef="#br0" timeOffset="39175.19">24215 3260 0,'0'0'0,"0"-21"0,0-1 15,0 1 17,-22 42-1,22 1-31,-21-1 0,21 0 15,-21 21-15,0 1 0,0-1 0,21-21 16,-21 21-16,21 22 0,-22-22 16,1 1-16,21-1 0,-42 85 15,21-64-15,21 1 0,-21-1 16,21 22-16,-22 0 0,22-1 0,0-20 16,0 21-16,-21-1 0,21 1 15,0 0-15,0-1 0,0 1 16,0 105-16,0-105 0,0 0 15,0-22-15,-21 22 0,21 0 16,-21-1-16,0 1 0,0 21 0,-1-22 16,22 1-16,-21-21 0,0 20 15,0 1-15,0 0 0,0-1 16,-1 1-16,1-22 0,21 22 0,-21 0 16,0-22-16,21 22 0,-21-22 0,0 1 15,-1 21-15,22-22 0,-21 1 16,0 20-16,21-20 0,-21 20 15,0 1-15,0-21 0,21-1 0,-22 22 16,1-22-16,0 1 0,21-1 0,-21 22 16,0-22-16,0 22 0,-1-21 15,22-1-15,-21 1 0,0 20 0,0-20 16,0-22-16,21 22 0,-21-1 0,-1 1 16,1-1-16,21-21 0,-21 22 15,0-1-15,21 1 0,0-1 0,-21 1 16,0-22-16,21 22 0,-22-22 0,22 22 15,0-22-15,-21 0 0,21 1 16,-21-1-16,21 0 0,0 22 0,-21-22 16,21 0-16,-21 1 0,21-1 15,-21 0-15,21 1 0,0-1 16,-22 0-16,22 1 0,-21-1 0,0 0 16,21 1-16,0-22 0,0 21 0,-21 1 15,0-22-15,21 21 0,-21-21 16,21 22-16,-22-22 0,22 21 15,0-21-15,0 0 0,0 22 0,0-22 16,-21 0-16,21 21 0,0-20 0,0-1 16,-21 0-16,21 0 0,0 0 15,0 0-15,0 1 0,0-1 16,0 0 0,0 0-1,0 0 16,0 0-15,0 1 0,0-1-16,0 0 15,0 0 1,0-42 15,0 0-31,0 0 0,-21-1 0,21-20 16,0 0-16,0-1 0</inkml:trace>
  <inkml:trace contextRef="#ctx0" brushRef="#br0" timeOffset="41734.26">24257 3112 0,'-85'0'16,"64"0"0,42 0 31,0 0-47,1 0 15,-1 0-15,0 0 16,0 0-16,21 0 0,1 0 0,20 0 15,1 0-15,-1 0 0,22 0 16,21 0-16,0 0 0,-1 0 0,1 0 16,0 0-16,0 0 0,21 0 15,-21 0-15,21 0 0,0 0 0,0 0 16,-21 0-16,-1 0 0,1 0 16,-21 0-16,21 0 0,0 0 0,-22 0 15,22 0-15,-21 21 0,21-21 16,-22 0-16,1 0 0,0 0 15,-1 0-15,-20 0 0,20 0 16,-20 21-16,-1-21 0,1 0 0,-1 0 16,1 0-16,-1 21 0,1-21 15,-22 0-15,22 0 0,-22 0 16,0 0-16,1 0 0,-1 0 0,0 21 16,1-21-16,-22 0 0,21 0 15,1 0-15,-22 21 0,21-21 0,-21 0 16,22 0-16,-22 0 0,21 22 15,-21-22-15,0 0 0,22 0 16,-22 21-16,0-21 0,0 0 0,22 0 16,-43 21-16,21-21 15,0 0-15,0 0 0,-21 21 16,0 0 0,0 0-16,0 1 15,0-1-15,0 0 16,0 0-16,0 0 0,0 0 15,0 22-15,0-22 0,0 0 16,0 0-16,0 22 0,0-22 0,0 21 16,0-21-16,0 22 0,0-22 15,0 21-15,0 0 0,0 1 0,0 20 16,0-20-16,-21 20 16,0 1-16,21-1 0,0 1 0,0-22 15,-21 21-15,21 1 0,-22-1 16,22 1-16,0 21 0,0-22 0,0 22 15,0-1-15,-21 1 0,21-21 16,-21 105-16,21-84 0,-21-1 16,21 1-16,0 0 0,-21-1 15,0 107-15,-1-107 0,22 1 16,-21 21-16,21-21 0,-21-1 16,0 1-16,21 21 0,0-22 15,-21 1-15,0 0 0,21-1 0,0 1 16,0-21-16,-43 105 15,43-63-15,-21-22 0,21 1 0,-21 0 16,21-22-16,-21 22 0,21 0 16,-21-22-16,-1 22 0,1 63 15,0-63-15,21-1 0,0-20 16,-21 20-16,0-20 0,21-1 0,-21 1 16,21-1-16,0 1 0,-22-1 15,22 1-15,-21-1 0,21 1 0,-21-22 16,21 22-16,0-1 0,0-20 0,-21-1 15,21 21-15,-21-20 0,0-1 16,21 0-16,0-20 0,0 20 0,-22 0 16,1-21-16,21 22 15,-21-22-15,21 21 0,-21-21 0,21 22 16,0-22-16,0 0 0,-21 0 0,21 22 16,-21-43-16,21 21 0,-22 0 15,22 0-15,0 0 0,0 0 16,-21-21-16,21 22 0,-21-1 15,21 0-15,0 0 16,0 0-16,0 0 0,0 1 16,0-1-16,0 0 15,0 0-15,0 0 16,0 0-16,0 1 0,-21-1 0,21 0 16,-21 0-1,21 0-15,0 0 0,0 1 0,-21-1 16,21 0-16,-22 0 0,22 0 15,0 0-15,0 1 0,0 20 16,-21-21-16,21 0 0,-21 0 0,21 1 16,-21-22-16,21 21 0,0 0 0,0 0 15,-21 0-15,0 0 16,-1 1-16,22-1 16,-21-21-16,0 21 15,0 0-15,21 0 31,-21-21-31,0 0 16,21 21 0,-22-21-16,1 0 15,0 22-15,0-22 0,0 0 16,0 0-16,-1 0 0,1 21 16,0-21-16,0 0 0,-21 0 15,20 21-15,1-21 0,0 0 0,-21 0 16,21 0-16,-22 0 0,-20 0 15,20 0-15,1 21 0,0-21 16,-1 0-16,1 0 0,0 0 0,-22 0 16,22 0-16,0 21 15,-1-21-15,1 0 0,21 0 0,-22 0 16,1 0-16,-43 0 0,22 0 16,21 21-16,-1-21 0,-20 0 15,20 0-15,-84 0 16,85 0-16,-21 0 0,-1 0 0,1 0 15,-1 0-15,22 0 0,-22 0 0,22 0 16,-22 0-16,22 0 0,-21 0 16,20 0-16,-20 0 0,20 0 0,-20 0 15,-1 0-15,22 0 0,-21 0 0,-1 0 16,1 0-16,-22 0 0,21 0 0,1 0 16,-22 0-16,22 0 0,-1 0 15,1 0-15,-22 0 0,22-21 0,20 21 16,-20-21-16,-1 21 0,22 0 15,-22-21-15,22 21 0,0-21 0,-1 21 16,-20 0-16,21-21 0,-1-1 0,1 22 16,-22-21-16,22 21 0,0 0 15,-1 0-15,1-21 0,0 21 0,-1 0 16,22 0-16,-21 0 0,21 0 0,0 0 16,-1 0-16,1 0 0,0 0 15,0 0-15,0 0 16,0 0-1,-1 0-15,1 0 16,64 0-16,20 0 0,-105 0 16,21 0-16,21-21 15,0 0-15</inkml:trace>
  <inkml:trace contextRef="#ctx0" brushRef="#br0" timeOffset="42922.11">29824 3704 0,'0'-21'16,"-21"21"-1,-1 21-15,1 0 16,21 1-16,-21-1 0,0 0 0,21 21 16,-21 1-16,0-1 15,21 0-15,0 22 0,0-1 0,-22 1 16,22-1-16,0 1 0,0-1 15,0 1-15,0 20 0,0 1 16,0 0-16,0-1 0,0 22 0,0-21 16,0 21-16,0 0 0,22-1 15,-22 1-15,0 0 0,0 21 0,21-21 16,-21 21-16,21-21 0,-21 21 16,0 0-16,0 0 0,0 0 0,0-21 15,0 21-15,0-22 0,0 22 16,0 0-16,0 0 0,0 0 15,-21-21-15,0 0 0,-22 127 16,22-106-16,0-21 0,-21 21 16,20-21-16,1-1 0,0 1 0,0 0 15,0 0-15,0 0 0,-1 0 0,1-1 16,0-20-16,0 0 0,0-1 16,21 1-16,-21 0 0,-1-1 0,22-20 15,-21 21-15,0-22 0,21 22 0,-21-22 16,21-20-16,-21 20 0,0 1 15,21-22-15,0 0 0,-22 1 0,1-22 16,21 21-16,-21-21 0,21 0 16,0 1-16,0-1 0,0 0 15,-21-21 1,21-21 0,0 0-16,0-1 0,0 1 15,0 0-15,0-21 0,0-1 0,0 1 16,21 0-16,-21-22 0</inkml:trace>
  <inkml:trace contextRef="#ctx0" brushRef="#br0" timeOffset="44965.78">29866 3683 0,'-21'0'0,"42"0"0,-63 0 16,42-21-1,-21 21-15,21-21 16,0 0 15,0-1-15,0 1 0,21 0-1,0 21-15,0 0 0,0-21 0,0 21 16,1-21-16,-1 21 0,21 0 15,0-21-15,1-1 0,-1 22 16,22 0-16,63 0 16,-64 0-16,22 0 0,-22 0 0,22 0 15,21 0-15,-22 0 0,43 0 16,-21 0-16,0 0 0,0 0 16,0 0-16,-22 0 0,1 0 0,-21 0 15,-22 0-15,21 22 0,1-22 16,-43 0-16,0 0 0,0 0 15,-21 21-15,22-21 0,-1 0 32,-21 21-17,0 0 1,0 0-16,21 0 16,-21 1-16,0-1 0,0 0 15,21 0-15,-21 0 0,0 0 0,0 1 16,0-1-16,0 0 0,0 21 15,0-21-15,0 22 0,0-1 16,0 0-16,0 22 0,0-22 0,0 22 16,21-1-16,-21 1 0,0-22 15,0 22-15,0-1 0,0 1 0,0-1 16,0 22-16,0-22 0,0 22 16,0 0-16,0-22 0,0 22 15,-21-1-15,21-20 0,-21-1 16,21 1-16,0 21 0,-21-22 15,0 22-15,21-1 0,-22 1 0,1 0 16,21-22-16,-21 22 0,0 0 16,0-22-16,0 22 0,-1-1 0,1 1 15,0 0-15,0-1 0,0 1 16,0 0-16,-1-1 0,1 1 16,0 0-16,0-1 0,0 1 15,-22 0-15,22-1 0,0 1 0,0 0 16,0-1-16,-22 65 15,22-65-15,0-20 0,0 20 0,0-20 16,0 21-16,-1-22 0,-20 22 16,21-22-16,0 1 0,-22-1 0,22 1 15,0-1-15,0 1 0,-21-1 16,20 1-16,1-1 0,0 1 0,0-1 16,0-20-16,21 20 0,-21 1 0,-1-22 15,1 0-15,21 22 0,0-22 16,-21 0-16,21 1 0,-21-1 0,0 0 15,21 1-15,0-22 0,0 21 16,-21 1-16,21-1 0,-22 0 0,22-21 16,0 22-16,0-22 0,-21 0 15,21 21-15,0-20 0,0-1 16,0 0-16,0 21 0,0-21 16,0 1-16,0-1 15,0 0 1,0 0-16,0 0 15,0 0 1,0 1 15,0-1 1,0 0-17,0 0 16,-21 0-15,0-21 0,21 21-16,-21-21 15,0 0-15,21 22 0,-22-22 16,22 21 0,-21-21-16,21 21 15,-21-21 1,0 0-1,0 0-15,0 21 16,-1-21-16,1 0 0,0 0 16,0 0-16,0 0 0,0 0 15,-1 0-15,1 0 0,-21 0 0,21 0 16,-22 0-16,1 0 0,0 0 16,-1 0-16,-20 0 0,21 0 0,-1 0 15,-20 0-15,20 0 0,1-21 0,0 21 16,-1 0-16,1-21 0,0 21 15,-1 0-15,1 0 0,0 0 16,-43-21-16,43 21 0,21 0 16,-22 0-16,1 0 0,0 0 15,20 0-15,-41 0 0,42 0 16,-22 0-16,22 0 0,0 0 0,0 0 16,0 0-16,0 0 15,-1 0 16,1 0-15</inkml:trace>
  <inkml:trace contextRef="#ctx0" brushRef="#br1" timeOffset="56909.54">3768 17632 0</inkml:trace>
  <inkml:trace contextRef="#ctx0" brushRef="#br1" timeOffset="63841.66">7175 11790 0,'-21'0'16,"21"21"-16,0 0 93</inkml:trace>
  <inkml:trace contextRef="#ctx0" brushRef="#br1" timeOffset="67138.35">6117 6752 0,'0'0'0,"-21"0"0,21 21 0,0 1 16,-21-22-16,21 21 15,-21-21-15,21 21 16,-22-21 62,22-21-62,-21 21-16</inkml:trace>
  <inkml:trace contextRef="#ctx0" brushRef="#br1" timeOffset="69138.28">3006 3937 0,'-22'0'15,"1"0"1,0 0-16,0 0 0,21-21 15,-21 21-15,42 0 47,0 0-47,21 0 16,-20 0-16,20 0 0,0 0 16,22-21-16,-22 21 0,22 0 15,-1 0-15,-21 0 0,22 0 16,-1 0-16,-20 0 0,20 0 0,-20 0 15,-1-21-15,-21 21 0,0 0 16,0 0-16,1 0 0,-44 0 31,1 0-15,0 0-16,0 0 0,0 0 16,-22 21-16</inkml:trace>
  <inkml:trace contextRef="#ctx0" brushRef="#br1" timeOffset="69534.23">3408 3916 0,'-21'0'0,"21"21"31,0 0-15,0 0-16,0 1 0,0-1 0,0 0 15,0 0-15,21 0 0,-21 0 16,21 22-16,-21-22 0,21 21 0,0-21 15,-21 22-15,0-22 0,0 21 16,21 1-16,-21-22 0,0 21 0,0-21 16,0 22-16,0-22 15,0 21-15,-21-21 0,0 0 0,0 1 16,21-1-16,-21 0 0,0 0 16,-1 0-16,1-21 0,0 0 0,0 0 15,0 0-15,-22 0 0,22 0 16,0 0-16,0 0 0,0 0 0,0-21 15,-1 0-15,1 0 16,0 21-16,0-21 0,21-1 16,0 1-16,0 0 15,-21 21-15,21-21 0,0 0 16,0 0 0,21-1-16,0 22 0,0 0 15,0 0-15,1-21 0</inkml:trace>
  <inkml:trace contextRef="#ctx0" brushRef="#br1" timeOffset="70118.36">4127 4297 0,'0'0'0,"0"-21"0,22 0 16,-22-1-16,0 1 15,0 0-15,0 0 0,0 0 0,0 0 16,0-1-16,-22 22 16,1 0-16,0 0 0,0 0 0,0 0 15,0 22-15,-1-1 0,-20 0 16,21 0-16,0 0 0,0 22 0,-22-1 16,22-21-16,0 21 0,0 1 15,21-1-15,-21-21 0,21 22 0,-22-22 16,22 21-16,0-21 0,0 22 15,0-22-15,0 0 0,0 0 0,0 0 16,22-21-16,-1 21 16,0-21-16,0 0 0,0 0 15,22 0-15,-22-21 0,0 0 16,21 21-16,-21-21 0,1 0 16,-1 0-16,0-1 0,0-20 0,0 21 15,0 0-15,-21-22 0,22 22 16,-22-21-16,21 21 0,-21-22 0,21 22 15,-21-21-15,0 21 0,0 0 16,0-1-16,0 44 31,0-1-31,0 0 0,0 0 0,0 21 16,0-20-16,0-1 16,0 21-16,0-21 0,0 0 0,0 22 15,0-22-15,0 0 0,0 0 16,0 0-16,21-21 0,-21 22 0,21-1 15,0-21-15,1 21 16,-1-21-16,0 0 0,0 0 16,0 0-16,0-21 15,1 21-15,-1-21 0,0-1 0,0 1 16</inkml:trace>
  <inkml:trace contextRef="#ctx0" brushRef="#br1" timeOffset="70382.19">4551 4255 0,'0'0'0,"0"-22"0,0 1 16,0 42 15,0 1-31,0-1 0,0 0 16,0 0-16,0 0 0,21 0 0,0 1 16,-21 20-16,21-21 0,-21 0 15,0 0-15,21 1 0,-21-1 0,0 0 16,22 0-16,-22 0 0,0 0 15,0 1-15,0-1 16,21-21 0,0 0-1,0-21 1,-21-1-16,21 1 0,0 0 16</inkml:trace>
  <inkml:trace contextRef="#ctx0" brushRef="#br1" timeOffset="70602.23">5038 4255 0,'-22'21'31,"1"0"-31,21 0 16,-21 0-16,0 0 0,0 1 0,0 20 16,-1-21-16,-20 0 0,21 0 15,0 1-15,0 20 0,-1-21 16,1-21-16,0 21 0,21 0 0,0 1 15,0-1 1,21-21 0,0 0-16,1-21 15</inkml:trace>
  <inkml:trace contextRef="#ctx0" brushRef="#br1" timeOffset="71149.34">5567 4297 0,'0'0'0,"0"-21"0,0 0 0,-21-1 15,-1 1-15,1 21 16,21-21-16,-21 21 0,0 0 16,0 0-16,0 0 0,-1 0 0,1 21 15,0 0-15,0 1 0,0-1 16,0 21-16,-1-21 0,1 0 0,0 22 15,0-22-15,0 21 0,21-21 0,0 1 16,0 20-16,0-21 16,-21 0-16,21 0 0,0 1 0,0-1 15,0 0-15,0 0 16,21-21-16,0 0 16,0 0-16,0 0 0,0 0 15,1-21-15,-1 21 0,0-21 16,21 0-16,-21-1 0,1 1 0,-1 0 15,0 0-15,0 0 0,0 0 16,-21-1-16,21 1 0,-21 0 0,22-21 16,-22 21-16,0-1 15,0 1-15,0 42 16,0 1 0,0-1-16,0 0 0,0 0 15,0 21-15,0-20 0,0-1 0,0 21 16,0-21-16,0 0 0,21 1 15,0-1-15,0 0 0,0 0 0,0 0 16,1-21-16,-1 0 16,0 0-16,0 0 0,21 0 0,-20 0 15,-1 0-15,0 0 0,0 0 16,0-21-16,0 21 0,1-21 0,-1 0 16,0 0-16,0-1 0,-21 1 15</inkml:trace>
  <inkml:trace contextRef="#ctx0" brushRef="#br1" timeOffset="71834.24">2773 5567 0,'0'0'0,"0"-21"0,0 0 16,0-1-16,0 1 0,0 0 15,0 42 1,0 0-1,21 1-15,-21 20 0,0 0 0,0 1 16,21 20-16,-21-21 0,0 22 16,0-22-16,0 22 0,0-22 0,0 0 15,0 1-15,0-1 0,0 0 16,0 1-16,0-22 0,0 21 16,0-21-16,0 1 0,0-1 15,0-42 16,0-1-15,0 1-16,0 0 0,0 0 0</inkml:trace>
  <inkml:trace contextRef="#ctx0" brushRef="#br1" timeOffset="72202.08">2688 5630 0,'0'0'0,"-21"0"0,0-21 0,21 0 15,-21 0-15,-1 21 0,22-21 0,-21 0 16,21-1-16,0 1 16,0 0-16,21 0 0,1 0 15,20 0-15,-21 21 0,21-22 16,-20 1-16,20 0 0,0 21 16,1 0-16,-1 0 0,-21 0 15,21 0-15,1 0 0,-22 21 0,0 0 16,21 1-16,-42-1 0,0 0 15,0 42-15,0-20 0,0-22 16,0 21-16,-21 1 0,-21-1 16,0 0-16,20-21 0,1 1 15,0-1-15,-21 0 0,21-21 16,-1 21-16,1-21 0,0 0 16,21 21-16,21-42 46,0 21-46,1-21 0,-1 0 0,0 0 16,0-1-16</inkml:trace>
  <inkml:trace contextRef="#ctx0" brushRef="#br1" timeOffset="72874.72">3429 5482 0,'0'0'0,"0"21"16,0 1-1,0-1-15,0 0 16,-21 0-16,21 0 0,-21 0 0,21 1 16,0-1-16,0 21 15,0-21-15,0 0 0,0 1 0,0-1 16,0 0-16,0 0 0,21 0 16,0-21-16,0 0 15,0 0-15,0 0 0,1 0 16,-1 0-16,21-21 0,-21 0 0,0 0 15,1 21-15,20-21 0,-21-1 16,0 1-16,0-21 0,1 21 0,-22 0 16,21-1-16,-21 1 15,21 0-15,-21 0 0,0 0 0,0 0 16,0 42 15,0 0-31,0 0 16,0 0-16,0 22 0,0-1 15,0-21-15,0 21 0,0 1 0,0-1 16,0 0-16,0 1 0,0-1 16,0 0-16,0 1 0,0-1 0,0 0 15,0 1-15,0-1 0,-21 22 16,21-22-16,0 0 0,0 1 0,0 20 16,0-21-16,0 22 0,-21-22 15,21 1-15,0-1 0,0 0 0,-22 1 16,1-22-16,0 21 0,0-21 15,21 0-15,-21 1 0,0-1 16,21 0-16,-22-21 0,1 0 0,0 0 16,0-21-16,0 0 15,0-1-15,21 1 0,-22 0 0,1-21 16,0-1-16,0 1 0,21 0 16,-21-22-16,0 1 0,21-1 0,0 22 15,0-22-15,0 22 0,0-21 16,0 20-16,0 1 0,0 0 0,21 20 15,0-20-15,0 21 0,0-21 16,0 20-16,1 1 0,20 0 16,-21 0-16,0 0 0,22-22 0,-22 22 15,21 0-15,-21 0 0,22 0 16,-22 0-16,21-1 0</inkml:trace>
  <inkml:trace contextRef="#ctx0" brushRef="#br1" timeOffset="73166.32">4508 5313 0,'0'0'15,"0"-21"-15,-21 21 16,0 0-16,0 0 0,0 0 0,0 0 16,-1 21-16,22 0 15,-21 0-15,21 0 0,-21 1 0,21-1 16,-21 0-16,21 21 0,0-21 15,0 22-15,0-1 0,0 0 0,0-20 16,-21 20-16,21 0 0,0-21 16,0 22-16,0-22 0,0 0 0,0 0 15,0 0-15,0 1 0,0-1 16,21-21 0,0 0-1,0 0-15,-21-21 0,21-1 0,1 1 16</inkml:trace>
  <inkml:trace contextRef="#ctx0" brushRef="#br1" timeOffset="73666.09">4720 5313 0,'0'0'0,"0"-21"0,0 0 16,0 42 15,0 0-31,0 0 0,0 21 15,0-20-15,0-1 0,0 21 16,0-21-16,0 22 0,0-1 16,0-21-16,0 21 0,0 1 0,-21-22 0,21 0 15,0 21-15,-21-20 16,21-1-16,-21 0 0,21 0 16,-22-21-1,22-21 1,0 0-1,0 0-15,0-1 0,22 1 0,-1 0 16,-21-21-16,21 21 0,0-22 16,0 22-16,0 0 0,1-21 15,-1 20-15,0 1 0,21 0 16,-21 0-16,1 21 0,20 0 0,-21 0 16,0 0-16,0 0 0,1 0 0,-1 21 15,0 0-15,0-21 0,-21 43 16,0-22-16,21 0 0,-21 21 0,0 1 15,0-22-15,0 21 0,0 0 16,0-20-16,0 20 0,-21-21 0,21 0 16,0 0-16,0 1 0,-21-1 0,21 0 15,-21 0 1,21-42 15,-21 0-31,-1 0 0,22-1 16</inkml:trace>
  <inkml:trace contextRef="#ctx0" brushRef="#br1" timeOffset="73910.17">4339 5609 0,'0'0'0,"-42"0"0,21 0 15,-1 0-15,1 0 16,21 21 15,21-21-31,1 0 16,-1 0-16,0 0 15,21 0-15,-21 0 0,1 0 0,20 0 16,-21 0-16,21 0 0,1-21 16,-22 21-16,21 0 0,1 0 0,-22-21 15,21 0-15,0 21 0,1 0 0</inkml:trace>
  <inkml:trace contextRef="#ctx0" brushRef="#br1" timeOffset="74734.28">5419 5461 0,'0'0'0,"-22"21"46,1 0-30,0 1-16,0-1 0,21 0 16,0 0-16,0 0 0,-21 0 0,21 1 15,0-1-15,-21 21 0,21-21 16,0 0-16,0 1 0,0-1 16,0 0-16,0 0 15,21-21 1,0 0-16,0 0 31,-21-21-31,0 0 0,0 0 16,0-1-16,0 1 15,0 0-15,0 0 0,0 0 16,0-22-16,0 22 0,0 0 16,0 0-16,0 0 0,0 0 0,21-1 15,-21 1-15,21 0 0,1 0 16,-1 21-16,21-21 0,-21 0 0,0 21 15,22 0-15,-22-22 0,0 22 0,21 0 16,-20 0-16,-1 0 0,21 22 16,-21-22-16,0 21 0,1 0 0,-1 0 15,-21 0-15,21 0 16,-21 1-16,21-1 0,-21 21 0,0-21 16,0 22-16,0-1 15,0-21-15,0 0 0,0 0 0,0 1 16,0-1-16,0 0 0,0 0 15,0 0 1,-21-21 0,0 0-1,21-21-15,0 0 0,0 0 16,0-22-16,0 22 16,0 0-16,0-21 0,0 21 15,21-22-15,0 1 0,0 0 0,0 20 16,1-20-16,20 0 0,-21 21 15,21-1-15,-20-20 0,20 21 0,21 0 16,-20 21-16,-1 0 16,-21 0-16,22 0 0,-22 0 0,21 21 15,-21 0-15,0 0 0,1 0 16,-1 22-16,-21-22 0,0 21 0,0 1 16,0-22-16,0 21 0,0 0 15,0-20-15,-21 20 0,21-21 0,-22 0 16,1 22-16,21-22 0,-21 0 15,0 0-15,21 0 16,-21-21-16,21 21 0,-21-21 16,-1 0-16</inkml:trace>
  <inkml:trace contextRef="#ctx0" brushRef="#br1" timeOffset="75542.33">4233 6731 0,'0'0'0,"21"0"16,-21-21-16,22 21 0,-22-21 15,21 21-15,-21-21 0,21 21 16,-21-22-16,0 1 0,-21 21 31,0 0-31,-1 0 16,1 0-16,0 21 0,0 1 0,0-1 16,-22 0-16,22 21 0,0-21 15,0 22-15,0-1 0,0-21 0,-1 22 16,1-1-16,21 0 0,0 1 15,-21-1-15,21-21 0,0 21 0,0 1 16,0-22-16,0 21 0,0-21 16,21 1-16,-21-1 0,21 0 15,1 0-15,-1-21 0,0 0 0,0 21 16,0-21-16,22 0 16,-22 0-16,21-21 0,-21 21 0,22-21 15,-22 0-15,21-22 0,0 22 16,1 0-16</inkml:trace>
  <inkml:trace contextRef="#ctx0" brushRef="#br1" timeOffset="75818.33">4889 6541 0,'0'-22'0,"0"44"0,0-65 15,0 64 1,-21 1-1,21 20-15,0-21 0,0 21 16,0 1-16,0-1 0,-21 0 0,21 1 16,0-1-16,0 0 0,0-20 15,0 20-15,0 0 0,-21 1 0,21-22 16,-21 21-16,21-21 0,0 22 0,0-22 16,0 0-16,0 0 0,0 0 15,0-42 16,0 0-31,21 0 0</inkml:trace>
  <inkml:trace contextRef="#ctx0" brushRef="#br1" timeOffset="76106.34">5165 6519 0,'0'-21'16,"0"42"-16,0-63 0,0 21 0,0 42 31,0 0-31,0 0 0,0 22 16,0-22-16,0 21 0,0 1 15,0-1-15,0 0 0,0 1 16,0-1-16,0 0 0,0 1 0,0-1 16,0-21-16,0 21 0,0-20 15,0 20-15,0-21 0,0 0 0,0 0 16,0 1-16,0-1 0,0 0 15,0 0-15,0-42 32,0 0-17,0 0-15</inkml:trace>
  <inkml:trace contextRef="#ctx0" brushRef="#br1" timeOffset="76456.73">4741 6795 0,'0'0'16,"-21"0"-16,0 21 0,42-21 47,0 0-47,0 0 0,1 0 0,20 0 15,-21 0-15,21-21 0,1 21 16,-1 0-16,0-22 0,1 22 0,-1 0 16,0-21-16,-20 21 15,20-21-15,0 21 0,-21 0 0,22 0 16,-22 0-16,0 0 0,0 0 0,0 0 16,1 0-16,-44 0 46,1 0-46,0 0 0,0 21 16,0-21-16,0 0 0</inkml:trace>
  <inkml:trace contextRef="#ctx0" brushRef="#br1" timeOffset="76778.23">4551 7049 0,'0'0'0,"0"21"15,21-21 1,0 0-16,0 0 0,22 0 16,-1 0-16,0 0 15,1-21-15,-1 21 0,21-22 0,-20 22 0,20-21 16,-20 21-16,20-21 0,-21 21 15,1-21-15,-1 21 0,22 0 16,-22-21-16,0 21 0,-21-21 0,22 21 16,-22 0-16,21 0 0,-21 0 15,-21-22-15,22 22 0,-44 0 32,1 0-17</inkml:trace>
  <inkml:trace contextRef="#ctx0" brushRef="#br1" timeOffset="77330.13">4106 8065 0,'0'0'0,"0"-22"16,0 44 62,0-1-78,0 0 15,-21 0-15,21 0 16,-21 0-16,21 1 0</inkml:trace>
  <inkml:trace contextRef="#ctx0" brushRef="#br1" timeOffset="77521.69">3958 8594 0,'0'42'15,"0"-21"64</inkml:trace>
  <inkml:trace contextRef="#ctx0" brushRef="#br1" timeOffset="77722.53">3958 9038 0,'0'0'0,"-21"21"0,21 1 16,0-1-16,-21-21 15,21 21-15,0 0 31</inkml:trace>
  <inkml:trace contextRef="#ctx0" brushRef="#br1" timeOffset="77930.21">3916 9440 0,'0'0'0,"0"22"0,0-1 15,21-21 17,-21 21-17,21-21-15</inkml:trace>
  <inkml:trace contextRef="#ctx0" brushRef="#br1" timeOffset="78130.17">3937 9927 0,'0'0'0,"0"21"15,0 1 17</inkml:trace>
  <inkml:trace contextRef="#ctx0" brushRef="#br1" timeOffset="78341.92">3937 10308 0,'-21'0'0,"42"0"0,-42 21 16,0-21-16,21 22 16,0-1-1,0 0 48</inkml:trace>
  <inkml:trace contextRef="#ctx0" brushRef="#br1" timeOffset="78522.95">3852 10647 0,'0'0'0,"-21"21"16,0-21-16,21 21 15,-21-21 32</inkml:trace>
  <inkml:trace contextRef="#ctx0" brushRef="#br1" timeOffset="79270.75">2371 10054 0,'0'0'0,"21"0"16,-21 21 15,0 1-31,0-1 0,21 21 16,-21-21-16,0 22 0,0 20 15,0-21-15,0 1 0,0 20 0,0-20 16,-21 20-16,0-21 15,21 22-15,-22-22 0,1 1 0,21-22 16,-21 21-16,21-21 0,0 0 16,0 1-16,0-1 0,0-42 31,0-1-15,0-20-16</inkml:trace>
  <inkml:trace contextRef="#ctx0" brushRef="#br1" timeOffset="80261.91">2328 10287 0,'0'0'0,"-21"0"16,21-21-16,-21 21 16,21-21-16,0 0 0,0-1 15,0 1-15,21 21 16,0-21-16,0 0 0,22 21 0,-22-21 15,21 0-15,1 21 0,-1 0 16,0-22-16,1 22 0,-1 0 0,0 0 16,1 22-16,-1-1 0,-21 0 15,21 0-15,1 43 0,-43-43 16,0 21-16,0 0 0,0 1 16,-21-1-16,-1 0 0,-20 1 15,21-1-15,-21 0 0,-1-20 0,22 20 16,-21-21-16,-1 0 0,22 0 15,-21 1-15,21-22 0,0 0 0,-22 0 16,22 0-16,0 0 0,0 0 16,0-22-16,21 1 15,0 0-15,0 0 0,0 0 16,21 21 0,0 0-1,0 0-15,0 0 0,0 0 0,1 21 0,-1 0 16,0 0-16,0 0 0,0 1 15,-21-1-15,21 0 0,1 0 16,-1 0-16,0 0 0,0 1 16,0-1-16,0 0 0,1 0 0,-1 0 15,0-21-15,0 0 16,0 0-16,0 0 0,1 0 0,-1 0 16,0 0-16,0 0 0,0 0 0,0 0 15,1-21-15,-1 0 0,0 0 16,0 0-16,0-1 0,0-20 15,1 21-15,-22-21 0,21 20 16,-21-20-16,0 21 0,0 0 0,0-22 16,0 22-16,0 0 15,0 0-15,0 42 32,0 0-32,0 0 0,0 1 15,0-1-15,0 0 0,0 21 0,0-21 16,0 1-16,0-1 0,0 21 15,0-21-15,0 0 0,0 1 0,0-1 16,0 0-16,21 0 16,0 0-16,0-21 0,0 21 15,1-21-15,-1 0 16,0 0-16,0 0 0,0 0 16,0-21-16,1 0 0,20 0 15,-21 0-15,0 0 0,0-1 16,1 1-16,-1 0 0,-21 0 0,21 0 15,-21-22-15,21 22 0,-21-21 16,0 21-16,0 0 0,0 42 47,0 0-47,0 0 0,0 21 16,0-20-16,0-1 0,0 0 15,0 0-15,0 0 0,0 0 0,0 1 16,0-1-16,0 0 0,0 0 15,0 0-15,21-21 16,0 0-16,-21 21 0,22-21 0,-1 0 16,0 0-16,0 0 0,0 0 15,0 0-15,1 0 0,20-21 16,-21 0-16,0 0 0,0 21 0,22-21 16,-22 0-16</inkml:trace>
  <inkml:trace contextRef="#ctx0" brushRef="#br1" timeOffset="80817.92">4064 10308 0,'0'0'0,"0"-21"0,0 0 16,0 0-16,-21 42 31,21 0-31,0 0 0,-21 0 16,21 1-16,0 20 0,0 0 15,0 1-15,0-1 0,0 0 0,0 1 16,0-22-16,0 21 0,0 0 15,0-20-15,0 41 0,0-42 16,0 0-16,0 1 0,0-1 0,0 0 16,0 0-1,0-42 17,0 0-17,0 0-15,0-1 0,0 1 16,0 0-16,0 0 0,0 0 15,0-22-15,21 22 0,0 0 0,-21 0 16,21 0-16,0 0 0,0-1 0,-21 1 16,22 21-16,-1 0 0,0 0 15,0 0-15,0 0 0,0 0 0,22 21 16,-22 1-16,0-1 16,0 0-16,-21 0 0,0 0 0,0 0 15,0 1-15,0-1 0,0 21 16,0-21-16,-21-21 0,0 21 15,0 1-15,-22 20 0,22-42 16,0 21-16,0-21 0,0 21 16,-22-21-16,22 0 0,0 0 15,0 21-15,0-21 0,0 0 0,-1 0 16,1 0-16,0 0 0,21-21 31,21 0-15,0 0-1,1 21-15,-1-21 0,0 0 0</inkml:trace>
  <inkml:trace contextRef="#ctx0" brushRef="#br1" timeOffset="81621.63">4657 10562 0,'0'0'0,"-22"0"15,1 21 1,0 1-16,0-1 0,21 0 16,0 0-16,-21 0 0,21 0 15,-21 1-15,21 20 0,0-21 16,0 0-16,0 0 0,0 1 16,0-1-16,0 0 15,21 0-15,0-21 0,0 0 16,0 0-16,0 0 0,1 0 15,-1 0-15,0 0 0,0-21 0,21 0 16,-20 21-16,-1-21 0,0-1 0,0 1 16,0 0-16,0 0 0,1 0 15,-22 0-15,0-1 0,21 1 0,-21 0 16,21 0-16,-21 0 0,21 0 0,-21-1 16,0 1-16,0 42 62,0 1-62,0-1 0,0 0 16,0 0-16,0 21 0,0-20 15,0-1-15,0 21 0,0-21 0,0 22 16,0-22-16,0 21 0,0-21 0,0 22 16,0-1-16,0 0 0,0 1 15,0-1-15,0 21 0,21-20 0,-21 20 16,21-20-16,-21 20 0,0 43 15,22-64-15,-22 22 0,21-1 16,-21-20-16,0 20 0,0 1 16,21-1-16,-21 1 0,21-1 0,-21 1 15,21-22-15,-21 21 0,0 1 16,0 42-16,0-64 0,0 0 16,0 1-16,0-1 0,0-21 0,0 0 15,0 1-15,-21-1 0,0 0 16,0-21-16,0 0 0,-1 0 15,1 0-15,-21-21 0,21 0 0,0-1 16,-22 1-16,22-21 0,-21 0 16,21-1-16,-1-20 0,-20-1 15,21-20-15,0-1 0,21-106 16,0 86-16,0 20 0,0-21 16,0 0-16,21 0 0,0 22 0,0-1 15,0 22-15,22-1 0,-22 1 0,0-1 16,21 22-16,-20-1 0,-1 1 15,21 21-15,-21 0 0,0-22 0,1 22 16,-1 21-16,-21-21 0,0 0 16,21 21-16,0 0 15,-21-21-15</inkml:trace>
  <inkml:trace contextRef="#ctx0" brushRef="#br1" timeOffset="92974.51">910 1334 0,'0'0'0,"0"-22"0,0 1 16,0 0-16,0 0 16,0 0-16,0 0 15,0-1-15,0 1 16,0 0-16,0 0 16,0 0-16,0 0 15,0-1-15,0 44 31,0 20-15,0-21-16,0 21 0,0-20 0,0 20 16,0 0-16,0 1 0,-21-1 15,0 0-15,21 1 0,-21-1 0,-1 21 16,1-20-16,0 20 0,0-20 16,0-1-16,0 21 0,-1-20 15,1-22-15,0 21 0,0-21 0,0 1 16,21-1-16,0 0 15,-21-21-15,-1 0 16,22-21 0,0 0-16,0-1 15,0 1-15,0-21 0,0 21 0,0-22 16,0 1-16,0 0 0,0-1 16,0 22-16,0-21 0,0 21 15,22 0-15,-22-1 0,21 1 0,0 21 31,0 0-31,-21 21 0,21 1 16,0 20-16,1-21 0,-22 21 0,21 1 16,0-1-16,-21-21 15,21 22-15,0-22 0,-21 21 16,21-21-16,1 0 0,-22 1 0,21-1 16,0 0-16,0-21 15,0 0-15,0 0 0,1 0 16,-1 0-16,0 0 0,0-21 15,0 0-15,0-1 0,1 1 16,20 0-16,-21 0 0,0-21 0,0 20 16,1 1-16,-1-21 0</inkml:trace>
  <inkml:trace contextRef="#ctx0" brushRef="#br1" timeOffset="93862.28">1333 1545 0,'-21'-42'31,"42"84"-31,-63-84 0,21 42 0,0 0 15,0 0-15,-1 21 16,1 0-16,0 0 0,0 1 16,0 20-16,0-21 0,-1 21 0,1-20 15,21 20-15,0-21 0,0 0 16,0 0-16,0 1 0,0-1 16,0 0-16,0 0 0,21-21 15,1 0 1,-1 0-16,0 0 0,0 0 15,0-21-15,0 21 0,1-21 16,-1 0-16,0-1 0,0 1 16,0 0-16,-21 0 0,21-21 0,-21 20 15,22 1-15,-22 0 0,0 0 16,0 42 15,0 0-31,0 0 16,0 1-16,0 20 0,0-21 15,0 0-15,0 0 0,0 1 16,0-1-16,0 0 0,0 0 0,21 0 16,0-21-1,0 21-15,0-21 0,0 0 0,1 0 16,-1 0-16,0 0 0,0-21 16,21 21-16,-20-21 0,-1 0 15,0 0-15,0 0 0,0-1 0,0 1 16,1 0-16,-22 0 0,0-21 15,0 20-15,21 1 0,-21-21 0,0 21 16,0 0-16,0-1 16,0 44-1,0-1 1,0 0-16,0 0 0,-21 0 16,21 22-16,0-22 0,0 0 15,0 21-15,-22-21 0,22 1 16,0-1-16,0 21 0,-21-21 0,21 0 15,0 1-15,0-1 16,0 0 0,0-42 15,0 0-31,0-1 0,0 1 16,0 0-16,0 0 0,0 0 15,0 0-15,21-22 16,1 22-16,-22-21 0,21 21 0,21-1 15,-21 1-15,0 0 0,22 0 16,-22 0-16,0 21 0,21 0 0,-20 0 16,20 0-16,-21 21 15,0 0-15,0 0 0,1 0 16,-22 1-16,0-1 0,0 0 0,0 0 16,0 0-16,0 0 15,0 1-15,0-1 0,-22 0 0,22 0 16,-21 0-16,21 0 0,0-42 62,0 0-62</inkml:trace>
  <inkml:trace contextRef="#ctx0" brushRef="#br1" timeOffset="94561.84">2603 1566 0,'0'0'16,"0"-21"-16,-21 21 31,0 0-31,0 0 16,0 0-16,0 0 0,-1 21 15,-20 1-15,21-1 0,0 0 0,-22 0 16,22 0-16,0 22 0,0-22 15,0 0-15,21 21 0,0-21 0,0 1 16,0-1-16,0 0 0,0 0 16,0 0-16,21-21 15,0 0-15,0 0 16,0 0-16,22-21 0,-22 21 16,0-21-16,0 0 0,0 0 0,1-1 15,20 22-15,-42-21 0,21 0 16,0 0-16,0 0 0,-21 0 15,22-1-15,-22 1 16,0 42 15,0 1-15,0-1-16,0 21 0,0-21 0,0 0 16,0 22-16,0-1 0,-22-21 15,22 22-15,0-1 0,0 0 0,0 1 16,0-1-16,0 21 0,0-20 15,0-1-15,0 0 0,0 22 0,0-1 16,0-20-16,0 20 0,0-20 16,0-1-16,0 21 0,0-20 15,0-1-15,0-21 0,0 22 16,-21-22-16,0 0 0,21 21 0,-21-42 16,0 21-16,-22 1 0,22-22 15,0 0-15,-21 0 0,-1 0 0,1 0 16,0 0-16,-1-22 0,1 1 15,0 0-15,-1 0 0,1-21 16,0-1-16,21 1 0,-22 0 0,22-1 16,0 1-16,0 0 0,21-1 15,0 1-15,0 0 0,0-1 0,0 22 16,0-21-16,21 21 16,-21-22-16,21 22 0,0 0 0,0-21 15,22 20-15,-22 1 0,21-21 16,-21 21-16,22 0 0,-1-22 0,0 22 15,-20 0-15</inkml:trace>
  <inkml:trace contextRef="#ctx0" brushRef="#br1" timeOffset="96102.6">2752 1715 0,'0'0'0,"0"-22"31,0 44 0,0-1-31,0 0 16,0 0-16,-22 0 0,22 0 0,0 1 15,0-1-15,-21 0 0,21 0 16,0 0-16,0 0 0,0 1 0,0-1 16,0 0-16,21 0 15,1-21-15,-1 0 0,0 0 16,0 0-16,0 0 15,0 0-15,-21-21 0,22 0 0,-1 21 16,0-21-16,0-1 0,-21 1 16,21 0-16,0 0 0,-21 0 0,22 0 15,-22-1 1,21 1-16,-21 42 47,0 1-47,0-1 15,0 0-15,0 0 0,0 0 16,0 22-16,0-22 0,0 0 16,0 0-16,0 0 0,21-21 15,0 21-15,0-21 0,0 0 16,1 0-16,-1 0 0,0 0 16,0 0-16,0 0 0,0 0 15,22-21-15,-22 21 0,21-21 0,-21 0 16,1 0-16,20 0 0,-21-1 15,0 1-15,0 0 0,1 0 0,-22 0 16,0 0-16,0-1 0,0 1 16,0 0-16,0 0 0,0 0 15,0 0-15,0-1 0,-22 22 16,1 0-16,0 0 0,0 0 16,0 0-16,0 0 0,-1 22 0,1-1 15,0 0-15,0 0 0,0 0 16,21 0-16,-21 22 0,-1-22 0,22 0 15,-21 0-15,21 0 16,0 1-16,0-1 0,0 0 0,0 0 16,0 0-16,21-21 15,1 0 1,-1 0-16,0 0 0,0 0 16,0 0-16,0-21 0,1 0 15,-1 0-15,0 0 0,0-1 16,-21 1-16,21 0 0,-21 0 15,21 0-15,-21 0 0,0-1 16,0 1-16,22 0 0,-22 0 16,0 42 15,0 0-31,0 0 16,0 1-16,0-1 0,0 0 0,0 0 15,0 21-15,0-20 0,21-22 16,-21 21-16,0 0 0,0 0 0,21 0 15,0-21-15,0 0 16,0 0-16,1 0 0,-1 0 16,21 0-16,-21 0 0,0 0 15,22 0-15,-1 0 0,-21-21 0,22 21 16,-1-21-16,0 0 0,-21 0 16,22-1-16,-22 1 0,0 0 15,0 0-15,0 0 0,-21-22 16,0 22-16,22 0 0,-22 0 15,0 0-15,0 0 0,0-1 16,-22 22-16,1 0 0,0 0 16,0 0-16,0 22 15,-22-22-15,22 21 0,0 0 0,0 0 16,-21 0-16,20 0 0,1 1 16,21-1-16,0 0 0,-21 0 15,21 0-15,0 0 0,0 1 16,21-22-16,0 0 15,1 0 1,-1 0-16,0 0 0,0 0 0,0-22 16,0 22-16,1-21 0,-1 0 15,0 0-15,-21 0 16,21 21-16,0-21 16,-21 42 30,0 0-46,0 0 16,0 0-16,0 0 0,0 1 0,-21-1 16,21 21-16,-21-21 15,21 0-15,0 22 0,0-22 0,0 21 16,0 1-16,0-22 0,0 21 16,0 0-16,0 1 0,0-1 0,0 22 15,0-22-15,0 0 0,0 1 16,0-1-16,0 0 0,0 1 0,0-1 15,0-21-15,0 21 0,0-20 16,0 20-16,0-21 0,-21 0 16,0-21-16,-1 0 0,22 21 15,-21-21-15,0 0 0,0 0 0,0 0 16,0 0-16,-1-21 0,-20 21 16,21-21-16,0 21 0,-22-21 15,22 0-15,0 0 0,0-1 0,0 1 16,21 0-16,0 0 15,0 0-15,0 0 0,0-1 0,0 1 16,0 0-16,0 0 0,21-21 0,0-1 16,0 22-16,22-21 0,-22-1 15</inkml:trace>
  <inkml:trace contextRef="#ctx0" brushRef="#br1" timeOffset="96505.96">4318 2011 0,'21'0'31,"0"0"-15,0 0-16,1 0 0,-22-21 15,21 21-15,0-21 0,0-1 0,0 1 16,0 0-16,-21 0 15,0 0-15,0 0 16,-21 21 0,0 0-16,0 0 15,0 0-15,-22 21 16,22 0-16,0-21 0,21 21 0,-21 0 16,21 0-16,-21 1 0,21 20 15,0-21-15,-21 0 0,21 0 0,0 1 16,0-1-16,0 0 15,21 0-15,0-21 0,0 21 0,0-21 16,0 21-16,1-21 16,-1 0-16,0 0 0,0 0 0,0 0 15,0 0-15,1 0 0,-1 0 0,0-21 16,0 21-16,0-21 0</inkml:trace>
  <inkml:trace contextRef="#ctx0" brushRef="#br1" timeOffset="96837.93">5313 1566 0,'0'-42'31,"0"63"-16,-21-21 1,21 21-16,0 1 0,-22 20 16,22 0-16,-21-21 0,0 22 0,0 20 15,0-20-15,0-1 0,-1 0 16,1 1-16,-42 62 0,42-62 16,-1-1-16,-20 0 0,21-20 0,-21 20 15,20-21-15,1 21 0,0-20 16,0-1-16,0 0 0,21 0 15,0 0-15</inkml:trace>
  <inkml:trace contextRef="#ctx0" brushRef="#br1" timeOffset="97966.31">5905 2096 0,'0'-22'16,"22"1"-16,-22 0 0,0 0 16,-22 21-1,1 0-15,0 0 16,0 0-16,0 0 16,0 0-16,-22 21 0,22 0 0,0 0 15,0 1-15,-22-1 0,22 21 0,0-21 16,0 0-16,21 22 0,-21-22 15,21 0-15,-21 21 0,21-20 0,0-1 16,0 21-16,0-21 0,0 0 16,21 1-16,0-1 0,0-21 15,0 0-15,0 0 0,1 0 16,20 0-16,0 0 0,1 0 16,-1 0-16,0-21 0,1-1 15,-1 1-15,0 0 0,1 0 0,-22 0 16,21-22-16,0 22 0,-20 0 15,-1-21-15,0 21 0,0-22 0,-21 1 16,0 0-16,21-1 0,-21 1 16,0 0-16,0-1 0,0-20 15,0 42-15,0-1 0,0 1 16,0 0-16,-21 21 16,21 21-1,0 0-15,0 1 0,-21 20 16,21 0-16,-21-21 0,21 22 0,0-1 15,0 0-15,0-20 0,0 20 16,0 0-16,0-21 0,0 1 0,0-1 16,0 21-16,0-21 15,0 0-15,0 1 0,21-22 0,0 0 16,0 0-16,0 0 16,1 0-16,-1 0 0,0 0 0,0-22 15,0 22-15,0-21 0,22 0 16,-22 0-16,0 0 0,-21 0 0,21 21 15,0-22-15,-21 1 0,0 0 16,0 0-16,0 0 0,22 21 16,-22 21-1,0 0 1,0 0-16,0 0 0,0 1 16,-22-22-16,22 21 0,0 0 15,0 0-15,0 0 0,0 0 16</inkml:trace>
  <inkml:trace contextRef="#ctx0" brushRef="#br1" timeOffset="98150.29">6689 1969 0,'0'0'0,"-22"0"15,1 0 1,0 0-16,21 21 31,0 0 1,21-21-17</inkml:trace>
  <inkml:trace contextRef="#ctx0" brushRef="#br1" timeOffset="98525.94">6752 2201 0,'0'22'16,"21"-22"-16,0 0 15,1 0-15,-1 0 0,0 0 16,0 0-16,21 0 0,-20-22 15,20 22-15,-21-21 0,0 21 16,0-21-16,1 0 0,-1 21 16,0-21-16,-21 0 0,21 21 0,-21-22 15,0 1-15,0 0 0,-21 0 16,0 21-16,0 0 16,-1 0-16,-20 0 0,21 21 15,0 0-15,-22 0 0,22 1 16,0-1-16,0 0 0,0 0 0,0 0 15,21 0-15,0 1 0,0-1 16,0 0-16,0 0 0,0 0 16,21-21-16,0 21 0,0-21 15,0 0-15,22 0 0,-22 0 0,21 0 16,0 0-16,-20 0 16,20 0-16,0 0 0,-21-21 0,22 0 15,-22 21-15</inkml:trace>
  <inkml:trace contextRef="#ctx0" brushRef="#br1" timeOffset="98973.7">7429 2011 0,'0'0'31,"0"21"-31,-21 0 16,21 0-16,0 1 0,-21-1 15,21 0-15,0 0 0,0 0 0,0 0 16,-21-21-16,21 22 0,0-1 15,0 0-15,-21 0 16,21 0-16,0 0 16,0-42 31,0 0-47,0 0 15,21 0-15,0 0 0,-21-1 16,21 1-16,0 0 0,1-21 0,-1 21 15,0-1-15,0 1 0,21 0 16,-20 0-16,-1 0 0,0 21 0,0 0 16,0 0-16,0 21 0,1 0 15,-22 0-15,0 0 0,0 1 16,0-1-16,21 0 0,-21 0 0,0 0 16,0 0-16,0 1 15,0-1-15,0 0 16</inkml:trace>
  <inkml:trace contextRef="#ctx0" brushRef="#br1" timeOffset="99257.82">8128 1651 0,'0'0'0,"0"-42"32,0 63-32,0 0 0,0 0 15,0 0-15,0 1 0,0 20 16,0-21-16,-21 21 0,21 1 0,-21-1 16,21-21-16,-22 22 0,22-1 15,0-21-15,0 21 0,-21-20 0,21 41 16,0-42-1,0 0-15,0 1 0,0-1 0,0 0 16,0 0-16,21-21 0,1 0 16,-1 0-16,0 0 15,0 0-15,0 0 0,0 0 0,1-21 16,-1 21-16,0-21 0,0 0 16</inkml:trace>
  <inkml:trace contextRef="#ctx0" brushRef="#br1" timeOffset="99518.77">7980 1926 0,'0'0'0,"-21"0"0,21 21 0,-22-21 0,22 22 31,22-22-31,-1 0 0,0 0 0,21 0 16,-21 0-16,22 0 0,-22 0 15,21-22-15,-21 22 0,1 0 0,20-21 16,-21 21-16,0 0 0,0-21 16,1 21-16,-1 0 0,-21-21 15,21 21-15,-21-21 0,-21 21 32</inkml:trace>
  <inkml:trace contextRef="#ctx0" brushRef="#br1" timeOffset="100425.76">2244 2921 0,'0'0'0,"-22"0"15,22-21-15,-21 21 0,21-21 16,-21 21-16,0 0 0,0 0 16,21 21-1,0 0-15,0 0 0,0 22 16,0-22-16,0 21 0,0-21 15,0 22-15,0-1 16,0 0-16,0-21 0,0 22 0,0-22 0,0 21 16,0-21-16,0 1 0,0-1 15,0 0-15,0-42 47,0 0-47,0-1 16,0 1-16</inkml:trace>
  <inkml:trace contextRef="#ctx0" brushRef="#br1" timeOffset="100998.27">2095 2985 0,'0'-43'15,"0"22"-15,0 0 16,0 0-16,22 21 0,-1 0 15,0-21-15,0 21 0,0 0 16,22 0-16,-22-22 0,21 22 16,-21 0-16,22 0 0,-1 0 0,-21 22 15,0-22-15,22 21 0,-43 0 16,0 0-16,0 0 0,0 0 0,0 1 16,0-1-16,0 0 0,-64 21 15,43-21-15,0 1 0,-22-1 16,22-21-16,0 21 15,0-21-15,0 0 16,21-21 15,0 0-31,21 21 0,-21-22 16,21 22-16,0 0 0,22 0 16,-22-21-16,0 21 0,21 0 0,1 0 15,-22 0-15,21 0 16,0 0-16,1 0 0,-22 21 0,21-21 15,-21 22-15,1-1 0,20 0 16,-42 0-16,0 21 0,0-20 0,0-1 16,0 21-16,0-21 0,-64 43 15,22-43-15,0 0 0,21 0 16,-43 0-16,22 1 0,-1-1 0,1-21 16,0 0-16,21 0 0,-22 0 15,22 0-15,-21 0 0,21 0 16,-1 0-16,1 0 0,0-21 0,0 21 15,0-22-15,0 1 0,-1 0 16,22 0-16,0 0 16,0 0-16,0-1 0,22 1 15,-1 0-15,0 0 0,0-21 16,21 20-16</inkml:trace>
  <inkml:trace contextRef="#ctx0" brushRef="#br1" timeOffset="101241.72">2942 3048 0,'21'0'0,"-42"0"0,42 21 15,-21 0-15,0 22 16,0-22-16,0 0 0,0 0 16,0 0-16,0 1 15,0-1-15,0 0 0,0 0 16,0 0-1,-42-21-15,42-21 32,0 0-17,0 0-15,0 0 16</inkml:trace>
  <inkml:trace contextRef="#ctx0" brushRef="#br1" timeOffset="101422.1">2921 2942 0,'0'0'15,"0"-21"1,0 0-16,0 42 47,0 0-47,0 0 31,21-21-31,0 0 16,0 0-16</inkml:trace>
  <inkml:trace contextRef="#ctx0" brushRef="#br1" timeOffset="101889.35">3154 3027 0,'0'0'0,"0"21"0,0 0 15,21 0-15,-21 1 16,0-1-16,0 0 0,0 0 15,0 0-15,0 0 16,0 1-16,0-1 0,0 0 16,0 0-16,0 0 15,0-42 17,0 0-17,0 0-15,0 0 16,0-1-16,0 1 0,0 0 15,0 0-15,21-21 0,-21 20 16,21 1-16,0 0 0,-21 0 0,22 0 16,-1 0-16,0 21 0,21 0 15,-21-22-15,1 22 0,20 0 0,-21 0 16,0 0-16,22 22 0,-22-1 16,21 0-16,-21-21 0,0 21 0,1 0 15,-22 0-15,0 1 0,21 20 16,-21-21-16,0 0 0,0 0 0,0 1 15,0-1-15,0 0 0,-21 0 16,21 0-16,-22 0 16,1-21-1,21-21 17</inkml:trace>
  <inkml:trace contextRef="#ctx0" brushRef="#br1" timeOffset="102689.89">4212 3048 0,'0'-21'31,"-21"21"-31,21-21 0,-21 21 16,0-21-16,-1 21 0,1 0 0,0 0 15,0 0-15,0 0 16,0 21-16,-1 0 0,1 0 16,21 0-16,0 0 0,-21 1 15,0-1-15,21 0 0,0 21 0,0-21 16,0 22-16,0-22 0,0 0 16,0 0-16,0 0 0,0 1 0,21-1 15,0-21-15,0 21 0,1-21 16,-1 0-16,0 0 15,0 0-15,0 0 0,0 0 0,1-21 16,-1 0-16,0-1 0,0 1 16,0 0-16,0 0 0,1-21 15,-1 20-15,-21 1 0,21-21 0,0 21 16,-21-22-16,0 1 0,21 21 0,0-21 16,-21-1-16,0 22 0,22-21 15,-22-1-15,0 22 0,0-21 0,0 21 16,0 0-16,0-1 0,0 44 31,0-1-31,0 21 16,0-21-16,0 0 0,0 22 15,0-1-15,0 0 0,0-20 16,0 20-16,0 0 0,0-21 0,0 22 16,0-1-16,0-21 0,21 22 15,-21-22-15,21 0 0,0 0 0,0 0 16,0-21-16,1 21 15,20-21-15,-21 0 0,0 0 0,0 0 16,22-21-16,-22 21 0,0-21 16,0 0-16,0 0 0,22 0 0,-22-1 15,-21 1-15,21 0 0,-21 0 16,21 0-16,-21 0 0,0-1 0,0 1 16,0 0-16,0 0 0,0 42 31,0 0-16,0 0-15,0 1 0,0-1 16,0 0-16,0 0 0,0 0 0,0 0 16,21 22-1,1-43-15,-1 21 0,21-21 32,-21 0-32,0 0 0,1 0 15,-1 0-15,0-21 0,-21 0 16,21-1-16,-21 1 15,0 0-15,0 0 0,0 0 0</inkml:trace>
  <inkml:trace contextRef="#ctx0" brushRef="#br1" timeOffset="102862.15">5059 2879 0,'-43'-21'16,"22"21"-16,0 0 15,0 0 1,0 0-1,21 21 1,21-21 0,0 0-16,0 0 15,0 0-15,1 0 0,20 0 0</inkml:trace>
  <inkml:trace contextRef="#ctx0" brushRef="#br1" timeOffset="103351.31">5355 2921 0,'0'21'0,"0"0"16,0 1-1,-21-1-15,21 0 16,0 0-16,0 0 16,0 0-16,0 1 15,0-1-15,0 0 0,0 0 16,0 0-16,0 0 15,0 1 1,0-44 15,0 1-31,0 0 16,0 0-16,0 0 16,0 0-16,0-1 0,21 1 0,-21-21 15,21 21-15,0 0 0,1-1 16,-1 1-16,0 0 0,0 0 15,21 0-15,-20 21 0,20 0 0,0 0 16,-21 0-16,22 0 0,-22 0 16,21 21-16,-21 0 0,22 0 0,-22 0 15,0 1-15,-21-1 0,0 0 16,0 21-16,0-21 0,0 1 0,0-1 16,0 0-16,0 0 15,0 0-15,-21 0 0,0-21 0,21 22 16,-21-1-16,-1-21 15,1 21-15,42-42 32,1 21-17</inkml:trace>
  <inkml:trace contextRef="#ctx0" brushRef="#br1" timeOffset="104098.12">6498 2836 0,'0'0'0,"-21"-21"31,0 21-31,0 0 0,-1 0 16,1 0-16,0 0 0,-21 21 0,-1 1 15,43-1-15,0 0 16,-21 0-16,0 0 0,0 0 0,21 1 15,0-1-15,0 0 0,0 0 0,-21-21 16,21 21-16,0 0 0,0 1 16,21-22-1,0 21-15,0-21 0,0 0 16,1 0-16,-1 0 0,0 0 0,0-21 16,0 21-16,0-22 0,1 22 0,-1-21 15,0 0-15,0 21 16,-21-21-16,0 0 0,21 0 0,-21-1 15,21 1-15,-21 0 0,22 0 16,-22 0-16,0 0 0,0 42 47,0 0-31,0 0-16,0 0 0,0 0 15,0 22-15,0-22 0,0 0 0,0 21 16,0-20-16,-22 41 0,22-21 15,0 1-15,0-1 0,0 0 0,0 1 16,22-1-16,-1 0 0,-21 43 16,21-43-16,-21 1 15,21-1-15,-21 0 0,0 1 0,0 41 16,21-41-16,-21-1 0,0 0 16,0 1-16,0-1 0,0 0 15,0-20-15,0-1 0,0 21 0,-21-21 16,21 0-16,-21-21 0,0 0 15,0 0-15,-1 0 16,1-21-16,0 0 0,21 0 0,0 0 16,-21 0-16,21-22 0,0 1 15,0 0-15,0-22 0,0 22 16,0-22-16,0 22 0,21-22 0,0 1 16,0-22-16,22 22 0,-22-1 15,0 1-15,0-1 0,0 22 0,22 0 16,-22-1-16,21 1 0,-21 21 15,22 0-15,-22-1 0,21 1 0,-21 0 16,1 21-16,-1-21 0,0 21 16,0 0-16</inkml:trace>
  <inkml:trace contextRef="#ctx0" brushRef="#br1" timeOffset="145694.22">6244 6668 0,'0'0'0,"-21"0"47,0 0 15,0 0-46</inkml:trace>
  <inkml:trace contextRef="#ctx0" brushRef="#br1" timeOffset="167027.26">10858 6646 0,'22'0'141,"-22"22"-126</inkml:trace>
  <inkml:trace contextRef="#ctx0" brushRef="#br1" timeOffset="167954.01">10880 6731 0,'0'-21'16,"0"0"15,0 0-16,0-1 1,0 44 31,0-1-47,0 0 16,0 0-16,0 0 15,0 0-15,0 1 0,0-1 16,0 0-16,0 0 0,0 0 0,0 0 15,0 1-15,0-1 0,0 0 16,0 0-16,0 0 0,0 0 16,0 1-16,0-1 0,0 0 0,0 0 15,0 21-15,0-20 16,0 20-16,0-21 0,0 0 16,0 22-16,0-22 0,0 0 15,0 21-15,0-21 0,0 22 0,0-22 16,0 21-16,0-21 0,0 43 15,0-22-15,0-21 0,0 1 0,0 20 16,0-21-16,0 21 0,-22-20 16,22 20-16,-21-21 0,21 21 0,0 1 15,0-1-15,0-21 0,-21 22 0,21-1 16,0 0-16,0 1 16,-21-1-16,21 0 0,0-21 0,0 22 0,0-1 15,0-21-15,0 22 0,0-22 16,0 21-16,0-21 0,0 0 15,0 22-15,0-22 0,0 0 0,21 0 16,-21 43-16,0-22 0,0-21 16,0 0-16,0 22 0,0-22 15,0 21-15,0 22 0,0-22 16,0-21-16,0 22 0,0-22 0,0 21 16,0 22-1,0-43-15,0 0 0,0 21 0,-21-21 0,21 1 16,0 20-16,0-21 0,0 0 15,0 22-15,0-22 0,0 21 16,0-21-16,0 22 0,0-22 0,0 21 16,0-21-16,0 22 0,0-1 0,0-21 15,0 21-15,0-20 0,0 20 16,0-21-16,0 21 0,0-20 0,0 20 16,0-21-16,0 21 0,0-20 0,0-1 15,0 21-15,0-21 0,0 22 16,0-22-16,0 21 0,0-21 0,0 22 15,0 20-15,0-21 0,0-20 16,0 20-16,0-21 0,0 21 16,0-20-16,0-1 0,0 21 15,0-21-15,0 0 0,0 1 0,0-1 16,0 0-16,0 0 0,0-42 47,0-21-32,0 20-15,0-20 0,0 0 16,0-22-16,0 22 0</inkml:trace>
  <inkml:trace contextRef="#ctx0" brushRef="#br1" timeOffset="170450.28">10901 6604 0,'0'-21'16,"21"21"62,0 0-63,0 0-15,0 0 0,1 0 16,-1 0-16,0 0 0,0 0 16,21 0-16,-20 0 0,20 0 0,0 0 15,1 0-15,41 0 16,-41 0-16,-1 0 0,0 0 15,1 0-15,-1 0 0,21 0 0,-20 21 16,20-21-16,1 0 0,20 0 16,-20 0-16,21 0 0,-22 0 0,106 0 15,-105 0-15,-1 0 16,22 0-16,-21 0 0,20 0 0,-20 0 16,20 0-16,1 0 0,-21 0 15,20 0-15,1 0 0,-22 0 0,1 0 16,-1 0-16,22 0 0,-43 0 0,22 0 15,-1 0-15,-20 0 0,20 0 16,-20 0-16,20 0 0,1 0 0,-22 0 16,21 0-16,-20 0 15,20 0-15,-20 0 0,20 0 0,-21 0 16,1 0-16,-22 0 0,21 0 16,-21 0-16,22 0 0,-22 0 0,0 0 15,0 0-15,0 0 0,1 0 16,-1 0-16,0 0 0,0 0 15,0 0-15,0 0 0,1 0 0,-1-21 16,0 21-16,0 0 0,0 0 16,0 0-16,1 0 15,-1 0 1,-21 21 46,0 0-62,0 0 16,0 1-16,0-1 16,0 0-16,0 0 15,0 0-15,0 0 0,0 1 16,0-1-16,0 0 16,0 0-16,0 0 0,0 0 15,0 22-15,0-22 0,0 0 0,-21 0 16,21 22-16,0-22 0,0 21 15,0 0-15,0-20 0,-22 20 0,22 0 16,0 1-16,0-1 0,0-21 16,0 21-16,0 1 0,0-1 0,0 0 15,0-20-15,0 20 0,0-21 0,0 21 16,0-20-16,0 20 0,0-21 16,0 21-16,0-20 0,0 20 0,0 0 15,0 1-15,0-1 0,0 0 16,0 1-16,0-1 0,0 0 0,0-21 15,0 22-15,0-1 0,0 0 0,0 1 16,0-1-16,0 0 16,0-20-16,0 20 0,0 0 0,0-21 15,0 22-15,0 20 0,0-20 16,0-1-16,0 0 0,0 1 16,0-1-16,0 0 0,0 1 0,0-22 15,0 21-15,0 0 0,0 1 16,0-22-16,0 21 0,0-21 15,0 22-15,0-22 0,0 21 0,0 1 16,0-1-16,0-21 0,0 0 16,0 22-16,0-22 0,0 21 0,0-21 15,0 22-15,0-1 0,0-21 0,0 21 16,0 1-16,0-1 0,0-21 0,0 22 16,0-1-16,0-21 15,-21 21-15,21-20 0,0 20 0,0-21 16,0 43-16,0-43 0,-21 21 15,21-21-15,0 0 0,0 22 16,0-22-16,0 0 0,0 21 0,0-20 16,0-1-16,0 0 0,0 0 0,0 0 15,0 0-15,-21 1 0,21-1 16,0 0-16,0 0 0,-21-21 16,21 21-16,0 0 46,-21-21-14,-1 0-17,22 22-15,-21-22 16,21 21-16,-21-21 16,21 21-16,-21-21 15,21 21 1,-21-21-16,0 0 15,-1 0 1,1 0-16,0 0 16,0 0-16,0 0 0,0 21 15,-1-21-15,1 0 0,-21 0 16,21 0-16,-43 0 0,43 0 16,-21 0-16,21 0 0,-1 21 0,-20-21 15,21 0-15,0 0 0,-22 0 16,22 0-16,-21 0 0,0 0 0,20 0 15,-20 0-15,0 0 0,-1 0 16,1 0-16,-21 0 0,20 0 0,-63 22 16,43-22-16,21 0 0,-22 0 15,22 0-15,-22 0 0,22 0 0,0 0 16,-22 0-16,22 0 0,-1 0 0,1 0 16,-21 0-16,20 0 15,1 0-15,0 0 0,-1 0 0,1 0 16,0 0-16,-1 0 0,1 0 0,0 0 15,-1 0-15,1 0 0,21 0 0,-22 0 16,1 0-16,0 0 0,-1 0 16,1 0-16,21 0 0,-21 0 0,-1 0 15,1 0-15,0 0 0,-1 0 0,22 0 16,-21 0-16,-1 0 0,22 0 16,-21 0-16,21 0 0,0 0 0,-22 0 15,22 0-15,0 0 0,-21 0 16,20 0-16,1 0 0,0 0 0,-21 0 15,21 0-15,-1 0 0,-20 0 16,21 0-16,0 21 0,-22-21 0,22 0 16,-21 0-16,21 0 0,-22 0 15,22 0-15,0 0 0,-21 0 0,21 0 16,-1 0-16,-20 21 0,21-21 0,0 0 16,0 0-16,-1 0 0,1 0 15,0 0-15,0 0 0,0 0 16,0 0-16,21 21 15,-22-21-15,1 0 16,0 0-16</inkml:trace>
  <inkml:trace contextRef="#ctx0" brushRef="#br1" timeOffset="176087.45">10541 2392 0,'0'21'31,"0"0"-15,21-21 30,0 0-46,0-21 16,1 21-16,-22-21 0,21 21 16,0-21-16,0 21 0,-21-21 15,21 21-15,-21-22 0,0 1 16,0 0 0,-21 21-1,0 0-15,0 0 16,0 0-16,-1 0 0,1 0 0,0 0 15,0 0-15,0 21 0,0-21 16,-1 21-16,22 1 0,-21-22 0,0 21 16,21 0-16,0 0 15,-21 0-15,21 0 0,0 1 16,0-1 0,0 0-16,21 0 0,0-21 15,0 21-15,1 0 0,-1-21 16,0 22-16,0-1 0,0-21 15,0 21-15,1-21 0,-22 21 0,21-21 16,0 21-16,0 0 16,0-21-16,-21 22 0,21-1 0,1 0 15,-22 0-15,0 0 16,0 0-16,0 1 16,-22-1-16,1-21 0,0 21 0,0 0 15,-21 0-15,20-21 0,-20 21 16,21-21-16,-21 0 0,20 22 0,-20-22 15,21 0-15,-21 0 0,-1 0 16,22 0-16,-21 0 0,21 0 0,-1-22 16,-20 22-16,21-21 0,-21-21 15,20 21-15,1 21 0,0-21 16,21-1-16,0 1 0,-21 0 0,21 0 16,0 0-16,0 0 15,0-1-15,21 22 16,0 0-16,0 0 0,1-21 0,-1 21 15,0 0-15,0 0 0,106 0 16,-106 0 0</inkml:trace>
  <inkml:trace contextRef="#ctx0" brushRef="#br1" timeOffset="176535.17">10816 2752 0,'21'0'63,"0"0"-48</inkml:trace>
  <inkml:trace contextRef="#ctx0" brushRef="#br1" timeOffset="177106.04">10901 2731 0,'-21'21'31,"42"-21"16,0 0-47,0 0 15,0-21-15,0-1 0,1 22 16,-1-21-16,0 0 16,0 0-16,-21 0 15,0 0 1,0-1-16,0 1 16,-21 21-16,0 0 15,0 0-15,-1 0 0,1 21 16,0 1-16,0-22 0,0 21 0,0 0 15,21 0-15,-22 0 0,22 0 16,-21 1-16,21-1 0,0 21 0,0-21 16,0 0-16,0 1 15,0-1-15,0 0 0,0 0 16,21 0-16,1-21 0,-22 21 0,21-21 16,0 0-16,0 22 15,0-22-15,0 0 16,1 0-16,-1 0 15,0 0-15,0 0 0,0 0 0,0-22 16,1 22-16,-1-21 0,21 0 16,-21 21-16,0-21 0,-21 0 15,22 0-15</inkml:trace>
  <inkml:trace contextRef="#ctx0" brushRef="#br1" timeOffset="177379.36">11409 2498 0,'0'0'0,"0"-21"16,0-22-16,0 22 0,0 0 15,0 0-15,0 0 16,-21 21 0,21 21-1,-22 0-15,22 0 0,0 21 16,0-20-16,0 20 0,0 0 0,0-21 16,0 22-16,0-1 0,0 0 0,0-20 15,0 20-15,0 0 0,0-21 16,0 1-16,0-1 0,0 21 0,0-21 15,0 0-15,0 1 16,0-1-16,22-21 16,-1 0-1,0 0 1,0-21-16,-21-1 0,21 22 0</inkml:trace>
  <inkml:trace contextRef="#ctx0" brushRef="#br1" timeOffset="177782.43">11536 2794 0,'21'0'47,"0"-21"-32,0 0-15,0 21 16,1-21-16,-1-1 0,0 1 15,-21 0-15,21 0 16,-21 0-16,-21 21 31,0 0-15,0 21-16,-1 0 0,1 0 16,0 0-16,21 1 0,-21 20 15,21-21-15,0 0 0,0 0 16,0 1-16,0-1 0,0 0 15,0 0-15,0 0 16,21 0-16,0-21 16,0 0-16,1 0 15,-1 0-15,0 0 0,0 0 0,21 0 16,-20-21-16,-1 21 0,21-21 16,-21 0-16,0 0 0,1 0 0,-1-1 15,0 1-15,0 0 0</inkml:trace>
  <inkml:trace contextRef="#ctx0" brushRef="#br1" timeOffset="178234.22">12023 2688 0,'0'-21'0,"-22"106"0,44-149 0,-22 22 0,0 21 16,0 42 15,0 0-31,0 0 16,0 0-16,0 1 0,0-1 16,-22 0-16,22 0 0,0 0 0,-21 0 15,21 1-15,0-1 16,0 0-16,0 0 0,0 0 15,0 0 1,0-42 15,0 0-15,0 0-16,0 0 0,0 0 16,0-1-16,0-20 15,21 21-15,1 0 0,-1 0 16,0-1-16,0 1 0,0-21 0,0 42 15,22-21-15,-22 0 0,21 21 16,-21 0-16,22 0 0,-22 0 0,0 0 16,0 21-16,0 0 0,1 0 0,-1 0 15,0 0-15,-21 1 0,0-1 16,0 0-16,0 21 0,0-21 0,0 1 16,0-1-16,0 0 0,-21 0 15,21 0-15,-21-21 0,-1 21 16,22 1-1,-21-22 1,21-22 0,0 1-1</inkml:trace>
  <inkml:trace contextRef="#ctx0" brushRef="#br1" timeOffset="178466.21">12594 2667 0,'0'0'0,"0"21"32,0 0-17,0 1-15,0-1 16,0 0-16,0 0 0,0 0 16,0 0-16,0 1 15,0-1 1,0-42 31</inkml:trace>
  <inkml:trace contextRef="#ctx0" brushRef="#br1" timeOffset="178646.25">12615 2498 0,'0'0'0,"0"-21"0,0-1 0,-21 22 31,21 22 0,0-1-15,0 0-16,0 0 16</inkml:trace>
  <inkml:trace contextRef="#ctx0" brushRef="#br1" timeOffset="179073.17">12806 2604 0,'0'21'32,"0"0"-17,-21 0-15,21 0 0,-22 0 16,22 1-16,0-1 15,0 0-15,0 0 0,0 0 0,-21 0 16,21 1-16,0-1 0,0 0 16,0 0-16,0 0 0,21-21 15,1 21-15,-1-21 16,0 0-16,0 0 16,0 0-16,0 0 0,1 0 0,-1 0 15,0 0-15,0-21 0,0 0 0,0 21 16,1-21-16,-1 0 0,0 0 15,0-1-15,-21 1 0,0 0 0,21 0 16,-21-21-16,0 20 0,0 1 16,0 0-16,0 0 0,0 0 0,0 0 15,0-1 1,-21 22 0,0 22-1,21-1-15,0 0 16,0 0 15</inkml:trace>
  <inkml:trace contextRef="#ctx0" brushRef="#br1" timeOffset="179781.75">13356 2625 0,'0'21'31,"0"0"-31,0 0 16,0 0-16,0 1 16,0-1-16,0 0 0,0 0 15,0 0-15,-21 0 0,21 1 16,0-1-16,0 0 16,0 0-1,0-42 32,0 0-47,0 0 16,0-1-16,0 1 0,0 0 15,0 0-15,0 0 0,21 0 16,0-1-16,0 1 0,-21 0 0,22 0 16,-1 0-16,0 21 0,0-21 15,0 21-15,0 0 0,1 0 0,-1 0 16,0 0-16,0 0 0,0 0 15,0 21-15,-21 0 0,22-21 16,-22 21-16,21 0 0,-21 0 0,0 1 16,0-1-16,0 0 0,0 0 0,0 0 15,0 0-15,0 1 0,0-1 16,0 0 0,0-42 30,0 0-30,0-1-16,0 1 16,0-21-16,21 21 0,0 0 15,-21-1-15,21-20 0,0 21 0,22-21 16,-22 20-16,0 1 0,0 0 16,22 0-16,-22 0 0,0 21 0,0 0 15,0 0-15,0 21 0,1 0 16,-1 0-16,0 0 0,-21 1 15,0-1-15,0 21 0,0 22 16,0-43-16,0 21 0,0-21 16,-21 22-16,0-22 0,21 0 0,-22 0 15,1 0-15,21 0 0,-21 1 16,0-22-16,0 21 16,0-21-16</inkml:trace>
  <inkml:trace contextRef="#ctx0" brushRef="#br1" timeOffset="180594.81">11430 4043 0,'0'-21'31,"0"0"-15,0-1-16,21 22 0,0-21 15,0 21-15,1-21 0,-1 0 0,0 21 16,0-21-16,21 0 0,-20-1 15,-1 22-15,0-21 0,0 0 16,-21 0-16,0 0 0,0 0 16,-21-1-1,-21 22-15,20 0 0,1 0 16,-21 0-16,21 0 0,-22 0 16,22 22-16,-21-22 0,0 21 0,20-21 15,1 21-15,-21-21 0,21 21 0,21 0 16,-21-21-16,21 21 0,0 1 15,0-1-15,0 0 0,0 0 16,21 0-16,0 0 0,0 1 16,0-1-16,0 0 0,1 0 0,-1 0 15,0 22-15,0-22 0,0 0 16,22 0-16,-22 21 0,0-20 16,-21-1-16,21 42 0,-21-42 15,0 1-15,0-1 0,0 0 16,-21-21-16,0 21 0,0 0 0,-22 0 15,22-21-15,-21 0 0,-1 22 16,1-22-16,0 0 0,-1 0 0,1 0 16,0 0-16,21-22 0,-43 1 15,22 0-15,21 0 0,-1 0 0,1-22 16,21 22-16,0-21 0,-21 21 16,21-22-16,0 22 0,0-21 0,0 0 15,0 20-15,21 1 16,-21 0-16,43 0 0,-22 0 0,0 0 15,21-1-15,1 22 0,-1 0 0,0-21 16,1 21-16,-22 0 0,21 0 16,0 0-16,-20 0 0</inkml:trace>
  <inkml:trace contextRef="#ctx0" brushRef="#br1" timeOffset="180974.6">11769 4233 0,'0'0'0,"0"22"15,21-22-15,0 21 16,0-21-16,0 0 16,0 0-16,1 0 0,-1-21 15,0-1-15,0 22 0,21-21 0,-20 0 16,-1 0-16,0 0 0,21 0 16,-42-1-16,21 1 0,-21 0 0,0 0 15,0 0-15,0 0 0,0-1 0,-21 1 16,0 21-16,0 0 15,0 0-15,-22 0 0,22 0 0,-21 0 16,21 21-16,0 1 16,-22-22-16,22 42 0,0-21 0,0 0 15,0 22-15,21-22 0,0 0 0,-22 21 16,22-21-16,0 1 0,0 20 16,0-21-16,0 0 0,22 0 0,-1 1 15,0-22-15,0 21 0,0-21 16,0 0-16,1 21 0,-1-21 0,21 0 15,-21 0-15,22 0 0,-22 0 0,21 0 16,0 0-16,-20 0 0,20 0 16,-21-21-16,21 21 0,-20-21 0</inkml:trace>
  <inkml:trace contextRef="#ctx0" brushRef="#br1" timeOffset="181406.35">12361 4149 0,'0'0'16,"0"-21"-16,0-1 0,0 1 0,0 0 15,0 0-15,0 0 16,0 0-16,21-1 16,1 22-16,-1 0 0,0-21 15,0 21-15,0 0 0,0 0 16,1 0-16,-1 0 0,0 0 16,0 21-16,0 1 0,0-1 15,1 0-15,-1 0 0,0 0 0,0 0 16,-21 1-16,0-1 0,21 21 15,-21-21-15,0 0 0,0 1 16,0-1-16,0 0 0,0 0 0,-21 0 16,0 0-16,21 1 15,-21-22-15,0 0 0,-1 0 16,22-22 15,0 1-31,0 0 0,0 0 0,0 0 16,0 0-16,0-22 0,22 22 15,-22 0-15,21-21 0,0 20 0,-21 1 16,21 0-16,0 0 0,0 0 16,-21 0-16,22-1 0,-1 22 15,0-21-15,0 21 0,0 0 0,0 0 16,1-21-16,-1 21 0,0 0 16,0 0-16,0 0 0,0 0 15,1 0-15</inkml:trace>
  <inkml:trace contextRef="#ctx0" brushRef="#br1" timeOffset="181686.19">13102 3916 0,'21'0'47,"-21"21"-31,0 0-16,21 0 0,1 1 15,-22-1-15,21 0 0,0 21 0,0-21 16,-21 1-16,21-1 0,-21 0 0,21 0 16,-21 0-16,0 0 0,0 1 15,0-1-15,0 0 0,22 0 16,-22 0 0,21-21 15,-21-21-16,0 0-15,21 21 0</inkml:trace>
  <inkml:trace contextRef="#ctx0" brushRef="#br1" timeOffset="181930.05">13547 3979 0,'0'0'0,"0"-21"0,21 0 0,0 0 16,-21 42 15,-21-21-31,0 21 0,-1 22 15,22-22-15,-21 0 0,0 0 0,0 21 16,21-20-16,-21 20 0,0-21 16,-1 0-16,22 22 0,-21-22 15,0 0-15,21 0 0,0 0 16,-21 0-16,21 1 16,21-22 15,0-22-31,0 1 0,1 21 15</inkml:trace>
  <inkml:trace contextRef="#ctx0" brushRef="#br1" timeOffset="182725.59">13716 4191 0,'21'0'31,"0"0"-31,0 0 16,1-21-16,-22 0 0,21 21 0,0-21 16,0 21-16,-21-22 0,21 1 15,0 21-15,1-21 0,-22 0 0,21 0 16,-21 0-16,0-1 0,0 1 16,0 0-16,-21 21 15,-1 0-15,1 0 0,0 0 16,0 0-16,0 21 15,0 0-15,-1 1 0,1-1 16,21 21-16,-21-21 0,21 0 0,-21 22 16,21-22-16,-21 0 0,21 0 15,0 22-15,0-22 0,0 0 16,0 0-16,0 0 16,21-21-16,0 0 0,0 0 0,0 0 15,1 0-15,-1 0 0,0 0 0,0 0 16,0 0-16,0 0 0,1 0 15,-1 0-15,0-21 0,0 21 0,0-21 16,-21 0-16,21 21 0,-21-21 0,22-1 16,-22 1-16,0 0 0,0 0 15,21-21-15,-21 20 0,21 1 16,-21 0-16,0 0 0,21 0 16,-21 0-16,21-1 0,0 22 0,-21-21 15,22 0-15,-1 21 0,0 0 0,0 0 16,0 0-16,0 0 15,1 0-15,-1 0 0,0 0 16,-21 21-16,21-21 0,0 21 0,0 1 16,-21-1-16,0 0 0,0 21 0,22-21 15,-22 1-15,0-1 0,0 0 16,0 0-16,0 0 0,0 0 16,0 1-16,0-1 0,0 0 0,-22 0 15,22 0-15,-21-21 16,0 0-16,0 0 15,21-21 17,0 0-32,0 0 15,0 0-15,21-1 0,-21-20 0,21 21 16,0 0-16,1-22 0,-22 22 16,21 0-16,0-21 0,0 21 0,0-1 15,-21 1-15,21 0 0,1 0 16,-1 21-16,0-21 0,0 21 15,0 0-15,-21-21 0,21 21 16,1 0 0</inkml:trace>
  <inkml:trace contextRef="#ctx0" brushRef="#br1" timeOffset="183714.03">11303 6752 0,'0'0'0,"-21"0"0,0 0 0,-1 0 16,1 0-16,0 0 0,0 21 15,21 1 1,21-22-16,0 0 16,22 0-16,-22 0 0,21 0 15,0 0-15,1 0 0,-1 0 0,0 0 16,1 0-16,-1 0 0,0 0 16,1 0-16,-22 0 0,21 0 0,1 0 15,-22 0-15,0 0 0,0 0 16,0 0-16,-42 21 31,0-21-15,0 0-16</inkml:trace>
  <inkml:trace contextRef="#ctx0" brushRef="#br1" timeOffset="184106.8">11663 6816 0,'-21'0'0,"-22"21"31,43 0-31,0 0 16,0 0 0,0 1-16,0-1 0,0 0 15,0 0-15,0 0 16,0 0-16,0 1 0,0-1 16,21 21-16,-21-21 0,0 22 0,22-22 15,-22 21-15,0-21 0,0 22 0,0-1 16,0-21-16,0 21 0,0-20 15,-22-1-15,1 21 0,0 0 16,0-42-16,0 22 0,0-1 16,-1-21-16,1 0 0,0 21 0,0-21 15,0 0-15,0 0 0,-1 0 0,1 0 16,0 0-16,0-21 0,0 21 16,0-21-16,-1 21 0,1-22 0,21 1 15,0 0-15,-21 21 0,21-21 16,0 0-16,0 0 0,0-1 15,0 1-15,21 21 16,0-21-16,-21 0 0,22 21 16,-1-21-16,21 21 0,-21 0 15,0 0-15</inkml:trace>
  <inkml:trace contextRef="#ctx0" brushRef="#br1" timeOffset="184662.05">12213 7154 0,'0'-21'0,"0"42"0,0-63 0,0 21 15,0 0-15,-21 21 16,0-21-16,0 21 16,-1 0-16,1 0 0,0 0 15,0 0-15,0 0 0,0 0 0,-1 0 16,-20 21-16,21 0 0,0 0 0,0 0 15,-1 0-15,1 22 0,21-22 16,0 21-16,0 1 0,-21-22 16,21 21-16,0-21 0,0 22 0,0-22 15,0 0-15,0 0 0,0 0 16,0 0-16,21-21 0,0 22 0,1-22 16,-1 0-16,0 0 0,0 0 15,0 0-15,0 0 0,1-22 16,20 1-16,-21 21 0,0-21 0,0 0 15,1 0-15,-1 0 0,0-22 16,0 22-16,0 0 0,0 0 0,-21-22 16,0 22-16,0-21 0,22 21 0,-22 0 15,0-1-15,0 1 0,0 0 16,0 42 15,0 0-31,0 1 0,0 20 16,0-21-16,0 21 0,0-20 0,0 20 15,0-21-15,0 0 0,0 22 16,21-22-16,-21 0 0,21 0 0,-21 0 16,21 0-16,0-21 0,-21 22 0,21-22 15,1 0-15,-1 0 0,0 0 16,0 0-16,0 0 16,-21-22-16,21 22 0,-21-21 15,0 0-15,22 0 0</inkml:trace>
  <inkml:trace contextRef="#ctx0" brushRef="#br1" timeOffset="184893.92">12573 7133 0,'0'0'0,"0"-21"0,0 0 15,0 0-15,0 42 32,21 0-17,-21 0-15,0 0 0,21 1 16,-21-1-16,0 0 0,0 21 0,21-21 15,-21 1-15,22-1 0,-22 21 0,0-21 16,0 0-16,0 1 16,0-1-16,0 0 0,0 0 15,21-21 17</inkml:trace>
  <inkml:trace contextRef="#ctx0" brushRef="#br1" timeOffset="185137.78">12975 7112 0,'0'0'0,"0"-21"0,-21 21 32,0 0-32,0 0 0,-1 21 15,-20 0-15,21 0 0,0 1 16,0-1-16,-1 0 0,1 21 0,0-21 15,0 1-15,0 20 0,21-21 16,-21 0-16,21 0 0,-22 1 0,22-1 16,0 0-16,0 0 0,0 0 15,22-21 1,-1 0-16,0 0 16,0 0-16</inkml:trace>
  <inkml:trace contextRef="#ctx0" brushRef="#br1" timeOffset="185706.45">13441 7176 0,'0'0'16,"0"-22"-16,0 1 0,0 0 0,0 0 16,-21 0-1,-1 21-15,1 0 16,0 0-16,0 0 0,0 0 0,-22 0 15,22 21-15,0 0 16,0-21-16,-21 21 0,20 22 16,1-22-16,0 0 0,0 21 0,0-21 15,0 22-15,21-1 0,0-21 16,-22 0-16,22 22 0,0-22 0,0 0 16,0 0-16,0 0 0,0 1 0,0-1 15,22-21-15,-1 0 16,0 0-16,21 0 0,-21 0 15,1 0-15,-1 0 0,21 0 0,-21-21 16,0-1-16,22 1 0,-22 0 16,0 0-16,0 0 0,0 0 0,1-22 15,-1 22-15,0 0 0,0-21 16,-21-1-16,0 22 0,21-42 16,-21 41-16,21 1 15,-21 42 1,0 1-1,0-1-15,-21 0 0,21 21 16,-21-21-16,21 22 0,0-22 0,0 21 16,0-21-16,0 1 0,0 20 0,0-21 15,0 0-15,21 0 0,0-21 16,1 22-16,-1-22 0,0 21 16,0-21-16,0 0 0,0 0 0,1 0 15,20 0-15,-21 0 0,0 0 16,0-21-16,1 21 0,20-22 15,-21 1-15,0 21 0,-21-21 0,21 0 16,-21 0-16,22 21 0</inkml:trace>
  <inkml:trace contextRef="#ctx0" brushRef="#br1" timeOffset="186837.8">11472 8255 0,'-21'-42'16,"0"42"-1,21-21-15,-21 21 0,0 0 16,-1 0-16,1 0 16,0 0-16,0 0 0,21 21 15,-21-21-15,0 42 0,-1-21 0,22 0 16,-21 22-16,21-22 0,-21 21 0,21-21 16,-21 22-16,21-22 0,0 21 15,0-21-15,0 22 0,0-22 0,0 0 16,0 0-16,0 0 0,21 1 15,0-1-15,0 0 0,-21 0 0,22-21 16,20 0-16,-21 21 0,0-21 16,0 0-16,22 0 0,-22 0 15,21-21-15,1 0 0,-22 21 0,21-21 16,0 0-16,-20-1 0,20-20 0,0 21 16,-21 0-16,22 0 0,-22-22 15,21 22-15,-21-21 0,1-1 0,-1 1 16,0 0-16,-21-1 0,0 1 0,21 0 15,-21 21-15,0-22 0,21 1 16,-21 21-16,0 0 0,0-1 0,0 1 16,-21 21-1,0 21-15,0 1 0,21-1 16,-21 21-16,21 0 0,-22 1 0,22-1 16,-21 0-16,21 1 15,0-1-15,0-21 0,0 22 0,0-1 16,0-21-16,0 0 0,0 0 0,0 1 15,21-1-15,1 0 0,-1 0 16,0-21-16,0 0 0,0 0 0,0 0 16,22 0-16,-22 0 0,0 0 0,21 0 15,-20 0-15,-1 0 0,21-21 16,-21 0-16,0 21 0,1-21 0,-1-1 16,0 1-16,-21 0 0,0 0 15,21 0-15,-21 0 0,21-1 16,-21 1-16,0 0 0,0 0 0,0 42 31,0 0-15,0 0-16,0 1 0,-21-1 0,21 0 15,-21 0-15,21 0 16,0 0-16,0 1 0,0-1 16,0 0-16,0 0 15,0-42 16,0 0-15,0 0-16,0-1 16</inkml:trace>
  <inkml:trace contextRef="#ctx0" brushRef="#br1" timeOffset="187013.7">12361 8192 0,'-21'0'15,"0"0"1,21 21 0,21-21 31</inkml:trace>
  <inkml:trace contextRef="#ctx0" brushRef="#br1" timeOffset="187902.96">12404 8488 0,'42'21'15,"-21"-21"1,0 0-16,0-21 15,1 21-15,-1-21 0,0 0 16,0-1-16,-21 1 16,21 21-16,-21-21 0,21 0 0,-21 0 15,0 0-15,0-1 16,-21 22 0,0 0-1,21 22-15,-21-1 0,0-21 16,0 21-16,21 0 0,0 0 0,-43 22 15,43-22-15,0 0 16,0 0-16,0 0 0,0 0 16,0 1-16,0-1 0,0 0 15,21-21-15,1 0 16,-1 0-16,0 0 0,0 0 16,0 0-16,0 0 0,1 0 15,-1 0-15,0-21 0,0 21 16,0-21-16,0-1 0,1 22 0,-1-21 15,0 0-15,0 0 0,-21 0 0,21 0 16,-21-1-16,21 1 16,-21 0-16,0 0 0,0 0 0,0 0 15,0-1-15,0 44 32,-21-1-32,21 0 15,-21 0-15,21 0 0,0 0 16,0 1-16,0-1 0,0 0 0,0 0 15,0 0-15,0 0 0,0 1 0,0-1 16,0 0-16,0 0 16,-21-21-16,21 21 15,0-42 32,0 0-47,0 0 16,0 0-16,0-1 0,21 22 15,-21-21-15,21-21 0,0 21 0,22 0 16,-22-1-16,21-20 0,1 21 16,-1 0-16,0 0 0,64-22 15,-64 43-15,1 0 0,-1 0 0,-21 0 16,0 0-16,1 21 0,-1 1 16,0 20-16,-21-21 0,21 0 0,-21 22 15,0-22-15,0 0 0,0 0 0,0 0 16,0 22-16,-21-22 15,21 0-15,-21 0 0,21 0 16,0 0-16,21-21 47,0-21-47,0 0 16,0 0-16,1 21 0,-1-21 15,-21 0-15</inkml:trace>
  <inkml:trace contextRef="#ctx0" brushRef="#br1" timeOffset="188186.41">13822 8043 0,'0'0'0,"0"-21"0,0 0 0,0 42 47,0 0-47,-21 1 0,21 20 16,0-21-16,0 21 0,0 1 0,-22-22 15,22 21-15,-21 1 0,21-1 0,0-21 16,0 21-16,0-20 0,0-1 16,0 21-16,0-21 0,0 0 0,0 1 15,0-1-15,0 0 0,21-21 16,1 21-16,-1-21 16,0 0-16,0 0 0,0 0 15,0 0-15,1 0 0,-1-21 16,0 0-16,0 21 15,-21-21-15,0-1 0</inkml:trace>
  <inkml:trace contextRef="#ctx0" brushRef="#br1" timeOffset="188409.61">13716 8297 0,'0'0'0,"21"0"47,0-21-31,0 21-16,1 0 0,-1 0 0,0-21 15,0 21-15,0 0 0,22 0 0,-22-21 16,0 21-16,0-21 0,0 21 16,0 0-16</inkml:trace>
  <inkml:trace contextRef="#ctx0" brushRef="#br1" timeOffset="189169.96">11366 9313 0,'0'-21'15,"0"42"-15,22-42 0,-22 0 16,0 0 0,0 42-1,0 0 1,0 0-16,0 22 0,0-22 15,-22 21-15,1 1 0,0-1 16,21 0-16,-21 1 0,0-1 0,0 0 16,-1-21-16,1 22 0,0-22 0,21 21 15,-21-21-15,0 1 0,21-1 16,-21 0-16,21-42 31,0 0-15,21 21-16</inkml:trace>
  <inkml:trace contextRef="#ctx0" brushRef="#br1" timeOffset="189782.53">11197 9440 0,'0'0'0,"0"-21"0,0 0 16,-21 21-16,21-21 15,0 0 1,21 21-16,-21-21 15,21 21-15,22-22 0,-22 22 0,0 0 16,21-21-16,-21 21 0,22 0 16,-22 0-16,0 0 0,21 0 15,-20 0-15,20 0 0,-21 21 0,0 1 16,0-22-16,1 21 0,-22 0 16,0 21-16,0-21 0,0 1 0,0-1 15,0 0-15,-43 42 0,22-41 16,0-1-16,0 0 0,-22 0 15,22-21-15,0 21 0,0-21 0,0 0 16,0 0-16,-1 0 16,1 0-16,21-21 15,0 0-15,0 0 0,0 0 16,21-1 0,1 22-16,-1-21 15,0 21-15,0 0 0,0 0 0,22 0 16,-22 0-16,0 0 0,0 0 15,21 0-15,-20 21 0,-1-21 0,21 22 16,-21-1-16,-21 21 0,21-21 16,-21 0-16,22 22 0,-22-22 0,0 0 15,0 21-15,-22-20 0,1 20 0,0-21 16,0 0-16,0 0 0,-22 1 16,1-1-16,21 0 0,-21 0 0,-1-21 15,1 0-15,0 21 0,-1-21 16,22 0-16,-21 0 0,-1 0 0,22 0 15,-21 0-15,21-21 0,0 21 16,-22-21-16,22 0 0,0 21 16,21-21-16,-21-1 0,0 1 15,21 0-15,0 0 0,0 0 16,21 21-16,0-21 0,21-1 16,-21 22-16,22-21 0,-1 0 0,0 0 15,1 21-15,-1-21 0</inkml:trace>
  <inkml:trace contextRef="#ctx0" brushRef="#br1" timeOffset="190039.21">11980 9546 0,'0'64'31,"0"-43"-31,0 0 16,0 0-16,-21 0 0,21 1 0,0-1 15,-21 0-15,21 0 16,0 0-16,0 0 0,-21 1 16,21-1-16,-21-21 15,21 21-15,0-42 32,0 0-17,0-1-15,0 1 16</inkml:trace>
  <inkml:trace contextRef="#ctx0" brushRef="#br1" timeOffset="190234.01">11938 9377 0,'0'0'0,"0"-21"16,0 42 31,0 0-47,0 0 15,0 0 1,21-21 0,0 0-16,0 22 0,1-22 15</inkml:trace>
  <inkml:trace contextRef="#ctx0" brushRef="#br1" timeOffset="190726.01">12192 9631 0,'0'0'0,"0"21"0,0 0 16,0 0-16,0 1 0,0-1 15,-21 0-15,21 0 0,0 0 16,0 0-16,0 1 0,0-1 16,0 0-16,0 0 15,0-42 48,0 0-63,0 0 15,0-1-15,0 1 0,0 0 0,0 0 16,0 0-16,21-22 16,0 22-16,-21 0 0,21-21 0,0 21 15,1-1-15,-1-20 0,0 42 0,0-21 16,21 0-16,-20 0 0,-1 21 15,21 0-15,-21 0 0,0 0 0,1 0 16,-1 21-16,0 0 0,0 21 0,0-21 16,-21 1-16,0 20 0,0-21 15,0 21-15,0-20 0,0 20 0,0-21 16,0 0-16,0 0 0,0 22 16,-21-22-16,21 0 0,0 0 15,-21-21-15,21 21 0,0-42 47,0 0-31,0 0-16,21 21 0,-21-21 15</inkml:trace>
  <inkml:trace contextRef="#ctx0" brushRef="#br1" timeOffset="191486.03">13166 9567 0,'0'-42'16,"0"21"-16,-22 21 0,1-21 0,0 21 0,0 0 15,0 0-15,0 0 0,-1 0 16,1 0-16,0 0 0,0 0 16,-21 0-16,20 21 0,1 0 0,-21 0 15,21 0-15,0 1 0,-1 20 16,1-21-16,0 21 0,21-20 0,-21-1 15,21 21-15,0-21 0,0 0 0,0 1 16,0-1-16,0 0 0,0 0 16,0 0-16,21-21 0,0 0 15,0 0-15,1 0 0,-1 0 0,21 0 16,-21 0-16,22 0 0,-22 0 16,0-21-16,21 0 0,-21 21 15,1-21-15,-1-22 0,21 22 0,-21 0 16,0-21-16,1 21 0,20-22 15,-21 1-15,0 0 0,0-1 0,1 22 16,-1-21-16,0-1 0,0 1 0,0 21 16,0-21-16,-21 20 0,0 1 15,0 0-15,0 42 32,0 0-32,0 1 0,-21-1 15,0 0-15,21 21 0,-21-21 0,21 22 16,0-1-16,-21 0 15,21 1-15,-21-22 0,21 21 0,0 1 16,0-22-16,0 0 0,0 21 0,0-21 16,0 1-16,21-1 15,0 0-15,0-21 0,0 0 16,0 0-16,1 0 0,-1 0 0,0 0 16,0 0-16,21 0 0,-20-21 15,-1 0-15,0 21 0,0-22 0,0 1 16,0 0-16,1 0 0,-1 0 0,-21 0 15,0-22-15,0 22 0,21 0 16,-21 0-16,0 0 0,0-1 0,0 1 16,0 42 15,0 1-31,0-1 0,0 0 16,0 0-16,0 0 0,0 0 15,0 1-15,0-1 0,-21 0 0,21 0 16,0 0-16,0 0 0,0 1 15,21-22 1,0 0-16,0 0 16,0-22-16,1 22 0,-1-21 15,0 21-15</inkml:trace>
  <inkml:trace contextRef="#ctx0" brushRef="#br1" timeOffset="192010.24">14012 9589 0,'-42'-22'16,"21"22"0,21 22-16,-21-1 0,-1 0 15,22 0 1,0 0-16,-21 0 0,21 1 16,0-1-16,-21-21 0,21 21 15,0 0-15,0 0 16,0 0-1,0-42 32,0 0-31,0 0-16,0 0 16,0 0-16,21-1 0,0 1 0,-21 0 15,22 0-15,-1 0 0,0 0 16,0-1-16,0 1 0,0 0 0,1 21 15,-1 0-15,0-21 0,0 21 0,0 0 16,0 0 0,-21 21-16,22-21 0,-22 21 15,0 0-15,0 1 0,0-1 0,0 0 16,0 0-16,0 0 0,0 0 16,0 1-16,0-1 0,0 0 15,-22 0-15,22 0 0,-21-21 16,21 21-16,-21-21 0,21 22 15,21-44 32,0 22-31,1-21 0,-1 21-16</inkml:trace>
  <inkml:trace contextRef="#ctx0" brushRef="#br1" timeOffset="192709.14">14541 9525 0,'0'0'0,"0"-21"0,0 0 16,-21 21-16,0 0 0,0 0 16,0 0-16,0 0 0,-1 0 15,1 21-15,0-21 0,21 21 16,-21 0-16,0-21 15,0 21-15,21 1 0,0 20 16,-22-21-16,22 0 0,0 0 16,0 1-16,0-1 15,0 0-15,22-21 16,-1 0-16,0 0 16,0 0-16,0 0 0,0 0 0,22 0 15,-22 0-15,0-21 0,0 0 16,0 21-16,1-22 0,-22 1 15,21 0-15,-21 0 16,21 0-16,-21 0 16,0 42 31,0 0-47,0 0 15,0 0-15,0 0 0,-21 1 16,21-1-16,0 0 0,0 0 15,0 0-15,0 0 0,0 1 0,0 20 16,0-21-16,0 0 0,0 0 0,0 22 16,0-22-16,0 21 0,0-21 15,0 1-15,0 20 0,0 0 0,-21-21 16,21 22-16,0-1 0,0 43 16,-22-43-16,22 0 15,-21 1-15,21-1 0,0-21 0,0 22 16,0-1-16,-21-21 0,21 21 0,-21-20 15,0-1-15,21 21 0,-21-21 16,-1 0-16,1 1 0,0-22 16,0 0-16,0 21 0,0-21 15,-1 0-15,1 0 0,0 0 16,0-21-16,0 21 0,0-22 16,21 1-16,-22 21 0,1-21 0,0 0 15,0 0-15,21 0 0,-21-1 16,0 1-16,21 0 0,0 0 15,-22 0-15,22-22 0,-21 22 16,21 0-16,-21 0 0,21-21 0</inkml:trace>
  <inkml:trace contextRef="#ctx0" brushRef="#br1" timeOffset="193026.09">13906 9271 0,'0'0'0,"-21"0"0,0 0 16,21-21-1,0 42 64,-21 0-64</inkml:trace>
  <inkml:trace contextRef="#ctx0" brushRef="#br1" timeOffset="36580.51">17484 2244 0,'0'0'0,"-22"0"15,1 0-15,0 0 16,0 0-16,0 0 0,0 0 0,-1 0 16,1 0-16,0 0 0,0 0 15,0 0-15,0 0 0,-1 0 16,1 0-16,0 21 16,42-21 15,22 0-31,-22 0 15,21 0-15,0 0 0,1 0 0,-1 0 16,0 0-16,1 0 0,-1 0 16,0 0-16,1 0 0,-1-21 15,-21 21-15,22 0 0,-22 0 16,0 0-16,0 0 0,0-21 0,0 21 16,-21 21 30,-21-21-46,0 0 0,0 0 16,0 0-16</inkml:trace>
  <inkml:trace contextRef="#ctx0" brushRef="#br1" timeOffset="36892.41">17653 2286 0,'-42'0'31,"42"21"0,0 0-31,0 1 0,0-1 16,0 0-16,21 21 0,-21 1 0,21-1 16,-21 0-16,0 1 0,0-1 15,0 0-15,0 1 0,0-1 0,0 0 16,0 1-16,0-22 0,0 0 0,0 21 15,0-21-15,0 1 0,0-1 16,0 0-16,0-42 63,0 0-63</inkml:trace>
  <inkml:trace contextRef="#ctx0" brushRef="#br1" timeOffset="37368.23">17865 2688 0,'-22'-21'31,"22"0"-15,0 0-16,22 0 16,-1 21-1,-21-22-15</inkml:trace>
  <inkml:trace contextRef="#ctx0" brushRef="#br1" timeOffset="39365.26">17441 2921 0,'21'0'0,"1"0"15,-1 0-15,-21-21 16,21 21 0,0-21-1,-21 0-15,0-1 16,0 1-1,0 0-15,-21 21 16,0-21-16,0 21 0,-1 0 16,1-21-16,0 21 0,0-21 0,0 21 15,-22 0-15,22 0 16,0 0-16,-21 21 0,21 0 16,-1-21-16,1 21 0,0 0 15,0 0-15,21 1 0,0-1 0,-21 0 16,21 0-16,0 0 0,0 0 15,0 1-15,0-1 0,0 0 0,0 0 16,0 0-16,0 0 0,0 1 16,0-1-16,21-21 0,0 21 0,0-21 15,0 0-15,1 21 0,20-21 16,-21 0-16,0 0 0,0 0 16,1 0-16,-1 0 0,0-21 15,21 0-15,-21 21 0,1-21 16,-1-1-16,0 1 0,0 0 0,21 0 15,-20 0-15,-1 0 0,-21-22 16,21 22-16,0-21 0,-21-1 0,0 1 16,0 0-16,0-1 0,0 1 15,0 0-15,0-22 0,0 22 0,0 0 16,0-1-16,0 1 0,0 21 16,0-43-16,0 43 0,0 0 15,-21 21-15,21-21 0,-21 0 16,0 21-1,21 21 1,-22 0-16,22 0 0,0 0 0,0 22 16,0-1-16,0 0 0,0 1 0,0 20 15,0-21-15,0 1 0,0 20 16,0-20-16,0-1 0,0 0 0,0 1 16,0-22-16,0 21 0,22-21 15,-1 0-15,0 1 0,-21-1 0,21 0 16,-21 0-16,21 0 0,0-21 15,1 21-15,-1-21 16,0 0 0,0 0-16,-21-21 15,21 0-15,-21 0 0</inkml:trace>
  <inkml:trace contextRef="#ctx0" brushRef="#br1" timeOffset="40013.03">17822 2858 0,'0'0'15,"0"-22"-15,0 1 16,0 0 0,0 0-16,0 0 15,21 21-15,-21-21 16,22-1-16,-1 22 0,0-21 15,0 21-15,0 0 0,0 0 16,1 0-16,-1 0 0,0 0 0,0 21 16,0 1-16,22-1 0,-22 0 15,0 0-15,-21 0 0,0 0 0,21 1 16,-21 20-16,0-21 0,0 0 16,0 0-16,0 1 0,-21-1 0,0 0 15,21 0-15,-21 0 16,-1-21-16,22-21 31,0 0-15,0 0-16,0 0 0,0-1 15,0 1-15,0 0 0,22 0 16,-1-21-16,-21 20 0,21 1 0,0 0 16,0 0-16,22 0 0,-22 0 15,0-22-15,21 22 0,-21 0 0,1 0 16,-1 21-16,0-21 0,0-1 15,0 22-15,0 0 0,1 0 0,-1 0 16,-21 22 0,21-1-16,-21 0 0,0 0 0,0 0 15,0 0-15,0 1 16,0-1-16,0 0 0,0 0 0,0 0 16,0 0-16,21 1 0,-21-1 15,0 0-15,0 0 0,0 0 16,0 0-16,0 1 15,0-1 1,-21-21 15,21-21-31,-21-1 16,21 1-16,0 0 16,0 0-16</inkml:trace>
  <inkml:trace contextRef="#ctx0" brushRef="#br1" timeOffset="40184.92">18542 2392 0,'0'0'0,"-21"0"0,21-21 15,-21 21-15,-1 0 16,22 21 15,0 0-15,22 0-16,-22 0 15</inkml:trace>
  <inkml:trace contextRef="#ctx0" brushRef="#br1" timeOffset="40609.86">18711 2625 0,'0'42'15,"21"-21"1,-21 0-16,22-21 0,-22 22 16,0-1-16,0 0 0,21 0 15,0 0-15,-21 0 16,0 1-16,21-1 0,-21 0 0,0 0 16,0 0-16,0 0 15,0 1 1,21-22-1,-21-22 1,21 22-16,-21-21 16,22 0-16,-1 0 0,-21 0 0,0 0 15,0-1-15,21-20 0,0 21 16,-21-21-16,0 20 0,0 1 16,21-21-16,-21 21 0,21 21 0,-21-21 15,0-1-15,22 22 16,-22 22 15,0-1-15,0 0-1</inkml:trace>
  <inkml:trace contextRef="#ctx0" brushRef="#br1" timeOffset="41320.91">19177 2773 0,'21'0'32,"0"0"-32,0 0 15,1-21-15,-1 21 16,0-21-16,0 21 0,0-22 0,0 1 16,1 0-16,-22 0 0,21 0 15,-21 0-15,0-1 0,0 1 16,-21 21-1,-1 0 1,22 21-16,-21 1 0,0-1 0,0 0 16,0 0-16,0 0 0,21 0 15,-22 22-15,1-22 0,21 0 16,-21 21-16,21-20 0,0-1 0,0 0 16,0 0-16,0 0 0,0 0 15,0 1-15,0-1 0,21-21 0,-21 21 16,21-21-16,1 0 0,-1 0 15,0 0-15,0 0 0,0 0 0,22 0 16,-22 0-16,0 0 0,0 0 16,0 0-16,0-21 0,1 21 0,-22-21 15,21-1-15,-21 1 0,21 0 16,-21 0-16,0 0 0,0-22 0,21 22 16,-21 0-16,21 0 0,0-21 15,-21 20-15,0 1 0,22 0 16,-1 0-16,0 21 0,-21-21 15,21 0-15,0 21 0,0 0 0,1 0 16,-1 0-16,0 21 0,0 0 16,0 0-16,0-21 0,-21 21 15,22 22-15,-1-22 0,-21 0 0,0 0 16,21 0-16,-21 0 0,0 1 16,0-1-16,0 0 0,0 0 0,0 0 15,0 0-15,0 1 16,-21-22-16,21 21 0,-21-21 31,21-21-15,0-1-16,0 1 15,0 0-15,0 0 16,0 0-16,0 0 0,21-22 0,-21 22 16,0 0-16,21 0 0,0 0 15,0-1-15,0 1 0,1 0 0,-22 0 16,21 0-16,0 0 0,0-1 15,0 1-15,0 21 0,1-21 0</inkml:trace>
  <inkml:trace contextRef="#ctx0" brushRef="#br1" timeOffset="43993.15">20320 2328 0,'0'0'16,"21"0"46,0 0-62,0 0 0,1-21 0,-1 21 16,21-21-16,-21 21 0,22-21 16,-22 21-16,21-21 0,-21 21 0,22-21 15,-22 21-15,0-22 0,0 22 0,0 0 16,-21-21-16,0 0 15,0 0-15,-21 21 0,0 0 16,0-21-16,0 21 0,-1 0 16,-20 0-16,0 0 0,21 0 0,-22 0 15,22 0-15,-21 0 16,21 21-16,-22 0 0,22 0 0,0-21 16,-21 21-16,42 1 0,-22-1 15,22 21-15,0-21 0,0 0 0,0 22 16,0-22-16,0 0 0,0 0 15,22 22-15,20-1 0,-21-42 16,0 21-16,0 0 0,22-21 16,-22 0-16,21 0 0,-21 21 15,1-21-15,20 0 0,-21 0 16,-42 0 15,0 22-31,0-22 0,-22 21 16,22 0-16,-21-21 0,21 21 15,-22 0-15,22 0 0,0 1 0,0 20 16,0-21-16,-1 0 0,1 0 16,21 1-16,0-1 0,0 0 0,0 0 15,0 0-15,0 0 0,0 1 16,0-1-16,21 0 0,1-21 16,-22 21-16,21-21 0,0 0 0,0 0 15,0 0-15,0 0 0,1 0 16,20 0-16,-21 0 0,0-21 0,0 0 15,1 21-15,-1-21 16,0-1-16,0 1 0,0 0 0,-21 0 16,21 0-16,1 0 0,-1-22 15,0 22-15,-21 0 0,42-43 16,-21 43-16,1 21 0,-1-21 16,0 0-16,0 21 0,0 0 0,0 0 15,1 0-15,-1 0 0,-21 21 16,0 0-16,21-21 0,-21 21 0,0 1 15,0-1-15,0 21 0,0-21 0,0 0 16,0 1-16,0-1 0,0 21 16,0-21-16,-21 0 15,0 1 1,21-44 15,0 1-15,0 0-16,21 21 0,0-21 15,-21-21-15,21 20 0,0 1 16,-21 0-16,21-21 0,1 21 16,-1-1-16,-21 1 0,21-21 0,0 21 15,-21 0-15,0 42 47,0 0-31,-21 0-16,0 0 0,21 0 0,-21 22 15,-1-22-15,22 0 0,0 0 16,0 0-16,0 22 0,0-22 0,0 0 16,0 0-16,0 0 15,22-21-15,-22 22 0,21-22 16,0 0-16,0 0 0,0 0 0,0 0 16,1 0-16,-1 0 0,21 0 15,-21 0-15,0 0 0,22-22 0,-22 22 16,0-21-16,0 0 0,0 21 15,1-21-15,-1 0 0,-21 0 16,0-1-16,0-20 0,0 21 16,0 0-16,0 0 0,0-22 15,-21 43-15,-1 0 16,1 0-16,0 0 0,0 0 16,0 0-16,21 21 0,-21 1 0,21-1 15,-22 0-15,22 0 0,0 21 16,0-20-16,0-1 0,0 0 0,0 0 15,0 0-15,22 0 0,-1-21 16,-21 22-16,21-1 0,0-21 0,0 0 16,0 0-16,1 0 0,20 0 15,-21 0-15,0 0 0,0 0 16,1 0-16,-1 0 0,21 0 0,-21 0 16,0-21-16,1-1 15,-1 1-15,0 0 0,0 0 0,-21 0 16,21 0-16,0-1 0,-21 1 15,22-21-15,-1 21 0,-21 0 0,21-1 16,-21 1-16,21 0 16,0 21-16,0 0 15,-21 21 17,-21-21 30,21-21-46,-21 21-16,0 0 15,0 0 1,0 0-16,-1 0 16,22 21-16,0 0 0,-21-21 0,21 22 15,-21-1-15,21 0 0,0 0 16,0 0-16,0 0 0,-21 22 15,21-22-15,0 0 16,0 0-16,0 0 0,0 1 0,0-1 16,21-21-16,0 0 15,0 0-15,1 0 16,-1 0-16,0 0 0,21 0 0,-21 0 16,1 0-16,-1 0 0,0-21 15,0-1-15,0 22 0,0-21 0,1 0 16,-1 0-16,0 0 0,0 0 15,-21-1-15,0 1 0,0 0 0,21-42 16,-21 41-16,0 1 16,0 0-16,0 42 31,0 0-15,0 1-16,0-1 0,0 0 0,0 0 15,0 0-15,-21-21 0,21 21 16,0 1-16,0-1 0,0 0 0,0 0 15,21-21 1,-21 21-16,21-21 16,1 0-16,-1 0 15,0 0-15,0-21 16,0 21-16,0-21 0,1 0 0,-1 0 16,-21-1-16,21 1 15,-21 0-15,0 0 0,0 0 0,0-22 16,21 22-16,-21 0 15,0 0-15,0 42 32,0 0-32,0 0 0,0 1 15,0-1-15,-21 0 16,21 0-16,0 0 0,0 0 16,0 1-16,0-1 0,0 0 0,0 0 15,0 0 1,21-21-16,0 0 15,0 0 1,1 0-16,-1 0 0,0 0 16,0-21-16,0 21 0,-21-21 15,21 0-15,1 0 0,-1-1 0,0 1 16,0-21-16,-21 21 0,21-22 16,0 1-16,1 0 0,-22-22 0,0 22 15,21 0-15,-21-1 0,21 1 16,-21 0-16,0-1 0,0 22 0,0 0 15,0 0-15,0 0 0,0 42 32,0 0-32,0 0 15,-21 21-15,21 1 0,0-1 16,0 0-16,-21 1 0,21 20 0,0-20 16,0-22-16,0 21 0,0 0 15,0-20-15,0 20 0,0-21 0,0 0 16,0 0-16,0 1 0,0-1 15,0 0-15,0 0 0,21-21 32,0 0-32,0 0 0,0 0 15,0 0-15,1 0 0,-1-21 0</inkml:trace>
  <inkml:trace contextRef="#ctx0" brushRef="#br1" timeOffset="44476.59">23199 2709 0,'0'-21'16,"0"42"-16,0-63 0,0 21 16,0 0-16,0 0 0,-22-1 15,1 22 1,0 0-16,0 0 16,0 0-16,0 22 15,-1-1-15,1 0 0,0 0 0,0 0 16,21 22-16,-21-22 0,0 0 15,-1 0-15,22 0 0,0 22 16,0-22-16,-21-21 0,21 21 0,0 0 16,0 0-16,0 0 15,21-21-15,1 0 16,-1 0-16,0 0 0,0 0 16,0 0-16,0-21 0,-21 0 0,22 21 15,-1-21-15,0 0 0,-21 0 16,0-1-16,21 1 0,-21 0 0,21 0 15,-21 0-15,21 0 0,-21-1 16,0 1-16,0 42 31,0 1-15,0-1-16,0 0 0,0 0 16,0 0-16,-21-21 0,21 21 15,0 1-15,0-1 0,0 0 16,0 0-1,21-21-15,1 0 16,-1 0 0,0 0-16,0-21 0,0 0 0</inkml:trace>
  <inkml:trace contextRef="#ctx0" brushRef="#br1" timeOffset="45001.27">23368 2328 0,'-21'22'32,"21"-1"-17,0 21-15,-21 0 0,21-20 0,0 20 16,0 0-16,0 1 0,0-1 16,0-21-16,0 21 0,0-20 0,0 20 15,0-21-15,0 0 0,0 0 16,0 1-16,0-1 15,0 0 1,0-42 15,0 0-31,0-1 16,0 1-16,0 0 0,0 0 16,0 0-16,0 0 0,0-1 15,21 1-15,0 0 0,-21 0 0,21 21 16,0-21-16,0 21 0,1 0 15,-1 0-15,0 0 0,0 0 16,0 0-16,-21 21 16,21-21-16,-21 21 0,0 0 0,0 0 15,0 1-15,0-1 16,0 0-16,-21 0 0,0 0 16,0-21-16,0 21 0,0 1 0,-1-22 15,1 21-15,0 0 0,0-21 16,0 0-16,0 0 0,21 21 0,-22-21 15,1 0 1,21-21 15,0 0-31,0 0 0,21-1 16,1 22-16</inkml:trace>
  <inkml:trace contextRef="#ctx0" brushRef="#br1" timeOffset="45264.88">23685 2286 0,'0'0'0,"0"-21"15,0 42 1,0 0-16,0 0 16,0 1-16,0-1 0,0 21 15,0-21-15,0 22 0,0-1 0,0-21 16,-21 21-16,21 1 0,-21-22 15,0 21-15,21-21 0,0 1 16,-21 20-16,21-21 0,-21-21 16,21 21-16,0 0 0,0 1 15,21-22 17</inkml:trace>
  <inkml:trace contextRef="#ctx0" brushRef="#br1" timeOffset="45889.06">23770 2731 0,'0'0'0,"21"0"16,0-22-16,1 1 15,-1 21-15,-21-21 0,0 0 16,21 21-16,-21-21 0,21 21 15,-21-21-15,-21 21 32,0 0-17,21 21-15,-21 0 0,21 0 16,-22-21-16,1 21 0,21 0 0,0 1 16,0-1-16,-21 0 0,21 0 15,0 0-15,0 0 16,0 1-1,21-22 1,0 0-16,1 0 0,-1 0 16,21 0-16,-21 0 0,0 0 15,1 0-15,-1-22 0,0 1 0,21 21 16,-21-21-16,1 0 0,-1 0 16,0 0-16,-21-1 0,21-20 0,-21 21 15,0 0-15,0 0 0,0-1 16,0 1-16,0 0 15,-21 21-15,0 21 16,0 0-16,-1-21 16,22 22-16,0-1 0,-21 0 0,21 0 15,0 0-15,0 0 0,0 1 16,0-1-16,0 0 0,0 0 16,0 0-16,21 0 15,-21 1 1,0-1-1,-21-21 1,0 0-16,0 0 16,0 0-16,0 0 15,-1-21 1,22-1 0</inkml:trace>
  <inkml:trace contextRef="#ctx0" brushRef="#br1" timeOffset="46213.05">22288 2477 0,'0'0'0,"-21"0"0,0 0 0,42 0 31,0 0-31,1 0 0,20-22 16,0 22-16,1 0 0,20-21 0,-21 21 15,22-21-15,-1 21 0,-20 0 16,63 0-16,-64 0 0,0-21 16,-21 21-16,1 0 0,-1 0 15,-42 21 16,-1-21-15,1 0-16,21 21 0,-21-21 16</inkml:trace>
  <inkml:trace contextRef="#ctx0" brushRef="#br1" timeOffset="47409.75">16150 11515 0,'0'0'0,"-85"0"31,107 0-15,20 0-1,-21 0-15,21 0 0,22 0 0,-22 0 16,22 0-16,-22 0 0,22 0 15,-1 0-15,-21-21 0,1 21 0,-1 0 16,0 0-16,1 0 0,-22 0 16,0 0-16,0 0 0,-42 21 31,0-21-31,0 0 16,0 21-16,-1-21 0,-20 0 0,21 0 15,0 0-15</inkml:trace>
  <inkml:trace contextRef="#ctx0" brushRef="#br1" timeOffset="47668.49">16446 11557 0,'0'21'31,"0"0"-15,0 1-16,0-1 15,0 0-15,0 0 0,0 0 0,0 22 16,0-22-16,0 21 0,0 0 15,0-20-15,0 20 0,0 0 0,0-21 16,0 22-16,0-22 0,0 0 0,0 21 16,0-20-16,0-1 15,0 0-15,0-42 47,22 0-31</inkml:trace>
  <inkml:trace contextRef="#ctx0" brushRef="#br1" timeOffset="48085.07">16700 11853 0,'0'0'0,"0"-21"16,0 0-1,0 0-15,0 0 16,22 21-1,-1 0-15,0-21 0,0 21 16,0 0-16,0 0 0,1 0 16,20 0-16,-21 0 0,0 0 0,0 0 15,22 21-15,-22 0 0,0 0 16,0 0-16,22 22 0,-43-22 16,0 21-16,0-21 0,0 22 0,0-1 15,0-21-15,0 21 0,0-20 16,-22-1-16,1 0 0,0 0 0,21 0 15,-21-21-15,0 0 16,21-21 0,0 0-16,0 0 0,0 0 15,0-1-15,0 1 16,0 0-16,21 0 0,-21-21 0,0 20 16,21-20-16,0 21 0,0-21 0,-21 20 15,22 1-15,-1 0 0,-21 0 16,21 0-16,0 21 0,0 0 0,0 0 15,1 0-15,-1 0 16,0 0-16,0 21 0</inkml:trace>
  <inkml:trace contextRef="#ctx0" brushRef="#br1" timeOffset="49121.12">17716 12044 0,'0'0'0,"22"0"0,-1-21 16,-21 0-16,21-1 0,0 1 16,-21 0-16,0 0 0,0 0 15,0 0-15,0-1 0,0 1 0,0 0 16,0 0-16,0 0 0,-21 0 0,0 21 16,0-22-16,-1 22 15,1 0-15,0 0 0,0 0 0,-21 22 16,20-1-16,1 0 0,-21 0 15,21 0-15,-22 0 0,22 22 0,-21 41 16,21-41-16,0-1 16,21 0-16,0 1 0,0-22 0,0 42 15,0-41-15,0-1 16,21-21-16,-21 21 0,21-21 16,42 0-16,-41 0 0,-1 0 15,0 0-15,21-21 0,-21 0 16,1 21-16,-1-22 0,21 1 0,-21 0 15,0-21-15,22-1 0,-22 1 16,0 21-16,-21-21 16,0 20-16,0-20 0,0 0 0,0 21 15,0-1-15,0 1 0,0 42 47,0 1-47,0 20 0,0-21 16,0 0-16,0 22 0,0-22 0,0 0 15,0 21-15,0-21 0,0 1 16,0-1-16,0 0 0,0 0 0,21 0 16,0-21-16,1 0 15,-1 0-15,0 0 16,0 0-16,0-21 0,0 21 0,-21-21 16,22 0-16,-1 0 0,-21-1 15,0 1-15,21 0 0,-21-21 0,0 21 16,21-1-16,-21-20 0,0 21 15,0-21-15,0 20 0,0 1 16,0 0-16,0 0 0,0 42 31,0 0-31,0 0 16,0 1-16,0-1 0,0 21 16,0-21-16,0 22 0,0-22 0,0 0 15,0 21-15,0-21 0,0 1 0,0-1 16,0 0-16,-21 0 0,21 0 15,0 0-15,-21-21 0,21 22 16,0-44 15,0 1-15,0 0-16,0 0 0,0 0 16,0-22-16,0 22 0,21-21 0,0 0 15,0 20-15,0-20 0,1 0 16,20 21-16,0-1 0,1 1 0,20 0 15,-21 0-15,22 21 0,-22 0 16,22 0-16,-22 0 0,0 0 0,-20 21 16,20 0-16,0 22 15,-21-22-15,-21 0 0,0 21 0,0-21 16,0 1-16,0-1 0,-42 21 16,42-21-16,-21 0 0,0 1 15,0-1-15,21 0 0,-22 0 16,1-21-16,21 21 0,-21-21 15,21-21 32,21 0-47,0 21 0,1-21 0,-1 0 16</inkml:trace>
  <inkml:trace contextRef="#ctx0" brushRef="#br1" timeOffset="49521.15">19113 11790 0,'0'0'0,"22"-21"16,-44 21-1,1 0-15,0 0 16,0 0-16,-64 42 16,64-21-16,0-21 15,0 21-15,21 1 0,0-1 16,0 0-16,0 0 15,0 0 1,21-21-16,0 21 0,0-21 16,0 22-16,1-22 15,-1 21-15,0-21 0,-21 21 0,21-21 0,0 21 16,0 0 0,-21 0-16,0 1 0,0-1 15,-21 0-15,0-21 16,0 21-16,0-21 0,0 0 15,-1 0-15,-20 21 0,21-21 0,0 0 16,0 0-16,-1 0 16,1 0-16,0 0 0,21-21 15,-21 0-15,21 0 16,0 0-16,0-1 16,0 1-16</inkml:trace>
  <inkml:trace contextRef="#ctx0" brushRef="#br1" timeOffset="50052.64">19473 11599 0,'0'0'0,"0"-42"31,0 63 0,0 0-15,0 22-16,0-22 0,0 21 0,0 1 15,0-1-15,0 0 0,0 1 16,0-1-16,0 0 0,0 1 0,0-1 16,0-21-16,0 21 0,0-20 15,0 20-15,0-21 0,0 0 16,0 0-16,21-21 31,1 0-31,-1-21 16,0 0-16,0 0 0</inkml:trace>
  <inkml:trace contextRef="#ctx0" brushRef="#br1" timeOffset="50616.45">20002 11917 0,'0'0'0,"0"-21"0,0 0 16,0-1-1,0 1-15,0 0 0,0 0 16,-21 21-16,0 0 16,0 0-16,0 0 15,0 0-15,-1 0 0,1 0 16,0 0-16,0 21 0,0 0 16,0 0-16,-1 22 0,1-22 0,21 21 15,-21 1-15,21-22 0,-21 21 0,21-21 16,-21 22-16,21-22 0,0 0 15,0 0-15,0 0 0,0 0 0,0 1 16,21-22-16,0 0 16,0 0-16,0 0 0,1 0 15,-1 0-15,0 0 0,0-22 0,0 22 16,0-21-16,22 0 0,-22 0 16,0-21-16,0 20 0,0 1 0,1-21 15,-22 0-15,21 20 0,-21-20 16,21 0-16,-21 21 0,0-1 0,0 1 15,0 0-15,0 0 16,0 42 0,0 21-1,-21-20-15,21-1 0,0 21 16,0-21-16,0 22 0,-21-22 16,21 21-16,0-21 0,0 22 0,0-22 15,0 0-15,0 0 0,0 0 16,0 0-16,0 1 0,21-22 15,0 21-15,0-21 16,0 0-16,0 0 0,1 0 0,20-21 16,-42-1-16,42 1 0,-21 0 15,1 0-15,-1 0 0</inkml:trace>
  <inkml:trace contextRef="#ctx0" brushRef="#br1" timeOffset="50873.3">20532 11599 0,'0'0'0,"0"-21"16,-22 21 0,1 0-16,0 21 0,0-21 15,21 22-15,0 20 0,-21-21 16,0 0-16,21 22 0,0-22 0,0 21 16,-22 0-16,22-20 0,-21 20 15,21 0-15,0-21 0,-21 22 0,21-22 16,0 21-16,0-21 0,0 1 0,0-1 15,0 0-15,0 0 0,0 0 16,21-21 0,0 0-16,1 0 0,-1 0 15,0-21-15,0 0 16,21 21-16</inkml:trace>
  <inkml:trace contextRef="#ctx0" brushRef="#br1" timeOffset="51281.07">20828 11875 0,'-21'0'32,"0"0"-32,-1 21 15,1 0-15,21 0 0,-21 0 0,0 22 16,21-22-16,-21 0 0,21 21 0,0-21 16,-21 1-16,21-1 15,0 0-15,0 0 0,0 0 0,0 0 16,0 1-16,21-22 0,-21 21 15,21-21-15,0 0 0,0 0 0,0 0 16,1 0-16,-1 0 0,21 0 0,-21 0 16,0 0-16,1-21 0,-1-1 15,0 22-15,0-21 0,-21 0 0,0 0 16,21 0-16,-21 0 0,0-22 16,0 22-16,0-21 0,0 21 0,0-22 15,0 22-15,-21 0 0,21 0 0,-21 0 16,21-1-16,-21 22 0,0-21 15,-1 21-15,1 0 16,0 0-16,0 21 0,0 1 0,0-1 16,21 0-16,-22 0 15,22 0-15,0 0 0,0 1 0,0-1 16,0 0-16,22-21 16,-1 0-16,0 0 15,0 0-15</inkml:trace>
  <inkml:trace contextRef="#ctx0" brushRef="#br1" timeOffset="51696.34">21145 11959 0,'0'0'0,"0"-21"0,0 0 16,0 0 0,0 0-16,22 21 15,-1-22 1,0 22-16,0 0 0,0 0 15,0 0-15,1 0 0,-22 22 16,21-22-16,0 21 0,0 0 16,-21 0-16,0 0 0,21 0 0,0 1 15,-21-1-15,0 0 0,0 0 16,0 0-16,0 0 0,0 1 16,0-1-16,0 0 0,-21 0 0,0-21 15,21 21-15,-21-21 16,0 0-16,21 21 0,0-42 31,0 0-15,0 0-16,0 0 0,0 0 0,0-1 15,0 1-15,21 0 0,0-21 16,-21 21-16,21-1 0,0 1 0,1 0 16,-22 0-16,21 0 0,0 0 0,0 21 15,-21-22-15,21 22 0,0-21 16,1 21-16,-1 0 0,0-21 15</inkml:trace>
  <inkml:trace contextRef="#ctx0" brushRef="#br1" timeOffset="52184.58">21929 11896 0,'0'0'0,"21"0"0,-21-21 15,21 21-15,0-22 16,-21 1 0,0 0-16,0 0 0,0 0 31,-21 21-31,0 0 0,0 0 16,-1 0-16,1 21 0,-21-21 15,21 21-15,0 0 0,-1 0 16,1 1-16,0-1 0,0-21 0,0 21 15,21 0-15,0 0 0,0 0 16,0 1-16,21-1 16,0-21-16,0 0 0,22 0 15,-22 21-15,0-21 0,0 0 16,0 21-16,0-21 0,1 0 0,-1 0 16,0 0-16,-21 21 15,21-21-15,-21 21 16,0 1-1,-21-22 1,0 21-16,0-21 0,-1 21 16,1-21-16,0 0 0,0 0 15,0 21-15,0-21 0,-1 0 0,1 0 16,0 0-16,0 0 0,0 0 16,0 0-16,-1 0 15,1-21 1</inkml:trace>
  <inkml:trace contextRef="#ctx0" brushRef="#br1" timeOffset="52684.8">20278 11642 0,'0'0'0,"-22"0"0,44 0 32,-1 0-32,0 0 0,21 0 15,1 0-15,-1 0 0,0 0 16,22 0-16,-1 0 0,1 0 16,-1 0-16,1 0 0,-22-21 15,22 21-15,-22 0 0,0 0 0,1-22 16,-22 22-16,21 0 0,-21 0 0,0 0 15,1 0 1,-44 0 93</inkml:trace>
  <inkml:trace contextRef="#ctx0" brushRef="#br1" timeOffset="55020.78">24765 4022 0,'21'-21'15,"0"21"1,-21-22-16,0 1 16,0 0-1,-21 0 1,0 21-1,0 0-15,0 0 0,-1 0 0,1 0 16,0 0-16,0 0 0,-21 21 16,20 0-16,-20 0 0,21 22 15,-21-1-15,-1 0 0,22 1 0,0-1 16,0 0-16,0 22 0,-1-22 16,1 1-16,21-1 0,-21 0 0,21-21 15,0 22-15,0-22 0,0 0 16,0 0-16,21 0 0,0 1 0,1-1 15,20 0-15,-21-21 0,21 0 16,-20 0-16,20 0 0,0 0 0,1 0 16,-1 0-16,0 0 0,1-21 0,-1 21 15,0-21-15,1 21 0,-1-22 16,0 1-16,43-42 16,-64 42-16,21-22 0</inkml:trace>
  <inkml:trace contextRef="#ctx0" brushRef="#br1" timeOffset="57145.16">25252 3852 0,'0'0'15,"0"22"1,0 20 0,-21-21-16,21 21 0,-22-20 0,22 41 15,-21-21-15,21 1 0,0-1 16,0 22-16,-21-22 0,21 0 0,-21 1 15,21-22-15,0 21 0,0 0 16,-21-20-16,21-1 0,0 0 16,-21 0-16,21 0 0,0 0 15,0-42 32,0 0-31,0 0-16,0 0 0,0 0 0,21-1 15,0 1-15,-21 0 0,21 0 16,0 0-16,0 0 0,1-1 0,-1 1 16,0 0-16,0 0 0,0 21 15,0 0-15,1 0 0,-1 0 16,-21 21 0,21 0-16,-21 0 0,0 22 15,0-22-15,0 0 0,0 0 16,0 0-16,0 1 0,0-1 0,0 0 15,0 0-15,0 0 0,0 0 16,21-21 0,0 0-16,0 0 0,1 0 15,-1 0-15,0 0 0,0 0 16,0 0-16,22-21 0,-22 0 0,0 21 16,21-21-16,-21 0 0,22 0 15,-22-1-15,21 1 0,-21-21 16,1 21-16,-22 0 0,0-22 0,21 22 15,-21 0-15,0 0 0,0 0 16,-21 21-16,-1 0 0,1 0 16,0 0-16,0 0 15,0 0-15,0 0 0,-1 21 0,22 0 16,-21 0-16,21 0 0,0 0 16,0 1-16,0-1 0,0 0 15,21 0-15,1 0 0,-22 0 16,21 1-16,0-1 0,-21 0 15,21 0-15,0-21 16,-21 21-16,21-21 0,1 21 16,-22 1-16,21-22 0,0 0 15,0 0-15,0 0 16,0 0-16,1 0 0,-1 0 0,0 0 16,0 0-16,0 0 0,0 0 15,106-64 1,-105 43-16,-1 0 15,-21 0-15,21-1 0,0 1 0,0 0 16,0-21-16,1 21 0,-1-1 16,-21-20-16,21 21 0,0 0 0,-21 0 15,0-1-15,0 44 47,0-1-47,0 0 0,-21 0 16,0 0-16,21 0 0,-21 22 0,21-22 15,-22 0-15,22 0 0,0 0 16,0 1-16,0-1 0,0 0 0,0 0 16,0 0-16,22-21 15,-1 0 1,0 0-16,0 0 0,0 0 16,0 0-16,1 0 0,-1 0 15,-21-21-15,21 21 0,0-21 16,0 0-16,-21 0 15,21-1-15,-21 1 0,0 0 0,0 0 16,0 0-16,0 0 0,0-1 16,-21 1-16,21 0 0,-21 0 0,0 21 15,0 0-15,0-21 0,-1 21 16,1 0-16,0 0 16,21-21-1,21-1 1,0 22-16,1 0 0,-1-21 15,0 21-15,21 0 0,-21 0 16,1 0-16,20 0 0,-21 0 16,0 0-16,22 0 0,-22 0 15,0 0-15,0 21 0,0-21 0,-21 22 16,0-1-16,0 0 0,0 0 16,0 0-16,0 0 0,0 22 15,0-22-15,0 0 0,0 0 16,0 0-16,0 1 0,-21-1 15,21 0-15,0 0 0,0 0 16,-21-21 0,21-21 31,0 0-32,0 0-15,0 0 16,0-1-16,0-20 0,0 21 15,21 0-15,0 0 0,0-22 16,1 22-16,-1 0 0,0 0 0,0 0 16,-21-1-16,21 22 0,0 0 15,1 0-15,-1 0 0,0 22 16,-21-1-16,21 0 16,-21 0-16,0 0 0,0 0 15,0 1-15,0-1 0,0 21 0,0-21 16,0 0-16,0 1 15,0-1-15,0 0 0,0 0 16,0 0 0,0-42 15,0 0-15,21 21-16,0-21 0,1 0 15,-1-1-15,0 1 0,0-21 16,21 21-16,-20 0 0,-1-22 15,21 22-15,-21 0 0,0 0 16,22 0-16,-22-1 0,0 1 0,0 21 16,0 0-1,-21 21-15,0 1 16,0 20-16,0-21 0,0 0 16,0 0-16,-21 1 0,21-1 0,0 21 15,0-21-15,0 0 0,-21 1 16,21-1-16,0 0 0,0 0 15,0 0-15,0 0 0,21-21 16,0 0-16,1 22 16,-1-22-16,0 0 0,0 0 0,0 0 15,0 0-15,22 0 16,-22 0-16,0-22 0,21 1 0,-20 21 16,-1-21-16,21 0 0,-21 21 0,0-21 15,1 0-15,-1-22 0,0 22 16,-21 0-16,0-21 0,21 20 0,-21-20 15,0 21-15,0 0 0,0 0 16,0-1-16,0 1 0,-21 21 16,0 0-16,0 0 15,-1 21-15,1 1 0,21-1 0,-21 21 16,0-21-16,21 0 0,-21 22 16,21-22-16,0 0 0,0 0 15,0 0-15,0 1 0,0-1 0,0 0 16,0 0-16,21-21 15,0 0-15,0 0 0,0 21 0,1-21 16,-1 0-16,0 0 0,0 0 16,0 0-16,0 0 0,1 0 0,20-21 15,-21 21-15,0-21 16,0 21-16,1-21 0,-22 0 0,21 21 16</inkml:trace>
  <inkml:trace contextRef="#ctx0" brushRef="#br1" timeOffset="57325.15">28194 4466 0,'0'21'15,"-21"-21"-15,0 0 16,-1 0-16,1 0 31,0 0 0,21-21-31</inkml:trace>
  <inkml:trace contextRef="#ctx0" brushRef="#br1" timeOffset="58343.67">18013 4191 0,'0'0'0,"0"-21"0,0 0 16,0 0-1,0-1 1,-21 22 15,-1 22-15,1-22-16,21 21 0,-21 0 0,0 21 15,21-21-15,0 22 16,-21-1-16,0-21 0,21 22 0,-22-1 16,22 0-16,0 1 0,0-1 0,0-21 15,0 21-15,0-20 0,0 20 16,0-21-16,0 0 0,0 0 0,22 1 16,-1-1-16,0 0 0,0-21 15,0 0-15,0 0 0,1 0 16,20 0-16,0 0 0,1-21 0,-1 0 15,0-1-15,1 1 0,-1 0 16,21 0-16,-20-21 0,-1 20 16,0-20-16</inkml:trace>
  <inkml:trace contextRef="#ctx0" brushRef="#br1" timeOffset="60405.14">18711 4001 0,'0'-22'16,"0"44"-16,-21-65 0,0 43 0,0 0 15,0 0-15,-1 0 0,1 21 16,21 1-16,-21-1 0,21 21 16,-21 0-16,21 1 0,0-1 0,0 0 15,0 1-15,0-1 0,0 0 16,0 1-16,-21-1 0,21 0 16,0 1-16,-21-1 0,21-21 0,0 22 15,0-22-15,0 0 0,0 0 16,0 0-16,0 0 0,0 1 0,0-1 15,0-42 17,0-1-32,0 1 15,21 0-15,0 0 0,-21 0 0,21 0 16,0-1-16,0 1 0,-21 0 16,22 0-16,-1 0 0,0 0 0,-21-1 15,21 1-15,0 21 16,0 0-16,1 21 15,-22 1-15,0-1 16,0 0-16,0 0 0,0 0 16,0 0-16,21 1 0,-21-1 0,0 21 15,21-21-15,-21 0 0,0 1 16,0-1-16,21 0 0,0 0 16,0-21-16,1 0 15,-1 0-15,0 0 0,0 0 0,21 0 16,-20-21-16,20 0 0,-21 0 15,21-1-15,1 1 0,-1 0 0,-21 0 16,22 0-16,-22 0 0,0-22 16,0 22-16,0 0 0,-21-21 15,0 20-15,0 1 0,0-21 0,-21 21 16,0 0-16,0 21 16,0 0-16,-1 0 15,1 0-15,0 0 0,0 21 0,21 0 16,-21 0-16,21 0 0,0 0 15,0 1-15,0-1 0,21 0 16,0 0-16,0 0 0,0 0 0,1 1 16,-22-1-16,21 0 0,0 0 15,0 0-15,0 0 0,0 1 0,1-22 16,20 21-16,-21-21 16,0 0-16,22 0 0,-22 0 0,21 0 15,-21 0-15,22 0 0,-1 0 16,0 0-16,-21 0 0,22-21 0,-1-1 15,-21 1-15,22 21 0,-22-21 0,21 0 16,-21 0-16,0 0 0,1-22 16,-22 22-16,21 0 0,-21 0 15,0 0-15,0-1 0,0 1 16,0 0-16,0 0 0,-21 42 31,-1 0-31,22 0 16,-21 1-16,21-1 0,0 0 15,-21 0-15,21 21 0,-21-20 16,21-1-16,0 21 0,0-21 16,0 0-16,0 1 0,21-22 15,0 21-15,0 0 0,1-21 16,-1 0-16,0 0 0,0 0 16,0 0-16,22 0 0,-22 0 0,0 0 15,21-21-15,-21 0 0,1 21 16,-1-22-16,0 1 0,0 0 0,0 0 15,0 0-15,-21-22 16,0 22-16,0 0 0,0 0 0,0-21 16,-21 20-16,0 1 0,0-21 0,0 21 15,0 0-15,-1 21 0,1 0 16,0 0-16,0 0 0,0 0 16,0 0-16,-1 21 0,1 0 15,0 0-15,0 0 0,21 0 0,0 22 16,0-22-16,0 0 0,0 0 15,0 22-15,0-22 0,0 0 0,21 0 16,0 0-16,0-21 0,1 0 16,-1 21-16,0-21 0,21 0 15,-21 0-15,43 0 0,-22 0 16,1-21-16,-1 21 16,-21-21-16,21 0 0,1 21 0,-22-21 15,21 0-15,-21-1 0,1 1 16,-1 0-16,0 0 0,0 21 0,0-21 15,-21 0-15,0-1 0,0 44 32,0-1-32,0 0 15,0 0-15,0 0 16,-21 0-16,21 1 0,0-1 0,-21 0 16,21 0-16,0 0 0,0 0 15,0 1-15,-21-1 0,21 0 16,21-42 31,0 0-47,-21-1 0,21 22 15,0-21-15,-21 0 0,22 0 0,-1 0 16,0 0-16,0-1 0,0 1 16,-21 0-16,21 0 0,1 0 15,-1 0-15,-21-1 0,21 22 16,0 0-1,-21 22-15,0-1 0,0 0 16,0 0-16,0 0 0,0 0 16,0 1-16,0-1 0,0 0 15,0 0-15,21-21 16,-21 21-16,21 0 0,1-21 16,-1 0-16,0 0 15,0 0-15,0 0 16,0 0-16,1 0 0,-1-21 0,0 0 15,0 21-15,0-21 16,0 0-16,1 0 0,-22-1 16,21 1-16,-21 0 0,21 0 0,-21 0 15,0-22-15,0 22 16,0 42 15,0 1-31,0-1 16,0 0-16,0 0 0,0 0 15,0 0-15,0 1 0,0-1 16,0 0-16,0 0 0,0 0 0,0 0 16,0 1-16,21-22 15,0 21-15,0-21 0,1 0 0,41 0 16,-21 0-16,-20 0 16,20 0-16,0 0 0,-21-21 0,22-1 15,-1 22-15,0-21 0,-20 0 16,-1 0-16,21 0 0,-21 0 0,0-1 15,-21 1-15,22 0 0,-22 0 16,21 0-16,-21 0 0,0-1 16,0 1-16,0 0 0,-21 21 15,-1 0-15,1 21 16,0 0-16,21 1 0,-42 20 16,42-21-16,-21 21 0,21-20 15,0-1-15,0 0 0,0 0 16,0 0-16,0 0 0,0 1 0,0-1 0,84 0 31,-63-21-31,1 0 0,-1 0 16,0 0-16,0 0 0,0-21 15,0 21-15,1-21 0,-1 21 16,-21-22-16,0 1 0,21 21 16,-21-21-16,0 0 0</inkml:trace>
  <inkml:trace contextRef="#ctx0" brushRef="#br1" timeOffset="61737.12">19113 5800 0,'0'-43'15,"0"22"1,0 0-16,0 0 0,0 0 16,0 0-16,0-1 0,-21 1 15,21 0-15,-21 0 0,0 0 0,21 0 16,-21-1-16,0 1 0,-1 21 15,-20-21-15,21 0 0,0 21 0,-22 0 16,22 0-16,0 0 0,-21 0 16,21 0-16,-22 0 0,-20 42 15,42-21-15,-1 22 0,-20-22 16,21 21-16,0 1 0,0-1 16,21 0-16,0 1 0,0-1 0,0-21 15,0 21-15,0-20 0,0-1 16,0 0-16,0 0 0,21 0 0,0-21 15,0 0-15,21 0 0,-20 0 16,41 0-16,-42 0 0,22 0 16,-22 0-16,21-21 0,-21 0 15,0 0-15,43-43 16,-22 22-16,-21 0 0,22 20 0,-22-20 16,0-21-16,0 20 0,0 1 15,-21 0-15,0-1 0,0 1 0,0 0 16,0 20-16,0-20 0,0 0 15,0 21-15,0-1 0,0 1 0,0 0 16,0 0-16,-21 21 16,21 21-16,-21 0 15,21 0-15,0 1 0,-21 20 16,21 0-16,0-21 0,0 22 0,0-1 16,0 0-16,0 1 0,-21-1 15,21 0-15,0 1 0,0-22 0,0 21 16,0-21-16,0 22 0,0-22 0,21 0 15,0 0-15,0 0 16,0-21-16,1 0 0,-1 0 16,21 0-16,-21 0 0,22 0 15,-22 0-15,21-21 0,0 0 0,1 0 16,-22 0-16,21 0 0,1-1 16,-22 1-16,21-21 0,-21 21 0,0-22 15,-21 22-15,0 0 0,0-21 16,0 21-16,0-1 0,-21 22 0,0-21 15,0 21-15,0 0 0,0 0 0,-1 0 16,-20 0-16,21 0 0,0 0 16,0 21-16,21 1 15,0-1-15,0 0 16,0 0-16,21 21 0,0-20 16,0-1-16,0 0 0,0 0 15,1 0-15,-22 0 0,21 1 0,0 20 16,0-21-16,0-21 0,-21 21 0,21 0 15,-21 1-15,22-22 0,-1 0 16,0 21-16,0-21 0,0 0 16,0 0-16,1 0 0,-1 0 15,0-21-15,0-1 0,0 1 0,0 21 16,1-21-16,-1 0 0,0-21 16,0 20-16,0 1 0,0-21 15,-21 0-15,0 20 0,22-20 16,-22 21-16,0 0 0,21 0 0,-21-1 15,0 1-15,0 42 32,0 1-32,0-1 0,0 21 15,0-21-15,0 0 0,0 1 16,0 20-16,0-21 0,0 0 0,0 0 16,0 1-16,0-1 0,0 0 15,0 0-15,0-42 47,0 0-31,0 0-16,0-1 15,0 1-15,0-21 0</inkml:trace>
  <inkml:trace contextRef="#ctx0" brushRef="#br1" timeOffset="61908.14">20002 5313 0,'-42'0'16,"21"0"0,21 21-1,0 0 1,21-21-16,0 0 16,0 0-16,1 0 15,-1 21-15</inkml:trace>
  <inkml:trace contextRef="#ctx0" brushRef="#br1" timeOffset="62282.11">20235 5482 0,'0'0'16,"0"21"-16,0 1 0,0-1 0,0 0 16,21 0-16,-21 0 15,0 0-15,22 1 0,-22 20 0,21-21 16,-21 0-16,0 0 0,0 1 0,21-22 15,-21 21-15,0 0 0,0 0 16,21-21-16,0 0 16,0-21 15,1 21-31,-22-21 0,21 0 16,-21-1-16,21 1 0,0 0 0,-21-21 15,21 21-15,-21-22 0,21 22 16,1 0-16,-22-21 0,0 20 0,21 1 15,0 0-15,-21 0 16,0 42 31,0 0-47,0 0 0,0 1 16,0-1-1</inkml:trace>
  <inkml:trace contextRef="#ctx0" brushRef="#br1" timeOffset="62897.09">20743 5630 0,'21'0'16,"-42"0"-16,64 0 0,-22 0 0,0 0 0,0 0 0,0 0 15,0 0-15,1-21 0,-1 21 16,-21-21-16,0 0 16,21 0-16,-21 0 15,0-1-15,-21 22 16,0 0-1,-1 0-15,1 0 16,0 22-16,0-22 0,21 21 16,0 21-16,0-21 0,-21 0 15,21 1-15,0 20 0,0-21 16,0 0-16,0 0 0,0 1 0,0-1 0,21 0 16,0 0-16,0-21 15,0 0 1,1 0-16,-1 0 15,0 0 1,0 0-16,-21-21 0,21 0 16,-21 0-16,21 21 0,1-22 0,-1-20 15,-21 21-15,21 0 0,0 0 0,0-1 16,-21-20-16,21 21 0,1 0 16,-1 21-16,-21-21 0,21 21 0,0 0 15,0 0-15,0 0 16,1 21-16,-22 0 0,0 0 15,21 0-15,-21 0 0,0 1 16,21 20-16,-21-21 0,0 0 16,0 0-16,0 1 0,0-1 0,0 0 15,0 0-15,0 0 0,0 0 16,0-42 31,0 0-47,0 0 0,0 0 15,0 0-15,0-1 0,21 1 16,-21 0-16,21 0 0,0-43 16,-21 43-16,22 0 0,-1 0 15,0 21-15,-21-21 0,21 0 16,0 21-16,0 0 0,1 0 0,-1-22 16,0 22-16,0 0 0</inkml:trace>
  <inkml:trace contextRef="#ctx0" brushRef="#br1" timeOffset="63657.89">24088 6329 0,'0'0'0,"0"-21"0,0-22 32,0 22-32,0 42 15,0 1 1,0-1-16,0 21 0,0 0 16,0 1-16,0-1 0,0 22 15,0-22-15,0 0 0,0 1 0,0-1 16,0 0-16,-22-21 0,22 22 15,-21-22-15,0 21 0,21-21 0,0 1 16,0-1-16,-21-21 16,21 21-16,0-42 31,0 0-15,0-1-16,0 1 0,0 0 0,0 0 15,0-21-15</inkml:trace>
  <inkml:trace contextRef="#ctx0" brushRef="#br1" timeOffset="63893.27">24066 6265 0,'0'0'0,"0"-21"0,0-21 32,22 42-32,-1-21 15,0 21-15,0 0 0,0 0 0,0 0 16,1 0-16,20 0 0,-21 0 15,0 0-15,0 0 0,1 0 16,-1 0-16,0 0 16,-21 21-16,0 0 31,-21-21-31,0 0 0,21 21 0,-22-21 16,1 21-16,0-21 0</inkml:trace>
  <inkml:trace contextRef="#ctx0" brushRef="#br1" timeOffset="64093.15">23961 6689 0,'0'0'0,"0"21"0,0 0 0,21-21 32,0 0-32,0 0 0,0 0 0,0 0 15,1 0-15,-1 0 16,0 0-16,0 0 0,0 0 0,0-21 15,1 21-15,-1 0 0,0-21 16,-21 0-16,21 21 16</inkml:trace>
  <inkml:trace contextRef="#ctx0" brushRef="#br1" timeOffset="64332.66">24342 6604 0,'0'21'31,"0"0"-31,0 1 16,0-1-16,0 0 0,0 0 0,0 0 16,0 0-16,0 1 15,0-1-15,0 0 0,0 0 16,0 0-16,0 0 16,0 1-1,0-44 32,0 1-47</inkml:trace>
  <inkml:trace contextRef="#ctx0" brushRef="#br1" timeOffset="64520.59">24447 6498 0,'0'0'0,"0"-21"0,0 0 16,-21 21 15,21 21 0,21 0-31,1-21 16,-1 21-16,0 1 16,0-22-16,-21 21 0</inkml:trace>
  <inkml:trace contextRef="#ctx0" brushRef="#br1" timeOffset="64941.11">24680 6731 0,'0'0'0,"-21"0"15,0 0-15,0 0 16,21-21 0,0 0-1,21 21-15,0 0 0,0-21 16,0 21-16,22 0 15,-22 0-15,21 0 0,-21 0 0,22 0 0,-1 0 16,0 0-16,-20 21 16,20 0-16,-21-21 0,21 21 0,-20 0 15,-22 0-15,21 22 0,-21-22 16,0 0-16,0 0 16,-21 0-16,-1-21 0,22 22 0,-21-22 15,0 0-15,0 21 0,0-21 16,0 0-1,21-21 1,0-1-16,0 1 16,0 0-16,21 21 0,0-21 15,-21 0-15,21 0 0,-21-1 16,21 1-16,0 0 0,1 21 16,-1-21-16,0 0 0,0 0 0,0 21 15,0-22-15,1 1 0,-1 21 16,0 0-16,0-21 0</inkml:trace>
  <inkml:trace contextRef="#ctx0" brushRef="#br1" timeOffset="65325.76">25336 6773 0,'0'22'16,"0"-44"-16,0 65 0,22-43 31,-1 0-31,0 0 15,0 0-15,0 0 0,0 0 16,1 0-16,-1-21 0,0 21 0,0-22 16,0 1-16,0 21 0,1-21 15,-22 0-15,21 0 0,-21 0 16,0-1-16,0 1 0,-21 0 16,-1 21-16,1 0 0,0 0 15,0 0-15,0 0 0,0 21 16,-1-21-16,1 21 0,0 1 0,0-1 15,21 0-15,-21 0 0,0 21 0,21-20 16,-22-1-16,22 0 16,0 0-16,0 0 0,0 0 15,22 1-15,-1-22 16,0 0-16,0 0 0,0 0 0,22 21 16,-22-21-16,21 0 0,0 0 0,1 0 15,-1 0-15,0 0 0,1 0 16,-1-21-16,22 21 0,-22-22 0,0 1 15,1 0-15,-1 21 0,0-21 16</inkml:trace>
  <inkml:trace contextRef="#ctx0" brushRef="#br1" timeOffset="66568.06">26310 6477 0,'0'0'0,"0"-42"0,0 21 0,0-1 16,0-20-16,0 21 0,0 0 15,0 0-15,-21 21 16,0 21-1,0 0-15,21 0 0,-22 21 0,1 1 16,0-1-16,0 0 0,0 1 16,0 20-16,-1-20 0,1-1 0,0 0 15,0 1-15,0 20 0,0-21 16,-1 1-16,22-1 0,-21 22 16,0-1-16,0 1 0,21 20 0,-21-20 15,21-1-15,-21 22 0,-1-22 16,1 1-16,0-1 0,21 1 0,-21-1 15,0-20-15,21-1 0,0 0 0,0 1 16,0-22-16,0 0 0,0 0 16,21-21-16,0 0 0,21 0 15,-20 0-15,20-21 0,-21 0 0,21 0 16,1 0-16,-1-1 0,22-41 16,-22 42-16,0-22 0,-21 1 15,1 21-15,-1-21 0,0-22 16,-21 22-16,0-22 0,0 22 0,0-22 15,0 1-15,-21-1 0,0 22 16,-22-21-16,22 20 0,-21 22 16,-1-21-16,1 21 0,0-1 0,-1 1 15,1 0-15,0 0 0,21 21 16,-1 0-16,1-21 0,0 21 16,21-21-16,21 21 15,0 0-15,1 0 0,-1-22 16,21 22-16,0-21 0,1 21 0,-1-21 15,0 0-15,1 0 0,-1 21 16,0-21-16,1-1 0,-1 1 16,0 0-16,-20 0 0,-1 0 0,0 0 15,0 21-15,0-22 0,0 22 16,-21-21-16,0 42 31,-21-21-15,21 22-16,-21-1 0,0 0 15,21 0-15,0 0 0,0 0 16,-21 1-16,21-1 0,0 0 16,-21-21-16,21 21 0,0 0 0,0 0 15,21-21 17,0 0-32,0 0 0,0 0 15,0 0 1,-21-21-16,22 21 0,-22-21 0,0 0 15,0 0-15,0 0 16,0-1-16,0 1 0,0 0 0,0 0 16,0 0-16,21 0 0,-21-1 15,21 1-15,0 21 0,0-21 16,-21 0-16,21 21 0,1 0 0,-1-21 16,0 21-16,0 0 0,0 0 15,0 0-15,1 0 0,-1 21 0,-21 0 16,21-21-16,0 21 0,-21 0 15,0 1-15,0-1 0,0 0 16,0 0-16,0 0 0,0 0 0,0 1 16,0-1-16,0 0 0,-21 0 15,21 0-15,-21-21 0,21 21 0,-21-21 16,42 0 31,0-21-47,-21 0 0,21 21 15,0-21-15,0 0 0,1 0 0,-1-22 16,0 22-16,0 0 0,21-21 16,-20 20-16,-1-20 0,0 21 15,0 0-15,0 0 0,-21-1 16,0 1-16,0 42 16,0 1-1,0-1-15,-21 0 0,0 21 0,0-21 16,0 22-16,-1-22 0,22 21 0,-21-21 15,21 22-15,0-22 0,0 0 16,0 0-16,21 0 0,1 1 0,-1-22 16,21 21-16,-21-21 0,22 0 15,20 0-15,-21 0 16,1 0-16,-1 0 0,0 0 0,1 0 16,-22 0-16,21-21 0,-21 21 0,1-22 15,-1 1-15,0 21 0,-21-21 16,21 0-16,-21 0 15,0 0-15,0-1 0</inkml:trace>
  <inkml:trace contextRef="#ctx0" brushRef="#br1" timeOffset="68049">18267 7239 0,'21'-21'15,"-42"42"-15,63-42 0,-21 0 0,0 21 0,1-21 16,-22-1-16,21 1 0,0 0 15,-21 0-15,0 0 0,0 0 16,0-1-16,0 1 16,-21 0-16,0 21 0,-22 0 15,22-21-15,0 21 0,-21 0 16,-1 0-16,22 0 0,-21 0 0,21 0 16,-22 21-16,1 0 0,21 0 15,0 1-15,-22-1 0,22 0 16,0 21-16,21-21 0,-21 1 0,21 20 15,0-21-15,0 0 0,0 0 16,0 1-16,0-1 0,21 0 0,0-21 16,0 0-16,0 0 0,1 0 15,20 0-15,-21 0 0,21-21 0,-20 0 16,20 21-16,0-22 0,1 1 0,-1 0 16,-21 0-16,21 0 0,-20 21 15,-1-21-15,0-1 0,-21 1 0,0 0 16,0 0-1,0 42 17,0 0-32,0 0 0,0 1 15,0 20-15,0-21 0,0 21 0,0 1 16,0-1-16,0 22 0,0-22 16,0 0-16,0 1 0,-21 20 0,21-21 15,0 1-15,0 20 0,0-20 16,0 20-16,0 1 0,0-22 0,0 21 15,0 1-15,0-1 0,-21 64 16,21-84-16,0-1 0,0 22 16,-22-22-16,1 0 0,0-21 0,21 22 15,-21-22-15,0 0 0,0 0 16,-1-21-16,1 0 16,-21 0-16,21 0 0,-22 0 0,22 0 15,-21-21-15,21 0 0,-22 0 0,1-22 16,21 22-16,0-21 0,0 0 15,-1-22-15,1 22 0,0-22 0,21 1 16,-21-1-16,21 1 0,0-1 0,0 22 16,0-22-16,21 22 0,0 0 15,0-1-15,22 1 0,-22 0 16,21-1-16,1 1 0,-1 0 0,0-1 16,1 1-16,-1 0 0,0 21 0,1-22 15,-1 22-15,0 0 0,1 0 16,-1 0-16</inkml:trace>
  <inkml:trace contextRef="#ctx0" brushRef="#br1" timeOffset="68400.99">18690 7281 0,'42'0'15,"-20"0"1,-1-21-16,0 0 15,-21 0-15,0 0 16,0 0-16,0-1 16,0 1-16,0 0 0,-21 21 31,0 0-31,-1 0 0,1 0 16,0 21-16,21 0 0,-21 1 15,0-1-15,0 0 0,21 21 0,0 1 16,-22-22-16,22 21 0,0-21 15,0 22-15,0-22 0,0 0 16,0 0-16,0 0 0,22 0 0,-22 1 0,21-22 16,0 0-16,0 21 15,0-21-15,0 0 0,1 0 0,-1 0 16,21 0-16,-21-21 0,0-1 0,1 22 16,20-21-16,-21 0 0,0 0 15</inkml:trace>
  <inkml:trace contextRef="#ctx0" brushRef="#br1" timeOffset="69641.31">19262 7070 0,'0'0'15,"-22"0"1,1 0-16,0 0 16,0 21-16,0-21 0,21 21 0,-21 21 15,21-20-15,-22-1 16,22 21-16,0-21 0,-21 22 0,21-22 15,0 21-15,-21-21 0,21 22 16,0-22-16,0 0 0,0 0 0,0 0 16,21 0-16,0-21 0,1 0 15,-1 0-15,0 0 0,0 0 16,0 0-16,22 0 0,-22 0 0,0-21 16,21 21-16,1-21 0,-22 0 15,21 0-15,0-22 0,1 22 16,-22-21-16,21 21 0,-21-22 0,22 1 15,-22 0-15,0-1 0,0 1 16,0 0-16,-21-1 0,0 1 0,0 21 16,22-21-16,-22 20 0,0 1 15,0 0-15,-22 21 16,22 21 0,-21-21-16,0 21 0,21 1 0,-21 20 15,21-21-15,0 21 0,-21 1 0,0-22 16,21 21-16,-22 1 0,22-1 15,0 0-15,-21 1 0,21-1 0,-21-21 16,21 0-16,-21 22 0,21-22 16,0 0-16,0 0 0,-21 0 15,21-42 17,0 0-32,21 21 15,0-21-15,0 0 0,0-1 16,1 1-16,-1-21 0,0 21 0,0 0 15,43-43-15,-43 22 16,0 21-16,0-1 0,21 1 16,-20 0-16,-1 21 0,0 0 0,0-21 15,0 21-15,-21 21 16,0 0 0,-21-21-16,0 21 0,0-21 15,21 22-15,-21-22 0,-1 0 16,1 21-16,0-21 0,0 0 15,0 0-15,0 0 16,-1 21 15,22 0-31,0 0 0,0 0 16,0 1-16,0-1 16,0 0-16,0 0 0,0 0 0,0 0 15,22 1-15,-1-22 0,-21 21 16,21 0-16,0 0 0,0 0 15,0-21-15,1 0 0,-1 0 16,0 0-16,0 0 0,21 0 16,-20 0-16,20 0 0,0 0 0,-21 0 15,22 0-15,41-42 0,-62 21 16,20 0-16,0-1 0,-21 1 16,1 0-16,41-42 15,-42 41-15,0-20 0,1 21 16,-1-21-16,0 20 0,0-20 15,-21 21-15,0 42 16,-21-21 0,0 21-16,0 22 0,21-22 15,-22 0-15,1 21 0,0 1 16,21-22-16,0 21 0,-21-21 0,21 0 16,0 1-16,0-1 0,0 0 15,0 0-15,0 0 0,21 0 16,0-21-16,0 0 0,1 0 0,20 0 15,-21 0-15,21 0 0,1 0 16,-22 0-16,21 0 0,1-21 0,-1 0 16,-21 21-16,21-21 0,-20 0 15,-1 0-15,0-1 0,0-20 0,-21 21 16,0-21-16,0 20 0,0-20 16,0 0-16,-21-22 15,0 43-15,0 0 0,-43-21 16,43 42-16,-21 0 0,20 0 15,-20 0-15,21 0 0,-43 21 16,22 0-16,21-21 0,0 21 16,0 0-16,-1 0 0,1 1 0,-21 20 15,42-21-15,-21 0 16,21 0-16,-21-21 0,21 22 16</inkml:trace>
  <inkml:trace contextRef="#ctx0" brushRef="#br1" timeOffset="70953.13">19135 8467 0,'21'-21'16,"0"-1"-16,0 1 16,-21 0-1,0 0-15,21 0 0,-21 0 16,0-1-16,0 1 0,0 0 16,0 0-16,0 0 0,0 0 15,0-1-15,-21 1 0,21 0 16,-21 21-16,0 0 0,0 0 0,-1 0 15,1 0-15,0 0 0,-21 21 16,21 0-16,-1 1 0,1-1 16,0 21-16,0-21 0,21 22 0,-21-22 15,21 21-15,-21-21 0,21 22 16,-22-22-16,22 0 0,0 21 0,0 1 16,0-22-16,0 0 15,22-21-15,-1 0 16,0 0-16,0 0 0,0 0 15,0-21-15,1 21 0,20-21 16,-21-1-16,0 1 0,0 0 16,22 0-16,-22 0 0,0-22 0,21 22 15,-20-21-15,-1 0 0,0-1 16,0 22-16,0-42 0,-21 20 0,0 1 16,0 0-16,0-1 0,0 1 15,0 21-15,0 0 0,0-1 16,0 1-16,0 0 0,-21 21 15,21 21-15,-21 0 0,0 1 16,21 20-16,0-21 0,0 21 0,-21 1 16,21-1-16,-22 0 0,22 1 15,0-1-15,0 0 0,0 1 16,0-1-16,0 0 0,0-20 0,0 20 16,0-21-16,0 0 0,22 0 15,20 1-15,-21-22 16,0 0-16,22 0 0,-22 0 0,0 0 15,21 0-15,-21 0 0,22 0 16,-1-22-16,-21 1 0,22 21 0,-1-21 16,-21 0-16,21 0 0,-20 0 15,20-1-15,-21 1 0,-21-21 16,21 21-16,-21 0 0,0-1 0,0 1 0,0 0 16,0 0-16,0 0 0,-21 0 15,0 21-15,0 0 16,0 0-16,-1 0 0,1 21 15,0-21-15,0 21 0,21 0 0,0 0 16,0 0-16,0 1 0,0-1 16,0 0-16,0 0 0,21 21 15,0-42-15,0 22 0,1 20 16,-1-21-16,0 0 16,-21 0-16,21 1 15,0-22-15,-21 21 16,21-21-16,1 0 0,-1 0 15,0 0-15,0 0 16,0 0-16,-21-21 0,21 21 16,1-22-16,-1 1 0,0 0 15,0 0-15,-21 0 0,0 0 16,21-1-16,-21 1 0,21 0 16,-21 0-16,0-21 0,22 20 0,-22 1 15,0 0-15,0 0 16,0 42-1,0 0-15,0 0 16,0 1-16,0 20 0,0-21 16,0 0-16,0 0 0,0 1 0,0-1 15,0 0-15,-22 0 0,22 0 16,0 0-16,0 1 16,0-1-1,-21-42 16,21-1-31,0 1 16</inkml:trace>
  <inkml:trace contextRef="#ctx0" brushRef="#br1" timeOffset="71138.41">20172 8170 0,'-21'0'31,"-1"0"-31,44 0 47,-1 22-31,0-22-16,0 0 16</inkml:trace>
  <inkml:trace contextRef="#ctx0" brushRef="#br1" timeOffset="71500.85">20362 8276 0,'0'0'0,"0"21"15,0 1 1,0-1-16,21 0 16,-21 0-16,0 0 15,0 0-15,22 1 0,-22-1 16,21 0-16,-21 0 0,0 0 15,0 0-15,21-21 16,0 0 0,0 0-16,0 0 15,1 0 1,-22-21-16,21 21 0,-21-21 0,21 0 16,0 21-16,0-21 0,-21 0 15,21-1-15,1 1 0,-22 0 0,21 0 16,0 0-16,0-22 0,-21 22 0,21 0 15,0 0-15,1 21 47</inkml:trace>
  <inkml:trace contextRef="#ctx0" brushRef="#br1" timeOffset="72193.13">20786 8382 0,'0'21'0,"21"-21"16,0 0-16,0 0 15,0-21-15,0 21 0,-21-21 16,22 0-16,-22 0 16,21-1-16,-21 1 15,0 0-15,0 0 16,-21 21-1,-1 0 1,1 21-16,21 0 0,-21 0 16,21 1-16,0-1 0,-21 0 0,21 0 15,-21 0-15,21 22 0,0-22 16,0 0-16,0 0 0,0 0 16,0 0-16,0 1 0,21-22 15,0 0 1,0 0-16,0 0 15,1 0-15,-1 0 0,21 0 0,-21 0 16,0 0-16,1 0 0,-1-22 16,0 1-16,0 0 15,-21 0-15,21 0 16,-21 0-16,21-1 0,-21 1 16,0 0-16,0 0 0,22 0 0,-22 0 15,21-1-15,-21 1 16,21 21-16,0 0 15,0 0-15,-21 21 0,0 1 16,21-22-16,1 21 0,-22 0 16,21 0-16,-21 0 0,0 0 0,0 1 15,0-1-15,0 0 0,0 0 16,0 0-16,0 0 0,0 1 16,0-1-1,0-42 16,0-1-15,0 1-16,0 0 16,0 0-16,0 0 0,0 0 15,0-22-15,21 22 0,-21 0 0,21 0 16,-21 0-16,0-1 0,21 22 16,-21-21-16,21 21 0,-21-21 15</inkml:trace>
  <inkml:trace contextRef="#ctx0" brushRef="#br1" timeOffset="72921.55">24236 9313 0,'0'0'0,"21"-21"31,-21 42 0,0 1-15,0-1-16,0 0 0,0 21 0,0-21 15,0 22-15,0-1 0,0 0 16,0 1-16,0-1 0,0-21 16,0 22-16,-21-22 0,21 21 0,0-21 15,0 0-15,-21 1 0,21-1 16,0 0-16,-22-21 0,22 21 0,-21-21 47,21-21-47</inkml:trace>
  <inkml:trace contextRef="#ctx0" brushRef="#br1" timeOffset="73189">23897 9885 0,'0'0'0,"0"21"0,-42 21 15,42-20-15,0-1 0,0 0 16,0 0-16,21-21 0,0 21 0,0-21 15,22 0-15,-22 21 0,21-21 16,0 0-16,1 0 0,-22 0 0,21 0 16,1 0-16,-1 0 0,-21 0 0,21 0 15,-20 0-15,20-21 0,-21 0 16,0 21-16,0-21 0,1 21 0,-1-21 16,-21 0-16,0-1 15,0 1-15,0 0 0,0 0 0,0 0 16,0 0-16,0-1 0,-21 1 0,-1-21 15,1 21-15</inkml:trace>
  <inkml:trace contextRef="#ctx0" brushRef="#br1" timeOffset="73449.01">23982 9398 0,'0'0'0,"21"-21"31,0 21-15,0 0-16,22 0 0,-22 0 0,0 0 16,21-21-16,-21 21 0,43 0 15,-22 0-15,-21 0 16,1 0-16,-1 0 0,0 0 0,0 0 16,0 0-1,0 0 16,1 0-15</inkml:trace>
  <inkml:trace contextRef="#ctx0" brushRef="#br1" timeOffset="73805.82">25061 9377 0,'21'0'0,"-42"0"0,64 0 0,-65 0 47,1 0-47,0 21 16,0 0-16,0 0 0,0 1 0,-1-1 15,1 21-15,0 0 0,21-20 16,-21 20-16,0 0 0,21 1 0,0-1 16,-21-21-16,21 21 0,0 1 0,0-22 15,0 21-15,0-21 0,0 1 16,0-1-16,21 0 0,0 0 0,0 0 15,0-21-15,22 21 0,-22-21 16,21 0-16,0 0 0,-20 0 16,20 0-16,-21 0 0,21 0 0,-20 0 15,-1 0-15,21 0 0,-21 0 0,0-21 16,1 0-16,-1 21 0,0-21 16,0 0-16,0 21 0,-21-21 0,0-1 15,0 1-15,0 0 0,0 0 16,0 0-16,0 0 0</inkml:trace>
  <inkml:trace contextRef="#ctx0" brushRef="#br1" timeOffset="74016.08">25146 9737 0,'0'0'0,"-21"0"16,0 0-16,-1 0 0,1 0 16,42 0 15,1 0-31,-1 0 0,0-21 15,21 21-15,-21 0 0,1 0 0,20-22 16,-21 22-16,21 0 0,-20-21 16,-1 21-16,0-21 0,0 21 0,0-21 15,0 21-15,-21-21 0,0 0 16,0-1-16,0 1 16,0 0-16</inkml:trace>
  <inkml:trace contextRef="#ctx0" brushRef="#br1" timeOffset="74253.13">25167 9419 0,'0'0'0,"-21"-21"0,0 21 16,0 0-16,21-21 15,21 21 1,21 0 0,-21 0-16,0 0 0,1-21 0,20 21 15,-21 0-15,0 0 0,22 0 16,-22 0-16,21 0 0,-21 0 15,0-21-15,1 21 0,20 0 0,-21 0 16,0 0-16,0 0 16,-42 0 15,0 0-31</inkml:trace>
  <inkml:trace contextRef="#ctx0" brushRef="#br1" timeOffset="75144.99">18203 9567 0,'-21'-105'16,"0"105"-16,21-22 15,0 1-15,-21 21 32,0 0-32,21 21 15,0 1-15,0 20 16,0-21-16,0 21 0,0 1 0,0-1 15,0 0-15,0 1 0,0-1 0,0 0 16,0 1-16,0-1 0,-22-21 16,1 22-16,21-22 0,-21 0 0,21 0 15,0 0-15</inkml:trace>
  <inkml:trace contextRef="#ctx0" brushRef="#br1" timeOffset="75416.87">17865 10033 0,'-22'0'0,"44"0"0,-44 21 0,22 0 16,0 1-16,0-1 15,22 0 1,-1-21-16,0 0 0,0 0 0,21 0 15,1 0-15,-22 0 0,21 0 16,1 0-16,20 0 0,-21 0 0,1 0 16,-1-21-16,0 21 0,1-21 15,-22 21-15,0 0 0,0-22 0,0 1 16,1 21-16,-22-21 16,0 0-16,0 0 15,-22 0-15,1-1 0,21 1 16</inkml:trace>
  <inkml:trace contextRef="#ctx0" brushRef="#br1" timeOffset="75637.03">17928 9567 0,'-21'-21'0,"21"0"31,21 21-31,0 0 15,0 0-15,1-21 0,20 21 0,-21 0 16,0 0-16,22-21 0,-22 21 16,0 0-16,21 0 0,-21 0 0,1 0 15,-1 0-15,0 0 16</inkml:trace>
  <inkml:trace contextRef="#ctx0" brushRef="#br1" timeOffset="75977.13">18690 9483 0,'0'0'0,"0"21"16,0 0 0,0 0-16,-21 0 15,21 1-15,-21 20 0,21-21 0,-21 21 16,21 1-16,0-22 0,-22 21 15,1 1-15,21-22 0,0 21 0,0-21 16,0 22-16,0-22 0,0 0 0,0 0 16,0 0-16,0 0 0,0 1 15,21-22-15,1 21 0,20-21 16,-21 0-16,0 0 16,0 0-16,1 0 0,-1 0 0,0 0 15,0 0-15,0 0 0,0 0 0,1-21 16,-1 21-16,-21-22 0,21 22 15,0-21-15,0 0 0,-21 0 16,0 0-16,0 0 0,0-1 16,0 1-16,0 0 0</inkml:trace>
  <inkml:trace contextRef="#ctx0" brushRef="#br1" timeOffset="76169.13">18648 9779 0,'0'0'0,"0"21"15,0 0 1,21-21 0,0 0-16,0 0 15,0 0-15,1 0 0,-1 0 0,21 0 16,-21-21-16,0 21 0,1-21 0,-1 21 16,-21-21-16,21 21 0,-21-21 15,21 21-15,-21-21 0,0-1 0</inkml:trace>
  <inkml:trace contextRef="#ctx0" brushRef="#br1" timeOffset="76373.21">18754 9589 0,'-22'0'16,"44"0"-16,-44-22 31,44 22-31,-1 0 0,21 0 0,-21 0 16,0-21-16,1 21 0,-1 0 15,0 0-15,0 0 0,0 0 0,0 0 16,1 0 0,-1 0-1</inkml:trace>
  <inkml:trace contextRef="#ctx0" brushRef="#br1" timeOffset="77464.75">19516 9885 0,'0'0'0,"21"0"0,21 0 16,-21 0-16,0 0 0,1 0 16,-1-21-16,-21 0 0,21-1 15,0 1-15,-21 0 16,0 0-16,0 0 15,0 0-15,-21-1 0,0 22 16,0-21-16,-1 0 0,1 21 0,0 0 16,0 0-16,-21 0 0,20 0 0,1 0 15,-21 0-15,21 21 0,0 0 16,-22 1-16,22-1 0,0 21 0,0-21 16,0 22-16,21-1 0,-22 21 15,22-41-15,0-1 0,0 0 16,0 0-16,0 0 0,0 0 15,22 1-15,-1-22 0,0 21 16,0-21-16,0 0 0,22 0 16,-22 0-16,0 0 0,21 0 0,-21 0 15,1-21-15,20 21 0,-21-22 16,21 1-16,-20 0 0,-1 0 0,0 0 16,0-22-16,21 22 0,-42-21 15,22 0-15,-1-1 0,0 1 16,0-22-16,-21 22 0,21-43 15,-21 43-15,0 0 0,0-1 0,0 22 16,0 0-16,0 0 0,0 0 0,-21 21 31,0 0-15,0 42-16,0-21 0,21 0 16,0 1-16,0 20 0,-22 0 15,22 1-15,-21-22 0,21 21 0,-21 0 16,21 1-16,0-1 0,0-21 15,0 22-15,0-22 0,0 21 0,0-21 16,0 0-16,0 1 0,0-1 0,21-21 16,0 21-16,1 0 0,-1-21 15,0 0-15,0 0 0,0 0 16,0 0-16,1 0 0,-1 0 16,21-21-16,0 0 0,-42 0 15,22 21-15,-1-22 0,0 1 16,0 0-16,0 0 0,-21-21 15,0 20-15,0 1 0,0 0 0,0 0 16,0 0-16,0 0 0,0-1 16,0 1-16,-21 21 15,0 21 1,21 1-16,0-1 0,0 0 16,0 0-16,0 0 0,0 0 0,0 1 15,0-1-15,0 0 0,0 0 16,0 0-16,0 0 0,0 1 15,21-1-15,0-21 16,0 0 0,1 0-16,-1 0 0,0 0 15,0 0-15,64-43 32,-64 22-32,-21 0 0,21 0 15,-21 0-15,21 0 0,-21-1 16,0 1-16,0 0 0,0 0 15,0 0-15,0 42 32,0 0-32,0 0 0,0 0 15,0 1-15,0-1 0,0 0 0,0 0 16,0 0-16,0 0 16,0 1-16,0-1 0,0 0 31,0-42 0,0 0-31,21 21 16</inkml:trace>
  <inkml:trace contextRef="#ctx0" brushRef="#br1" timeOffset="77644.72">20405 9631 0,'0'0'0,"-22"0"0,1 0 15,0 0 1,0 0-16,21 21 31,0 0-15,21-21 0,0 0-16</inkml:trace>
  <inkml:trace contextRef="#ctx0" brushRef="#br1" timeOffset="78572.99">20532 9716 0,'0'63'16,"0"-42"0,0 0-16,21-21 0,-21 22 0,0-1 15,0 0-15,0 0 0,21 0 0,-21 0 16,0 1-16,21-22 15,-21 21-15,21 0 0,0-21 32,1 0-32,-1 0 15,0-21 1,0 21-16,-21-21 0,21 21 16,0-22-16,-21 1 0,22 0 0,-1 0 15,-21 0-15,0 0 0,21-1 0,0-20 16,-21 21-16,0 0 0,21 0 15,-21-1-15,21 22 0,-21 22 32,0-1-32,0 0 15,-21 0-15,0 0 0,21 0 0,0 1 16,-21-1-16,21 0 0,-21 0 16,21 0-16,-21 0 0,21 1 0,0-1 15,0 0 1,0 0-16,21-21 15,0 0-15,0 0 0,0 0 0,43 0 16,-43 0-16,21 0 16,-21 0-16,1 0 0,-1 0 0,21-21 15,-21 0-15,0 21 0,1-21 0,-22-1 16,21 22-16,-21-21 0,21 0 16,-21 0-16,0 0 0,0 0 0,0-1 15,0 1-15,0 0 0,0 0 16,0 0-16,-21 21 15,0 0 1,-1 21-16,1 0 16,21 0-16,0 0 0,-21 1 0,0-1 15,21 0-15,0 0 0,0 0 16,0 0-16,-21 1 0,21-1 0,0 0 16,0 0-16,0 0 15,21-21-15,0 0 16,0 0-16,0 0 0,1 0 15,-1 0-15,0 0 16,0-21-16,0 0 0,0 21 0,1-21 16,-22 0-16,21 21 0,0-22 0,0 1 15,0 0-15,0 0 16,1-21-16,-1 20 0,-21 1 0,0-21 16,21 21-16,-21 0 0,21 21 0,-21-22 15,0 44 1,0-1-16,-21 0 15,21 0-15,-21 0 0,21 0 16,-21 1-16,21-1 0,0 0 0,0 0 16,0 0-16,0 0 0,0 1 0,0-1 15,21 0 1,0-21-16,0 0 16,0 0-16,0 0 15,1 0-15,-1 0 0,0-21 16,0 0-16,0-1 15,-21 1-15</inkml:trace>
  <inkml:trace contextRef="#ctx0" brushRef="#br1" timeOffset="79421.12">18500 10562 0,'21'0'15,"0"-21"1,0 21-16,0-21 0,0 0 15,1 0-15,-1-1 0,-21 1 16,0 0-16,0 0 16,-21 21-1,-1 0-15,-20 0 0,21 0 0,-21 0 16,20 21-16,-20 0 0,0-21 16,21 21-16,-1 1 0,1-1 0,-21 0 15,42 0-15,-21 0 16,21 0-16,0 1 0,0-1 0,0 0 15,21 0-15,-21 0 16,21 0-16,0 1 0,0-1 16,1-21-16,-1 21 0,21 0 0,-21 0 15,0-21-15,1 21 0,-1 1 16,-21-1-16,0 0 16,0 0-16,-21-21 0,-1 21 15,1-21-15,0 0 0,-21 0 16,21 0-16,-22 0 0,1 0 15,0 0-15,20 0 0,-20 0 0,21 0 16,0 0-16,0-21 0,-22 0 16,22 21-16,21-21 0,-21 0 0,21-1 15,0 1 1,0 0 0,21 21-16,0-21 0,0 21 0,1 0 15,-1-21-15,0 21 0,21 0 16,-21 0-16</inkml:trace>
  <inkml:trace contextRef="#ctx0" brushRef="#br1" timeOffset="79808.86">18690 10753 0,'0'0'0,"21"0"0,0 0 0,-21 21 16,22-21-16,-1 0 15,0 0-15,0 0 16,0-21-16,0 0 15,1 21-15,-1-22 0,0 22 0,-21-21 16,21 0-16,0 21 0,0-21 16,-21 0-16,0 0 0,0-1 15,-21 22 1,0 0-16,0 0 16,0 0-16,0 22 0,-1-1 0,1-21 15,0 21-15,0 0 0,0 0 16,21 0-16,0 22 0,0-22 0,0 0 15,0 0-15,0 0 0,0 1 16,0-1-16,0 0 16,21 0-16,0-21 15,0 0-15,0 0 0,1 0 16,-1 0-16,0 0 0,0 0 16,0 0-16,0 0 0,1 0 15,-1 0-15,0-21 0,0 0 16,0 21-16,-21-21 0,21-1 0,1 22 15</inkml:trace>
  <inkml:trace contextRef="#ctx0" brushRef="#br1" timeOffset="80169.13">19156 10689 0,'0'0'0,"0"-21"0,0 0 16,0 0 0,21 21-16,0 0 15,0 0-15,0 0 16,1 0-16,-1 0 0,21 0 15,-21 21-15,0 0 0,1-21 16,20 21-16,-21 0 0,0 1 0,0-1 16,-21 0-16,22 0 0,-22 0 15,0 0-15,0 1 0,-22-1 16,1 0-16,0-21 16,21 21-16,-21-21 0,0 0 31,21-21-16,0 0-15,0 0 16,0-1-16,0 1 16,21 0-16,-21 0 0,0 0 0,21 21 15,0-21-15,0-1 0,-21 1 16,22 21-16,-1-21 0,0 21 0,0-21 16,0 0-16,0 21 15,1 0 1</inkml:trace>
  <inkml:trace contextRef="#ctx0" brushRef="#br1" timeOffset="80444.99">19875 10583 0,'0'0'0,"0"-21"16,0 42 30,0 1-46,0-1 16,0 0-16,22 0 0,-22 0 0,0 0 16,0 1-16,21-1 15,-21 0-15,21 0 0,-21 0 16,0 0-16,0 1 0,0-1 31,0-42 0,21-1-31,0 1 0</inkml:trace>
  <inkml:trace contextRef="#ctx0" brushRef="#br1" timeOffset="80672.12">20214 10499 0,'0'0'0,"-21"0"46,0 21-46,21 0 0,-21 0 0,-1 0 16,1 1-16,21-1 0,-21 21 0,0-21 16,21 0-16,-21 1 0,21-1 15,-21 0-15,21 0 0,-22 0 0,22 0 16,0 1-16,22-22 47</inkml:trace>
  <inkml:trace contextRef="#ctx0" brushRef="#br1" timeOffset="81069.7">20320 10647 0,'21'0'16,"0"0"-16,0 0 15,1 0-15,-1-21 16,0 21-16,-21-21 16,21 21-16,0-22 0,-21 1 15,0 0-15,0 0 16,0 0 0,0 0-16,-21 21 15,0 0-15,0 0 0,0 0 16,-1 21-16,1-21 0,21 21 15,-21 0-15,21 0 0,-21 0 0,0 1 16,21-1-16,0 0 0,0 0 16,0 21-16,0-20 0,0-1 15,0 0-15,0 0 0,21-21 16,-21 21-16,21-21 16,0 0-16,0 0 0,1 0 15,-1 0-15,0 0 0,21 0 16,-21 0-16,1 0 0,-1 0 15,0 0-15,0 0 0,0-21 0</inkml:trace>
  <inkml:trace contextRef="#ctx0" brushRef="#br1" timeOffset="81501.12">20807 10562 0,'0'0'0,"0"-42"31,0 21-31,0 0 31,21 21-15,0 0-16,0 0 0,0 0 15,-21 21-15,22 0 0,-1-21 0,-21 21 16,21 21-16,0-20 16,-21-1-16,21 0 0,-21 0 15,0 0-15,0 0 0,0 1 16,0-1-16,0 0 0,0 0 15,0 0-15,0-42 79,0 0-79,0 0 0,21 0 15,-21-1-15,0 1 0,0 0 0,22 0 16,-22 0-16,21 0 0,0 21 15,-21-22-15,0 1 0,21 21 16,-21-21-16,21 21 16,-21-21-16,0 0 31</inkml:trace>
  <inkml:trace contextRef="#ctx0" brushRef="#br1" timeOffset="101488.89">25040 2244 0,'0'-21'0,"0"-1"15,0 1 17,0 0-17,21 21 1,0 0-16,-21 21 47</inkml:trace>
  <inkml:trace contextRef="#ctx0" brushRef="#br1" timeOffset="101825.08">25209 2180 0,'0'-21'15,"0"42"32,0 0-47,0 1 16,0 20-16,0-21 0,0 21 15,0-20-15,0 20 0,0 0 0,0 1 16,0-22-16,0 21 16,0 0-16,0-20 0,0-1 0,0 21 15,0-21-15,0 0 0,0 1 16,0-1-16,0 0 0,-21-21 31,0-21-15,21 0-1,0-1-15,0 1 0,0 0 16</inkml:trace>
  <inkml:trace contextRef="#ctx0" brushRef="#br1" timeOffset="102453.01">25125 2244 0,'0'0'16,"-21"-21"-16,-1 21 15,22-22-15,0 1 16,0 0 0,0 0-16,22 21 15,-1 0-15,0 0 0,0-21 16,0 21-16,0 0 0,1 0 0,-1 0 16,21 0-16,-21 0 0,22 0 15,-22 0-15,21 21 0,-21-21 16,0 21-16,22 0 0,-22 0 0,-21 1 15,0-1-15,0 0 0,0 0 16,0 0-16,-21 22 0,0-22 0,-22 0 16,22 21-16,-21-21 0,-1 1 15,22-1-15,-21 0 0,21-21 16,0 21-16,-1-21 0,1 0 0,21-21 31,21 0-15,1 0-16,-1 21 15,0-22-15,0 22 0,0-21 16,0 21-16,22 0 0,-22 0 16,21 0-16,-21 0 0,22 0 0,-22 0 15,21 0-15,1 0 0,-22 21 16,21 1-16,-21-22 0,0 21 0,1 0 16,-1 0-16,-21 0 0,0 0 15,0 22-15,0-22 0,-21 0 0,-1 0 16,1 0-16,-21 22 0,0-22 15,20 0-15,-20 0 0,0 0 0,21-21 16,-22 22-16,1-22 16,21 0-16,0 21 0,-1-21 0,-20 0 0,21 0 15,0 0-15,0 0 0,-1 0 16,1-21 0,21-1-16,0 1 15,0 0 1,21 0-16,1 21 0,-22-21 15,21 21-15,0-21 0,0 21 16,0-22-16</inkml:trace>
  <inkml:trace contextRef="#ctx0" brushRef="#br1" timeOffset="102909.08">25717 2519 0,'0'0'16,"0"-42"0,0 20-16,0 1 15,22 21-15,-1-21 16,21 21-16,-21 0 0,0 0 0,1 0 16,20 0-16,-21 0 0,21 0 15,-20 21-15,20 0 0,-21 1 16,21-22-16,-20 42 0,20-21 0,-21 0 15,0 0-15,-21 1 0,0-1 0,0 0 16,0 0-16,0 0 16,0 0-16,0 1 0,-21-1 0,21 0 15,-21 0-15,0-21 0,0 21 16,-1-21 0,1-21-1,21 0-15,0 0 16,0 0-16,0-1 0,0 1 15,0 0-15,0 0 0,0-21 0,0 20 16,0 1-16,21 0 0,1 0 16,-1 0-16,-21 0 0,21-1 15,0 1-15,0 0 0,0 21 16,1-21-16,-1 21 0,0-21 16,0 21-16,0 0 15</inkml:trace>
  <inkml:trace contextRef="#ctx0" brushRef="#br1" timeOffset="103396.94">26479 2371 0,'-21'0'32,"0"0"-17,0 0-15,21 21 16,-21 0-16,0 0 0,21 0 15,-22 22-15,22-22 0,0 0 0,-21 21 16,21-20-16,-21-1 0,21 21 0,0-21 16,0 0-16,0 1 0,0-1 15,0 0-15,0 0 0,0 0 16,21-21-16,0 21 0,1-21 16,-1 0-16,0 0 0,0 0 0,0 0 15,0 0-15,1 0 0,-1 0 16,0 0-16,0-21 0,0 0 0,0 0 15,1 0-15,-22 0 16,21-1-16,0 1 0,-21-21 0,0 21 16,0-22-16,0 1 0,0 21 15,0-21-15,0-1 0,-21 22 0,0 0 16,-1-21-16,1 42 0,0-22 16,0 1-16,0 21 0,0 0 0,-1 0 15,1 0-15,0 21 0,0-21 16,0 22-16,0-1 0,-1 21 0,22-21 15,0 22-15,0-22 0,0 21 16,-21-21-16,21 43 16,0-43-16,0 0 0,0 0 0,0 0 15,21 1-15,1-1 0,-1-21 16,0 21-16,0-21 16,0 0-16,0 0 0,1 0 0</inkml:trace>
  <inkml:trace contextRef="#ctx0" brushRef="#br1" timeOffset="104053.09">26924 2434 0,'0'0'0,"0"21"31,0 1-31,0-1 0,0 0 16,0 0-16,0 0 0,0 22 15,0-22-15,-21 0 0,21 21 0,0-21 16,-21 1-16,21-1 0,0 0 16,-22 0-16,22 0 0,0 0 15,0 1 1,22-22-16,-1 0 16,0 0-16,0-22 0,0 1 15,0 0-15,1 0 16,-1 0-16,-21-22 0,21 22 15,0 0-15,-21 0 16,0-21-16,21 20 0,0 1 0,-21 0 16,0 0-16,22 21 15,-22 21 1,21 0 0,-21 0-16,0 22 0,0-22 15,0 0-15,0 0 0,0 0 16,0 1-16,0-1 0,0 0 15,0 0-15,0 0 16,21-21 0,0 21-16,0-21 15,0 0-15,1 0 0,-1-21 16,0 21-16,0-21 16,-21 0-16,21 21 0,0-21 0,-21-22 15,22 22-15,-22 0 0,0-21 16,0 21-16,0-22 0,0 22 0,0-21 15,0 21-15,0-22 0,0 22 16,0 0-16,0 0 0,0 0 16,-22 21 15,22 21-15,-21-21-16,21 21 0,0 0 15,0 0 1,0 0-16</inkml:trace>
  <inkml:trace contextRef="#ctx0" brushRef="#br1" timeOffset="104529.08">27728 2434 0,'21'-21'15,"1"0"1,-22 0-16,0 0 15,-22 21 17,1 0-32,0 0 0,0 0 15,0 21-15,0 0 0,-1 0 16,1 0-16,21 0 0,-21 1 16,21-1-16,0 0 0,0 0 15,0 0-15,0 0 0,0 1 16,21-22-16,0 21 15,1-21-15,-1 21 0,0-21 16,0 21-16,0-21 16,0 21-16,1-21 0,-1 21 0,0 1 31,-21-1-31,-21 0 16,0-21-1,-1 0-15,1 0 0,0 21 16,0-21-16,0 0 0,0 0 0,-1 0 15,1 0-15,0 0 16,0 0-16,0 0 0,21-21 47,21 21-31,0-21-16,0 21 0,0-21 0,1 21 15</inkml:trace>
  <inkml:trace contextRef="#ctx0" brushRef="#br1" timeOffset="104952.95">28088 2604 0,'0'0'0,"0"-22"31,0 1-31,21 21 15,-21-21-15,21 21 0,1-21 16,-1 21-16,-21-21 0,21 0 0,0-1 16,0 1-16,-21 0 15,21 0-15,-21 0 0,0 0 16,-21 21 15,0 0-31,0 21 16,0 0-16,0 0 0,-1 0 0,22 0 15,0 1-15,-21 20 0,21-21 16,-21 0-16,21 0 0,0 1 0,0-1 16,0 0-16,0 0 15,0 0-15,0 0 0,0 1 16,21-22-16,0 21 16,1-21-16,-1 0 0,0 0 0,0 0 15,0 0-15,0 0 0,1 0 16,-1 0-16,0 0 0,0 0 0,0-21 15,0-1-15,1 22 0,-22-21 16,21 0-16</inkml:trace>
  <inkml:trace contextRef="#ctx0" brushRef="#br1" timeOffset="105381.09">28490 2477 0,'0'0'0,"0"-22"15,0 1-15,0 0 16,0 0-16,0 0 15,0 0-15,0-1 16,21 22-16,1 0 0,-22-21 16,21 21-16,0 0 15,0 21 1,0 1-16,-21-1 16,0 0-16,0 0 0,0 0 0,21 0 15,-21 1-15,0 20 0,0-21 16,0 0-16,22 0 0,-22 1 0,0-1 15,0 0-15,0 0 16,0 0 0,0 0-1,0-42 1,0 0 0,0 0-16,0 0 0,0 0 15,0-1-15,0 1 0,0-21 16,0 21-16,21-22 0,0 22 0,0 0 15,0-21-15,0 21 0,1-1 16,-1 1-16,0 0 0,0 21 16,-21-21-16,21 21 0,0 0 0,1 0 31</inkml:trace>
  <inkml:trace contextRef="#ctx0" brushRef="#br1" timeOffset="114740.58">30057 4445 0</inkml:trace>
  <inkml:trace contextRef="#ctx0" brushRef="#br1" timeOffset="116016.86">30120 4445 0,'21'0'0,"0"0"15,1 0-15,-22-21 16,21 21-16,0-21 16,0 21-1,-21-21-15,0-1 16,-21 22 31,21 22-47,-21-22 15,0 21-15,-1 0 0,1 0 16,0 21-16,0-20 0,0-1 0,0 21 16,-1-21-16,1 22 0,0-1 15,-21-21-15,21 21 0,21 1 0,-22-1 16,1-21-16,0 22 0,21-22 15,0 0-15,-21 0 0,21 0 16,0 0-16,-21-21 0,21 22 16,0-44-1,21 22-15,-21-21 16,21 0-16,0-21 0,-21 21 16,21-22-16,1 1 0,-1 21 0,0-22 15,0 22-15,-21-21 0,21 0 16,0 20-16,1-20 0,-1 0 0,-21 21 15,21-22-15,0 22 0,-21-21 16,21 21-16,-21-1 0,0 1 0,21 21 16,1 0-1,-1 21 1,0 22-16,-21-22 0,0 21 16,0-21-16,21 22 0,-21-22 0,0 21 15,0 1-15,0-22 0,0 21 16,0-21-16,0 22 0,0-1 0,0-21 15,0 21-15,0-20 0,0-1 16,0 0-16,0 0 0,0 0 0,0 0 16,-21-42 15,21 0-31,-21 21 16,0-21-16</inkml:trace>
  <inkml:trace contextRef="#ctx0" brushRef="#br1" timeOffset="116228.74">29908 4741 0,'0'0'0,"-21"0"0,42 0 32,1 0-32,-1 0 15,21 0-15,-21 0 0,22 0 16,-22 0-16,21-21 0,0 0 15,1 21-15,-22 0 0,21 0 0,-21-21 0,22 21 16,-22 0-16,0-21 16,0 21-16,0-21 0,1 21 0,-1 0 15</inkml:trace>
  <inkml:trace contextRef="#ctx0" brushRef="#br1" timeOffset="116489.03">30501 4551 0,'0'0'0,"0"21"31,0 0-31,0 0 16,0 1-16,0-1 0,0 0 16,0 0-16,0 21 0,0-20 0,0 20 15,-21 0-15,21 1 16,0-1-16,0 0 0,-21 1 0,21-1 16,0 0-16,0-21 0,0 22 15,0-1-15,-21-21 0,21 22 0,0-22 16,-22 0-16,22 0 0,0 0 0,0 0 15,0 1-15,0-44 47,0 1-47,0 0 0</inkml:trace>
  <inkml:trace contextRef="#ctx0" brushRef="#br1" timeOffset="116821.08">30501 4614 0,'0'-21'0,"0"42"0,0-63 16,21 42-1,-21-21-15,21 21 0,1 0 16,-1 0-16,0-21 16,0 21-16,0 0 0,0 0 0,1 0 15,-1 0-15,0 0 0,0 0 16,-21 21-16,21 0 0,-21 0 15,0 0-15,0 1 16,-21-1-16,0-21 0,0 21 16,0 0-16,-22 0 0,22 0 15,0 1-15,0-22 0,-22 21 0,22 0 16,0-21-16,21 21 16,0-42 15,21 21-31,0-21 0,1 0 0,-1 21 15,0-22-15,0 1 0</inkml:trace>
  <inkml:trace contextRef="#ctx0" brushRef="#br1" timeOffset="117089.34">31009 4551 0,'0'0'0,"-21"0"16,0 0-16,0 21 15,-1 0-15,22 0 16,0 1-16,-21 20 0,21-21 16,0 21-16,0 1 0,0-1 0,0 0 15,-21 1-15,21 20 0,0-20 16,0-1-16,0 0 0,-21 1 0,21-1 16,-21-21-16,21 21 15,0-20-15,-21-1 0,21 0 0,0 0 16,-22 0-16,22 0 0,0-42 31,22 0-15</inkml:trace>
  <inkml:trace contextRef="#ctx0" brushRef="#br1" timeOffset="117416.54">30924 4657 0,'0'0'0,"0"-21"0,0-1 15,0 1-15,0 0 0,0 0 0,0 0 16,22 21-16,-1 0 16,0 0-16,0-21 0,21 21 15,-20 0-15,-1 0 0,21 0 16,0 21-16,-20-21 0,-1 21 0,21 0 16,-42 0-16,0 0 0,0 1 15,0-1-15,0 0 0,-21 0 0,0 0 16,0 22-16,-22-22 0,1 0 15,0 0-15,-1-21 0,22 21 0,-21 0 16,21-21-16,-1 0 0,1 22 16,0-22-16,0 0 0,21-22 31,0 1-31,21 0 16,0 0-16,0 0 15,22 0-15,-22-1 0,21 1 0,-21 0 16</inkml:trace>
  <inkml:trace contextRef="#ctx0" brushRef="#br1" timeOffset="117868.99">31602 4297 0,'0'0'16,"21"-21"-16,-21 42 31,0 0-15,0 0-16,-21 0 0,0 1 0,-1 20 15,22-21-15,-21 21 0,21-20 16,-21 20-16,0-21 0,21 21 16,0-20-16,0 20 0,-21-21 0,21 0 15,0 0-15,0 1 0,0-1 16,0 0-16,0 0 0,0 0 16,21-21-16,0 0 0,0 0 15,0 0-15,1 0 0,-1 0 0,0 0 16,0-21-16,-21 0 0,21 0 15,0 0-15,1-1 0,-22 1 0,21 0 16,-21 0-16,0 0 16,21 0-16,-21 42 47,0 0-47,0 0 15,0 0-15,0 0 0,0 1 16,0-1-16,0 0 15,0 0-15,21-42 47,-21 0-31</inkml:trace>
  <inkml:trace contextRef="#ctx0" brushRef="#br1" timeOffset="118041.65">31856 4509 0,'0'0'0,"0"-22"0,-21 22 0,-1 0 16,1 0 0,21 22-1,-21-22-15,21 21 16,21-21 15,0 0-15</inkml:trace>
  <inkml:trace contextRef="#ctx0" brushRef="#br1" timeOffset="118354.26">32258 4487 0,'-21'0'15,"0"0"-15,-1 0 0,1 0 16,0 0-16,0 0 15,0 0-15,0 22 0,-1-1 16,1-21-16,21 21 0,-21 0 16,0 0-16,0 22 0,0-22 0,21 0 15,0 0-15,-22 0 0,22 0 16,0 22-16,0-22 0,0 0 0,0 0 16,0 0-16,0 1 15,22-22-15,-1 0 0,0 21 0,0-21 16,0 0-16,22 0 0,-22 0 15,21 0-15,0 0 0,22-21 0,-22 21 16,1-22-16,-1 1 0,0 0 16,1 0-16,-1 0 0</inkml:trace>
  <inkml:trace contextRef="#ctx0" brushRef="#br1" timeOffset="118773.18">32618 4699 0,'21'-42'0,"-21"-43"16,0 64-16,-21 169 0,42-317 15,-42 148-15,0 21 16,-1 0-16,1 0 0,0 0 15,0 0-15,0 0 0,0 21 16,-22 0-16,22 0 0,0 0 16,0 0-16,0 1 0,-1-1 0,1 0 15,21 21-15,0-21 0,0 1 16,0-1-16,0 0 0,0 0 0,21 0 16,1-21-16,-1 0 15,0 0-15,0 0 0,0 0 16,0 0-16,1 0 0,20 0 15,-21-21-15,0 21 0,0-21 16,1 0-16,-1 0 0,0-1 0,-21 1 16,0-21-16,21 21 0,-21 0 15,21-1-15,-21 1 0,0 0 16,0 0-16,0 42 31,0 0-31,0 0 16,-21 1-16,21-1 0,0 0 15,-21 0-15,21 0 0,0 0 16,0 1-16,0-1 0,0 0 16,0 0-16,0 0 0,0 0 15,21-21-15,0 0 0,0 0 16,1 0-16,-1-21 16,0 0-16,0 21 0</inkml:trace>
  <inkml:trace contextRef="#ctx0" brushRef="#br1" timeOffset="119060.67">33041 4191 0,'0'0'0,"-21"0"0,0 0 16,0 0-16,-1 21 15,22 0-15,-21 22 0,0-22 16,0 0-16,21 21 0,0-20 0,-21 20 15,21-21-15,-21 21 0,21-20 16,0 20-16,0-21 0,0 0 0,0 22 16,-22-22-16,22 0 0,0 0 15,0 0-15,0 0 0,0 1 0,0-1 16,0 0-16,22-21 47,-1 0-47,0-21 15,0 0-15</inkml:trace>
  <inkml:trace contextRef="#ctx0" brushRef="#br1" timeOffset="119284.79">33126 4530 0,'0'0'0,"0"21"31,-21-21-31,-1 21 16,22 0-16,0 0 15,-21 1-15,21-1 0,-21-21 16,21 21-16,0 0 0,-21-21 16,21 21-16,0 0 0,0 1 15,0-1 1,21-21 0,0 0-16,0 0 0,1 0 0,-1-21 15,21 21-15</inkml:trace>
  <inkml:trace contextRef="#ctx0" brushRef="#br1" timeOffset="119977.05">33401 4593 0,'0'0'0,"-21"0"31,0 0-31,-1 21 16,1 1-16,0-22 0,21 21 15,-21 0-15,21 0 16,-21-21-16,21 21 0,0 0 0,0 1 15,0-1 1,21-21 31,-21-21-47,0-1 0,0 1 16,0 0-16,0 0 15,0 0-15,21 21 16,-21-21-16,21-1 0,0 1 15,1 21-15,-22-21 16,21 21-16,0-21 0,0 21 16,0 0-16,0 0 15,1 21-15,-22 0 16,0 0-16,0 1 0,0-1 16,0 0-1,0 0-15,0 0 16,0 0-16,0 1 0,0-1 31,-22-21-15,22-21 15,0-1-31,0 1 0,22 0 16,-1 0-16,0 0 15,-21 0-15,21-1 0,0 1 16,0 0-16,1 0 0,-1 21 0,0-21 15,0 21-15,0 0 0,0 0 16,1 0-16,-22 21 16,21 0-16,-21 0 15,0 0-15,0 1 16,0-1-16,0 0 0,0 0 0,0 0 16,0 0-16,-21 1 15,21-1-15,0 0 16,-22-21-1,22-21 1,0 0 0,0-1-16</inkml:trace>
  <inkml:trace contextRef="#ctx0" brushRef="#br1" timeOffset="120197.24">33740 4233 0,'0'0'16,"-22"0"-16,1 0 15,0 0-15,0 0 16,0 0 31,0 0-32,-1 0 1</inkml:trace>
  <inkml:trace contextRef="#ctx0" brushRef="#br1" timeOffset="120464.74">32702 4339 0,'0'0'0,"-21"0"0,21 21 0,21-21 31,1 0-31,20 0 16,-21 0-16,0 0 0,22 0 16,-22 0-16,21 0 0,0 0 0,-20 0 15,20 0-15,0 0 0,-21 0 16,1 0-16,-1-21 0,0 21 15,0 0-15</inkml:trace>
  <inkml:trace contextRef="#ctx0" brushRef="#br1" timeOffset="122024.14">30311 6096 0,'0'0'0,"0"-21"15,0 0-15,0 0 0,0-1 16,-22 22 31,22 22-47,-21-1 0,21 0 0,0 21 15,-21 1-15,21-22 0,-21 21 16,21 0-16,0 22 0,-21-22 16,21 1-16,0-1 0,0 21 0,0-41 15,0 20-15,0 0 0,0-21 16,0 22-16,0-22 0,0 0 0,0 0 16,21 0-16,0-21 15,0 0-15,0 0 0,1 0 0,20 0 16,-21 0-16,0 0 0,0-21 15,22 0-15,-22 0 0,0 0 0,21 0 16,-20-1-16,-1-20 0,0 21 16,0-21-16,0-1 0,0 1 15,1 0-15,-22-1 0,21 1 16,-21 0-16,21-1 0,-21 22 0,0-21 16,0 21-16,0-1 0,0 1 15,0 0-15,0 0 0,0 42 16,0 0-1,0 0-15,0 1 0,-21 20 0,0-21 16,21 21-16,0 1 0,-22 20 16,1-20-16,21-1 0,0 0 0,0 1 15,0-1-15,0-21 0,0 21 16,0-20-16,0-1 0,21 0 0,-21 0 16,22 0-16,-1-21 0,0 0 15,21 0-15,-21 0 0,1 0 16,20 0-16,-21 0 0,21 0 0,-20 0 15,20-21-15,-21 0 0,0 0 16,0 0-16,1-1 0,-1 1 0,0-21 16,-21 21-16,21-22 0,-21 22 15,0 0-15,0 0 0,0 0 16,0 0-16,-21 42 31,21 0-31,-21 0 0,21 0 16,0 0-16,-21 1 0,21-1 15,-22 21-15,22-21 0,-21 0 16,21 1-16,0-1 0,0 0 16,-21 0-16,21 0 15,-21-21-15,21 21 16,0-42 15,0 0-31,0 0 16,0 0-16,0 0 0,0-1 0,21 1 15,0-21-15,-21 21 0,21-22 16,1 22-16,20 0 0,-21-21 0,21 21 16,-20-1-16,20 1 0,0 0 15,1 21-15,-1 0 0,0 0 16,1 0-16,-22 21 0,21 0 16,-21 1-16,0-1 0,1 21 0,-22-21 15,0 22-15,0-22 0,0 21 16,0-21-16,0 0 0,0 1 0,0 20 15,-22-42-15,1 21 0,21 0 16,0 0-16,-21-21 0,0 0 0,21 22 16,-21-22-16,21-22 47,0 1-47,21 0 0,0 21 15</inkml:trace>
  <inkml:trace contextRef="#ctx0" brushRef="#br1" timeOffset="122572.71">31983 6392 0,'0'0'0,"21"0"0,-21-21 16,0 0-16,0 0 16,-21 21-16,0-21 15,-1 21-15,1 0 16,0 0-16,0 0 0,0 0 0,0 0 15,-1 21-15,1 0 16,0 0-16,0 0 0,21 1 0,-21 20 16,0 0-16,-1-21 0,1 22 15,21-22-15,0 0 0,0 21 0,0-20 16,0-1-16,0 0 0,0 0 16,0 0-16,21-21 15,1 0-15,-1 0 16,0 0-16,21 0 0,-21 0 15,1-21-15,-1 0 0,0 0 16,0 0-16,0-1 0,0-20 0,1 0 16,-1-1-16,0 1 15,0 0-15,0-1 0,0 1 0,-21 0 16,0-1-16,22-20 16,-1 21-16,-21-1 0,0 22 15,0 0-15,0 0 0,0 0 0,0-1 16,-21 44-1,-1-1-15,22 0 0,-21 0 16,0 21-16,21 1 0,-21-1 16,21 0-16,-21 22 0,21-22 0,0 1 15,0-1-15,0 0 0,0 1 16,0-1-16,0-21 0,0 0 0,0 22 16,0-22-16,21 0 15,0 0-15,0-21 0,0 0 16,1 0-16,-1 0 15,0 0-15,0 0 0,0-21 0,0 0 16</inkml:trace>
  <inkml:trace contextRef="#ctx0" brushRef="#br1" timeOffset="123364.8">32385 6541 0,'21'0'47,"0"0"-31,-21-22-16,21 22 0,1-21 0,-1 0 15,0 21-15,-21-21 16,0 0-16,0 0 16,21-1-16,-42 22 31,0 0-31,21 22 0,-21-22 15,-1 42-15,1-21 0,0 0 16,0 0-16,21 1 0,0-1 16,0 0-16,-21 0 0,21 0 0,0 0 15,0 1 1,0-1-16,0 0 16,21-21-16,0 0 0,0 0 15,0 0-15,1 0 0,-1 0 0,0 0 16,21 0-16,-21 0 0,1 0 15,-1-21-15,0 21 0,0-21 0,0-1 16,0 1-16,1 0 0,-1 0 16,-21 0-16,21-22 0,-21 22 15,0 0-15,0 0 0,0 0 0,0-22 16,21 22-16,-21 0 0,21 21 16,-21-21-16,0 0 0,21 21 0,1-21 15,-1 21 1,0 0-16,0 0 15,0 0-15,0 21 16,-21 0-16,22 0 0,-1 0 0,-21 22 16,21-22-16,-21 21 0,21-21 15,-21 22-15,0-22 0,0 21 0,0-21 16,0 0-16,0 1 0,0-1 16,0 0-16,0 0 15,0 0-15,-21-21 0,0 0 16,21-21 15,0 0-31,0 0 16,0 0-16,0-1 0,21-20 0,0 21 15,-21-21-15,21-1 0,0 1 16,1 0-16,-1 20 0,21-20 0,-21 21 16,0 0-16,1 0 0,20-1 15,21-20-15,-41 42 0,-1 0 16,0-21-16,0 21 0,0 0 15,0 0-15,1 0 0,-44 21 47</inkml:trace>
  <inkml:trace contextRef="#ctx0" brushRef="#br1" timeOffset="124135.29">29781 7916 0,'0'0'15,"-21"0"1,42-21 15,1 21-31,20 0 0,0 0 16,1 0-16,20-21 16,1 21-16,-1 0 0,1-21 0,-1 21 0,1 0 15,-1-21-15,1 21 16,-22 0-16,21 0 0,-41 0 0,20-21 15,-21 21-15,0 0 0,-42 0 47,0 0-47,0 0 0,0 0 16,-1 0-16,1 0 0,0 0 0</inkml:trace>
  <inkml:trace contextRef="#ctx0" brushRef="#br1" timeOffset="124429.13">30162 7916 0,'0'0'16,"0"22"-16,-21-1 16,21 0-16,0 0 0,0 0 15,0 0-15,0 1 0,0-1 16,-21 42-16,21-42 0,0 22 15,-21-1-15,0-21 0,21 22 16,0-1-16,-21-21 0,-1 21 16,1-20-16,21 20 0,-21-21 0,0 0 0,21 0 15,0 1-15,0-1 16,-21-21-16,21 21 0,-21 0 16,42-21 15,0-21-31</inkml:trace>
  <inkml:trace contextRef="#ctx0" brushRef="#br1" timeOffset="124825.06">30332 8382 0,'0'21'31,"0"0"-16,21-21 17,0 0-32,0 0 15,0-21-15,1 0 0,-1 21 16,0-21-16,-21 0 16,21 21-16,-21-21 0,0-1 15,0 1-15,-21 21 16,0 0-1,0 0-15,-1 0 0,1 0 16,0 21-16,0 1 16,21-1-16,-21 0 0,0 0 0,21 0 15,-22 22-15,22-22 16,0 21-16,0-21 0,0 22 16,0-22-1,22-21-15,-1 21 16,0-21-16,0 0 0,0 0 15,0 0-15,1 0 0,-1 0 16</inkml:trace>
  <inkml:trace contextRef="#ctx0" brushRef="#br1" timeOffset="125298.08">30988 8319 0,'0'0'0,"21"-43"0,0 22 0,0 21 0,-21-21 16,0 0-16,0 0 15,-21 21 1,0 0-16,0 0 0,0 0 0,0 0 16,-1 21-16,-20 0 0,21-21 15,0 21-15,0 0 0,21 0 0,-22 1 16,22-1-16,-21 0 0,21 0 16,0 0-16,0 0 15,0 1-15,21-22 16,1 21-16,-1-21 0,0 21 0,21-21 15,-21 0-15,43 21 0,-22-21 16,-21 0-16,22 0 0,-22 21 16,21-21-16,-21 0 0,1 0 0,-1 21 15,-21 1 1,-43-22 0,22 0-1,0 21-15,0-21 0,-43 0 16,43 0-16,-21 0 0,21 0 15,0 0-15,-1 0 0,1 0 16,0 0-16,21-21 0,-21 21 16,0 0-16,21-22 15,0 1 17,21 21-32,0-21 0,0 21 15,0-21-15,1 21 0,-1-21 0,21 0 16</inkml:trace>
  <inkml:trace contextRef="#ctx0" brushRef="#br1" timeOffset="125657.01">31644 7811 0,'0'0'0,"0"-22"15,0 1-15,0 0 0,0 0 16,0 42 15,0 0-15,-21 22-16,0-22 0,21 21 0,-21 0 15,21 1-15,-22 20 0,1-20 16,21-1-16,-21 0 0,21 1 0,0-1 16,-21 0-16,21 1 15,-21-22-15,21 21 0,0-21 0,0 0 16,0 1-16,0-1 0,0 0 15,0 0-15,21-21 0,0 0 16,0 0-16,0 0 0,1 0 16,-1 0-16,0 0 0,0 0 15,0 0-15,0 0 0,-21-21 16,22 0-16,-1 21 0,0-21 0,-21-1 16,21 1-16,-21 0 0,21 21 0,-21-21 15</inkml:trace>
  <inkml:trace contextRef="#ctx0" brushRef="#br1" timeOffset="125943.89">31432 8086 0,'0'0'0,"-21"0"0,0 0 15,42 0 1,0 0-1,1 0-15,-1 0 0,21 0 0,-21-21 16,22 21-16,-22 0 0,21 0 16,-21-22-16,22 22 0,-22 0 0,0 0 15,0-21-15,0 21 0,0 0 16,1 0-16,-22-21 16,21 21-1,-21-21 16</inkml:trace>
  <inkml:trace contextRef="#ctx0" brushRef="#br1" timeOffset="159016.44">7641 6773 0,'-21'0'0,"0"0"32,0 0-32,-1 0 15,1 0 1,0 0-1,0 0 64,0 0-79,0 0 31,-1 0-31,1 0 0,0 0 15,0 0 1,0 0-16,0 0 0,-1 0 16,1 0-16,0 0 15,0 0 1,0 0-16,0 0 31,-1 0-31,44 0 94,-1 0-78,0 0-16,0 0 15,0 0-15,0 0 0,1 0 16,-1 0-16,21 0 0,-21 0 0,22 0 15,-22 0-15,21 0 0,0 0 16,1 0-16,-1 0 0,0 0 0,1 0 16,20 0-16,-20-21 0,20 21 15,43 0-15,-43 0 0,-20 0 16,20 0-16,-20 0 0,20 0 16,-21 0-16,1 0 0,20 0 0,1 0 15,-22 0-15,22 0 0,-1 0 16,1 0-16,63 0 15,-85 0-15,21 0 0,1 0 0,-1 0 16,-20 0-16,63-21 16,-64 21-16,0 0 0,1 0 0,-1 0 15,0 0-15,22 0 16,-22 0-16,0 0 0,-20 0 0,-1 0 16,21 0-16,-21 0 0,0 0 15,1 0-15,-1 0 0,0 0 0,0 0 16,0 0-1,0 0-15,1 0 16,-1 0 0,0 0-16,0 0 15,0 0 1,0-21-16,1 21 16,-1 0-16,0 0 15,-21-21 16,0 0 1,-21-1-1,0 1-31</inkml:trace>
  <inkml:trace contextRef="#ctx0" brushRef="#br1" timeOffset="160132.51">9334 6287 0,'0'-22'0,"0"44"0,-21-44 31,0 22-31,0 0 31,21 22 0,21-22-15,0 21-16,0-21 0,1 21 0,-22 0 16,21-21-16,0 21 0,0 0 15,0 1-15,0-22 0,1 21 0,-1 0 16,0 0-16,0 0 16,21 0-16,1 1 0,-1-1 15,-21 0-15,22-21 0,-22 21 16,0 0-16,21-21 0,-21 21 0,1-21 15,-1 0-15,0 22 0,0-22 16,0 0-16,0 0 0,1 0 16,-1 21-16,0-21 0,0 0 0,0 0 15,0 0 1,1 0-16,-44 0 78,1 0-78,0 21 16,0-21-16,0 0 0,0 0 15,-1 21-15,1 0 0,0-21 0,0 21 16,-21-21-16,-1 22 0,22-22 16,-21 21-16,-1 0 0,1-21 0,0 21 15,21 0-15,-22 0 0,1-21 16,21 22-16,-22-1 0,22 0 0,0 0 15,0-21-15,-43 42 16,43-20-16,0-1 0,0-21 16,0 21-16,0 0 0,-1 0 0,1 0 15,0 1-15,21-1 0,-21-21 16,21 21-16,-21-21 16,21 21-16,-21-21 15,42-21 32,0 0-47,0 21 0,-21-21 16,21-1-16,0 22 0,1-21 15,20 0-15,-21 0 0,0 0 16,22 0-16,-22-1 0,21 1 0,-21 0 16,22 0-16,-1 0 0,-21 0 15,21-1-15,-20 1 0,20 0 0,0 0 16,-21 0-16,1 0 0,20-1 0,-21 1 15,0 21-15,0-21 16,1 21-16,-1 0 0,0-21 0,0 21 16,0 0-1,-21-21-15,21 21 125</inkml:trace>
  <inkml:trace contextRef="#ctx0" brushRef="#br1" timeOffset="166352.88">15579 6519 0,'-22'0'0,"1"0"16,0 0-1,42 0 48,0 0-63,1 0 0,-1 0 16,0 0-16,0 0 0,0 0 15,22 22-15,-22-22 0,21 0 16,0 0-16,1 0 0,-1 0 15,22 0-15,-1 0 0,1 0 0,20 0 16,-20 0-16,-1 0 0,22 0 16,-22 0-16,22 0 0,-21-22 0,-1 22 15,1 0-15,-1 0 0,1 0 16,-22-21-16,21 21 0,1 0 0,-22 0 16,22 0-16,-22 0 0,0 0 15,-20 0-15,20 0 0,-21 0 0,0 0 16,0 0-16,1 0 0,-1 0 47,-21-21 46,-21 21-93,21-21 16,-22 21-16,22-21 16,-21 21-16,21-21 0</inkml:trace>
  <inkml:trace contextRef="#ctx0" brushRef="#br1" timeOffset="167385.63">17018 6181 0,'-42'0'31,"42"21"1,0 0-17,21 0-15,0 0 16,0-21-16,0 22 0,0-22 16,1 21-16,-1-21 0,21 0 15,-21 21-15,22-21 0,-22 0 0,21 21 16,-21-21-16,22 21 0,-1-21 15,-21 0-15,21 21 16,-20-21-16,20 0 0,21 22 16,-41-22-16,-1 0 0,0 0 15,0 0-15,0 0 0,0 21 16,-21 0 15,-21-21-31,21 21 16,-21-21-16,0 21 0,0 0 15,0-21-15,-22 22 0,22-22 0,-21 21 16,21 0-16,-22 0 0,1 0 16,21-21-16,-22 21 0,1 1 0,0-1 15,21 0-15,-22 0 0,1 0 16,21 0-16,-22 1 0,22-1 16,-21 0-16,21 0 0,-22-21 15,22 21-15,-42 22 0,42-22 16,-1-21-16,1 21 0,-21 0 0,21-21 15,21 21-15,-21-21 0,-1 0 16,1 21-16,0-21 0,21 22 16,-21-22-1,42-22 392</inkml:trace>
  <inkml:trace contextRef="#ctx0" brushRef="#br1" timeOffset="169996.79">22225 4403 0,'0'0'0,"-21"0"16,42 0 62,0 0-78,0 0 0,0 0 15,22 21-15,-1-21 0,0 0 16,1 0-16,20 0 0,1 0 16,-1 0-16,1 0 0,-1 0 0,22 0 15,-22 0-15,1 0 0,-1 0 0,1 0 16,-1 0-16,64 0 16,-84 0-16,20 0 0,1 0 0,-1 0 15,-20 0-15,20 0 0,-21 0 16,1 0-16,-1 0 0,0 0 0,1 0 15,-22 0-15,21 0 0,-21 0 0,1 0 16,-1 0-16,0 0 0,0 0 16,0 0-1,-42 0 79,0 0-78,0 0-16,0 0 15,-1-21-15</inkml:trace>
  <inkml:trace contextRef="#ctx0" brushRef="#br1" timeOffset="170640.52">23834 4064 0,'0'0'0,"-22"0"15,1 0 1,21 21 15,0 0-15,0 1-16,0-1 0,21 0 15,1 0-15,-1 0 16,0-21-16,-21 21 0,21 1 0,0-22 16,0 21-16,22-21 0,-22 21 15,0 0-15,0-21 0,0 21 0,1-21 16,-1 0-16,0 21 0,0-21 15,0 0-15,0 22 0,1-22 0,-1 0 16,0 0 0,-42 0 62,0 0-78,-1 0 0,22 21 15,-21-21-15,0 0 0,0 21 16,0-21-16,0 21 0,-22-21 0,22 21 16,-21 0-16,-1 1 0,1-22 15,0 21-15,-1 0 0,1 0 16,0 0-16,-1 0 0,-41 22 16,41-22-16,22-21 0,-21 21 0,21 0 15,0 0-15,-1-21 16,1 22-16,0-22 0,21 21 15,-21-21 1,0 0 31,21-21-31,-21-1-16</inkml:trace>
  <inkml:trace contextRef="#ctx0" brushRef="#br1" timeOffset="171761.4">22183 4445 0,'-22'21'31,"1"-21"-15,21-21 15,21 0-15,1 21-16,-1-21 0,0 0 15,0-1-15,0 22 0,0-21 16,1-21-16,20 21 0,-21 0 15,0-1-15,22 1 0,-22 0 0,0 0 16,21 0-16,1-22 16,-22 43-16,-21-21 0,21 21 15,-21 21 17,0 1-32,0-1 15,-21-21-15,0 21 0,-1-21 16,1 21-16,21 0 0,-21-21 0,0 21 15,0 1-15,0-1 0,-1-21 16,1 21-16,0 0 0,0 0 0,0 0 16,0 1-16,-1-1 0,1-21 15,0 21-15,0 0 0,0-21 0,0 21 16,-1 0-16,1-21 16,21 22-16,-21-22 0,0 0 31,42 0 63,0 0-94,0 0 15,-21 21-15,22-21 0,-1 21 16,0-21-16,-21 21 15,21 0-15,0-21 0,0 21 0,1 1 16,-1-1-16,0 0 0,-21 0 16,21 0-16,0-21 15,-21 21-15,0 1 0,0-1 32,-21-21 61,0 0-93,0 0 16</inkml:trace>
  <inkml:trace contextRef="#ctx0" brushRef="#br1" timeOffset="174924.58">22161 6900 0,'0'0'0,"-21"0"16,0 0-16,0 0 16,0 0-16,0 0 15,-1-21-15,1 21 16,0 0 0,42 0 15,0 0-16,1 0-15,-1 0 0,21 0 0,-21 0 16,22 0-16,-22 0 16,42 0-16,-20 0 0,-1 0 0,21 0 15,1 0-15,21 0 0,-22 0 16,1 0-16,20 0 0,-20 0 0,-1 0 16,1 0-16,-1 0 0,1 0 15,-22 0-15,0 0 0,1 0 0,-1 0 16,-21 0-16,0 0 0,1 0 0,-1 0 15,0 0-15,0 0 16,-21-21 47,-21 21-48,0 0-15,0-21 16,21 0-16</inkml:trace>
  <inkml:trace contextRef="#ctx0" brushRef="#br1" timeOffset="175420.3">23283 6583 0,'0'0'0,"-21"0"15,0 0-15,0 0 16,21 21 0,0 0-16,0 0 15,21 1-15,0-1 16,0-21-16,-21 21 0,21 0 0,1-21 16,-1 21-16,0 0 0,0-21 0,0 22 15,22-22-15,-22 0 0,0 21 16,21-21-16,-21 0 0,22 0 0,-22 0 15,21 0-15,-21 0 16,22 21-16,-22-21 0,0 0 0,0 0 16,-42 0 15,0 0-15,0 21-16,0-21 0,-1 0 15,1 21-15,0-21 0,0 21 0,0-21 16,0 22-16,-1-1 0,1-21 15,-21 21-15,21 0 0,-22 0 0,1 0 16,21 1-16,-21-1 0,-1 0 16,22 0-16,-21 0 0,21 0 15,-1 1-15,-20-1 0,21 0 16,0 0-16,0-21 0,-1 0 0,22 21 16,-21-21-16,0 0 15,0 0-15,21-21 16</inkml:trace>
  <inkml:trace contextRef="#ctx0" brushRef="#br1" timeOffset="176196.86">22056 6922 0,'-43'0'16,"22"0"15,42-22-15,0 1-16,1 0 15,-1 21-15,0-21 0,0 21 16,0-21-16,0 0 0,1 21 16,-1-22-16,0 1 0,0 0 0,0 21 15,22-21-15,-22 0 0,0 21 16,0-21-16,0 21 0,-21 21 47,-21 0-32,0 0-15,0-21 16,0 21-16,-1-21 0,1 21 16,0 1-16,0-22 0,0 21 0,0 0 15,-1-21-15,1 21 0,0-21 16,0 21-16,0-21 0,21 21 0,-21-21 15,-1 0-15,1 0 16,21 22-16,-21-22 31,21 21 1,21-21-17,-21 21-15,21-21 0,1 0 16,-1 21-16,0 0 15,0 0-15,0 1 0,0-22 0,1 21 16,-1 0-16,0 0 0,-21 0 16,21 0-16,-21 1 0,21-1 0,-21 0 15,0 0-15,21 0 16,-21 0 0</inkml:trace>
  <inkml:trace contextRef="#ctx0" brushRef="#br1" timeOffset="177016.39">21632 9186 0,'0'0'0,"-21"0"0,21 22 16,-21-22-1,0 21-15,42-21 63,0 0-63,0 0 0,22 0 0,-22 0 15,21 0-15,22 0 0,-22 0 16,21 0-16,-20 0 0,20 0 0,-20 0 16,20 0-16,1 0 0,-1 0 0,-21 0 15,22 0-15,-1 0 16,1 0-16,-22 0 0,22 0 0,-22 0 16,0 0-16,-20 0 0,-1 0 15,21 0-15,-21 0 0,0 0 16,-21-21 15,0-1 0,-21 22-31,21-21 16,0 0 0</inkml:trace>
  <inkml:trace contextRef="#ctx0" brushRef="#br1" timeOffset="177554.11">22881 8890 0,'0'0'0,"0"-21"0,0 0 16,-21 21-1,21 21 32,0 0-47,0 0 0,0 0 16,0 1-16,0-1 0,0 0 0,21 0 15,0 0-15,0 0 0,1 1 16,-1-22-16,0 21 0,0 0 0,0-21 16,0 21-16,22-21 0,-22 0 15,21 0-15,-21 21 0,22-21 0,-22 0 16,0 0-16,0 0 0,0 0 15,1 0-15,-1 0 0,-21 21 47,-21-21-47,-1 22 16,1-22-16,0 21 16,0 0-16,0-21 0,0 21 0,-1 0 15,1-21-15,0 21 0,-21 1 0,21-1 16,-22 0-16,22 0 0,-21 0 15,21 0-15,-22-21 0,22 22 0,-21-1 16,21 0-16,-1 0 0,-20-21 16,21 21-16,0 0 0,0-21 0,21 22 15,-22-22-15,1 0 16,21 21-16,-21-21 0,0 0 16,0 0 15,21-21-31,0-1 0</inkml:trace>
  <inkml:trace contextRef="#ctx0" brushRef="#br1" timeOffset="178304.68">21611 9313 0,'-21'0'16,"21"-21"-1,0 0 1,21 21-16,0-21 15,0 21-15,1-21 0,-1 0 0,0 21 16,21-22-16,-21 1 0,22 0 16,-22 0-16,21 0 0,1 0 0,-1-1 15,-21 1-15,21 0 16,-20 21-16,-1-21 0,0 0 0,0 21 16,0 0-16,0-21 0,-42 21 62,0 0-62,0 21 0,0 0 16,0-21-16,-1 21 0,1-21 15,0 21-15,-21-21 0,21 21 0,-22 1 16,22-22-16,-21 21 16,21 0-16,-22-21 0,22 21 0,-21-21 0,21 21 15,-1-21-15,1 21 0,0-21 16,0 0-16,21 22 15,-21-22-15,21 21 0,-21-21 0,21 21 16,0 0 0,21-21-1,0 0-15,0 21 16,0-21-16,0 21 0,1-21 16,-1 22-16,0-1 0,0-21 0,0 21 15,0-21-15,1 21 0,-1 0 16,0 0-16,-21 1 0,21-1 15,0 0-15,-21 0 0,21 0 0,-21 0 16,0 1-16,0-1 16,0 0-16,0 0 0,22-21 0,-22 21 15,0 0-15,0 1 16,0-44 31,0 1-47,0 0 0</inkml:trace>
  <inkml:trace contextRef="#ctx0" brushRef="#br1" timeOffset="179564.9">28088 6837 0,'0'0'0,"21"0"62,0 0-62,1 0 0,-1 0 16,21 0-16,0 0 0,-20 0 0,20 0 16,0 0-16,22 0 15,42 21-15,-64-21 0,21 0 16,86 0-16,-86 0 16,1 0-16,-1 0 0,22 0 0,-22 0 15,149 0 1,-170 0-16,1 0 0,-22 0 15,0 0-15,0 0 0,0 0 16,0 0-16,1 0 0,-1 0 63</inkml:trace>
  <inkml:trace contextRef="#ctx0" brushRef="#br1" timeOffset="180132.57">29316 6519 0,'-21'64'31,"21"-43"-31,0 0 16,0 0-16,21 1 0,0-22 15,-21 21-15,21 0 0,0-21 16,22 21-16,-22 0 0,0-21 0,0 21 16,21-21-16,-20 0 0,20 0 15,-21 22-15,0-22 0,22 0 16,-22 0-16,0 0 0,21 0 16,-21 0-16,1 21 0,-1-21 0,0 0 15,-42 0 32,0 21-47,-1-21 0,1 0 16,0 21-16,0-21 0,0 21 15,0-21-15,-1 21 0,1 1 0,0-1 16,-21-21-16,21 21 0,-22 0 16,1 0-16,0 0 0,20 1 15,-20-1-15,0 0 0,21 0 0,-22 0 16,22-21-16,0 21 0,-21 1 15,42-1-15,-22 0 16,1-21 31</inkml:trace>
  <inkml:trace contextRef="#ctx0" brushRef="#br1" timeOffset="202409.23">12573 11367 0,'0'-22'0,"0"1"32,0 42 14,0 1-30,0-1-16,0 0 0,0 0 16,-21 0-16,21 0 0,0 22 0,-21-22 15,21 0-15,0 21 0,-22-20 0,22 20 16,0-21-16,0 0 0,-21 22 16,0-22-16,21 0 0,-21 0 0,21 0 15,0 0-15,0 1 0,-21-22 16,21-22 31,0 1-47,0 0 15,0 0-15,0 0 0,0 0 0,0-1 16,0-20-16,0 21 0,21-21 16,0 20-16,-21-20 0,21 0 0,0 21 15,-21-22-15,22 22 0,-1-21 0,-21 21 16,21-1-16,0 1 0,-21 0 15,21 0-15,0 21 16,1 0-16,-1 21 16,0-21-16,0 21 15,0 0-15,-21 1 0,21-1 16,1 21-16,-1-21 0,0 0 0,0 1 16,0 20-16,0-21 0,1 0 0,-1 0 15,-21 1-15,21-1 0,0 0 16,0-21-16,-21 21 0,21 0 0,1 0 15,-1-21-15,-21 22 16,0-1 0,-21-21 15,-1 0-15,1 0-16,0 0 0,0 0 15,0-21-15,0-1 0</inkml:trace>
  <inkml:trace contextRef="#ctx0" brushRef="#br1" timeOffset="204432.36">12573 11409 0,'-21'-21'31,"0"21"-15,21 21 15,0 0-31,-22-21 16,22 21-16,0 0 0,0 1 15,0-1-15,0 0 16,0 0-1,0 0-15,0 0 0,0 1 0,0-1 0,0 0 16,0 0-16,0 0 0,22 0 0,-22 1 16,0-1-16,0 0 15,21-21-15,-21 21 0,21 0 0,-21 0 16,0 1-16,0-1 0,21 0 0,-21 0 16,0 0-16,21 43 15,-21-43-15,21 0 0,-21 0 0,0 22 16,0-22-16,22 0 0,-22 0 15,21 0-15,-21 22 0,21-22 0,-21 0 16,0 0-16,21 21 0,0-20 0,-21-1 16,0 0-16,21 0 0,1 0 15,-1 0-15,-21 1 0,21-1 16,0 0-16,-21 0 0,21 0 0,0 0 16,1 1-16,-1-1 0,-21 21 15,21-21-15,0 0 0,0 1 0,0-1 16,1 21-16,20-21 0,-21 0 15,0 1-15,0-1 0,1 0 0,-1 21 16,21-21-16,-21 1 0,22-1 0,-22 21 16,21-21-16,-21 0 0,22 1 15,-1 20-15,0-21 0,1 0 0,-1 0 16,0 22-16,64-1 0,-42-21 16,-22 0-16,43 1 0,-22 20 15,1-21-15,84 21 16,-85 1-16,22-22 0,-22 0 0,22 0 15,-21 22-15,20-22 0,-20 0 16,20 0-16,-20 0 0,21 0 0,-1 22 16,1-22-16,0 0 0,-1 0 0,1 0 15,0 1-15,-1-1 0,1 0 16,0-21-16,-1 21 0,22 0 0,-21 0 16,21 1-16,-22-1 0,22-21 0,-21 21 15,21 0-15,-22-21 0,1 21 16,21 0-16,-22-21 0,22 22 0,-21-22 15,21 21-15,-22-21 0,22 0 0,-21 21 16,21-21-16,-22 0 16,1 21-16,21-21 0,-21 0 0,-1 21 15,22-21-15,-21 0 0,21 21 0,-22-21 16,22 0-16,-21 0 0,21 22 16,-22-22-16,1 0 0,0 0 0,-1 0 15,22 0-15,-21 0 0,-1 0 0,1 21 16,0-21-16,-1 0 0,1 0 15,0 0-15,-1 0 0,1 0 0,-21 0 16,20 0-16,-20 0 0,20 0 0,1 0 16,-21-21-16,20 21 0,-20 0 15,20-22-15,1 22 0,-21-21 0,20 21 16,-20 0-16,-1-21 0,1 0 16,-1 21-16,1-21 0,-1 21 15,1-21-15,-22-1 0,22 22 0,-1-21 16,1 0-16,-22 0 0,21 0 0,-20 21 15,20-21-15,1-22 0,-22 22 16,0 0-16,22 0 0,-22-22 0,1 1 16,20 21-16,-21-21 0,1-1 0,-1 1 15,0 0-15,22-1 0,-22 1 16,22 0-16,-22-1 0,22 1 16,-22 0-16,0-1 0,22 1 0,-22 0 15,22-1-15,20-41 16,-41 41-16,-1-20 0,0 20 0,1 1 15,-1-21-15,0 20 0,1 1 16,-22 0-16,21-1 0,0 1 0,-20 0 16,20 20-16,-21-20 0,0 0 0,22 21 15,-22-22-15,0 22 0,0-21 16,0 21-16,22-22 0,-43 22 16,42-21-16,-42 21 0,42-1 0,-21-41 15,1 42-15,-1 0 16,0-1-16,0 1 0,-21 0 0,0 0 0,21 21 15,-21-21-15,21 21 0,-21-21 16,0-1-16,0 1 16,22 21-16,-22-21 0,21 0 15,-21 0-15,0 0 16,21-1 0,0 1-1,-21 0 1,21 21-1,-21-21 1,21 21-16,-21-21 16,0 0-1,22 21-15,-22-22 0,21 22 16,-21-21 0,0 0-16,21 21 15,-21-21 1,-21 21 31,0 0-47,-1 0 15,1 0-15,0 21 0,-21-21 16,21 21-16,-22 0 0,1-21 0,0 22 16,-1-1-16,1 0 0,0 0 15,-1 0-15,1-21 0,21 21 16,-22 1-16,22-22 0,-21 42 15,21-42-15,21 21 16,-21-21-16,42 0 47,-21-21-47,21 21 0,21-21 16,-21 0-16,1 21 0,20-22 0,-21 1 15,0 21-15,22-21 0,-1 0 16,-21 21-16,0-21 0,22 0 15,-22-1-15,42 1 0,-42 0 16,1 21-16,-1-21 0,0 21 16,-21-21-16,21 21 0,0 0 15,-21 21 17,0 0-32,0 0 15,0 0-15,0 1 0,0 20 16,0-21-16,21 21 0,-21 1 0,22-1 15,-22 0-15,0-20 0,0 20 16,21 0-16,-21-21 0,0 22 0,21-22 16,-21 0-16,0 0 0,0 0 15,0 1-15,0-1 0,21-21 16,-21 21-16,21-21 47,-21-21-47</inkml:trace>
  <inkml:trace contextRef="#ctx0" brushRef="#br1" timeOffset="209212.21">11028 13907 0,'0'0'0,"0"-22"31,0 1-31,0 0 16,0 0 0,0 0-1,0 42 17,0 0-32,0 0 15,0 22-15,0-22 16,0 0-16,0 0 0,0 21 15,21-20-15,-21 20 0,0-21 0,0 21 16,0 1-16,0-22 0,0 21 0,0 1 16,0-1-16,0 0 0,-21-21 15,21 22-15,0-22 0,0 21 0,0-21 16,-21 1-16,21-1 16,0 0-16,0-42 46,0 0-30,0-1-16,0 1 0,21 0 0,0 0 16</inkml:trace>
  <inkml:trace contextRef="#ctx0" brushRef="#br1" timeOffset="209744.94">11451 14097 0,'-21'0'32,"21"21"-32,-21-21 0,0 21 15,-1 1-15,1-1 0,0 0 0,0 0 16,0 0-16,0 22 0,-1-22 16,1 0-16,0 21 0,0-21 15,0 22-15,0-22 0,-1 0 0,1 0 16,21 0-16,-21 1 15,21-44 17,21 1-32,-21 0 15,21 0-15,1 0 0,-1 0 0,0-22 16,0 22-16,0-21 16,0 21-16,1-1 0,-1-20 0,0 21 0,0 0 15,-21-22-15,21 22 16,0 21-16,1-21 0,-22 0 0,21 21 15,0 0-15,0 0 16,-21 21-16,21 0 0,0-21 0,-21 21 16,0 1-16,22-1 0,-22 0 0,21 21 15,-21-21-15,0 1 0,21-1 16,-21 21-16,21-21 0,-21 0 0,0 22 16,0-22-16,0 0 0,21 0 15,-21 0-15,21-21 16,-21 22-16,22-22 15,-1 0-15,0-22 16,0 1 0,-21 0-16,21 0 0,0-21 0,1 20 15,-22-20-15,21 0 0,0-1 16</inkml:trace>
  <inkml:trace contextRef="#ctx0" brushRef="#br1" timeOffset="209984.32">11917 13843 0,'0'0'0,"0"64"31,0-43-31,0 21 16,-21-21-16,21 22 0,0-1 15,0-21-15,-22 21 0,22 1 16,-21-1-16,21 0 0,0 1 16,0-22-16,-21 21 0,21-21 0,-21 22 15,21-22-15,-21 0 0,21 0 16,0 0-16,0 1 0,0-44 47,21 1-47,0 0 0,0 0 0,0 0 15,1-22-15</inkml:trace>
  <inkml:trace contextRef="#ctx0" brushRef="#br1" timeOffset="210632.95">12298 14034 0,'-21'0'15,"21"-22"1,0 1 0,0 0-16,21 21 15,0 0-15,-21-21 0,21 21 0,0 0 16,22-21-16,-22 21 0,0-21 15,0 21-15,21 0 0,-20 0 0,-1 0 16,0 0-16,-21 21 16,21-21-16,-21 21 0,0 0 0,0 0 15,0 0-15,0 1 16,-21-1-16,0 0 0,0 0 0,-1 0 16,-20 0-16,0 1 0,21-22 15,-22 21-15,22 0 0,0-21 16,0 0-16,0 21 0,-1-21 0,1 0 15,42-21 17,1 0-32,-1 21 15,0 0-15,0 0 0,0-21 16,22 21-16,-22 0 0,0 0 0,0 0 16,0 0-16,0 0 0,1 0 15,-1 21-15,0-21 0,-21 21 0,21-21 16,0 21-16,-21 0 0,21 0 15,-21 1-15,0-1 0,0 0 0,0 0 16,0 0-16,0 0 0,0 1 16,-21 20-16,21-21 0,-21 0 0,0 0 15,0 1-15,0-22 0,-1 21 16,-20 0-16,21-21 0,0 0 0,0 21 16,-22-21-16,22 0 0,0 0 15,-21 0-15,20 0 0,-20 0 16,21 0-16,0 0 0,-43-21 15,43 0-15,0 21 0,0-21 16,0 21 0,21-22-16,0 1 15,21 0-15,0 0 0,21 21 16,-21-21-16,22 0 0,-1-1 0</inkml:trace>
  <inkml:trace contextRef="#ctx0" brushRef="#br1" timeOffset="211029.11">13525 14012 0,'0'0'0,"0"-21"16,0 0-16,0 0 15,-21 21-15,0 0 16,0 0-16,-21 0 0,20 0 15,-20 0-15,0 21 0,21 0 0,-22 0 16,1 1-16,21-1 0,-22 0 16,22 21-16,-21 1 0,21-22 0,0 21 15,-1 0-15,22-20 0,0 20 16,0 0-16,0-21 0,0 1 16,0 20-16,22-21 0,20 0 15,-21-21-15,21 21 0,-20-21 0,20 0 16,0 0-16,1 0 0,-1 0 0,0 0 15,1 0-15,-22 0 0,21 0 16,0 0-16,-20-21 0,-1 21 0,0-21 16,0 21-16,0-21 0,-21 0 15,21 21-15,-21-21 16,22-1 0,-22 1-16,21 21 0,0 0 15</inkml:trace>
  <inkml:trace contextRef="#ctx0" brushRef="#br1" timeOffset="211569.48">16002 14330 0,'0'0'16,"0"-21"-16,0 0 0,0 42 31,0 21-15,0-21-16,0 22 0,0-1 15,0 21-15,0-20 0,-21 20 0,21-20 16,-21 20-16,21-21 0,-22 22 0,22-1 15,0-20-15,-21 20 0,0 1 16,0-1-16,21-20 0,-21 20 0,0 1 16,-1-22-16,1 0 0,0 1 15,0-1-15,0 0 0,21-21 0,0 1 16,-21-1-16,21 0 0,0-42 31,0 0-31,21-1 16,0 1-16,-21-21 0,0 0 15,21-1-15,-21 1 0,21 0 0</inkml:trace>
  <inkml:trace contextRef="#ctx0" brushRef="#br1" timeOffset="211924.87">15790 14732 0,'0'0'0,"0"-63"16,-21 41-16,21 1 0,0-21 15,0 21-15,0 0 0,0-1 16,0 1-16,21 0 0,0 0 15,1 0-15,-1 0 0,0-1 16,21 22-16,1-21 0,-1 0 0,0 21 16,1 0-16,-1 0 0,21 0 15,-20 0-15,-1 21 0,0 0 0,1 1 16,-22-1-16,0 21 0,0-21 16,-21 22-16,0-22 0,0 21 0,-21-21 15,0 0-15,0 22 0,-22-22 16,22 0-16,-21 0 0,0 0 15,-1 1-15,22-22 0,-21 21 0,21-21 0,-1 21 16,1-21-16,0 0 0,21-21 47,0 0-47,21 21 16,0-22-16,1 22 0,-1-21 15,0 21-15,21-21 0,-21 0 16,22 21-16,-1-21 0</inkml:trace>
  <inkml:trace contextRef="#ctx0" brushRef="#br1" timeOffset="212347.98">16722 14542 0,'0'-22'0,"0"1"0,0 0 15,0 0 1,0 0-16,0 0 0,0-1 15,21 1-15,0 0 16,0 21-16,0 0 0,0 0 16,1 0-16,-1 0 0,0 0 15,0 21-15,0 0 0,0 1 0,1-1 16,-1 21-16,0-21 0,-21 22 16,0-22-16,0 21 0,0-21 0,0 22 15,0-22-15,0 21 0,0-21 16,-21 0-16,0 1 0,-1-1 0,22 0 15,-21 0-15,0-21 32,21-21-17,0 0-15,0 0 16,0-1-16,0 1 0,0 0 16,21-21-16,-21 21 0,21-22 15,1 22-15,-22 0 0,21-21 0,0 20 16,0 1-16,0 0 0,0 0 15,1 21-15,-1-21 0,21 21 16,-21 0-16,0 0 0,1 0 0,-1 0 16</inkml:trace>
  <inkml:trace contextRef="#ctx0" brushRef="#br1" timeOffset="212873.94">17716 14457 0,'0'-21'16,"-21"21"-1,0 0 1,0 0-16,0 21 16,21 0-16,-21 0 0,-1 0 15,22 1-15,-21-1 0,21 21 16,-21-21-16,21 0 0,-21 1 15,0-1-15,21 0 0,0 0 0,0 0 16,0 0-16,0 1 16,0-1-16,21-21 0,0 0 0,0 0 15,0 0-15,1 0 0,20 0 16,-21 0-16,0 0 0,0 0 0,1 0 16,20-21-16,-21 21 0,0-22 15,0 1-15,1 0 0,-22 0 16,0 0-16,0 0 0,0-1 15,0-20-15,0 0 0,0 21 16,0-22-16,0 1 0,-22 0 0,1-1 0,21 22 16,-21 0-16,0-21 15,0 42-15,-22-22 0,22 22 0,0 0 16,0 0-16,-21 0 0,-1 0 16,22 22-16,-21-1 0,21 0 15,-22 0-15,22 0 0,0 0 0,21 22 16,0-22-16,-21 0 0,21 21 15,0 1-15,0-22 0,0 0 16,0 0-16,21 0 0,0-21 0,0 22 16,0-22-16,1 0 0,20 0 15,-21 0-15,21 0 0,1 0 16,-22 0-16</inkml:trace>
  <inkml:trace contextRef="#ctx0" brushRef="#br1" timeOffset="213221.42">18415 14161 0,'0'-43'0,"0"86"0,0-107 0,-21 43 15,0 0-15,21 0 16,-22 21-16,1 0 0,0 0 16,0 0-1,0 21-15,21 0 0,-21 0 16,21 0-16,0 0 0,-22 43 15,22-22-15,-21 1 0,21-1 16,0 0-16,0 1 0,0-1 0,-21 0 16,21 1-16,0-1 0,-21 0 15,21-21-15,0 22 0,0-22 0,0 0 16,0 0-16,0 0 16,0 1-16,21-1 15,0-21-15,0 0 0,1 0 16,-1 0-16,0 0 0,0-21 15,0 21-15,22-22 0,-22 1 16,21 0-16,-21 0 0,22 0 16,-22 0-16,0-1 0</inkml:trace>
  <inkml:trace contextRef="#ctx0" brushRef="#br1" timeOffset="213612.16">18669 14499 0,'21'-42'0,"0"0"16,-63 126-1,63-147 1,-21 84-16,-21 0 15,21 0-15,-21 0 0,0 1 16,21-1-16,-22 21 0,22-21 0,0 0 16,-21 1-16,21-1 15,0 0-15,0 0 0,0 0 0,0 0 16,0 1-16,21-1 16,1-21-16,-1 0 15,21 0-15,-21 0 0,0 0 16,1 0-16,-1 0 0,21 0 15,-21-21-15,0-1 0,1 22 0,-1-21 16,-21 0-16,21 0 0,0-21 16,0 20-16,-21 1 0,0-21 0,0 0 15,21 20-15,-21-20 0,0 0 16,0 21-16,0-1 0,0 1 0,0 0 16,-21 21-16,0 0 15,0 0-15,0 0 0,0 0 0,-1 21 16,1-21-16,0 21 15,21 1-15,-21-22 0,0 21 0,21 0 16,-21-21-16,-1 0 16</inkml:trace>
  <inkml:trace contextRef="#ctx0" brushRef="#br1" timeOffset="213920.96">18288 14203 0,'0'0'16,"21"0"0,0 0-1,22 0-15,-1 0 0,0 0 0,1 0 16,-1 0-16,21 0 15,-20 0-15,-1 0 0,0 0 0,1-21 16,-1 21-16,-21 0 0,22 0 0,-22 0 16,0 0-16,0 0 0,0-21 15</inkml:trace>
  <inkml:trace contextRef="#ctx0" brushRef="#br1" timeOffset="214528.16">19706 14415 0,'21'-64'31,"-21"43"-31,0 0 15,-21 21 1,0 0 0,0 0-16,0 0 15,-1 0-15,1 0 0,0 21 16,-21 0-16,21 0 0,-1 22 16,1-22-16,0 21 0,0-21 0,0 22 15,0-22-15,21 21 0,0-21 16,-22 22-16,22-22 0,0 0 0,0 0 15,0 0-15,0 0 0,0 1 0,0-1 16,22 0-16,-1-21 0,0 21 16,0-21-16,21 0 0,-20 0 0,20 0 15,0 0-15,1 0 0,-1 0 16,0 0-16,1 0 0,20 0 0,-21 0 16,1-21-16,-1 21 15,0-21-15</inkml:trace>
  <inkml:trace contextRef="#ctx0" brushRef="#br1" timeOffset="-214011.89">20362 14563 0,'0'0'0,"0"-21"0,0-1 15,0-20-15,-21 21 0,21 0 0,-21 0 16,0-1-16,0 22 0,-1-21 16,1 0-16,0 21 0,0 0 0,0 0 15,0 0-15,-1 0 16,1 21-16,0 0 0,0 1 0,0-1 15,21 0-15,-21 21 0,-1-21 16,22 1-16,0 20 0,-21-21 16,21 21-16,0-20 0,-21-1 0,21 0 15,0 0-15,0 0 0,0 0 16,0 1-16,0-1 0,21-21 16,0 0-16,1 0 15,-1 0-15,0 0 0,0 0 16,0 0-16,0 0 0,1 0 15,-22-21-15,42-1 0,-42 1 0,21 21 16,0-21-16,0 0 0,1 0 16,-22-22-16,21 22 0,-21 0 15,21-21-15,-21 21 0,21-22 0,-21 1 16,0 21-16,0 0 0,0-43 16,0 43-16,0 42 31,0 0-16,0 0-15,0 22 0,0-22 16,-21 0-16,21 21 0,0-20 0,0 20 16,-21-21-16,21 21 0,0-20 15,0-1-15,0 0 0,0 0 0,0 0 16,21 0-16,0-21 0,0 22 16,22-22-16,-22 0 15,0 0-15,0 0 0,0 0 0,0 0 16,22 0-16,-22 0 0,0 0 15,21 0-15,-20 0 0,20-22 0,-21 22 16,21-21-16,-20 0 0,-1 0 16,21 0-16,-21-22 0,22 1 0,-22 0 15,0-1-15,0 1 0,0 0 16,0-1-16,1-20 0,-1 21 0,-21-1 16,0 1-16,21 0 0,-21-1 15,0 22-15,0-21 0,0 21 0,0-1 16,0-20-16,0 21 0,0 0 15,0 0-15,0-1 0,0 1 16,0 0-16,-21 21 16,21 21-1,0 0-15,0 1 0,-21-1 16,21 21-16,-22-21 0,22 22 0,-21-1 16,21 0-16,0 1 0,0 20 0,0-21 15,0 22-15,0-22 0,0 22 16,0-22-16,0 0 0,0 1 0,0-1 15,0 0-15,0-20 0,21-1 16,-21 0-16,22 0 0,-1 0 0,0 0 16,0-21-16,0 22 0,0-22 15,1 0-15,-1 0 0,0 0 16,0 0-16,0 0 0,0 0 16,1 0-16,-1-22 15,0 1-15,0 0 0,0 0 16,0 21-16,-21-21 0,0 0 15,22-1-15,-1 1 16,-21 0 0</inkml:trace>
  <inkml:trace contextRef="#ctx0" brushRef="#br1" timeOffset="-213812.21">21484 14626 0,'-21'0'0,"42"0"0,-63 0 16,42 21-16,-21-21 16,-1 0 15</inkml:trace>
  <inkml:trace contextRef="#ctx0" brushRef="#br1" timeOffset="-207623.87">9546 15431 0,'0'0'0,"-21"0"0,21-22 0,-21 22 16,21-21-1,0 0-15,21 21 16,0-21 0,0 21-16,22 0 0,-22-21 0,21 21 15,0 0-15,1-21 0,-1-1 16,-21 22-16,22 0 0,-1 0 0,-21-21 16,0 21-16,0 0 0,1 0 15,-1 0-15,-42 0 31,-1 0-31,1 0 0,0 21 16,0-21-16,-21 0 0,20 0 16,1 0-16,0 0 0,-21 22 0,21-22 15,-1 0-15,1 0 0,0 0 16,-21 0-16,21 0 0,-1 21 0,1-21 16,0 21-16,0 0 15,0-21-15,21 21 0,-21 0 0,21 1 16,-22 20-16,1-21 0,21 21 15,-21-20-15,21 20 0,0 0 0,-21 1 16,0-1-16,21 0 0,-21 1 16,21 20-16,0-21 0,-22 22 15,22-1-15,-21-20 0,21-1 0,0 22 16,0-22-16,0 0 0,0-21 16,0 22-16,0-22 0,0 21 0,21-21 15,1 1-15,-1-1 16,0 0-16,0-21 0,0 0 0,0 0 15,1 0-15,20 0 0,-21 0 16,0-21-16,0 21 16,22-21-16,-22-1 0,0 1 0,21 0 0,1 0 15,-22-21-15,21-1 0,1 1 16</inkml:trace>
  <inkml:trace contextRef="#ctx0" brushRef="#br1" timeOffset="-207042.27">10181 15642 0,'0'-21'0,"0"42"0,-21-42 32,0 21-32,0 21 0,21 0 15,-22 1-15,1 20 0,21-21 16,-21 21-16,0-20 0,21 20 0,-21 0 16,21 1-16,-21-1 0,-1-21 15,22 21-15,0-20 0,0 20 16,0-21-16,0 0 0,0 0 0,0 1 15,0-44 17,22 1-32,-1 0 0,0 0 15,0 0-15,0 0 0,0-1 0,1-20 16,-1 21-16,0-21 0,0 20 16,0 1-16,0 0 0,1 21 0,-1-21 15,0 21-15,0 0 16,0 21-16,-21 0 0,0 22 15,0-22-15,0 0 16,0 0-16,0 21 0,21-20 16,-21-1-16,0 0 0,22 0 0,-22 0 15,21-21-15,-21 21 0,21-21 16,0 0-16,0 0 0,0 0 16,1 0-16,20-21 0,-21 21 15,0-21-15,0 0 0,1 0 0,20 0 16,-21-1-16,0-20 0,0 0 15,-21 21-15,0-22 0,0 1 0,0 0 16,0 20-16,0-20 0,-21 0 16,0 21-16,0-22 0,0 22 0,0-21 15,-1 21-15,1-1 16,0 22-16,0 0 16,21 22-16,0-1 0,0 0 15,0 0-15,0 0 0,0 0 16,0 1-16,0-1 0,0 0 0,0 0 15,21 0-15,0-21 16,0 0-16</inkml:trace>
  <inkml:trace contextRef="#ctx0" brushRef="#br1" timeOffset="-206627.1">11049 15685 0,'0'0'16,"-21"0"15,0 0-31,-1 21 0,1 0 0,0 0 16,21 0-16,-21 22 0,0-22 15,21 21-15,-21-21 0,21 22 0,0-22 16,0 21-16,0-21 0,0 22 16,0-22-16,0 0 0,0 0 0,0 0 15,21-21-15,0 0 0,0 21 16,0-21-16,0 0 0,22 0 0,-22 0 15,0-21-15,0 0 0,22 0 16,-22 21-16,0-42 0,0 20 16,0 1-16,22-21 0,-43 21 0,21-22 15,0 22-15,-21-21 0,0 0 16,0 20-16,0 1 0,0-21 0,0 21 16,0 0-16,-21 21 0,0 0 15,-1-22-15,-20 22 0,21 0 16,0 0-16,0 22 0,-1-1 15,1-21-15,0 21 0,0 0 0,21 0 16,0 0-16,-21 1 0,21-1 16,0 0-16,21-21 15,0 21-15</inkml:trace>
  <inkml:trace contextRef="#ctx0" brushRef="#br1" timeOffset="-206223.4">11451 15812 0,'0'-22'16,"21"1"-16,0 21 16,1 0-16,-1 0 15,0 0-15,0 0 0,0 21 16,0-21-16,1 22 15,-22-1-15,21 0 0,0 0 0,-21 0 16,0 22-16,0-22 0,0 0 16,0 21-16,0-21 0,0 1 0,0-1 15,0 0-15,-21 0 0,0 0 16,21 0-16,0 1 0,-22-22 16,1 0-16,21-22 31,0 1-31,0 0 0,0 0 15,0 0-15,21 0 16,-21-22-16,22 22 0,-22-21 0,21 21 16,0-1-16,0-20 0,-21 21 15,21 0-15,0 0 0,1-1 0,-1 1 16,21 0-16,-21 0 0,64-21 16,-64 20-16</inkml:trace>
  <inkml:trace contextRef="#ctx0" brushRef="#br1" timeOffset="-205980.34">12234 15515 0,'0'0'16,"0"21"-1,0 1 1,0-1-16,0 0 16,0 0-16,0 0 0,-21 0 0,21 1 15,0 20-15,-21-21 0,21 0 16,-21 0-16,21 22 0,-21-22 0,-1 42 15,1-41-15,21 20 0,0-21 16,0 0-16,-21 0 0,21 1 16,0-1-16,-21-21 0,21 21 0,0 0 15,0 0 1,21-21-16,0 0 0,0 0 16,1 0-16</inkml:trace>
  <inkml:trace contextRef="#ctx0" brushRef="#br1" timeOffset="-205423.46">12827 15917 0,'0'0'0,"0"-21"0,0 0 16,0 0-16,0 0 16,0 0-16,0-1 0,-21 1 15,0 21-15,-1 0 0,1-21 16,0 21-16,0 0 0,0 0 15,0 0-15,-1 0 0,1 21 16,21 0-16,-21 1 0,0-1 16,0 0-16,0 0 0,-1 0 0,1 22 15,0-1-15,0-21 0,21 21 16,0-20-16,-21 20 0,21-21 0,0 21 16,0-20-16,0-1 0,0 0 15,21-21-15,0 21 0,0-21 0,0 0 16,1 0-16,-1 0 0,0 0 15,0 0-15,21 0 0,-20-21 0,-1 0 16,0 0-16,21-1 0,-21 1 0,1 0 16,-1-21-16,21-1 0,-21 22 15,0-21-15,1 0 0,-1-1 16,0 1-16,0 0 0,0-1 16,-21 1-16,0 0 0,0-1 0,0 22 15,0 0-15,0 0 0,0 0 0,0-1 16,-21 44-1,0-1-15,21 0 0,-21 0 16,21 0-16,0 22 0,-21-22 16,21 21-16,-22-21 0,22 22 0,0-1 15,0 0-15,0 1 0,0-22 16,0 21-16,0 0 0,0-20 0,0-1 16,0 21-16,0-21 0,0 0 15,0 1-15,22-1 16,-1-21-16,0 0 0,0 0 15,0 0-15,0-21 0,1-1 16</inkml:trace>
  <inkml:trace contextRef="#ctx0" brushRef="#br1" timeOffset="-204333.97">14478 15727 0,'0'0'0,"0"-21"0,21 21 0,-21-21 16,0 42 15,-21 0-31,21 21 0,-21-21 0,21 22 16,-21-22-16,-1 21 0,22 22 15,-21-22-15,0 0 0,0 1 0,0-1 16,21-21-16,0 22 0,-21-22 16,21 0-16,-22 0 0,22 0 0,0 0 15,22-21 1,-1 0-16,0-21 16,0 0-16,0 0 0,0 0 15,1 0-15,-1-22 0,0 22 16,0-21-16,0-1 0,0 1 0,1 21 15,-1-21-15,0-1 16,0 43-16,0 0 0,-21 21 16,0 1-1,21-1-15,-21 21 0,0-21 0,0 22 16,0-22-16,0 21 0,0-21 16,0 22-16,22-22 0,-22 0 0,21 0 15,-21 0-15,21 0 0,0 1 16,0-22-16,0 0 0,1 0 15,20 0-15,-21 0 0,0 0 16,22 0-16,-22-22 0,21 1 16,-21 21-16,22-42 0,-1 21 0,-21 0 15,21-22-15,1 1 0,-22 0 16,0-1-16,0 1 0,0 0 0,1-1 16,-22 1-16,0 0 0,0 20 15,0-20-15,0 21 0,0 0 0,-22 21 16,1 0-16,0 0 15,0 21-15,0-21 0,0 21 16,21 21-16,0-20 0,-22 20 16,22 0-16,-21-21 0,21 64 15,0-43-15,0 1 0,0-22 16,0 21-16,0-21 0,21 1 16,1-1-16,-1 0 0,0-21 0,0 21 15,0-21-15,22 0 0,-22 0 16,0 0-16,0 0 0,0 0 0,22 0 15,-22-21-15,0 0 0,21 21 16,-21-21-16,1-1 0,-1 1 0,0-21 16,0 21-16,0 0 0,-21-22 15,21 22-15,-21-21 0,0 21 0,0-1 16,0 1-16,0 42 31,0 1-31,0-1 0,0 0 0,0 0 16,0 21-16,0-20 15,0-1-15,-21 0 0,21 21 0,0-21 16,0 1-16,0-1 0,0 0 16,0 0-16,21-21 47,-21-21-47,0 0 0,0 0 15,22-1-15</inkml:trace>
  <inkml:trace contextRef="#ctx0" brushRef="#br1" timeOffset="-204172.06">15790 15769 0,'0'0'0,"0"-21"16,-21 21 0,21 21-1,21-21 16,0 0-31,1 21 0,-1-21 16</inkml:trace>
  <inkml:trace contextRef="#ctx0" brushRef="#br1" timeOffset="-203620.39">16510 15917 0,'0'0'0,"0"-21"15,0 0-15,-21 0 0,0 0 16,-1 21-16,1-21 16,0 21-16,0-22 0,0 22 15,0 0-15,-1 0 16,1 0-16,0 0 0,0 22 16,0-1-16,0 0 0,-1 0 0,1 0 15,0 22-15,0-1 0,21-21 0,-21 21 16,21 1-16,-21-22 0,21 21 15,0-21-15,0 1 0,0-1 16,0 0-16,0 0 0,21-21 16,0 0-16,0 0 0,0 0 15,0 0-15,1 0 0,-1 0 0,0-21 16,21 0-16,-21 0 0,22-1 16,-22 1-16,21 0 0,-21 0 0,1-21 15,20-1-15,-21 1 0,0 0 16,0-1-16,1 22 0,-1-21 15,0-1-15,-21 1 0,0 0 0,21 21 16,-21-22-16,0 22 0,0 0 0,0 0 16,-21 42-1,21 0 1,-21 0-16,0 0 0,21 22 0,-22-1 16,1-21-16,21 22 0,-21-1 15,21 0-15,-21 1 0,21-1 0,0-21 16,-21 21-16,21-20 0,0-1 0,0 0 15,0 0-15,0 0 16,0 0-16,21-21 0,-21 22 0,21-22 16,0 0-16,0 0 15,1 0-15,-1 0 0,0-22 0,0 1 16,0 21-16</inkml:trace>
  <inkml:trace contextRef="#ctx0" brushRef="#br1" timeOffset="-203271.57">16827 16044 0,'22'0'0,"-65"43"0,64-86 0,22 43 0,-43-21 16,21 21 0,0-21-16,-21 0 0,21 21 0,0-21 15,1 0-15,-1-1 16,0 1-16,-21 0 0,21 0 16,-21 0-16,0 0 15,-21 21 1,0 0-1,0 21-15,-1-21 0,1 21 16,0 0-16,0 21 0,0-20 0,21-1 16,-21 0-16,-1 21 0,1-21 15,21 1-15,0-1 0,0 21 0,0-21 16,0 0-16,0 1 16,0-1-16,21-21 0,1 21 15,-1-21-15,0 0 0,0 0 16,0 0-16,0 0 0,1 0 15,-1-21-15,0 21 0,0-21 16,0-1-16,-21 1 16,21 0-16,1 0 0</inkml:trace>
  <inkml:trace contextRef="#ctx0" brushRef="#br1" timeOffset="-202459.04">18013 15812 0,'0'0'0,"21"-22"0,-21 1 15,0 0-15,21 0 0,-21 0 16,21 0 0,-21 42-1,0 0 1,0 21-16,0-21 0,0 1 15,-21 20-15,21-21 0,-21 21 16,21-20-16,0 20 0,-21-21 0,21 21 16,0-20-16,0-1 0,0 0 15,-21 0-15,21 0 0,0 0 16,0-42 0,0 0-1,21 21-15,0-21 0,-21 0 0,21 0 16,0-1-16,0 1 0,1 0 15,-22-21-15,21 21 0,0 21 0,0-22 16,-21 1-16,21 21 16,0 0-16,1 0 15,-22 21-15,0 1 0,21-1 16,0 0-16,-21 0 0,0 0 0,21 22 16,0-22-16,-21 21 0,21-21 0,1 0 15,-1 1-15,0-1 0,-21 0 16,21 0-16,0 0 0,22-21 0,-22 0 15,0 0-15,0 0 0,21 0 16,-20 0-16,41 0 16,-21-21-16,-20 0 0,20 0 15,-21 0-15,0-1 0,22-20 0,-22 21 16,0-21-16,-21-1 0,21 1 16,-21 0-16,0-1 0,0 1 0,0 0 15,0-1-15,0 22 0,0-21 0,-21 21 16,0-1-16,0 1 15,-1 21-15,1 0 0,0 0 0,0 0 16,21 21-16,-21-21 0,0 22 16,21-1-16,-22 0 0,22 0 0,0 0 15,0 0-15,0 1 0,0 20 16,0-21-16,0 0 0,22 0 0,-1 1 16,21 20-16,-42-21 15,42 0-15,-20-21 0</inkml:trace>
  <inkml:trace contextRef="#ctx0" brushRef="#br1" timeOffset="-202116.24">19029 16108 0,'0'21'16,"-43"-42"-16,86 21 0,-22 21 0,0-21 15,0 0-15,0 0 16,1-21-16,-1 21 0,-21-21 16,21 0-16,0 21 0,0-22 0,0 1 15,-21 0-15,22 0 0,-22 0 0,21 0 16,-21-22-16,0 22 15,0 0-15,0 0 0,-21 21 32,-1 0-32,1 21 0,0 0 15,0 21-15,21-20 0,0-1 16,-21 21-16,21-21 0,-21 0 0,21 22 16,0-22-16,0 0 0,0 21 0,0-20 15,0-1-15,0 0 16,0 0-16,21-21 0,0 0 15,0 21-15,0-21 0,0 0 0,22 0 16,-1 0-16,0 0 0,1 0 0,-1 0 16,0-21-16,22 21 15,-22-21-15,1 0 0,20 0 0,-21-1 16,1 1-16,-1-21 0,-21 0 0</inkml:trace>
  <inkml:trace contextRef="#ctx0" brushRef="#br1" timeOffset="-201643.52">19960 15917 0,'0'-169'16,"0"42"-1,0 106 1,0 338-16,0-613 16,0 317-16,0 0 0,0 1 15,0 20-15,-21-21 0,0 21 16,21 1-16,0-22 0,-21 21 0,21 1 16,-22-1-16,1-21 15,21 21-15,0-20 0,0-1 0,-21 0 16,21 0-16,-21 0 0,21 0 0,-21-21 15,21 22-15,0-44 32,0 1-17,0 0-15,21 0 0,0 0 16,0 0-16,0-1 0,1 1 16,-1-21-16,0 21 0,21-22 0,-21 22 15,22 0-15,-22 0 0,21 21 16,1 0-16,-22 0 0,21 0 0,-21 0 15,0 0-15,22 0 0,-43 21 16,21 0-16,-21 22 0,0-22 16,0 0-16,0 42 0,0-20 15,0-22-15,-21 0 0,0 0 16,-1 0-16,1 1 0,-21-22 0,21 21 16,0 0-16,-22-21 0,22 21 15,0-21-15,0 0 0,-22 0 0,22 0 16,0 0-16,0 0 0,0 0 15,0 0-15,-1 0 0,1 0 16,0-21-16,0 21 0,0 0 0,0-21 16,-1 21-16</inkml:trace>
  <inkml:trace contextRef="#ctx0" brushRef="#br1" timeOffset="-200358.25">17611 16743 0,'0'0'0,"0"-21"0,0 0 16,0-1-16,0 1 0,0 0 0,0 0 15,0 0-15,0 0 0,-22-1 16,1 22-16,0 0 16,0 0-16,0 0 0,-22 0 15,22 22-15,0-1 0,-21 0 16,21 0-16,-22 21 0,22 1 0,0-1 16,0 22-16,0-22 0,-1 0 15,1 22-15,0-22 0,21 0 0,0 1 16,0-1-16,0-21 0,0 22 15,0-22-15,0 0 0,21 0 0,0 0 16,1-21-16,20 21 0,-21-21 16,21 0-16,1 0 0,-1 0 0,0 0 15,1 0-15,-1-21 16,0 21-16,1-21 0,-1 0 0,0 0 16,-20 21-16,20-21 0,-21-1 15,0-20-15,0 21 0,1 0 0,-1-43 16,0 43-16,-21 0 15,0 0-15,0 0 0,0-1 0,0 44 32,-21-1-17,21 0-15,0 21 0,-21-21 16,21 1-16,-22 20 0,22-21 0,0 21 16,0-20-16,0-1 0,0 0 15,0 0-15,0 0 0,0 0 16,22-21-16,-1 0 0,0 0 15,0 0-15,21 0 0,-20 0 16,-1 0-16,0-21 0,0 21 0,0-21 16,0 0-16,1 21 0,-1-21 15,-21 0-15,0-1 0,0 1 16,0 0-16,0 0 0,0 0 16,-21 0-16,-1-1 0,1 1 0,-21 0 15,0 0-15,42 0 16,-22 0-16,1 21 0,0-22 15,21 1 1,21 21 0,0 0-1,1 0-15,20 0 0,-21 0 0,0 0 16,0 0-16,22 0 0,-22 0 16,21 21-16,-21 1 0,1-1 0,20-21 15,-21 21-15,0 0 0,0 0 16,1 0-16,-22 22 15,0-22-15,0 0 0,0 0 0,0 0 16,0 1-16,0-1 16,0 0-16,0 0 0,0 0 15,0 0 1,0-42 15,0 0-31,0 0 16,21 0-16,-21 0 15,21 21-15,0-22 0,0-20 0,0 21 16,22 0-16,-22 0 0,21-1 16,-21 1-16,22 0 0,-1 0 0,-21 21 15,0 0-15,1 0 0,-1 0 16,0 21-16,-21 0 0,0 0 16,0 1-16,0-1 15,0 0-15,0 0 0,0 0 0,-21 0 0,0 1 16,21-1-16,-22 0 15,1 0-15,21 0 0,0 0 16,-21-21-16,21 22 16,21-22-1,0 0-15,1 0 16,-1-22-16,0 22 0,0-21 0,21 0 16</inkml:trace>
  <inkml:trace contextRef="#ctx0" brushRef="#br1" timeOffset="-199510.73">19198 17103 0,'64'-43'0,"-43"22"16,-169 127-16,211-148 0,43-43 0,-106 64 0,-21 21 31,0 0-31,-1 0 0,1 0 16,0 21-16,0-21 0,-21 21 16,20 0-16,1-21 0,0 22 15,0-1-15,21 0 0,-21 0 16,21 0-16,0 0 0,0 1 15,21-1-15,0 0 16,0-21-16,0 0 0,1 21 16,-1-21-16,0 21 15,0-21-15,0 21 0,-21 1 32,-21-22-17,0 0 1,0 0-16,0 0 15,-1 0-15,22-22 16,-21 22-16,21-21 0,-21 21 16,21 21 15,0 1-31,0-1 16,21 0-1,0-21-15,1 0 16,-1 0-16,0 0 0,0 0 15,0 0-15,22 0 0,-22 0 0,0-21 16,21 21-16,-21-21 0,22 21 16,-22-22-16,21 1 0,-21 21 0,22-21 15,-22 0-15,0 0 0,0 0 16,0-1-16,1 1 0,-1 0 0,-21-21 16,21 21-16,-21-1 0,21 1 15,-21 0-15,0 42 31,-21 0-15,0 1-16,0-1 0,-1 0 0,22 0 16,-21 0-16,0 0 0,21 1 15,-21-1-15,21 0 0,0 0 0,0 0 16,0 0-16,0 1 0,21-1 16,0-21-16,0 0 0,1 0 15,-1 0-15,0 0 0,0 0 16,21 0-16,-20 0 0,-1 0 15,21-21-15,-21-1 0,0 22 0,22-21 16,-22 0-16,0 21 0,0-21 16,0 0-16,-21-22 0,0 22 0,0 0 15,0-21-15,0 21 0,0-1 16,0-20-16,0 21 0,-21 0 16,0 0-16,0-1 0,0 22 0,-22 0 15,22 0-15,0 0 0,0 0 16,-21 0-16,20 22 0,1-1 0,0 0 15,0 0-15,0 0 0,21 0 16,-21-21-16,21 22 0,0-1 0,0 0 16,21-21-1</inkml:trace>
  <inkml:trace contextRef="#ctx0" brushRef="#br1" timeOffset="-198974.53">20151 17082 0,'0'0'0,"0"-22"0,0 1 16,0 0-16,0 0 16,21 0-16,0 21 0,-21-21 15,21-1-15,0 1 0,0 0 16,1 0-16,-1 21 16,0 0-16,0 0 15,0 0-15,-21 21 0,0 0 0,21 0 16,-21 1-16,0 20 0,22-21 15,-22 21-15,0-20 0,0 20 0,0-21 16,0 0-16,0 22 0,0-22 16,-22 0-16,1 0 0,21 0 15,-21 0-15,0-21 16,0 0-16,21-21 31,0 0-15,0 0-16,0 0 0,0 0 15,21-1-15,-21 1 0,21 0 16,0-21-16,0 21 0,1-1 0,-1 1 16,0 0-16,0 0 0,0 0 15,0 0-15,22-1 0,-22 1 0,0 0 16,21 21-16,-20-21 0,-1 0 16,21 0-16,-21-1 0</inkml:trace>
  <inkml:trace contextRef="#ctx0" brushRef="#br1" timeOffset="-198519.79">20913 16679 0,'21'-21'32,"-42"42"-32,42-21 31,-42 22-31,21-1 16,0 21-16,-22-21 0,1 22 0,0-1 15,21 0-15,-21 1 0,21-22 16,-21 21-16,0 0 0,21 1 0,0-22 15,0 21-15,0-21 16,0 1-16,0-1 0,0 0 0,0 0 16,21-21-16,-21 21 0,21-21 15,0 21-15,21-21 0,-20 0 0,-1 0 16,0 0-16,0 0 0,21 0 16,-20 0-16,-1-21 0,0 0 0,0 0 15,0 0-15,0 0 0,1-1 16,-1 1-16,0 0 0,0 0 0,-21-21 15,0 20-15,0 1 0,0 0 16,21 0-16,-21 0 0,0 42 31,0 0-31,0 0 16,-21 0-16,21 1 0,0-1 16,0 0-16,0 0 0,0 0 0,0 0 15,-21 1-15,21-1 16,21-21 15,0-21-15,0-1-16</inkml:trace>
  <inkml:trace contextRef="#ctx0" brushRef="#br1" timeOffset="-198335.9">21442 16785 0,'-21'-21'15,"-1"21"1,1 0-16,0 0 16</inkml:trace>
  <inkml:trace contextRef="#ctx0" brushRef="#br1" timeOffset="-198132.02">20743 16976 0,'0'0'0,"-21"0"0,0 0 16,21 21-16,-21-21 15,42 0 1,0 0-16,0 0 0,22 0 15,-1 0-15,0 0 0,-21 0 16,22 0-16,-1 0 0,0 0 0,1 0 16,-1-21-16,0 21 0,-20 0 15,20 0-15,0 0 0</inkml:trace>
  <inkml:trace contextRef="#ctx0" brushRef="#br1" timeOffset="-197032.61">21378 16955 0,'0'0'16,"0"21"31,0 0-32,0 0-15,0 0 0,0 0 0,0 1 16,0-1-16,-21 0 0,21 0 16,0 0-16,0 0 0,0 1 15,0-1-15,0 0 16,21-21-1,0 0-15,1 0 0,-1 0 16,0 0-16,0 0 0,0 0 16,22-21-16,-22 21 0,0-21 0,0-1 15,0 22-15,22-21 0,-22 0 16,0 0-16,0-21 0,-21 20 0,21 1 16,0-21-16,-21 21 0,22 0 15,-22-1-15,0 1 0,0 0 0,0 42 31,-22 0-31,22 1 0,-21-1 16,0 0-16,21 0 0,0 0 16,0 0-16,-21 1 0,21-1 15,0 0-15,0 0 0,0 0 16,0 0-16,21 1 0,0-1 16,0-21-16,1 0 0,-1 0 15,21 0-15,-21 0 0,0 0 0,1 0 16,-1 0-16,0 0 0,0 0 15,0-21-15,0-1 0,1 22 0,-1-21 16,-21 0-16,0 0 0,0 0 16,21-22-16,-21 22 0,21 0 15,-21-21-15,0 21 0,0-1 16,21 1-16,-21 0 0,0 42 31,0 0-31,0 1 0,-21-1 16,21 0-16,-21 21 0,0-21 15,21 1-15,0-1 0,-21 0 0,-1 0 16,22 0-16,-21 0 0,21 1 16,-21-22-16,0 21 15,21-42 32,0-1-47,0 1 16,21 0-16,-21 0 0,21 0 15,0 0-15,1-1 0,-1 1 0,0-21 16,0 21-16,0 0 0,22-22 16,-22 22-16,0 21 0,0-21 0,0 21 15,0 0-15,1 0 0,-1 0 16,-21 21-16,21 0 0,-21 0 0,0 1 16,0 20-16,0-21 0,0 0 15,0 0-15,0 1 0,0-1 0,0 0 16,0 0-16,-21 0 0,21 0 15,-21-21 1,21 22-16,-22-22 16,22-22 15,0 1-15,0 0-16,22 21 0,-1-21 0,-21 0 15,21-22-15,0 22 0,0 0 16,22-21-16,-22 21 0,21-22 0,-21 22 15,22-21-15,-22 21 0,21 21 16,-21 0-16,0 0 0,-21 21 16,0 21-16,0-21 15,0 0-15,0 22 0,0-22 16,0 0-16,-21 0 0,0 0 16,21 1-16,0-1 0,-21 0 0,0 0 15,21 0 1,-21-21-16,42-21 31,0 21-31,-21-21 16</inkml:trace>
  <inkml:trace contextRef="#ctx0" brushRef="#br1" timeOffset="-196484.08">23008 16425 0,'0'0'16,"-21"0"-16,0 0 16,42 0 15,0 0-31,0 0 16,22 0-16,-1 0 0,-21 0 0,21 0 15,1 0-15,-1 0 0,0 0 16,-20 0-16,20 0 0,-21 0 0,21 0 15,-20 0-15,-1 0 0,0 0 16,-21 22 15,0-1-31,-21 0 16,21 0-16,-21 0 0,21 22 0,0-22 16,0 21-16,-22 0 0,22-20 15,0 41-15,0-21 0,0 1 0,-21-1 16,21 0-16,0 1 0,0-1 15,0 0-15,0-20 0,0 20 0,-21 0 16,21-21-16,-21 22 0,21-22 16,-21 0-16,21 0 0,0 0 15,-21 1-15,21-1 0,-22 0 16,1 0-16,21 0 0,-21-21 0,0 21 16,0 1-16,0-22 15,-1 21-15,-20-21 0,21 0 0,0 0 16,-22 21-16,22-21 0,-21 0 15,21 0-15,-22 0 0,1 0 0,0 0 16,21 0-16,-1 0 0,1 0 16,0 0-16,0 0 0,0-21 0,0 21 15,21-21-15,0-1 16,0 1-16,0 0 0,0 0 16</inkml:trace>
  <inkml:trace contextRef="#ctx0" brushRef="#br0" timeOffset="-214028.04">4635 6710 0,'22'0'16</inkml:trace>
  <inkml:trace contextRef="#ctx0" brushRef="#br0" timeOffset="-209696.06">2582 12129 0,'0'0'0,"-21"-22"16,21 1-16,0 0 0,-21 21 16,0-21-16,21 0 0,0 0 0,0-1 15,-21 1-15,21 0 16,-22 21-16,22-21 0,22 21 62,-1 21-62,21 0 0,-21 0 16,0 1-16,22 20 0,-1-21 16,0 21-16,-20 1 0,20-1 15,0 0-15,1 1 0,-1-1 0,0 0 16,1 1-16,20-1 0,-21 0 16,1 22-16,20-22 0,1 22 0,-1-22 15,-20 22-15,20-1 0,1-21 16,-1 22-16,22 21 15,-22-43-15,-20 0 0,-1 1 0,0-1 16,-21-21-16,22 21 0,-22-20 0,0-1 16,21 0-16,-20 0 0,-22 0 0,21 0 15,-21 1-15,21-22 0,-21 21 16,-21-21 15,0-21-31,-22-1 0,22 1 0,0 0 16</inkml:trace>
  <inkml:trace contextRef="#ctx0" brushRef="#br0" timeOffset="-209203.34">3916 11748 0,'0'0'0,"0"-22"16,0 1-16,0 0 0,0 0 15,0 42 48,0 0-63,-21 0 15,21 1-15,0-1 0,-22 21 0,1 0 16,0 1-16,0 20 0,0 1 16,0 20-16,-22 1 0,1-21 15,-22 41-15,1-20 0,-1 21 16,1 0-16,-1 0 0,-20-1 0,20 1 16,1-21-16,-1 21 0,1-22 15,-1 22-15,1-21 0,-1 0 0,22-22 16,-22 22-16,1-22 0,21 1 15,-1-22-15,1 0 0,0 1 16,-1-22-16,22 0 0,0 0 16,0 0-16,0-21 0,-1 0 15,22-21 1,0 0-16,0 0 16,22 0-16,-1-22 0,0 22 15,21-21-15,-21 0 0</inkml:trace>
  <inkml:trace contextRef="#ctx0" brushRef="#br0" timeOffset="-201968.32">10054 12129 0,'0'-22'16,"0"1"0,0 0-1,0 0-15,0 0 16,0 0-16,0 42 78,21 21-78,0-21 0,-21 0 0,22 22 16,-1-22-16,0 21 0,0-21 15,0 22-15,-21-22 0,21 21 0,1-21 16,-1 22-16,0-22 0,-21 0 0,21 0 15,0 0-15,-21 22 0,21-43 16,-21 21-16,22 0 0,-1 0 16,-21 0-16,21 1 0,0-1 15,0-21-15,-21 21 0,21-21 16,-21 21-16,22-21 0,-1 21 16,0-21-16,0 0 15,0 0-15,0-21 0,1 0 0,-1 0 16,21 0-16,0-1 0,1-20 15,20 0-15,1-1 0,-1-20 0,1-1 16,-1-20-16,22-1 0,-22 0 16,22 1-16,-21-1 0,20 0 15,1 1-15,0-1 0,-1-21 0,86-63 16,-86 105-16,64-63 16,-63 64-16,-21 21 0,-22-1 15,21 1-15,-20 21 0,-22-22 0,21 22 16,-21 0-16,1 21 0,-1-21 15,0 0-15,0 21 0,-21-21 16,21 21-16,0 0 63,-21 21-17,0-42 17,22 21-47</inkml:trace>
  <inkml:trace contextRef="#ctx0" brushRef="#br0" timeOffset="-195623.61">16976 12615 0,'0'0'0,"-22"0"16,1 0-16,21-21 15,0 42 48,0 1-48,0-1-15,21 0 0,1 21 0,-1 1 16,0-22-16,0 21 0,0 0 16,22 1-16,-22-1 0,0-21 15,21 22-15,-21-1 0,1-21 0,-1 0 16,0 22-16,21-22 0,-21 0 0,1 0 16,-1 0-16,0 0 0,0-21 15,0 22-15,0-1 0,1-21 16,-1 21-16,0-21 0,0 0 15,21 0-15,-20 0 0,-1-21 0,21 0 16,0-1-16,1-20 0,-1 0 0,22-1 16,-1-20-16,1-1 15,20 1-15,1-22 0,21 1 0,-22-1 16,22 0-16,-21-21 0,21 22 16,-22-22-16,1 0 0,0 21 0,21 1 15,-22 20-15,1-20 0,0 20 0,-1 1 16,-20 20-16,-1 1 0,1 0 15,-1-1-15,-20 22 0,-22-21 0,21 21 16,-21 21-16,0-22 16,-21 1-16,22 21 0,-1 0 47,-21 21-16,21-21-16,-21 22-15,0-1 32,-21-21-32,0 0 15</inkml:trace>
  <inkml:trace contextRef="#ctx0" brushRef="#br0" timeOffset="-188291.67">25167 10986 0,'0'0'0,"-21"-22"0,0 1 0,0 21 0,-1-21 16,-20-21-16,21 21 0,0-1 16,21 1-16,-21 21 0,-1-21 15,22 0-15,-21 21 0,0-21 16,21 42 15,21 0-31,22 0 16,-22 22-16,21-22 0,0 21 15,22 0-15,-22 1 0,22 20 0,-1 1 16,1-22-16,-1 22 0,22-1 16,-22 1-16,22-1 0,-21-21 0,20 22 15,-20-1-15,-22-20 0,22-1 0,-22 0 16,21 1-16,1 41 15,-22-41-15,-21-1 0,1-21 16,20 43-16,-21-43 0,0 0 16,-21 0-16,0 0 0,21 1 15,1-1-15,-22 0 16,0-42 15,0 0-31,0-1 0,0-20 0,0 21 16,0-21-16,0 20 0,0-20 0,0 0 15,-22-1-15,22 1 0</inkml:trace>
  <inkml:trace contextRef="#ctx0" brushRef="#br0" timeOffset="-187826.9">26183 10816 0,'0'-21'15,"0"42"-15,0-84 0,0 42 0,0-1 0,0-20 16,0 21-16,0 0 0,0 0 0,0-1 16,0 1-16,0 0 15,0 0-15,-21 21 16,0 0 0,0 21-16,21 0 0,-22 0 0,-20 22 15,21-1-15,-21 0 0,-1 22 16,1-22-16,0 22 0,-22 20 0,1-20 15,-1 21-15,1-1 0,-1 1 16,22 0-16,-22-22 0,1 22 16,20-22-16,-20 22 0,21-22 0,-1 1 15,1 21-15,0-22 0,-1 1 0,1-22 16,0 21-16,20-20 0,-20-1 16,21 0-16,-21 1 0,20-22 0,1 0 15,0 0-15,0 0 0,0 1 16,21-1-16,-21-21 0,-1 0 15,1 0 17,21-21-1,-21-1-15,21 1-16,0 0 15,0 0-15</inkml:trace>
  <inkml:trace contextRef="#ctx0" brushRef="#br0" timeOffset="-178263.61">29676 10224 0,'0'0'0,"-22"-22"16,1 22-16,0-21 15,0 21 1,21-21 0,-21 21 187</inkml:trace>
  <inkml:trace contextRef="#ctx0" brushRef="#br0" timeOffset="-177735.43">29506 10202 0,'-21'0'0,"-21"-21"31,42 0-31,-21 0 0,-1 21 16,22-21-1,0 0 1,22 21 0,-1 0-16,0 0 15,0 0-15,0 0 0,0 0 0,22 0 16,-22 21-16,21 0 0,1-21 16,-1 21-16,0 0 0,64 43 15,-64-22-15,22-21 0,-1 22 16,1-1-16,-1 21 0,64 22 15,-63-43-15,-1-20 0,1 20 16,-1 0-16,1-21 0,-22 1 0,22 20 16,-1-21-16,-20 0 15,-1 0-15,21 1 0,-20-22 0,-1 21 16,0 0-16,-20-21 0,20 21 16,-21-21-16,0 0 0,0 0 0,-21 21 15,22-21-15,-22-21 63,-22 0-48,22 0-15,0 0 16,0-22-16</inkml:trace>
  <inkml:trace contextRef="#ctx0" brushRef="#br0" timeOffset="-177320">31115 9864 0,'0'0'16,"-21"-21"-16,21-1 0,0 1 0,0 0 15,-21 0 1,-1 21-1,1 0-15,0 0 16,0 0-16,0 21 16,-22 21-16,22-20 0,-21 20 0,0 0 15,-1 1-15,-20 20 0,-1 1 16,1-1-16,-22 22 0,0-1 0,-20 1 16,20 0-16,0-1 0,-21 1 15,22-21-15,20 20 0,-20-20 0,41-1 16,-20 1-16,20-1 0,-20 1 15,21-1-15,20-20 0,-20 20 0,0-21 16,21 1-16,-22-22 0,22 21 16,-21-21-16,21 1 0,-1-1 15,1 0-15,0 0 0,0-21 16,0 0-16,0 0 16,-1 0-1,1-21-15,0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1:54:38.7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1693 0,'-21'-21'78</inkml:trace>
  <inkml:trace contextRef="#ctx0" brushRef="#br0" timeOffset="608.5">2392 1693 0,'-21'0'16,"-1"0"-1,22 22 32,0-1-47,0 0 16,0 0-16,0 0 0,0 0 0,0 1 15,0-1-15,0 0 0,0 0 16,0 21-16,0-20 0,0-1 0,0 21 16,0-21-16,0 22 15,0-22-15,0 21 0,0-21 16,0 22-16,0-1 0,0 0 0,0 1 16,0 20-16,0-21 0,0 22 15,0-22-15,0 22 0,0-22 16,0 22-16,0 41 15,0-62-15,0-1 0,0 0 0,0 22 16,0-22-16,0 22 0,0 63 16,0-85-16,0 22 0,0-1 15,0 1-15,0-1 0,0-21 0,0 22 16,0-22-16,0 22 0,0-22 16,0 0-16,0 22 0,0-22 15,0 1-15,0-1 0,0 21 16,0-20-16,0-1 0,0 0 0,0-20 15,0 20-15,0 0 0,22-21 16,-22 22-16,0-22 0,0 21 0,0-21 16,0 1-16,0 20 0,0-21 15,21 0-15,-21 0 0,0 1 0,0-1 16,0 0-16,21-21 16,-21-21 15,0 0-31,0-1 15,0-20-15,21 0 16</inkml:trace>
  <inkml:trace contextRef="#ctx0" brushRef="#br0" timeOffset="1628.08">2201 1672 0,'-21'-21'31,"0"0"-31,21 0 16,0 0 0,21-1-1,0 22-15,0 0 16,1 0-16,-1-21 0,0 21 15,0 0-15,21 0 0,-20 0 16,20 0-16,0 0 0,1 0 16,-1 0-16,0 0 0,1 0 15,-1 0-15,0 0 0,22 0 16,-22 0-16,0-21 0,22 21 0,-22 0 16,22 0-16,-22 0 0,22 0 15,20 0-15,-20-21 0,20 21 16,1 0-16,0 0 0,-1 0 15,22-21-15,-21 21 0,0 0 0,20 0 16,1 0-16,0-21 0,21 21 0,-21 0 16,21 0-16,-21 0 0,0 0 15,-1 0-15,1 0 0,-21-22 0,21 22 16,0 0-16,-1 0 0,-20 0 16,21 0-16,0 0 0,-22 0 0,1 0 15,0 0-15,-22 0 0,22-21 16,-22 21-16,1 0 0,-1 0 15,1 0-15,21 0 0,-22 0 16,-21 0-16,22 0 0,-1 0 0,-20 0 16,-22 0-16,21 0 0,-21 0 15,22 0-15,-22 0 0,0 0 16,0 0-16</inkml:trace>
  <inkml:trace contextRef="#ctx0" brushRef="#br0" timeOffset="2988.51">6964 1439 0,'0'22'78,"0"-1"-62,0 0-16,0 0 15,0 0-15,-21 0 0,21 22 16,0-22-16,0 21 0,0 1 0,0-1 16,-22 0-16,22 1 0,0-1 15,0 0-15,0 22 0,0-22 0,0 0 16,0 1-16,0-1 0,0 0 15,0 1-15,0-1 0,0 0 0,0 1 16,0 20-16,0-20 0,0 20 16,0 1-16,0-22 0,0 21 0,0 1 15,0-22-15,0 1 0,0 20 16,0-21-16,-21 22 0,21-1 0,0-20 16,0 20-16,0 1 0,0-1 15,0 1-15,0-1 0,0 1 0,0-22 16,0 22-16,0-22 0,0 21 15,0-20-15,0 20 0,0-20 16,0 20-16,21 1 0,-21 41 16,0-41-16,0-22 0,22 1 15,-22 20-15,21-21 0,-21 1 0,0-1 16,0-21-16,21 22 0,-21-1 16,21-21-16,-21 21 0,21-20 0,-21 20 15,0-21-15,0 0 0,21 0 0,-21 22 16,0-22-16,0 0 0,22 0 15,-22 0-15,0 1 32,-22-44 46,1 22-78,0 0 15,0 0-15,0 0 16,0 0-16,-22 0 0,22 0 0,0 0 16,-21 0-16,-1 0 0,1 0 15,0 0-15,-1 0 0,1 0 0,-22 22 16,22-22-16,-21 0 0,20 0 16,1 21-16,-22-21 0,22 0 0,-21 0 15,20 0-15,-20 21 0,-1-21 16,1 0-16,-1 0 0,1 0 15,-1 0-15,1 0 0,-22 0 0,22 0 16,-1 0-16,1 0 0,-1 0 16,22 0-16,-22 0 0,1 0 0,20 0 15,-20 0-15,-1 0 0,22 0 16,-21 0-16,20 0 0,-20 0 0,20 0 16,-20 0-16,-1 0 0,22 0 15,-21 0-15,-1 0 0,22 0 0,-22 0 16,22 0-16,0 0 0,-1 0 15,1 0-15,0 0 0,-1 0 16,1 0-16,21 0 0,-22 0 0,1 0 16,21 0-16,-21 0 0,-1 0 15,22 0-15,-21 0 0,-1 0 0,1 0 16,0-21-16,-1 21 0,1 0 16,0 0-16,-1 0 0,1 0 0,21 0 15,-21 0-15,20 0 0,-20 0 16,21 0-16,-21 0 0,20 0 15,-20-21-15,21 21 0,0 0 0,0 0 16,-1 0-16,1 0 0,0-22 16,0 22-16,0 0 15,0 0-15,21-21 0,-22 21 16,1 0-16,0-21 0,0 21 16,0 0-1,0-21-15,-1 21 16,1 0-16,0 0 15,0 0-15,0 0 0,0 0 16,-1 0-16,1 0 16,0 0-1,0 0-15,21-21 47,0 0-31,21 21-16,0 0 0,0-22 15,1 22-15,-1 0 0,0-21 16,0 21-16</inkml:trace>
  <inkml:trace contextRef="#ctx0" brushRef="#br0" timeOffset="4180.09">2752 8361 0,'0'0'0,"-22"-21"0,1 0 0,21-1 15,0 1-15,-21 0 16,21 0-16,-21 21 0,21-21 0,0 42 47,0 21-47,0-21 0,0 22 16,0-1-16,0 22 0,0-22 15,0 21-15,0 22 0,-21-21 16,21 20-16,0 1 0,0 0 0,0-1 15,-21 22-15,21-21 0,0-1 16,0 1-16,0 0 0,0 21 0,-22-22 16,22 22-16,0-21 0,0-1 15,-21 1-15,21 106 0,0-86 16,0 1-16,0-21 0,0 21 16,0-22-16,0 1 0,0 21 15,0-21-15,0-1 0,0 1 0,0 0 16,0-1-16,0 1 0,0 0 0,0-22 15,0 1-15,0-1 16,0-21-16,0 1 0,21-1 0,-21-21 16,0 0-16,22-21 15,-22-21-15,0 0 16,0-21-16,0-1 0,0 1 0,0-21 16,-22-1-16</inkml:trace>
  <inkml:trace contextRef="#ctx0" brushRef="#br0" timeOffset="5492.74">3048 7959 0,'-21'0'0,"21"21"47,21-21-31,21 21-16,-21-21 0,22 21 15,-1-21-15,0 0 0,22 0 16,-1 0-16,22 0 0,0 0 0,-1 0 16,1 0-16,0 0 0,-1 0 15,22 0-15,0 0 0,0 0 0,21 0 16,21 0-16,0 0 0,-21 0 16,21 0-16,-21 0 0,22-21 15,20 21-15,-21 0 0,0 0 0,-21 0 16,21 0-16,-21 0 0,22 0 0,-22 0 15,0 0-15,0 0 0,-22 0 16,1 0-16,0 0 0,-21 0 16,-22 0-16,22 0 0,-43 0 15,22 21-15,-22-21 0,-21 0 0,22 0 16,-22 21-16,0-21 0,0 0 16,0 22-16,0-22 0,-21 21 0,0 0 15,0 0-15,22-21 0,-22 42 16,0-20-16,0-1 0,0 42 15,0-20-15,0-22 0,0 21 16,0 0-16,0 1 0,0 41 16,0-41-16,0 20 0,0-20 0,0 20 15,0 1-15,0-22 0,0 21 16,0 1-16,0-22 0,0 22 0,0-22 16,0 22-16,0-22 0,0 21 15,0-20-15,0 20 0,0 1 16,0-1-16,0 1 0,0-1 0,0 1 15,0-22-15,0 22 0,0-1 16,0 64-16,0-63 0,-22-1 16,22 1-16,0-1 0,0 1 15,0-1-15,0 1 0,0-1 0,-21 1 16,21-1-16,0 1 0,0-1 0,-21 1 16,21-1-16,0 1 0,0-1 15,0 1-15,0-1 0,0 1 16,-21-1-16,21-21 0,-21 85 15,21-84-15,0-1 0,0 0 16,0 1-16,-21-1 0,21 0 0,0 1 16,-22-22-16,22 21 0,0-21 0,0 1 15,-21 20-15,21-21 0,-21 0 16,21 0-16,0 1 0,-21-22 16,0 0-16,0 0 0,-1 21 15,1-21-15,0 0 0,0 0 16,0 0-16,-22 0 0,22 0 0,-21 0 15,21 0-15,-22 0 0,1 0 16,-21 0-16,20 0 0,-20 0 16,20 0-16,-20 0 0,-1 0 0,1 0 15,-22 0-15,-42 21 0,43-21 16,-1 0-16,-21 0 0,21 21 16,-20-21-16,-22 0 0,21 0 0,0 21 15,0-21-15,-21 0 0,21 0 0,-21 0 16,-127 0-1,127 0-15,0 0 0,21 0 0,-21 0 16,22 0-16,-1 0 0,-106 0 16,106 0-16,22-21 0,-1 21 0,0-21 15,22 21-15,-1 0 0,1-21 16,-1 21-16,22-21 0,0-1 0,-1 22 16,22-21-16,-21 21 15,-1-21-15,43 0 0,-21 21 16,0-21-16,21 0 15,0-1-15,0 1 16,0 0-16,0 0 0</inkml:trace>
  <inkml:trace contextRef="#ctx0" brushRef="#br0" timeOffset="6128.24">2984 8065 0,'0'0'0,"0"-22"0,-21 22 16,21-21-16,-21 21 16,0 0-16,21-21 15,-21 21-15,0 0 0,-1 0 16,1 0-16,-21 0 0,21 21 16,0-21-16,-22 21 0,1 1 15,21-22-15,-106 63 16,127-42-1,21-21 17,0 0-32</inkml:trace>
  <inkml:trace contextRef="#ctx0" brushRef="#br0" timeOffset="7272.26">13716 3535 0,'0'0'0,"0"-21"16,0 0 0,0-1-16,0 1 15,0 0 1,0 42 15,0 0-15,0 1-16,0 20 0,0-21 15,-21 21-15,21 1 0,0-1 0,0 0 16,0 1-16,0 20 0,0-20 16,0 41-16,0-20 0,0 20 0,0 1 15,0-21-15,0 20 0,0 1 16,21 0-16,-21-1 0,21 1 0,-21 21 16,0-22-16,0 22 0,0-21 15,21 21-15,-21-22 0,0 22 0,0-21 16,0 21-16,0-22 0,0 22 15,0 0-15,0-21 0,0-1 16,0 22-16,0 0 0,0 0 0,0 0 16,-21 0-16,21-22 0,0 22 0,0 0 15,0 0-15,0-22 0,0 22 16,0 0-16,0-21 0,0-1 0,0 1 16,0 0-16,0-22 0,0 1 15,0-1-15,0 1 0,0-22 0,0 0 16,0 1-16,0-22 0,0 0 0,0 0 15,0 0-15,0-42 32,-21 0-32,21-21 0,-21 21 0,21-22 15,0-20-15</inkml:trace>
  <inkml:trace contextRef="#ctx0" brushRef="#br0" timeOffset="9311.57">13801 3641 0,'-22'-21'16,"22"-1"-16,-21 1 16,21 0-16,-21 0 15,21 0 1,0 0 15,21 21-31,0 0 0,1 0 16,20-22-16,0 22 0,1 0 15,-1-21-15,21 21 0,1 0 0,-1-21 16,22 21-16,-21-21 0,20 21 16,-20-21-16,20 21 0,1 0 0,21 0 15,0-21-15,21 21 16,0 0-16,0 0 0,0 0 0,0 0 0,0 0 16,21-22-16,0 22 15,21 0-15,-20 0 0,-1 0 0,0 0 16,-21 0-16,21 0 0,0 0 15,127 22-15,-148-22 16,106 0-16,-127 0 0,-21 21 16,21-21-16,-22 0 0,1 0 15,0 0-15,-1 0 0,-20 0 0,20 0 16,-20 0-16,21 0 0,-22 0 16,-21 0-16,22 0 0,-1 0 0,-20 0 15,-1 0-15,0 0 0,-20 0 16,20 21-16,-21-21 0,0 0 15,0 0-15,1 0 16,-22 21-16,0 0 16,0 0-1,0 1-15,0-1 0,0 0 16,0 0-16,0 0 16,0 22-16,0-22 0,-22 0 0,22 21 15,0-21-15,0 22 0,-21 41 16,0-41-16,21-1 0,-21 22 15,21-1-15,-21-21 0,21 22 16,0-1-16,0 1 0,-21-1 0,21 1 16,0 21-16,-22-22 0,22 1 15,0 20-15,0-20 0,0 20 16,0 149-16,-21-148 16,21-22-16,0 22 0,0-21 15,-21 20-15,21 1 0,0 0 0,0-1 16,0 1-16,-21 0 0,0-1 15,21-20-15,-21 20 0,-1 1 0,22 0 16,-21-1-16,0 1 0,0 84 16,0-84-16,0-21 0,-1 20 15,1-20-15,21 20 0,-21 1 0,0-21 16,21 20-16,0 1 0,-21-22 16,21 1-16,-21-1 0,21 1 15,-22-1-15,22 1 0,0-1 0,0-20 16,0 20-16,-21 1 0,21-22 15,0 64-15,-21-64 0,21 1 16,0-1-16,0-21 0,0 21 0,0-20 16,0 20-16,-21-21 0,21 0 15,-21 0-15,0 1 0,-1-1 16,1-21 0,0 0-16,0 0 15,0 0-15,0 0 0,-1 0 16,1 0-16,-21 0 0,0 0 15,-1 0-15,22 0 0,-21 0 16,-1 0-16,1 0 0,-21 0 0,-1 0 16,22 0-16,-22 0 0,1 0 15,-22 0-15,22-21 0,-1 21 0,-21 0 16,22 0-16,-22 0 0,1 0 0,20 0 16,-21 0-16,1 0 0,-1 0 15,0 0-15,1 0 0,-22 0 0,-85-22 16,107 22-16,-1 0 15,0 0-15,22 0 0,-22-21 16,22 21-16,-22 0 0,22 0 0,-1-21 0,-21 21 16,1 0-16,20 0 0,-20 0 15,-86-21-15,107 21 16,-22 0-16,22-21 0,20 21 0,-20 0 16,20 0-16,1-21 0,0 21 15,-1 0-15,22 0 0,-21-22 0,0 22 16,20 0-16,-20 0 0,21 0 15,-21 0-15,20-21 0,1 21 16,0 0-16,-21 0 0,21 0 0,-1 0 16,1 0-16,0 0 15,21-21-15,-21 21 16,0 0 0,0 0-1,21-21-15,-22 21 16,1 0-16,0 0 15,0 0 1,0 0 0,0 0-1,-1 0-15,1 0 0,0 0 16,0 0 0,0 0-16,0 0 62,-1 0-46,22-21-1,-21 21-15,0-21 16,21-1 0,0 1-1,-21 21-15,0-21 16,21 0 31,0 0-16,0 0-15</inkml:trace>
  <inkml:trace contextRef="#ctx0" brushRef="#br0" timeOffset="15584.36">14478 2265 0,'0'0'0,"-21"0"16,0 0-16,-1 0 0,1 0 16,0 0-16,0 0 0,42 0 46,0 0-46,22 0 0,-1 0 16,0 0-16,1 0 0,-1 0 16,191-42-1,-191 42-15,22 0 0,-22-22 0,0 22 16,1 0-16,-22 0 0,0 0 16,-63 0-1,20 22 1,1-22-16</inkml:trace>
  <inkml:trace contextRef="#ctx0" brushRef="#br0" timeOffset="15984.39">14774 2328 0,'-21'0'15,"21"22"-15,0-1 16,0 0-16,0 0 0,0 0 15,0 0-15,0 1 0,0-1 0,21 21 16,0-21-16,-21 22 0,0-22 16,22 21-16,-22 0 0,21-20 15,-21 20-15,0 0 0,0-21 16,0 22-16,0-22 0,0 21 0,0-21 16,0 1-16,0-1 0,0 0 15,-21 0-15,21 21 0,-22-42 16,1 22-16,0-22 0,0 0 15,0 0-15,0 0 0,-1 0 16,1 0-16,0 0 0,0 0 0,-43-22 16,43 1-16,0 0 0,0 0 15,0 21-15,0-21 0,-1 0 0,1-1 16,0 22-16,21-21 0,0 0 16,0 0-16,0 0 15,21 0 1,0 21-16,1 0 15,-1-22-15,0 1 0,0 21 0,0 0 16</inkml:trace>
  <inkml:trace contextRef="#ctx0" brushRef="#br0" timeOffset="16516.13">15282 2646 0,'0'0'0,"21"-21"0,22 21 16,-22-21-16,0-1 0,0 22 15,-21-21-15,0 0 0,0 0 16,-21 21 0,0 0-1,0 0-15,0 0 0,-1 21 16,1 0-16,0 0 0,0 1 0,-21-1 16,42 0-16,-22 21 0,1-21 15,0 22-15,0-22 0,21 21 0,0-21 16,-21 22-16,21-22 0,0 0 15,0 0-15,0 0 0,0 1 16,0-1-16,0 0 0,21-21 16,0 0-16,0 0 0,0 0 15,1 0-15,-1-21 0,0 21 16,21-21-16,-21-1 0,1 1 16,20 0-16,-21 0 0,0 0 0,0 0 15,-21-1-15,22 1 0,-22 0 16,21-21-16,-21-1 15,0 22-15,0 0 0,0 0 0,0 42 32,0 0-32,0 0 15,0 1-15,0-1 0,0 0 16,0 0-16,21 21 0,-21-20 0,21-1 16,-21 0-16,0 0 15,21 0-15,0 0 0,1-21 0,-1 43 16,0-43-16,0 0 0,-21 21 15,21-21-15,0 0 0,1 0 16,-1 0-16,0 0 0,-21-21 16,21 0-16,0 21 0,-21-22 15</inkml:trace>
  <inkml:trace contextRef="#ctx0" brushRef="#br0" timeOffset="16756.34">15854 2540 0,'0'0'0,"0"-21"0,0 0 0,0 42 31,0 0-15,0 0-16,0 22 0,21-22 0,-21 0 15,0 21-15,0-21 0,0 1 16,0 20-16,0-21 0,0 0 0,21 0 16,-21 1-16,0-1 15,0 0-15,21-21 0,-21 21 16,21-21 15,1 0-15,-22-21-16</inkml:trace>
  <inkml:trace contextRef="#ctx0" brushRef="#br0" timeOffset="17000.79">16214 2582 0,'0'0'16,"0"-21"-16,21 0 0,-21 0 0,0 0 15,-21 21 17,-1 21-32,1 0 0,21 0 0,-21 0 15,0 1-15,-21 20 0,20-21 16,1 21-16,0-20 0,0 20 16,0-21-16,21 0 0,-21 22 0,-1-22 15,1 0-15,21 0 0,0 0 16,0 0-16,21-21 31,1 0-31,-1 0 0,21 0 0,-21-21 16</inkml:trace>
  <inkml:trace contextRef="#ctx0" brushRef="#br0" timeOffset="17556.49">16700 2604 0,'22'-64'0,"-44"128"0,44-149 16,-22 64-16,0 0 16,0-1-16,-22 22 0,1 0 15,0 0-15,0 22 16,0-22-16,0 21 0,-1 21 16,22-21-16,-21 22 0,0-22 15,0 21-15,0-21 0,0 22 0,-1-22 16,22 0-16,0 21 0,-21-21 15,21 1-15,0-1 0,0 0 16,0 0-16,0 0 16,21-21-1,1 0-15,-1 0 16,0 0-16,0 0 0,0-21 16,0 21-16,-21-21 0,22 0 0,-1 0 15,0-1-15,0 1 0,0 0 16,0 0-16,-21-21 0,22 20 0,-22 1 15,21-21-15,-21 21 0,0-22 16,0 22-16,0 0 0,0 42 31,0 0-31,0 22 16,0-22-16,0 21 0,0-21 0,0 22 16,0-1-16,0-21 15,0 0-15,0 22 0,0-22 0,0 0 16,0 0-16,21-21 0,0 21 15,0 1-15,0-22 0,1 21 16,-1-21-16,0 0 0,0 0 16,0 0-16,0 0 0,1 0 15,-1-21-15,0 21 0,0-22 0,-21 1 16,21 0-16,0 0 16,-21 0-16</inkml:trace>
  <inkml:trace contextRef="#ctx0" brushRef="#br0" timeOffset="19579.74">2646 487 0,'0'-21'0,"0"0"16,-21-1-16,-1 22 15,1-21 1,0 21-16,0 0 0,0 0 16,-22 0-16,22 0 0,-21 21 15,21 1-15,-22-1 0,22 0 16,-21 0-16,21 0 0,0 22 0,-22-22 16,22 21-16,0 0 15,0 1-15,0 20 0,-1-20 0,22 20 16,0 1-16,0-22 0,0 21 15,0-20-15,0-1 0,0 0 16,22 1-16,-1-22 0,21 0 0,-21 0 16,22 0-16,-1 1 0,0-22 15,1 0-15,-1 0 0,21 0 0,-20 0 16,-1 0-16,22-22 0,-22 1 16,0 0-16,22 0 0,-22 0 15,0-22-15,1 1 0,-1 21 0,-21-21 16</inkml:trace>
  <inkml:trace contextRef="#ctx0" brushRef="#br0" timeOffset="20072.66">3111 529 0,'0'0'0,"0"-42"15,0 0-15,0 20 0,0 1 16,0 0-16,0 0 0,-21 21 16,0 0-1,21 21-15,0 0 0,0 0 16,0 22-16,0-1 0,0-21 0,0 22 15,0 20-15,0-21 0,0 1 16,0-1-16,0 22 0,0-22 16,0 0-16,0 22 0,0-43 15,21 21-15,-21 1 0,0-22 16,0 0-16,0 0 0,0 0 0,0 0 16,0 1-16,0-44 31,21 22-31,-21-21 15,0 0-15,0 0 0,0 0 16,22-22-16,-22 1 0,21 21 0,0-21 16,-21-1-16,21 1 0,0 21 15,0 0-15,22-22 0,-22 43 16,0-21-16,21 21 0,-20 0 16,20 0-16,-21 0 0,0 21 0,22 0 15,-22 1-15,0-1 0,0 42 16,-21-20-16,0-22 15,0 21-15,0-21 0,0 22 0,0-22 16,0 0-16,0 0 0,0 0 16,0 0-16,0 1 0,0-1 31,0-42-15,0-1-1,0 1-15</inkml:trace>
  <inkml:trace contextRef="#ctx0" brushRef="#br0" timeOffset="20496.41">3810 868 0,'0'0'0,"0"-21"0,0 0 15,0-1-15,0 1 16,0 0-16,0 0 15,0 0-15,21 21 16,0 0-16,0 0 0,1-21 16,-1 21-16,0 0 0,0 0 15,0 0-15,22 21 0,-22 0 16,0 0-16,0 0 0,0 0 0,0 22 16,-21-22-16,0 21 0,22-21 15,-22 22-15,0-22 0,0 21 0,0-21 16,0 1-16,0-1 0,0 0 15,-22 0-15,22-42 32,0 0-17,0 0-15,0-1 16,0 1-16,0-21 0,0 21 0,0-22 16,0 22-16,0-21 0,0 21 15,0-22-15,22 22 0,-1 0 0,0 0 16,-21 0-16,21 0 0,0-1 15,0 22-15,1 0 0,-1-21 16,0 21-16,0 0 0,0 0 0</inkml:trace>
  <inkml:trace contextRef="#ctx0" brushRef="#br0" timeOffset="21572.49">4593 656 0,'-21'43'31,"21"-22"-31,-21 0 16,0 0-16,21 21 0,-22-20 15,22 20-15,0-21 0,0 21 0,-21 1 16,21-22-16,0 21 0,0-21 16,0 1-16,0 20 0,0-21 0,0 0 15,21-21-15,-21 21 0,22 1 16,-1-22-16,21 0 0,-21 0 0,0 0 15,22 0-15,-1 0 0,-21-22 16,22 1-16,-1 0 0,-21 0 0,21 0 16,-20 0-16,-1-22 15,0 22-15,0-21 0,-21-1 0,0 22 16,0-21-16,0 0 0,0 20 16,-21-20-16,-21 0 0,20 21 15,-20-1-15,21 22 0,-21 0 16,20 0-16,1 0 0,0 0 0,-21 0 15,21 0-15,-1 22 0,1-1 16,21 0-16,0 0 16,0 0-16,0 0 0,21 1 15,-21-1-15,43-21 0,-22 0 16,0 0-16,21 0 0,-20 0 0,-1 0 16,21 0-16,-21-21 15,22-1-15,-22 22 0,0-21 0,21 21 16,-21 0-16,1-21 0,-1 21 15,0 0-15,0 0 0,0 0 16,0 0 0,-21 21-16,0 0 0,0 1 0,0-1 15,0 0-15,0 0 0,0 0 16,0 0-16,0 1 0,22-1 0,-22 0 16,0 0-16,0 0 15,0 0-15,0 1 0,0-1 16,0 0-1,-22-21 1,22-21 0,0 0-16,0-1 15,0 1-15,0 0 0,0 0 16,0-21-16,0 20 0,0-20 0,0 0 16,22 21-16,-1-22 0,-21 22 15,21 0-15,0 0 0,0 0 0,-21-1 16,21 22-16,1 0 0,-1 0 15,0 0-15,0 22 0,0-1 0,0 0 16,-21 21-16,22-21 0,-1 22 16,-21-22-16,0 21 0,0 1 15,0-22-15,0 21 0,0-21 16,0 0-16,0 1 0,0-1 0,0 0 16,0 0-1,0-42 16,0 0-31,21 0 0,0-1 0,-21 1 16,21-21-16,0 21 0,1-22 16,-1 1-16,0 21 0,0-21 15,0-1-15,0 22 0,1 0 16,20 0-16,-21 0 0,0 21 0,0 0 16,1 0-16,-1 0 0,0 0 15,0 0-15,-21 21 0,0 0 0,21 21 16,-21-21-16,0 1 0,0 20 15,0-21-15,0 0 0,0 22 16,0-22-16,0 0 0,0 0 0,0 0 16,0 0-16,0 1 15,21-22 17,-21-22-17,22 1-15</inkml:trace>
  <inkml:trace contextRef="#ctx0" brushRef="#br0" timeOffset="21989.31">6054 868 0,'0'0'0,"21"0"0,-21 21 16,21-21-16,0 0 15,0 0-15,0 0 0,1 0 16,-1 0-16,0 0 15,0-21-15,0 0 16,0 0-16,-21-1 0,0 1 16,22 21-16,-22-21 15,0 0-15,0 0 0,0 0 16,0-1-16,0 1 16,-22 21-16,1 0 15,0 0-15,0 0 0,0 21 16,21 1-16,-21-1 0,-1 0 0,1 21 15,0-21-15,21 22 0,0-1 16,0 0-16,0-20 0,0 20 16,0-21-16,0 0 0,0 0 15,0 1-15,0-1 0,21 0 0,22-21 16,-22 0-16,0 0 0,0 0 16,0 0-16,0 0 0,1 0 15,-1 0-15,0 0 16,0-21-16,0 0 0,-21-1 15,0 1-15</inkml:trace>
  <inkml:trace contextRef="#ctx0" brushRef="#br0" timeOffset="23560.52">3217 7620 0,'0'0'0,"0"-21"0,0-21 16,0 20-16,0 1 15,-21 0-15,0 0 16,21 0-16,0 0 15,-21-1-15,0 22 0,21-21 16,-22 21-16,22 21 31,0 22-15,0-22-16,0 0 0,0 21 0,0 1 0,0-1 16,0-21-16,0 22 15,0-1-15,0 0 0,0 1 0,0-22 16,0 21-16,0 0 0,0 1 15,0-1-15,0 0 0,0-20 0,0 41 16,0-42-16,0 0 16,0 1-16,22-22 15,-22-22 1,21 1-16,-21 0 16,0 0-16,0-21 0,21 20 0</inkml:trace>
  <inkml:trace contextRef="#ctx0" brushRef="#br0" timeOffset="23880.35">3217 7345 0,'0'0'0,"-21"-21"0,0 0 16,21-1-1,-21 22-15,21-21 16,0 0-1,21 0-15,0 21 0,0-21 16,0 21-16,22-21 0,-1 21 16,-21-22-16,22 22 0,-1 0 15,0 0-15,-21-21 0,22 21 16,-22 0-16,21 0 0,-21 0 0,1 0 16,-1 0-16,0 0 0,0 0 15,-21 21-15,0 1 16,0-1-1,-21 0-15,0 0 0,0 0 0,-1 0 16,1 1-16,0-1 16,-21 0-16</inkml:trace>
  <inkml:trace contextRef="#ctx0" brushRef="#br0" timeOffset="24088.31">3323 7684 0,'0'21'16,"21"-21"-16,0 0 15,1 0-15,-1 0 0,0 0 16,0 0-16,0 0 0,22-21 0,-22 21 16,0 0-16,0 0 0,0 0 15,-21-22-15,21 22 0,1 0 16,-1 0-16</inkml:trace>
  <inkml:trace contextRef="#ctx0" brushRef="#br0" timeOffset="24332.36">3831 7599 0,'0'0'0,"0"21"46,0 0-46,-21 0 16,21 1-16,0-1 16,0 0-16,0 0 15,0 0-15,0 0 0,0 1 16</inkml:trace>
  <inkml:trace contextRef="#ctx0" brushRef="#br0" timeOffset="24540.23">3916 7493 0,'0'-21'0,"0"42"0,0-63 0,0 21 31,0 42 47</inkml:trace>
  <inkml:trace contextRef="#ctx0" brushRef="#br0" timeOffset="25036.14">4106 7641 0,'0'-21'31,"0"0"-15,0 0-16,0 0 15,21 21-15,1-22 0,-1 22 16,0 0-16,0-21 0,0 21 16,0 0-16,1 0 15,-1 0-15,21 0 0,-21 21 0,0 1 16,1-1-16,-1 0 0,0 0 0,0 0 16,-21 0-16,21 1 0,-21 20 15,0-21-15,0 0 0,0 0 0,0 1 16,0-1-16,-21 0 0,0 0 15,0-21 1,21-21 15,0 0-31,0 0 0,0-1 16,0 1-16,0 0 16,21 21-16,-21-21 0,21 0 15,-21 0-15,0-1 0,21 1 16,0 21-16,-21-21 0,22 21 15,-22-21-15,21 21 0,0 0 16,0 0 15,0 0-15</inkml:trace>
  <inkml:trace contextRef="#ctx0" brushRef="#br0" timeOffset="25395.46">4741 7662 0,'64'22'15,"-43"-22"-15,0 0 16,0 0-16,0-22 0,1 22 16,-1 0-16,0-21 0,0 21 15,-21-21-15,21 0 0,0 21 0,-21-21 16,0 0-16,0-1 31,-21 22-15,0 22-16,0-22 0,0 21 15,0 0-15,21 0 0,-22 0 16,22 0-16,0 1 0,-21-1 16,21 0-16,0 0 0,0 0 0,0 0 15,0 1-15,21-1 0,1 0 16,-1-21-16,0 0 15,-21 21-15,21-21 16,0 0 0,0 0-16,-21-21 15</inkml:trace>
  <inkml:trace contextRef="#ctx0" brushRef="#br0" timeOffset="31406.25">5419 7705 0,'0'0'0,"-22"0"16,1 0-1,21-21 16,21 21-31,-21-22 16,22 1-16,-1 21 0,0-21 0,0 0 16,21 0-16,-20 0 0,-1-22 15,0 22-15,0 0 0,0-21 0,0 20 16,1-20-16,-22 21 0,0 0 0,0-22 16,0 22-16,0-42 15,0 42-15,0-1 0,-22 22 0,1-21 16,0 21-16,0 0 15,0 0-15,0 0 0,21 21 0,-22 1 16,1-1-16,0 0 0,21 21 16,-21-21-16,21 22 0,-21-1 15,0 22-15,21-22 0,-22 21 0,22 1 16,0-22-16,-21 22 0,21-1 16,-21 22-16,21-22 0,0 1 0,0 21 15,0-22-15,-21 22 0,21-22 16,0 1-16,0-1 0,0-20 0,0 20 15,0-21-15,0 22 0,0-22 16,0 1-16,0-1 0,0 0 0,0 1 16,0-1-16,21 21 15,-21-41-15,21-1 0,0-21 0,1 0 16,-1 0-16,0 0 0,0-21 16,0-1-16,0 1 0,1 0 15,-1-21-15,0-1 0,0 22 16,0-21-16,0 0 0,1-1 0,-1 1 15,0 0-15,-21-1 0,0-20 16,0 20-16,0-20 0,0 21 0,0-22 16,-21 22-16,0-22 0,-22 22 0,22 0 15,-21-1-15,21 1 0,-22 21 16,1 0-16,21-1 0,-22 1 0,22 21 16,0 0-16,0 0 0,0-21 15,42 21 16,0 0-15,21-21-16,-20 21 0,20-21 0,0 21 16,1-21-16,-1 21 0,0-22 15,1 1-15,20 0 0,-21 0 0,1 0 16,-1 21-16,0-21 0,1-1 16,-22 1-16,21 0 0,-21 21 0,1-21 15,-1 21-15,-42 21 47,21 0-47,-22 0 0,22 1 16,0-1-16,-21 0 0,21 21 15,0-21-15,-21 1 0,21-1 16,0 0-16,0 0 0,0 0 0,0 0 16,0 1-16,21-22 15,0 0-15,-21 21 0,22-21 0,-1 0 16,0 0-1,0 0-15,-21-21 0,21 21 0,0-22 16,-21 1-16,22 0 16,-22 0-16,0 0 0,0 0 0,0-1 15,0 1-15,0 0 0,0 0 16,0 0-16,-22 0 0,22-1 16,0 1-16,-21 0 0,21-21 15,0 21-15,0-1 16,21 22-16,-21-21 0,22 21 15,-1-21-15,0 21 0,21 0 0,-21 0 16,22 0-16,-22 0 0,21 0 16,-21 0-16,22 21 0,-22-21 0,21 21 15,-21 1-15,1-1 0,-22 0 0,0 0 16,0 21-16,0-20 0,0-1 16,0 21-16,-22-21 0,1 0 15,0 1-15,21-1 0,-21 0 16,0 0-16,0-21 15,42-21 17,0 0-32,0 0 15,0-1-15,0 1 0,1 0 0,-1 0 16,0 0-16,-21 0 0,21-22 16,0 22-16,0-21 0,1-1 0,-22 22 15,0-21-15,21 21 0,-21 0 16,0-1-16,0 1 0,-21 42 31,21 1-15,0 20-16,0-21 0,0 0 15,0 22-15,0-22 0,0 21 16,0-21-16,0 22 0,0-22 0,0 21 16,0-21-16,0 0 0,21 1 0,0-22 15,0 21-15,-21 0 0,21-21 16,0 0-16,1 0 0,20 0 0,-21 0 15,0 0-15,22 0 0,-22 0 0,0 0 16,0-21-16,0 21 0,22-21 16,-22 21-16,0-22 0,0 1 15,-21 0-15,21 21 0,-21-21 16</inkml:trace>
  <inkml:trace contextRef="#ctx0" brushRef="#br0" timeOffset="32664.26">2984 2752 0,'0'0'0,"22"-21"15,-22-1-15,0 1 16,0 0-16,0 0 15,0 0-15,0 42 32,0 21-32,0-21 0,0 1 15,0 20-15,0 0 0,0 1 16,0-22-16,-22 21 0,22 0 0,-21 1 16,21-22-16,0 21 0,-21 1 15,0 41-15,0-41 0,21-1 16,0-21-16,-21 0 0,21 0 15,0 22-15,0-22 16,0-42 15,0 0-31,21-1 16,-21 1-16,0 0 0</inkml:trace>
  <inkml:trace contextRef="#ctx0" brushRef="#br0" timeOffset="33003.94">2857 2985 0,'0'0'0,"-21"-22"0,0 22 16,0-21-16,0 0 0,21 0 16,-21 21-16,-1-21 0,1 0 15,21-1-15,0 1 16,0 0-16,0 0 0,21 0 16,1 0-16,-1-1 0,0 1 0,21 0 15,1 21-15,-22-21 0,21 21 16,0 0-16,-20 0 0,20 0 0,0 0 15,-21 21-15,22 0 0,-22 0 16,0 1-16,0 20 0,-21-21 0,0 0 16,0 22-16,0-22 0,-21 0 15,0 21-15,0-21 0,0 1 16,-1-1-16,-20 0 0,21 0 16,0 0-16,0 0 0,-1-21 0,22 22 15,-21-22-15,42 0 31,1-22-15,-1 1-16,0 0 0,0 21 16,21-21-16</inkml:trace>
  <inkml:trace contextRef="#ctx0" brushRef="#br0" timeOffset="33655.87">3450 2815 0,'0'0'0,"21"-21"0,-21 42 31,0 0-31,0 1 16,-21-22-16,21 21 16,0 0-16,0 0 0,0 0 15,0 0-15,0 1 16,21-22 0,0 0-16,1 0 0,-1 0 15,0 0-15,0 0 16,0 0-16,0 0 0,1-22 0,-1 1 15,0 0-15,0 21 0,-21-21 16,21 0-16,-21 0 0,21-1 0,-21 1 16,0 0-16,0 0 15,0 0 1,0 42 15,0 0-31,0 0 0,0 0 16,0 1-16,0-1 0,0 0 0,0 21 15,0-21-15,0 22 0,0-1 16,0 0-16,22 22 0,-22-1 0,21 1 16,-21-1-16,21 22 0,-21-21 15,0-1-15,0 1 0,0 20 0,0-20 16,0 20-16,0-20 0,0 21 0,0-22 16,0 1-16,0-1 15,0 1-15,0-1 0,0-21 0,-21 43 16,21-43-16,-21-20 15,21-1-15,-22 0 0,1 0 0,0-21 16,0 0-16,-21 0 16,20 0-16,1-21 0,-21 0 0,-43-43 15,43 22-15,0-22 16,20 1-16,-20-1 0,0 1 0,21-1 16,-1-20-16,1 20 0,21 1 15,0-1-15,0 1 0,0 20 0,0-20 16,21 21-16,-21-22 0,43 22 15,-22-22-15,0 22 0,21 0 16,1-1-16,-1 1 0,0 0 16,1-1-16,-1 22 0,0-21 15,1 21-15,-1-22 0,22 22 0,-22 0 16</inkml:trace>
  <inkml:trace contextRef="#ctx0" brushRef="#br0" timeOffset="33937.21">4254 2667 0,'0'0'0,"-42"0"31,21 0-31,21 21 16,0 0-16,-21 1 0,21-1 0,0 21 15,-21-21-15,21 22 0,0-1 16,0-21-16,0 21 0,0 1 0,0-1 15,0-21-15,0 22 0,0-1 16,0 0-16,0-21 0,0 1 0,0 20 16,0-21-16,0 0 0,0 0 15,21-21 17,0-21-32,0 0 15</inkml:trace>
  <inkml:trace contextRef="#ctx0" brushRef="#br0" timeOffset="34472.37">4593 2688 0,'0'0'16,"-21"0"-1,21 21-15,-21-21 0,21 22 0,0-1 16,0 21-16,0-21 0,0 22 15,0-22-15,0 21 0,0-21 16,0 22-16,0-1 0,0 0 0,0 1 16,0-22-16,-21 21 0,21 0 15,0-20-15,-22 20 0,22-21 0,0 0 16,0 0-16,0 1 0,0-1 16,-21-21-1,0 0 1,21-21-16,0-1 15,0 1-15,0 0 0,0 0 16,0-21-16,0 20 0,21-20 16,0 21-16,1-21 0,-1 20 15,0-20-15,21 21 0,1 0 0,-22-22 16,21 22-16,0 21 0,1-21 16,-1 21-16,-21 0 0,22 0 0,-22 0 15,21 21-15,-21 0 0,0 1 16,-21-1-16,22 0 0,-22 0 0,0 0 15,0 0-15,0 22 0,0-22 16,0 0-16,0 21 0,0-20 0,0-1 16,0 0-16,-22 0 0,22 0 15,0 0-15,-21 1 16,0-22-16,21 21 0,-21-21 16,0 0-1,0 0-15,-1 0 0,1 0 16,0-21-1,21-1-15</inkml:trace>
  <inkml:trace contextRef="#ctx0" brushRef="#br0" timeOffset="34724.39">4170 3048 0,'0'0'0,"-21"-21"0,-1 21 0,1 0 15,42 0 32,1 0-31,-1 0-16,0 0 0,0 0 0,0 0 16,0 0-16,22 0 0,-22 0 15,21 0-15,1 0 0,-22-21 0,21 21 16,-21 0-16,22 0 0,-22 0 15,0-21-15</inkml:trace>
  <inkml:trace contextRef="#ctx0" brushRef="#br0" timeOffset="35544.18">5376 2942 0,'0'-21'16,"-21"21"15,0 0-31,0 0 16,21 21-16,0 0 0,-21-21 16,-1 22-16,1-1 0,21 0 15,-21 0-15,21 0 0,0 22 0,0-22 16,0 0-16,-21 0 0,21 21 15,0-20-15,0-1 0,0 0 0,0 0 16,0 0-16,0 0 16,21-21-16,0 0 15,0 0-15,1 0 16,-1-21-16,-21 0 16,0 0-16,0 0 15,0-22-15,0 22 0,0 0 16,0 0-16,0 0 15,0 0-15,0-1 0,21-20 0,-21 21 16,21 0-16,-21 0 0,21-1 16,0 1-16,1 0 0,-1 21 15,0-21-15,0 0 0,0 21 16,0 0-16,1 0 0,-1 0 0,21 0 16,-21 0-16,0 21 0,1 0 15,-22 0-15,21-21 0,-21 21 0,21 1 16,-21-1-16,0 0 0,0 0 15,0 0-15,0 0 0,0 1 0,0-1 16,0 0-16,0 0 0,0 0 16,0 0-16,0 1 0,0-1 0,0 0 15,0 0 1,-21-21-16,0 0 16,21 21-16,0-42 31,0 0-31,0 0 0,0 0 15,0-1-15,0 1 0,0 0 0,21-21 16,0 21-16,0-22 0,0 22 0,0-21 16,22-1-16,-22 22 0,21-21 15,-21 21-15,22 0 0,-22-1 16,21 1-16,-21 21 0,22 0 0,-22 0 16,21 0-16,-21 0 0,1 0 15,-1 21-15,0 1 0,-21-1 16,0 0-16,0 0 0,0 0 0,0 43 15,0-43-15,0 0 16,0 0-16,0 0 0,-21 1 0,21-1 16,-21 0-16,-1-21 0,22 21 15,0 0-15,-21 0 0,0-21 0,0 0 16,21 22-16,0-1 0</inkml:trace>
  <inkml:trace contextRef="#ctx0" brushRef="#br0" timeOffset="38312.89">4191 9737 0,'21'0'15,"0"0"157,-21-21-94,0-1-15,21 22-32,-21-21-31,22 0 16,-22 0-1,0 0 1,21 21-16,-21-21 16,21 21-16,-21-22 0,21 22 15,0-21-15,0 21 0,1-21 16,-1 21-16,0 0 15,0 0-15,0-21 0,0 21 16,1 0-16,-1 0 0,0 0 16,0 0-1,0 21-15,0-21 32,-21 21-32,0 0 31,-21-21 31,0 0-62,0 0 0,0 0 16,0 0-16,-1-21 0,1 21 16,0 0-16,0 0 0,-21 0 0,20 0 15,1 0-15,0 21 0,0-21 16,0 22-16,0-1 0,-1 0 0,1 0 15,0 0-15,0 0 16,0 22-16,0-22 0,21 21 0,-22 1 16,22-1-16,-21-21 0,21 21 15,0 1-15,0-1 0,0-21 0,0 22 16,0-1-16,0-21 0,0 21 16,0-20-16,0 20 0,0 0 15,21 1-15,1-22 0,-1 0 0,0 0 16,0-21-16,21 21 0,-20-21 15,-1 0-15,21 0 0,43 0 16,-64 0-16,21 0 0,1 0 16,-1-21-16,0 21 0,1-21 15,-22 0-15,21 21 0,0-21 0,-20-1 16,-1 1-16,0 21 0,0-21 16,0 0-16,0 0 0,1 0 0,-1-1 15</inkml:trace>
  <inkml:trace contextRef="#ctx0" brushRef="#br0" timeOffset="38696.29">5313 9673 0,'0'0'0,"0"-21"0,0 0 0,0 0 0,0 0 16,0-1-1,0 44 1,0-1 0,0 21-16,0-21 0,0 22 15,0-1-15,0 0 0,0 1 16,0-1-16,0 0 0,0 1 0,0-1 16,0 0-16,0-21 0,0 22 0,0-1 15,0-21-15,0 22 0,0-1 16,-21 0-16,21-21 0,-22 22 15,22-1-15,-21-21 0,21 0 16,0 22-16,0-22 0,0 0 0,-21-21 16,21 21-16,0 0 0,0-42 31,0 0-15,0 0-16,0-21 0,0 20 15,21-20-15,-21 21 0</inkml:trace>
  <inkml:trace contextRef="#ctx0" brushRef="#br0" timeOffset="39020.44">5609 9610 0,'0'-21'16,"0"42"-16,0-64 0,0 22 0,0 0 15,0 42 1,0 0-16,0 1 15,0-1-15,21 0 0,-21 21 0,0-21 16,0 22-16,0-1 0,21 0 16,-21 1-16,0-1 0,22-21 15,-22 22-15,0-1 0,0 0 0,0 1 16,0-22-16,0 21 0,0-21 16,0 22-16,0-22 0,0 0 0,0 0 15,0 0-15,0 0 0,0 1 16,0-1-16,0 0 0,0 0 15,0-42 17,0 0-17,0 0-15</inkml:trace>
  <inkml:trace contextRef="#ctx0" brushRef="#br0" timeOffset="39384.22">5186 9970 0,'0'0'0,"-21"0"0,-1 0 0,1 0 16,0 0-16,0 0 16,42 0 15,0 0-31,0-22 0,22 22 15,-22-21-15,42 0 0,-20 21 0,20-21 16,-20 21-16,20-21 0,1 0 16,-1 21-16,1-22 0,-22 1 0,0 21 15,22 0-15,-22-21 0,-21 21 16,22 0-16,-22 0 0,0 0 16,0 0-16,-42 0 46,0 21-30,0-21-16,-1 0 0,1 0 16,0 21-16</inkml:trace>
  <inkml:trace contextRef="#ctx0" brushRef="#br0" timeOffset="39752.18">5016 10202 0,'-21'22'15,"42"-44"-15,-42 65 16,42-43 0,1 0-16,20 0 0,-21 0 15,21-21-15,1 21 0,-1-22 16,0 1-16,22 21 0,-22-21 0,22 21 15,-1-21-15,1 0 16,-22 21-16,64-43 0,-64 43 16,1-21-16,-1 21 0,-21 0 0,21 0 15,-20-21-15,20 21 16,-21 0 0</inkml:trace>
  <inkml:trace contextRef="#ctx0" brushRef="#br0" timeOffset="46805.42">14753 4509 0,'0'0'0,"-21"0"0,0 0 15,0 0-15,-1 0 0,1 0 0,0 0 16,0 0-16,0 0 0,0 0 16,-1 0-16,-20 21 0,21-21 0,0 0 15,0 0-15,-1 0 16,1 0-16,42 0 31,1 0-31,-1 0 0,21 0 16,0 0-16,1 0 0,-1 0 15,22 0-15,20 0 0,1 0 16,21-21-16,0-1 0,-1 22 0,22-21 16,0 0-16,0 0 0,0 0 15,0 0-15,22 21 0,-1-22 0,-21 1 16,0 0-16,0 0 0,-21 0 16,-1 21-16,1-21 0,-21-1 0,21 22 15,-22 0-15,-20-21 0,21 21 16,-43 0-16,21 0 0,-20 0 0,-1-21 15,-21 21-15,0 0 0,1 0 16,-44 0 0,1 0-1,-21 0-15,21 0 0,-22 21 16,22-21-16,-21 0 0,0 21 16,-1-21-16,1 22 0</inkml:trace>
  <inkml:trace contextRef="#ctx0" brushRef="#br0" timeOffset="47265.45">15071 4995 0,'0'0'0,"-22"0"0,-126 64 31,127-64-31,0 0 0,0 0 0,0 21 16,42-21 15,0 0-31,0 0 0,21 0 16,1 0-16,20 0 0,1 0 0,20-21 15,1 0-15,0 0 0,-1 21 16,22-22-16,0 1 0,0 0 0,21 0 15,21 0-15,0 0 16,-21-1-16,148-20 0,-126 21 16,-22 0-16,0 0 0,0 21 15,-22-22-15,1 22 0,-21 0 16,0-21-16,-1 21 0,-20 0 0,-22 0 16,0 0-16,1-21 0,-1 21 0,-21 0 15,0 0 1,-42 0 15,0 21-31,-21 0 16,21-21-16,-1 22 0,-20-22 15</inkml:trace>
  <inkml:trace contextRef="#ctx0" brushRef="#br0" timeOffset="47752.21">15240 5652 0,'0'0'0,"-169"42"31,126-21-31,22-21 0,-21 0 0,21 0 15,-1 21-15,1-21 0,0 0 16,0 0-16,63 0 31,-21 0-31,43 0 0,-1-21 16,22 0-16,0 21 0,-1-21 16,22 0-16,-21-1 0,21 1 0,0 21 15,-1-21-15,1 0 0,0 21 16,21-21-16,0 21 0,-21 0 0,21-21 15,-21 21-15,0 0 16,-1 0-16,1-22 0,-21 22 0,0 0 16,-1 0-16,1 0 0,0-21 15,-43 21-15,21 0 0,-20 0 0,-1 0 16,0 0-16,-20 0 0,-1 0 0,0 0 16,0 0-16,-42 0 46,0 0-46,0 0 0,-1 0 0,-20 0 16,0 0-16,21 21 0,-22 1 16</inkml:trace>
  <inkml:trace contextRef="#ctx0" brushRef="#br0" timeOffset="48240.42">14986 6223 0,'0'0'0,"-21"21"15,42-21 17,21 0-17,-21 0-15,22 0 0,20 0 16,1 0-16,-1 0 0,22 0 0,0-21 16,-1 21-16,22 0 0,0-21 15,0 21-15,0-21 0,21 21 0,-22-21 16,1 21-16,21 0 0,-42-22 15,21 22-15,-22 0 0,1 0 16,0-21-16,-22 21 0,22 0 0,-22 0 16,1-21-16,-1 21 0,-20 0 15,-1 0-15,0 0 0,1 0 16,-1-21-16,-21 21 0,0 0 0,1 0 16,-1 0-16,-42 0 31,-1 0-16,1 0-15,-21 0 0,21 0 0,-22 0 16,22 0-16</inkml:trace>
  <inkml:trace contextRef="#ctx0" brushRef="#br0" timeOffset="48737.11">15092 6858 0,'0'0'0,"-21"0"15,42 0 17,21 0-17,-21 0-15,0 0 0,22 0 0,-1-21 16,22 21-16,-22 0 0,21-21 0,22 21 16,-21 0-16,20 0 0,1 0 15,21 0-15,0 0 0,-1 0 16,1-21-16,21 21 0,-21 0 0,0 0 15,0 0-15,-22 0 0,22 0 16,-21 0-16,-22 0 0,22 0 0,-21 0 16,20 0-16,-41 0 0,20 0 15,-21-22-15,1 22 0,-1 0 0,-21 0 16,0 0-16,1 0 0,-44 0 31,1 0-15,-21 0-16,21 22 0,0-22 0,-22 0 15,22 0-15,0 0 0,-21 0 0,20 21 16</inkml:trace>
  <inkml:trace contextRef="#ctx0" brushRef="#br0" timeOffset="49340.34">14965 7514 0,'0'0'0,"-43"21"32,22-21-32,42 0 46,1 0-30,-1 0-16,21 0 0,0 0 0,1 0 16,20-21-16,22 21 0,0-21 15,20 21-15,1-21 0,0 0 0,0 0 16,21-1-16,21 1 0,-21 0 16,21 0-16,-21 0 0,106 0 15,-127-1-15,0 1 0,0 21 0,-22-21 16,-20 21-16,20-21 0,-20 21 15,-1 0-15,-20 0 0,20 0 0,-42-21 16,22 21-16,-1 0 0,-21 0 0,0 0 16,1 0-16,-1 0 0,0 0 15,-21-21-15,21 21 16</inkml:trace>
  <inkml:trace contextRef="#ctx0" brushRef="#br0" timeOffset="55759.71">13801 4593 0,'0'21'0,"0"1"31,-22-22 47,1 0-78,0 0 0,0 0 16,0-22-16,0 22 0,-1 0 0,-20-21 15,21 21-15,-21 0 0,20-21 16,-20 0-16,0 21 0,-22-21 0,22 21 16,-22-21-16,22 21 0,-21-22 15,-1 22-15,1-21 0,-22 0 0,21 21 16,1-21-16,-1 0 0,1 0 16,-22 21-16,22-22 0,-22 1 15,22 0-15,-22 0 0,0 0 0,1 0 16,-1-1-16,21 1 0,-20 0 15,20-21-15,1 21 0,-1-1 0,1 1 16,-1 0-16,1 0 0,-1 0 16,1 0-16,20 21 0,-20-22 0,-22 22 15,43-21-15,0 0 16,-1 21-16,22 0 0,-21 0 0,21-21 16,-1 21-16,1 0 0,0 0 0,0-21 15,0 21-15,0-21 0,-1 21 16,1 0-16,0 0 0,0 0 15,0-22-15,0 22 16,-1 0-16,1 0 16,0 0-1,21-21-15,-21 21 16,0 0-16,0-21 0,-1 21 16,1-21-16,0 21 15,0 0-15,0 0 0,21-21 0,-21 21 16,-1-21-16,1 21 0,0 0 15,0-22-15,0 22 16,0 0 0,-1 0-16,22-21 15,-21 21-15,0-21 32,0 21-17,0 0-15,0-21 16,-1 21-16,1 0 0,0 0 0,0-21 15,0 0-15,0 21 0,-22 0 16,22-22-16,-21 22 0,-1 0 0,1-21 16,-21 21-16,20-21 0,-20 0 0,20 21 15,-20-21-15,-1 0 0,22 21 16,0-22-16,-22 1 0,1 0 16,20 0-16,-84 0 15,64 0-15,-1-1 0,1 22 0,-1-21 16,1 0-16,21 0 0,-22 21 15,1-21-15,-1 0 0,22 21 0,-22-22 16,22 1-16,-43 0 16,43 21-16,21-21 0,-22 21 0,1 0 15,0-21-15,-1 0 0,22 21 16,-21 0-16,21 0 0,0-22 0,-22 22 16,22 0-16,0 0 0,21-21 15,-21 21-15,0 0 0,21-21 16,-22 21-1,1 0-15,0-21 16,21 0 15,0 0 63,0-1-78</inkml:trace>
  <inkml:trace contextRef="#ctx0" brushRef="#br0" timeOffset="56709.09">8213 2879 0,'0'0'0,"21"0"0,0-21 16,0 21 0,-21-22-1,-21 22 32,0 0-31,0 0-16,-1 22 15,1-22-15,-21 21 0,21-21 0,-22 21 16,1 0-16,0-21 0,-1 21 16,1-21-16,0 21 0,-22 1 0,22-22 15,0 0-15,-1 21 0,1-21 16,0 0-16,20 0 0,-20 0 0,21 0 15,0 0-15,-22 0 0,22 0 16,0 0-16,42 0 78,0 21-78,1 0 0,20-21 16,-21 21-16,21 0 0,-20 22 15,20-22-15,-21 0 0,21 0 0,-20 0 16,-1 22-16,21-22 0,-21 21 16,0-21-16,22 1 0,-22 20 0,0-21 15,0 0-15,0 0 0,1 1 16,-1-1-16,0-21 0,0 21 0,-21 0 16,21-21-16,0 21 0,1 0 15,-1-21 1,-21-21 46</inkml:trace>
  <inkml:trace contextRef="#ctx0" brushRef="#br0" timeOffset="72873.42">12763 7027 0,'0'0'0,"22"-21"0,-1 21 0,0 0 16,0-21-16,0 0 0,0 21 16,1-21-16,20 0 15,-21 21-15,0 0 0,-21-22 16,21 22-16,1 0 0,-1-21 15,0 0-15,0 21 16,-21-21 0,-21 42 15,0-21-31,0 21 16,-1 0-16,-20 1 0,21-1 0,-21 0 15,-1 0-15,-20 0 0,20 22 0,1-1 16,-21 0-16,-1 1 0,1 20 15,-1 1-15,-21-1 0,1-21 16,-1 22-16,-21-1 0,22 1 16,-1-1-16,-21 1 0,0 21 0,-21-22 15,-21 22-15,-169 84 0,168-84 16,1-1-16,-21 1 16,0-21-16,-1 41 0,-168 65 0,189-86 15,-20 22-15,-127 64 16,148-107-16,-1 22 0,1-22 0,0 22 15,21-22-15,0 22 0,0-21 16,0-1-16,0 1 0,21-1 0,0-21 16,1 22-16,20-43 0,21 21 15,1-20-15,21-1 0,-22 21 16,43-42-16,0 0 0,21-21 31,21 0-15,-21 0-16,0-1 15,21 1-15,-21 0 0,0 0 16,21 0-16,-21 0 0,0-1 0</inkml:trace>
  <inkml:trace contextRef="#ctx0" brushRef="#br0" timeOffset="73411.66">7853 9313 0,'0'0'0,"21"-21"0,-21 0 15,0 0-15,21 21 0,-21-21 16,21 21 15,-21 21-15,-21 0-16,0 0 0,0 0 0,0 22 15,-1-22-15,-20 21 0,21 1 16,-21 20-16,20-21 0,-20 22 0,0-22 16,21 22-16,-22-1 0,1-20 15,21-1-15,-43 43 0,43-64 16,0 21-16,0-21 0,21 0 15,0 1-15,-21-1 16,42-21 15,0 0-31,0 0 16,21 0-16,-20 0 0,20 0 0,0 0 16,1 0-16,-1 0 0,21 0 15,-20 0-15,-1 0 0,0 0 0,64 0 16,-85 0-16,22 0 0,-22 21 15,0-21-15,21 0 0,-20 0 16,-1 0-16,-21 21 16</inkml:trace>
  <inkml:trace contextRef="#ctx0" brushRef="#br0" timeOffset="116777.23">15430 3789 0,'22'0'15,"-44"0"-15,65-21 0,-43 0 0,21-1 16,0 1-16,-21 0 0,0-21 16,0 21-16,0-1 0,0 1 15,0 0-15,-21 0 16,0 21-16,0 0 0,-22-21 0,1 21 15,0 0-15,-1 0 0,1 0 16,0 21-16,-43 0 0,21 0 16,22 0-16,21 1 0,-21-1 15,20 0-15,-20 21 0,42-21 16,0 1-16,0-1 0,0 0 16,0 0-16,21 0 0,0 0 15,1 1-15,20-1 0,-21 0 0,21 21 16,-20-21-16,20 1 0,-21 20 15,0 0-15,0-21 0,1 22 16,-22-1-16,0-21 0,0 22 16,0-22-16,-22 21 0,1-21 0,0 0 15,-21 1-15,21-1 0,-22-21 0,1 21 16,0-21-16,20 0 0,-20 0 16,0 0-16,21 0 0,-22 0 0,22 0 15,0-21-15,-21 21 0,20-21 16,1-22-16,0 22 0,21 0 15,-21 0-15,21-22 0,0 22 16,0 0-16,0 0 0,0-21 0,21 20 16,21 1-16,-20 0 0,-1-21 15,21 42-15,0-21 0</inkml:trace>
  <inkml:trace contextRef="#ctx0" brushRef="#br0" timeOffset="118188.41">15579 4212 0,'0'0'0,"0"21"0,21-21 0,0 0 15,0 0-15,0 0 0,0 0 0,1-21 16,-1 0-16,0 0 16,0 0-16,-21 0 0,21-1 0,-21 1 15,0 0-15,0-21 0,0 21 16,0-1-16,0 1 0,0 0 15,-21 0-15,0 21 0,0 0 0,0 0 16,-1 0-16,1 0 16,-21 0-16,21 21 0,0-21 0,-1 42 15,1-20-15,0-1 0,0 21 16,21-21-16,0 22 0,-21-22 16,21 0-16,0 21 0,0-21 0,0 1 15,0-1-15,21 0 0,0 0 16,0-21-16,22 21 0,-22-21 15,21 0-15,-21 0 0,22 0 0,-22 0 16,21-21-16,0 0 0,1 0 16,-1 0-16,0-1 0,1-20 15,-1 21-15,0-21 0,1-1 0,-1 1 16,0 0-16,-20-1 0,-1 1 16,21 0-16,-42 20 0,21-20 0,-21 0 15,21 21-15,-21-22 0,0 22 16,0 0-16,0 0 0,-21 21 15,0 21-15,0 0 16,-21 0-16,20 0 16,1 1-16,0 20 0,0-21 0,-21 21 15,42 22-15,-22-22 0,22 1 16,-21 20-16,21-21 0,0 43 16,0-43-16,0-20 0,0-1 15,21 21-15,1-21 0,-1 0 0,0-21 16,21 22-16,-21-22 0,22 0 0,-1 0 15,0 0-15,-20 0 0,20 0 16,0 0-16,1-22 0,-1 1 0,0 21 16,-21-21-16,22-21 0,-22 21 15,0-1-15,0-20 0,0 0 0,1 21 16,-1-22-16,-21 22 0,0-21 16,0 21-16,0 42 31,-21 0-31,-1 0 0,22 0 15,0 0-15,-21 22 0,21-22 16,-21 0-16,21 21 0,0-20 0,0-1 16,0 0-16,0 0 0,0 0 0,0 0 15,0 1-15,21-22 16,0 0-16,1 0 0,-1 0 16,0 0-16,0 0 0,0 0 15,0-22-15,1 22 0,-1-21 16,0 0-16,0 0 0,0 0 0,0-22 15,1 22-15,-1-21 0,0 21 16,-21 0-16,0-22 0,21 22 0,0 0 16,-21 42-1,0 0 1,0 0-16,0 1 0,0-1 16,0 21-16,0-21 0,0 0 0,0 1 15,0-1-15,0 0 0,0 0 16,0 0-16,21-21 31,1 0-15,-1 0-16,-21-21 0,21 0 15,0 0-15,0 0 0,-21-1 16,21 1-16,1-21 0,-1 21 0,0-22 16,0 22-16,0 0 0,0 0 15,1 0-15,-22 0 0,21 21 16,0 0-16,-21 21 15,0 0-15,0 0 0,0 0 0,0 22 16,0-22-16,0 0 0,0 0 16,0 0-16,21 0 0,-21 1 0,21-22 15,0 21-15,-21 0 0,22-21 16,-1 0-16,0 0 0,0 0 0,0 0 16,0 0-16,1 0 15,20 0-15,-21 0 0,0-21 0,0 0 16,22 21-16,-22-22 0,0-20 0,0 21 15,0 0-15,1-22 0,-1 22 16,0-21-16,0 21 0,-21 0 0,21 21 16,-21-22-16,0 44 15,0-1 1,0 0-16,0 0 0,0 21 16,0-20-16,0-1 0,0 0 0,0 0 15,0 0-15,0 0 0,0 1 16,0-1-16,0 0 0,0 0 15,0 0 1,21-21 15,1-21-31,-22 0 16,0 0-16,0 0 0,0-1 0,0 1 16,0-21-16,0 21 0,0 0 15</inkml:trace>
  <inkml:trace contextRef="#ctx0" brushRef="#br0" timeOffset="118340.43">17992 3916 0,'0'0'0,"-22"0"0,22-21 16,0 42 31,0 0-32,0 0 1,0 0-16,0 1 0</inkml:trace>
  <inkml:trace contextRef="#ctx0" brushRef="#br0" timeOffset="119324.19">18224 4043 0,'0'21'31,"0"0"-31,0 0 0,0 1 15,-21-1-15,21 0 16,0 0-16,-21 0 0,21 0 0,0 1 16,0-1-16,0 0 0,0 0 15,0 0-15,0 0 16,0 1-16,21-22 16,0 0-16,1 0 0,-1 0 15,0 0-15,0 0 0,21-22 16,-20 22-16,-1-21 0,0 21 15,0-21-15,0 0 0,0 21 16,1-21-16,-1 0 0,0-1 0,-21 1 16,0 0-16,21 0 0,-21 0 15,0 0-15,21-1 0,-21 1 0,0 0 16,0 42 15,0 0-15,0 1-16,0-1 0,-21 0 0,21 0 15,-21 21-15,21-20 0,-21-1 16,21 0-16,0 0 0,0 0 0,0 0 16,0 1-16,0-1 15,0 0-15,21-21 32,0 0-17,0 0-15,-21-21 0,0 0 16,21 21-16,-21-22 0,22 1 15,-22-21-15,21 21 0,-21 0 0,0-22 16,21 22-16,0-21 0,-21 21 16,21-22-16,-21 22 0,21 0 0,-21 0 15,0 0-15,22 21 0,-1 0 16,0 0-16,-21 21 16,21 0-16,-21 0 0,21 0 15,-21 0-15,0 1 0,0 20 16,0-21-16,0 0 0,0 0 15,0 1-15,0-1 0,0 0 0,0 0 16,0 0-16,0 0 16,0 1-16,21-44 47,1 1-32,-22 0-15,21 0 16,0-21-16,-21 20 0,21 1 0,0-21 15,0 0-15,1-1 0,-1 22 16,21-21-16,-21 21 0,0-22 0,1 22 16,-1 21-16,0-21 0,21 21 15,-21 0-15,1 21 0,-1 0 16,0 0-16,-21 1 0,21 20 16,-21-21-16,0 21 0,0-20 0,0 20 15,0-21-15,0 21 0,0-20 0,0-1 16,0 0-16,0 0 0,0 0 15,0 0-15,0 1 0,0-1 0,0 0 16,0 0-16,0 0 31,-21-21-31,0 0 16,0 0-16,-1 0 16,1 0-16,21-21 0,-21 0 0,0 0 15,0 0-15,0-1 0</inkml:trace>
  <inkml:trace contextRef="#ctx0" brushRef="#br0" timeOffset="134460.76">8530 889 0,'-21'0'16,"0"0"-16,0 0 0,-1 0 15,1 0-15,0 0 0,-21 0 16,21 0-16,-1 0 0,1 0 0,0 0 16,0 0-16,0 0 0,63 0 47,-21-21-32,22 0-15,-1 21 0,0 0 0,22-21 16,-1 21-16,1 0 15,20 0-15,-20-22 0,-1 22 0,1 0 16,-1 0-16,-20 0 0,-1 0 0,0 0 16,1 0-16,-22 0 0,0 0 15,0 0-15,0 0 0,-21 22 32,-21-22-32,0 21 15,-21-21-15,21 0 0,-1 21 16,1 0-16,-21-21 0</inkml:trace>
  <inkml:trace contextRef="#ctx0" brushRef="#br0" timeOffset="134751.32">8805 953 0,'0'0'0,"-21"0"0,0 0 15,0 0-15,21 21 16,-21-21-16,-1 21 0,1 0 15,21 21-15,0-20 16,0-1-16,0 21 0,0-21 16,0 22-16,0-1 0,0-21 0,0 21 15,0 1-15,0-22 0,0 21 16,0-21-16,0 22 0,-21-22 0,21 0 16,0 0-16,0 22 0,-21-22 15,21 0-15,0 0 16,0 0-16,21-42 31,0 21-31,0-21 0</inkml:trace>
  <inkml:trace contextRef="#ctx0" brushRef="#br0" timeOffset="135188.29">9059 1291 0,'0'-21'16,"0"0"-16,0 0 15,0 0-15,0-1 16,21 1-16,1 21 16,-1 0-16,0-21 0,0 21 15,0 0-15,22 0 0,-22 0 16,21 0-16,-21 21 0,0 0 0,22-21 15,-22 22-15,0-1 0,0 0 16,0 42-16,-21-41 0,0-1 16,0 0-16,0 0 0,0 0 15,0 0-15,0 1 0,-21-1 0,0 0 16,21 0-16,-21-21 16,0 0-16,0 0 15,21-21 1,0 0-16,0 0 0,0-1 15,0 1-15,0 0 16,0 0-16,21 0 0,-21 0 0,21-1 16,0 1-16,0 0 0,-21 0 15,21 0-15,1 0 0,20-1 0,-21 22 16,0 0-16,0 0 0,1 0 16,-1 0-16,0 0 0,0 0 15</inkml:trace>
  <inkml:trace contextRef="#ctx0" brushRef="#br0" timeOffset="136204.54">10223 1355 0,'0'0'0,"22"0"0,-22-21 15,0-1 1,0 1-16,0 0 0,0 0 0,0 0 15,0 0-15,0-1 0,0 1 16,-22 0-16,1 0 0,0 0 16,0 21-16,0 0 0,-22 0 0,1 0 15,0 0-15,-1 21 0,1 0 16,0 0-16,-1 0 0,-20 22 0,42-1 16,-22-21-16,1 22 15,0 20-15,21-42 0,21 22 16,0-22-16,0 0 0,0 0 15,21 0-15,0-21 0,0 21 0,0 1 16,22-22-16,-1 0 0,-21 0 16,21 0-16,1 0 0,20-22 0,-20 1 15,-22 21-15,21-21 0,0 0 16,1 0-16,-22 0 0,21-1 0,-21 1 16,1-21-16,-1 21 0,-21 0 15,0-22-15,21 22 0,-21-21 16,0 21-16,0-1 0,0 1 15,0 0-15,0 0 0,0 42 32,-21 0-32,21 0 0,0 1 15,0 20-15,0-21 0,0 0 16,0 22-16,0-22 0,0 0 0,0 0 16,21 0-16,0 0 0,-21 1 15,21-22-15,0 21 0,1-21 0,-1 0 16,0 0-16,0 0 15,0 0-15,0 0 0,1 0 0,-1 0 16,0-21-16,-21-1 0,21 22 16,0-21-16,-21 0 0,21 0 15,-21 0-15,0 0 0,0-1 16,0 1-16,0 0 0,0 0 0,0 0 16,0 0-16,0 42 31,-21-21-31,21 21 15,0 0-15,0 0 0,0 0 0,0 1 16,0-1-16,0 0 0,0 0 16,0 0-16,0 0 0,0 1 0,-21-22 15,21 21-15,0 0 0,0 0 16,0-42 46,0 0-62,0 0 0,0-1 16,0 1-16,0 0 0,0 0 16,21-21-16,0 20 0,1-20 0,-1 21 15,21-21-15,0 20 0,1-20 16,-1 21-16,0 0 0,1 21 0,-1 0 16,0 0-16,1 0 0,-1 0 15,-21 42-15,22-21 0,-22 0 16,0 1-16,-21 20 0,0-21 15,0 21-15,0-20 0,0-1 0,0 21 16,0-21-16,0 0 0,-21 1 16,0-1-16,21 0 0,0 0 0,-22-21 15,1 21-15,0-21 16,21 21-16,0-42 31,21 0-31,0 0 16</inkml:trace>
  <inkml:trace contextRef="#ctx0" brushRef="#br0" timeOffset="136648.41">11663 1228 0,'0'0'0,"0"-21"16,0-1-16,0 1 15,-21 21 1,-1 0-1,1 0-15,-21 0 0,21 21 16,0-21-16,-1 22 0,1-22 0,0 21 16,0 0-16,0-21 0,21 21 15,0 0-15,0 0 16,21-21 0,0 22-16,0-22 0,0 0 15,1 21-15,20-21 16,-21 21-16,21-21 0,-20 21 0,-1-21 15,0 21-15,21-21 0,-42 21 16,21 1-16,-21-1 0,0 0 16,0 0-16,-21 0 15,0 0-15,0-21 0,-21 22 0,20-1 16,1-21-16,-21 0 0,21 21 16,0-21-16,-85 0 15,85 0 1,-1-21-16,22 0 0,-21 21 0,21-22 15,-21 22-15,21-21 0,0 0 16,0 0-16,0 0 16,21 0-16,0-1 0,1 1 0,-1 0 15,21 0-15</inkml:trace>
  <inkml:trace contextRef="#ctx0" brushRef="#br0" timeOffset="136948.42">12213 868 0,'0'0'0,"0"-21"0,21 0 16,-21-1-16,0 1 0,0 0 0,0 0 16,0 42 15,-21 0-31,21 0 16,-21 22-16,21-1 0,-21 0 0,21 22 15,-21-22-15,21 22 0,0-22 16,-22 22-16,1-22 0,21 0 0,-21 1 15,21-1-15,0 0 0,-21-21 16,21 22-16,-21-22 0,21 21 0,0-21 16,0 1-16,0-1 0,0 0 15,0 0-15,0 0 0,0 0 0,21-21 32,0 0-17,0-21-15,0 0 0</inkml:trace>
  <inkml:trace contextRef="#ctx0" brushRef="#br0" timeOffset="137476.16">12742 1334 0,'0'0'0,"0"-22"16,0 1-16,0 0 15,-21 0-15,21 0 16,-21 21-16,0-21 0,0 21 15,-1 0-15,1 0 16,0 0-16,0 0 0,0 0 16,0 0-16,21 21 0,-22 0 15,1 0-15,0 21 0,0-20 0,0-1 16,21 21-16,-21-21 0,21 22 16,-22-22-16,22 0 0,0 0 0,0 21 15,0-20-15,0-1 16,22 0-16,-1-21 0,0 0 0,0 0 15,0 0-15,0 0 0,1 0 16,-1 0-16,0-21 0,0 0 16,0-1-16,0 1 0,-21 0 15,22 0-15,-1 0 0,-21 0 16,0-1-16,21 1 0,-21 0 16,21 0-16,-21 0 0,21 0 0,-21-1 15,0 44 16,0-1-31,0 0 16,0 0-16,0 0 0,0 0 0,0 1 16,0-1-16,0 0 0,0 0 15,0 0-15,0 0 0,0 1 16,0-1-16,0 0 0,0 0 16,21-21-1,1 0 1,-1 0-16,0-21 15,0 21-15,0-21 0</inkml:trace>
  <inkml:trace contextRef="#ctx0" brushRef="#br0" timeOffset="137776.22">13187 995 0,'0'0'0,"0"-42"0,0-1 15,0 22-15,0 0 0,0 0 16,0 0-16,0-1 15,-21 22-15,21 22 16,0-1-16,0 21 16,0 0-16,-22 1 0,22-1 15,0 0-15,-21 1 0,21 20 0,0-20 16,0-1-16,0 0 0,0-21 16,-21 22-16,21-22 0,0 21 0,-21-21 15,21 1-15,0-1 0,0 0 16,0 0-16,0 0 0,0 0 15,21-42 17,0 0-17,0 0-15</inkml:trace>
  <inkml:trace contextRef="#ctx0" brushRef="#br0" timeOffset="138204.54">13335 1249 0,'0'21'32,"0"0"-32,0 0 0,-21 1 15,21-1-15,0 0 16,-21 0-16,21 0 0,-22 0 16,22 1-16,0-1 15,0 0-15,0 0 16,0 0-1,22-21 1,-1 0-16,0 0 0,0 0 0,0 0 16,0 0-16,1 0 0,-1 0 0,0-21 15,0 21-15,0-21 16,-21 0-16,0 0 0,21 21 0,-21-43 16,22 22-16,-22 0 0,0 0 15,0 0-15,0-43 16,0 43-16,-22 0 0,1 21 15,21-21-15,-21 21 0,0 0 16,0 0-16,0 0 0,-1 0 16,1 21-16,0-21 0,21 21 15,-21 0-15,0-21 16,21 21-16,21-21 31,0 0-31,0 0 16</inkml:trace>
  <inkml:trace contextRef="#ctx0" brushRef="#br0" timeOffset="138725.32">13843 1270 0,'-21'0'0,"0"0"15,21-21-15,-22 21 16,22-21-1,0 0 1,22 21 15,-1 0-31,0 0 16,0 0-16,-21 21 0,21 0 16,-21 0-16,0 0 15,21 0-15,-21 1 0,0-1 16,0 0-16,0 0 0,0 0 0,0 0 15,0 1-15,-21-1 0,21 0 16,-21 0-16,21 0 0,0 0 16,-21-21-1,21-21 17,21 21-17,-21-21-15,21 0 0,-21 0 16,21 0-16,1-1 0,-22 1 15,21 0-15,0 0 0,-21-21 16,0 20-16,21 22 0,0-21 16,-21 0-16,0 0 0,0 0 15,21 21-15,-21 21 63,22-21-63,-1 0 15</inkml:trace>
  <inkml:trace contextRef="#ctx0" brushRef="#br0" timeOffset="139212.31">14520 1228 0,'0'0'0,"21"-21"15,-21-1-15,0 1 16,0 0-1,-21 0-15,0 21 16,0 0-16,0 0 0,0 0 16,-1 0-16,-20 21 0,21-21 15,0 21-15,0 0 0,-1 1 0,-20-1 16,21-21-16,0 21 0,0 0 16,21 0-16,0 0 0,0 1 15,21-1-15,0-21 16,0 0-16,21 0 15,-20 0-15,-1 21 0,21-21 0,-21 0 16,0 0-16,22 0 0,-22 0 16,0 0-16,0 21 0,0-21 0,1 0 15,-1 21-15,-21 0 16,0 1-16,0-1 16,0 0-1,-21 0-15,-1-21 16,1 0-16,0 21 0,0-21 15,0 0-15,0 0 0,-1 0 16,1 21-16,0-21 0,0 0 0,-21 0 16,20 0-16,1 0 0,0 0 15,0 0-15,0 0 0,0 0 0,-1 0 16,1 0-16,0 0 16,21-21-1,0 0 1,0 0-16</inkml:trace>
  <inkml:trace contextRef="#ctx0" brushRef="#br0" timeOffset="139708.34">12679 931 0,'0'0'0,"21"0"15,0 0 1,21-21-16,22 21 0,-1 0 16,22 0-16,0-21 0,21 21 0,-1 0 15,1 0-15,0 0 0,-21-21 16,21 21-16,-1 0 0,1 0 0,-21 0 16,0 0-16,-22 0 0,1-21 15,-22 21-15,0 0 0,1 0 16,-22 0-16,0 0 0,0 0 31,-21 21 47,-21-21-78,0 21 16,21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2:12:04.9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24236 5122 0</inkml:trace>
  <inkml:trace contextRef="#ctx0" brushRef="#br0" timeOffset="10128.02">1566 868 0,'-21'21'16,"0"-21"-16,21-21 62,0 0-46,0 0-16,21 21 0,0-22 16,0 1-16,1 0 0,-1 0 15,-21 0-15,21 0 0,-21-1 0,21 1 16,-21-21-16,0 21 0,0 0 15,0-1-15,0 1 16,-21 21-16,0 0 16,-22 0-16,22 0 0,-21 0 15,0 0-15,-1 21 0,1-21 0,0 22 16,-1-1-16,1 0 0,0 0 16,-1 0-16,1 0 0,21 1 15,-22-1-15,22 0 0,0 0 0,21 0 16,0 0-16,0 1 0,0-1 15,0 0-15,0 0 0,0 0 16,0 0-16,21 1 0,0-1 16,1 0-16,-1 0 0,0 0 15,21 0-15,-21 1 0,1 20 16,20-21-16,-21 0 0,0 0 16,0 1-16,1-1 0,-1 0 15,-21 0-15,0 0 0,0 0 0,0 1 16,-21-1-16,-1 0 0,1 0 15,-21 0-15,0 0 0,-1-21 16,1 22-16,0-22 0,-1 0 0,1 0 16,0 0-16,20 0 0,-20 0 15,0 0-15,21-22 0,-22 1 0,22 0 16,-21 21-16,21-21 16,-1 0-16,22 0 0,0-1 0,-21 1 15,21 0-15,21 0 31,1 21-31,-1 0 0,0 0 0,0 0 16,21-21-16</inkml:trace>
  <inkml:trace contextRef="#ctx0" brushRef="#br0" timeOffset="10522.97">1460 1291 0,'0'0'0,"22"0"16,-1-21 0,0 21-16,-21-21 0,21 0 15,0 0-15,0-1 0,-21 1 16,22 0-16,-22 0 0,21 0 16,-21 0-16,21-1 0,-21 1 15,0 0-15,-21 21 16,0 21-1,-1 0-15,-20 1 0,21-1 16,0 21-16,0-21 0,-1 22 16,1-22-16,0 21 0,0 22 15,21-22-15,0-21 16,0 21-16,0-20 0,21-1 16,-21 0-16,21 0 0,0-21 15,1 0-15,-1 21 0,0-21 16,21 0-16,-21 0 0,1 0 0,20 0 15,-21-21-15,0 0 0,22 21 16,-22-21-16,42-43 0,-20 43 16,-22-21-16</inkml:trace>
  <inkml:trace contextRef="#ctx0" brushRef="#br0" timeOffset="10786.7">2159 593 0,'0'-21'0,"0"42"0,-21-64 15,0 22-15,-1 21 16,1 0-16,21 21 16,-21 1-16,21-1 0,-21 0 0,21 21 15,0 1-15,0-1 0,-21 21 16,21 1-16,-21-1 0,21-20 16,0 20-16,0 1 0,-22-22 0,22 22 15,-21-22-15,21 0 0,0-21 16,0 22-16,0-22 0,0 0 0,0 0 15,0 0-15,0 1 16,21-22 0,1 0-16,-22-22 15,21 22-15,0-21 0</inkml:trace>
  <inkml:trace contextRef="#ctx0" brushRef="#br0" timeOffset="11195.37">2138 1334 0,'0'0'0,"-21"21"16,21 0 0,21-21 31,0 0-47,0 0 0,0-21 15,0 0-15,1-1 0,-1 1 0,0 0 16,0 0-16,0 0 0,0 0 15,1-1-15,-22 1 0,0 0 0,0 0 16,0 0 0,-22 21-16,1 0 0,0 0 15,0 21-15,0 0 0,0 0 16,-1 0-16,1 22 0,0-22 16,0 0-16,0 21 0,0-20 15,21-1-15,0 0 0,0 0 16,0 0-16,0 0 0,0 1 0,0-1 15,21-21 1,0 0-16,0 0 0,21 0 0,-20 0 16,20 0-16,0 0 0,1 0 15,-22-21-15,21 21 0,0-22 0,1 1 16,-1 0-16,-21 0 0,22 0 16,20-22-16</inkml:trace>
  <inkml:trace contextRef="#ctx0" brushRef="#br0" timeOffset="11639.21">2752 1122 0,'0'0'0,"0"-21"0,0 42 32,0 0-32,-22 0 15,22 0-15,-21 22 16,21-22-16,0 0 0,-21 0 0,21 0 16,0 22-16,0-22 15,0 0-15,0 0 0,0 0 0,0 1 0,0-1 16,0 0-1,-21-21 1,21-21 0,-21 0-1,21-1-15,0 1 0,0 0 16,0 0-16,0 0 0,0-22 16,0 22-16,21-21 0,0 0 0,0-1 15,22 22-15,-22-21 0,21-1 16,0 22-16,1 0 0,-1 0 0,0 0 15,1 21-15,-1 0 0,0 0 16,1 21-16,20 42 0,-42-41 16,-21 20-16,0 0 0,0-21 15,0 22-15,0-22 0,0 21 16,0-21-16,0 1 0,0-1 16,-21 0-16,0 0 0,0 0 0,21 0 15,-21-21 1,21-21 15,21 0-15</inkml:trace>
  <inkml:trace contextRef="#ctx0" brushRef="#br0" timeOffset="11882.3">3556 995 0,'0'21'31,"0"0"-31,0 0 16,0 1-16,0 20 0,0-21 15,0 0-15,0 0 0,0 1 0,-21-1 16,0 21-16,21-21 0,-22 0 16,22 1-16,-21-1 0,21 0 15,0-42 16,21 21-15,-21-21-16,22-1 0</inkml:trace>
  <inkml:trace contextRef="#ctx0" brushRef="#br0" timeOffset="12214.48">3746 614 0,'0'0'0,"-21"0"0,0 0 0,0 0 15,0 0-15,0 21 0,-1 0 16,1 22-16,0-22 0,0 0 16,0 21-16,21 1 15,0-22-15,0 0 0,0 0 0,0 0 16,0 0-16,21-21 16,0 0-16,0 0 0,0-21 15,1 0-15,-1 0 0,21 0 0,-21 0 16,0-1-16,-21 1 0,22 0 15,-22 0-15,0 0 0,0-22 16,0 22-16,0 0 0,0 0 16,-22 21-16,1 0 0,0 0 15,0 0-15,0 0 0,0 0 16,-1 0-16,1 21 0,0 0 0,0 0 16,0 1-16,21-1 0,-21 0 15,-1 21-15,1-21 16</inkml:trace>
  <inkml:trace contextRef="#ctx0" brushRef="#br0" timeOffset="13542.2">4000 1164 0,'0'0'0,"22"-21"0,-22 0 0,21 0 16,-21 0-16,0-1 16,0 1-16,0 0 0,0 42 47,0 0-32,-21 22-15,21-22 0,-22 21 0,22 1 16,0-22-16,-21 21 0,21 0 15,-21-20-15,21-1 0,0 21 0,0-21 16,0 0-16,0 1 16,0-1-16,21-21 0,0 0 15,1 0-15,-1 0 0,0 0 16,0 0-16,0 0 0,0-21 0,22-1 16,-22 1-16,21 0 0,-21 0 15,1 0-15,20-22 0,-21 22 16,0-21-16,0 0 0,1-1 0,-22 22 15,0-21-15,0 21 0,0-22 16,0 22-16,0 0 16,0 42-1,0 0 1,0 22-16,0-22 0,-22 21 0,22 0 16,-21-20-16,21 20 0,0-21 15,0 21-15,0-20 0,0-1 16,0 0-16,0 0 0,0 0 0,21-21 15,1 0 1,-1 0-16,21 0 0,-21 0 0,22 0 16,-22 0-16,21-21 0,-21 0 15,22 0-15,-22 0 0,0-1 16,0 1-16,0-21 0,0 21 0,1 0 16,-22-22-16,21 22 0,-21-21 15,0 21-15,0-1 0,0 1 0,0 42 47,0 1-47,0-1 0,0 0 0,0 21 16,0-21-16,0 22 15,0-22-15,-21 21 0,-1 1 16,22-22-16,0 21 0,-21-42 0,21 21 16,0 0-16,0 1 15,0-44 16,0 1-15,0 0-16,0 0 0,0 0 16,0 0-16,0-22 0,21 22 0,1-21 15,-1 21-15,0-22 0,0 1 16,0 21-16,22-22 0,-22 22 0,21 0 16,-21 0-16,0 21 0,22 0 15,-22 0-15,0 0 0,0 0 0,22 21 16,-22 21-16,0-20 0,0-1 15,0 21-15,0-21 0,1 22 16,-22-22-16,0 0 0,21 21 16,-21-21-16,0 1 0,0-1 0,0 0 15,0 0-15,0 0 0,0 0 16,-21-21-16,-1 0 16,1 0-1,0 0-15,21-21 16,0 0-16,0 0 0,0 0 15,0 0-15,0-1 0,0-20 0,0 21 16,21-21-16,0-1 0,22 1 16,-22 0-16,21-1 0,22 22 15,-22-21-15,22 21 0,-1-1 16,-21 22-16,22 0 0,-22 0 0,22 22 16,-43 20-16,21-21 0,-21 21 15,1-20-15,-1 20 0,-21-21 0,0 21 16,0 1-16,0-22 0,0 0 15,0 21-15,0-20 0,0-1 0,-21 0 16,-1-21-16,22 21 0,-21-21 16,0 0-1,0 0-15</inkml:trace>
  <inkml:trace contextRef="#ctx0" brushRef="#br0" timeOffset="14906.84">7726 720 0,'21'0'31,"0"0"-31,0 0 0,0 0 0,22-21 16,-22-1-16,21 22 0,1-21 0,-1 0 16,0 0-16,1-21 0,-22 20 15,63-41-15,-62 42 0,-1-22 16,-21 22-16,0-21 0,0 21 15,0 0-15,0-1 0,-43 1 16,22 0-16,-21 21 0,0 0 0,-1 0 16,-20 0-16,-1 0 0,1 21 15,-1 0-15,1 1 0,-1-1 16,1 0-16,-1 0 0,22 21 0,0-20 16,20 20-16,1 21 15,21-20-15,0-22 0,0 21 16,21-21-16,1 22 0,20-1 0,43 22 15,-43-43-15,21 21 16,-20-21-16,20 22 0,-20-1 0,-1-21 16,0 21-16,1-20 0,-1 20 15,-21-21-15,0 21 0,0-20 0,-21 20 16,0-21-16,0 0 0,-42 0 16,-21 22-16,20-22 0,1 0 15,0 0-15,-22-21 0,22 0 16,-43 0-16,43 0 0,-1 0 15,1 0-15,21-21 0,-21 21 16,20-21-16,1-21 0,0 20 16,0 1-16,0-21 0,21 0 0,-21-1 15,21 1-15,-22 21 0,22-22 16,0 22-16,0 0 0,0 0 16,0 0-16,0 42 15,0 0 1,0 0-16,22 0 0,-1 22 0,-21-22 15,0 0-15,21 21 0,-21-20 16,21 20-16,-21-21 0,21 21 0,0-20 16,-21-1-16,22 0 0,-1 0 15,-21 0-15,21 0 0,0 1 16,0-22-16,22 0 0,-22 0 0,0 0 16,21 0-16,-21 0 0,22 0 15,-22 0-15,21 0 0,1-22 0,-1 1 16,0 0-16,-21 0 0,22 0 15,-22-22-15,21 22 0,-21 0 0,1-21 16,-22 21-16,21-22 0,-21 22 16,0-21-16,0 21 0,0-1 0,0 1 15,0 0-15,0 0 0,-21 42 32,21 0-17,0 0-15,-22 22 0,1-22 0,21 21 16,-21-21-16,21 22 0,0-22 15,0 21-15,0-21 0,0 1 0,0 41 16,0-42-16,0 0 16,21 1-16,0-22 0,1 0 0,-1 0 15,0 0-15,0 0 0,0 0 16,22 0-16,-22-22 0,0 22 0,21-21 16,-21 0-16,1 0 0,-1 0 15,0 0-15,-21-1 0,0 1 0,21-21 16,-21 21-16,0 0 0,0-22 15,0 22-15,0 0 0,0 0 16,0 0-16,0 42 31,-21 0-31,21 0 0,0 21 0,-21-20 16,21-1-16,-21 21 0,21-21 16,0 0-16,0 22 0,0-22 15,0 0-15,0 0 0,0 0 0,0 1 16,0-1-16,21-21 15,0 0-15,0 0 0,0 0 16,22 0-16,-22-21 0,21-1 0,-21 22 16,22-21-16,-1 0 0,-21 0 15</inkml:trace>
  <inkml:trace contextRef="#ctx0" brushRef="#br0" timeOffset="15211.8">8848 1122 0,'0'-42'15,"0"84"-15,0-106 0,0 43 16,0 0-16,-22 21 0,1 0 15,0 0-15,21 21 0,0 0 16,-21 1-16,21-1 0,-21 0 0,21 21 16,0 1-16,0-1 0,0 0 15,-21 1-15,21-1 0,0 0 16,-22 22-16,22-1 0,0 1 0,-21 20 16,21-20-16,-21 21 0,0-1 15,21 1-15,-21 0 0,0 20 0,21-20 16,-22 21-16,22-21 0,-21-1 15,21 1-15,0 0 0,0-22 0,0 1 16,0-1-16,0-21 0,0 1 0,0-22 16,0 0-16,0 0 0,0 0 15,0-42 1,0 0-16,0 0 0,0-21 0,0-1 16,0-20-16,0-1 0,21 1 15,1-22-15,-1 0 0</inkml:trace>
  <inkml:trace contextRef="#ctx0" brushRef="#br0" timeOffset="15518.84">8699 1482 0,'0'0'0,"0"-43"15,0 1-15,0 0 0,0 21 0,0-22 16,0 22-16,0-21 0,0 21 16,22-1-16,-1 1 0,0 0 0,21 0 15,1 0-15,-1 0 0,0 21 16,1 0-16,-1 0 0,0 0 0,-21 0 15,22 21-15,-22 0 0,21 21 16,-42 1-16,0-22 0,0 0 16,-21 0-16,0 21 0,0-20 15,-22-1-15,1 0 0,0 0 16,-1 0-16,22 0 0,-21-21 0,0 22 16,-1-22-16,22 0 0,0 0 15,21 21-15,-21-21 0,42 0 31,-21-21-31,21 21 16,21-22-16,-20 1 0,20 21 0,0-21 16</inkml:trace>
  <inkml:trace contextRef="#ctx0" brushRef="#br0" timeOffset="15847.14">9483 1058 0,'0'0'0,"-22"22"31,22-1-31,-21 0 16,21 21-16,0-21 0,0 22 0,-21-1 15,21 0-15,0 22 0,0-22 16,0 22-16,0 20 0,0 1 0,0 0 16,0-1-16,0 1 0,0 0 15,-21-1-15,0 22 0,21-21 0,-21 21 16,-1 0-16,22-22 0,0 22 0,-21-21 15,0-1-15,21-20 16,0 21-16,0-22 0,0 1 0,0-22 16,0 0-16,-21 22 0,21-43 15,0 0-15,0-42 16,0 0-16,0-22 16,0 22-16,0-21 0,0-22 0,21 22 15,-21-21-15,0-1 0,21-21 16,0 1-16</inkml:trace>
  <inkml:trace contextRef="#ctx0" brushRef="#br0" timeOffset="16162.84">9398 1736 0,'0'0'0,"0"-64"15,0 1-15,0 20 0,-21 1 16,21 0-16,0-1 0,0 22 0,0-21 16,0 0-16,0 20 0,0-20 15,0 21-15,21 0 0,0-22 0,0 22 16,0-21-16,22 21 0,-1 0 15,0-1-15,22 22 0,-22 0 0,22 0 16,-22 0-16,0 0 0,1 0 16,-1 22-16,-21 20 0,0-21 0,-21 0 15,0 22-15,0-22 0,-21 21 16,-21-21-16,0 0 0,20 1 16,-20-1-16,0 0 0,-43 21 15,43-21-15,-1-21 0,22 0 16,0 22-16,0-22 0,0 0 0,0 0 15,42-22 17,0 1-32,0 0 15,0 21-15,22-21 0</inkml:trace>
  <inkml:trace contextRef="#ctx0" brushRef="#br0" timeOffset="16593.34">10223 1037 0,'0'0'0,"22"-21"0,-22 0 15,0 0-15,0 0 16,-22 21 0,1 0-16,0 21 0,0 0 15,0 0-15,0 21 0,-22-20 16,22 20-16,0 0 0,0 1 16,0-22-16,-1 21 0,1 0 0,21 1 15,0-22-15,0 21 0,0 1 16,21-22-16,1 0 0,20 0 0,-21 0 15,21-21-15,43 0 16,-43 0-16,1 0 0,-22-21 0,64-21 16,-43 21-16,0-1 15,-21 1-15,1 0 0,-1-21 0,0 21 16,-21-22-16,0 1 16,0 0-16,0-22 0,-21 22 0,0-1 15,-1 1-15,1 0 0,0 21 16,-42-22-16,41 22 0,-20 21 15,0 0-15,-1 0 0,22 21 16,-63 0-16,62 22 0,1-22 16,0 21-16,0-21 0,21 22 15,0-1-15,0 22 16,0-43-16,0 0 0,21 0 16,0 0-16,0 0 0,1 1 0,-1-22 15,21 0-15,-21 0 0,22 0 0,-22 0 16</inkml:trace>
  <inkml:trace contextRef="#ctx0" brushRef="#br0" timeOffset="16975.84">10477 1228 0,'0'-21'0,"0"42"0,0-64 15,0 22-15,0 0 0,22 0 16,-22-21-16,0 20 0,21 1 16,0 0-16,0 0 15,0 0-15,0 21 0,1-21 0,20 21 16,-21 0-16,21 0 0,1 0 15,-1 0-15,0 21 0,-20 0 16,20 0-16,21 21 0,-20 1 16,-22-22-16,0 21 0,-21-21 15,0 22-15,0 41 16,0-41-16,-21-22 0,21 0 16,-42 0-16,20 0 0,1-21 15,0 0-15,0 0 0,0 0 16,21-21-1,0 0-15,0 0 16,0 0-16,0 0 0,0-22 0,0 22 16,0-21-16,0 21 0,21-22 0,0 1 15,0 0-15,0-1 16,43-20-16,-43 42 0,0-1 16,0 1-16,22 0 0,-22 0 15,0 0-15,21 21 0,-20-21 0,-1 21 16,0 0-16</inkml:trace>
  <inkml:trace contextRef="#ctx0" brushRef="#br0" timeOffset="17243.57">11726 614 0,'0'0'16,"0"-21"-16,0 0 0,0-1 16,0 1-16,-21 21 31,0 21-31,0 1 15,21-1-15,0 0 0,-21 21 0,21 1 16,-22 20-16,22-21 0,-21 22 16,0-1-16,21 1 0,0-22 0,-21 1 15,21 20-15,-21-21 0,21 1 16,0-22-16,0 21 0,0-21 0,0 1 16,0-1-16,0 0 0,21-21 46,0-21-46,21 21 0,-20-21 0</inkml:trace>
  <inkml:trace contextRef="#ctx0" brushRef="#br0" timeOffset="17595.84">12150 974 0,'0'0'0,"21"-21"0,-21-64 16,-21 85-1,-1 0-15,1 0 0,-21 21 16,0-21-16,20 21 0,-20 0 0,21 1 15,0-1-15,0 0 0,-1 0 16,1 0-16,21 0 0,0 1 0,0-1 16,0 0-16,0 0 15,0 0-15,21-21 0,1 21 0,20-21 16,21 22-16,-41-1 0,20-21 16,0 0-16,1 21 0,-22-21 15,21 21-15,-21-21 0,0 0 0,-21 21 16,0 0-16,0 1 15,-21-22-15,0 21 16,-21-21-16,21 0 0,-22 21 16,1-21-16,0 21 0,-1-21 0,1 0 15,21 0-15,-22 0 0,22 0 16,0 0-16,0 0 0,0 0 16,0 0-16,-1 0 0,1-42 15,21 21-15,0-1 0,0 1 16,0 0-16</inkml:trace>
  <inkml:trace contextRef="#ctx0" brushRef="#br0" timeOffset="17814.75">11536 783 0,'0'0'15,"21"0"1,0 0-1,0 0-15,22 0 16,-22 0-16,0 0 0,21 0 0,-21 0 16,22 0-16,-22 0 0,0 0 15,0 0-15,0 0 0,1 0 16,-22-21-16,21 21 0</inkml:trace>
  <inkml:trace contextRef="#ctx0" brushRef="#br0" timeOffset="20048.31">13547 910 0,'0'0'0,"-22"-63"32,22 42-32,0-1 0,0 1 15,-21 21 1,21 21-16,0 1 16,0-1-16,0 21 0,-21 0 0,21 1 15,0-1-15,0 0 0,-21 1 16,21-1-16,-21 0 0,0 1 0,21-22 15,0 21-15,-22-21 0,22 1 16,-21-1-16,21 0 16,0-42 15,0 0-31,0-1 16,0 1-16,0 0 0,21-21 15,1 21-15,-22-22 0,21 22 0,0-21 16,0-1-16,0 1 0,0 0 15,1-1-15,-1 1 0,0 21 0,21 0 16,-21 0-16,22-1 0,-22 22 16,21 0-16,1 43 0,-1-1 15,-21 0-15,0 1 0,-21-1 16,0 0-16,0 43 16,0-64-16,0 64 15,0-64-15,0 0 0,0 0 0,0 1 16,0-1-16,-21-21 0,0 0 15,21-21 1,0-1 0,0 1-16,0 0 0,0 0 15,0-21-15,21 20 0,0-20 16,0 0-16,1-1 0,-1 1 0,0 0 16,0-1-16,21 1 0,1 0 15,-22 21-15,21-1 0,1 1 0,-1 21 16,0 0-16,1 0 0,-22 0 15,0 21-15,0 1 0,0 20 0,-21 0 16,0 1-16,0-1 0,0 0 16,0 22-16,0-22 0,0 0 15,-21-20-15,21 62 0,0-63 16,0 1-16,0-1 0,0 0 16,21-21-16,0 0 15,22 0-15,-22-21 16,0 0-16,0-1 0,0 1 0,22 0 15,-22 0-15,0 0 0,0 0 16,0-22-16,1 22 0,-1-21 0,0-1 16,0 1-16,-21 0 0,21-22 15,-21 22-15,21 0 16,-21 20-16,0 1 0,0 0 16,0 42 15,0 0-31,-21 1 0,21 20 0,-21 0 15,21 1-15,-21-1 0,21 0 0,0 1 16,0-22-16,0 21 0,0 0 16,0-20-16,0-1 0,0 0 0,0 0 15,0 0 1,21-21-16,0 0 0,0 0 0,1 0 16,20-21-16,-21 21 15,21-21-15,-20 0 0,20 0 0,0-1 16,-21 1-16,1 0 0,20-21 15,-21 21-15,0-22 0,0 1 0,1 0 16,-1-1-16,0 22 0,-21-21 16,0-1-16,21 22 0,-21 0 0,0 0 15,0 0-15,0 42 32,0 0-32,0 0 0,0 22 15,-21-1-15,21-21 0,0 21 0,-21 1 16,21-1-16,0 0 0,0-20 15,0 20-15,0-21 0,0 21 16,0-20-16,0-1 0,21-21 0,0 21 16,0-21-16,0 0 0,22 0 15,-22 0-15,21 0 0,-21 0 0,22 0 16,-22 0-16,21-21 0,-21 0 16,1 21-16,-1-22 0,21-20 15,-21 0-15,0 21 0,1-22 16,-22 1-16,21 0 0,-21-1 0,21 1 15,-21 0-15,21-1 0,-21-20 16,0 20-16,21 22 0,-21-21 0,0 0 16,21 20-16,-21 1 0,0 0 15,0 42 17,0 0-32,-21 1 0,0 20 15,0-21-15,21 21 0,-21 22 0,0-22 16,21 22-16,-22-22 0,22 22 15,0-22-15,0 43 0,0-43 16,0 0-16,0-21 0,0 22 16,22-22-16,-22 0 0,21 0 0,0-21 15,0 0-15,21 0 16,-20 0-16,-1 0 0,42 0 16,-20 0-16,-22-21 0,21 0 15,-21 0-15,22 0 0,-22-1 0,0 1 16,21-21-16,-21 0 0,1-1 15,-1 1-15,0-22 0,0 22 0,0-21 16,0 20-16,1 1 0,-22-22 16,0 22-16,0 0 0,0 21 0,0-22 15,0 22-15,-22 42 32,1 0-32,21 1 0,-21 20 0,0-21 15,21 21-15,-21 1 0,0 20 16,21-20-16,0 20 0,-22-21 0,22 22 15,0-22-15,0 1 16,0-1-16,0 0 0,0-21 0,0 22 16,22-22-16,-1 0 0,0-21 15,0 21-15,0-21 0,22 21 0,-22-21 16,0 0-16,21 0 0,-21 0 16,1-21-16,-1 0 0,21 21 15,-21-21-15,0 0 0,1 0 0,20-22 16,-21 22-16,0-21 0,0 21 0,1-22 15,-1 1-15,-21 21 0,21 0 16,-21-1-16,0 1 0,21 0 0,-21 42 31,0 0-31,-21 1 0,21-1 16,-21 21-16,21-21 0,0 0 16,0 22-16,0-22 0,0 0 0,0 0 15,0 0-15,0 1 0,21-22 16,0 21-16,0-21 0,0 0 15,1 0-15,-1 0 0,0 0 16,0 0-16,0 0 0,0-21 0,1-1 16,-1 1-16,0 21 0,0-42 15,0 21-15,-21 0 0,21-22 0,1 22 16</inkml:trace>
  <inkml:trace contextRef="#ctx0" brushRef="#br0" timeOffset="20218.48">17081 572 0,'0'0'16,"-21"0"-16,0 0 0,0 0 16,0 0-1,21 21 32,-21-21-31</inkml:trace>
  <inkml:trace contextRef="#ctx0" brushRef="#br0" timeOffset="20443.58">16150 826 0,'0'0'15,"-21"21"-15,42-21 31,0 0-31,0 0 0,1 0 16,20 0-16,-21 0 0,21 0 0,1 0 16,-1 0-16,0 0 0,1 0 15,-1 0-15,0 0 0,1 0 16,41 0-16,-41 0 16,-1 0-16,-21 0 0</inkml:trace>
  <inkml:trace contextRef="#ctx0" brushRef="#br0" timeOffset="20810.81">17145 847 0,'0'-21'15,"-21"21"1,21 21 0,0 0-1,0 0-15,0 0 0,0 22 16,0-22-16,0 21 0,0 0 15,0 1-15,0-1 0,-21 43 16,21-22-16,0-20 0,-22 20 16,1 1-16,21-1 0,-21 22 0,0-1 15,21-20-15,-21 21 0,0-1 0,21-20 16,-22 20-16,22-20 0,-21 21 16,21-22-16,0-21 0,0 22 0,0-22 15,0 1-15,0-22 0,0 0 16,0 0-16,0 0 0,0-42 31,0 0-31,0 0 16,0 0-16,0-22 0,0 22 0,0-21 15,21-1-15,1 1 0,-1-21 0,0 20 16,0-20-16,0-1 0,22-20 16</inkml:trace>
  <inkml:trace contextRef="#ctx0" brushRef="#br0" timeOffset="21102.4">17208 1270 0,'0'0'0,"0"-42"0,-21-1 0,21 22 16,-21-21-16,21 0 0,0-1 16,0 1-16,0 21 0,0-22 15,21 22-15,0 0 0,22 0 0,-22 0 16,21 0-16,1-1 16,-1 22-16,0 0 0,-21 0 0,22 0 15,-1 0-15,-21 0 0,0 22 16,1-1-16,-1 21 0,-21-21 0,0 0 15,0 22-15,0-22 0,0 21 16,-21-21-16,-22 1 0,22-1 0,-21 0 16,21 0-16,-22 0 0,1 0 15,21-21-15,-22 22 0,22-22 0,0 0 16,0 0-16,21-22 31,0 1-31,21 0 0,0 0 16,22 0-16,-22 0 0</inkml:trace>
  <inkml:trace contextRef="#ctx0" brushRef="#br0" timeOffset="21364.11">17992 423 0,'0'22'31,"0"-1"-31,0 0 0,0 21 15,0-21-15,-22 22 0,22-1 0,0 0 16,-21 64-16,0-63 16,21 20-16,-21-21 0,21 1 15,0-1-15,0 43 0,0-64 16,0 21-16,0-21 0,0 1 16,0-1-16,21-21 15,0 0-15,0 0 0,1-21 16,-1-1-16,0 1 0,0 0 15,0 0-15</inkml:trace>
  <inkml:trace contextRef="#ctx0" brushRef="#br0" timeOffset="21739.45">18119 1016 0,'0'21'31,"21"0"0,0-21-31,0 0 16,0 0-16,0 0 0,22-21 15,-22 21-15,21-21 0,-21 21 0,22-21 16,-22 0-16,0 0 0,21-1 16,-20 1-16,-22 0 0,0 0 15,21 0-15,-21 0 0,0-1 0,0 1 16,-21 21-16,-1 0 16,1 0-16,-42 21 15,20 22-15,1-22 0,0 21 0,21 1 16,-22-1-16,22 0 0,-21 1 15,42-1-15,0 0 0,-21 22 16,21-22-16,21-21 0,0 0 16,0 1-16,21-22 0,1 21 0,20-21 15,-20 0-15,20 0 0,1 0 16,-22 0-16,21 0 0,-20-21 0,-1-1 16,0 1-16,1 21 0,-22-21 15,21 0-15,-21 0 0,1 0 0,-22-1 16,0 1-1,21 0-15</inkml:trace>
  <inkml:trace contextRef="#ctx0" brushRef="#br0" timeOffset="21881.77">18902 1185 0,'0'0'16,"0"22"-16,-21-22 0,-1 0 16,22 21-16,-21-21 31,0 0-31,0 0 15,0 0-15,-22 0 16,1 0-16</inkml:trace>
  <inkml:trace contextRef="#ctx0" brushRef="#br0" timeOffset="22772.05">1037 2561 0,'0'-21'0,"0"42"0,21-63 0,-21 21 16,21 0-16,1-1 0,-22 1 0,0 0 15,0 0-15,0 0 16,21 21-16,-21 21 31,0 21-31,0 1 0,0 20 16,0 1-16,0-1 0,0 22 15,0-22-15,0 22 0,0 21 0,0 0 16,0-1-16,0 1 0,-21 0 16,21 21-16,-22-21 0,22 21 15,-21-21-15,21 21 0,0-43 0,0 22 16,0-21-16,0-22 0,0 1 16,0-1-16,0-20 0,0-22 15,0 0-15,0 0 0,0-42 31,0 0-31,21-21 0,1-1 0,-22-20 16,0-1-16,21 1 0,-21-1 16,0-20-16,0 20 0</inkml:trace>
  <inkml:trace contextRef="#ctx0" brushRef="#br0" timeOffset="23134.28">1058 3196 0,'0'0'15,"-21"-63"-15,0 20 0,0-20 0,21 21 16,-21 20-16,-1-20 0,22 21 15,-21-21-15,21 20 0,0 1 0,0-21 16,0 21-16,0 0 0,0-1 16,21-20-16,1 21 0,-1 0 15,21-22-15,0 22 0,64 0 16,-42 21-16,-1 0 16,1 0-16,-22 0 0,22 42 0,-22-20 15,-21 20-15,0 21 0,0-20 16,-21-1-16,0 0 0,-21 22 0,-21-22 15,0 1-15,-1-1 0,1 0 16,0-21-16,-1 22 0,1-22 16,0 0-16,-1 0 0,22-21 15,-21 0-15,21 0 0,-1 0 16,22-21 0,0 0-16,22 0 15,-1 0-15,0-1 16,0 22-16,0-21 0,0 0 15,22 0-15,-22 21 0,21-21 0,-21 0 16,22-1-16,-22 22 0</inkml:trace>
  <inkml:trace contextRef="#ctx0" brushRef="#br0" timeOffset="23507.76">1566 2921 0,'0'-21'0,"-21"21"15,21-21-15,0 0 16,0-1-16,0 1 15,0 0-15,21 0 0,0 0 16,1 0-16,-1-1 0,21 22 16,-21-21-16,22 21 0,-22 0 0,21 0 15,-21 0-15,22 0 0,-1 21 16,-21 1-16,0-1 0,0 0 0,1 0 16,-1 21-16,-21-20 0,0-1 15,0 21-15,0-21 0,0 0 16,0 1-16,-21-1 0,21 0 0,-22 0 15,1-21-15,21 21 0,-21-21 16,0 0-16,0 0 0,21-21 16,0 0-1,0 0-15,0 0 16,0-1-16,0 1 0,0 0 16,0 0-16,0 0 0,21-22 0,0 22 15,0 0-15,0 0 0,1 0 16,-1 0-16,21 21 0,-21-22 15,22 1-15,-1 0 0,0 21 0,-21-21 16,22 21-16</inkml:trace>
  <inkml:trace contextRef="#ctx0" brushRef="#br0" timeOffset="23880.18">2498 2561 0,'0'0'0,"-22"0"15,1 0-15,0 0 0,-21 0 16,21 21-16,-1 1 0,-20-1 0,21 0 15,0 21-15,-22-21 0,22 22 16,0-1-16,0-21 0,21 22 0,0-22 16,0 21-16,0-21 0,0 0 15,0 1-15,42-1 0,22-21 16,-43 21-16,21-21 0,1 0 16,20 0-16,-21 0 0,43-21 15,-43 0-15,1-1 0,-1 1 16,0 0-16,1 0 15,-22 0-15,0 0 0,0-1 0,-21 1 16,0-21-16,0 21 0,0-22 16,0 22-16,-42-42 0,0 20 15,-1 22-15,1 21 0,21 0 16,-22 0-16,1 0 0,0 0 16,-1 0-16,1 21 0,21 22 0,-21-22 15,20 0-15,1 21 0,21-20 16,0 20-16,0-21 0,0 0 0,0 22 15,21-22-15,22-21 0,-22 21 16,21-21-16</inkml:trace>
  <inkml:trace contextRef="#ctx0" brushRef="#br0" timeOffset="24586.39">3556 2604 0,'21'-22'16,"-42"44"-16,42-65 0,-21 22 0,-21 21 15,-21-21-15,20 21 0,-20 0 16,0 0-16,21 21 0,-22 0 16,1 0-16,21 1 0,-22 20 15,22-21-15,0 21 0,0-20 16,0 20-16,21-21 0,0 0 0,0 22 16,0-22-16,0 0 0,0 0 15,0 0-15,21-21 16,0 0-16,21 0 0,-20 0 0,20 0 15,-21 0-15,21-21 0,1 0 16,-1 0-16,0 0 0,1 21 0,-22-43 16,21 22-16,-21 0 0,1 0 15,-1 0-15,-21-1 0,0-20 0,0 21 16,0 0-16,0 0 0,0-1 16,0 44 15,-21-1-31,21 0 0,-22 21 0,22-21 0,-21 22 15,21-1-15,0 22 16,0-22-16,0 0 0,0 22 0,-21-1 16,21 1-16,0-1 0,0 22 15,0-22-15,0 107 0,0-86 16,21 1-16,-21 21 0,21-21 16,1 20-16,-22 1 0,21 0 0,0-21 15,0 21-15,0-22 0,0 22 0,1-21 16,-1-1-16,-21 1 0,0 0 15,21-1-15,-21-20 0,0 63 16,-21-85-16,0 1 16,-1-1-16,-20-21 0,21 0 0,-64 22 15,43-43-15,-22 0 0,1 0 0,21-22 16,-22 1-16,1-21 16,20 0-16,-20-22 0,20 1 0,-20-22 15,21-21-15,20 21 0,-20-20 16,21-1-16,21-21 0,0 0 0,0 21 15,0-21-15,0 21 0,21 0 16,0 22-16,22-22 0,-22 21 0,21-21 16,0 22-16,1 20 0,20-21 15,1 43-15,-22-21 0,22 20 0,-22 1 16,0 21-16,1 0 0,-1-1 16,-21 1-16,0 0 0</inkml:trace>
  <inkml:trace contextRef="#ctx0" brushRef="#br0" timeOffset="25223.7">3662 2836 0,'0'0'0,"-21"0"16,-1-21-16,1 21 0,-21-21 0,21 0 15,0 21-15,-1-21 0,22-22 16,0 22-16,0 0 0,0 0 16,22 0-16,-1 21 0,0-21 15,42-1-15,-20 22 16,20 0-16,-20 0 0,-1 0 0,21 22 15,-20-1-15,-1 21 0,0-21 16,1 0-16,-22 22 0,0-22 0,0 21 16,-21-21-16,0 1 0,0 20 15,0-21-15,0 0 0,0 0 0,-21-21 16,21 22-16,-21-1 0,0-21 16,0 0-16,-1 0 15,22-21 1,0-1-16,0 1 0,0 0 15,0 0-15,0-21 0,0 20 0,22-20 16,-22 0-16,21 21 0,0-22 16,-21 1-16,21 0 0,0 20 0,0-20 15,1 21-15,-1 0 0,21 0 16,-21 21-16,0 0 0,1 0 16,-1 0-16,0 21 15,0 0-15,-21 0 0,21 0 16</inkml:trace>
  <inkml:trace contextRef="#ctx0" brushRef="#br0" timeOffset="28232.73">4784 2773 0,'0'0'0,"21"0"0,0 0 16,-21-21-16,21 0 0,0 21 0,-21-22 15,21 1-15,-21 0 0,0 0 0,0 0 16,0 0-16,22-1 0,-22 1 15,0 0-15,0 0 0,0 0 16,-22 0-16,1-1 0,0 1 0,0 0 16,0 21-16,0 0 0,-22 0 15,1 0-15,21 21 0,-22-21 16,1 43-16,0-22 0,-1 21 16,1 0-16,0 1 0,21-1 0,-1 0 15,1 1-15,0-1 0,0 0 16,21 1-16,0-1 0,0-21 0,0 0 15,0 22-15,21-22 16,0-21-16,0 21 0,1-21 0,-1 0 16,21 0-16,0-21 0,-20 0 15,20 0-15,0 21 0,1-22 0,-1-20 16,0 21-16,-21 0 0,22-22 16,-1 22-16,-21-21 0,0 0 15,1 20-15,-1-20 0,-21 0 16,0 21-16,0-1 0,0-20 0,0 21 15,-21 21 1,-1 0-16,22 21 0,-21 0 16,21 22-16,-21-22 0,21 21 0,0 0 15,0 1-15,0-1 0,0 22 16,0-22-16,0-21 0,0 0 16,21 0-16,-21 1 0,21-1 15,1 0-15,-1-21 0,0 0 16,0 0-16,0 0 0,22 0 15,-22-21-15,21 0 0,0-1 0,1 1 16,-22 0-16,21 0 0,1-21 16,-22 20-16,42-41 0,-63 21 15,21-1-15,-21 22 0,0-21 16,0-1-16,0 1 16,0 63-1,-21 22 1,21-22-16,0 21 0,0-21 15,0 22-15,0-22 0,0 21 0,0-21 16,0 22-16,-21-22 0,21 0 16,0 0-16,-21 0 0,21 0 0,0 1 15,-21-22-15,21-22 47,0 1-47,0 0 0,0 0 16,21-21-16,0 20 0,-21 1 15,21-21-15,0 21 0,-21-22 0,22 1 16,-1 21-16,0 0 0,0 0 16,0-1-16,0 1 0,1 21 0,-1 0 15,0 0-15,0 0 0,0 21 16,0 1-16,1-1 0,-22 0 16,21 0-16,-21 21 0,21-20 15,-21 20-15,0-21 0,21 0 0,-21 22 16,0-22-16,21 0 0,-21 0 15,0 0-15,0 0 0,0 1 16,0-44 15,0 1-31,0 0 0,0 0 16,0 0-16,0 0 0,21-22 16,1 22-16,-1-21 0,0-1 15,0 1-15,0 0 0,0-1 0,1 1 16,20 21-16,-21 0 0,0 0 15,0-1-15,1 22 0,-1 0 16,0 0-16,0 43 0,-21-22 0,0 0 16,0 21-16,0 1 15,0-22-15,0 64 0,0-64 16,0 21-16,0 0 0,0-20 16,0-1-16,0 0 0,21 0 0,0 0 15,-21 0-15,43-21 0,-22 22 16,0-22-16,0 0 0,0 0 15,22 0-15,-22 0 0,21-22 0,-21 22 16,22-21-16,-1 0 16,-21 0-16,22 0 0,-22-22 0,0 22 0,0-21 15,0 21-15,-21-22 0,0 1 16,0 0-16,0 21 0,0-22 16,0 22-16,0 0 0,0 0 15,0 0-15,-21 21 0,0 0 16,0 21-16,21 0 15,-21 0-15,21 21 0,0-20 0,0 20 16,-22-21-16,22 21 0,-21-20 16,21 20-16,0-21 0,0 21 0,-21-20 15,21-1-15,-21 0 0,21 0 16,0 0-16,-21-21 0,21 21 16,0-42 15,0 0-31,21 0 0,0 0 0,0 0 15,-21-1-15,21 1 0,1-21 16,-1 21-16,0-22 0,0 1 0,0 0 16,0 21-16,1-22 0,20 22 15,-21 0-15,0 0 0,22 0 0,-22 21 16,0 0-16,0 0 0,0 21 16,-21 0-16,21 0 0,-21 21 15,0-20-15,0 20 0,0 21 16,0-20-16,0-22 15,0 21-15,0-21 0,0 1 16,22-1-16,-1 21 0,-21-21 16,0 0-16,21-21 0,0 0 0,0 0 15,0 0-15,1 0 0,-1 0 16,0 0-16,0-21 0,0 0 16,0 0-16,1 0 0,-1 0 15,0-1-15,0 1 0,-21-21 0,21 21 16,0-22-16,1 1 0,-1 21 15,-21-21-15,0 20 0,21 1 0,-21 0 16,21 0-16,-21 42 31,0 0-31,0 0 16,0 22-16,0-22 0,0 0 16,-21 21-16,21-20 0,0 20 0,0-21 15,0 21-15,0-20 0,0-1 16,0 0-16,0 0 0,0 0 15,21-21-15,0 0 0,0 0 16,1 0-16,-1 0 0,0 0 0,0 0 16,0 0-16,22-21 0,-22 21 15,0-21-15,21 0 0,-21 0 16,1-1-16,-1 1 0,0 0 0,-21 0 16,0-21-16,21-1 15,-21 22-15,21 0 0,-21 0 0,0 42 31,0 0-15,0 0-16,0 0 0,0 1 16,0-1-16,-21 21 0,21-21 0,0 0 15,0 1-15,0-1 0,0 0 16,0 0-16,0 0 0,21-21 0,-21 21 16,21-21-16,1 0 0,20 0 0,-21 0 15,0 0-15,0 0 0,43 0 16,-22-21-16,-21 0 15,22 0-15,-22 0 0,0 0 16,0-1-16,0 1 0,1 0 0,-22-21 16,0 21-16,0-1 0,21-20 0,-21 21 15,0-21-15,0 20 16,0 44 0,0-1-1,0 0-15,-21 21 0,21-21 16,0 1-16,0-1 0,-22 0 15,22 21-15,-21-21 0,21 1 0,-21-1 16,21 0-16,-21 0 0,21 0 16,21-21 31,0-21-47,-21 0 0,21 0 0,1 0 15,-1-1-15,0 1 0,0 0 16,0 0-16,0-21 0,-21 20 0,22 1 15,-1 0-15,0 0 0,0 0 0,0 0 16,0 21-16,-21 21 16,0 0-1,0 0-15,0 0 0,0 0 16,0 1-16,0 20 0,0-21 16,0 0-16,0 0 0,0 1 15,0-1-15,22 21 0,20-21 16,-21 0-16,0 1 0,0-22 0,1 0 15,20 0-15,0 0 0,-21 0 16,22 0-16,-1 0 0,0 0 0,1 0 16,-1-22-16,0 1 0,1 0 15,-1 0-15,0 0 0,1 0 0,-22-1 16,0 1-16,0-21 0,0 21 16,1-22-16,-22 1 0,0 21 0,0-43 15,0 43-15,-22 21 16,1 0-16,0 0 0,0 0 15,0 0-15,-22 21 0,22 1 16,-21-1-16,21 0 0,-22 21 16,22-21-16,-21 22 0,21-1 0,0-21 15,-1 0-15,1 22 0,0-22 0,21 0 16,0 21 0,0-20-16,21-22 15,0 0-15,1 0 0,20 0 16,-21 0-16,0-22 0,0 22 0,22-21 15,-22 0-15,0 0 0,0 0 16,0 0-16,1-1 0,-1 1 0,0 0 16,-21 0-16,0-21 0,0 20 0,0 1 15,21 0-15,-21 0 16,0 0-16,-21 42 31,0 0-31,21 0 0,0 0 16,-21 22-16,21-22 0,-22 21 0,22 1 15,0-1-15,0 0 0,-21 1 16,21 20-16,0 1 0,0-1 0,0 1 16,0-1-16,0 1 0,0 20 15,0-20-15,0-1 0,0 22 16,21-22-16,-21 22 0,22 63 16,-1-63-16,-21-22 0,0 22 15,0 0-15,0-22 0,0 1 0,0-1 16,0 1-16,0-22 0,0 0 0,0 1 15,-21-1-15,-1 0 0,1-20 16,0-1-16,0 0 0,-43-21 16,43 0-16,-21 0 0,21 0 0,0-21 15,-22 0-15,22-1 0,-21-20 16,21 0-16,21 21 16,-22-64-16,22 21 0,0 22 0,0-21 15,0-1-15,0-21 0,-21 22 16,21-22-16,0 1 0,0 20 0</inkml:trace>
  <inkml:trace contextRef="#ctx0" brushRef="#br0" timeOffset="28439.75">7832 2307 0,'-22'-21'0,"22"0"15,-21 21-15,42 0 32,1 0-32,-1 0 15,0 0-15,21 0 16,-21 0-16,1 0 16,-1 0-16</inkml:trace>
  <inkml:trace contextRef="#ctx0" brushRef="#br0" timeOffset="30078.09">10583 2138 0,'43'-64'32,"-43"43"-32,21 0 0,-21 0 15,0 0-15,0 0 16,0-1-16,-21 22 15,-1 0 1,22 22-16,0-1 0,0 21 0,-21 0 16,0 1-16,21-1 0,-21 22 15,0-1-15,21 1 0,-21 20 16,-1-20-16,1-1 0,0 1 0,-21 63 16,-1-85-16,22 0 15,0 1-15,21-22 0,-21 21 0,0-21 16,21 1-1,-21-22-15,-1 0 0,1-22 16,0 1-16,0 0 0,21 0 16,-21 0-16,0-22 0,-1 22 15,1-21-15,0 0 0,21-22 0,-21 22 16,0-1-16,21-20 0,0 21 16,0-1-16,0 22 0,0 0 15,0 0-15,0 0 0,21 21 16,0 21-16,0 0 15,0 21-15,1 1 0,20-1 16,-21 0-16,21 22 0,-20-22 0,-1 0 16,21 1-16,-21-1 0,0 0 15,22 1-15,-22-1 0,0-21 0,21 0 16,-20 1-16,20-1 0,0-21 0,1 0 16,-1 0-16,21 0 0,-20 0 15,20 0-15,-20-21 0,20 21 0,1-43 16,-1 22-16,-21 0 0,22 0 15,-22-22-15,-21 22 0,22-21 16,-22 21-16,0-22 0,0 1 0,-21 0 16,0-1-16,0 1 0,0 0 15,0-1-15,-42-41 0,21 63 16,0-1-16,-1 1 0,1 21 16,0 0-16,-21 0 0,21 0 15,-22 21-15,1 22 0,0-1 0,20 0 16,-20 1-16,21 20 0,-21 1 15,20-1-15,1-20 0,0 20 0,0-21 16,21 1-16,0-22 0,0 21 16,0-21-16,0 1 0,21-22 0,0 0 15,22 0-15,-22 0 0,0 0 16,21 0-16,1 0 0,-22-22 0,21 1 16,0 0-16,1 0 0,-22-21 15,21 20-15,-21-20 0,22 21 0,-22-21 16,-21-1-16,21 1 0,-21 0 15,21-1-15,-21 22 0,0-21 0,0 21 16,0-22-16,0 22 0,-21 42 31,0 22-31,21-22 0,0 21 16,0 0-16,0-20 16,0 20-16,0 0 0,0 1 0,0-1 15,0-21-15,0 0 0,0 22 16,0-22-16,21-21 0,0 21 0,0 0 15,1-21-15,-1 0 0,21 0 16,-21 0-16,0 0 0,1 0 16,20-21-16,-21 0 0,21 0 0,1-1 15,-22 1-15,21 0 0,1-21 16,-1-1-16,-42 22 0,21-21 16,-21 21-16,0 0 0,0-22 15,0 22-15,0 0 0,-21 0 16,0 21-16,0 0 15,-1 21-15,22 0 16,0 21-16,-21-20 0,21 20 0,-21-21 16,21 21-16,0 1 0,0-22 15,0 21-15,0-21 0,0 1 0,0-1 16,0 0-16,0 0 0,-21-21 16,21 21-16,-21-21 31,21-21-31,0 0 0,0 0 15,0 0-15,0-1 16,0-20-16,0 21 0,0-21 0,21-1 16,0 1-16,0 21 0,0-22 15,22 1-15,-22 0 0,64-22 16,-43 43-16,0 0 0,1 21 16,-1 0-16,0 0 0,1 21 15,41 21-15,-63 1 0,1-22 16,-1 21-16,-21 1 0,0-22 15,0 63-15,0-62 0,0 20 16,0-21-16,0 0 0,0 0 16,0 1-16,-21-1 0,-1-21 15,22 21-15,-21-21 0,21 21 0,-21-21 16,21-21 0,0 0-1</inkml:trace>
  <inkml:trace contextRef="#ctx0" brushRef="#br0" timeOffset="30811.43">13039 2498 0,'0'0'0,"42"-21"0,-21-1 0,0 1 0,-21 0 16,0 0-16,0 0 0,0 0 15,0-1-15,0 1 0,0 0 0,-21 21 16,0-21-16,-21 21 0,20 0 15,1 0-15,-21 0 0,21 0 16,-22 0-16,-20 42 0,21-21 16,20 22-16,-20-22 0,21 21 15,-21 1-15,20-1 0,1 0 0,0 1 16,0-1-16,21 0 0,0 1 16,0-22-16,0 21 0,0-21 15,0 0-15,0 1 0,0-1 0,21-21 16,0 0-16,0 0 15,1 0-15,20 0 0,-21-21 0,64-1 16,-64 1-16,21-21 0,1 21 16,-1 0-16,-21-22 0,21-20 15,-20 42-15,-1-22 0,0 22 16,0 0-16,-21-21 0,0 20 16,0 1-16,21 21 0,-21-21 0,0 42 31,0 0-31,0 1 15,0 20-15,0 0 0,-21 1 16,21-1-16,0 0 0,-21 22 0,0-22 16,0 22-16,21-1 0,0 1 15,0 105-15,0-84 16,0-1-16,0 1 0,0 21 0,0-22 16,0 1-16,0 21 0,21-21 0,0-1 15,0 22-15,0 42 16,-21-84-16,21 20 0,-21-41 0,0 20 15,0-20-15,-21-22 0,0 21 16,0-21-16,-21 0 0,20 1 0,-20-22 16,0 0-16,-22 0 0,22 0 0,0 0 15,-22 0-15,1-43 0,-1 22 16,1 0-16,-1-21 0,22-1 0,-22-20 16,1 20-16,20-20 0,1-1 0,0 1 15,21-1-15,-1 1 0,22-1 16,0 1-16,0-1 0,22 1 15,-1-1-15,21 1 0,-21-1 0,22 1 16,-1-1-16,21 1 0,-20-1 16,-1 1-16,85-43 0,-63 43 15,-1-1-15,1 22 0,20-1 16,-20 1-16,-1-21 0,1 20 0,-22 1 16</inkml:trace>
  <inkml:trace contextRef="#ctx0" brushRef="#br0" timeOffset="32362.17">13356 2477 0,'0'-22'0,"0"44"0,0-65 15,0 22-15,0 0 16,0 42 0,0 0-1,0 0-15,-21 1 0,21 20 0,0-21 16,-21 21-16,21 1 16,0-1-16,0-21 0,0 22 0,0-1 15,0-21-15,0 0 0,0 0 0,0 1 16,21-1-16,0 0 0,0-21 15,0 0-15,1 0 0,-1 0 16,0 0-16,0 0 0,0 0 16,22-21-16,-22 0 0,0 21 0,0-43 15,0 22-15,0 0 0,1-21 16,-1 20-16,-21-20 0,0 21 16,21-21-16,-21-1 0,21 22 0,-21 0 15,0 0-15,0 0 0,0 42 47,0 0-47,0 21 0,0-21 0,0 22 16,0-22-16,0 21 0,0-21 15,0 1-15,21 20 0,-21-21 0,21 0 16,1 22-16,-1-22 0,0-21 16,0 21-16,0 0 0,22-21 0,20 0 15,-21 0-15,1 0 0,-1 0 16,0 0-16,1 0 15,20-21-15,-20 0 0,-1 0 0,0-1 16,-21 1-16,22 0 0,-22-21 0,0 21 16,0-64-16,-21 43 15,0-1-15,0-20 0,0 20 16,-21 22-16,0-21 0,0 21 16,-22 21-16,1 0 15,21 0-15,0 21 0,0 0 16,-22 0-16,22 0 0,-21 22 15,21-1-15,-1 0 0,1 1 0,0-1 16,0 0-16,0 1 0,21 20 16,0-42-16,0 1 0,0-1 15,0 0-15,21-21 0,0 0 0,0 0 16,0 0-16,1 0 0,-1 0 16,21 0-16,-21 0 0,22-21 15,-1 0-15,-21-1 0,21 1 0,-20 0 16,-1 0-16,0-21 0,0 20 0,0 1 15,0-21-15,-21 0 0,0 20 16,22-20-16,-22 21 0,0 0 0,0 0 16,0-1-16,0 1 0,0 42 15,0 1 1,0-1-16,0 21 0,0-21 16,-22 22-16,22-1 0,0-21 15,0 21-15,0 1 0,0-1 0,0-21 16,0 22-16,0-22 0,22 0 15,-1 0-15,0 0 0,0 0 0,21 1 16,-20-22-16,-1 0 0,21 0 16,0 0-16,1 0 0,-1 0 0,0 0 15,22-22-15,-22 22 0,22-21 0,-1 0 16,-20 0-16,-1 0 0,0-22 16,1 22-16,-22-21 0,0 21 0,0-22 15,0 1-15,-21 0 0,0-1 16,0 1-16,0 0 0,0 21 15,-21-1-15,0 1 0,0 0 0,0 21 16,-1 0-16,-20 0 0,21 0 16,-21 21-16,-43 22 0,64-1 15,-22 0-15,22 1 0,-21-22 16,21 21-16,0 0 0,-1 1 0,1-1 16,21-21-16,0 0 0,0 22 15,0-22-15,0 0 0,21-21 16,1 21-16,20-21 0,-21 0 15,0 0-15,22 0 0,-1-21 0,-21 0 16,21 21-16,1-21 0,-22 0 0,21-1 16,-21 1-16,1-21 15,-1 21-15,0 0 0,0-22 0,-21 22 16,0 0-16,21-21 0,-21 20 0,0 1 16,0 0-16,21 21 0,-21-21 15,0 42 1,0 0-1,0 0-15,-21 1 0,21-1 0,-21 21 16,0 22-16,21-43 16,0 21-16,0 0 0,-21 1 15,21-1-15,-21 43 0,21-43 16,0 22-16,0-1 0,0 1 0,0-1 16,0 1-16,0 84 15,0-85-15,21 22 0,0 0 16,-21-1-16,21 1 0,0 21 0,0-22 15,1 1-15,-1 0 0,0 84 16,0-84-16,-21-22 0,0 22 16,0-22-16,0-20 0,0-1 0,0 0 15,0 1-15,-21-22 0,0 0 0,-43 0 16,43-21-16,-21 0 16,-1 0-16,22 0 0,-21-21 0,0 0 15,-1 0-15,-20-22 0,20 1 16,-41-43-16,41 22 15,1-1-15,21 1 0,-21-22 0,20 1 16,22-1-16,0-21 0,-21 21 0,21 1 16,0-1-16,0 0 0,0 1 15,21-1-15,22-63 0,-22 84 16,21 1-16,-21-1 0,22 22 16,-1-21-16,0 20 0,1 1 0,20 0 15,-20-1-15,20 22 0,1-21 16,-22-1-16,21 22 0,43-42 15,-63 20-15</inkml:trace>
  <inkml:trace contextRef="#ctx0" brushRef="#br0" timeOffset="32694.25">15748 2794 0,'0'0'0,"-21"0"16,21 21-16,-21-21 0,42 0 46,0-21-46,0 0 0,21 21 0,-20-21 16,-1 0-16,21-1 0,-21 1 16,0 0-16,22 0 0,-22-21 15,0 20-15,-21 1 0,0 0 0,0-21 16,0 21-16,-21-1 16,0 22-16,0 0 0,-1 0 15,1 22-15,-21-1 0,-22 42 16,43-20-16,-21-1 0,21 0 15,0 1-15,-1-1 0,1-21 0,21 21 16,0 1-16,0-22 0,0 0 16,0 0-16,0 0 0,43 1 15,-22-22-15,0 0 0,0 0 0,0 0 16,22 0-16,-22-22 0,21 22 16,-21-21-16,22-21 0</inkml:trace>
  <inkml:trace contextRef="#ctx0" brushRef="#br0" timeOffset="34439.25">17674 2900 0,'0'0'0,"-21"0"16,0 0 0,21-21 15,21 0-31,-21-1 15,21 1-15,-21 0 0,21 0 0,-21 0 16,0 0-16,0-1 0,21 1 16,-21-21-16,22 21 0,-22-22 0,21 22 15,-21-21-15,0 21 0,21-22 16,-21 22-16,0 0 16,0 42 15,0 0-31,0 1 15,0-1-15,0 0 16,0 0 31,0-42 31,21 21-78,-21-21 16,0 0-1,21 21-15,0 0 32,-21-22-17,0 1 16,0 0-15,0 0 0,0 0-16,0 0 15,22 21-15,-22-22 16,21 22 0,-21-21-1,-21 21 16,-1 21-31,1-21 0,0 22 16,0-1-16,21 0 16,-21 0-16,21 0 0,0 0 0,0 1 15,0-1-15,0 0 0,0 0 16,0 0-16,0 0 0,0 1 0,0-1 16,0 0-16,0 0 0,21 21 15,0-20-15,0-1 0,-21 0 16,0 0-16,21 0 0,-21 0 15,22 1-15,-22-1 0,0 0 16,0 0-16,-22 0 16,1-21-16,0 0 0,0 21 0,-21-21 15,20 0-15,1 0 0,-21 0 0,21 0 16,0 0-16,-22 0 0,22-21 16,0 0-16,0 21 0,0-21 0,-1 0 15,1 0-15,21-1 16,0 1-16,-21 0 0,21 0 0,21 21 47,0 21-47,-21 0 0,22 0 15,-1 1-15,0-1 0,0-21 0,0 21 16,0 0-16,22 0 16,-22-21-16,0 21 0,0-21 0,0 0 15,22 0-15,-22 0 0,0 0 0,0 0 16,22 0-16,-22-21 0,0 21 15,42-42-15,-41 42 0,-1-21 16,0 0-16,-21-1 0,21 1 16,0-42-16,-21 42 0,21-1 15,-21-20-15,0 21 0,0-21 16,0 20-16,0 1 0,0 0 16,0 42-1,0 0 1,0 1-16,0 20 0,0-21 15,0 21-15,0-20 0,-21 20 0,21 0 16,0-21-16,0 22 0,0-22 16,0 0-16,0 0 0,0 0 0,21 1 15,1-1-15,-1-21 16,0 0-16,21 0 0,-21 0 0,1 0 16,20 0-16,0-21 0,-21-1 15,22 22-15,-1-21 0,-21 0 0,22-21 16,-22 21-16,21-1 0,-21-20 15,0 21-15,-21-21 0,0-1 16,22 22-16,-22-21 0,0 21 0,0-1 16,0 1-16,0 0 0,0 0 15,-22 21 1,22 21-16,0 0 0,-21 0 16,21 1-16,-21-1 0,21 21 0,-21 0 15,21 22-15,0-43 16,0 21-16,0-20 0,0 20 15,0-21-15,0 0 0,0 0 0,0 1 16,21-22-16,21 0 16,-20 0-16,20 0 15,-21 0-15,21 0 0,-20 0 0,20-22 16,0 1-16,-21 21 0,22-42 16,-1 21-16</inkml:trace>
  <inkml:trace contextRef="#ctx0" brushRef="#br0" timeOffset="35126.85">19219 2498 0,'0'-43'0,"0"86"0,0-107 0,0 43 16,0 0-16,-21 0 0,0 21 16,0 0-16,0 0 0,-1 0 0,1 0 15,0 21-15,0 0 0,-21 21 16,20-20-16,1 20 0,0 0 0,0 1 16,0 20-16,21-21 15,0 1-15,0-1 0,-21-21 0,21 22 16,0-22-16,0 21 0,0-21 15,21 0-15,0 1 0,0-22 0,0 0 16,0 21-16,22-21 0,-22 0 16,21 0-16,1-21 0,20 21 0,-21-22 15,22 1-15,-22 0 0,1 0 16,-1-21-16,0-1 0,1 1 0,-1 0 16,-21-1-16,0-20 0,0 20 15,1-20-15,-1-1 0,-21 22 0,0-21 16,21 20-16,-21 1 0,0 21 15,0-22-15,0 22 0,0 0 16,-21 42 0,21 0-16,0 1 15,-21 20-15,-1 43 0,1-22 16,21-21-16,-21 22 0,21-22 16,0 22-16,0-22 0,-21 22 0,21-22 15,-21 0-15,21 1 16,0-22-16,0 21 0,0-21 0,0 0 15,0 1-15,0-1 0,0-42 32,0-1-17,0 1-15,0 0 0,21-21 16,0 21-16,0-22 0,0 1 0,1 0 16,-1-1-16,21 1 0,-21 0 15,22-1-15,-1 1 0,0 21 0,1 0 16,20-1-16,-21 22 0,1 0 15,41 0-15,-41 43 0,-22-22 16,21 21-16,-21-21 0,-21 22 16,0-1-16,0 0 0,0 1 0,0-22 15,0 21-15,-21 1 0,0-22 16,21 0-16,-21 0 0,0 0 0,0 0 16,21 1-16,0-1 15,-22-21-15,1 0 16,21-21-1,0-1 1,21 1-16</inkml:trace>
  <inkml:trace contextRef="#ctx0" brushRef="#br0" timeOffset="35982.36">21569 2604 0,'0'0'0,"0"-22"16,0 1-16,0-21 0,-43-85 31,22 106-31,21 0 0,-21-1 16,0 1-16,0 21 0,0 0 16,-1 0-16,1 0 0,0 0 0,0 0 15,-21 0-15,20 21 0,-20 22 16,21-1-16,-21 0 0,-1 1 15,22-1-15,-21 22 0,21-22 0,-22 0 16,22 1-16,0-1 0,0 0 0,21 1 16,0-22-16,0 0 0,0 0 15,0 0-15,42-21 16,-21 21-16,0-21 0,1 0 0,20 0 16,-21 0-16,21-21 0,1 21 15,-22-21-15,21 0 0,1 0 0,-1 0 16,-21-1-16,21-20 0,-20 0 15,-1-1-15,0 1 0,21 0 0,-42-1 16,21-20-16,-21 21 0,22-1 16,-22 22-16,0 0 0,0 0 0,0 0 15,0-1-15,0 44 16,-22-1 0,1 21-16,0 0 0,21 1 0,0-1 15,0 0-15,-21 1 16,21-1-16,0 0 0,0 1 0,0-22 15,0 21-15,0-21 0,21 22 16,0-22-16,-21 0 0,64 0 16,-43-21-16,0 0 0,21 0 15,1 0-15,-22 0 0,21 0 0,1 0 16,-1-21-16,0 0 0,1 0 0,-1 0 16,-21-1-16,21-20 0,43-21 15,-64 20-15,22 1 16,-1-22-16,-21 22 0,0 0 15,0-1-15,-21 1 0,0 21 0,0 0 0,0 0 16,0-1-16,-21 22 16,0 0-16,0 0 0,0 0 15,0 22-15,-1-1 0,1 0 16,0 21-16,21-21 0,0 22 0,0-1 16,0 0-16,0-20 0,0 20 15,0 0-15,21-21 0,0 22 16,-21-22-16,22 0 0,-1 0 0,-21 0 15,21 1-15,-21-1 0,21-21 16,-21 21-16,0 0 0,0 0 16,-21-21-1,0 0-15,0 0 16,-1 0 0,1 0-16,0 0 15,0 0-15,0 0 16,0 0-16,-22 0 0,1 0 15</inkml:trace>
  <inkml:trace contextRef="#ctx0" brushRef="#br0" timeOffset="37256.62">1291 4953 0,'0'0'0,"0"21"15,-21-21 1,0 0 0,21-21-16,0 0 15,0 0-15,21 0 16,0-1-16,0 1 0,0-21 0,22 0 16,-22 20-16,0 1 15,0 0-15,0 0 0,1 0 0,-1 21 16,-21 42 15,0-21-31,0 22 0,0-1 0,0 21 16,0-20-16,0 20 0,0 1 15,0-1-15,0 1 0,0-1 0,-21 1 16,21-1-16,0 1 0,0-1 16,0-20-16,0 20 0,0 1 15,0-1-15,0 1 0,0-1 16,0-21-16,0 22 0,-22-22 15,22 1-15,-21-1 0,21-21 0,-21 21 16,0-20-16,0-1 0,0 0 16,21 0-16,-22-21 0,-20 0 0,21 0 15,0 0-15,0-21 0,-43 0 16,43 0-16,-21-22 16,20 22-16,1 0 0,-21-21 0,0-22 15,20 22-15,1-1 16,21-20-16,0 21 0,-21-1 0,21-20 15,0 20-15,0-20 16,0 21-16</inkml:trace>
  <inkml:trace contextRef="#ctx0" brushRef="#br0" timeOffset="37454.82">1482 4572 0,'0'0'15,"0"-21"-15,0 0 16,-22 21 0,22 21 15,22-21-31,-1 21 16,0 0-16,0-21 15,0 21-15</inkml:trace>
  <inkml:trace contextRef="#ctx0" brushRef="#br0" timeOffset="37998.72">2053 4890 0,'0'0'0,"0"-22"32,21 22-32,-21-21 0,0-21 15,0 21-15,0 0 16,0-1-16,0 1 0,0 0 0,0 0 15,-21 0-15,0 0 16,21-1-16,-21 22 0,0 0 0,-1 0 16,1 0-16,0 0 15,0 22-15,0-1 0,0 0 0,21 21 16,-22 1-16,1-1 0,0 64 16,21-43-16,0-20 15,0-1-15,0 0 0,0 1 0,0 20 16,0-42-1,21-21-15,0 0 0,1 0 16,-1 0-16,0 0 0,0-21 16,0 0-16,0 0 0,1-22 0,-1 22 15,42-42-15,-42 20 16,1 1-16,-1 0 0,-21-1 0,21 1 16,-21-21-16,0 41 15,0 1-15,0 0 0,0 0 16,0 42-1,0 0-15,0 0 16,0 1-16,0 20 0,0 0 16,21 1-16,-21-22 0,21 21 15,-21 0-15,21 1 0,1-22 0,-1 21 16,0-21-16,0 1 0,0-22 16,0 21-16,1-21 0,-1 0 0,0 0 15,21 0-15,-21 0 0,1-21 16,41-22-16,-42 22 0,0 0 15,1-21-15,-1 20 0,0-20 16</inkml:trace>
  <inkml:trace contextRef="#ctx0" brushRef="#br0" timeOffset="38206.8">2730 4699 0,'0'0'0,"0"-21"0,0 0 16,0 42 31,0 0-47,0 0 0,0 0 0,0 1 15,22-1-15,-22 21 0,21-21 16,-21 22-16,0-22 0,21 0 16,-21 21-16,21-21 0,-21 1 0,0-1 15,0 0-15,21 0 16,0-21-16,1 0 16,-1 0-16,0-21 15,0 0-15</inkml:trace>
  <inkml:trace contextRef="#ctx0" brushRef="#br0" timeOffset="38402.8">3069 4678 0,'0'0'0,"0"-21"16,0 0-16,0-1 0,0 1 15,-21 21 1,0 21-16,21 1 16,-21-1-16,-1 0 0,1 21 0,21-21 15,-21 22-15,0-1 0,21-21 16,0 22-16,-21-22 0,21 21 0,0-21 15,0 0-15,0 1 0,0-1 16,0 0-16,21-21 16,0 0-16,0 0 0</inkml:trace>
  <inkml:trace contextRef="#ctx0" brushRef="#br0" timeOffset="38882.69">3619 4699 0,'0'0'0,"0"-21"0,0 0 16,0 0-16,0-1 0,0 1 0,-21 0 16,0 21-16,0-21 0,0 21 15,0 0-15,-1 0 0,1 0 16,0 0-16,0 21 0,0-21 16,0 21-16,-1 0 0,1 22 0,21-22 15,-21 21-15,0 1 16,21-1-16,-21 0 0,21 1 0,0-1 15,0 0-15,0 1 0,0-22 16,0 21-16,0-21 0,0 0 0,21-21 16,0 0-1,0 0-15,0 0 0,1 0 0,20-21 16,-21 0-16,0 0 0,0-21 16,1 20-16,20-20 0,-21 21 0,-21-21 15,21-1-15,0 22 0,-21-21 16,22 21-16,-22-22 0,0 22 0,0 0 15,0 42 17,0 21-32,0-20 15,0 20-15,0-21 0,21 21 0,-21 1 16,21-1-16,-21-21 0,21 0 16,0 22-16,-21-22 0,21 0 0,1-21 15,-22 21-15,21-21 0,0 21 16,0-21-16,0 0 15,0 0-15,-21-21 0,0 0 0,22 0 16,-22 0-16,21 0 0</inkml:trace>
  <inkml:trace contextRef="#ctx0" brushRef="#br0" timeOffset="39291.39">4762 4974 0,'0'0'16,"22"-21"-16,-1 0 0,-21 0 0,21 0 0,0-1 15,0 1-15,0 0 16,1 21-16,-1 0 0,0 0 16,0 0-16,-21 21 0,21 22 15,-21-22-15,0 0 0,0 0 16,0 21-16,0 1 0,0-22 15,-21 21-15,0-21 0,0 22 0,-22-22 16,22 0-16,0 0 16,-21 0-16,21 1 0,-1-22 0,1 0 15,0 0-15,0 0 0</inkml:trace>
  <inkml:trace contextRef="#ctx0" brushRef="#br0" timeOffset="39622.81">5884 4636 0,'0'0'0,"0"-22"16,0 44 15,0-1-31,0 0 0,-21 0 15,21 21-15,0 1 0,0 20 16,0-20-16,-21 20 0,21 1 0,0-1 16,-21 1-16,21-1 0,0 1 15,-21-1-15,21 1 0,-22-1 0,1 1 16,21-1-16,-21 1 0,0-1 16,0 1-16,21-22 0,0 0 15,0 1-15,-21-22 0,21 0 0,0 0 16,0-42-1,0 0 1</inkml:trace>
  <inkml:trace contextRef="#ctx0" brushRef="#br0" timeOffset="39957.49">5673 5059 0,'0'0'15,"-22"-42"-15,22-22 0,0 22 0,0-1 16,-21 1-16,21 0 0,0 21 15,0-22-15,0 22 0,0-21 16,21 21-16,1-1 0,-1 1 0,0 0 16,21 21-16,1-21 0,-1 0 15,0 21-15,43 0 0,-43 0 16,1 21-16,-1 0 0,0 0 0,-21 0 16,1 1-16,-22-1 0,0 21 15,0-21-15,0 22 0,0-1 0,-22-21 16,-20 21-16,21-20 0,-21 20 15,-1-21-15,1 0 0,0 0 16,20 1-16,-20-1 0,21-21 0,0 0 16,0 21-16,21-42 15,21 0 1,21-1 0,-21 1-16,0 0 0,1 0 0,20 0 15,-21 0-15</inkml:trace>
  <inkml:trace contextRef="#ctx0" brushRef="#br0" timeOffset="40574.65">6413 4636 0,'22'0'16,"-44"0"-16,65 0 15,-43 21 1,0 0-16,0 0 0,0 0 16,-21 22-16,21-22 0,0 21 15,0-21-15,0 22 0,0-22 16,0 21-16,0-21 0,0 0 15,0 1-15,0-1 0,21 0 16,0-21-16,21 0 0,-21 0 0,1 0 16,20-21-16,43-22 15,-43 22-15,0 0 0,1-21 0,-1 21 16,-21-22-16,21 22 0,1-42 16,-22 20-16,-21 22 0,0 0 15,0 0-15,0 0 0,0-1 16,0 44 15,0-1-15,0 21-16,0-21 0,-21 22 0,21-1 15,0 0-15,0 22 0,0-22 16,0 22-16,0-1 0,0 1 0,0-1 16,0 1-16,0 84 0,0-64 15,0 1-15,0 0 0,0-1 16,0 1-16,0 0 0,0-22 15,0 1-15,-21 20 0,21 22 16,-22-42-16,22-22 0,-21 22 16,0-22-16,0-21 0,-21-21 15,20 0-15,1 0 0,-21 0 16,21 0-16,-22-21 0,-20-43 16,21 43-16,-1-21 0,1 0 15,0-1-15,-1 1 0,1-22 0,0 22 16,20-21-16,1-1 0,21 1 15,0 20-15,0-20 0,0 20 0,0 1 16,0 0-16,21-1 0,1 1 16,-1 0-16,0-1 0,21 22 0,1-21 15,41-22-15,-41 22 16,20 21-16,-21-21 0,1-1 0,20 1 16,-20 0-16,62-43 0</inkml:trace>
  <inkml:trace contextRef="#ctx0" brushRef="#br0" timeOffset="40826.92">7493 4403 0,'0'0'15,"0"-21"-15,0-1 0,0 1 0,0 0 0,0 0 16,-21 21-16,0 0 16,-1 0-16,1 21 0,21 0 15,-21 0-15,21 1 16,0 20-16,-21-21 0,21 21 0,-21 1 15,0 41-15,21-41 0,-22 41 16,22-41-16,0-1 16,-21 0-16,21-20 0,0 20 0,0-21 15,0 0-15,21 0 16,1-21-16,-1 0 0,0 0 0,0 0 16,21-21-16,-20 0 0,20 0 15</inkml:trace>
  <inkml:trace contextRef="#ctx0" brushRef="#br0" timeOffset="41291.28">7959 4276 0,'0'0'15,"0"-21"-15,0-1 0,0 1 16,-22 21-16,1 21 16,21 1-16,0-1 15,0 21-15,0-21 0,0 22 16,0-1-16,-21 0 0,21 1 0,0-1 15,-21 0-15,21 22 0,0-22 16,-21 0-16,21 1 0,-21-1 0,21 0 16,-22 22-16,22-43 0,0 0 15,0 0-15,0-42 32,0 0-17,0 0-15,0 0 0,0-22 0,0 1 16,22 21-16,-22-21 0,21-1 15,0 22-15,21-21 0,-21-1 0,1 22 16,20-21-16,-21 21 0,21 0 0,1 21 16,-22-22-16,21 22 0,-21 0 15,22 0-15,-22 22 0,0-22 0,0 21 16,0 0-16,1 21 0,-22-21 16,21 1-16,-21 20 0,0-21 0,0 64 15,0-64-15,0 21 0,0-21 16,-21 1-16,-1-1 0,1 0 15,21 0-15,0 0 0,-21-21 16,0 0-16,0 0 16,0 0-16,-1 0 15,1-21-15,0 21 0,0-21 0</inkml:trace>
  <inkml:trace contextRef="#ctx0" brushRef="#br0" timeOffset="41498.86">7324 4636 0,'0'0'0,"-22"0"0,65 0 62,-22 0-62,21 0 0,1 0 0,-1 0 16,21 0-16,-20-22 0,20 22 15,1 0-15,-1 0 0,1 0 0,-22 0 16</inkml:trace>
  <inkml:trace contextRef="#ctx0" brushRef="#br0" timeOffset="42202.39">8699 4614 0,'-21'0'15,"0"0"-15,0 0 16,0 22-16,0-22 0,-1 21 0,1 0 16,0 0-16,0 0 0,21 0 15,0 1-15,-21 20 0,21-21 0,0 21 16,0-20-16,0 20 0,0-21 16,0 0-16,0 22 0,0-22 0,21-21 15,-21 21-15,21 0 0,0-21 16,0 0-16,1 0 0,-1 0 15,-21-21 1,0 0 0,0 0-16,0-1 0,0 1 15,0-21-15,0 21 0,0-22 16,0 22-16,0-63 0,21 62 16,0 1-16,43-42 0,-43 42 15,21-1-15,-21 1 16,22 0-16,-1 0 0,0 21 0,1 0 15,-22 0-15,21 0 0,0 0 0,-20 0 16,20 0-16,-21 21 0,21 21 16,-42 1-16,22-22 0,-22 0 0,0 21 15,0-20-15,0 20 16,0-21-16,0 21 0,0-20 0,0 41 16,-22-42-16,22 0 15,-21-21-15,0 22 0,21-1 16,-21-21-16,0 0 0,0 0 15,21-21-15,0-1 16,0 1-16,0 0 0,0 0 0,21 0 16,21-43-16,-21 22 15,0 0-15,1 20 0,20-20 0,-21 0 16,21 21-16,1-22 0,-22 22 16,21 0-16,1 0 0,-1 21 15,0 0-15,43 42 16,-64-21-16,0 0 0,-21 1 0,0 20 15,0-21-15,0 21 0,0 1 16,0-1-16,0-21 0,-21 43 16,0-43-16,21 21 0,0-21 15,-21-21-15,21 22 0,-21-1 16</inkml:trace>
  <inkml:trace contextRef="#ctx0" brushRef="#br0" timeOffset="42406.28">10393 4932 0,'0'21'16,"0"0"-16,0 0 0,0 1 15,0 20-15,-21-21 16,-1 0-16,22 0 0,0 1 15,-21-1-15,0 0 16,0 0-16,0 0 0,-43-21 16,43 0-16,-21 0 0,21 0 15</inkml:trace>
  <inkml:trace contextRef="#ctx0" brushRef="#br0" timeOffset="43030.81">11451 4487 0,'0'0'0,"21"-21"0,-21 0 16,0 0-16,21 0 16,-21 0-16,22 21 0,-22-22 0,0 1 15,21 0-15,0-21 0,-21 21 16,21-1-16,-21 1 16,0 0-16,0 0 0,0 0 15,-21 21 1,0 21-1,0 0-15,-1 21 0,1-20 16,0 20-16,0 0 0,-43 64 16,22-64-16,21 1 0,0 20 15,-22-20-15,22-1 0,21 64 16,0-64-16,0-21 0,0 22 16,0-22-16,0 21 0,0-21 15,21 0-15,1-21 0,20 0 0,-21 22 16,21-22-16,-20 0 0,20 0 15,0-22-15,1 1 0,-1 21 0,0-21 16,1-21-16,20 21 0,-21-1 16,22-20-16,-22 0 0,1 21 0,20-22 15</inkml:trace>
  <inkml:trace contextRef="#ctx0" brushRef="#br0" timeOffset="43258.77">12234 4297 0,'0'0'0,"0"-42"16,0 20-1,0 44-15,-21-1 16,21 0-16,-21 0 0,21 21 16,-21 1-16,21-1 0,0 0 0,0 1 15,0-1-15,-21 0 0,21 1 16,-22-1-16,22 0 0,-21 1 0,21-1 16,0 0-16,0 1 0,-21-22 0,21 0 15,0 0-15,0 0 0,21-21 31,0-21-15,1 0-16,-1 0 0,0 0 0</inkml:trace>
  <inkml:trace contextRef="#ctx0" brushRef="#br0" timeOffset="43498.79">12488 4255 0,'0'0'0,"0"-22"0,21-20 31,-21 63-31,0 22 16,0-1-16,0 0 0,0 1 0,0 62 16,0-62-16,-21-1 0,0 0 15,0 1-15,21 20 0,-21-20 16,21-1-16,-21 0 0,21-21 0,-22 22 16,22-22-16,0 21 0,0-21 15,0 1-15,0-44 31,22 22-31,-22-21 0,0 0 0,0 0 16</inkml:trace>
  <inkml:trace contextRef="#ctx0" brushRef="#br0" timeOffset="43730.81">12044 4551 0,'-43'0'0,"86"0"0,-107 0 0,22 0 16,21 0-16,0 0 0,-1 0 15,44 0 1,-1 0-16,0 0 16,21 0-16,1 0 0,-1 0 0,0 0 15,22 0-15,-1 0 0,-20-21 16,-1 21-16,21 0 0,-20-21 0,-22 21 16,21 0-16,-21 0 0,1-22 0,-1 22 15,-42 0 1</inkml:trace>
  <inkml:trace contextRef="#ctx0" brushRef="#br0" timeOffset="43930.46">11959 4678 0,'-21'21'0,"42"-42"0,-63 42 0,42 0 15,21-21 1,0 0-16,0 0 15,22 0-15,-1 0 0,0 0 0,1 0 16,-1 0-16,0-21 0,1 21 16,-1-21-16,0 21 0,1 0 0,-22-21 15,21 21-15,-21-21 0</inkml:trace>
  <inkml:trace contextRef="#ctx0" brushRef="#br0" timeOffset="45295.8">13441 4868 0,'0'0'0,"21"0"0,0 0 0,0 0 15,0 0-15,1 0 16,-1 0-16,0-21 0,0 0 16,0 0-16,22 21 0,-22-21 0,0 0 15,0-1-15,21-20 0,1 0 16,-22 21-16,-21-1 15,0-20-15,21 21 0,-21-21 0,0 20 16,0 1-16,0 0 0,0 0 16,-21 0-16,0 21 0,0 0 15,-1 0-15,1 0 0,0 21 16,-21 0-16,21 0 0,-1 22 0,1-22 16,21 21-16,-21-21 0,0 22 15,0-1-15,0 21 0,21-20 16,0-1-16,0-21 0,0 22 0,0-22 15,0 0-15,42 21 16,-21-42-16,21 0 0,-20 0 16,20 0-16,0 0 0,1-21 0,-1 0 15,0 0-15,22 0 0,-22-1 16,22-20-16,-22 21 0,64-64 16,-64 43-16,-21 21 0,22-43 15,-22 22-15,0 0 0,0-1 0,0-20 16,0 20-16,-21-20 15,0 21-15,0-1 0,0-20 0,0 20 0,0 22 16,0 0-16,0 0 0,0 0 16,0 42-1,0 0-15,0 21 16,0 1-16,-21-1 0,21 0 0,0 22 16,-21-22-16,21 1 0,0 20 15,0-21-15,0 1 0,-21 20 16,21-20-16,0-1 0,0 0 0,0 1 15,0-22-15,0 21 0,0-21 16,21 0-16,-21 1 0,21-22 0,0 0 16,22 0-16,-22 0 0,0 0 15,21 0-15,-20 0 0,62-64 16,-63 43-16,22 0 0,-22-22 16,0 22-16,0 0 0,-21 0 15,21-21-15,1 20 0,-1 1 16,0-21-16,-21 21 0,21 21 15,0 0 1,-21 21 15,0 0-31,0 0 16,21-21 0,1 0-1,-1 0-15,0 0 16,21-21-16,-21 21 15,1-21-15,-1 0 0,0 0 0,0-1 16,0 1-16,0 0 0,-21 0 16,22 0-16,-1 0 0,0-22 0,-21 22 15,21 0 1,-21 0-16,21 21 0,-21 21 31,0 0-31,-21 0 16,0-21-16,21 21 0,-21-21 0,21 22 15,0-1 1,0-42 15,0-1-31,0 1 16,-21 21-16,21-21 16,-22 21-16,1 0 0,0 0 15,0 0-15,0 0 16,0 0-16,-1 21 15,1 0-15,21 1 0,-21-1 0,0 0 16,0 21-16,0-21 0,21 22 16,0-22-16,-22 21 0,22-21 0,-21 22 15,21-22-15,0 0 0,0 21 0,0-20 16,21-1-16,1 0 0,20 21 16,-21-21-16,21-21 0,-20 0 15,20 0-15,0 0 0,1 0 16,-1 0-16,0 0 0,1 0 15,-1-21-15,-21 0 0,21 0 0,1 0 16,-22 0-16,0-1 0,0 1 16,0-21-16,-21 21 0,22-22 0,-22 22 15,0-21-15,0 21 0,0-22 16</inkml:trace>
  <inkml:trace contextRef="#ctx0" brushRef="#br0" timeOffset="45524.19">14287 4339 0,'0'0'0,"-21"0"16,0 0-16,0 0 16,42 0-1,21-21-15,-20 21 16,-1 0-16,21-21 0,0 21 15,-20 0-15,20 0 0,-21-21 0,21 21 16,-20 0-16,-1 0 0,0-21 16,0 21-16</inkml:trace>
  <inkml:trace contextRef="#ctx0" brushRef="#br0" timeOffset="46182.37">16552 4318 0,'0'-21'0,"0"42"0,0-63 0,21 42 16,-21-21-16,22-1 0,-22 1 15,21 0-15,-21 0 16,0 0 0,0 0-16,21 21 0,-21-22 31,0 1-15,0 0-16,0 0 15,0 0-15,0 0 16,0-1-16,0 1 0,0 0 15,0 0-15,0 0 16,0 0 0,0 42-1,0 0-15,0 0 16,0 21-16,0 1 0,0-1 0,-21 22 16,-22 41-1,22-41-15,0-22 0,0 22 0,0-22 16,0 0-16,-1 1 0,1-1 15,0 0-15,0-20 0,21 20 16,0-21-16,21-21 16,0 0-1,22 0-15,-22-21 0,0 0 0,21 0 16,-21-1-16,22 1 0</inkml:trace>
  <inkml:trace contextRef="#ctx0" brushRef="#br0" timeOffset="47130.31">17060 4001 0,'0'-22'0,"0"44"0,0-65 0,0 22 16,0 0-16,-21 21 15,0 0-15,0 0 0,0 21 16,-1 0-16,1 22 0,21-1 0,-21 0 16,0 1-16,21-1 0,-21 21 0,21-20 15,0 63-15,-21-64 16,-1 0-16,1 43 15,21-43-15,0-21 0,0 22 0,0-22 16,0 0-16,-21-21 0,21 21 16,0-42 15,0 0-31,21 0 0,-21 0 16,0-1-16,21 1 0,-21 0 15,22 0-15,-1-21 0,-21 20 0,42-41 16,-21 42-16,0 0 15,1-1-15,-1 22 0,0 0 16,0 0 0,-21 22-16,21-1 0,-21 0 0,0 0 15,0 0-15,0 0 0,0 1 0,0 20 16,0-21-16,0 0 0,0 0 16,0 1-16,0-1 0,0 0 15,21 0-15,1 0 0,-1-21 16,0 21-16,0-21 0,0 0 0,0 0 15,1 0-15,20 0 0,0 0 16,-21 0-16,22-21 0,-1 21 0,0-21 16,1 0-16,-22 0 0,21 0 15,-21-22-15,22 22 0,-22 0 0,0-21 16,0-1-16,0 22 0,-21-21 16,22 21-16,-22-1 0,21 1 0,-21-21 15,0 21-15,0 42 31,0 0-31,-21 0 0,21 0 16,-22 1-16,22 20 0,-21-21 16,0 0-16,21 22 0,0-22 15,0 21-15,-21-21 0,21 0 0,0 1 16,0 20-16,0-21 16,0 0-16,21 0 0,0-21 15,0 0-15,1 0 16,-1 0-16,21 0 0,-21 0 0,22 0 15,-1-21-15,-21 0 0,21 0 0,1 0 16,-1 0-16,0-1 0,1-20 16,-1 21-16,0-21 0,1 20 0,20-41 15,-63 21-15,21-1 16,-21 22-16,-21 21 16,-21 0-1,21 0-15,0 21 0,-1 0 16,1 1-16,21-1 0,-21 0 15,21 0-15,0 21 0,0-20 0,0-1 16,0 21-16,0-21 0,0 0 16,0 1-16,0-1 0,0 0 15,0 0-15,0 0 0,-21-21 47,0-21-31,21 0-16,-21 21 15,21-21-15,0 0 0,-22-1 0,22 1 16,0-21-16,0 21 0</inkml:trace>
  <inkml:trace contextRef="#ctx0" brushRef="#br0" timeOffset="47310.96">17970 3979 0,'-42'-21'31,"21"21"-31,0 0 16,0 0-16,-1 0 47,1 21-47,0-21 0,0 0 16</inkml:trace>
  <inkml:trace contextRef="#ctx0" brushRef="#br0" timeOffset="47499.26">16658 4297 0,'-42'21'16,"63"-21"0,0 0-1,0 0-15,22 0 0,-1 0 0,0 0 16,1 0-16,20 0 0,-21-21 15,22 0-15,-1 21 0,1-21 0,-22 21 16</inkml:trace>
  <inkml:trace contextRef="#ctx0" brushRef="#br0" timeOffset="47946.52">19262 4001 0,'0'0'16,"42"0"-1,-42 21 17,0 0-32,-21 0 0,21 21 0,0 1 15,-21-22-15,-1 21 0,22 1 16,-21-1-16,21 0 0,0-21 0,-21 22 15,21-22-15,-21 21 0,21-21 16,0 1-16,0-1 0,0 0 16,0 0-16,21-21 31,0 0-31,0 0 0,1-21 16,-1 0-16,0 0 0</inkml:trace>
  <inkml:trace contextRef="#ctx0" brushRef="#br0" timeOffset="48350.48">19748 4085 0,'22'-21'16,"-44"42"-16,44-63 0,-22 21 15,-22 21 1,1 0-16,0 0 0,0 0 16,0 0-16,0 0 0,-1 0 15,1 21-15,0-21 0,0 21 0,0 0 16,21 0-16,0 1 15,0-1-15,0 0 0,0 0 16,0 0-16,21 0 16,0-21-16,0 22 0,0-1 0,1-21 15,-1 21-15,42 0 16,-42 0-16,1 0 0,-1 1 0,0-22 16,-21 21-16,21 0 0,-21 0 15,0 0 1,-21-21-16,0 0 15,0 0-15,-22 0 0,22 0 16,0 0-16,-21 0 0,20 0 16,-20 0-16,21 0 0,0 0 15,0 0-15,-1 0 0,1 0 0,21-21 32,0 0-17,0 0-15,0 0 16</inkml:trace>
  <inkml:trace contextRef="#ctx0" brushRef="#br0" timeOffset="48554.79">19262 3789 0,'-43'-21'31,"22"21"-15,0 0-16,0 0 15,0 0 1,-1 0-16,1 21 0</inkml:trace>
  <inkml:trace contextRef="#ctx0" brushRef="#br0" timeOffset="49446.58">2032 6456 0,'21'-21'0,"-42"42"0,63-42 0,-42 0 0,0-1 15,0 1-15,0 0 16,0 0 0,-21 21-16,21-21 15,-21 21-15,0 0 0,0 0 16,-1 0-16,1 0 0,0 21 0,0 0 16,0 0-16,0 22 0,-1-1 15,1 0-15,-21 64 0,21-42 16,21-22-16,-21 21 0,21-20 15,0-1-15,0 0 0,0 1 16,21-1-16,0-21 0,0 0 16,0 1-16,22-1 0,-1-21 0,-21 0 15,21 0-15,22 0 0,-22 0 16,22-21-16,-22-1 0,22 1 16,-1 0-16,1 0 0,-1 0 0</inkml:trace>
  <inkml:trace contextRef="#ctx0" brushRef="#br0" timeOffset="51054.74">2879 6625 0,'0'0'0,"0"-42"16,0 21-16,0-22 0,0 22 0,0 0 16,0 0-16,-22 0 0,1 21 15,0 0-15,0 0 0,-21 0 0,20 21 16,1 0-16,-21 0 16,21 0-16,-43 64 0,43-64 0,0 22 15,0-1-15,0 0 16,21-21-16,0 22 0,0-22 0,0 21 15,0-21-15,0 1 0,0-1 16,21-21 0,0 0-16,0 0 0,0 0 15,22 0-15,-22-21 0,0-1 0,0 1 16,21 0-16,-20 0 0,-1 0 16,0-22-16,0 22 0,0-21 0,0 21 15,-21-22-15,0 22 0,0-21 16,0 21-16,0 0 0,0-1 0,0 1 15,0 0-15,0 42 16,0 0 0,0 1-16,0 20 0,0 0 15,0 1-15,22-1 0,-22 0 0,0 1 16,21-22-16,-21 21 0,21 0 16,-21-20-16,21 41 0,0-42 15,-21 0-15,21 1 0,1-22 16,-1 0-16,0 0 15,21 0-15,-21 0 0,1-22 0,-1 22 16,21-21-16,22-42 16,-22 42-16,0-22 0,-21 22 0,22-21 15,-22-1-15,0 1 0,0-21 16,0 20-16,-21-20 0,0 20 16,0-20-16,22 21 0,-22-1 0,0 1 15,0 0-15,0-1 0,0 22 16,0 0-16,-22 21 15,22 21 1,0 21-16,-21 1 0,21-1 0,0 0 16,0 22-16,0-1 0,0-20 15,0 20-15,0-20 0,0 20 0,0-21 16,0 1-16,0-1 0,0-21 0,0 0 16,21 22-16,1-22 15,-1-21-15,0 21 0,0-21 0,0 0 16,0 0-16,1 0 0,20 0 15,-21-21-15,0 0 0,22 0 0,-22-1 16,21 1-16,-21 0 0,22-21 16,-22-1-16,0 1 0,21-43 15,-21 22-15,-21 21 0,0-22 16,0 22-16,0-22 0,0 22 0,0 0 16,0-1-16,0 22 0,0-21 15,0 21-15,0-1 0,0 44 31,0-1-31,0 21 0,0-21 16,0 22-16,-21 20 0,21 1 16,0-1-16,0-21 0,0 22 15,0-1-15,0-20 0,0 20 0,0-20 16,0-22-16,21 21 0,-21-21 16,22 0-16,-1 1 0,0-1 0,0-21 15,21 0-15,1 0 16,-22 0-16,21 0 0,-21-21 0,22 21 15,-1-22-15,43-20 16,-43 0-16,0 21 0,1-1 16,-22-20-16,0 21 0,21-43 15,-42 22-15,0 0 0,0 21 16,0-1-16,0-20 0,-21 42 0,-21-21 16,21 21-1,0 21-15,-1 0 0,1 0 0,0 1 16,21 20-16,0 0 0,0-21 15,0 22-15,0-1 0,0-21 0,0 22 16,0-22-16,0 0 0,21 0 0,0 21 16,22-20-16,-22-1 15,0 0-15,21-21 0,1 0 16,-1 0-16,0 0 0,1 0 0,20 0 16,-20 0-16,20 0 0,-21 0 0,1-21 15,63-22-15,-64 22 0,0 0 16,-21 0-16,22 0 15,-22 0-15,0-22 0,-21 22 0,0-21 16,0 21-16,0-22 0,0 22 16,-21 0-16,0-21 0,-22 20 15,22 22-15,0 0 0,0 0 16,0 0-16,0 0 0,-1 22 0,1-1 16,0 0-16,0 0 0,0 0 15,0 0-15,-1 22 0,22-22 0,-21 42 16,21-41-16,0 20 15,0 0-15,0-21 0,0 1 16,21-22-16,1 21 0,-1-21 16,21 0-16,-21 0 0,0 0 15,1 0-15,-1 0 0,0-21 16,0-1-16,21 1 0,-20-21 16,-1 21-16,0 0 0,0-22 15,-21 1-15,21 0 0,0-22 0,-21 22 16,0-22-16,0 1 0,0-1 15,0 22-15,0-22 0,0 22 16,0 0-16,0-1 0,0 1 0,0 21 16,0 0-16,0 0 0,-21 42 15,21 0-15,-21 21 16,21-21-16,0 22 16,0-1-16,0 22 0,0-1 0,0-21 15,0 22-15,0-1 0,0-20 16,21 20-16,0-20 0,-21-1 0,22 0 15,-1 1-15,0-22 0,0 0 16,0 0-16,0 0 0,1 0 0,-1-21 16,21 0-16,0 0 0,-20 0 15,-1 0-15,21-21 0,-21 0 16,22-21-16</inkml:trace>
  <inkml:trace contextRef="#ctx0" brushRef="#br0" timeOffset="52606.68">7916 6096 0,'21'-21'0,"-42"42"0,64-63 0,-43-1 0,21 22 16,0 0-16,-21 0 0,0-21 15,0 20-15,21-41 16,-21 42-16,0 0 0,0-1 0,0 1 16,0 0-16,-21 42 15,21 0-15,-21 22 16,21-1-16,-21 0 0,-1 1 16,1 20-16,21 1 0,-42-22 0,21 22 15,0-1-15,-22 1 0,1-1 16,0 22-16,-1-22 0,1-20 0,0 20 15,-1-21-15,1 1 0,0-1 0,20-21 16,1 0-16,0 1 0,0-22 16,0 0-16,0 0 15,21-22-15,0 1 0,-22-21 16,1 21-16,21-22 0,-21 1 0,21 0 16,0-1-16,0-20 15,-21 21-15,21-43 0,0 21 16,0 43-16,0-21 0,0 0 0,0 20 15,0 1-15,21 21 16,-21 21 0,21 1-16,-21-1 0,21 21 15,1-21-15,-1 22 0,-21-1 0,21 0 16,0 1-16,0-1 0,0 0 16,22 1-16,-22-1 0,42 21 15,-20-20-15,-1-22 0,0 0 16,1-21-16,-1 0 0,22 0 15,41 0-15,-62-21 0,20 0 16,-20 0-16,-1-1 0,21 1 16,-20-21-16,-22 21 0,21-22 0,-21 1 15,1 21-15,-1-21 0,-21-1 16,0 22-16,0-21 0,0-1 0,0 22 16,0 0-16,-21-21 0,-1 21 0,1-1 15,0 22-15,0 0 0,0 0 16,0 0-16,-43 0 15,43 0-15,0 43 0,0-22 0,-22 0 16,22 21-16,0-20 0,21 20 16,0 0-16,0 1 0,-21-1 15,21 0-15,0 1 0,0-22 0,0 21 16,0-21-16,21 0 0,-21 1 0,21-22 16,0 0-16,0 0 0,1 0 15,-1 0-15,0 0 0,21 0 0,-21-22 16,1 1-16,20-21 0,-21 21 15,0 0-15,22-22 0,-22 22 16,0-21-16,-21-1 0,0 22 0,21-21 0,-21 21 16,0 0-16,0-1 0,0 1 15,0 0-15,-21 42 32,21 22-32,0-22 15,0 0-15,0 21 0,0-21 16,0 22-16,0-1 0,0 0 15,0-20-15,0 20 0,0-21 0,0 0 16,21 0-16,0 1 0,0-1 16,1-21-16,-1 0 0,21 0 15,-21 0-15,22 0 0,-22-21 0,21-1 16,0 1-16,1 0 0,-1 0 0,-21 0 16,22-22-16,-1 1 0,0-21 15,-21 41-15,-21-20 0,0 21 16,0-21-16,0 20 0,0 1 0,0 0 15,0 0-15,0 42 32,-21 0-17,21 0-15,0 22 0,0-22 16,0 0-16,-21 21 0,21-20 0,0 20 16,0-21-16,-21 21 0,21-20 15,-21-1-15,21 0 0,-21 0 0,21 0 16,0-42 15,0 0-31,0 0 0,0 0 16,0-1-16,0 1 0,21-21 15,0 21-15,-21-22 0,21 1 16,0 21-16,22-21 0,-22 20 0,0 1 16,21-21-16,1 21 0,-1 0 15,0 21-15,1-22 0,-1 22 0,21 0 16,-20 0-16,-1 22 15,-21-1-15,0 0 0,1 0 16,-1 0-16,-21 43 0,0-43 0,0 0 16,0 21-16,0-20 15,-21 20-15,21 0 0,-22-21 0,1 1 16,21-1-16,-21 0 0,21-42 47,21 0-47,0-1 15</inkml:trace>
  <inkml:trace contextRef="#ctx0" brushRef="#br0" timeOffset="53298.49">10139 6223 0,'0'0'0,"42"0"0,0-21 0,-20 0 0,-22 0 16,0-1-16,0 1 15,0 0-15,-22 21 0,1 0 16,0 0-16,-21 0 0,21 0 15,-1 0-15,-20 0 0,0 21 16,21 0-16,-22 1 0,22-22 16,-42 63-16,41-42 15,1 0-15,0 22 0,0-22 0,0 0 16,21 21-16,0-20 0,0-1 0,0 0 16,0 0-16,21-21 15,21 0-15,-21 0 0,1 0 0,20 0 16,0 0-16,1-21 0,-22 0 15,21 0-15,0-1 0,1 1 16,-22 0-16,21 0 0,-21 0 0,1 0 16,-1-22-16,0 22 0,0 21 0,-21-21 15,0 0-15,0 0 0,21-1 16,-21 44 15,0-1-31,0 0 0,-21 0 16,0 21-16,21-20 0,-21 20 0,21 0 15,-21 1-15,-1 20 0,22-21 16,-21 22-16,0-1 0,0 1 0,21 148 16,0-149-1,0 22-15,0-1 0,0 1 0,0 0 16,0-1-16,0 1 0,0 0 0,21-1 16,-21-20-16,21 21 0,-21-1 0,21-20 15,-21 20-15,0-20 16,0-1-16,0 1 0,0-22 0,-21 22 15,0-43-15,0 21 0,0-21 0,-22 1 16,1-1-16,21-21 0,-21 0 16,-22 0-16,22 0 0,-22-21 0,1-1 15,-1-20-15,1 21 0,-85-85 16,84 43-16,1-22 0,20 21 16,-20-20-16,20-1 0,1 0 0,0-105 15,42 84-15,0 21 16,0-20-16,21 20 0,0 0 0,0 22 15,0-22-15,22 22 0,-1-1 16,64-63-16,-64 85 0,22-1 16,-1 1-16,1 0 0,-22-1 15,64 1-15,-64 21 0,-21 0 16,22 0-16</inkml:trace>
  <inkml:trace contextRef="#ctx0" brushRef="#br0" timeOffset="55048.08">10604 6096 0,'0'0'0,"22"0"0,-1-42 15,-21 21-15,0-1 16,0 1-16,0 42 31,0 1-15,0 20-16,-21-21 0,21 0 0,-22 22 15,22-1-15,0-21 0,0 21 16,0-20-16,0 20 0,0 0 0,0-21 16,0 1-16,0-1 0,0 0 15,22 0-15,-1-21 0,0 0 16,0 0-16,0 0 0,22-21 15,-22 0-15,0 0 0,21-1 16,43-20-16,-64 21 0,21-21 0,-20 20 16,20 1-16,-21-21 15,0 21-15,0 0 0,1-22 0,-1 22 16,-21 0-16,0 0 0,0 0 16,0 42-1,0 0 1,0 0-16,0 21 0,0-20 15,0-1-15,-21 21 0,21-21 16,0 22-16,0-22 0,0 21 0,0 0 16,0-20-16,0 20 0,21-21 15,0 0-15,0 0 0,0 1 0,22-22 16,-22 0-16,21 0 0,-21 0 16,22 0-16,-1 0 0,-21 0 0,21-22 15,1 1-15,-1-21 0,-21 21 16,22 0-16,-1-22 0,-21 22 0,21-21 15,-20 21-15,-1-22 0,0 22 0,-21-21 16,0 21-16,0-22 0,0 22 16,-42-42-16,20 41 0,-20 22 15,21 0-15,-21 0 0,20 0 16,-62 0-16,63 22 0,-22-1 16,22 0-16,-21 21 0,21-21 15,-1 22-15,1-22 0,21 21 16,0-21-16,-21 64 15,21-64-15,0 0 0,0 22 0,0-22 16,21-21-16,-21 21 0,43-21 16,-1 0-16,-21 0 0,0-21 0,22 0 15,-22 21-15,21-21 0,-21-1 16,22-20-16,-22 21 0,21 0 0,-21 0 16,0-1-16,1 1 0,-1 0 15,-21 0-15,21 0 0,-21 0 0,0-1 16,0 1-16,-21 21 31,0 0-31,21 21 16,-22 1-16,22-1 0,0 0 15,0 21-15,0-21 0,0 1 0,0 20 16,0 0-16,0-21 0,0 22 16,0-22-16,0 0 0,22 21 0,-1-20 15,0-1-15,42 0 0,-41 0 16,20-21-16,21 0 0,-20 0 15,-1 0-15,64-21 0,-43 0 16,-20 0-16,20-1 0,-20 1 16,-1-21-16,0 21 0,-21-22 15,22 22-15,-22-21 0,-21-22 16,0 43-16,0 0 0,0-21 16,0 21-16,0-1 0,0 1 0,-42-21 15,20 42-15,1 0 0,0 0 16,-21 0-16,21 0 0,-43 42 15,43-21-15,-21 1 0,20 20 16,1-21-16,0 0 0,0 22 16,21-22-16,0 21 0,0-21 0,0 0 15,0 1-15,0-1 0,21 0 0,0 0 16,0-21-16,1 0 0,-1 0 16,0 0-16,21 0 0,-21-21 0,1 0 15,41-22-15,-42 22 16,0 0-16,1 0 0,-1 0 15,-21 0-15,0-1 0,21 1 16,-21 0-16,0 0 0,0 0 16,0 42 15,0 0-31,0 0 16,0 0-16,0 1 0,0 20 0,-21 0 15,21 1-15,0-1 0,0 21 0,0-20 16,0 20-16,-21 1 15,21-1-15,0 22 0,-22-22 0,22 22 16,-21 84-16,0-63 0,21-21 16,-21 105-16,21-84 15,0 0-15,0-21 0,0 21 0,-21-22 16,21 1-16,-21 21 0,21-43 0,0 22 16,-22 42-16,1-64 0,0 1 15,21-22-15,-21 1 0,0-22 16,0 21-16,-1-21 15,1-21-15,0 0 0,0-21 0,0 0 16,21 0-16,-43-43 16,22 1-16,-21 20 0,21-20 15,-22-22-15,1 1 0,21-1 0,-21 0 16,20-21-16,1 22 0,0-22 0,21 0 16,0 0-16,0 0 0,42-84 15,-20 105-15,-1 1 0,21 20 16,0 1-16,1-1 0,-1 1 0,0-1 15,1 22-15,20-22 0,-20 22 16,-1 0-16,21-22 0,-20 22 16,-1 21-16,0-22 0,1 1 0,-1 21 15,43-22-15,-64 22 0,21 0 16</inkml:trace>
  <inkml:trace contextRef="#ctx0" brushRef="#br0" timeOffset="55362.79">12848 6308 0,'21'0'31,"-21"-21"-15,21-1-16,1 22 0,-1-21 15,0 21-15,0-21 0,0 0 0,22 21 16,-22-21-16,0 0 0,0-1 16,0 1-16,0 0 0,-21 0 15,0 0-15,-21 21 16,-21 0-16,21 0 0,-22 21 15,22 0-15,-21 0 0,0 0 16,20 1-16,-20-1 0,21 0 0,0 21 16,0-21-16,21 22 0,0-22 15,0 21-15,0-21 0,0 1 0,0-1 16,0 0-16,0 0 0,21 0 16,0-21-16,0 0 0,0 0 0,22 0 15,-22 0-15,21 0 0,0 0 16,-20 0-16,20-21 0,-21 0 0,21 0 15,-20 21-15</inkml:trace>
  <inkml:trace contextRef="#ctx0" brushRef="#br0" timeOffset="56337.68">14711 6160 0,'0'0'0,"21"-22"16,-21 1-16,21 0 0,-21 0 16,0 0-16,-21 21 31,0 0-31,0 0 0,-1 21 16,1 0-16,0 21 0,0-20 0,0-1 15,0 21-15,-1-21 0,1 64 16,21-43-16,0-21 0,0 22 15,0-22-15,0 0 0,0 0 0,0 0 16,21-21-16,1 0 16,20 0-16,-21 0 0,0 0 0,0-21 15,22 0-15,-1 0 0,0 0 16,-20 0-16,20-22 0,0 22 0,1 0 16,20-43-16,-42 22 0,0 21 15,-21 0-15,0-22 0,0 22 16,0-21-16,-21 21 0,0 0 0,0-1 15,-21 1-15,20 21 0,-20 0 16,21 0-16,-64 0 16,64 0-16,0 21 0,-21 1 0,20-1 15,1 0-15,0 0 0,21 21 16,0-20-16,0-1 0,0 0 16,0 0-16,0 0 0,0 0 15,0 1-15,21-22 0,0 21 0,1-21 16,-1 0-16,21 0 0,-21 0 15,22 0-15,-1 0 0,-21 0 0,21 0 16,1 0-16,-1-21 0,-21 21 0,22-22 16,-22 1-16,0 21 0,0-21 15,0 0-15,-21 0 0,0 0 16,0-1-16,0 1 16,0 0-16,21 21 0,-21-21 0,22 21 15,-1-21-15,0 21 16,0 0-16,0 0 0,0 0 15,22 0-15,-22 0 0,0 0 0,21 21 16,-20 0-16,-1 0 0,0 0 16,0 1-16,0-1 0,0 21 15,-21 0-15,0-20 0,0-1 0,0 0 16,0 21-16,0-21 0,-21 1 16,0-22-16,0 21 0,0-21 15,0 0 1,-1 0-16,22-21 0,0-1 15,-21 1-15,21 0 0,-21 0 16,21 0-16,0 0 0,0-1 16,0 1-16,0 0 0,0 0 0,0 0 15,0 0-15,0-1 0,21 1 16,0 0-16,1 21 0,-1-21 0,0 0 16,0 21-16,21-21 0,-20 21 15,-1-22-15</inkml:trace>
  <inkml:trace contextRef="#ctx0" brushRef="#br0" timeOffset="56820.07">15621 5800 0,'0'0'15,"-21"-21"-15,0-1 0,-22 1 16,1 0-16,0 0 0,-1 0 0,-20 21 16,20-21-16,-20 21 0,-1 0 15,1 0-15,-1 0 0,22 0 0,-21 0 16,-1 21-16,22 21 0,-22-21 15,22 22-15,0-1 0,-22 0 0,22 1 16,-1-1-16,1 0 0,21 22 0,0-22 16,-22 0-16,43 22 0,-21-22 15,21 22-15,0-1 0,0 1 0,0-22 16,0 22-16,0-1 0,21-21 16,1 1-16,-1 20 0,0-42 15,0 22-15,21-22 0,1 21 0,-1-21 16,0-21-16,1 22 0,-1-22 15,22 0-15,-22 0 0,21 0 0,1-22 16,-1 1-16,22 0 0,-21 0 16,-1-21-16,22 20 0,42-62 15,-85 20-15,0 22 0,1-22 0,-1 22 16,-21-21-16,0-1 0,1 22 16,-22-22-16,0 22 0,0-22 0,0 22 15,-22-21-15,1 20 0,0 1 16,0-22-16,-21 22 0,-1 21 15,-20-21-15,20 20 0,-20 1 0,-1 0 16,1 21-16,21 0 0,-22 0 16,1 0-16,20 21 0,1 0 0,0 1 15,-1 20-15,22-21 0,0 21 16,0 22-16,21-43 0,0 0 16,0 22-16</inkml:trace>
  <inkml:trace contextRef="#ctx0" brushRef="#br0" timeOffset="57710.09">16764 5990 0,'21'-21'0,"-42"42"0,42-63 15,-21 21-15,0 0 0,0-1 16,0 1-16,0 0 0,-21 21 15,0 0-15,0 0 16,-1 0-16,-20 0 0,21 21 16,0 0-16,-22 1 0,-20 62 15,42-63-15,-22 22 0,22-1 16,0 0-16,0 1 0,0 63 16,21-64-16,0 0 0,0 1 15,0-1-15,21-21 0,42 43 16,-20-43-16,-1-21 0,0 0 15,1 0-15,-1 0 0,64-43 16,-64 22-16,1 0 16,20-21-16,-21 21 0,1-22 15,41-20-15,-62 20 0,20 1 16,-21 0-16,0-1 0,0 1 16,-21 0-16,0-1 0,22 1 0,-22-21 15,0 20-15,0 1 0,0 0 16,0-1-16,0-20 0,0 42 15,0-1-15,0 44 16,0-1-16,0 0 16,-22 21-16,22 1 0,-21-1 0,21 21 15,-21-20-15,21 20 0,-21-20 16,21-1-16,0 0 0,0 1 0,-21 20 16,21-42-16,0 22 0,0-1 15,0-21-15,21 0 0,0 0 0,0 1 16,0-22-16,1 0 0,-1 0 15,0 0-15,21 0 0,-21-22 0,22 1 16,-22 21-16,21-21 0,-21-21 0,1 21 16,20-1-16,-21 1 0,0 0 15,0-21-15,1 21 0,-1-22 0,-21 22 16,21 0-16,-21 0 16,21 0-16,-21 42 15,0 0-15,0 0 16,0 0-16,-21 0 0,21 1 15,-21 20-15,0-21 0,-1 0 0,22 0 16,0 1-16,-21-1 0,21 0 16,-21 0-16,21 0 0,0 0 15,21-21 17,-21-21-32,21 0 0,-21 0 15,0 0-15</inkml:trace>
  <inkml:trace contextRef="#ctx0" brushRef="#br0" timeOffset="57891">17716 5884 0,'0'-21'15,"0"42"-15,0-63 0,0 21 0,-21 21 16,0 0-16,0 0 16,0 0-16,0 0 0,21 21 31,0 0-31,21 0 15,0 1-15,0-22 0,-21 21 16,21-21-16,0 21 0,1-21 16,-22 21-16</inkml:trace>
  <inkml:trace contextRef="#ctx0" brushRef="#br0" timeOffset="58635.1">17843 6138 0,'0'22'0,"22"-22"31,-1 0-31,0-22 16,0 22-16,-21-21 0,21 0 15,0 21-15,1-21 0,-1 0 0,0 21 16,0-21-16,0-1 0,0 1 16,-21 0-16,0 0 0,0 0 15,-21 21 1,0 0-16,21 21 15,-21 0-15,0 0 0,0 0 0,-1 1 16,1 20-16,0-21 0,21 0 16,-21 22-16,21-22 0,-21 21 15,21-21-15,0 0 0,0 1 16,0-1-16,21 0 0,0-21 16,0 0-16,22 0 0,-22 0 0,21 0 15,0 0-15,1-21 0,-1 21 16,0-21-16,1-1 0,41 1 15,-62 0-15,-1 0 0,0-21 16,0 20-16,0 1 0,-21-21 16,0 21-16,0 0 0,0-22 0,0 22 15,0 0-15,0 42 32,0 0-32,0 22 15,0-22-15,0 21 0,0-21 16,0 0-16,-21 1 0,21-1 15,-21 0-15,0 21 16,21-21-16,0 1 0,-21-22 16,21-22 15,0 1-15,0 0-16,21 21 0,-21-21 0,21-21 15,0 20-15,21 1 0,-20-21 0,-1 21 16,21-22-16,0 22 0,1 0 15,-22 0-15,21 0 0,-21 21 0,22 0 16,-22 0-16,0 0 0,0 21 16,0 0-16,-21 0 0,0 0 0,0 22 15,0-22-15,0 0 0,0 0 16,0 22-16,0-22 0,0 0 0,0 0 16,0 0-16,0 0 0,-21 1 15,21-1 1,0-42 15,21-1-31</inkml:trace>
  <inkml:trace contextRef="#ctx0" brushRef="#br0" timeOffset="58922.86">19473 5546 0,'0'0'16,"0"-21"-16,0-1 0,0 1 0,0 0 15,-21 42 1,0-21-16,0 43 16,0-22-16,21 21 0,-22 0 15,1 22-15,0-22 0,0 1 0,0 20 16,0-21-16,-1 22 0,1-22 16,21 1-16,-21-1 0,0 0 0,21-21 15,0 43-15,0-43 0,0 0 16,0 0-16,0 1 0,21-22 15,0 0-15,0 0 0,1 0 16,20 0-16,-21 0 0,0 0 16,22 0-16,-22-22 0,42 1 15,-20 0-15,-22 0 0,0 0 0,0-22 16,-21 22-16</inkml:trace>
  <inkml:trace contextRef="#ctx0" brushRef="#br0" timeOffset="59143.01">19050 5821 0,'0'0'0,"-21"0"0,0 0 0,63 0 31,-21 0-31,21 0 0,1 0 16,-1 0-16,0 0 0,1 0 15,20-21-15,-20 21 0,-1 0 16,21-21-16,-41 21 0,20 0 0,-21 0 15,0 0-15,0 0 0,-42 0 32,0 0-32</inkml:trace>
  <inkml:trace contextRef="#ctx0" brushRef="#br0" timeOffset="59626.52">16108 7408 0,'0'0'0,"0"-21"16,0-21-16,0 0 0,0 20 0,0-20 16,21 21-16,-21 0 0,0 0 15,21-1-15,-21 1 0,0 0 0,0 42 31,0 22-31,0-22 16,0 21-16,0 0 0,0 22 16,-21-22-16,0 1 0,0-1 0,21 0 15,-22 1-15,1-1 0,0-21 0,0 21 16,0-20-16,21-1 16,-21 0-16,21 0 0,0-42 31,0 0-16,21 0-15,0-1 0,-21 1 0,0 0 16</inkml:trace>
  <inkml:trace contextRef="#ctx0" brushRef="#br0" timeOffset="60454.87">16065 7281 0,'0'0'0,"0"-42"0,0 21 16,0 0-16,0 0 0,0-1 0,0 1 15,0 0-15,0 0 16,22 0-16,-1 0 0,0 21 15,21-22-15,-21 22 16,22 0-16,-1 0 0,0 0 0,1 0 16,20 0-16,-20 0 0,-1 22 0,0-22 15,1 42-15,-22-21 0,0 0 16,-21 22-16,0-1 0,0-21 0,0 21 16,-21 1-16,-22-22 0,1 21 15,0-21-15,-22 1 0,22-1 0,0 0 16,-1 0-16,1 0 0,0-21 15,20 0-15,-20 0 0,21 0 0,21-21 16,0 0 0,0 0-16,0 0 0,21-1 15,0 1-15,0 0 0,1 21 16,20 0-16,-21-21 0,21 21 16,-20 0-16,20 21 0,0 0 0,43 22 15,-64-22-15,21 21 0,1-21 16,-22 22-16,0-22 0,0 21 15,-21-21-15,0 22 0,0-22 0,0 0 16,-42 21-16,21-21 0,-22 1 16,1-1-16,0 0 0,-22 0 0,1 0 15,20-21-15,-20 21 0,-1-21 16,1 0-16,21 0 0,-22 0 0,22 0 16,-22-21-16,22 0 0,21 0 15,0 0-15,-1 0 16,1-1-16,0 1 0,21 0 0,-21-21 15,21 21-15,0-1 0,0 1 16,21 42 0,0 1-1,0-1-15,-21 0 0,22 0 16,-1 21-16,0-20 0,21 20 16,-21-42-16,1 21 0,-1 0 15,21-21-15,-21 0 0,22 0 16,-1 0-16,0 0 0,1 0 0,20 0 15,-21-21-15,22 0 0,-22 0 0,22 0 16,-22-1-16,0 1 0,22 0 0,-22-21 16,-21 21-16,22-22 15,-22 22-15,0-21 0,0-1 0,0 1 16,-21 21-16,0-21 0,0 20 16,0 1-16,0 0 0,0 0 0,0 42 31,0 0-31,-21 22 0,0-22 15,21 0-15,-21 21 0,21-21 16,-21 1-16,21 20 0,0-21 0,0 0 16,0 0-16,0 1 0,0-1 15,21-21 17,0 0-32,-21-21 0,21 21 15,-21-22-15</inkml:trace>
  <inkml:trace contextRef="#ctx0" brushRef="#br0" timeOffset="60634.92">16954 7154 0,'0'0'0,"0"-21"0,0 0 0,-21 21 16,21-21-16,-21 21 0,0 0 0,0 0 31,21 21-15,0 0-16,0 0 15,21-21-15,-21 22 0,21-22 16,0 21-16,0-21 0,1 21 0</inkml:trace>
  <inkml:trace contextRef="#ctx0" brushRef="#br0" timeOffset="61074.49">17378 7324 0,'-43'42'31,"22"-21"-31,21 0 0,0 1 0,-21-1 16,21 0-16,-21 21 0,21-21 16,0 1-16,0-1 0,0 21 0,-21-21 15,21 0-15,-21 1 0,21-1 16,0 0-16,-22-21 0,22 21 0,0 0 16,-21-21-1,0 0-15,21-21 16,0 0-1,0 0-15,0-22 16,21 22-16,0 0 0,1-21 16,20-1-16,-21 22 0,0-21 15,22 0-15,-1 20 0,0-20 0,-21 21 16,22 0-16,-1 21 0,0 0 16,1 0-16,-22 0 0,21 0 0,-21 21 15,1 0-15,-1 0 0,0 0 0,-21 1 16,0 20-16,0-21 0,0 0 15,0 0-15,0 22 0,0-22 0,-42 21 16,20-42-16,22 21 16,-21 1-16,0-22 0,0 21 15,21-42 17</inkml:trace>
  <inkml:trace contextRef="#ctx0" brushRef="#br0" timeOffset="61799.15">18436 7345 0,'21'-21'0,"-42"42"0,63-63 16,-42 20-16,0 1 0,0 0 16,0 0-16,-21 21 0,0 0 0,0 0 15,-21 0-15,20 0 0,-20 0 0,0 0 16,21 21-16,-64 21 15,43 1-15,-1-22 0,22 21 16,-21-21-16,21 22 0,-1-22 16,1 21-16,21-21 0,0 22 0,0-22 15,0 0-15,0 0 0,0 0 16,0 1-16,21-22 0,1 0 16,-1 0-16,21 0 0,-21 0 0,22 0 15,-1 0-15,-21-22 0,21 22 16,1-21-16,-22 0 0,21 0 0,-21-21 15,22 20-15,-22-20 0,0 0 16,0-1-16,-21 1 0,21 0 16,-21-22-16,22 22 0,-1 0 15,-21-1-15,0 1 0,0 0 0,21-1 16,-21 22-16,0-21 0,21 21 16,-21-1-16,0 44 15,0-1 1,0 21-16,-21-21 0,21 22 15,-21-1-15,21 0 0,-21 1 0,-1 20 16,22-21-16,-21 1 0,21-1 16,0 22-16,-21-43 0,21 21 0,0 0 15,0-20-15,0-1 0,0 0 16,0 0-16,21 0 0,0-21 0,1 0 16,-1 0-16,0 0 0,21 0 0,-21 0 15,22 0-15,-1 0 0,-21-21 16,22 21-16,-22-21 0,21 0 15,-21 0-15,22-1 0,-22-20 0,0 21 16,0 0-16,0 0 16,0-22-16,-21 22 0,0 0 0,0 42 31,0 0-31,0 22 0,0-22 16,-21 0-16,0 0 0,21 0 15,-21 0-15,21 1 0,0-1 0,0 0 16,0 0-16,0 0 15,21-21 1,0 0-16,0 0 0,1 0 16,-1 0-16,0-21 0,0 21 0,0-21 15,0 0-15,1 0 0,-22-1 16,21 1-16</inkml:trace>
  <inkml:trace contextRef="#ctx0" brushRef="#br0" timeOffset="61970.79">19113 7133 0,'0'0'0,"-21"0"0,21-21 16,-21 21-16,0-21 0,0 21 16,0 0-16,42 0 62,-21 21-62,21-21 16,0 21-16</inkml:trace>
  <inkml:trace contextRef="#ctx0" brushRef="#br0" timeOffset="62451.41">19516 7218 0,'0'21'31,"-22"0"-31,1 0 16,0 1-16,21-1 0,0 0 15,0 0-15,-21 0 0,21 22 0,0-22 16,0 0-16,-21 0 0,21 0 16,0 0-16,0 1 0,0-1 0,0 0 15,0 0-15,-21-21 0,21 21 16,-22-21 0,22-21-1,0 0 1,-21 21-16,21-21 0,0 0 0,0-1 15,0-20-15,0 21 0,0 0 0,21-22 16,1 1-16,-1 21 0,0-21 16,0-1-16,21 22 0,1-21 15,-1 21-15,0-1 0,1 22 16,-1 0-16,-21 0 0,22 0 0,-22 0 16,21 0-16,-21 22 0,0-1 15,1 21-15,-1-21 0,-21 22 0,0-22 16,0 21-16,0-21 0,0 0 0,0 22 15,0-22-15,-21 0 16,21 0-16,-22 0 0,1 22 16,0-22-16,0-21 15,42 0 17,0-21-32,0 21 15</inkml:trace>
  <inkml:trace contextRef="#ctx0" brushRef="#br0" timeOffset="63246.43">20680 7197 0,'0'0'0,"0"-21"0,0-1 16,0 1-16,0 0 0,-21 21 16,-1 0-16,1 0 0,0 0 0,-21 0 15,21 0-15,-22 0 16,1 0-16,0 21 0,20 0 0,-20 1 15,0-1-15,21 21 0,-22-21 16,22 22-16,-21-22 0,21 0 16,21 21-16,0-21 0,-22 1 0,22-1 15,0 0-15,0 0 0,22 0 16,-1 0-16,0-21 0,21 0 16,-21 0-16,1 0 0,-1 0 15,0-21-15,21 0 0,-21 21 0,1-21 16,-1 0-16,0 0 0,0-1 15,0 1-15,0 0 0,1-21 0,-1 21 16,0-1-16,-21 1 0,21-21 16,-21 21-16,21 0 0,-21-1 15,21 22 1,-21 22 15,0-1-31,-21 0 16,21 0-16,0 21 0,-21-20 0,0 20 15,0 0-15,0 1 0,-1-1 16,22 0-16,-21 43 16,0-22-16,21 1 0,0-1 0,0 1 15,21 21-15,0-1 0,1-20 16,-1 20-16,0 1 0,0 0 0,0-1 16,0 1-16,-21-21 0,0 20 0,0 1 15,0 0-15,0-22 0,0 85 16,-21-84-16,0-22 0,-21 43 15,-1-43-15,22 0 0,-21-20 16,0-1-16,20 0 0,-41 0 16,42-21-16,0 0 15,-22 0-15,22 0 0,0-21 0,0 21 0,0-42 16,-1 20-16,-20-20 0,21 0 16,-21-1-16,20-20 0,-20-1 0,21-20 15,0-1-15,0 22 0,21-22 16,0 0-16,0 1 0,0-1 15,0-21-15,21 21 0,21-84 16,-21 106-16,0-1 0,22 1 16,-22 20-16,21 1 0,1 0 15,-22 20-15,21 1 0,0 0 0,43-21 16,-43 21-16,-20 21 0,20-22 16,0 22-16,-21-21 0,43 21 15,-43-21-15,0 21 0,-21-21 16,21 21-16,-21-21 0,0 0 15</inkml:trace>
  <inkml:trace contextRef="#ctx0" brushRef="#br0" timeOffset="63435.65">21018 7493 0,'0'0'0,"22"21"47,-22 0-16,-22-21-31,1 0 16</inkml:trace>
  <inkml:trace contextRef="#ctx0" brushRef="#br0" timeOffset="65499.4">741 9546 0,'-21'0'31,"-1"0"-15,1 0-1,0 0-15,0 0 0,0 0 16,0 0-16,-1 0 0,1 0 0,0 0 15,-21 0-15,21 0 0,-1 0 16,-20 0-16,21 0 16,-21 0-16,20 0 0,1 0 0,0 0 15,0 0-15,63 0 32,-21 0-17,22 0-15,20 0 0,-20-21 16,20 21-16,1 0 0,-1 0 0,1 0 15,-1 0-15,1 0 0,-1 0 16,1 0-16,20 0 0,1 0 16,0 0-16,-1 0 0,-20 0 0,20 0 15,-20-21-15,-1 21 0,1 0 16,-22 0-16,1-21 0,-1 21 16,-21 0-16,0 0 0,0-21 0,1 21 15,-22-22-15,0 1 31,-22 0-31,1 21 16,0-21-16,0 0 16,0 21-16,0-21 0,-1 21 0,1-22 15,0 22-15,0-21 0,0 21 16,-22 0-16,22 0 0,-21 0 16,21 0-16,0 0 0,-1 0 15,22 21 16,22-21-31,-1 22 16,21-22-16,-21 0 0,0 21 16,1-21-16,20 0 0,-21 0 15,0 21-15,0-21 0,22 0 0,-22 0 16,0 0-16,0 0 0,0 21 16,1-21-16,-1 0 0,0 0 15,-21 21 1,-21 0-1,0 1-15,-1-1 16,1 0-16,0 0 0,0 21 16,0-20-16,0 20 0,-22 0 15,22-21-15,0 22 0,0-22 0,0 21 16,-1-21-16,1 1 0,0-1 16,0 0-16,21 0 0,0 0 0,-21-21 15,21 21-15,0-42 31,0 0-15</inkml:trace>
  <inkml:trace contextRef="#ctx0" brushRef="#br0" timeOffset="66314.71">3048 9292 0,'21'0'47,"0"-21"-31,0 0-16,1 0 0,-1 0 15,21 21-15,-21-43 0,22 22 16,-22 0-16,21 0 0,0 0 16,-20-22-16,-1 22 0,0 0 0,-21 0 15,0 0-15,-21 21 16,0 0-16,-22 0 0,1 0 0,-43 0 15,43 0-15,0 21 16,-1 0-16,1 0 0,0 0 0,20 0 16,-20 1-16,21 20 0,-21 0 15,42-21-15,0 22 0,0-22 16,0 0-16,0 0 16,21 0-16,0 1 0,21-1 0,-21 0 15,22 0-15,-22 0 0,21 0 0,1 1 16,-1-1-16,0 0 0,-21 0 15,1 0-15,-1 22 0,0-22 0,-21 21 16,0 0-16,-21 22 16,0-22-16,-22-21 0,1 22 15,0-22-15,-1 0 0,-41 0 16,41 0-16,-20-21 0,20 0 16,1 0-16,0 0 0,-1 0 0,22 0 15,-21-21-15,21 0 0,-22 0 0,22 0 16,0-22-16,0 22 0,21-21 15,0 0-15,0-1 0,0 1 16,0 21-16,0-22 0,0 1 16,21 0-16,0 21 0,22-1 15,-22 1-15,0 21 0,21 0 16,-21 0-16,22 0 0,-1 0 0,-21 0 16,22 0-16</inkml:trace>
  <inkml:trace contextRef="#ctx0" brushRef="#br0" timeOffset="66936.78">3302 9631 0,'42'21'0,"-84"-42"0,105 42 0,-63 0 0,22-21 16,-1 0-16,0 0 0,0 0 15,0 0-15,-21-21 16,64-21 0,-43 21-16,0-1 0,0 1 0,0 0 15,22-42 1,-43 41-16,0 1 0,0 0 0,0 0 15,0 0-15,-21 21 16,-1 0-16,1 0 0,0 0 16,0 0-16,0 0 0,-22 21 15,22 0-15,0 21 0,0-20 0,21 20 16,0 0-16,-21 1 0,21-1 16,0 0-16,0 1 0,0-1 0,0 0 15,0-21-15,21 1 0,0-1 16,-21 0-16,21 0 0,22-21 15,-22 0-15,0 0 0,21 0 16,-21 0-16,22 0 0,-22-21 0,21 0 16,1 0-16,-1-1 0,0 1 15,-21-21-15,22 21 0,-1-22 0,-21 1 16,22 0-16,-22-1 0,42-62 16,-42 62-16,1 1 0,-1-22 15,-21 22-15,21-21 0,0-43 16,-21 63-16,0-20 0,21 21 0,-21 20 15,0-20-15,0 21 16,0 0-16,0 42 16,-21 0-16,21 21 15,-21 1-15,21-1 0,0 0 0,0 22 16,0-22-16,-21 22 0,21-22 16,-21 22-16,21-22 0,0 21 0,0-20 15,0 20-15,-22-20 0,22-1 16,0 0-16,0 1 0,0-1 0,0-21 15,0 0-15,0 0 0,0 1 16,0-1-16,22-21 0,-1 0 16,0 0-16,0-21 0,0-1 15,0 1 1,1-21-16,-1 21 0,-21 0 0,21-1 16</inkml:trace>
  <inkml:trace contextRef="#ctx0" brushRef="#br0" timeOffset="67758.37">4403 9610 0,'0'21'0,"0"0"31,21-21-15,0 0-16,0-21 16,21 0-16,-20 21 0,-1-21 15,21-1-15,-21 1 0,22 0 0,-22 0 16,21 0-16,-21 0 15,0-1-15,1 1 0,-1 0 0,-21 0 16,0 0-16,0 0 0,-21 21 16,-22 0-1,22 0-15,0 0 0,-21 0 0,20 21 16,-20 0-16,21 0 0,0 21 16,-22-20-16,22-1 0,-21 63 15,21-62-15,0 20 0,21-21 16,0 21-16,0-20 0,0-1 0,0 0 15,21 0-15,0-21 0,21 0 16,-21 0-16,22 0 0,-1 0 16,0 0-16,1 0 0,-1-21 0,22 0 15,-22 0-15,0-1 0,1 1 16,20-21-16,-42 0 0,0 20 16,1 1-16,-1-21 0,-21 21 0,0 0 15,0-1-15,0 1 0,0 0 16,0 0-16,0 0 15,-21 21-15,21 21 16,0 0 0,0 0-16,0 0 0,0 22 15,0-22-15,0 0 0,0 21 16,0-20-16,0-1 0,0 21 0,0-21 16,0 0-16,0 1 0,0-1 0,0 0 15,0 0-15,0 0 0,-22-21 16,22 21-16,0-42 31,0 0-31,0 0 16,0 0-16,0 0 0,0-1 15,0-20-15,0 21 0,22-21 0,-22 20 16,21-20-16,0 0 0,0 21 16,0-22-16,0 22 0,22 0 15,-22 0-15,64-22 0,-43 43 16,0 0-16,1 0 0,-1 0 0,-21 0 15,43 43-15,-22-22 16,-21 0-16,-21 0 0,0 22 0,0-22 16,0 21-16,0-21 0,0 22 15,0-22-15,0 0 0,-21 42 16,21-41-16,0-1 0,-21 0 16,21 0-16,0-42 46,0 0-46,21 0 0,0 21 16,-21-22-16,21-20 0,0 21 0</inkml:trace>
  <inkml:trace contextRef="#ctx0" brushRef="#br0" timeOffset="67974.35">5905 9398 0,'0'0'0,"22"-21"0,-1 21 16,-21-21-16,0 42 31,0 0-31,0 0 0,0 0 15,0 1-15,0-1 0,0 0 16,0 0-16,0 0 0,0 22 0,0-22 16,0 0-16,0 0 15,0 0-15,0 0 0,0 1 16,0-44 15,21 1-31,-21 0 0,0 0 16,21 0-16,0 0 0</inkml:trace>
  <inkml:trace contextRef="#ctx0" brushRef="#br0" timeOffset="68318.84">6032 8954 0,'0'0'0,"0"-22"0,-21 1 16,0 21-16,-21 0 0,21 0 0,-1 21 15,22 1-15,-21-1 16,21 0-16,-21 0 0,21 0 0,0 0 15,0 1-15,0-1 0,0 0 16,0 0-16,21-21 0,0 0 16,1 0-16,-1 0 0,0 0 0,0 0 0,0 0 15,0-21-15,22-21 16,-43 20-16,21 1 0,0 0 0,0 0 16,-21 0-16,0 0 0,0-22 15,0 22-15,0 0 0,0 0 0,0 0 16,0-1-16,-21 22 0,0 0 15,0 0-15,0 0 0,-1 0 16,1 22-16,0-1 0,0 0 0,0 0 16,0 21-16,-1-20 0,22 20 15,0-21-15,0 0 0,-21 22 0,21-22 16,0 0-16,0 0 0,0 0 16,0 0-16</inkml:trace>
  <inkml:trace contextRef="#ctx0" brushRef="#br0" timeOffset="69454.77">6223 9292 0,'0'0'0,"0"-21"31,0 42 0,0 0-31,0 1 16,0-1-16,0 0 0,0 21 0,0-21 16,0 1-16,0 20 0,0-21 15,0 0-15,0 22 0,0-22 0,0 0 16,0 0-16,0 0 0,21 0 0,0-21 16,0 0-16,1 0 15,20 0-15,-21 0 0,0 0 16,22-21-16,-22 0 0,21 0 0,-21 0 15,43-22-15,-43 1 16,0 21-16,0 0 0,0-22 0,1 22 16,-22 0-16,0-21 15,0 21-15,0-1 0,0 1 0,0 42 47,-22-21-47,22 22 0,-21-1 0,21 0 16,-21 0-16,21 21 0,0-20 15,0-1-15,0 0 0,0 21 16,0 1-16,0-22 0,21 0 16,0 0-16,1-21 0,-1 21 15,0-21-15,0 0 0,0 0 0,22 0 16,-22 0-16,21-21 0,-21 0 0,0 0 16,22 0-16,-22-1 0,0 1 15,0 0-15,0 0 0,1 0 0,-1 0 16,-21-1-16,0 1 0,0 0 0,0 0 15,0 0-15,0 0 0,0-1 16,0 44 15,0-1-31,0 0 16,0 0-16,0 0 0,0 0 0,-21 1 16,21-1-16,0 0 0,0 0 15,0 0-15,0 0 0,0 1 0,-22-1 16,22 0-16,0 0 15,0-42 17,0 0-17,0 0-15,0-1 0,22 1 0,-1 0 16,0 0-16,-21 0 0,21-22 16,0 22-16,0 0 0,1-21 15,-1 21-15,0-1 0,0 1 0,0 0 16,0 0-16,1 21 0,-1 0 0,0 0 15,0 0-15,0 21 16,-21 0-16,21 0 0,1 1 16,-22 20-16,0-21 0,21 0 15,-21 0-15,0 1 0,21-1 0,-21 21 16,0-21-16,0 0 0,0 22 16,0-22-16,0 0 15,21-21-15,-21-21 31,0 0-15,0 0-16,0-1 0,21 1 0,-21 0 16,21 0-16,1-21 0,-1 20 15,0 1-15,0-21 0,21 0 0,-20 20 16,20-20-16,0 0 0,1 21 0,-1-1 16,0 1-16,1 0 0,-1 21 15,0 0-15,1 0 0,-22 21 0,21-21 16,-21 21-16,-21 22 0,0-22 0,21 0 15,-21 43 1,0-43-16,0 0 0,0 21 0,-21-21 0,21 1 16,-21-1-16,0 0 15,21 0-15,-21 0 0,21 0 0,-21 1 16,-1-1-16,1-21 16,0 0-16,0 0 15</inkml:trace>
  <inkml:trace contextRef="#ctx0" brushRef="#br0" timeOffset="71969.56">9673 9229 0,'-21'21'16,"42"-42"15,0 21-31,22-21 0,-22-1 16,21 1-16,0 0 0,1-21 15,-22 21-15,21-22 0,1 22 0,-22-21 16,0 21-16,0-22 16,-21 22-16,0-21 0,0 21 0,-21-1 15,-21 1-15,20 0 0,-20 21 16,-21 0-16,20 0 0,-20 0 0,-1 21 16,22 0-16,0 22 0,-43 20 15,43-20-15,20-1 0,1-21 16,21 21-16,0 1 0,0-1 0,0 43 15,21-43-15,1-21 16,-1 22-16,0-22 0,21 21 0,1 22 16,-1-22-16,-21-21 0,0 21 15,0-20-15,-21 20 0,0 21 16,0-41-16,0-1 0,-21 0 16,0 0-16,-21 0 0,21-21 15,-64 21-15,64-21 16,-22 0-16,1 0 0,0 0 0,21-21 15,-22 0-15,22 0 0,0 0 16,-21 0-16,20-1 0,1-20 0,21 21 16,-21-21-16,21-1 0,-21 22 0,21-21 15,0 21-15,0-22 0,0 22 16,0 0-16,0 0 0,0 42 31,21 0-31,0 0 16,-21 0-16,0 1 0,21-1 0,1 21 15,-1-21-15,-21 22 0,21-22 16,0 0-16,0 21 0,-21-21 16,21 1-16,1-1 0,-1 0 15,0 0-15,0 0 0,0-21 0,0 0 16,1 0-16,20 0 0,0 0 0,1-21 16,-1 21-16,0-21 0,1 0 15,20-22-15,-21 22 0,22 0 0,-22-21 16,1 21-16,-1-22 0,-21 22 15,21-21-15,-20-22 0,-22 43 16,0 0-16,0-43 0,0 43 16,0 0-16,0 0 15,-22 21-15,1 0 16,0 0-16,0 21 0,0-21 16,0 21-16,21 0 0,-22 1 15,1 20-15,21-21 0,-21 0 0,21 22 16,0-22-16,0 21 0,0 0 15,0-20-15,0 20 0,0-21 0,0 21 16,0-20-16,0-1 0,21 0 16,-21 0-16,21-21 0,43 0 15,-43 0-15,21 0 0,-20 0 16,20-21-16,-21 0 0,21 21 16,22-64-16,-22 43 15,1 0-15,-1-43 0,0 22 16,-21 21-16,-21-21 0,0 20 15,22 1-15,-22 0 0,0 0 0,0 0 16,0 0-16,0-1 0,-22 22 16,1 0-1,0 0-15,0 22 16,21-1-16,0 0 16,0 0-16,0 0 15,21-21-15,-21 21 0,21-21 16,0 22-16,-21-1 15,22 0-15,-1-21 0,-21 21 16,0 0-16,0 0 0,21 1 16,-21-1-16,21 0 15,-21 0-15,21-21 0,-21 21 0,21-21 16,1 0-16,-1 0 16,0 0-16,0 0 0,0 0 15,0 0-15,1 0 16,-1-21-16,0 21 0,0-21 0,0 0 15,-21 0-15,21-1 0,1 1 0,-1 0 16,0-21-16,0 21 16,-21-1-16,21-20 0,-21 21 0,21 0 15,-21-22-15,22 43 0,-22-21 16,0 0-16,0 42 31,0 0-31,0 1 16,0-1-16,0 0 0,0 0 0,-22 0 15,22 0-15,0 1 0,-21-1 0,21 21 16,0-21-16,0 0 0,0 1 16,0-1-16,0 0 0,0 0 0,21 0 15,1-21-15,-1 0 16,0 0-16,0 21 0,0-21 0,22 0 16,-22 0-16,21 0 0,-21-21 0,22 0 15,-22 21-15,21-21 16,-21 0-16,0-22 0,22 22 0,-22 0 15,-21 0-15,42-43 0,-21 43 16,-21-21-16,0 21 0,22 0 16,-22-1-16,21-20 0,-21 21 0,0 0 15,0 0-15,0 42 32,0 0-17,0 0-15,0 21 0,0-20 16,0-1-16,0 21 0,0-21 0,0 0 15,0 22-15,0-22 0,0 0 16,0 21-16,0-20 0,0-1 16,0 0-16,0 0 0,21-21 15,0 0-15,0 0 0,0 0 0,1 0 16,-1 0-16,0 0 0,21-21 16,-21 0-16,22 0 0,-22-1 0,0 1 15,21 0-15,-20 0 0,-1 0 0,0 0 16,0-1-16,0 1 0,-21-21 15,0 21-15,0 0 0,0-1 0,0 1 16,0 0-16,0 0 16,0 0-16,-21 21 15,21 21 1,0 0-16,-21 0 16,21 0-16,-21 1 0,21-1 0,-21 0 15,21 0-15,0 0 0,0 22 0,0-22 16,0 0-16,0 0 0,0 0 15,0 0-15,0 1 0,0-1 0,0 0 16,21-21-16,0 0 16,0 0-16,0 0 0,0 0 15,1 0-15,20 0 0,-21 0 0,21-21 16,-20 0-16,20-1 16,43-41-16,-43 21 15,-21 20-15,21 1 0,-20-21 0,-1 21 16,0-22-16,-21 22 0,21 0 15,-21 0-15,0-21 0,0 20 16,0 1-16,-21 21 16,0 0-1,21 21-15,0 1 0,-21-22 16,21 21-16,0 0 16,21-21-1,0 0 1,0 0-16,0-21 0,0 21 15,1-21-15,-1-1 0,0 22 16,0-21-16,0 21 0,0-21 16,1 21-16,-1 0 0,-21-21 0,21 21 15,-21 21 1,0 0-16,0 0 16,0 1-16,-21 20 0,0-21 0,21 0 15,-22 22-15,1-22 0,21 0 16,0 21-16,-21 1 0,21-22 15,0 21-15,0-21 0,0 0 16,0 1-16,21-22 16,0 0-16,1 0 0,-1 0 15,0 0-15,0-22 0,21 1 16,-20 21-16,-1-21 0,21 0 16,-21 0-16,0 0 0,1-1 0,-1 22 15,0-21-15,-21 0 0,0 0 0,21 0 16</inkml:trace>
  <inkml:trace contextRef="#ctx0" brushRef="#br0" timeOffset="72462.14">14457 9229 0,'0'0'0,"0"-21"0,21-1 0,-21 1 16,21 21-16,-21-21 0,0 42 47,0 22-32,0-22-15,0 0 0,-21 0 0,21 21 16,-21-20-16,21-1 0,0 0 16,0 0-16,0 0 0,0 0 15,0 1-15,0-1 0,0 0 16,0-42 15,0 0-31,0-1 0</inkml:trace>
  <inkml:trace contextRef="#ctx0" brushRef="#br0" timeOffset="72634.52">14478 9017 0,'0'0'0,"0"-42"0,0 21 0,0-1 16,0 1-16,0 0 0,0 0 16,-21 21-1,21 21 1,0 0-1,21 0-15,0-21 16,-21 22-16,21-1 0</inkml:trace>
  <inkml:trace contextRef="#ctx0" brushRef="#br0" timeOffset="73097.99">14838 9038 0,'-21'0'15,"-1"0"-15,1 21 16,0 1-16,21-1 0,-21 0 16,21 21-16,0-21 0,0 1 0,0 20 15,0-21-15,0 21 0,0-20 0,0-1 16,0 0-16,0 0 0,0 0 16,0 0-16,0 1 0,0-1 0,0 0 15,0 0 1,0-42 15,0 0-31,0 0 0,0-1 16,0 1-16,0 0 0,0 0 15,0 0-15,0-22 0,0 22 0,21-21 16,-21 21-16,64-64 16,-43 43-16,21 21 0,0-22 0,1 22 15,-1 0-15,22 21 0,41 0 16,-62 0-16,-1 21 0,22 43 15,-43-43-15,0 21 16,0 0-16,-21 1 0,0-22 0,0 64 16,0-43-16,0-21 0,-21 21 15,0-20-15,21 20 0,-21 0 16,-1-21-16,22 1 16,0-44 15,22 22-31,-1-21 0</inkml:trace>
  <inkml:trace contextRef="#ctx0" brushRef="#br0" timeOffset="73374.31">15896 8805 0,'0'-42'0,"0"84"0,21-84 0,-21 21 15,0 0-15,-21 21 16,0 21-1,21 0-15,-21 21 0,21 1 16,-21-22-16,21 42 0,0-20 0,0-1 16,0 0-16,-22 1 0,22-1 15,-21 0-15,21 1 0,0-1 0,0-21 16,-21 22-16,21-22 0,0 0 16,0 0-16,0 0 0,0 0 0,21-21 31,0 0-31,1 0 15,-1-21-15,-21 0 0,0 0 0,21 21 16</inkml:trace>
  <inkml:trace contextRef="#ctx0" brushRef="#br0" timeOffset="73571.33">15727 9186 0,'0'0'0,"-21"0"16,-1 0-16,22 22 15,22-22 17,-1 0-32,0 0 0,0 0 15,0 0-15,0 0 0,22 0 16,-22 0-16,0-22 0,0 22 16,22 0-16,-1-21 0</inkml:trace>
  <inkml:trace contextRef="#ctx0" brushRef="#br0" timeOffset="74255.75">16214 9229 0,'0'0'0,"0"21"15,21-42 32,0 21-47,0-21 0,0 21 0,0-22 16,1 1-16,-1 21 0,0-21 15,-21 0-15,0 0 0,0 0 16,0-1-16,0 1 16,-21 21-1,0 0-15,-1 0 0,1 21 0,-21 1 16,21-1-16,0 0 0,-1 0 16,1 0-16,0 0 0,21 22 0,-21-22 15,0 42-15,21-41 16,0-1-16,0 0 0,0 0 0,0 0 15,0 0-15,21-21 0,0 0 16,0 0-16,0 0 0,22 0 16,-22 0-16,21 0 15,1 0-15,-22 0 0,21-21 16,-21 0-16,0 21 0,1-21 16,-1 0-16,-21 0 0,21-1 0,0 1 15,0 0-15,-21-21 0,21 21 16,1-1-16,-1 1 0,0-21 0,21 0 15,-21 20-15,1 22 0,-1-21 16,0 21-16,0 0 0,21 0 16,-20 21-16,-22 1 0,21-1 15,0 0-15,0 0 0,-21 0 16,0 22-16,21-22 0,-21 21 0,0-21 16,0 0-16,0 22 0,0-22 15,0 0-15,0 0 0,0 0 16,-21 1-16,0-22 15,21 21-15,-21-21 16,0 0-16,-1-21 16,22-1-16,0 1 15,0 0-15,0 0 16,0 0-16,0-22 0,0 22 0,22 0 16,-22 0-16,21-21 0,0 20 0,-21 1 15,21 0-15,0 0 0,0 0 16,1 0-16,-22-1 0,21 22 15,0 0-15,0 0 0,0 0 16</inkml:trace>
  <inkml:trace contextRef="#ctx0" brushRef="#br0" timeOffset="76469.42">17314 9144 0,'0'0'0,"-21"0"0,0-85 16,21 64 0,0 0-16,0 0 0,-21 21 0,0 0 31,21 21-31,-22 0 0,22 0 15,0 1-15,0-1 0,0 21 16,0-21-16,0 22 0,0-22 16,0 21-16,0-21 0,-21 43 0,21-43 15,0 0-15,-21 0 0,21 0 16,0-42 15,21 0-15,0 21-16,1-21 0,-22 0 0,21 0 15,0-1-15,0-20 16,0 21-16,0-21 0,1 20 0,41-41 16,-42 42-16,0-22 15,1 22-15,-1 21 0,0 0 0,0 0 16,0 0-16,-21 21 0,21 1 16,-21-1-16,22 0 0,-22 21 15,0-21-15,0 22 0,21-22 0,-21 21 16,21-21-16,-21 1 0,21 20 15,0-21-15,-21 0 0,21-21 0,1 21 16,-1 1-16,0-22 0,21 0 0,-21 0 16,22 0-16,-22 0 0,21 0 15,1 0-15,-1 0 0,21-22 16,-20 1-16,20 21 0,-20-21 0,-1 0 16,0 0-16,1 0 0,-1-1 15,-21-20-15,0 21 0,-21 0 0,0-22 16,0 1-16,0 21 0,0-21 15,0-1-15,-21 22 0,0 0 0,0 0 16,0 0-16,-1-1 0,-20 22 16,21 0-16,-21 0 0,20 22 0,-41 20 15,21-21-15,20 21 0,1 1 16,0-22-16,0 21 0,0 1 16,0-1-16,21-21 0,0 21 0,0-20 15,0-1-15,0 0 16,0 0-16,0 0 0,0 0 0,21-21 15,0 0-15,0 0 0,0 0 0,0 0 16,1 0-16,20 0 0,-21 0 16,21-21-16,1 21 0,-22-21 15,21 0-15,-21 0 0,22 0 0,-22-1 16,0-20-16,0 21 0,0-21 16,-21 20-16,0-20 0,22-43 15,-22 64-15,0 0 0,0 42 47,0 0-47,-22 22 0,22-22 0,-21 21 16,21 22-16,0-43 0,0 21 15,0-21-15,0 22 0,0-22 16,0 0-16,0 0 0,0 0 0,21 1 16,1-1-16,-1-21 0,0 0 15,0 0-15,0 0 0,22 0 16,-22 0-16,21-21 0,-21-1 0,22 1 15,-1 21-15,-21-21 0,0-21 16,0 21-16,22-1 0,-43-20 0,21 0 16,42-85-1,-41 63-15,-22 1 0,21-1 16,0 22-16,0-22 0,-21-20 16,21 41-16,-21 22 0,21 0 15,-21 0-15,0 42 16,-21 0-16,0 0 15,21 22-15,-21-1 0,21 22 0,0-22 16,-21 21-16,0 1 0,21-22 0,-22 22 16,22-22-16,0 0 0,0 1 15,0-1-15,0-21 0,0 22 0,0-22 16,0 0-16,0 0 0,0 0 16,22 0-16,-1-21 15,0 0-15,0 0 0,0 0 16,22-21-16,-22 21 0,21-21 15,-21 0-15,22 0 0,-1 0 0,-21-1 16,0 1-16,22-21 0,-22 0 0,0-1 16,21-41-16,-21 20 15,1 22-15,-1-22 0,0 22 16,0 0-16,-21-1 0,0 1 16,21 0-16,-21 20 0,0 1 0,21 21 15,-42 21 1,0 22-16,0-1 15,0 0-15,21 1 0,-21-1 16,-1 22-16,1-22 0,0 21 16,0-20-16,21-1 0,0 0 0,0 1 15,0-22-15,0 21 0,0-21 16,21 22-16,0-22 0,0 0 16,1-21-16,-1 0 0,0 0 0,21 0 15,-21 0-15,22 0 0,-22 0 16,21 0-16,-21 0 0,22-21 15,-22 0-15,42-22 0,-41 22 0,-1 0 16,0 0-16,-21 0 0,0 0 16,21-1-16,-21 1 0,0 0 15,21 21-15,-21 21 16,-21 0 0,0 1-16,0-1 0,21 0 0,0 0 15,-21 0-15,21 22 0,-22-22 16,22 0-16,0 0 0,0 0 15,0 0-15,22-21 16,-1 0-16,0 0 0,0 0 16,21 0-16,-20 0 0,-1 0 0,42 0 15,-42-21-15,22 0 16,-22 21-16,0-21 0,0 0 0,22 0 16,-43-1-16,21 1 0,0-21 15,-21 21-15,21 0 0,-21-1 16,0 1-16,0 0 15,0 42 1,0 0-16,-21 1 16,0-1-16,0 0 0,-1 0 0,1 21 15,0-20-15,21 20 0,-21-21 16,0 21-16,0 1 0,-1-1 16,1 0-16,21 22 0,-21-1 0,21-20 15,-21 20-15,21 1 0,0-1 0,0 1 16,0 20-16,0-20 0,0-1 0,0 1 15,0 21-15,0-22 0,0 22 16,0-22-16,0 1 0,0-1 16,0-20-16,0 20 0,0-21 0,-21 22 15,0-43-15,-1 0 0,1 0 16,0-21-16,0 0 0,0 0 16,-22 0-16,22 0 0,-21 0 15,21-21-15,-22 0 0,22 0 16,0 0-16,-42-64 0,41 43 15,1-1-15,-21-84 0,42 64 16,0-1-16,0 1 0,0-22 16,21 22-16,0-1 0,0 1 0,1-1 15,20 1-15,21-64 16,-20 63-16,-1 1 0,64-43 16,-64 42-16,1 22 0,20 0 15,1-1-15,-22 1 0,21 21 0,1-21 16</inkml:trace>
  <inkml:trace contextRef="#ctx0" brushRef="#br0" timeOffset="77268.39">21399 9038 0,'0'-127'31,"0"106"-31,-21 0 0,0 0 0,0 0 15,0-1-15,0 22 0,-1 0 16,1 0-16,0 0 0,0 0 16,0 0-16,0 22 0,-22-1 0,22 21 15,-21 0-15,21 1 0,-22-1 16,1 0-16,0 43 16,20-43-16,-20-20 0,42 20 0,0-21 15,0 21-15,0-20 0,0 20 16,21-21-16,0-21 15,1 0-15,-1 0 0,0 0 16,0 0-16,21 0 0,-20-21 0,-1 0 16,0 0-16,21-1 0,-21 1 0,1 0 15,-1 0-15,0-21 0,0-1 16,0 22-16,0-21 0,1-1 16,-1 22-16,-21-21 0,0 21 0,0 0 15,0 42 16,0 0-31,0 0 0,0 0 0,0 0 16,0 22-16,0-22 0,0 0 0,0 21 16,0-20-16,0-1 0,0 0 15,0 0-15,0 0 0,0 0 16,0 1-16,0-1 0,0 0 16,21-21-1,0 0-15,0 0 0,22 0 0,-22 0 16,21 0-16,0-21 0,1 21 15,-22-21-15,21-1 0,22 1 0,20-42 16,-41 20-16,-1 1 16,-21 0-16,22-1 0,-22 1 0,21 0 15,-42-1-15,21 22 0,-21-21 0,0 21 16,0 0-16,0-1 0,0 1 16,-21 21-16,0 0 0,0 0 15,0 0-15,-1 21 0,1 1 16,0 20-16,0 21 0,21-20 15,0-22-15,0 21 0,0 1 16,0-22-16,0 21 0,0-21 0,0 22 16,0-22-16,0 21 15,0-21-15,21 0 0,-21 1 0,-21-22 47,0 0-47,0 0 16,-1 0-16,1 0 15,0 0-15,0 0 16,0 0-16,-22 0 0,1 0 0,0 0 16,-22 21-16</inkml:trace>
  <inkml:trace contextRef="#ctx0" brushRef="#br0" timeOffset="79986.87">1460 11345 0,'0'22'0,"-21"-22"47,21-22-16,21 1-15,1 0-16,-1 0 0,-21 0 15,21 0-15,0-1 0,0 1 0,0-21 16,1 21-16,-22 0 0,0-1 16,21 1-16,-21 0 0,21 0 15,-21 0-15,0 0 16,0 42 31,0 0-32,0 0-15,0 0 0,0 22 16,0-1-16,0 0 0,0 1 16,0 20-16,0 1 0,0-22 15,0 21-15,0-20 0,0 20 0,0-20 16,0 20-16,21-21 0,-21 1 16,0 41-16,0-20 0,0-22 15,0 1-15,0-1 0,-21-21 16,0 64-16,0-64 0,-1 0 15,1 0-15,0-21 0,-21 21 16,21-21-16,-43 0 16,22 0-16,21 0 0,-22-21 0,1 21 15,21-21-15,-22 0 16,1 0-16,0 21 0,21-21 0,-22-1 16,22 1-16,0 0 0,0 0 15,0 0-15,-1 0 0,1-1 0,0 1 16,21 0-16,0 0 0,0 0 15,0-22-15</inkml:trace>
  <inkml:trace contextRef="#ctx0" brushRef="#br0" timeOffset="80190.89">1482 10859 0,'0'0'0,"0"-22"15,0 1-15,-22 21 16,1 0 0,21 21-1,0 1 1,21-1-16,1-21 16,-1 21-16</inkml:trace>
  <inkml:trace contextRef="#ctx0" brushRef="#br0" timeOffset="81606.41">2222 11218 0,'0'0'0,"22"-21"0,-1 0 16,0 21-16,-21-21 0,21 0 15,0-22-15,0 43 0,1-21 16,-22 0-16,21 0 0,-21 0 15,21 0-15,-21-1 0,0 1 0,0 0 16,0 0-16,0 0 0,-21 0 16,0-1-16,-1 22 15,1 0-15,0 0 0,0 0 0,-21 0 16,20 0-16,-41 43 16,42-22-16,-22 21 0,22-21 0,0 22 15,0-1-15,21 22 0,0-22 16,-21 0-16,21 1 0,0-1 15,0 0-15,0 1 0,0-22 0,0 0 16,21 21-16,0-42 16,0 0-16,0 0 0,22-42 15,-22 21-15,21 0 16,-21-1-16,1 1 0,20-21 16,0-22-16,1 43 0,-22-21 15,-21 21-15,21 0 0,0-22 16,-21 22-16,0 0 0,0 0 0,0 0 15,0-1-15,0 44 32,21-1-32,0 21 15,1-21-15,-22 22 0,21-22 0,0 21 16,-21 0-16,21-20 0,0 20 16,-21-21-16,21 21 0,1-20 15,-22-1-15,21 0 0,0-21 0,0 0 16,0 0-16,0 0 15,1-21 1,-1 21-16,-21-21 0,21-1 0,-21-20 16,21 21-16,-21 0 0,0-22 15,21 22-15,-21-21 0,0 21 0,0-22 16,21 22-16,-21-21 0,0 21 16,0 0-16,0-1 0,0 1 0,0 0 15,0 42 16,0 0-31,22 1 16,-22-1-16,0 21 0,21-21 16,-21 22-16,0-1 0,0-21 15,0 21-15,0 1 0,0-22 16,21 21-16,-21-21 0,21 22 16,-21-22-16,21-21 0,0 0 15,1 0-15,-22-21 16,21 0-16,0-1 0,0 1 0,0 0 15,-21 0-15,21-21 0,1 20 16,-1-20-16,-21 21 0,0 0 0,0-22 16,0 22-16,0 0 0,0-42 15,0 41-15,0 1 16,-21 0-16,-1 21 16,1 0-16,21 21 46,21-21-46,1 0 0,-1 0 0,0 0 16,21 0-16,1 0 0,-1 0 16,0 0-16,22 0 0,-1-21 0,1 21 15,-1-21-15,1 0 16,-22 21-16,22-21 0,-1 21 16,-21 0-16,-20-22 0,-1 22 0,-42 0 31,-1 0-16,1 22-15,0-22 0,-21 21 0,21 0 16,-1 0-16,-20-21 0,21 42 16,-21-20-16,20-1 0,1 21 15,-42 43-15,42-43 0,-22 0 16,22 1-16,21-1 0,0 0 16,0-20-16,0 20 0,0-21 0,0 0 15,0 0-15,21-21 0,0 0 16,1 0-16,20 0 0,-21 0 15,21 0-15,-20-21 0,20 0 0,-21 0 16,21 0-16,-20 0 0,20-1 16,-21 1-16,0-21 0,0 21 15,1-22-15,-1 1 0,-21 21 16,21-21-16,-21 20 0,0-41 16,0 21-16,0 20 0,0 1 0,0 0 15,0 0-15,0 42 31,0 0-31,-21 0 0,21 1 16,0-1-16,0 21 0,0-21 0,0 22 16,0-1-16,0-21 0,0 21 0,21 1 15,-21-22-15,0 0 16,21 0-16,0 0 0,-21 1 0,21-1 0,1-21 16,-1 0-16,0 0 15,0 0-15,0 0 0,0 0 16,1 0-16,-1-21 0,0-1 15</inkml:trace>
  <inkml:trace contextRef="#ctx0" brushRef="#br0" timeOffset="82558.28">5165 10922 0,'0'0'0,"0"-21"16,21-85-1,-21 85-15,0 0 0,0 0 16,0-1-16,0 1 0,-21 21 16,-1 0-16,1 0 0,0 21 15,-21 1-15,21-1 0,-1 21 16,1-21-16,0 22 0,0-1 0,0 21 15,0-20-15,21 20 0,-22-20 16,22 20-16,0-21 0,0 64 16,0-63-16,22-1 0,20 21 15,-21-41-15,0-1 0,43 21 16,-43-42-16,21 0 16,1 0-16,-22 0 0,21-21 0,0 0 15,22 0-15,-22-1 0,1 1 16,20-21-16,1 21 0,-22-22 15,21-20-15,-20 21 0,-1-1 0,-21 1 16,22-22-16,-22 22 0,0 0 16,0-1-16,-21-20 0,0 21 0,0-1 15,0 1-15,0-43 16,0 43-16,0 21 0,-21-22 16,21 22-16,-21 21 0,0 0 15,21 21-15,0 22 16,0-1-16,0 0 0,0 43 15,0-43-15,0 22 0,0-22 0,0 22 16,0-22-16,0 64 16,21-64-16,0 1 0,-21-22 15,21 21-15,0-21 0,0 0 16,1 22-16,-1-43 0,0 0 16,42 0-16,-41-21 0,-1-1 15,0 1-15,0 0 0,0 0 16,0 0-16,1 0 0,-1-22 0,0 22 15,-21-42-15,21 20 16,-21 22-16,0-21 0,0 21 0,0-1 16,0 1-16,-21 21 31,21 21-31,0 1 16,0 20-16,0-21 0,-21 21 0,21-20 15,0 20-15,0 0 0,0-21 16,-21 1-16,21 20 0,0-21 0,0 0 15,0 0-15,0 1 0,0-1 16,21-21 0,0-21-16,-21-1 15,0 1-15,0 0 0,21 0 16,-21 0-16,0 0 0,0-22 16</inkml:trace>
  <inkml:trace contextRef="#ctx0" brushRef="#br0" timeOffset="82738.69">6265 10732 0,'0'0'0,"0"-22"0,0 1 16,-21 21-1,21 21 32,21-21-31,-21 22-16,21-1 15,1-21-15</inkml:trace>
  <inkml:trace contextRef="#ctx0" brushRef="#br0" timeOffset="83801.91">6519 11028 0,'0'21'15,"0"-42"-15,21 42 0,1-21 0,-1 0 16,0-21-1,0 0-15,0 21 0,0-21 0,1 21 16,-1-22-16,0 1 0,0 0 0,0 0 16,-21 0-16,21 0 15,-21-1-15,0 1 0,-21 21 32,0 0-32,0 0 0,0 21 15,0-21-15,-1 22 0,1-1 0,0 0 16,21 0-16,-21 21 0,0-20 15,0 20-15,21-21 0,0 21 0,0-20 16,0 20-16,0-21 0,0 21 0,0-20 16,21-1-16,21 0 0,22 21 15,-22-42-15,-21 0 0,21 0 16,1 0-16,-1 0 0,0 0 16,1 0-16,-1 0 0,0-21 0,1 0 15,-22 0-15,21 0 0,-21-1 16,1 1-16,-1 0 0,0-21 15,0 21-15,0-43 0,-21 43 16,0-21-16,0-1 0,0 22 16,0 0-16,0 0 0,0 0 15,0 42 1,0 0-16,-21-21 0,21 42 16,0-21-16,-21 1 15,21 20-15,0-21 0,0 21 0,0 22 16,-21-43-16,21 21 15,0-20-15,0-1 0,0 0 0,0 0 16,0 0-16,0-42 47,0 0-47,21 0 0,0 0 0,0-22 16,-21 22-16,21 0 0,1-21 15,-1-1-15,0 22 0,0-21 0,0-1 16,22 22-16,-22-21 15,21 21-15,22-43 0,-43 43 16,0 21-16,21 0 0,-21 0 0,1 0 16,-22 21-16,0 0 0,0 22 15,0-22-15,0 42 16,0-41-16,0 20 0,-22 0 0,22-21 16,0 22-16,0-22 0,0 21 15,0-21-15,0 1 0,0-1 0,22 0 16,-1-21-16,0 0 15,0 0-15,21 0 0,-20 0 0,41-21 16,-21 21-16,-20-21 0,20-1 16,-21 1-16,21 0 0,-20 0 15,-1-21-15,0 20 0,0 1 16,21-63-16,-20 62 0,-22-20 16,0 0-16,21-1 0,-21 1 0,21 0 15,-21-1-15,0 1 0,0 21 16,0-21-16,0 20 0,-21 44 31,21-1-31,-21 21 0,21-21 16,0 22-16,-22-1 0,22 0 15,0 1-15,0-1 0,0-21 0,0 21 16,0 1-16,0-22 0,0 21 16,0-21-16,0 1 0,0 20 15,0-21-15,22 0 0,-1 0 16,0-21-16,0 0 0,0 0 0,0 0 15,1 0-15,-1 0 0,0 0 16,0 0-16,-21-21 0,21 0 0,22 0 16,-43 0-16,21 0 15,-21-1-15,0 1 0,0 0 0,0 0 16,0 0-16</inkml:trace>
  <inkml:trace contextRef="#ctx0" brushRef="#br0" timeOffset="83978.44">8001 10880 0,'0'0'0,"21"0"31,0 0-31,0 0 16,1 0-16,-1 0 0,21 0 0,-21 0 16,0 0-16,22 0 0,-22 0 15,0-21-15,0 21 0,0 0 16,-21-22-16</inkml:trace>
  <inkml:trace contextRef="#ctx0" brushRef="#br0" timeOffset="84467.7">9652 10647 0,'0'-21'0,"0"42"0,0-63 0,0 20 16,0 1-16,0 0 16,-21 21-16,0 0 0,-1 21 0,22 0 15,-21 1-15,21-1 0,0 21 16,-42 43-16,42-43 0,-21 0 15,0 1-15,21-1 0,0 0 16,-22 1-16,1 41 16,21-41-16,0-22 0,0 0 0,0 21 0,0-20 15,0-1 1,21-21-16,1 0 16,-1 0-16,0-21 0,-21-1 15,21 1-15,0 0 0,0 0 0,1 0 16</inkml:trace>
  <inkml:trace contextRef="#ctx0" brushRef="#br0" timeOffset="85359.49">9525 10732 0,'0'0'0,"-21"-22"0,21 1 16,0 0-16,0 0 0,0 0 0,0 0 16,0-1-16,0 1 0,0 0 0,0 0 15,21 21-15,21-21 16,1 0-16,-22 21 0,42 0 0,-20 0 15,62 0-15,-41 0 0,-22 21 16,22 0-16,-22 0 0,0 21 16,1 1-16,-22-22 0,0 21 0,-21 1 15,0-22-15,0 21 16,-21-21-16,0 22 0,-43 20 16,22-42-16,-22 0 0,22 1 0,0-1 15,-1-21-15,-20 21 16,42-21-16,0 0 0,21-21 15,0 0 1,21 21-16,0-22 0,0 1 16,0 21-16,0-21 0,22 0 0,-1 21 15,-21 0-15,22 0 0,-1 0 16,0 0-16,-21 0 0,22 0 0,-1 0 16,-21 21-16,22 0 0,-22 0 0,0-21 15,0 22-15,0-1 0,-21 0 16,0 21-16,0-21 0,0 1 0,0-1 15,-21 21-15,21-21 0,-42 0 0,21 22 16,-64-1 0,43-21-16,-1 0 0,1 1 0,0-1 15,-1-21-15,1 0 0,0 0 0,-22 0 16,43 0-16,-64 0 16,43-21-16,21-1 0,-22-20 15,22 21-15,-21 0 16,42 0-16,0-1 0,0 1 0,-21 21 15,21 21 1,0 1 0,0-1-16,21 0 0,-21 0 15,21 0-15,0 0 0,0 1 16,1-22-16,-1 21 0,21 0 0,-21-21 16,22 0-16,-1 0 0,0 0 15,1 0-15,-1 0 0,0 0 16,22 0-16,-22-21 0,22 0 0,-22 21 15,0-43-15,22 22 0,-22 0 16,0 0-16,43-64 0,-43 64 16,-20-21-16,41-22 0,-63 43 15,21-21-15,-21 20 0,0 1 16,21 0-16,-21 0 0,0 0 16,0 42 15,-21 0-31,21 0 0,0 0 0,-21 1 15,21-1-15,0 21 0,0-21 0,0 0 16,0 1-16,0-1 0,0 0 16,0 0-16,0 0 0,0 0 0,21-21 15,-21 22-15,21-22 0,1 0 16,-1 0-16,0 0 0,0 0 16,0 0-16,0-22 15,1 1-15,-1 0 0,0 21 0,0-42 16,-21-1-16,0 22 0,21 0 15</inkml:trace>
  <inkml:trace contextRef="#ctx0" brushRef="#br0" timeOffset="85538.44">10626 10605 0,'0'0'0,"-22"-22"15,1 22 1,21 22 15,0-1-31,21-21 16,1 21-1</inkml:trace>
  <inkml:trace contextRef="#ctx0" brushRef="#br0" timeOffset="86256.88">11239 10816 0,'0'-21'31,"0"42"-15,0 0 0,-21 1-16,21-1 0,0 0 15,0 21-15,-21-21 0,21 22 16,0-1-16,0-21 0,0 0 16,0 1-16,-21-1 0,21 0 0,0 0 15,0 0-15,-21-21 0,21 21 16,0-42-1,0 0 1,0 0-16,0 0 16,0 0-16,0-1 0,0 1 0,0-21 15,0 21-15,21 0 0,0-1 0,0-20 16,0 21-16,22 0 16,-22-22-16,0 22 0,21 0 0,1 0 15,20 21-15,-20 0 0,-1 0 16,0 0-16,-21 0 0,22 0 15,-22 42-15,0-21 0,0 1 0,0-1 16,-21 21-16,0-21 0,0 0 16,0 22-16,0-22 0,0 0 0,0 0 15,-21 22-15,21-22 0,-21-21 16,21 21-16,0 0 0,0 0 16,0-42 15,0 0-16,21 0-15,0 0 16,1-1-16,-1 22 0</inkml:trace>
  <inkml:trace contextRef="#ctx0" brushRef="#br0" timeOffset="87035.23">12573 10795 0,'0'0'0,"0"-21"0,0 0 0,0 0 15,0-1-15,-21 1 16,0 0-16,-1 21 0,1 0 16,0-21-16,-21 21 0,21 0 0,-1 0 15,-20 0-15,21 0 0,-21 21 16,-1 0-16,22 0 0,-21 1 16,-1-1-16,22 0 0,-42 42 15,42-41-15,-1-1 0,1 42 16,0-42-16,21 1 0,0-1 15,0 0-15,0 0 0,0 0 0,21-21 16,0 21-16,1-21 0,-1 22 16,0-22-16,0 0 0,21 0 0,22 0 15,-43-22-15,21 1 0,22 0 16,-43 0-16,21 0 16,-20 0-16,20-1 0,-21 1 15,0-21-15,0 21 0,-21-22 0,22 1 16,-1 0-16,-21 21 0,0-22 15,0 1-15,0 0 0,21-1 0,-21 1 16,0 0-16,0-22 0,0 43 16,0-21-16,0 20 15,0 44 1,0-1-16,0 0 16,0 21-16,0 1 0,0-1 0,0 0 15,0 22-15,0-22 0,0 0 16,0 1-16,0-1 0,0 0 0,0 1 15,0-1-15,0-21 0,21 43 16,-21-43-16,0 0 0,21 0 16,0-21-16,-21 21 0,22-21 15,-1 0-15,0 0 0,0 0 0,0 0 16,0 0-16,22-21 0,-22 21 16,21-21-16,1 0 0,-1 21 0,-21-21 15,43-22-15,-43 22 0,0 0 16,0 0-16,0 0 0,-21 0 15,21-1-15,-21 1 0,0 0 16,0 42 0,-21-21-16,21 21 15,-21 1-15,21-1 0,0 0 16,0 21-16,0-21 0,0 1 16,0-1-16,0 0 0,21 0 15,0-21-15,1 0 16,-1 0-16,21 0 15,-21 0-15,0 0 0,22-21 0,-22 21 16,0-21-16,21 21 0,-20-21 0,-1-1 16,0 1-16,-21 0 0,0 0 15,21 0-15</inkml:trace>
  <inkml:trace contextRef="#ctx0" brushRef="#br0" timeOffset="87371.64">13398 10393 0,'-63'42'32,"63"-21"-32,0 1 0,0-1 15,0 0-15,0 0 16,21-21 0,0 0-16,0 0 0,1 0 15,-1 0-15,-21-21 0,21 0 16,-21 0-16,0-1 0,0 1 15,0 0-15,0 0 16,0 0-16,-21 0 0,0 21 16,-1-22-16,1 22 0,0 0 0,-21 0 15,21 0-15,-22 0 16,43 22-16,-21-1 0,0 0 16,21 0-16,0 0 0,0 0 15,0 1-15,0-1 0,0 0 0,0 0 16,0 0-16,0 0 0,21 1 0,0-1 15,0-21-15,22 21 0</inkml:trace>
  <inkml:trace contextRef="#ctx0" brushRef="#br0" timeOffset="87857.74">13801 10689 0,'-22'0'31,"1"21"-31,21 1 0,-21-22 16,21 21-16,0 0 0,0 0 0,0 0 15,0 0-15,-21 1 0,21-1 16,0 0-16,0 0 0,-21-21 0,21 42 16,0-20-16,0-44 62,0 1-46,0 0-16,0 0 0,0 0 15,21 0-15,-21-1 0,21 1 0,0 0 16,0-21-16,1 21 16,-1-1-16,0 1 0,0 0 0,21 0 15,-20 0-15,20 21 0,-21 0 16,21 0-16,-20 0 0,-1 0 0,21 42 15,-21-21-15,0 0 0,-21 1 16,22-1-16,-22 21 0,0-21 16,0 0-16,0 1 0,0-1 0,0 21 15,-22-21-15,1 0 0,0 1 16,0-1-16,21 0 16,-21-21-16,42 0 31</inkml:trace>
  <inkml:trace contextRef="#ctx0" brushRef="#br0" timeOffset="88718.28">14880 10732 0,'0'0'16,"0"-22"-16,0 1 0,0 0 0,0 0 15,-21 21-15,21-21 0,-21 21 16,0 0-16,-1 0 0,1 0 16,0 0-16,-21 0 0,-1 21 15,22 0-15,-21 0 0,21 0 16,-22 1-16,22-1 0,0 21 16,0-21-16,0 0 0,0 1 15,-1 20-15,22-21 0,0 0 0,0 0 16,0 1-16,22-22 15,-1 21-15,21-21 0,-21 0 16,0 0-16,1 0 0,20 0 0,-21 0 16,21 0-16,-20-21 0,-1 21 15,21-22-15,-21 22 0,0-21 0,1 0 16,-1 21-16,-21-21 0,0 0 16,0 0-16,21-1 0,-21-20 15,21 21-15,-21 0 16,0 42 15,-21-21-31,21 21 16,-21 0-16,21 0 0,-21 1 15,21-1-15,0 21 0,-22-21 0,22 22 16,-21-22-16,0 21 0,0 0 16,21 22-16,0-22 0,0 22 0,0-1 15,0 64-15,0-84 0,0 20 16,0 1-16,0-1 0,0 1 15,21 20-15,-21-20 0,21-1 0,0 22 16,1 63-16,-1-84 16,0 84-16,-21-85 15,21 1-15,-21 20 0,21-20 0,-21-1 16,0 1-16,0-1 0,0-20 16,0-1-16,-21 0 0,0 1 0,0-22 15,0 0-15,-1 0 0,-41-21 16,21 0-16,-1 0 0,-41-42 15,41 21-15,1 0 0,0-22 16,-1 1-16,1 0 0,21-22 0,-22 22 16,22-22-16,0-20 0,0 20 0,21-21 15,0 1-15,0-1 0,0-21 16,0 22-16,21-22 0,0 21 16,22-63-16,-1 63 0,-21 1 15,21 20-15,1 1 0,-22 20 16,21-20-16,1 20 0,-22 1 0,21 21 15,0-21-15,-20 20 0,20 1 16,0 0-16,-21 0 0,22 0 0,-22 0 16,0 21-16,0 0 0,0-22 15,1 22-15,-1 0 16,0 0 0</inkml:trace>
  <inkml:trace contextRef="#ctx0" brushRef="#br0" timeOffset="88905.69">15515 11049 0,'0'0'0,"0"21"16,0 0 15,-21-21-15,0 22-16,0-22 0,-1 0 15</inkml:trace>
  <inkml:trace contextRef="#ctx0" brushRef="#br0" timeOffset="91814.93">720 13314 0,'-22'0'0,"1"0"16,0 0-16,0 0 15,0 0-15,-22 0 0,22 0 16,0 0-16,-21 0 0,21 0 16,-1 0-16,-20 0 0,21 21 0,0-21 15,0 0-15,42 0 32,0 0-32,21 0 15,1 0-15,-1 0 0,21 0 16,-20 0-16,20 0 0,1 0 15,-1 21-15,1-21 0,20 0 16,-20 0-16,-1 21 0,22-21 16,-21 22-16,20-22 0,-20 0 0,20 0 15,-20 0-15,-22 0 0,22 0 16,-22 0-16,0 0 0,1 0 0,-22 0 16,0 0-16,0 0 0,0-22 15,-21 1 1,0 0-1,0 0-15,-21 0 16,0 21-16,21-21 0,-21 21 16,0-22-16,0 22 0,-1-21 15,1 21-15,-21 0 0,21-21 16,-22 21-16,22-21 0,-21 21 16,21 0-16,-22 0 0,22 0 0,0 0 15,-21 0-15,21 0 0,-1 0 16,22 21 15,22-21-31,-1 0 16,21 0-16,-21 0 15,0 21-15,22-21 0,-22 0 0,21 0 16,1 0-16,-22 0 0,21 0 16,-21 0-16,22 21 0,-22-21 15,0 0-15,0 22 0,0-22 16,0 0-16,1 21 15,-22 0-15,0 0 16,0 0-16,0 0 0,-22-21 16,1 22-16,0-1 0,0 0 15,0 0-15,0 21 0,-22-20 16,22 20-16,-64 21 0,64-41 16,-21 20-16,21-21 0,-22 21 15,22-20-15,0-1 0,21 0 16,-21 0-16,0-21 15,21 21 1,21-21 15,0 0-31,0 0 16,-21-21 0,21 21-16</inkml:trace>
  <inkml:trace contextRef="#ctx0" brushRef="#br0" timeOffset="93958.82">3217 13166 0,'0'-21'47,"0"-1"-31,21 1-16,-21 0 0,22 21 0,-22-21 15,0 0-15,0 0 0,0-1 16,0 1-16,0 0 0,0 0 16,-22 21-16,1-21 0,-21 0 0,21 21 15,0 0-15,-22 0 0,22 0 16,0 0-16,-21 0 0,20 21 0,1 0 16,-21 21-16,21-21 15,0 22-15,-1-1 0,1 0 0,0 1 16,0-1-16,21 0 0,0 1 15,0 20-15,0-20 0,0-22 0,0 21 16,0-21-16,21 22 0,0-43 16,0 21-16,1-21 0,-1 0 0,0 0 15,21 0-15,-21-21 0,22-1 16,-22 1-16,42-42 16,-20 42-16,-1-22 0,0 22 15,1-21-15,-1-1 0,0-20 0,-20 21 16,20-1-16,-21-20 0,21-43 15,-42 42-15,0 1 0,0 21 16,0-1-16,0 1 0,0-43 16,0 64-16,0 0 0,0 0 15,0 0-15,-21 21 16,21 21-16,-21 0 0,21 0 16,0 0-16,0 22 0,-21 20 15,21-21-15,-21 22 0,21-1 0,0 1 16,0-22-16,0 22 0,0-1 15,0-20-15,0-1 0,0 0 0,0 1 16,0-1-16,21-21 0,0 21 16,0-20-16,0-1 0,1-21 15,-1 21-15,0-21 0,0 0 16,0 0-16,43 0 0,-43 0 16,21 0-16,-21-21 0,22 0 15,-22-1-15,21 1 0,22-42 16,-43 42-16,21-22 0,-21 1 15,1 0-15,-1-1 0,0-41 16,-21 41-16,0 22 0,0-21 16,0 21-16,0-1 0,-21 1 0,0 21 15,-1 0-15,1 0 0,-21 21 16,21 1-16,0-1 0,-1 0 16,22 0-16,0 0 15,0 0-15,0 1 0,0-1 16,22 0-1,-1 0-15,0-21 0,0 21 0,21-21 16,-20 21-16,-1 1 0,0-22 16,0 21-16,0 0 0,-21 0 0,21 0 15,1 0-15,-22 1 0,0-1 16,21 0-16,0 0 16,0-21-16,0 0 15,0 0 1,1 0-16,-1 0 0,0-21 0,0 21 0,21-21 15,-20 0-15,-1-1 16,21 1-16,-21 0 0,0-21 0,1-1 16,20 22-16,-42-21 0,21 0 15,0-1-15,-21 1 0,0 21 0,21-22 16,-21 22-16,0 0 0,-21 42 31,21 22-31,-21-22 16,21 21-16,0-21 0,0 22 0,0-1 15,0-21-15,-21 21 0,21-20 16,0-1-16,0 0 0,0 0 0,0 0 16,0 0-16,0 1 15,21-22 1,0-22 0,-21 1-16,0 0 15,0 0-15</inkml:trace>
  <inkml:trace contextRef="#ctx0" brushRef="#br0" timeOffset="94154.82">4551 12637 0,'-21'0'0,"42"0"0,-64 0 16,43-22-16,-21 22 16,0 0-16,0 0 15,42 22 32,0-22-47,-21 21 0,21-21 0,1 0 16,-1 21-16,0 0 15</inkml:trace>
  <inkml:trace contextRef="#ctx0" brushRef="#br0" timeOffset="95226.37">4868 12806 0,'0'0'0,"0"42"31,0-21-15,21 1-16,-21-1 0,0 0 15,0 21-15,22-21 0,-22 1 0,0 41 16,0-42-16,0 22 16,21-22-16,-21 0 0,21 0 0,-21 0 15,0 0-15,0 1 0,21-1 16,0-21-16,0 0 15,1 0-15,-1 0 0,0 0 16,0-21-16,0-1 16,0 22-16,1-21 0,-1-21 15,0 21-15,0 0 0,-21-22 16,21 1-16,0 0 0,1-1 0,-22 1 16,21 0-16,-21 20 0,0-20 15,0 21-15,21-21 0,-21 20 16,0 1-16,0 42 15,0 1 1,0-1-16,0 21 0,0 0 16,0-20-16,0 20 0,0 0 0,0 1 15,0-1-15,0-21 0,0 21 0,0-20 16,0-1-16,0 0 0,0 0 16,21 0-16,0 0 0,0-21 15,1 22-15,-1-22 0,0 0 16,0 0-16,0 0 0,22 0 15,-1 0-15,-21-22 0,21 1 16,1 21-16,-22-21 0,21 0 0,-21 0 16,1 0-16,-1-1 0,0-20 0,0 21 15,0-21-15,-21-1 0,0 22 16,0-21-16,0 21 0,0-22 0,0 22 16,0 0-16,0 0 15,-21 21-15,0 21 16,0 0-1,0 0-15,21 0 0,-22 22 0,22-22 16,-21 0-16,21 21 0,-21 1 0,21-22 16,0 0-16,0 21 0,0 1 15,0-22-15,0 0 0,21 0 16,0-21-16,1 21 0,-1-21 16,0 0-16,0 0 0,0 0 0,0 0 15,1 0-15,-1 0 0,21 0 16,-21-21-16,22 21 0,-22-21 0,0 0 15,21 0-15,-21 0 0,1-22 0,-1 22 16,0-21-16,0-1 16,0 1-16,-21 0 0,0-1 0,0 1 15,0 21-15,0-21 0,0 20 16,0 1-16,-21 21 16,0 0-16,0 0 15,21 21-15,0 1 16,21-22 15,0 0-31,0 0 0,0 0 0,1-22 16,-1 22-16,0-21 0,0 21 15,0-21-15,0 21 0,1 0 16,-1 0-16,-21 21 31,0 0-31,0 1 0,0 20 16,0-21-16,0 21 0,0-20 15,0 20-15,0 0 0,0-21 0,0 22 16,0-22-16,0 21 0,0-21 16,0 1-16,0-1 0,0 0 0,0 0 15,0 0-15,0 0 16,21-21-16,0 0 0,0 0 16,0 0-16,1 0 0,-1 0 0,0-21 15,21 0-15,-21 21 0,22-21 16,-22 0-16,21 0 0</inkml:trace>
  <inkml:trace contextRef="#ctx0" brushRef="#br0" timeOffset="98157.18">8064 12594 0,'-21'0'16,"0"0"-16,0 0 15,42 0 17,0 0-17,22 0-15,-22 0 0,21-21 16,0 0-16,-20 0 0,20 0 0,0 21 15,1-43-15,-22 22 0,21 0 0,-21 0 16,0 0-16,1-1 0,-22 1 16,0-42-16,0 42 0,0-1 15,-22 22-15,1-21 0,0 21 16,-21 0-16,-22 0 16,22 0-16,0 21 0,-1 1 0,1-1 15,-22 21-15,22 0 0,-21 43 16,20-43-16,22 1 0,21 20 15,0-20-15,0-1 0,0 64 16,0-64-16,21 0 0,22-20 16,-22-1-16,21 0 0,-21 0 15,22 0-15,-1-21 0,-21 0 0,64 0 16,-43 0-16,-21-21 16,0 0-16,22 21 0,-22-21 0,0 0 15,-21-1-15,0 1 16,0 0-16,-21 0 0,0 21 15,0 0-15,-1 0 0,-20 0 0,21 0 16,-21 21-16,-1 0 0,22 0 16,-21 1-16,-1 20 0,22-21 15,0 21-15,0 1 0,0-22 16,0 21-16,21 1 0,-22-1 0,22 0 16,0-21-16,0 22 0,0-22 15,0 0-15,22 0 0,-1 0 0,0 1 16,0-22-16,0 0 0,22 0 0,-22 0 15,21 0-15,0 0 0,-20 0 16,20-22-16,0 1 0,1 0 0,-1 0 16,0 0-16,1 0 0,-22-1 0,21-20 15,0 21-15,1-21 0,20-22 16,-42 22-16,1-1 0,-1 22 16,0-21-16,0 21 15,0 0-15,-21-1 0,0 44 31,0-1-31,0 0 0,0 0 16,0 0-16,0 0 0,0 22 0,0-22 16,0 0-16,0 21 0,0-20 15,0-1-15,0 0 0,0 21 0,-21-21 16,21 1-16,0-1 16,0 0-1,0-42 1,21 21-1,-21-21-15,0-1 0,21 22 0,1-21 16,-22 0-16,21-21 0,0 21 16,0-1-16,0-20 0,0 0 0,22-22 15,-1 22-15,-21 21 0,0-22 16,22 22-16,-22 0 0,0 0 16,21 0-16,-20 0 0,-1 21 0,0 0 15,-21 21 1,0 0-1,0 0-15,0 0 16,0 0-16,0-42 63,0 0-48,0 0 16,-21 21 173,21 21-204,0 0 0,0 0 15,0 1-15,0-1 0,-21 21 16,21-21-16,0 0 0,0 22 15,0-22-15,0 0 0,0 0 16,0 22-16,0-22 0,0 0 0,0 0 16,0 0-16,0 0 0,21 1 15,0-22-15,0 0 0,0 0 16,0 0-16,1 0 0,-1 0 0,21 0 16,-21 0-16,22 0 0,-22 0 15,21-22-15,0 1 0,1 21 0,-1-21 16,22-21-16,-22 21 0,-21-22 15,21 22-15,-20 0 0,-22-21 16,0 20-16,0-20 0,0 21 0,0 0 16,0-22-16,0 22 15,-22 0-15,1 0 0,0 21 0,0-21 0,0 21 16,0 0-16,-1 0 0,1 0 16,21 21-16,-21 0 0,0-21 15,21 42-15,0-20 0,0-1 0,0 21 16,0-21-16,0 22 0,0-22 15,0 0-15,0 21 0,21-21 0,0 1 16,0-1-16,1 0 0,-1 0 16,0-21-16,0 21 0,0-21 0,43 0 15,-43 0-15,0 0 0,0 0 16,22 0-16,-22 0 0,0-21 16,0 0-16,0 21 0,22-21 0,-22 0 15,0-1-15,0 1 0,0-21 16,0 21-16,1-22 0,-1 1 15,0-21-15,0 20 0,0 22 16,0-21-16,1 21 0,-22-1 16,21 1-16,0 0 0,0 21 15,-21 21 1,0 0 0,0 1-16,0-1 15,0-42 48,0-1-63,0 1 15,-21 21 1,0 0-16,0 0 16,-1 0-16,1 21 15,21 1-15,-21-1 0,21 0 0,-21 21 16,21-21-16,-21 1 0,0 20 0,21 0 15,0-21-15,0 22 0,-22-1 16,22-21-16,0 22 0,0-22 0,0 0 16,0 21-16,22-21 15,-1 1-15,0-22 0,0 21 0,0-21 16,22 0-16,20 0 0,-21 0 16,1 0-16,-1 0 0,0 0 15,1-21-15,-1-1 0,0 1 0,-20 0 16,20 0-16,0 0 0,-21-22 15,1 22-15,20-21 0,-21 21 0,0-22 16,-21 1-16,21 21 0,-21-43 16,0 43-16,0 0 0,0 0 15,-21 21 1,0 0-16,21 21 0,-21 0 16,0-21-16,21 21 0,-21 22 0,21-22 15,0 0-15,0 0 0,0 0 16,0 1-16,0-1 0,0 0 15,0 21-15,0-21 0,0 1 16,21-22-16,0 21 0,0-21 0,0 0 16,0 0-16,22 0 0,-22 0 15,42 0-15,-41 0 0,20-21 16,-21-1-16,0 22 0,0-21 16,1 0-16,-1-21 0,0 21 0,0-1 15,0-20-15,-21 21 0,21-21 0,-21 20 16,22-20-16,-1 0 15,-21 21-15,0-1 0,0 1 0,0 0 16,21 0-16,-21 42 16,0 0-16,0 0 15,0 1-15,0-1 0,-21 21 0,0 22 16,21-22-16,0 0 16,0-21-16,0 22 0,0-22 0,0 0 15,0 21-15,0-20 0,21-1 16,0-21-16,0 0 0,21 0 15,-20 21-15,-1-21 0,21 0 0,0 0 16,1 0-16,-1-21 0,0 21 16,1-21-16,20-1 0,-20-20 0,-1 21 15,0-21-15,1 20 0,-1-20 16,0-21-16,-21 20 0,1 1 16,-1-22-16,-21 22 0,21-64 15,-21 64-15,0 0 0,0-1 16,0 22-16,0-21 0,0 21 15,-21 21-15,21 21 16,0 0-16,-21 0 0,-1 21 16,1 1-16,21-22 0,0 21 0,-21 22 15,0-22-15,0 0 0,21 1 16,0 20-16,0-20 0,-21-1 0,21-21 16,0 21-16,0 1 0,0-1 15,0-21-15,21 0 16,0-21-16,0 0 0,0 22 0,0-22 15,43 0-15,-22 0 0,-21-22 16,22 1-16,-22 21 0,21-21 16,-21-21-16,1 21 0,-1-1 0,-21 1 15</inkml:trace>
  <inkml:trace contextRef="#ctx0" brushRef="#br0" timeOffset="98326.41">11811 12742 0,'0'0'0,"-42"0"0,20 0 15,1 0-15,0 0 16,42 0 15,0 0-31,22 0 0,-22 0 0,21 0 16,1-21-16,20 21 0,-21-21 0,-20 21 16,20-21-16,-21 21 0,0-21 15</inkml:trace>
  <inkml:trace contextRef="#ctx0" brushRef="#br0" timeOffset="100278.63">13208 13081 0,'0'-21'16,"42"-64"-1,-42 43-15,21 21 0,-21-22 16,22-41-16,-22 41 0,0 22 15,0-21-15,0 0 0,-22 20 16,1 1-16,0 0 0,-21 21 0,21 0 16,-22 0-16,-20 0 0,20 0 15,-41 21-15,41 0 16,22 22-16,-63 20 0,62 1 16,1-22-16,0 0 15,0 1-15,0-1 0,21 0 0,-21 1 16,21-22-16,0 21 0,0-21 15,0 1-15,21-1 0,0-21 0,0 21 16,0-21-16,0 0 0,43 0 16,-22 0-16,1 0 0,41-42 15,-41 42-15,-1-43 0,0 22 16,1 0-16,-1 0 0,-21-22 16,21 22-16,-20-21 0,-1 21 0,21-64 15,-42 43-15,0 21 0,0-1 16,0 1-16,0 0 0,0 0 15,-21 21-15,0 21 16,0 0-16,-1 0 0,1 22 16,0-22-16,0 21 0,0 1 15,0-1-15,21 0 0,0-21 0,0 22 16,0-22-16,0 0 0,0 0 16,21 0-16,0 1 0,0-1 15,21-21-15,-20 0 0,41 0 16,-21 0-16,1 0 0,-1 0 0,0 0 15,1-21-15,-1-1 0,0 1 16,-20 0-16,20 0 0,0-21 0,-21 20 16,1-20-16,-1 0 0,0-1 15,0 1-15,-21-21 0,0 20 0,0 1 16,0-22-16,0 22 0,0 21 16,0 0-16,0 0 15,-21 21 1,21 21-16,-21 0 0,0 0 15,21 21-15,0-20 0,0 20 0,-22 0 16,22 1-16,-21-1 0,21 0 16,0 1-16,0-1 0,0 0 0,0 1 15,-21-22-15,21 0 0,0 21 16,-21-21-16,21 1 0,0-44 47,0 1-47,21 21 0,-21-21 15,21-21-15,0 21 0,-21-1 16,22 1-16,-1-21 0,0 21 16,0 0-16,0-1 0,22 1 15,-22 0-15,21 21 0,0 0 0,1 0 16,-22 0-16,21 0 0,1 21 0,-1 0 16,0 1-16,-21-1 0,1 0 15,-1 21-15,-21-21 0,0 1 0,0 20 16,0-21-16,-21 0 15,-1 0-15,1 1 0,0-1 0,0-21 16,-64 21-16,64-21 16,-21 0-16,21 0 0,-22 0 0,22 0 15,-21 0-15,21 0 0,-22-21 16,22 21-16,0-21 0,0-1 16,0 22-16,-1-21 0,1 21 0,21-21 15,-21 21-15,21 21 31,0 0-31,21 1 16,0-22-16,1 0 0,20 21 16,-21-21-16,21 0 0,22 0 15,-1 0-15,-20 0 0,-1 0 16,0 0-16,22 0 0,-22-21 0,22 21 16,-22-22-16,0 1 0,22 0 15,-22 0-15,1 0 0,-1-22 16,-21 1-16,21 0 0,-20-1 0,-1 1 15,-21 0-15,21-1 0,-21 1 16,21 0-16,-21-1 0,0 1 0,0 0 16,0-1-16,0 22 0,0 0 0,0 0 15,-21 21 1,21 21-16,-21 0 16,21 0-16,0 1 0,0 20 15,-21 0-15,21 1 0,-22-1 16,22 0-16,0 22 0,-21-22 0,21 0 15,0 1-15,0-1 0,0 0 16,0 1-16,0-22 0,0 0 0,43 43 16,-22-43-16,0-21 15,21 21-15,-21-21 0,22 0 0,-1 0 16,0 0-16,1 0 0,-1 0 0,0-21 16,1 0-16,20-1 0,-20 1 15,-1 0-15,0 0 0,1 0 0,-22-22 16,0 22-16,0-21 0,0 0 15,-21 20-15,21-20 0,-21 0 0,0 21 16,0-1-16,0 1 0,0 0 0,-21 21 16,0 0-1,0 0-15,0 21 0,21 0 0,-21 1 16,-1-1-16,1 21 16,21-21-16,0 22 0,0-22 0,-21 21 15,21-21-15,0 22 0,0-22 0,0 0 16,0 0-16,0 21 15,21-20-15,0-1 0,1-21 0,20 21 16,-21-21-16,0 0 16,22 0-16,-22 0 0,21 0 0,0 0 15,1-21-15,-1 0 0,0-1 0,1 1 16,-1 0-16,22 0 0,-22-21 16,0 20-16,1-20 0,-22 0 15,21-1-15,-21 1 0,0 0 16,-21 21-16,0-22 0,0 22 0,0 0 15,-42-21-15,21 42 0,0 0 16,-22 0-16,22 0 0,0 21 16,0 0-16,0 0 0,0 0 0,21 22 15,0-22-15,0 21 0,0 0 16,0-20-16,0 20 0,0-21 0,0 21 16,0-20-16,21-1 0,-21 0 15,21 0-15,-21 0 0,0 0 16,0 1-16,0-1 15,-21-21-15,0 0 16,-1 0-16,1 0 0,0 0 16,0-21-16,0 21 0,21-22 15</inkml:trace>
  <inkml:trace contextRef="#ctx0" brushRef="#br0" timeOffset="100990.73">17611 12869 0,'21'0'0,"-42"0"0,63-21 0,-21 0 0,0 21 16,-21-21-16,21 0 0,1 0 16,-22-1-16,0 1 0,21 0 15,-21-21-15,0 21 0,0-1 0,0-41 16,0 42-1,-21-22-15,-1 22 0,1 0 0,0-21 16,-21 21-16,21-1 0,-1 1 0,-20 21 16,-21 0-16,20 0 15,1 0-15,0 21 0,-1 22 0,1-22 16,21 21-16,-22 1 0,22-1 16,-21 0-16,21 22 0,21-22 15,0 22-15,0-22 0,0 0 0,0-21 16,0 22-16,0-22 0,0 0 15,21 0-15,0 0 0,21 1 0,-20-22 16,20 0-16,-21 0 0,21 0 16,43-43-16,-43 22 0,1 0 15,-1 0-15,0 0 0,43-43 16,-64 22-16,0-1 0,22 22 16,-43-21-16,21 0 0,-21 20 15,0-20-15,0 21 0,21 0 0,-21 0 16,0-1-16,0 44 31,0-1-31,-21 21 0,21-21 0,0 22 16,-21 20-16,21-21 15,0-20-15,0 20 0,0-21 16,0 21-16,0-20 0,0-1 0,0 0 16,0 0-16,0 0 0,21-21 15,0 0-15,0 0 0,0 0 16,22 0-16,-22 0 0,0-21 15,21 0-15,-20 0 0</inkml:trace>
  <inkml:trace contextRef="#ctx0" brushRef="#br0" timeOffset="101783.43">18521 12510 0,'0'0'0,"0"-22"16,0 1-16,0 0 0,0 0 0,0 0 15,-21 21-15,-1 0 0,-20 0 16,21 0-16,0 21 0,-22-21 15,22 21-15,-21 0 0,21 22 16,-22-22-16,-20 42 0,42-20 16,0-1-16,21-21 0,-22 21 15,22 1-15,0-1 0,0 0 0,0-20 16,0 20-16,22 0 0,-1-21 16,0-21-16,21 22 0,-21-22 15,22 0-15,-1 0 0,0 0 16,1 0-16,-1 0 0,0-22 15,22 1-15,-22 0 0,1 0 0,-1-21 16,0-1-16,-21 22 0,22-21 16,-22-1-16,0-20 0,0 21 0,0-64 15,-21 63-15,22 1 0,-22-21 16,21-1-16,-21 22 0,0-22 16,0 22-16,0 0 0,0 20 0,0 1 15,0 0-15,0 0 0,0 42 16,0 0-1,-21 0-15,21 22 0,0-1 16,-22 22-16,22-22 0,0 0 0,0 22 16,0-22-16,0 0 0,0 1 0,-21-1 15,21 22-15,0-22 16,0 0-16,0-21 0,0 22 0,0-1 16,0-21-16,0 0 0,0 1 15,21-1-15,1-21 0,-1 21 16,0-21-16,0 0 0,0 0 0,22 0 15,-22-21-15,21 0 0,0 21 16,-20-22-16,20 1 0,0-21 0,1 21 16,-1-22-16,0 22 0,1-21 15,-22 21-15,0-22 0,0 22 0,0-21 16,0 21-16,-21 0 0,0-1 16,-21 22-1,0 0-15,0 0 16,0 22-16,21-1 0,-21 21 15,-1-21-15,22 0 0,0 22 0,0-22 16,0 0-16,0 21 0,0-20 16,0-1-16,0 21 0,0-21 0,22 0 15,-22 1-15,42-1 0,-42 0 16,0 0-16,21-21 0,-21 21 16,0 0-1,-21-21 1,0 0-16,0 0 0,-1 0 15,1 0-15,0 0 0,0-21 16,21 0-16,-21 21 0,21-21 16,0 0-16,-21 0 0,-1-1 0,1 1 15</inkml:trace>
  <inkml:trace contextRef="#ctx0" brushRef="#br0" timeOffset="101967.74">18775 12361 0,'0'-21'16,"21"21"-1,0 0-15,0 0 0,0 0 16,1 0-16,-1 0 0,0 0 0,21 0 16,-21 0-16,1 0 0,-1 0 15,0 0-15,0 0 0,21 0 0,-20 0 16</inkml:trace>
  <inkml:trace contextRef="#ctx0" brushRef="#br0" timeOffset="103574.97">20701 12256 0,'0'0'0,"21"-22"0,0 1 0,0 21 0,1-21 15,-1 0-15,0 0 0,-21 0 16,21-1-16,-21 1 0,0 0 16,0 0-16,-21 42 31,0 0-31,0 22 0,-1-22 0,1 21 16,-21 22-16,21-22 15,0 0-15,-1 22 0,-20-22 0,21 0 0,-21 1 16,-1-1-16,22 0 0,-21 1 15,21-1-15,-22 0 0,22-20 16,0 20-16,0-21 0,0 0 0,-1 0 16,1-21-16,0 22 0,0-22 15,0-22 1,21 1-16,-21 0 16,21 0-16,0 0 0,0-22 0,0 22 15,0-21-15,0 0 0,0 20 16,0-20-16,0 0 0,0 21 0,0-22 15,42-20-15,-42 42 0,0-1 16,21 22-16,-21-21 0,21 21 16,-21 21-16,21 1 15,-21-1 1,22 21-16,-22-21 0,0 22 0,0-22 16,0 21-16,0-21 0,21 22 0,0-22 15,-21 21-15,21-21 0,0 0 16,0 1-16,22-1 0,20 21 15,-42-42-15,64 0 16,-43 0-16,1 0 0,20 0 0,-20-21 16,-1 0-16,0 0 0,-21-1 15,22 1-15,-1 0 0,-21 0 0,0-21 16,1 20-16,-1-20 0,-21 21 16,0-21-16,21 20 0,-21 1 0,21 0 15,-21 0-15,0 0 0,0 42 31,-21 0-31,21 0 16,-21 0-16,21 1 0,0-1 16,-21 0-16,21 0 0,-22 21 0,22-20 15,0-1-15,0 0 0,0 0 0,0 0 16,0 0-16,22 1 16,-1-22-16,0 0 0,0 0 0,0 0 15,0 0-15,22 0 16,-22 0-16,0 0 0,21-22 0,1 1 0,-22 0 15,21 0-15,-21-21 0,22 20 16,-22-20-16,21 0 0,-21-22 16,22 22-16,-22-22 0,0 22 0,0-21 15,0-1-15,1 22 0,-1-22 16,0 22-16,-21 21 0,21 0 0,-21-1 16,0 44-1,0-1-15,-21 21 0,0 0 16,0 1-16,-1-1 0,22 0 15,-21 1-15,0-1 0,0 0 0,21 1 16,-21-1-16,0 0 0,21-20 16,-22 20-16,22-21 0,0 0 15,-21 0-15,0 22 0,21-22 16,0-42 15,0 0-15,0-1-16,21 22 0,0-21 0,1-21 15,-1 21-15,0 0 0,0-1 0,0-20 16,22 21-16,-22 0 0,21 0 16,-21-1-16,22 1 0,20 0 15,-42 21-15,22 0 16,-22 0-16,-21 21 0,0 0 16,0 1-16,0-1 15,-21 0-15,-1 0 16,1-21-16,0 21 0,0-21 0,0 0 15,0 21-15,-1-21 0,1 0 16,0 0-16,0 0 0,0 0 16,21-21-1,-21 21-15,-1 0 32,22 21-17,0 1-15,0-1 0,-21 0 16,21 0-16,0 0 15,0 0-15,0 1 0,0-1 16,21 0-16,1 0 0,-1 0 16,0-21-16,21 21 0,1-21 15,-1 0-15,0 22 0,1-22 0,-1 0 16,21 0-16,-20 0 0,-1 0 16,22-22-16,-22 22 0,21-21 0,-20 0 15,-1 0-15,0 0 0,-20-22 16,41-20-16,-42 21 0,0-1 15,1 1-15,-1 21 0,-21-22 0,0 22 16,0 0-16,0 0 0,0 0 16,-21 21-16,-1 0 0,1 0 0,0 21 15,0 0-15,0 0 16,0 0-16,-22 22 0,43-22 0,-21 21 16,21-21-16,-21 22 0,21-22 0,0 0 15,0 21-15,0-20 0,0-1 16,21 0-16,0 0 0,0-21 15,1 21-15,20-21 0,0 0 0,1 0 16,-1 0-16,0 0 0,22 0 0,-22 0 16,0 0-16,1-21 0,-22 21 15,21-21-15,-21 0 0,1 0 0,-1-1 16,0-20-16,-21 21 0,0-21 16,0 20-16,0-20 0,0 21 15</inkml:trace>
  <inkml:trace contextRef="#ctx0" brushRef="#br0" timeOffset="103782.77">21315 11811 0,'0'0'0,"-43"-21"0,22 21 0,-21 0 0,21 0 16,0 0-16,-1 0 15,1 0 1,0 0 0,0 21-1,0-21-15</inkml:trace>
  <inkml:trace contextRef="#ctx0" brushRef="#br0" timeOffset="104878.72">1122 14372 0,'0'0'0,"-21"0"16,-1 0-16,-20 0 0,21 0 16,0 0-16,0 0 0,-1 0 15,44 0 16,20 21-31,0-21 16,1 0-16,20 0 0,1 0 16,20 0-16,-20 0 0,20-21 15,-20 21-15,-1-21 0,1 0 16,-1 21-16,-20-21 0,-1 21 0,0 0 16,1-21-16,-22 21 0,-42 0 31,0 0-16,-22 21-15,22-21 0,-21 21 16,21-21-16</inkml:trace>
  <inkml:trace contextRef="#ctx0" brushRef="#br0" timeOffset="105142.73">1418 14415 0,'0'0'0,"-21"0"16,21 21-1,0 0-15,0 0 16,0 0-16,0 0 0,0 22 0,0-1 16,0 0-16,0 43 15,0-43-15,0 1 0,0-1 0,0 0 16,0-20-16,0 20 0,0-21 16,0 0-16,0 0 0,0 1 15,0-1-15,21-21 31,0 0-15,0-21-16,1-1 16,-1 1-16</inkml:trace>
  <inkml:trace contextRef="#ctx0" brushRef="#br0" timeOffset="105581.32">1714 14774 0,'0'-21'31,"0"0"-31,0 0 16,22 0-16,-1 0 15,0-1-15,0 1 0,0 0 16,0 0-16,1 21 0,-1-21 0,42 21 16,-42 0-16,22 0 15,-1 0-15,0 21 0,1 0 0,-22 21 16,21-20-16,1 20 0,-22-21 15,0 21-15,-21 1 0,0-22 16,0 21-16,0 1 0,0-22 0,-21 21 16,0-21-16,21 0 0,-22 1 15,-20 20-15,21-42 16,0 0 0,0 0-16,21-21 15,0 0-15,0-1 0,0 1 16,0 0-16,0 0 0,0 0 15,0 0-15,0-1 0,0 1 0,21 0 16,0-21-16,0 21 0,-21-1 16,21-20-16,0 21 0,1 0 0,-1 0 15,0-1-15,0 1 0,0 0 16,0 21-16,1 0 0,20-21 0,-21 21 16,0 0-16,0 0 0,1 0 15</inkml:trace>
  <inkml:trace contextRef="#ctx0" brushRef="#br0" timeOffset="108298.61">3090 14880 0,'43'0'15,"-43"-21"1,0 0-16,0 0 0,0 0 15,0-1-15,0 1 16,0 0-16,0 0 0,0 0 0,0 0 16,0-22-16,-22 22 0,1 0 15,0 0-15,0 0 0,0-1 0,0 22 16,-1 0-16,-20 0 0,-21 0 16,41 22-16,-20-1 0,0 0 15,-1 0-15,1 21 0,21 1 16,-21-1-16,-1 0 0,22 1 15,0-1-15,0 0 0,21-20 16,0 20-16,0 0 0,0-21 0,21 1 16,21 20-16,-21-21 0,22-21 15,-22 0-15,21 0 0,-21 0 16,22 0-16,-22-21 0,21 21 16,-21-21-16,22 0 0,-22-1 15,21 1-15,-21 0 0,22 0 0,-22 0 16,0 0-16,0-1 0,0 1 15,-21-21-15,0 21 0,0-22 16,22 22-16,-22-21 0,0 0 16,0 20-16,0 1 0,0 0 0,-22 21 15,22 21 1,0 0-16,0 1 0,0-1 0,0 21 16,0-21-16,0 22 0,0-22 15,0 0-15,22 21 0,-1-21 16,0 1-16,-21-1 0,21 0 15,0 0-15,0 0 0,1-21 0,-1 21 16,0-21-16,0 0 16,0 0-16,0 0 0,1 0 15,-1-21-15,0 0 0,0 21 16,0-21-16,0 0 0,1 0 0,-1-1 16,-21 1-16,0 0 0,21-21 15,-21 21-15,0-1 0,21-20 16,-21 21-16,0-21 15,0 20-15,0 1 0,0 42 32,0 1-32,0-1 0,0 0 0,0 0 15,0 21-15,0-20 0,0-1 16,0 21-16,0-21 0,0 0 0,0 22 16,0-22-16,0 0 0,0 0 15,0 0-15,-21 1 0,21-1 16,0-42 15,0-1-15,0 1-16,0 0 0,0 0 15,0 0-15,21 0 0,-21-22 16,21 22-16,22-21 0,-22-1 0,21 1 16,43-43-16,-43 64 15,0 0-15,1 0 0,-1 21 0,-21 0 16,22 0-16,-1 21 15,-21 21-15,0-20 0,-21-1 0,0 21 16,0-21-16,0 22 0,0-22 16,0 21-16,0-21 0,0 22 0,0-22 15,0 0-15,0 0 0,0 0 16,0 0-16,21-21 31,1 0-31,-1 0 0,0-21 0,0 0 16,21 21-16,-20-21 15,-1 0-15,21 0 0,-21-1 0,22 1 16,-22 0-16,21-21 0,-21 21 16,0-22-16,22 22 0,-22-21 0,0 21 15,-21-22-15,0 22 0,0 0 0,0 0 16,0 0-16,-21 21 16,0 0-16,0 0 0,-1 21 15,-20 0-15,21 0 0,0 0 16,-22 0-16,43 1 0,0-1 0,0 21 15,0-21-15,0 0 0,0 1 16,0-1-16,22 0 0,20 21 16,-21-42-16,-21 21 0,21-21 15,0 0-15,-21 22 0,22-22 16,-44 0 15,1 0-15,0 0-16,0 0 0,21-22 15,-21 22-15,0 0 0,-1-21 16,1 21 0,0 0-1,21 21-15,0 1 0,0-1 16,0 0-16,21-21 16,0 21-16,-21 0 0,22-21 15,-1 0-15,21 0 0,-21 21 0,0-21 16,22 0-16,-22 0 0,21 0 15,1 0-15,-1-21 0,0 0 0,1 21 16,-22-21-16,21 0 0,0 0 16,-20-1-16,20 1 0,0-63 15,-21 41-15,1 1 0,-22 0 16,21-22-16,0 22 0,-21-22 0,0 1 16,21 20-16,-21-20 0,21 21 15,-21 20-15,0-20 0,0 21 0,0 0 16,-21 21-1,0 0-15,21 42 0,-21-21 16,0 22-16,-1-1 0,1 0 0,21 22 16,0-22-16,-21 22 0,21-22 15,0 0-15,0 1 0,0-1 0,0 0 16,0 1-16,0-22 0,21 0 16,0 21-16,1-21 0,-1-21 0,0 22 15,0-1-15,0-21 0,0 0 16,22 0-16,-22 0 0,21 0 15,-21 0-15,22 0 0,-1 0 0,0 0 16,1-21-16,-22-1 0,21 1 16,1 0-16,-22 0 0,0 0 0,21-22 15,-42 1-15,0 21 16,0-21-16,0-1 0,0 22 0,0-42 16,-21 41-16,0 1 15,0 21-15,-22 0 0,22 0 0,-21 0 16,21 21-16,0 1 0,-22-1 15,22 21-15,0-21 0,0 22 0,0-1 16,21 21-16,0-41 16,0 20-16,0-21 0,0 0 0,0 0 15,0 1-15,0-1 0,0 0 16,21-21-16,0 0 16,0 0-16,0 0 0,0 0 0,1 0 15,20 0-15,-21 0 0,0 0 16,0-21-16,1 0 0,20-1 15,-21 1-15,0 0 0,0 0 0,1 0 16,-1 0-16,-21-22 0,21-20 16,-21 42-16,0-22 0,0 22 0,0 0 15,0 42 1,-21 0 0,21 0-16,0 22 0,-21-22 15,21 0-15,-22 21 0,22-20 16,0-1-16,0 0 0,0 0 0,0 0 15,0 0-15,22 1 0,-1-22 16,0 21-16,0-21 0,0 0 0,22 0 16,-22 0-16,21 0 0,-21 0 15,22 0-15,-1-21 0,0-1 16,-21 1-16,1 0 0,-1 0 16,0 0-16,0-22 0,0 1 0,0 0 15,1-1-15,-22-20 0,0-1 0,21 1 16,0-64-1,-21 85-15,0-1 0,0-41 16,0 62-16,0 1 0,0 0 16,-21 42-1,21 0-15,0 22 16,-21-1-16,-1 22 0,22-22 0,-21 21 16,21 1-16,-21-22 0,21 22 0,-21-1 15,21-20-15,0-1 0,-21 0 16,21-21-16,0 22 0,0-22 0,0 0 15,21 0-15,0 0 0,0-21 16,0 22-16,1-22 0,-1 0 16,21 0-16,0 0 15,-20-22-15,-1 1 0,0 21 0,0-21 16,21 0-16,-20 0 0,-1 0 16,0-1-16,0-20 0,0 21 15,-21 0-15,21 0 0,-21-1 0,22 22 16,-22 22-1,0-1 1,0 0-16,0 0 0,-22 0 0,22 0 16,0 22-16,0-22 0,0 0 15,0 0-15,0 0 0,0 1 16,0-1-16,22 0 16,-1-21-16,0 0 0,0 0 0,0 0 15,0 0-15,1 0 0,20 0 16,-21 0-16,21 0 0,-20-21 15,20 0-15,0 21 0,-21-22 0,1 1 16,20-21-16,-42 21 0,0 0 16,0-22-16,0 1 0,0 0 0,0-1 15,-21 1-15,0 0 0,-1-1 16,1 1-16,-63 0 0,62 20 16,-20 22-16,0 0 0,21 0 0,-22 22 15,1-1-15,21 0 16,0 0-16,-22 0 0,1 43 15,42-43-15,0 0 0,-21 0 16,21 0-16,0 1 0,21-22 31,0 0-31,0 0 0,0 0 16,1 0-16</inkml:trace>
  <inkml:trace contextRef="#ctx0" brushRef="#br0" timeOffset="108774.68">6689 14520 0,'0'0'16,"42"0"-16,106-63 15,-127 63-15,22-21 16,-22 21-16,21 0 0,22-21 16,-43 21-16,0 0 0,0 0 15,0 0-15,0 21 0,1 0 0,-1 0 16,-21 0-16,0 22 0,0-22 0,0 21 16,0 0-16,0-20 0,0 20 15,0-21-15,0 21 0,0-20 16,0-1-16,0 0 0,0 0 0,0 0 15,0 0-15,0-42 47,0 0-47,0 0 16,21 0-16,-21 0 0,0-1 16,21 1-16,0-21 0,0 21 0,-21-22 15,22 1-15,-1 21 0,-21-21 16,21-1-16,0 22 0,0 0 15,-21-21-15,21 42 0,1-22 0,-1 1 16,0 0-16,0 0 0,21 21 16,-20-21-16,-1 21 0,21 0 0</inkml:trace>
  <inkml:trace contextRef="#ctx0" brushRef="#br0" timeOffset="109197.75">8001 14436 0,'42'0'31,"-42"-21"-31,0-1 16,0 1-16,0 0 0,0 0 15,0 0-15,-21 0 16,0 21 0,0 0-16,0 0 0,-1 0 0,1 21 15,0 0-15,-21-21 0,21 42 16,-1-21-16,1 1 0,0 41 15,0-42-15,21 0 0,0 1 16,0-1-16,0 0 0,21 0 16,0 0-16,0 0 0,1-21 0,-1 22 15,21-1-15,-21-21 0,0 21 0,1-21 16,-1 21-16,0-21 0,0 21 0,0 0 16,-21 1-1,-21-1-15,0-21 16,0 0-16,0 21 15,-1-21-15,-20 0 0,21 0 0,0 0 16,-22 0-16,22 0 0,-21 0 0,21 0 16,0 0-16,-1 0 0,1 0 15,0 0-15,0 0 0,0 0 0,0 0 16,21-21-16,-22 21 0,1-21 16,0-1-16,0 22 0</inkml:trace>
  <inkml:trace contextRef="#ctx0" brushRef="#br0" timeOffset="109447.4">5863 14309 0,'0'0'0,"-21"0"0,0 0 0,21-21 15,0-1-15,21 22 16,21 0-16,1-21 0,-1 21 0,21-21 15,-20 21-15,20 0 0,1 0 16,-1 0-16,-20 0 0,20-21 16,1 21-16,-1 0 0,1 0 0,-22 0 15,43 0-15,-43 0 0</inkml:trace>
  <inkml:trace contextRef="#ctx0" brushRef="#br0" timeOffset="110934.71">8826 14266 0,'0'0'0,"0"-21"0,0 0 15,0 0-15,0 0 0,0 0 16,0-1-16,0 1 0,0 0 16,-21 21 15,21 21-31,0 0 0,0 1 16,-21 20-16,21 0 0,0 22 0,0-22 15,-21 85 1,21-85-16,0 22 0,0-22 0,-21 1 15,21-1-15,-21 0 0,-1 22 16,22-43-16,0 0 0,0 0 0,22-42 47,-1 0-47,0 0 16,-21 0-16,21-1 0,0 1 0,0-21 15,1 21-15,20-22 16,-21 1-16,0 21 0,22-21 0,-1 20 15,0 1-15,-21 0 0,22 0 0,-1 21 16,-21 0-16,22 0 0,-22 21 16,0 0-16,0 0 0,0 1 0,0-1 15,-21 21-15,0 0 0,0-20 16,0 20-16,0-21 0,-21 21 0,0-20 16,0-1-16,0 21 0,0-21 15,-1-21-15,1 21 0,0 1 0,0-22 16,0 0-16,0 0 0,-1 0 15,1 0-15,0 0 16,0 0-16,21-22 0,-21 1 0,0 21 16,-1-21-16,22 0 0,-21 21 15,0-21-15,21 0 16,-21 21-16,21 21 31,21 0-31,-21 0 0,21 0 16,0-21-16,1 21 0,-1 1 15,0-22-15,0 21 0,0 0 0,0-21 16,22 0-16,-22 0 0,21 0 16,1 0-16,-22 0 0,21 0 15,0 0-15,43-21 0,-43 21 16,1-21-16,-1-1 0,22 1 16,-22 0-16,21 0 0,-20 0 0,-1-22 15,-21 22-15,22-21 0,-22 21 16,0-22-16,-21-41 15,0 63-15,0-22 0,0 22 0,0-21 16,-21 21-16,0 21 0,-22 0 16,22 0-16,0 0 0,0 0 15,0 21-15,-1 0 0,-20 42 16,42-20-16,0-1 0,-21-21 16,21 22-16,0-1 0,0-21 0,0 21 15,0-20-15,21-1 0,0 0 16,0 0-16,1-21 0,20 21 15,21-21-15,-41 0 0,20 0 16,0 0-16,1 0 0,-1-21 16,-21 21-16,21-21 0,1 0 0,-1 21 15,-21-21-15,22-1 0,-22-20 16,0 21-16,21-43 0,-21 22 16,-21 0-16,43-64 0,-43 64 15,0-1-15,21 1 0,-21 0 16,21-1-16,-21 1 0,0 0 15,21 20-15,-21 1 0,0 0 16,0 0-16,0 42 16,0 0-16,-21 0 15,0 1-15,21 20 0,-21 0 16,21 1-16,0-1 0,-21 0 0,21 22 16,0-22-16,0 0 0,0 1 15,0-1-15,0 0 0,0 1 0,0-22 16,0 0-16,0 0 0,21 22 15,0-43-15,0 21 16,0-21-16,0 0 0,1 0 16,-1-21-16,0-1 15,-21 1-15,0 0 16,21 0-16,-21 0 0,0 0 16</inkml:trace>
  <inkml:trace contextRef="#ctx0" brushRef="#br0" timeOffset="111114.34">10223 14457 0,'0'0'16,"-21"0"-16,0 0 0,0 0 0,42 0 47,21 0-47,-20 0 0,20 0 15,0 0-15,1 0 0,-22-21 0,21 21 16,22-21-16,-22 21 15,0 0-15,1-22 0</inkml:trace>
  <inkml:trace contextRef="#ctx0" brushRef="#br0" timeOffset="112666.61">11028 14309 0,'-21'0'31,"-1"21"-31,1 0 16,21 0-16,0 22 0,-21-22 15,21 0-15,-21 21 0,21 22 16,0-43-16,0 21 0,0-21 16,0 1-16,0-1 0,0 0 0,0 21 15,0-21-15,0 1 16,21-22 0,0 0-1,0 0-15,1-22 0,-22 1 16,21 0-16,0 0 0,21 0 0,-21 0 15,1-1-15,-1 1 0,0-21 16,0 21-16,0 0 0,0-22 0,1 22 16,-1 0-16,-21 0 15,0 42 1,0 0-16,0 0 16,0 0-16,0 1 0,0-1 15,0 0-15,0 0 0,0 21 0,0-20 16,0-1-16,0 0 0,0 0 15,0 0-15,21-21 0,0 21 0,0-21 16,0 0-16,1 22 0,-1-22 16,21 0-16,-21 0 0,0 0 0,1 0 15,20 0-15,-21 0 0,21-22 16,-20 22-16,-1-21 0,21 0 0,-21 0 16,0 0-16,1-22 0,-1 22 15,0-21-15,0 0 0,0-1 0,-21 22 16,0-21-16,0-1 0,21 1 15,-21-21-15,0 41 16,22 22-16,-22-21 0,-22 42 31,1 1-31,21-1 16,-21 0-16,21 21 0,-21-21 16,21 22-16,-21-1 0,21-21 0,0 22 15,0-22-15,0 42 0,0-42 16,0 1-16,21-1 0,0 0 15,0-21-15,-21 21 0,43-21 16,-22 0-16,0 0 0,21 21 0,1-21 16,-1 0-16,0 0 0,1 0 15,-1-21-15,0 21 0,85-63 16,-84 41-16,-1 1 16,0-21-16,-21 21 0,1-22 0,-1 22 15,0-21-15,0 0 0,-21-1 16,0 22-16,0-21 0,0 21 0,0-1 15,0 1-15,-21 21 16,0 0-16,0 21 16,-1 1-16,1-1 0,0 0 0,0 21 15,21-21-15,-21 22 16,21-1-16,-21-21 0,21 22 0,-22-1 16,22-21-16,0 21 0,0-20 0,0-1 15,0 0-15,22 0 0,-1 0 16,0-21-16,0 21 0,21-21 0,-20 0 15,-1 0-15,0 0 0,21 0 16,1 0-16,-22 0 0,63-42 16,-41 42-16,-1-21 0,-21 0 15,22 0-15,-1-1 0,-21-20 0,0 21 16,0-21-16,1-1 0,-22 22 16,0-21-16,21-1 0,-21 22 0,0-21 15,0 21-15,0 0 0,-21 21 16,-1 0-1,1 0-15,0 21 0,0 0 0,0 0 16,0 0-16,-1 22 0,1-1 0,21 0 16,-21-21-16,21 22 0,0-22 15,0 21-15,0-21 0,0 1 0,0-1 16,21 0-16,0 0 0,1-21 16,41 21-16,-21-21 0,1 0 15,20 0-15,-20 0 0,-1 0 16,21 0-16,-20-21 0,-1 0 15,0 21-15,1-21 0,-22 0 0,21-1 16,-21-20-16,1 21 0,-1-21 16,-21 20-16,0-20 0,21 0 0,-21 21 15,0-22-15,0 22 0,0 0 16,0 0-16,0 0 0,-21 42 31,21 0-31,-21 21 0,21-21 0,-22 1 16,1 20-16,21-21 0,0 21 0,0-20 15,0-1-15,-21 0 0,21 0 16,0 0-16,0 0 0,0 1 16,0-1-16,0-42 62,0-1-62,0 1 0,0 0 0,21-21 16,-21 21-16,21-22 0,1 1 15,-1 0-15,21-1 0,-21 1 0,0 21 16,22-22-16,-1 22 0,0-21 16,1 21-16,-1 0 0,0 21 0,1 0 15,-1 0-15,-21 0 0,22 21 16,-22-21-16,0 42 0,0-21 16,-21 22-16,0-22 0,0 21 0,0 0 0,0 1 15,-21-22-15,0 21 16,0 1-16,-1-22 0,1 21 0,21-21 15,-21 0-15,0 1 0,21-1 16,0 0-16,0 0 16,42-42-1</inkml:trace>
  <inkml:trace contextRef="#ctx0" brushRef="#br0" timeOffset="115005.42">16065 14076 0,'0'-21'16,"0"42"-16,22-63 0,-1 20 0,0 1 16,0 0-16,0 0 0,0 0 0,22 0 15,-22-22-15,21 22 0,-21-21 16,1 21-16,-1-22 0,0 22 0,-21 0 16,0 0-16,0 0 0,-42 21 15,20 0-15,-20 0 16,-21 0-16,-1 0 0,1 21 15,-1 0-15,1 0 0,-1 0 0,22 0 16,-1 22-16,1-22 0,0 0 0,21 21 16,-1-20-16,22 41 15,0-42-15,0 0 0,22 1 0,-1 20 16,0-21-16,0 0 0,21 0 16,-20 22-16,20-22 0,0 0 0,1 21 15,-22-20-15,21-1 0,-21 21 16,-21-21-16,0 22 0,0-22 0,0 42 15,0-42-15,-42 1 16,21-1-16,-22-21 0,22 21 0,-21 0 16,0-21-16,20 0 0,-20 0 15,0 0-15,21 0 0,-1-21 16,-20 0-16,21 0 0,0-1 0,0-20 16,21 21-16,-22-21 0,22-1 15,-21 1-15,21 21 0,-21-22 0,21 1 16,0 21-16,0 0 0,0 0 15,0-1-15,0 1 0,0 42 32,0 1-32,21-1 0,0 0 15,1 0-15,-22 21 0,21 1 0,0-22 16,0 21-16,0 1 16,0-1-16,1 0 0,-1 1 0,0-22 15,0 21-15,21-21 0,-20 0 0,41 22 16,-21-43-16,-20 0 15,20 0-15,0 0 0,1 0 16,20 0-16,-21-21 0,22 21 0,-22-43 16,22 22-16,-1 0 0,1-21 0,-22 20 15,22-20-15,-22 0 0,-21-1 16,21 22-16,-20-21 0,-22 0 0,0 20 16,21-20-16,-21 21 0,0-21 15,0 20-15,-21 1 16,-1 21-16,1 0 15,0 0-15,0 0 0,0 0 0,0 21 16,-1 1-16,1-1 0,21 0 0,-21 21 16,21 1-16,-21-22 0,21 21 15,0 0-15,0 1 0,0-22 0,0 21 16,0-21-16,21 22 0,0-22 16,0 0-16,1 0 0,20-21 0,0 0 15,1 0-15,-22 0 16,21 0-16,-21 0 0,22 0 0,20-42 15,-21 21-15,1 0 0,-1-22 16,-21 22-16,22-21 0,-22-1 16,0 1-16,0 0 0,0-1 15,0 1-15,-21 0 0,0-1 16,0 1-16,43-43 0,-43 22 16,21 21-16,-21-1 0,0 22 15,21-21-15,-21-1 16,0 22-16,0 0 0,0 42 15,0 0-15,-21 1 16,21 20-16,-21 0 0,0 1 16,-1-1-16,1 0 0,21 1 0,-21 20 15,0-21-15,21 1 0,0-1 0,0 0 16,0 1-16,0-1 0,0 0 16,0 1-16,0-22 0,0 0 0,42 0 15,-21 0-15,1 1 16,20-22-16,-21 0 0,21 0 0,1 0 15,-1 0-15,0 0 0,1 0 0,-1-22 16,22 1-16,-22 0 0,0 0 16,1 0-16,-1-22 0,0 22 0,1 0 15,-22-21-15,0 21 0,0-22 16,-21 22-16,0 0 0,0 0 0,0-22 16,0 22-16,-21 0 15,0 21-15,0-21 16,-1 21-16,1 0 0,-21 42 15,21-21-15,0-21 0,-1 43 16,22-22-16,0 0 0,-21 0 0,21 22 16,0-22-16,0 21 0,0-21 15,0 0-15,0 22 0,21-22 0,1-21 16,-1 21-16,0 0 0,0-21 16,0 0-16,0 0 0,1 0 0,20 0 15,-21 0-15,21 0 0,-20-21 0,20 21 16,0-21-16,1 0 0,-22 0 15,21-1-15,-21 1 0,0-21 0,1 21 16,-1 0-16,-21-1 0,0 1 16,0-42-16,0 42 15,0 42 17,0 0-32,-21 0 15,21 0-15,-22 0 0,22 1 16,0-1-16,0 21 0,0-21 0,-21 0 15,21 1-15,0-1 0,-21 0 16,21 0-16,0 0 0,0-42 47,0 0-47,21 0 16,0 0-16,-21-1 0,22 1 15,-1-21-15,0 21 0,0-22 16,0 22-16,22-21 0,-22 21 15,21 0-15,0-22 0,1 43 0,-22-21 16,42 21-16,-20 0 0,-22 0 16,-21 21-16,21 0 0,-21 1 15,0-1-15,0 0 0,0 21 0,0-21 16,0 22-16,0-22 0,0 0 16,0 21-16,0-20 0,0-1 0,0 0 15,0 0-15,21 0 0,0 0 16,1-21-16,-1 0 0,0 0 15,0 0-15,21 0 0,-20 0 16,-1 0-16,21 0 0,-21 0 16,22-21-16,-1 21 0,-21-21 0,21 0 15,-20 0-15,20 0 0,-21-22 16,0 22-16,0-21 0,-21 21 0,0-22 16,22 22-16,-22 0 0,0-21 0,0 20 15,0 1-15,0 0 16,0 42-1,-22 0-15,22 1 0,0-1 16,-21 0-16,0 0 0,21 21 0,-21-20 16,21-1-16,0 21 0,0-21 15,0 0-15,0 1 0,0-1 0,0 0 16,21 0-16,0-21 0,0 0 16,1 0-16,-1 0 0,0 0 15,21 0-15,22 0 0,-43 0 16,0-21-16,0 21 0,0-21 15,1 0-15,-1-1 0,-21 1 16,21-21-16,-21 21 0</inkml:trace>
  <inkml:trace contextRef="#ctx0" brushRef="#br0" timeOffset="115178.63">19283 13885 0,'-21'0'0,"42"0"0,-64 0 16,22 0-16,0-21 0,0 21 0,21 21 47,21 1-32,0-1 1,0-21-16</inkml:trace>
  <inkml:trace contextRef="#ctx0" brushRef="#br0" timeOffset="116283.63">19748 14034 0,'0'21'47,"-21"-21"-47,21 21 0,-21 0 0,21 0 16,-21 0-16,21 22 0,0-22 15,0 0-15,0 21 0,0-20 0,0 20 16,0-21-16,21 0 0,0 22 0,0-22 16,1 0-16,-1-21 0,0 21 15,21 0-15,1-21 0,-22 0 16,21 0-16,-21 0 16,22 0-16,-22-21 0,21 0 0,-21 0 15,0 0-15,22-43 0,-22 43 16,0-21-16,-21 20 0,21-20 15,-21 21-15,0-21 0,0 20 0,0-20 16,0 21-16,0 0 16,0 0-16,-21 21 0,0 0 15,0 21-15,21 0 16,0 0-16,0 0 0,-21 0 0,21 1 16,0-1-16,0 0 0,0 21 15,0-21-15,0 1 0,0-1 16,21 0-16,0 0 0,0-21 15,0 0-15,22 0 0,-22 0 16,21 0-16,0 0 0,1 0 0,-1 0 16,-21-21-16,22 21 0,-1-21 15,-21 0-15,21-1 0,-20 1 0,-1 0 16,0-21-16,0 21 0,0-22 0,-21 22 16,0 0-16,0-21 0,0 20 15,0 1-15,0 0 0,-21 42 31,0 0-15,21 1-16,-21-1 0,21 21 16,-21-21-16,21 0 0,-22 1 0,22 20 15,0-21-15,-21 0 0,21 0 0,-21 1 16,21-1-16,-21 0 0,21 0 16,0 0-16,0-42 46,0 0-46,21 21 0,0-21 16,0 0-16,1-22 0,-1 22 16,21 0-16,-21-21 0,22 20 0,-1-20 15,0 21-15,1-21 0,-1 20 16,0-20-16,22 0 0,-22 42 16,-21 0-16,0 0 0,1 0 15,-1 21-15,0 0 0,-21 0 0,0 0 16,21 22-16,-21-22 0,0 0 15,0 21-15,0-20 0,0-1 16,0 21-16,0-21 0,0 0 0,0 22 16,0-22-16,-21 0 15,0-21 17,21-21-32,0 0 15,0 0-15,0-1 0,0 1 16,0 0-16,0-21 0,21 21 15,0-1-15,21-20 0,1 0 0,-1-1 16,0 22-16,22-21 0,-1 0 16,1 20-16,-1 1 0,-20 21 0,20 0 15,-20 0-15,20 0 0,-42 21 16,22 22-16,-22-22 0,0 21 0,0-21 16,-21 22-16,0-1 0,0 0 15,0-20-15,0 20 0,0 0 0,0-21 16,0 1-16,-21 41 0,21-42 15,-21 0 1,0 1-16,-1-22 0,1 0 16,0 0-16,0 0 0,-21 0 15,-1 0-15</inkml:trace>
  <inkml:trace contextRef="#ctx0" brushRef="#br0" timeOffset="118690.71">1968 15939 0,'0'0'0,"22"0"15,-22-22-15,21 1 0,-21 0 16,21 0-16,0 0 15,0 0-15,-21-1 0,21 1 16,1 0-16,-22 0 0,21 0 0,-21 0 16,21-1-16,-21 1 0,0 0 15,0 0-15,-21 0 16,0 21-16,-1 0 0,1 0 16,-21 0-16,21 0 0,-22 21 15,22 0-15,-21-21 0,21 42 0,-22-20 16,22-1-16,0 21 15,0-21-15,21 22 0,0 41 16,0-63-16,21 22 0,21 20 16,1-20-16,-22-22 0,0 21 15,21-21-15,-20 0 0,20 22 0,-21-22 16,0 21-16,22-21 0,-43 1 16,0 20-16,0-21 0,0 0 15,0 0-15,0 22 0,-22-22 0,1-21 16,0 21-16,0 0 0,0-21 15,-22 0-15,22 0 0,-21 0 16,0 0-16,20 0 0,-20 0 16,-21-21-16,20 0 0,22 0 15,-21 0-15,21-22 0,-1 22 16,1-21-16,0-1 0,0 1 0,0 0 16,21 21-16,-21-1 0,21 1 15,0 0-15,0 42 16,21 0-1,0 1-15,0 20 16,0-21-16,0 21 0,22-20 0,-22 20 16,0-21-16,21 21 0,-20-20 15,20-1-15,-21 0 0,0 0 16,22 0-16,-22 0 0,21-21 0,-21 0 16,22 0-16,-22 0 0,21 0 15,0 0-15,1-21 0,-1 21 0,0-21 16,22 0-16,-22 0 0,22 0 15,-22-22-15,0 22 0,1-21 16,-1-1-16,-21 22 0,0-21 0,1 0 16,-22-1-16,0 1 0,0 21 15,0-43-15,-22 43 16,1 0-16,21 0 0,-21 21 16,0 0-16,0 0 0,0 21 15,-1 0-15,22 0 0,0 0 16,0 22-16,0-22 0,0 21 0,0 1 15,0-1-15,0 0 16,0-21-16,0 22 0,0-22 0,0 21 16,0-21-16,22 1 0,-1-1 0,0-21 15,0 21-15,0-21 0,22 0 16,-22 0-16,21 0 0,0 0 0,-20-21 16,20 21-16,-21-21 0,21-1 15,1 1-15,-22 0 0,0 0 16,43-43-16,-43 43 15,0-21-15,-21 21 0,0-22 0,0 22 16,0-21-16,0 21 0,0 0 16,-21 21-16,0 0 15,-1 0-15,1 0 16,0 21-16,21 0 0,0 21 0,-21-21 16,21 1-16,0-1 0,0 21 15,0-21-15,0 0 0,21 1 0,-21-1 16,21 0-16,0 0 0,1 0 15,-1 0-15,0 1 16,0-22-16,0 0 16,0 0-16,1 0 0,-1 0 0,0 0 15,21 0-15,-21 0 0,1-22 16,20 22-16,-21-21 0,0 0 0,22 0 16,-22 0-16,0 0 0,0-1 15,-21 1-15,21-21 0,-21 21 0,0 0 16,21-1-16,-21 1 0,0 0 15,0 0-15,0 0 0,0 42 32,0 0-32,0 0 15,-21 0-15,21 1 0,-21 20 16,21-21-16,0 0 0,0 22 0,-21-22 16,21 21-16,0-21 15,0 0-15,0 1 0,21-22 16,0 21-16,0-21 0,1 0 15,-1 0-15,0 0 0,21 0 16,-21 0-16,22-21 0,-22-1 0,21 1 16,1 21-16,-22-21 0,21-21 15,-21 21-15,22-1 0,-22 1 0,0-21 16,0 21-16,-21-22 0,0 22 16,21 0-16,-21-21 0,0 21 0,0-1 15,0 1-15,0 42 31,0 1-31,0-1 0,0 0 16,-21 21-16,21-21 0,0 22 16,0-22-16,0 0 0,0 21 0,0-20 15,0-1-15,0 0 0,0 0 16,0 0-16,21 0 0,0-21 16,1 0-16,-1 0 0,0 0 15,0 0-15,0 0 0,0 0 0,22 0 16,-22-21-16,21 0 0,-21 21 15,22-21-15,-1 0 0,-21 0 16,22-22-16,-22 22 0,0 0 16,0-21-16,-21 20 0,0 1 0,0-21 15,0 21-15,0 0 0,0-1 16,0 1-16,0 0 0,0 0 0,-21 21 16,0 0-16,0 0 15,21 21-15,-22 0 0,1 0 0,21 1 16,-21-1-16,21 21 0,0-21 15,0 0-15,-21 22 0,21-22 0,0 0 16,0 21-16,0-20 0,0-1 16,21 0-16,0-21 0,-21 21 0,21 0 15,1-21-15,-1 0 16,0 0-16,0 0 0,0 0 0,0 0 16,22 0-16,-22 0 0,21-21 15,1 0-15,-22 0 0,21 0 0,-21-1 16,22 1-16,-22 0 15,21-21-15,-21 21 0,0-22 0,-21 22 16,0-21-16,0-1 0,0 1 16,0 21-16,0 0 0,0 0 0,-21 21 15,0 0 1,0 0-16,21 21 0,0 0 0,0 0 16,0 0-16,0 0 0,0 22 15,0-22-15,0 0 0,0 0 16,21 22-16,-21-22 0,21 0 0,0 21 15,-21-21-15,0 1 16,0-1-16,0 0 0,0 0 16,0 0-1,22-21 1,-22-21 0</inkml:trace>
  <inkml:trace contextRef="#ctx0" brushRef="#br0" timeOffset="120254.65">6329 16256 0,'0'0'0,"21"0"16,0 0-16,0 0 16,0 0-16,1 0 0,-1-21 15,0 21-15,0-21 0,-21 0 16,21-1-16,0 22 0,1-21 0,-22 0 15,0 0-15,21-21 0,-21 20 16,0 1-16,0 0 0,0-21 0,-21 21 16,-1-22-16,1 22 0,-21 0 15,21 0-15,-22 0 0,1-1 0,0 1 16,21 21-16,-22 0 16,1 0-16,0 0 0,-1 0 0,1 21 0,21 1 15,-22-1-15,1 21 0,21 0 16,0 1-16,0-1 0,-1 0 15,1 64-15,21-63 0,0-1 16,0 0-16,0 1 0,0-22 16,43 21-16,-1-21 0,-21 0 15,0-21-15,22 0 0,-22 0 16,21 0-16,0 0 0,-20-21 0,20 21 16,0-21-16,1 0 0,-1 0 15,-21-22-15,21 22 0,1-21 16,-22 21-16,21-22 0,-21 1 15,1 0-15,-22-1 0,0 1 0,0 0 16,0 21-16,0-22 0,0 22 16,0 0-16,0 0 0,0 42 31,0 0-31,0 21 0,0-20 16,0 20-16,0 0 0,0 1 0,0-1 15,0-21-15,21 21 0,0 1 16,-21-22-16,21 21 0,21-21 0,-20 1 15,20-22-15,-21 21 0,21-21 16,1 0-16,-1 0 0,0 0 0,1-21 16,-1-1-16,0 1 0,-20 0 15,41-21-15,-42 21 16,0-22-16,1 22 0,-22-21 16,0-1-16,0-20 0,0 21 15,0 20-15,0-20 0,0 21 0,0 0 16,0 42-1,0 0 1,0 0-16,0 0 0,0 22 16,0-1-16,0-21 0,0 22 0,0-22 15,0 21-15,0-21 0,0 0 16,-22 1-16,22-1 0,0 0 0,0 0 16,0-42 15,22 0-16,-22 0-15,21-1 0,0 1 16,-21 0-16,21 0 0,0-21 0,0 20 16,-21-20-16,22 21 0,-1 0 15,42-22-15,-42 22 0,1 21 16,-1 0-16,0 0 0,-21 21 16,21 22-16,0-22 0,-21 0 15,0 21-15,0-20 0,0 20 16,21-21-16,-21 0 0,22 0 0,-22 22 15,21-22-15,0-21 16,0 21-16,0 0 0,22-21 0,-22 0 16,21 0-16,0 0 0,1 0 0,-1 0 15,0 0-15,64 0 16,-63-21-16,-1 0 0,0 21 0,1-21 16,-1-22-16,-21 22 0,0 0 15,0-21-15,1 21 0,-22-22 0,0 22 16,0-21-16,0-1 0,0 22 15,-22-21-15,1 21 0,0 0 0,0-1 16,0 1-16,-22 21 0,1 0 16,21 0-16,-21 0 0,-1 21 0,1 1 15,21-1-15,-22 0 0,1 21 16,21 1-16,0-1 0,0 0 16,21 1-16,-22 41 0,22-63 15,0 22-15,22-22 0,-22 0 16,21 0-16,21 0 0,-21 1 0,0-22 15,22 0-15,-1 0 0,-21 0 16,22 0-16,-1 0 0,-21-22 0,21 1 16,-20 0-16,20 0 0,-21 0 15,21-22-15,-20 22 0,-1-21 0,21 0 16,-21-1-16,0 1 0,1-22 16,-22 22-16,0 0 0,21-1 0,-21-20 15,0 21-15,0-1 0,0 1 16,0 21-16,0-22 0,0 22 15,0 42 1,-21 22-16,21-22 16,-22 21-16,22 1 0,0-1 0,-21 0 15,21 1-15,0-1 0,0 0 16,0 43-16,0-43 0,0 1 16,0-22-16,0 0 0,21 0 15,-21 0-15,22 0 0,-1-21 16,0 0-16,21 22 0,-21-22 0,1 0 0,-1 0 15,0 0-15,0-22 16,21 22-16,-20-21 0</inkml:trace>
  <inkml:trace contextRef="#ctx0" brushRef="#br0" timeOffset="121463.71">10435 15663 0,'0'0'0,"21"-21"16,-21-21-16,0 21 0,0 0 0,0-1 15,0 1-15,0-21 0,0 21 16,-21 0-16,21-1 0,-21 22 31,21 22-31,0-1 16,0 21-16,0 0 0,0 1 15,0-1-15,0 0 0,0 1 0,0 20 16,0-20-16,0 20 0,0-21 16,0 43-16,0-43 0,0 1 15,-21-22-15,21 0 0,0 0 16,0 0-16,-21-42 31,21 0-15,0 0-16,0 0 0,0 0 0,0-22 15,0 22-15,21-21 0,0 21 16,0-22-16,-21 22 0,42-21 0,-20 21 16,-1-1-16,21 1 0,0 0 15,1 21-15,-1 0 0,0 0 0,1 0 16,-1 0-16,-21 21 0,22 0 15,-22 1-15,0-1 0,0 21 0,-21-21 16,0 22-16,0-1 16,-21-21-16,0 21 0,0 1 0,-22-22 15,-41 42-15,41-41 16,1-1-16,-22 21 0,22-42 16,21 0-16,-43 0 0,43 0 15,0 0-15,0 0 0,0-21 16,0 21-16,-1-42 0,22 20 15,0 1 1,22 21 0,-1 21-1,0-21-15,0 22 0,0-1 16,0 0-16,1-21 0,-1 21 16,0-21-16,0 0 0,0 0 15,0 0-15,1 0 0,-1 0 16,0 0-16,21 0 0,-21 0 0,1 0 15,20-21-15,-21 0 0,0 0 16,22 21-16,-22-22 0,0 1 0,21-21 16,-21 21-16,1 0 0,-1-22 0,21 22 15,-21-21-15,0 21 0,1-22 16,-1 22-16,0 0 0,21-21 0,-21 20 16,1 22-16,20-21 0,-21 0 15,21 21-15,-20 0 0,-1 0 0,0 21 16,0 0-16,0 1 15,0-1-15,1 0 0,-22 21 0,0-21 16,0 22-16,0-22 0,0 21 16,0 1-16,0-22 0,0 0 0,0 21 15,0-21-15,0 1 0,0-1 16,0-42 15,0-1-15,0 1-16,0 0 0,0 0 0,0-21 15,0 20-15,0 1 0,0-21 16,0 21-16,0-22 0,0 22 0,0 0 16,0-42-16,21 41 15,0 22-15,-21-21 0,21 21 16,0 0-16,-21-21 0,21 21 0,1 0 16,-1 0-16,0 0 0,21 0 15,-21 0-15,1 0 0,-1 0 0</inkml:trace>
  <inkml:trace contextRef="#ctx0" brushRef="#br0" timeOffset="121938.27">12298 15727 0,'0'-21'32,"-21"21"-32,-1 0 0,1 0 15,0 0-15,0 0 0,0 0 16,0 0-16,-1 21 0,1-21 15,0 21-15,0 21 0,0-20 0,0-1 16,21 21-16,-22 0 0,22 1 16,-21 20-16,21-20 0,0-1 15,0-21-15,0 21 0,0-20 16,21-1-16,1 0 0,-1 0 0,0-21 16,21 0-16,-21 0 0,22 0 15,-1 0-15,0 0 0,1-21 0,-1 21 16,-21-21-16,22 0 0,-1-1 0,-21-20 15,21 21-15,-20-21 16,-1-1-16,0 22 0,-21-21 0,0-1 16,0 1-16,0 0 0,0-1 15,-21 22-15,0-21 0,-1 21 0,1 0 16,0-1-16,-21 1 0,21 21 16,-22 0-16,22 0 0,-21 21 0,21 1 15,-22-1-15,22 21 0,-21-21 0,21 22 16,-1-1-16,1 0 0,21-21 15,0 22-15,-21-1 0,21 0 0,0-20 16,0 20-16,0-21 0,0 0 16,21 0-16,0-21 0,1 0 0,20 0 15,-21 0-15,21 0 0,1 0 16,-1 0-16,-21-21 0,22 0 16,-1 21-16</inkml:trace>
  <inkml:trace contextRef="#ctx0" brushRef="#br0" timeOffset="122514.73">12827 15812 0,'0'0'0,"21"-22"16,0 1-16,0 0 0,-21 42 31,0 0-31,0 1 16,0-1-16,0 0 0,0 0 16,0 21-16,0-20 0,0 20 0,0-21 15,0 21-15,0-20 0,0-1 16,0 0-16,0 0 0,0 0 0,0 0 15,0 1-15,22-22 16,-1 0 0,0 0-16,0 0 0,0-22 15,0 1-15,1 0 0,-1 0 0,0 0 16,21 0-16,-21-1 0,1-20 16,-1 21-16,0 0 0,21-22 0,-21 22 15,1 0-15,-1 0 0,0 0 0,0 21 16,-21 21-1,0 0-15,0 0 16,0 0-16,0 1 16,0-1-16,0 0 0,0 21 0,0-21 15,0 1-15,0-1 0,0 0 0,0 0 16,0 0-16,0 0 16,21-21-16,0 0 15,1 0-15,-1 0 0,21 0 16,-21-21-16,0 0 0,22 0 0,-22 0 15,0 0-15,21-1 0,-20 1 16,-1-21-16,0 21 0,-21-22 0,0 22 16,21-21-16,-21 21 0,0-22 15,0 22-15,0 0 0,0 0 16,0 0-16,-21 0 0,0 21 0,0 0 16,-1 0-1,1 0-15,21 21 16,0 0-16,0 0 15,21-21 1,1 0-16,-1 0 16,0 0-16</inkml:trace>
  <inkml:trace contextRef="#ctx0" brushRef="#br0" timeOffset="122926.71">14224 15727 0,'0'0'0,"21"-21"16,0 0-1,-21-1-15,-21 22 16,0 0-16,0 0 0,0 0 16,-22 0-16,22 0 0,0 0 0,-21 0 15,-1 22-15,22-1 0,0 0 16,0 0-16,0 0 0,-1-21 0,22 21 16,0 1-16,0-1 0,0 0 15,22 0-15,-1-21 0,0 21 16,0-21-16,0 21 0,22-21 15,-22 22-15,0-1 0,21 0 16,-21-21-16,1 21 0,-1 21 16,-21-20-16,0-1 0,0 0 15,0 0-15,-21 0 0,-1-21 16,1 21-16,0-21 0,0 0 16,-21 0-16,20 0 0,1 0 0,-42 0 15,20 0-15,22 0 0,0 0 16,0 0-16,0 0 0,0 0 15,21-21-15,0 0 16,0 0-16,0 0 16,21 0-16,21-1 15,-21 1-15,22 0 0,-22 21 16,21-21-16</inkml:trace>
  <inkml:trace contextRef="#ctx0" brushRef="#br0" timeOffset="123646.7">14499 15896 0,'0'0'0,"21"0"16,0 0-16,1 0 15,-1-21-15,0 21 16,0 0-16,-21-21 0,21 21 0,0-21 16,1 0-16,-22-1 15,21 1-15,-21 0 0,0 0 16,0 0-16,0 0 0,0-1 15,-21 22 1,-1 0-16,1 0 0,21 22 16,-21-1-16,0 0 15,21 0-15,-21 21 0,21-20 0,-21-1 16,21 21-16,0-21 0,0 22 0,0-22 16,0 0-16,0 0 0,0 0 15,0 0-15,21 1 0,-21-1 0,21-21 16,0 0-16,0 21 0,0-21 15,1 0-15,-1 0 16,0 0-16,0-21 16,-21 0-16,21 21 0,-21-22 15,21 1-15,-21 0 0,22 0 0,-22 0 16,0 0-16,21-22 0,-21 22 16,21 0-16,0 0 0,21-43 15,-20 43-15,-1 0 0,0 21 16,0 0-16,21-21 0,1 21 15,-22 0-15,0 0 0,21 21 16,-20 0-16,-1-21 0,0 21 16,0 0-16,0 1 0,0 20 15,-21 0-15,0 1 0,0-22 16,0 42-16,0-42 16,-21 1-16,-21 41 0,21-63 15,21 21-15,-21 0 0,-1-21 16,22 22-16,0-44 31,0 1-15,0 0-16,0 0 0,22 0 15,-1-22-15,-21 22 0,21-21 16,0 21-16,0-22 0,0 22 16,1-21-16,-22 21 0,21-22 0,21 22 15,-21 0-15,0 0 0,1 0 16,-1 0-16,0-1 0,0 22 0,0-21 15,0 21-15,1 0 16,-1 0-16,0 0 16,0 0-16</inkml:trace>
  <inkml:trace contextRef="#ctx0" brushRef="#br0" timeOffset="124187.88">15981 15769 0,'0'0'0,"21"0"0,0 0 16,0-21-16,-21 0 0,21 21 15,-21-21-15,22 21 0,-22-21 0,0-1 16,0 1 0,0 0-16,-22 21 15,1 0-15,0 0 16,0 0-16,0 21 0,21 0 15,-21-21-15,-1 22 0,1-1 0,0 0 16,21 0-16,-21-21 16,21 21-16,-21 0 0,21 1 0,0-1 15,0 0-15,21-21 16,0 21-16,0-21 16,0 0-16,1 21 0,-1-21 0,0 21 15,0-21-15,0 22 0,0-1 16,1-21-16,-1 21 0,-21 0 0,21-21 15,-21 21-15,0 0 0,0 1 16,0-1-16,0 0 0,0 0 16,0 0-16,-21-21 0,0 21 15,-1-21-15,1 0 0,0 0 16,0 22-16,0-22 0,0 0 0,-1 0 16,1 0-16,0 0 0,0 0 15,0 0-15,0 0 16,-1-22-16,1 1 15,0 21 1,21-21-16,0 0 31,21 21-31,0-21 16,1 21-16,-1-21 0,-21-1 0,21 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2:14:16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63 910 0,'0'0'0,"-21"0"16,21-21-1,-21 21-15,42 0 47,0 0-31,1 0-16,20 0 0,-21 0 0,21-21 15,1 21-15,-1-21 0,0 0 16,1-1-16,-1 1 0,0 0 16,1-21-16,-1 21 0,-21-1 15,0 1-15,1 0 0,-1-21 16,0-1-16,-21 1 16,0 21-16,0-21 0,0 20 0,0-20 15,0-21-15,0 41 16,0 1-16,0 0 0,0 0 15,0 42-15,0 0 16,0 0-16,0 22 0,0-1 16,0 0-16,0 1 0,0-1 15,0 22-15,-21-1 0,21 22 0,-21-1 16,21 1-16,0 21 0,0-21 16,-22 20-16,22 1 0,0 21 0,0 0 15,0 0-15,0 0 0,0 0 16,0 0-16,0 0 15,0-21-15,0 21 0,0-21 0,22 84 16,-22-126-16,0-1 16,0 1-16,21-22 0,0-21 0,0 1 15,-21-1-15,21-21 0,0 0 16,1-21-16,20-1 0,-21 1 16,0-21-16,0 0 0,22-1 0,-22-20 15,21-1-15,-21 1 0,1-22 16,-1 0-16,0 22 0,-21-22 0,0 1 15,0-1-15,0 0 16,0 1-16,-21-1 0,0 0 0,-22 22 16,1-1-16,0 1 0,-1 20 15,-20 1-15,20 0 0,1 21 16,0-1-16,-1 1 0,1 0 16,0 21-16,21 0 0,-1-21 0,22 0 15,0 0 1,22-1-16,-1 1 0,21 0 0,0 0 15,1 0-15,-1-22 16,22 22-16,-22-21 0,21 0 0,-20-1 16,-1 1-16,22-22 0,-22 22 0,0 0 15,1 21-15,-22-22 16,21 1-16,-21 21 0,-21 0 16,21-1-16,-21 1 0,0 0 0,0 42 46,0 0-46,0 1 0,0 20 0,0-21 16,-21 21-16,21 22 0,0-22 16,0 1-16,0-1 0,0 0 15,0 1-15,0-1 0,0 0 0,0-21 16,0 1-16,21-1 0,1 0 16,-1 0-16,0-21 0,21 0 15,-21 0-15,22 0 0,-22 0 16,21-21-16,-21 0 0,43-22 15,-22 1-15,-21 21 0,1-21 16,-1-1-16,-21 1 0,0 0 16,0-1-16,0 1 0,-21 0 15,-43-22-15,43 43 0,-21-21 16,-1 20-16,22 22 0,-21-21 16,-1 21-16,22 0 0,-21 0 15,21 0-15,-22 21 0,22 1 0,0-1 16,21 0-16,0 0 0,0 21 15,0-20-15,0 20 16,0-21-16,0 0 0,21 0 0,0 1 16,1-1-16,20-21 0,0 0 15,1 0-15</inkml:trace>
  <inkml:trace contextRef="#ctx0" brushRef="#br0" timeOffset="391.94">1841 910 0,'0'-42'16,"-21"21"-16,21 0 0,0-1 15,0 1-15,0 0 16,21 21 0,1 0-16,-1 0 0,0 0 15,0 21-15,0 0 0,0 1 0,22-1 16,-22 21-16,0-21 0,0 22 15,0-1-15,-21 0 0,22 1 16,-22-22-16,0 63 16,0-62-16,0-1 0,0 21 0,0-21 15,0 0-15,-22 1 0,22-44 32,0 1-17,0 0-15,0 0 0,0 0 16,0 0-16,0-22 0,0 22 15,0-21-15,22-1 0,-1 1 0,-21 0 16,21 21-16,0-22 0,-21 22 16,21 0-16,0 0 0,-21 0 15,22 21-15,-1 0 0,0 0 16</inkml:trace>
  <inkml:trace contextRef="#ctx0" brushRef="#br0" timeOffset="1624.14">3746 1101 0,'0'0'0,"22"-21"0,-1 21 0,21-22 0,-21 1 15,0 0-15,1 0 0,-22 0 16,21 0-16,0-22 0,0 22 15,-21 0-15,0-21 0,0 20 0,0-20 16,0 21-16,0 0 0,0-22 16,0 22-16,-21 0 0,0 0 0,0-21 15,-1 20-15,1 1 0,0 0 16,0 21-16,0 0 0,0 0 0,-22 0 16,22 0-16,-21 0 0,-1 21 15,22 22-15,-21-22 0,21 21 16,0 22-16,-1-22 0,1 21 15,0 1-15,21-22 0,0 22 16,0-22-16,0 22 0,0-22 0,0 0 16,21-21-16,0 22 0,1-22 15,41 0-15,-42-21 0,22 0 16,-1 0-16,-21 0 0,21 0 16,1 0-16,-22-21 0,21 0 15,1 0-15,-22-22 0,21 22 0,-21-21 16,22-64-16,-22 64 15,-21-1-15,0-63 16,0 43-16,0 21 0,0-1 0,0-20 16,0 20-16,0-20 0,0 21 15,0-22-15,0 22 0,0 21 16,0-22-16,0 22 0,0 0 0,0 42 31,0 21-31,0 1 0,0-1 0,0 0 16,0 22-16,0-22 0,0 22 15,0-1-15,0 1 0,0-1 0,0 1 16,0-22-16,0 22 0,0-1 16,0-21-16,0 1 0,21-1 15,0-21-15,-21 22 0,21-22 16,0-21-16,1 21 0,-1-21 16,42 0-16,-42 0 0,22-21 15,-1 0-15,-21-1 0,22 1 16,-1 0-16,0 0 0,1-21 0,-1-1 15,-21 1-15,21 21 16,-20-22-16,-1 1 0,-21 0 0,0 21 0,0-22 16,0 22-16,0 0 15,-21 21-15,-1 0 0,1 0 16,0 0-16,0 21 16,0 0-16,21 0 0,-21 1 0,21-1 15,0 0-15,0 0 0,0 0 16,0 0-16,21 1 15,0-22-15,0 21 0,-21 0 0,21 0 16,0-21-16,1 21 0,-1 0 16,0 1-16,0-1 0,0 0 15,0 0-15,1-21 16,-1 0-16,0 0 16,0 0-16,0 0 0,0 0 15,1-21-15,-1 0 0,0 0 16,0-1-16,0-20 0,0 21 15,-21 0-15,0-22 0,0 1 16,0 21-16,0-21 0,0 20 16,0 1-16,0 0 0,0 0 0,0 42 31,0 0-31,0 22 16,0-22-16,0 0 0,0 21 15,0 1-15,0-22 0,0 0 16,0 21-16,0-21 0,0 1 0,0-1 15,0 0-15,0-42 32,0 0-17</inkml:trace>
  <inkml:trace contextRef="#ctx0" brushRef="#br0" timeOffset="1799.42">5122 572 0,'0'0'0,"0"-22"0,-21 22 16,0 0 0,0 0-16,21 22 15,0-1-15,0 0 16,0 0-16,0 0 16,21-21-1,0 21-15</inkml:trace>
  <inkml:trace contextRef="#ctx0" brushRef="#br0" timeOffset="4280.02">5270 1016 0,'0'0'0,"0"21"16,22-21 15,-1-21-31,0 21 0,0-21 0,21 0 16,-20 0-16,20-22 0,0 22 15,-21-21-15,43-22 16,-22 43-16,-21-21 0,-21-1 16,0 22-16,0-21 0,0 21 0,0-22 15,0 22-15,0 0 0,-21 0 16,21 0-16,-21 21 0,0 0 0,0 0 16,0 0-16,-1 0 0,22 21 15,-21 0-15,21 0 0,-21 22 0,21-22 16,0 21-16,0 0 0,0 22 15,0-1-15,0 1 0,0-1 16,0 1-16,-21-1 0,21 1 0,0-1 16,-21 22-16,21-21 0,-21 20 15,21 86-15,0-86 16,-22 1-16,1 21 0,0-22 0,21 1 16,0 0-16,-21-1 0,0-20 15,21 21-15,0-22 0,0 1 0,0-22 16,0 21-16,0-41 0,0 20 15,21-21-15,0-21 0,0 0 0,0 0 16,22-21-16,-22 0 0,21-22 16,22 1-16,20-43 15,-20 22-15,-22 21 0,1-22 0,-1 1 16,-21 20-16,21-41 0,-42-43 16,0 42-16,0 21 0,0-20 15,-42 20-15,21 1 0,-21-1 16,-22 22-16,22 0 0,-22-1 0,22 22 15,-22 0-15,22-21 0,-21 42 16,41-22-16,-20 22 0,21 0 0,0-21 16,0 21-16,21-21 15,0 0-15,21 21 0,21-21 16,-21 21-16,43-21 0,-22-1 16,22 1-16,-1 0 0,1 0 15,20-21-15,-20 20 0,-1-20 0,1 0 16,-1-1-16,1 1 0,-22 0 15,-21-1-15,22 1 0,-22 0 16,0-1-16,-21-41 16,0 41-16,0 22 0,0 0 0,0 0 15,-21 0-15,0 0 0,-1 21 16,1 0-16,0 21 16,21 0-16,0 0 0,0 0 15,0 22-15,0-1 0,0 0 0,0 22 16,0-1-16,0 1 0,0 20 15,0-20-15,0-1 0,0 22 0,0-21 16,0 20-16,0 1 0,0-22 16,0 43-16,0-21 0,-21 0 15,0-1-15,0 22 0,21-21 0,-22-22 16,22 22-16,-21-22 0,21 1 16,0-1-16,0 1 0,0-22 0,0 1 15,0-1-15,0 0 0,21-21 16,-21 1-16,22-22 0,-1 0 0,0 0 15,21 0-15,-21-22 0,22 1 16,-1-21-16,-21 21 0,22-22 16,-1 1-16,0 0 0,22-43 15,-43 43-15,0-1 0,0-20 16,-21-1-16,0 1 0,0-1 0,0 1 16,0-22-16,-21 22 0,0-1 0,-21 1 15,-1 20-15,22-20 0,-21 21 16,-1 20-16,1-20 0,0 21 15,-1 0-15,1 0 0,0 21 0,21-22 16,-22 22-16,22 0 0,0 0 16,21-21-16,0 0 0,0 0 15,42 21 1,-21 0-16,1-21 0,20 21 0,-21-21 16,21-1-16,1 1 0,-1 21 15,0-21-15,1 0 0,-1 0 0,0-22 16,-20 22-16,20 0 0,-21 0 15,0-21-15,0 20 16,1 1-16,-1-21 0,-21 21 0,0 0 16,21-1-16,-21 1 0,0 0 15,0 0-15,-21 21 16,0 0-16,-1 0 0,22 21 16,0 0-16,-21 0 0,21 22 15,-21-22-15,21 21 0,0-21 0,0 22 16,0-1-16,0-21 0,21 0 15,0 1-15,1 20 0,-1-42 16,0 21-16,0 0 0,0-21 0,43 0 16,-43 0-16,21 0 15,-21 0-15,1 0 0,20-21 16,-21 21-16,0-21 0,22 0 0,-22 0 16,0-1-16,0 1 0,0 0 15,0 0-15,1-21 0,-1 20 16,0-20-16,0 0 15,0 21-15,0-1 0,-21 1 16,0 42 0,0 1-16,0-1 15,0 21-15,0-21 16,0 0-16,0 22 0,0-22 0,0 21 16,0-21-16,0 1 0,22 20 0,-22-21 15,21 0-15,0 22 16,0-22-16,0-21 0,0 0 15,1 21-15,-1-21 0,0 0 16,42 0-16,-41 0 0,20-21 16,-21 21-16,21-21 0,1-1 15,20-20-15,-42 21 0,22-21 16,-22 20-16,0-20 0,0 0 16,-21 21-16,0-22 0,0 1 0,0 21 15,0-22-15,0 22 0,0 0 16,-21 0-16,0 21 0,0 0 15,0 0-15,-1 0 16,1 21-16,-42 43 16,42-43-16,21 21 0,0 0 15,0-20-15,0 20 0,0 21 16,0-20-16,0-22 0,21 0 16,-21 0-16,21 0 0,42 22 15,-41-43-15,-1 0 0,21 0 16,0 0-16,1 0 0,-1 0 0,0 0 15,1 0-15,20 0 0,-20-21 16,-1-1-16,-21 22 0,21-42 0,-20 21 16,20 0-16,-21-22 0,0 22 15,-21-21-15,0 0 0,0-1 0,0 22 16,0-21-16,0 21 16,0-1-16,0 1 0,0 42 31,0 1-31,0 20 0,-21-21 15,21 0-15,0 22 0,-21-22 16,21 21-16,0-21 0,0 22 16,0-22-16,0 0 0,0 0 0,-21 0 15,21 0-15,0 22 16,0-64 15,21-1-15,-21 1-16,21 0 0,-21 0 15,21 0-15,0 0 0,-21-22 16,22 1-16,-1 0 0,0 20 0,0-20 16,0 21-16,0 0 0,1 0 15,-1-1-15,0 22 0,0 0 16,0 22-16,-21-1 16,0 0-16,0 21 0,21-21 0,-21 1 15,0 20-15,0-21 0,22 0 16,-22 22-16,0-22 0,21 0 15,0 0-15,-21 0 0,21 0 0,21-21 16,-20 22-16,41-22 16,-21 0-16,-20 0 0,20 0 0,0 0 15,1 0-15,20-43 16,-42 22-16,22 0 0,-22 0 0,0 0 16,21-22-16,1-41 15,-22 41-15,0-20 0,-21 20 0,21 1 16,0 0-16,0-22 0,-21-20 15,22 62-15,-22-20 0,0 21 16,-22 42 0,1 0-1,0 22-15,21-22 16,-21 21-16,0 0 0,0 22 0,21-22 16,0 1-16,-22 20 0,22-21 15,-21 1-15,21 41 0,0-41 16,0-1-16,0-21 0,0 0 15,0 1-15,43-1 0,-22-21 16,0 0-16,21 0 0,-21 0 16,1 0-16,20 0 0,-21-21 15,0 21-15,22-22 0,-22 1 0,0 0 16,0 0-16,0-21 0,0-22 16</inkml:trace>
  <inkml:trace contextRef="#ctx0" brushRef="#br0" timeOffset="4464.1">9229 762 0,'0'0'0,"-22"0"0,1 0 0,0 0 15,0 0-15,21 21 16,21-21 0,0 0-1,0 0-15,22 0 0,-22 0 0,21 0 16,-21 0-16,22-21 0,-22 21 15,0-21-15,21 21 0,-20 0 16</inkml:trace>
  <inkml:trace contextRef="#ctx0" brushRef="#br0" timeOffset="5224.14">10689 656 0,'0'0'0,"21"-42"0,0 21 15,1-22-15,-1 1 0,0 21 16,-21-21-16,21-1 0,-21 22 0,0-21 16,0 21-16,0-1 0,0 1 15,0 0-15,-21 21 16,21 21-1,-21 22-15,21-22 0,-21 21 0,21 0 16,0 22-16,0-22 0,0 1 16,0 20-16,-22 1 0,22-22 0,0 21 15,-21 1-15,21-22 0,0 1 16,0-1-16,0 0 0,-21 1 0,21-1 16,0-21-16,-21 0 0,21 0 15,-21-21-15,21 22 0,-21-44 31,21 1-31,0 0 0,0 0 16,0-21-16,0 20 16,0-20-16,0 21 0,21-21 0,0-1 15,0 1-15,21 21 0,-20-22 16,20 22-16,0 0 0,1 0 0,-1 21 16,0 0-16,1 0 0,-1 0 15,0 21-15,1 0 0,-1 0 0,-21 22 16,0-22-16,0 21 0,-21 43 15,0-64-15,-21 21 0,0 1 16,0-22-16,-21 0 0,-1 21 16,1-20-16,0-1 0,-22 0 0,22-21 15,-1 21-15,1-21 0,21 0 16,-21 0-16,20 0 0,1 0 16,0 0-16,0 0 0,0 0 0,21-21 15,0 0-15,0 0 16,0-1-16,21 22 15,0-21-15,21 0 0,-20 21 16,20-21-16,0 0 0</inkml:trace>
  <inkml:trace contextRef="#ctx0" brushRef="#br0" timeOffset="5620.86">11409 868 0,'0'0'0,"0"-21"0,0 0 0,0-1 15,0 1-15,0 0 16,0 0-16,0 0 0,21 21 16,0-21-16,0 21 0,0-22 15,22 22-15,-22 0 0,0 0 16,21 22-16,-20-1 0,-1 0 16,0 0-16,21 21 0,-42 1 0,21-1 15,1 0-15,-22-20 0,0 20 16,0 0-16,0-21 0,0 22 0,0-22 15,0 0-15,0 0 16,0 0-16,0 1 0,-22-22 31,22-22-31,0 1 16,0 0-16,0 0 16,0 0-16,0 0 0,0-22 0,22 22 15,-22-21-15,21 21 0,0-22 16,-21 1-16,21 21 0,0-22 0,22 1 15,-1 21-15,-21 0 16,0 0-16,0 21 0,1 0 0,-1 0 16,0 0-16,0 0 15</inkml:trace>
  <inkml:trace contextRef="#ctx0" brushRef="#br0" timeOffset="6083.58">12446 699 0,'0'0'0,"0"-22"31,-21 22-31,0 0 16,-1 0-16,1 0 15,0 22-15,0-1 0,0 0 16,0 21-16,-1-21 16,1 22-16,0-1 0,0 0 0,0 1 0,21-1 15,0 0-15,-21 1 16,21-1-16,0-21 0,0 22 0,0-22 15,21 0-15,-21 0 0,21 0 16,0-21-16,21 0 0,-20 21 0,-1-21 16,21 0-16,0 0 0,-20 0 15,20-21-15,0 0 0,1 0 0,-1 0 16,-21 0-16,21-1 0,-20-20 16,41-43-16,-63 43 0,0 0 15,0-64-15,0 64 16,0-1-16,-21 1 0,-21 0 0,20 20 15,1 1-15,-21 0 0,21 21 16,-22 0-16,1 0 0,21 0 16,-21 21-16,-1 0 0,22 1 15,-21-1-15,21 21 0,-22 0 0,22 1 16,0-1-16,0 0 0,0 1 16,21-1-16,0 0 0,0 1 0,0-22 15,0 21-15,21-21 0,0 1 16,21-22-16,1 21 0,-1-21 0,43 0 15,-43 0-15</inkml:trace>
  <inkml:trace contextRef="#ctx0" brushRef="#br0" timeOffset="6679.92">13039 889 0,'0'0'0,"0"-21"16,0-21-16,0 20 0,0 1 0,0 0 15,0 0-15,-22 42 31,1 21-15,21-20-16,-21 20 0,21 0 0,-21 1 16,21-22-16,0 21 0,0 0 15,0-20-15,-21 20 0,21-21 0,0 0 16,0 0-16,0 1 0,0-1 16,21-21-16,0 0 15,0 0 1,0 0-16,1 0 0,-1-21 0,0-1 15,0 22-15,0-21 0,0-21 16,1 21-16,-1 0 0,21-22 0,-21 22 16,0-21-16,1-1 0,-1 22 15,0-42-15,0 42 0,-21-1 16,21 22 0,-21 22-16,0-1 0,0 0 0,0 0 15,0 21-15,0-20 0,0 20 16,0-21-16,0 21 0,0-20 0,0-1 15,0 0-15,0 21 0,0-21 16,0 1-16,21-1 16,1-21-16,-1 0 0,0 0 15,0 0-15,21 0 0,-20 0 16,-1 0-16,0 0 0,0-21 0,0-1 16,0-20-16,1 21 0,-1-21 15,-21-1-15,0 1 0,21 0 0,-21-1 16,0 1-16,0 0 0,0-1 15,0 1-15,0 21 0,0-22 0,0 22 16,0 0-16,-21 21 16,0 0-16,-1 0 15,22 21-15,0 0 16,0 1-16,0-1 16,0 0-16,0 0 15,43-21-15</inkml:trace>
  <inkml:trace contextRef="#ctx0" brushRef="#br0" timeOffset="7080.11">14182 783 0,'0'0'0,"21"0"0,21-21 0,-21 21 15,0-21-15,1 21 0,-1-21 16,0 21-16,-21-21 16,-21 21-1,0 0-15,-22 0 0,22 0 16,0 0-16,-21 21 0,-1-21 0,22 21 15,0 0-15,-21 0 0,-1 0 16,43 1-16,0-1 0,0 0 16,0 0-16,0 0 15,21-21-15,1 21 0,-1 1 0,21-22 16,-21 21-16,22 0 0,-22 0 16,21 0-16,-21 0 0,0 1 0,1-22 15,-1 21-15,-21 0 0,0 0 16,0 0-16,0 0 0,-21 1 15,-22-22-15,22 0 16,-21 0-16,-1 0 0,22 21 16,-21-21-16,0 0 0,-1 0 0,1 0 15,21 0-15,-22 0 0,22 0 16,0 0-16,21-21 0,-21 21 16,21-22-16,21 1 15,0 0-15,0 21 16,22-21-16,-1 21 0,0-21 15,1 21-15</inkml:trace>
  <inkml:trace contextRef="#ctx0" brushRef="#br0" timeOffset="7683.54">14541 995 0,'22'0'16,"-44"0"-16,65 0 0,-22 0 0,0-21 16,0 21-16,0-21 0,1-1 0,-1 22 15,-21-21-15,21 21 0,0-21 16,-21 0-16,21 0 0,-21 0 15,0-1-15,0 1 0,0 0 16,-21 0-16,0 21 16,0 0-16,0 0 0,-1 0 15,22 21-15,-21 0 0,0 0 0,0 22 16,0-22-16,0 21 16,-1-21-16,22 22 0,0-22 0,0 42 15,0-41-15,0-1 16,0 0-16,0 0 0,22 0 0,-22 0 15,21-21-15,0 0 0,21 22 0,-21-22 16,1 0-16,-1 0 0,21 0 16,-21 0-16,0 0 0,1-22 0,-1 22 15,0-21-15,0 0 0,-21 0 16,42-21-16,-20 20 0,-22 1 16,21-21-16,21 21 0,-21-22 15,43-20-15,-22 42 0,0-22 16,-20 43-16,20-21 15,0 21-15,-21 0 0,22 0 0,-22 21 16,0-21-16,-21 43 0,0-22 16,21 0-16,-21 21 0,0 22 15,0-22-15,0-21 0,0 22 16,0-22-16,0 21 0,0-21 0,0 1 16,0-1-16,-21-21 0,21 21 15,-21 0-15,21-42 31,0 0-31,0 0 16,0-1-16,0 1 16,0 0-16,0 0 0,0 0 0,0-22 15,0 22-15,0-21 0,0 21 16,0 0-16,21-22 0,-21 22 16,21 0-16,0 0 0,-21 0 0,22-1 15,-1 1-15,0 0 0,21 0 16</inkml:trace>
  <inkml:trace contextRef="#ctx0" brushRef="#br0" timeOffset="8836.68">16849 593 0,'0'0'0,"-22"-21"0,22-1 15,-21-20-15,21 21 0,-21 0 0,21 0 16,0-1-16,0 1 16,-21 21-16,0 21 15,21 1-15,0-1 0,0 21 16,0 0-16,-21 1 0,21-1 0,0 0 15,0 22-15,0-22 0,-22 22 16,22-1-16,0-20 0,-21-1 0,21 21 16,0-20-16,0-22 0,0 21 15,0-21-15,0 1 0,0-1 16,21-21 0,1 0-16,-22-21 15,21 21-15,-21-22 0,21 1 16,0 0-16,-21-21 0,21 21 0,0-1 15,1-20-15,-1 0 0,-21 21 16,21-22-16,0 22 0,0-21 0,0 21 16,1-1-16,-1 22 0,0 0 15,0 22 1,-21-1-16,0 0 0,0 0 16,0 21-16,21 1 0,-21-22 0,0 21 15,0-21-15,21 1 0,-21 20 16,22-21-16,-22 0 0,0 0 0,21-21 15,0 22-15,0-22 0,0 0 16,0 0-16,1 0 0,-1 0 16,21 0-16,-21 0 0,0 0 15,1-22-15,20 1 0,-21 0 0,0 0 16,0 0-16,1-22 0,-1 1 16,0 0-16,0-1 0,0 1 15,0-21-15,-21 20 0,22-20 0,-1 20 16,0 1-16,-21 0 0,0 21 15,21-1-15,-21 1 0,0 0 0,0 42 32,0 0-32,-21 1 0,0 20 15,0-21-15,-1 21 0,1 1 16,0 20-16,21-20 0,-21-1 0,21 0 16,-21 22-16,21-22 0,0 0 15,0-20-15,0 20 0,0-21 0,0 21 16,21-20-16,0-1 0,0 0 15,0-21-15,22 0 0,-22 21 0,42-21 16,-20 0-16,-1 0 16,0-21-16,-20 0 0,20 21 0,0-21 15,1-1-15,-22-20 0,21 21 16,-21-21-16,22 20 0,-22-20 16,0 0-16,-21-1 0,0 22 15,0-21-15,0 0 0,0 20 0,0 1 16,-21 21-16,0 0 0,-1 0 15,1 0-15,0 0 0,0 21 0,0 1 16,0-1-16,21 21 0,-22-21 16,22 22-16,-21-22 0,21 0 15,0 21-15,0-21 0,0 1 0,0-1 16,0 0-16,0 0 0,21 0 16,1-21-16,-1 0 0,0 0 15,0 0-15,21 0 0,1 0 16,-1 0-16,0-21 15,1 0-15,-1 21 0,0-21 0</inkml:trace>
  <inkml:trace contextRef="#ctx0" brushRef="#br0" timeOffset="10560.68">19050 1185 0,'0'0'0,"0"22"15,21-22 1,0 0 0,0-22-16,1 1 0,-1 0 0,21 0 15,-21 0-15,22 0 0,-22-22 16,21 22-16,0-21 0,1-1 0,-1 1 16,0-21-16,1 20 0,-1 1 15,0-22-15,-20 22 0,20-21 0,-21 20 16,0 1-16,-21 0 0,0 20 15,0-20-15,0 21 0,-21 21 16,-21 0-16,21 0 0,-22 21 16,22 0-16,-21 0 0,-1 22 15,22-22-15,0 21 0,0 1 0,21-1 16,0 0-16,0 1 16,0-1-16,0 0 0,0 1 0,0 20 15,0-21-15,0 1 0,0-1 16,21-21-16,-21 22 0,0-22 0,0 0 15,0 0-15,0 0 0,0 0 16,0-42 15,0 0-15,21-21-16,-21 21 0,21-1 16,1-20-16,-1 21 0,0-21 0,0-1 15,0 22-15,0 0 16,1-21-16,-1 42 0,-21-22 0,42 22 15,-21 22 1,0-1-16,-21 0 16,0 0-16,22 21 0,-1-20 15,0-1-15,-21 0 0,21 0 0,-21 0 16,21 0-16,0 1 0,1-1 16,-1 0-16,21-21 0,-21 0 0,0 21 15,1-21-15,20 0 0,0 0 16,-21 0-16,22 0 0,-1 0 0,0 0 15,1-21-15,-22 0 16,21 0-16,-21-1 0,22 1 16,-22 0-16,0-21 0,0 21 0,-21-22 15,0 1-15,0 0 0,0-43 16,0 64-16,0-22 0,0 22 16,0 0-16,-21 0 0,0 21 0,-21 0 15,20 0-15,1 0 0,-21 21 16,21 0-16,-22 0 0,1 22 0,21-22 15,-21 21-15,20 1 0,1-1 16,-21 0-16,42-21 0,-21 22 16,21-1-16,0 0 0,0-20 15,0 20-15,0-21 0,0 0 0,0 0 0,21-21 16,0 22-16,0-22 16,0 0-16,1 0 0,-1 0 0,0 0 15,0-22-15,0 22 0,0-21 16,22 0-16,-22 0 0,0 0 0,0 0 15,0-22-15,1 1 0,-1 21 16,0-22-16,0 1 0,0 0 0,0 21 16,1-22-16,-1 22 15,0 0-15,-21 0 0,0 42 16,0 0 0,0 0-16,0 22 0,-21-22 15,0 21-15,21-21 0,0 22 16,0-22-16,0 21 0,0-21 0,0 22 15,0-22-15,0 0 0,0 21 16,21-42-16,0 21 0,0-21 16,0 0-16,0 0 0,22 0 15,-1 0-15,-21 0 0,0 0 16,1-21-16,-1 0 0,0 0 16,21-43-16,-21 43 0,1-21 15,-1 0-15,0-1 0,0 1 16,0 0-16,0 20 0,1-20 0,-1 21 15,0 0-15,0 0 16,-21 42 15,0 0-31,0 0 0,0 21 0,0-20 16,0 20-16,0 0 0,0 1 16,-21-22-16,21 21 0,0 0 15,0-20-15,0-1 0,0 0 0,0 0 16,0 0-16,0 0 0,21-21 15,0 0-15,0 0 0,1 0 16,-1 0-16,0-21 16,0 21-16,0-21 0,0 0 15,1 0-15,-1 0 0,0-22 0,21 22 16,-21-21-16,22 21 0,-22-22 16,21 1-16,-21 21 0,22-22 15,-22 22-15,0 0 0,21 0 0,-20 21 16,-44 21 15,1 0-31,0 22 0,0-22 16,21 21-16,-21 22 15,0-22-15,21-21 0,0 21 16,0-20-16,0-1 0,0 0 0,21 0 16,0-21-16,0 21 0,21 0 15,-20-21-15,20 0 0,0 0 0,64 22 16,-42-22-16,-22 0 15,0 0-15,22-22 0,-22 1 0,0 21 16,1-21-16,20-21 0,-20 21 16,-22-22-16,21 22 0,0-21 0,-20-1 15,-1 1-15,0 0 0,-21 21 16,0-1-16,0 1 0,0 0 0,-21 21 16,0 0-16,-1 0 0,1 21 15,-21 0-15,21 1 0,-22 20 16,22-21-16,0 21 0,0 1 15,21-22-15,0 21 0,0-21 0,0 1 0,0 20 16,0-21-16,21 0 16,0-21-16,22 21 0,-22-21 15,21 22-15,0-22 0,1 0 0,-1 0 16,22 0-16,-1 0 0,1 0 0,-1 0 16,-21 0-16,22 0 0,-22 0 15,1-22-15,-22 1 0,0 0 16</inkml:trace>
  <inkml:trace contextRef="#ctx0" brushRef="#br0" timeOffset="12147.71">2011 3154 0,'21'-42'16,"0"20"-16,0 1 16,-21 0-16,21 21 0,-21-21 15,0 0-15,0 0 0,0-1 0,0 1 16,0 0-16,0 0 0,0 0 16,-21-22-16,0 22 0,-21 0 0,21-21 15,-1 21-15,-20-1 16,21-20-16,-21 21 0,-1 21 0,1 0 15,0 0-15,-1 0 0,-63 21 16,64 21-16,0-20 16,21 20-16,-22 21 0,22-20 0,-42 63 15,41-64-15,22 0 16,0 22-16,0-22 0,0 0 16,43 43-16,-22-64 0,21 0 15,1 1-15,-1-1 0,0-21 16,1 0-16,-1 0 0,0 0 0,1-21 15,-1-1-15,0 1 16,1 0-16,20-42 16,-42 20-16,22 1 0,-22 0 0,0-1 15,0 1-15,0 0 0,0-22 16,-21 22-16,0-22 0,22-84 16,-1 85-16,-21-1 0,21 1 15,-21-1-15,0 22 0,0-22 16,0 43-16,0-21 0,0 21 0,0-1 15,0 44 1,-21-1-16,21 21 16,-21 0-16,21 1 0,-22 20 0,22 1 15,0-1-15,0-20 0,0 20 16,-21 1-16,21-22 0,0 21 16,0-20-16,0-1 0,0-21 15,0 22-15,0-22 0,21 0 0,1 0 16,-1 0-16,0-21 0,21 0 15,-21 0-15,22 0 0,-22 0 16,21 0-16,1 0 0,-22-21 0,21 0 16,0 0-16,1 0 0,-22-1 15,21 1-15,1-21 0,-22 21 16,0-22-16,0 22 0,-21-21 16,0 21-16,0 0 0,0-1 0,0 1 15,-21 21 1,0 0-16,21 21 0,-21 1 0,-1-1 15,22 0-15,-21 21 0,21-21 16,0 1-16,0 20 0,0-21 0,0 0 16,0 22-16,0-22 0,0 0 15,0 0-15,0 0 0,21 0 0,1-21 16,-1 22-16,0-22 0,0 21 16,43-21-16,-22 0 0,-21 0 15,21 0-15,-20-21 0,20-1 16,-21 1-16,21 0 0,-20 0 15,41-21-15,-42 20 16,0 1-16,-21-21 0,0 21 0,22-22 16,-22 22-16,0-21 0,0 21 15,0 0-15,0 42 32,0 0-32,0 0 0,0 0 15,0 22-15,0-22 0,0 21 0,0-21 16,0 0-16,0 1 0,0-1 15,0 0-15,0 0 0,0 0 16,0-42 15,0 0-15,0 0-16</inkml:trace>
  <inkml:trace contextRef="#ctx0" brushRef="#br0" timeOffset="12320.11">3196 2434 0,'0'0'0,"0"-21"0,-42-21 31,21 21-31,-1 21 0,22 21 32,0 0-32,0 0 15,0 0-15,0 0 16,0 1-16</inkml:trace>
  <inkml:trace contextRef="#ctx0" brushRef="#br0" timeOffset="14789.13">3323 2963 0,'0'0'0,"-21"22"16,-21-22 0,63-22-1,0 22-15,21-21 0,-21 0 16,43-21-16,-22 21 0,22-22 0,-22 1 15,22-22-15,-1 22 0,43-85 16,-64 85-16,-21-1 0,22-20 16,-22 21-16,0-1 15,-21-20-15,0 42 0,0-1 0,-21 22 32,0 0-32,0 22 0,-1-1 15,1 0-15,0 21 0,0 22 16,0-1-16,21 1 0,-21-1 0,-1 1 15,1 20-15,21-20 0,0-1 16,-21 22-16,0 0 0,21-1 0,-21 1 16,21 0-16,0 21 15,0-22-15,-21 1 0,21 0 0,-22-1 16,22 1-16,0 0 0,0-1 0,0-20 16,0 20-16,0-20 0,0-1 15,0-20-15,22-1 0,-22 0 0,21 1 16,0-22-16,0-21 15,0 0-15,0-21 0,1 21 0,41-64 16,-42 22-16,22 0 16,-22-1-16,0-20 0,0-1 0,-21 22 15,0-22-15,0 1 0,0 21 0,0-22 16,-42 1-16,21-1 0,-1 1 16,-62-64-16,41 42 0,-20 43 15,21-22-15,-1 22 0,1-1 16,21 22-16,0 0 0,-1 0 0,1 0 15,21 0-15,21-1 16,1 1 0,20 0-16,0 21 0,1-21 15,20-21-15,1 20 0,-1 1 0,1-21 16,20 0-16,-20-1 0,20 1 16,1-22-16,0 22 0,-1-21 0,1 20 15,-21-20-15,-1 20 0,-21 1 16,1 0-16,-22-1 0,0 1 0,-21 0 15,0 21-15,0-1 0,0 1 16,0 0-16,-21 0 0,21 0 0,-21 21 16,0 0-16,-1 0 0,-20 21 15,21 0-15,0 21 16,0 1-16,-1-1 0,1 22 16,21 63-16,0-43 0,0-20 15,-21 20-15,21-20 0,0 21 16,0-1-16,0-20 0,0 42 0,0-22 15,0 1-15,0 0 0,0-1 16,0 1-16,0 84 0,0-105 16,0 20-16,0-20 0,0-1 15,0 1-15,0-22 0,0 1 16,0-1-16,21-21 0,-21 0 0,0 0 16,21 1-16,1-22 0,-1 0 15,0 0-15,21-22 0,-21 1 0,64-42 16,-43 42-16,1-22 15,-1 1-15,0 0 0,1-22 0,-1 22 16,-21-22-16,22 22 0,-22-22 0,0 1 16,-21-22-16,0 22 0,0-22 15,0 22-15,-21-1 0,0 1 0,-22-1 16,22 22-16,-21-1 0,-1 1 16,1 0-16,-21 21 0,20-1 15,-20 22-15,20 0 0,1-21 0,-21 21 16,-22 0-16,43 0 0,20 0 15,1 0-15,0 21 0,42-21 32,22 0-32,-22 0 15,21 0-15,0 0 0,1-21 0,20 0 16,-20 21-16,-1-21 0,21 0 16,-20 0-16,-1-1 0,0 1 0,1 0 15,-1 0-15,-21 0 0,22 0 16,-22-1-16,0 22 0,0-21 0,0 0 15,0 21-15,-21 21 32,0 0-32,0 1 0,0 20 15,0-21-15,0 0 0,0 22 16,0-22-16,0 0 0,0 0 16,0 0-16,0 0 0,22 1 15,-22-1-15,21-21 0,0 0 16,0 0-16,0 0 15,0 0-15,1 0 0,-1 0 0,0-21 16,0 21-16,0-22 0,22 1 16,-22 0-16,0 0 0,0 0 15,21 0-15,-20-22 0,-1 22 16,0 0-16,0-21 0,21-1 16,-42 22-16,0 42 31,0 0-31,0 22 15,0-22-15,0 0 0,0 0 16,0 0-16,0 1 0,0-1 0,0 0 16,0 0-16,0 0 0,22 0 15,-1-21-15,0 22 0,0-22 0,0 21 16,43-21-16,-22 0 16,-21 0-16,22 0 0,-1 0 0,0-21 15,1-1-15,-1 22 0,0-21 0,1 0 16,-22 0-16,21 0 15,-21 0-15,0-1 0,-21 1 0,0-21 16,0 21-16,0-22 0,0 22 16,0 0-16,0-21 0,-21 21 15,0-1-15,0 22 0,0 0 16,0 0-16,-1 22 16,22-1-16,0 0 0,-21 0 0,21 0 15,0 0-15,0 22 0,0-22 0,0 0 16,21 0-16,1 0 0,-22 1 15,21-1-15,0 0 0,64-21 16,-43 0-16,0 0 16,-21 0-16,22 0 0,-1 0 15,43-21-15,-43 0 0,0-1 0,-20 1 16,20 0-16,-21 0 16,21-21-16,-20 20 0,-22-20 15,21 21-15,-21 0 0,0 0 16,0-1-16,-21 44 15,-1-1 1,22 0-16,0 0 0,-21 0 0,21 0 16,-21 22-16,21-22 0,0 0 15,-21 0-15,21 22 0,0-22 16,21-21 15,0 0-31,0 0 16,-21-21-16,22 21 0,-1-22 15,0 1-15,0 0 0,0 0 0,22-21 16,-22-1-16,0 22 16,0-21-16,0 21 0,0-22 0,22 22 15,-22 0-15,0 21 16,0 21-16,-21 0 16,21 0-16,-21 22 0,0-22 15,0 0-15,0 21 0,0-20 16,0-1-16,22 21 0,-1-21 15,0 0-15,-21 1 0,21-22 16,0 21-16,0-21 0,1 0 16,-1 0-16,0 0 0,0 0 15,0 0-15,22-21 0,-22-1 0,0 1 16,0 0-16,21 0 0,-20-21 16,-1 20-16,0-20 0,0-21 0,0 20 15,0 1-15,1-22 0,-22 1 16,21 21-16,0-22 0,-21 22 0,21-22 15,-21 22-15,21 0 0,-21-1 16,0 22-16,0 0 0,0 0 0,0 42 31,0 0-31,-21 21 0,0-20 16,21 41-16,0-21 0,-21 22 0,0-1 16,21-20-16,0 20 0,0 1 15,0 63-15,0-85 0,0 0 16,0 1-16,0-22 0,0 21 15,42 22-15,-21-64 16,0 0-16,0 0 0,1 0 16,-1 0-16,21 0 0,-21 0 0,22-21 15,-1 21-15,-21-22 0,21 1 16,-20 0-16,-1 0 0,0-21 16,0 20-16,-21 1 0,0 0 0</inkml:trace>
  <inkml:trace contextRef="#ctx0" brushRef="#br0" timeOffset="14970.07">7556 2434 0,'0'0'0,"-42"0"0,21 0 16,42 0 15,0 0-31,0 0 0,22 0 0,-1 0 16,-21 0-16,22 0 0,-1 0 15,-21-21-15,21 21 0,-20-21 16,-1 21-16</inkml:trace>
  <inkml:trace contextRef="#ctx0" brushRef="#br0" timeOffset="16244.03">9948 2815 0,'43'-63'31,"-22"42"-31,-21-1 0,21 1 16,0-21-16,-21 21 0,21 0 0,0-22 15,-21 22-15,0-21 0,0 21 16,0-22-16,0 22 0,0-21 0,0 21 16,0-1-16,-21 1 0,0 0 15,-21 0-15,21 0 0,-22 21 0,1 0 16,21 0-16,-22 0 0,1 0 0,0 0 16,-1 21-16,1 21 0,0-21 15,-43 85-15,64-63 0,-21 20 16,20-21-16,1 22 0,0-22 15,21 22-15,0-22 0,0-21 16,0 22-16,0-22 0,0 0 0,0 0 16,21 0-16,0-21 0,22 0 15,-22 0-15,21 0 0,1 0 16,-1-21-16,0 21 0,22-21 0,-22 0 16,0 0-16,1-22 0,-1 22 0,0-21 15,1-1-15,-1 1 0,-21 0 16,22-22-16,-22 22 0,0-22 0,0 1 15,0 21-15,0-64 16,-21 42-16,22 22 0,-22-22 0,21 22 16,-21-21-16,0 20 0,0 1 15,0 21-15,0 0 0,0-1 0,0 1 16,0 42 0,0 1-16,0-1 0,-21 21 0,-1 22 15,22-22-15,0 21 0,-21 1 16,0-22-16,21 22 0,-21-1 0,21 1 15,0-1-15,0-20 0,0 20 16,0-21-16,0 1 0,0-1 0,0 0 16,0-20-16,21 41 0,-21-42 15,42 0-15,-20-21 0,-1 0 16,0 0-16,0 0 0,21 0 16,-20 0-16,20 0 0,-21-21 15,21 0-15,1 0 0,-1 0 0,-21 0 16,22-1-16,-1 1 0,0-21 15,-21 0-15,1 20 0,-1-20 0,0 0 16,-21-1-16,0 1 0,0 21 0,0 0 16,0 0-16,-21-1 0,0 22 15,-1 0-15,1 0 0,0 0 0,0 0 16,0 22-16,0-1 0,-1 0 16,22 21-16,0-21 0,0 1 0,0 20 15,0-21-15,0 0 0,0 0 16,43 22-16,-43-22 0,21 0 15,-21 0-15,21 0 0,-21 1 16,21-1-16,-21 0 0,21 0 16,1-21-16,-22 21 0,21-21 0,0 0 15,0 0-15,0 0 16,0 0-16,1 0 0,-1 0 0,0-21 16,0 21-16,0-21 0,22 0 15,-22 0-15,0-1 0,0-20 0,0 21 16,0 0-16,1-22 0,-1 22 15,-21-21-15,0 21 0,21 0 0,-21-1 16,0 1-16,0 42 16,0 1-1,0-1-15,0 21 0,0-21 16,-21 0-16,21 1 0,-21 20 16,21-21-16,0 0 0,0 0 0,0 1 15,0-1-15,0-42 47,21-1-31,-21 1-16,21 0 0</inkml:trace>
  <inkml:trace contextRef="#ctx0" brushRef="#br0" timeOffset="16411.84">11239 2223 0,'0'0'0,"-21"-22"0,0 22 15,0-21-15,0 21 0,0 0 16,-1 0 0,22 21-1,0 1-15,22-1 16,-1-21-16,0 0 0,0 21 16,0-21-16,0 0 0</inkml:trace>
  <inkml:trace contextRef="#ctx0" brushRef="#br0" timeOffset="17451.74">11557 2328 0,'0'43'16,"0"-22"-16,0 0 16,0 0-16,0 0 0,0 22 15,0-22-15,0 0 0,0 0 16,0 22-16,0-22 0,0 21 15,0-21-15,0 0 0,0 1 16,21-1-16,-21 0 0,21-21 0,0 0 16,1 0-16,-1 0 15,0 0 1,-21-21-16,21 21 0,0-21 0,0-1 16,-21 1-16,22 0 0,-1-21 15,0 21-15,0-22 0,0 22 0,-21-21 16,21-1-16,1 22 0,-1-21 15,0 21-15,-21-22 0,21 22 0,0 0 16,-21 42 15,0 0-31,0 1 0,0-1 16,-21 21-16,0-21 0,21 22 16,-21-1-16,0-21 0,21 21 15,0 1-15,0-22 0,0 0 0,0 0 16,0 0-16,0 1 0,21-1 15,0-21-15,0 0 0,0 0 16,22 0-16,-22 0 0,42 0 16,-20-21-16,-1 21 0,-21-22 15,21 1-15,-20 0 0,20-21 16,-21 21-16,0-1 0,0-20 0,1 0 16,-1 21-16,0-22 0,0 1 15,-21 21-15,0-22 0,0 22 0,0 0 16,0 0-16,-21 21 31,0 21-31,0 0 16,-1 0-16,22 22 0,-21-22 15,0 21-15,21-21 0,-21 22 0,21-22 16,0 0-16,0 21 0,0-20 16,0-1-16,0 0 0,21 21 15,0-42-15,0 21 0,1-21 0,-1 0 16,0 0-16,21 0 0,-21 0 15,1 0-15,20 0 0,-21-21 0,21 0 16,-20 0-16,20 0 0,-21 0 16,0-1-16,0 1 0,1-21 15,-1 21-15,0-22 0,0 1 0,-21 21 16,21-21-16,-21 20 0,0 1 16,0 0-16,0 0 0,0 0 0,-21 21 31,0 0-31,0 0 0,21 21 15,21-21 17,0 0-32,0 0 15,0 0-15,1 0 0,-1 0 16,0-21-16,0 21 0,0 0 0,0 0 16,1 0-16,-1 0 0,0 0 15,-21 21 1,0 0-16,0 0 15,0 22-15,0-22 0,-21 21 0,0-21 16,21 22-16,-22-1 0,22-21 0,0 21 16,0-20-16,0 20 0,0 0 15,0-21-15,22-21 0,-1 22 16,0-22-16,21 0 0,-21 0 16,1 0-16,20 0 0,0 0 0,-21-22 15,22 1-15,-22 21 0,21-21 16,-21 0-16,1 0 0,-1 0 0,0-1 15</inkml:trace>
  <inkml:trace contextRef="#ctx0" brushRef="#br0" timeOffset="17616.65">15430 2265 0,'0'0'0,"0"21"0,-42-21 0</inkml:trace>
  <inkml:trace contextRef="#ctx0" brushRef="#br0" timeOffset="20035.25">14563 2307 0,'0'-21'15,"0"0"1,21 0 0,-21 0-16,0-1 15,21 22-15,0-21 0,0 0 16,0 0-16,-21 0 0,22 0 15,-1-1-15,-21 1 0,21 0 16,0 0-16,-21-21 0,0 20 0,21-20 16,-21 0-16,21 21 0,-21-64 15,0 43-15,0 20 0,0 1 16,0 0-16,-21 0 0,0 21 16,-21 0-16,21 0 15,-1 21-15,1 21 0,-21-20 0,21 41 16,-22 22-16,22-22 0,0-20 15,21 20-15,0-21 16,0 1-16,0-1 0,0-21 0,0 22 16,0-22-16,21 0 0,0 0 15,1 0-15,-1 0 0,0 1 0,0-22 16,0 0-16,0 0 0,1 0 16,-1 0-16,0 0 0,-21-22 15,0 1 1,0 0-1,-21 21-15,0 0 0,-1 0 16,1 0-16,0 21 0,0 0 16,0 1-16,0 20 0,-1-21 0,1 21 15,21-20-15,0 20 16,0 0-16,0 1 0,0-22 0,0 21 16,0-21-16,0 0 0,0 1 15,21-1-15,1 0 0,-1-21 0,0 0 16,0 0-16,0 0 0,22 0 0,-22 0 15,21-21-15,-21 0 0,22 21 16,-22-22-16,21 1 0,-21-21 0,22 21 16,-22-22-16,0 22 0,21-21 15,-21 0-15,1-1 0,20 1 16,-21 21-16,0-22 0,22 22 16,-22 0-16,21 0 0,-21 0 0,0 0 15,22 21-15,-22 0 0,0 0 16,0 0-16,0 0 0,-21 21 0,0 0 15,0 0-15,0 0 0,0 0 0,0 1 16,0 20-16,0-21 0,0 43 16,0-22-16,0-21 0,0 0 15,0 22-15,0-22 0,0 0 16,0 0-16,0-42 31,0 0-15,0 0-16,0-1 15,0-20-15,22 21 0,-1 0 16,0-22-16,-21 22 0,21-21 0,0 21 16,0-22-16,-21 22 0,22-21 15,-22 21-15,21 0 0,-21-1 16,0 44 0,0-1-1,0 0-15,-21 0 16,21 21-16,-22-20 0,22 20 0,0-21 15,0 21-15,0-20 0,0 20 16,0-21-16,0 21 0,0-20 0,0-1 16,22 0-16,-1 0 0,0 0 15,0-21-15,21 0 0,-20 21 16,62-21-16,-41 0 0,-1 0 16,0-21-16,1 0 0,-1 21 15,0-21-15,1 0 0,-1 0 0,0-22 16,-21 22-16,1-21 0,-1 21 15,0-22-15,-21 22 0,0-21 0,0-1 16,0 22-16,0 0 0,0 0 16,-21 0-16,0 0 0,-1 21 0,1 0 15,-21 0-15,21 21 16,0 0-16,-1 0 0,1 0 16,21 0-16,-21 22 0,21-22 0,-21 21 15,21 1-15,0-22 0,0 21 16,0-21-16,0 0 0,0 22 15,21-22-15,0 0 0,0-21 0,1 21 16,20-21-16,-21 0 0,21 0 0,1 0 16,-1 0-16,0 0 0,1 0 15,-1-21-15,0 21 0,1-21 0,-1 0 16,-21-22-16,22 22 0,-1-21 16,0 21-16,-21-22 0,22 1 0,-1 21 15,-21-21-15,0 20 0,22-20 16,-22 21-16,0 21 0,0-21 0,-21 0 15,0 42 17,0 0-32,0 0 0,0 0 15,0 0 1,0 1-16,0-44 47,0 1-32,0 0-15,0 0 16,0 0-16,0 0 16,0-1-16,0 1 0,-21 0 15,0 21-15,0 0 16,0 0 0,-1 0-16,22 21 0,-21 0 0,0 1 15,21-1-15,-21 0 0,0 0 16,21 21-16,-21 1 0,21-1 0,-22 0 15,22-20-15,0 20 0,0 0 16,0 1-16,0 20 0,22-42 16,-1 22-16,0-22 0,0-21 15,21 21-15,1 0 0,-22-21 16,21 0-16,-21 0 0,22 0 16,-22 0-16,21 0 0,-21-21 15,22 0-15,-22 0 0,21-1 0,-21 1 16,1-21-16,-1 21 0,21-22 15,-21 1-15,0 0 0,1-1 0,-1 22 16,0-21-16,0 0 0,-21 20 16,21 1-16,-21 0 0,21 0 0,-21 42 31,-21-21-31,0 21 16,21 0-16,-21 22 0,0-22 15,0 21-15,21-21 0,0 22 0,0-22 16,-22 42-16,22-20 15,0-22-15,0 0 0,0 0 0,22 0 16,-1 1-16,0-22 0,0 0 16,0 0-16,0 0 15,22 0-15,-22 0 0,21 0 0,-21-22 16,22 1-16,-22 21 0,21-21 16,-21-21-16,1 21 0,41-43 15,-42 43-15,0-21 0,1-1 16,-22 22-16,21-21 0,0 21 15,-21-22-15,21 22 0,-21 0 16,0 0-16,0 42 16,0 0-1,0 0-15,-21 0 0,21 1 16,0-1-16,-21 21 0,21-21 0,-21 22 16,21-22-16,0 21 0,0-21 15,0 0-15,0 22 0,0-22 0,21 0 16,0 0-16,0-21 15,0 0-15,0 21 0,1-21 0,-1 0 16,0 0-16,0 0 0,0 0 16,0-21-16,1 0 0,20 0 0,-21 0 15,0 0-15,0-1 0,1-20 16,-1 0-16,0-1 0,21 1 16,-21 0-16,1-22 0,-1 22 15,0 0-15,0-1 0,0 1 0,0-22 16,22 22-16,-43 21 0,21-21 15,-21 20-15,21-20 0,-21 21 16,-21 21 0,0 21-16,0 0 0,-1 22 15,1-1-15,21-21 0,-21 21 16,0 1-16,21-1 0,-21 0 0,21 1 16,0-1-16,0 0 0,0 1 15,-21 20-15,21-20 0,0-22 16,0 21-16,0 22 0,0-43 0,0 0 15,21 0-15,-21 0 16,21-21-16,0 0 0,0 0 0,0 0 16,22 0-16,-22 0 0,21 0 15,-21 0-15,1-21 0,20 0 16,-21 0-16,0 0 0,22-1 0,-22-20 16,0 21-16,-21-21 0</inkml:trace>
  <inkml:trace contextRef="#ctx0" brushRef="#br0" timeOffset="20220.15">18288 2223 0,'0'0'0,"-42"0"0,-1 0 0,22 0 16,42 0 15,0 0-31,22 0 16,-1 0-16,0 0 0,1 0 0,-1 0 15,0 0-15,1 0 0,-1 0 16,0 0-16</inkml:trace>
  <inkml:trace contextRef="#ctx0" brushRef="#br0" timeOffset="22132.06">19410 2540 0,'-21'0'16,"42"-21"0,0 0-1,0 21-15,-21-21 0,0-1 0,21 1 16,-21 0-16,21 0 0,-21 0 0,0 0 16,0-1-16,0 1 0,0 0 15,-21 0-15,0 0 0,0 0 0,0-1 16,0 22-16,-1 0 15,-20 0-15,21 0 0,-21 0 0,20 0 0,-20 22 16,0-1-16,21 0 16,-22 0-16,1 43 0,0-22 15,20 0-15,1 1 0,21-1 16,0 0-16,0 1 0,0-22 16,0 21-16,0-21 0,0 22 0,21-22 15,1 0-15,-1-21 0,42 21 16,-42-21-16,22 0 0,-22 0 15,21-21-15,1 0 0,-1 0 0,-21-1 16,21 1-16,-20 0 0,20-21 16,-21-1-16,0 1 0,0 0 0,1-1 15,-1 1-15,0 0 0,-21-1 16,21 22-16,-21 0 0,0 0 16,0 0-16,0 42 15,-21-21 1,21 21-16,-21 21 0,0-20 0,21-1 15,0 21-15,0 0 0,0 1 16,0-1-16,0-21 0,0 22 0,0-22 16,21 21-16,0-21 0,0 0 15,0 1-15,22-1 0,-22-21 0,0 0 16,21 0-16,1 0 16,-22 0-16,21 0 0,0-43 15,1 22-15,-22 0 0,0-21 16,0-1-16,0 1 0,1 0 0,-1-1 15,0 1-15,0-21 0,0 20 16,0 1-16,1 0 0,-22-1 0,21-20 16,-21 42-16,0-1 15,-21 44 1,-1-1-16,1 0 16,0 0-16,0 21 0,21-20 0,-21 20 15,0 0-15,-1 1 0,22-1 16,0 0-16,-21 1 0,0-1 0,21 0 15,0-21-15,0 22 0,-21-22 16,21 0-16,0 0 0,0-42 47,0 0-47,0 0 0,21 0 0,0-1 16,-21 1-16,21-21 0,1 21 15,-1 0-15,21-22 0,0 1 16,1 21-16,-22 0 0,21-1 15,1 1-15,-22 21 0,0 0 0,21 0 16,-21 0-16,1 0 0,-22 21 16,0 1-16,21-1 0,-21 21 15,0-21-15,0 22 0,0-22 0,-21 42 16,-1-42-16,1 22 16,-21-1-16,21-21 15,0-21-15,-1 0 0,1 0 16,0 0-16,0 0 0,0-21 15,0 0 1,21 0-16,-22 0 0,22-1 16,0 1-16,0 0 15,0 0-15,-21 21 0,21 21 32,0 0-17,0 0-15,0 1 0,0-1 16,21 0-16,-21 0 0,22 0 15,-1-21-15,0 21 0,21-21 16,-21 0-16,1 0 0,20 22 0,-21-22 16,21 0-16,-20 0 0,20 0 15,0-22-15,1 1 0,-22 0 0,0 0 16,21 0-16,-21-22 0,1 1 16,20 0-16,-21-1 0,0-20 15,0 21-15,1-1 0,20-20 0,-21 20 16,0 1-16,0-21 0,1 20 15,-22 22-15,0-42 0,0 41 16,-22 22 0,-20 0-16,21 22 15,0-1-15,0 21 0,-1-21 16,1 22-16,0-22 0,0 21 16,21 0-16,0 1 0,-21 20 15,21-20-15,0-1 0,0 0 16,0 1-16,0-1 0,21 21 15,0-41-15,-21-1 0,42 21 16,1-21-16,-22-21 0,0 0 16,21 0-16,-20 0 0,20 0 0,-21 0 15,21 0-15,-20-21 16,41 0-16,-21 0 0,-20-22 16,-1 22-16,0 0 0,0-21 15,0-1-15,0 22 0,-21 0 0,0 0 16,22 0-16,-22 0 0,0-1 15,-22 22 1,1 22-16,21-1 16,-21 0-16,0 0 0,21 21 0,0-20 15,-21-1-15,21 21 0,0-21 0,-21 0 16,21 1-16,0-1 0,0 0 16,0 0-16,0 0 0,0 0 15,21-21-15,0 22 16,0-22-16,0 0 0,0 0 0,1 0 15,20 0-15,-21 0 0,21 0 16,1-22-16,-1 22 0,22-21 0,-22 0 16,0 0-16,22 0 0,-22-22 15,0 1-15,1 21 0,-22-21 0,0-1 16,21 1-16,-42 0 0,0 20 16,0 1-16,0-21 0,0 21 15,0 0-15,-42 21 0,21 0 16,-21 0-16,20 0 0,-20 0 0,21 21 15,0 0-15,0-21 0,-1 21 16,22 0-16,0 0 0,0 1 16,0 20-16,0-21 0,22 0 0,-1 22 15,-21-22-15,21 0 0,0 21 16,0-21-16,0 1 0,-21-1 16,0 0-16,0 0 0,0 0 15,0 0-15,-21 1 16,0-22-16,0 0 0,0 0 15,0 0-15,-1 0 0,1 0 0,0 0 16,0 0-16,0 0 16,0 0-16,-1 0 0,1 0 0,0 0 15,-21-22-15,-1 22 0</inkml:trace>
  <inkml:trace contextRef="#ctx0" brushRef="#br0" timeOffset="22983.57">5651 4403 0,'0'0'0,"0"-21"0,22-1 15,-1 1-15,0 21 0,-21-21 0,0 0 16,21 0-16,-21 0 16,0-1-16,0 1 0,0 0 0,-21 0 15,0 0-15,0 21 16,-1 0-16,-20 0 0,21 0 0,-21 0 15,20 21-15,-20 0 0,-21 64 16,20-43-16,22 0 0,0 22 16,21-1-16,0-20 0,0 20 15,0 1-15,0-1 0,0 1 0,0-22 16,0 22-16,42-22 0,-21 0 16,22-21-16,-22 22 0,21-22 0,22-21 15,-22 0-15,0 0 0,22 0 16,42 0-16,-64-21 0,22 0 15,20-43-15,-41 43 16,-1-21-16,-21-1 0,21 1 0,-20 0 16</inkml:trace>
  <inkml:trace contextRef="#ctx0" brushRef="#br0" timeOffset="24919.46">6329 4043 0,'0'0'16,"0"-21"-16,0 0 0,0-1 0,-21 22 15,-1 0-15,22 22 0,0-1 16,0 0-16,0 0 0,-21 21 16,21 1-16,0-1 0,0 22 15,-21-22-15,21 0 0,0 1 0,0 20 16,0-21-16,0 1 0,0-1 16,0 0-16,0-20 0,0 20 0,0 0 15,0-21-15,0 22 0,0-22 16,0 0-16,0 0 0,0 0 0,0 1 15,0-44 17,0 1-32,0 0 0,0-21 15,21 21-15,-21-1 0,21-20 0,-21 21 16,0-21-16,22 20 0,-1-20 16,0 0-16,-21 21 0,21-1 15,0 1-15,0 0 0,-21 0 0,22 21 16,-1 0-16,0 21 15,-21 0-15,0 0 0,21 1 0,-21-1 16,0 21-16,21-21 0,-21 0 16,0 22-16,0-22 0,0 0 0,0 0 15,21 22-15,-21-22 0,22 0 16,-1 0-16,0-21 0,21 0 16,-21 0-16,1 0 15,20 0-15,0-21 0,1 0 0,-1 0 16,0-1-16,1 1 0,-1 0 0,21 0 15,-41 0-15,20-22 16,-21 22-16,0-21 0,0 21 0,-21-22 16,0 22-16,0-21 0,0 21 15,0-22-15,-21 22 0,21 0 0,-21 21 16,0 0-16,-21 0 0,20 0 16,1 0-16,0 21 0,-21 22 15,21-22-15,21 21 0,0-21 16,0 0-16,0 22 0,0-22 0,0 0 15,0 0-15,21 0 0,-21 1 0,21-1 16,0 0-16,21 0 0,1 0 16,-22 0-16,0-21 0,0 0 15,0 0-15,22 0 16,-22 0-16,0 0 0,0 0 0,0 0 16,1 0-16,20-21 0,-21 0 0,0 21 15,22-21-15,-22 0 0,0 0 16,0-1-16,0 1 0,0-21 0,1 21 15,-1-22-15,0 22 0,0-21 16,-21 21-16,21-22 0,-21 22 0,0 0 16,0 0-16,0 42 31,0 0-31,0 22 0,0-22 16,0 21-16,0-21 0,0 22 15,0-22-15,0 0 0,-21 21 0,21-21 16,0 1-16,0-1 0,0 0 15,0 0-15,0 0 0,0 0 16,21-21-16,0 0 16,1 0-16,-1 0 0,0 0 15,0-21-15,0 21 0,22-21 0,-22 0 16,0 0-16,0 0 0,0-1 16,-21 1-16,0 0 0,0 0 0,0 0 15,0-22-15,0 22 0,0 0 16,-21 0-16,0 0 0,21 0 0,-21 21 15,0-22-15,-1 22 0,1-21 16,0 21-16,42-21 47,0 0-47,1 21 0,20-21 16,0 21-16,-21-21 0,22 21 0,-1 0 15,0 0-15,1 0 0,-22 0 0,21 0 16,-21 0-16,22 21 0,-22 0 15,-21 0-15,21 0 0,-21 0 0,21 1 16,-21 20-16,0-21 0,0 0 16,0 22-16,0-22 0,0 0 0,0 21 15,21-21-15,-21 1 0,0-1 16,0 0-16,0 0 0,0 0 16,0 0-16,0-42 46,0 0-30,0 0-16,0 0 0,0 0 0,0-1 16,0-20-16,0 21 0,22-21 0,-22 20 15,21-20-15,0 21 0,-21-21 16,21-1-16,21 1 16,-20 21-16,-1 0 0,0 21 15,0 0-15,0 0 0,0 0 0,1 21 16,-1-21-16,0 42 0,21 0 15,-21-20-15,1 20 0,-1-21 16,-21 0-16,0 22 0,0-22 0,0 0 16,0 0-16,0 0 0,0 0 15,0 1-15,0-1 0,0 0 16,0-42 15,21 0-15,0-1-16,-21 1 0,21 0 15,-21 0-15,21 0 0,1 0 16,-1-22-16,0 1 0,21 21 16,-21-22-16,22 1 0,-22 0 0,21-1 15,1 1-15,-22 21 0,21 0 16,-21 0-16,0-1 0,1 22 0,-1 0 16,0 0-16,-21 22 0,0-1 15,0 0-15,0 0 0,0 64 16,0-64-16,0 21 0,0 22 15,0-22-15,0-21 0,0 0 16,0 1-16,0-1 0,0 0 0,0 0 16,0 0-16,0 0 0,21-21 0,0 22 15,0-22-15,1 0 0,20 0 16,-21 0-16,0 0 0,22 0 16,-22 0-16,21 0 0,0 0 15,-20-22-15,20 1 0,0 0 0,1 21 16,-1-63-16,0 41 0,-21 1 15,1-21-15,-22 0 0,21 20 16,-21-62-16,0 41 0,0 1 16,0 21-16,0 0 15,0 0-15,-21 21 0,-1 0 0,1 0 0,0 0 16,0 21-16,0 0 0,0 21 16,-1-21-16,1 22 0,21-1 15,0 0-15,0-20 0,0 20 0,0-21 16,0 21-16,0-20 0,0-1 15,0 0-15,0 0 0,21 0 0,22 0 16,-22-21-16,0 22 16,0-22-16,22 0 0,-1 0 0,21 0 15,-20 0-15,-1 0 0,-21-22 16,22 1-16,-22 21 0,21-21 16,-21 0-16,0 21 0,1-21 0,-1 0 15</inkml:trace>
  <inkml:trace contextRef="#ctx0" brushRef="#br0" timeOffset="25492.13">10731 4318 0,'0'0'0,"22"0"47,-1 0-47,0 0 0,21 0 16,1 0-16,20 0 0,-21 0 0,22 0 15,-1 0-15,22 0 16,-21 0-16,-1 0 0,1 0 0,-1 0 16,-21 0-16,22 0 0,-1 0 0,-20 0 15,20 0-15,-20 0 0,-22 0 16,21 0-16,-21-21 0,-21 0 15,0 0-15,-21-1 16,0 22-16,0-21 0,-22 0 16,22 21-16,-21-21 0,21 21 15,-22-21-15,22 21 0,-21-21 0,21 21 16,0 0-16,-1 0 0,1 0 16,42 0 30,1 0-46,-1 0 0,0 0 0,0 0 16,0 0-16,0 0 0,1 0 16,-1 0-16,0 0 0,0 0 0,-21 21 15,0 0-15,0 0 0,0 0 0,0 0 16,0 1-16,-21-1 0,0 0 16,0 21-16,-1-21 0,1 1 0,0 20 15,0-21-15,0 21 0,-22-20 16,22-1-16,0 0 0,-21 0 15,21 0-15,-1 0 0,22 1 16,-21-22-16</inkml:trace>
  <inkml:trace contextRef="#ctx0" brushRef="#br0" timeOffset="26009.84">13208 4064 0,'0'0'0,"21"-21"16,0-21-16,0 20 0,-21-20 15,22 21-15,-22 0 0,0 0 0,0-22 16,0 22-16,-43-21 15,22 42-15,0-21 0,0 21 0,-22 0 16,1 0-16,21 21 0,-21 0 16,-1 0-16,22 21 0,-21 1 0,-22 63 15,43-43-15,0 1 16,0-1-16,21 1 0,0-1 0,0 1 16,0-22-16,0 21 0,0-20 15,21-22-15,0 21 0,0-21 16,0 22-16,64-22 0,-43 0 0,1-21 15,20 0-15,-20 0 0,20 0 16,43-21-16,-43 0 16,-20 0-16,20-1 0,-20 1 15,20-21-15,-21 21 0,1-22 0</inkml:trace>
  <inkml:trace contextRef="#ctx0" brushRef="#br0" timeOffset="27900.62">14012 3789 0,'0'0'0,"0"-42"0,0-1 15,0 1-15,0 21 0,0-22 0,-21 43 16,0 0-16,0 22 16,0-1-16,21 21 0,-22 0 15,1 1-15,21-1 0,-21 22 16,21-1-16,-21 1 0,0 20 16,21 43-16,0-84 0,-21 20 15,21-21-15,-22 1 0,22-1 16,-21 0-16,21 1 0,0-22 0,0 0 15,0 0-15,-21 0 0,21-42 47,21 0-47,-21 0 0,21 0 16,1 0-16,-1-22 0,0 22 16,0 0-16,-21-21 0,21 20 15,0-20-15,1 21 0,-1 0 0,-21 0 16,0-1-16,21 22 0,0 0 15,0 22-15,-21-1 16,0 21-16,0-21 16,21 0-16,-21 22 0,0-22 0,0 21 15,0-21-15,0 1 0,0-1 0,0 0 16,0 0-16,0 0 0,0 0 16,22-21-16,-1 0 0,0 22 0,0-22 15,0 0-15,0 0 0,22 0 16,-1 0-16,0-22 0,1 1 15,-1 21-15,43-42 0,-22 21 16,-20 0-16,-22-22 0,21 22 0,-21-21 16,22-22-16,-22 22 15,-21 0-15,0 20 0,0-20 16,0 21-16,0 0 0,0 0 16,0-1-16,-21 22 0,-1 0 0,1 0 15,0 22-15,0 20 16,0-21-16,0 21 0,21-20 15,-22 20-15,22-21 0,0 43 16,0-22-16,0-21 0,0 0 0,0 0 16,0 1-16,43 20 15,-22-21-15,0-21 16,21 0-16,-20 0 0,-1 0 16,42 0-16,-20 0 0,-22 0 15,63-21-15,-62 0 0,20 0 16,0-1-16,-21 1 0,22 0 15,-22 0-15,0-21 0,0 20 0,22-20 16,-43 0-16,21-1 0,0 22 16,0-21-16,-21 0 0,0 20 15,0 1-15,21 21 0,-21 21 32,-21 22-32,0-22 0,0 21 15,0-21-15,21 22 0,-22-1 16,1-21-16,21 22 0,-21 20 15,21-42-15,0 0 0,21 1 16,0-1-16,1-21 0,20 0 16,0 0-16,-21 0 15,22 0-15,-1 0 0,0 0 0,-20-21 16,20-1-16,0 22 0,-21-21 0,1 0 16,-1 0-16,0 0 15,-21-22-15,0 22 0,0-21 0,0 21 16,0 0-16,-21-1 0,0 1 15,-22-21-15,22 42 16,0 0-16,0-21 0,0 21 16,-1 0-16,1-21 0,21-1 15,21 22 1,1-21-16,-1 21 16,21 0-16,-21-21 0,22 21 0,-22 0 15,21 0-15,-21 0 0,22 0 16,-22 0-16,0 0 0,0 21 0,0 0 15,0 1-15,-21-1 0,0 0 16,22 21-16,-22-21 0,21 1 0,-21 20 16,0-21-16,0 0 0,0 0 15,21 22-15,-21-22 0,0 0 0,0 0 16,0 0-16,0 1 0,0-1 16,0 0-1,0-42 16,0 0-15,0-1-16,21 1 16,-21-21-16,21 21 0,-21-22 0,21 22 15,1-21-15,-1 0 0,0 20 0,0-20 16,0 0-16,0 21 0,22-1 16,-22 1-16,0 0 0,0 21 15,0 0-15,22 0 0,-22 0 16,-21 21-16,21 0 0,-21 1 0,21 20 15,-21-21-15,0 21 0,0-20 16,0 20-16,0-21 0,0 21 0,0-20 16,0-1-16,0 0 0,0 0 15,0 0-15,0 0 0,0 1 16,21-22-16,1 0 0,-1 0 16,0 0-16,0 0 15,0 0-15,0-22 0,1 22 0,-1-21 16,0 0-16,0 0 15,0 0-15,0 0 0,1-22 0,-1 22 16,21-21-16,-21-1 0,0 22 0,1-21 16,-1 21-16,0-22 0,0 22 15,0 0-15,0 0 0,1 21 0,-22-21 16,21 21 0,-21 21-16,0 0 0,0 0 15,0 0-15,0 1 0,0 20 16,0-21-16,0 0 0,-21 22 0,21-22 15,0 21-15,-22-21 0,22 0 16,0 1-16,0 20 0,0-21 0,0 0 16,0 0-16,22-21 15,-1 0-15,0 22 0,0-22 16,0 0-16,0 0 0,1 0 0,20 0 16,-21 0-16,21-22 0,1 22 15,-1-21-15,-21 0 0,22 21 0,-22-21 16,21 0-16,-21-22 0,0 22 15,1 0-15,-22-21 0,21-1 0,-21 22 16,0-21-16,0 21 0,0 0 16,0-1-16,0 1 0,-21 21 0,-1 0 15,1 0-15,0 21 0,0 1 16,-21-1-16,20 0 0,1 21 16,21-21-16,0 22 0,-21-22 0,21 0 15,0 21-15,0-20 0,0-1 16,0 0-16,0 0 0,0 0 0,21 0 15,0-21-15,1 0 16,-1 0-16,0 0 0,21 0 0,-21 0 16,22-21-16,-1 21 0,-21-21 0,22 0 15,-1 0-15,-21 0 0,43-22 16,-22 22-16,-21 0 0</inkml:trace>
  <inkml:trace contextRef="#ctx0" brushRef="#br0" timeOffset="29299.93">18034 3747 0,'21'-22'0,"-42"44"0,42-65 0,0 22 16,-21 0-16,0 0 0,0 0 16,0-1-16,21 22 0,-21 22 31,0-1-31,0 21 0,-21 0 0,21 1 16,0-1-16,-21 22 15,21-1-15,-21 1 0,0 20 0,21-20 16,-21-22-16,21 22 0,0-22 15,-22 21-15,1-41 0,21 20 0,0 0 16,0-21-16,-21 1 0,0-1 16,0-21-1,21-21-15,0-1 16,0 1-16,0 0 0,0 0 16,0-21-16,0 20 0,0-20 0,0 0 15,0 21-15,0-22 0,21 1 16,-21 0-16,21 20 0,-21 1 15,21 0-15,0 21 16,-21 21-16,22 0 0,-22 22 16,0-22-16,0 21 15,0 1-15,21-22 0,-21 21 0,21 0 16,0-20-16,-21 20 0,21-21 0,0 0 16,1 0-16,-1 1 0,0-1 15,0 0-15,0-21 0,64 0 16,-64 0-16,21 0 0,1 0 15,-1 0-15,0-21 0,1 0 0,-22-1 16,21 1-16,-21 0 0,1-21 16,-1 21-16,0-22 0,-21-20 0,21-43 15,-21 42-15,0 22 16,0-21-16,0-1 0,0 22 0,0-22 16,-21 22-16,0-22 15,0 22-15,21 0 0,-22 21 0,-20-22 16,21 22-16,0 0 0,-22 0 15,-20 21-15,21 0 0,-1 21 16,1 0-16,21 0 0,0 22 16,-22-1-16,22 0 0,0 1 0,21-1 15,-21 21-15,0 43 0,21-42 16,0-22-16,0 22 16,0-1-16,0-21 0,0 1 0,0-1 15,0 0-15,21-20 0,0 20 16,21-21-16,-21 0 0,22-21 0,-1 21 15,0-21-15,1 0 0,63 0 16,-43 0-16,-21 0 0,22-21 16,-1 0-16,1 0 0,-22 0 15,22 0-15,-22-1 0,0-20 0,-20 21 16,20-21-16,-21-1 0,0 1 16,0 0-16,-21-1 0,0 1 0,0 21 15,0-22-15,0 22 0,-21 0 16,0 21-16,0 0 15,0 21-15,0 0 0,-1 1 16,22-1-16,0 21 0,-21-21 16,21 22-16,0-22 0,0 21 0,0 0 15,0-20-15,0-1 0,0 21 16,21-21-16,-21 0 0,22 1 0,-1-1 16,0 0-16,0-21 0,0 0 15,0 21-15,22-21 0,-22 0 0,21 0 16,1 0-16,-22 0 0,21 0 15,0-21-15,1 21 0,20-42 16,-20 20-16,-22 1 0,0 0 16,0 0-16,0-21 0,0 20 15,-21-20-15,0 0 0,0-1 0,0 22 16,0 0-16,0 0 0,0 0 16,0 0-16,0 42 15,-21 0-15,21 21 16,-21-21-16,0 22 0,21-22 0,0 21 15,0-21-15,-21 1 0,21-1 16,0 0-16,0 0 0,0 0 0,0 0 16,0 1-16,21-22 47,0-22-47,-21 1 0,0 0 15,0 0-15</inkml:trace>
  <inkml:trace contextRef="#ctx0" brushRef="#br0" timeOffset="29464.11">19621 3874 0,'0'0'15,"-21"-22"-15,0 22 0,21-21 0,-21 21 0,0 0 16,21-21-16,-21 21 16,-1 0-16,1 0 0,21 21 31,21 0-16,1-21-15,-1 0 0</inkml:trace>
  <inkml:trace contextRef="#ctx0" brushRef="#br0" timeOffset="30595.8">19939 3937 0,'0'42'31,"0"-20"-31,0-1 15,0 0-15,0 0 0,0 0 16,0 0-16,0 22 0,0-22 0,0 0 16,0 21-16,0-20 0,0-1 0,0 0 15,0 0-15,0 0 0,21 0 16,-21 1-16,21-1 0,-21 0 16,21-21-1,1 0-15,-1 0 0,0 0 16,0 0-16,-21-21 15,21 21-15,0-21 0,1-1 0,-22 1 16,21-21-16,0 21 0,-21-22 16,21 1-16,0 0 0,-21-1 0,21-20 15,1 21-15,-1 20 0,0-20 0,-21 21 16,21 0-16,0 0 16,-21 42-1,0 0 1,0 21-16,0-21 0,0 22 15,0-22-15,0 21 0,0 1 16,-21-22-16,21 21 0,0-21 0,-21 22 16,21-22-16,0 0 0,0 0 15,0 0-15,0 0 0,21 1 0,0-22 16,0 21-16,1-21 0,-1 0 0,0 0 16,21 0-16,-21 0 0,22 0 15,-22 0-15,21 0 0,1 0 0,-1-21 16,-21-1-16,21 22 15,1-42-15,-1 0 0,-21 21 0,0-22 16,1 1-16,-1 0 16,-21-1-16,21 1 0,-21 21 0,21-22 15,-21 22-15,0 0 0,0 0 16,-21 21 0,0 21-16,0-21 0,-1 21 15,1 22-15,0-22 0,0 21 0,0 0 16,0-20-16,-1 20 0,22 0 0,0-21 15,0 22-15,0-22 0,0 21 16,0-21-16,0 1 0,22-1 0,-1-21 16,0 21-16,21 0 0,-21-21 15,22 0-15,-22 0 0,21 0 16,-21 0-16,22 0 0,-1 0 16,0 0-16,1-21 0,-22 0 0,21 0 15,1-1-15,-22 1 0,21-21 0,-21 21 16,0-22-16,22 1 0,-22 0 15,-21-1-15,21 1 0,-21 0 0,21-1 16,-21 22-16,0 0 0,0 0 16,-21 21-16,0 0 15,0 0-15,0 0 16,-1 0-16,22 21 0,0 0 16,22-21 15,-1 0-31,0 0 0,0 0 15,0 0-15,22 0 0,-1 0 0,-21-21 16,21 21-16,1 0 0,-1-21 16,0 21-16,-20 0 0,20 0 0,-21 0 15,0 0-15,-21 21 16,0 0-16,0 22 0,0-22 16,-21 21-16,0 0 0,0 1 15,0-1-15,-1 0 0,1 1 16,0-1-16,21-21 0,-21 22 15,21-22-15,0 0 0,0 0 0,0 0 16,21 0-16,0 1 16,0-22-16,22 0 0,-1 0 15,-21 0-15,64-22 0,-64 1 16,21 21-16,1-21 0,-1 0 16,-21 0-16,22 21 0,-22-21 15,0-1-15,0 1 0,-21 0 0,21 0 16,-21 0-16,-21 21 15,0 0-15,0 0 0,-22 0 16,1 21-16</inkml:trace>
  <inkml:trace contextRef="#ctx0" brushRef="#br0" timeOffset="31991.78">3408 6138 0,'0'-21'31,"0"42"-15,0 1 0,0-1-16,21-21 15,0 0 1,0 0-16,22 0 0,-1 0 0,-21-21 16,43-1-16,-22 1 0,0 0 15,1-21-15,20 21 0,-21-22 16,1 1-16,-1 0 0,0-1 15,-20 1-15,-1 0 0,0-1 0,0-20 16,-21 20-16,21 1 0,-21 0 0,0 21 16,0-22-16,0 22 0,-21-21 15,0 42-15,0 0 16,0 0-16,-1 21 0,1 21 16,0 1-16,0 20 0,0 1 0,21 20 15,-21 1-15,-1 0 0,-41 84 16,42-63-16,0 0 15,-1-1-15,1 1 0,0 0 0,0 0 16,21 106-16,0-85 16,0 0-16,0-22 0,0 1 15,0 0-15,0 85 0,0-86 16,0-41-16,0 21 0,0-22 0,21 1 16,0-22-16,0-21 0,-21 21 15,22-20-15,20-22 0,21-22 16,-41 1-16,20 0 0,0-21 15,1-1-15,-1 1 0,64-43 16,-64 22-16,0-1 0,22-41 16,-22 41-16,-21-21 0,-21 22 15,0-1-15,0-20 0,0 20 0,0 1 16,-21-1-16,-21 1 16,-22-43-16,22 64 0,0-1 15,-64-41-15,64 41 0,-22 22 16,22 0-16,-22 0 0,22 0 15,0 21-15,20 0 0,-20 0 0,21-22 16,21 1 0,0 0-16,42 0 0,-21 0 15,22 0-15,-1-1 0,0-20 16,1 21-16,20-21 0,-20 20 16,20-20-16,-21 0 0,22 21 15,-22-22-15,1 22 0,-22-21 0,21 21 16,-21-22-16,0 22 0,-21 0 15,0 0-15,0 0 0,-21 21 32,21 21-32,0 0 15,0 0-15,0 21 0,0-20 16,0-1-16,0 21 0,0-21 0,0 0 16,0 22-16,0-22 0,0 0 15,0 0-15,0 0 0,0 1 16,0-44 15,0 1-31,21 0 16,-21 0-16,22 0 0</inkml:trace>
  <inkml:trace contextRef="#ctx0" brushRef="#br0" timeOffset="32164.09">4572 5884 0,'0'0'15,"-21"0"-15,0 0 16,-1 0-16,22-21 16,22 21 15,-1 0-31,0 0 0,0 21 16,0-21-16,0 22 0,1-1 0</inkml:trace>
  <inkml:trace contextRef="#ctx0" brushRef="#br0" timeOffset="32560.08">5016 6138 0,'-21'0'15,"0"0"-15,0 0 16,21-21-16,-21 0 0,21 0 16,0 0-16,0 0 15,0-1 1,21 1-16,0 21 0,0 0 0,0-21 15,1 21-15,-1 0 0,21 0 16,-21 21-16,0 0 0,22 1 0,-1-1 16,-21 21-16,22-21 0,-22 22 15,0-1-15,0-21 0,-21 21 0,0 1 16,0-1-16,0 0 0,0-20 0,-21-1 16,0 0-16,21 0 0,0 0 15,-21-21-15,-1 0 16,22-21-16,0 0 0,0-21 15,0 20-15,0 1 16,0 0-16,0 0 0,0 0 16,0-22-16,0 22 0,22 0 0,-1 0 15,-21-21-15,21 20 0,0 1 16,0 0-16,0-21 0,22 21 16,-22 21-16,21-22 0,22 1 0,-22 21 15,-21 0-15,22 0 0,-22 0 16</inkml:trace>
  <inkml:trace contextRef="#ctx0" brushRef="#br0" timeOffset="34112.28">5778 6181 0,'0'0'0,"0"21"0,-21-21 0,21 21 16,21-21 15,-21-21-31,22 21 0,-1-21 16,0 21-16,0-21 0,21-1 15,1 1-15,-22 0 0,0 0 16,0 0-16,-21 0 0,0-1 16,0 1-16,-21 21 15,0 0-15,0 0 0,0 0 16,-1 21-16,1-21 0,0 22 16,0-1-16,0 0 0,-22 21 15,22-21-15,0 1 0,21 20 16,-21-21-16,21 21 0,-21-20 0,21 20 15,0-21-15,0 0 0,21 43 16,0-43-16,0 0 0,22-21 16,-22 0-16,21 0 0,22 0 0,-22 0 15,21 0-15,1-21 0,-1 21 16,1-21-16,-1 0 0,1-1 0,-1-20 16,1 21-16,-22 0 0,22 0 15,-1-43-15,-42 22 16,1 21-16,-22-22 0,0 1 0,0 21 15,0-64-15,0 64 0,0 0 16,-22-22-16,22 22 16,-21 21-16,0 21 15,21 1-15,-21 20 0,21-21 16,0 21-16,0-20 0,-21 20 16,21 0-16,-21 1 0,21-1 0,-22 0 15,22 22-15,0-1 0,-21 1 16,21-1-16,-21 22 0,21-22 0,0 22 15,0 0-15,-21-22 0,-21 128 16,20-107-16,22 22 0,-21-21 16,0 21-16,0-22 0,0 1 0,21 21 15,0-21-15,-21-1 0,21 1 0,0-22 16,0 1-16,0-1 0,0 1 16,0-22-16,21 1 0,0-22 15,0 0-15,21 0 0,-20-21 0,20 0 16,0 0-16,22 0 0,-22-21 0,22-21 15,-22 20-15,21-20 0,-20 0 16,63-43-16,-43 22 16,-21 20-16,1-20 0,-22-1 0,21 1 15,-21-22-15,-21 22 0,0-22 0,0 0 16,0 1-16,0-1 0,-42 0 16,21 22-16,-21-22 0,-64-42 0,42 64 15,-20 20-15,20-20 16,-21 42-16,22-22 0,-22 22 0,22-21 15,20 21-15,1 21 0,0-22 16,21 1-16,-1 0 0,22 0 16,0 0-16,22 0 0,-1 21 15,21-22-15,0-20 0,1 21 0,20 0 16,1-22-16,20 22 0,1-21 0,0 21 16,-22-22-16,22 1 0,-22 21 15,1-21-15,-22 20 0,22-20 16,-43 21-16,21 0 0,-21-22 15,1 22-15,-22 0 0,0 0 0,0 0 16,0 0-16,-22 21 31,22 21-15,-21 0-16,21 127 16,0-106-1,0-20-15,0 20 0,0-21 16,0 21-16,0-20 0,0-1 0,0 21 15,21-42-15,1 21 0,-22 0 16,21-21-16,0 0 0,0 0 0,0 0 16,0 0-16,1-21 15,-1 21-15,-21-21 0,0 0 0,0 0 16,0 0-16,0-1 16,0 1-16,-21 0 15,-1 0-15,1 0 0,0 0 0,21-1 16,-21 1-16,21 0 0,-21 21 15,21-21-15,0 0 0,0 0 0,0-1 16,0 1-16,21 0 0,21 0 16,22 0-16,-43 0 0,21 21 15,22-22-15,-22 22 0,0 0 16,1 0-16,20 0 0,-20 0 16,-1 22-16,0-1 0,1 0 0,-22 0 15,0 21-15,21 22 16,-42-43-16,0 21 0,0-20 0,0-1 15,-21 21-15,0-21 0,0 0 16,21 1-16,-21-1 0,-1 0 0,1 0 16,21 0-16,0-42 31,21 0-31,1 0 16,-1 0-16,0-1 0,0 1 15,0 0-15,0 0 0,22-21 16,-22 20-16,0-20 0,0 0 15,-21 21-15,21-22 0,1 22 0,-22 0 16,0-21-16,0 20 0,-22 44 31,22-1-31,-21 21 0,0-21 0,21 22 16,0-22-16,0 21 0,0-21 16,0 22-16,0 20 0,0-42 15,0 0-15,0 1 0,21-1 16,0 0-16,1 0 0,-1 0 0,21-21 15,-21 0-15,0 0 0,22 0 0,-22 0 16,0 0-16,0-21 0,22 0 16,-22 0-16</inkml:trace>
  <inkml:trace contextRef="#ctx0" brushRef="#br0" timeOffset="34788.08">10435 5990 0,'0'0'0,"-21"0"16,0 0-16,-22 0 0,22 0 15,0 0-15,0 0 0,0 0 0,0 0 16,-1 0-16,1 0 0,0 0 0,42 0 31,0 0-31,22 0 0,-1 0 16,0 0-16,22 0 0,-1 0 15,22 0-15,0-21 0,21 21 16,-22-21-16,43 21 0,-21-21 16,0 0-16,0 21 0,-22 0 0,1 0 15,0 0-15,-1-22 0,-41 22 0,20 0 16,-20 0-16,-22 0 0,0 0 16,-21-21-16,-21 0 15,0 21-15,-1-21 16,-20 21-16,0-21 0,-1 21 0,22-21 15,-21 21-15,0 0 0,20-22 16,1 22-16,0 0 0,0 0 0,21-21 16,0 0-1,21 21 1,0 0-16,0 0 0,22 0 16,-22 0-16,0 0 0,0 21 15,0 0-15,1-21 0,-1 43 0,-21-22 16,0 0-16,0 21 0,0-20 15,0 20-15,-21 0 0,-22-21 0,22 22 16,-21-22-16,-1 21 0,22-21 16,-21 1-16,0-1 0,20 0 0,-20 0 15,21-21-15,21 21 0,21-42 32,21 21-32</inkml:trace>
  <inkml:trace contextRef="#ctx0" brushRef="#br0" timeOffset="35541.11">13610 5588 0,'21'-106'32,"-21"85"-32,0 0 15,0 0-15,0 0 0,-21 21 31,0 0-31,0 21 0,0 21 16,-1-21-16,1 43 0,0-22 16,-21 22-16,21-22 0,-1 21 0,1 1 15,0-1-15,0-20 0,21 20 16,-21-20-16,21-1 0,0 43 16,0-43-16,0-21 0,0 0 15,21 0-15,0 1 0,0-1 16,64-21-16,-64 0 0,21 0 15,1-21-15,-1-1 0,22 22 0,-22-21 16,0 0-16,1 0 0,-22 0 16,21 0-16,-21-1 0,-21 1 0,0-21 15,0 21-15,0 0 0,-21-1 16,0 1-16,-43-21 16,43 21-16,-21 0 0,21-1 15,0 22-15,-1 0 0,1-21 0,0 21 16,0 0-16,21 21 15,0 1-15,0 20 16,21-21-16,0 0 0,-21 22 16,21-1-16,1 0 0,-22 1 15,21-1-15,-21 21 0,0 1 0,0 105 16,0-84-16,0 21 16,0 0-16,0-1 0,0 1 0,-21 106 15,-1-106-15,1 0 0,21-22 16,0-20-16,0-1 0,-21 1 15,0 42-15,21-85 0,0 0 16,0 0-16,0 0 0,0-42 16,0 0-1,0 0-15,21 0 0,0-22 16,0 1-16,1 0 0,-1-22 0,0 1 16,0-22-16,21 21 0,-20-20 0</inkml:trace>
  <inkml:trace contextRef="#ctx0" brushRef="#br0" timeOffset="35904.21">14203 6181 0,'0'0'0,"-21"0"0,-1 0 0,1 0 16,21-21-16,0-1 15,21 22-15,1-21 0,20 0 16,-21 0-16,21 21 0,1-21 0,-1 0 15,0-1-15,1-20 0,-22 21 16,21 0-16,-21 0 0,-21-1 0,0 1 16,0-21-16,0 21 15,0 0-15,-42-1 0,21 1 0,0 21 16,0 0-16,-22 0 0,22 0 16,-21 21-16,-1 1 0,22-1 0,-21 21 15,21-21-15,-43 43 16,43-22-16,0 0 0,21-20 15,0 20-15,0-21 0,0 0 0,0 22 16,0-22-16,21 0 0,0-21 16,0 21-16,22-21 0,-1 0 0,22 0 15,-1 0-15,-21 0 0,1 0 16,-1 0-16,0 0 0,1-21 16</inkml:trace>
  <inkml:trace contextRef="#ctx0" brushRef="#br0" timeOffset="37059.87">15007 5736 0,'0'-21'0,"0"42"0,0-63 0,0 21 15,-21 21-15,0 0 0,0 0 16,-1 0-16,1 0 0,0 21 16,0 0-16,0 0 0,21 0 0,-21 22 15,21-1-15,-22 0 0,22-20 0,0 20 16,0 0-16,0 1 0,0-1 15,0-21-15,0 21 0,0-20 0,0-1 16,22 0-16,-1 0 0,0-21 16,0 21-16,0-21 0,43 0 15,-22 0-15,0 0 0,1 0 16,-1-21-16,0 0 0,22 0 16,-22 0-16,1-1 0,20 1 0,-21-21 15,1 0-15,-22-1 0,21 1 16,-21 0-16,1-22 0,20 1 0,-21 20 15,21-63-15,-42 64 16,22 0-16,-22 21 0,21-22 0,-21 64 31,-21 1-31,-1 20 16,1 0-16,0 1 0,0-1 0,0 0 16,0 22-16,-1-22 15,1 0-15,0 1 0,0-1 0,0-21 16,21 22-16,0-22 0,-21 0 0,21 0 15,-22 0-15,22 0 16,0-42 0,0 0-1,22 21-15,-1-21 0,0 0 0,0 0 16,0-1-16,0 1 0,1 0 16,-1-21-16,0 21 0,0-1 0,21 1 15,-20 0-15,-1 0 0,0 21 0,0 0 16,0 0-16,-21 21 31,0 0-31,0 0 16,0 1-16,-21-1 0,0-21 0,0 21 15,21 0-15,-21-21 0,-1 0 16,1 21-16,0-21 0,0 0 0,0 0 16,0 0-16,21-21 15,-22 0 1,22 42 15,0 0-31,0 0 16,0 1-16,0-1 15,0 0-15,22-21 0,-22 21 0,21 0 16,-21 0-16,21-21 0,0 22 16,0-22-16,0 0 0,1 21 15,20-21-15,-21 0 0,21 0 16,1 0-16,-22 0 0,21 0 0,1 0 15,-22-21-15,21-1 0,0 22 16,1-21-16,-22 0 0,21 0 16,-21 0-16,22 0 0,-22-1 0,0-20 15,0 21-15,0 0 0,-21 0 16,0-1-16,0 1 0,0 0 0,-21 21 31,0 21-31,0 22 16,0-22-16,0 0 0,21 0 15,0 21-15,-22-20 0,22 41 16,0-42-16,0 0 0,0 1 16,22-1-16,-22 0 0,21-21 0,0 21 15,0-21-15,21 0 0,-20 0 0,-1 0 16,21 0-16,-21 0 0,43 0 16,-22 0-16,0 0 0,-20-21 15,-1 0-15,21 21 0,-21-21 16,-21-22-16,21 22 0,-21 0 15,22-21-15,-22-1 0,0 1 0,0 0 16,0 20-16,0-20 0,-22 0 16,1 21-16,0-1 0,0 22 0,0 0 15,0 0-15,-22 0 0,22 0 16,-21 0-16,-1 0 0,1 22 0,0-1 16,21-21-16,-43 42 15,43-21-15,0-21 0,21 21 16</inkml:trace>
  <inkml:trace contextRef="#ctx0" brushRef="#br0" timeOffset="38196.1">17568 5906 0,'21'0'0,"1"-22"15,-1 22-15,-21-21 0,21 0 16,-21 0-16,21 0 0,-21-22 15,0 22-15,0 0 0,0-21 16,0 21-16,0-22 0,0 1 16,-21 0-16,0 20 0,0 1 15,-1 21-15,-20 0 0,21 0 0,-64 0 16,43 21-16,21 1 0,-22 20 16,1 0-16,21 22 0,-21-22 15,20 22-15,1-22 0,21 21 0,0-20 16,0-1-16,0 0 0,0 1 15,0-22-15,0 0 0,21 0 16,1 0-16,20 1 0,-21-22 16,0 0-16,22 0 0,-22 0 15,21 0-15,-21 0 0,0 0 0,22-22 16,-22 1-16,21 0 0,-21 0 16,22 0-16,-22-22 0,0 22 0,21-21 15,-20 0-15,-1-22 0,0 22 16,0-22-16,0 22 0,0-85 15,1 85-15,-1-22 0,-21 22 16,0-1-16,0 1 0,21 0 0,-21-1 16,21 22-16,-21 0 0,0 42 31,0 0-31,0 1 0,0 20 0,0 0 16,-21 1-16,0-1 0,21 21 15,-21 1-15,-1-1 0,22 1 0,-21-1 16,21 1-16,0-22 0,0 1 15,0-1-15,0 0 0,0 1 0,0-22 16,43 21-16,-22-21 0,0 0 16,0-21-16,0 0 0,0 0 15,43 0-15,-43 0 0,21 0 16,1-21-16,-1 0 0,0 0 16,1 0-16,-1 0 0,-21-22 15,22 22-15,-22-21 0,0-1 16,0 22-16,0-21 0,-21-43 15,0 64-15,0 0 0,0 0 16,-21 21-16,0 0 0,0 0 16,0 0-16,-1 21 0,22 0 15,-21 0-15,21 0 0,0 1 16,0 20-16,0-21 0,0 0 0,0 0 16,0 1-16,0-1 0,21 0 15,-21 0-15,22 0 0,-1 0 16,-21 1-16,21-1 0,0 0 15,0 0-15,0-21 0,1 0 0,-1 0 16,0 0-16,21 0 0,-21 0 16,22 0-16,-22 0 0,21 0 15,-21-21-15,22 0 0,-22 21 0,0-21 16,21-1-16,-20-20 0,-1 21 16,0 0-16,0-64 0,-21 64 15,21-21-15,-21-1 0,0 22 16,0 0-16,0-21 15,0 63 1,0 0-16,0 0 0,0 0 0,0 22 16,0-22-16,0 21 0,0-21 0,0 22 15,0-22-15,-21 21 16,21-21-16,0 0 0,0 1 16,21-22-1,0-22 1,1 22-16</inkml:trace>
  <inkml:trace contextRef="#ctx0" brushRef="#br0" timeOffset="38379.5">19071 5503 0,'0'0'0,"-21"-21"0,0 0 15,0 21-15,-1 0 0,1 0 16,0-21-16,0 21 15,0 0-15,21 21 16,0 0 0,21-21-16,0 21 15,0-21-15,22 22 0</inkml:trace>
  <inkml:trace contextRef="#ctx0" brushRef="#br0" timeOffset="39460.98">19431 5567 0,'0'0'0,"0"21"47,0 0-47,0 0 0,0 1 0,-21-1 15,21 0-15,0 21 0,0-21 16,-21 22-16,21-22 0,0 21 0,0-21 16,0 22-16,0-22 0,0 0 15,0 0-15,0 0 0,21 1 16,-21-1-16,21-21 0,0 21 15,0-21-15,0 0 0,1 0 16,-1 0-16,21 0 0,-21-21 0,0 0 16,1-1-16,20 1 15,-21 0-15,0 0 0,0-21 0,22 20 16,-22-20-16,0 0 0,0-1 16,0 1-16,1 0 0,-1-1 0,0 1 15,-21 0-15,21 21 0,-21-1 16,0 44-1,0-1-15,0 0 0,-21 0 16,21 21-16,-21-20 0,0 20 16,-1 0-16,22-21 0,0 22 0,0-1 15,0-21-15,0 0 0,0 22 16,0-22-16,0 0 0,0 0 0,0 0 16,22-21-16,-1 22 15,0-22-15,21 0 0,1 0 16,-22 0-16,21 0 0,-21 0 0,22 0 15,-22 0-15,42-43 16,-20 22-16,-22 0 0,21 0 0,-21-22 16,0 1-16,1 21 0,20-64 15,-21 43-15,-21 0 0,0 20 16,0 1-16,0 0 0,0 0 16,0 42-1,-21 0-15,0 0 0,0 22 0,-1-22 16,22 21-16,-21 1 0,0-22 15,0 21-15,21 0 0,0-20 16,0 20-16,0-21 0,0 0 16,0 0-16,0 1 0,0-1 0,21 0 15,0-21-15,0 21 0,1-21 0,20 0 16,-21 0-16,21 0 0,1 0 16,-1 0-16,0 0 0,1 0 15,-1-21-15,0 21 0,1-21 0,-1 0 16,0-22-16,1 22 0,-1-21 15,0-1-15,-20 1 0,-1 0 16,0-1-16,0 1 0,0 0 0,0-1 0,-21 1 16,0 21-16,0 0 0,-21 21 31,0 21-31,0 0 0,0 0 16,21 0-16,-21 1 0,21-1 15,-22 0-15,22 0 0,0 0 0,0 0 16,22-21-1,-1 0-15,0 0 0,0 0 0,0 0 16,0 0-16,1-21 0,-1 21 16,0-21-16,0 21 0,0-21 0,0 0 15,1 0-15,-1 21 16,-21-22-16,0 44 16,0-1-1,0 0-15,0 0 0,-21 21 16,-1 1-16,22-22 0,-21 64 15,21-64-15,-21 21 0,21-21 16,0 0-16,0 1 0,0-1 0,0 0 16,21-21-16,0 0 0,1 21 15,-1-21-15,0 0 0,42 0 16,-41-21-16,20 21 0,-21-21 16,21 0-16,-20 21 0,-1-22 15,21 1-15,-21 0 0,0 0 16,1 0-16,-1 0 0,-21-1 0,0-20 15,0 21-15,0 0 0</inkml:trace>
  <inkml:trace contextRef="#ctx0" brushRef="#br0" timeOffset="40208.35">4932 8128 0,'0'-21'0,"0"42"0,0-63 0,0 21 0,0-1 16,0 1-16,0 0 0,0 0 15,0 0-15,-21 21 16,21 21-16,0 0 15,0 0-15,0 22 0,0-1 16,0 0-16,0 1 0,0-1 0,0 21 16,0-20-16,-22-1 15,22 0-15,-21 1 0,0-1 0,21-21 16,-21 22-16,0-22 0,21 0 16,0 0-16,0 0 0,-21 0 0,21 1 15,-22-22-15,22 21 16,-21-21-16,0 0 15</inkml:trace>
  <inkml:trace contextRef="#ctx0" brushRef="#br0" timeOffset="40456.87">4593 8657 0,'-21'0'0,"42"0"0,-63 0 0,21 0 16,-1 0-16,1 21 0,0-21 15,0 22-15,21-1 0,0 0 0,0 0 16,0 0-16,0 0 15,0 1-15,0-1 0,21-21 0,0 21 16,0-21-16,22 0 0,-22 0 16,21 0-16,-21 0 0,43 0 15,-22 0-15,-21 0 0,22 0 16,-22-21-16,21 21 0,-21-21 0,43-1 16,-43 1-16,0 0 15,0 21-15,-21-21 0,0 0 0,0 0 16,0-1-16,0 1 15,0 0-15</inkml:trace>
  <inkml:trace contextRef="#ctx0" brushRef="#br0" timeOffset="40659.83">4699 8255 0,'0'0'16,"-21"-21"-16,0 0 0,-1 0 0,22-1 15,0 1-15,0 0 16,22 0-16,-1 21 15,0 0-15,21-21 0,1 0 0,-1 21 16,-21 0-16,21-22 0,1 22 16,-22 0-16,0 0 0,0 0 0,0 0 15,1 0-15,-1 0 16,0 0 0,-21 22-16</inkml:trace>
  <inkml:trace contextRef="#ctx0" brushRef="#br0" timeOffset="40967.83">5440 8128 0,'0'21'31,"0"0"-31,0 1 0,0-1 16,0 0-16,0 21 0,0 1 0,-21-22 15,21 21-15,0 0 0,0 1 16,-22-1-16,22 0 0,0 1 15,-21-1-15,21 0 0,0 1 16,0-22-16,0 21 0,0 1 16,21-22-16,1 0 0,20 0 0,-21-21 15,0 0-15,22 0 0,41 0 16,-41 0-16,-1 0 0,0-21 16,1 0-16,-1 21 0,0-21 15,1-1-15,-22 1 0,0 0 0,21 0 16,-21 21-16,-21-21 0,0 0 15,0-1-15,0 1 0,0 0 0,0 0 16</inkml:trace>
  <inkml:trace contextRef="#ctx0" brushRef="#br0" timeOffset="41156.8">5694 8509 0,'0'0'0,"-21"0"0,-1 0 15,1 0-15,0 0 16,42 0 15,0-21-31,1 21 0,-1-21 16,0 21-16,21-21 0,-21 21 0,22-22 0,-22 22 15,0-21-15,0 0 0,0 21 16,1-21-16,-22 0 16,0 0-16</inkml:trace>
  <inkml:trace contextRef="#ctx0" brushRef="#br0" timeOffset="41319.8">5503 8192 0,'0'0'0,"-21"0"0,42 0 31,0 0-31,1 0 16,-1 0-16,21 0 0,0 0 15,1 0-15,-1 0 0,0-22 0,1 1 16,-1 21-16,-21 0 0</inkml:trace>
  <inkml:trace contextRef="#ctx0" brushRef="#br0" timeOffset="41917.23">7070 8530 0,'0'0'0,"-22"0"0,44 0 15,-1 0 1,0 0-16,21 0 0,1 0 0,-1 0 16,0 0-16,1 0 0,20 0 15,1-21-15,-1 21 0,1-21 16,-1 21-16,1 0 0,-1 0 0,43-21 16,-43 21-16,-41 0 15,20-21-15,-21 21 0,0 0 0,-21-22 16,-21 1-1,0 21-15,0 0 16,0-21-16,-22 0 0,22 21 0,-21-21 16,21 21-16,-1-21 0,1 21 15,0 0-15,0-22 0,42 22 32,0 0-17,0 0-15,1 0 0,-1 22 0,0-1 16,21 0-16,-42 0 0,21 0 15,-21 0-15,0 1 0,0-1 0,-21 0 16,0 21-16,-21-21 0,-1 1 0,1-1 16,-21 0-16,20 0 0,-20 0 15,20 0-15,1 1 0,0-1 0,-1 0 16,22-21-16,64 0 16</inkml:trace>
  <inkml:trace contextRef="#ctx0" brushRef="#br0" timeOffset="42308.04">9546 7832 0,'-21'-21'16,"21"-1"0,-21 22-16,21 22 15,0 20 1,0-21-16,-21 21 0,21 1 15,0-1-15,0 22 0,-22-22 16,22 21-16,0-20 0,0 20 0,0-20 16,-21 20-16,0-21 0,21 1 15,-21-22-15,21 0 0,0 0 16,0 0-16,0-42 47</inkml:trace>
  <inkml:trace contextRef="#ctx0" brushRef="#br0" timeOffset="42556.77">9144 8488 0,'0'0'0,"-21"21"0,0 0 0,21 22 16,0-22-16,0 21 15,0-21-15,0 0 16,21-21-16,0 22 0,21-22 0,-21 0 15,22 0-15,-1 0 16,0 0-16,1 0 0,-1 0 0,-21 0 16,22 0-16,-1 0 0,-21-22 15,21 1-15,-20 21 0,-1-21 0,0 0 16,0 21-16,-21-21 0,0 0 0,0-1 16,0 1-16,0 0 15,0 0-15,0-21 0,0 20 0,0-20 0</inkml:trace>
  <inkml:trace contextRef="#ctx0" brushRef="#br0" timeOffset="42751.67">9313 7832 0,'0'0'0,"-21"-21"0,-21 21 0,21 0 16,-1 0-16,44 0 31,20 0-31,-21 0 15,0 0-15,22-22 0,-22 22 0,21 0 16,0 0-16,-20 0 0,20 0 16,21 0-16,-20 0 0,-22 0 15,21 0-15</inkml:trace>
  <inkml:trace contextRef="#ctx0" brushRef="#br0" timeOffset="43090.66">10372 7768 0,'0'0'0,"-22"21"31,1 1-31,0-1 0,21 21 16,-21 0-16,0 1 0,-22 63 16,22-43-16,0-21 15,0 64-15,21-63 0,0-1 16,0 0-16,0-21 0,0 22 0,0-22 15,21 0-15,0 0 0,0-21 16,1 21-16,-1 1 0,21-22 0,-21 0 16,22 0-16,-22 0 0,21 0 15,0 0-15,-20 0 0,20-22 0,0 22 16,1-21-16,-22 0 0,21 21 16,-21-21-16,22 0 0,-22 21 15,0-21-15,0-1 0,-21 1 16,0 0-16,0 0 0,0 0 15,-21 21-15,0-21 0,0 21 0</inkml:trace>
  <inkml:trace contextRef="#ctx0" brushRef="#br0" timeOffset="43272.66">10308 8297 0,'0'0'0,"-21"0"0,42 0 31,0 0-31,0-21 0,1 21 15,-1-21-15,21 0 0,-21 0 16,22 21-16,-22-21 0,21-1 0,0 1 16,1 0-16,-22 0 0,0 0 15,21 0-15,-20-1 0,-22 1 0,0 0 16,0-21-16</inkml:trace>
  <inkml:trace contextRef="#ctx0" brushRef="#br0" timeOffset="43468.08">10372 7811 0,'0'0'16,"-22"0"-16,1 0 15,42 0 1,1 0 0,-1 0-16,21 0 0,-21 0 15,0 0-15,1 0 0,20 0 0,0 0 16,-21 0-16,1 0 0,20 0 15,-21 0-15,0 0 0,0-22 16</inkml:trace>
  <inkml:trace contextRef="#ctx0" brushRef="#br0" timeOffset="44872.08">11874 7916 0,'0'-42'15,"0"84"-15,22-105 0,-22 21 0,0 20 0,0-20 16,0 21-16,0 0 0,0 0 16,0-1-16,0 1 0,0 0 15,-22 21-15,1 0 0,0 0 16,0 21-16,0 0 0,0 1 15,-1 20-15,1-21 0,-21 85 16,21-43-16,-22 1 0,22-1 16,-21 1-16,21-1 0,-22 1 0,22-22 15,-21 22-15,0-22 0,-22 43 16,43-43-16,0 0 0,0-20 16,-1-1-16,1 0 0,21-42 31,21 0-31,1-1 15,-1-20-15,0 21 0,0-21 0,0 20 16,0-20-16,22 0 16,-43-1-16,21 1 0,0 0 0,0-1 15,0 22-15,-21-21 0,0 21 0,22 21 16,-1 0-16,0 21 16,-21 0-16,21 21 15,-21-20-15,21 20 0,-21 0 16,0 1-16,0-1 0,0 0 0,21-21 15,-21 22-15,22-1 0,-22-21 0,21 0 16,0 1-16,-21 20 0,21-42 16,0 21-16,0 0 0,1-21 15,-1 0-15,21 0 0,0 0 0,-20 0 0,20 0 16,0-21-16,1 21 16,-1-21-16,0 0 0,22 0 0,-22-22 15,-21 22-15,22-21 0,-1 21 16,-21-22-16,0-20 0,-21 20 0,0 1 15,21-85-15,-21 64 0,0 20 16,0-20-16,0 20 0,0-20 16,-21 21-16,21-1 0,-21-20 0,0 20 15,0 22-15,0-21 0,-22 0 16,22 20-16,-21 1 0,-1 0 16,22 0-16,-21 21 0,0 0 0,-1 21 15,1 0-15,21 0 0,-22 22 16,22 20-16,-21-20 0,21 20 0,21 1 15,0 20-15,-21-20 0,21 20 16,0-20-16,0-1 0,0 1 0,0-1 16,0-20-16,21-1 0,0 0 0,0 1 15,0-22-15,22 21 0,-22-42 16,21 21-16,0 1 0,1-22 0,-1 0 16,0 0-16,1 0 0,20 0 15,-20 0-15,20-22 0,-21 1 0,22 0 16,-22 0-16,22 0 0,-1-22 0,1 22 15,-22 0-15,0-21 16,1 21-16,-1-22 0,-21 1 0,0 21 16,-21-43-16,0 43 15,0 0-15,0 0 0,-21 0 0,0 21 16,0 0-16,0 0 0,0 0 0,-1 21 16,1 0-1,21 0-15,0 0 0,0 0 16,0 1-16,0-1 0,0 21 0,21-21 15,1 0-15,-22 1 0,0 20 0,21-21 16,0 0-16,-21 0 0,0 1 16,0-1-16,21 0 0,0 0 15,0-21-15,1 0 0,-1 0 16,0 0-16,0 0 0,0 0 16,0 0-16,22 0 0,-22-21 0,0 21 15,0-21-15,22 0 0,-22-1 0,0 1 16,0 0-16,0-21 0,-21 21 15,21-22-15,-21 22 0,22-21 0,-22-1 16,0 22-16,0-21 0,0 21 16,21 0-16,-21 42 15,0 0 1,0 0-16,0 0 0,0 22 0,0-22 16,0 21-16,0-21 0,0 22 0,0-22 15,-21 0-15,21 0 0,0 0 16,0 0-16,0 1 15,0-44 17,21 1-32,0 0 15</inkml:trace>
  <inkml:trace contextRef="#ctx0" brushRef="#br0" timeOffset="45036.08">13398 7916 0,'0'0'0,"-21"-21"15,0 21-15,21-21 0,-21 21 0,0 0 16,0 0-16,-1 0 16,22 21-1,0 0 1,22 1-16,-1-22 0,0 21 16,0-21-16</inkml:trace>
  <inkml:trace contextRef="#ctx0" brushRef="#br0" timeOffset="46084.09">13695 8043 0,'-43'0'31,"43"22"-31,-21-22 0,21 42 16,0 0-16,0-21 15,0 1-15,0-1 0,0 21 16,0-21-16,0 0 0,0 22 0,21-22 15,-21 0-15,0 0 0,0 0 0,22 1 16,-22-1-16,21-21 0,-21 21 16,21-21-16,0 0 15,0 0-15,0 0 0,1-21 16,-1 0-16,0 21 0,0-22 16,0-20-16,0 21 0,1 0 0,-1-22 15,-21 22-15,21-21 16,0 0-16,-21 20 0,0-20 0,21 0 15,0 21-15,-21-22 0,22 22 16,-22 0-16,0 42 16,0 0-1,0 0-15,0 1 0,0-1 16,0 21-16,-22 0 0,1-20 0,21 20 16,-21-21-16,21 21 0,0 22 15,0-43-15,0 0 0,0 0 16,0 1-16,0-1 0,42 0 15,-20-21-15,-1 0 16,21 0-16,-21 0 0,22 0 0,-22 0 16,21 0-16,43-21 0,-43 0 15,0-1-15,-20 1 0,20 0 16,0 0-16,-21 0 0,1-22 0,20 1 16,-21 21-16,-21-21 0,21-1 15,-21 1-15,21 21 0,-21-22 0,0 22 16,0 0-16,0 0 0,-21 42 31,0 0-31,0 0 0,21 1 16,-21 20-16,0-21 0,-1 21 15,22 1-15,-21-22 0,21 21 16,-21-21-16,21 22 0,0-22 16,0 0-16,0 0 0,0 0 0,0 1 15,0-1-15,21-21 0,0 21 16,1-21-16,-1 0 0,21 0 15,-21 0-15,0 0 0,1 0 0,20-21 16,-21 0-16,21 21 0,1-22 0,-22 1 16,21 0-16,-21 0 0,1-21 15,-1 20-15,0-20 0,0 21 0,0-21 16,-21-1-16,0 22 0,0-21 16,0 21-16,0-1 0,0 1 0,0 0 15,-21 21-15,0 0 16,0 0-1,21 21 1,21-21 0,0 0-1,0 0-15,0 0 0,1 0 16,-1-21-16,0 21 0,0-21 0,0 21 16,0 0-16,1 0 0,-1-21 15,0 21-15,0 0 0,0 0 16,-21 21-16,0 0 0,0 0 0,0 0 15,0 1-15,0 20 0,0-21 16,-21 21-16,0-20 0,21 20 16,-21-21-16,21 21 0,0-20 0,0-1 15,0 0-15,0 0 0,0 0 16,0 0-16,0 1 0,21-22 16,21 0-1,-21 0-15,1 0 0,-1 0 16,0 0-16,0 0 0,21-22 0,-20 1 15,-1 21-15</inkml:trace>
  <inkml:trace contextRef="#ctx0" brushRef="#br0" timeOffset="48683.29">16277 7832 0,'21'21'31,"0"-21"-31,22 0 0,20 0 16,-42-21-16,22 0 0,-1 21 16,-21-22-16,22 1 0,-22 0 0,21 0 15,-21 0-15,0 0 0,1-22 16,-22 22-16,0-21 0,0-1 16,0 22-16,0-21 0,0 21 15,-22 0-15,1 21 0,0-22 16,-21 22-16,21 0 0,-22 0 15,-20 22-15,20-1 16,22 0-16,-21 21 0,21-21 0,0 22 16,21-1-16,0 22 0,0-22 0,0 0 15,0 1-15,21-1 0,0 0 16,0 1-16,43 20 0,-43-21 16,21 1-16,0-22 0,-20 21 15,20 1-15,-21-22 0,0 21 16,0-21-16,1 22 0,-22-22 0,0 0 15,0 0-15,0 21 0,-22 1 16,-20-22-16,21-21 0,-21 21 0,-22-21 16,22 0-16,-22 0 15,1 0-15,20 0 0,-20 0 0,-1 0 0,22 0 16,0-21-16,-1 0 0,22 0 16,-21-1-16,21 1 0,0-21 15,21 21-15,0-22 0,0 1 0,0 0 16,0-1-16,0 1 0,0 0 15,21-22-15,0 43 0,-21 0 16,21 0-16,0 21 16,0 0-16,-21 21 15,22 0-15,-22 21 0,21-20 0,-21 20 16,0-21-16,0 21 0,21-20 16,-21 20-16,0 0 0,21-21 0,-21 22 15,21-22-15,-21 21 16,21-21-16,1 1 0,-1-1 0,0 0 15,0-21-15,0 21 0,64-21 16,-64 0-16,21 0 0,1 0 16,-1 0-16,0 0 0,43-21 15,-43 21-15,1-21 0,-1 0 0,0-1 16,-20 1-16,20-21 0,0-22 16,-21 22-16,1 0 0,-1-1 15,0 1-15,-21 0 0,0-1 16,21 1-16,-21 0 0,0 21 0,0-22 15,0 22-15,0 42 32,-21 0-32,21 1 0,-21-1 15,0 21-15,-1 0 0,22 1 16,0-1-16,-21 0 0,21-20 0,0 20 16,0 0-16,0 1 0,0-22 15,0 0-15,0 21 0,0-21 0,0 1 16,0-1-16,0 0 0,21-21 15,1 21-15,-1-21 0,21 0 16,-21 0-16,0 0 0,22 0 16,-22 0-16,21 0 0,1 0 0,-1-21 15,0 21-15,-21-21 0,22 0 16,-1-22-16,-21 22 0,0 0 0,22-64 16,-22 43-16,-21 21 15,21-22-15,-21 1 0,0 21 0,0-21 16,0 20-16,0 1 15,-21 21-15,0 0 0,0 0 0,-1 0 16,1 21-16,0 1 0,0-22 0,21 21 16,-21 0-16,21 0 0,-21 0 15,21 0-15,0 1 0,21-22 16,0 0 0,0 0-16,0 0 0,0 0 0,1 0 15,-1 0-15,21-22 0,-21 1 16,0 21-16,22-21 0,-22 0 15,0 0-15,0 0 0,0-1 0,1 22 16,-1-21-16,0 0 0,0 21 16,-21-21-16,21 21 15,-21 21 1,0 0-16,0 0 0,0 22 16,0-1-16,-21-21 0,21 22 15,0-22-15,0 21 0,0-21 16,-21 0-16,21 22 0,0-22 15,0 21-15,0-21 0,21 1 16,0-1-16,0-21 16,1 0-16,-1 0 0,0 0 15,0 0-15,21 0 0,-20 0 16,-1 0-16,0-21 0,0-1 0,0 1 16,22 0-16,-1-21 0,-21-1 15,0 22-15,0-21 16,1 0-16,-1-1 0,21-20 15,-21 42-15,-21-22 0,0 22 0,21 0 16,-21 0-16,0 42 31,0 0-31,0 0 0,-21 0 16,0 22-16,21-22 0,0 0 16,0 21-16,-21-20 0,21 20 15,0-21-15,-21 0 0,21 0 0,0 1 16,0-1-16,0 0 0,0 0 0,0 0 15,0 0-15,21-21 16,0 0-16,0 0 0,0 0 0,1 0 16,-1 0-16,0 0 0,21 0 15,-21 0-15,22-21 0,-22 0 0,21 0 16,-21 0-16,22 0 0,-22-1 16,21-20-16,-21 21 0,1-21 15,-1 20-15,0-20 0,0 0 0,0 21 16,-21-1-16,21 1 0,-21 0 15,0 0-15,0 0 0,0 42 32,-21 0-32,0 0 15,21 0-15,0 22 0,0-22 0,-21 0 16,21 21-16,0-20 0,-21-1 16,21 21-16,0-21 0,0 0 0,0 1 15,0-1-15,0 0 0,0 0 16,21 0-16,0-21 0,0 0 15,0 0-15,1 0 0,-1 0 0,0 0 16,0 0-16,21 0 0,-20 0 16,-1 0-16,21-21 0,-21 21 15,0-21-15,1 0 0,-1 0 16,0-1-16,21-20 0,-21 0 16,1 21-16,-22-1 0,0-20 0,21 21 15,-21 0-15,21 0 0,-21-22 16,0 22-16,0 0 0,-21 21 31,0 21-31,21 0 16,-22 0-16,22 1 0,-21 20 0,21-21 15,-21 0-15,21 0 16,0 22-16,0-22 0,0 0 0,0 0 16,0 0-16,0 1 0,0-1 15,0 0-15,0 0 0,21-21 16,0 0-16,1 21 0,-1-21 0,0 21 15,0-21-15,0 0 0,22 0 16,-22 0-16,21 0 0,-21 0 0,22-21 16,41 0-16,-41 0 15,-22 0-15,21-22 0,0 22 0,-20 0 16,20-21-16,-21-1 0,0 1 16,0 0-16,-21-1 0,0 22 0,0-21 15,0 21-15,0 0 0,0-1 0,-21 1 16,0 21-16,0 0 15,0 0-15,0 0 0,-1 0 16,1 0-16,21 21 0,-21-21 0,21 22 16,0-1-1,21-21-15,0 0 16,1 0-16,-1 0 0,21 0 16,-21 0-16,0 0 0,22-21 0,-22 21 15,0-22-15,21 22 0,-20 0 16,-1-21-16,21 0 0,-21 21 0,0 0 15,1-21-15,-1 21 16,-21 21 15,-21 0-31,21 0 0,-22 22 16,1-22-16,21 21 0,0-21 0,-21 22 16,21-22-16,-21 21 0,21-21 0,0 22 15,0-22-15,0 0 0,0 0 16,0 0-16,0 1 0,0-1 0,0 0 15,21-21-15,0 21 16,0-21-16,1 0 0,-1 0 16,0 0-16,0 0 0,0 0 0,0 0 15,1 0-15,-1 0 16,-21-21-16,21 21 0,0-21 0,0 0 16,-21-1-1,21 1-15</inkml:trace>
  <inkml:trace contextRef="#ctx0" brushRef="#br0" timeOffset="48843.93">20405 8319 0,'-43'21'32,"22"-21"-32,21-21 46</inkml:trace>
  <inkml:trace contextRef="#ctx0" brushRef="#br0" timeOffset="61660.08">444 10033 0,'0'0'0,"22"-21"0,-22 0 16,0 0-16,0-1 0,0 1 15,0 0-15,0 0 0,0 0 16,0 0-16,0-1 0,0 1 31,-22 21-31,22 21 16,0 1 0,0-1-16,0 21 0,0-21 0,0 22 15,0-22-15,0 21 0,0 0 16,0 1-16,0-1 0,0 0 15,0 22-15,0-1 0,0-20 0,0 20 16,22 1-16,-22-22 0,21 0 16,-21 1-16,21-1 0,0-21 0,0 22 15,0-22-15,1-21 0,-1 0 16,21 0-16,-21 0 0,22 0 16,-22-21-16,0-1 15,21 1-15,1-42 0,-22 20 16,0 1-16,0-21 0,0 20 15,0-20-15,1 20 0,-22 1 0,21-21 16,-21 20-16,0 1 0,0-22 16,0 22-16,0 0 0,0-1 15,0 22-15,0-21 0,0 21 0,0 0 16,0-1-16,0 1 16,0 42-1,0 1-15,0 20 16,0-21-16,0 0 0,0 22 0,0-1 15,0-21-15,0 21 0,0 1 16,0-1-16,0 0 0,0 1 16,0-1-16,0 0 0,0 1 15,0-22-15,0 21 0,0 1 0,0-22 16,21 0-16,0 21 0,0-42 16,0 21-16,43 1 0,-43-22 15,21 0-15,1 0 0,-1 0 16,22-22-16,-22 1 0,0 0 15,1 0-15,41-43 16,-41 43-16,-1-21 0,-21 21 0,0 0 16,-21-22-16,0 1 15,0 21-15,0 0 0,-21-1 16,0 22-16,0 0 16,0 0-16,-1 0 0,1 22 15,0-1-15,0-21 0,0 21 0,0 0 16,21 21-16,-22-20 0,22-1 15,0 0-15,0 0 0,0 0 0,43 22 16,-22-22-16,0 0 16,0 0-16,22 0 0,-22 0 0,21 1 15,-21-1-15,-21 0 16,21 0-16,-21 0 16,-21-21-1,0 0 1,0 0-16,0 0 0,0 0 15,-1-21-15,-20 0 0,21 21 0,0-21 16,-22 21-16,22-21 0,0 21 16,0 0-16,21 21 31,0 0-31,21-21 16,-21 21-16,21 0 0,0 0 15,1-21-15,-1 22 0,0-22 0,0 0 16,21 21-16,-20-21 0,41 0 15,-21 0-15,1 0 0,20 0 16,-20-21 0,41-1-16,-63 1 0,22 0 15,-22 0-15,0 0 0,21-22 16,1-20-16,-43 21 0,0 20 16,21-20-16,-21 0 0,0 21 15,0-1-15,0-20 0,0 21 16,0 0-16,-21 21 15,0 21 1,21 0-16,-22 0 0,22 0 16,0 1-16,0 20 0,0-21 0,0 21 15,0-20-15,0 20 0,0-21 16,0 21-16,0-20 0,0-1 16,0 0-16,22 0 0,-1 0 15,21-21-15,-21 0 0,0 0 16,22 0-16,-1 0 0,0 0 0,1 0 15,-1-21-15,0 0 0,22 21 16,-22-21-16,-21 0 0,22-1 0,-1-20 16,-21 21-16,0 0 0,1-22 15,-1 1-15,-21 21 0,0-21 0,0 20 16,0-20-16,0 21 16,0 0-16,-21 21 15,21 21 1,-22 0-16,22 21 15,-21-20-15,21-1 0,-21 21 0,21 0 16,0-20-16,0-1 0,0 21 16,0-21-16,0 0 0,-21 43 15,21-43-15,0 0 16,0-42 15,0 0-31,0 0 16,0 0-16,0-1 0,21 1 0,-21 0 15,21-21-15,-21 21 0,21-22 16,1 1-16,-1 21 0,-21-22 16,21 22-16,0 0 0,0 0 15,22 0-15,-22 0 0,0 21 0,0 0 16,0 0-16,0 0 0,1 0 16,-1 21-16,0-21 0,0 21 0,-21 0 15,0 21-15,0-20 0,0-1 0,0 21 16,0-21-16,0 22 0,0-22 15,0 21-15,0-21 0,-21 0 16,0 1-16,21-1 0,-21 0 0,21 0 16,0 0-16,-22-21 15,22-21 17,22 21-32,-1-21 0</inkml:trace>
  <inkml:trace contextRef="#ctx0" brushRef="#br0" timeOffset="62392.26">3789 10393 0,'0'-21'16,"0"42"-16,0-63 0,0 20 0,0 1 0,0 0 16,-21 0-16,21 0 0,-22 0 0,1-1 15,0 22-15,-21-21 0,21 21 16,-1 0-16,1 0 0,-21 0 15,21 0-15,-22 0 0,1 21 16,0 1-16,21-1 0,-1 21 16,1-21-16,0 22 0,21-1 0,0 0 15,-21-21-15,21 22 0,0-1 16,0-21-16,0 0 0,0 22 16,0-22-16,21 0 0,0-21 0,0 0 15,1 0-15,-1 0 0,21 0 16,-21 0-16,22-21 0,-1 0 0,-21 21 15,21-21-15,-20-1 0,-1-20 16,21 21-16,-21 0 0,0 0 16,-21-43-16,22 22 0,-22 21 15,0-1-15,21-20 0,-21 21 16,0 0-16,0 0 0,0 42 47,0 21-47,0-21 0,0 0 15,0 22-15,0-1 0,-21 0 16,21 1-16,0-1 0,0 22 16,0-1-16,0 1 0,0-1 0,0 1 15,0 20-15,0-20 0,21 20 16,-21 1-16,21 21 0,0-21 0,0 105 16,0-105-16,1-1 0,-22 22 15,21-21-15,0 0 0,0-1 16,0 1-16,-21-22 0,21 22 0,-21-43 15,0 22-15,0-22 0,0 22 0,0-43 16,0 21-16,-21-21 0,0 1 16,-21-1-16,21-21 0,-1 0 15,-20 0-15,21-21 0,-21-1 16,20 1-16,1-21 0,0 21 0,0-43 16,0 22-16,0-22 0,-1-20 15,22-1-15,-21 0 0,21 1 16,0-1-16,0-21 0,0 22 0,0-22 15,0 21-15,0 0 0,43-63 16,-43 64-16,21 20 16,-21 1-16,21 20 0,-21-20 0,21-22 15,-21 43-15,0-1 0,0 22 16,-21-21-16</inkml:trace>
  <inkml:trace contextRef="#ctx0" brushRef="#br0" timeOffset="62603.78">2540 9948 0,'0'0'0,"-21"0"0,0 0 15</inkml:trace>
  <inkml:trace contextRef="#ctx0" brushRef="#br0" timeOffset="64079.79">4953 10499 0,'0'0'0,"21"0"16,0 0-1,0 0-15,1 0 16,-1-21-16,-21-1 0,21 22 16,0-21-16,-21 0 0,21 0 15,0-21-15,-21 20 0,22 1 0,-1-42 16,0 42-16,-21-22 15,0 22-15,0-21 0,21-1 0,-21 1 16,0 21-16,0-21 0,21-1 16,-21 1-16,0 21 0,0 0 15,0-1-15,-21 22 32,21 22-32,-21-1 0,21 21 0,0-21 15,0 22-15,-21 41 0,21-41 16,-21-1-16,21 0 0,0 1 15,0-1-15,0 0 0,0 1 0,0-1 16,21-21-16,0 21 0,-21-20 16,21-1-16,0 0 0,22-21 15,-22 0-15,0 0 0,21 0 0,1 0 16,-1-21-16,0 0 0,1-1 16,-1 1-16,0-21 0,1 21 0,-1-22 15,-21 1-15,21 21 0,-20-21 16,-1-1-16,0 1 0,0 0 0,-21-1 15,0 1-15,0 0 0,0-1 0,0 1 16,0 21-16,0 0 0,0-1 16,-21 22-16,0 0 15,0 22-15,21 20 0,0-21 16,-22 43-16,1-22 0,21-21 16,-21 21-16,21 1 0,0-22 0,0 21 15,0 1-15,0-22 16,-21 21-16,21-21 0,0 0 0,0 22 15,0-22-15,-21 0 0,21 0 16,0-42 15,0 0-31,0 0 0,21 0 16,-21-1-16,21 1 0,0 0 0,-21-21 16,21 21-16,1-1 0,-22-20 0,21 21 15,0 0-15,0 0 0,0-1 16,0 1-16,1 21 0,20 0 15,-21 0-15,0 0 0,0 0 0,-21 21 16,22-21-16,-22 22 16,21 20-16,-21-21 0,0 0 15,0 22-15,0-22 0,0 0 0,21 0 16,-21 0-16,21 0 0,-21 1 16,21-1-16,-21 0 0,21 0 0,1-21 15,-1 0-15,0 0 16,0 0-16,0 0 0,22-21 0,-22 21 15,0-21-15,21-22 16,-21 22-16,1 0 0,-1 0 16,0 0-16,0 0 0,-21-1 0,21-20 15,-21 0-15,0 21 0,0-1 16,0-20-16,0 21 0,0 0 16,0 0-16,0-1 0,0 44 31,-21-1-31,21 0 0,0 0 15,0 0-15,0 0 0,0 22 0,-21 20 16,21-42-16,0 1 16,0 20-16,0-21 0,0 0 0,0 0 15,0 22-15,0-22 0,21 0 16,0-21-16,0 0 0,1 0 16,20 0-16,-21 0 0,21 0 0,1 0 15,-1 0-15,-21-21 0,43 0 16,20-22-16,-41 22 15,-1 0-15,0-21 0,43-22 16,-64 43-16,0-21 0,1-1 16,-1 22-16,-21-21 0,21 21 0,-21 0 15,0-1-15,0 1 0,-21 21 16,0 0-16,-1 0 0,1 21 16,-21 1-16,21-1 0,0 0 0,-1 0 15,22 0-15,0 0 0,-21 1 0,21-1 16,0 0-16,0 21 0,0-21 15,21 1-15,1-1 16,-1 21-16,0-42 0,0 21 16,-21 0-16,21-21 15,-21 22-15,-21-22 32,0 0-17,0-22-15,0 1 0,-1 0 16,1 0-16,0 21 15,0-21-15</inkml:trace>
  <inkml:trace contextRef="#ctx0" brushRef="#br0" timeOffset="64259.87">6667 9737 0,'0'0'0,"-21"-21"0,21-1 15,-21 1-15,0 21 16,21-21-16,-21 21 0,0 0 62,-1 21-62,1-21 0</inkml:trace>
  <inkml:trace contextRef="#ctx0" brushRef="#br0" timeOffset="64459.76">5101 10139 0,'0'0'0,"-21"0"0,21 21 15,21-21 1,0-21 0,22 21-16,-22 0 0,21-21 0,-21 21 15,22 0-15,-1 0 0,-21-21 16,21 21-16,-20 0 0,-1 0 0,0 0 15,21 0-15,-21-22 0</inkml:trace>
  <inkml:trace contextRef="#ctx0" brushRef="#br0" timeOffset="65620.94">8678 9991 0,'0'0'0,"0"-43"0,0 22 0,0-21 15,0 0-15,0-1 0,0 1 0,0 0 16,0-1-16,0 22 0,0-21 16,0-1-16,0 65 31,0 20-31,-21-21 0,21 43 15,-21-22-15,0 0 0,21 22 0,-21-22 16,-1 22-16,22-22 0,0 21 16,-21-20-16,0-1 0,0 43 15,21-43-15,0-21 0,0 0 16,0 1-16,0-1 0,0 0 16,21-21-16,0 0 0,0 0 15,1-21-15,-1 0 0,0-1 16,0 1-16,0 0 0,22-21 0,-22 21 15,0-1-15,0-20 0,0 21 0,0-21 16,1-1-16,-1 22 16,0-21-16,0 21 0,0-1 0,-21 1 15,21 21 1,1 0 0,-22 21-16,0 1 0,0-1 0,0 0 15,0 21-15,0-21 0,0 1 16,0 20-16,0-21 0,0 0 0,21 22 15,-21-22-15,21 0 0,0 0 16,-21 0-16,42 22 16,-20-43-16,-1 0 0,0 0 0,0 0 15,0 0-15,22 0 0,-22 0 16,0-22-16,0 1 0,21 0 0,-20 21 16,-1-42-16,0 21 0,0-1 0,0 1 15,0-21-15,1 0 0,-22 20 16,21-20-16,-21 0 0,21-1 0,0-20 15,-21 21-15,0-1 0,0 1 16,0 0-16,0 20 0,0-20 0,0 21 16,0 0-16,0 42 31,0 0-31,0 21 0,0 1 0,0-1 16,0 0-16,-21 1 0,21-1 15,0 0-15,0 1 0,0-1 16,0 0-16,0 1 0,0-1 0,0 0 15,0-20-15,0 20 0,0-21 16,0 0-16,0 0 0,21 1 16,0-22-16,0 0 0,1 0 15,20 0-15,-21-22 0,43 1 16,-22 0-16,0 0 0,43-21 16,-43-1-16,1 22 0,-1 0 15,-21-21-15,0-1 0,0 22 0,1-21 16,-22 21-16,0-22 0,0 22 0,0 0 15,0 0-15,-22 21 16,1 0-16,0 0 0,0 0 16,0 0-16,0 21 0,-22 0 15,22 0-15,0 0 0,0 22 0,0-22 16,-1 21-16,22-21 0,-21 22 0,21-22 16,0 0-16,0 21 0,0-20 15,21-1-15,1 0 0,-1 0 0,21-21 16,-21 21-16,43-21 15,-22 0-15,0 0 0,-20 0 0,20 0 16,-21 0-16,21 0 0,-20-21 16,20 0-16,-21 21 0,21-42 15</inkml:trace>
  <inkml:trace contextRef="#ctx0" brushRef="#br0" timeOffset="66903.98">11959 10118 0,'21'-21'31,"0"-1"-31,-21 1 0,22 0 0,-22 0 16,21 0-16,-21 0 0,0-43 16,0 43-16,0-21 0,0-1 15,0 1-15,0 0 0,0-1 0,0 1 16,-21 0-16,-1-1 0,-20 1 15,21 21-15,-21 0 0,-1 21 16,22 0-16,-21 0 16,-1 42-16,1 0 0,21 1 15,-21-1-15,20 0 0,1 22 16,-21 42-16,21-64 0,0 21 16,21-20-16,0-1 0,0 0 15,0-20-15,0 41 0,21-42 16,0 0-16,0 1 0,0-1 0,0-21 15,22 0-15,-22 0 0,0 0 16,21 0-16,22-21 16,-22-1-16,-21 1 0,22 21 0,-22-21 15,21 0-15,-21-21 0,1 20 16,-1 1-16,0-21 0,-21 21 0,0-22 16,21 1-16,-21 0 0,0-1 0,0 22 15,0-21-15,0 21 0,0 0 16,0-1-16,0 1 0,0 0 0,0 42 31,0 0-31,0 1 0,0-1 16,0 21-16,0-21 0,0 22 0,0-1 15,0-21-15,0 21 0,0 1 16,0-22-16,0 21 0,0-21 0,0 22 16,0-1-16,0-21 0,0 0 15,21 1-15,0-22 16,1 0-16,-1 21 0,0-21 15,0 0-15,0 0 0,43 0 0,-43-21 16,0-1-16,64 1 16,-64 0-16,0 0 0,43-43 15,-22 22-15,0-21 16,-21 41-16,-21-20 0,0 21 0,0 0 16,0 0-16,0-1 0,0 1 15,-21 21 1,21 21-16,0 1 15,0-1-15,0 0 0,0 0 16,0 0 0,0 0-16,0 1 0,0-1 0,21-21 15,-21 21-15,22 0 0,-22 0 0,21 0 16,-21 1-16,0-1 16,0 0-16,21-21 0,-21 21 0,0 0 15,21-21-15,-21 21 0,21-21 16,0 0-16,1 0 0,-1 0 15,0 0-15,0 0 0,0 0 0,22 0 16,-22 0-16,0-21 0,21 0 16,1 21-16,-22-21 0,21 0 15,0 0-15,1-1 0,-22 1 0,21 0 16,-21-21-16,1 21 0,-1-22 0,0 1 16,0 21-16,-21-22 0,0-20 15,0 42-15,0 0 0,-21-22 16,0 43-16,0 0 15,-1 0-15,1 0 0,-21 0 0,21 21 16,-22 1-16,22 20 0,0-21 16,0 21-16,-21 1 0,42-22 0,-22 21 15,22 22-15,0-43 0,0 0 16,0 21-16,0-20 0,0-1 0,22-21 16,-1 21-16,0 0 0,0-21 15,21 0-15,-20 0 16,20 0-16,-21 0 0,21 0 0,-20 0 15,20 0-15,-21 0 0,0 0 16,0-21-16,1 21 0,-1 0 16,0-21-16,-21 0 15,0-1 1,-21 22 0</inkml:trace>
  <inkml:trace contextRef="#ctx0" brushRef="#br0" timeOffset="67063.47">13398 10097 0,'0'0'0</inkml:trace>
  <inkml:trace contextRef="#ctx0" brushRef="#br0" timeOffset="70391.53">15303 9504 0,'0'0'0,"-21"0"0,0 0 15,0 0-15,0 0 16,0 21-16,21 0 16,0 0-16,0 1 0,0-1 15,0 0-15,0 0 0,21 0 16,0 0-16,0 1 15,21-22-15,-20 0 0,-1 0 16,0 0-16,21 0 0,-21 0 16,1-22-16,20 1 0,-21 0 0,0 0 15,0 0-15,1 0 0,-1-22 16,-21 22-16,0-21 0,0 21 16,0-1-16,0 1 0,0 0 0,0 0 15,0 0-15,0 42 31,0 21-31,0 1 16,0-1-16,0 0 16,0 1-16,0 20 0,0-21 0,0 22 15,0-1-15,0-20 0,0-1 0,0 22 16,0-22-16,0 0 0,0 1 16,0-1-16,0-21 0,0 21 0,0-20 15,-21-1-15,-1 21 0,1-21 16,0 0-16,0 1 0,0-22 15,0 0-15,-22 0 0,22 0 16,0-22-16,-21 1 16,20 0-16,-20 0 0,21 0 0,-21-22 15,20 22-15,1 0 0,-21-21 16,21 21-16,0-22 0,-22 22 0,22 0 16,0 0-16,21 0 0,0-1 0,-21 22 15,21 22 1,0-1-1,0 21-15,21-21 0,0 0 16,0 22-16,0-22 0,1 21 0,20-21 16,-21 22-16,0-22 0,22 21 0,-22-21 15,21 1-15,0-1 0,-20 0 16,20-21-16,0 21 0,-21-21 16,22 0-16,-1 0 0,0 0 0,1-21 15,41-21-15,-20 20 16,-22 1-16,-21 0 0,22-21 0,-22 21 15,21-1-15,-21-20 0,1 21 16,-22-21-16,0-1 0,0 1 16,0 21-16,0-22 0,0 1 0,0 21 15,0 0-15,0 0 0,0-1 16,-22 22-16,1 22 16,0-22-16,21 21 0,-21 0 15,21 21-15,0-21 0,0 43 16,0-22-16,0-21 0,0 22 15,0-22-15,0 0 0,0 21 0,0-20 16,0-1-16,0 0 0,21 0 16,0-21-16,0 0 0,1 21 15,-1-21-15,0 0 0,21 0 0,-21 0 16,22-21-16,-1 0 0,0 21 16,1-21-16,-1 0 0,0-1 0,1 1 15,-1 0-15,-21-21 0,22 21 16,-22-1-16,0-20 0,-21 21 0,0-21 15,0 20-15,0-41 0,0 42 16,0 0-16,-21 21 16,0 0-16,-1 0 15,22 21-15,-21 0 0,21 0 0,0 21 16,0-20-16,0 20 0,0 0 16,21 1-16,1-22 0,-1 21 15,0-21-15,-21 0 16,0 1-16,21-1 0,-21 0 0,21-21 15,-21 21-15,-21-21 32,0-21-17,0 21-15,21-21 0,-21 0 16,-1-1-16,1 1 0,0 0 0,21 0 16,-21 0-16,0 21 15,21 21 16,0 0-31,0 0 0,0 0 16,0 1-16,21-1 0,0 0 16,0 0-16,0 0 0,1-21 15,-1 21-15,0-21 0,0 0 16,0 0-16,0 0 0,43 0 16,-43 0-16,21-21 0,1 0 15,-22 0-15,0 0 0,0 0 16,0-1-16,1-20 0,-1 21 15,-21-21-15,0-1 0,21 1 0,0 0 16,-21-1-16,0-20 0,0-1 16,21 22-16,-21-22 0,0 22 0,0 0 15,21-1-15,-21 1 0,0 21 16,0 0-16,0 0 0,0 42 31,0 0-31,0 21 0,-21 1 16,21-1-16,-21 0 0,21 22 15,-21-22-15,21 0 0,0 22 0,0-22 16,0 1-16,0-1 0,0 0 16,0-21-16,0 22 0,0-22 0,0 0 15,21 0-15,0 0 0,0 1 16,1-22-16,20 0 0,-21 0 16,0 0-16,0 0 0,22 0 15,-22 0-15,0 0 0,21-22 0,1-20 16,-22 42-16,0-21 0,0 0 15,0-22-15,-21 22 0,0 0 16,22-21-16,-22 21 0,0-1 0,0 1 16,0 0-16,0 0 0,0 42 47,0 0-47,0 22 0,-22-22 0,22 0 15,0 0-15,0 21 0,0-20 16,0-1-16,-21 0 0,21 0 0,0 0 15,0 0-15,0 1 16,21-22-16,1 0 0,-1 0 0,0 0 16,0 0-16,0 0 0,0 0 15,22 0-15,-22 0 0,21-22 0,-21 1 16,1 0-16,20 21 0,0-63 16,-21 41-16,-21 1 0,22-21 15,-22 21-15,21-22 0,-21-20 16,0 42-16,0 0 0,0-1 15,-21 44 1,21-1 0,-22 0-16,22 0 0,-21 21 15,0-20-15,21-1 0,-21 21 0,21-21 16,-21 0-16,21 1 0,0 20 0,-21-21 16,21 0-16,-22 0 15,44-42 16,-1 21-15,-21-21-16,21 0 0,-21 0 16,21 0-16,0-1 0,0-20 15,1 21-15,-1-21 0,21 20 16,-21 1-16,0-21 0,1 21 0,20 0 16,0-1-16,-21 22 15,1 0-15,-1 22 0,-21-1 16,0 21-16,0-21 0,0 0 15,0 22-15,0-22 0,0 42 16,0-41-16,0 20 0,0-21 16,0 0-16,0 0 0,21 1 0,0-1 15,0-21-15,0 21 0,22-21 16,-22 0-16,21 0 0,1 0 0,-1 0 16,64 0-16,-43 0 0,1 0 15,-1 0-15,1-21 0,-1 0 16,43-22-16,-64 22 15,1-21-15,-1 21 0,-21-22 0,22 22 16,-22-21-16,-21-1 16,0 1-16,0 21 0,0-21 0,0 20 15,0 1-15,0 0 0,-21 0 0,-1 21 16,-20 0-16,21 0 0,-21 21 16,20 0-16,-20 0 0,0 1 0,-1-1 0,22 21 15,-21-21-15,-22 43 16,64-22-16,0-21 0,0 0 0,0 1 15,0-1-15,0 0 0,22-21 16,-1 21-16,21-21 0,-21 0 16,0 0-16,22 0 0,-22 0 15,42 0-15,-41-21 16,20 0-16,-21 21 0,-21-21 0,21 21 16,-21-22-16,21 1 0,-21 0 0,0 0 15,0 0-15,0 0 16,0-1-16,0 1 0,0 0 15,0 42 17,0 0-32,0 1 0,0-1 15,0 0-15,-21 21 16,21-21-16,-21 22 0,21-1 0,0-21 16,0 22-16,-21 20 0,21-21 0,0 22 15,-21-1-15,21 1 0,0-1 16,0 1-16,0 21 0,0-1 0,-21-20 15,21 20-15,0 1 0,-22 0 0,22 105 16,0-126-16,0 20 16,0 1-16,0-21 0,-21-1 0,21 1 15,-21-1-15,21-21 0,-21-20 0,21 20 16,-21-21-16,0-21 0,-1 0 16,-20 0-16,21 0 0,-21 0 15,20 0-15,-20-21 0,0 0 0,21 0 16,-22-1-16,22-20 0,-21 21 15,21 0-15,21-22 0,-22 22 16,22-21-16,-21 21 0,21-22 0,0 22 16,0-21-16,0 0 0,0-22 15,0 22-15,0-22 0,0 22 0,0-22 0,0 1 16</inkml:trace>
  <inkml:trace contextRef="#ctx0" brushRef="#br0" timeOffset="70603.97">17907 9483 0,'0'0'0,"-21"-21"0,21-1 16,0 1-16,0 0 0,-21 0 16,-1 21-1,1 0 16,0 21-31,0-21 16,0 21-16,0-21 0,-1 21 0</inkml:trace>
  <inkml:trace contextRef="#ctx0" brushRef="#br0" timeOffset="70791.78">16764 9906 0,'0'0'0,"0"21"0,0 0 0,21-21 31,0 0-31,0 0 0,1 0 16,-1 0-16,21 0 0,-21 0 0,22 0 16,41-21-16,-41 0 0</inkml:trace>
  <inkml:trace contextRef="#ctx0" brushRef="#br0" timeOffset="72007.77">19791 10033 0,'0'0'0,"21"0"16,0 0-16,0 0 16,0 0-16,1 0 0,-1 0 0,0-21 15,0 0-15,0 0 0,0-22 0,1 22 16,-1-21-16,0-1 0,0 1 15,0 0-15,22-64 0,-43 42 16,21 22-16,0 0 16,-21-22-16,0 22 0,21 0 0,-21 20 15,21-20-15,-21 21 0,0-21 16,0 63 0,0 0-16,0 0 15,-21 21-15,0 1 0,0-1 16,21 0-16,-21 1 0,-1 20 0,1-20 15,21 20-15,0-21 0,0 22 0,0-22 16,0 1-16,0-1 0,0 21 16,0-41-16,21-1 0,1 0 15,-1 0-15,0-21 0,21 0 16,22 0-16,-22 0 0,0 0 16,1-21-16,-1 21 0,0-21 0,1-22 15,-1 22-15,-21-21 16,22 0-16,-1-1 0,-21-20 0,21 20 15,-20-20-15,41-43 0,-42 43 16,0-1-16,1 22 0,-1-1 16,-21 1-16,0 21 0,0-21 15,0 20-15,-21 22 16,-1 43-16,1-22 16,0 21-16,-21 1 0,21-1 15,-1 0-15,-20 1 0,21 20 0,0-21 16,0 22-16,-1-22 0,1 64 15,21-64-15,-21-20 0,21 20 16,-21-21-16,21 0 0,0 0 16,-21 1-16,21-1 0,21-42 31,0 21-31,0-22 16,0 1-16,1-21 0,-1 21 15,0-22-15,0 22 0,21-21 16,-20 0-16,20-22 0,0 22 15,-21 21-15,22-22 0,-22 22 16,0 21-16,-21 21 16,21 0-16,-21 22 0,0-22 15,0 0-15,0 21 0,0 1 16,0-22-16,0 21 0,0-21 0,0 22 16,21-22-16,-21 0 0,22 0 15,-1 22-15,0-43 0,0 21 0,21 0 16,-20-21-16,20 21 15,-21-21-15,21 0 0,1 0 0,41 0 16,-41-21-16,-1 21 0,22-21 16,-22 0-16,0-1 0,1 1 15,-1-21-15,0 21 0,-21-22 16,22 1-16,-22 0 0,0-1 0,0 1 16,0-21-16,1 20 0,-22 22 15,0 0-15,-22 21 16,1 0-16,0 0 15,0 21-15,0 0 0,-22 0 0,22 22 16,0-1-16,0 0 0,0-20 16,21 20-16,0 0 0,0 22 15,0-22-15,0-21 0,21 0 0,0 1 16,0-1-16,0-21 0,22 21 16,-22-21-16,21 0 0,1 0 0,-1 0 15,0 0-15,1 0 0,-1 0 0,0 0 16,-21-21-16,22 21 0,-1-21 15,-21-1-15,0 1 0,1 0 16,-1-42-16,-21 41 0,0 1 16,0 0-16,0 0 0,0 0 15,-21-22-15,-1 22 0</inkml:trace>
  <inkml:trace contextRef="#ctx0" brushRef="#br0" timeOffset="72284.05">20024 9673 0,'-43'0'0,"86"0"0,-107 0 0,22 0 16,21 0-16,42 0 15,0-21 1,21 21-16,-21 0 0,22-21 15,-1 0-15,0 21 0,22 0 0,42-21 16,-43 21-16,-20-22 16,20 22-16,-21 0 0,1 0 0,-1-21 15,-21 21-15,0 0 0,-21-21 16,-21 21 0,0 0-16</inkml:trace>
  <inkml:trace contextRef="#ctx0" brushRef="#br0" timeOffset="75016.69">7345 11938 0,'0'-21'15,"0"0"-15,21 21 16,0-21-16,0-1 0,-21 1 0,21 0 15,1 0-15,-22 0 0,21 0 16,-21-1-16,0 1 0,0 0 0,0 0 16,-21-21-16,-22-1 0,22 22 15,-21 0-15,21-21 0,-1 20 16,-20 1-16,0 21 0,21-21 0,-22 21 16,1 0-16,0 0 0,-1 21 15,1-21-15,-22 21 0,1 43 16,21-43-16,-1 21 0,22 1 15,-21-1-15,21 0 0,21 1 0,0-1 16,0 0-16,0-20 0,0 20 16,0 0-16,0-21 0,42 1 15,-21-1-15,0 0 0,22-21 0,-1 0 16,0 0-16,1 0 0,-1-21 16,0 0-16,1-1 0,-1 1 0,0 0 15,22-21-15,-22 21 0,-21-1 0,22-20 16,-1 21-16,0-21 0,-21 20 15,1-20-15,20 0 0,-42-1 16,21 22-16,-21 0 0,0 0 16,-21 42 15,21 0-31,-21 22 0,21-22 16,-21 21-16,21-21 0,0 22 0,0-22 15,0 21-15,0-21 0,0 0 16,0 22-16,0-22 0,0 0 0,21 0 15,0-21-15,0 0 0,0 0 16,0 0-16,22 0 0,-1 0 0,43-21 16,-43 0-16,0 0 0,1 0 15,20-22-15,-42 22 0,22 0 16,-1 0-16,-21-22 0,22 22 0,-22-21 16,-21 21-16,21-22 0,-21 22 15,0-21-15,0 21 0,0 0 16,0-1-16,0 1 0,0 42 31,0 1-31,0-1 0,0 0 0,0 21 16,0-21-16,0 22 0,0-1 0,-21 0 15,21 1-15,0-1 0,0 22 16,0-1-16,0-21 0,0 22 0,0-22 16,0 22-16,0-22 0,0 22 15,0-22-15,0 0 0,0-21 0,-21 22 16,21-22-16,0 0 0,0 0 0,0 0 15,0 1-15,-22-22 32,22-22-32,0 1 0,0 0 15,0 0-15,0 0 0,0-22 16,0 22-16,-21-21 0,21-22 0,-21 22 16,21-21-16,0-1 0,0 1 0,0-1 15,0 1-15,0-1 0,0 1 16,0-1-16,21 1 0,0-1 0,1 1 15,-1 20-15,0 1 0,0 0 16,0-1-16,0 22 0,1 0 0,-1 0 16,21 21-16,0 21 15,-20 0-15,-1 0 0,-21 22 16,21-1-16,0 0 0,-21 1 0,0-1 16,0 0-16,0 1 0,0-22 15,0 21-15,0-21 0,0 0 0,0 22 16,-21-22-16,21 0 0,-21-21 15,0 0-15,-1 0 16,1 0-16,0 0 0,21-21 16,-21 0-16,21 0 0,-21 21 0,21-22 15,0 1-15,0 0 0,0 0 16,-21 21-16,21-21 0,0 42 31,0 0-15,0 0-16,21 0 0,0 1 15,0-1-15,-21 0 0,21-21 0,0 21 16,1 0-16,-1-21 16,0 0-16,0 0 0,0 0 0,0 0 15,1 0-15,20 0 0,-21 0 16,21 0-16,-20-21 0,20 0 0,0 21 0,1-21 16,-22 0-16,21-1 0,-21-20 0,0 21 15,1 0-15,-1-22 0,0 1 16,0 21-16,-21-21 0,0-1 15,21 1-15,-21 21 0,0 0 0,0-22 16,0 22-16,0 42 31,0 0-31,-21 22 0,21-22 16,-21 21-16,21 1 0,0-1 0,-21 0 16,21 22-16,-21-22 0,21 0 0,0 22 15,-22-1-15,1 1 0,21-1 16,-21 1-16,21-1 0,0 1 0,-21-1 15,21 1-15,-21-22 0,21 22 0,0-22 16,0 43 0,0-64-16,0 21 0,0-21 0,0 1 0,0-1 15,0 0-15,0-42 32,0 0-32,0-1 0,0-20 15,0 21-15,21-21 0,0-22 0,-21 22 16,0-22-16,0 1 0,21-85 15,-21 63-15,21 21 0,-21-84 16,0 64-16,43-65 16,-22 86-16,0-1 0,-21 1 15,21-1-15,0 1 0,1 21 0,20-1 16,-21 1-16,0 21 0,0 0 16,1-1-16,20 22 0,-21 0 15,0 22-15,0-1 0,1 21 0,-1 0 16,0-20-16,-21 20 0,0 0 15,0 1-15,0-1 0,0 0 0,0-21 16,0 22-16,0-22 0,0 0 16,0 0-16,-21 0 0,0 1 15,-1-22-15,1 0 0,0 0 16,0 0-16,0 0 0,0-22 16,-1 1-16,1 0 0,21 0 15,-21 0-15,21 0 0,-21-1 16,21 1-16,0 42 31,0 1-31,0-1 16,0 0-16,0 0 0,21 0 0,-21 0 15,21 1-15,-21-1 0,21 0 0,1 0 16,-1 0-16,0 0 16,21-21-16,1 0 0,-22 0 15,0 0-15,0 0 0,21 0 16,-20 0-16,20 0 0,-21-21 0,21 21 15,-20-21-15,-1 0 0,0-21 0,0 20 16,0-20-16,0 0 0,1-1 16,-1 1-16,0-21 0,0-1 15,-21 22-15,0-22 0,21 22 0,-21 0 16,0-1-16,0 1 0,0 0 16,0 20-16,0 1 0,-21 21 31,0 21-31,21 1 0,0 20 0,-21 0 15,21 1-15,-21-1 0,-1 64 16,22-43-16,0-20 0,0-1 16,0 0-16,0 1 0,0-1 0,22 0 15,-1-21-15,-21 1 0,21-1 0,0 0 16,0 0-16,22 0 0,-22-21 16,0 0-16,21 0 0,-21 0 0,22 0 15,-1 0-15,0 0 0,1-21 16,-1 0-16,-21 0 0,22 0 15,-22-22-15,0 22 0,0-21 0,0 21 16,-21-22-16,0 22 0,21-21 16,-21 21-16,0 42 31,0 0-31,0 21 0,-21-21 16,21 1-16,-21-1 0,21 21 0,0-21 15,0 0-15,0 1 0,0-1 0,0 0 16,0 0-16,21-21 15,0 0-15,1 0 0,-1 0 16,0 0-16,0 0 0,0 0 16,0-21-16,-21 0 15,22 21-15,-22-21 0,21-22 0,-21 22 16,21 0-16</inkml:trace>
  <inkml:trace contextRef="#ctx0" brushRef="#br0" timeOffset="75184.66">10287 11091 0,'-21'0'0,"42"0"0,-63 0 0,20 0 0,1 0 16,0 0-16,0 0 15,0 0-15,42 0 47,0 0-47,0 0 16</inkml:trace>
  <inkml:trace contextRef="#ctx0" brushRef="#br0" timeOffset="75640.53">10753 11282 0,'0'0'0,"21"-21"0,-21 0 16,21-1-16,-21 1 0,0-21 15,0 21-15,0 0 0,0-1 16,0 1-16,-21 21 16,0 0-16,-1 0 15,1 21-15,21 1 0,-21-1 16,0 21-16,0 0 0,21 1 16,0-1-16,0 0 0,-21 22 0,21-22 15,0 1-15,0-1 0,0-21 0,0 21 16,0 1-16,0-22 0,21 0 15,-21 0-15,21 0 0,0 1 0,21-22 16,-20 0-16,20 21 0,0-21 16,1 0-16,62 0 15,-62-21-15,20-1 0,1 22 0,-22-21 16,22 0-16</inkml:trace>
  <inkml:trace contextRef="#ctx0" brushRef="#br0" timeOffset="77553.47">11557 11494 0,'21'-43'0,"-42"86"0,63-107 0,-42 22 16,0-1-16,0 1 0,0 0 15,0-1-15,0 1 0,0 21 0,0 0 16,-21 0-16,21-1 0,-21 1 0,0 21 16,0 0-16,-1 0 0,1 21 15,0 1-15,-21-1 0,21 21 16,-1 0-16,1 1 0,0-1 16,0 0-16,0 1 0,0-1 15,21 0-15,0 1 0,-22-1 0,22-21 16,0 22-16,0-22 0,0 0 15,22 0-15,-1-21 16,0 0-16,0 0 0,0 0 0,22 0 16,-22 0-16,0 0 0,0-21 15,21 0-15,-20 0 0,-1-1 0,0 1 16,0 0-16,0-21 0,0-1 16,1 1-16,-1 0 0,-21-1 0,21 1 15,-21 0-15,21 21 0,-21-22 0,0 22 16,0 0-16,0 42 31,0 0-31,-21 22 16,0-22-16,21 21 0,-21 0 15,21 1-15,-22-22 0,22 21 0,0 1 16,0-1-16,0-21 0,0 0 16,0 22-16,0-22 0,0 0 0,22 0 15,-1 0-15,0-21 0,0 0 16,0 0-16,0 0 0,22 0 15,-22 0-15,21 0 0,-21-21 0,22 0 16,-1 0-16,22-22 0,-22 22 16,-21-21-16,21 21 0,-20-22 15,-1 1-15,0-21 0,0 20 16,0-20-16,0 20 0,22-62 16,-22 62-16,-21-20 0,0 20 15,21 22-15,-21-21 0,21 0 0,-21-1 16,-21 64-1,21 1 1,-21-1-16,0 21 0,0 0 0,21 1 16,-22 20-16,22-20 0,-21 20 15,21-21-15,0 22 0,0-22 0,0 1 16,0 41-16,0-63 0,0 22 16,0-22-16,21 0 0,1 0 15,-1 22-15,0-43 16,0 0-16,0 0 0,0 0 0,1 0 15,-1 0-15,0 0 0,21 0 16,-21-22-16,1 1 0,-1 21 0,21-21 16,-21-21-16,0 21 0,1-1 15,-22-20-15,21 21 0,0-21 0,-21-1 16,21 22-16,-21 0 0,0-21 16,0 20-16,0 1 0,0 42 31,0 22-16,-21-22-15,21 0 0,0 0 16,0 22-16,0-22 0,-21 21 0,21-21 16,0 0-16,0 22 0,0-22 15,0 0-15,0 0 0,0 0 0,21-21 16,0 22-16,0-22 0,0 0 16,22 0-16,-22 0 0,0 0 15,0 0-15,22 0 0,-22 0 0,21 0 16,-21-22-16,22 1 0,-1 0 0,-21 0 15,21 0-15,-20-22 0,-1 22 16,0 0-16,0-21 0,0-1 16,0 22-16,1-21 0,-22 21 15,0 0-15,0-1 0,0 1 16,0 42 0,0 1-1,-22-1-15,1 0 0,21 21 0,0-21 16,-21 1-16,21 20 0,-21-21 0,21 21 15,0-20-15,0-1 0,0 0 16,0 0-16,0 0 0,0 0 0,42 1 16,-42-1-16,21-21 0,22 0 15,-22 0-15,0 0 0,0 0 16,22 0-16,-22 0 0,21 0 16,-21 0-16,22-21 0,-22-1 0,0 22 15,0-21-15,0 0 0,0-21 16,-21 21-16,0-43 0,0 22 15,0-1-15,0 1 16,0 0-16,0-1 0,0-20 0,-42 42 16,21-22-16,0 43 0,-64-21 15,43 21 1,-1 0-16,1 0 0,0 21 0,-22 22 16,43-1-16,0-21 0,21 64 15,0-43-15,0-21 0,0 22 16,21-1-16,0-21 0,0 22 0,22-22 15,-22 0-15,21 0 0,1 0 16,-1 0-16,0 1 0,-21-22 16,22 0-16,-1 0 0,0 0 0,1 0 15,20 0-15,-42 0 0,1 0 16,-1-22-16,0 1 0,0 0 16,21-21-16,-20-1 0,-22 22 15,21-63-15,-21 41 0,21 22 16,-21-21-16,0-1 0,0 22 15,0 0-15,0 0 0,0 42 32,0 0-32,0 22 15,0-22-15,0 0 0,-21 21 0,0-21 16,21 22-16,-22-22 0,22 0 16,0 21-16,0-20 0,-21-1 0,21 0 15,0 0-15,-21 0 0,21 0 16,0 1-1,0-44 1,0 1 0,0 0-16,21 0 15,0 0-15,-21 0 0,22-22 0,-1 22 16,0-21-16,0-1 0,21 1 16,-20 0-16,20-1 0,-21 22 15,21 0-15,-20-21 0,20 42 0,-21-21 16,0 21-16,22 0 0,-22 21 15,0 42-15,-21-42 16,0 22-16,0-1 0,0 0 0,0 1 16,0-22-16,0 21 0,0 1 15,21-22-15,-21 0 0,21 21 16,-21-21-16,21 1 0,-21-1 0,22-21 16,-1 21-16,0-21 0,0 0 0,21 0 15,-20 0-15,-1 0 0,21 0 0,0 0 16,-20 0-16,20 0 0,-21-21 0,21 0 15,-20-1-15,-1 22 0,0-42 16,0 21-16,0 0 0,0-22 16,1 22-16,-1-21 0,0 0 0,-21-1 15,21 1-15,-21 21 0,21-22 16,-21-20-16,0 42 0,0 0 16,0-1-16,-21 1 0,0 21 15,-21-42-15</inkml:trace>
  <inkml:trace contextRef="#ctx0" brushRef="#br0" timeOffset="77795.33">13758 10689 0,'-63'0'31,"42"0"0,-1 0-15,1 0 0,0 0-16,0 0 15,0 0-15</inkml:trace>
  <inkml:trace contextRef="#ctx0" brushRef="#br0" timeOffset="78073.17">12023 11134 0,'0'0'0,"-22"21"0,44-21 31,-1 0-31,21 0 0,-21-21 16,22 21-16,-1 0 0,0-21 0,1 21 15,-1 0-15,0-22 0,-21 22 16,22 0-16,-22 0 0,0 0 0,-21-21 47,-21 21-47,0 0 0,0 0 0</inkml:trace>
  <inkml:trace contextRef="#ctx0" brushRef="#br0" timeOffset="81267.87">529 12954 0,'-21'0'31,"0"0"-15,0 0-16,42 0 63,0-21-63,0 21 0,0-21 15,22 21-15,-1-21 0,0-1 0,1 1 16,-22 0-16,21 0 0,0 0 15,1-22-15,-22 22 0,21 0 0,-21 0 16,1 0-16,-1-22 0,0 22 16,-21 0-16,0 0 0,0 0 15,0 0-15,0-1 0,0 1 16,0 0-16,-21 0 0,0 0 16,-1 0-16,22-1 0,-21 22 0,0 0 15,0 22 1,21-1-16,0 0 0,0 21 15,0 1-15,0 20 0,0-21 16,0 43-16,0-21 0,0 20 16,0-20-16,0 20 0,0 1 0,-21 0 15,21-1-15,0 22 0,0-21 16,-21 0-16,21 20 0,0-20 0,0 0 16,0-1-16,0 1 0,0-21 15,0-1-15,0 1 0,0-1 16,0-21-16,0 1 0,0-22 15,0 21-15,21-42 16,0 0-16,0 0 0,0 0 0,0-21 16,1 0-16,-1 0 0,0 0 15,0-22-15,21 1 0,-20 0 16,-1 20-16,-21-41 0,0 21 16,21-1-16,-21-20 0,0 20 0,0-20 15,-21-1-15,0 1 0,-22-43 16,1 43-16,21 20 0,-22 1 15,22 0-15,-21-1 0,21 1 0,0 21 16,-22 0-16,22-1 16,21 1-16,-21 21 0,21-21 15,21 0 1,0 21 0,0-21-16,22 21 0,-1-21 0,0-1 15,1 1-15,-1 0 0,22-21 16,-22 21-16,21-1 0,-20-20 0,20 21 15,-20-21-15,-22 20 0,21 1 16,-21-21-16,0 21 0,-21 0 16,0-1-16,0 1 15,0 0-15,-21 21 16,0 0-16,0 0 16,0 21-16,21 0 0,0 1 15,-21 20-15,21-21 0,0 21 0,0 1 16,0-1-16,0 0 0,0 1 15,0-22-15,0 21 0,21 1 16,-21-22-16,21 0 0,0 21 0,0-21 16,0-21-16,1 22 0,20-1 15,-21-21-15,0 0 0,0 0 16,22 0-16,-22 0 0,42-43 16,-20 22-16,-22 0 15,0 0-15,-21 0 16,21-22-16,-21 22 0,0-63 15,0 41-15,0 1 0,0 0 16,0-1-16,-21 1 0,0 0 0,0 20 16,0-20-16,-1 21 0,-20 0 15,21 21-15,0 0 0,0 0 16,-22 0-16,22 0 0,-21 0 0,21 21 16,-1 0-16,1 0 0,0 22 15,0-1-15,0 0 0,21 1 0,0-1 16,0 0-16,0-21 0,0 22 15,0-1-15,21-21 0,0 0 0,21 1 16,1-1-16,-22-21 16,21 0-16,1 0 0,20 0 0,-21 0 15,1 0-15,20-21 0,-20 21 16,-1-22-16,21-20 0,-20 21 0,20 0 16,-20-22-16,-1 22 0,0-21 15,1 21-15,-22-22 0,0 22 16,-21 0-16,0-21 0,0 21 15,0-1-15,-21 1 0,0 21 16,-1 0-16,1 0 0,0 0 0,0 21 16,0-21-16,0 22 0,21-1 15,-22 0-15,22 0 0,0 0 16,0 22-16,0-22 0,22 0 16,-1 21-16,0-21 0,-21 1 0,21 20 15,-21-21-15,21 0 0,-21 0 16,0 22-16,0-22 0,0 0 0,0 0 15,0 0-15,0 1 16,0-44 31,0 1-47</inkml:trace>
  <inkml:trace contextRef="#ctx0" brushRef="#br0" timeOffset="84819.94">4022 13208 0,'0'0'0,"-22"0"16,22-21-1,0 0-15,0 0 0,0-1 16,0 1-16,22-21 0,-1 21 0,-21-22 16,21 1-16,0 0 0,0-1 15,0-20-15,-21 21 0,22-1 16,-1-20-16,21 20 0,0-41 16,1 41-16,-22 1 0,21 21 15,-21-21-15,1 42 0,-1-22 0,0 22 16,0 0-1,-21 22-15,0-1 0,0 0 16,0 0-16,0 0 0,0 0 16,0 1-16,0-1 0,0 0 0,0 0 15,-21 0 1,0-21 15,21-21-31,0 0 0,-21 21 16,21-21-16,-22 0 0,1 21 0,0-22 15,21 1-15,-21 0 0,0 21 16,0-21-16,-22 21 0,22 0 16,0 0-16,0 21 15,0 0-15,-1 0 16,22 22-16,0-22 0,-21 42 16,21-20-16,-21 20 0,21 1 0,0-22 15,0 22-15,0-1 0,0 1 16,0-22-16,0 0 0,0 22 0,21-43 15,0 21-15,-21-21 0,22 22 16,-1-22-16,21-21 0,-21 21 16,22-21-16,-22 0 0,21 0 0,0 0 15,1 0-15,-1-21 0,0 21 16,1-21-16,-1 0 0,0-1 0,1 1 16,-1-21-16,0 21 0,-20-22 15,20 22-15,-21-21 0,0 0 0,0-1 16,-21-20-16,0 42 0,22-22 15,-22 22-15,0 42 32,-22 22-17,22-22-15,0 0 0,0 21 0,-21 1 16,21-22-16,0 21 0,0 0 16,0-20-16,0 20 0,0-21 0,0 21 15,0-20-15,0-1 0,21-21 0,1 21 16,-1-21-16,0 0 0,0 0 15,0 0-15,0 0 0,1 0 0,20 0 16,-21-21-16,0 0 0,0 21 16,22-22-16,-22 1 0,0-21 0,0 21 15,0 0-15,1-22 0,-22 22 16,0-21-16,0 21 0,0-22 0,0 1 16,-43-22-16,22 22 15,-21 21-15,21-21 0,-22 20 16,22 22-16,-21 0 0,21 0 0,-22 0 15,22 0-15,-21 0 0,21 22 16,-1-1-16,1 0 0,0 21 0,0 1 16,21-22-16,0 21 0,0 0 15,0-20-15,0 20 0,0-21 16,21 21-16,0-20 0,0-1 0,22 0 16,-22-21-16,21 21 0,1-21 0,-22 0 15,21 0-15,0 0 0,1 0 0,-1-21 16,0 0-16,1 21 0,-1-21 15,0-1-15,-20 1 0,20 0 16,-21 0-16,0-21 0,0 20 0,1 1 16,-22-21-16,21 21 0,-21 0 15,0-1-15,0 1 0,0 0 0,0 42 32,0 0-17,0 1-15,0-1 0,0 21 16,0-21-16,0 22 0,0-22 0,0 21 15,0-21-15,0 0 0,0 22 0,0-22 16,0 0-16,0 0 0,0 0 16,0 1-16,21-22 31,-21-22-15,0 1-16,21 21 0,-21-21 15,21 0-15,-21 0 0,0-22 16,0 22-16,21-21 0,1-22 15,-22 43-15,21-21 0,-21 0 16,21 20-16,-21 1 0,21 0 0,0 0 16,0 21-16,1 0 0,-1 21 15,0 0-15,-21 0 16,21 1-16,-21 20 0,21-21 0,-21 21 16,0-20-16,21 20 0,-21-21 15,0 21-15,22-20 0,-22-1 16,0 0-16,0 0 0,0 0 0,0 0 15,0 1-15,21-22 32,0 0-32,-21-22 15,0 1-15,21 0 0,0 0 16,0 0-16,-21 0 0,22-1 0,-1-20 16,-21 21-16,21-21 0,0-1 15,-21 22-15,21-21 0,22-22 16,-22 43-16,-21 0 15,21 21-15,0 21 16,-21 0-16,21 0 0,-21 1 16,0-1-16,0 21 0,0-21 15,0 22-15,0-22 0,0 21 0,0 0 16,0-20-16,0-1 0,0 21 16,0-21-16,21 0 0,1 1 0,-22-1 15,42 0-15,-21-21 0,0 0 16,22 0-16,-22 0 0,21 0 15,0 0-15,1 0 0,-1 0 0,0 0 16,22-21-16,-22 0 0,-21-1 16,22 1-16,-1 0 0,-21 0 15,0 0-15,-21-22 0,0 22 0,0-21 16,0 21-16,0-22 0,0 22 16,0-21-16,0 21 0,0-22 15,0 22-15,-21 21 0,0 0 0,21 21 16,-21 1-16,0-1 15,21 0-15,-21 0 0,21 0 0,0 22 16,0-22-16,0 21 0,0-21 16,0 0-16,-22 1 0,22 20 0,0-21 15,0 0-15,0 0 0,0 1 16,0-44 15,22 22-15,-22-21-16,0 0 0,0 0 15,21 0-15,0 0 0,0-1 0,-21 1 16,21-21-16,-21 21 0,21-22 16,1 22-16,-1-21 0,0 21 15,0 0-15,-21-1 0,21 22 0,0 0 16,1 0-16,-1 22 16,-21-1-16,21 0 0,-21 0 0,0 21 15,0-20-15,0-1 0,0 21 16,0-21-16,0 0 0,0 22 15,0-22-15,0 0 0,0 21 16,21-42 15,0 0-31,0 0 16,-21-21-16,22 0 0,-1 0 16,-21 0-16,21-22 0,0 22 15,0 0-15,0-21 0,-21 21 0,22-22 16,-1 1-16,0 21 0,0 0 15,0-1-15,0 1 0,1 0 0,-1 21 16,0 0-16,-21 21 16,0 0-16,21 1 0,-21-1 15,0 21-15,0-21 0,0 0 16,0 22-16,0-22 0,0 21 0,0-21 16,0 1-16,0-1 0,0 0 15,0 0-15,0 0 0,21 0 0,0-21 16,22 22-16,-22-22 15,21 0-15,-21 0 0,22 0 0,-1 0 16,0 0-16,-20-22 0,20 22 16,0-21-16,-21 0 0,22 0 0,-22 0 15,0 0-15,0-1 0,-21 1 16,21 0-16,-21-21 0,22 21 0,-22-22 16,0 22-16,0 0 0,0 0 15,0 0-15,0-1 0,0 1 0,-22 21 31,22 21-31,-21 1 16,21-1-16,0 0 0,0 0 16,0 21-16,0-20 0,0-1 0,0 0 15,0 0-15,0 21 0,0-20 0,0-1 16,0 0-16,0 0 16,21 0-16,1-21 0,-1 21 15,0-21-15,0 0 0,0 0 0,0 0 16,1 0-16,-1 0 0,0 0 15,0-21-15,0 0 0,0 0 16,1 0-16,-1 0 0,-21-1 0,21 1 16,0 0-16,-21-21 0,0 21 15,21-22-15,-21 22 0,21-21 0,-21 21 16,0-22-16,0 22 0,0 0 16,0 0-16,0 42 15,0 0 1,0 0-16,0 0 0,-21 1 15,21 20-15,0-21 0,-21 0 16,21 22-16,0-22 0,0 0 0,0 21 16,0-21-16,0 1 0,0-1 0,0 0 15,42 0 1,-20-21-16,20 21 0,-21-21 16,21 0-16,-20 0 0,20 0 0,0 0 15,-21 0-15,22-21 0,-1 0 0,-21 21 16,22-21-16,-22 0 0,0-22 15,0 22-15,0 0 0,0-21 16,1 20-16,-22-20 0,0 21 0,0-43 16,0 43-16,0 0 0,0-21 15,-22 63 1,22 0 0,-21-21-16,21 42 0,0-20 0,0-1 15,0 0-15,0 0 0,0 21 16,-21-20-16,21-1 0,0 0 15,-21 0-15,21 21 0,0-20 16,0-1-16,-21 0 16,21-42 15,21 0-15,-21-1-16,21 1 0,0 0 15,0-21-15,1 21 0,-1-22 16,0 22-16,0-21 0,21-22 15,-20 43-15,-1 0 0,0 0 16,21 21-16,-21 0 16,1 0-16,-1 0 0,-21 21 0,0 0 15,21 0-15,-21 22 0,0-22 0,0 21 16,0-21-16,0 0 0,0 22 16,0-1-16,0-21 0,0 0 15,0 1-15,21-1 0,0-21 16,0 0-16,1 0 0,20 21 15,21-21-15,-41 0 0,20 0 16,0 0-16,-21-21 0,22 21 16,-1-21-16,0-22 15,1 43-15,-22-21 0,-21 0 0,0-21 0,21 20 16,-21 1-16,0 0 16,0-21-16,0 21 0,0-1 0,0-20 15,0 21-15,-21 21 16,21 21-1,0 0-15,0 0 0,0 1 0,-21 41 16,21-42-16,0 22 0,0-22 16,0 0-16,0 0 0,0 21 15,0-20-15,21-1 16,0-21-16,0 0 16,0 0-16,1 0 0,-1 0 0,0 0 15,0 0-15,21-21 0,-20 21 16,-1-22-16,0 1 0,0 0 0</inkml:trace>
  <inkml:trace contextRef="#ctx0" brushRef="#br0" timeOffset="85015.85">9885 12573 0,'-21'0'0,"42"0"0,-85 0 16,43 0-16,0 0 0,0-21 15,42 21 48</inkml:trace>
  <inkml:trace contextRef="#ctx0" brushRef="#br0" timeOffset="85535.75">10414 12700 0,'21'-63'16,"-21"41"0,0 1-1,-21 21-15,0 0 16,0 0-16,-1 21 0,22 1 16,-21-1-16,0 0 0,0 21 0,0 1 15,21-1-15,0 0 0,-21 1 16,-1 20-16,22-21 0,0 1 15,0-1-15,0-21 0,0 22 0,0 20 16,22-42-16,-1 0 0,0-21 16,0 22-16,21-22 0,1 0 15,-1 0-15,0 0 0,1 0 0,-1 0 16,22-22-16,-1 1 0,-21 21 16,22-21-16,-1 0 0</inkml:trace>
  <inkml:trace contextRef="#ctx0" brushRef="#br0" timeOffset="87391.33">11197 12891 0,'0'0'0,"0"-43"0,0 1 0,0 21 16,-21-22-16,0 22 0,0 0 16,-1 0-16,1 0 0,0 21 15,-21 0-15,21 0 0,-22 0 0,22 0 16,-21 0-16,21 21 0,-22 0 16,22 0-16,-21 22 0,21-1 0,-1 0 15,1 1-15,0-1 0,0 0 16,21 1-16,0-22 0,0 21 0,0-21 15,0 22-15,0-22 0,0 0 0,21 0 16,0-21-16,0 21 0,22-21 16,-22 0-16,0 0 0,21 0 0,1 0 15,-22 0-15,21-21 0,1 0 0,-1 0 16,-21 0-16,21-1 0,-20 1 16,-1 0-16,0 0 0,0-21 15,-21-1-15,21 22 0,-21-21 0,0-1 16,0 1-16,0 21 0,0-21 15,0 20-15,0 1 0,0 0 0,-21 21 32,0 21-32,21 22 0,-21-22 15,21 0-15,0 21 0,-21 1 16,21-22-16,0 21 0,0 0 0,0-20 16,0 20-16,0-21 0,0 21 15,21-20-15,0-1 0,-21 0 16,21-21-16,21 0 0,-20 21 0,-1-21 15,0 0-15,21 0 0,-21 0 16,22 0-16,-22-21 0,0 21 16,21-21-16,-20 0 0,-1-1 0,0 1 15,0-21-15,0 21 0,0-22 0,-21 1 16,22-21-16,-22 20 0,21-20 16,-21-22-16,0 22 0,0 20 15,0 1-15,0 0 0,21-1 16,-21-20-16,0 42 0,0-1 15,0 1-15,-21 42 16,0 22 0,21-22-16,0 21 0,0 1 0,0-1 15,0 21-15,-22-20 16,22 20-16,0-20 0,0 20 0,0-21 16,0 22-16,0-22 0,0 43 15,0-43-15,0-21 0,22 1 16,-22 20-16,21-42 0,0 21 0,21 0 15,-21-21-15,22 0 0,-22 0 0,21 0 16,1 0-16,-1 0 0,-21 0 16,21 0-16,-20-21 0,20 21 0,-21-21 15,21 0-15,-20 0 0,-1-22 0,0 22 16,0-21-16,0 21 0,-21-22 16,0 1-16,21 21 0,1-22 15,-22 22-15,0 0 0,0 0 0,0 0 16,0 42-1,0 0 1,0 0-16,0 0 0,0 22 16,-22-22-16,22 0 0,-21 21 0,21-20 15,0 20-15,0-21 0,0 0 0,0 0 16,0 1-16,0-1 0,0 0 16,0 0-16,21-21 15,1 0-15,-1 0 0,0 0 16,0 0-16,21 0 0,-20 0 0,20 0 15,-21-21-15,21 0 0,22-22 16,-43 22-16,0 0 0,0-21 16,1 21-16,-1-22 0,0 22 15,0-21-15,-21 21 0,0-1 0,21-20 16,-21 21-16,0 0 16,0 42-1,0 0-15,-21 0 16,0 22-16,21-1 0,-21-21 0,21 21 15,0 22-15,0-43 0,0 0 16,0 22-16,0-22 0,0 0 16,21-21-16,-21 21 0,21 0 0,0-21 15,22 0-15,-22 0 0,0 0 16,21 0-16,-21 0 0,22 0 16,-22 0-16,21 0 0,1-42 15,-22 42-15,0-21 0,0 0 16,-21-22-16,21 22 0,-21 0 0,0-21 15,0-1-15,0 1 0,-21 21 0,0-22 16,0 1-16,0 0 0,-1 21 16,1-1-16,-21 1 0,21 0 0,-22 21 15,22 0-15,-21 0 0,21 21 16,-22 22-16,22-22 0,0 21 0,0 0 16,0 1-16,21-1 0,0-21 0,0 22 15,0-1-15,0-21 0,0 21 16,21-20-16,0-1 0,0 0 15,0 0-15,43 0 0,-22-21 16,1 0-16,-1 0 0,0 0 16,1 0-16,-1 0 0,0 0 15,1-21-15,-1 0 0,21 0 0,-41 0 16,-1-1-16,0 1 0,0-21 16,0 21-16,0-22 0,1 22 15,-1-21-15,-21 0 0,21 20 0,-21 1 16,21-21-16,-21 21 0,0 42 31,0 0-31,-21 0 16,0 0-16,21 22 0,-21-22 15,-1 21-15,1-21 0,0 22 16,21-22-16,-21 0 0,0 0 0,21 0 16,-21 22-16,-1-22 15,44-42 16,-1 21-15,0-21-16,0-1 0,-21 1 0,21 0 16,0-21-16,22 21 0,-22-22 0,0 1 15,0 21-15,0-22 16,22 1-16,-22 0 0,0 21 0,0-1 16,22 1-16,-22 21 0,0 0 15,0 0-15,0 21 0,-21 1 16,0 20-16,21-21 0,-21 21 0,0-20 15,0 20-15,0 0 0,0-21 16,0 22-16,0-22 0,0 21 0,0-21 16,0 1-16,0-1 0,22 0 15,-1-21-15,0 21 0,0-21 0,0 0 16,0 0-16,22 0 0,-22-21 16,0 21-16,0-21 15,43-22-15,-43 22 0,21 0 16,-21 0-16,1-21 0,-1 20 0,0-20 15,0 0-15,0-1 0,0 1 16,-21 0-16,0 21 0,0-22 0,0 22 16,0 0-16,0-21 0,-21 20 15,0 1-15,-21 0 0,21 21 16,-22-21-16</inkml:trace>
  <inkml:trace contextRef="#ctx0" brushRef="#br0" timeOffset="87588.45">12954 12383 0,'-21'0'0,"42"0"0,-63-22 0,20 22 16,1 0-16,21-21 0,-21 21 16,21-21-16,-21 21 15,0 0 16,0 0-31,-1 0 0</inkml:trace>
  <inkml:trace contextRef="#ctx0" brushRef="#br0" timeOffset="87771.44">11472 12700 0,'-21'21'15,"42"-42"-15,-63 42 0,42 0 0,21-21 32,0 0-32,22 0 0,-22 0 0,21 0 15,0-21-15,1 0 0,-1 21 0,64-21 16,-43 0-16</inkml:trace>
  <inkml:trace contextRef="#ctx0" brushRef="#br0" timeOffset="89080.05">15303 13060 0,'0'0'0,"0"21"0,-21-21 0,21-21 32,0 0-32,0 0 15,0-1-15,0 1 0,21 0 16,-21 0-16,22 0 0,-22-22 0,21 22 15,0-21-15,-21 0 0,0-1 16,21 1-16,-21 0 0,0-1 0,21 1 16,-21 0-16,0-1 0,0 22 15,0-21-15,0-1 0,0 22 0,0-21 16,0 21-16,-21 21 16,0 0-16,0 0 0,21 21 15,-21 21-15,21-21 0,0 22 16,0-1-16,0 0 0,0 22 15,-22-22-15,22 85 0,0-84 16,0 20-16,0-21 0,0 22 0,0-22 16,0 1-16,0-22 0,0 21 15,0-21-15,22 0 0,-1 1 0,-21-1 16,42-21-16,-21 0 0,0 0 16,1 0-16,-1 0 0,21 0 15,-21 0-15,22 0 0,-22-21 0,0 21 16,0-22-16,0 1 0,0 0 15,1 0-15,-1 0 0,-21 0 0,0-1 16,21 1-16,-21 0 0,21 21 0,-21-21 16,21 21-16,-21-21 15,0 0-15,0-1 16,21 1 0,1 21-1,-1-21-15,0 21 16,0 0-16,0-21 0,0 0 0,1 21 15,-1-21-15,21-1 0,-21 22 16,0-21-16,1 0 0,-1 21 16,0-21-16,-21 0 0,0 0 0,0-1 0,0 1 15,-21 0 1,0 21-16,-1 0 16,1 0-16,0 0 0,0 21 0,0-21 15,0 21-15,-22 1 0,22-1 16,21 21-16,-21 0 0,0-20 0,0 20 15,21 0-15,0 1 0,0-22 0,0 21 16,0-21-16,0 22 0,0-22 16,0 0-16,21 0 0,42 21 15,-20-42-15,-22 0 16,21 0-16,0 0 0,1 0 0,-1 0 16,0 0-16,1-21 0,20 0 0,-20 0 15,-1 0-15,0 0 16,22-43-16,-22 22 0,0-1 15,-20 1-15,-1-21 0,0 20 0,0 1 16,21-64-16,-42 64 16,0-22-16,22-42 0,-1 64 15,-21 0-15,0-1 0,0 1 16,0 0-16,0 21 0,0-1 0,0 1 16,0 42-1,0 22-15,0-22 0,-21 21 16,-1 22-16,22-22 0,-21 22 0,21-1 15,-21-21-15,0 22 0,21-1 16,0 1-16,0-22 0,0 1 16,0 20-16,0-42 0,0 22 0,0-1 15,0-21-15,0 0 0,21 0 16,0 1-16,0-22 0,1 0 0,20 0 16,-21 0-16,0 0 0,0 0 15,22 0-15,-22-22 0,0 22 0,0-21 16,0 0-16,1 0 0,-22-21 0,0 20 15,21 1-15</inkml:trace>
  <inkml:trace contextRef="#ctx0" brushRef="#br0" timeOffset="89259.85">16531 12615 0,'0'0'0,"-21"0"0,0 0 0,0 0 16,42 0-1,21 0-15,-21 0 16,22 0-16,-1 0 0,0 0 16,1 0-16,-1 0 0,0 0 0,1-21 15,-1 21-15,0 0 0,1 0 0</inkml:trace>
  <inkml:trace contextRef="#ctx0" brushRef="#br0" timeOffset="90852">17357 12573 0,'-43'21'31,"22"0"-31,0 1 0,0-1 0,0 0 16,21 0-16,-22 0 0,22 0 15,-21 22-15,21-22 0,0 0 16,0 21-16,0-20 0,0-1 0,0 21 16,0-21-16,0 0 0,0 1 15,21-1-15,-21 0 0,22-21 0,-1 21 16,0-21-16,0 0 0,0 0 0,0 0 0,1 0 15,-1 0-15,0-21 0,0 21 16,0-21-16,0 0 0,22-22 16,-22 1-16,0 21 15,-21-22-15,21 22 0,0-21 0,1 0 16,-22 20-16,21 1 0,0 21 16,-21-21-16,0 42 31,0 0-31,0 1 15,0-1-15,0 0 0,0 0 0,0 0 16,0 0-16,0 1 0,0-1 0,0 0 16,0 0-16,21 0 0,-21 0 15,21-21-15,0 22 0,1-22 16,-1 0-16,0 21 0,0-21 16,21 0-16,-20 0 0,20 0 0,-21 0 15,21 0-15,-20-21 0,41-1 16,-21 1-16,-20-21 0,-1 21 15,0 0-15,21-22 0,22-63 16,-64 64-16,0 21 0,0-21 16,0 20-16,0 1 0,0 0 15,-21 21 1,-1 0-16,1 21 0,0 0 16,21 1-16,-21-1 15,21 21-15,0-21 0,0 0 16,0 22-16,0-22 0,0 21 15,0-21-15,21 22 0,0-22 16,0 0-16,43 21 0,-22-42 16,1 22-16,-22-22 0,21 0 15,0 0-15,1 0 0,-1 0 0,0 0 16,1 0-16,41-43 16,-41 43-16,-22-21 0,0 0 0,0-21 15,0 20-15,1-20 0,-1 0 0,-21 21 16,0-22-16,0 22 0,0-21 15,0 21-15,0-1 0,0 1 0,0 0 16,-21 21 0,-1 0-16,1 0 0,0 0 15,0 21-15,0 0 0,21 1 0,-21-1 16,-1 0-16,22 0 0,-21 21 16,21-20-16,0 20 0,0-21 0,0 0 15,0 22-15,0-22 0,21 0 0,1 0 16,-1 0-16,21 0 0,-21-21 15,22 22-15,-1-22 0,0 0 0,1 0 16,-1 0-16,0 0 0,1 0 16,-1 0-16,-21-22 0,21 1 15,1 0-15,-1 0 0,-21 0 0,22 0 16,-22-22-16,0 22 0,0-21 16,0 21-16,-21-22 0,0 22 0,0 0 15,0-21-15,0 20 0,0 1 16,-21 21-16,0 0 0,0 0 15,0 0-15,-1 0 0,1 21 0,0 1 16,0-1-16,0 0 0,0 0 0,-1 0 16,22 22-16,0-22 0,0 21 15,0-21-15,0 0 0,0 1 0,22 20 16,-1-21-16,21 0 16,-21 0-16,22-21 0,-1 0 0,0 22 15,1-22-15,-1 0 0,0 0 16,22 0-16,-22 0 0,0-22 15,-20 1-15,20 0 0,0 0 0,-21 0 16,1 0-16,20-22 0,-21 1 16,0 21-16,0-22 0,-21 1 0,22 21 15,-22-21-15,21-1 0,-21 22 16,0 0 0,0 42-1,0 0-15,-21 0 16,-1 1-16,1-1 0,21 0 15,0 0-15,-21 21 0,21-20 0,-21-1 0,21 0 16,-21 0-16,21 21 16,0-20-16,0-1 0,-21-21 0,21 21 15,0 0-15,-22-21 0,22 21 16,0-42 15,0 0-31,0 0 0,0 0 16,0-22-16,22 22 0,-1 0 15,0-21-15,0 20 0,0-20 0,0 21 16,22-21-16,-22 20 16,21-20-16,1 21 0,-22 0 0,21 0 0,0 21 15,1 0-15,-22 0 16,0 0-16,-21 21 0,21 21 16,-21-21-16,0 22 0,0-22 15,0 21-15,0 0 0,-21 1 0,21-22 16,-21 21-16,21-21 0,0 1 0,0 20 15,0-21-15,0 0 0,21 0 16,0-21-16,0 0 0,22 0 16,-22 0-16,21 0 0,-21 0 0,22 0 15,-1 0-15,0-21 0,1 0 0,20 21 16,-20-21-16,-1 0 16,0 0-16,-21-1 0,22 1 0,-22 0 0,21-21 15,-21 21-15,-21-1 16,22 1-16,-22 0 0,0 0 0,0 0 15,-22 21-15,1 0 16,0 0-16,-21 0 0</inkml:trace>
  <inkml:trace contextRef="#ctx0" brushRef="#br0" timeOffset="94309.94">1968 14309 0,'0'0'0,"0"-21"0,0-1 0,0 1 16,0 0-1,0 0-15,0 0 16,0 0-16,0-1 16,0 1-1,0 42 1,0 1 0,0-1-16,22 0 0,-22 21 0,0-21 15,21 22-15,-21-1 0,0 0 16,0 1-16,0-1 0,0 0 0,0 1 15,0-22-15,0 21 0,0-21 16,0 1-16,0-1 0,0 0 16,0 0-16,0-42 31,0 0-31,21 0 16,0-1-16,-21 1 0,21-21 0,0 21 15,22-22-15,-22 1 0,0 0 16,0-1-16,22 1 0,-22 21 15,0-21-15,0 20 0,0 1 0,0 0 16,1 21 0,-1 0-16,-21 21 0,0 22 15,0-22-15,0 21 0,0-21 16,0 22-16,0-1 0,0 0 0,21-21 16,-21 22-16,0-22 0,21 21 15,-21-21-15,0 1 0,21-1 16,0-21-16,-21 21 0,22-21 15,-1 0-15,42 0 0,-20 0 16,-22-21-16,21 21 0,-21-21 16,22-1-16,-22 1 0,21-21 0,-21 21 15,22-22-15,-22 22 0,0-21 16,0 0-16,-21-1 0,0 22 16,21-21-16,-21 21 0,0-22 15,0 22-15,0 0 0,0 0 0,0 42 31,0 0-15,0 0-16,0 22 0,0-22 16,0 21-16,0-21 0,0 22 0,0-22 15,21 21-15,-21-21 0,0 22 16,22-22-16,-22 0 0,21 0 0,0 0 16,-21 0-16,21-21 0,0 0 0,0 22 15,1-22-15,-1 0 0,0 0 16,42-22-16,-41 22 0,20-21 15,0 0-15,-21 0 0,22 0 16,-1-22-16,-21 22 0,22 0 0,-22-21 16,-21-1-16,21 1 15,-21 21-15,0-21 0,0-1 0,0 22 16,0-21-16,0 21 0,-21-1 16,0 1-16,-1 21 0,1 0 15,0 0-15,0 21 16,0 1-16,21 20 0,-21 21 15,21 1-15,0-22 0,0 43 16,0-43-16,0 1 0,0-22 16,0 21-16,0-21 0,21 0 15,0 1-15,0-1 0,0 0 0,22-21 16,-1 0-16,-21 0 0,43 0 16,-22 0-16,21-21 0,-20 0 15,20-1-15,-20 1 0,20 0 16</inkml:trace>
  <inkml:trace contextRef="#ctx0" brushRef="#br0" timeOffset="95606.87">5440 14076 0,'0'0'0,"0"-21"0,0 0 16,0-22-16,0 1 0,0 21 15,21-22-15,-21 22 0,0 0 16,0 0-16,0 0 0,0 0 16,21 21-16,-21 21 15,0 0-15,0 21 16,0 1-16,0-22 0,0 42 0,0-20 16,0-1-16,0 0 0,0 1 15,0 20-15,0-21 0,-21 43 16,21-43-16,0-20 0,0 20 15,0-21-15,0 0 0,21-21 16,0 0-16,0 0 16,1 0-16,20 0 0,-21-21 0,21 0 15,-20 0-15,20-22 0,-21 22 0,0 0 16,22-21-16,-22-1 0,0 22 16,21-21-16,-21 0 0,1-1 0,-22 1 15,21 0-15,0 20 16,-21-20-16,21 0 0,-21 21 0,0-1 15,0 1-15,0 0 0,0 42 32,0 0-32,0 1 15,0-1-15,0 21 0,0-21 16,0 22-16,0-1 0,0-21 0,0 21 16,0 1-16,0-22 0,0 21 0,21-21 15,0 22-15,-21-22 0,22 0 16,-1 0-16,0 0 0,0-21 15,0 0-15,22 0 0,-22 0 0,0 0 16,0 0-16,21-21 0,-20 21 16,20-21-16,0 0 0,-21-21 0,22 20 15,-1 1-15,-21 0 0,22-21 16,-1 21-16,-21-22 0,0 1 0,0 21 16,1-22-16,-22 1 0,21 21 15,-21 0-15,0 0 0,0-1 0,0 1 16,-21 21-16,-1 0 0,22 21 15,-21 1-15,0-1 0,21 0 16,0 21-16,0-21 0,-21 22 0,21-22 16,0 21-16,0-21 0,0 1 15,0 20-15,21-21 0,-21 0 0,21 0 16,0 22-16,1-22 0,-1-21 16,0 21-16,0 0 0,0-21 15,-21 21-15,21-21 0,1 0 16,-22-21-1,0 0-15,-22 0 16,1 0-16,0 0 0,0-1 16,21 1-16,-21 0 0,0 21 15,-1-21-15,1 0 0,0 21 16,0 0-16,21 21 16,0 0-1,0 0-15,0 0 0,0 1 16,0-1-16,21 0 0,0 0 15,0 0-15,1 0 0,-1-21 0,0 22 16,0-22-16,21 0 0,-20 0 0,20 0 16,0 0-16,-21 0 0,22 0 15,20 0-15,-20 0 0,-1-22 0,0 1 16,1 21-16,-22-21 0,21 0 16,0 0-16,-20-22 0,-1 22 15,0 0-15,0 0 0,0 0 0,-21-22 16,0 22-16,0 0 0,0-42 15,0 41-15,0 1 0,-21 21 16,0 0-16,0 0 16,21 21-16,-21 1 0,-1-1 15,1 0-15,21 0 0,0 0 0,-21 22 16,21-22-16,0 0 0,0 21 16,0-21-16,0 1 0,0-1 0,0 0 15,21 0-15,0 0 0,1 0 16,-1-21-16,0 0 0,21 0 15,-21 0-15,1 0 0,20 0 0,-21-21 16,21 21-16,1-21 0,20 0 0</inkml:trace>
  <inkml:trace contextRef="#ctx0" brushRef="#br0" timeOffset="96435.87">9821 13843 0,'0'0'16,"21"-21"-16,-21-21 0,22 20 0,-22-20 15,21 42-15,-21-21 0,0 0 16,0 42-1,0 0-15,0 0 0,-21 22 0,21-1 16,-22 0-16,1 1 16,21 20-16,0-21 0,-21 1 0,21-1 15,-21 22-15,0-22 0,21 0 0,0 1 16,-21-1-16,21-21 0,-22 43 16,22-43-16,0-42 31,22-1-31,-1 1 15,0 0-15,0 0 0,0 0 16,0-22-16,1 22 0,-1-21 0,0 0 16,21 20-16,-21-20 0,1 21 0,20-21 15,-21 20-15,0 1 16,0 21-16,1 0 0,-1 0 16,0 0-16,0 0 0,0 64 15,0-43-15,-21 21 0,0-21 16,22 22-16,-22-22 0,0 21 0,0-21 15,0 22-15,21-1 0,-21-21 0,0 0 16,21 1-16,0-1 0,0 0 16,0-21-16,22 0 0,-22 0 15,0 0-15,21 0 0,-20-21 16,20 0-16,-21-1 0,21 1 0,1 0 16,-22-21-16,21 21 0,-21-22 0,1 1 15,-22 0-15,0 20 16,0-20-16,0 0 0,0-22 0,0 22 15,-22 0-15,1-1 0,0 1 16,0 21-16,0 0 0,0-1 0,-1 1 16,1 21-16,0 0 0,0 0 15,21 21-15,0 1 0,-21-1 16,21 0-16,0 0 0,0 0 0,0 0 16,0 1-16,0-1 0,21 0 15,0-21 1,21 0-16</inkml:trace>
  <inkml:trace contextRef="#ctx0" brushRef="#br0" timeOffset="97002.88">11282 13822 0,'0'0'0,"0"-21"0,0 0 15,0-1-15,0 1 16,0 0-16,21 0 15,0 21-15,21 0 0,-20 0 16,-1 0-16,21 0 0,-21 0 16,0 21-16,1 0 0,-1 0 15,0 1-15,-21 20 0,0-21 0,0 0 0,0 0 16,0 22-16,0-22 16,-21 0-16,0 0 0,-43 22 15,43-22-15,-21-21 0,-22 21 16,43-21-16,0 0 0,0 0 15,-1 0-15,1 0 0,21-21 32,21 21-17,1 0-15,-1 0 0,21 0 0,-21 0 16,22 0-16,-1 0 0,-21 0 16,21 0-16,1 0 0,-1 0 15,22 21-15,-22 0 0,-21 0 16,0 0-16,0 1 0,-21-1 15,0 0-15,0 0 0,0 0 0,-21 0 16,0 1-16,0 20 0,0-21 0,-22 0 16,1 0-16,0 1 0,21-22 15,-22 21-15,1-21 0,0 0 0,-1 0 16,1 0-16,-43 0 0,43 0 16,21-21-16,0-1 0,-1 22 15,1-21-15,0 0 0,21 0 16,0 0-16,0 0 15,21 21 1,0-22-16,22 22 0,-22 0 16,21 0-16,1-21 0,-22 21 15,21-21-15</inkml:trace>
  <inkml:trace contextRef="#ctx0" brushRef="#br0" timeOffset="97319.72">12531 13843 0,'0'0'0,"21"-21"0,-21 0 0,0 0 0,0-1 16,0 1-16,0 0 15,-21 21-15,-1 0 0,1 0 0,0 0 16,-21 21-16,21 0 0,-22 1 16,1-1-16,0 21 0,20 0 15,-20 1-15,0-22 0,-22 64 16,43-43-16,0 0 0,0 1 15,21-22-15,0 0 0,0 21 0,21-21 16,0 1-16,0-22 0,22 21 0,-1-21 16,0 0-16,106 0 15,-84 0-15,-22-21 0,64-1 16,-64 22-16,-20-21 16,20 21-16,-21-21 0,0 21 0,0 0 15,-21-21-15,0 0 0,0 0 16,22 21-16,-22-22 0</inkml:trace>
  <inkml:trace contextRef="#ctx0" brushRef="#br0" timeOffset="97818.04">14711 13970 0,'0'0'0,"-21"-21"0,21 0 0,0 0 15,0-1-15,-22 1 0,22 0 0,0 0 16,0 0-16,0 0 0,0-1 15,0 44 1,0-1-16,0 0 16,22 21-16,-22 1 0,0-1 0,0 21 15,0 1-15,0-22 16,0 43-16,0-22 0,0 22 0,0-21 16,0 20-16,0 1 0,0 0 0,-22-1 15,22 1-15,-21 0 0,0-1 16,0 1-16,21 0 0,-21-1 0,0 1 15,-1 0-15,1-22 0,0 1 0,-21-22 16,42 21-16,-21-20 0,-1-22 16,22 0-16,0 0 0,0-42 15,22-21 1,-1 21-16,21-1 0,-21-20 16,0 0-16,22-22 0,-22 22 0,42-85 15,-20 85-15,-22-22 16,0 1-16</inkml:trace>
  <inkml:trace contextRef="#ctx0" brushRef="#br0" timeOffset="98143.87">14817 14309 0,'0'0'0,"-212"-254"16,191 211 0,-22 1-16,22 0 0,0 21 15,21-22-15,0 1 0,0 21 16,0 0-16,0-1 0,21 1 0,22 0 15,-22 21-15,0 0 0,21 0 16,1 0-16,-1 0 0,0 0 0,1 21 16,-1 22-16,0-22 0,1 21 15,-22 0-15,0 1 0,0-1 0,-21 0 16,0 1-16,0-1 0,-21 0 0,-21-20 16,20 20-16,-20-21 0,0 0 15,-1 0-15,-20 1 0,21-1 0,-1 0 16,-41 0-16,62-21 0,-20 0 15,21 0-15,42-21 32,21 21-32,-20-21 15,20 0-15,-21 21 0,21-22 16,1 1-16,-1 0 0</inkml:trace>
  <inkml:trace contextRef="#ctx0" brushRef="#br0" timeOffset="98548.54">15092 14097 0,'0'-21'16,"0"0"-16,0 0 16,21-1-16,-21 1 0,21 21 15,0-21-15,0 0 0,1 0 16,20 21-16,-21-21 0,21-1 0,1 22 16,-1 0-16,0-21 0,1 21 15,20 0-15,-42 0 0,22 21 16,-1 1-16,-21-1 0,0 0 0,-21 0 15,0 21-15,0-20 0,0 20 16,0-21-16,0 21 0,-21-20 0,0 20 16,0-21-16,0 0 0,0 0 15,-22 1-15,22-1 0,0 0 16,0-21-16,0 0 0,21-21 16,0 0-1,0-1-15,21 1 0,0 0 16,0 0-16,0 0 0,0-22 15,1 22-15,-1-21 0,0 21 0,0-22 16,0 22-16,0 0 0,1 0 16,-1 0-16,-21 0 0,21-1 15,0 22-15,0 0 16,0 0 0,-21 22-16,22-1 0,-1-21 15</inkml:trace>
  <inkml:trace contextRef="#ctx0" brushRef="#br0" timeOffset="98975.88">16383 13970 0,'0'0'0,"21"0"0,0 0 0,0-21 15,-21 0-15,0 0 16,-21 21-16,0-22 16,0 22-16,0 0 15,0 0-15,-1 0 0,1 22 0,-21-1 16,21-21-16,0 42 0,-22-21 0,22 0 15,0 1-15,-21 41 16,20-21-16,1-20 0,21-1 0,-21 21 16,21-21-16,0 0 0,0 1 15,0-1-15,21 0 0,22 0 0,20 0 16,-42-21-16,22 0 0,62 0 16,-62 0-16,20 0 15,-20-21-15,-1 0 0,0 0 0,1 0 16,-22-1-16,21 1 0,-21 0 15,-21-21-15,0 21 0,0-1 16,0-20-16,0-43 0,0 64 16,-21-21-16,-21-22 0,21 22 15,-1 21-15,-20 0 0,0 21 16,-1 0-16,22 0 0,-21 0 0,0 0 16,-1 21-16,1 0 0,0 0 15,20 0-15,-20 1 0,21-1 16,21 21-16,0-21 0,0 0 0,0 1 15,0-1-15,42-21 0,22 21 16,-22-21-16,0 0 0</inkml:trace>
  <inkml:trace contextRef="#ctx0" brushRef="#br0" timeOffset="99260.03">17230 13780 0,'0'-22'16,"0"44"-16,21-86 0,-21 43 0,0-21 15,0 20-15,0 1 0,0 0 0,-21 21 32,-1 21-32,1 0 0,21 22 15,-21-1-15,0-21 0,0 22 16,0 20-16,-1-21 0,-20 1 16,21-1-16,0 0 0,0 1 0,-1-22 15,1 21-15,0-21 0,21 22 16,0-22-16,0 0 0,0 0 0,0 0 15,21-21-15,0 0 0,1 0 16,-1 0-16,0 0 0,21 0 16,-21 0-16,1-21 0,-1 21 0,0-21 15,0 0-15,0 0 0,-21 0 0</inkml:trace>
  <inkml:trace contextRef="#ctx0" brushRef="#br0" timeOffset="99755.93">17060 14012 0,'0'0'0,"-127"0"15,106 0-15,0 0 16,42 0 0,0 0-1,0-21-15,22 21 0,-1 0 0,0 0 16,1 0-16,-1-21 0,22 21 16,-22 0-16,21-21 0,-20 0 0,-1 21 15,0 0-15,1 0 16,-22-21-16,0 21 0,0 0 0,-21 21 31,-21-21-31,0 21 16,21 0-16,-21 0 0,0 0 0,-1 22 15,22-22-15,-21 0 16,21 0-16,0 0 0,0 1 16,0-1-16,0 0 0,21-21 15,1 21-15,-1-21 16,21 0-16,-21 0 0,0 0 0,22 0 15,-22 0-15,21 0 0,-21 0 0,22 0 16,-1-21-16,-21 0 0,0 21 16,22-21-16,-43-1 0,21-20 0,0 21 15,-21 0-15,21-22 0,-21 22 16,0-21-16,0 21 0,0-22 16,0 22-16,-21 0 0,-21 0 15,21 21-15,-22 0 0,22 0 16,-21 0-16,21 0 0,-22 0 0,1 0 15,21 21-15,-22-21 0,22 21 0,0 0 16,0-21-16,21 22 0,0-1 16,21-21-1,0 21-15,22-21 0</inkml:trace>
  <inkml:trace contextRef="#ctx0" brushRef="#br0" timeOffset="100036.17">18330 13864 0,'0'-21'16,"21"-64"0,-21 64-16,0 0 15,-21 21-15,0 0 16,0 0-16,21 21 0,-42 0 0,20 1 16,1 20-16,0-21 0,0 21 15,0-20-15,0 20 0,21-21 16,-22 21-16,1-20 0,21 20 0,0-21 15,0 0-15,0 0 0,0 22 16,0-22-16,21-21 0,43 21 16,-43-21-16,21 0 15,1 21-15,-1-21 0,22 0 0,41 0 16,-41 0-16,-1 0 0,1 0 16,-1-21-16</inkml:trace>
  <inkml:trace contextRef="#ctx0" brushRef="#br0" timeOffset="100768.87">19092 14118 0,'-42'21'0,"84"-42"0,1-21 0,-22 21 0,0-22 15,0 22-15,-21-21 0,0 21 16,0-43-16,0 43 0,0 0 16,-21 21-16,0-21 0,0 21 15,-22 0 1,1 0-16,21 21 0,0-21 0,-22 21 0,22 0 16,-21 22-16,-22-1 15,43 0-15,0-21 0,21 1 0,0 20 16,0-21-16,0 0 0,0 0 15,0 1-15,0-1 0,0 0 16,21 0-16,0-21 0,0 21 0,1-21 16,-1 0-16,0 0 0,0 0 15,0 0-15,0 0 0,1-21 0,-1 0 16,0 21-16,0-21 0,0-22 16,0 22-16,1-21 0,-1 21 15,0 0-15,0-22 0,0 22 16,22-42-16,-43 41 0,21 1 15,-21 0-15,21 0 0,-21 42 32,0 0-32,-21 0 0,0 1 15,-1 20-15,1-21 0,21 0 0,-21 0 16,21 22-16,-21-22 0,21 0 0,0 0 16,0 0-16,0 1 0,0-1 15,0 0-15,0 0 0,21 0 0,0-21 16,0 0-16,1 21 0,20-21 15,-21 0-15,21 0 0,-20 0 0,20 0 16,-21 0-16,21-21 0,1 0 16,-22 0-16,21 0 0,-21 0 0,1-1 15,-1 1-15,21-21 0,-21 0 16,0-1-16,1-20 0,-1 20 0,21-20 16,-21-1-16,0 1 0,1-1 15,-1 1-15,0 21 0,-21-1 0,0 22 16,0 0-16,0 0 0,-21 21 15,0 21-15,-1 21 16,-20-21-16,21 43 0,-21-22 0,-1 22 16,22-22-16,-21 22 0,-1-1 15,22-21-15,0 22 0,0-22 16,21 1-16,0-1 0,0 0 0,0-21 16,0 1-16,21 20 0,0-21 15,0 0-15,22-21 0,-22 21 0,0-21 16,21 0-16,1 0 0,-1 0 15,0 0-15,-20 0 0,20-21 0,0 21 16,1-21-16,-1 0 0,0 21 0,-21-21 16,22 0-16,-1-1 0,-21 1 15,22 0-15,-22 0 0,21-43 16</inkml:trace>
  <inkml:trace contextRef="#ctx0" brushRef="#br0" timeOffset="101584.68">1333 15833 0,'0'0'0,"0"-21"16,0-1-1,0 44 16,0 20-15,0-21-16,0 21 0,0 1 0,0-1 16,0 0-16,0 22 0,0-22 15,0-21-15,0 22 0,0-1 16,0-21-16,0 0 0,0 1 0,0-1 16,0 0-16,22-21 0,-1 0 15,0 0-15,0 0 16,0-21-16,-21 0 0,21-1 15,1 1-15,-22-21 0</inkml:trace>
  <inkml:trace contextRef="#ctx0" brushRef="#br0" timeOffset="101775.92">1418 15663 0,'0'0'0,"-21"-21"0,0 21 0,0-21 16,-1 21-16,1-21 15,21 42 17,21-21-17,1 0-15,-1 21 16,0-21-16,0 0 0,0 21 0</inkml:trace>
  <inkml:trace contextRef="#ctx0" brushRef="#br0" timeOffset="101948.86">1757 16002 0,'0'0'15,"0"21"-15,0 0 0,0 1 0,21-22 47,0 0-47,0-22 16,-21 1-1</inkml:trace>
  <inkml:trace contextRef="#ctx0" brushRef="#br0" timeOffset="102319.78">2011 16023 0,'0'0'0,"21"0"16,0 0-1,0 0-15,0-21 0,22 0 16,-22 0-16,21 0 0,1-1 16,-22-20-16,21 21 0,0 0 0,-20 0 15,20-1-15,-42 1 0,21 0 16,-21 0-16,0 0 16,-21 21-16,0 0 0,0 0 15,-1 0-15,1 0 0,-42 21 16,42 0-16,-22 21 0,22-20 15,0 20-15,0 0 0,21 1 0,0-1 16,-21 0-16,21 1 0,0-1 16,0 0-16,0-21 0,0 1 0,21 20 15,0-21-15,0-21 0,0 21 16,22-21-16,-1 0 0,0 0 16,1 0-16,-1 0 0,0-21 0,22 0 15,-22 0-15,0 0 0,22-1 16,-1-20-16,-20 21 0</inkml:trace>
  <inkml:trace contextRef="#ctx0" brushRef="#br0" timeOffset="103128.25">4149 15515 0,'0'-21'0,"0"42"0,0-63 0,0 21 16,0 0-16,0-1 0,0 44 31,0-1-31,0 0 0,0 21 16,0 1-16,0-1 0,0 0 15,0 1-15,0-1 0,-22 0 0,22 1 16,0-1-16,0-21 0,0 21 16,0-20-16,0 20 0,-21-21 0,21 0 15,0-42 1,0 0 0,0 0-16,21 0 0,-21-1 0,22 1 15,-1-21-15,-21 21 16,21-22-16,0 22 0,0-21 0,0 21 15,-21 0-15,22-22 0,-1 43 16,0-21-16,0 21 0,0 0 16,0 0-16,1 21 0,-1 0 15,-21 1-15,21-1 0,0 21 0,0-21 16,-21 22-16,21-22 0,-21 21 16,22-21-16,-1 22 0,-21-22 0,21 0 15,0 0-15,21 0 16,-20-21-16,-1 0 0,21 0 15,-21 0-15,22-21 0,-22 0 0,21 0 16,0-22-16,1 22 0,-22 0 16,21-21-16,-21-1 0,1 22 0,-1-21 15,-21 0-15,0-1 0,0 1 16,0 0-16,0-22 0,0 22 0,0-1 16,-21 1-16,-1 0 0,1 21 0,0-22 15,0 22-15,0 21 0,0 0 16,-1 0-16,22 21 15,0 0-15,0 1 0,-21 20 16,21-21-16,0 21 0,0-20 0,0 20 16,0-21-16,0 21 0,21-20 15,1-1-15</inkml:trace>
  <inkml:trace contextRef="#ctx0" brushRef="#br0" timeOffset="103533.97">5376 15515 0,'0'0'0,"0"-21"0,0 0 16,0 0-16,-21 0 16,0 21-16,0 0 15,21 21-15,-21 0 0,-1 21 16,22 1-16,-21-22 0,21 21 16,0 0-16,0-20 0,0 20 15,-21 0-15,21 1 0,0-22 0,0 42 16,0-42-1,21 1-15,0-1 0,1 0 0,-1-21 16,0 0-16,0 0 0,21 0 0,-20-21 16,20 0-16,0-1 0,1 1 15,-1 0-15,0 0 0,1 0 0,-1 0 16,-21-1-16,21-20 0,-20 21 16,-22 0-16,0-22 0,0 1 0,0 21 15,0-21-15,-22 20 0,1-20 16,0 21-16,-21 0 0,21 0 0,-1 21 15,1 0-15,-21 0 0,21 0 0,-22 21 16,22 0-16,-21 42 16,21-41-16,0-1 0,-1 21 15,22-21-15,0 0 16,0 1-16,0-1 0,22-21 0,-1 0 16</inkml:trace>
  <inkml:trace contextRef="#ctx0" brushRef="#br0" timeOffset="103891.6">6011 15621 0,'0'0'0,"0"-21"16,0 0-16,0 0 0,0-1 15,0 1-15,0 0 0,21 0 16,-21 0-16,22 21 16,-1 0-16,0 0 0,0 0 15,0 0-15,22 0 0,-22 21 16,21 0-16,-21 0 0,22 0 0,-22 22 15,0-22-15,21 0 0,-21 21 0,-21-20 16,0 20-16,0-21 0,0 0 16,0 22-16,0-22 0,0 0 0,0 0 15,0 0-15,0 0 0,-21-21 16,0 0 0,21-21-16,0 0 15,0 0-15,0 0 16,0 0-16,0-1 0,0 1 0,0 0 15,0 0-15,21 0 0,-21 0 16,21-1-16,1 1 0,-22 0 0,21 0 16,0 0-16,0 0 0,-21-1 0,21 1 15,0 0-15,-21 0 0,22 0 16,-1 0-16</inkml:trace>
  <inkml:trace contextRef="#ctx0" brushRef="#br0" timeOffset="104111.94">6794 15092 0,'0'0'0,"0"-21"0,0-22 16,0 65 0,0-1-1,0 0-15,0 21 0,0 1 0,0-1 16,0 0-16,0 1 0,0 62 16,0-62-16,0-1 0,-21 0 15,21 1-15,-21-22 0,21 21 16,0-21-16,0 106 15,0-105 1,21-22-16,0 0 0,1 0 16,20 0-16</inkml:trace>
  <inkml:trace contextRef="#ctx0" brushRef="#br0" timeOffset="104617.18">7451 15663 0,'0'0'16,"21"-21"-16,-21 0 0,0 0 15,0 0-15,0 0 16,0-1-16,0 1 0,0 0 0,0 0 16,-21 0-16,21 0 0,-22-1 15,1 22-15,0 0 0,0 0 16,0 0-16,0 0 0,-1 0 0,-20 43 16,21-22-16,0 0 0,0 21 15,-22-20-15,22 20 0,0 0 16,-21 22-16,20-22 15,22-21-15,0 22 0,0-22 0,0 0 16,0 0-16,22 0 0,-1-21 0,0 0 16,0 0-16,0 0 0,22 0 15,-1 0-15,21-21 0,-20 0 16,-1 0-16,-21 0 0,22-1 16,-1-20-16,-21 21 0,21 0 0,-20-22 15,-1 1-15,0 0 0,0-1 16,0 1-16,-21-21 0,0-1 15,0 22-15,0-22 0,0 1 0,0 20 16,0 1-16,0 0 0,0-1 16,-21 43-16,0 0 15,21 22-15,-21-1 0,21 0 0,-21 21 16,-1 1-16,22 20 0,0-21 16,0 1-16,0 20 0,0-20 0,0-1 15,0 0-15,0 1 0,0-1 0,0 0 16,0-21-16,0 22 0,22-22 15,-1 0-15,0 0 0,0-21 16,0 21-16,22-21 0,-22 0 16,21 0-16,0 0 0</inkml:trace>
  <inkml:trace contextRef="#ctx0" brushRef="#br0" timeOffset="105633.02">9229 15367 0,'-43'-106'32,"43"85"-32,0 0 0,0 42 31,0 0-31,0 22 0,0-1 16,0-21-16,0 21 0,0 1 15,0-1-15,0 0 0,0 1 16,0-1-16,0 0 0,-21 1 0,0-22 15,21 0-15,-21 21 0,21-20 0,0-1 16,-21-21-16,21 21 16,0-42-1,0 0-15,21 21 0,0-22 16,-21 1-16,21-21 0,0 21 0,-21 0 16,21-22-16,-21 22 0,0-21 0,22-22 15,-1 43-15,-21 0 16,0 0-16,0 0 0,21 21 0,0 0 15,0 0-15,-21 21 0,0 0 16,21 0-16,-21 0 0,22 0 16,-22 22-16,0-22 0,0 0 0,0 21 15,21 1-15,0-22 16,-21 0-16,21 21 0,0-20 16,0-1-16,-21 0 0,22-21 15,-1 0-15,0 0 0,0 0 16,0 0-16,0 0 0,22 0 0,-22 0 15,0-21-15,21 0 0,-20 21 0,-1-22 16,0 1-16,0 0 0,0 0 16,0-21-16,1 20 0,-1-41 15,-21 21-15,0 20 0,0-20 0,0 0 16,0 21-16,0-1 0,0-20 16,0 63 15,0 0-31,0 1 0,0-1 15,0 21-15,0-21 0,0 22 0,0-22 16,0 21-16,0-21 0,0 22 16,0-22-16,0 0 0,0 0 0,21 0 15,0 0-15,0 22 0,0-43 16,1 0-16,-1 0 0,0 0 16,0 0-16,0 0 0,22 0 0,-22 0 15,0-21-15,21-1 16,-21 1-16,1 0 0,-1 0 15,0 0-15,0 0 0,-21-22 0,0 1 16,21 0-16,-21 20 0,0 1 16,0 0-16,21 21 15,-21 21 1,0 0-16,0 1 0,0-1 16,0 0-16,0 0 0,0 0 0,0 0 15,0 1-15,0-1 0,0 0 16,0 0-16,-21-21 15,21-21 32,0 0-47</inkml:trace>
  <inkml:trace contextRef="#ctx0" brushRef="#br0" timeOffset="105804.8">10350 15346 0,'-63'-21'32,"42"21"-32,0 0 0,42 0 47,0 0-47,0 0 15,0 0-15,0 21 0</inkml:trace>
  <inkml:trace contextRef="#ctx0" brushRef="#br0" timeOffset="106422.02">11218 15706 0,'0'0'15,"21"0"-15,1 0 0,-1 0 16,0-21-16,0 21 15,-21-22-15,0 1 0,0 0 16,0 0-16,0 0 16,0 0-16,0-22 0,0 22 0,0 0 15,-21 0-15,0 0 0,0-1 16,-1 1-16,1 0 0,0 21 0,-42 0 16,20 21-16,1-21 15,21 21-15,-22 22 0,22-22 0,-21 21 16,21-21-16,-22 22 0,22-1 0,0 0 15,0-20-15,0 20 0,0 0 16,21 1-16,0-22 0,0 21 0,0-21 16,0 0-16,0 1 0,42-1 0,-21-21 15,0 0-15,22 0 0,-22 0 16,21 0-16,0 0 0,1 0 16,-22-21-16,21-1 0,1 1 0,-1 0 15,0 0-15,-21 0 0,22-22 16,-22 22-16,0-21 0,21 21 0,-42-43 15,22 22-15,-1 0 0,-21-22 16,21 22-16,-21-22 0,0-63 16,0 85-16,0-22 0,0 22 0,0 21 15,0 0-15,0 0 0,0-1 16,0 44 0,-21 20-16,0-21 0,21 21 0,0 1 15,0 20-15,-22-20 16,22-1-16,0 21 0,0-20 0,0-1 15,0 43-15,0-43 0,0-21 16,0 22-16,0-22 0,0 21 16,0-21-16,22 0 0,-1 1 0,0-1 15,0-21-15,0 0 16,0 0-16,1 0 0,-1 0 0,0 0 16,0 0-16,21-21 0,-20-1 15,-1 22-15</inkml:trace>
  <inkml:trace contextRef="#ctx0" brushRef="#br0" timeOffset="106768.84">11811 15706 0,'-21'0'15,"42"0"17,0 0-17,0-21-15,0-1 0,22 22 0,-22-21 16,0 21-16,21-21 0,-20 0 0,-1 21 15,0-21-15,0 0 0,-21-1 16,0 1-16,0 0 0,0 0 16,0 0-16,-21 21 0,-21 0 15,20 0-15,1 0 0,0 21 16,-21-21-16,21 21 0,-22 21 16,22-20-16,0-1 0,-21 0 15,42 21-15,-22-21 0,1 1 0,21-1 16,0 0-16,0 0 0,0 0 0,0 0 15,0 1-15,21-22 16,1 0-16,-1 0 0,0 0 0,0 0 16,21 0-16,-20 0 0,20 0 0,-21 0 15,0 0-15,22-22 0,-22 1 16,21 21-16</inkml:trace>
  <inkml:trace contextRef="#ctx0" brushRef="#br0" timeOffset="130211.98">18034 13674 0,'-21'0'125</inkml:trace>
  <inkml:trace contextRef="#ctx0" brushRef="#br0" timeOffset="131771.72">17462 13822 0,'0'0'0,"-21"0"16,21 21-16,-21-21 15,0 0 1,21 21 0,-21-42 15,21 0-31</inkml:trace>
  <inkml:trace contextRef="#ctx0" brushRef="#br0" timeOffset="133157.67">14753 19029 0</inkml:trace>
  <inkml:trace contextRef="#ctx0" brushRef="#br0" timeOffset="133835.67">19875 12383 0,'0'0'15,"0"21"-15,-21-21 0,0 0 16,0 0 0,42 0 77</inkml:trace>
  <inkml:trace contextRef="#ctx0" brushRef="#br0" timeOffset="134579.76">21844 13780 0,'0'0'0,"-85"0"16,1 21-16,-1 0 0,-254 85 31,297-85-31,21 0 0,21 0 16,42-21-16,0 0 15,22 0-15,21 0 0,20-21 0,1 0 16,21 0-16,-21 0 0,21-1 16,0 1-16,-21-21 0,148 0 15,-169 20-15,20 1 0,-41 0 16,-22 21-16,1 0 0,-65 0 15,-41 21-15,-1 0 0,-20 1 16,-22 20-16,0-21 0,-21 21 16,21 1-16,0-1 0,-21 0 0,-127 43 15,212-64-15,0 0 16,21 1-16,42-22 16,21 0-16,22 0 0,20-22 15,22 1-15,0-21 0,42 0 0,0 20 16,0-41-16,22 21 0,-1-1 15,0-20-15,1 20 0,-22 1 16,-21 0-16,-21 21 0,0-1 16,-43 1-16,-42 21 0,-21 21 15,-21 22-15,-42-22 0,-1 21 0,1 1 16,-1-1-16,1 0 0,-1 1 16,1-1-16,-1 0 0,22 1 0,-1-1 15,1-21-15,21 0 0,21 0 16,21-21-16,21-21 15,1 0-15</inkml:trace>
  <inkml:trace contextRef="#ctx0" brushRef="#br0" timeOffset="136180.88">14012 15346 0,'-21'-42'16,"42"84"-16,-63-106 0,21 43 0,0 21 16,21-21-16,-22 0 0,1 0 15,21 0-15,-21-1 16,0 1-16,0 21 0,21-21 16,0 0-1,-21 21-15,21 21 31,0 0-31,0 0 0,0 22 0,0-22 16,0 21-16,0 22 0,0-22 16,0 0-16,0 22 0,-22-22 0,1 1 15,21-1-15,-21 0 0,0 1 16,0-1-16,21-21 0,0 21 0,-21-20 16,21-1-16,-22-21 0,22 21 15,0-42 1,0 0-16,0-1 15,0 1-15,22 0 0,-22 0 16,0 0-16,21 0 0,0-22 0,0 22 16,0 0-16,0 0 0,-21 0 15,43 21-15,-22 0 0,0 0 16,0 0-16,0 21 0,-21 0 16,0 0-16,22 21 0,-22-20 15,21-1-15,-21 21 0,0-21 16,0 22-16,0-22 0,0 21 15,0 0-15,21-20 0,0-1 0,0 0 16,0 0-16,1 0 0,-1-21 16,21 0-16,0-21 0,43-21 15,-21 21-15,-22-22 0,21 22 0,-20-21 16,-1-1-16,0 22 0,1-21 16,-1 0-16,-21-1 0,0-63 15,-21 64-15,0 0 0,0-1 16,0 1-16,0 21 0,-21-21 0,-21-1 15,21 43-15,0 0 16,-1 0-16,1 21 0,0-21 16,0 22-16,0 20 0,0-21 15,21 0-15,0 22 0,-22-22 0,22 42 16,0-42-16,0 1 16,22-1-16,-1 0 0,0 0 15,0-21-15,21 0 0,-20 21 0</inkml:trace>
  <inkml:trace contextRef="#ctx0" brushRef="#br0" timeOffset="136971.75">14901 15748 0,'0'0'0,"0"21"15,21-21 1,1 0-16,-1 0 16,0 0-16,0-21 0,0 0 15,0 21-15,22-21 0,-22 0 16,21-1-16,-21 1 0,1 0 15,20 0-15,-21 0 0,-21 0 0,0-1 16,0 1-16,-21 21 16,0 0-16,0 0 15,-1 0-15,1 21 0,-21 1 0,21-1 16,0 0-16,-1 21 0,-20-21 16,0 43-16,21-22 0,-1 1 15,22-22-15,0 21 0,0-21 16,0 22-16,0-22 0,0 0 0,22 0 15,41-21-15,-42 0 16,22 0-16,20 0 0,-21 0 16,22-21-16,-1 21 0,1-21 0,-1 0 15,-20-22-15,63 1 16,-64 21-16,0-22 0,1 22 0,-1-63 16,-21 41-16,0 1 15,-21 0-15,0-1 0,0 1 0,0 21 16,0-22-16,0 1 0,0 21 15,0 0-15,-21 21 16,0 0-16,21 21 0,0 0 16,0 21-16,0-20 0,0 20 15,0 0-15,0-21 0,0 22 0,0-1 16,0 0-16,0-20 16,0 20-16,0 0 0,0-21 0,-21 22 15,21-22-15,-21 21 0,21-21 0,0 1 16,-22 20-16,22-21 15,-21-21-15,0 0 0,21-21 32,0 0-32,0 0 15,21-22-15,-21 22 0,21 0 16,22 0-16,-22 0 0,0-1 16,21 1-16,1 0 0,-1 21 0,22-21 0,-22 21 15,21 0-15,1 0 0,-1 0 16,-20 0-16,20 0 0,-20 21 15,-1-21-15,-21 21 0,0 0 0,-21 1 16,0-1-16,0 21 0,-42-21 16,21 22-16,-22-1 0,1 0 0,-21-21 15,-1 22-15,22-22 0,-22 21 16,-63 1-16,85-22 0,-22 0 16,22 0-16,0-21 0,-1 0 15,22 0-15,-21 0 0,21 0 0,0 0 16,-1 0-16,22-21 0,0 0 0,0 0 15,0-22-15,22 1 0,20 21 16,-21-22-16</inkml:trace>
  <inkml:trace contextRef="#ctx0" brushRef="#br0" timeOffset="138843.68">17653 15431 0,'0'0'0,"0"-43"0,0 22 16,-21-21-16,21 21 0,0-1 15,0-20-15,-21 21 0,-1 21 0,22-21 16,-21 21-16,0 0 0,0 0 16,-21 21-16,20 0 0,-20 0 15,21 22-15,-21-1 0,20 0 0,-20 1 16,21 20-16,-21 1 0,20-22 16,1 21-16,0 1 0,0-22 0,21 22 15,-21-1-15,21-20 0,0-1 0,0 0 16,0 1-16,21-1 0,0-21 15,0 0-15,22 0 0,-1-21 16,0 0-16,1 0 0,-1 0 0,21 0 16,-20-21-16,20 0 0,-20 0 15,-1 0-15,21-22 0,-20 22 0,-1-21 16,22-22-16,-43 22 0,0 21 16,0-21-16,0 20 0,0 1 15,-21 0-15,0 42 31,0 0-31,0 1 0,0 20 16,0-21-16,0 21 0,0 1 16,-21-22-16,21 21 0,-21 1 15,21-1-15,0-21 0,0 43 16,0-43-16,0 0 0,0 0 16,21 0-16,0-21 0,1 0 15,-1 0-15,21 0 0,-21 0 16,0-21-16,22 0 0,-22 0 0,42-22 15,-41 22-15,-1-21 0,0 21 16,-21-22-16,0 22 0,0-21 16,0 21-16,0 0 0,-21-22 15,0 22-15,-1 0 0,1 0 16,-21 21-16,21-21 0,0 21 0,-1 0 16,1 0-16,0 0 0,42 0 31,0 0-16,1 0-15,-1 0 0,21 0 16,-21 0-16,0 0 0,22 0 0,-22 0 16,21 0-16,-21 0 0,22 0 15,-22 0-15,0 0 0,0 21 16,0-21-16,1 21 0,-22 0 0,21 0 16,-21 0-16,0 1 0,0 41 15,0-42-15,0 0 0,0 43 16,0-43-16,0 0 15,0 22-15,0-22 0,0 0 16,0 0-16,0 0 16,0-42 15,21 0-31,-21 0 0,21 0 16,-21-22-16,21 22 0,0-21 0,1-1 15,-1 22-15,0-21 0,21 0 0,-21-1 16,22 22-16,-22-21 15,21 21-15,1-1 0,-1 22 0,0 0 16,-21 0-16,22 0 0,-22 0 16,21 0-16,-42 22 0,21 20 15,-21 0-15,0-21 0,0 22 0,0-22 16,-21 21-16,21 1 0,-21-1 16,21-21-16,-21 21 0,21-20 0,0-1 15,0 0-15,0 0 0,0 0 16,0 0-16,21-21 15,0 0-15,0 0 0,1 0 16,20-21-16,0 21 0,1-21 0,-1 0 16,0 0-16,1 0 0,-1-1 0,0-20 15,1 21-15,-1-21 16,0 20-16,-21-20 0,1 21 0,-1-21 16,-21 20-16,0 1 0,0 0 15,-21 21-15,-1 0 16,1 0-16,0 21 0,-21 0 0,21 1 15,-1-1-15,1 0 0,0 0 16,0 21-16,21-20 0,0-1 0,0 0 16,0 0-16,0 0 0,21 0 15,0 1-15,0-22 0,1 21 16,-1-21-16,0 21 0,0-21 16,0 0-16,-21 21 0,0 0 15,-21-21 1,0 0-1,0 0-15,0 0 0,-1 0 0,1 0 16,0-21-16,0 21 16,0-21-16,21 42 31,0 0-15,0 0-16,0 1 15,21-22-15,0 0 16,0 21-16,0-21 0,1 0 15,-1 0-15,21 0 0,-21 0 0,0-21 16,22-1-16,-1 22 16,-21-21-16,22 0 0,-1 0 0,-21 0 15,21 0-15,1-1 0,-22-20 16,0 21-16,0-21 0,22-22 16,-22 22-16,0 21 0,-21-22 0,21 22 15,-21 0-15,0 42 31,-21-21-31,0 21 16,0 22-16,-1-22 0,1 21 0,0-21 16,0 22-16,0-1 0,0-21 15,-1 21-15,22-20 0,0-1 0,0 0 16,0 0-16,0 0 0,0 0 16,22-21-16,-1 0 15,0 0-15,0 0 0,21 0 0,-20 0 16,20-21-16,-21 21 0,21-21 15,1 0-15,-22 0 0,21 0 0,-21-1 16,1 1-16,-1-21 0,0 21 16,-21-22-16,0 1 0,0 21 15,0-21-15,0 20 0,-42-20 16,20 21-16,-20 21 0,21 0 0,-21 0 16,20 0-16,-20 0 0,21 21 15,-21-21-15,20 21 0,1 0 0,0 1 16,0-1-16,21 0 0,0 0 15,0 0-15,21-21 16</inkml:trace>
  <inkml:trace contextRef="#ctx0" brushRef="#br0" timeOffset="139303.41">20595 15875 0,'-42'-63'16,"42"41"-1,0 1-15,21 21 0,21-21 16,-21 21-16,22 0 0,-1 0 15,-21 0-15,22 0 0,-1 0 0,0 0 16,1 0-16,-1 0 0,-21 21 16,21 0-16,-20 1 0,-1 20 15,0-21-15,-21 0 0,0 22 0,0-22 16,0 21-16,-21-21 0,0 22 16,-1-22-16,-20 0 0,21 0 0,-21-21 15,20 21-15,1-21 0,0 21 16,0-21-16,-21 0 0,20-21 15,22 0-15,0 0 0,0 0 16,0 0-16,0-1 0,22 1 16,-1-21-16,-21 21 0,21 0 15,0-22-15,0 22 0,22-21 16,-22 21-16,0-1 0,21 1 0,1-21 16,-22 21-16,21 0 0,-21-1 15,22-20-15,-1 21 0,0 0 0</inkml:trace>
  <inkml:trace contextRef="#ctx0" brushRef="#br0" timeOffset="139687.19">21505 15409 0,'64'-42'16,"-234"148"-16,276-170 0,-42 43 31,-85 42-31,-1 1 0,1 20 0,21-21 16,0 21-16,-21 1 0,0-22 15,0 21-15,21 1 0,-21-22 0,21 21 16,-22 0-16,1-20 0,21 20 15,0 0-15,0-21 0,0 22 16,0-22-16,0 0 0,0 21 16,21-20-16,1-1 0,-1-21 15,0 0-15,21 0 0,-21 0 0,1 0 16,20-21-16,0-1 0,-21 1 16,22 0-16,-22 0 0,21 0 0,-21 0 15,1-1-15,-1 1 0,0 0 16,0 0-16,-21 0 0,0 0 0,21 21 15,-21 21 17,-21 0-32,0 0 0,21 0 0,0 22 15,-21-22-15,21 0 16,-21-21-16,21 21 0,0 0 0,0 0 16,21-21-1,0-21 1</inkml:trace>
  <inkml:trace contextRef="#ctx0" brushRef="#br0" timeOffset="139860.09">22034 15579 0,'0'0'0,"-21"-21"16,0 21-16,0 0 0,0 0 15,21-22-15,-21 22 16,-1 0-1</inkml:trace>
  <inkml:trace contextRef="#ctx0" brushRef="#br0" timeOffset="140035.99">21209 15663 0,'-21'0'0,"21"22"16,21-44-16,-21 44 31,21-22-31,21 0 0,-20 0 0,20 0 16,21 0-16,-20 0 0,20 0 16,-20 0-16,20 0 0</inkml:trace>
  <inkml:trace contextRef="#ctx0" brushRef="#br0" timeOffset="140392.79">22161 15685 0,'0'21'31,"-21"0"-31,0-21 16,21 21-16,0 0 0,-21 0 15,21 1-15,0-1 0,-21 0 16,21 0-16,0 21 0,0-20 0,0-1 15,0 0-15,0 0 0,0 0 16,0 0-16,21-21 16,0 0-16,0 0 0,0 0 15,1 0-15,-1 0 0,0 0 0,21 0 16,-21-21-16,1 0 0,-1 0 16,0 0-16,0 0 0,-21-1 0,21 1 15,-21-21-15,21 21 0,-21 0 16,0-1-16,0 1 0,0 0 15,0 0-15,0 42 47</inkml:trace>
  <inkml:trace contextRef="#ctx0" brushRef="#br0" timeOffset="141019.85">22818 15748 0,'0'0'0,"0"-21"16,0 42 15,-22 0-31,1-21 16,21 21-16,-21 1 0,21-1 16,-21 0-16,0 21 0,21-21 15,-21 1-15,21-1 0,0 0 16,-22 0-16,22 0 0,0 0 0,-21 1 15,21-1-15,-21-21 47,21-21-47,0-1 0,0 1 16,0-21-16,0 21 16,0 0-16,21-22 0,-21 22 0,21-21 15,1 21-15,-1-1 0,21 1 16,-21 0-16,22 0 0,-22 21 0,21 0 15,-21 0-15,22 0 0,-22 0 16,21 0-16,-21 0 0,0 0 0,1 21 16,-22 0-16,21 0 0,-21 1 15,0-1-15,0 0 0,0 0 16,0 21-16,0-20 0,0-1 0,-43 21 16,43-21-1,-21 0-15,0-21 0,0 0 16,0 0-1,21-21 1,0 0-16,21 0 0,0 0 16,0-22-16,0 22 0,1 0 15,-1 0-15,21-21 0,-21 20 0,0 1 16,43-21-16,-22 42 0,-21 0 16,22 0-16,-22 0 0,0 0 15,0 0-15,0 21 0,1 0 0,-22 0 16,0 1-16,0-1 0,0 0 15,0 21-15,0-21 0,0 1 0,0-1 16,-22 21-16,1-21 0,0 0 16,0 1-16,21-1 0,-21-21 15,0 21-15,-1-21 0,1 0 0,0 0 16,0 0-16,21-21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2:22:34.8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6456 572 0,'0'0'0,"21"0"0,-21-22 0,21 22 15,-21-21 1,21 21-16,-21-21 0,21 0 16,-21 0-16,0 0 15,0-1-15,22 1 0,-22 0 0,0 0 16,0 0-16,0 0 0,0-1 16,0 1-16,-22 21 0,1 0 15,0 0-15,0 0 16,0 0-16,0 0 0,-1 0 0,-20 21 15,21-21-15,0 22 0,0-1 16,-1 0-16,-20 0 0,21 0 0,0 0 16,0 1-16,-1-1 0,22 0 15,-21 0-15,0 0 0,0 22 16,21-22-16,0 0 0,0 0 0,0 21 16,0-20-16,0-1 15,0 0-15,0 0 0,21 0 0,0 0 16,0 1-16,1-1 0,-1 0 15,0 0-15,0 0 0,21 0 16,-20 1-16,20-1 0,-21 0 16,21 0-16,-20 0 0,-1 0 0,0 1 15,0-1-15,-21 0 0,0 0 16,0 0-16,0 0 0,-42 1 16,21-1-16,-1 0 0,-20 0 0,21 0 15,-21 0-15,-1 1 0,1-22 16,21 0-16,-22 0 0,1 0 0,0 0 15,-1 0-15,22 0 0,-21 0 0,0 0 16,-1-22-16,22 1 0,-21 0 16,21 0-16,-22 0 0,22-22 15,0 22-15,0 0 0,0 0 16,21 0-16,0 0 0,0-1 0,0 1 16,0 0-16,21 0 0,0 21 15,21-21-15,-21 0 0,22-1 0,-1 1 16,0 21-16</inkml:trace>
  <inkml:trace contextRef="#ctx0" brushRef="#br0" timeOffset="487.71">6900 614 0,'0'0'0,"0"-21"16,-21 21 15,0 0-31,0 0 0,0 21 16,-1 0-16,1 0 0,0 0 15,0 22-15,0-1 0,0 0 16,-1 1-16,1-1 0,0 0 0,0 1 16,0-1-16,0 0 0,21 1 15,-22-1-15,22 0 0,0-20 16,0 20-16,0-21 0,0 0 0,22 0 15,-1-21-15,0 0 0,0 0 16,0 0-16,22 0 0,-22 0 0,21 0 16,22-21-16,-22 0 15,0 0-15,1 0 0,-1-22 0,-21 22 16,21-21-16,1 0 16,-22-1-16,0 1 0,0 0 0,0-1 15,-21 1-15,0 0 0,0-1 16,0 1-16,-21 0 0,0 20 0,-21-20 15,21 21-15,-1 0 0,-20 21 16,0-21-16,-1 21 0,1 0 0,0 0 16,-1 0-16,1 0 0,0 21 0,-1 0 15,1 0-15,0-21 16,21 21-16,-1 0 0,1 1 0,21 20 16,0-21-1,43-21-15,-22 0 0,21 0 0</inkml:trace>
  <inkml:trace contextRef="#ctx0" brushRef="#br0" timeOffset="1367.92">7641 423 0,'0'0'0,"21"-21"16,-21 0-16,21 0 0,-21 0 15,0 0-15,0-1 16,-21 22-1,0 0-15,21 22 16,-21-1-16,0 21 0,21-21 0,0 0 16,-21 22-16,-1-1 0,1 0 15,21 1-15,-21 20 0,0 1 0,0-1 16,0 1-16,-1 20 0,-20 65 16,21-65-16,0 1 0,0 0 15,-1 20-15,1-20 16,0 21-16,0 0 0,0 0 0,0-1 15,-1 1-15,1 21 0,0-21 0,0-21 16,0 21-16,0-22 0,21 1 16,-22 0-16,22-22 0,0 1 0,0-22 15,0 0-15,0 1 0,0-22 16,22 0-16,-1 21 0,0-42 16,0 0-16,0 0 0,0 0 15,1-21-15,-1 0 0,21 0 0,-21-22 16,22 22-16,-1-21 0,0-22 0,-21 22 15,22-43-15,20 22 0,-20-1 16,-1-20-16,-21-1 0,21 0 0,-20 1 16,-1-1-16,-21 0 0,0 22 0,0-22 15,0 1-15,-21 20 16,-22 1-16,22-1 0,-21 1 0,-1 20 16,-20 22-16,21-21 0,-1 21 15,-20-1-15,20-20 0,1 42 0,0-21 16,-1 0-16,22 21 0,0 0 15,0 0-15,0 0 0,21-21 16,21 21 0,0-22-16,0 22 15,22-21-15,-22 0 0,21 0 16,0 0-16,1 0 0,20-22 16,1 1-16,-1 0 0,22-1 0,-22 1 15,1 0-15,-1-22 0,1 22 16,-1-1-16,1 1 0,-22 0 0,1-1 15,-22 1-15,0 0 0,0-1 16,0 1-16,-21 21 0,0-21 16,0 20-16,0 1 0,0 0 0,0 0 15,0 42 17,0 21-32,0-20 15,0 20-15,-21-21 0,21 21 0,-21 43 16,21-43-16,-21 22 15,21-22-15,-21 22 0,21-22 16,0 0-16,0 1 0,0-1 0,0 0 16,0-20-16,0-1 0,0 0 15,0 0-15,0 0 0,0 0 0,21-21 32,0 0-32,-21-21 0,21 0 15,-21 0-15,21-21 0,0 20 16</inkml:trace>
  <inkml:trace contextRef="#ctx0" brushRef="#br0" timeOffset="1644.99">7937 720 0,'0'0'0,"-21"0"0,42 0 31,1 0-31,-1 0 0,0 0 0,21 0 16,-21 0-16,22 0 0,-1 0 16,-21-21-16,22-1 0,-22 22 15,21 0-15,-21-21 0,0 21 0,1 0 16,-1-21-16,0 21 0,0 0 16,-21 21 30,0 0-46</inkml:trace>
  <inkml:trace contextRef="#ctx0" brushRef="#br0" timeOffset="12532.37">8551 762 0,'0'-21'0,"0"0"16,0 0-1,21 21-15,-21-22 16,0 44 15,0-1-31,22 0 16,-22 0-16,0 0 0,0 22 15,0 20-15,0-21 0,0 1 16,0-1-16,-22-21 16,22 22-16,0-1 0,-21 0 15,21 1-15,-21-22 0,21 0 16,0-42 15,21 0-15,0-1-16,1 1 0,-1 0 15,0-21-15,0 21 0,21-22 0,-20 1 16,-1 21-16,21-22 0,-21 1 16,0 21-16,1 0 0,-1 0 0,0 21 15,0 0 1,-21 21-16,0 0 0,0 0 15,0 21-15,0-20 16,0-1-16,0 21 0,0-21 0,0 22 16,21-22-16,-21 0 0,21 0 15,-21 0-15,22-21 0,-1 0 0,0 21 16,0-21-16,21 0 0,-20 0 16,20 0-16,21-42 0,-41 21 15,20 21-15,-21-42 0,0 20 16,0 1-16,1 0 0,-1-21 15,-21-1-15,0 1 0,0 0 16,0-1-16,0 22 0,-43-85 16,22 85-16,0 0 15,0 0-15,0 0 0,0 21 0,-1 0 16,1 0-16,0 0 0,0 0 16,0 21-16,21 0 15,0 0 1,0 0-16,0 1 0,21-22 15,0 0-15,0 21 0,0-21 16,1 0-16,20 0 0</inkml:trace>
  <inkml:trace contextRef="#ctx0" brushRef="#br0" timeOffset="13020.08">10012 635 0,'0'0'0,"-21"-42"31,-1 42-31,1 0 0,0 0 16,0 0-16,-21 0 0,20 0 0,1 0 15,0 0-15,0 0 0,0 21 16,0 0-16,-1 0 0,1 22 0,-21-22 16,21 21-16,0 0 0,-1 43 15,1-21-15,21-22 0,-21 0 16,21-21-16,0 22 15,0-1-15,0-21 0,21 0 16,0-21-16,1 0 0,-1 0 16,21 0-16,22-21 0,-43 0 15,21 0-15,-21 0 0,22 0 16,-1-1-16,-21-20 0,0 0 0,22-1 16,-43 1-16,21 0 15,-21 21-15,21-22 0,-21 1 0,0 21 0,0 0 16,0-1-16,-21 22 15,0 0 1,-1 22-16,22-1 16,-21 0-16,21 21 0,0-21 0,0 64 15,0-64-15,0 22 16,0-1-16,0-21 0,0 0 0,0 22 16,0-22-16,21 0 0,1-21 15,-1 21-15,0-21 0,0 0 0,21 0 16,-20 0-16,-1 0 0,21 0 15,-21 0-15,22-21 0,-22 0 0</inkml:trace>
  <inkml:trace contextRef="#ctx0" brushRef="#br0" timeOffset="13431.97">10435 826 0,'0'0'0,"0"-22"15,0 1-15,-21 21 0,21-21 0,0 0 16,0 0-16,0 0 15,0-1-15,21 22 16,0 0-16,0-21 0,1 21 16,-1 0-16,21 0 0,-21 0 0,22 21 15,-22-21-15,21 22 0,-21-1 16,22 0-16,-22 21 0,0-21 0,0 22 16,0-1-16,0 0 0,-21 1 15,0-1-15,0-21 0,0 22 0,0-22 16,0 21-16,-21-21 0,21 0 15,0 1-15,-21-1 0,0-21 16,21-21 15,0-1-31,0 1 0,0 0 0,0-21 16,0 21-16,0-22 0,21 1 16,0 0-16,-21-1 0,21 1 15,1 21-15,-1-22 0,-21 22 0,21-21 16,0 21-16,0 0 0,0 21 15,1-22-15,-1 22 0,0 0 0,0 0 16,0 0-16,0 0 0,22 0 16,-22 0-16,0 0 15</inkml:trace>
  <inkml:trace contextRef="#ctx0" brushRef="#br0" timeOffset="13799.48">11324 1016 0,'0'0'0,"21"0"0,0 0 16,1 0-16,-1-21 15,0 21-15,0-21 0,-21 0 0,21-1 16,0-20-16,1 21 16,-1 0-16,0 0 0,-21-1 0,21-20 0,-21 21 15,0 0 1,0 0-16,-21 21 15,0 0-15,0 0 0,-1 0 16,1 21-16,-21 0 0,21 0 0,0 0 16,-22 22-16,22-22 0,0 21 15,0 0-15,0 1 0,21-1 0,0-21 16,0 22-16,0-1 0,0-21 0,0 0 16,0 0-16,21 1 0,21 20 15,-21-21-15,0-21 16,1 0-16,-1 0 0,21 0 15,-21 0-15,0 0 0,22 0 0,-22 0 16,0-21-16,0 21 0,0-21 16,22 0-16,-22-1 0,0 1 0</inkml:trace>
  <inkml:trace contextRef="#ctx0" brushRef="#br0" timeOffset="14339.69">12912 656 0,'21'-42'0,"-42"84"0,42-105 15,-21 42-15,21-1 0,-21 1 0,21 0 16,-21 0-16,21 21 16,-21-21-16,0 42 15,0 0-15,0 0 16,0 0-16,0 22 0,0-1 0,-21 0 16,0 22-16,0-1 0,21-20 15,-21 20-15,-1 1 0,1-1 0,0-20 16,0 20-16,0-21 0,0 1 15,21-1-15,0-21 0,-22 0 16,22 22-16,0-22 0,22-42 31,-22 0-15,0-1-16,21 1 0,0-21 16,-21 21-16</inkml:trace>
  <inkml:trace contextRef="#ctx0" brushRef="#br0" timeOffset="15029.8">12806 826 0,'0'0'0,"0"-43"0,-21 22 16,-1 0-16,22-21 0,-21 20 0,21 1 16,0 0-16,0 0 0,0 0 15,0 0-15,0-1 0,0 1 16,21 0-16,22 0 0,-22 0 0,21 0 16,1-1-16,-1 1 0,21 0 15,1 0-15,-22 21 0,22 0 16,-1 0-16,-20 21 0,-1 0 0,0 0 15,1 1-15,-22 20 0,0-21 0,-21 21 16,0 1-16,0-22 0,-21 21 16,0 1-16,-22-1 0,1-21 0,0 21 15,-1 1-15,-20-22 16,-1 21-16,22-21 0,-22 1 0,22-1 16,0-21-16,-22 0 15,22 0-15,21 0 0,0 0 16,-1-21-16,22-1 0,0-20 15,0 21-15,0 0 0,0 0 0,0-1 16,0 1-16,22 21 16,-1 0-16,0 0 0,0 21 15,0 1-15,0 20 0,1-21 16,-22 21-16,21 1 0,0-1 0,-21 0 16,21 1-16,0-1 0,-21-21 15,21 22-15,1-22 0,-1 21 16,0-21-16,0 0 0,0-21 0,22 43 15,-1-43-15,-21 0 16,0 0-16,22 0 0,-1 0 16,-21-21-16,21-1 0,1 22 0,-1-21 15,0-21-15,22-22 0,-22 43 16,-21-21-16,22 0 0,-22-1 16,0 1-16,0 0 0,0-1 15,-21 1-15,0 0 0,0 20 16,0 1-16,0 0 0,-21 21 0,0 0 15,0 0-15,0 0 16,0 0-16,-1 21 0,1 0 0,0 22 16,21-1-16,-21 0 0,0 22 15,21-22-15,0 1 0,0 20 16,0-21-16,0-20 16,0-1-16,21 0 0,0 0 0,0 0 15,0-21-15,1 0 0,-1 21 16,0-21-16,21 0 0,1 0 0,-1 0 15,0 0-15,1-21 0,20 0 0,1 21 16</inkml:trace>
  <inkml:trace contextRef="#ctx0" brushRef="#br0" timeOffset="16340.08">14753 868 0,'0'0'0,"0"-21"0,0 0 16,0-1-16,0 1 0,-21 0 0,0 21 15,0 0-15,-22-21 0,22 21 0,0 0 16,-21 0-16,20 0 0,-20 0 16,0 21-16,-1 0 0,22 0 0,-21 1 15,0-1-15,20 21 0,-41 22 16,42-22-16,0 0 0,-1 1 16,22-1-16,-21 0 0,21 22 15,0-43-15,0 0 0,21 0 16,1 0-16,-1-21 15,0 0-15,21 0 0,-21 0 0,22 0 16,-22 0-16,21 0 0,1 0 0,-22-21 16,63-21-16,-62 21 15,-1 0-15,0-1 0,0 1 0,0-21 16,0 21-16,1-22 0,-22 1 16,0 21-16,0-21 0,21 20 0,-21 1 15,0 0-15,0 0 0,0 42 31,0 21-15,0-20-16,0 20 0,0-21 16,0 21-16,0 1 15,0-1-15,0 22 0,0-22 0,0 43 16,0-22-16,0-21 16,0 22-16,0-1 0,-21 1 0,21-1 15,0 22-15,0-21 0,-22-1 0,1 1 16,21-1-16,-21 1 0,0-1 15,21-21-15,-21 22 0,0-1 0,-1-20 16,22-1-16,-21 22 0,0-43 0,21 21 16,0 0-16,0-20 0,-21-1 15,21 0-15,0-42 32,21 0-32,0-22 0,0 22 15,1-21-15,-1-1 0,0-20 16,0 21-16,0-22 0,0 1 15,22-1-15,-22-21 0,0 1 0,21-22 16,-20 21-16,20-21 0,-21 1 16,0 20-16,22-21 0,-22 21 0,0-20 15,0 20-15,0 21 0,0-20 16,1 41-16,-1-20 0,-21 21 0,0-1 16,0 22-16,21 0 0,-21 0 0,0 0 15,0-1-15,0 44 47,0-1-47,-21 21 0,21-21 16,0 0-16,0 22 0,-21-1 15,21-21-15,0 22 0,-22-1 0,22-21 16,0 21-16,0-20 0,0-1 16,0 21-16,0-21 0,0 0 0,22 1 15,-1-1-15,0-21 16,0 0-16,0 0 0,0 0 0,1 0 15,20 0-15,-21 0 0,21 0 0,-20 0 16,20 0-16,-21-21 0,21-1 16,-20 1-16,-1 0 0,21 0 15,-21 0-15,0-22 0,22-20 16,-22 42-16,-21-22 0,0 1 16,0 21-16,0 0 0,0-22 15,0 22-15,0 0 0,0 0 16,0 42-1,0 0 1,-21 0-16,21 22 0,0-22 16,-21 21-16,21 1 0,0-1 0,0 0 15,0-21-15,0 22 0,0-22 0,0 0 16,21 21 0,0-20-16,0-22 0,0 0 0,0 0 15,1 0-15,-1 0 0,0 0 16,21 0-16,-21 0 0,43-43 15,-22 22-15,-21 0 0,1 0 16,-1-22-16,0 22 0,0-21 0,0 21 16,-21-22-16,0 1 0,0 21 0,0 0 15,0-22-15,0 22 16,0 0-16,0 42 31,0 0-31,0 1 0,-21 20 0,21 0 16,0-21-16,-21 22 15,21-1-15,0-21 0,0 22 0,0-22 16,0 42-16,0-42 16,0 1-16,0-1 0,0 0 15,21-21 1,0 0-16,0-21 16,-21 0-16</inkml:trace>
  <inkml:trace contextRef="#ctx0" brushRef="#br0" timeOffset="16556.33">16087 614 0,'0'0'0,"-22"0"16,1 0-16,0 0 15,0 0-15,21 21 31,0 0-15,21-21 0,0 0-16,0 0 0,1 21 15</inkml:trace>
  <inkml:trace contextRef="#ctx0" brushRef="#br0" timeOffset="17015.3">16341 868 0,'0'-21'31,"0"0"-15,0-1-16,0 1 16,21 21-16,0-21 0,0 21 0,-21-21 15,21 21-15,0-21 0,1 21 16,-1 0-16,0 0 0,0 0 15,0 0-15,0 0 0,1 21 0,-1 0 16,0 0-16,0 0 0,-21 22 16,0-22-16,21 21 0,-21 1 0,0-22 15,0 21-15,0-21 0,0 22 16,0-22-16,0 0 0,0 0 16,0 0-16,-21 22 0,0-22 15,21-42 16,0-1-15,0 1-16,0 0 0,0 0 0,0 0 16,21-22-16,0 1 0,0 0 15,1-1-15,-1 1 0,0 21 16,0-21-16,0-1 0,0 22 0,1 0 16,-1 0-16,0 0 0,21-1 15,-21 22-15,1 0 0,-1 0 16,0 0-1,0 0-15</inkml:trace>
  <inkml:trace contextRef="#ctx0" brushRef="#br0" timeOffset="17384.93">17124 931 0,'0'0'0,"21"0"0,-21 22 0,0-1 0,21-21 15,0 0-15,-21 21 0,21-21 16,1 0-16,-1 0 0,0 0 0,0 0 15,0-21-15,0 0 0,22 21 16,-22-22-16,0 1 0,0 0 0,0 0 16,1 0-16,-1 0 0,-21-1 15,21 1-15,-21 0 0,0 0 0,0 0 16,0 0-16,-21-1 16,0 22-16,-1 0 0,1 0 15,0 0-15,0 22 16,0-22-16,0 21 0,-1 0 0,1 21 15,0-21-15,0 22 0,0-1 0,0-21 16,21 22-16,0-1 0,0-21 16,0 21-16,0 1 0,0-22 0,0 0 15,0 21-15,21-20 16,0-1-16,21 0 0,-21-21 16,43 0-1,-22 0-15,1 0 0,-1 0 0,0 0 16,22 0-16,-22 0 0,22-21 15,-1 21-15</inkml:trace>
  <inkml:trace contextRef="#ctx0" brushRef="#br0" timeOffset="17977.06">18436 826 0,'0'0'0,"0"-22"0,-21 22 0,0-21 15,0 0-15,-1 21 0,1-21 16,0 0-16,0 21 0,0-21 0,0-1 15,-1 22-15,-20 0 0,21 0 0,0 0 16,0 0-16,-1 0 0,1 0 16,0 0-16,0 22 0,0-1 0,0 0 15,-1 0-15,1 21 16,0 1-16,-21 20 0,21-20 16,21-1-16,0 0 0,-22 1 15,22-1-15,0-21 0,0 0 16,0 22-16,0-22 0,0 0 0,22-21 15,-22 21-15,21 0 0,0-21 0,0 0 16,0 0-16,0 0 0,1 0 16,20 0-16,-21 0 0,0 0 0,22-21 15,-22 0-15,0 0 0,21 0 16,-21-22-16,22 1 0,-22 0 0,21-1 16,-21-20-16,1-1 0,20 1 15,-21-1-15,0 1 0,0-1 0,1 22 16,-1-22-16,0 1 0,0 21 15,0-22-15,-21 22 0,0 21 16,0-43-16,0 43 0,0 0 16,-21 42-1,0 0-15,0 21 16,0-20-16,-22 20 0,22 21 16,0-20-16,-21-1 0,-1 85 0,43-63 15,0-1-15,0 1 0,0-1 16,0 1-16,21-22 0,1 0 15,-1 1-15,0-1 0,21-21 0,1 21 16,-22-42-16,21 22 0,0-1 0,1-21 16,-22 0-16,21 0 0,-21 0 15,22 0-15,-22 0 0,42-21 16,-41 21-16,-1-22 16,21 1-16,-21 0 0,0 0 0,1 0 15</inkml:trace>
  <inkml:trace contextRef="#ctx0" brushRef="#br0" timeOffset="18148.46">19092 995 0,'0'0'0,"0"21"16,-21-21-16,0 0 16,0 0 15,0 0-16,-1 0-15,1 0 16</inkml:trace>
  <inkml:trace contextRef="#ctx0" brushRef="#br0" timeOffset="19115.72">6075 1842 0,'0'0'0,"-21"0"0,-22 0 0,22 0 15,-21 0-15,-1 0 0,22 21 16,0-21-16,42 0 31,0 21-15,22-21-16,-22 0 0,0 0 16,21 0-16,1 21 0,-1-21 15,0 0-15,22 0 0,-1 0 16,1 0-16,42 0 0,-22 0 0,22 0 15,0 0-15,21 0 0,-21 0 16,21 0-16,21-21 0,0 21 16,0 0-16,22 0 0,147-21 15,-147 21-15,-1-21 0,0 21 16,1 0-16,-1 0 0,-21-22 0,0 22 16,0 0-16,-21-21 0,22 21 15,-22 0-15,-22-21 0,1 0 0,-21 21 16,0 0-16,-1-21 0,-20 21 15,20 0-15,-41-21 0,-22 21 16,0 0-16,0 0 0,0 0 16,1 0-16,-44 0 62</inkml:trace>
  <inkml:trace contextRef="#ctx0" brushRef="#br0" timeOffset="20047.65">13525 1842 0,'0'0'0,"-21"0"0,-63-22 16,62 22-16,-20 0 16,21 0-16,-21-21 0,-1 21 0,1 0 15,0 0-15,-1 0 0,22 0 16,-21 0-16,-1 0 0,22 0 0,-21 0 15,21 0-15,0 0 0,-1 0 16,1 0-16,21 21 16,21 1-1,22-22 1,-22 0-16,21 0 0,1 0 16,-1 0-16,21 0 0,-20 0 0,20 0 15,22 0-15,-22 0 0,1 0 16,21 0-16,-22 0 0,22 0 0,21 0 15,-1-22-15,1 22 16,0 0-16,21 0 0,-21 0 0,21 0 16,0-21-16,0 21 0,0 0 15,21 0-15,148 0 0,-169 0 16,22-21-16,-1 21 0,0 0 16,21 0-16,-21 0 0,1-21 15,-1 21-15,0 0 0,0 0 0,21 0 16,-20 0-16,-1 0 0,0 0 15,-21 0-15,0 0 0,0 0 0,0 0 16,-21 0-16,21 0 0,-21 0 16,-22 0-16,22 0 0,-21 0 0,-22 0 15,1-21-15,-22 21 0,22-21 16,-43 21-16,21 0 0,-21 0 0,0 0 16,1 0-16,-22-22 15,-22 1 32,1 21-31,0 0-16,0 0 0</inkml:trace>
  <inkml:trace contextRef="#ctx0" brushRef="#br0" timeOffset="20196.2">18754 1672 0,'-22'0'31,"1"0"-15,0 21 0,-21-21-1,21 0-15,-22 0 0,1 0 0,0 22 16</inkml:trace>
  <inkml:trace contextRef="#ctx0" brushRef="#br0" timeOffset="21527.96">1016 3154 0,'0'0'0,"0"-21"0,0 0 15,0-1-15,0 1 16,0 0-16,-21 21 16,21-21-16,0 0 0,-21 0 15,21-1 1,0 44 15,0-1-31,0 0 0,0 0 16,0 21-16,0 1 0,0-1 0,0 22 15,0-1-15,0 1 0,0-22 16,0 21-16,0 1 0,0-1 0,0-20 16,0-1-16,0 0 15,0 1-15,0-1 0,0-21 0,0 22 16,0-22-16,0 0 0,0 0 16,0 0-16,21-21 15,0-21 1,-21 0-1,0 0-15,0 0 16,21-1-16</inkml:trace>
  <inkml:trace contextRef="#ctx0" brushRef="#br0" timeOffset="21756.05">1397 3577 0,'0'0'0,"0"-21"47,-21 21-16,21-21 16,0 0-47</inkml:trace>
  <inkml:trace contextRef="#ctx0" brushRef="#br0" timeOffset="29967.76">1355 5334 0,'0'0'0,"-22"0"15,1 0 1,0 0-16,0 0 16,21-21-16,-21 21 0,21-21 0,-21 0 15,21-1-15,-22 1 16,22 0-16,0 0 0,0 0 15,0 0-15,0-1 0,0-20 0,0 21 16,22 0-16,-1 21 0,0-21 16,0-1-16,0 22 0,22 0 15,-22 0-15,0 22 0,21-1 0,-21 0 16,22 0-16,-22 21 0,0 1 16,0 63-16,-21-64 15,0 0-15,0 22 0,0-1 16,-21-20-16,0 20 0,0 1 15,0-22-15,-22 21 0,-41 22 16,41-43-16,-41 22 16,20-22-16,22-21 0,-1 1 15,1-22-15,0 21 0,-1-21 0,22 0 16,-21 0-16,21 0 0,-22 0 16,22-21-16,0-1 0,-21 1 0,21 0 15,-1 0-15,22-21 0,0 20 16,0-20-16,0 0 0,0-1 15,0 22-15,0-21 0,0 21 16,22-22-16,-1 22 0,21 0 16,-21 0-16,0 21 0,22 0 15,-22 0-15,0 0 0,21 21 0,-20 0 16,-1 0-16,21 1 0,-21 20 16,0-21-16,1 21 0,-1 1 15,0-1-15,0-21 0,-21 22 0,21-22 16,-21 21-16,21-21 15,-21 0-15,0 1 0,22-22 0,-22 21 16,21 0-16,0-21 47,-21-21-47,21 0 0,-21-1 16,21 1-16</inkml:trace>
  <inkml:trace contextRef="#ctx0" brushRef="#br0" timeOffset="30183.93">1841 5715 0,'0'0'0,"22"0"110,-22-21-95,21 21-15</inkml:trace>
  <inkml:trace contextRef="#ctx0" brushRef="#br0" timeOffset="49103.76">3196 2815 0,'0'0'0,"-21"0"0,0 0 16,0 0-16,-1 0 15,1 0-15,0 0 0,0 0 16,42 21 15,0-21-31,0 0 0,22 0 16,-1 0-16,0 0 0,22 0 15,-1 22-15,1-22 0,-1 0 0,1 0 16,-1 21-16,1-21 0,-22 0 16,22 0-16,-22 21 0,0-21 0,1 0 15,-1 0-15,-21 0 16,0 0-16,-21 21 0</inkml:trace>
  <inkml:trace contextRef="#ctx0" brushRef="#br0" timeOffset="49508.62">3704 2921 0,'-21'0'0,"42"0"0,-63 0 0,21-21 16,-1 21-16,1 0 0,0 0 16,0 0-16,0 0 15,21 21-15,0 0 16,0 0-16,0 1 0,0 20 15,0-21 1,0 0-16,21 22 0,0-1 0,0 0 16,-21 1-16,21 20 0,1-21 15,-1 22-15,-21-22 0,0 22 0,21-22 16,-21 22-16,0-22 0,0 0 16,0 1-16,0-1 0,0-21 0,-21 21 15,0-20-15,-1-1 0,1-21 16,-21 21-16,21-21 0,-22 0 0,1 0 15,0 0-15,-22 0 16,22 0-16,-85-21 16,85 0-16,-1-1 0,1 1 15,0 0-15,20 0 0,-20 0 16,21 0-16,21-1 0,0 1 0,0 0 16,0 0-16,0 0 0,42 21 15,-21-21-15,1 21 0,20 0 16,-21-22-16,21 22 0,1 0 15</inkml:trace>
  <inkml:trace contextRef="#ctx0" brushRef="#br0" timeOffset="50052.44">4339 3493 0,'0'0'0,"21"-22"16,0 22-16,-21-21 0,0 0 15,0 0-15,0 0 16,0 0-16,-42-22 0,21 43 16,0-21-16,-22 0 0,22 21 15,0 0-15,-21 0 0,21 0 0,-1 0 16,1 0-16,-21 21 0,21 0 16,21 0-16,-21 22 0,-1-1 15,1 0-15,0 1 0,21-1 16,-21 0-16,21 1 0,-21-1 0,21 0 0,0-20 15,0 20-15,0 0 16,0-21-16,0 1 16,21-22-16,0 0 15,0 0-15,0 0 0,1-22 16,-1 1-16,0 0 0,0 0 16,0 0-16,0 0 0,1-1 15,-1-20-15,0 21 0,0-21 0,0 20 16,-21-20-16,0 0 0,0 21 0,0-1 15,0 1-15,0 0 0,0 0 16,0 42 0,0 0-16,0 22 15,0-22-15,21 21 0,-21-21 0,22 22 16,-1-1-16,-21-21 0,21 21 16,0-20-16,0 20 0,0-21 15,1 0-15,-1 0 0,0 1 0,21-1 16,-21-21-16,22 0 0,-22 0 15,0 0-15,0 0 0,0 0 16,1-21-16,-1 21 0,0-22 0,-21 1 16,21 0-16,-21-21 0</inkml:trace>
  <inkml:trace contextRef="#ctx0" brushRef="#br0" timeOffset="50267.21">4678 3344 0,'0'0'0,"0"-21"16,0 0-16,0 0 0,0 42 31,0 0-31,21 0 0,-21 22 0,21-22 16,0 21-16,0-21 0,1 22 15,-1-22-15,0 21 0,0-21 16,0 22-16,-21-22 0,21 0 0,-21 0 16,22 0-16,-22 1 0,21 20 15,-21-21-15,21-21 0,-21 21 0,21-21 16,0 0-1,0 0-15</inkml:trace>
  <inkml:trace contextRef="#ctx0" brushRef="#br0" timeOffset="50493.08">5313 3323 0,'0'-21'0,"0"42"0,-21-21 16,-1 21-1,22 1-15,-21-1 0,0 0 16,0 21-16,0 1 0,0-22 0,-1 21 16,1 0-16,0-20 0,0 20 15,0-21-15,0 21 0,-1-20 16,22-1-16,0 0 0,0 0 0,0 0 16,22-21-1,20 0-15,-21 0 0,0-21 16</inkml:trace>
  <inkml:trace contextRef="#ctx0" brushRef="#br0" timeOffset="50987.72">5778 3471 0,'0'0'0,"43"-84"31,-43 41-31,0 1 0,0 21 16,-21 21-16,-1-21 0,1 21 15,0 0-15,0 0 0,-21 0 0,20 21 16,1 0-16,-21 0 0,21 22 16,-22-22-16,22 21 0,0-21 0,0 22 15,0-1-15,0 0 16,-1 1-16,22-1 0,-21-21 0,21 21 16,0 1-16,0-22 0,0 0 0,0 0 15,0 0-15,21 1 16,1-22-16,-1 0 0,21 0 15,-21 0-15,0-22 0,22 1 16,-22 0-16,21 0 0,-21 0 16,22-22-16,-22 22 0,0-21 0,0 21 15,0-22-15,1 1 0,-1 0 16,-21-22-16,21 22 0,-21 21 16,21-22-16,-21 65 15,0-1 1,0 21-16,21-21 0,-21 22 0,0-22 15,0 21-15,0 0 0,0-20 16,21 20-16,-21 0 0,22-21 0,-1 1 16,-21-1-16,21 0 0,21 0 15,-21 0-15,1 0 0,-1-21 16,21 0-16,-21 0 0,0 0 16,22 0-16,-22 0 0,42-42 15,-20 21-15,-22 0 0,21-22 0</inkml:trace>
  <inkml:trace contextRef="#ctx0" brushRef="#br0" timeOffset="51492.28">8001 2731 0,'0'0'0,"-21"0"0,21 21 15,-21 0-15,21 0 0,0 0 16,21-21-16,0 0 15,0 21-15,21-21 0,1 0 0,-1 0 16,0 0-16,1 0 16,20 0-16,1 0 0,42-21 15,-43 0-15,1 21 0,-1 0 16,-21-21-16,1 21 0,-22-21 0,0 21 16,0 0-16,-42 0 15,0 0 1</inkml:trace>
  <inkml:trace contextRef="#ctx0" brushRef="#br0" timeOffset="51856.37">8445 2815 0,'0'0'0,"0"21"16,-21-21-16,21 22 0,-21-22 0,21 21 16,0 0-16,0 0 15,-21 0-15,21 22 0,0-22 16,0 0-16,-21 21 0,21 1 15,0-1-15,0 0 0,0 1 0,0-1 16,0 0-16,0 22 0,0-22 16,0 0-16,0 1 0,0-1 0,0-21 15,0 22-15,0-22 16,0 0-16,0 0 0,0 0 0,0 0 16,-21-21-16,-1 0 0,1 22 0,0-22 15,0 0-15,0 0 0,-22 0 0,22 0 16,0 0-16,-21-22 0,21 1 15,-22 21-15,22-21 0,-21 0 16,-1 0-16,22 0 0,0-1 0,-21 1 16,21 0-16,-1 0 0,22 0 15,0 0-15,43 21 32,-22 0-32,21 0 0,1 0 0,-1 0 15,0 0-15</inkml:trace>
  <inkml:trace contextRef="#ctx0" brushRef="#br0" timeOffset="52431.63">9080 3387 0,'0'0'0,"22"-21"16,20-1-16,-21 1 0,0 0 16,0 21-16,-21-21 0,0-21 15,0 20-15,0 1 0,0 0 16,-21 0-16,0 0 0,0 21 15,0 0-15,-22-21 0,22 21 16,-21 0-16,21 0 0,-22 0 0,1 21 16,0 0-16,21 0 0,-22 0 15,22 22-15,-21-1 0,21 0 0,-1 1 16,1-1-16,0 0 0,21 1 0,0-1 16,0 0-16,0 1 15,0-1-15,0 0 0,0-21 16,21 1-16,0-22 15,1 0-15,-1 0 0,0 0 0,21 0 16,-21 0-16,22 0 0,-1-22 16,-21 1-16,22 0 0,-1-21 0,0 21 15,1-22-15,-22 1 0,21-22 16,-21 22-16,0-21 0,1-1 16,-22-42-16,21 64 0,-21-22 15,0 22-15,0-21 0,0 20 0,0 22 16,0-21-16,0 21 0,0-1 15,0 1-15,0 42 16,-21 1-16,21 20 16,0-21-16,0 21 0,0 1 15,0-1-15,0 22 0,0-1 0,0-21 16,0 22-16,0-1 0,0-20 16,0-1-16,0 22 0,0-43 0,21 21 15,0 22-15,0-43 16,21 0-16,-20-21 0,-1 0 15,0 0-15,0 0 0,0 0 0,0 0 16,22-21-16,-22 0 0,21-1 16,1 1-16,-1-21 0,0 21 0,-21-22 15</inkml:trace>
  <inkml:trace contextRef="#ctx0" brushRef="#br0" timeOffset="53103.95">9927 2921 0,'0'-21'16,"0"42"-16,0-84 0,0 41 0,0 1 0,-21 0 15,0 21 1,21 21-16,0 0 16,0 22-16,0-22 0,0 21 15,0 1-15,0-1 0,0 0 16,0 1-16,0-1 0,-21 21 0,21-20 16,-22 20-16,22-20 0,-21-1 15,21 0-15,0-21 0,0 22 16,0-22-16,-21 0 0,21 0 0,0 0 15,0-42 17,0 0-32,21-21 15,-21 21-15,21-22 0,-21 22 16,22-21-16,-1-1 0,21-41 16,-21 41-16,0 22 15,1 0-15,20-21 0,-21 21 0,43-1 16,-43 1-16,0 21 15,0 0-15,0 0 0,0 0 0,-21 21 16,0 1 0,0-1-16,-21-21 0,0 21 15,-21 0-15,21 0 0,-22-21 0,1 21 16,0 1-16,20-22 0,-20 0 16,21 0-16,-21 0 0,20 0 0,1 0 15,0 0-15,0 0 0,21-22 16,0 1-16,21 42 31,0 1-15,0-1-16,1 21 15,-1-21-15,0 0 0,0 22 0,0-22 16,0 21-16,1-21 0,-1 22 16,0-22-16,0 0 0,0 0 0,0 0 15,22-21-15,-22 22 0,21-22 0,-21 0 16,22 0-16,-22 0 0,21 0 15,-21 0-15,22-22 0,-22 1 0,0 21 16,0-21-16,0 0 0,-21 0 16,0 0-16,22-1 0,-1-41 15,-21 42-15,0 0 16,0-1-16,0 1 0,0 0 0,21 0 16,0 0-16,-21 0 15,21-1-15</inkml:trace>
  <inkml:trace contextRef="#ctx0" brushRef="#br0" timeOffset="53460.74">12086 2942 0,'-21'-21'16,"42"42"-16,-63-42 0,42 0 0,-21 0 0,21 0 16,-22 21-16,1 0 15,0 0 1,21 21-16,-21 0 16,21 0-16,0 0 0,0 22 0,0-22 15,0 21-15,-21 0 0,21 1 0,0-1 16,-21 0-16,-1 22 0,22-22 15,0 1-15,-21-22 0,21 21 0,0 0 16,-21-20-16,21-1 16,0 0-16,0 0 0,21-21 31,0 0-31,-21-21 0,22 21 0,-1-21 16</inkml:trace>
  <inkml:trace contextRef="#ctx0" brushRef="#br0" timeOffset="53676.04">12340 3217 0,'0'-42'31,"0"21"-31,-21 21 31,42 0 16,0 0-47,0 0 16,1 0-16,-1 0 0,0 0 0</inkml:trace>
  <inkml:trace contextRef="#ctx0" brushRef="#br0" timeOffset="54199.28">12785 3175 0,'-22'0'16,"1"-21"-16,0 0 16,0 0-16,21-1 15,-21 22-15,21-21 0,0 0 0,0 0 16,0 0-16,0 0 0,0-1 16,0-20-16,21 21 0,0 0 0,0 0 15,0-1-15,22 1 0,-1 0 0,-21 0 16,22 0-16,-1 0 0,0 21 15,-21 0-15,22 0 0,-22 0 0,0 21 16,0 0-16,0 0 16,-21 0-16,0 0 0,0 43 15,-21-22-15,0-21 0,0 22 16,-21-22-16,-1 21 0,1 1 0,0-1 16,20 0-16,-20 22 0,0-22 15,21 0-15,-1-20 0,1 20 0,21 0 16,0-21-16,0 1 0,0-1 0,0 0 15,21 0-15,22-21 0,-22 0 16,21 0-16,1 0 0,-1 0 0,0 0 16,22 0-16,-22 0 0,0 0 15,1-21-15,-22 0 0,21 21 0,-21-21 16,1-1-16,-1 1 0,-21-21 16,0 21-16,0-22 0,0 22 15,-21-21-15,-1 21 0,-20-22 0,21 22 16,-21 0-16,-1 0 0,1 0 15,0 21-15,-1 0 0,1 0 0,0 0 16,-1 0-16,22 0 0,-21 0 16,21 0-16,-1 21 0,1 0 0,0-21 15,21 21-15</inkml:trace>
  <inkml:trace contextRef="#ctx0" brushRef="#br0" timeOffset="55167.6">14817 2942 0,'21'-42'31,"-21"21"-31,21 21 0,-21-21 0,21 21 16,-21-22-16,0 1 0,0 0 16,0 0-16,0 0 0,-21 0 15,0 21-15,0 0 0,-1 0 16,-20 0-16,21 0 0,-21 0 0,-1 0 15,1 21-15,0 0 0,-1 0 16,1 0-16,0 22 0,-1-22 0,22 21 16,-21-21-16,-1 43 15,43-22-15,0-21 0,0 0 16,0 1-16,0 20 0,22-42 0,-1 21 16,21 0-16,-21-21 0,43 0 15,-22 0-15,0 0 0,1 0 16,-22 0-16,21 0 0,22-21 15,-43 21-15,0-21 16,-21 0-16,-21 21 16,0 0-1,0 0-15,-1 0 0,-20 21 16,0 0-16,-1 0 0,1 0 0,0 1 16,-1 20-16,1-21 0,0 21 15,-1-20-15,22-1 0,-21 21 0,21-21 16,0 0-16,21 1 0,0-1 15,0 0-15,0 0 0,21-21 16,0 0-16,0 0 0,0 0 16,22 0-16,-1 0 15,21 0-15,-20 0 0,-1-21 16,0 0-16,1 21 0,-1-21 0,0-1 16,1 1-16,-22 21 0,21-21 0,-21 0 15,1 21-15,-1 0 0,0 0 16,0 0-16,0 0 0,-21 21 15,0 0 1,0 0-16,0 1 0,0-1 0,0 21 16,0-21-16,-21 22 0,21-22 15,-21 21-15,0 0 0,21-20 0,0 20 16,-21 0-16,21-21 0,-22 22 16,22-22-16,0 21 0,0-21 15,0 1-15,-21-1 0,21 0 0,0 0 16,0-42 15,21 0-31,-21 0 0,22-22 16,-1 22-16</inkml:trace>
  <inkml:trace contextRef="#ctx0" brushRef="#br0" timeOffset="55941.59">16700 3154 0,'22'0'0,"-44"0"0,44-21 0,-1 21 16,-21-21-16,0-1 0,21 1 15,-21 0-15,0 0 16,0 0-16,0 0 0,0-1 0,0 1 15,0 0-15,-21 0 0,21 0 16,-21-22-16,-1 43 0,1-21 0,0 0 16,0 21-16,0 0 0,-43 0 15,22 0-15,21 0 0,-22 21 16,1 0-16,0 1 0,-43 62 16,43-41-16,-1-1 15,22 0-15,-21 1 0,21 20 16,0-21-16,-1 22 0,1-22 0,21 1 15,0-1-15,0-21 0,0 21 0,0-20 16,21-1-16,1-21 0,20 0 16,-21 0-16,21 0 0,-20 0 0,20 0 15,0 0-15,1-21 0,-1-1 16,21 1-16,-20 0 0,-1-21 16,0 21-16,-20-22 0,20 1 0,-21 21 15,21-22-15,-20 1 0,-1 0 16,0-1-16,-21 1 0,0 21 0,0-21 15,0-1-15,0 22 0,0 0 16,0 0-16,0 0 0,0-1 16,0 44-1,0-1-15,-21 21 0,0-21 0,21 22 16,-22-1-16,22 0 0,0 1 16,-21-1-16,21 0 0,0 1 0,0-22 15,0 21-15,0-21 0,0 0 16,0 1-16,21-1 0,-21 0 0,22 0 15,-1-21-15,0 0 0,0 0 16,0 0-16,43-21 16,-43 0-16,21 0 0,1-1 0,-22 1 15,21-21-15,0 21 0</inkml:trace>
  <inkml:trace contextRef="#ctx0" brushRef="#br0" timeOffset="56483.99">17462 2455 0,'-21'0'0,"42"0"0,-63 0 16,21 0-16,21 22 0,0-1 15,-21 21-15,0 0 0,21 1 16,-22-1-16,1 0 0,21 22 16,0-22-16,0 1 0,-21 20 0,21-21 15,-21 1-15,21-1 0,0 0 16,0 1-16,0-1 0,0 0 0,-21 1 15,21 20-15,0-42 16,0 1-16,0-1 0,0 0 16,0-42-1,0 0 1,0-1-16,0 1 16,0 0-16,21-21 0,0 21 0,-21-22 15,21 22-15,0-21 0,1 21 16,-1-22-16,0 22 0,21 0 15,-21-21-15,22 20 0,-1 1 16,0 21-16,1-21 0,-1 21 0,0 0 16,-20 0-16,20 0 0,0 21 15,-21 0-15,22 1 0,-22-1 0,0 0 16,0 0-16,-21 21 0,0-20 0,0 20 16,0-21-16,0 21 0,-21-20 15,0 20-15,0-21 0,-22 0 0,22 22 16,-21-22-16,0 0 0,20-21 15,-20 21-15,0 0 0,-1-21 0,1 0 16,21 0-16,0 21 0,-22-21 16,22 0-16,0 0 0,0 0 15,21-21 1,0 0-16,21 0 16,0 21-16,0-21 15,22 21-15,-22-21 0</inkml:trace>
  <inkml:trace contextRef="#ctx0" brushRef="#br0" timeOffset="56939.85">18521 2900 0,'0'0'0,"0"-21"0,0 0 15,-21-1 1,-1 22-16,1 0 15,0 22-15,0-1 0,-21 0 16,20 0-16,1 21 0,-21-20 0,21 20 16,0 0-16,-1-21 0,1 22 15,0-1-15,0 0 0,0 1 0,21-1 16,0 0-16,0-20 0,0-1 16,0 21-16,21-21 0,0-21 15,0 21-15,0-21 0,22 0 0,-1 0 16,0 0-16,1 0 0,63-21 15,-64 21-15,21-21 0,-20 0 16,-1 0-16,0-22 0,1 22 16,-22-21-16,0 21 0,0-22 0,0 1 15,-21 0-15,0-1 0,0-20 16,0 21-16,-21-1 0,0 22 16,-21 0-16,21 0 0,-22 21 15,-41 0-15,41 0 0,1 0 16,0 0-16,-1 21 0,1-21 15,0 21-15,20 0 0,1 0 0,0 1 16,21 20-16,0-21 0,0 0 16,0 0-16,21-21 15,0 0-15,22 0 0</inkml:trace>
  <inkml:trace contextRef="#ctx0" brushRef="#br0" timeOffset="57350.02">19113 2900 0,'0'0'0,"0"-21"0,0-22 31,22 43-31,-1 0 0,0 0 16,0 0-16,0 0 15,-21 22-15,21-22 0,1 42 0,-1-21 16,0 0-16,0 22 0,-21-22 15,0 0-15,0 21 0,0 1 0,0-22 16,0 21-16,0-21 0,0 0 16,0 22-16,0-22 0,0 0 15,0 0-15,0-42 32,21 21-17,0-21-15,-21 0 0,43-22 16,-22 1-16,-21 21 15,21-21-15,0 20 0,0-20 0,43-21 16,-43 20-16,0 1 0,0 0 16,22 20-16,-22 1 0,0 0 15,21 0-15,-20 21 0,-1 0 0,0 0 16,0 0-16,0 21 16,-21 0-16</inkml:trace>
  <inkml:trace contextRef="#ctx0" brushRef="#br0" timeOffset="57718.94">19939 3154 0,'0'0'0,"21"0"0,0 0 16,0 0-16,1 0 16,-1-21-16,0 21 0,0-21 0,0-1 15,0 22-15,1-21 0,-1 0 16,0 0-16,-21 0 0,21 0 0,0-1 15,-21-20-15,21 21 0,-21 0 16,0 0-16,0-1 0,0 1 0,-21 21 16,0 0-16,0 0 15,0 21-15,0 1 0,-22-1 0,22 0 16,0 21-16,0-21 0,-43 64 16,43-43-16,0 1 15,21-22-15,0 21 0,0-21 16,0 43-16,21-64 0,0 21 15,0 0-15,43-21 0,-22 0 16,-21 0-16,22 0 0,-1 0 16,0 0-16,22-42 15,-22 42-15,1-21 0,-22 0 16,21 21-16,-21-22 0,0 1 0,1 0 16,-1 0-16</inkml:trace>
  <inkml:trace contextRef="#ctx0" brushRef="#br0" timeOffset="58983.87">3662 5376 0,'0'0'0,"-21"0"0,21 22 15,0-1-15,0 0 16,21-21-1,0 0-15,21 0 16,-21 0-16,1 0 0,20-21 0,0 21 16,-21-21-16,22-1 0,20-20 15,-20 42-15,-22-21 0,0 0 16,0 0-16,0-1 0,0 1 16,-21 0-16,0 0 15,-21 21 1,0 0-16,0 0 0,-21 0 0,20 0 15,-20 0-15,0 0 0,21 21 16,-22 0-16,1 0 0,0 1 0,-1-1 16,1 21-16,0-21 0,-1 22 15,22-1-15,0-21 0,0 21 0,21 1 16,0-22-16,0 21 16,21-21-16,21 1 0,-21-1 0,22 0 15,-1-21-15,0 0 0,1 0 0,-1 0 16,22 0-16,-22-21 0,0 21 15,1-21-15,-22-1 0,21 1 16,-21 0-16,0 21 0,-21-21 0,-21 21 31,0 0-31,-21 0 0,-1 0 16,1 21-16,0 0 0,-22 0 16,22 1-16,-22 20 0,22 0 0,-21 1 15,20-1-15,1 21 0,0-20 16,-22 41-16,64-41 0,0-1 15,0 0-15,0-20 0,0-1 16,21 0-16,0 0 0,22 0 16,-22-21-16,21 0 0,1 0 15,-1 0-15,21 0 0,-20 0 16,-1 0-16,22-21 0,-22 0 0,21 0 16,-20 0-16,-1-1 0,64-41 15,-64 42-15,1 0 0</inkml:trace>
  <inkml:trace contextRef="#ctx0" brushRef="#br0" timeOffset="59779.41">4720 5567 0,'0'0'0,"0"-21"0,0 0 15,-21 21 1,0 0-16,0 0 16,-1 0-16,-20 0 0,21 21 15,0 0-15,0 0 16,-1 21-16,-20-20 0,21 20 0,0 0 16,0 1-16,-1-1 0,22 0 15,0 1-15,0-1 0,0-21 0,0 21 16,0-20-16,0 20 0,43 0 15,-22-42-15,21 21 0,43 1 16,-43-22-16,43 0 16,-22 0-16,-20-22 0,20 1 15,-20 21-15,-1-21 0,21 0 16,-20-21-16,-1 20 0,-21-20 16,22 0-16,20-43 0,-42 22 15,0-1-15,-21 22 0,0-22 0,0 22 16,0-64-16,0 43 15,0 20-15,0 1 0,0 0 0,0-1 16,0 22-16,0 0 0,-21 21 16,0 0-1,21 21-15,0 0 0,0 22 16,0-1-16,0 0 0,0 1 16,0-1-16,0 0 0,0 22 0,-21-1 15,21 1-15,0-22 0,0 22 16,0-1-16,0-21 0,0 1 0,0-1 15,0 0-15,0 1 0,0-22 16,0 0-16,21 0 0,0-21 0,0 0 16,1 0-16,-1 0 0,0 0 15,0 0-15,21 0 0,-20-21 0,-1 0 16,0 0-16,21 0 0,-21-1 16,1 1-16,-1 0 0,21-21 15,-21 21-15,-21-1 0,21-20 0,-21 21 16,22 0-16,-22 0 0,0-1 15,0 44 1,0-1 0,0 0-16,0 0 0,0 21 0,0-20 15,0-1-15,0 21 0,0-21 16,0 0-16,0 22 16,0-22-16,21-21 31,0 0-31,0-21 15,0 0-15,-21-1 0,0 1 16,21 0-16,1-21 0</inkml:trace>
  <inkml:trace contextRef="#ctx0" brushRef="#br0" timeOffset="59940.32">5884 5503 0,'0'0'0,"-21"0"0,0 0 0,0 0 15,0 0-15,-1 0 0,1 0 16,-21 0-16,21 0 15,0 0-15,21 22 0,0-1 16,0 0 0,21-21-16,0 21 15,21-21-15,-21 21 0,22-21 0</inkml:trace>
  <inkml:trace contextRef="#ctx0" brushRef="#br0" timeOffset="60296.12">6286 5609 0,'0'0'0,"-21"0"16,0 0-16,0 0 15,0 21-15,0 1 16,21-1-16,0 0 16,0 0-16,0 21 0,0-20 0,0 20 15,0 0-15,0 1 0,0-1 0,0 0 16,0 1-16,21-1 0,0 21 15,-21 1-15,0-1 0,0 1 0,0 21 16,0-1-16,0 1 0,0 0 16,0-1-16,0 22 0,0-21 0,0 21 15,0-22-15,-21 22 0,21 0 16,-21-21-16,-1-1 0,22-20 0,0 20 16,-21-41-16,21 20 0,-21 1 15,21-22-15,0-21 0,0-42 31,0 0-31,0-21 16,0 20-16,21-20 0,0 0 0,1-22 16,-1 1-16,0-1 0</inkml:trace>
  <inkml:trace contextRef="#ctx0" brushRef="#br0" timeOffset="60627.93">6456 6054 0,'0'0'0,"-21"-64"15,21 22-15,-22-64 0,22 64 0,0-1 16,0 1-16,0 0 0,0 21 16,0-22-16,0 22 0,0 0 15,22 0-15,-1 0 0,0-1 16,0 22-16,0-21 0,0 21 0,22 0 16,-22 0-16,0 0 0,21 0 15,-20 21-15,-22 1 0,0-1 0,21 0 16,-21 21-16,0-21 0,-21 22 15,-1-1-15,1 0 0,-21 1 0,21-1 16,-22 0-16,1-20 0,0 20 16,-1-21-16,22 0 0,0 0 0,-21 1 15,21-22-15,21 21 0,-22-21 16,22-21 15,22 21-31,-1-22 0,0 1 16,0 0-16,21 0 0,-20 0 0</inkml:trace>
  <inkml:trace contextRef="#ctx0" brushRef="#br0" timeOffset="61043.69">7175 5588 0,'0'0'0,"22"-21"0,-1 0 16,0 0-16,0-1 0,0 22 15,-21-21-15,21 0 0,-21 0 16,0 0-16,-21 21 15,0 0-15,0 0 16,0 0-16,0 0 0,-22 0 0,22 21 16,0 0-16,-21-21 0,20 21 0,1 0 15,0 1-15,0-1 0,0 0 16,21 0-16,0 0 0,0 0 0,0 1 16,0-1-16,21 0 0,0 0 15,0-21-15,0 21 0,22 0 0,-22 1 16,0-22-16,0 21 0,0 0 15,1 0-15,-1 0 0,0-21 16,-21 21-16,0 1 0,0-1 0,0 0 16,-21 0-16,0-21 15,-1 0-15,-20 0 0,21 0 16,-21 0-16,20 0 0,-20 0 16,21 0-16,-21 0 0,20 0 0,1 0 15,0-21-15,0 21 0,0-21 16,21 0-16,-21 21 0,21-22 0,0 1 15,0 0-15,21 21 0,0-21 16,0 0-16,21 21 0,-20-21 16,20 21-16</inkml:trace>
  <inkml:trace contextRef="#ctx0" brushRef="#br0" timeOffset="61372.51">7556 5757 0,'0'0'0,"22"0"0,-1 0 16,0 0-16,0 0 0,0-21 16,0 0-16,1 21 0,-1-21 15,21 0-15,-21 0 0,0-1 16,1-20-16,-22 21 0,0 0 16,21 0-16,-21-1 0,0 1 0,0 0 15,-21 21-15,-1 0 0,1 0 16,-21 0-16,21 0 0,0 21 15,-22 0-15,22 1 0,-21 20 0,21 0 16,-1 1-16,1-1 0,0 0 16,21 1-16,0-1 0,0-21 0,0 21 15,0-20-15,0 20 0,0-21 16,21 0-16,0 0 0,1-21 16,20 0-16,-21 0 0,0 0 15,22 0-15,-1-21 0,-21 0 0,21 0 16,-20 0-16</inkml:trace>
  <inkml:trace contextRef="#ctx0" brushRef="#br0" timeOffset="61815.25">9419 5101 0,'0'0'16,"0"-42"-16,21 21 0,-21-22 0,0 22 16,0 0-16,0-21 0,0 63 31,0 0-31,0 0 16,0 22-16,0-1 0,0 0 15,0 1-15,0 20 0,0-21 0,-21 1 16,21-1-16,-21 0 0,21 1 15,0-1-15,0 0 0,0 1 16,0-1-16,0-21 0,0 0 0,0 1 16,21-22-1,0-22-15</inkml:trace>
  <inkml:trace contextRef="#ctx0" brushRef="#br0" timeOffset="62080.09">9885 4995 0,'0'0'0,"0"-21"0,0 0 0,0 0 16,0 42-1,0 0 1,0 0-16,0 22 0,0-1 16,0 0-16,0 1 0,0-1 0,0 0 15,0 1-15,0-1 0,0 0 16,0 1-16,0-1 0,0 0 0,21-20 15,-21 20-15,0-21 0,21 0 16,-21 0-16,0 1 0,21-22 16,0 0-16,1 0 15,-22-22-15,21 1 0,-21 0 16,21 0-16,-21 0 0</inkml:trace>
  <inkml:trace contextRef="#ctx0" brushRef="#br0" timeOffset="62423.9">9927 5165 0,'0'0'0,"-42"-21"0,21-1 16,-1 1-16,22 0 0,0 0 16,0 0-16,0-22 0,22 22 15,-1 0-15,0 0 16,21 21-16,22-21 0,-22 21 0,22 0 16,-1 0-16,1 0 0,-1 0 15,-21 21-15,22 0 0,-1 0 16,-20 0-16,-1 22 0,0-1 15,-20-21-15,20 22 0,-42-1 0,21 0 16,-21-21-16,0 22 0,0-1 0,-21-21 16,0 22-16,-22-22 0,22 21 15,-21-21-15,-22 22 0,22-22 0,-21 21 16,-1-21-16,22 0 0,-22 1 16,22-22-16,-22 21 0,22-21 0,0 0 15,21 0-15,-1 0 0,1 0 0,0 0 16,0 0-16,21-21 15,21-1-15,0 22 16,0-21-16,22 0 0,-1 0 16,0 0-16,1 0 0</inkml:trace>
  <inkml:trace contextRef="#ctx0" brushRef="#br0" timeOffset="62747.72">11197 4911 0,'0'0'0,"0"-21"32,-21 21-32,0 21 0,0 21 15,-1-21-15,1 22 0,21-1 16,-21-21-16,0 21 0,0 1 0,21-1 16,-21 0-16,21 1 15,-22-1-15,22 0 0,0 1 0,0-22 16,0 21-16,0-21 0,0 22 15,0-22-15,43 21 0,-22-21 16,0 1-16,0-22 0,22 0 16,-22 0-16,21 0 0,-21 0 0,22 0 15,-22 0-15,21 0 0,-21-22 16,22 1-16,-22 0 0,0 21 0,0-21 16,21 0-16,-42 0 0,22-1 0,-1 1 15,-21 0-15,21 0 0,-21-21 16,0 20-16</inkml:trace>
  <inkml:trace contextRef="#ctx0" brushRef="#br0" timeOffset="62952.59">11218 5292 0,'0'0'16,"-21"0"-16,21 21 0,21-21 31,0 0-31,1 0 15,-1 0-15,0-21 0,0 0 16,21 21-16,-20-22 0,-1 22 0,0-21 16,0 0-16,0 21 0,0-21 0,1 0 15,-1 0-15,-21-1 16,0 1-16,0 0 0</inkml:trace>
  <inkml:trace contextRef="#ctx0" brushRef="#br0" timeOffset="63124.5">11261 4911 0,'0'0'0,"21"0"31,0 0-31,0 0 16,0 0-16,0 0 0,1 0 16,41 0-16,-42-21 0,0 21 15,1 0-15,-1-22 0,0 22 16,0 0-16,0 0 0</inkml:trace>
  <inkml:trace contextRef="#ctx0" brushRef="#br0" timeOffset="64550.68">13822 4847 0,'0'0'0,"0"-21"16,0 0-16,0 0 0,0 0 0,0-22 15,0 22-15,0 0 0,0 0 16,0 0-16,0 42 31,-21 21-31,-1-21 16,1 43-16,21-22 0,-21 22 15,0-1-15,21 1 0,-21-1 0,0 1 16,-1-22-16,-20 21 0,21 1 16,-21-22-16,20 1 0,-20-1 0,0 0 15,21 1-15,-22-22 0,22 0 16,-21 0-16,21 0 0,-1 0 16,1-21-16,0 0 0,0 0 0,0 0 15,0-21-15,-22 0 0,22 0 16,0 0-16,0 0 0,0-22 0,-22 22 15,43-21-15,-21 21 0,0-22 16,0 1-16,21 0 0,-21-22 0,21 22 16,0-22-16,0 22 0,0 0 15,0 20-15,21-41 0,21 63 16,-21 0-16,0 0 0,22 0 16,-1 21-16,-21 0 0,22 22 15,-1-1-15,0 0 0,1 1 0,-22-1 16,21 0-16,-21 1 0,43 41 15,-43-41-15,0-1 0,0-21 16,0 21-16,1-20 0,-1 20 16,0-21-16,0 0 0,21 0 0,-20-21 15,20 0-15,-21 0 0,21 0 16,1 0-16,-1 0 0,22 0 0,-22-21 16,21 0-16,-20 0 0,20 0 15,1 0-15,-22-22 0,22 22 0,-22-21 16,0 21-16,-21-22 0,22 1 0,-22 0 15,-21-43-15,0 43 16,0-43-16,0 43 0,-21 20 16,0-20-16,-1 42 15,1-21-15,-21 21 0,21 0 0,0 0 16,-22 21-16,22 0 0,-21 0 16,21 22-16,-1-1 0,1 0 0,-21 1 15,42-1-15,-21 0 0,0 1 16,-1-1-16,22-21 0,-21 22 0,21-22 15,0 21-15,0-21 0,0 0 0,0 1 16,21-1-16,1-21 0,-1 0 16,0 0-16,0 0 0,21 0 0,-20 0 15,-1-21-15,21 21 0,22-43 16,-43 22-16,21 0 0,22-21 16,-43-1-1,21-20-15,-21 20 0,0 1 16,-21 0-16,0 21 0,0-22 0,0 1 15,0 21-15,0 0 0,0 42 32,0 0-32,0 0 15,0 21-15,0-20 0,0 20 16,0 0-16,0-21 0,0 22 0,0-1 16,0-21-16,0 22 0,0-22 15,0 0-15,0 21 0,22-42 0,-1 21 16,0 1-16,0-1 0,21-21 15,-20 0-15,-1 0 0,21 0 16,-21 0-16,22-21 0,-22-1 16,21 1-16,-21 0 0,22 0 0,-1 0 15,-21 0-15,0-22 0,0 22 16,1-21-16,-1-1 0,0 1 0,-21-21 16,0 20-16,0-20 0,0-1 15,0 22-15,0 0 0,0-22 0,0 43 16,0-21-16,0 20 0,-21 22 31,0 22-31,21-1 0,0 21 0,0 0 16,0 22-16,0-22 0,-22 22 15,22-22-15,0 0 0,0 22 16,-21-22-16,21 1 0,0-1 16,0 0-16,0 1 0,0-22 0,0 0 15,0 21-15,0-21 0,0 1 0,21-22 16,-21 21-16,43-21 15,-22 0-15,0 0 0,0 0 0,0 0 16,1-21-16,-1-1 0,0 1 16,0 0-16,-21 0 0</inkml:trace>
  <inkml:trace contextRef="#ctx0" brushRef="#br0" timeOffset="64748.08">15028 5038 0,'0'0'0,"-21"21"16,0-21-16,0 21 16,21 0-16,21-21 15,0 0 1,21 0-16,-20 0 0,20 0 16,-21 0-16,21 0 0,1 0 0,-22-21 15,21 0-15,1 21 0,-1-21 16,-21 0-16,21 21 0</inkml:trace>
  <inkml:trace contextRef="#ctx0" brushRef="#br0" timeOffset="65140.37">15600 5271 0,'0'0'0,"0"21"15,0 0-15,0 0 0,21-21 31,0 0-31,0 0 16,0-21-16,1 0 0,-1 21 16,21-21-16,-21-1 0,0 1 15,1 0-15,-1-21 0,0 21 0,0-1 0,-21 1 16,0-21-16,0 21 16,0 0-16,0-1 0,0 1 15,-21 21 1,0 21-16,0-21 0,-1 22 0,1-1 15,0 21-15,0-21 0,0 22 16,-22-22-16,43 21 0,-21 0 0,0-20 16,21 20-16,-21-21 0,21 21 0,0-20 15,0 20-15,0-21 0,0 21 16,0-20-16,0-1 16,0 0-16,21 0 0,0-21 15,0 21-15,1-21 0,20 0 16,-21 0-16,0 0 0,0 0 15,22-21-15,-1 0 0</inkml:trace>
  <inkml:trace contextRef="#ctx0" brushRef="#br0" timeOffset="65981.89">16489 5207 0,'0'0'0,"21"-42"0,0 21 16,-21-1-16,0 1 15,0 0-15,0 0 0,0 0 0,0 0 16,-21 21-16,0 0 15,0 0-15,-1 0 0,-20 0 0,21 21 16,-21 0-16,20 0 0,1 0 16,0 0-16,0 1 0,0-1 0,21 0 15,0 0-15,0 0 0,0 0 0,0 1 16,21-1-16,0 0 16,0 0-16,0-21 0,1 21 0,-1 0 15,0 1-15,0-22 16,0 21-16,0-21 0,-21 21 0,0 0 15,0 0-15,0 0 16,0 1 0,-21-22-16,0 0 0,0 0 0,0 0 15,0 0-15,-1 0 16,1 0-16,0 0 0,0 0 16,21-22-16,-21 22 0,0-21 15,-1 0-15,1 21 0,0-21 0,0 21 16,0 0-16,21-21 0,0 42 31,0 0-15,0 0-16,0 0 0,0 1 15,0-1-15,21 0 0,0 0 16,0 0-16,0-21 0,1 21 16,-1-21-16,21 0 0,-21 22 15,22-22-15,-1 0 0,0 0 0,1 0 16,-1 0-16,-21 0 0,21-22 15,1 22-15,-1-21 0,-21 0 0,22 0 16,-22 0-16,21 0 0,-21-1 16,0-20-16,1 21 0,20-21 0,-21-1 15,0-20-15,0 20 0,-21-41 16,22 20-16,-1-63 0,-21 43 16,21 20-16,0 22 0,-21-1 15,21 1-15,-21 0 0,0 21 16,0-1-16,0 1 0,0 42 15,0 1 1,0-1-16,0 0 0,-21 21 0,0 1 16,21 20-16,-21-21 0,21 22 15,0-22-15,-21 22 0,21-1 0,-22-20 16,22 20-16,-21-21 0,21 1 16,0-1-16,0 0 0,0 1 0,0-22 15,0 21-15,0-21 0,0 1 16,0-1-16,0 0 0,21 0 15,1-21-15,-1 0 0,0 0 16,21 0-16,-21 0 0,22 0 0,-22-21 16,21 21-16,-21-21 0,22 0 15,-22 21-15,21-22 0,-21 1 16,1 0-16,20 0 0,-21 0 16,-21 0-16,21-1 0,-21 1 15,0 0-15,0 0 0</inkml:trace>
  <inkml:trace contextRef="#ctx0" brushRef="#br0" timeOffset="66331.86">16912 4974 0,'0'0'16,"21"0"-1,0 0 1,1 0-16,20 0 0,0-21 0,1 21 15,-1 0-15,21 0 0,1 0 16,-22-21-16,22 21 0,-1 0 0,-20-21 16,20 21-16,-21-21 0,1 21 15,-1 0-15,22-22 0,-43 22 16,0 0-16,0 0 0,0-21 16,0 21-16,-42 0 109,0 0-109</inkml:trace>
  <inkml:trace contextRef="#ctx0" brushRef="#br0" timeOffset="68125.02">1101 7895 0,'0'0'0,"-22"0"16,1 0-16,0 0 16,0 0-1,0 0 1,21-21-1,0 0-15,0 0 16,21 0 0,0 21-16,0-22 0,0 22 0,22 0 15,-22-21-15,0 21 0,21 0 16,-20 0-16,-1 0 0,0 0 16,0 21-16,0 1 0,-21 20 15,0-21-15,0 0 0,0 22 16,-21-22-16,0 21 0,0 0 15,-22-20-15,22 20 0,0-21 16,-21 21-16,21-20 0,-1-1 0,1 0 16,-21 0-16,21 0 0,0-21 15,-1 0-15,1 0 0,0 0 16,0 0-16,21-21 16,0 0-1,0 0-15,21 0 0,0-1 0,0 1 16,1 0-16,20 0 0,-21 21 15,21-21-15,22 21 0,-22 0 16,1 0-16,20 0 0,-21 21 0,1 0 16,-1 0-16,-21 0 15,0 22-15,1-1 0,-22 0 0,0 1 16,0-1-16,-22 22 16,1-22-16,0 0 0,0-21 0,-21 1 15,20-1-15,-20 0 0,21 0 16,-21-21-16,-1 0 0,1 21 15,0-21-15,20 0 0,-20 0 0,0 0 16,21 0-16,-1 0 0,-20-21 16,21 21-16,0 0 0,0-21 15,-1 21-15,1-21 0,21 0 16,0-1 0,21 1-1,1 21 1,20-21-16,-21 21 0</inkml:trace>
  <inkml:trace contextRef="#ctx0" brushRef="#br0" timeOffset="68332.25">1947 8213 0,'21'0'31</inkml:trace>
  <inkml:trace contextRef="#ctx0" brushRef="#br0" timeOffset="71592.57">4508 7641 0,'0'0'0,"-21"0"16,0 21-16,0-21 0,21 22 0,-21-22 15,0 21-15,-1-21 0,22 21 16,-21-21-16,0 0 16,42-21 15,0 0-31,1-1 0,20 1 0,-21 0 16,0 0-16,22 0 0,-22 0 0,0-1 15,0 22-15,-21-21 0,0 0 16,-42 21-1,-1 0-15,1 21 0,-21 0 0,20 1 16,-20-1-16,-1 0 0,1 0 16,-1 21-16,22-20 0,-22-1 0,-20 42 15,41-42-15,22 22 16,0-22-16,0 0 0,21 21 0,0-20 16,0-1-16,42 0 0,-21 21 15,22-21-15,-22 1 0,21-1 0,1 0 16,-1 0-16,21 0 0,-20 22 15,-1-22-15,22 21 0,-22-21 0,0 22 16,-21-1-16,22-21 0,-43 21 16,0 43-16,0-43 15,-21 1-15,-22-1 0,22 0 0,-21 1 16,-1-22-16,-20 21 0,21-21 16,-1 1-16,-20-1 0,20 0 15,1-21-15,-21 0 0,-22 0 16,43-21-16,-1 0 0,22-22 0,-21 22 15,-1-21-15,22 21 0,0-22 16,0 1-16,0 0 0,0-1 0,-1 1 16,1 0-16,21-1 0,0 22 15,0-21-15,0 21 0,-21-1 16,21 1-16,0 42 16,0 1-16,21-1 15,0 0-15,-21 21 0,22-21 16,20 22-16,-21-1 0,0-21 0,0 22 15,22-1-15,-1 0 0,-21-21 16,22 22-16,-1-1 0,0-21 0,-21 22 16,22-22-16,-1 0 0,0 0 15,1-21-15,-1 0 0,0 0 0,1 0 16,-1 0-16,22-21 0,-22 0 16,0 0-16,22-1 0,-1-20 15,-20 21-15,20-21 0,43-22 16,-64 22-16,-21-1 0,22 1 15,-22 21-15,0-21 0,-21-1 0,0 1 16,0 0-16,0 20 0,0 1 16,0-21-16,0 21 0,-21 21 0,0 0 15,0 0-15,-1 0 16,1 21-16,0 0 0,21 0 0,-21 22 16,0-22-16,0 21 0,-1 0 15,22 1-15,0-1 0,-21-21 0,21 22 16,0 20-16,0-21 0,0-20 15,21 20-15,-21-21 0,22-21 16,20 21-16,-21-21 0,0 0 16,22 0-16,-22 0 0,21-21 0,0 21 15,43-42-15,-43-1 16,1 22-16,-22 0 0,21-21 16,1-1-16,-1 1 0,0 0 0,-21-1 15,1 1-15,-1-21 0,0-1 0,0 22 16,-21-128-1,0 128-15,0 0 0,0-1 0,0 22 16,0 0-16,0 0 0,0 0 16,-21 21-1,21 21-15,-21 0 0,21 21 16,0 1-16,0-1 0,0 0 0,0 22 16,0-22-16,0 22 0,0-22 15,0 22-15,0-22 0,0 0 16,0 1-16,0-1 0,0 0 15,21-21-15,0 22 0,0-22 0,0 0 16,1 0-16,-1 0 0,0 1 0,21-22 16,22 0-16,-22 0 15,0 0-15,1 0 0,-1-22 0,22 1 16,-22 0-16,0 0 16,1 0-16,-1 0 0,0-1 0,-21 1 15,22-21-15,-22 21 0,0-22 0,-21 22 16,0-21-16,0 0 0,0-1 15,0 22-15,0-21 0,0-1 16,-21 43 0,0 0-16,0 0 0,21 22 15,0-1-15,-22 0 0,22 0 0,-21 21 16,21 1-16,0-22 0,0 42 16,0-20-16,0-22 0,0 21 15,0-21-15,0 1 0,0-1 16,21 0-16,1-21 0,-1 21 0,0-21 15,0 0-15,0 0 0,0 0 0,1 0 16,20 0-16,-21 0 0,21-21 16,1 0-16,-22 21 0,21-21 0,1-22 15,-1 22-15,0 0 16,-21 0-16,22-22 0,-1-20 16,-21 21-16,-21-1 0,0 22 15,0 0-15,0-21 0,0 20 16,0 1-16,0 42 15,0 1-15,-21 20 16,21-21-16,-21 0 0,21 22 16,0-22-16,-21 21 0,21-21 0,0 22 15,0-22-15,0 0 0,-21 21 16,21-21-16,-22 1 0,22-1 16,0 0-16,0 0 15,0-42 16,0 0-31,0 0 16,0-1-16,22 1 0,-1 0 0,0-21 16,-21-1-16,21 1 0,0 0 15,0-1-15,22-20 0,-22 21 0,21-1 16,1 1-16,-22 21 0,21-22 16,0 22-16,-20 21 0,20 0 15,-21 0-15,0 21 0,22 22 16,-43-22-16,0 21 0,0 1 15,0-1-15,0 0 0,0 64 16,0-64-16,0 1 0,0-22 16,0 21-16,0-21 0,42 22 15,-21-43-15,-21 21 0,21-21 16,0 0-16,22 0 0,-22 0 16,0 0-16,0-21 0,22 0 0,-22 21 15,21-22-15,-21 1 0,22-21 16,-22 21-16,21 0 0,-21-22 15,22 1-15,-22 21 0,0-22 0,0 1 16,0 0-16,-21 21 0,0-1 0,0-20 16,0 21-16,0 42 31,0 0-31,0 22 0,0-22 16,0 21-16,0-21 0,-21 22 0,21-22 15,0 21-15,0-21 0,0 0 16,0 1-16,0-1 0,0 0 0,0 0 15,21 0-15,0-21 16,1 0-16,-1 0 16,0 0-16,0-21 0,0 21 0,0-21 15,1 21-15,-1-21 0,0 0 16,-21-1-16,21-20 0,0 21 0,0-43 16</inkml:trace>
  <inkml:trace contextRef="#ctx0" brushRef="#br0" timeOffset="71911.66">7832 7684 0,'-22'0'0,"44"0"0,-86 0 0,43 21 15,0-21-15,0 21 0,-1 0 16,1 0-16,0 0 0,21 1 0,0-1 16,0 0-16,0 0 0,0 0 15,21-21-15,0 0 16,1 0-16,20 0 0,-21 0 15,0 0-15,0-21 0,1 0 0,20 21 16,-42-21-16,0 0 0,0-1 16,0 1-16,0 0 0,0 0 15,-21 0-15,0 0 0,-1 21 0,1-22 16,-21 22-16,21 0 0,0 0 16,-22 0-16,22 0 0,0 0 0,0 0 15,0 22-15,21-1 0,0 0 16,0 0-16,0 0 0,0 22 0,0-22 15,21 42-15,0-42 16,0 43-16,0-43 0</inkml:trace>
  <inkml:trace contextRef="#ctx0" brushRef="#br0" timeOffset="73019.99">8255 7980 0,'0'0'0,"0"-21"0,0 0 0,0-1 16,0 1-16,0 0 0,0 42 31,0 0-15,0 1-16,0 20 0,0-21 0,-21 21 16,21 1-16,0-1 15,0 0-15,0-20 0,0 20 0,0 0 16,0 22-16,0-43 0,0 0 15,21 0-15,0 0 0,0-21 16,0 0-16,1 0 0,-1 0 0,0 0 16,0 0-16,0-21 0,22 21 15,-22-21-15,0-21 0,21 21 0,-21-1 16,1-20-16,-1 21 0,0-21 16,0-1-16,0 1 0,-21 0 15,0 20-15,0-20 0,0 0 0,0 21 16,0-22-16,0 22 0,-21 21 15,21 21 1,-21 0-16,21 22 16,0-22-16,0 21 0,-21 1 15,21-22-15,0 21 0,0 0 0,0-20 16,0-1-16,0 21 0,0-21 16,21 0-16,0 1 0,0-22 0,0 21 15,22-21-15,-22 0 0,21 0 0,-21 0 16,22 0-16,-22-21 0,21 21 15,22-43-15,-43 22 0,21 0 16,-21-21-16,1 20 16,-22-20-16,0 21 0,21-21 0,-21-1 15,0 1-15,0 21 0,0 0 0,0-1 16,0 1-16,0 0 0,0 0 16,-21 42-1,21 0-15,0 0 16,0 1-16,0 20 0,0-21 0,-22 21 15,22-20-15,0 20 0,-21-21 16,21 21-16,0-20 0,0 20 0,0-21 16,0 0-16,-21 0 0,21 1 0,0-1 15,-21-21 1,21-21 0,0-1-1,0 1-15,0 0 16,0 0-16,21-21 0,-21 20 0,21-20 15,-21 0-15,21-1 0,1 22 16,-22-21-16,21 0 0,0 20 0,0 1 16,0 0-16,0 0 0,1 21 15,-1 0-15,0 0 0,0 0 16,0 21-16,0 0 0,1 0 16,-22 22-16,0-22 0,21 21 15,0 1-15,-21-22 0,0 21 0,21 0 16,-21-20-16,0-1 0,21 21 0,-21 0 15,0-20-15,0-1 16,0-42 15,0-1-31,0 1 0,0 0 16,0 0-16,21 0 0,1 0 0,-22-22 16,21 1-16,0 0 0,0 20 15,21-62-15,-20 41 0,-1 22 16,21-21-16,0 21 0,1 21 15,-1-21-15,0 21 0,1 0 16,-1 0-16,0 21 0,-20 0 0,-1 0 0,0 0 16,0 22-16,0-1 15,-21 0-15,21 1 0,-21-1 0,0 0 16,0 1-16,0 20 0,-21-42 16,0 0-16,21 1 0,-21-1 15,0 0-15,0-21 16,-1 0-1,22-21-15,-21 0 0</inkml:trace>
  <inkml:trace contextRef="#ctx0" brushRef="#br0" timeOffset="73720">11557 7662 0,'0'0'0,"21"0"0,0 0 16,0 0-16,1 0 0,-1 0 0,21 0 15,-21-21-15,22 21 0,-1-21 16,0 0-16,-21 0 0,22 0 0,-1-1 16,0 1-16,-20-21 0,-1 21 15,0 0-15,0-1 0,-21 1 0,0 0 16,0 0-16,0 0 0,-21 0 15,-21-1-15,-1 1 0,1 21 0,0 0 16,-64 0-16,63 0 16,-20 0-16,21 21 0,-22 1 15,22 20-15,-22-21 0,22 21 0,0-20 16,20 20-16,1 0 0,21-21 16,0 22-16,0-1 0,21-21 15,1 22-15,20-22 0,-21 21 0,21-21 16,1 0-16,-1 1 0,43 41 15,-43-21-15,-21-20 0,22 20 0,-22-21 16,-21 21-16,0 1 0,0-22 16,0 21-16,-21 1 0,-1-22 0,1 0 15,-21 21-15,0-21 0,-1 1 0,1-22 16,-22 21-16,22-21 0,-21 0 16,-1 0-16,1 0 0,-1 0 15,1-21-15,20 21 0,1-22 16,0 1-16,-1 0 0,1-21 0,21 21 15,0-22-15,-1 1 0,22 0 0,0-1 16,0 1-16,0 0 0,0-1 16,22 22-16,-1 0 0,21 0 0,-21 0 15,22-1-15,-1 1 0,21 21 16,-20 0-16,-1-21 0,22 21 0,-22 0 16,0 0-16,1 0 0</inkml:trace>
  <inkml:trace contextRef="#ctx0" brushRef="#br0" timeOffset="74065.69">11980 8001 0,'21'0'0,"-42"0"0,64 0 15,-22 0-15,0 0 0,0 0 16,0 0-16,0-21 0,1 21 0,-1-21 16,0 0-16,21-1 0,-21 22 15,1-21-15,-1 0 0,0 0 16,0 0-16,-21 0 0,21-1 0,-21 1 0,0 0 15,0 0 1,-21 21-16,0 0 16,0 0-16,-22 0 0,22 21 15,-21 0-15,21 0 0,-22 1 16,22-1-16,0 21 0,0 0 0,0-20 16,0 20-16,21 0 0,0-21 15,0 22-15,0-22 0,0 0 0,0 0 16,21 0-16,-21 1 0,21-22 15,21 0-15,-21 21 0,43-21 16,-22 0-16,1 0 0,-1 0 0,-21 0 16,21-21-16,1-1 0,-22 22 15,21-21-15,-21 0 0</inkml:trace>
  <inkml:trace contextRef="#ctx0" brushRef="#br0" timeOffset="74420.61">12615 8001 0,'0'-21'0,"0"42"15,0-63-15,0-1 0,0 22 0,0 0 16,0 0-16,0 0 0,0 0 15,0-1-15,0 1 0,21 0 0,-21 0 16,22 0-16,-1 21 0,-21-21 16,21 21-16,0 0 0,0 0 0,22 0 15,-22 0-15,0 0 0,0 0 0,21 21 16,22 21-16,-43-21 16,0 0-16,0 1 0,1 20 15,-1-21-15,-21 21 0,0-20 16,0 20-16,0 0 0,0-21 0,-21 22 15,-1-22-15,1 0 0,0 21 16,0-20-16,0-22 16,0 0-16,21-22 31,0 1-31,0 0 0,0-21 0,0 21 16,21-1-16,0-20 0,-21 21 0,21-21 15,-21 20-15,21 1 0,0-21 16,1 21-16,-1 0 0,0-1 15,21 1-15,-21 0 0,1 0 0,20 0 16,0 21-16,-21-21 0,22-1 0,-22 22 16,0 0-16</inkml:trace>
  <inkml:trace contextRef="#ctx0" brushRef="#br0" timeOffset="74673.87">13610 7599 0,'0'21'31,"0"0"-15,0 0-16,0 1 16,0-1-16,0 0 0,0 0 0,21 21 15,0-20-15,-21-1 0,0 21 0,22-21 16,-22 22-16,21-22 16,0 42-16,-21-42 0,0 1 15,21 20-15,-21-21 16,0 0-16,21-21 15,0 0-15,1 0 16,-1-21-16,-21 0 16,21 0-16,0 0 0</inkml:trace>
  <inkml:trace contextRef="#ctx0" brushRef="#br0" timeOffset="74906.62">14097 7747 0,'0'0'0,"21"-42"0,-21 21 15,21-1-15,-21 1 16,0 0-16,0 0 0,-21 42 31,0 0-31,0 0 0,0 1 16,-1-1-16,1 21 0,0-21 0,-42 43 15,41-22-15,1-21 16,0 22-16,21-1 0,-21-21 0,0 21 16,21-20-16,-21-1 0,21 0 15,0 0-15,0 0 0,21-21 16,0 0-16,0 0 15,0 0-15,0 0 16,22-21-16,-22 21 0</inkml:trace>
  <inkml:trace contextRef="#ctx0" brushRef="#br0" timeOffset="75592.02">14393 7938 0,'43'-22'15,"-22"22"1,0-21-16,0 21 0,0-21 15,0 0-15,1 21 0,-1-21 0,0 0 16,0 21-16,0-22 0,0 1 16,-21 0-16,0 0 0,22 0 15,-22 0-15,-22 21 16,1 0 0,0 0-16,0 0 0,0 0 0,-22 0 15,22 21-15,0 0 0,0 0 16,-21 0-16,20 0 0,22 22 0,-21-22 15,0 21-15,0-21 0,21 22 16,0 20-16,0-42 0,0 1 16,0-1-16,0 0 0,21 0 0,0 0 15,43 0-15,-43-21 16,21 0-16,22 0 0,-22 0 16,0 0-16,-20-21 15,20 21-15,-21-21 0,0 0 0,0 0 16,1 0-16,-1-22 0,0 22 0,-21 0 15,21-21-15,0-22 16,-21 43-16,21 0 0,1-22 0,-22 22 16,21 0-16,0 0 0,0 0 15,0 0-15,0 21 0,1 0 0,20 0 16,-21 0-16,0 21 16,0-21-16,1 21 0,-1 0 15,0 0-15,-21 22 0,0-22 0,0 21 16,21-21-16,-21 22 0,0-1 15,0 0-15,0-21 0,0 22 0,0-22 16,0 21-16,0-21 0,0 1 0,0-1 16,-21-21-16,21 21 15,-21-21-15,0 0 16,21-21-16,0 0 16,0-1-16,0 1 0,0 0 15,0 0-15,21-21 0,0-1 0,-21 22 16,21-21-16,0-1 0,22 1 15,-22 0-15,21-1 0,-21 1 0,22 0 16,-1-1-16,-21 22 0,21-21 16,1 21-16,-1 0 0,-21-1 0,22 1 15,-22 21-15,0 0 0,0 0 0,-21 21 16,0 1 0</inkml:trace>
  <inkml:trace contextRef="#ctx0" brushRef="#br0" timeOffset="76847.98">1037 10351 0,'0'0'0,"-21"-22"0,21 1 16,-21 0-16,21 0 15,0 0-15,0 0 16,0-1-16,0 1 0,0 0 16,-21 0-1,21 42 1,0 0-16,0 0 0,0 22 16,0-1-16,0 22 0,0-1 0,0 1 15,21-1-15,-21 1 0,0-1 16,0 1-16,0-1 0,0 1 15,-21-22-15,-1 21 0,22-20 0,-21-1 16,0-21-16,21 0 0,-21 1 16,21-1-16,-21-21 15,0-21 1,21-1-16,0 1 0,0 0 0,0 0 16,0 0-16,0 0 0,0-1 15,0 1-15,0 0 0,0 0 0,0 0 16,21 21-16,0-21 0,0-1 15,0 22-15,0 0 0,22 0 16,-22 0-16,21 0 0,1 0 0,-1 0 16,-21 0-16,21 0 0,1 0 15,-1 0-15,-21 0 0,22 0 0,-22 0 16,0 0-16,0-21 0,0 21 16,0-21-16,1 21 0,-22-21 0,0 0 15,0 0-15,0-1 16,0 1-16,0 0 0,0 0 0,0 0 15,0-22-15,0 22 0,-22 0 16,1-21-16,0 21 0,21-1 0,-21 1 16,0 21-16,0 21 15,21 1-15,0-1 16,0 21-16,0-21 0,0 43 0,0-22 16,0 0-16,0 22 15,0-22-15,0 1 0,0 20 0,0-21 16,0 22-16,0-22 0,0 22 15,0-22-15,0 0 0,0 1 0,0-1 16,0-21-16,0 0 0,0 1 16,0-1-16,0-42 15,0-1 1,21 1-16,0 0 0,0 0 16,0 0-16,0-22 0,1 1 0</inkml:trace>
  <inkml:trace contextRef="#ctx0" brushRef="#br0" timeOffset="77095.6">2032 10859 0,'0'0'0,"0"21"16,0 0-16,0-42 47,0 0-32,0-1-15,0 1 16,0 0 0,0 0-1,21 21 1,0 0 0,0 0-16,1 0 0</inkml:trace>
  <inkml:trace contextRef="#ctx0" brushRef="#br0" timeOffset="79136">4635 10541 0,'0'0'0,"22"0"16,-1 0-1,-21-21 1,21 21-16,-21-21 16,0 0-16,0-1 0,0 1 15,0 0-15,-21 0 0,0 0 16,-1 21-16,1-21 0,0-1 0,-21 1 16,21 21-16,-22-21 0,1 21 15,21 0-15,-22 0 0,1 0 16,21 0-16,-21 21 0,-1 0 0,22 1 15,-21-1-15,-1 21 0,22 0 16,-21 1-16,21 20 0,0-20 0,-1-1 16,1 21-16,21-20 0,0-1 15,0 0-15,0 1 0,0-1 0,0-21 16,21 22-16,1-22 0,-1 0 16,0 0-16,0-21 0,0 0 0,0 0 15,1 0-15,-1 0 0,21 0 0,-21 0 16,22-21-16,-1 0 0,0 0 15,1-22-15,-1 22 0,0-21 16,1-1-16,-1 1 0,0-21 16,1-1-16,41-63 0,-63 64 15,1-1-15,-1 22 0,-21-22 16,0 1-16,0 20 0,0-20 0,0 21 16,0-1-16,0 22 0,0-21 0,0 21 15,0-1-15,0 1 0,-21 21 16,-1 21-16,22 1 15,0-1-15,-21 21 0,0-21 16,21 22-16,-21-1 0,21 21 0,0 1 16,-21-1-16,0 1 0,21-1 15,-22 1-15,22-1 0,0 1 0,0-1 16,0-20-16,0 20 0,0-20 16,22-1-16,-1-21 0,0 21 15,21 1-15,1-22 0,-22-21 16,21 0-16,0 0 0,-20 0 15,20 0-15,0-21 0,1 21 0,-22-21 16,63-22-16,-62 1 16,20 21-16,-21-22 0,21 22 0,-20-21 15,-1 0-15,-21-1 0,0 1 0,0 21 16,0-43-16,0 22 16,0 21-16,-21 21 15,-1 0-15,1 0 0,0 0 16,0 21-16,-21 21 15,42-21-15,0 1 0,0-1 16,0 0-16,0 0 0,0 0 0,0 0 16,0 1-16,21-22 0,0 21 0,0 0 15,0-21-15,0 21 0,1 0 16,-1-21-16,-21 21 0,21 1 0,0-22 16,0 21-16,-21 0 0,21 0 15,1-21-15,-1 0 0,-21 21 16,21-21-16,0 0 0,0 0 15,22 0-15,-22 0 0,0 0 16,21-21-16,1 0 0,-22 21 0,21-21 16,0 0-16,-20-1 0,20 1 15,-21 0-15,21-21 0,-20 21 16,-1-22-16,0 1 0,0 21 0,-21-22 16,0 1-16,21 0 0,-21 21 15,0-1-15,0 1 0,0 42 31,0 1-31,0 20 0,0-21 0,-21 21 16,21-20-16,0 20 0,0-21 0,-21 21 16,21-20-16,0 20 0,-21-21 15,21 0-15,0 0 0,0 1 0,0-1 16,21-21 15,0 0-31,0 0 0,-21-21 16,0-1-16,21 1 0,-21 0 15,22 0-15</inkml:trace>
  <inkml:trace contextRef="#ctx0" brushRef="#br0" timeOffset="79315.6">5969 10224 0,'0'0'0,"-21"-22"0,0 22 0,-1 0 0,1 0 16,0 0-16,0 0 15,0 0-15,42 0 32,0 22-17,0-22-15,0 0 0,22 21 0</inkml:trace>
  <inkml:trace contextRef="#ctx0" brushRef="#br0" timeOffset="80443.5">6371 10478 0,'-63'-22'31,"63"1"-31,0 0 0,0 0 16,0 0 0,21 21-16,0 0 15,0 0-15,21 0 0,-20 21 0,-1 0 16,0 0-16,0 22 0,0-22 15,0 21-15,1-21 0,-22 22 16,0-1-16,0-21 0,0 21 0,0-20 16,0-1-16,0 21 0,0 0 15,0-20-15,21-22 16,0 0 0,0-22-16,0 1 15,0 0-15,1 0 0,-1 0 0,0 0 16,0-22-16,0 1 0,0 0 15,43-43-15,-43 43 0,0-1 16,0 1-16,-21 0 0,22 20 16,-22-20-16,21 42 0,-21-21 0,0 0 15,0 42 1,0 0-16,0 21 16,0-20-16,-21 20 0,-1 0 0,22 1 15,-21-1-15,21 0 0,0 1 16,-21-1-16,21 0 0,0-21 15,0 22-15,0-1 0,0-21 0,0 0 16,0 1-16,21-1 0,0 0 16,1-21-16,20 0 0,-21 0 0,21 0 15,-20 0-15,20 0 0,0 0 16,-21-21-16,22 0 0,-1-1 0,-21 1 16,0 0-16,22-21 0,-22 21 0,0-22 15,0 22-15,-21-21 0,21-1 16,-21 1-16,22 0 0,-22 21 15,0-22-15,0 1 0,0 21 16,0 0-16,0-1 0,-22 22 16,1 0-16,0 0 0,21 22 15,-21-1-15,0 21 0,21-21 16,0 22-16,-21-22 0,21 21 0,-22 0 16,22 1-16,0-22 0,0 21 15,0 1-15,0-22 0,0 0 0,0 0 16,0 0-16,0 0 0,22 1 15,-1-22-15,0 0 0,0 0 0,0 0 16,22 0-16,-22 0 0,21 0 0,0 0 16,1-22-16,-1 1 0,0 0 15,1 0-15,-1 0 0,0 0 0,1-22 16,-22 22-16,21-21 0,-21-1 0,1 1 16,-1 0-16,-21-85 15,0 106-15,0-22 16,0 22-16,-21 0 15,-1 21-15,1 0 0,0 0 0,0 0 16,0 21-16,0 0 0,-1 0 0,1 1 16,0-1-16,21 0 15,0 0-15,0 0 16,42-21-16,-20 0 0,-1 0 16,21-21-16,0 21 0,-20-21 0,20 0 15,0 0-15,1-1 0,-22 1 16,21 0-16,0 0 0,-20 0 15,-1 0-15,21 21 0,-42-22 0,21 22 16,0 0-16,-21 22 16,0-1-1,0 0-15,0 21 0,-21 1 0,0-22 16,21 21-16,-21 0 0,0 1 16,21-1-16,0 0 0,0 1 0,0 20 15,0-42-15,0 1 16,0-1-16,21-21 15,0 0-15,0 0 0,0 0 0,22 0 16,-22 0-16,21-21 0,-21-1 16,22 1-16,-1 0 0,-21 0 15,22-21-15,20-22 0,-21 22 16</inkml:trace>
  <inkml:trace contextRef="#ctx0" brushRef="#br0" timeOffset="83907.31">9546 10033 0,'21'-21'0,"-42"42"0,42-21 78,0-21-47,22 0-31,-22 0 0,21-1 0,1 1 16,-1 0-16,21 0 0,-20-21 15,-1 20-15,0-20 0,-20 0 16,20 21-16,-42-22 0,0 22 0,0 0 16,0 0-16,-21 0 0,0-1 15,-22 22-15,-20 0 0,20 0 16,-20 0-16,-1 22 0,1-1 0,-1 0 16,1 0-16,-1 21 0,1 1 15,-1-1-15,22 0 0,0 22 0,-1-22 16,22 1-16,0 20 0,21-21 0,0 1 15,0-1-15,0 0 0,21 1 16,0-1-16,22-21 0,41 22 16,-41-22-16,-1-21 0,0 0 15,1 0-15,20 0 0,22-21 16,-43 21-16,-21-22 0,22 22 16,-43-21-16,0 0 15,-21 21-15,-1 0 16,-20 0-16,0 0 0,-1 0 15,1 21-15,0 0 0,-22 1 0,22 20 16,0-21-16,-1 21 0,1 1 16,21-1-16,-22 0 0,22 1 0,0-1 15,0 0-15,21 1 0,0-1 0,0-21 16,0 22-16,21-22 0,0 0 16,0 0-16,22 0 0,-22-21 0,21 0 15,-21 0-15,22 0 16,-1 0-16,0 0 0,1-21 0,-1 21 0,0-21 15,1 0-15,-22 0 0,21-1 16,1 1-16,-1-21 0,-21 21 16,21-22-16,1 1 0,-22 0 0,21-1 15,-21 1-15,22 0 0,-22-1 16,21 1-16,1 21 0,-22-21 0,21 20 16,-21 1-16,22 21 0,-22 0 0,0 0 15,0 0-15,0 0 0,22 21 16,-43 22-16,0-22 0,0 21 15,0 1-15,0-1 0,0 0 16,0 1-16,-22-1 0,1 0 16,21-21-16,-42 64 0,21-64 0,21 0 15,0 1-15,0-1 16,21-42 15,-21-1-31,21 1 0,0 0 0,0 0 16,22 0-16,-22-22 0,0 22 0,0-21 15,0 0-15,1-1 16,-1-20-16,-21 20 0,21 1 0,-21 21 0,21-21 16,-21 20-16,0-20 15,0 63 1,0 0 0,-21 1-16,0 20 0,21-21 15,0 21-15,0 1 0,0-1 0,0 0 16,0-20-16,0 20 0,0 0 15,0 1-15,0-22 0,0 21 0,0-21 16,0 0-16,21 1 0,21-1 16,-21-21-16,1 21 0,20-21 0,0 0 15,1 0-15,-1 0 0,21 0 0,-20-21 16,20 21-16,1-21 0,-1-1 16,22 1-16,-22 0 0,-20-21 0,20 21 15,-20-22-15,-1 1 0,0 0 16,-21-1-16,1-20 0,-1 20 15,-21 1-15,0 0 0,0-1 0,0 22 16,0 0-16,0 0 0,0 0 16,-21 21-16,-1 0 0,1 0 0,-21 0 15,21 21-15,-22 21 0,22-21 16,0 22-16,0-1 0,0 0 16,0 1-16,-1-1 0,22 0 0,0 1 15,0-1-15,0-21 0,0 22 16,0-22-16,22 0 0,-1 0 0,0 0 15,21-21-15,-21 21 0,22-21 0,-22 0 16,21 0-16,1 0 0,-22 0 16,21 0-16,0-21 0,-20 21 15,20-21-15,0 0 0,-21 0 16,22 0-16,-22-22 0,21 22 0,-21-21 16,1-1-16,20 1 0,-21 0 0,0 21 15,0-22-15,1 1 0,-1 0 16,0 20-16,0 1 0,21-21 15,-20 21-15,-1 21 16,0 0-16,0 0 0,-21 21 0,0 0 16,0 0-16,21 0 0,-21 1 15,0-1-15,21 0 0,-21 0 16,22-21 0,-1 0-1,-21-21-15,0 0 0,0 0 16,0-1-16,0 1 0,0 0 15,0 0-15,0 0 16,0 0-16,-21 21 0,-1 0 16,1 0-16,0 0 0,0 0 15,0 0-15,0 0 0,-22 0 0,22 0 16,0 21-16,0 0 0,0 21 0,-22-21 16,1 64-16,42-43 15,-21 1-15,21-1 0,-21 0 16,21 1-16,0-1 0,0-21 15,0 22-15,21-22 0,0 0 0,0 0 16,21 0-16,-20 0 0,62-21 16,-41 0-16,20 0 0,-21 0 15,22 0-15,-22 0 0,1-21 0,-1 21 16,0-21-16,1 0 0,-1 0 16,-21-22-16,21 22 0,-20 0 0,-1-21 15,0-1-15,0 1 0,-21 21 16,0-21-16,0-1 0,0 1 0,0 21 15,0 0-15,0-1 0,0 1 0,0 42 32,0 1-32,0-1 15,-21 0-15,21 21 0,-21 1 0,21-1 16,-21-21-16,21 21 0,0 1 16,0-1-16,0-21 0,0 0 0,0 22 15,0-22-15,21 0 0,0 0 16,0-21-16,0 0 15,0 0-15,22 0 0,-22 0 0,21-21 0,1 0 16,-22 21-16,21-21 0,0 0 16,-20-1-16,20-20 0,-21 21 0,21-21 15,-20 20-15,-1-20 0,0 0 16,0-1-16,-21 1 0,0 21 0,0 0 16,21 0-16,-21-1 0,0 1 0,0 42 31,0 1-31,0-1 15,-21 0-15,21 21 0,0 1 0,-21-22 16,0 21-16,21 0 0,-21-20 16,21 20-16,0-21 0,0 21 0,0-20 15,0-1-15,0 0 0,21-21 16,0 21-16,0-21 0,21 0 0,-20 0 16,20 0-16,0 0 0,1 0 15,-1-21-15,0 21 0,-21-21 16,22 0-16,-1-1 0,-21 1 0,22 0 15,-22-21-15,0 21 0,0-22 0,0 1 16,0-22-16,1 22 0,-1 0 16,-21-1-16,0-20 0,0 21 0,0-1 15,0 1-15,0-22 0,0 22 16,0 21-16,0-21 0,0 20 0,0-20 16,0 63-1,0 22 1,-21-22-16,21 21 0,0-21 0,-22 22 15,22-1-15,-21 0 0,21 1 16,-21 62-16,21-62 0,0 20 16,0-20-16,0-1 15,0-21-15,0 43 0,0-22 16,21-42-16,0 21 0,1 0 0,20 0 16,0-21-16,-21 0 0,43 0 15,-22 0-15,106 0 16,-84 0-16,-22-21 0,22 21 15,-22-21-15,0 0 0,43-43 16,-64 22-16,22 21 0,-22-21 0,0-1 16,0 1-16,-21-22 15,0 22-15,0 21 0,0 0 0,0 0 16,0-1-16,-21 22 0,0 0 16,0 0-16,-22 0 0,22 0 15,-21 0-15,-1 22 0,22-1 0,-21 0 16,0 0-16,20 21 0,-20 1 15,0 20-15,21-20 0,21-1 16,0-21-16,-22 21 0,22-20 16,0-1-16,0 0 0,0 0 0,22 0 15,-1-21-15,0 0 0,0 0 16,0 0-16,22 0 0,-22 0 16,21-21-16,-21 0 0,22 0 0,-22 0 15,21-1-15,-21 1 16,0-21-16,1 0 0,-1-1 0,0 1 15,0 0-15,-21 20 0,0-20 0,21 0 16,-21 21-16,21-1 0,-21 1 16,0 42-1,-21 1-15,0-1 16,21 0-16,-21 21 0,21-21 0,-21 22 16,21-1-16,-21 0 0,21-20 15,0 20-15,0-21 0,0 21 0,0-20 16,0-1-16,21 0 0,0 0 15,0-21-15,21 0 0,-20 21 0,20-21 16,-21 0-16,21 0 0,1 0 16,-1-21-16,-21 0 0,22 0 0,-1 0 15,-21-22-15,21 22 0,-20-21 16,20-1-16,-21 1 0,0-21 0,0 20 16,22-63-16,-22 64 15,-21-21-15,0 20 0,0 1 16,0 0-16,0-1 0,0 22 0,0 42 31,-21 22-31,0-22 16,21 21-16,-22-21 0,1 22 0,21-1 15,0 0-15,-21 1 0,21-22 16,-21 21-16,21 0 0,0 1 0,0-1 16,-21 0-16,21-20 0,-21-1 15,21 0-15,-22 0 0,22 0 16,0-42 15,0 0-31,0 0 0,22 0 16,-1-1-16,0-20 0,0 21 0,0 0 15,0-22-15,22 22 0,-22 0 16,21-21-16,1 21 0,-1-1 0,21 22 16,-20-21-16,-1 21 0,22 0 15,-22 0-15,0 0 0,1 0 16,-22 21-16,21 1 0,-21-1 15,-21 0-15,0 21 0,0-21 0,0 22 16,-21-22-16,0 21 0,-21-21 0,-1 22 16,1-22-16,0 0 0,-22 0 15,1 0-15,-1 1 0,1-1 0,-43 0 16,63-21-16,1 21 16,21-21-16,0 0 0,0 0 0,-1 0 15,1 0-15,21-21 16,0 0-16,21 0 0,1 21 15,-1-22-15,0 1 0,21-21 0,1 21 16,-1 0-16</inkml:trace>
  <inkml:trace contextRef="#ctx0" brushRef="#br0" timeOffset="84191.49">16425 9758 0,'0'0'15,"0"-21"-15,-21 21 16,0 0-16,0 0 0,0 21 0,-1 0 16,1 21-16,-21 1 0,21-22 0,0 42 15,-1-20-15,1-1 0,0 0 16,0 1-16,0 20 0,0-20 0,21-1 16,-22 0-16,1 22 0,21-22 15,0-21-15,-21 22 0,21-1 16,0-21-16,0 0 0,0 0 0,0 1 15,21-22 1,0 0-16,1 0 16,-1 0-16,0-22 0,21 1 0,-21 0 15,1 0-15,20 0 0</inkml:trace>
  <inkml:trace contextRef="#ctx0" brushRef="#br0" timeOffset="84831.42">16446 10287 0,'0'21'31,"22"-21"-15,-1 0-1,0 0-15,0 0 0,0 0 0,22 0 16,-22-21-16,0 21 0,21-21 0,-21 21 16,1-21-16,-1 0 0,0 21 15,0-22-15,0 1 0,-21 0 0,0 0 16,0 0-16,0 0 15,-21 21 1,0 0-16,0 0 0,0 0 0,-1 21 0,-20-21 16,21 21-16,0 0 15,0 0-15,-1 0 0,1 22 0,0-22 16,0 0-16,0 21 0,0-20 16,21 20-16,0-21 0,0 21 0,0-20 15,0-1-15,0 0 0,0 0 16,21-21-16,0 21 0,0-21 15,21 0-15,1 0 0,-22 0 0,64 0 16,-43 0-16,43 0 16,-43-21-16,0 0 0,1 21 0,-1-42 15,0 20-15,1 1 0,-22-21 16,21 21-16,0-22 0,22-41 16,-43 41-16,0 1 0,0 21 15,1-21-15,-22-1 0,0 22 16,0 0-16,0 0 0,-22 21 15,-41 0-15,42 21 16,-22 0-16,22 0 0,0 0 0,0 1 16,0 41-16,21-42 0,0 0 15,0 1-15,0 20 0,0-21 16,0 0-16,0 0 0,0 1 0,0-1 16,21 0-16,-21 0 0,0 0 15,0 0-15,0 1 0,0-1 16,0 0-16,-21-21 15,0 21-15,-1-21 16,1 0-16,0 0 16,0 0-1,0 0-15,21-21 16,-21 21-16,-1-21 0,-20 0 0</inkml:trace>
  <inkml:trace contextRef="#ctx0" brushRef="#br0" timeOffset="85159.78">13039 9864 0,'21'21'16,"0"-21"-16,0 0 0,21 0 15,-20 0-15,41 0 0,-21 0 0,1 0 16,20-21-16,1 21 0,-22 0 16,22 0-16,-22-21 0,0 21 15,1-22-15,-1 22 0,-21 0 0,21 0 16,-20 0-16,-1 0 0,0 0 15,-42 0 1,-22 0-16</inkml:trace>
  <inkml:trace contextRef="#ctx0" brushRef="#br0" timeOffset="85751.42">6054 12171 0,'0'-21'0,"0"42"0,0-63 0,0 20 16,0 1-16,0 0 0,0 0 16,0 0-16,0 42 31,0 21-31,0-21 15,0 22-15,0-1 0,0 0 0,0 1 16,0-1-16,0 0 0,0 1 16,0-1-16,0 0 0,0 1 0,0-1 15,0 0-15,0-20 0,-22 20 16,22-21-16,0 0 0,-21 0 0,21 1 16,0-1-1,0-42 1,0-1-16</inkml:trace>
  <inkml:trace contextRef="#ctx0" brushRef="#br0" timeOffset="85947.21">6562 12425 0,'0'0'15,"21"0"1,0 0 46,0 0-46</inkml:trace>
  <inkml:trace contextRef="#ctx0" brushRef="#br0" timeOffset="86411.43">7874 12467 0,'0'0'0,"0"-21"0,0 0 0,0 0 16,0 0-16,21-1 0,-21-20 0,0 21 16,0 0-16,0 0 15,0-1-15,-21 1 0,0 0 16,0 21-16,-22 0 0,22 0 15,-21 0-15,-1 0 0,-20 21 16,21 0-16,-1 22 0,22-22 16,0 21-16,0 1 0,0 62 15,21-62-15,0 20 0,0-20 16,0-1-16,0 21 0,21-20 0,21 20 16,-21-20-16,0-22 0,22 0 15,-22 0-15,21-21 0,64 0 16,-64 0-16,22 0 0,-22-21 15,22 0-15,-22 0 0,22-22 16,-22 22-16,0-21 0,22-1 16</inkml:trace>
  <inkml:trace contextRef="#ctx0" brushRef="#br0" timeOffset="88256.93">8551 12086 0,'-84'-169'16,"168"338"-16,-190-338 15,85 190 1,21 0-16,-21 0 0,21 22 0,0-1 16,0 0-16,0 22 0,0-22 15,0 1-15,0 20 0,0-21 0,-21 1 16,21 20-16,-21-20 0,21-1 16,0 0-16,0 1 0,-21-1 0,21 0 15,-22 1-15,22-22 0,-21 21 16,21-21-16,0 0 0,0 1 15,0-44 1,21 1 0,1 0-16,-22 0 0,21 0 0,0-22 15,21-20-15,-21 21 16,1 20-16,-1-20 0,0 0 0,0 21 16,0-1-16,0 1 0,1 0 15,-1 0-15,0 21 0,0 0 0,0 0 16,0 21-16,-21 0 0,0 0 15,0 1-15,0-1 0,0 0 16,0 21-16,0-21 0,0 22 0,0-22 16,0 21-16,0-21 0,0 1 0,0-1 15,0 0-15,22 0 0,-1 0 16,0-21-16,0 0 0,0 0 0,22 0 16,-1-21-16,0 0 0,1 0 15,20 0-15,-21-22 0,1 22 16,-1-21-16,0 21 0,1-22 0,-1 22 15,-21-21-15,0-1 0,1 1 16,-1 0-16,-21 21 0,0-22 0,0 22 16,0 0-16,0 0 0,-21 21 15,-1 0-15,1 0 0,0 0 16,-21 21-16,21 0 0,-22 0 16,22 0-16,0 22 0,0-22 0,0 0 15,-1 21-15,22-20 0,0-1 16,0 0-16,0 21 0,0-21 15,22 1-15,-1-22 0,0 21 0,0 0 16,0 0-16,22-21 0,-22 0 0,0 0 16,21 0-16,-21 0 0,1 0 15,20 0-15,-21 0 0,21 0 0,-20-21 16,20 0-16,-21 21 0,43-43 16,-43 43-16,0-21 0,21 0 15,-21 0-15,1 0 0,-1 0 16,0-22-16,0 22 0,0 0 0,-21 0 15,21 0-15,-21-1 16,0 44 0,-21-1-1,21 0-15,-21 0 0,0 0 0,0 22 16,0-22-16,21 0 0,0 0 16,-22 21-16,1-20 0,21 20 0,0-21 15,0 0-15,0 0 0,0 1 16,0-1-16,21-21 0,1 0 0,20 21 15,-21-21-15,21 0 0,1 0 16,-22-21-16,21 21 0,22-21 16,-22-1-16,0 1 0,1 0 0,-22 0 15,21 0-15,-21 0 0,1-1 0,-1 1 16,0 0-16,-21-21 0,0-1 16,0 22-16,-21 0 0,0 0 15,-1 0-15,1 0 0,-21-1 16,21 1-16,-22 21 0,22 0 0,-21 0 15,21 0-15,-22 0 0,22 21 16,0-21-16,0 22 0,42-22 31,21 0-31,-20 0 16,20 0-16,0 0 0,1 0 0,-1-22 16,0 22-16,1-21 0,-22 21 15,21 0-15,0 0 0,-20 0 0,-1 0 16,0 0-16,0 0 0,0 0 0,-21 21 15,21 1-15,-21-1 16,0 0-16,0 0 0,0 0 0,0 0 16,0 1-16,0-1 0,0 21 15,0-21-15,0 0 0,0 1 16,0-1-16,0 0 0,0 0 16,0-42 30,0 0-46,0 0 0,0-1 16,0 1-16,0 0 16,22-21-16,-22 21 0,21-1 0,-21 1 15,0-21-15,21 21 0,0 21 0,0-21 16,-21-1-16,21 22 16,1 0-16,-1 0 0,0 22 15,0-1 1,-21 0-16,0 0 0,0 0 0,21 0 15,-21 1-15,0-1 0,0 0 16,0 0-16,0 0 0,0 0 16,0 1-1,21-22 1,1 0-16,-1 0 16,0-22-16,0 1 0,0 0 15,0 21-15,1-21 0,-1 0 16,0 0-16,21-1 0,-21 1 0,22-42 15,-22 42-15,21-1 16,-42 1-16,21 0 0,1 0 0,-1 21 16,-21 21-1,0 0 1,0 0-16,0 1 0,0-1 0,0 0 16,0 0-16,0 0 0,0 22 15,0-22-15,0 21 16,0-21-16,21 0 0,0-21 15,0 0-15,22 22 0,20-22 16,-21 0-16,1 0 0,-1 0 0,0 0 16,1-22-16,-1 22 0,0-21 15,1 0-15,-22 0 0,21 0 0,1 0 16,-22-1-16,21 1 0,0-42 16,1 42-16,-22-22 0,-21 22 15,0-21-15,0 21 0,0-1 16,0 1-16,-21 21 15,0 21-15,-22 1 0,22-1 16,0 0-16,0 21 0,0-21 0,-1 22 16,1-22-16,21 21 0,0-21 15,0 1-15,0-1 0,0 0 0,0 0 16,0 0-16,21-21 0,1 0 16,-1 0-16,0 0 0,21 0 15,1 0-15,-1-21 0,0 21 16,1-21-16,-1 0 0,0 0 0,1-1 0</inkml:trace>
  <inkml:trace contextRef="#ctx0" brushRef="#br0" timeOffset="88727.86">12806 11875 0,'0'0'0,"0"-22"15,21 1-15,-21 0 0,0 0 0,0 0 16,-21 21 0,0 0-16,-1 21 15,1 0-15,21 21 0,-21 1 0,0 20 16,21 1-16,0-22 0,-21 22 0,0-1 15,21 1-15,-22-22 0,1 0 16,21 1-16,0-1 0,-21 0 0,0-21 16,21 1-16,0-1 0,0 0 15,0 0-15,21-42 32,0 21-32,-21-21 0,0 0 15</inkml:trace>
  <inkml:trace contextRef="#ctx0" brushRef="#br0" timeOffset="89107.77">12023 12002 0,'0'0'0,"-43"-22"0,22 1 0,0-21 16,106-85 15,-22 106-31,1 21 0,-1-21 0,1 21 16,20 0-16,1 0 0,0 0 15,20 0-15,-20 21 0,21 0 0,0 0 16,-22 21-16,22 1 0,-42 20 16,20-20-16,-20 20 0,-22 1 15,-21-22-15,1 21 0,-22-20 16,0-1-16,-22 0 0,1 1 0,-21-1 16,-22 0-16,1-20 0,-22 20 0,22-21 15,-22 0-15,22 0 16,-1 1-16,-21-1 0,22 0 0,-1-21 0,1 0 15,-1 0-15,1 0 0,21 0 16,-1 0-16,1 0 0,21 0 0,0 0 16,-1 0-16,22-21 0,22 0 15,-1 21-15,0-22 16,21 22-16,1-21 0,-1 21 0,0-21 16,22 0-16,-22 21 15,22-21-15,-22 21 0</inkml:trace>
  <inkml:trace contextRef="#ctx0" brushRef="#br0" timeOffset="89703.99">13335 12467 0,'0'-42'32,"0"21"-32,0 0 0,0-1 0,0 1 15,0 0 1,21 0-16,-21 0 0,21 0 0,0-1 15,22 1-15,-22 21 0,0-21 0,21 21 16,-20 0-16,-1 0 0,21 0 16,0 0-16,-20 21 0,-1 0 0,21 1 15,-21-1-15,0 0 0,1 21 16,-1-21-16,0 1 0,-21 20 0,0-21 16,0 0-16,0 22 0,0-22 15,-21 0-15,0 0 0,21 0 0,-22-21 16,1 21-16,0-21 0,21 22 0,0-44 31,0 1-31,0 0 16,0 0-16,0 0 15,21 0-15,0-1 0,1 1 0,-22-21 16,21 21-16,0 0 0,0-22 16,0 22-16,22 0 0,-22 0 15,21 0-15,-21-1 0,43-20 16,-22 42-16,-21 0 0,0-21 0,22 21 15,-22 0-15,0 0 0,0 0 0,0 0 16,1 0-16,-1 0 16,0 0-16,-21 21 15,0 0 1,0 0-16,0 1 0,0-1 0,0 0 16,0 0-16,0 0 0,0 0 15,0 1-15,0-1 0,0 0 16,0 21-16,-21-21 0,21 1 15,-21-22 1,21 21-16,0-42 31,0-1-15,0 1-16</inkml:trace>
  <inkml:trace contextRef="#ctx0" brushRef="#br0" timeOffset="89875.9">14372 12002 0,'0'0'0,"0"-43"0,-21 22 16,21 0-16,0 0 16,-21 21-16,0-21 0,-1 21 15,1 0-15,0 0 16,21 21 0,21 0-1,-21 0-15,21-21 0,1 21 16,-1 0-16,0 1 0</inkml:trace>
  <inkml:trace contextRef="#ctx0" brushRef="#br0" timeOffset="90979.76">14605 12107 0,'0'-42'16,"0"21"-16,21 0 15,0 21 1,0 21-1,1-21-15,-22 21 0,21 21 16,-21-20-16,21-1 0,-21 21 0,21 0 16,-21-20-16,0 20 0,0-21 15,0 21-15,0-20 0,0 41 16,0-42-16,0 0 0,0 1 16,21-22 15,0 0-31,1-22 0,-1 1 0,-21 0 15,21 0-15,0 0 0,0 0 16,0-1-16,1-20 0,-1 21 0,0-21 16,0-1-16,0 1 0,0 21 15,22-43-15,-22 22 0,0 42 16,-21-21-16,21 0 0,-21 42 31,0 0-31,0 0 0,-21 0 16,0 22-16,0-22 0,0 0 15,21 21-15,0-21 0,-22 22 0,1-22 16,21 21-16,0 1 16,0-22-16,0 0 0,0 0 0,0 0 15,21-21-15,1 21 0,41-21 16,-42 0-16,22 0 0,20 0 16,-21 0-16,1-21 0,-22 21 15,21-21-15,1 0 0,-1-21 16,0 20-16,-21 1 0,-21 0 15,22-21-15,-22 21 0,21-22 16,-21 22-16,0-21 0,0 21 0,0-1 16,0 1-16,0 0 15,-21 21-15,-1 0 0,1 21 16,0 0-16,0 1 0,0-1 16,0 0-16,-1 0 0,1 21 15,0-20-15,21 20 0,0-21 0,0 0 16,0 0-16,0 1 0,0-1 15,0 0-15,0 0 0,42 0 16,-20-21-16,20 0 0,-21 0 16,21 0-16,1 0 0,20 0 15,-20 0-15,-1-21 0,0 21 0,1-21 16,-22 0-16,21 0 16,-21-1-16,0 1 0,1 0 0,-1-21 15,0-1-15,0 22 0,0-21 16,0 0-16,-21-1 0,0 1 0,0 0 15,0 20-15,0 1 0,0 0 0,0 0 16,-21 21 0,0 0-16,0 21 0,21 0 15,0 0-15,-21-21 16,21 22-16,0-1 16,21-21-16,0 0 15,0 0-15,0 0 0,1-21 0,-1 21 16,0-22-16,21 22 15,-21-21-15,1 0 0,-1 21 0,21-21 16,-21 21-16,0 0 0,-21 21 16,0 21-1,0-20-15,0 20 0,-21-21 16,21 21-16,-21 1 0,21-1 16,-21 0-16,21 1 0,0-22 0,0 21 15,0-21-15,0 1 0,0 20 16,21-42-16,0 21 0,0-21 15,22 0-15,-22 0 0,21 0 0,1 0 16,-1 0-16,0 0 0,1-21 16,-1 21-16,0-21 0,-21 0 15,43-22-15,-43 22 16,0 0-16,0 0 0,-21 0 0,0-1 16,0 1-16,0-21 0,0 21 15</inkml:trace>
  <inkml:trace contextRef="#ctx0" brushRef="#br0" timeOffset="92103.99">6181 13970 0,'0'0'0,"-22"0"15,1 0-15,0 0 16,0 0-16,21-21 16,0 0-16,0 0 15,0-1-15,0 1 0,0 0 16,21 0-16,0 0 0,0 0 15,1-1-15,20 1 0,0 0 16,1 21-16,-22 0 0,21 21 16,-21 0-16,22 22 0,-22 41 15,-21-41-15,0-1 0,0 22 16,0-1-16,-21-21 0,-1 22 0,-62 63 16,63-85-16,-22 22 15,1-22-15,0 0 0,-1 1 0,1-22 16,0 0-16,-1 0 0,1-21 15,0 0-15,-1 0 0,22 0 0,-21-21 16,-22-21-16,43-1 0,21 1 16,0 0-16,-21-1 15,21 1-15,0 0 0,0 21 0,0-22 16,21 1-16,0 21 0,0 0 16,1-1-16,-1 1 0,21 21 0,-21 0 15,22 0-15,-22 0 0,21 0 16,0 21-16,-20 1 0,20-1 0,-21 0 15,21 21-15,-20-21 0,-1 22 16,0-1-16,0-21 0,0 22 16,0-1-16,1-21 0,-22 21 0,0-20 15,21-1-15,-21 0 0,21-21 16,-21 21-16,21 0 0,0-21 0,0 0 16,1-21-1,-1 0-15</inkml:trace>
  <inkml:trace contextRef="#ctx0" brushRef="#br0" timeOffset="92268.05">7027 14224 0,'-21'0'32,"0"0"-17,21-21 16</inkml:trace>
  <inkml:trace contextRef="#ctx0" brushRef="#br0" timeOffset="93096.31">8255 13991 0,'21'-21'0,"-42"42"0,63-63 0,-42 21 16,0 0-16,21 21 0,-21-22 16,0 1-16,0 0 0,0 0 15,0 0-15,0 0 0,-21-1 16,0 22-16,0 0 0,-21 0 0,20 0 15,-20 0-15,0 0 0,-22 22 16,22-1-16,0 21 0,-1 0 0,1 1 16,-43 41-16,43-20 15,0-1-15,20 1 0,1-1 0,0 1 16,21-22-16,0 22 0,0-22 0,0 0 16,21 1-16,0-1 0,22-21 15,-1 0-15,0-21 0,1 0 0,20 0 16,-20 0-16,20 0 0,-21 0 15,1-21-15,-1 0 0,0 0 16,1 0-16,-22 0 0,0-1 16,0 1-16,-21 0 0,0 0 0,0 0 15,0 0-15,0-1 0,-21 1 16,-21 0-16,21 21 0,-1-21 0,-20 21 16,0 0-16,21 0 0,-22 0 15,22 0-15,0 0 0,0 0 0,0 0 16,42 0-1,0 0 1,0 0-16,21 0 0,1 21 16,-22 0-16,21 22 0,-21-22 0,22 21 15,-22-21-15,0 22 0,0-1 16,0 21-16,-21-20 0,0-1 16,0 22-16,0-1 0,0 1 0,0-1 15,0 22-15,-21-1 0,0 1 16,0 0-16,0-1 0,0 1 0,-1-21 15,1 20-15,0-41 0,-21 62 16,21-62-16,21-1 0,0-21 16,0-42-1,21 0-15,-21 0 0,21-22 16,0 1-16,0 0 0,0-22 16,22 1-16,-22-1 0</inkml:trace>
  <inkml:trace contextRef="#ctx0" brushRef="#br0" timeOffset="93495.63">8742 14330 0,'0'0'0,"-21"0"0,-1 0 0,1 0 16,0 0-16,0 0 16,0 0-16,21-21 31,0 0-31,0-1 0,21 1 15,0 21-15,0-21 0,22 0 16,-22 0-16,0 0 0,21-1 16,-42 1-16,21 0 0,-21 0 0,0 0 15,0 0-15,0-1 0,-21 22 16,0 0-16,-21 0 0,21 0 16,-22 0-16,22 0 0,-21 22 15,21-1-15,-22 0 0,22 21 0,0-21 16,0 22-16,21-1 0,0 0 15,0 1-15,0-1 0,0 0 0,0 1 16,0-1-16,0-21 0,21 22 0,0-22 16,0 0-16,0-21 0,1 21 15,20-21-15,-21 0 0,21 0 16,1 0-16,20-21 0,-20 21 16,20-21-16,-21 0 0,1-1 0,20-20 15,-20 21-15,-1-21 0,21 20 16,-20-20-16</inkml:trace>
  <inkml:trace contextRef="#ctx0" brushRef="#br0" timeOffset="94651.99">9483 14076 0,'0'0'0,"21"-21"0,-21 0 0,0-1 0,0 1 15,0 0 1,-21 21-16,-1 0 16,22 21-16,-21 0 0,0-21 15,0 43-15,21-22 0,-21 0 0,0 21 16,-1-20-16,22 20 0,0 0 0,0 1 15,0-22-15,0 21 0,0 0 16,0-20-16,0-1 0,0 21 0,22-21 16,-1-21-16,0 21 0,0-21 15,43 0-15,-43 0 0,21-21 16,0 21-16,1-21 0,-1 0 16,22-21-16,20-22 15,-20 43-15,-22-21 0,0-1 0,1 22 16,-1-21-16,-21-1 0,0-20 15,1 21-15,-1-1 0,-21-20 0,0 20 16,0-20-16,0 21 0,0-1 16,0 22-16,0 0 0,0 0 0,-21 63 31,21-21-31,0 22 0,-22-22 0,22 21 16,0 0-16,0 1 0,0 20 15,0-20-15,-21-1 0,21 0 0,-21 1 16,0-1-16,0 0 0,21-21 15,-21 22-15,21-1 0,-22-21 0,1 22 16,21-22-16,0-42 31,0-1-31,0 1 16,21 0-16,1-21 0,-1 21 16,0-1-16,0-20 0,0 21 0,0-21 15,1 20-15,41-41 0,-42 42 16,0 0-16,1-1 0,-1 22 15,0 0-15,0-21 0,0 21 16,-21 21 0,0 1-16,-21-1 0,0 0 15,0-21-15,0 21 0,-1 0 16,1-21-16,0 0 0,0 21 16,0-21-16,0 0 0,-1 0 0,1-21 31,21 0-31,0 0 31,0 42-15,21-21-16,-21 21 0,0 0 15,0 1-15,22-1 0,-1 0 16,-21 0-16,21 0 0,0 22 0,0-22 16,-21 0-16,21-21 0,1 21 15,-1 0-15,42-21 0,-20 0 16,-22 0-16,21 0 0,0 0 15,1 0-15,-1 0 0,0-21 16,1 0-16,-1 0 0,0 0 0,1-1 16,-22 1-16,42-42 15,-41 20-15,-1 22 0,0-21 0,0 21 16,-21-22-16,21 22 0,-21 0 16,0 0-16,0 0 0,-21 42 31,0 0-31,21 0 15,-21 22-15,0-22 0,21 0 0,0 21 16,-22-21-16,22 22 16,0-22-16,0 0 0,0 21 0,0-20 15,0-1-15,22 0 0,-1 0 0,0-21 16,0 0-16,21 0 0,-20 0 16,20 0-16,0 0 0,1 0 15,-1-21-15,0 0 0,1 0 0,-1-1 16,-21 1-16,43-21 0,-43 0 15,0 20-15,-21-20 0,0 0 16,0-1-16,0 1 0,0 21 16,0-21-16,-21-1 0,0 22 0,-22 0 0,22 0 15,-21 21-15,-22 0 16,1 0-16,20 21 0,1 0 0,0 0 16,-1 22-16,1-22 15,0 21-15,-1-21 0,22 22 0,0-22 16,0 0-16,21 21 0,0-21 15,0 1-15,21-22 0,21 0 16,-20 0-16</inkml:trace>
  <inkml:trace contextRef="#ctx0" brushRef="#br0" timeOffset="95999.74">12425 13631 0,'0'0'15,"0"-21"-15,-21 42 32,-1 1-32,1-1 0,21 21 15,-21 0-15,0 1 0,0-1 0,-22 0 16,22 22-16,0-22 0,-21 1 16,21-1-16,-22 0 0,1 22 0,0-22 15,-1 0-15,-20 22 0,42-43 16,-1 0-16,1 0 0,0 1 15,0-22-15,21-22 16,0 1-16,0 0 16,0 0-16,21 0 0,0 0 0,-21-22 15,0 1-15,21 21 0,1-22 16,-22 1-16,21 0 0,0 21 0,-21-22 16,21 22-16,0 0 0,-21 0 15,21 21-15,1 0 0,-1 0 16,0 0-16,-21 21 0,21 21 15,0-21-15,-21 1 0,21 20 16,-21-21-16,0 0 0,22 22 0,-1-22 16,-21 21-16,21-21 0,0 22 15,-21-22-15,21 21 0,0-21 0,22 0 16,-1 22-16,0-43 0,-20 0 16,20 0-16,-21 0 0,21 0 15,1-21-15,-22 21 0,21-22 16,-21 1-16,22-21 0,-1 21 0,-21 0 15,0-22-15,22-20 16,-22 42-16,-21-22 0,0 1 0,0 0 16,0-1-16,0-63 15,0 43-15,-21 21 0,0-22 0,-1 22 16,1-1-16,0 1 0,-21-21 16,21 41-16,-1 1 0,22 0 15,-21 21-15,0 0 0,0 0 16,0 21-16,0 0 0,-1 1 15,22 20-15,0 0 0,0 1 16,-21 20-16,21-21 0,-21 22 16,21-22-16,0 1 0,0 20 0,0-21 15,0 1-15,0-1 0,0 0 16,0 1-16,0-1 0,0 0 0,0-20 16,21 20-16,0-21 0,1 0 15,20-21-15,-21 21 0,21-21 0,-20 0 16,20 0-16,0 0 0,1-21 15,-1 0-15,21 0 0,-20 0 16,20 0-16,1-1 0,-22 1 0,22-21 16,-1 21-16,-21 0 0,1-22 15,-1 22-15,-21-21 0,0 21 0,-21-43 16,0 43-16,0 0 0,0 0 16,-21 21-16,0 0 0,0 0 15,0 0-15,0 0 0,-1 0 0,1 21 16,0 0-16,0 0 15,21 0-15,0 0 0,0 1 0,21-22 16,0 21-16,0 0 0,1 0 16,-1 0-16,-21 0 0,21-21 0,0 22 15,-21-1-15,21 0 0,-21 0 16,0 21-16,21-42 0,-21 22 16,22-1-16,-1-21 15,0 0-15,0 0 16,0 0-16,0 0 0,1 0 15,20-21-15,-21-1 0,0 1 16,22 21-16,-22-21 0,0 0 0,21-21 16,-21 20-16,1 1 0,-1 0 0,0-21 15,0 21-15,-21-22 0,0 22 16,21 0-16,-21 0 0,21 0 0,-21 42 31,0 0-31,0 0 16,0 0-16,-21 0 0,21 1 15,-21-1-15,21 0 0,0 0 0,0 0 16,0 0-16,0 1 0,0-1 16,0 0-16,0 0 15,21-42 32,-21 0-31,21 0-16</inkml:trace>
  <inkml:trace contextRef="#ctx0" brushRef="#br0" timeOffset="96179.46">14012 13801 0,'0'0'0,"0"-21"0,-21 21 0,-21 0 16,21 0-1,-1 0-15,1 0 16,21 21 15,21-21-31,1 0 16,-1 21-16,21-21 0,-21 0 15</inkml:trace>
  <inkml:trace contextRef="#ctx0" brushRef="#br0" timeOffset="97375.99">14372 13949 0,'0'0'0,"0"-21"16,0 0-16,0-1 15,21 22-15,0 0 16,1 0-16,-1 0 0,0 0 16,0 0-16,0 22 15,-21-1-15,21 0 0,-21 0 16,0 21-16,0-20 0,0-1 0,0 21 15,0-21-15,0 0 0,0 22 16,0-22-16,0 0 16,0 0-16,0 0 0,22-21 15,-1 0-15,0 0 16,0 0-16,0-21 0,0 21 16,1-21-16,-1 0 0,0 0 15,0 0-15,0-1 0,0 1 0,1-21 16,-1 21-16,0 0 0,0-22 15,0 1-15,0 21 0,1-22 0,-1 22 16,-21 0-16,0 0 0,0 0 16,0 42-1,0 0 1,0 0-16,0 22 0,-21-22 16,21 0-16,-22 0 0,1 21 15,21-20-15,0-1 0,0 21 16,0-21-16,-21 0 0,21 1 0,0-1 15,0 0-15,0 0 0,21 0 16,0-21-16,1 0 0,20 0 16,-21 0-16,21 0 0,1 0 0,-1 0 15,0 0-15,1-21 0,20 0 16,-20 21-16,-1-21 0,0 0 0,1-1 16,-22 1-16,21-21 0,-21 21 0,0-22 15,1 22-15,-1-21 16,-21 0-16,0 20 0,0-20 0,0 21 15,0 0-15,0 0 0,-21 21 16,-1 0-16,1 0 0,0 0 16,0 21-16,0 0 0,0 0 15,-1 21-15,22-20 0,-21-1 0,21 21 16,-21-21-16,21 22 0,0-22 0,0 0 16,0 0-16,0 0 0,0 0 15,0 1-15,0-1 0,21-21 0,22 0 16,-22 21-16,0-21 0,21 0 15,1 0-15,-22 0 0,21 0 0,0 0 16,1 0-16,-1-21 0,0 0 16,1 21-16,-1-22 0,-21 1 0,22 0 15,-22-21-15,21 21 0,-21-22 16,0 22-16,1-21 0,-1-1 16,-21 1-16,0 0 0,0-1 0,21 22 15,-21-21-15,0 21 0,0 0 16,-21 21-16,0 0 0,-1 21 15,1-21-15,0 21 0,21 0 16,0 0-16,-21 0 0,21 1 16,0-1-16,0 0 0,0 0 0,0 0 15,21-21-15,0 0 16,0 0-16,1 0 16,-1 0-16,21 0 0,-21 0 15,0-21-15,22 0 0,-22 0 0,42 0 16,-41-1-16,-1 1 0,21 0 15,-21 0-15,-21 0 0,21 0 16,1-1-16,-22 44 31,0-1-31,-22 0 0,1 21 0,21-21 16,-21 22-16,0-1 0,0 0 16,0 1-16,21-1 0,-22-21 15,1 22-15,21-1 0,0-21 0,0 0 0,0 0 16,0 1-16,0-1 0,21-21 15,1 0-15,-1 21 0,0-21 16,21 0-16,1 0 0,-22 0 16,21-21-16,0 21 0,1-21 0,-1-1 15,-21 22-15,22-21 0,-22 0 0,0 0 16,0 0-16,0 21 0,0-21 16,-21-1-16,0 1 0,0 0 15,22 21-15,-22-21 0,21 21 16</inkml:trace>
  <inkml:trace contextRef="#ctx0" brushRef="#br0" timeOffset="97575.81">17251 14097 0,'-64'0'15,"43"0"1,21-21 0,0 0 15</inkml:trace>
  <inkml:trace contextRef="#ctx0" brushRef="#br1" timeOffset="-117104.31">275 3514 0,'0'-21'16,"0"42"77,0 0-77,21 0-16,-21 0 0,21 0 16,-21 1-16,22-1 0,-22 0 15,0 21-15,0-21 0,0 1 0,0-1 16,0 0-16,21 0 0,-21 0 15,0 0-15,0 1 0,0-1 16,21-21-16,-21 21 0,21 0 0,-21 0 16,0 0-16,21-21 15,-21 22-15,21-22 16,-21 21-16,22 0 16,-1-21-16,0 0 15,0 0 1,21-21-16,-20 0 0,20-1 0,0 1 15,1 0-15,20-21 0,1-1 16,-1 22-16,22-42 0,-1 20 16,22 1-16,0-21 0,0-1 0,0 1 15,0-1-15,-1 22 0,1-22 16,-21 22-16,21 0 0,0-1 16,-22 22-16,1-21 0,0 21 0,-22-1 15,1 1-15,-22 21 0,0-21 16,1 21-16,-22-21 0,0 21 0,0 0 15,-42 0 64,0 21-79,0-21 0,21 21 15,-22 0-15,1-21 16,0 22-16,0-22 15,0 0-15</inkml:trace>
  <inkml:trace contextRef="#ctx0" brushRef="#br1" timeOffset="-75268.93">10520 10520 0,'0'0'0,"21"0"0,0 21 15,0-21 48,-21 21-47,21-21-1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12:28:31.2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0 1990 0</inkml:trace>
  <inkml:trace contextRef="#ctx0" brushRef="#br0" timeOffset="1641.29">1884 953 0,'0'21'16,"0"0"0,21-21 15,0 0-15,0 0-16,0 0 15,-21-21-15,22 0 0,-1-1 16,0 1-16,0 0 0,0 0 15,0 0-15,-21 0 0,22-1 16,-1 1-16,-21 0 0,0 0 0,0 0 16,0 0-16,0-1 15,0 1-15,-21 21 0,-1 0 16,1-21-16,-21 21 0,21 0 0,0 0 16,-22 0-16,22 21 0,-21 0 15,-1 1-15,22-1 16,-21 0-16,21 0 0,-22 0 0,22 0 15,0 1-15,0 20 0,21-21 16,0 0-16,0 22 0,0-22 0,0 0 16,0 0-16,0 0 0,21 0 15,0 1-15,0-1 0,22 0 16,-22 0-16,0 0 0,21-21 0,-20 21 16,20-21-16,-21 22 0,64-1 15,-64-21-15,21 21 16,1 0-16,-22-21 0,21 21 0,-21 0 15,0-21-15,1 22 0,-22-1 16,0 0-16,0 0 0,0 0 0,-43 0 16,22 1-16,0-1 0,-21 0 15,-1 0-15,1 21 0,0-20 16,-1-1-16,1 0 0,0-21 16,-1 21-16,1-21 0,0 0 15,-1 0-15,22 0 0,-21 0 0,-1-21 16,1 0-16,0 0 0,-1-1 15,22 1-15,-21-21 0,0 21 16,-1-22-16,22 22 0,0 0 0,0 0 16,0 0-16,21-22 15,21 22 1,0 21-16,0 0 0,0 0 0,22 0 16,-22 0-16,21 0 0,0 0 15</inkml:trace>
  <inkml:trace contextRef="#ctx0" brushRef="#br0" timeOffset="1996.76">2392 762 0,'0'0'0,"21"-63"31,-21 41-31,0 44 32,0-1-32,0 0 0,0 0 15,0 21-15,0 1 0,-21-1 16,21 0-16,0 1 0,-21 20 16,-1-20-16,22-1 0,-21 21 0,21-20 15,0-22-15,-21 21 0,21 1 16,0-22-16,-21 0 0,21 0 0,0 0 15,0 0-15,0 1 16,21-22 15,0-22-31,-21 1 0,0 0 16,0 0-16,21 0 16</inkml:trace>
  <inkml:trace contextRef="#ctx0" brushRef="#br0" timeOffset="2215.63">2180 1122 0,'0'0'16,"0"21"-16,21-21 47,0 0-32,1 0-15,20 0 0,-21 0 16,21-21-16,-20 21 0,20-21 16,-21 21-16,21-21 0,-20-1 0,20 22 15</inkml:trace>
  <inkml:trace contextRef="#ctx0" brushRef="#br0" timeOffset="4216.39">2688 1249 0,'0'21'0,"21"0"16,0-21-1,-21 21-15,22-21 16,-1 0-1,0 0-15,0 0 16,0 0-16,-21-21 0,21 21 16,-21-21-16,0 0 15,22 21-15,-1-21 0,0 0 16,-21-1-16,0 1 16,0 0-16,0 0 0,0 0 15,-21 21 16,0 0-31,-1 21 0,1-21 0,0 21 16,-21 0-16,21 0 0,-1 1 16,-20-1-16,21 21 0,0-21 0,0 0 15,-1 1-15,22-1 0,0 21 16,0-21-16,0 0 0,0 1 16,0-1-16,0 0 15,22-21-15,-1 0 16,21 0-16,-21 0 0,0 0 0,22 0 15,-22 0-15,21 0 0,-21 0 16,22 0-16,-1-21 0,0 0 0,-20 21 16,20-22-16,0 1 0,-21-21 15</inkml:trace>
  <inkml:trace contextRef="#ctx0" brushRef="#br0" timeOffset="4584.42">3302 1143 0,'0'0'0,"0"-21"0,0 0 0,0 0 16,0-1-16,-21 22 15,21-21-15,-21 21 16,-1 0-16,1 21 16,21 1-1,-21-1-15,21 0 0,0 0 0,-21 21 16,21 1-16,0-22 0,0 21 16,0 1-16,0-1 0,0 21 0,-21-20 15,21 20-15,-21 22 0,21-22 16,0 22-16,-22 0 0,22-22 0,-21 22 15,21 0-15,-21-1 0,21 1 16,0 0-16,0-1 0,0 1 0,0 0 16,0-1-16,-21 1 0,21-22 15,0 22-15,0-43 16,0 1-16,0-22 0,0 0 16,0 0-16,0 0 0,0-42 31,0 0-16,0 0-15,0-21 16,0 20-16,0-20 0,0-21 0,0 20 16,21-20-16,-21-22 0</inkml:trace>
  <inkml:trace contextRef="#ctx0" brushRef="#br0" timeOffset="4924.54">3175 1334 0,'0'0'0,"0"-43"0,0 22 16,0-42-16,0 41 16,0-20-16,0 21 0,0 0 0,21 0 15,0-22-15,0 22 0,1 0 16,20 21-16,-21-21 0,21 21 16,1 0-16,-22 0 0,21 0 0,1 21 15,-22-21-15,21 21 0,-21 21 16,-21-20-16,0-1 0,0 21 0,0-21 15,0 22-15,0-22 16,-42 0-16,21 21 0,0-21 0,-22 1 16,22-1-16,-21 0 0,21 0 15,-22 0-15,22-21 0,0 21 0,0-21 16,0 0-16,-1 0 0,1 0 16,42-21 15,1 0-31,-1 21 15,0-21-15</inkml:trace>
  <inkml:trace contextRef="#ctx0" brushRef="#br0" timeOffset="5404.61">4022 1122 0,'21'-21'15,"-21"0"1,21 21-16,-21-22 0,0 1 0,0 0 16,-21 21-1,-22 0 1,22 0-16,0 0 0,-21 21 16,21 0-16,-22-21 0,1 22 15,21-1-15,-22 0 0,22 0 16,0 0-16,0 0 0,0 1 15,21-1-15,0 0 0,21-21 16,0 21-16,21-21 16,1 21-16,-1-21 0,0 0 0,1 21 15,-1-21-15,0 22 0,-20-22 16,20 21-16,-21-21 0,0 21 0,0-21 16,-21 21-16,0 0 0,0 0 15,0 1-15,-21-22 0,0 21 16,0 0-16,-21-21 0,-1 21 15,22-21-15,-21 0 0,-1 21 16,22-21-16,-21 0 0,21 0 16,-22 0-16,22 0 0,-21 0 0,21 0 15,0 0-15,-1-21 0,1 21 16,21-21-16,-21 0 0,21 0 16,0-1-1,21 22-15,0-21 0,1 21 16</inkml:trace>
  <inkml:trace contextRef="#ctx0" brushRef="#br0" timeOffset="5731.57">5122 804 0,'0'0'0,"0"-21"0,0 0 16,0 42 15,0 0-31,0 1 0,0-1 0,0 21 16,-21 0-16,21 1 0,0-1 16,-21 0-16,21 22 0,0-22 15,0 1-15,-21-1 0,21 0 16,0-21-16,0 22 0,0-22 0,0 0 15,0 0-15,0 0 0,0 1 16,0-1-16,21-21 31,-21-21-31</inkml:trace>
  <inkml:trace contextRef="#ctx0" brushRef="#br0" timeOffset="6232.53">4762 1228 0,'-21'0'0,"42"0"0,-21 0 31,22 0-31,-1 0 16,21-21-16,0 21 0,1-22 16,-1 22-16,22-21 0,-22 0 0,0 21 15,22-21-15,-22 0 0,0 0 16,1 21-16,-1-22 0,-21 22 0,0 0 15,1 0-15,-1 0 0,-21 22 32,0-1-17,0 21-15,-21-21 0,-1 0 0,22 22 16,-21-22-16,21 0 0,-21 21 16,21-20-16,-21-1 0,21 21 0,0-21 15,0 0-15,0 1 16,0-1-16,21 0 0,0-21 0,0 0 15,22 0-15,-22 0 0,0 0 16,21 0-16,-20 0 0,-1 0 0,21-21 16,-21 0-16,22 21 0,-22-22 15,21 1-15,-21 0 0,0-21 0,1 21 16,-1-1-16,0-20 0,-21 0 16,0-1-16,0 22 0,0-21 15,0 0-15,0 20 0,-21-20 16,0 21-16,-1 0 0,1 21 0,0-21 15,0 21-15,0 0 0,0 0 16,-1 0-16,22 21 0,-21-21 0,0 21 16,0 0-16,0 0 0,0-21 15,-1 21-15,22 1 0</inkml:trace>
  <inkml:trace contextRef="#ctx0" brushRef="#br0" timeOffset="7207.63">7493 699 0,'0'0'0,"0"-22"0,21 22 0,-21-21 16,0 0-16,0 42 31,0 0-15,0 22-16,-21-1 0,21 0 15,-21 22-15,0-1 0,-1 1 0,1-1 16,0 1-16,0-1 15,0-20-15,0 20 0,-22-20 0,22-1 16,0 0-16,0-21 0,0 22 16,-1-22-16,1 0 0,0-21 0,0 21 15,0-21-15,0 0 0,21-21 16,0 0-16,0 0 16,0-22-16,0 22 0,0-21 15,0 0-15,0 20 0,0-41 16,0 21-16,21-1 0,-21 22 15,0-21-15,21 21 0,-21-1 16,21 1-16,0 21 16,-21 21-16,0 1 15,21-1-15,1 21 0,-1-21 16,-21 22-16,0-1 0,21-21 0,0 21 16,0 1-16,-21-22 0,21 21 15,1-21-15,-22 22 0,21-22 0,0 0 16,21 0-16,-21 0 0,1-21 15,20 0-15,-21 0 0,21 0 0,1 0 16,-1 0-16,-21 0 0,22-21 16,-1 21-16,0-21 0,1 0 15,-1-21-15,0 20 0,-21-20 16,22 0-16,-22-1 0,0 1 0,-21 0 16,0-22-16,0 1 0,0-1 15,0 1-15,0-1 0,-21 1 0,-21 20 16,20-20-16,-20 21 0,0-1 15,-1 22-15,1 0 0,0 0 0,-1 21 16,1 0-16,0 0 0,-1 0 16,1 0-16,0 21 0,-1 0 0,22 0 15,-21 22-15,21-1 0,0 21 16,21 1-16,0-1 0,0 1 0,0-22 16,0 22-16,0-1 15,0-20-15,21-1 0,21 0 0,-21-21 16,22 1-16,-1 20 0,0-42 15,1 21-15,-1-21 0,21 0 0,-20 0 16,20 0-16,-20 0 0,-1 0 16,0 0-16</inkml:trace>
  <inkml:trace contextRef="#ctx0" brushRef="#br0" timeOffset="7679.66">8361 995 0,'0'0'0,"0"-42"15,0 63 17,-21 0-32,21 0 0,0 0 15,-22 22-15,1-1 0,0-21 16,21 21-16,0 1 0,-21-22 0,0 21 16,21 1-16,0-22 0,0 42 15,0-42-15,0 1 0,0-1 16,21 0-16,0 0 0,21-21 15,-20 0-15,-1 0 0,21 0 16,0 0-16,-20 0 0,20 0 16,0-21-16,1 21 0,-22-21 15,21 0-15,-21 21 0,22-22 16,-22-20-16,0 21 0,-21 0 0,0-22 16,0 22-16,0-21 0,0 0 15,0-1-15,0 1 0,-21 0 0,0-1 16,-1 1-16,1 21 0,0 0 15,-21-1-15,21 1 0,-22 21 16,22 0-16,0 0 0,-21 21 0,20 1 16,1 20-16,0-21 0,0 21 0,0-20 15,0 20-15,-22 43 16,43-43-16,0-21 0,0 21 0,0-20 16,0 20-16,0-21 15,0 0-15,0 0 0,21 1 0,1-1 16,-1-21-16,0 0 0,0 0 15,21 0-15,1 0 0,-22 0 0</inkml:trace>
  <inkml:trace contextRef="#ctx0" brushRef="#br0" timeOffset="8697.53">9123 1122 0,'0'0'15,"0"-21"-15,0 0 0,0-1 16,0 44 15,0-1-31,-21 0 16,21 0-16,-22 0 0,22 22 15,-21-22-15,21 21 0,0-21 0,0 22 16,-21-22-16,21 21 0,0-21 16,0 0-16,0 1 0,0-1 0,0 0 15,0 0-15,21 0 16,0-21-16,1 0 0,-1 0 15,0 0-15,0 0 16,0-21-16,0 21 0,1-21 0,-1 0 16,0 0-16,0-1 0,0 1 15,0 0-15,-21 0 0,22-21 16,-1 20-16,-21-20 0,21 21 16,-21 0-16,0 0 0,21 21 15,-21 21 16,0 0-31,0 0 0,0 0 16,-21 22-16,21-22 0,-21 0 16,21 0-16,0 0 0,0 0 0,0 1 15,0-1-15,0 0 0,0 0 16,21-21-16,0 0 16,0 0-16,0 0 15,1 0-15,-1 0 0,0 0 0,0-21 16,0 0-16,0 0 0,1 21 0,-1-22 15,0 1-15,-21 0 0,21-21 16,-21 21-16,0-1 0,0-20 0,0 21 16,0-21-16,0 20 0,0-20 15,-21 21-15,0 0 0,21 0 0,-21 21 16,21-22-16,0 1 16,0 0-16,21 21 15,0-21 1,0 21-16,0 0 0,22 0 15,-22 0-15,21 0 0,-21 0 16,22 0-16,-1 0 0,-21 0 0,21 21 16,1 0-16,-22 0 0,21 1 15,-21-1-15,1 21 0,-22-21 0,0 0 16,21 22-16,-21-22 0,0 0 16,0 21-16,0-20 0,0-1 0,0 0 15,0 0-15,0 0 0,-21 0 16,21 1-16,0-1 0,-22 0 15,1-21 1,0 0 0,21-21-1,0 0-15,0-1 16,0 1-16,0 0 0,0 0 0,21-21 16,0 20-16,1-20 0,-1 0 15,0-1-15,21 1 0,-21 0 0,22-1 16,-1 1-16,0 0 0,-20 21 15,20-1-15,0 1 0,1 0 16,-1 21-16,-21 0 0,21 21 16,-20 0-16,-1 1 0,0-1 0,0 21 15,0 0-15,-21-20 0,0 20 0,0 0 16,0 1-16,0-22 0,0 21 0,0-21 16,-21 0-16,0 1 15,0-1-15,21 0 0,0 0 0,0 0 16,-21-21-16,21 21 0,-22-21 15,1 0-15</inkml:trace>
  <inkml:trace contextRef="#ctx0" brushRef="#br0" timeOffset="9880.48">11409 762 0,'0'-21'0,"0"42"0,0-63 0,0 21 15,0-1-15,0 44 32,0-1-17,0 21-15,0 0 0,0 1 0,0 20 16,0-20-16,0 20 0,-21 1 16,-1-1-16,1-21 0,0 22 15,0-22-15,-21 1 0,20-1 0,1 0 16,0-21-16,0 22 0,0-22 15,-22 0-15,22 0 0,0-21 16,0 0-16,0 0 16,0 0-16,21-21 15,-22 0-15,22 0 16,0-43-16,0 43 0,0-21 16,0 21-16,0-22 0,0 1 15,0 0-15,0-22 0,0 22 16,0 21-16,22-1 0,-1 1 15,0 21 1,0 21-16,0 1 0,0 20 16,-21-21-16,22 21 0,-1 22 15,-21-22-15,21 1 0,0-22 16,-21 0-16,21 21 0,22 1 16,-43-22-16,21 0 0,0-21 15,0 21-15,0-21 0,0 0 0,1 0 16,-1 0-16,0 0 0,0 0 0,21 0 15,-20-21-15,-1 0 0,0 21 16,21-21-16,-21-1 0,1 1 0,20 0 16,-21 0-16,0-21 15,0 20-15,-21-20 0,22 21 0,-22-21 16,0 20-16,0-20 0,0 21 16,0 0-16,0 0 0,0 42 31,0 0-31,0 0 0,0 0 0,0 0 15,-22 22-15,22-22 0,0 21 16,-21 1-16,21-22 0,0 21 0,0-21 16,0 0-16,0 22 0,0-22 15,0 0-15,21 0 0,1 0 0,-1 1 16,0-22-16,0 0 16,0 0-16,22 0 0,-22 0 15,0 0-15,21-22 0,1 22 0,-22-21 16,21 0-16,0 0 0,-20 0 15,20 0-15,-21-1 0,0 1 0,0-21 16,1 21-16,-22-22 0,0 1 16,0 0-16,0-1 0,0 1 0,-22 0 15,1 21-15,-21-22 0,21 22 16,-22 0-16,1 0 0,0 21 0,-1 0 16,22 0-16,-21 0 0,0 21 15,-1 0-15,-20 21 0,20 1 16,22-22-16,0 21 0,0-21 15,0 22-15,21-1 0,0-21 16,0 22-16,0-22 0,0 0 16,0 0-16,21 21 0,0-20 0,0-22 15,0 21-15,1 0 0,20-21 16,-21 0-16,21 0 0,1 0 0,-1 0 16,22 0-16,-22 0 0</inkml:trace>
  <inkml:trace contextRef="#ctx0" brushRef="#br0" timeOffset="10917.89">12700 1270 0,'0'0'0,"21"-42"0,-21 21 0,0-1 16,0-20-16,0 21 0,0-21 15,0 20-15,0 1 0,-21 0 16,21 0 0,-21 21-16,0 0 0,-1 0 0,22 21 15,-21 0-15,0 0 0,0 1 16,21-1-16,-42 42 15,20-20-15,22-1 0,-21-21 0,21 21 16,-21-20-16,21 20 0,0-21 16,0 0-16,0 0 0,0 1 0,0-1 0,0 0 15,0 0-15,21-21 16,0 0 0,1 0-16,-1 0 0,0 0 15,0-21-15,0 0 0,0 21 16,1-21-16,-1-1 0,0-20 15,0 21-15,0 0 0,0-22 0,22-62 16,-43 83 0,21-20-16,-21 21 0,0 0 0,0 0 15,0-1 1,0 44 0,0-1-16,0 0 0,-21 0 15,21 0-15,0 22 0,0-22 0,0 21 16,0-21-16,0 22 0,0-22 15,0 21-15,0-21 0,0 0 16,0 1-16,0-1 0,21 0 0,0 0 16,0-21-16,0 21 0,1-21 15,-1 0-15,21 0 0,0 0 0,22 0 16,-22 0-16,1 0 16,-1 0-16,21-21 0,-20 21 0,41-42 15,-41 21-15,-22-1 0,21 1 16,-21 0-16,22-21 0,-22 21 15,-21-22-15,0 22 0,0-21 0,0 21 16,0-22-16,0 22 0,0 0 16,0 0-16,-21 0 0,21-1 0,-21 22 15,-1 0-15,-20 0 16,21 0-16,-21 0 0,20 0 0,-20 0 16,0 22-16,21-1 0,-22 21 15,1-21-15,21 22 0,0-22 0,-22 21 16,43-21-16,-21 0 15,21 22-15,0-22 0,0 0 0,0 21 16,0-20-16,0-1 0,21 0 0,0 0 16,1-21-16,-1 0 0,0 0 15,0 0-15,0 0 0,43 0 16,-43 0-16,0-21 0,21 21 16,-20-21-16,-1 0 0,0-1 0,0 1 15,0-21-15,0 21 16,1-22-16,-22 1 0,21-21 0,0 20 15,-21-20-15,21-1 0,-21 22 16,21-85-16,-21 85 0,21-1 16,-21 1-16,0 21 0,0 0 15,0-22-15,0 64 32,-21 22-32,21-22 0,-21 42 15,21-20-15,0 20 0,0-20 16,0 20-16,0 43 0,0-64 15,0 22-15,0-22 0,0 0 0,0-20 16,21 20-16,-21-21 16,21 21-16,-21-20 0,22-1 15,-1 0-15,0-21 16,0 0-16,0 0 0,0 0 16,1 0-16,-1 0 0,0 0 15,21 0-15,1-21 0,-22 0 0,42-1 16,-20 1-16,20 0 0,-21-21 0</inkml:trace>
  <inkml:trace contextRef="#ctx0" brushRef="#br0" timeOffset="11564.31">15071 804 0,'0'-21'0,"0"42"0,0-63 16,-22 21-16,1 0 0,0 21 15,0 0-15,0 0 0,0 0 0,-1 0 16,1 0-16,-21 0 0,21 21 16,0 0-16,-22 0 0,22 22 0,-21-22 15,21 21-15,-1-21 0,1 22 16,0-22-16,0 21 0,21-21 0,0 22 16,0-22-16,0 21 15,0-21-15,21 0 0,0 1 0,0-1 16,1-21-16,-1 0 15,21 0-15,-21 0 0,22 0 0,-22 0 16,21 0-16,-21 0 0,0 0 16,22-21-16,-43-1 0,21 22 15,-21-21-15,-21 21 16,0 0-16,-1 0 16,1 0-16,-21 21 0,21-21 15,0 22-15,-22-1 0,22 0 0,0 0 16,0 0-16,-22 0 0,43 1 15,-21-1-15,21 0 0,-21-21 16,21 21-16,0 0 0,0 0 16,21-21-16,0 0 15,1 0-15,-1 0 0,0 0 0,0 0 16,21 0-16,-20 0 0,20-21 16,0 0-16,-21 21 0,22-21 0,-22 21 15,0-21-15,0 21 0,0 0 16,1 0-16,-22 21 31,-22 0-31,1 0 0,0 0 16,0 1-16,21-1 0,-21 0 15,0 21-15,-1 1 0,1-22 16,0 21-16,0 0 0,0-20 0,0 20 16,21-21-16,-22 0 0,22 0 15,-21 1-15,0 20 0,21-21 16,0-42 15</inkml:trace>
  <inkml:trace contextRef="#ctx0" brushRef="#br0" timeOffset="12976.06">16044 720 0,'0'0'0,"-21"0"15,21 21-15,-21-21 0,21 21 16,0 0-16,0 0 0,-21 1 0,21-1 16,0 0-16,21 0 15,21-21 1,-21 0-16,1 0 0,20-21 15,0 21-15,1-21 0,-1 0 0,0-1 16,1 1-16,-1 0 0,0 0 16,1 0-16,-1 0 0,-21-1 0,0 1 15,0 0-15,-21-21 0,0 21 16,0-1-16,0-20 0,0 21 0,-21 0 16,0 0-16,0-1 0,21 1 15,-21 21-15,0 0 0,-1 0 16,1 0-16,0 21 0,0 1 15,0-1-15,0 21 0,-1-21 0,1 22 16,0-1-16,0 21 0,21-20 16,-21 20-16,21 1 0,-21-1 0,21 1 15,0-1-15,0-20 0,0 20 16,0-21-16,0 1 0,0-1 0,0-21 16,0 22-16,0-22 0,0 0 15,0 0-15,0 0 0,0 0 16,-22-21-1,1-21 1,0 0-16,0 21 16,-21-21-16,20 0 0,1 0 0,0-1 15,0 1-15,-21-21 0,20 21 16,1 0-16,0-22 0,21 22 0,-21 21 16,21-21-16,-21 21 15,21 21 1,0 0-16,0 0 0,0 1 15,0 20-15,0-21 0,21 0 0,0 0 16,-21 1-16,21-1 0,0 0 0,1 0 16,-1-21-16,21 21 0,-21-21 15,22 0-15,-1 0 0,0 0 16,-21 0-16,22 0 0,-1 0 16,0-21-16,1 21 0,-1-21 0,0 0 15,-20 0-15,20-1 0,-21 1 16,0 0-16,0-21 0,-21-1 15,0 22-15,0-21 0,0 21 16,0-22-16,0 22 0,0-21 16,0 63 15,0 0-31,0 0 16,0 1-16,0 20 0,0-21 0,0 0 15,0 0-15,0 1 16,0-1-16,0 0 0,0 0 0,0 0 15,0 0-15,0 1 16,22-22 0,-1 0-1,-21-22-15,0 1 16,21 0 0,-21 0-16,21 0 0,-21 0 0,0-1 15,21 1-15,0-21 0,-21 21 16,22 0-16,-1-1 0,0-20 0,0 21 15,0 21-15,0-21 16,1 0-16,-1 21 0,0 0 0,0 0 16,0 0-16,0 21 0,1 0 15,-1 0-15,-21 0 0,0 22 0,21-22 16,-21 21-16,21 0 0,-21-20 16,0 20-16,0-21 0,0 21 0,0-20 15,0-1-15,0 0 0,0 0 16,0 0-16,-21 0 0,21-42 62,0 0-62,21 0 0</inkml:trace>
  <inkml:trace contextRef="#ctx0" brushRef="#br0" timeOffset="13815.85">17589 995 0,'22'0'0,"-44"0"0,65-21 16,-22 0-16,0-1 0,-21 1 16,21 21-16,-21-21 0,0 0 15,-21 21 1,-21 0-16,21 0 0,-1 0 0,-20 21 16,21-21-16,-21 21 0,20 0 15,-20 1-15,21-1 0,0 0 16,0 21-16,-1-21 0,22 1 15,0-1-15,0 0 0,0 0 16,0 0-16,0 0 0,22-21 16,-1 22-16,0-1 0,0 0 0,0-21 15,0 21-15,1 0 0,-1 0 16,0-21-16,0 22 0,0-22 0,0 21 16,-21 0-1,-21-21 1,0 0-1,0 0-15,0 0 0,0 0 0,-1 0 16,1 0-16,-21 0 0,21-21 16,0 21-16,-1-21 0,-20 21 15,21-22-15,0 22 0,0 0 0,21-21 16,-22 21-16,1 0 16,21 21-1,0 1 1,21-1-16,1-21 0,-1 21 15,0 0-15,0-21 0,0 21 16,0-21-16,1 0 0,-1 21 0,0-21 16,21 0-16,-21 0 0,1 0 15,20 0-15,-21 0 0,21 0 16,1-21-16,-22 21 0,21-21 0,-21 0 16,22 21-16,-22-21 0,0 0 15,21-22-15,-20 22 0,-1-21 16,0 21-16,0-85 0,0 63 15,0 1-15,1-21 0,-22 20 16,21 1-16,-21-22 0,21 22 0,-21 21 16,0-21-16,0 20 0,0 1 15,0 0-15,21 0 0,-21 0 0,0 42 32,0 0-32,0 21 0,-21-20 15,21 20-15,-21 0 16,21 22-16,0-22 0,0 22 0,-21-22 15,21 0-15,-22 1 0,22 20 16,0-42-16,0 22 0,0-1 0,0-21 16,0 21-16,0-20 0,0-1 15,0 0-15,0 0 0,0 0 16,22-21-16,-1 0 0,0 0 16,0 0-16,0 0 0,0 0 15,1 0-15,-1-21 0,0 21 16,0-21-16,0 0 0,0 0 15,1-1-15,20-41 16,-21 42-16</inkml:trace>
  <inkml:trace contextRef="#ctx0" brushRef="#br0" timeOffset="14052.21">18013 974 0,'0'0'0,"-21"0"16,42 0 15,0 0-31,0 0 16,21 0-16,-20 0 0,-1-21 16,21 21-16,-21 0 0,0-22 0,1 22 15,-1 0-15,0 0 0,0 0 16,0-21-16,0 21 15,1 0-15</inkml:trace>
  <inkml:trace contextRef="#ctx0" brushRef="#br0" timeOffset="15367.76">18838 1185 0,'21'0'0,"43"0"16,-43 0 0,0 0-16,0-21 15,1 0-15,-22 0 16,21 21-16,-21-21 0,0 0 16,0-1-16,0 1 0,0-21 0,0 21 15,0-22-15,0 22 0,0 0 16,0-21-16,-21 21 0,-1-1 15,1 1-15,0 0 0,0 21 16,0 0-16,0 0 0,-22 0 0,22 0 16,-21 0-16,21 21 0,-22 0 15,1 1-15,21-1 0,-22 21 0,22 0 16,0 1-16,0-1 0,0 0 16,0 1-16,-1-1 0,22-21 0,0 22 15,0-1-15,0-21 0,0 43 16,0-43-16,0 0 0,22 0 15,-1 0-15,0-21 0,0 0 16,0 21-16,0-21 0,1 0 0,-1 0 16,0 0-16,0 0 0,21 0 15,-20-21-15,-1 21 0,0-21 16,21 0-16,-21 0 0,1 0 16,-1-1-16,0 1 0,0 0 0,0-21 15,0-1-15,-21 1 0,22 0 16,-1-1-16,0-20 0,-21 21 15,0-1-15,21 22 0,-21 0 16,0 0-16,0 0 0,0 42 31,0 0-31,0 0 0,-21 0 16,21 22-16,0-22 0,0 21 16,-21 0-16,21 1 0,-21-22 15,21 21-15,0 1 0,0 20 16,0-42-16,0 0 0,0 22 15,0-22-15,0 0 16,0 0-16,21-21 0,0 0 0,0 0 16,0 0-16,22 0 15,-22 0-15,0 0 0,0 0 0,0 0 16,22-21-16,-22 0 0,21 21 16,-21-21-16,0 0 0,22-22 0,-22 22 15,0-21-15,21-1 0,-20 1 16,20 0-16,-21-1 0,0-20 15,0 21-15,1-22 0,-1 22 0,0-1 16,0 1-16,-21-21 16,0 41-16,0 1 15,-21 21-15,0 0 16,21 21-16,-21-21 0,-1 22 16,1 20-16,21-21 0,-21 21 0,21 1 15,-21-1-15,21 0 0,0 1 16,0-1-16,0 0 0,0 22 0,0-43 15,0 21-15,0 1 0,0-22 16,0 21-16,0-21 0,0 1 16,0-1-16,0 0 0,21 0 0,21-21 15,-20 0 1,-1 0-16,0 0 0,0 0 0,21 0 16,-20 0-16,-1 0 0,21 0 15,-21-21-15,0 0 0,22 0 0,-22-1 16,0 1-16,0-21 0,0 21 15,1-22-15,-1 1 0,0 0 16,0-22-16,0 1 0,-21 20 0,21 1 16,1-21-16,-22 41 0,21-20 0,-21 21 15,0 0-15,0 0 0,0-1 16,0 44 15,0-1-31,-21 0 0,21 0 0,-22 21 16,22 1-16,-21-1 15,21 0-15,0 22 0,0-22 0,-21 1 16,21-1-16,0 0 0,0-21 16,0 22-16,0-22 0,0 0 0,0 21 15,0-20-15,0-1 16,0 0-16,21-21 0,0 0 0,1 21 16,-1-21-16,0 0 15,0 0-15,21 0 0,-20 0 16,-1 0-16,0-21 0,0 0 15,0 21-15,-21-21 0,21 21 16,1-22-16,-1 22 0,0 0 0,-21-21 16,0 0-1,0 0-15,0 0 16</inkml:trace>
  <inkml:trace contextRef="#ctx0" brushRef="#br0" timeOffset="15552">20383 1249 0,'-21'21'16,"0"-21"-1,0 0 48,0 0-63,0 0 15</inkml:trace>
  <inkml:trace contextRef="#ctx0" brushRef="#br0" timeOffset="22928.3">7154 2561 0,'-21'-21'0,"0"21"31,21 21 1,0 0-32,0 1 15,21-22 1,0 0-16,0 0 15,1 0-15,-1-22 16,0 1-16,0 0 0,0 0 16,0 0-16,1 0 0,20-1 0,0-20 15,-21 21-15,1 0 16,-1 0-16,-21-1 16,0-20-16,0 21 15,-43 21-15,22 0 0,0 0 16,-21 0-16,21 0 0,-22 0 0,1 0 15,0 21-15,-1 0 0,1 0 16,0 1-16,-22 20 0,22 0 16,-1 1-16,1-1 0,0 0 15,21 1-15,-1-1 0,1 21 0,21-41 16,0 20-16,0 0 0,0-21 0,21 22 16,1-22-16,-1 0 0,42 0 15,-42 0-15,22-21 16,-22 0-16,21 0 0,1 0 0,-22 0 15,21 0-15,0 0 0,-20 0 16,20-21-16,-21 21 0,0-21 0,0 21 16,1 0-16,-22-21 0,0 0 15,0 0-15,-22 21 16,1 0-16,0 0 0,-21 0 0,-1 0 16,1 21-16,0 0 0,-1 0 15,1 0-15,-21 0 0,20 1 16,1-1-16,0 21 0,-1-21 0,1 22 15,21-22-15,-22 63 16,22-41-16,21-1 0,0-21 16,0 22-16,0-22 0,21 21 15,1-21-15,-1 0 0,0-21 16,21 0-16,1 22 0,-1-22 0,0 0 16,1 0-16,20 0 0,-21-22 15,1 22-15,-1-21 0,0 0 0,22 21 16,-22-21-16,1-21 0,20 20 15,-21 1-15,22-21 0</inkml:trace>
  <inkml:trace contextRef="#ctx0" brushRef="#br0" timeOffset="23684.29">7937 2942 0,'0'-21'0,"0"42"0,0-63 16,0 21-16,0 0 0,-21-1 15,0 22-15,0 0 16,0 0-16,0 0 0,-1 0 0,1 0 15,0 22-15,0-1 0,0 0 16,0 21-16,-1 1 16,22-1-16,-21 0 0,21-21 0,0 22 15,0-1-15,0 43 16,0-64-16,0 21 0,0-21 0,0 22 16,0-22-16,21 0 0,22 0 15,-22-21-15,21 0 0,-21 0 16,22 0-16,-22 0 0,21-21 15,1 21-15,-1-21 0,0 0 0,1-22 16,-1 22-16,0-21 0,-21 21 16,64-64-16,-64 64 0,0-21 15,1-1-15,20-41 16,-42 41-16,21 1 0,-21 0 0,0-1 16,0-20-16,0 20 0,0 22 15,0-21-15,0 0 0,0 20 0,0 1 16,0 42 15,0 1-31,0 20 0,0 0 16,0 1-16,0-1 0,-21 0 15,21 1-15,0-1 0,-21 0 0,21 1 16,0 20-16,0-21 0,0 1 16,0-1-16,0-21 0,0 22 0,0-1 15,0-21-15,0 0 0,0 0 16,0 1-16,0-1 0,21-21 0,0 0 15,0 0-15,0 0 16,1-21-16,-1-1 0,0 1 0,21 0 16,-21 0-16,22 0 0,-22-22 15,21 22-15,-21 0 0,22-21 0,-22 21 16,0-43-16,-21 43 16,21 0-16,-21 0 0,0-1 15,0 44 16,0-1-31,0 0 0,0 0 16,0 0-16,0 0 0,0 22 16,0-22-16,0 21 0,0-21 15,0 22-15,0-22 0,0 0 0,21 0 16,-21 0-16,22 1 0,-1-22 16,0 0-16,0 0 0,0 0 0,22 0 15,-22 0-15,0-22 0,0 22 16,0-21-16,0 0 0,22-21 15,-22-1-15,-21 22 0,0 0 16</inkml:trace>
  <inkml:trace contextRef="#ctx0" brushRef="#br0" timeOffset="23876.31">9102 2688 0,'0'0'16,"-22"0"-16,1 0 15,0 0-15,21 21 32,0 1-17,0-1 1,21-21-16,0 0 16</inkml:trace>
  <inkml:trace contextRef="#ctx0" brushRef="#br0" timeOffset="24308">9461 2858 0,'0'21'62,"0"0"-62,0 0 16,0 0-16,0 22 0,0-22 0,0 21 16,0 0-16,0 1 0,0-1 15,0 22-15,0-1 0,0 1 0,0 20 16,-21-20-16,21 20 16,0 22-16,-21-21 0,21 21 0,0 0 15,0-1-15,0 1 0,0 21 0,-21 85 16,0-85-16,21-21 15,-21-22-15,21 22 0,0-21 0,0 0 16,-22-22-16,22 1 0,-21-1 0,21-21 16,0 1-16,0-1 0,0-21 0,-21 0 15,21 1-15,0-1 0,0-42 32,0-1-32,0 1 0,21 0 15,-21-21-15,21-1 0,1 1 16,-1-21-16,-21 20 0,21-41 0,0 20 15,0-21-15,0 1 0,1-1 16</inkml:trace>
  <inkml:trace contextRef="#ctx0" brushRef="#br0" timeOffset="24684.3">9461 3281 0,'0'0'0,"0"-64"0,0 22 0,-21 0 0,21 21 16,-21-22-16,21 22 0,0-21 0,0 21 15,0-22-15,0 22 0,0-21 16,0-1-16,0 22 0,0 0 16,21 0-16,0 0 0,1 0 15,-1-1-15,21 1 0,0 21 16,-20 0-16,20 0 0,0 0 16,1 0-16,-1 0 0,0 21 0,-21-21 15,43 43-15,-64-22 16,0 21-16,0-21 0,0 1 0,0-1 15,-42 0-15,-22 42 0,43-41 16,-21-1-16,20-21 0,-20 21 16,21 0-16,-21-21 0,20 21 15,1-21-15,0 0 0,0 0 0,21 21 16,-21-21-16,0 0 16,21 22-16,0-44 31,21 22-16,0-21-15,0 21 0,21-21 16</inkml:trace>
  <inkml:trace contextRef="#ctx0" brushRef="#br0" timeOffset="25148.14">10350 2815 0,'0'0'0,"22"-21"0,20 21 0,-21-21 16,0 0-16,-21 0 15,0-1 1,-21 22-16,0 0 16,-21 0-16,20 0 15,1 0-15,0 0 0,-21 22 0,21-1 16,-22-21-16,22 21 0,0 0 16,-21 0-16,42 0 0,-22-21 0,22 22 15,0-1-15,0 0 0,0 0 16,22 0-16,-1-21 15,0 0-15,0 21 0,21-21 0,-20 22 16,-1-22-16,21 21 0,-21-21 16,0 0-16,1 21 0,-1-21 0,0 21 15,0 0-15,0 0 16,-21 1-16,0-1 16,0 0-16,-42-21 0,21 21 0,0 0 15,-1-21-15,-20 21 0,21-21 16,-21 0-16,20 0 0,-20 0 0,21 22 15,-21-22-15,-1 0 0,22 0 16,-21-22 0,21 22-16,-1-21 0,1 0 0,21 0 15,0 0-15,0 0 16,21-1-16,1 22 0,-1-21 16,0 21-16,21-21 0,-21 0 15,22 0-15,-1 21 0</inkml:trace>
  <inkml:trace contextRef="#ctx0" brushRef="#br0" timeOffset="25581.15">10710 2985 0,'64'0'31,"-43"0"-15,0 0-16,0 0 0,0 0 15,1-22-15,-1 22 0,0-21 16,0 21-16,0-42 16,0 42-16,1-21 0,-22 0 0,0-1 15,0 1 1,0 0-16,-22 21 16,1 0-16,0 0 0,0 0 0,-21 0 15,20 21-15,1 0 0,-21 1 16,21-1-16,0 0 0,-1 0 0,1 0 15,0 0-15,21 22 0,-21-1 16,21 0-16,0-20 16,0 41-16,0-42 0,21 0 15,0 1-15,0-1 0,1-21 16,41 21-16,-42-21 0,0 0 16,22 0-16,-22 0 0,21 0 15,1 0-15,-22 0 0,21 0 0,-21-21 16,22 21-16,-22-21 0,0-1 0,0 22 15,0-21-15,0 0 0,1 0 16,-1 21-16,-21-21 0,0 0 16,21 21-16,-21-22 0</inkml:trace>
  <inkml:trace contextRef="#ctx0" brushRef="#br0" timeOffset="25759.74">11303 3112 0,'-21'42'16,"0"-63"47,-1 21-63,1 0 0</inkml:trace>
  <inkml:trace contextRef="#ctx0" brushRef="#br0" timeOffset="27263.59">1524 2201 0,'0'0'0,"-21"0"16,0 0-1,42 0 48,0 0-63,0 0 0,0 0 15,0 0-15,1 0 0,-1 0 16,21 0-16,-21 0 0,22 0 16,-22 0-16,21 0 0,0 0 15,1 0-15,-1 0 0,0 0 0,1 0 16,20 0-16,1 0 0,20 0 16,-20 0-16,21 0 0,-1 0 0,1 0 15,0 0-15,-1 0 0,-20 0 16,20 0-16,1 0 0,84 0 15,-63 0-15,-21-21 0,21 21 16,0 0-16,-22 0 0,22-21 16,0 0-16,0 21 0,-22 0 0,22-21 15,0 21-15,0 0 0,0-21 16,105 21-16,-105 0 0,-21-22 16,21 22-16,-22 0 0,1 0 15,0 0-15,21-21 0,-22 21 0,22-21 16,0 21-16,0 0 0,21-21 15,-21 21-15,-1 0 0,22-21 16,0 21-16,22-21 0,-22 21 16,21-22-16,254 22 15,-254-21-15,0 21 0,0 0 16,1 0-16,-1-21 0,-21 21 0,21 0 16,0 0-16,0 0 0,0 0 0,1-21 15,-1 21-15,0 0 0,169 0 16,-147 0-16,-1-21 0,-21 21 15,22-21-15,-1 21 0,0 0 16,1 0-16,-1-22 0,0 22 0,-21 0 16,22 0-16,-1-21 0,0 21 15,1 0-15,-1 0 0,0-21 16,1 21-16,-1 0 0,0 0 16,1 0-16,-1-21 0,0 21 0,1 0 15,-1 0-15,0-21 0,1 21 16,-1 0-16,0 0 0,1-21 0,-1 21 15,0 0-15,1 0 0,20 0 16,-20-22-16,-1 22 0,-21 0 0,0 0 16,0 0-16,1 0 15,-1 0-15,0 0 0,-21 0 0,0 0 16,0 0-16,0 0 0,-21 0 16,0 0-16,-1 0 0,1 0 0,0 0 15,-21 0-15,21 0 0,-22 0 16,1 0-16,-22 0 0,1-21 0,-1 21 15,-20 0-15,-1 0 0,0 0 16,-20 0-16,-1 0 0,0 0 0,0 0 16,-21-21-16,21 21 47</inkml:trace>
  <inkml:trace contextRef="#ctx0" brushRef="#br0" timeOffset="28452.19">6540 3852 0,'-42'-21'15,"21"21"-15,0 0 16,-22 0-16,22 0 0,0 0 16,0 0-16,0 0 0,-43 0 15,43 0-15,0 0 16,-21 0-16,-1 0 16,22 0-16,0 0 0,0 0 15,21 21 16,21 1 1,0-22-32,0 0 0,22 0 15,-22 0-15,21 0 0,22 0 0,-22 0 16,43 0-16,-22 0 0,22 0 16,-1 0-16,22 0 0,-21 0 0,21 0 15,-22 0-15,22 0 0,106 0 16,-85 0-16,0 0 0,0-22 15,0 22-15,0 0 0,127-21 16,-106 21-16,-21 0 0,21 0 16,0-21-16,1 21 0,-22 0 15,21 0-15,0 0 0,0 0 0,0-21 16,0 21-16,1 0 0,-22-21 16,127 21-16,-127 0 0,-22-21 15,128 21-15,-127 0 0,0-22 16,-21 22-16,-1 0 0,1-21 15,-22 21-15,1 0 0,-1 0 16,1 0-16,-22-21 0,22 21 16,-22 0-16,0 0 0,1 0 0,-22 0 15,0 0-15,0 0 0,0 0 0,1 0 16,-22-21 62,21 21-62</inkml:trace>
  <inkml:trace contextRef="#ctx0" brushRef="#br0" timeOffset="28608.26">12213 3662 0,'0'21'16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0FB8-E72E-B212-0425-DFB3FAF4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0738F-A812-B9E7-94B0-2AA9D2B18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4FCF-781D-ECD6-E74F-0C0318CB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3825-22BC-BAC4-CC15-F5D7F63D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2C7F-73CE-E795-C501-542055F4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2485-35F1-917A-FB2A-91B00E6B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7383-14F0-461A-F64C-2D40A81FC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D1FD-5879-95F1-6D99-47DB146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D74F-C36A-226F-5EDD-CEADC402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4C2-9BBF-1259-EF46-F26740E9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8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69FE3-17DE-63DE-062C-4D85DA9EB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6426-6ABC-8985-E63C-1657182F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E423-37E8-8406-D255-5B8CFCE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6AF4-D147-2EC2-7603-7046824F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8FB2-CC23-3A86-7548-7032992F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3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86BE-162D-4B91-92D4-733B2C1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53D3-CE28-AAC1-8B7A-78534C45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4754-84D6-C342-C4D0-24B714E9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0E8E-5F34-1E4B-4768-96FE038E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1C71-82A1-9330-EE70-7F6288AE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3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DED9-4BD0-487B-21C7-1C47109E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4DD91-873C-4316-4F03-C5AB1E68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9DE8-F710-ED1E-D8CD-1F0F8049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A62-05F3-A6C2-B58C-D96E6C3D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12D2-1BF3-6B17-A901-9FD02204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EF36-C2D0-73CB-F687-45FACA69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2A4A-8ED4-D787-A6F6-7A9EBDD9C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9F4C-4E0A-DDDE-BF3E-45B7F85C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42B5-5A79-0DBA-BE74-4A7FC9B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B4DC-5EEE-54B8-628D-A8294586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323A2-6199-C807-16D5-DC3F0D63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2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2A3B-0CCF-217F-1DDA-9C36C444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0A2F-EF46-660D-9939-FB61C92C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B780-CB0E-AA20-1D09-204C4421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F9F56-F529-9CCD-EC48-43CE187C7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DBB6-BA7C-30B5-A7ED-EAC476626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4538A-E6CC-3E28-C1A2-2F6D3E0C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E0EC9-2EC0-16A2-D8C4-E14580F4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46848-DE2F-9DB0-E8C8-0A312D9C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2BF-65CB-06E5-F6AA-EB1E5E09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94747-AEA1-7950-BA90-D331744E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7E99F-9B5F-4543-5714-11936CA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B6147-A059-3AED-573B-6C99FB47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6EBAA-64E0-D5C4-54B3-4BB0E5AB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448CB-020B-941F-9735-2357B94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B9B62-2D8A-BD6F-427B-B1EFB12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4A0-7D71-C367-2382-39B992FA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D92-FD3E-211F-16F8-64A606481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872CC-BE28-16CB-EC59-3C5E73B2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6630-6A24-EA41-7AF7-5E216111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191D-0E32-6F16-85BA-858C83F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2A683-CFA3-0277-26AF-A1256264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D83A-B6AD-B116-DD3E-614A3229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649A2-F88D-B57E-89DA-8DE2E68F7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BAEC-B147-A934-99FD-8EF773FC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74DD-8B90-DD40-6427-A3CCDE19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7DEE-AFA1-A20A-E828-60367BF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49F7E-FAF2-67CC-F299-2DAC8894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5BEE8-FE2E-AF95-654F-951B7E24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75AC0-5E91-5EBD-742C-C016A33E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D1D0-DA6B-3467-34FD-4B0681834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21B0-59EA-4380-9D26-2DF2DF932AA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2469-8AD9-AA37-87DE-64C1BB36D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8343-55DC-FC32-F4D4-0F3CE13E0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7B08-8502-4654-95C1-EBC6B70BB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747949-6249-673E-A2FD-B52E2F29C305}"/>
                  </a:ext>
                </a:extLst>
              </p14:cNvPr>
              <p14:cNvContentPartPr/>
              <p14:nvPr/>
            </p14:nvContentPartPr>
            <p14:xfrm>
              <a:off x="945000" y="122040"/>
              <a:ext cx="1280520" cy="11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747949-6249-673E-A2FD-B52E2F29C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112680"/>
                <a:ext cx="1299240" cy="11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57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860B7-2049-D117-93A7-6BD1CCDA3C75}"/>
                  </a:ext>
                </a:extLst>
              </p14:cNvPr>
              <p14:cNvContentPartPr/>
              <p14:nvPr/>
            </p14:nvContentPartPr>
            <p14:xfrm>
              <a:off x="259200" y="122040"/>
              <a:ext cx="8473680" cy="42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860B7-2049-D117-93A7-6BD1CCDA3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12680"/>
                <a:ext cx="849240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2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2792F-0C9B-7786-C528-EE74E5596946}"/>
                  </a:ext>
                </a:extLst>
              </p14:cNvPr>
              <p14:cNvContentPartPr/>
              <p14:nvPr/>
            </p14:nvContentPartPr>
            <p14:xfrm>
              <a:off x="358200" y="0"/>
              <a:ext cx="6339960" cy="28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2792F-0C9B-7786-C528-EE74E55969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9360"/>
                <a:ext cx="635868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33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3B30CD-46ED-50F0-1FC5-408197D7B832}"/>
                  </a:ext>
                </a:extLst>
              </p14:cNvPr>
              <p14:cNvContentPartPr/>
              <p14:nvPr/>
            </p14:nvContentPartPr>
            <p14:xfrm>
              <a:off x="106560" y="0"/>
              <a:ext cx="807012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3B30CD-46ED-50F0-1FC5-408197D7B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808884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58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B419A3-E725-3E11-54D3-C1CD50E4372B}"/>
                  </a:ext>
                </a:extLst>
              </p14:cNvPr>
              <p14:cNvContentPartPr/>
              <p14:nvPr/>
            </p14:nvContentPartPr>
            <p14:xfrm>
              <a:off x="198000" y="60840"/>
              <a:ext cx="8001360" cy="36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B419A3-E725-3E11-54D3-C1CD50E43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1480"/>
                <a:ext cx="8020080" cy="36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2EFFCF-7221-C8DD-B9EF-0665F7FA565F}"/>
                  </a:ext>
                </a:extLst>
              </p14:cNvPr>
              <p14:cNvContentPartPr/>
              <p14:nvPr/>
            </p14:nvContentPartPr>
            <p14:xfrm>
              <a:off x="487800" y="3741480"/>
              <a:ext cx="6888600" cy="199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2EFFCF-7221-C8DD-B9EF-0665F7FA5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440" y="3732120"/>
                <a:ext cx="6907320" cy="20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76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3C3F49-60CC-C2A8-069A-3FD45E305B57}"/>
                  </a:ext>
                </a:extLst>
              </p14:cNvPr>
              <p14:cNvContentPartPr/>
              <p14:nvPr/>
            </p14:nvContentPartPr>
            <p14:xfrm>
              <a:off x="1676520" y="678240"/>
              <a:ext cx="4473000" cy="131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3C3F49-60CC-C2A8-069A-3FD45E305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668880"/>
                <a:ext cx="4491720" cy="13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96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0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A3A7E5-DD12-3643-001C-EE448B208233}"/>
                  </a:ext>
                </a:extLst>
              </p14:cNvPr>
              <p14:cNvContentPartPr/>
              <p14:nvPr/>
            </p14:nvContentPartPr>
            <p14:xfrm>
              <a:off x="601920" y="122040"/>
              <a:ext cx="649260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A3A7E5-DD12-3643-001C-EE448B208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12680"/>
                <a:ext cx="651132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7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13A680-3DB8-29B4-075B-5B2ABFA0BEA8}"/>
                  </a:ext>
                </a:extLst>
              </p14:cNvPr>
              <p14:cNvContentPartPr/>
              <p14:nvPr/>
            </p14:nvContentPartPr>
            <p14:xfrm>
              <a:off x="1127880" y="228600"/>
              <a:ext cx="2926440" cy="208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13A680-3DB8-29B4-075B-5B2ABFA0BE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219240"/>
                <a:ext cx="2945160" cy="20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85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95EA62-5D0C-4D27-80F6-D612412BB156}"/>
                  </a:ext>
                </a:extLst>
              </p14:cNvPr>
              <p14:cNvContentPartPr/>
              <p14:nvPr/>
            </p14:nvContentPartPr>
            <p14:xfrm>
              <a:off x="205560" y="152280"/>
              <a:ext cx="1194876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95EA62-5D0C-4D27-80F6-D612412BB1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42920"/>
                <a:ext cx="1196748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51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657287-72AB-59EA-3F48-24D52A40DFDB}"/>
                  </a:ext>
                </a:extLst>
              </p14:cNvPr>
              <p14:cNvContentPartPr/>
              <p14:nvPr/>
            </p14:nvContentPartPr>
            <p14:xfrm>
              <a:off x="754200" y="129600"/>
              <a:ext cx="620316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657287-72AB-59EA-3F48-24D52A40D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20240"/>
                <a:ext cx="622188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8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D1DDF7-CB92-86DF-8DE3-54897CEAC8E8}"/>
                  </a:ext>
                </a:extLst>
              </p14:cNvPr>
              <p14:cNvContentPartPr/>
              <p14:nvPr/>
            </p14:nvContentPartPr>
            <p14:xfrm>
              <a:off x="91440" y="91440"/>
              <a:ext cx="863388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D1DDF7-CB92-86DF-8DE3-54897CEAC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82080"/>
                <a:ext cx="865260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80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C79657-0626-B0BF-3043-7BCE2AC0E286}"/>
                  </a:ext>
                </a:extLst>
              </p14:cNvPr>
              <p14:cNvContentPartPr/>
              <p14:nvPr/>
            </p14:nvContentPartPr>
            <p14:xfrm>
              <a:off x="7560" y="83880"/>
              <a:ext cx="851184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C79657-0626-B0BF-3043-7BCE2AC0E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74520"/>
                <a:ext cx="853056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13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101B79-A019-9FC7-5366-E52E7714536A}"/>
                  </a:ext>
                </a:extLst>
              </p14:cNvPr>
              <p14:cNvContentPartPr/>
              <p14:nvPr/>
            </p14:nvContentPartPr>
            <p14:xfrm>
              <a:off x="99000" y="76320"/>
              <a:ext cx="730044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101B79-A019-9FC7-5366-E52E77145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66960"/>
                <a:ext cx="731916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72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8A62-3674-C053-EC24-4D3AE42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DBB9-B916-42D9-0A92-D25249C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6255FE-F8EC-17C1-B484-F9B7D9FA86D8}"/>
                  </a:ext>
                </a:extLst>
              </p14:cNvPr>
              <p14:cNvContentPartPr/>
              <p14:nvPr/>
            </p14:nvContentPartPr>
            <p14:xfrm>
              <a:off x="0" y="144720"/>
              <a:ext cx="7361280" cy="185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6255FE-F8EC-17C1-B484-F9B7D9FA86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7380000" cy="18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56FBD3-EC68-E921-A19A-4918D86C14C4}"/>
                  </a:ext>
                </a:extLst>
              </p14:cNvPr>
              <p14:cNvContentPartPr/>
              <p14:nvPr/>
            </p14:nvContentPartPr>
            <p14:xfrm>
              <a:off x="274320" y="731520"/>
              <a:ext cx="7224120" cy="240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56FBD3-EC68-E921-A19A-4918D86C14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722160"/>
                <a:ext cx="724284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37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2022-06-23T16:09:34Z</dcterms:created>
  <dcterms:modified xsi:type="dcterms:W3CDTF">2022-06-23T16:10:15Z</dcterms:modified>
</cp:coreProperties>
</file>