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1:41:02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1355 0,'0'21'16,"0"0"-16,0 0 31,0-42 0</inkml:trace>
  <inkml:trace contextRef="#ctx0" brushRef="#br0" timeOffset="44.74">6223 1334 0,'-21'-22'16</inkml:trace>
  <inkml:trace contextRef="#ctx0" brushRef="#br0" timeOffset="3375.51">6286 931 0,'0'-21'15,"0"0"-15,-21 21 16,21-21-16,0 0 16,0 0-16,0-1 15,0 1 1,0 0-16,0 0 31,0 42 16,0 0-31,0 0-16,0 1 0,0-1 0,0 21 15,0-21-15,0 22 0,0-22 0,0 21 16,0 0-16,0-20 0,0-1 16,0 21-16,0-21 0,0 22 0,0-22 15,0 0-15,0 21 0,0-21 0,0 1 16,0-1-16,0 0 0,0 0 15,0 0-15,0 0 0,0 1 16,0-44 47,0 1-48,0 0-15,0 0 16</inkml:trace>
  <inkml:trace contextRef="#ctx0" brushRef="#br0" timeOffset="3843.09">6985 1122 0,'-21'0'16,"0"0"0,-1 0-16,1 0 0,0-21 15,0 21-15,0 0 16,0-21-16,-1 21 0,22-22 15,-21 1-15,21 0 16,-21 21-16,21-21 0,0 0 0,0 0 16,0-1-16,0 1 0,0 0 15,0 0-15,0 0 0,0 0 16,0-1-16,0 1 16,21 0-16,0 21 0,1-21 0,20 0 15,-21 21-15,0-21 16,0 21-16,1-22 0,-1 22 0,0-21 15,21 21-15,-21 0 0,1 0 0,-1 0 16,0 0-16,0 0 0,0 0 16,0 0-16,1 0 0,-22 21 15,21 1-15,-21-1 16,0 0-16,0 0 0,0 0 16</inkml:trace>
  <inkml:trace contextRef="#ctx0" brushRef="#br0" timeOffset="3943.13">7112 1016 0,'-21'21'31,"21"0"-31,-21 1 0,-1 20 0,-20-21 16,21 0-16,-21 0 0,20 22 16,1-22-16,0 0 0,-21 0 0,21-21 15,-1 0-15</inkml:trace>
  <inkml:trace contextRef="#ctx0" brushRef="#br0" timeOffset="4023.74">6710 1439 0,'0'0'16,"21"0"-1,0 22 1,0-22-16,0 0 15,1 0-15</inkml:trace>
  <inkml:trace contextRef="#ctx0" brushRef="#br0" timeOffset="4290.49">7154 1376 0,'43'-64'31,"-43"43"-31,0 0 0,0 0 0,0 0 16,0 0-16,0-1 0,0 1 0,0 0 15,0 0-15,-22 0 0,1 21 16,21-21-16,-21 21 0,0 0 16,-21 0-16,20 0 0,1 0 0,0 0 15,0 0-15,0 0 0,0 0 16,-1 0-16,1 0 0,21 21 16,-21-21-16,0 21 0,0-21 15,21 21-15,0 0 16</inkml:trace>
  <inkml:trace contextRef="#ctx0" brushRef="#br0" timeOffset="5075.27">7048 1037 0,'22'-21'0,"-1"0"16,-21 0-16,21 0 15,-21-1-15,21 1 0,-21 0 0,21 0 16,-21 0-16,0 0 0,0-1 16,0 1-16,0 0 0,0 0 15,0 0-15,0 0 16,0-1-16,0 1 15,-21 21-15,21-21 0,-21 21 16,0 0-16,0 0 16,-1 0-16,22-21 0,-21 21 0,0 0 15,0 0-15,0 0 0,0 0 16,-1 0-16,1 0 0,0 21 16,0-21-16,0 21 0,0-21 15,-1 21-15,1-21 0,21 22 0,-21-22 16,0 21-16,21 0 0,-21 0 15,21 0-15,0 0 0,0 1 16,0-1-16,0 0 16,0 0-16,0 0 15,0 0-15</inkml:trace>
  <inkml:trace contextRef="#ctx0" brushRef="#br0" timeOffset="5507.19">6985 1080 0,'0'0'0,"0"-22"0,-21 22 32,0 0-17,-1 0-15,1 22 16,0-22-16,0 21 0,0 0 15,0 0-15,-1 0 0,22 0 16,0 1-16,-21-1 0,0-21 0,21 42 16,-21-21-16,21 0 0,0 1 15,0-1-15,0 0 0,0 0 16,0 0-16,0 0 16,21 1-16,0-22 0,0 0 15,1 0-15</inkml:trace>
  <inkml:trace contextRef="#ctx0" brushRef="#br0" timeOffset="5738.8">7154 1376 0,'21'-21'15,"-21"0"-15,22 21 0,-22-22 16,0 1-16,0 0 0,21 0 0,-21 0 16,0 0-16,0-1 0,0-20 15,0 21-15,-21 0 0,-1 0 0,22-1 16,-21 1-16,0 21 0,0-21 15,0 21-15,0-21 0,-1 21 0,1 0 16,0 0-16,0 0 0,0 0 16,0 21-16,-1 0 0,1 0 15,0 22-15,21-22 16,0 0-16,0 0 16,0 0-16,0 1 15</inkml:trace>
  <inkml:trace contextRef="#ctx0" brushRef="#br0" timeOffset="5947.02">7535 1355 0</inkml:trace>
  <inkml:trace contextRef="#ctx0" brushRef="#br0" timeOffset="6130.49">7514 1334 0,'21'0'31,"-21"-22"-31,21 22 0,1 0 15,-1 0 1,0 0 0,-21 22-16,0-1 15,0 0-15,0 0 0,0 0 16,-21 0-16,0 1 0,-22-1 0,22 21 16,-21-21-16,-1 0 0,1 22 15,0-22-15,-1 0 0,1-21 0,21 0 16,0 0-16,-22 21 0</inkml:trace>
  <inkml:trace contextRef="#ctx0" brushRef="#br0" timeOffset="6599.5">7006 1418 0,'0'21'16,"21"-21"-1,0 0 1,1 0 0,-1 0-16,0 0 15,0 0-15,0 0 16,0 0-16,1 0 0,-1-21 16,-21 0-16</inkml:trace>
  <inkml:trace contextRef="#ctx0" brushRef="#br0" timeOffset="8694.81">8424 720 0,'0'-21'16,"0"-1"-16,0 44 47,0-1-47,0 0 15,0 0 1,0 0-16,0 22 0,0-1 0,0-21 16,0 21-16,0 1 0,0-1 0,0 0 15,0-20-15,0 20 0,0 0 0,0-21 16,0 22-16,0-22 0,0 0 0,0 0 16,0 0-16,0 1 0,0-1 0,0 0 15,0 0 1,0-42 15,0 0-15,0 0-16,0-1 15</inkml:trace>
  <inkml:trace contextRef="#ctx0" brushRef="#br0" timeOffset="9451.4">9250 1016 0,'0'0'0,"21"-21"0,0-21 16,0 20-16,-21 1 0,0 0 15,0 0-15,0 0 0,0 0 16,0-1-16,0 1 0,-21 0 0,21 0 16,0 0-16,0 0 0,-42 21 0,42-22 15,-21 22-15,-1 0 0,1 0 0,0 0 16,0 0-16,-21 0 0,20 0 16,-20 0-16,21 22 0,0-1 0,-22 0 15,22 0-15,0 0 0,0 22 16,0-22-16,0 0 0,21 21 0,-22-21 15,22 1-15,0 20 0,0-21 16,0 0-16,0 0 16,22 1-16,-1-22 0,0 0 15,-21 21-15,21-21 0,0 0 0,22 0 16,-22 0-16,0 0 0,21-21 0,-21 21 16,1-22-16,20 1 0,-21 0 15,0 0-15,0 21 0,1-21 0,-1-22 16,-21 22-16,0 0 0,21 0 15,-21 0-15,0 0 0,21-1 0,-21 1 16,0 0-16,21 42 47,-21 0-47,0 1 16,0-1-16,0 21 0,21-21 15,-21 0-15,0 22 0,0-1 0,0-21 16,0 22-16,0-22 0,0 21 0,0-21 15,0 22-15,0-22 0,0 0 16,0 21-16,-21-21 0,21 1 0,-21-1 16,0-21-16,0 21 0,0 0 15,21 0-15,-22-21 0,1 0 0,21 21 16,-21-21-16,0 0 0,0 0 16,0 0-1,-1 0-15,1-21 0,0 21 16,21-21-16,-21 21 15,21-21-15,-21 21 16,21-21 15,0 0-31,21 21 16</inkml:trace>
  <inkml:trace contextRef="#ctx0" brushRef="#br0" timeOffset="9742.53">9758 1334 0,'-21'0'46,"-1"21"-30,1-21-16,21 21 0,-42 0 0,42 0 16,0 0-16,-21-21 15,0 22-15,-1-1 0,22 0 0,-21 0 16,0-21-16,21 21 16,-21-21-16</inkml:trace>
  <inkml:trace contextRef="#ctx0" brushRef="#br0" timeOffset="10471.54">10477 995 0,'0'0'0,"-21"-21"16,0 21-16,21-21 0,0-1 16,-21 22-16,21-21 15,-21 0-15,21 0 16,0 0-16,0 0 15,0-1-15,21 22 0,-21-21 16,21 21-16,-21-21 16,21 21-16,0 0 0,1-21 15,-22 0-15,21 21 16,0 0-16,0 0 16,21 0-16,-20 21 15,-1-21-15,0 21 0,0 0 0,0 0 16,-21 1-16,0-1 0,0 0 15,21 21-15,1-21 0,-22 22 0,0-22 16,-22 0-16,1 0 0,21 22 0,-21-22 16,0 0-16,0 0 0,0 0 15,-1 0-15,-20 1 0,0-1 0,21 0 16,-1 0-16,-20 0 0,21-21 16,0 21-16,0-21 15,-1 0-15,1 0 31,42 0 1,1 0-17,20 0-15,-21-21 16,0 21-16,22 0 0,-22 0 0,21-21 16,0 0-16,-20 21 0,20 0 15,0-21-15,-21 21 0,1 0 16,20 0-16,-21 0 0,0-21 15,0 21-15,1-22 63</inkml:trace>
  <inkml:trace contextRef="#ctx0" brushRef="#br0" timeOffset="11083.44">11536 720 0,'0'0'0,"0"-21"15,-21 21 17,-1 0-32,1 21 15,0-21-15,21 21 16,-21 0-16,0 0 0,0 22 16,-1-22-16,1 0 0,0 21 0,-21 1 15,21-22-15,-1 21 0,1 0 16,0-20-16,0 20 0,0-21 0,21 21 15,0-20-15,0-1 0,0 0 0,0 0 16,0 0-16,0 0 0,0 1 16,21-22-16,0 21 15,0 0-15,0-21 0,1 0 16,-1 0-16,0 0 0,0 0 16,0 0-16,0 0 0,1 0 0,-1 0 15,21-21-15,-21 0 16,0 21-16,1-22 0,-1 22 0,21-21 15,-21 0-15,22 0 0,-22 0 0,0 0 16,21-1-16,-21-20 0,1 21 16,-1-21-16,0 20 0,-21-20 0,21 0 15,-21-1-15,0 22 0,0-21 16,0 0-16,0 20 0,-21-20 0,0 21 16,0 0-16,-1 0 0,1-1 15,-21-20-15,21 21 0,0 21 0,-1 0 16,1 0-16,0 0 0,0 0 0,0 0 15,0 0-15,-1 0 0,1 0 16,0 0-16,0 0 0,0 21 16,0 0-16,-1-21 15,1 21-15,0-21 0,0 0 0,0 22 16,-22-22-16,1 21 0</inkml:trace>
  <inkml:trace contextRef="#ctx0" brushRef="#br0" timeOffset="12090.49">6583 1757 0,'0'21'31,"0"0"-15,0 0-16,0 1 15,0 20-15,0-21 0,0 0 0,0 22 16,0-22-16,0 0 0,21 21 0,0-21 16,0 22-16,0-22 0,-21 0 15,22 0-15,-1 0 0,0 1 0,21-1 16,-21-21-16,1 21 16,20-21-16,-21 0 0,0 0 0,22 0 15,-1 0-15,-21 0 0,21 0 0,1 0 16,-1 0-16,0-21 0,-20 21 15,20-21-15,0-1 0,1 22 0,20-21 16,1 0-16,20-21 0,-20 21 0,-22-1 16,22 1-16,-1 0 0,1-21 15,-22 21-15,21-1 0,-41-20 0,41 21 16,-21 0-16,22 0 0,-22-1 16,22 1-16,-22 21 0,0-21 15,1 21-15,20 0 0,1 0 0,-22-21 16,22 21-16,-22-21 0,21 21 0,1 0 15,-22 0-15,1 0 0,20 0 0,-21 21 16,22-21-16,-22 21 0,22-21 16,-22 21-16,0 0 0,1-21 0,-1 22 15,-21-1-15,22 0 0,-1 0 16,-21 0-16,0 22 0,-21-22 16,21 0-16,1 0 0,-22 0 0,21 0 15,-21 1-15,0-1 16,0 0-16,0 0 15,0 0 1,-21-21 0,63 0-16,-63-21 31,0-21-31</inkml:trace>
  <inkml:trace contextRef="#ctx0" brushRef="#br0" timeOffset="12447.19">9631 1905 0,'0'-21'0,"0"42"0,21-63 16,21 21-16,1-1 0,-1-20 0,21 21 15,-41 0-15,41 0 0,1-1 16,-1 1-16,1 0 0,-1 0 0,1 21 16,-22 0-16,21 0 0,-20 0 0,20 0 15,-20 0-15,-1 0 0,21 21 16,-20 0-16,-1 0 0,22 1 16,-22-1-16,0 21 0,1-21 15,-1 0-15,0 22 0,1-22 0,-1 0 16,0 0-16,1 0 0,-22 1 0,21-1 15,43 0-15,-43-21 0,-21 0 16,0 0-16,1 0 0,-1 0 0,0 0 16,0 0-16,-21-21 0,21 0 15,0 21-15,1-22 0,20 1 0,-21 0 16,43-21-16,-43 21 0,42-22 16,-20 1-16,-22 21 0,21-22 0,-21 22 15,-21 0-15,0-21 0,0-1 16,0 22-16,0 0 0,0 0 15,0 0-15,-21 21 16,0 0 0,-43-21-1,43 21-15,0 0 0,0 21 0</inkml:trace>
  <inkml:trace contextRef="#ctx0" brushRef="#br0" timeOffset="13016.67">8043 2519 0,'0'0'0,"0"-21"16,0 0-16,0 42 47,0 21-47,0-21 15,0 0-15,0 22 0,0-1 0,0 0 16,0-20-16,-21 20 0,21 0 16,-21 1-16,21-22 0,-21 21 0,21 0 15,0-20-15,0-1 0,-21 0 16,21 0-16,-22 0 0,22 0 0,0 1 16,0-44 15,0 1-31</inkml:trace>
  <inkml:trace contextRef="#ctx0" brushRef="#br0" timeOffset="13291.5">8234 2561 0,'0'0'0,"21"-21"0,0 0 0,-21 0 15,0 0-15,0-1 0,21 22 0,0 0 31,-21 22-31,0-1 0,0 0 16,0 0-16,0 21 0,0 1 0,0-22 16,0 21-16,0 1 0,0-22 15,0 21-15,0 0 0,0-20 16,0 20-16,-21-21 0,21 0 0,-21 22 16,0-22-16,21 0 0,0 0 15,-21 0-15,0-21 16,-1 0-1,1 0 1,21-21-16</inkml:trace>
  <inkml:trace contextRef="#ctx0" brushRef="#br0" timeOffset="13419.55">7810 2921 0,'0'0'0,"22"0"31,-1 0-31,0 0 0,0 0 0</inkml:trace>
  <inkml:trace contextRef="#ctx0" brushRef="#br0" timeOffset="13562.27">8318 2794 0,'22'0'0,"-1"-21"16,0 21-16,0 0 0,21 0 0,-20-21 15,-1 21-15,0 0 16,-21 21-1,0 0-15,0 0 16,-21 0-16,0 1 0,21-1 16,0 0-16,-22 0 0,-20 21 15</inkml:trace>
  <inkml:trace contextRef="#ctx0" brushRef="#br0" timeOffset="13847.11">8742 2985 0,'0'0'0,"42"0"0,0-43 0,1 22 0,-22 0 15,-21 0-15,0-22 0,0 22 0,0 0 16,0 0-16,-21-21 0,-22-1 16,22 22-16,0 0 0,0 21 15,0-21-15,0 21 0,42 0 0,-21-21 16,-43 21-16,1 0 0,0 0 15,21 21-15,-1 21 0,-62 0 16,63-20-16,-1-1 0,22 0 16,0 0-16,0 0 0,0 0 15,0 1-15,0-1 0,22-21 16,-1 0-16,21 0 0,-21 0 16,0 0-16</inkml:trace>
  <inkml:trace contextRef="#ctx0" brushRef="#br0" timeOffset="14226.89">8170 2879 0</inkml:trace>
  <inkml:trace contextRef="#ctx0" brushRef="#br0" timeOffset="14298.85">8318 2858 0,'106'-22'15,"-85"1"1,22 21-16,-22 0 0,0 0 16,21-21-16</inkml:trace>
  <inkml:trace contextRef="#ctx0" brushRef="#br0" timeOffset="14482.74">9292 2477 0,'0'0'0,"0"-22"16,0 1-16,0 0 16</inkml:trace>
  <inkml:trace contextRef="#ctx0" brushRef="#br0" timeOffset="14611.67">9207 2667 0,'0'21'16,"0"0"-16,0 1 0,0-1 0,0 0 16,0 21-16,-21-21 0,21 1 15,0 20-15,-21-21 0,21 0 0,0 0 16,-21-21-16,21 22 0,0-1 0,0 0 16,21-21-16</inkml:trace>
  <inkml:trace contextRef="#ctx0" brushRef="#br0" timeOffset="14855.53">9292 2985 0,'42'-43'31,"-20"22"-31,-22 0 0,0 0 0,21 0 16,-21-1-16,21 1 0,-21 0 15,0 0 1,0 42 0,0 0-1,0 0 1,0 1-16,0-1 0,0 0 0,0 0 15,0 0-15,0 0 16,0 1-16,0-44 47,-21 1-31,21 0-16,0 0 0</inkml:trace>
  <inkml:trace contextRef="#ctx0" brushRef="#br0" timeOffset="15010.44">9461 2625 0,'0'0'0,"0"-21"0,0-1 15,0 44 17,0-1-17,22-21 1</inkml:trace>
  <inkml:trace contextRef="#ctx0" brushRef="#br0" timeOffset="15354.25">10012 2794 0,'-21'-21'16</inkml:trace>
  <inkml:trace contextRef="#ctx0" brushRef="#br0" timeOffset="15507.16">10012 2731 0,'0'-22'15,"0"1"1,-21 21-16,-1 0 0,1 0 16,-21-42-16,21 21 15,0 21-15,21 21 0,-43 0 0,22 0 16,0 22-16,0-22 0,21 21 0,21-21 16,-42 0-16,-22 1 0,1-1 0,21-21 15,-21 21-15,42 0 0,-22 0 0,-20 0 16</inkml:trace>
  <inkml:trace contextRef="#ctx0" brushRef="#br0" timeOffset="15814.98">9906 2985 0,'106'-85'16,"-85"43"0,0 20-16,21-20 0,-20 0 15,-1 21-15,0-22 0,0 1 0,0-22 16,0 22-16,-21 21 0,0-21 0,22-1 15,-22 22-15,0 0 0,0 0 16,0 42 0,-22 0-1,1 21-15,21 1 0,0-22 16,-42 21-16,42 1 0,0-1 0,0 0 16,0-21-16,-21 22 0,-22 20 15,22 22-15,21-43 0,43 22 31,-43-43-31,21-21 32,-21-42-32,21 42 0,0-22 15,0 1-15</inkml:trace>
  <inkml:trace contextRef="#ctx0" brushRef="#br0" timeOffset="17630.95">10774 2879 0,'0'-21'15,"0"-1"-15,0 1 16,0 0 0,0 0-16,0 0 0,-43 0 15,43-1-15,-21 1 16,0 21-16,0 0 16,0 0-16,0 0 0,-1 0 15,-20 0-15,21 21 0,0-21 16,21 22-16,-21-1 0,-22 0 0,22 0 15,0 0-15,0 0 0,21 1 0,0-1 16,-21 0-16,-1 0 0,22 0 16,-21 0-16,21 1 0,0-1 15,21-21 48,1 0-32,-1 0-31,0 0 16,0 0-16,0 0 15,0 0 1,1 0-16,-1 0 16,0 0-16,0 0 15,0 0-15,0 0 16,1 0-16,-1-21 0,0 21 15,0 0-15,0-22 0,-21 1 0,21 0 16,1 0-16,20 21 0,-42-21 16,42 0-16,-42-1 15,0 1-15,0 0 16,-21 21-16,0 0 47,0 0-47,0 21 0,-1-21 15,22 43-15,0-22 0,0 0 16,0 0-16,0 0 0,0 0 16,0 1-16,0-1 15,43-21 1,-22 0-16,0 0 16,0 0-1,0 0-15,1 0 0,-1-21 0,0 21 16,0-22-16,0 1 0,0 0 15,1 21-15,-1-21 0,0 0 0,0 0 16,0-1-16,-21 1 0,21 0 16,-21 0-16,22 21 0,-22-21 15,0 42 17,-22 0-17,22 0-15,-21 0 0,0 1 16,21-1-16,0 0 0,0 0 15,0 0-15,0 0 16,0 1-16,21-22 16,0 0-16,1 0 15,-1 0-15,0 0 0,0 0 16,0 0-16,0 0 0,1 0 0,-1-22 16,0 1-16,0 21 0,0-21 15,0 0-15,1 21 0,-1-21 0,-21 0 16,21-1-16,0 1 0,0 0 15,-21 0-15,0 0 0,0 0 16,21-1-16,-21 1 31,0 42-15,0 1 0,0-1-16,-21 0 15,21 0-15,-21 0 0,21 22 0,0-22 16,0 0-16</inkml:trace>
  <inkml:trace contextRef="#ctx0" brushRef="#br0" timeOffset="17706.9">11430 3556 0,'-21'106'31</inkml:trace>
  <inkml:trace contextRef="#ctx0" brushRef="#br0" timeOffset="18034.8">11726 4170 0,'0'0'16,"-42"21"-16,-22 0 0,1 0 0,21 1 0,-1-1 15,43 0-15,0 21 0,-21-42 0,21 21 16,-42 22-16,21-43 0,-1 21 0,1-21 16,0 0-1,0 0-15,0-21 16,0 0-16,21-1 0,-22-20 0,1 0 16,21 21-16,-21-22 0,21-20 15,0 20-15,-42 1 0,21-21 0,21 20 16,0-20-16,0 20 0,0-20 0,0-1 15,0 22-15,0 0 0,0-1 16,0 1-16,0 0 0,21-1 0,0 22 16,0 0-16,0-21 0,-21 21 15,21-1-15,1 1 0,-1 0 0,0 0 16,0 0-16,0 0 0,0 21 0,1-22 16,-1 1-16,0 21 0,0-21 15,0 21-15,0-21 0</inkml:trace>
  <inkml:trace contextRef="#ctx0" brushRef="#br0" timeOffset="28539.79">11663 1947 0,'0'-21'0,"0"0"16,21-21-16,-21 21 0,0-1 0</inkml:trace>
  <inkml:trace contextRef="#ctx0" brushRef="#br0" timeOffset="32923.87">6858 4487 0,'21'0'16,"0"0"-16,-21-21 125</inkml:trace>
  <inkml:trace contextRef="#ctx0" brushRef="#br0" timeOffset="33770.5">6985 4509 0,'-21'0'0,"21"21"0,-21-21 15,-1 0-15,1 0 0,0 0 16,0 0-16,0 0 16,0 0-16,-1 0 15,1 0-15,21-21 16,-21-1-16,21 1 15,0 0-15,0 0 16,21 21-16,0-21 16,1 0-16,-1 21 0,0 0 15,0-22-15,21 1 0,-20 21 0,-1 0 16,0 0-16,21-21 0,-21 21 16,1 0-16,-1 0 0,0 0 0,0 0 15,0 0-15,0 0 0,1 21 16,-22 0-16,0 1 0,0-1 15,0 0-15,0 0 16,0 0-16,0 0 0,-22 22 0,1-22 16,0 0-16,0 0 0,0 0 0,-22 22 15,22-22-15,-21 0 0,0 21 16,20-20-16,-20 20 0,21-21 16,-21 0-16,20 22 0,-20-22 15,21 0-15,-21 0 0,20 0 0,1 0 16,-21 1-16,-22-1 15,64 0-15,-21-21 16,21-21 31,21 21-47,1-21 0,-1-1 16,0 1-16,0 0 0,0 21 15,-21-21-15,21 0 0,1 21 16,20-21-16,-21-1 0,0 22 0,0-21 15,22 21-15,-22 0 0,0 0 16,21 0-16,-20 0 0,-1 0 16,0 0-16,21 0 0,-21 0 0,-21 21 15,22 1-15,-1-22 0,0 21 16,0 0-16,0-21 0,-21 21 0,21-21 16,1 0-16,-1 0 0,0 0 0,0 0 15,0 0-15,0 0 0,1 0 16,-1 0-16,0 0 0,-21-21 15,0 0-15,21 21 0,-21-21 16,0-1-16,0 1 0,0 0 0,0 0 16,0 0-16,0 0 0,0-1 15,0 1-15,0 0 16,21 21 15,0 0 0</inkml:trace>
  <inkml:trace contextRef="#ctx0" brushRef="#br0" timeOffset="34178.72">8086 4911 0,'0'42'31,"-22"-42"-31,1 0 16,0 0-16,21-21 31,0 0-31,0 0 0,0-1 15,0 1-15,0 0 16,21 21-16,0-21 16,1 21-16,-1 0 0,0-21 15,0 21-15,0 0 16,0 21-16,-21 0 16,0 0-16,0 0 0,0 22 15,0-22-15,0 0 0,0 0 16,-21 22-16,-21-22 0,21 0 15,-22 21-15,22-21 0,-21 1 0,0-1 16,-1 0-16,1 0 0,0 0 16,20-21-16,1 0 0,0 0 0</inkml:trace>
  <inkml:trace contextRef="#ctx0" brushRef="#br0" timeOffset="35231.39">9461 4614 0,'0'0'15,"0"-21"1,0 0 15,0 0-31,0 0 0,22 21 16,-22-21-16,0-1 0,0 1 15,21 0-15,-21 0 16,0 0-16,0 0 0,0-1 0,0 1 16,-21 21-16,21-21 15,-22 21-15,1 0 0,0 0 16,0 0-16,0 0 0,0 21 0,-1-21 15,1 21-15,0 1 0,0-1 16,0 0-16,0 0 0,-1 0 0,22 0 16,0 1-16,-21-1 0,21 0 15,0 0-15,0 0 0,0 0 16,0 1-16,21-22 16,1 0-16,-1 0 15,0 0-15,0 0 0,21 0 0,-20 0 16,-1-22-16,0 22 0,21-21 15,-21 21-15,1-21 0,20 0 16,-21 21-16,0-21 0,0 0 0,1-1 16,-1 22-16,0-21 0,-21 0 15,0 42 32,-21 0-47,21 1 16,-21-1-16,21 0 0,-22 0 15,22 21-15,0-20 0,0-1 16,0 0-16,-21 0 16,21 21-16,0-20 0,-21 20 0,21-21 15,0 0-15,0 22 0,0-22 0,0 0 16,0 0-16,-21 0 0,21 0 16,-21-21-16,0 22 0,-1-22 15,1 0-15,0 0 16,0 0-16,0 0 0,0 0 15,-1-22-15,1 22 0,0-21 0,21 0 16,0 0-16,-21 21 0,21-21 16,-21 0-16,21-1 0,0 1 31,21 21-31,0 0 16,-21-21-16,21 21 0,0 0 0,22 0 15</inkml:trace>
  <inkml:trace contextRef="#ctx0" brushRef="#br0" timeOffset="35627.21">10245 4974 0,'0'0'0,"-22"0"31,1 0-31,0 0 16,0-21 0,0 21-1,21-21-15,0 0 16,0 0 0,21-1-16,0 22 0,0 0 15,0-21-15,1 21 16,-1 0-16,0 0 15,-21 64 1,0-43-16,0 0 16,0 0-16,0 0 0,-21 22 15,-22-22-15,22 0 0,-21 0 0,0 22 16,-1-22-16,1 0 0,0-21 16,-1 21-16,22 0 0,-21-21 15,21 0-15,-1 0 0</inkml:trace>
  <inkml:trace contextRef="#ctx0" brushRef="#br0" timeOffset="36067.29">11388 4382 0,'0'0'0,"0"21"47,-22 0-31,22 0-16,0 0 0,-21 0 0,21 1 15,0 20-15,0-21 0,-21 0 0,0 22 16,21-22-16,-21 21 0,21-21 16,-21 22-16,-1-22 0,22 0 0,0 0 15,-21 21-15,0-20 0,21-1 16,-21 0-16,42-42 47,0 21-47,-21-21 0,21-1 15,1 1-15,-1-21 0</inkml:trace>
  <inkml:trace contextRef="#ctx0" brushRef="#br0" timeOffset="36583.44">11938 4424 0,'0'0'16,"0"-21"-16,0 0 16,-21 21 15,0 0-31,-1 0 0,1 0 15,0 0-15,0 0 0,0 21 16,0 0-16,-1 0 0,1 0 16,0 22-16,0-22 0,21 21 0,-21-21 15,0 22-15,-1-22 0,22 21 16,-21-21-16,21 22 0,0-1 0,0-21 16,0 0-16,0 22 0,0-22 0,0 0 15,0 0-15,21 0 0,1-21 16,-1 21-16,0-21 0,21 0 15,-21 0-15,1 0 0,20 0 16,-21 0-16,21-21 0,-20 0 0,20 21 16,0-21-16,-21-21 0,22 20 0,-22 1 15,0-21-15,0 21 0,0 0 16,-21-1-16,0 1 0,0 0 0,0 0 16,-21 21-16,0 0 15,0 0-15,0 0 0,-22 0 0,22 0 16,-21 0-16,0 21 0,20 0 0,-20 0 15,21 1-15,0-1 0,0 0 16,-1 0-16,1 0 0,21 0 16,-21 1-16,21-1 15,21-21 1,0 0-16,1 0 0</inkml:trace>
  <inkml:trace contextRef="#ctx0" brushRef="#br0" timeOffset="37200.87">6583 5334 0,'0'0'0,"-43"0"0,22 0 15,0 0-15,0 0 0,0 0 16,0 0-16,42 0 31,21 0-31,0 0 0,1 0 0,20 0 16,1 0-16,20 0 0,1 0 0,0 0 16,-1 0-16,1 0 0,0 0 15,21 0-15,-22 0 0,1 0 0,-22 0 16,22 0-16,-43 0 0,22 0 15,-22 0-15,-21 0 0,1 0 0,-1 0 16,0 0-16,0 0 0,0 0 31,0 0-31,1 0 16</inkml:trace>
  <inkml:trace contextRef="#ctx0" brushRef="#br0" timeOffset="37617.51">9525 5398 0,'0'0'0,"-21"0"16,-149 0-1,149 0 1,0 0-16,0 0 0,42 0 31,0 0-31,0 0 0,1 0 16,20 0-16,-21 0 0,21 0 0,1 0 15,20 0-15,-20 0 0,20 0 0,1 0 16,-22 0-16,21 0 16,-20 0-16,20 0 0,-20 0 0,-22 0 15,21 0-15,-21 0 0,0 0 32,1 0-17,-1 0-15</inkml:trace>
  <inkml:trace contextRef="#ctx0" brushRef="#br0" timeOffset="37918.53">11515 5482 0,'0'0'0,"-22"0"0,1 0 31,42 0-15,1 0-16,20 0 0,-21 0 0,21 0 15,1 0-15,-1 0 0,0 0 16,1 0-16,-1 0 0,0 0 0,1 0 16,-1 0-16,0 0 0,-20 0 15,-1 0-15,0 0 0,0 0 16,-42 0-1,0 0 1,0 0-16,-1 0 16</inkml:trace>
  <inkml:trace contextRef="#ctx0" brushRef="#br0" timeOffset="42939.53">16552 4403 0,'-21'0'16,"42"0"-16,-63 0 0,21 0 0,0 0 15,-1 0-15,1 0 0,0 0 0,42 0 32,0 0-17,22 0-15,-1-21 0,0 21 16,1 0-16,20 0 0,1 0 0,-1 0 16,1 0-16,20 0 0,1 0 15,0 0-15,-1 0 0,-20 0 16,21 0-16,-43 0 0,0 0 0,1 0 15,-22 0-15,0 0 0,-21 21 16,-21-21 0,-22 0-16,1 0 0,0 0 15,21 0-15</inkml:trace>
  <inkml:trace contextRef="#ctx0" brushRef="#br0" timeOffset="43359.08">16912 4424 0,'-21'0'31,"21"21"1,0 0-32,0 0 15,0 1-15,0-1 0,0 0 0,0 0 16,0 21-16,0-20 0,0 20 15,0 0-15,0 1 0,0-1 0,0 0 16,-21 1-16,21-1 0,0 0 16,0 1-16,0-22 0,0 21 0,-21 0 15,-1-20-15,22-1 16,-21 0-16,0 0 0,0 0 0,0 0 16,0-21-16,-1 0 0,1 0 0,-21 0 15,21 0-15,-22 0 0,22-21 16,-21 21-16,0-21 0,20 0 0,-20 0 15,21-22-15,0 22 0,0-21 16,-1 21-16,1 0 0,0-22 0,21 22 16,0 0-16,0 0 0,0 0 15,0-1-15,0 1 0,21 21 16,0 0-16,1 0 0,-1 0 16,21-21-16,-21 21 0,0 0 15,22 0-15</inkml:trace>
  <inkml:trace contextRef="#ctx0" brushRef="#br0" timeOffset="43859.51">17081 4805 0,'0'0'0,"22"-21"0,-22 42 31,0 0-15,-22 0-16,22 0 15,-21 22-15,21-22 0,0 0 0,0 21 16,-21-20-16,21-1 16,0 21-16,-21-21 0,21 0 0,0 1 15,0-1-15,0 0 16,0 0-16,21-21 0,0 0 16,0 0-16,1 0 0,-1 0 15,0 0-15,0-21 0,21 21 0,-20-21 16,20 0-16,-21-1 0,0-20 0,22 21 15,-22-21-15,0 20 0,0-20 16,0 0-16,0-1 0,1 22 16,-22-21-16,0 21 0,21 0 0,-21-1 15,21 22-15,-21 43 32,0-22-32,0 0 15,-21 21-15,0-20 0,21 20 16,0-21-16,0 21 0,0-20 0,-22 20 15,22-21-15,0 0 0,0 0 0,0 1 16,0-1-16,0 0 16,22-21-16,-1 0 15,0 0-15,0 0 16,0 0-16,22-21 0,-22 0 0,0-1 16,0 1-16,21-21 0,-20 21 15</inkml:trace>
  <inkml:trace contextRef="#ctx0" brushRef="#br0" timeOffset="44844.44">18013 4509 0,'0'0'0,"0"-22"0,0 1 0,0-21 31,0 63-15,-21 0-16,-1 0 0,22 1 15,0-1-15,0 21 0,-21-21 0,21 22 16,-21-1-16,21 0 0,-21 1 15,21-1-15,0 0 0,0 1 0,0-1 16,-21-21-16,21 21 16,0-20-16,0 20 0,0-21 0,0 0 15,0 0-15,0 1 16,21-22 0,0 0-16,0 0 0,0-22 15,1 22-15,-1-21 0,0 0 16,0 0-16,0-21 0,0 20 0,1 1 15,20-21-15,-21 21 0,0 0 16,-21-1-16,21 1 0,1 0 0,-22 42 47,0 0-47,0 1 16,0-1-16,0 0 0,0 0 0,0 0 15,-22 0-15,22 1 0,0 20 16,-21-21-16,21 0 0,0 0 0,0 1 15,0-1-15,21-21 16,1 21-16,-1-21 0,0 0 16,0 0-16,0 0 0,22 0 0,-22-21 15,21 21-15,0-21 0,-20-1 16,41 1-16,-42 0 0,0 0 16,1 0-16,-1 0 0,0-1 15,-21-20-15,0 21 0,21 0 16,-21 0-16,0-1 0,0 1 15,0 42 17,0 1-17,-21-1-15,0 0 0,21 21 0,0-21 16,-21 1-16,21 20 0,-22-21 16,1 21-16,21-20 0,0 20 0,-21 0 15,0 1-15,21-1 0,-21 0 16,21 1-16,0 20 0,0-21 0,-21 22 15,-1-1-15,22 1 0,-21 21 0,21-22 16,0 1-16,0-1 16,-21 1-16,21-22 0,-21 21 0,21 1 15,-21-1-15,21 1 0,0-1 0,-21 1 16,-1-1-16,22 1 0,-21-1 16,0-20-16,0 20 0,0-20 0,0-1 15,-22-21-15,22 21 0,0-20 16,0-1-16,-22 0 0,22 0 0,0 0 15,0-21-15,-21 0 0,20 0 16,1 0-16,0-21 0,21 0 0,-21 0 16,0-22-16,0 1 0,21 0 15,0-43-15,0 22 0,-22-22 0,22-84 16,0 84-16,0 0 16,22-21-16,-1 22 0,-21-1 0,21-21 15,0 22-15,0 20 0,0-21 0,22 43 16,-22-21-16,0 20 0,21-20 15,22-1-15,-22 43 0,1 0 16,-22 0-16,21 0 0,0-1 16,1 1-16,-22 21 0,21 0 0,-21-21 15,43 21 1</inkml:trace>
  <inkml:trace contextRef="#ctx0" brushRef="#br0" timeOffset="44983.33">18542 5249 0,'21'0'79,"-21"-21"-79,21 0 15</inkml:trace>
  <inkml:trace contextRef="#ctx0" brushRef="#br0" timeOffset="45727.38">19452 4763 0,'0'0'0,"-21"0"16,0 0-16,0-22 16,-1 22-16,1 0 15,0-21 1,0 21-16,21-21 0,0 0 15,0 0-15,0 0 16,0-1-16,42 22 16,-21 0-16,1 0 0,-1 0 15,21-21-15,-21 21 0,22 0 0,-22 0 16,21 0-16,-21 21 0,0-21 16,22 22-16,-22-1 0,0 0 0,0 0 15,0 0-15,1 0 0,-22 1 0,0 20 16,0 0-16,-22-21 0,1 22 15,0-1-15,-21-21 0,-22 22 0,1-22 16,-1 21-16,1-21 16,-1 0-16,1 1 0,20-1 0,-20 0 15,21 0-15,20-21 0,-20 0 16,21 0-16,42 0 31,0 0-31,0 0 16,22-21-16,-1 21 0,0 0 0,1 0 15,-1-21-15,0 21 0,1 0 16,-1 0-16,0-21 0,1 21 0,-1 0 16,0 0-16,1-22 0,-22 22 15,21 0-15,-21 0 0,-21-21 0,22 0 16,-1 0-16,0 21 16,-21-21-16,21 21 0</inkml:trace>
  <inkml:trace contextRef="#ctx0" brushRef="#br0" timeOffset="46347.47">20362 4805 0,'0'0'0,"21"-21"0,1 21 16,-1-21-16,-21-1 16,21 1-16,-21 0 0,0 0 15,0 0-15,0 0 16,0-1-16,-21 1 0,0 21 15,-1-21-15,1 21 0,-21 0 0,21 0 16,-22 0-16,22 0 0,-21 0 16,21 0-16,0 21 0,-22 0 0,22 1 15,0-1-15,0 0 16,21 0-16,0 0 0,0 0 0,0 1 16,0-1-16,0 0 0,0 0 15,21-21-15,0 0 0,0 0 0,0 0 16,22 0-16,-22 0 0,21 0 0,-21 0 15,22-21-15,-1 21 0,-21-21 16,22 0-16,-22 21 0,21-22 0,-21 1 16,0 21-16,1-21 15,-1 0-15,0 0 16,-21 42 15,-21 0-31,21 0 16,-21 22-16,-1-22 0,22 0 15,-21 21-15,21-21 0,0 22 0,0-22 16,-21 21-16,21 1 0,0-22 16,0 21-16,0-21 0,0 0 15,0 22-15,0-22 0,0 0 0,0 0 0,0 0 16,-21 1 0,0-22-16,0 21 0,-1-21 15,1 0-15,-21 0 0,21 0 16,0 0-16,-22 0 0,1 0 0,21 0 15,0-21-15,-22 21 0,22-22 16,0 22-16,0-21 0,21 0 16,-21 0-16,21 0 0,0 0 15,0-1 1,0 1-16,21 0 0,0 0 0,0 0 16,0 0-16</inkml:trace>
  <inkml:trace contextRef="#ctx0" brushRef="#br0" timeOffset="46647.51">21103 4106 0,'0'-42'16,"-21"42"-16,0 0 0,0 21 15,21 0-15,0 1 0,-22-1 16,1 0-16,21 21 0,-21-21 16,21 22-16,0-22 0,0 21 15,0-21-15,0 1 0,-21 20 16,21-21-16,0 0 0,0 0 0,0 1 16,-21-22-16,21 21 0,0 0 15,21-42 16,0 21-31</inkml:trace>
  <inkml:trace contextRef="#ctx0" brushRef="#br0" timeOffset="47118.55">21336 4043 0,'0'0'0,"21"-64"31,-21 43-31,0 42 15,0 1-15,0-1 16,0 0-16,-21 21 0,21 1 0,-21-1 16,21-21-16,-21 21 0,21 1 15,0-1-15,-22-21 0,1 22 0,21-22 16,0 21-16,-21-21 0,21 0 16,-21 1-16,0-1 0,21 0 0,0 0 15,-21-21-15,21 21 16,-22-21-16,22-21 31,0 0-31,0 0 16,0 0-16,0-1 0,0 1 15,22-21-15,-1 21 0,0 0 16,0-1-16,0 1 0,22 0 0,-22-21 16,21 42-16,-21-21 0,22-1 15,-1 22-15,-21 0 0,21 0 0,-20 0 16,-1 22-16,0-1 0,0 0 15,-21 0-15,0 21 0,0-20 0,0 20 16,0-21-16,-21 0 0,0 22 16,0-22-16,-1 0 0,1 0 15,0 0-15,0 0 0,21 1 16,-21-22-16,21-22 31,0 1-31</inkml:trace>
  <inkml:trace contextRef="#ctx0" brushRef="#br0" timeOffset="47379.25">20849 4339 0,'21'0'31,"0"0"-31,22 0 0,-22 0 16,21 0-16,1 0 0,-22 0 0,21 0 15,0 0-15,1 0 0,-1 0 16,0-21-16,1 21 0,-22 0 16,0 0-16,0 0 0,-42 0 31,0 21-31</inkml:trace>
  <inkml:trace contextRef="#ctx0" brushRef="#br0" timeOffset="47958.92">16870 5800 0,'-43'0'15,"65"0"17,-1 0-17,21 0-15,-21 0 0,43 0 16,-1 0-16,1 0 0,20 0 0,22-21 15,0 21-15,0 0 0,21 0 0,0-22 16,0 22-16,21 0 0,21-21 16,1 21-16,-1 0 0,0-21 0,1 21 15,-1 0-15,22 0 0,-22 0 16,0 0-16,-21 0 0,1 0 0,-22 0 16,0-21-16,0 21 0,-22 0 15,-20 0-15,0 0 0,-22 0 16,1 0-16,-22-21 0,0 21 0,1 0 15,-22 0-15,-21-21 16,0-1-16,-21 22 16,-22 0-1,1-21-15,0 21 0,-22 0 0,1 0 16,-22 0-16,0-21 0</inkml:trace>
  <inkml:trace contextRef="#ctx0" brushRef="#br0" timeOffset="48363.46">18034 5779 0,'0'0'0,"-64"21"0,22-21 16,-21 0-16,-1 0 0,1 0 16,20 0-16,-63 0 0,64 0 15,0 0-15,-1 0 0,1 0 0,21 0 16,-21 0-16,20 0 15,22 21-15,22-21 16,-1 0-16,21 0 16,22 0-16,-1 0 0,1 0 0,20 0 15,1 0-15,21 0 0,127 0 16,-106 0-16,0-21 16,21 21-16,0 0 0,-21 0 0,21-21 15,21 21-15,-20 0 0,-1-22 0,0 1 16,0 21-16,0 0 0,-21-21 15,0 21-15,0 0 0,-21 0 0,21 0 16,-42 0-16,-1 0 0,1 0 16,-21 0-16,-22 0 0,0 0 0,1 0 15,-22 0-15,-21-21 47,-21 21-47</inkml:trace>
  <inkml:trace contextRef="#ctx0" brushRef="#br0" timeOffset="48466.4">21124 5842 0,'0'0'0</inkml:trace>
  <inkml:trace contextRef="#ctx0" brushRef="#br0" timeOffset="48496.38">21209 5863 0,'0'0'0,"-21"0"0</inkml:trace>
  <inkml:trace contextRef="#ctx0" brushRef="#br0" timeOffset="56879.25">19918 6795 0,'0'-22'16,"0"1"0,-21 21-1,-1 0 1,1 0-16,0 0 16,-21 21-16,21 1 0,-22-1 15,22 0-15,-21 0 0,21 0 16,-22 22-16,22-22 0,-21 0 0,21 0 15,-1 0-15,1 0 0,21 1 16,-21-1-16,21 0 0,0 0 16,21-21-16,0 21 0,1-21 15,20 0-15,0 0 0,-21 0 16,22-21-16,-1 21 0,0-21 0,1 0 16,-1 0-16,-21-1 0,43-20 15,-43 21-15,0-21 0,-21 20 16,21-20-16,-21 21 0,0-21 15,0 20-15,0 1 0,-21 0 0,0 0 16,0 21-16,0 0 0,-22 0 16,22 0-16,0 0 0,0 0 0,0 0 15,-1 21-15,1-21 0,0 21 16,21 0-16,0 1 0,0-1 0,0 0 16,0 0-16,0 0 15,21-21-15,0 0 0,1 0 16,-1 21-16</inkml:trace>
  <inkml:trace contextRef="#ctx0" brushRef="#br0" timeOffset="57263.03">20235 6900 0,'0'0'16,"-21"0"-16,0 0 0,0-21 0,0 0 15,21 0-15,-22 21 16,22-21-16,0 0 0,0-1 15,22 22-15,-1 0 0,21-21 16,-21 21-16,22 0 0,-22 0 0,21 0 16,0 0-16,1 0 15,-1 0-15,-21 21 0,22 1 0,-22-1 16,21-21-16,-21 21 0,0 0 16,-21 0-16,0 0 0,0 1 15,0-1-15,-21 0 0,0-21 16,0 21-16,-21-21 0,20 0 0,-20 0 15,21 0-15,0 0 0,0 0 0,-1 0 16,1 0-16,0 0 0,21-21 16,-21 21-16,21-21 0,0 0 0,0-1 15,0 1 1,0 0-16,0 0 0,0 0 0,21 21 16,-21-21-16,21-1 0,0 22 0,-21-21 15,22 0-15,-1 21 0,0-21 16,0 0-16,0 21 0,22-21 0,-22-1 15</inkml:trace>
  <inkml:trace contextRef="#ctx0" brushRef="#br0" timeOffset="57770.74">20764 6392 0,'0'0'16,"-42"-21"-16,21 0 0,-212-21 31,170 42-31,20 0 0,1 0 0,-22 0 15,22 0-15,0 0 0,-1 0 16,1 21-16,-21 0 0,20 21 16,1-20-16,0 20 0,-1 0 0,-20 1 15,20-1-15,1 0 0,0 1 0,-1-1 16,22 0-16,-21 1 0,21-1 16,0 0-16,-1 1 0,22-1 0,0 0 15,0 1-15,0-1 0,22-21 16,-1 21-16,0 1 0,0-1 0,21-21 15,-20 22-15,20-22 0,0 0 16,1 0-16,-1 0 0,0 0 16,22-21-16,-22 0 0,0 22 0,22-22 15,-22 0-15,22 0 0,-1 0 16,-20-22-16,20 1 0,1 0 0,-1 0 16,1 0-16,-22-22 0,21 22 15,-20-21-15,-1 0 0,0-1 0,1 1 16,-1 0-16,-21-1 0,0-20 15,1 20-15,-22-20 0,0-1 0,0 1 16,0-22-16,0 22 0,0-1 16,0 22-16,-22-22 0,-20 22 0,21 21 15,-21-21-15,-1 20 0,-20 1 16,20 21-16,-20 0 0,21 0 16,-22 0-16,22 0 0,-22 21 0,22 1 15,0 20-15,-22-21 0,22 21 16,21-20-16,-22 20 0,22 0 0,0-21 15,0 22-15,21-22 0</inkml:trace>
  <inkml:trace contextRef="#ctx0" brushRef="#br0" timeOffset="59186.92">16806 8170 0,'0'0'0,"0"22"0,-21-1 31,42-21 16,0 0-47,1 0 0,20-21 16,0 21-16,1 0 0,20-22 0,1 22 15,-1-21-15,1 21 0,-1 0 0,22-21 16,-22 0-16,1 21 0,-22 0 15,0 0-15,1 0 0,-1 0 0,-63 0 32,0 0-32,-22 0 15</inkml:trace>
  <inkml:trace contextRef="#ctx0" brushRef="#br0" timeOffset="59716.62">17208 8234 0,'0'-21'15,"0"42"64,0 0-79,0 0 15,0 0-15,0 1 0,0 20 16,0-21-16,0 21 0,0-20 15,0 20-15,0-21 0,0 21 16,0 1-16,0-1 0,0-21 0,0 22 16,0-1-16,0 0 0,0 1 15,-21-22-15,0 21 0,21-21 0,-21 22 16,0-22-16,0 0 0,-1-21 16,1 0-16,-21 0 0,21 0 0,-22 0 15,22-21-15,-21 0 0,0-1 16,-1 1-16,22-21 0,-21 21 0,-1-22 15,22 1-15,0 21 0,0-21 0,21 20 16,0 1-16,0 0 0,0 0 16,0 0-16,21 21 0,21 0 15,-20 0-15,20-21 0,0 21 16,1 0-16,20 0 0,-21 0 0,22 0 16</inkml:trace>
  <inkml:trace contextRef="#ctx0" brushRef="#br0" timeOffset="60906.94">17695 8530 0,'0'0'0,"-21"0"31,0 0-31,21 21 0,-21 1 0,0-1 16,21 0-16,0 0 0,0 0 15,-22 22-15,22-22 0,0 21 16,0-21-16,0 22 0,0-22 0,0 21 15,0-21-15,0 0 0,0 1 16,0-1-16,0 0 0,22-21 16,-1 0-16,0 0 0,0 0 15,0-21-15,0 21 0,1-21 16,-1-22-16,21 22 0,-21-21 0,0 21 16,1-22-16,-1 1 0,21 21 15,-21-22-15,0 22 0,1-21 0,-1 21 16,-21 0-16,21 21 15,-21 21 1,0 0-16,0 0 16,0 0-16,-21 0 0,21 22 15,-21-22-15,21 21 0,0-21 0,0 22 16,0-22-16,0 0 0,0 0 16,0 0-16,0 1 0,21-22 15,0 21-15,0-21 0,0 0 0,0 0 16,1 0-16,20-21 0,-21-1 15,21 1-15,1 0 0,-1-21 0,0-1 16,1 22-16,-1-21 0,0 0 16,1-1-16,-1 1 0,-21 0 15,22-1-15,-22-20 0,0 42 16,-21-22-16,0 1 0,0 21 0,0 0 16,0-1-16,0 1 0,-21 21 15,0 21-15,-1 1 16,1-1-16,0 21 0,0-21 0,0 22 15,0-1-15,-1 0 0,1 1 16,0-1-16,21 0 0,0 1 0,-21 20 16,21-21-16,0-20 0,0 20 15,0 0-15,0-21 0,0 22 0,0-22 16,21-21-16,0 21 0,0 0 0,1-21 16,-1 0-16,21 0 0,0 0 15,1 0-15,-1-21 0,0 0 0,1 0 16,-22 0-16,21-22 15,-21 22-15,22 0 0,-22-21 0,0 20 16,0-20-16,-21 21 0,0 0 0,21 0 16,-21-1-16,0 44 31,-21-1-15,21 0-16,-21 0 0,21 0 0,0 22 15,-21-22-15,21 0 0,0 21 16,0-21-16,0 1 0,0-1 0,0 0 15,0 0-15,21-21 0,0 0 16,0 0-16,1 0 0,-1 0 16,21 0-16,-21-21 0,22 0 15,-22 0-15,21-1 0,-21 1 16,22-21-16,-22 21 0,0-22 0,0 22 16,0-21-16,0 21 0,-21 0 0,0-1 15,0 1-15,0 0 16,-21 21-1,21 21 1,-21 0-16,0 1 0,21 20 16,-21-21-16,21 21 0,-21 1 0,21 20 15,0-20-15,-22 20 0,1-21 0,21 22 16,-21-22-16,21 22 0,0-1 16,-21 1-16,21-1 0,0 1 0,0-1 15,0 22-15,0-22 0,0 1 16,0-1-16,0 1 0,-21-1 0,21 1 15,-21-22-15,21 22 0,-22-22 0,1 0 16,0-20-16,0 20 0,21-21 16,-21 0-16,0-21 0,-1 21 15,1-21-15,-21 0 0,21 0 0,0 0 0,-1-21 16,-20 21-16,21-21 0,0 0 16,0 0-16,-1 0 0,1-1 0,21 1 15,0-21-15,0 21 0,0 0 0,0-1 16,21 1-16,1-21 15,-1 21-15,21-64 0,0 43 16,1-1-16</inkml:trace>
  <inkml:trace contextRef="#ctx0" brushRef="#br0" timeOffset="61475.13">20320 8530 0,'-21'0'16,"42"0"-16,-42-21 0,0 21 0,21-21 0,-22 21 15,22-21-15,0 0 16,0-1-16,22 1 16,-1 21-16,0 0 0,0 0 0,0 0 15,0 0-15,1 0 0,-1 0 16,0 21-16,0 1 0,-21-1 15,0 0-15,0 0 0,0 0 16,0 0-16,-21 1 0,0-22 0,0 21 16,-22 0-16,22 0 0,-21-21 15,21 21-15,-22-21 0,22 0 0,0 21 16,0-21-16,0 0 0,21-21 31,21 21-15,0-21-16,0 21 0,21-21 0,-20 21 15,20-21-15,-21 21 0,0 0 16,22 0-16,-22 0 0,0 0 0,0 0 16,21 21-16,-20 0 0,-1 0 15,-21 0-15,21 1 0,-21-1 16,0 0-16,0 0 0,0 0 0,-21 0 16,0 1-16,-22-1 0,22 0 15,-21-21-15,21 21 0,-22-21 0,1 0 16,0 0-16,-1 0 15,22 0-15,-21 0 0,21 0 0,-22 0 16,22 0-16,0 0 0,0 0 16,0 0-1,21-21 1,21 0-16,0 21 16,0-21-16,21-1 0</inkml:trace>
  <inkml:trace contextRef="#ctx0" brushRef="#br0" timeOffset="61866.91">21082 8467 0,'0'0'0,"21"0"0,-21-21 0,0-1 16,-21 22 0,0 0-1,0 0-15,-1 22 0,1-1 16,0 0-16,0 0 0,-21 0 0,20 0 15,1 22-15,21-22 0,0 21 16,-21-21-16,21 22 0,0-1 0,0-21 16,0 0-16,0 22 0,21-22 0,0 0 15,1 0-15,-1-21 16,21 0-16,-21 0 0,22 0 0,-22 0 16,21 0-16,-21 0 0,22-21 0,-22 0 15,0 0-15,0-22 0,0 22 16,0-21-16,1 0 0,-22 20 0,0-20 15,0 0-15,0-1 0,0 22 16,-22 0-16,1-21 0,0 21 0,0 21 16,-21-22-16,20 22 0,-20 0 15,21 0-15,-21 0 0,20 22 0,-20-22 16,21 21-16,0 0 0,-22 0 0,22 0 16,0 0-16,0 1 15,0-1-15,0 0 0,-22 0 0</inkml:trace>
  <inkml:trace contextRef="#ctx0" brushRef="#br0" timeOffset="62294.97">17166 9208 0,'0'0'0,"-63"0"0,20 0 0,22 0 0,0 0 16,0 0-16,0 0 15,42 0 1,21 0-16,0 21 0,22-21 16,-1 0-16,22 0 0,21 21 0,0-21 15,21 0-15,0 0 0,42 0 0,0 0 16,22 0-16,-1 0 0,1 0 15,21 0-15,-1 0 0,1 0 0,0 0 16,-22 0-16,1 0 0,-1 0 16,-21 21-16,1-21 0,-22 0 0,-21 0 15,0 0-15,-21 0 0,-22 0 16,1 0-16,-21 0 0,-22 0 16,0 0-16,1 0 0,-22 0 0,0 0 15,-42 0 1,0 0-16,-1 0 15,-20 0-15,0 0 0,-22 0 0,1-21 16,-1 21-16,-20 0 0,-1 0 16</inkml:trace>
  <inkml:trace contextRef="#ctx0" brushRef="#br0" timeOffset="62666.76">16933 9271 0,'0'0'16,"-63"0"-16,20 0 0,1 0 0,21 0 0,0 0 16,21 21-16,21-21 15,21 0-15,1 0 0,20 0 16,22 0-16,21 0 0,21 0 0,21 0 15,0 0-15,21 0 16,1 0-16,41 0 0,-20 0 0,20 0 16,1 0-16,0 0 0,-22 0 15,22 0-15,-43 0 0,1 0 0,-22 0 16,-21 0-16,-21 0 0,-1 0 0,-41 0 16,21 0-16,-22 0 0,-21 0 15,-20 0-15,20 0 0,-21 0 0,-21-21 47,-21 21-47</inkml:trace>
  <inkml:trace contextRef="#ctx0" brushRef="#br0" timeOffset="76539.27">8107 3281 0,'-21'0'15,"21"-21"17,21 21 14,0 0-30,0 0-16,0 0 0,22 0 0,-22 0 16,21 0-16,0 0 0,1 0 15,-1 0-15,22 0 0,20 0 0,1-21 16,0 21-16,-1 0 0,22 0 16,0 0-16,0 0 0,0 0 0,-1 0 15,22 0-15,0 0 0,22 0 0,-22 0 16,21 0-16,-21 0 15,0 0-15,0 0 0,0 0 0,0 0 16,-21 0-16,21 0 0,-22 0 16,-20 0-16,0-22 0,-22 22 0,1 0 15,-1 0-15,-20 0 0,-22 0 0,0 0 16,0 0-16,0 0 0,0 0 16,-21-21-1,-21 21 1,0 0-16,0 0 15,0 0-15,-22 0 0,22 0 0,-21-21 16,0 21-16,-1 0 0</inkml:trace>
  <inkml:trace contextRef="#ctx0" brushRef="#br0" timeOffset="77266.86">8403 3344 0,'0'0'0,"-21"0"16,0 0 0,21-21-16,-21 21 15,-1 0-15,44 0 63,-1 0-63,21 0 0,0 0 15,1 0-15,20 0 0,1 0 16,20 0-16,1 0 0,21 0 0,0 0 16,0 0-16,-1 0 0,22 21 0,0-21 15,0 0-15,0 0 0,0 0 16,-21 0-16,21 0 0,-21 0 0,0 0 15,0 0-15,-22 0 0,22 0 16,-21 0-16,-22 0 0,22 0 0,-21 0 16,-1 0-16,-21 0 0,22 0 0,-22 0 15,1-21-15,-22 21 16,21 0-16,-21 0 0,22 0 16,-22 0-16,0 0 0,0 0 15,-21-21 1,-21 0-1,0 21-15</inkml:trace>
  <inkml:trace contextRef="#ctx0" brushRef="#br0" timeOffset="90074.43">6625 5503 0,'0'0'0,"-21"0"0,0 0 16,0 0-16,-1 0 0,1 0 0,0 0 15,0 0-15,0 0 16,0 0-16,-1 0 0,1 0 0,0 0 16,0 0-16,0 0 15,0 0-15,-1 0 31,44 0 1,-1 0-32,0 0 15,0 0-15,21 0 0,-20 0 16,20 0-16,0 0 0,1 0 0,20 0 16,1 0-16,-1 0 0,1 0 15,-1 0-15,1 0 0,-1-21 16,22 21-16,-22 0 0,1 0 0,-1 0 15,1 0-15,-22 0 0,22-21 16,-1 21-16,-21 0 0,22 0 0,-22 0 16,1 0-16,-22 0 0,21 0 0,-21-21 15,0 21-15,1 0 0,-1 0 16,0 0-16</inkml:trace>
  <inkml:trace contextRef="#ctx0" brushRef="#br0" timeOffset="90778.54">9250 5482 0,'0'0'0,"-127"21"31,106-21-31,-1 0 16,1 0-16,42 0 31,1 0-15,-1 0-16,21 0 0,0 0 0,22 0 15,-22 0-15,22 0 0,-1 0 16,22 0-16,0 0 0,-1 0 0,1 0 16,0 0-16,-1 0 0,1 0 0,-22 0 15,1 0-15,-1 0 0,-20 0 16,-1-21-16,-21 21 0,0 0 16,1 0-16,-1 0 0,0 0 31,0 0-31,0 0 15,0 0-15,22 0 0,-22 0 16</inkml:trace>
  <inkml:trace contextRef="#ctx0" brushRef="#br0" timeOffset="91442.48">11578 5567 0,'0'0'0,"-21"0"0,0 0 0,0 0 0,-1 0 16,1 0-16,0 0 0,0 0 16,0 0-1,0 0-15,21 21 0,0 0 31,21-21-31,0 0 0,0 0 16,21 0-16,1 21 0,-1-21 0,0 0 16,22 0-16,-1 0 0,22 0 15,-21 0-15,-1 0 0,1 0 0,20 0 16,-41 0-16,20 0 0,-21 0 16,1 0-16,-1 0 0,-21 0 0,22 0 15,-22 0-15,0 0 16,-21-21-1,0 0 1,-21 21 15</inkml:trace>
  <inkml:trace contextRef="#ctx0" brushRef="#br0" timeOffset="102783.28">6773 2286 0,'-21'0'15,"0"0"1,0 0-16,0 0 15,-1 0-15,1 0 16,0 0 0,42 0 31,0 0-47,1 0 15,-1 0-15,21 0 0,0 0 0,-20 0 16,20 0-16,21 0 0,-20 0 15,20 0-15,-20 0 0,20 0 16,1 0-16,20 0 0,1-21 0,21 21 16,0 0-16,21 0 0,-22 0 15,22 0-15,-21 0 0,21 0 0,0 0 16,0 0-16,21 0 0,1 0 16,-1 0-16,0 0 0,0 0 0,0 0 15,22 0-15,-1 0 0,0 0 0,-21 0 16,1 0-16,-1 0 0,0-21 15,-21 21-15,21 0 0,-21 0 0,0 0 16,-21-21-16,0 21 0,0 0 16,-22 0-16,1-22 0,-22 22 15,22 0-15,-21 0 0,-22 0 0,21 0 16,-20 0-16,-1 0 0,0-21 16,-20 21-16,-1 0 0,0 0 0,-42-21 46,-22 21-46,22 0 0,0 0 16</inkml:trace>
  <inkml:trace contextRef="#ctx0" brushRef="#br0" timeOffset="103430.5">7027 2307 0,'106'0'31,"-64"0"-31,22 0 16,-1 0-16,22-21 0,21 21 0,0 0 16,0 0-16,21 0 0,0-21 15,0 21-15,21 0 0,0 0 16,0 0-16,21 0 0,1-21 0,-1 21 15,0 0-15,1 0 0,-1 0 16,0-21-16,1 21 0,-22 0 0,-21 0 16,21 0-16,-42 0 0,21-22 15,-42 22-15,20 0 0,-20 0 0,-21 0 16,-1 0-16,-21 0 0,1 0 0,-22 0 16,0 0-16,0 0 0,0 0 46,-21 22-14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10:45.4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1143 1164 0,'0'-21'0,"0"0"16,0 0-1,0 0-15,0-1 0,0 1 16,0 0-16,0 0 16,0 0-1,0 0 1,0 42 46,0 0-62,0 0 16,0 0-16,0 0 0,0 1 16,0 20-16,0-21 0,0 21 0,0-20 15,0 20-15,0-21 0,0 21 16,0-20-16,0 20 0,0 0 0,0-21 16,0 22-16,0-22 0,0 21 15,0 1-15,0-22 0,0 21 16,0-21-16,0 0 0,0 1 0,0 20 15,0-21-15,0 0 16,0 0 0,-21-21-16,21-21 15,0 0 1,0 0-16,0-21 0,0 20 16,0 1-16,0-21 0,0 21 15,0-22-15,21 22 0,-21-21 16,21 21-16,0-22 0,0 1 0,22 21 15,-22 0-15,0-22 0,0 22 16,22 0-16,-22 0 0,21 0 0,-21 0 16,0 21-16,22 0 0,-22 0 15,0 0-15,0 0 0,0 21 0,1 0 16,-1 0-16,-21 0 16,0 0-16,21 1 0,-21-1 0,0 21 15,0-21-15,0 0 0,0 1 16,0-1-16,0 0 0,0 0 0,0 0 15,0 0-15,0 1 0,0-1 16,0 0-16,0 0 16,-21-21-16,21 21 15,0 0-15,-21-21 32,21-21-17,0 0 1,0 0-16,0 0 0,0 0 15,0-1-15</inkml:trace>
  <inkml:trace contextRef="#ctx0" brushRef="#br0" timeOffset="363.75">2032 974 0,'0'0'16,"0"-21"-16,0-1 16,0 1-1,0 42 1,0 1 0,0-1-16,0 0 0,0 21 15,0-21-15,0 22 0,0-1 16,0 0-16,0 1 0,-21-1 0,21-21 15,0 22-15,-21-1 0,21-21 16,0 21-16,0-20 0,0-1 0,0 0 16,0 0-16,0 0 0,0 0 15,0 1-15,21-22 47,0 0-47,-21-22 0,21 1 16,0 0-16</inkml:trace>
  <inkml:trace contextRef="#ctx0" brushRef="#br0" timeOffset="633.88">1947 1334 0,'21'0'47,"1"0"-47,-1 0 0,0 0 0,0 0 16,0-22-16,0 22 0,22 0 15,-22 0-15,0 0 0,0-21 0,0 21 16,1 0-16,-1 0 16</inkml:trace>
  <inkml:trace contextRef="#ctx0" brushRef="#br0" timeOffset="1668.61">2413 1334 0,'0'0'0,"0"-22"31,21 22-15,-21 22-1,0-1-15,21 0 16,-21 0-16,0 0 16,0 0-16,0 22 0,0-22 0,0 0 15,0 21-15,0-20 0,0-1 16,0 21-16,0-21 0,0 0 0,0 1 16,0-1-16,0 0 15,0-42 16,0 0-31,0-1 16,0 1-16,0 0 16,0 0-16,0 0 0,0 0 0,0-22 15,0 22-15,0 0 0,0 0 16,21 0-16,1-22 0,-1 22 0,0 0 16,0 21-16,0-21 0,0 0 15,1-1-15,20 22 0,-21 0 0,0 0 16,22 0-16,-22 0 0,0 0 15,0 22-15,21-1 0,-20 0 0,-1 0 16,-21 0-16,21 0 0,-21 1 16,21-1-16,-21 0 0,0 0 0,0 0 15,0 0-15,0 22 0,0-22 16,0 0-16,0 0 0,0 0 16,0 1-16,0-1 15,0 0-15,0-42 31,0 0-15,0-1-16,0 1 0,0 0 0,0-21 16,0 21-16,21-22 0,-21 22 15,21-21-15,1 21 0,-1-1 0,0-20 16,0 21-16,0-21 0,0 20 16,1 1-16,20 0 0,-21 0 0,21 21 15,-20 0-15,-1 0 16,0 0-16,0 0 0,0 0 0,0 21 15,-21 0-15,22 0 0,-22 1 16,0-1-16,0 21 0,0-21 0,0 0 16,0 1-16,0 20 0,0-21 15,-22 0-15,22 0 0,-21 1 0,21-1 16,-21 0-16,21 0 0,0 0 16,0 0-16,0 1 0,-21-22 15,21 21-15,0-42 63,0-1-63,0 1 0,21 0 0,0 0 15</inkml:trace>
  <inkml:trace contextRef="#ctx0" brushRef="#br0" timeOffset="2061.35">3810 1016 0,'0'0'16,"0"-21"-16,0 0 0,0 0 0,0-1 15,0 44 32,0 20-47,0-21 0,0 0 0,0 22 16,-21-1-16,21 0 0,-21-21 15,21 22-15,-22-1 0,22 0 0,0-20 16,-21 20-16,21 0 0,-21-21 16,21 22-16,-21-1 0,21-21 0,0 22 15,0-22-15,0 21 0,0-21 16,0 0-16,0 1 0,0-1 0,0 0 16,21-21-16,0 21 15,0-21-15,1 0 0,-1 0 0,0 0 16,21 0-16,-21-21 0,1 0 15,-1 21-15,0-21 0,0-1 16,21 1-16,-20 21 0,-1-21 0,0 0 16,0 0-16,0 21 15,0 0-15,-21-21 0,22 21 0,-1 0 16</inkml:trace>
  <inkml:trace contextRef="#ctx0" brushRef="#br0" timeOffset="2948.44">2159 2519 0,'0'0'0,"-21"-85"31,0 64-31,21 0 16,-22 21-1,22 21 1,0 0-16,0 0 0,0 22 0,0-22 16,0 21-16,0 1 0,0-1 15,0 21-15,0-20 0,0-1 16,-21 22-16,21-22 0,-21 0 15,21 1-15,0 20 0,0-21 0,0 1 16,-21-1-16,21-21 0,0 22 16,0-22-16,0 21 0,0-21 0,21 0 15,0-21-15,0 22 0,1-1 16,20-21-16,-21 0 0,21 0 0,1 0 16,20 0-16,1 0 0,-22 0 15,22 0-15,-1 0 0,1 0 0,-1 0 16,1 0-16,-1 0 0,1-21 15,-22 21-15,0-22 0,1 1 0,-1 0 16,0 21-16,-21-21 0,1 0 16,-1 21-16,0-21 0,-21-1 15,0 1-15,0 0 0,0 0 16,0 0-16,-21 21 16,0-21-16,-1 21 0,1 0 0,0 0 15,-42-22-15,41 22 16,1 0-16,0 0 0,0 0 15,42 22 32,0-22-47,0 0 0,1 0 16,-1 21-16,0-21 0,0 21 0,0-21 16,0 21-16,-21 0 0,0 0 15,22 1-15,-22-1 0,0 0 0,0 0 16,0 0-16,-22 0 0,1 22 0,0-22 15,0 0-15,0 21 0,-22-20 16,22-1-16,0 0 0,-21 21 0,21-21 16,-1-21-16,1 22 0,0-1 15,0-21-15,42-21 16</inkml:trace>
  <inkml:trace contextRef="#ctx0" brushRef="#br0" timeOffset="3683.73">3725 3048 0,'0'0'0,"0"-21"0,0-64 31,0 64-31,0 0 0,0 0 16,0 0-1,0 42 1,0 21-16,0-21 16,0 0-16,0 22 0,0-1 15,0 0-15,0 22 0,0-22 16,0 22-16,0-22 0,0 22 16,0-22-16,0 21 0,0-20 0,-21-1 15,21-21-15,-21 22 0,21-22 0,0 0 16,0 0-16,0 0 0,0 0 15,-21-21-15,21-21 32,0 0-32,0 0 0,0 0 0,0-22 15,0 22-15,0-21 0,0 21 0,21-22 16,-21 1-16,21 21 0,0-21 16,0 20-16,1 1 0,-1-21 0,21 21 15,-21 0-15,22 21 16,-22-22-16,21 22 0,-21 0 0,22 0 15,-1 0-15,-21 22 0,21-1 16,-20 0-16,-1 0 0,0 21 0,0-20 16,-21 20-16,21-21 0,-21 21 15,0-20-15,0 20 0,-21-21 0,0 21 16,0-20-16,-22-1 0,22 0 0,-21 0 16,0-21-16,20 21 0,-20-21 0,21 21 15,0-21-15,-43 0 16,43 0-16,0 0 0,0-21 15,0 0 1,21 0-16,0 0 16,21 0-1,0 21-15,0-22 0,-21 1 16</inkml:trace>
  <inkml:trace contextRef="#ctx0" brushRef="#br0" timeOffset="4143.67">4551 3175 0,'0'0'15,"0"-21"-15,-21 42 47,-1-21-47,1 21 0,21 0 0,-21 1 16,0 20-16,0-21 0,0 21 15,21-20-15,-22 20 0,1 0 0,21-21 16,0 22-16,0-22 0,0 0 0,0 0 16,0 0-16,0 1 0,0-1 15,0 0-15,21-21 0,1 0 0,-1 0 16,0 0-16,0 0 0,0 0 0,22 0 16,-22 0-16,21-21 0,-21 0 15,22-1-15,-22 1 0,21 0 16,-21-21-16,0 21 0,1-22 15,-1 1-15,-21 0 0,0-1 0,0 1 16,0 21-16,0-22 0,0 22 0,-21 0 16,-1 0-16,1 0 0,0 21 15,0-21-15,0 21 0,-22 0 0,22 0 16,0 21-16,-21 0 0,21 0 16,-1 0-16,1 0 0,0 1 0,0 20 15,0-21-15,21 0 0,0 22 0,0-22 16,0 0-16,0 0 15,0 0-15,21 0 0,21-21 0,-21 0 16,22 0-16</inkml:trace>
  <inkml:trace contextRef="#ctx0" brushRef="#br0" timeOffset="5443.73">5440 3260 0,'0'0'16,"0"-21"-16,0-1 0,0 1 0,0 0 16,-21 0-16,21 0 0,-22 21 15,1-21-15,0 21 16,0 0-16,0 0 0,0 0 16,21 21-16,-22-21 0,1 21 15,0 0-15,0 0 0,0 22 0,0-22 16,-1 21-16,1-21 0,0 22 15,21-1-15,-21-21 0,0 21 0,21 1 16,0-22-16,0 0 0,0 0 0,0 0 16,0 1-16,0-1 0,0 0 15,21-21-15,0 0 0,0 0 16,22 0-16,-22 0 0,0 0 0,21 0 16,-21-21-16,22 0 0,-22-1 15,21 1-15,-21 0 0,22-21 16,-22-1-16,0 1 0,0 0 0,0-1 15,1-20-15,-1 21 0,0-22 16,-21 22-16,0-1 0,0 1 0,0 0 16,0 21-16,0-22 0,0 22 15,0 0-15,0 0 0,0 0 0,0-1 16,0 1-16,0 42 31,-21-21-31,21 22 0,0-1 0,0 21 16,-21-21-16,21 22 0,-22-22 15,22 21-15,0 0 0,0 1 0,0-1 16,0 0-16,-21 1 0,21-1 16,0 0-16,0 1 0,0-1 15,0-21-15,0 22 0,0-22 0,0 21 16,0-21-16,0 0 0,21 1 0,-21-1 16,22 0-16,-1-21 0,0 21 15,0-21-15,0 0 0,0 0 16,22 0-16,-22 0 0,0 0 0,0-21 15,0 0-15,1 0 0,20-1 16,-21 1-16,0-21 0,0 21 0,1-22 16,20 22-16,-21-21 0,0 21 0,0 0 15,1-1-15,-22 1 16,0 0-16,21 0 0,-21 42 31,0 0-31,-21 0 16,21 1-16,-22-1 0,22 0 0,0 21 15,0-21-15,-21 1 0,21 20 16,0-21-16,0 0 0,0 0 0,0 1 16,0-1-16,0 0 0,21 0 15,1-21-15,-1 21 16,21-21-16,-21 0 0,0 0 0,1 0 16,-1 0-16,21-21 0,-21 0 0,0 0 15,1 0-15,-1-1 16,21 1-16,-21-21 0,0 21 0,1-22 15,-22 22-15,21-21 0,0 21 16,0 0-16,-21-1 0,0 1 0,0 0 16,0 42 31,0 0-47,0 1 15,-21-1-15,21 0 0,-21 21 16,21-21-16,0 22 0,0-22 15,-21 21-15,21 1 0,0-1 0,0-21 16,-22 21-16,22 1 0,0 20 16,0-20-16,0-1 0,0 21 0,0-20 15,0 20-15,0 1 0,0-1 0,0-20 16,0 20-16,0 1 0,0-22 16,0 21-16,0-20 0,0 20 0,0-20 15,0 20-15,0-21 0,0 1 0,0-1 16,0-21-16,0 22 0,0-22 0,0 0 15,0 0-15,0-42 32,-21-21-32,21 20 0,-21-20 0,21 0 15,0-1-15,0-20 0,0-1 16,0 1-16,0-1 0,0-20 16,0-1-16,0 0 0,0 22 0,0-22 15,0 22-15,0-1 0,0 1 16,0 20-16,0 1 0,0 0 0,0-1 15,21 22-15,0 0 0,-21 0 0,22 0 16,-1 0-16,0-1 0,0 22 16,0-21-16,0 0 0,1 21 15,-1 0-15,0 0 16</inkml:trace>
  <inkml:trace contextRef="#ctx0" brushRef="#br0" timeOffset="6544.29">4445 5249 0,'21'-42'16,"-21"21"0,0 0-16,0 0 15,0-1-15,21 22 31,-21 22-31,0-1 16,0 0-16,0 21 0,0 1 16,0-22-16,0 21 0,0 0 0,0 22 15,0-22-15,-21 1 0,0 20 0,0-21 16,0 22-16,-1-22 0,1 1 16,0-1-16,0 0 0,21-21 0,-21 22 15,21-22-15,0 0 0,-21-21 16,21 21-16,0 0 15,21-21 1,0 0-16,0 0 16,0 0-16,22 0 0,-1 0 0,0 0 15,22 0-15,-1 0 0,1 0 16,-1 0-16,22 0 0,-22-21 0,22 21 16,-21 0-16,-1-21 0,1 21 0,-1 0 15,-21-21-15,1 21 0,-1 0 16,0 0-16,-20-21 0,-1 21 0,0-21 15,-21-1 1,-21 22 0,0-21-16,-22 21 0,22 0 15,0 0-15,-21-21 0,20 21 0,-20 0 16,21 0-16,0 0 0,0 0 16,-1 0-16,1 0 0,0 0 15,42 0 1,0 0-1,1 0-15,20 0 0,-21 0 0,0 0 16,0 21-16,1-21 0,-1 21 16,0-21-16,0 22 0,-21-1 0,0 0 15,0 0-15,0 0 0,0 0 16,-21 1-16,0-1 0,0 0 16,-22 0-16,22 21 0,-21-20 0,21-22 15,-22 21-15,22 0 0,-21 0 16,21 0-16,-1-21 0,1 0 15,0 21-15,21-42 32,21 21-32,0-21 0,1 0 15</inkml:trace>
  <inkml:trace contextRef="#ctx0" brushRef="#br0" timeOffset="7504.68">6858 5990 0,'0'0'0,"0"-42"32,0 21-32,0 0 0,0-22 0,0 22 15,0 0-15,0-21 0,0-1 16,0 22-16,-21-21 0,21 21 0,-21-22 15,-1 22-15,1 0 0,0 21 0,0-21 16,-21 21-16,20 0 0,1 0 16,-21 0-16,21 21 0,-22 0 0,1 0 15,0 0-15,21 22 0,-22-1 16,22-21-16,-21 22 0,21-1 0,-1 0 16,22 1-16,0-1 0,-21 0 0,21 1 15,0-22-15,0 21 16,0-21-16,0 0 0,21 1 0,1-1 15,20-21-15,-21 0 0,21 21 0,1-21 16,-1 0-16,0 0 0,1 0 16,-1-21-16,0 0 0,22-1 0,-22 1 15,1 0-15,-1-21 0,0 21 0,1-22 16,-22-20-16,21 20 0,-21 1 16,0-21-16,1-1 0,-1 1 0,-21 20 15,0-20-15,0 20 0,0 1 0,0 0 16,0-1-16,0 1 0,0 21 15,0 0-15,0 0 0,0-1 16,-21 22-16,-1 0 16,1 22-1,21-1-15,0 0 0,0 21 0,-21-21 16,21 22-16,0-1 0,0 0 0,0 22 16,-21-22-16,21 1 0,0 20 15,0-21-15,0 1 0,0-1 0,0 0 16,21 1-16,0-22 0,-21 21 15,21-21-15,1 1 0,-1-1 0,0 0 16,0-21-16,0 0 0,0 0 0,1 0 16,-1 0-16,0 0 0,21 0 15,-21 0-15,1-21 0,-1 0 0,0-1 16,0 1-16,0 0 0,0 0 16,-21-21-16,22 20 0,-1-20 15,-21 0-15,21 21 0,-21-1 0,0 1 16,0 0-16,0 0 0,0 42 31,0 0-31,0 0 0,-21 1 0,21-1 16,0 21-16,0-21 0,-21 0 0,21 1 15,0-1-15,0 0 0,0 0 16,-22 21-16,22-20 16,0-1-16,22-21 15,-1 0 1,-21-21-16,21-1 0,0 1 15,-21 0-15,21 0 0</inkml:trace>
  <inkml:trace contextRef="#ctx0" brushRef="#br0" timeOffset="7832.64">7705 5313 0,'0'0'0,"-22"0"0,-62 0 31,84 21-31,-21-21 0,21 21 0,-22-21 15,22 21-15,0 1 0,0-1 16,0 0-16,0 0 16,22-21-16,-1 0 0,0 0 15,0 0-15,0 0 0,0 0 16,1 0-16,-22-21 0,21 0 0,0 21 16,-21-21-16,0-1 0,0 1 15,0 0-15,0 0 0,0 0 16,-21 21-16,0 0 15,-1 0-15,1 0 0,0 0 16,0 21-16,0 0 0,21 0 16,0 0-16,-21 1 0,21-1 0,0 0 15,0 0-15,0 0 0,0 0 16,0 1-16,0-1 0,21 0 16,0 0-16</inkml:trace>
  <inkml:trace contextRef="#ctx0" brushRef="#br0" timeOffset="8111.82">8043 5630 0,'0'0'0,"0"-21"16,-21 21 0,21 21-1,0 1-15,0-1 16,0 21-16,0-21 0,21 0 15,-21 1-15,0 20 0,21-21 16,-21 0-16,22 0 0,-22 22 0,0-22 16,21 0-16,-21 0 0,21-21 0,-21 21 15,0 1-15,21-22 0,-21 21 16,0-42 15,0-1-31,21 22 0,-21-21 16,21 0-16</inkml:trace>
  <inkml:trace contextRef="#ctx0" brushRef="#br0" timeOffset="8323.75">8530 5546 0,'0'0'16,"0"21"15,-21-21-31,0 21 0,0 21 0,-1-20 16,1-1-16,0 21 0,0-21 0,0 22 15,-22-22-15,22 21 0,0-21 16,0 22-16,0-22 0,0 0 16,-1 0-16,1 0 0,0 0 0,0-21 0,21 22 15,0-1 1,-21-21-16</inkml:trace>
  <inkml:trace contextRef="#ctx0" brushRef="#br0" timeOffset="9236.75">7133 6879 0,'0'0'0,"0"-21"0,21 0 0,-21 0 16,0 0-16,21 21 0,-21-22 0,22 1 16,-22 0-1,0 42 1,0 0 0,0 1-16,0-1 0,0 0 15,0 0-15,0 21 0,0 1 16,0-22-16,0 21 0,0 1 0,0-1 15,0 0-15,-22 22 0,22-22 0,-21 0 16,0 1-16,21-1 0,-21 0 16,21 1-16,-21-22 0,21 0 15,0 21-15,0-20 0,0-1 0,0 0 16,0 0-16,21-21 16,0 0-16,0 21 15,0-21-15,22 0 0,-22 0 0,21 0 16,22 0-16,-22 0 0,22 0 0,-1 0 15,22 0-15,-1 0 0,1 0 16,21-21-16,-21 21 0,20-21 0,-20 0 16,0 21-16,-1-21 0,1-1 0,-21 22 15,-1-21-15,-21 0 0,1 0 16,-22 21-16,21-21 0,-42 0 16,0-1-16,0 1 15,-21 21-15,-21 0 0,21-21 16,-22 21-16,22 0 0,-21 0 15,-1 0-15,1 0 0,21 0 0,0 0 16,-22 0-16,22 0 16,42 0-1,22 0 1,-22 0-16,0 0 16,0 0-16,22 0 0,-22 0 0,0 0 15,0 0-15,0 21 0,0-21 0,1 21 16,-1-21-16,-21 22 0,0-1 15,0 0-15,0 0 0,0 0 16,0 0-16,-21 1 0,-1-1 0,1 0 16,-21 21-16,0-21 0,20 1 15,-20-1-15,0 0 0,21 0 0,-22 0 16,22-21-16,0 21 0,0-21 0,21 22 16,-21-22-16,21-22 15,21 1 1,0 0-16</inkml:trace>
  <inkml:trace contextRef="#ctx0" brushRef="#br0" timeOffset="9697.59">9377 7366 0,'0'0'0,"0"-21"0,0 0 15,0 0-15,0-1 0,0 1 16,0 0-16,0 0 0,0 42 31,0 21-15,0-20-16,0-1 0,0 21 16,0-21-16,0 22 0,0-22 0,0 0 15,0 21-15,0-21 0,0 1 16,0-1-16,0 0 0,0 0 0,0 0 15,0-42 32,0 0-47,0 0 0,0 0 16,0-1-16,0-20 0,0 21 0</inkml:trace>
  <inkml:trace contextRef="#ctx0" brushRef="#br0" timeOffset="10044.74">9483 6922 0,'0'0'0,"-22"0"31,1 0-31,21 21 0,0 0 32,0 0-32,21-21 15,1 0 1,-1 0-16,0 0 0,0 0 15,-21-21-15,0 0 16,21 21-16,-21-21 0,0-1 0,0 1 16,0 0-1,-21 21-15,0 0 16,0 0 0,0 0-16,21 21 15,-22 0-15,22 1 16,0-1-16,0 0 15,0 0-15,0 0 16,22-21-16,-1 0 16,0 0-16,-21 21 0,21-21 0,0 0 15</inkml:trace>
  <inkml:trace contextRef="#ctx0" brushRef="#br0" timeOffset="10539.73">9927 7091 0,'0'21'0,"0"0"16,0 0-16,-21 1 15,21-1-15,0 0 16,0 0-16,0 21 0,0-20 16,0-1-16,0 0 0,0 0 15,0 0-15,0 0 0,0 1 0,0-1 16,0 0-16,0 0 0,0 0 0,0 0 15,0 1 1,-21-22-16,21-22 31,0 1-15,0 0-16,0 0 0,0 0 16,0-22-16,0 22 0,0-21 0,0 0 15,21 20-15,-21-20 0,21 0 0,21-1 16,-20 22-16,20-21 0,-21 21 15,21 0-15,1-1 0,-1 1 0,0 21 16,1 0-16,-1 0 0,0 0 0,1 21 16,-22 1-16,21-1 0,-21 0 15,-21 21-15,0-21 0,0 22 0,0-1 16,0 0-16,0-20 0,0 20 0,0-21 16,0 0-16,-21 22 0,0-22 15,0 0-15,21 0 16,-21 0-16,0-21 0,21 21 15,-22-21-15</inkml:trace>
  <inkml:trace contextRef="#ctx0" brushRef="#br0" timeOffset="11064.68">10858 7133 0,'0'-63'31,"0"84"16,0 0-47,0 0 0,0 22 0,0-1 15,0 0-15,0 1 0,0-1 0,0 21 16,-21-20-16,21 20 0,0-20 16,0 20-16,0 1 0,0-1 0,0 22 15,-21-22-15,21 22 0,0 0 0,0-22 16,0 22-16,0-1 0,-21-20 0,21-1 16,-21 1-16,21-1 0,0 1 15,-21-22-15,21 22 0,-22-43 16,1 21-16,21-21 0,-21 1 0,21-1 15,0-42 1,0-1 0,0-20-16,0 21 0,0-21 0,0 20 15,0-20-15,21 0 0,-21-22 0,21 22 16,1-22-16</inkml:trace>
  <inkml:trace contextRef="#ctx0" brushRef="#br0" timeOffset="11420.76">10837 7303 0,'0'0'0,"0"-22"0,0-105 31,0 106-31,21 0 0,-21 0 16,22 21-16,-1-21 0,21 0 0,-21 21 15,0 0-15,22 0 0,-22 0 0,21 0 16,1 0-16,-22 0 0,21 0 15,0 21-15,-20 0 0,-1 0 0,0 21 16,0-20-16,-21 20 0,0-21 0,0 21 16,0-20-16,0 20 0,-21-21 15,0 21-15,-22-20 0,22-1 0,-21 0 16,0 0-16,20 0 0,-20-21 16,0 21-16,21-21 0,-1 0 0,1 0 15,0 0-15,0 0 16,21-21-1,0 0-15,21 0 16,0 0-16,0 0 16,1-1-16,-1 1 0,21 21 0,-21-21 15</inkml:trace>
  <inkml:trace contextRef="#ctx0" brushRef="#br0" timeOffset="12136.19">11620 7027 0,'0'0'0,"0"22"31,0 20-15,0-21-16,0 0 0,0 22 15,0-1-15,0 0 0,0-21 16,-21 22-16,21-1 0,0 0 0,0-20 16,0-1-16,0 21 0,0-21 15,0 0-15,0 1 0,21-22 16,1 0-16,-1 0 0,0 0 15,0-22-15,0 22 0,0-21 0,1 0 16,-1 0-16,0 0 16,0-22-16,0 22 0,-21-21 0,21 21 15,1-22-15,-1 1 0,0 0 0,-21 21 16,0-1-16,21 1 0,-21 0 16,0 42 15,0 0-31,-21 1 0,21-1 15,0 21-15,0-21 0,0 22 0,-21-1 16,21-21-16,0 21 0,0-20 0,0 20 16,0-21-16,0 0 0,0 0 15,0 1-15,21-1 0,0-21 16,0 0-16,0 0 0,1 0 16,-1 0-16,0 0 0,0 0 0,0-21 15,22-1-15,-22 1 0,0 0 16,21 0-16,-21-21 0,1 20 0,20-20 15,-21-21-15,0 20 0,0-20 16,1 20-16,-1-20 0,0 21 0,0-22 16,0 22-16,0-1 0,-21 1 0,0 0 15,0 21-15,0-1 16,-21 22 0,0 0-16,0 22 0,21 20 15,-21-21-15,0 0 16,21 22-16,-22-22 0,22 21 0,0 0 15,0-20-15,0 20 0,0 0 0,0 22 16,0-22-16,0-21 0,0 22 16,0-1-16,0 0 0,0-21 0,0 1 15,0-1-15,22 0 0,-1 0 0,-21 0 16,21-21-16,0 0 0,0 0 16,0 0-16,1 0 0,-1 0 15,0-21-15,0 0 0,0 0 16,0 0-16,1-1 0,-22 1 15,0 0-15,21 0 0,-21-21 16</inkml:trace>
  <inkml:trace contextRef="#ctx0" brushRef="#br0" timeOffset="12356.43">12192 7070 0,'0'0'16,"-21"0"-1,42 0 1,0 0-16,0 0 16,0 0-16,1 0 0,-1 0 0,0 0 15,0 0-15,0 0 0,0 0 0,1-21 16,-1 21-16,21 0 16,-21 0-16,0 0 0,1 0 0,-1 0 15,0 0-15,0 0 0,0 0 0,0 0 16</inkml:trace>
  <inkml:trace contextRef="#ctx0" brushRef="#br0" timeOffset="12675.72">13885 6858 0,'0'0'0,"0"-21"0,-21 21 16,0 0-16,0 0 0,0 0 16,-1 0-16,1 21 15,21 0-15,-21 0 0,0 1 16,21 20-16,-21-21 0,0 21 0,-1 1 16,22-1-16,-21 0 0,0 1 0,0-1 15,0 0-15,21 1 0,-21-1 16,21-21-16,-22 22 0,22-22 0,0 0 15,0 0-15,0 0 0,0 0 16,22-21-16,-1 0 16,0 0-16,0 0 0,0-21 15</inkml:trace>
  <inkml:trace contextRef="#ctx0" brushRef="#br0" timeOffset="12980.74">13652 7176 0,'0'0'0,"0"-43"0,0 1 16,0 21-16,0-22 0,0 22 15,0-21-15,0 21 0,22 0 0,-22-1 16,21 1-16,0 0 0,0 0 16,0 21-16,0-21 0,1 21 15,20 0-15,-21 0 0,21 0 0,1 0 16,-22 0-16,21 0 0,1 0 16,-1 21-16,-21 0 0,0 21 0,22-20 15,-43-1-15,21 21 0,-21 0 0,0 1 16,0-22-16,0 21 0,0 1 15,-21-1-15,21 0 0,-22 1 0,1-22 16,0 21-16,0-21 0,21 0 0,0 1 16,-21-1-16,21 0 0,-21-21 15,21 21-15,0-42 47,-22 21-47,22-21 16</inkml:trace>
  <inkml:trace contextRef="#ctx0" brushRef="#br0" timeOffset="13207.52">13314 7239 0,'0'0'16,"21"0"-1,0 0-15,21 0 0,-20 0 0,20 0 16,0 0-16,22 0 0,-22 0 15,0-21-15,1 21 0,20 0 16,-20 0-16,-1 0 0,0 0 16,1 0-16,-22 0 0,0-21 0,21 21 15,-21 0-15,1 0 16</inkml:trace>
  <inkml:trace contextRef="#ctx0" brushRef="#br0" timeOffset="14396.72">7218 7832 0,'0'21'0,"0"-42"0,0 0 0,0 42 47,0 0-47,0 21 0,0 1 16,0 20-16,0 1 0,0-1 0,0 1 15,0-1-15,0 1 0,-21-1 0,-1 1 16,1-1-16,21 1 0,-21-1 16,0 22-16,21-22 0,-21 1 0,0-1 15,-1 22-15,22-43 0,0 22 0,-21-22 16,21 0-16,-21 1 0,21-22 16,0 21-16,0-21 0,0 1 0,0-1 15,21-21-15,0 0 0,1 0 16,-1 21-16,0-21 15,0 0-15,0 0 0,22 0 0,-22 0 16,21 0-16,0-21 0,1 21 0,-1 0 16,22-21-16,-1-1 0,1 22 0,20 0 15,1-21-15,0 21 0,-22 0 16,22 0-16,-1 0 0,-20-21 0,-1 21 16,1 0-16,-1 0 0,-20 0 0,-22 0 15,0 0-15,0 0 0,0 0 16,-21-21-1,-21 21-15,0 0 16,0 0-16,0-21 16,0 21-16,-1 0 0,-20-21 0,21 21 15,0 0-15,0 0 0,-22 0 0,22 0 16,0 0-16,0 0 0,21-22 16,-21 22-16,42 0 15,0 0 1,0 0-16,0 0 0,0 0 15,22 0-15,-22 22 0,0-22 0,0 21 16,0-21-16,1 21 0,-1-21 0,-21 21 16,0 0-16,0 0 0,0 1 15,0-1-15,-21 0 0,-1 0 0,1 21 16,-21-20-16,0-1 0,-1 21 16,1-21-16,21 0 0,-22 1 0,1-1 15,21 0-15,0 0 0,0-21 16,21 21-16,21-42 15,0 21 1,0-21-16,21 0 0</inkml:trace>
  <inkml:trace contextRef="#ctx0" brushRef="#br0" timeOffset="14876.55">9165 9165 0,'0'21'31,"0"1"-15,0-1-16,0 0 0,0 0 0,0 0 16,0 0-16,-21 1 0,21-1 15,0 0-15,-21 0 0,21 0 16,0 0 0,-21-21-1,21-21 1,0 0-1,0 0-15</inkml:trace>
  <inkml:trace contextRef="#ctx0" brushRef="#br0" timeOffset="15100.78">9165 8975 0,'0'0'0,"0"-21"0,0-1 0,0 1 16,0 0-1,0 42 48,21-21-47,-21 21-16,21-21 15,-21 22-15,22-1 0</inkml:trace>
  <inkml:trace contextRef="#ctx0" brushRef="#br0" timeOffset="15648.06">9567 9081 0,'0'0'0,"21"0"0,-21 21 15,0 0 1,0 0-1,0 0-15,0 0 0,0 1 0,0-1 16,-21 0-16,21 0 0,0 0 0,0 0 16,0 1-16,0-1 0,0 0 15,0 0-15,0 0 0,0 0 16,0 1 0,0-44 30,0 1-46,0 0 16,0 0-16,0 0 0,0 0 16,0-1-16,21-20 0,-21 21 0,22 0 15,-1-22-15,-21 22 0,21 0 16,0-21-16,0 21 0,22-1 0,-22 1 16,0 0-16,21 0 0,1 21 0,-22 0 15,21 0-15,-21 0 16,22 0-16,-22 0 0,21 21 0,-21 0 15,0 22-15,1-22 0,-1 21 0,-21-21 16,21 22-16,-21-22 0,0 21 16,0-21-16,0 22 0,0-22 0,-21 0 15,0 0-15,-1 0 0,22 0 0,-21 1 16,0-22-16,21 21 16,-21-21-1,21-21 1,0-1-1,21 1-15,-21 0 16,21 21-16,0-21 0</inkml:trace>
  <inkml:trace contextRef="#ctx0" brushRef="#br0" timeOffset="16060.56">10541 9081 0,'0'-22'16,"-21"22"15,21 22-15,0-1-16,0 0 16,0 0-16,0 0 0,0 0 0,0 22 15,0-22-15,0 21 0,0-21 0,0 22 16,0-1-16,0 0 0,-21 1 0,21 20 15,0 1-15,0-22 0,-22 22 16,22-1-16,0 22 0,-21 42 16,0-64-16,0 1 0,0-1 0,0 22 15,-1-22-15,22 1 0,-42-1 16,42 1-16,-21-22 0,0 22 0,0-22 16,-1 0-16,1-20 0,21 20 0,0-21 15,0 0-15,0 0 0,-21-21 0,21-21 47,0 0-47,21-21 0,0 21 16,-21-1-16,22-20 0,-1 21 0,0-21 15,0-1-15,-21-20 0,21 20 16</inkml:trace>
  <inkml:trace contextRef="#ctx0" brushRef="#br0" timeOffset="16432.56">10499 9313 0,'-22'-84'15,"44"168"-15,-44-189 0,22 83 16,0 1-16,0 0 0,0 0 0,0 0 16,0 0-16,22-1 0,-1 1 0,-21 0 15,21 21-15,0-21 0,0 0 16,22 21-16,-22 0 0,21 0 0,0 0 15,-20 0-15,20 0 0,0 21 0,1 0 16,-1 0-16,-21 0 0,21 1 16,-20 20-16,-1-21 0,0 21 0,-21-20 15,0-1-15,0 21 0,0-21 16,-21 0-16,0 1 0,-22-1 16,22 0-16,-21 0 0,-1 0 0,22-21 15,-21 21-15,21-21 0,-22 0 0,22 0 16,0 0-16,0 0 15,42 0 17,-21-21-17,21 21-15,0-21 0,1 21 0</inkml:trace>
  <inkml:trace contextRef="#ctx0" brushRef="#br0" timeOffset="17164.68">11303 9123 0,'0'0'0,"0"-21"0,0 42 47,0 0-47,0 0 16,0 0-16,0 1 0,0-1 15,0 0-15,0 21 0,0-21 16,0 1-16,0-1 0,0 0 0,0 0 15,0 0-15,0 0 0,21 1 16,0-22-16,0 0 16,1 0-16,-1 0 0,0 0 15,0 0-15,-21-22 0,21 1 0,0 21 16,1-21-16,-1 0 0,0-21 16,0 20-16,-21 1 0,21 0 0,0-21 15,-21 21-15,22-22 0,-22 22 0,0 0 16,21 0-16,-21 0 15,0 42 1,0 0-16,0 0 16,0 0-16,0 0 0,0 1 15,0 20-15,0-21 0,0 0 16,0 22-16,0-22 0,0 0 0,0 0 16,0 0-16,0 0 0,0 1 0,0-1 15,21-21-15,0 21 0,0-21 16,0 0-16,1 0 0,-1 0 0,0 0 15,0 0-15,0-21 0,0 21 0,1-21 16,-1-1-16,21 1 0,-21-21 16,0 21-16,1-22 0,-1 1 0,0 0 15,0-22-15,0 1 0,0 20 0,-21-20 16,0-1-16,22 1 16,-22-22-16,0 43 0,0 21 15,0 0-15,0-1 0,-22 22 16,1 22-1,21 20-15,0-21 0,-21 21 16,21 1-16,-21-1 0,21 0 0,0 1 16,0-1-16,0 22 0,0-22 15,0-21-15,0 21 0,0 1 0,0-1 16,0-21-16,0 0 0,0 1 0,0-1 16,0 0-16,0 0 0,0 0 15,21-21-15,0 0 0,0 0 16,1 0-16,-1 0 15,0 0-15,0-21 0,0 21 0,0-21 16,1 0-16,-1 0 0,-21-1 16,21 1-16,0 0 0,0 0 0</inkml:trace>
  <inkml:trace contextRef="#ctx0" brushRef="#br0" timeOffset="17391.71">12001 9017 0,'0'0'16,"0"21"-16,-21-21 0,42 0 16,1 0-1,-1 0-15,0 0 0,21 0 0,-21 0 16,22 0-16,-22 0 16,21 0-16,1 0 0,-22 0 0,21 0 15,-21 0-15,0-21 0,1 21 0,-1 0 16,0 0-16,0-21 0,0 21 15,-21-21 1</inkml:trace>
  <inkml:trace contextRef="#ctx0" brushRef="#br0" timeOffset="17892.75">13906 8551 0,'0'0'0,"-21"22"31,21-1-16,0 21-15,0-21 0,0 22 0,-21-1 16,21 0-16,-21 1 0,21-1 16,0 0-16,0 1 0,-21-1 0,21-21 15,-21 21-15,21 1 0,0-22 16,-22 0-16,22 21 0,0-20 16,0-1-16,0-42 46,0-1-46,0 1 0,22 0 16,-22-21-16</inkml:trace>
  <inkml:trace contextRef="#ctx0" brushRef="#br0" timeOffset="18448.7">13822 8678 0,'0'0'0,"-21"-42"31,21 21-31,0 0 15,0 0 1,21 21-16,0-22 0,0 1 16,0 21-16,0 0 0,1 0 0,20 0 15,-21-21-15,21 21 0,1 0 16,-22 0-16,21 0 0,1 21 0,-22 0 16,21 1-16,-21-22 0,0 42 0,1-21 15,-22 0-15,0 22 0,0-1 16,0-21-16,-43 21 0,22 1 0,-21-22 15,-1 21-15,1-21 0,0 22 16,-1-22-16,1 0 0,0 0 16,-1-21-16,22 21 0,0-21 0,0 0 15,0 0-15,21-21 16,0 0 0,0 0-16,21 21 0,0-21 0,0 21 15,22-21-15,-22 21 0,0-22 16,21 22-16,1 0 0,-1 0 0,0 0 15,1 0-15,-1 0 0,0 22 0,1-1 16,-1 0-16,0 0 0,1 0 16,-1 0-16,-21 1 0,0-1 0,0 21 15,1-21-15,-22 0 0,0 22 0,0-22 16,-22 0-16,1 21 16,0-20-16,-21-1 0,-1 0 0,-20 0 15,21-21-15,-1 21 0,-20 0 0,-1-21 16,22 0-16,0 22 0,-22-22 15,22 0-15,-1 0 0,22 0 0,-21 0 16,21 0-16,-22 0 0,22 0 0,0 0 16,-21-22-16,21 22 15,-1 0-15,22-21 0,-21 21 0,0 0 16,21-21-16,-21 21 0,0-21 0</inkml:trace>
  <inkml:trace contextRef="#ctx0" brushRef="#br0" timeOffset="19620.74">4254 5990 0,'-21'0'0,"0"0"0,21 21 16,-21 1-16,21-1 0,0 21 15,0-21-15,-21 22 0,21-1 0,-21 0 16,21 1-16,-22 20 0,22 1 16,0 20-16,0-20 0,0-1 0,0 22 15,0-22-15,0 22 0,0-21 0,0 20 16,0-20-16,0 20 16,0 1-16,0 0 0,0 21 0,0-22 15,0 1-15,0 21 0,0-22 0,0 22 16,0 0-16,0 0 0,0 21 15,0-21-15,-21 0 0,21-1 0,0 22 16,0-21-16,0 0 0,0 21 0,0-21 16,-21 0-16,21 21 0,0-21 15,-21 21-15,21-22 0,-21 1 0,21 21 16,0-21-16,0 0 0,-21 0 0,21 0 16,-22-1-16,22-20 0,-21 21 15,21-21-15,0-1 0,0 1 16,0-22-16,0 22 0,0-21 0,0-22 15,0 21-15,0-20 0,0-22 0,0 21 16,0-21-16,0 1 0,0-1 16,0 0-16,21-21 15,1 0 17,-22-21-17,0 0-15,0-1 16</inkml:trace>
  <inkml:trace contextRef="#ctx0" brushRef="#br0" timeOffset="20324.75">4064 11430 0,'0'0'15,"-21"0"-15,0 0 16,21 21 0,21-21 15,0 0-31,0 0 0,21 0 15,-20 0-15,20 0 0,0 0 16,1 0-16,-1 0 0,21-21 0,-20 21 16,20-21-16,1 0 0,-1 21 0,1 0 15,-1-21-15,1 21 0,-22 0 0,22 0 16,-1 0-16,-21 0 0,43-22 16,-43 22-16,1 0 0,-22-21 15,0 21-15,0 0 0,0 0 16,1-21-16,-1 21 0,-21-21 15,0 0-15,0 0 16,0-1-16,0 1 16,-21 21-16,-1-21 0,1 0 0,0 21 15,0-21-15,0 0 0,-22 21 16,22 0-16,0 0 0,-21 0 0,21-22 16,-1 22-16,1 0 0,0 0 15,0 0-15,0 22 0,21-1 31,0 0-31,21-21 0,0 0 16,21 0-16,-20 0 0,-1 0 16,21 0-16,0 0 0,-20 0 15,20 0-15,0 21 0,-21-21 0,22 0 16,-22 21-16,0-21 0,0 21 0,0-21 16,-21 22-16,0-1 0,0 0 0,0 0 15,-21 21-15,0-20 0,0-1 16,-21 21-16,20-21 0,-20 22 0,0-22 15,-1 21-15,22-21 0,-21 22 0,0-22 16,20 0-16,-20 0 0,21 0 0,-21 0 16,20-21-16,1 0 15,0 22-15,0-22 0,0-22 16,21 1-16,-21 0 16</inkml:trace>
  <inkml:trace contextRef="#ctx0" brushRef="#br0" timeOffset="21485.42">6667 11324 0,'0'0'0,"22"21"0,-22 1 15,21-22-15,0 0 16,0 0 0,-21-22-1,21 22-15,-21-21 0,0 0 0,0 0 16,0 0-16,0 0 16,0-1-16,0 1 0,-21 0 0,0 21 15,0-21-15,0 0 0,-22 0 0,22 21 16,-21 0-16,-1 0 0,22 0 15,-21 0-15,0 21 0,-1 0 0,1 0 16,0 21-16,20-20 0,-20 20 0,0 0 16,21 1-16,-1-1 0,1 43 15,21-43-15,0 0 0,0 1 16,0-22-16,0 21 0,0-21 16,0 0-16,21 1 0,1-1 15,-1-21-15,0 0 0,0 0 0,21 0 16,-20 0-16,-1 0 0,21 0 15,-21-21-15,22 21 0,-22-22 16,21 1-16,0-21 0,-20 21 0,20 0 16,0-22-16,-21 1 0,22 0 0,-22-22 15,0 22-15,0-22 0,22 22 16,-43-22-16,21 1 0,-21 21 0,21-1 16,-21 1-16,0 0 0,0-1 15,0 22-15,0-21 0,0 21 16,0-1-16,-21 44 31,0-1-31,21 21 0,0-21 16,-22 22-16,1 20 0,21-21 0,0 1 15,0 20-15,0-20 0,0 20 16,0-21-16,0 1 0,0-1 0,0 0 16,21-20-16,1 20 0,-22-21 0,21 0 15,0 0-15,0 1 0,0-1 16,0-21-16,1 0 0,-1 0 15,0 0-15,0 0 0,0 0 0,0 0 16,1-21-16,-1 21 0,0-22 16,0 1-16,-21-21 0,21 21 0,0 0 15,-21-1-15,0-20 0,22 21 0,-1 0 16,-21 0 0,0 42-1,0 0-15,0 0 0,0 0 16,0 0-16,0 1 0,0-1 15,0 0-15,0 0 0,0 0 0,0 0 16,0 1-16,0-1 16,0-42 31,0-1-47,0 1 15,0 0-15,0 0 0,0-21 0,0 20 16</inkml:trace>
  <inkml:trace contextRef="#ctx0" brushRef="#br0" timeOffset="21664.51">7260 11070 0,'0'0'0,"0"-21"16,0 42 46,21 0-30,-21 1-32,21-22 0,-21 21 0</inkml:trace>
  <inkml:trace contextRef="#ctx0" brushRef="#br0" timeOffset="21928.4">7472 11176 0,'0'21'15,"0"0"1,0 1-16,0-1 0,0 0 16,0 21-16,0-21 15,0 1-15,21-1 0,-21 0 0,21 21 16,0-21-16,-21 1 0,21-1 16,1 0-16,-22 0 0,21 0 0,0 0 15,0 1-15,-21-1 16,0 0-16,21-21 15,-21-21 17,0 0-32,21-1 0,-21 1 15,22 0-15,-22 0 0</inkml:trace>
  <inkml:trace contextRef="#ctx0" brushRef="#br0" timeOffset="22134.09">8001 11218 0,'0'0'0,"21"0"15,-21 22 1,-21-1-16,0 0 0,0 0 16,-1 0-16,1 22 0,-21-22 15,21 21-15,-22-21 0,22 22 0,-21-22 16,21 0-16,0 0 0,-1 21 0,1-42 16,0 22-16,21-1 0,-21 0 15,0-21-15</inkml:trace>
  <inkml:trace contextRef="#ctx0" brushRef="#br0" timeOffset="23092.38">6625 12446 0,'0'-21'0,"0"42"0,0-63 16,0 21-16,0-1 0,0 1 16,0 0-16,0 0 0,0 0 15,21 0 1,0 42-1,-21 0-15,0 0 16,0 21-16,0-20 0,0 20 0,0 0 16,0 1-16,0-1 0,-21 0 15,0 1-15,0 20 0,21-21 0,-21 1 16,0 20-16,-1-20 0,22-1 16,0 0-16,-21 1 0,0-22 0,21 21 15,0-21-15,0 0 0,0 22 0,0-22 16,0 0-16,0 0 15,0 0-15,21-21 0,0 0 16,22 0-16,-22 22 16,21-22-16,1 0 0,-1 0 15,21 0-15,1 0 0,-1 0 0,1 0 16,-1 0-16,22 0 0,-21 0 0,20 0 16,-20-22-16,20 22 0,1 0 15,0 0-15,-22-21 0,22 21 0,-22 0 16,1 0-16,-22 0 0,1 0 0,-22-21 15,21 21-15,-21 0 0,-21-21 16,0 0 0,0 0-16,-21 21 0,0-22 0,-21 1 15,20 0-15,1 21 0,-21-21 16,21 0-16,-22 21 0,22-21 16,-21 21-16,21 0 0,0 0 0,-1-22 15,1 22-15,0 0 16,42-21 15,0 21-31,1 0 16,20 0-16,-21 0 0,21 0 0,-20 21 15,20-21-15,-21 22 0,21-1 0,-20-21 16,-1 21-16,-21 0 0,0 0 16,0 0-16,0 1 0,0-1 0,-21 0 15,-1 21-15,1-21 0,-21 1 16,21-1-16,-22 0 0,22 0 15,-21 0-15,21-21 0,-22 21 0,22 1 16,0-1-16,0-21 0,0 0 0,0 21 16,21-42 15,0 0-31,21-1 16,0 1-16,0 21 0,0-21 15</inkml:trace>
  <inkml:trace contextRef="#ctx0" brushRef="#br0" timeOffset="23522.52">8657 12975 0,'0'0'0,"0"-21"0,-21 21 15,21-21-15,-21 21 16,0 0-1,21 21-15,0 0 0,-22 0 16,22 1-16,0-1 0,-21 0 16,21 0-16,0 0 0,0 0 0,0 1 15,0-1-15,0 0 0,-21 0 0,21 0 16,0 0-16,-21-21 16,21 22-1,0-44 16,0 1-31,0 0 16,0 0-16</inkml:trace>
  <inkml:trace contextRef="#ctx0" brushRef="#br0" timeOffset="23704.43">8615 12764 0,'0'0'15,"0"-22"-15,0 1 0,-21 21 16,-1 0-16,22 21 47,0 1-47,0-1 15,22-21-15,-1 21 0,0 0 16,0-21-16,0 0 0,22 21 0,-22-21 16,0 0-16</inkml:trace>
  <inkml:trace contextRef="#ctx0" brushRef="#br0" timeOffset="24185.22">9102 12869 0,'0'0'16,"0"22"-1,0-1 1,0 0-16,0 0 0,0 0 16,0 22-16,0-22 15,0 0-15,0 0 0,0 0 0,0 0 16,0 1-16,0-1 0,0 0 0,0 0 15,0 0-15,0 0 16,-22-21 0,1 0-1,0 0-15,21-21 16,0 0-16,-21 0 0,21 0 16,0 0-16,0-22 0,0 22 15,0-21-15,21-1 0,0 1 16,0 0-16,1-1 0,20 22 0,-21-21 15,21 0-15,1 20 0,-1 1 16,-21 21-16,22 0 0,-1 0 0,-21 0 16,21 0-16,-20 43 0,20-22 0,-21 0 15,0 21-15,-21 1 0,0-1 16,0-21-16,0 64 0,0-64 16,0 21-16,-21-21 0,21 1 15,0-1-15,-21 0 0,21 0 0,-21-21 16,21 21-16,0-42 47,0 0-47,21 0 0,0 0 15,0-1-15,0 1 0,-21 0 16</inkml:trace>
  <inkml:trace contextRef="#ctx0" brushRef="#br0" timeOffset="24512.73">9864 12764 0,'0'0'0,"0"-22"0,0 1 31,0 42-15,-22 1-16,1-1 0,21 0 15,0 21-15,0-21 0,0 22 0,0-1 16,-21 0-16,21 1 16,0-1-16,0 0 0,0 1 0,0 20 15,0-20-15,0 20 0,21 1 0,-21-1 16,0 1-16,0-1 0,0 1 15,0 20-15,0-20 0,0-1 0,0 1 16,0-1-16,0 1 0,0-22 0,0 22 16,-21-22-16,21 0 0,-21-21 15,21 22-15,-21-22 0,21 0 0,0-42 32,0 0-32,0 0 15,21-1-15,0-20 16,-21 0-16,21-1 0,0 1 0,1-21 15,-1-1-15,0 1 0,0-1 0,0-21 16</inkml:trace>
  <inkml:trace contextRef="#ctx0" brushRef="#br0" timeOffset="24832.52">9885 12996 0,'0'0'16,"-21"-42"-16,21 21 0,-22-21 0,22 20 15,-21 1-15,21 0 0,0-21 16,0 21-16,0-1 0,0 1 0,21 0 15,1 0-15,-1 21 0,0-21 0,0 0 16,21 21-16,1 0 0,-22 0 0,21 0 16,1 0-16,-1 0 0,-21 21 15,0 0-15,22 0 0,-43 0 16,0 22-16,0-22 0,0 21 0,0-21 16,0 22-16,-22-22 0,1 0 0,0 21 15,-21-21-15,-1 1 0,1-1 16,21 0-16,-21-21 0,-1 21 0,22-21 15,0 21-15,0-21 0,0 0 0,-1 0 16,44 0 15,20 0-31,-21 0 0,21-21 16,1 0-16,-1 0 0,0 0 16,1-1-16,-1 1 0</inkml:trace>
  <inkml:trace contextRef="#ctx0" brushRef="#br0" timeOffset="25524.73">10668 12615 0,'0'0'0,"0"-21"0,0 0 0,0 0 16,0 42 15,0 0-31,0 0 0,0 22 0,-21-22 16,21 21-16,0-21 15,0 22-15,0-1 0,0-21 0,0 22 16,0-22-16,0 21 0,0-21 0,0 0 15,0 1-15,21-1 0,0 0 16,0-21-16,0 0 0,1 0 16,-1 0-16,21 0 0,-21-21 0,22 0 15,-22-1-15,21 1 0,-21 0 16,22-21-16,-22 21 0,0-22 16,0 1-16,0 0 0,0-1 0,-21 22 0,0-21 15,0 21-15,0-1 16,0 1-16,0 0 0,0 42 15,-21-21 1,0 21-16,21 22 16,-21-22-16,21 21 0,0 1 0,0-22 15,0 21-15,0 0 0,0 1 0,0-22 16,0 21-16,0-21 0,21 22 16,0-22-16,0 0 0,1-21 0,-1 21 15,21-21-15,-21 0 0,22 0 0,-1 0 16,-21 0-16,21 0 0,-20-21 15,20 0-15,-21 0 0,21-22 0,-20 22 16,-1-21-16,0 0 0,0-22 16,0 22-16,0-1 0,1-20 15,-1-1-15,-21 22 0,0-21 0,21-1 0,-21 22 16,0-1-16,21 1 0,-21 0 16,0 21-16,0-1 0,0 1 15,0 42-15,-21 1 16,0 20-16,0-21 0,21 21 15,-22 1-15,1-1 0,21 22 0,-21-22 16,21 0-16,0 22 0,0-22 0,0 0 16,0 22-16,0-22 0,0 1 15,0-1-15,0-21 0,0 21 0,0-20 16,0-1-16,0 0 0,21 0 16,0-21-16,1 0 15,-1 0-15,0-21 16,0 0-16,0 0 0,0-1 0,1 1 15,-1 0-15,0-21 0,0 21 16,0-22-16,0 1 0,-21 21 0</inkml:trace>
  <inkml:trace contextRef="#ctx0" brushRef="#br0" timeOffset="25731.74">11515 12573 0,'0'0'0,"-22"0"0,1 0 0,0 0 0,21 21 31,21-21-31,0 0 16,22 0-16,-22 0 16,0 0-16,21 0 0,-20 0 0,20 0 15,-21 0-15,0 0 0,22 0 16,-22 0-16,0 0 0,0 0 0,0 0 16,0 0-16,1 0 0,-1 0 0,0-21 15,0 21-15,0 0 0,0 0 16</inkml:trace>
  <inkml:trace contextRef="#ctx0" brushRef="#br0" timeOffset="26155.74">13377 12404 0,'0'0'0,"21"0"0,-21-85 31,0 64-31,-21 0 0,0 21 0,0 0 16,0 0-16,0 0 0,-1 0 0,-20 0 16,0 21-16,-1 0 0,1 21 15,-21-20-15,20 20 0,1 0 0,0 1 16,-1-1-16,22 0 0,0 1 15,0 20-15,0-21 0,21 1 16,0-1-16,0 0 0,0-20 0,21 20 16,0-21-16,0 0 0,21 0 0,1 1 15,-1-22-15,0 0 0,22 0 16,-22 0-16,22 0 0,-22 0 0,22-22 16,-22 22-16,0-21 0,1 21 15,-22-21-15,21 0 0,-21 0 16,0 21-16,22-21 0,-43-1 0,21 22 15,0-21-15,-21 0 0,0 0 16,0 0-16</inkml:trace>
  <inkml:trace contextRef="#ctx0" brushRef="#br0" timeOffset="27016.36">4191 11684 0,'0'-21'16</inkml:trace>
  <inkml:trace contextRef="#ctx0" brushRef="#br0" timeOffset="28100.56">6604 13293 0,'0'0'0,"-21"-21"0,0 21 0,21-22 0,-22 1 0,22 0 15,-21 0-15,21 0 16,0 0-16,0-1 15,0 44 17,0 20-32,0-21 15,0 21-15,21 1 0,1 20 0,-22 1 16,0-1-16,0 22 0,0-22 16,0 1-16,0 21 0,0-22 0,0 1 15,-22-1-15,1 1 0,0-1 16,0-21-16,0 22 0,0-22 15,-1 22-15,1-22 0,0 0 0,0 1 16,21-1-16,0-21 0,-21 22 16,21-22-16,-21 0 0,21 0 0,0 0 15,0 0 1,21-21-16,0 0 16,0 0-16,21 22 0,1-22 0,-1 0 15,0 0-15,22 0 0,-1 0 0,22 0 16,0 0-16,-1 0 0,1 0 15,0 0-15,-1 0 0,1 0 0,-21 0 16,20 0-16,-20 0 0,-1 0 0,1 0 16,-1 0-16,-20 0 0,-1-22 15,-21 22-15,0 0 0,0 0 0,1-21 16,-22 0-16,0 0 16,0 0-16,-22 0 15,1-1-15,0 1 0,0 0 16,-21 21-16,20-21 0,1 0 0,-21 21 15,0 0-15,20 0 0,1 0 16,-21 0-16,21 0 0,0 0 16,42 0-1,21 0 1,-21 0-16,0 0 0,22 0 16,-1 0-16,-21 0 0,22 0 0,-22 0 15,21 0-15,-21 21 16,0 0-16,-21 0 0,0 0 15,0 22-15,0-22 0,0 0 0,-21 0 16,-21 22-16,21-22 0,0 21 16,-22-21-16,1 0 0,0 22 0,-1-22 15,1 0-15,21 0 0,-22 0 0,22 1 16,0-1-16,0-21 0,0 0 16,21-21-1,21-1-15</inkml:trace>
  <inkml:trace contextRef="#ctx0" brushRef="#br0" timeOffset="28608.18">8382 14499 0,'0'0'0,"-21"0"16,0 0-1,21 21-15,0 1 16,0-1-16,0 0 0,0 0 15,0 0-15,0 0 0,0 22 0,0-22 16,0 0-16,0 0 0,0 0 0,0 1 16,0-1-16,0 0 15,0 0-15,0-42 47,0 0-47,0 0 0,0-1 16</inkml:trace>
  <inkml:trace contextRef="#ctx0" brushRef="#br0" timeOffset="28796.52">8403 14203 0,'0'0'0,"0"-42"32,0 63 14,0 0-46,21 0 16,0-21-16,1 0 16,20 21-16,-21-21 0,0 0 0,0 21 15</inkml:trace>
  <inkml:trace contextRef="#ctx0" brushRef="#br0" timeOffset="29246.75">8953 14415 0,'0'0'0,"0"21"0,0 0 0,0 0 16,0 0-16,0 22 16,0-22-16,0 0 0,0 0 0,0 0 15,0 22-15,0-22 0,0 0 16,0 0-16,0 0 0,0 0 0,0 1 16,0-1-1,-21-21 1,0 0-1,21-21-15,0-1 0,0 1 16,0 0-16,0 0 0,0 0 16,0 0-16,0-22 0,0 1 0,0 21 15,21-22-15,0 1 0,1 0 16,20-1-16,-21 22 0,21-21 0,1 21 16,-1 21-16,0 0 0,1 0 15,-1 0-15,-21 21 0,22 0 0,-22 0 16,0 22-16,0-1 0,0-21 15,-21 21-15,0 1 0,0-1 0,0 0 16,0-20-16,0 20 0,0 21 16,-21-41-16,21-1 0,-42 21 15,42-21 1,0-42 0,21 0-1,0 0-15,0 0 0,0-1 0,1-20 16,-1 21-16,21-21 0</inkml:trace>
  <inkml:trace contextRef="#ctx0" brushRef="#br0" timeOffset="29556.58">9948 14288 0,'0'0'0,"-21"0"16,21 21-1,-21 0-15,21 21 0,0-21 16,0 22-16,0-1 0,0 0 0,0 1 15,0-1-15,0 22 0,0-22 16,0 21-16,0 1 0,0-1 0,0 1 16,0 21-16,21-22 0,0 22 0,-21-1 15,21 1-15,-21 0 0,22-22 16,-22 22-16,0-22 0,0 22 0,0-21 16,0-1-16,0 1 0,0-1 0,0-21 15,0 1-15,-22-1 0,22 0 16,-21-20-16,21-1 0,0 0 15,0-42 1,0 0-16,0-1 0,0-20 0,0 0 16,0-1-16,0-20 0,21-1 15,-21 1-15,22-22 0,-1 1 0</inkml:trace>
  <inkml:trace contextRef="#ctx0" brushRef="#br0" timeOffset="29896.69">10096 14584 0,'-21'-42'0,"42"84"0,-63-106 0,21 43 16,0 0-16,0-21 0,21 21 16,-22-1-16,22 1 0,-21-21 15,21 21-15,0 0 0,0-1 0,21 1 16,1 0-16,20 21 0,-21 0 16,21-21-16,1 21 0,-1 0 0,0 0 15,1 21-15,-22 0 0,21 22 16,-21-22-16,1 21 0,-1 0 0,-21 1 15,0-1-15,0 0 0,0 1 0,0-1 16,-21-21-16,-1 22 0,1-22 16,0 21-16,-21-21 0,21 0 0,-1 1 15,-20-1-15,21 0 0,0-21 0,0 0 16,-1 21-16,1-21 16,0 0-16,21-21 15,0 0 1,21 0-16,0 21 15,1-22-15,-1 22 0,0-21 0,0 0 16,0 0-16,0 0 0</inkml:trace>
  <inkml:trace contextRef="#ctx0" brushRef="#br0" timeOffset="30639.75">10710 14309 0,'0'0'0,"0"21"31,0 0-15,0 0-16,0 0 0,0 1 16,0-1-16,0 21 0,0-21 0,0 22 15,0-22-15,0 0 0,0 0 0,0 21 16,0-20-16,0-1 16,21 0-16,1-21 0,-1 0 15,0 0-15,0 0 0,0 0 16,-21-21-16,21 21 0,1-21 15,20-1-15,-21-20 0,0 21 0,0 0 16,1-22-16,-1 1 0,0 21 16,0-21-16,-21 20 0,21 1 15,0 0-15,-21 0 0,0 0 0,22 21 32,-22 21-32,0 0 15,21 0-15,-21 0 0,0 1 0,0 20 16,0-21-16,0 0 0,0 22 15,21-22-15,-21 0 0,21 21 0,-21-21 16,0 1-16,21-1 0,0 0 0,1 0 16,-1-21-16,-21 21 0,21-21 15,0 0-15,0 0 0,0 0 0,1 0 16,-1 0-16,0 0 0,0-21 16,0 21-16,0-21 0,1 0 15,-22 0-15,21-1 0,-21 1 0,21-21 16,-21 0-16,0-1 0,21 1 0,-21 0 15,21-1-15,-21-20 0,0 20 16,21 1-16,1 0 0,-1-1 0,-21 1 16,0 0-16,21 21 0,-21-1 0,0 1 15,21 21-15,-21 21 32,0 1-32,0-1 0,-21 0 15,21 0-15,-21 0 0,21 22 16,0-22-16,0 21 0,0 0 0,-21 1 15,21-1-15,0-21 0,0 22 16,0-1-16,0 0 0,0-21 0,0 1 16,0 20-16,0-21 0,0 0 0,0 0 15,0 1-15,21-22 16,0 0-16,0 0 16,0 0-16,0 0 0,1-22 15,-1 22-15,0-21 0,-21 0 16,21 21-16,-21-21 0,21 0 0,-21 0 15,0-1-15,0 1 16,0 0-16</inkml:trace>
  <inkml:trace contextRef="#ctx0" brushRef="#br0" timeOffset="30912.71">11430 14224 0,'0'0'0,"0"21"15,21-21 17,0 0-32,0 0 0,1 0 15,-1 0-15,21 0 0,-21 0 0,0 0 16,1 0-16,-1-21 16,21 21-16,-21 0 0,0 0 0,1 0 15,-1 0-15,0 0 0,0 0 0,-21-21 16,21 21-1,0 0 1,1 0 0,-1-21-16</inkml:trace>
  <inkml:trace contextRef="#ctx0" brushRef="#br0" timeOffset="31296.49">12615 14012 0,'0'22'47,"0"-1"-31,0 0-16,0 0 0,0 0 15,0 0-15,0 1 0,0 20 0,0-21 16,0 21-16,0-20 0,0 20 16,0 0-16,0-21 0,-21 22 0,21-1 15,-21-21-15,21 22 0,0-22 0,0 0 16,-21 0-16,21 21 0,-21-42 16,-1 22-16,22-1 0,0 0 0,-21-21 15,21-21 16,0 0-15,0-1-16,21 1 0,1 21 0,-22-21 16,0 0-16,21 0 0,0 0 15</inkml:trace>
  <inkml:trace contextRef="#ctx0" brushRef="#br0" timeOffset="31792.21">12531 14034 0,'0'0'0,"-22"-22"16,1 1-16,21 0 15,0 0-15,21 21 16,1-21 0,-1 21-16,0 0 0,0-21 0,0 21 15,22 0-15,-22 0 0,21 0 0,-21 0 16,22 0-16,-1 0 15,21 21-15,-20 0 0,-1 0 0,22 0 16,-22 0-16,0 1 0,1-1 0,-1 0 16,-21 21-16,0-21 0,0 1 15,1-1-15,-1 21 0,-21-21 0,0 0 16,0 22-16,0-22 0,-21 0 0,-1 21 16,1-20-16,0-1 0,-21 21 15,-1-21-15,-20 0 0,21 1 0,-1-1 16,-20 0-16,-1 0 0,22 0 15,0 0-15,-22 1 0,22-1 16,-1 0-16,1 0 0,0-21 0,21 21 16,-22-21-16,22 0 0,-21 0 0,21 21 15,-1-21-15,1 0 0,0 0 16,42 0 46,0 0-46,1 0-16,-1-21 16,0 21-16,0 0 15</inkml:trace>
  <inkml:trace contextRef="#ctx0" brushRef="#br0" timeOffset="31968.11">12636 14774 0,'0'0'0,"0"22"0,0-44 94</inkml:trace>
  <inkml:trace contextRef="#ctx0" brushRef="#br1" timeOffset="38152.87">5101 804 0,'0'0'0,"-21"0"0,-43-21 16,43 21-1,42 0 17,1 0-32,-1 0 0,0 0 15,21-21-15,-21 21 0,22 0 0,20-21 16,-20 21-16,-22 0 16,0 0-16,0 0 0,0 0 0,-42 0 31,0 21-16,-21-21-15,20 0 0,1 0 16,-21 21-16,21-21 0,0 0 16</inkml:trace>
  <inkml:trace contextRef="#ctx0" brushRef="#br1" timeOffset="38468.17">4974 804 0,'0'0'0,"-21"0"15,21 22-15,-21-1 16,0 0-1,21 0-15,0 0 0,0 0 0,0 1 16,0 20-16,-22-21 0,22 21 16,0 1-16,-21-1 0,21 0 0,0 1 15,0-1-15,-21 0 0,21 1 16,-21 20-16,0-20 0,21-1 16,0 21-16,-21-20 0,21-1 0,-22 0 15,22 1-15,0-1 0,0-21 16,0 22-16,0-22 0,0 0 0,22 0 15,-1 0-15,0-21 0,0 0 16,21 0-16,-20 0 0,-1 0 16,0 0-16,21 0 0,-21-21 15,1 21-15,20-21 0,-21 0 0,21 21 16,-20-21-16,-1-1 0,21 1 0,-21-21 16,0 21-16,1 0 0,20-1 15</inkml:trace>
  <inkml:trace contextRef="#ctx0" brushRef="#br1" timeOffset="38744.61">5546 1228 0,'0'0'0,"0"-21"0,-22 21 32,22 21-17,0 0-15,0 0 16,0 21-16,0-20 0,0-1 0,0 21 15,0-21-15,0 22 0,0-22 16,0 21-16,-21-21 0,21 0 16,0 22-16,-21-22 0,21 0 0,0 0 15,0 0-15,0 1 0,0-1 16,0-42 15,0-1-31,21-20 16,0 21-16,1 0 0,-1 0 0</inkml:trace>
  <inkml:trace contextRef="#ctx0" brushRef="#br1" timeOffset="39229.56">6011 826 0,'21'0'31,"1"-22"-15,-1 22-16,0-21 0,0 21 15,0 0-15,0-21 0,1 21 0,-1 0 16,0-21-16,0 21 0,0 0 16,0 0-16,1 0 0,-1 0 0,-21 21 15,0 0 1,21 0-16,-21 1 0,0-1 0,0 21 15,0 0-15,0-20 0,0 20 0,0 0 16,21 1-16,-21-1 0,0 0 16,21 1-16,-21-1 0,21-21 0,1 21 15,-22 1-15,21-22 0,0 21 16,-21 1-16,0-1 0,21 0 0,-21 1 16,21-1-16,-21 0 0,0 1 15,0-1-15,0 0 0,0 1 0,-21-1 16,0-21-16,0 21 0,0-20 15,-22 20-15,22-21 0,0 0 16,-21-21-16,20 21 0,-20 1 0,21-22 16,-21 0-16,20 0 0,1 0 15,0 0-15,0 0 0,0 0 0,0 0 16,-1 0-16,1 0 0</inkml:trace>
  <inkml:trace contextRef="#ctx0" brushRef="#br1" timeOffset="39980.37">6837 2879 0,'0'0'0,"0"-21"0,0-1 16,21 22 0,0 0-16,0 0 15,0 0-15,22 0 0,-22 0 0,0 0 16,21 0-16,-20 0 0,20 0 15,-21 0-15,0 0 0,0 0 16,1 0-16,-1 0 0,0 0 16,-42 0-1,0 0 1,-1 0-16,1 0 0,0 0 16,0 0-16,0 0 0,0 0 0,-1 0 15,1 0-15,0 0 0,0 0 16,0 0-1,0 0-15,21 22 0,-22-22 16,22 21-16,0 0 16,-21 0-16,21 0 0,-21 0 0,0 22 15,21-22-15,0 21 0,-21 1 16,0 20-16,21-21 0,-22 22 0,22-22 16,0 22-16,-21-22 0,21 22 15,-21-22-15,21 0 0,0 1 16,0-1-16,0 0 0,0-21 0,0 22 15,0-22-15,0 0 0,21 0 16,0 0-16,106 1 16,-84-22-16,-22 0 15,21 0-15,-21 0 0,1-22 16,20 22-16,-21-21 0,0 0 0,22 0 16,-22 0-16,0 0 0,0-1 15,0 1-15,0 0 0,1-21 0</inkml:trace>
  <inkml:trace contextRef="#ctx0" brushRef="#br1" timeOffset="40220.16">7408 3217 0,'0'0'0,"0"-21"0,0 0 15,0 0-15,0 42 32,0 0-32,0 0 0,0 22 0,0-22 15,0 21-15,0 1 0,0-1 16,0 0-16,0-21 0,0 22 0,0-1 15,0-21-15,0 22 0,0-22 16,0 0-16,0 0 0,0 0 16,0 0-16,0-42 31,21 0-15,-21 0-16,22 0 0,-1 0 0,0-22 15</inkml:trace>
  <inkml:trace contextRef="#ctx0" brushRef="#br1" timeOffset="40636.76">7726 2900 0,'0'-21'32,"21"21"-17,0 0-15,0 0 16,0 0-16,22 0 0,-22 0 15,0-21-15,21 21 0,-20 0 0,20 0 16,-21 0-16,0-22 0,0 22 16,1 0-16,-1 0 0,0 0 0,0 22 15,0-1-15,-21 0 0,0 0 16,0 0-16,21 22 0,-21-22 16,0 0-16,0 0 0,22 0 0,-22 43 15,0-22-15,0-21 16,21 22-16,-21-22 0,21 21 15,-21 0-15,21 1 0,-21-1 0,0-21 16,0 22-16,21-1 0,-21 0 16,0-21-16,0 22 0,0-1 0,0-21 15,0 0-15,-42 43 0,21-43 16,0 0-16,-22 0 0,22 1 16,0-1-16,-21 0 0,20 0 0,-20-21 15,21 21-15,-21-21 0,20 0 16,1 0-16,0 0 0,0 0 15,0 0-15,0 0 0,21-21 0</inkml:trace>
  <inkml:trace contextRef="#ctx0" brushRef="#br1" timeOffset="41203.76">9017 5165 0,'-21'0'0,"42"0"0,-21 0 31,21 0-31,0 0 0,0 0 16,1 0-16,20 0 0,0-21 15,-21 21-15,22 0 0,-1 0 0,-21 0 16,0-22-16,22 22 0,-22 0 16,-42 0 15,0 0-31,-1 0 0,-20 22 16,21-22-16</inkml:trace>
  <inkml:trace contextRef="#ctx0" brushRef="#br1" timeOffset="41493.69">9080 5165 0,'0'0'16,"-21"0"-16,0 21 16,0 0-1,21 0-15,0 0 0,0 1 16,-21-1-16,21 0 16,-21 21-16,21 1 0,-22-1 0,22 0 15,-21 22-15,21-22 0,0 22 0,0-1 16,-21 1-16,0-22 15,21 21-15,-21-20 0,21-1 0,0 0 0,0 1 16,0-1-16,0-21 0,0 0 16,0 1-16,0-1 0,21 0 0,0-21 15,0 21-15,0-21 0,1 0 16,-1 0-16,0 0 0,0 0 0,0 0 16,0-21-16,22 21 0,-22-21 15,0 0-15,0-1 0,0 1 16,1 0-16,-1-21 0,0 21 0</inkml:trace>
  <inkml:trace contextRef="#ctx0" brushRef="#br1" timeOffset="41724.01">9504 5503 0,'0'0'0,"0"22"31,0-1-31,0 21 0,0-21 0,0 22 15,0-1-15,0 0 0,0 1 16,0-22-16,0 21 0,0 0 16,-21-20-16,21-1 0,0 0 0,0 0 15,-22 0-15,22 0 0,22-42 47,-1 0-47,0 0 0</inkml:trace>
  <inkml:trace contextRef="#ctx0" brushRef="#br1" timeOffset="42134.03">9821 5292 0,'0'-21'15,"21"21"-15,1 0 0,-1 0 16,0-22-16,0 22 0,0 0 15,22 0-15,-1-21 0,-21 21 0,21-21 16,1 21-16,-1 0 0,-21 0 16,0 0-16,1 0 0,-1 21 0,0 0 15,-21 1-15,0-1 0,0 0 0,0 0 16,0 0-16,0 0 0,0 1 16,0 20-16,0-21 0,0 0 0,0 22 15,0-22-15,0 21 0,0 0 16,0-20-16,0 20 0,0-21 15,21 21-15,0 1 0,-21-22 0,0 21 16,21-21-16,-21 1 0,0 20 0,0-21 16,0 0-16,0 0 0,-21 1 15,0-1-15,0 0 0,0 0 0,-22 0 16,22 0-16,-21-21 0,0 22 0,-1-1 16,1 0-16,0-21 0,-1 21 15,1-21-15,0 0 0,-1 0 0,1 0 16,21 0-16,0 0 0,-1 0 0,1 0 15,21-21-15</inkml:trace>
  <inkml:trace contextRef="#ctx0" brushRef="#br1" timeOffset="42776.86">14838 6752 0,'0'0'0,"-43"0"0,1 0 16,0-21-16,21 21 0,21-21 16,21 0 15,0 21-31,0 0 0,0 0 16,22 0-16,-22 0 0,0 0 0,21 0 15,-21-21-15,1 21 0,20 0 0,-21 0 16,-42 0 15,-21 0-31</inkml:trace>
  <inkml:trace contextRef="#ctx0" brushRef="#br1" timeOffset="43040.42">14711 6689 0,'0'0'0,"-21"0"0,-1 84 31,1-62-31,21-1 0,0 21 15,0-21-15,-21 22 0,0-22 0,21 21 16,-21 0-16,21 22 0,-21-22 16,-1 1-16,1 20 0,0 1 0,21-22 15,-21 0-15,21 22 0,-21-22 0,21 0 16,0 1-16,0-22 0,0 21 16,0-21-16,0 1 0,0-1 0,0 0 15,21 0-15,0-21 0,0 0 0,0 0 16,1 0-16,-1 0 15,0 0-15,0 0 0,21 0 0,-20-21 16,-1 0-16,21 0 0,-21-1 0,22 1 16,-22-21-16,21 21 0</inkml:trace>
  <inkml:trace contextRef="#ctx0" brushRef="#br1" timeOffset="43268.76">15198 6985 0,'-43'64'32,"43"-43"-32,-21 0 0,0 21 0,21 1 15,0-1-15,-21 0 0,0 1 0,21-1 16,-22 0-16,22 1 0,0-22 16,-21 21-16,21-21 0,-21 0 0,21 1 15,0-1-15,21-21 16,0 0-1,1-21-15,-1 21 0,0-22 0,0 1 16,21 0-16</inkml:trace>
  <inkml:trace contextRef="#ctx0" brushRef="#br1" timeOffset="43656.68">15579 6837 0,'21'-21'31,"0"21"-31,0 0 16,0-21-16,0 21 0,1 0 0,-1 0 15,21-22-15,-21 22 0,0 0 0,1 0 16,-1 0-16,0 0 0,0 0 16,0 0-16,-21 22 15,0-1-15,0 0 16,0 0-16,0 21 0,0-20 15,0-1-15,0 21 0,0-21 0,0 0 16,0 22-16,0-22 0,0 21 16,0 1-16,0-1 0,0 0 0,0-21 15,0 22-15,0-1 0,0 0 0,0 1 16,0-22-16,0 21 0,-21-21 16,0 22-16,0-22 0,0 21 0,-1-21 15,-20 1-15,21-1 0,0 0 16,-22 0-16,22 0 0,0 0 0,-21-21 15,21 0-15,-1 22 0,1-22 16,0 0-16,0 0 0,0 0 0,21-22 16</inkml:trace>
  <inkml:trace contextRef="#ctx0" brushRef="#br1" timeOffset="44344.4">15240 8657 0,'-21'0'15,"42"0"-15,-63 0 0,42-21 16,42 21 0,-21 0-16,21 0 0,-20 0 0,20 0 15,0-21-15,22 21 0,-22 0 0,-21 0 16,22 0-16,-1 0 0,-21 0 16,0 0-16,0-21 0,1 21 0,-44 0 31,1 0-31,-21 0 15,21 0-15,-22 0 0,22 0 16,-21 0-16,21 0 0,0 0 16,-22 0-16,22 0 0,0 0 15,0 21-15,0-21 0,21 21 0,-22-21 16,1 21-16,0 0 0,21 1 16,-21-1-16,0 21 0,0 0 0,-1 1 15,1 20-15,0 1 0,0-22 0,0 22 16,0-1-16,-1 1 0,1-22 15,21 21-15,0-20 0,-21 20 0,21-20 16,0-1-16,-21 0 0,21 1 16,0-1-16,0-21 0,0 0 0,0 0 15,0 1-15,0-1 0,21-21 16,0 0-16,0 0 16,1 0-16,20-21 0,-21-1 0,21 1 15,-20 0-15</inkml:trace>
  <inkml:trace contextRef="#ctx0" brushRef="#br1" timeOffset="44805.72">15790 9059 0,'0'0'0,"0"-84"31,0 63-31,21 21 16,-21-22-16,22 22 15,-1 0-15,0 22 0,-21-1 0,21 21 16,0-21-16,-21 22 0,0-1 16,0 0-16,0 1 0,0-1 0,0 0 15,-21 1-15,0-1 0,0 0 0,0 1 16,-1-1-16,-20-21 0,21 0 16,0 22-16,-22-22 0,22-21 0,0 21 15,0-21-15,0 0 0,0 0 0,-1 0 16,22-21-16,-21 0 15,21-1-15,0-20 0,0 21 0,0 0 16,0 0-16,0-22 0,0 22 16,0 0-16,0 0 0,21 0 15,-21-1-15,22 22 0,-1 0 0,0 0 16,0 0-16,-21 22 0,21-1 16,0 0-16,-21 0 0,0 0 0,22 22 15,-22-22-15,21 0 0,-21 21 0,21-21 16,-21 1-16,0-1 0,21 0 15,0-21-15,0 0 0,1 0 16,-1 0-16,0 0 0,0-21 16,21 0-16,-20-1 0,20 1 0,0 0 15,1 0-15</inkml:trace>
  <inkml:trace contextRef="#ctx0" brushRef="#br1" timeOffset="45220.45">16489 8784 0,'0'0'0,"-21"0"0,-1 0 16,22 21-16,0 1 0,0-1 15,0 0-15,22-21 0,-1 0 16,0 21-16,0-21 0,21 0 16,-20 0-16,-1 0 0,21 0 15,-21-21-15,0 21 0,22-21 0,-22 0 16,0-1-16,0 1 0,0 0 15,-21 0-15,22 21 0,-22-21 0,21 21 16,-21-21-16,0 42 16,0 0-16,0 0 15,0 21-15,0 1 0,0-1 16,-21 0-16,-1 22 0,1-22 0,21 1 16,-21 20-16,21-21 0,-21 1 15,21-1-15,0 0 0,0-20 0,-21 20 16,21 0-16,0-21 0,-21 22 15,-1-1-15,22-21 0,-21 22 0,0-22 16,-21 0-16,21 0 0,-1 0 16,-20 0-16,0 1 0,-1-22 0,1 0 15,0 0-15,21 0 0,-22 0 16,1 0-16,21 0 0,-22 0 0,22 0 16,0 0-16,0-22 0,-21 22 0,20-21 15,1 21-15</inkml:trace>
  <inkml:trace contextRef="#ctx0" brushRef="#br1" timeOffset="46132.56">8530 10753 0,'0'0'0,"-21"0"0,-21-21 31,63 21 1,0 0-32,0 0 0,21 0 0,1 0 15,-22 0-15,21 0 0,1-22 0,-1 22 16,0 0-16,-21 0 16,22 0-16,-22 0 0,-42 0 31,0 0-31,-1 0 15,-20 0-15,0 0 0,-1 0 0,22 0 16,-21 0-16,0 22 0,20-22 16,-20 0-16,21 0 0,0 0 0,0 0 15,-1 21-15,1-21 0,0 21 16,0-21-16,21 21 16,0 0-16,-21 0 0,0 1 0,21-1 15,-22 0-15,22 21 0,-21 1 16,21-1-16,0 21 0,-21 1 15,0-1-15,21 1 0,0-1 0,0 1 16,-21-1-16,21 1 0,-21-22 16,21 1-16,0-1 0,0 0 0,0 1 15,0-1-15,0-21 0,0 0 16,21-21-16,0 0 16,0 0-16,0 0 0,0 0 15,1 0-15,-1-21 0,0 21 16,0-21-16,0 0 0,0 0 15,22-22-15,-22 22 0,21 0 0</inkml:trace>
  <inkml:trace contextRef="#ctx0" brushRef="#br1" timeOffset="46591.75">8911 11091 0,'0'0'15,"0"-21"-15,0 0 0,0 0 16,21 0-16,-21 0 0,21-1 0,1 1 15,-1 21-15,0-21 0,0 21 16,0 0-16,0 0 0,1 21 16,-1 0-16,0 22 0,0-22 0,0 21 15,0 64-15,-21-64 16,0 1-16,0 20 0,-21-20 0,0-1 16,0 0-16,-21-21 0,-1 22 15,1-22-15,21 21 0,-22-21 0,1 1 16,0-1-16,-1-21 0,22 21 15,-21-21-15,21 0 0,0 0 0,-1 0 16,1 0-16,21-21 0,0 0 16,0-1-16,0 1 0,0 0 15,0-21-15,21 21 0,1-1 0,-1 1 16,0 0-16,0 0 0,0 21 16,0 0-16,1 0 0,20 0 0,-21 21 15,0-21-15,0 21 0,1 0 0,-1 1 16,0-1-16,0 0 15,0 0-15,0 0 0,-21 0 0,0 1 16,22-22-16,-1 21 0,0-21 16,0 21-16,0-21 0,0 0 15,1 0-15,-1 0 0,0 0 0,0 0 16,0 0-16,0-21 0,1 0 0,-1-1 16,0 1-16,0 0 0,0 0 15</inkml:trace>
  <inkml:trace contextRef="#ctx0" brushRef="#br1" timeOffset="46989.64">9800 10837 0,'-21'0'0,"21"22"16,0-1 0,21-21-16,0 0 15,0 0-15,1 0 0,20 0 0,-21 0 16,0 0-16,22 0 0,-22 0 15,21-21-15,-21-1 0,22 22 0,-22-21 16,0 0-16,0 21 0,0-21 16,0 21-16,1 0 0,-22 21 31,0 21-31,0-20 16,0-1-16,0 21 0,0 0 0,0 1 15,0-1-15,0 22 0,0-22 0,0 0 16,0 22-16,0-22 0,0 22 15,0-22-15,0 0 0,0 1 0,0-1 16,0 0-16,0-21 0,0 22 0,0-22 16,0 0-16,-22 21 0,1-20 15,0-1-15,0 0 0,-21 0 0,-1-21 16,1 21-16,0 0 0,-22-21 16,1 22-16,20-22 0,1 0 0,-22 0 15,43 0-15,-21 0 0,21 0 16,0 0-16,21-22 0</inkml:trace>
  <inkml:trace contextRef="#ctx0" brushRef="#br1" timeOffset="47784.71">14393 12107 0,'-21'0'15,"0"0"-15,21-21 0,21 0 32,0 21-32,22 0 0,-22 0 15,21-21-15,-21 21 0,22-21 16,-1 21-16,0-21 0,-21 21 15,22 0-15,-22-22 0,0 22 0,0 0 16,-42 0 0,0 0-16,0 0 15,-22 0-15,1 0 0,0 0 0,-1 22 16,1-22-16,0 21 0,-1-21 16,1 21-16,0-21 0,21 21 0,-22-21 15,22 21-15,0 0 0,0 22 16,0-22-16,-1 21 0,22 1 15,0-1-15,-21 0 0,21 22 0,-21-22 16,21 22-16,-21-22 0,21 21 16,0 1-16,0-1 0,0 1 0,0-1 15,0-20-15,0-1 0,0 0 16,0 1-16,21-1 0,0-21 0,0 0 16,1 1-16,-1-1 0,21-21 0,-21 0 15,0 0-15,22 0 0,-22 0 16,21 0-16,1 0 0,-22-21 0,21 21 15,0-22-15,-20 1 0,20 0 16,-21-21-16,21-1 0,1 1 16,-22 0-16,21-1 0</inkml:trace>
  <inkml:trace contextRef="#ctx0" brushRef="#br1" timeOffset="47983.75">14944 12467 0,'0'0'0,"0"-21"0,0 0 15,0 0-15,0 42 16,-22 0-16,1 21 15,21-20-15,0-1 0,0 21 16,-21 0-16,21 1 0,-21-1 0,21-21 16,-21 22-16,21-1 0,0-21 15,0 0-15,0 0 0,0 22 16,21-43 0,0 0-16,0 0 0,0 0 15,1-21-15,20-22 0,-21 22 16,21 0-16</inkml:trace>
  <inkml:trace contextRef="#ctx0" brushRef="#br1" timeOffset="48419.97">15430 12171 0,'0'0'0,"0"-21"0,0-22 16,22 43 15,-1 0-31,0 0 0,0 22 16,0-22-16,0 21 0,1-21 15,20 0-15,-21 21 0,21-21 0,-20 0 16,20 0-16,-21 0 0,21 0 16,-20 0-16,20 0 0,-21 0 15,0 0-15,0-21 0,1 21 0,-22-21 16,0 42 15,0 0-31,0 21 16,0-21-16,0 22 0,0-22 15,0 21-15,0 1 0,-22-1 0,1 0 16,21 22-16,-21-22 0,21 0 16,0 22-16,-21-22 0,21 22 0,-21-1 15,21-20-15,-21 20 0,21-21 16,-22 1-16,22-1 0,-21 0 16,0 1-16,0-22 0,0 21 0,0-21 15,-1 1-15,1-22 0,0 21 0,0 0 16,0-21-16,-22 0 0,22 0 15,-21 0-15,0 0 0,20 0 0,1 0 16,-21 0-16,21 0 0,0-21 16,-1 21-16,22-21 0,-21 21 15</inkml:trace>
  <inkml:trace contextRef="#ctx0" brushRef="#br1" timeOffset="48996.49">14139 13928 0,'0'0'16,"-42"0"-16,-22-21 15,64-1 1,22 22-16,-1 0 16,21 0-16,0 0 0,1 0 0,-1 0 15,0-21-15,1 21 0,-1 0 16,0 0-16,-20 0 0,20 0 0,-21 0 16,0 0-16,0 0 0,-42 0 31,0 21-31,-21-21 15,21 0-15,-22 0 0,22 22 16,-21-22-16,-1 0 0,1 0 0,0 0 16,-22 0-16,22 0 15,21 0-15,0 21 0,-1-21 0,1 0 16,21 21-16,0 0 0,-21-21 16,21 21-16,0 0 0,0 22 15,-21-22-15,21 21 0,0 1 0,0-1 16,-21 0-16,21 22 0,0-22 0,0 22 15,-21-22-15,-1 21 0,22-20 16,0 20-16,0-20 0,0-1 0,0 0 16,-21 1-16,21-1 0,0 0 0,0-21 15,0 22-15,0-22 16,0 0-16,0 0 0,0 0 0,21 1 16,1-22-16,-1 0 15,0 0-15,21-22 0,-21 1 16,22 0-16,-1 0 0,0-21 0,1-1 15</inkml:trace>
  <inkml:trace contextRef="#ctx0" brushRef="#br1" timeOffset="49453.07">14817 14224 0,'0'-21'0,"0"42"0,0-63 0,0 21 16,0-1-16,0 1 15,0 0-15,0 0 0,0 0 16,21 0-16,0 21 0,0 0 15,0 0-15,0 0 16,1 0-16,-1 21 0,0 0 0,21 0 16,-42 0-16,21 22 0,-21-22 15,0 21-15,0 0 0,0 1 16,0-1-16,-21 0 0,0 1 0,0-1 16,0-21-16,-22 22 0,22-1 15,-21-21-15,0 0 0,20 22 0,-20-43 16,0 21-16,21 0 0,-22-21 0,22 0 15,0 0-15,0 0 0,0-21 16,21 0-16,0-1 0,0 1 0,0-21 16,0 0-16,0 20 0,0-20 0,21 21 15,0 0-15,0 0 0,0-1 16,0 22-16,1 0 0,-1 0 16,0 0-16,0 22 0,0-1 0,0 0 15,-21 0-15,22 0 0,-1 22 16,0-22-16,0 21 0,0-21 0,-21 0 15,21 1-15,1-1 0,-22 0 0,21 0 16,0 0-16,0-21 16,0 0-16,0 0 0,1 0 0,-1 0 15,0-21-15,0 0 0,21 0 0,-20-22 16,20 22-16,0-21 0,1 21 16</inkml:trace>
  <inkml:trace contextRef="#ctx0" brushRef="#br1" timeOffset="49835.77">15557 13970 0,'22'21'31,"-22"0"-31,21-21 0,0 0 16,-21 22-16,21-22 0,0 0 0,0 0 16,1 0-16,20 0 0,-21 0 15,0-22-15,22 22 0,-1-21 0,-21 0 16,0 21-16,0-21 0,1 0 15,-1 21-15,-21 21 32,-21 0-32,21 0 15,-22 22-15,22-22 0,0 21 16,0-21-16,0 22 0,0-1 0,0 21 16,0-20-16,0-1 0,0 22 15,0-22-15,0 0 0,0 1 0,-21-1 16,0 21-16,21-41 0,-21 20 0,0 0 15,0-21-15,-1 22 0,1-22 16,-21 0-16,21 0 0,-22 0 0,1 1 16,0-1-16,-1-21 0,1 0 0,21 0 15,-21 0-15,20 0 0,-20 0 0,21 0 16,0 0-16,-22 0 16,22-21-16,21-1 0,-21 1 0</inkml:trace>
  <inkml:trace contextRef="#ctx0" brushRef="#br2" timeOffset="67320.33">10033 1207 0,'0'21'16,"-21"-21"-16</inkml:trace>
  <inkml:trace contextRef="#ctx0" brushRef="#br2" timeOffset="67424.6">9991 1376 0,'0'0'0,"0"-21"31,0 0-15,0-1-16,21 1 16,-21 0-16,0 0 0,21 0 15,-21 0-15</inkml:trace>
  <inkml:trace contextRef="#ctx0" brushRef="#br2" timeOffset="67828.45">10223 762 0,'0'0'0,"0"-21"0,0-21 15,0 20-15,22 22 16,-22-21-16,21 21 0,-21-21 0,21 21 16,0-21-16,0 21 0,-21-21 15,21 21-15,1 0 0,-1 0 0,0-21 16,21 21-16,-21 0 0,1 0 15,-1 0-15,0 0 0,0 21 0,0 0 16,0 0-16,1 0 0,-22 0 16,0 1-16,21 20 0,-21-21 15,0 21-15,0-20 0,0 20 0,0-21 16,0 21-16,0 1 0,0-22 16,-21 0-16,-1 21 0,22-20 0,0-1 15,0 21-15,-21-21 0,21 0 16,-21 1-16,21-1 0,0 0 15,-21-42 48,21 0-47,0-1-16</inkml:trace>
  <inkml:trace contextRef="#ctx0" brushRef="#br2" timeOffset="68256.12">10266 656 0,'0'0'0,"0"-21"15,-21 42 17,21 0-32,-22 1 15,22-1-15,0 21 0,0-21 0,-42 22 16,42-1-16,0-21 0,0 21 0,0 1 15,-21-1-15,21 0 0,0 1 16,-21-22-16,21 21 0,0-21 16,0 22-16,0-22 0,0 0 0,-21 0 15,21 0-15,0 1 16,-22-22-16,22 21 0,0-42 47,0-1-32,22 1-15</inkml:trace>
  <inkml:trace contextRef="#ctx0" brushRef="#br2" timeOffset="68647.58">10245 953 0,'-22'0'0,"1"0"0,0 0 16,42 0 15,0 0-16,1 0-15,-1 0 0,0 0 16,0 0-16,21 0 0,-20 0 0,-1 0 16,21 0-16,-21-22 0,0 22 15,1 0-15,-1 0 0,0 0 0,0 0 16,0 0-16</inkml:trace>
  <inkml:trace contextRef="#ctx0" brushRef="#br2" timeOffset="68832.73">10520 974 0,'0'0'0</inkml:trace>
  <inkml:trace contextRef="#ctx0" brushRef="#br2" timeOffset="69056.81">10520 1058 0,'0'64'31,"0"-43"-31,0 0 0,0 0 16,0 22-16,0-22 0,0 0 0,0 0 15,0 0-15,0 1 0,0-1 16,-21-21 0,21 21-16,0-42 93</inkml:trace>
  <inkml:trace contextRef="#ctx0" brushRef="#br2" timeOffset="69655.77">11134 995 0,'-43'0'31,"64"-21"16,1 21-31,-1 0-16,0 0 0,21 0 0,-21 0 15,22 0-15,-1 0 0,0 0 16,-20 0-16,20 0 0,0 0 15,1 0-15,-1-21 0,0 21 0,1 0 16,-1 0-16,-21-22 0,21 22 0,1 0 16,-1 0-16,0 0 0,-20-21 15,-1 21-15,0 0 0,0 0 0,0 0 16,0 0-16,-21-21 78</inkml:trace>
  <inkml:trace contextRef="#ctx0" brushRef="#br2" timeOffset="70179.59">11853 656 0,'-21'0'31,"21"21"-31,0 1 0,0-1 16,0 0-16,0 0 0,21 0 15,-21 0-15,21 1 16,1-1-16,-1 0 0,0 0 0,0-21 16,0 21-16,0 0 0,1-21 15,-1 0-15,0 0 0,0 0 0,0 0 16,0 0-16,1 0 0,-1 0 16,0 0-16,0 0 0,0 0 0,0 0 15,-21-21 16,-21 21-15,0 0 0,0 0-16,0 21 0,0-21 0,21 22 15,-22-1-15,1 0 0,-21 0 16,21 0-16,0 0 0,-1 22 0,-20-22 16,21 0-16,0 0 0,-22 22 15,22-22-15,0 0 0,0-21 0,0 21 16,0 0-16,21 0 15,-22-21-15</inkml:trace>
  <inkml:trace contextRef="#ctx0" brushRef="#br2" timeOffset="95524.65">13674 402 0,'0'0'0,"21"0"16,-21-21-16,0 0 15,0 0-15,21 21 16,-21-21-1,0 42 32,-21 0-47,0 0 16,21 0-16,-22 0 16,1 1-16,0 20 0,0-21 0,0 0 15,0 22-15,-1-22 0,1 21 16,0 0-16,0 1 0,0-22 0,0 21 15,-1 1-15,1-1 0,0 0 16,-21 1-16,21-22 0,-1 21 0,1 0 16,0-20-16,0-1 0,0 0 0,0 0 15,21 0-15,-22 0 0,22 1 16,0-44 31,0 1-47,0 0 15,22 21-15,-22-21 0,21 0 16,0 0-16,0-1 0,0 1 0</inkml:trace>
  <inkml:trace contextRef="#ctx0" brushRef="#br2" timeOffset="95992.67">14033 402 0,'0'0'0,"0"-21"31,0 42 0,0 0-15,-21 1-16,21-1 15,-21 0-15,0 0 0,0 0 0,0 0 16,-1 22-16,1-22 0,0 21 16,0-21-16,0 22 0,0-1 0,-1 0 15,-20 1-15,21-22 0,0 21 16,0 1-16,-1-1 0,1-21 0,0 0 15,21 22-15,0-22 0,-21 0 16,21 0-16,-21 0 0,21 0 0,-21 1 16,21-1-1,-22-21-15,22-21 47,0-1-31</inkml:trace>
  <inkml:trace contextRef="#ctx0" brushRef="#br2" timeOffset="96544.81">14330 741 0,'0'0'0,"-21"0"31,-1 21 0,22 0-15,0 22-16,0-22 0,0 0 0,0 0 15,0 21-15,0-20 0,-21-1 16,21 0-16,0 0 0,-21 0 0,21 0 16,0 1-16,-21-22 15,21 21-15,0 0 0,0-42 63,0 0-63</inkml:trace>
  <inkml:trace contextRef="#ctx0" brushRef="#br2" timeOffset="97732.11">14287 847 0,'0'0'0,"-21"0"0,21-21 16,0-1-16,0 1 16,0 0-16,0 0 15,21 21-15,1-21 0,-1 0 16,0 21-16,0-22 0,0 22 0,0-21 16,1 21-16,-1 0 0,21 0 15,-21 0-15,0 0 0,1 0 0,20 0 16,-21 0-16,0 0 0,0 21 15,1 1-15,-1-1 0,0 0 0,-21 0 16,0 0-16,0 0 16,0 1-16,0-1 0,0 21 31,0-63 0,0 0-31,0 0 16,0-1-16,0 1 15,0 0-15,0 0 16,0 0-16,0 0 0,-21 21 0,0-22 16,-1 22-16,1 0 15,0 0-15,0 0 0,0 0 16,0 0-16,-1 0 0,1 0 16,0 22-16,0-1 0,0 0 15,0 0-15,-1 0 0,1 22 0,0-22 16,0 0-16,0 21 15,0 1-15,-1-22 0,22 0 0,-21 21 0,21-21 16,0 1-16,0-1 0,0 0 16,0 0-16,0 0 0,21-21 15,1 21-15,-1-21 0,0 0 0,0 0 16,0 0-16,22 0 0,-22 0 16,0 0-16,21 0 0,-21 0 0,1-21 15,-1 0-15,0 21 0,0-21 16,0 0-16,0 0 0,1-22 0,-1 22 15,-21-21-15,0 21 0,21-22 16,-21 1-16,21 0 0,-21-1 16,0 1-16,21 0 0,-21 20 0,0-20 15,21 21-15,-21-21 0,0 20 0,0 1 16,0 0-16,0 0 16,0 42 30,0 0-46,0 0 0,0 1 0,0-1 16,0 21-16,0-21 0,0 22 16,0-1-16,0 0 0,-21 1 0,21-1 15,0 0-15,0-21 0,0 22 16,0-1-16,0-21 0,0 0 0,0 1 16,0-1-16,0 0 0,0 0 0,21 0 15,1-21 1,-1 0-16,0 0 15,0 0-15,0 0 0,0 0 16,1-21-16,-1 0 0,0 0 0,0 0 16,0-1-16,0 1 0,1 0 15,-1 0-15,0-21 0,0 20 0,0 1 16,0 0-16,-21 0 0,0 0 16,22 21-16,-22 21 31,0 0-31,-22 0 15,22 0-15,0 1 0,0-1 0,-21 0 16,21 0-16,-21 0 16,21 0-16,0 1 0,-21-22 15,21 21-15,21-21 32,0 0-32,0 0 15,1 0-15,-22-21 0,21 21 16</inkml:trace>
  <inkml:trace contextRef="#ctx0" brushRef="#br2" timeOffset="98044.8">15325 656 0,'42'0'32,"-42"-21"-17,0 0 1,-21 21-16,0 0 16,-1 0-16,1 0 15,0 0-15,0 0 16,21 21-16,0 0 15,0 0-15,0 1 16,21-22-16,0 21 16,0-21-16,1 0 0,-1 21 15</inkml:trace>
  <inkml:trace contextRef="#ctx0" brushRef="#br2" timeOffset="98364.84">15663 720 0,'0'0'0,"0"-21"15,21 42 32,-21 0-47,0 0 16,0 0-16,0 0 0,0 22 15,0-22-15,0 0 0,0 21 0,0-20 16,0-1-16,0 21 0,0-21 0,0 0 16,22 1-16,-22-1 15,0 0-15,21-21 0,-21 21 16,0-42 15,21 21-31,-21-21 0,21 0 16,-21-1-16</inkml:trace>
  <inkml:trace contextRef="#ctx0" brushRef="#br2" timeOffset="98608.72">16065 656 0,'0'21'16,"-21"-21"-16,0 22 0,0-1 15,21 0-15,-21 21 0,0-21 0,-1 1 16,1 20-16,21-21 0,-21 0 16,0 22-16,21-22 0,-21 0 0,0 0 15,21 0-15,-22 0 0,22 1 16,-21-1-16,0-21 16,21 21-16</inkml:trace>
  <inkml:trace contextRef="#ctx0" brushRef="#br2" timeOffset="99084.76">16510 445 0,'-21'-22'16,"21"1"-1,21 21 1,0 0-16,0 0 0,0 0 15,22 0-15,-22 0 0,21-21 0,-21 21 16,22 0-16,-22 0 0,21 0 16,-21 0-16,1 0 0,-1 0 0,0 0 15,-42 0 17,0 0-32</inkml:trace>
  <inkml:trace contextRef="#ctx0" brushRef="#br2" timeOffset="99433.59">16595 445 0,'0'0'0,"-22"0"0,1 21 0,0-21 16,0 21-16,0 0 15,21 0-15,0 0 16,-21 1-16,21-1 0,-22 0 15,22 0-15,0 0 0,0 22 16,-21-22-16,21 21 0,-21 0 16,0 1-16,21-1 0,0 0 0,0 1 15,0-1-15,0 0 0,0-20 16,0 20-16,0 0 0,0-21 0,0 22 16,0-22-16,0 0 0,0 0 15,0 0-15,21 1 0,0-1 0,0 0 16,1-21-16,-1 0 15,0 0-15,0 0 0,0 0 0,22 0 16,-22 0-16,0 0 0,0 0 0,0 0 16,22-21-16,-22 0 0,0-1 15,0 22-15,21-21 0,-20 0 0</inkml:trace>
  <inkml:trace contextRef="#ctx0" brushRef="#br2" timeOffset="99715.75">17145 720 0,'-21'0'31,"21"21"-31,0 0 0,0 0 16,0 0-16,-21 1 0,21 20 0,-22-21 15,22 21-15,0 1 0,0-22 16,-21 21-16,21 1 0,-21-22 0,21 0 15,-21 0-15,21 21 0,0-20 16,0-1-16,-21-21 16,21 21-16,21-42 47,0 0-47,0-1 0,-21 1 0,43 0 15</inkml:trace>
  <inkml:trace contextRef="#ctx0" brushRef="#br2" timeOffset="100238.78">17674 508 0,'0'0'16,"21"0"-16,0 0 0,22 0 0,-22 0 15,0 0-15,0 0 0,0 0 0,1-21 16,-1 21-16,0 0 0,0 0 31,-21 21-31,0 0 16,0 0-16,0 1 15,0-1-15,0 0 0,0 0 16,0 0-16,0 22 16,0-22-16,0 0 0,-21 0 0,21 21 15,0-20-15,0 20 0,-21-21 16,21 21-16,0 1 0,-21-22 0,21 21 16,0-21-16,0 1 0,0 20 0,0-21 15,0 0-15,0 0 0,0 1 16,-22-1-16,1 0 0,21 0 15,-21-21-15,21 21 0,-21-21 16,0 0-16,0 21 0,-1-21 16,1 0-16,-21 0 0,21 0 0,0 0 15,-1 0-15,1 0 0,0 0 16,0 0-16,0 0 0,0 0 0,21-21 16,0 0-1,0 0-15,21 0 16,0 0-16</inkml:trace>
  <inkml:trace contextRef="#ctx0" brushRef="#br2" timeOffset="100688.46">19071 233 0,'0'0'0,"21"-21"0,-21 0 15,0-1-15,0 1 0,0 0 0,21 0 16,-21 42 15,0 0-31,0 22 0,0-22 16,-21 21-16,0 22 0,0-22 15,-21 21-15,20 1 0,-20-22 0,0 22 16,-1-1-16,1 22 0,0-22 0,-22 22 16,22-21-16,-22 20 0,22-20 15,-21 20-15,20-20 0,-20-1 0,20 1 16,1-22-16,21 22 15,-21-22-15,20 0 0,1 22 0,-21-43 0,21 21 16,21-20-16,-21 20 0,21-21 16,-22 0-16,22-42 31</inkml:trace>
  <inkml:trace contextRef="#ctx0" brushRef="#br2" timeOffset="101277.18">19410 826 0,'0'0'0,"0"-22"16,0 1-1,0 42 1,-21 1-16,21-1 16,-22 0-16,1 0 0,21 21 15,-21-20-15,0 20 0,21-21 0,-21 21 16,0-20-16,21-1 0,0 0 16,0 0-16,-22 0 0,22 0 0,-21-21 15,21 22-15,0-44 47,0 1-47,0 0 0,0 0 0</inkml:trace>
  <inkml:trace contextRef="#ctx0" brushRef="#br2" timeOffset="101467.83">19367 614 0,'0'0'0,"-21"-21"31</inkml:trace>
  <inkml:trace contextRef="#ctx0" brushRef="#br2" timeOffset="101940.8">19664 826 0,'0'21'0,"0"0"0,-21 0 16,21 0-16,-22 0 15,1 1-15,21-1 0,0 0 16,0 0-16,0 0 0,-21 0 15,21 1-15,-21-1 0,21 0 0,0 0 16,-21 0 0,21 0-16,-21-21 0,21 22 15,-22-22-15,22-22 32,0 1-32,0 0 0,0 0 15,0-21-15,0 20 0,22 1 16,-1-21-16,21 0 0,-21-1 15,22 22-15,-22-21 0,21-1 0,0 22 16,1 0-16,-1 0 0,-21 0 16,22 21-16,-1 0 0,-21 0 0,21 0 15,-20 0-15,-1 0 0,0 0 0,0 42 16,0-21-16,-21 22 16,0-1-16,0 0 0,0 1 0,0-1 15,0 0-15,0 1 0,-21-22 16,0 21-16,21-21 0,-21 0 0,21 1 15,-21-1-15,-1 0 16,44-42 15,-1 0-15,0-1-16</inkml:trace>
  <inkml:trace contextRef="#ctx0" brushRef="#br2" timeOffset="102272.79">20489 804 0,'0'0'0,"0"-42"31,0 63-15,0 0-16,-21 1 16,21 20-16,-21 0 0,21 1 0,-21-1 15,21 21-15,-21 1 0,-1-22 16,1 22-16,21-1 0,-21 1 0,0-1 15,0 1-15,21 20 0,-21-20 16,-1-1-16,22 22 0,-21-21 16,21 20-16,-42 43 0,42-63 15,-21-22-15,21 0 0,-21 22 16,21-22-16,0-21 0,-22 22 0,22-22 16,0 0-16,0 0 0,0 0 15,0-42 1,0 0-16,22 0 0,-22 0 15,21 0-15,0-1 0,0-20 16,0 21-16,-21-21 0</inkml:trace>
  <inkml:trace contextRef="#ctx0" brushRef="#br2" timeOffset="102620.2">20532 974 0,'0'0'0,"0"-21"0,-22-85 32,22 85-32,22 21 0,-1 0 15,0-22-15,0 22 0,21 0 16,-20 0-16,-1 0 0,21 0 0,-21 0 16,22 22-16,-22-1 0,0 0 15,0 0-15,0 21 0,-21-20 0,0 20 16,0-21-16,0 21 15,0-20-15,-21 20 0,0-21 0,-21 0 16,20 0-16,-20-21 0,0 22 16,-1-1-16,1-21 0,0 0 0,21 0 15,-1 0-15,1 0 0,0 0 16,0 0-16,21-21 31,21 21-31,0-22 0,0 22 0,22-21 16,-22 0-16,21 21 0,1-21 0</inkml:trace>
  <inkml:trace contextRef="#ctx0" brushRef="#br2" timeOffset="103332.02">21082 826 0,'0'0'0,"0"21"31,0 0-31,0 0 16,0 0-16,0 0 0,0 1 15,0-1-15,0 21 0,0-21 0,0 22 16,0-22-16,0 0 0,0 21 0,0-21 16,0 1-16,0-1 15,0 0-15,21-21 0,0 0 16,0 0 0,1 0-16,-22-21 0,21 0 0,0-1 15,0 1-15,-21 0 0,21 0 16,0-21-16,1 20 0,-1-20 0,0 0 15,-21 21-15,21-22 0,-21 22 16,21 0-16,-21 0 0,0 0 0,0-1 16,0 44-1,0 20-15,0-21 16,0 0-16,0 22 0,0-1 16,0-21-16,0 21 0,0 1 0,0-22 15,0 21-15,0-21 0,0 22 16,0-22-16,0 0 0,0 0 15,0 0-15,21-21 0,1 0 16,-1 0-16,0 0 0,21 0 16,-21 0-16,1-21 0,20 0 0,0 0 15,22-21-15,-43-1 16,0 1-16,21 0 0,-20-22 0,-1 22 16,0-22-16,0 22 0,0-22 15,0 1-15,1 21 0,-22-1 0,0-20 16,0 42-16,21-22 0,-21 1 15,0 21-15,0 0 0,21-1 16,-21 1-16,0 0 0,0 42 31,-21 0-31,21 1 0,-21 20 0,21-21 16,0 21-16,0 1 0,-22-1 16,22 0-16,-21 22 0,21-22 0,-21 1 15,21 20-15,0-21 0,0 1 16,0-1-16,0 0 0,0-20 0,0 20 15,0-21-15,0 0 0,0 0 16,0 1-16,21-22 16,0 0-16,1 0 15,-1 0-15,0-22 0,0 1 0,0 0 16,0 0 0,1 0-16,-1 0 0</inkml:trace>
  <inkml:trace contextRef="#ctx0" brushRef="#br2" timeOffset="103587.88">21865 656 0,'0'0'0,"-21"0"0,0 0 0,0 0 16,-1 0-16,1 0 0,42 0 31,1 0-16,-1 0-15,21 0 0,-21 0 16,22 0-16,-22 0 0,21 0 0,0-21 16,-20 21-16,20 0 0,0 0 0,-21 0 15,22-21-15,-22 21 0,0 0 16,0-21-16,0 21 16,1-21-16,-1 21 0</inkml:trace>
  <inkml:trace contextRef="#ctx0" brushRef="#br2" timeOffset="104092.76">22669 508 0,'22'0'31,"-1"0"-31,0 0 0,0 0 0,0 0 15,0 0-15,22 0 0,-22 0 16,21 0-16,-21 0 0,1 0 0,-1 0 16,0 0-16,-21-21 0,-21 21 31,0 0-15,-1 0-16,-20-21 0,21 21 15,0 0-15,-22 0 0,22 0 0,0 0 16,0 0-16,0 0 0,0 0 15,-1 0-15,1 0 0,0 21 0,21 0 16,-21-21-16,0 21 16,21 0-16,-21 1 0,21-1 0,0 0 15,0 0-15,0 21 0,0-20 16,0 20-16,-22-21 0,22 21 16,-21 1-16,21-1 0,0 0 0,-21 1 15,0-1-15,21 0 0,0 1 0,-21-1 16,21-21-16,0 22 15,0-22-15,0 0 0,0 0 0,0 0 16,0 0-16,21 1 0,0-22 0,0 0 16,0 21-16,1-21 0,-1 0 15,0 0-15,0 0 0,21 0 0,-20 0 16,-1-21-16,21-1 0,0 1 16,-20 0-16,20 0 0,0 0 0,-21 0 15</inkml:trace>
  <inkml:trace contextRef="#ctx0" brushRef="#br2" timeOffset="104708.26">23156 889 0,'0'0'0,"0"-21"15,0 0-15,21 21 16,-21-21-16,22-1 0,-22 1 15,21 21-15,-21-21 0,21 0 0,-21 0 16,0 0-16,21-1 16,0 1-16,0 0 0,-21 0 15,0 42 17,0 0-32,-21 0 15,0 1-15,21-1 0,-21 21 0,21-21 16,0 22-16,-21-1 0,21-21 15,-21 21-15,21 1 0,-22-22 0,22 0 16,0 21-16,0-20 0,0-1 16,0 0-16,0 0 0,0 0 0,0 0 15,0 1-15,0-1 16,-21-21 15,0 0-15,0 0-16,0 0 15,0 0-15,-1 0 16,1 0-16,0 0 16,42 0 46,0 0-62,1-21 0,-1 21 16,0 0-16,0 0 0,0 0 15,0 0-15,1 0 0,-1-22 16,0 22-16,0 0 16,-21-21-16,21 21 15,0-21-15,1 0 16,-22 0-16,21 0 16,0 21-16,0-22 0</inkml:trace>
  <inkml:trace contextRef="#ctx0" brushRef="#br2" timeOffset="105268.24">23685 529 0,'0'0'15,"-21"0"-15,21-21 16,21 21-1,1-21-15,-1 21 0,0 0 16,21 0-16,-21-21 0,22 21 0,-22 0 16,21 0-16,-21 0 0,22 0 15,-22 0-15,0-21 0,0 21 0,0 0 16,1 0-16,-1 0 0,0 0 16,-21 21-1,0 0-15,0 0 16,0 0-16,0 0 15,0 1-15,0-1 0,0 0 16,0 0-16,0 0 0,0 0 16,0 22-16,0-22 0,-21 21 0,0-21 15,21 22-15,-22-1 0,22 0 16,-21 1-16,21-1 0,0 0 0,0 1 16,-21-1-16,21 0 0,-21 1 15,0-22-15,21 21 0,0-21 0,-21 22 16,-1-22-16,22 0 0,-21 0 15,0-21-15,0 21 0,0 1 16,0-22-16,-1 0 0,1 21 0,0-21 0,0 0 16,0 0-16,0 0 15,-1 0-15,1 21 0,0-21 16,0 0-16,0 0 16,0 0-16,-1 0 15,22-21 32</inkml:trace>
  <inkml:trace contextRef="#ctx0" brushRef="#br2" timeOffset="107252.41">847 2096 0,'0'0'0,"-22"0"0,1 0 16,21 21-16,-21-21 15,0 0 1,42 21 0,0-21-16,0 0 15,1 0-15,-1 0 0,0 0 16,21 0-16,1 0 0,-1 0 15,0 0-15,22 0 0,-22 0 0,22 0 16,-1 0-16,1 0 16,-1-21-16,1 21 0,-1 0 0,-21 0 15,22 0-15,-22-21 0,1 21 16,-1 0-16,-21 0 0,0 0 0,0 0 16,1 0-16,-44 0 31,1 0-31,21 21 15</inkml:trace>
  <inkml:trace contextRef="#ctx0" brushRef="#br2" timeOffset="108020.56">3154 4149 0,'0'0'15,"-21"0"-15,-43 0 16,43 0-16,0 0 0,42 0 62,21 0-62,-21 0 0,22 0 16,-1 0-16,0 0 0,22 0 16,-1 0-16,1-21 0,21 21 0,-1 0 15,1-22-15,0 1 0,-1 21 0,1 0 16,0-21-16,-1 21 0,1 0 15,0-21-15,-1 21 0,1 0 0,-22 0 16,22-21-16,-21 21 0,-22-21 16,21 21-16,-20 0 0,-1 0 0,0 0 15,-20-22-15,-1 22 0,0 0 0,0 0 16,0 0-16,-42 0 62,0 0-46,0 0-16</inkml:trace>
  <inkml:trace contextRef="#ctx0" brushRef="#br2" timeOffset="132675.88">10753 2159 0,'0'-21'16,"0"0"-1,-22 21-15,1 0 16,0 0-16,0-21 0,0 21 15,0 0-15,-1 0 16,1 0-16,0 0 0,0 0 16,0 0-16,0 0 0,-1 21 15,1-21-15,0 21 0,0-21 0,-21 21 16,20 0-16,1 0 0,0 1 16,0-1-16,0 0 0,0 0 0,-1 0 15,1 22-15,21-22 0,0 21 16,-21-21-16,21 22 0,0-22 15,0 21-15,0-21 0,0 22 0,0-22 16,0 0-16,0 0 0,21 0 16,0 0-16,1-21 0,-1 22 0,0-22 15,0 0-15,0 0 0,0 0 16,1 0-16,-1 0 0,21 0 0,-21 0 16,0-22-16,1 22 0,-1-21 15,0 21-15,0 0 0,-21-21 16,21 21-16,0-21 0,1 21 15,-1 0-15,-21-21 16,21 21 15,0 0-31</inkml:trace>
  <inkml:trace contextRef="#ctx0" brushRef="#br2" timeOffset="133131.82">11663 2455 0,'0'0'0,"-43"0"16,-62 0-1,83 0-15,44 0 32,20 0-32,-21 0 0,21 0 15,1 0-15,20 0 0,1 0 16,-1 0-16,1 0 0,-1 0 15,22 0-15,0 0 0,-1 0 0,-20 0 16,20 0-16,-20 0 0,-1 0 16,1 0-16,-1 0 0,1 0 0,-43 0 15,21 0-15,-20 0 0,-1 0 16,-21-21-16,0 0 16,-21 21-1,-1-21-15,1 21 0,0 0 16,21-21-16,-21 0 15,21-1-15</inkml:trace>
  <inkml:trace contextRef="#ctx0" brushRef="#br2" timeOffset="133459.81">12573 2244 0,'0'21'16,"0"0"-16,21 0 15,0-21 1,0 21-16,1-21 0,-1 0 0,0 0 16,0 0-16,0 0 0,0 0 15,1 0-15,-1 0 0,0 0 16,0 0-16,0 0 0,0 0 0,-21 22 31,0-1-31,0 0 0,-21-21 16,0 21-16,0 0 0,0 0 15,-22 1-15,22-1 0,0 0 0,-21 21 16,21-21-16,-22 1 0,22-1 0,-21 21 16,21-21-16,-1 0 0,-20 1 15,42-1-15,-21-21 0,21 21 0,-21-21 16</inkml:trace>
  <inkml:trace contextRef="#ctx0" brushRef="#br2" timeOffset="134220.82">13885 1990 0,'-21'21'32,"21"0"-32,-21 0 15,0 0-15,21 1 0,0-1 16,-21 21-16,-1 0 0,1-20 0,0 20 16,0 0-16,21 1 0,-21-1 15,0 0-15,-1 1 0,-20 41 16,21-63-16,0 22 0,0-22 15,21 21-15,-22-21 0,1 1 0,0-1 16,21 0 0,0-42 15,0 0-31,0-1 16,0 1-16,21 21 0,-21-42 0,21 21 15,1 0-15</inkml:trace>
  <inkml:trace contextRef="#ctx0" brushRef="#br2" timeOffset="134540.75">14372 1926 0,'-21'0'15,"0"21"-15,21 1 16,-21-1-16,-1 0 0,1 0 0,0 21 16,0 1-16,-21-1 0,20 0 0,-20 1 15,21-1-15,-21 22 0,-1-22 16,22 21-16,-21-20 0,21-1 0,-22 0 16,22 1-16,0-22 0,0 21 15,21-21-15,0 1 0,0-1 16,-21-21-16,21 21 0,21-21 31,0 0-31,-21-21 0,21 21 0,0-21 16,0-1-16,22 1 0</inkml:trace>
  <inkml:trace contextRef="#ctx0" brushRef="#br2" timeOffset="135383.9">15049 2540 0,'0'0'0,"22"0"0,-1-85 31,-21 64-31,0 0 0,0 0 0,0 0 16,0 0-16,0-1 0,0 1 0,0 0 15,-21 21-15,-1-21 0,1 21 16,0 0-16,0 0 0,-21 0 0,20 0 16,-20 0-16,21 0 0,-21 0 15,20 21-15,-20 0 0,21 0 0,0 1 16,-22-1-16,22 21 0,0 0 16,0 1-16,0-22 0,21 21 15,0 1-15,0-22 0,0 0 0,0 0 16,0 0-16,0 0 0,0 1 15,0-1-15,21-21 0,0 0 0,0 0 16,22 0-16,-22 0 0,0 0 0,0 0 16,21-21-16,1 21 0,-22-22 15,21 1-15,1-21 0,-1 21 0,-21-22 16,21 22-16,1-21 0,-22 0 16,21-1-16,-21 1 0,1 0 15,-1 20-15,0-20 0,-21 0 16,0-1-16,0 22 0,0-21 0,0 21 15,0 0-15,0-22 0,0 22 16,0 0-16,0 42 16,0 0-1,0 0-15,0 22 0,0-22 16,0 21-16,0-21 0,-21 22 0,21-1 16,-21 0-16,21 1 0,-22-1 15,22 0-15,0 1 0,0-22 0,0 21 16,0 1-16,0-22 0,0 0 15,0 21-15,0-21 0,22 1 16,-1-22-16,0 0 0,0 0 16,0 0-16,0 0 0,1 0 15,20 0-15,-21-22 0,0 1 0,0 0 16,1 0-16,20 0 0,-21-22 16,0 22-16,-21-21 0,21 21 0,-21-22 15,22 22-15,-22 0 0,21 0 16,-21 0-16,0 42 15,0 0 1,0 0-16,-21 0 16,21 1-16,-22 20 0,22-21 0,-21 0 15,21 0-15,0 1 0,0-1 16,0 0-16,0 0 16,0-42 15,0 0-16,0-22-15</inkml:trace>
  <inkml:trace contextRef="#ctx0" brushRef="#br2" timeOffset="135563.82">15642 2180 0,'0'0'0,"0"-21"31,0 42 16,0 0-32,0 1-15</inkml:trace>
  <inkml:trace contextRef="#ctx0" brushRef="#br2" timeOffset="135816.16">15854 2244 0,'0'21'15,"0"0"1,0 0-16,0 0 0,0 1 0,0 20 16,0-21-16,0 21 0,0-20 15,0-1-15,0 21 0,0-21 0,0 0 16,0 1-16,0-1 0,0 0 15,0 0-15,21-42 47,0 0-47,0 0 16,0-1-16</inkml:trace>
  <inkml:trace contextRef="#ctx0" brushRef="#br2" timeOffset="136028.84">16192 2244 0,'-63'42'16,"21"-21"-1,42 22-15,-43-22 0,22 21 0,0-21 16,0 22-16,0-22 0,-1 21 16,22-21-16,-21 0 0,0 22 0,0-22 15,21 0-15,0 0 16,0 0-1,0-42 1,21 0-16,0 21 16</inkml:trace>
  <inkml:trace contextRef="#ctx0" brushRef="#br2" timeOffset="136279.85">16637 2117 0,'0'0'0,"21"0"15,0 0-15,22 0 0,-22-21 0,0 21 16,21 0-16,-21 0 0,22 0 15,-22 0-15,21 0 0,-21 0 0,1 0 16</inkml:trace>
  <inkml:trace contextRef="#ctx0" brushRef="#br2" timeOffset="136556.74">16658 2096 0,'0'84'32,"0"-63"-32,-21 1 0,21-1 15,0 0-15,-21 21 0,21-21 16,-21 22-16,21-1 0,0 0 0,-22 1 16,1 20-16,21-20 15,0-1-15,-21-21 0,21 21 0,-21 1 16,21-22-16,0 0 0,0 0 15,0 0-15,0 1 0,0-1 0,21-21 16,0 0-16,0 0 0,1 0 16,-1 0-16,0 0 0,0-21 15,21-1-15,-20 1 0,20 0 0</inkml:trace>
  <inkml:trace contextRef="#ctx0" brushRef="#br2" timeOffset="137060.67">17230 2307 0,'0'-63'31,"0"42"-31,0-1 16,0 1-16,21 21 16,0 0-16,0 0 15,0 0-15,0 0 0,1 21 16,-1 1-16,0 20 15,-21 0-15,0 1 0,0-1 0,0 0 16,0 1-16,0 20 0,-21-21 16,0 1-16,-1-1 0,1 0 0,-21-20 15,21 20-15,0-21 0,-22 0 16,22 0-16,0-21 0,0 22 16,0-22-16,-1 0 0,1 0 15,0 0 1,21-22-16,0 1 0,0 0 0,0 0 15,0 0-15,0 0 0,0-1 16,0-20-16,21 21 0,0 0 0,-21-22 16,22 43-16,-1-21 0,0 0 0,0 21 15,0 0-15,0 0 16,1 21-16,-1 0 0,-21 1 0,21-1 16,-21 0-16,21 0 0,-21 0 15,21 0-15,-21 1 0,0-1 16,21 0-16,1 0 0,-22 0 15,21-21-15,0 21 0,0-21 0,0 0 16,0 0-16,1 0 0,-1 0 16,21 0-16,-21 0 0,0 0 15,22-21-15,-22 0 0,0 0 0,21 0 0,-20 0 16</inkml:trace>
  <inkml:trace contextRef="#ctx0" brushRef="#br2" timeOffset="137528.82">17970 2117 0,'0'0'0,"22"0"47,-1 0-47,0 0 0,0 0 0,0 0 15,0 0-15,1 0 0,-1 0 16,0-21-16,0 21 0,0 0 0,0 0 15,1 0 1,-22 21-16,0 0 16,0 0-16,0 0 0,0 0 15,0 1-15,0-1 16,0 0-16,0 0 0,0 0 0,-22 0 16,22 1-16,-21 20 0,21-21 15,0 21-15,0-20 0,0 20 0,0-21 16,0 21-16,0-20 0,0 20 15,-21-21-15,21 21 0,0-20 0,-21-1 16,21 0-16,0 0 0,-21 0 16,0 0-16,-1 1 0,1-22 0,0 21 15,0-21-15,0 0 0,0 21 0,-43-21 16,43 0-16,0 0 16,0 0-16,-1 0 0,1 0 0,0 0 15,0 0-15,0 0 16,21-21-1,0 0-15,21-1 16,0 1-16,0 0 16</inkml:trace>
  <inkml:trace contextRef="#ctx0" brushRef="#br2" timeOffset="137843.82">19135 1969 0,'-43'21'32,"43"0"-32,-21 21 15,0-21-15,0 1 0,0 20 0,-1 0 16,1 1-16,-21 20 0,21-21 15,-22 22-15,1-1 0,0 1 0,-1-1 16,1 1-16,0-1 0,-1-20 16,1-1-16,0 0 0,21 1 0,-22-22 15,22 21-15,0-21 0,0 1 16,21-1-16,-21 0 16</inkml:trace>
  <inkml:trace contextRef="#ctx0" brushRef="#br2" timeOffset="138348.25">19367 2392 0,'0'0'0,"22"0"16,-22 21-1,0 0-15,0 0 0,0 1 16,0 20-16,-22 0 0,22-21 15,0 22-15,-21-22 0,0 0 0,0 21 16,21-20-16,0-1 0,-21-21 16,0 21-16,21 0 0,-22-21 31,1 0-31,21-21 16,0 0-1,0 0-15,0-22 0</inkml:trace>
  <inkml:trace contextRef="#ctx0" brushRef="#br2" timeOffset="138516.66">19346 2265 0,'0'0'15,"-21"0"1,0 0 0,21 21 15,21-21-31,0 0 15,0 21-15,22-21 0,-22 0 0,0 0 16</inkml:trace>
  <inkml:trace contextRef="#ctx0" brushRef="#br2" timeOffset="138992.87">19833 2392 0,'0'21'0,"0"0"15,0 0-15,0 1 16,-21-1-16,21 0 0,0 0 16,0 0-16,0 0 0,0 22 0,0-22 15,0 0-15,0 0 0,0 22 16,0-22-16,0 0 0,0 0 16,0 0-16,0 0 15,-21-21-15,21-21 31,0 0-31,0 0 16,0 0-16,0 0 0,0-1 0,0-20 16,0 21-16,0-21 0,21-1 15,0 22-15,0-21 0,0-1 0,1 22 16,20 0-16,-21 0 16,0 0-16,22 21 0,-22 0 0,21 0 15,-21 0-15,22 0 0,-22 21 16,0 0-16,0 0 0,-21 22 0,0-22 15,0 21-15,0 0 0,0 43 16,0-64-16,-21 22 0,0-22 16,21 0-16,-21 0 0,-1 0 15,22 0-15,-21 1 0,42-22 47,-21-22-47,22 1 16,-1 21-16,0-21 0</inkml:trace>
  <inkml:trace contextRef="#ctx0" brushRef="#br2" timeOffset="139316.65">20574 2371 0,'-21'0'15,"0"21"1,21 0-16,0 21 0,-22 1 0,22-22 15,-21 21-15,21 22 16,-21-22-16,21 0 0,-21 22 0,21-22 16,0 22-16,0-22 0,-21 22 0,0-22 15,21 21-15,-22-20 0,22 20 16,0 43-16,-21-64 0,21 22 16,-21-22-16,21 1 0,-21-1 15,21 0-15,-21-21 0,21 1 0,0-1 16,0 0-16,0 0 0,0-42 31,0 0-15,21 0-16,0-22 0,0 1 15,-21 0-15,21-1 0,1-20 16,-1 20-16,0-20 0</inkml:trace>
  <inkml:trace contextRef="#ctx0" brushRef="#br2" timeOffset="139628.79">20510 2540 0,'0'-21'0,"0"42"0,0-84 16,0 41-16,0 1 0,0-21 0,0 21 16,22 0-16,-1-1 15,0 1-15,0 21 0,21 0 16,-20 0-16,-1 0 0,21 0 16,-21 0-16,22 0 0,-22 0 0,0 21 15,0 1-15,0 20 0,-21-21 16,0 21-16,0-20 0,0 20 15,0 0-15,0-21 0,-21 22 16,-21-22-16,21 0 0,-1 0 0,-20 0 16,21 1-16,-21-1 0,20 0 15,-20-21-15,21 0 0,0 0 0,0 0 16,-1 0-16,22-21 31,22 21-31,-1-21 0,0 21 16,-21-22-16,21 22 0,0-21 15,22 0-15</inkml:trace>
  <inkml:trace contextRef="#ctx0" brushRef="#br2" timeOffset="140299.79">21145 2371 0,'0'0'0,"0"-21"0,0 42 31,0 0-31,0 0 0,0 0 0,0 22 15,0-22-15,0 21 0,0 0 16,0-20-16,0 20 0,0-21 0,0 0 16,0 0-16,0 1 0,0-1 15,0 0-15,0 0 16,22-21-16,-1 0 16,0 0-16,0 0 0,0 0 15,0-21-15,1 0 0,-1 0 16,0-22-16,0 22 0,0-21 0,22-1 15,-22 1-15,0 21 0,0-21 16,0-1-16,-21 22 0,0 0 0,21 21 16,-21-21-16,0 42 15,0 0 1,0 0-16,-21 0 0,0 22 0,21-22 16,0 21-16,0 1 0,0-22 15,0 21-15,0-21 0,0 0 16,0 22-16,0-22 0,21 0 15,0 0-15,1-21 0,-1 21 0,0-21 16,21 0-16,-21 0 0,1 0 0,20 0 16,-21 0-16,21-21 0,-20 0 15,-1 0-15,0 0 0,0-22 0,0 1 16,0 0-16,1-1 0,-1-20 16,0-1-16,0 22 0,0-21 0,-21 20 15,0 1-15,21 0 16,-21 20-16,0-20 0,22 21 0,-22 0 0,-22 42 31,1 0-15,21 0-16,-21 0 0,0 22 15,21-1-15,0 0 0,-21 1 0,21-1 16,-21 22-16,21-22 0,0 0 16,0 1-16,0-1 0,0-21 0,0 21 15,0-20-15,0-1 0,0 0 0,0 0 16,21-21-1,0 0-15,0 0 0,0 0 16,0-21-16,1 0 16,-22 0-16,21-1 0,0 1 0,0-21 15,0 21-15</inkml:trace>
  <inkml:trace contextRef="#ctx0" brushRef="#br2" timeOffset="140524.47">21865 2307 0,'0'0'0,"-21"0"0,42 0 47,0 0-47,0-21 0,1 21 15,-1 0-15,21 0 16,-21 0-16,0 0 0,1 0 0,-1 0 15,0-21-15,0 21 0,0-21 16,0 21-16,1 0 0,-1 0 0</inkml:trace>
  <inkml:trace contextRef="#ctx0" brushRef="#br2" timeOffset="141064.69">22754 2138 0,'64'0'16,"-43"0"-16,21 0 16,-21 0-16,0 0 0,22 0 15,-22 0-15,0 0 0,21 0 0,-20 0 16,-1 0-16,0 0 0,0 0 15,-21-21-15,-21 21 16,0 0 0,-22 0-16,22 0 0,-21 0 15,21 0-15,-22 0 0,1 0 16,21 0-16,0 0 0,0 0 16,-1 0-16,1 0 0,0 0 0,21 21 15,-21-21-15,0 0 16,21 21-16,-21 0 0,21 0 15,0 1-15,-22-1 0,22 0 16,-21 0-16,21 0 0,-21 0 0,21 22 16,0-1-16,0-21 0,0 22 15,-21-1-15,21 21 0,0-20 0,-21-1 16,21 0-16,0-20 0,0 20 16,0 0-16,0-21 0,0 22 0,0-22 15,0 0-15,0 0 0,21 0 16,-21 1-16,21-22 15,0 0-15,0 0 0,1 0 16,-1 0-16,0 0 0,21 0 16,-21-22-16,1 1 0,20 0 0,-21 0 15,21 0-15,1 0 0,-22-1 16,21-20-16</inkml:trace>
  <inkml:trace contextRef="#ctx0" brushRef="#br2" timeOffset="141557.81">23262 2498 0,'0'-21'16,"0"42"-16,0-64 0,21 22 0,-21 0 15,0 0-15,21 0 0,-21 0 16,22 21-16,-22-22 0,0 1 0,0 0 16,21 21-16,-21-21 15,0 42 16,0 0-31,0 0 16,0 22-16,-21-22 0,-1 21 16,22 1-16,0-1 0,-21-21 15,0 21-15,21 1 0,-21-1 0,21-21 16,0 22-16,0-22 0,0 0 16,0 0-16,0 0 0,0 0 0,0 1 15,0-1-15,-21-21 47,0 0-47,-1 0 0,1 0 0,0 0 16,0 0-16,0 0 0,-22 0 15,22 0-15,0 0 0,0 0 16,0 0-16,42 0 31,0 0-15,0 0-16,0 0 0,1 0 15,-1 0-15,0 0 0,0 0 0,0 0 16,0 0-16,1 0 0,-1-21 16,0 21-16,21-22 0,-21 1 0,1 0 15,20 0-15,0 0 0</inkml:trace>
  <inkml:trace contextRef="#ctx0" brushRef="#br2" timeOffset="142028.38">23791 2223 0,'0'0'0,"-21"0"0,0-22 32,42 1-32,0 21 15,22 0-15,-22 0 0,0 0 0,21-21 16,1 21-16,-1 0 0,-21 0 15,21-21-15,1 21 0,-22 0 0,21 0 16,-21 0-16,1 0 0,-1-21 16,0 21-16,0 0 0,-21 21 31,0 0-31,0 0 16,0 0-16,0 1 0,0-1 15,0 0-15,-21 21 0,21-21 0,0 22 16,-21-1-16,0 0 0,21 1 15,-22-1-15,22 0 0,0 1 0,-21-1 16,21 0-16,-21 1 0,21-1 16,0 0-16,-21-20 0,0 20 0,0-21 15,21 0-15,-22 0 0,1 1 16,0-1-16,21 0 0,-21 0 0,0-21 16,0 21-16,-1-21 0,1 0 0,0 0 15,-21 0-15,21 21 16,-1-21-16,1 0 0,0 0 0,0 0 15,0 0-15,0 0 0,-1 0 16,1-21-16,0 0 0,0 21 0,-21 0 16</inkml:trace>
  <inkml:trace contextRef="#ctx0" brushRef="#br2" timeOffset="142856.71">10626 3387 0,'0'0'0,"0"-21"15,0-1 1,0 44 0,0-1-1,0 0-15,0 0 0,0 21 16,0 1-16,0-1 0,0-21 0,0 22 15,0-1-15,0 0 0,0-21 0,0 22 16,0-22-16,-22 0 0,22 0 16,0 0-16,-21 1 0,21-1 15,0-42 32,0-1-47,0 1 16</inkml:trace>
  <inkml:trace contextRef="#ctx0" brushRef="#br2" timeOffset="143440.92">10583 3429 0,'0'0'0,"0"-42"15,0 21 1,0-1-16,0 1 15,21 0-15,1 21 0,-1-21 16,0 21-16,0-21 0,0 21 0,0 0 16,22 0-16,-22 0 0,21 0 15,-21 0-15,22 0 0,20 42 16,-20-21-16,-22 0 0,0 1 16,0 20-16,-21-21 0,0 0 0,0 22 15,0-22-15,-21 0 0,-21 21 0,20-21 16,-20 1-16,0-1 15,-1 0-15,22 0 0,-21 0 0,0-21 16,20 21-16,-20-21 0,21 0 16,0 0-16,21-21 31,21 21-31,0 0 0,0-21 16,0 21-16,22-21 0,-22 21 0,21 0 15,1 0-15,-1 0 0,-21 0 16,21 0-16,1 0 0,-1 21 0,0 0 15,1-21-15,-1 21 0,-21 1 16,0-1-16,22 21 0,-43-21 16,0 0-16,0 1 0,0-1 0,-21 0 15,-1 0-15,1 0 16,0 0-16,-21 1 0,-1-22 0,22 21 16,-21 0-16,0-21 0,-1 0 0,1 0 15,21 21-15,-22-21 0,22 0 16,-21 0-16,21 0 0,0 0 0,-1 0 15,1-21-15,21 0 16,-21 21-16,42 0 31,0 21-15,1-21-16</inkml:trace>
  <inkml:trace contextRef="#ctx0" brushRef="#br2" timeOffset="143812.95">11028 4466 0,'0'0'0,"-21"0"15,21 21 1,0 1-16,0-1 16,0 0-16,0 0 0,0 0 15,-22 22-15,22-22 0,0 0 16,0 21-16,0 1 0,0-22 0,-21 21 16,21 0-16,-21 1 0,21-22 0,-21 21 15,21-21-15,0 22 0,0-22 16,-21 0-16,21 0 0,0 0 0,0-42 47,0 0-47,21 0 0,-21 0 15,0 0-15,0-22 0,21 22 0,-21-21 16</inkml:trace>
  <inkml:trace contextRef="#ctx0" brushRef="#br2" timeOffset="144208.4">10901 4487 0,'0'0'0,"0"-21"0,-21 0 16,21 0 0,21 21-16,0 0 15,0 0-15,0 0 0,0 0 0,1 0 16,20 0-16,-21 0 0,21 0 16,1 21-16,-1 0 0,0 0 15,-20-21-15,20 22 0,0-1 0,1 0 16,-1 0-16,0 0 0,1 0 15,-1 1-15,-21 20 0,21-21 0,-20 21 16,-1-20-16,-21 20 0,0-21 16,0 21-16,0-20 0,0 20 0,-21-21 15,-22 21-15,22-20 0,-21 20 0,-1-21 16,1 0-16,0 0 16,-1 1-16,1-1 0,0-21 0,-1 21 0,1-21 15,0 0-15,-1 0 0,1 0 0,21 0 16,-21 0-16,20 0 0,-20 0 15,21 0-15,0 0 0,21-21 16,-21 21-16,21-21 16,21-1-1,0 1-15,0 21 16,0-21-16,22 21 0,-22-21 16,21 0-16,0 0 0</inkml:trace>
  <inkml:trace contextRef="#ctx0" brushRef="#br2" timeOffset="144564.21">12150 4805 0,'0'0'0,"-22"0"15,44 0 1,-1 0-16,0 0 0,0 0 16,21 0-16,1 0 0,-1 0 0,0 0 15,1 0-15,-1 0 0,0 0 0,22 0 16,-22 0-16,22 0 0,-22 0 16,22 0-16,-22 0 0,0-21 15,1 21-15,-1 0 0,0 0 0,-21 0 16,1 0-16,-1 0 0,0 0 15,-21-21 17,-21 21-32,0 0 15,21-22-15</inkml:trace>
  <inkml:trace contextRef="#ctx0" brushRef="#br2" timeOffset="144988.38">12996 4509 0,'0'0'0,"-21"-22"16,0 22-1,21 22 1,0-1-16,0 0 0,0 0 16,0 0-16,0 0 0,0 1 15,0-1-15,0 0 0,21 0 16,0 0-16,0-21 0,1 21 15,-1-21-15,0 0 0,21 0 0,-21 0 16,1 0-16,20 0 0,-21 0 0,0 0 16,22 0-16,-22 0 15,0-21-15,0 0 0,-42 21 32,0 0-17,0 0-15,-22 0 0,22 21 0,0-21 16,-21 21-16,20 1 0,1 20 15,-21-21-15,21 0 0,0 22 0,-22-1 16,1-21-16,21 21 0,-22-20 0,22-1 16,0 0-16,-21 0 0,21 0 15,21 0-15,-22 1 0,1-22 16,21-22 15,21 1-31,1 0 0,-1 0 0,-21-21 16,21 20-16</inkml:trace>
  <inkml:trace contextRef="#ctx0" brushRef="#br2" timeOffset="145408.72">12213 3725 0,'-21'0'16,"42"0"-16,-63 0 0,21 0 0,-1 0 0,1 0 16,42 0-1,1 0 1,20 0-16,-21 0 0,21 0 0,22 0 15,-22 0-15,22 0 0,-1 0 16,1 0-16,-1 0 0,1 0 0,20 0 16,1 0-16,0 0 0,-1 0 15,1 0-15,0 0 0,-22 0 16,22 0-16,-22 0 0,-20 0 0,-1 0 16,-21 0-16,0 0 0,1 0 15,-44 0 1,1 0-1,0 0-15,0-21 0,0 21 16,0 0-16,21-21 0,-22 21 16</inkml:trace>
  <inkml:trace contextRef="#ctx0" brushRef="#br2" timeOffset="145820.35">13250 3535 0,'-42'0'32,"42"21"-32,0 0 15,0 0-15,21 1 16,0-1-16,0-21 0,1 21 16,-1 0-16,21-21 0,-21 21 0,22-21 15,-1 0-15,-21 0 0,21 21 16,-20-21-16,20 0 0,-21 0 0,0 0 15,0 0-15,1 0 0,-1 0 16,-21-21 0,-21 21-1,-1 0-15,1 0 16,0 0-16,-21 0 0,-1 21 0,1-21 16,21 22-16,-21-1 0,-1 0 15,1 21-15,0-21 0,-1 22 0,1-22 16,21 21-16,-22 1 0,22-22 0,0 21 15,0-21-15,0 0 0,0 1 16,21-1-16,0 0 0,0 0 16,21-21 15,0 0-31,0-21 0,-21 0 0</inkml:trace>
  <inkml:trace contextRef="#ctx0" brushRef="#br2" timeOffset="148383.96">16214 4911 0,'0'-21'15,"0"-1"-15,0 1 0,-22 21 16,22-21-16,-21 21 16,21 21-1,-21 0 1,21 22-16,-21-22 0,21 21 0,-21 1 15,21-1-15,-21 21 0,21-20 16,-22-1-16,1 0 0,21 1 0,-21-1 16,0 0-16,21-20 0,0 20 15,-21-21-15,21 0 0,-21 0 0,21 1 16,0-1-16,0 0 0,0-42 47,0 0-47,0-1 0,21 1 0,0 0 15,-21-21-15,21 21 0</inkml:trace>
  <inkml:trace contextRef="#ctx0" brushRef="#br2" timeOffset="148672.66">16129 4932 0,'0'0'16,"0"-21"-16,0 0 0,21-1 0,-21 1 15,21 21-15,-21-21 0,21 0 16,1 21-16,-1 0 0,0-21 15,21 21-15,-21 0 0,22 0 0,-1 0 16,0 21-16,1 0 0,-1 0 16,0 22-16,1-22 0,-22 21 0,0 0 15,21 1-15,-42-1 0,0 0 0,0 1 16,0-1-16,0 0 16,0-20-16,0 20 0,0-21 0,-21 0 0,0 0 15,0 1-15,0-1 0,0 0 16,-1 0-16,1-21 15,0 0 1,21-21 0,0 0-16,0 0 15</inkml:trace>
  <inkml:trace contextRef="#ctx0" brushRef="#br2" timeOffset="148869.09">16150 5271 0,'-21'0'32,"42"0"-32,0 0 15,0-22-15,22 22 0,-22 0 0,21 0 16,1 0-16,-1 0 0,0 0 16,1-21-16,-1 21 0,0 0 0,1 0 15,-1-21-15,-21 21 0,21 0 0,-20-21 16,-1 0-16,21 21 0</inkml:trace>
  <inkml:trace contextRef="#ctx0" brushRef="#br2" timeOffset="149111.82">17272 4890 0,'-42'63'16,"20"-42"-16,1 22 0,0-22 15,21 21-15,-21 0 0,21-20 16,-21 20-16,21 0 0,-21-21 0,21 1 16,0 20-16,0-21 0,0 0 0,0 0 15,-22-21-15,22 22 0,0-1 16,22-21 15,-22-21-31,21-1 0,0 1 16</inkml:trace>
  <inkml:trace contextRef="#ctx0" brushRef="#br2" timeOffset="149648.82">17166 4995 0,'0'0'0,"0"-21"0,0-85 32,21 85-32,0 21 0,1 0 15,-1 0-15,0 0 0,21 0 0,1 0 16,-1 0-16,0 0 0,-21 0 15,22 0-15,-1 21 0,0-21 0,-20 22 16,20 20-16,-21-21 0,0 0 16,-21 22-16,0-22 0,0 0 15,0 21-15,-21-21 0,0 1 16,-21-1-16,20 0 0,-20 0 0,0 0 0,-1-21 16,1 21-16,0-21 0,21 0 15,-22 0-15,22 0 0,0 0 16,21-21-1,21 21 1,0 0-16,0 0 0,22 0 0,-1 0 16,-21 0-16,22 0 0,-1 0 0,0 0 15,1 0-15,-22 0 0,21 21 16,0-21-16,1 22 0,-22-1 0,21 0 16,-21 0-16,1 0 15,-1-21-15,-21 21 0,0 1 0,0-1 0,0 0 16,-43 0-16,22 0 0,-21-21 15,21 21-15,-22 1 0,-20-22 16,21 21-16,-1-21 0,1 0 0,-22 0 16,22 21-16,0-21 0,-1 0 15,1 0-15,21 0 0,-21 0 0,-1 0 16,22 0-16,0 0 0,-21-21 0,20 21 16,1 0-16,0 0 0,0-21 15,0 21-15,21-22 16,0 1-1,21 21-15,0-21 0,21 0 16,-20 21-16,20-21 0</inkml:trace>
  <inkml:trace contextRef="#ctx0" brushRef="#br2" timeOffset="150016.31">18457 5101 0,'0'0'0,"21"-127"31,-21 106-31,0 0 16,-21 21-1,0 0-15,0 0 0,0 21 16,0 0-16,-22 22 0,22-22 15,0 21-15,-21-21 0,20 22 0,1-1 16,0-21-16,0 21 0,0-20 16,21 20-16,0-21 0,0 0 0,0 0 15,0 1-15,0-1 0,0 0 0,21 0 16,0-21-16,0 0 16,0 0-16,22 0 0,-1 0 0,0 0 15,1 0-15,20 0 0,-20 0 16,-1 0-16,0-21 0,1 21 15,-22-21-15,21 0 0,-21 21 0,0-22 16,1 1-16</inkml:trace>
  <inkml:trace contextRef="#ctx0" brushRef="#br2" timeOffset="150280.82">19071 4890 0,'0'0'0,"0"-22"15,0 44 17,0-1-32,-21 21 0,21-21 0,-21 22 15,21-1-15,0-21 0,0 21 16,-21 1-16,21-1 0,0-21 0,-22 22 16,22-22-16,0 21 0,0-21 0,0 0 15,0 1-15,0-1 16,0 0-16,22-21 31,-1 0-31,-21-21 0,0 0 16</inkml:trace>
  <inkml:trace contextRef="#ctx0" brushRef="#br2" timeOffset="150611.82">19071 4868 0,'0'-21'0,"0"42"0,0-63 15,0 21-15,0 0 16,0 0-16,21 21 16,0 0-16,1-22 0,-1 22 0,21 0 15,0 0-15,-20 0 0,20 22 16,0-22-16,1 21 0,-1 0 0,-21 21 16,21-21-16,-20 22 0,-1-1 15,0 0-15,0 1 0,-21-1 16,0 0-16,0 1 0,0-22 0,-21 21 15,0 1-15,-22-22 0,1 0 16,21 0-16,-21 21 0,-1-42 0,1 22 16,0-1-16,-43 0 0,43 0 15,20-21-15,-20 0 0,21 0 16,0 0-16,0 0 0,-1 0 0,1 0 16,0 0-16,0-21 15,0 0-15,21 0 16</inkml:trace>
  <inkml:trace contextRef="#ctx0" brushRef="#br2" timeOffset="151140.12">20659 5059 0,'0'0'0,"-22"0"0,1 0 0,-42-21 31,63 0-31,21 21 31,21 0-15,1 0-16,20 0 0,-21 21 0,22-21 16,21 0-16,-22 21 0,22-21 15,-1 0-15,1 21 0,0-21 0,21 0 16,-22 0-16,1 0 0,0 21 0,-22-21 16,1 0-16,-22 0 0,0 0 15,1 0-15,-22 0 0,-42 0 31,-1-21-15,1 21-16</inkml:trace>
  <inkml:trace contextRef="#ctx0" brushRef="#br2" timeOffset="151535.9">21738 4784 0,'0'0'0,"0"-21"16,-21 21-16,0 0 0,0 0 15,21 21 1,0 0-16,0 0 0,0 0 16,0 22-16,0-22 0,21 0 15,21 0-15,-21-21 16,0 21-16,22 0 0,-22 1 0,21-22 16,1 0-16,-22 21 0,21-21 0,-21 0 15,22 0-15,-22 0 0,0 0 16,0 0-16,0 0 0,0 0 0,-21-21 15,-21 21 17,0 0-32,0 21 15,0 0-15,-22 0 0,22 0 0,-21 0 16,0 22-16,-1-22 0,1 21 16,0 1-16,-1-22 0,1 21 0,-22-21 15,22 22-15,0-22 0,21 0 16,-22 0-16,22 0 0,-21 0 15,21 1-15,21-1 0,-22 0 16,44-21 0</inkml:trace>
  <inkml:trace contextRef="#ctx0" brushRef="#br2" timeOffset="152084.57">23770 4509 0,'0'0'0,"0"-22"0,21 22 15,-21-21-15,21 21 16,-21 21 0,-21 1-1,0-1-15,0 21 0,-21 0 0,-1 1 16,1-1-16,0 22 0,-1-22 16,1 21-16,0 1 0,-1-1 0,1 1 15,0-22-15,-1 22 0,1-22 0,0 0 16,-1 1-16,22-1 15,-106 64 1,106-85-16,0-21 0,21 21 16,21-21-1,0-21 1,0 0-16,0 0 0,1 0 16,20-1-16,-21-20 0</inkml:trace>
  <inkml:trace contextRef="#ctx0" brushRef="#br2" timeOffset="152440.38">24193 4487 0,'0'0'15,"-21"0"16,0 22-31,0-1 0,0 21 0,0-21 16,-22 22-16,22-1 0,-21 0 16,-1 22-16,1-1 0,0-20 0,-22 20 15,22 1-15,0-1 0,-22-21 16,22 22-16,-1-22 0,1 1 16,0-1-16,21 0 0,-22-21 0,22 1 15,0 20-15,0-21 0,0-21 16,21 21-16,0 0 0,21-42 47,0 21-47,-21-21 0,21 21 15,0-21-15,0 0 0,1 21 16,20-21-16</inkml:trace>
  <inkml:trace contextRef="#ctx0" brushRef="#br2" timeOffset="152740.21">24405 5017 0,'0'21'15,"0"0"-15,0 0 16,0 0-16,0 0 0,-21 22 15,0-22-15,0 0 0,21 0 16,-22 0-16,22 1 0,-21-22 16,21 21-16,0 0 0,-21 0 0,21 0 15,0-42 17,0 0-17,21 0-15,-21 0 0,21-1 16,-21 1-16</inkml:trace>
  <inkml:trace contextRef="#ctx0" brushRef="#br2" timeOffset="153069.01">24490 4699 0,'0'0'0,"-21"0"0,21 21 16,0 0-1,21-21 1,0 0-16,0 0 0,0 0 16,0 0-16,1 0 0,-1 0 15,0 0-15,0-21 0,-21 0 16,0 0-16,0 0 31,-21 21-31,0 0 0,0 0 0,-1 0 16,1 0-16,0 0 15,0 21-15,0-21 0,21 21 0,0 0 16,0 0 0,0 1-16,0-1 0,0 0 15,0 0-15,21-21 0,0 21 16,0-21-16,0 21 0</inkml:trace>
  <inkml:trace contextRef="#ctx0" brushRef="#br2" timeOffset="153575.73">24977 4974 0,'-22'0'0,"22"21"16,-21-21-16,21 22 16,-21-1-16,21 0 0,-21-21 0,21 21 15,0 0-15,0 0 0,-21 22 16,21-22-16,0 0 0,0 0 0,0 0 15,-21 1-15,21-1 0,0 0 16,0 0-16,0 0 0,0 0 16,-22-21-16,22-21 47,0 0-47,0 0 15,0 0-15,0 0 0,0-1 16,22-20-16,-22 21 0,21 0 0,0-22 15,21 22-15,-21-21 0,1 0 16,20 20-16,-21 1 0,21-21 0,1 42 16,-22-21-16,21 0 0,-21 21 15,1 0-15,20 0 0,-21 21 0,0 0 16,0 0-16,-21 0 0,22 0 16,-22 22-16,0-22 0,0 21 0,0-21 15,0 22-15,0-22 0,0 0 16,0 21-16,0-20 0,-22-22 15,22 21-15,-21 0 0,21 0 0,-21-21 16,0 21-16,21-42 47,21 21-47,-21-21 16</inkml:trace>
  <inkml:trace contextRef="#ctx0" brushRef="#br2" timeOffset="153924.53">25739 4995 0,'0'0'0,"0"22"47,-22-1-47,1 0 0,21 0 0,-21 21 16,0-20-16,21 20 0,-21 0 15,0 1-15,21-1 0,-22 0 0,1 1 16,21-1-16,0 0 0,-21 1 0,0 20 16,0 1-16,21-22 0,-21 21 15,-1 1-15,1-22 0,0 1 0,0 20 16,0-21-16,0 1 0,-43 105 31,43-148-31,21 21 0,0 0 16,0-42-1,21 0 1,0 0-16,-21 0 0,21-1 0,1 1 16,-1-21-16,0 0 0,0-1 0,0-20 15</inkml:trace>
  <inkml:trace contextRef="#ctx0" brushRef="#br2" timeOffset="154253.34">25590 5101 0,'0'0'0,"0"-21"16,0 0-16,0 0 0,0 0 0,22-1 16,-1 1-16,0 0 15,0 21-15,21 0 0,1 0 0,-22 0 16,42 0-16,-20 0 0,-1 0 16,0 0-16,-20 0 0,20 21 0,-21 0 15,21 1-15,-42-1 0,0 0 16,0 0-16,0 21 0,0-20 0,-21-1 15,0 21-15,0-21 0,-21 0 16,-1 1-16,1-1 0,0-21 16,-1 21-16,-20-21 0,42 0 0,-22 21 15,1-21-15,21 0 0,0 0 16,-1 0-16,1 0 0,42-21 31,1 21-31,-1 0 16,0-21-16,0 21 0,21-21 0,-20 21 15,20-22-15</inkml:trace>
  <inkml:trace contextRef="#ctx0" brushRef="#br2" timeOffset="154996.92">26374 4932 0,'0'0'0,"21"0"15,-21-21-15,0 42 31,0 0-31,0 21 16,0-20-16,0-1 0,0 0 0,0 0 16,-21 21-16,21-20 0,-22-1 15,22 0-15,0 0 0,0 0 0,0 0 16,0 1-16,22-22 31,-1 0-31,0 0 0,0 0 16,0 0-16,0 0 0,1-22 15,20 1-15,-21 0 0,0 0 0,0 0 16,1-22-16,20 22 0,-21-21 16,0 21-16,0-22 0,-21 22 0,22 0 15,-22 0-15,21 0 0,-21 42 32,0 0-17,-21 0-15,-1 0 0,22 22 0,-21-22 16,21 0-16,0 21 0,0-20 0,0-1 15,0 0-15,0 0 16,0 0-16,0 0 0,0 1 0,21-22 16,1 21-16,20-21 0,-21 0 15,21 0-15,-20 0 0,20 0 0,0 0 16,-21 0-16,22 0 0,-1-21 16,-21-1-16,22 1 0,-1-21 0,-21 0 15,0-1-15,22 1 0,-22 0 0,0-22 16,0 1-16,0 20 0,0-20 15,1 20-15,-22 1 0,21-21 0,-21 41 16,0-20-16,0 21 0,0-21 16,0 20-16,0 1 0,-21 21 31,21 21-31,-22 1 0,22-1 16,-21 0-16,0 21 0,21-21 15,0 43-15,-21-22 0,0 1 0,21 20 16,0-21-16,0 22 0,0-22 15,-21 1-15,21-1 0,0 0 0,0 1 16,0-22-16,0 0 0,21 0 0,0 0 16,0 0-16,0 1 0,0-22 15,22 0-15,-22 0 0,0 0 0,21 0 16,-20 0-16,-1 0 0,0-22 16,0 22-16,0-21 0,0 0 0,1 0 15,-1 0-15,0-22 16,0 22-16,0 0 0,0-21 0,-21 21 15</inkml:trace>
  <inkml:trace contextRef="#ctx0" brushRef="#br2" timeOffset="155304.74">27284 4741 0,'0'0'0,"0"-21"16,21 21 0,0 0-16,21 0 15,-20-21-15,20 21 0,-21 0 0,21 0 16,1 0-16,-1-21 0,0 21 16,-20 0-16,20 0 0,0 0 0,-21 0 15,22 0-15,-22 0 0,0 0 16,0-21-16,0 21 0,1 0 15,-44 0 32</inkml:trace>
  <inkml:trace contextRef="#ctx0" brushRef="#br2" timeOffset="171064.33">7599 10964 0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21:04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4530 0,'0'0'0,"0"-445"0,0-20 0,0 41 16,0 64-16,0 85 0,0 64 0,0 41 16,0 43-16,0 43 0,0-1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21:07.2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1524 275 0,'0'0'0,"0"-21"16,0 0-16,-21 21 15,21-21 1,0-22-16,0 65 63,0-1-48,0 0-15,21 0 0,0 21 16,0-20-16,0-1 0,1 21 15,-22-21-15,21 22 0,0-22 0,0 21 16,0-21-16,0 22 16,1-22-16,-1 21 0,0-21 0,-21 0 15,21 1-15,-21-1 0,21 21 16,-21-21-16,0 0 0,0 1 16,21-1-16,-21 0 0,22 0 15,-22-42 32,0 0-47,0 0 0</inkml:trace>
  <inkml:trace contextRef="#ctx0" brushRef="#br0" timeOffset="376.99">1990 212 0,'-22'21'31,"1"0"-31,0 0 15,0 0-15,0 22 0,0-22 16,-1 21-16,1-21 0,0 22 0,-21-1 16,21 0-16,-22 1 0,22-1 15,-21 0-15,-1 1 0,22-1 16,0 0-16,-21 1 0,21-1 0,-1-21 16,1 0-16,21 22 0,-21-22 15,21 0-15,21-42 47,0 0-31,1 0-16,-1-1 0</inkml:trace>
  <inkml:trace contextRef="#ctx0" brushRef="#br0" timeOffset="784.96">2201 593 0,'0'-21'16,"-21"21"0,0 0-1,21 21-15,0 0 16,0 0-16,0 0 0,0 0 15,0 1-15,0 20 0,0 0 0,0 1 16,0-1-16,0 0 0,0 22 16,0-1-16,0 1 0,0-1 0,0 1 15,0-1-15,0 1 0,0-1 16,0 1-16,-21-1 0,21 1 0,-21-22 16,21 22-16,-22-22 15,22 21-15,-21-20 0,21-1 0,0-21 16,0 22-16,-21-22 0,21 0 15,0 0-15,0-42 32,0-21-32,0 20 15,0-20-15,0 0 0,0-1 16,0 1-16,0-21 0</inkml:trace>
  <inkml:trace contextRef="#ctx0" brushRef="#br0" timeOffset="1156.16">2095 677 0,'0'0'0,"-21"-21"0,21 0 16,0 0-16,0 0 16,0 0-16,0-1 15,21 1-15,1 21 16,20-21-16,-21 0 0,21 21 0,-20-21 15,20 21-15,0 0 0,1 0 16,-1 0-16,0 0 0,1 0 16,-1 21-16,-21 0 0,0 0 15,0 0-15,-21 1 0,0-1 0,0 21 16,0-21-16,-21 0 0,0 22 16,0-1-16,-21-21 0,-1 22 15,-20-22-15,20 21 0,1-21 0,0 0 16,-1 1-16,1-1 0,21 0 15,0-21-15,-22 21 0,22 0 16,0-21-16,21-21 31,0 0-31,21 21 0,0-21 16,22 21-16</inkml:trace>
  <inkml:trace contextRef="#ctx0" brushRef="#br0" timeOffset="1760.96">3196 614 0,'0'-21'0,"0"42"0,0-63 0,0 20 16,0 1-16,0 0 0,0 0 15,-21 0 1,0 21-16,0 0 16,-1 0-16,1 0 0,0 0 15,0 0-15,0 0 0,0 21 0,-1 0 16,-20-21-16,21 42 0,-21-20 16,20-1-16,-20 21 0,21-21 0,0 22 15,0-1-15,-1 0 0,1 1 16,21-1-16,-21-21 0,21 21 0,0-20 15,0 20-15,0-21 0,0 0 16,21-21-16,0 21 0,1-21 0,-1 0 16,0 0-16,0 0 0,0 0 15,0 0-15,1-21 0,20 0 16,-21 0-16,21 0 0,-20 0 16,-1-22-16,0 1 0,0 0 0,0 20 15,0-20-15,1 0 0,-22-1 16,21 22-16,-21-21 0,0 21 0,0 0 15,0-1-15,0 1 16,0 42 15,0 1-31,0-1 0,0 0 0,0 0 16,0 0-16,0 22 16,0-22-16,0 21 0,0-21 0,0 22 0,0-1 15,0-21-15,0 21 16,0-20-16,21-1 0,-21 0 0,0 0 15,21 0-15,0 0 0,0-21 16,1 0-16,-1 0 16,0-21-16,0 0 15</inkml:trace>
  <inkml:trace contextRef="#ctx0" brushRef="#br0" timeOffset="2065.35">3641 296 0,'0'0'0,"0"22"31,0-1-15,-22 0-16,22 21 0,0-21 0,-21 22 15,0-1-15,21-21 0,0 22 0,0-1 16,0 0-16,0 1 0,-21-1 15,21 0-15,-21 1 0,21-1 0,0-21 16,0 21-16,0-20 0,-21 41 16,21-42-16,0 0 15,21-21 17,0-21-17,0 0-15,0-21 0</inkml:trace>
  <inkml:trace contextRef="#ctx0" brushRef="#br0" timeOffset="2603.61">4022 318 0,'0'-22'15,"0"44"16,0-1-31,0 21 0,0-21 16,0 0-16,0 22 0,0-1 16,0 0-16,0-20 0,0 20 0,-22 0 15,22 1-15,0-1 0,0 0 16,0 1-16,-21-1 0,21-21 0,-21 21 16,21-20-16,0 20 0,0-21 15,0 0-15,0 0 0,-21 1 16,21-44 15,0 1-15,0 0-16,0 0 0,0 0 0,0-22 15,0 1-15,21 21 0,0-21 16,-21-1-16,21 1 0,1 21 0,-1-22 16,0 22-16,21 0 0,-21-21 15,1 21-15,-1-1 0,21 22 0,-21-21 16,0 21-16,22 0 0,-22 0 15,0 0-15,21 21 0,-20 1 0,-1-1 16,-21 0-16,21 0 0,-21 21 0,21-20 16,-21 20-16,0-21 0,0 21 15,0-20-15,0 20 0,0-21 16,0 0-16,-21 0 0,0 1 16,21-1-16,0 0 0,-21-21 15,21 21-15,-22-21 0,1 0 16,21-21-1,0 0-15</inkml:trace>
  <inkml:trace contextRef="#ctx0" brushRef="#br0" timeOffset="2856.93">3471 614 0,'0'42'15,"43"-42"1,-22-21-16,21 0 0,0 21 16,1 0-16,-22 0 0,21 0 15,1 0-15,-22-21 0,21 21 0,-21 0 16,22 0-16,-22 0 0,0 0 15,0 0-15,43 0 16,-22-21-16</inkml:trace>
  <inkml:trace contextRef="#ctx0" brushRef="#br0" timeOffset="3692.76">5842 318 0,'0'0'0,"0"-22"0,21 1 0,-21 0 15,0 0-15,0 0 0,0 0 0,0-1 16,0 44 15,0-1-31,0 0 0,0 21 16,0 1-16,0-1 0,0-21 16,0 21-16,0 1 0,0-1 0,0 0 15,0 1-15,0-1 0,0 0 16,0 1-16,0-1 0,0 0 0,0 1 15,0-22-15,0 0 16,-21 21-16,21-20 0,0-1 16,-21-21-16,0 0 31,21-21-31,0-1 0,0 1 0,0 0 16,0 0-16,0-21 0,0 20 15,0-20-15,21 21 0,0-21 0,-21 20 16,21 1-16,0-21 0,0 21 0,1 0 15,20-1-15,-21 1 0,21 0 16,-20 0-16,20 21 0,-21-21 0,21 21 16,-20 0-16,-1 0 15,21 0-15,-21 0 0,0 21 0,22 0 16,-22 0-16,0 0 0,0 1 16,-21-1-16,0 0 0,0 0 0,0 21 15,0-20-15,-21-1 0,0 21 16,0-21-16,-22 22 0,22-22 0,-21 0 15,0 0-15,-1 0 0,1 0 16,0 1-16,-1-22 0,22 21 0,-21-21 16,21 0-16,-1 0 0,1 0 0,21-21 31,0-1-31,0 1 16,0 0-16,21 21 15,22-21-15,-22 0 0,0 0 0</inkml:trace>
  <inkml:trace contextRef="#ctx0" brushRef="#br0" timeOffset="4031.94">6562 487 0,'0'42'31,"0"-21"-31,0 1 16,-22-1-16,1 21 15,21-21-15,0 22 0,0-22 16,0 21-16,0-21 0,0 22 0,0-22 16,0 0-16,0 0 0,0 0 15,21 0-15,1 1 0,-1-22 0,0 0 16,0 0-16,21 0 0,1 0 16,-22-22-16,21 1 0,1 0 0,-1 0 15,-21 0-15,21-22 0,-20 22 16,-1 0-16,21 0 0,-42-21 0,21 20 15,0 1-15,-21 0 0,22 0 16,-22 0-16,0 0 0,0-1 16,-22 22 15</inkml:trace>
  <inkml:trace contextRef="#ctx0" brushRef="#br0" timeOffset="4404.96">6943 1101 0,'0'0'0,"21"21"15,0 21-15,-21-21 0,21 22 16,-21-1-16,21 0 0,0 1 0,1 20 16,-22-20-16,0 20 0,0-21 0,0 22 15,0-1-15,0-20 0,0 20 16,0-20-16,0 20 0,0-21 0,0 1 16,0-1-16,0-21 0,0 22 15,0-22-15,-22 0 0,22 0 16,-21 0-16,0-21 0,0 0 0,0 0 15,0 0-15,-1 0 0,1 0 0,0-21 16,0 0-16,-21 0 0,20-22 16,-20 22-16,21-21 0,0-22 0,-22 22 15,22-21-15,0-1 0,21 1 0,0-1 16,0 22-16,0-22 0,0 1 16,0 20-16,0 1 0,21-21 0,0 20 15,1 1-15,-1 21 0,21-22 16,-21 1-16,22 21 0,-22-21 0,21 20 15,0-20-15,-20 21 0,20 0 16,-21 0-16,21-1 0,-20 1 16,20 21-16,-21-21 0,0 0 0,0 21 15,1-21-15,-1 0 16</inkml:trace>
  <inkml:trace contextRef="#ctx0" brushRef="#br0" timeOffset="5061.72">7048 699 0,'0'21'0,"0"0"15,0 0-15,0 0 16,0 0-16,0 1 0,0-1 0,0 21 16,0-21-16,0 22 0,0-22 15,-21 21-15,21-21 0,0 0 16,0 22-16,-21-22 0,0 0 16,21 0-16,-21 0 0,21 1 15,0-1-15</inkml:trace>
  <inkml:trace contextRef="#ctx0" brushRef="#br0" timeOffset="5732.16">8848 402 0,'0'0'15,"0"-21"-15,-43-21 16,22 21 0,0 21-1,0 0-15,21 21 0,-21 0 16,21 0-16,-22 0 0,1 0 0,0 22 15,21-22-15,-21 21 0,0 1 16,0-22-16,21 21 0,-22 0 0,1 1 16,21-1-16,0-21 0,-21 22 15,0-1-15,0-21 0,21 0 16,0 22-16,0-22 0,-21-21 0,21 21 16,-22-21-16,22 21 15,0-42 1,0 0-1,0 0-15,0-1 0,0-20 0,0 21 16</inkml:trace>
  <inkml:trace contextRef="#ctx0" brushRef="#br0" timeOffset="6020.89">8721 381 0,'0'-21'0,"0"42"0,21-63 0,0 21 16,0 21-16,-21-22 0,21 22 0,0 0 15,1 0-15,-1 0 16,0 0-16,21 0 0,-21 22 16,1-1-16,-1 0 0,0 0 15,0 21-15,0 1 0,0-22 0,-21 21 16,0 1-16,0-1 0,0 0 16,0 1-16,0-1 0,0 0 0,0 1 15,0-22-15,0 21 0,-21-21 16,21 22-16,-21-22 0,21 0 0,-21-21 15,21 21-15,-21-21 16,0 0 0,21-21-16,0 0 0,-22 21 15,1-21-15</inkml:trace>
  <inkml:trace contextRef="#ctx0" brushRef="#br0" timeOffset="6256.3">8488 762 0,'0'0'16,"-21"0"-16,42 0 15,0 0 1,0 0-16,21 0 0,-20-21 16,20 21-16,0 0 0,22-21 0,-22 21 15,22 0-15,-22-21 0,21-1 16,-20 22-16,-1 0 0,0-21 0,1 21 15,-1 0-15,-21 0 0,0-21 16,1 21-16,-1 0 0,-21-21 0,0 0 16</inkml:trace>
  <inkml:trace contextRef="#ctx0" brushRef="#br0" timeOffset="6560.52">9546 339 0,'0'-21'0,"0"42"31,0 0-31,0 0 16,0 0-16,-21 22 0,21-22 0,0 21 15,0-21-15,-21 22 0,21-22 16,-21 21-16,-1-21 0,22 22 0,0-1 15,-21-21-15,21 21 0,-21-20 16,21 20-16,0-21 0,0 0 0,0 0 16,0 1-1,0-44 17,21 1-32,0 0 0,1-21 0,-1 21 15,0-1-15</inkml:trace>
  <inkml:trace contextRef="#ctx0" brushRef="#br0" timeOffset="6812.94">9715 296 0,'0'0'0,"0"-21"0,22 21 16,-22 21 0,0 1-1,0 20-15,0-21 0,0 21 16,0-20-16,0 20 0,0 0 0,0 1 15,0-22-15,0 21 0,0 0 16,0-20-16,-22 20 0,22 0 0,0-21 16,0 1-16,0 20 0,-21-21 15,21 0-15,0 0 0,0-42 47,0 0-47</inkml:trace>
  <inkml:trace contextRef="#ctx0" brushRef="#br0" timeOffset="7068.01">9334 635 0,'0'0'15,"43"0"16,-22 0-15,0 0-16,0 0 0,0 0 16,22 0-16,-22-21 0,0 21 0,0 0 15,22 0-15,-22 0 0,0 0 16,21 0-16,-21 0 0,1 0 16,-1 0-16,0-21 0,0 21 15,0 0-15,0 0 0</inkml:trace>
  <inkml:trace contextRef="#ctx0" brushRef="#br0" timeOffset="7688.97">10054 677 0,'-21'0'0,"42"0"0,-63 0 0,21 0 31,-1 0-16,22-21 1,22 0 0,-1 21-16,0-21 15,0 21-15,0-21 0,0 21 16,22 0-16,-22 0 0,0 0 0,0 0 16,0 0-16,22 0 0,-22 0 15,0 0-15,0 21 0,0-21 0,1 21 16,-1 0-16,-21 0 0,0 22 15,0-22-15,0 0 0,0 21 16,0-20-16,0 20 0,0-21 0,-21 0 16,-1 22-16,1-22 0,0 0 15,0 0-15,0-21 0,21 21 0,-21-21 16,-1 0-16,22-21 31,0 0-15,0 0-16,0 0 0,22-1 0,-1 1 15,0-21-15,0 21 0,0 0 16,22-22-16,-22 22 0,0 0 0,21-21 16,-21 20-16,1 1 0,20 0 0,-21 21 15,0-21-15,0 21 16,1 0-16,-1 0 0,0 0 0,0 0 16,-21 21-1,0 0-15,0 0 0,0 22 16,0-22-16,0 0 0,0 0 15,0 0-15,0 1 0,0-1 0,0 0 16,0 0-16,-21 0 0,21 0 0,0 1 16,-21-22-16,21-22 47,0 1-47,0 0 15,0 0-15,0-21 0</inkml:trace>
  <inkml:trace contextRef="#ctx0" brushRef="#br0" timeOffset="7876.77">10668 381 0,'-42'-21'16,"20"21"-1,1 0 1,21 21-1,21-21 17</inkml:trace>
  <inkml:trace contextRef="#ctx0" brushRef="#br0" timeOffset="8607.95">11007 233 0,'0'0'0,"0"-21"0,-43 21 31,43 21-15,0 0-16,0 21 15,0-20-15,0 20 0,0-21 16,0 21-16,0 1 0,0-22 0,0 21 15,0 1-15,0-1 0,0 0 0,0-21 16,-21 22-16,21-1 0,0-21 16,-21 22-16,21-22 0,0 0 0,0 0 15,0 0-15,0 0 0,-21-21 16,0-21 15,21 0-31,0 0 0,0-21 16,0 20-16,0 1 0,0 0 15,0-21-15,21 21 0,0-1 16,0-20-16,0 21 0,22 0 0,-22 0 16,0-1-16,21 1 0,1 0 15,-22 21-15,21 0 0,0-21 0,1 21 16,-22 0-16,21 0 0,1 21 16,-22 0-16,21-21 0,0 21 0,-20 1 15,-1 20-15,0-21 0,0 0 16,-21 0-16,0 22 0,0-22 0,0 21 15,-21-21-15,0 1 0,-22-1 16,22 21-16,-42-21 0,20 0 0,1 1 16,-21-22-16,20 21 0,-20-21 0,20 0 15,1 0-15,-21 0 16,41 0-16,-20 0 0,21 0 0,-21 0 16,20 0-16,22-21 31,22 21-31,-1-22 15,0 1-15,21 21 0,1-21 0,-22 0 16,42 21-16</inkml:trace>
  <inkml:trace contextRef="#ctx0" brushRef="#br0" timeOffset="9351.87">11726 550 0,'0'0'0,"0"22"47,0-1-32,-21 0-15,21 0 0,0 0 0,0 0 16,-21 1-16,21-1 0,0 21 16,0-21-16,0 0 0,0 22 0,0-22 15,0 0-15,0 0 0,0 0 0,0 1 16,21-1-1,0-21-15,0 0 0,1 0 16,-1 0-16,0 0 0,0-21 16,0-1-16,0 1 0,1 0 0,-1 0 15,0 0-15,0 0 0,0-22 0,0 22 16,1-21-16,-22 21 0,21-22 16,-21 22-16,0 0 0,21-21 0,-21 20 15,21 22-15,-21-21 0,0 0 16,21 21-16,-21 21 15,0 0-15,0 1 16,0 20-16,0-21 0,-21 0 16,21 22-16,-21-22 0,21 0 0,0 21 15,0-21-15,0 1 16,0 20-16,0-21 0,0 0 0,0 0 16,0 1-16,0-1 15,21-21-15,0 0 0,22 0 0,-22 0 16,0 0-16,0 0 0,21-21 15,-20-1-15,20 1 0,-21 0 0,0-21 16,22 21-16,-22-22 0,0 1 0,0 0 16,0-1-16,0 1 0,-21 0 15,0-1-15,22-20 0,-22 20 0,0 1 16,0 0-16,0 21 16,0-22-16,0 22 0,0 0 15,0 42 1,0 0-16,0 22 15,0-22-15,-22 21 0,22 0 0,0 1 16,-21-1-16,21 0 0,0 1 16,0-1-16,-21 0 0,21-20 0,-21 20 15,21 0-15,0 1 0,-21-22 16,21 0-16,0 21 0,0-21 0,0 1 16,0-1-16,21-21 15,0 0-15,0 0 16,-21-21-16,21-1 0,1 1 15,-1 0-15,0 0 0,0 0 16</inkml:trace>
  <inkml:trace contextRef="#ctx0" brushRef="#br0" timeOffset="9792.62">12827 656 0,'-21'21'15,"42"-21"17,0-21-17,0 21-15,0-21 16,1 21-16,-22-21 0,21 21 16,0-21-16,0 0 0,0 21 0,-21-22 15,0 1-15,21 0 16,-42 21 15,0 0-31,0 0 0,0 21 16,0 0-16,-1 1 0,1-1 15,21 0-15,-21 0 0,0 21 16,21-20-16,0-1 0,0 0 0,-21 0 16,21 0-16,0 22 0,0-22 15,0 0-15,0 0 0,0 0 16,0 0-16,0 1 0,0-1 15,21-21 1,0 0-16,0 0 0,22 0 16,-22 0-16,0-21 0,21 21 15,1-22-15,-22 1 0,21 0 0,0 0 16,22 0-16,-22 0 0,1-1 16</inkml:trace>
  <inkml:trace contextRef="#ctx0" brushRef="#br0" timeOffset="10200.37">13631 593 0,'0'0'0,"21"-21"0,1-1 0,-1 1 0,0 21 15,-21-21-15,0 0 0,0 0 16,-21 21 0,0 0-16,-1 0 15,1 0-15,0 21 0,0 0 16,0-21-16,0 21 0,-1 0 0,1-21 16,0 22-16,21-1 0,0 0 0,-21-21 15,21 21-15,0 0 0,0 0 16,0 1-1,21-22-15,0 0 0,0 21 16,1-21-16,-1 0 0,0 0 0,0 21 16,0-21-16,0 0 0,1 0 0,-1 0 15,0 0-15,0 21 0,0-21 16,0 0-16,1 21 16,-22 0-1,0 1-15,-22-1 16,1 0-1,0-21-15,0 0 0,0 0 0,-22 21 16,22-21-16,0 0 0,-21 0 0,21 0 16,-1 21-16,1-21 0,0 0 15,0 0-15,21-21 32,0 0-17,0 0-15,0 0 16</inkml:trace>
  <inkml:trace contextRef="#ctx0" brushRef="#br0" timeOffset="10580.16">12446 339 0,'0'0'0,"-21"0"16,42 0 0,0 0-1,21 0-15,-20 0 0,20 0 16,0 0-16,1 0 0,-1 0 0,0 0 15,22 0-15,-22 0 0,0 0 16,1 0-16,20 0 0,-20 0 0,-22 0 16,21 0-16,-21 0 15,0 0-15,1 0 0,-1 0 0,-42 0 47,-1 0-47,1 0 0,0 0 16,0 0-16</inkml:trace>
  <inkml:trace contextRef="#ctx0" brushRef="#br0" timeOffset="12320.48">1757 1609 0,'0'0'0,"-21"0"0,-1 0 0,-20 0 16,21 0-16,0 0 0,0 0 16,-1 0-16,-20 0 0,21 0 15,0 0-15,0 0 16,42 0 15,0 0-15,0 0-16,0 0 0,0 0 0,1 0 15,20 0-15,-21 0 0,0 0 16,22 0-16,-22 0 0,0 0 0,21 0 16,-21 0-16,22 0 0,-1 0 15,-21 0-15,22 0 0,-1 0 0,0 0 16,22 0-16,-22 0 0,22 0 16,-1 0-16,22 0 0,-22-21 0,22 21 15,0 0-15,-22 0 16,22 0-16,-1 0 0,1-22 0,-21 22 15,20 0-15,1 0 0,0 0 16,20-21-16,-20 21 0,21 0 0,-21 0 16,20 0-16,1 0 0,0-21 15,0 21-15,0 0 0,0 0 0,21 0 16,-22 0-16,22-21 0,-21 21 16,21 0-16,-21 0 0,0 0 0,21 0 15,-21 0-15,0 0 0,21 0 0,-22 0 16,22 0-16,-21 0 0,0 0 15,0 0-15,-21-21 0,20 21 0,1 0 16,0 0-16,21 0 16,-21 0-16,0 0 0,0 0 0,-1 0 15,1 0-15,-21-21 0,21 21 0,0 0 16,21 0-16,-22 0 0,1 0 16,0 0-16,21-22 0,-21 22 0,0 0 15,-22-21-15,22 21 0,0 0 16,0 0-16,0 0 0,0-21 0,-1 21 15,22 0-15,-21 0 0,-21 0 16,21-21-16,0 21 0,21 0 0,-22 0 16,22 0-16,-21-21 0,21 21 0,0 0 15,-21 0-15,0 0 0,21 0 16,0 0-16,-21-21 0,21 21 16,0 0-16,0 0 0,0 0 15,0 0-15,-21 0 0,21 0 0,0 0 16,0 0-16,0 0 0,0 0 0,-22 0 15,22 0-15,-21 0 0,0 0 16,21 0-16,-21 0 0,0 0 0,0 0 16,-1 0-16,1 0 0,0 0 15,-21 0-15,21 0 0,-22 0 0,-20 0 16,20 0-16,1 0 0,-21 0 16,-1-22-16,1 22 0,-1 0 0,1 0 15,-22 0-15,21 0 0,-20 0 16,-1-21-16,-21 21 0,22 0 15,-22 0-15,0 0 0,0 0 0,0 0 16,-21-21 15,-21 21 1,0 0-17,0 0-15</inkml:trace>
  <inkml:trace contextRef="#ctx0" brushRef="#br0" timeOffset="28756.46">825 2498 0,'0'21'0,"0"0"32,22-42-1,-1 0-15,0 0-16,0 21 0,-21-22 15,21 1-15,0 0 0,1 0 16,-22 0-16,0 0 0,21-1 15,-21 1-15,0 0 16,0 0-16,-21 0 16,-1 21-16,1 0 15,0 0-15,0 0 0,0 0 16,0 21-16,-1-21 0,1 21 0,-21 0 16,21 0-16,0-21 0,-22 43 15,22-22-15,0 0 0,0 0 0,21 0 16,0 1-16,0-1 0,0 0 15,0 0-15,0 0 0,0 0 16,21 1-16,-21-1 0,42-21 0,-21 21 16,1-21-16,-1 21 0,21-21 15,-21 21-15,0-21 0,1 21 16,20-21-16,-21 22 0,0-1 16,0 0-16,-21 0 0,22 0 15,-22 0-15,0 1 16,0-1-16,-22 0 0,1 0 0,0 0 15,0-21-15,-21 21 0,-1 1 16,22-22-16,-21 0 0,-22 21 16,22-21-16,0 0 0,-22 0 0,22 0 15,-22 0-15,22-21 0,0-1 16,-1 1-16,1 21 0,0-21 16,20 0-16,-20 0 0,21 0 0,0-1 15,21 1-15,0 0 16,0 0-16,0 0 0,21 21 15,21 0-15,-21-21 0,22 21 16,-1 0-16,-21-22 0,22 22 0,-1 0 16,0 0-16,1 0 0</inkml:trace>
  <inkml:trace contextRef="#ctx0" brushRef="#br0" timeOffset="29460.38">1143 2582 0,'0'0'0,"0"-21"0,0 42 31,0 1-31,0-1 16,0 0-16,0 0 0,0 0 16,0 0-16,0 1 0,0-1 15,0 0-15,0 21 0,0-21 0,0 1 16,0-1-16,0 0 15,21 0 1,0-21-16,0 0 0,1 0 0,-1 0 16,0 0-16,0 0 0,0-21 15,0 21-15,1-21 0,20 0 16,-21-1-16,0 1 0,0 0 16,1 0-16,-22 0 0,21 0 0,0-1 15,-21 1-15,0 0 0,0 0 16,0 0-16,0 0 0,0 42 47,0 0-47,0 0 15,-21 21-15,21-20 0,0-1 16,-21 21-16,21-21 0,0 22 0,0-1 16,0 0-16,0-21 15,-22 22-15,22 20 0,0-20 0,-21 20 16,21-21-16,0 22 0,0-1 15,0 1-15,0-22 0,0 22 0,0-1 16,0-20-16,0 20 0,0-21 16,0 1-16,0 20 0,0-20 0,-21-1 15,21 21-15,-21-20 0,0-1 16,0-21-16,-1 22 0,1-1 0,0-21 16,-21 0-16,-1 0 0,22 1 15,-21-22-15,-22 0 0,22 0 16,0 0-16,-1-22 0,-20 1 0,-1-21 15,22 0-15,0-1 0,-22 1 16,22 0-16,21-1 0,-22-20 16,22 20-16,0 1 0,21 0 15,0-22-15,0 22 0,0 0 0,0-22 16,21 22-16,22-22 0,-22 22 16,21-22-16,-21 22 0,22 0 0,-1-1 15,0 1-15,22 0 0,-22 21 16,0-22-16,1 22 0,20 0 0</inkml:trace>
  <inkml:trace contextRef="#ctx0" brushRef="#br0" timeOffset="29980.26">1757 2625 0,'0'0'0,"-21"0"31,21 21-31,0 0 16,-22 0-16,22 0 0,0 1 0,0-1 15,0 0-15,0 0 0,0 21 16,0-20-16,0-1 0,0 0 16,0 0-16,0 0 0,0 0 0,0 1 15,0-1 1,-21-21-16,0 0 31,21-21-31,0-1 16,0 1-16,0 0 0,0 0 15,0-21-15,0 20 0,0 1 0,0-21 16,0 21-16,21-22 0,22 22 16,-22 0-16,0-21 0,21 21 0,-21-1 15,22 1-15,-1 21 0,-21-21 16,22 21-16,-1 0 0,-21 0 0,21 21 15,-20 0-15,-1 1 16,0 20-16,0-21 0,-21 21 0,0-20 16,0 20-16,0-21 0,0 21 15,0-20-15,-21-1 0,0 21 16,0-21-16,21 0 0,-22-21 0,22 22 16,0-1-16,-21-21 15,21-21 16,0-1-15</inkml:trace>
  <inkml:trace contextRef="#ctx0" brushRef="#br0" timeOffset="30276.97">2561 2265 0,'0'0'16,"-21"0"-1,21 21-15,0 0 0,0 0 16,0 1-16,-21-1 0,21 21 0,0 0 16,-21 22-16,21-22 0,-22 1 15,22-1-15,-21 21 0,21-20 16,-21-1-16,0-21 0,21 22 0,0-22 15,0 0-15,0 0 0,-21 0 16,21 0-16,21-21 31,-21-21-31,21 21 0,0-21 0,-21 0 16</inkml:trace>
  <inkml:trace contextRef="#ctx0" brushRef="#br0" timeOffset="30508.82">2286 2604 0,'0'0'0,"21"0"31,0 0-31,0 0 16,1 0-16,-1-22 15,0 22-15,0 0 0,0 0 0,0 0 16,-21-21-16,22 21 0,-1 0 16,0 0-16</inkml:trace>
  <inkml:trace contextRef="#ctx0" brushRef="#br0" timeOffset="31127.87">3069 2773 0,'0'-21'0,"21"0"15,-21-1-15,0 1 16,0 0-16,0 0 0,0 0 0,0 0 15,0-1-15,0 1 0,0 0 16,0 0-16,0 0 0,-21 0 0,0-1 16,0 1-16,0 21 0,-1 0 15,-20 0-15,21 0 16,0 0-16,0 21 0,-22 1 0,22-1 16,-21 0-16,21 21 0,-22-21 15,22 22-15,-21-1 0,21 0 0,-1-20 16,22 20-16,0 0 0,0-21 15,0 1-15,0-1 0,0 0 16,0 0-16,22 0 0,-1-21 0,0 0 16,0 0-16,21 0 0,-20 0 15,20 0-15,-21 0 0,21 0 0,-20-21 16,20 0-16,-21 21 0,21-42 16,-20 20-16,-1 1 0,0 0 0,0-21 15,0 21-15,0-22 0,-21 1 16,0 21-16,0 0 0,0-1 0,0 1 15,0 0-15,22 21 0,-22 21 32,0 0-32,0 22 15,0-22-15,0 0 0,0 21 16,-22-20-16,22-1 0,0 21 0,0-21 16,0 0-16,0 1 0,0-1 15,0 0-15,0 0 0,0 0 16,22-21-1,-1 0-15,0 0 16,-21-21-16,21 0 16,0 0-16</inkml:trace>
  <inkml:trace contextRef="#ctx0" brushRef="#br0" timeOffset="31678.98">3429 2582 0,'0'0'0,"0"-21"0,0-21 16,0 21 0,21 21-16,0 0 0,-21-21 15,21 21-15,1 0 0,-1 0 0,0 0 16,0 0-16,0 0 16,0 0-16,1 21 0,-1 0 0,-21 0 15,0 0-15,21 0 0,-21 22 0,0-22 16,0 21-16,0-21 0,-21 1 15,0 20-15,-1-21 0,1 0 16,0 0-16,0 22 0,0-43 16,0 21-16,-1 0 0,1 0 0,0-21 15,42-21 17,0 0-17,1 0-15,-1 0 0,0-22 0,0 22 16,0 0-16,0-21 0,1 20 15,20-20-15,-21 21 0,0 0 0,0-22 16,1 22-16,-1 0 0,0 0 0,0 0 16,0 0-16,0 21 15,-21-22-15,0 44 16,0-1 0,0 0-16,-21 21 0,0-21 15,21 1-15,-21 20 0,0-21 16,21 21-16,-21-20 0,21 20 0,0-21 15,-22 0-15,22 0 0,0 1 0,-21-1 16,21 0-16,0 0 0,0 0 16,0 0-16,21-21 15,1 0-15,-1 0 0,0 0 16,0 22-16,0-22 0,0 0 0,1 0 16,20 0-16,-21 0 0</inkml:trace>
  <inkml:trace contextRef="#ctx0" brushRef="#br0" timeOffset="32168.88">952 3408 0,'0'0'0,"-42"0"0,-43 21 32,107-21-17,-1 0-15,21 0 16,0 0-16,22 0 0,-1-21 0,22 21 15,0-21-15,21 21 16,-1-21-16,22 21 0,0-22 0,0 22 0,0-21 16,43 21-16,-22-21 0,0 21 15,0 0-15,0 0 0,-21 0 16,0 0-16,0 0 0,-21 0 16,0 0-16,0 0 0,-21-21 0,-1 21 15,1 0-15,-22 0 0,1 0 16,-22-21-16,22 21 0,-43 0 0,21 0 15,-21-21-15,1 21 0,-22-22 16,0 1 0,0 0-1,-22 21 1,22-21-16,0 0 0</inkml:trace>
  <inkml:trace contextRef="#ctx0" brushRef="#br0" timeOffset="32588.88">4932 2646 0,'0'0'0,"-21"0"0,-1 0 0,1 0 15,0 0-15,0 0 16,0 21-16,21 0 16,0 0-1,21-21 1,0 0 0,0 0-16,0 0 0,1 0 15,-1 0 1,0-21-16,-21 0 15,0 0-15,0 0 16,-21 21-16,0 0 0,-1 0 16,1 0-1,21 21 1,0 0 0,0 0-1,0 0-15,0 1 16,0-1-1</inkml:trace>
  <inkml:trace contextRef="#ctx0" brushRef="#br0" timeOffset="33156.58">4826 3027 0,'0'21'15,"21"-21"1,0 0-16,0 0 0,1 0 16,-1 0-16,0 0 15,0 0-15,0-21 16,-21 0-16,0 0 15,0-1 1,-21 22-16,0-21 0,0 21 16,0 0-16,-1 0 15,1 0-15,0 0 0,0 21 0,0 1 16,0-1-16,21 0 16,0 0-16,0 0 15,21-21 1,0 0-1,0 0-15,0 0 0,0 0 16,1 0 0,-22-21-16,0 0 15,0 0 1,-22 21-16,1 0 16,0 0-1,0 0-15,0 21 16,21 0-1,0 0 17,21-21-17,0 0-15,0 0 0,-21-21 16</inkml:trace>
  <inkml:trace contextRef="#ctx0" brushRef="#br0" timeOffset="34008.76">7683 2307 0,'0'0'0,"22"0"0,-22-42 32,0 21-17,-22 21 17,1 21-32,0 0 0,0 0 15,0 0-15,0 1 0,-1 20 16,1 0-16,-21 1 0,21-1 0,0 21 15,-1-20-15,-20-1 0,21 22 16,-21-22-16,20 0 0,-20 1 16,21-1-16,-21-21 0,20 21 0,-20-20 15,21 20-15,-21-21 0,20 0 16,1 0-16,0 1 0,0-22 0,0 21 16,21 0-16,-21-21 15,21-21 16,21 21-31,0-21 0,-21-1 16,21 1-16,0 21 0,0-21 16,1 0-16,20-21 0,-21 20 15</inkml:trace>
  <inkml:trace contextRef="#ctx0" brushRef="#br0" timeOffset="34581.01">8043 2265 0,'0'0'0,"-21"0"62,0 0-62,0 0 0,21 21 0,-21-21 16,-1 21-16,1 0 0,0 1 15,0-1-15,0 0 0,0 21 16,-1-21-16,1 22 0,-21-1 16,21 0-16,-22 1 0,22-1 0,-21 22 15,21-22-15,-22-21 0,22 21 0,0 1 16,-21-1-16,21-21 0,-1 22 16,1-22-16,21 0 0,-21 0 0,0 0 15,21 0-15,-21 1 0,21-1 16,0 0-16,-21 0 0,-1 0 15,22 0-15,0-42 94,0 0-94,0 0 16</inkml:trace>
  <inkml:trace contextRef="#ctx0" brushRef="#br0" timeOffset="35829.26">8488 2371 0,'0'-21'0,"0"-1"16,0 1 0,0 0-16,0 0 15,0 0 1,-21 21 31,21 21-47,0 0 15,-22-21-15,1 42 0,21-20 0,-21 20 16,21-21-16,-21 21 0,0 22 16,21-22-16,-21 1 0,21-1 0,-22 21 15,22-20-15,-21-1 16,21 0-16,0 1 0,0-22 0,0 21 15,0-21-15,0 1 0,0-1 0,0 0 16,0 0-16,0 0 16,21-21-16,1 0 0,-1 0 15,0 0-15,0 0 16,0 0-16,0 0 0,1-21 16,-1 0-16,0 0 0,0 21 15,-21-21-15,21-1 0,0 1 16</inkml:trace>
  <inkml:trace contextRef="#ctx0" brushRef="#br0" timeOffset="36088.61">8107 2773 0,'0'0'0,"21"0"31,0 0-31,0 0 0,0 0 16,1-21-16,-1 0 0,21 21 0,-21-22 15,22 22-15,-22-21 0,21 21 16,-21 0-16,22-21 0,-22 21 0,0 0 16,0 0-1</inkml:trace>
  <inkml:trace contextRef="#ctx0" brushRef="#br0" timeOffset="36724.83">9292 2836 0,'0'-21'16,"0"0"-16,0 0 15,0 0-15,0 0 16,0-1-16,0 1 0,0 0 0,0 0 16,0 0-16,0 0 0,0-22 15,0 22-15,-21 0 0,0 21 0,0-21 16,-1 0-1,1 21-15,-21 0 0,21 0 0,0 0 0,-1 21 16,-20 0-16,21 0 0,-21 0 16,20 0-16,1 22 0,-21-22 15,21 21-15,0 1 0,-1-22 0,1 21 16,0 0-16,0-20 0,21 20 16,0-21-16,0 0 0,0 0 0,0 1 15,21-1-15,0-21 16,0 21-16,1-21 0,-1 0 0,0 0 15,21 0-15,-21 0 0,22-21 16,-22 0-16,21 21 0,-21-22 0,22 1 16,-22 0-16,0 0 0,0 0 15,0 0-15,1-22 0,-1 22 16,0 0-16,-21-21 0,0 20 0,21 1 16,-21 0-16,21 0 0,-21 0 0,0 0 15,0 42 16,0 0-31,0 0 16,0 0-16,0 0 0,0 1 0,0-1 16,0 0-16,0 21 0,0-21 15,0 1-15,0-1 0,0 0 0,0 0 16,0 0-16,0 0 0,21 1 0,1-22 16,-22 21-16,21-21 0,0 0 15,0 0-15,0 0 0,0 0 16,1 0-16,20 0 0,-21 0 0,0-21 15,22 21-15,-1-22 0</inkml:trace>
  <inkml:trace contextRef="#ctx0" brushRef="#br0" timeOffset="37503.96">10118 2667 0,'0'0'0,"0"-21"0,0 0 0,0 0 0,0-1 15,0 1-15,0 0 0,-22 21 16,1-21-16,0 21 0,0 0 15,0 0-15,0 0 0,-1 0 16,1 21-16,-21 0 0,21 0 16,0 1-16,-22-1 0,22 0 0,0 21 15,0-21-15,0 1 0,-1-1 0,1 21 16,21-21-16,0 0 0,0 1 16,0-1-16,0 0 0,21-21 15,1 21 1,-1-21-16,0 0 0,21 0 0,-21 0 15,22-21-15,-22 21 0,0-21 0,21 0 16,-20 21-16,-1-22 0,21 1 16,-21 0-16,0 0 0,-21 0 15,22 0-15,-1-1 16,-21 1-16,0 0 16,-21 21 15,21 21-31,-22 0 0,22 1 0,0-1 15,0 0-15,0 0 0,0 0 16,-21 0-16,21 22 0,0-22 0,0 21 16,-21-21-16,21 22 0,0-22 15,0 21-15,0 22 0,0-22 0,0 0 16,0 22-16,0-1 0,0-20 0,0 20 16,0 1-16,0-1 15,0-20-15,0 20 0,0 1 0,0-22 16,0 21-16,0-20 0,0 20 0,0 1 15,0-22-15,0 22 0,0-22 16,0 0-16,0 1 0,0-1 0,-21-21 16,0 21-16,0-20 0,-1-1 0,1 0 15,0 0-15,0 0 0,-21 0 16,20-21-16,-20 0 0,21 0 0,-21 0 16,-1 0-16,-20-21 0,20 0 0,1 0 15,-21-21-15,20-1 0,-20 1 0,20 0 16,1-22-16,0 1 0,-1-64 15,22 63-15,21 1 16,0-1-16,0-21 0,0 22 0,21-1 16,1 1-16,-1-1 0,0 1 15,21-1-15,-21 22 0,22-21 0,-1 20 16,0 1-16,1 21 0,20 0 16,-42-22-16,64 22 15,-64 0-15,0 21 0,1 0 0,-1 0 0,-21-21 16,21 21 15,0 0-15,0 0-16</inkml:trace>
  <inkml:trace contextRef="#ctx0" brushRef="#br0" timeOffset="39080.83">10393 2561 0,'0'0'0,"0"-21"15,0 0 1,0 42 31,0 0-47,0 0 16,0 1-16,0-1 0,0 0 15,0 0-15,-21 21 0,21-20 0,0-1 16,0 0-16,-22 0 0,22 0 15,0 0-15,0 1 0,0-1 0,0 0 16,-21-21-16,21 21 0,-21-21 31,21-21 1,0 0-32,0 0 15,0-1-15,0 1 0,0 0 16,0 0-16,0 0 0,21 0 0,0-1 15,1 1-15,-1 0 0,0-21 16,0 21-16,0-1 0,0 1 16,22 0-16,-22 0 0,0 0 0,21 21 15,-20-21-15,20 21 0,-21 0 16,21 0-16,-20 0 0,-1 0 0,21 21 16,-21 0-16,0 0 0,1 0 15,-1 0-15,-21 22 0,0-22 0,0 0 16,0 21-16,0-20 0,0-1 15,0 0-15,0 0 0,-21 0 0,21 0 16,-22 1-16,1-1 0,21 0 16,-21-21-1,0 0-15,42-21 47,0 0-31,22 21-16</inkml:trace>
  <inkml:trace contextRef="#ctx0" brushRef="#br0" timeOffset="39631.97">11493 2646 0,'0'0'0,"0"-21"15,0 0-15,22-1 16,-22 1-16,0 0 0,0 0 15,0 0-15,0 0 0,0-1 16,-22 22-16,1-21 0,0 0 0,0 21 16,0 0-16,0 0 15,-1 0-15,1 0 0,0 0 0,0 0 16,-21 21-16,20 0 0,1 1 16,0-1-16,-21 21 0,21-21 0,-1 22 15,1-1-15,21-21 0,-21 21 0,21 1 16,-21-22-16,21 21 15,0-21-15,0 1 0,0-1 0,0 0 0,21 0 16,0 0-16,0-21 16,1 0-16,-1 0 0,0 0 0,21 0 15,-21 0-15,1 0 0,20 0 0,-21-21 16,21 0-16,-20 0 0,20 0 16,-21-1-16,0 1 0,0-21 0,1 21 15,-1-22-15,0 1 0,-21 0 16,21 21-16,-21-22 0,0 22 0,0 0 15,0 0-15,0 0 0,0 42 32,0 0-17,-21 0-15,21 21 0,-21-20 16,21 20-16,0 0 0,0-21 0,0 22 16,0-22-16,0 21 0,0-21 0,0 1 15,0-1-15,0 0 0,21-21 16,0 21-16,0-21 0,0 0 15,1 0-15,-1 0 0,0 0 16,21 0-16,-21-21 0,1 0 0,-1 21 16,21-21-16,-21-1 0,22 1 0</inkml:trace>
  <inkml:trace contextRef="#ctx0" brushRef="#br0" timeOffset="40352.44">12001 2477 0,'0'0'0,"-21"0"16,21 21-16,0 0 16,-21 0-16,21 0 0,0 0 0,0 1 15,0-1-15,0 21 0,0-21 16,0 0-16,0 22 0,0-22 0,0 0 16,0 0-16,0 0 0,0 1 15,0-1-15,0 0 0,0 0 16,0-42 15,0 0-15,-21 0-16,21-1 0,0 1 15,0 0-15,0 0 0,0 0 16,0-22-16,0 22 0,0 0 0,0-21 16,0 21-16,21-1 0,0 1 15,0-21-15,1 21 0,-1 21 0,0-21 16,21-1-16,-21 22 0,1 0 15,20 0-15,-21 0 0,21 0 0,-20 22 16,20-1-16,-21 0 0,0 0 0,0 21 16,1-20-16,-22 20 0,0-21 15,0 0-15,0 22 0,0-22 16,0 0-16,0 0 0,0 0 16,0 0-16,0 1 0,0-1 0,0 0 15,-22-21-15,1 0 16,21 21-16,-21-21 15,21-21 1,0 0-16,0 0 16,0-1-16,0 1 0,0 0 15,0-21-15,21 21 0,0-22 0,1 22 16,-1-21-16,0 21 16,0-1-16,21-20 0,-20 21 0,20 21 15,-21-21-15,21 21 0,-20 0 0,20 0 16,-21 0-16,21 0 0,-20 21 15,-1 0-15,21 0 0,-42 0 16,21 1-16,-21 20 0,21-21 0,-21 21 16,0-20-16,0 20 0,-21 0 15,0-21-15,0 1 0,0-1 0,0 0 16,21 0-16,-22-21 0,1 21 16,21-42 15,21 21-31,1-21 15,-1 0-15,0 0 0,0-1 16</inkml:trace>
  <inkml:trace contextRef="#ctx0" brushRef="#br0" timeOffset="40729.83">13208 2646 0,'21'0'31,"0"0"-31,0 0 16,1 0-16,-1-21 0,0 21 16,0-21-16,0-1 15,0 1-15,1 21 0,-1-21 0,0 0 0,-21 0 16,0 0-16,21-1 16,-21 1-16,-21 21 15,0 0-15,0 0 0,-1 0 16,1 0-16,-21 0 0,21 21 15,-22 1-15,22-1 0,-21 0 0,21 21 16,0-21-16,-1 22 0,1-1 16,0-21-16,21 22 0,-21-1 0,21-21 15,0 0-15,0 22 0,0-22 0,21-21 16,0 21-16,0 0 0,1-21 16,20 0-16,-21 0 0,21 0 0,-20 0 15,20 0-15,0 0 0,-21 0 16,22 0-16,-1 0 0,-21-21 15,0 0-15,22 21 0,-22-21 0,0-1 16</inkml:trace>
  <inkml:trace contextRef="#ctx0" brushRef="#br0" timeOffset="41217">14309 1736 0,'0'0'0,"-43"0"0,22-21 16,42-1-1,0 22 1,1 0-16,-1 0 0,21 0 16,0 0-16,1 0 0,-1-21 0,22 21 15,-22 0-15,0 0 0,1 0 16,-1 0-16,0 0 0,-21 0 0,22 0 16,-64 0 15,-1 0-31,-20 0 0,0 0 15</inkml:trace>
  <inkml:trace contextRef="#ctx0" brushRef="#br0" timeOffset="41589.51">14203 1715 0,'0'0'0,"-21"0"16,-1 21-16,1-21 15,21 21-15,-21-21 0,0 21 16,21 0-16,-21 0 15,21 1-15,-21-1 0,21 21 16,-22-21-16,22 0 0,0 22 16,0-1-16,0-21 0,-21 22 0,21-1 15,-21 0-15,21 1 0,0-1 0,0 21 16,-21-20-16,21 20 0,-21 1 16,0-1-16,21 1 0,-22-1 0,1 1 15,21-1-15,-21 1 0,0-1 16,21-20-16,0 20 0,-21 1 0,21-22 15,-21 0-15,21 22 0,0-22 16,0-21-16,0 22 0,0-22 16,21 21-16,0-21 0,0-21 0,0 21 15,0-21-15,22 0 0,-22 0 0,21 0 16,1 0-16,-1-21 0,0 0 16,1 21-16,-1-21 0,0 0 0,1-22 15,-1 22-15,0 0 0,1 0 0,-1-21 16,0 20-16,1-20 0,-1 21 15</inkml:trace>
  <inkml:trace contextRef="#ctx0" brushRef="#br0" timeOffset="42372.97">15176 2434 0,'0'0'0,"0"-21"0,-21 0 0,0 0 16,0 0-16,0-1 15,0 1-15,-1 0 0,1 21 0,-21-21 0,21 21 16,0 0-16,-22 0 16,22 0-16,0 0 0,0 0 0,0 21 15,21 0-15,-22 0 0,22 1 16,-21-1-16,21 21 0,-21-21 0,21 0 16,0 22-16,0-22 0,0 0 15,0 21-15,0-20 0,0-1 0,0 0 16,0 0-16,21-21 0,0 0 15,1 0-15,-1 0 0,0 0 16,0 0-16,0-21 16,0 21-16,1-21 0,-1 0 0,0-1 15,0-20-15,0 21 0,-21-21 16,21 20-16,1 1 0,-22-21 0,0 21 16,0 0-16,21 21 0,-21-22 15,21 22-15,-21 22 16,0-1-16,0 0 15,0 0-15,0 0 16,0 22-16,0-22 0,0 0 0,0 21 16,0-21-16,0 1 0,0-1 15,0 0-15,0 0 0,0 0 0,0 0 16,21-21-16,0 22 0,0-22 16,1 0-16,-1 0 0,0 0 15,0 0-15,0-22 0,22 22 0,-22-21 16,0 0-16,21 0 0,-21 0 15,1 0-15,20-22 0,-21 1 0,0 21 16,-21-22-16,21 1 0,-21 0 0,0-1 16,0 1-16,0 21 0,0-21 15,-21 20-15,0-20 0,0 21 0,-21 0 16,20 0-16,-41-1 0,21 1 16,-22 0-16,22 21 0,-22 0 0,1 0 15,-1 0-15,1 0 0,-1 0 16,1 21-16,-1-21 0,1 43 15,-1-22-15,22 21 0,-22-21 0,22 22 16,0 20-16,-1-21 0,1 22 16,21-1-16,0-20 0,0 20 0,21-20 15,0 20-15,0-21 0,0 1 16,0-1-16,21 0 0,0-20 0,0 20 16,21-21-16,1 0 0,-22 0 0,21 1 15,1-22-15,-1 0 0,0 0 16,1 0-16,-1 0 0,0 0 15,1 0-15,-1-22 0,0 22 0,1-21 16,-1 0-16,0 0 0,1 0 16,-1-22-16</inkml:trace>
  <inkml:trace contextRef="#ctx0" brushRef="#br0" timeOffset="42825.47">15875 2244 0,'0'0'0,"0"-43"31,-21 43-15,21 22-16,0-1 15,0 0-15,-21 0 0,21 21 16,0-20-16,0 20 0,0 0 0,-22 1 16,22-1-16,-21 0 0,21-21 15,-21 22-15,21-1 0,-21-21 0,0 22 16,21-22-16,0 0 0,0 0 16,0-42 15</inkml:trace>
  <inkml:trace contextRef="#ctx0" brushRef="#br0" timeOffset="43164.27">15875 2307 0,'0'0'0,"0"-21"0,0 0 16,0 0-16,0 0 0,21 21 15,-21-22-15,21 22 0,0 0 16,1-21-16,-1 21 0,0 0 0,21 0 15,-21 0-15,1 0 0,20 0 0,0 0 16,-21 0-16,22 0 16,-22 21-16,21 1 0,-21-1 0,22 0 15,-22 0-15,0 21 0,0-20 16,-21 20-16,0 0 0,0 1 0,0-22 16,0 21-16,0 0 0,-21 1 0,0-22 15,0 0-15,0 0 0,-1 22 16,1-43-16,0 21 0,0 0 0,0-21 15,0 21-15,-1-21 32,22-21-17,0 0 1,0 0-16,0-1 0</inkml:trace>
  <inkml:trace contextRef="#ctx0" brushRef="#br0" timeOffset="43435.99">15811 2519 0,'0'0'16,"22"0"-1,-1 0 1,0 0-16,0 0 0,0 0 0,22-21 15,-22 21-15,0 0 0,21 0 16,-21-21-16,22 21 0,-22-22 16,21 22-16,-21 0 0,1 0 15,-1 0-15,0-21 0,0 21 0,0 0 16,0 0-16,-21-21 16,22 21-16,-1 0 0,0 0 15,0-21-15</inkml:trace>
  <inkml:trace contextRef="#ctx0" brushRef="#br0" timeOffset="43731.97">16933 2244 0,'-21'0'31,"0"21"-16,21 0-15,-21 0 0,21 0 0,0 1 16,-21 20-16,-1-21 0,22 21 16,-21-20-16,21 20 0,-21 0 0,0-21 15,0 22-15,21-22 0,-21 0 16,-1 0-16,22 0 0,0 1 0,0-1 16,-21-21-16,21 21 15,21-42 16,-21 0-31,22-1 0,-1 1 16,0 0-16</inkml:trace>
  <inkml:trace contextRef="#ctx0" brushRef="#br0" timeOffset="44005.19">16849 2307 0,'0'0'0,"0"-21"0,0 0 15,21 21-15,-21-21 0,21 21 16,0 0-1,0 21-15,-21 0 16,21 0-16,1 0 0,-1 1 0,-21 20 16,21-21-16,0 21 0,-21 1 15,21-22-15,0 0 0,-21 21 0,22-20 16,-22-1-16,21 21 0,-21-21 0,21 0 16,-21 1-16,21-22 15,-21 21-15,0-42 47,0-1-47,21 1 0,0 0 16,-21 0-16</inkml:trace>
  <inkml:trace contextRef="#ctx0" brushRef="#br0" timeOffset="44280.24">17462 2138 0,'0'0'0,"0"-21"31,-21 21-31,0 21 16,0-21-16,21 21 15,-21 21-15,0-20 0,21-1 0,-22 21 16,1-21-16,21 22 16,-21-1-16,0 0 0,0 1 0,0-1 15,-1 0-15,22-21 0,-21 22 0,0-22 16,21 0-16,-21 21 0,21-20 15,0-1-15,0 0 16,21-21 15,0-21-31,-21 0 0,43 21 0,-22-22 16</inkml:trace>
  <inkml:trace contextRef="#ctx0" brushRef="#br0" timeOffset="44588.99">17949 2350 0,'0'0'0,"-21"0"16,21-22 15,21 22-16,0 0-15,1 0 0,-1 0 16,0 0-16,0 0 0,0 0 0,0 0 16,1 0-16,-1 0 15,0 0-15,0 0 0,0 0 16,-42 0 31,0 0-47,21 22 0,-21-22 15</inkml:trace>
  <inkml:trace contextRef="#ctx0" brushRef="#br0" timeOffset="44831.97">17865 2540 0,'-22'0'0,"1"21"31,42-21-15,1 0-16,-1 0 0,0 0 16,0 0-16,0 0 0,0 0 0,1 0 15,-1 0-15,0 0 0,0 0 16,0 0-16,0 0 0,1 0 31,-1 0-31,-21-21 0</inkml:trace>
  <inkml:trace contextRef="#ctx0" brushRef="#br0" timeOffset="45705.06">18817 2032 0,'21'0'47,"-21"21"-47,21-21 0,-21 21 15,22-21 1,-1 0-16,0 0 16,0 0-16,0 0 15,-21-21 16,0 0-31,0 0 16,0 0 0,-21 21-1,0 0 1,0 0-16,21 21 16,-21 0-16,-1 0 15,22 0-15,0 1 16,0-1-16,0 0 15,22-21 1,-1 0-16,0 0 16,0 0-16,0 0 15,-21-21 1,21 0-16,-21-1 16,0 1-16,0 0 15,0 0-15,0 0 0,-21 21 16,0 0-1,0 0-15,21 21 16,-21 0-16,0 0 0,21 0 0,0 1 16,-22-1-16,22 0 0,-21 0 15,21 0-15,-21 0 0,21 1 0,0-1 16,0 0-16,0 0 16,0 0-16,0 0 0,0 1 0,0-1 0,21-21 15,0 0-15,1 21 16,-1-21-16,21 0 0</inkml:trace>
  <inkml:trace contextRef="#ctx0" brushRef="#br0" timeOffset="45992.96">19706 2180 0,'0'0'0,"0"-21"16,-21 0-1,0 21-15,0 0 0,-1 0 16,1 0-16,0 21 16,21 0-16,-21 0 0,0 1 15,21-1-15,0 21 0,-21-21 16,-1 22-16,1-1 0,0 0 0,21 1 16,-21-22-16,0 21 0,0 0 15,21 1-15,0-22 0,-22 0 16,22 0-16,-21 0 0,21 1 0,0-1 0,21-21 31,1 0-31</inkml:trace>
  <inkml:trace contextRef="#ctx0" brushRef="#br0" timeOffset="46291.97">19664 2223 0,'0'0'0,"21"-64"31,0 43-31,0 21 0,0-21 0,1 21 16,-1 0-16,0 0 15,0 0-15,0 0 0,0 0 0,1 0 16,-1 0-16,0 21 0,-21 0 0,0 0 16,21 0-16,-21 22 15,0-22-15,0 21 0,0-21 0,0 22 16,0-1-16,0 0 0,0 1 15,0-1-15,0-21 0,0 22 0,0-22 16,-21 0-16,21 0 0,0 0 16,0 0-16,-21-21 0,21 22 0,-21-22 15</inkml:trace>
  <inkml:trace contextRef="#ctx0" brushRef="#br0" timeOffset="46519.99">19473 2519 0,'-21'0'0,"42"0"0,-42-21 0,21 0 16,21 21 0,0 0-16,22 0 15,-22-22-15,0 22 0,21 0 16,-20 0-16,20 0 0,-21 0 0,21 0 15,-20 0-15,20-21 0,-21 21 16,0 0-16,0 0 0,1 0 16,-1-21-16,0 0 15,0 21-15</inkml:trace>
  <inkml:trace contextRef="#ctx0" brushRef="#br0" timeOffset="46812.71">20320 2180 0,'0'0'16,"0"-21"-16,0 0 15,0 42 32,21 0-47,-21 0 0,21 1 16,-21 20-16,0-21 0,0 21 15,0-20-15,21 20 0,-21 0 0,0 1 16,0-22-16,0 21 0,0-21 0,0 22 16,0-22-16,0 0 0,0 0 15,0 0-15,0 0 0,0-42 32,22 0-17</inkml:trace>
  <inkml:trace contextRef="#ctx0" brushRef="#br0" timeOffset="47079.97">20828 2180 0,'0'0'0,"0"-21"16,-21 21-1,0 0 1,-1 21-16,1 0 0,0 1 15,0-1-15,0 0 0,0 21 0,-1 1 16,1-1-16,0-21 16,-21 21-16,21 1 0,-1-1 0,1-21 15,0 22-15,0-22 0,21 0 0,0 0 16,-21 0-16,21 0 0,0-42 47,21 21-47,0-21 0</inkml:trace>
  <inkml:trace contextRef="#ctx0" brushRef="#br0" timeOffset="47651.98">21315 2074 0,'0'0'0,"0"-21"16,-21 21-1,-1 0 1,22-21 46,0 0-62,0 0 16,0 0 0,0-1-16,22 22 0,-1 0 15,0 0 1,0 0-16,-21 22 15,0-1 1,0 0-16,0 0 16,0 0-16,0 0 0,0 1 0,-21-22 15,21 21-15,-21-21 16,0 0-16,-1 0 0,1 0 16,0 0-16,21-21 31,0-1-16,0 1-15,21 21 0,-21-21 16,0 0-16,21 21 16,-21-21-16,22 21 0,-1-21 0,0 21 15,0 0-15</inkml:trace>
  <inkml:trace contextRef="#ctx0" brushRef="#br0" timeOffset="47769.14">21378 2011 0,'43'21'15,"-86"-42"-15,128 84 0,-85-41 0,0-1 0,-21 21 16,21-21-16,-21 0 0,21 1 0,-22-1 15,1 0-15,0 0 0,0-21 16,0 21-16,0 0 0,-1-21 0,1 0 16,0 0-16</inkml:trace>
  <inkml:trace contextRef="#ctx0" brushRef="#br0" timeOffset="48468.05">21632 1588 0,'-21'-22'16,"21"1"-16,21 21 16,0 0-16,1 0 0,-1 0 15,0 0-15,0-21 0,21 21 16,-20 0-16,-1 0 0,21 0 16,0 0-16,1 0 0,-22-21 0,0 21 15,0 0-15,0 0 16,-21 21-1,0 0-15,22-21 0,-1 21 0,0 1 16,-21-1-16,0 0 16,0 0-16,0 0 0,0 0 15,0 1-15,0 20 0,0-21 16,0 0-16,0 22 0,0-22 0,0 21 16,0-21-16,0 22 0,0-22 15,0 21-15,-21-21 0,21 22 16,-21-22-16,21 21 0,-22 0 15,22-20-15,0 20 0,-21 0 0,0 1 16,21-1-16,0 0 0,0 1 0,0-1 16,0 0-16,0 1 0,0-1 0,-21 0 15,21-21-15,0 22 0,0-22 0,0 21 16,0-21-16,0 1 0,0-1 0,0 0 16,-21 0-16,21 0 0,-21-21 15,-1 21-15,1-21 0,0 0 16,-21 0-16,21 0 0,-22 0 15,22 0-15,-21 0 0,-1 0 16,22 0-16,-21 0 0,0 0 0,20 0 16,1 0-16,0 0 0,0 0 0,0 0 15,0 0-15,-1 0 0,1 0 16,0 0 0,21-21 15</inkml:trace>
  <inkml:trace contextRef="#ctx0" brushRef="#br1" timeOffset="63748.53">529 4699 0,'0'-21'0,"0"0"16,0 0-16,-21-1 15,21 1-15,0 0 16,0 0 0</inkml:trace>
  <inkml:trace contextRef="#ctx0" brushRef="#br1" timeOffset="63785.2">508 4551 0</inkml:trace>
  <inkml:trace contextRef="#ctx0" brushRef="#br1" timeOffset="64145">487 7387 0,'0'0'0,"0"-381"0,0 0 15,0 43-15,0 84 0,0 63 0,0 43 16,0 42-16,0 43 0,0 20 16,0 22-16,0 0 0,21 21 15,0 0 1,0 0-16,0 0 0,1 0 16,-1 0-16,21 0 0,-21-21 15,0 0-15,22 21 0,-22-22 0,21 1 16,-21-21-16,1 21 0,-1-22 15,0 22-15,0-21 0,0 0 0,0-22 16,-21 22-16,22-22 16,-22 22-16,0-22 0,0 22 0,0-21 15,0 20-15,0 1 0,0 21 0,0-22 16,0 22-16,0 0 0,0 0 16,0 0-16,0 0 0,0-1 15,0 44 16,0-1-31,0 0 16,0 0-16,0 0 0,0 0 16,0 1-1,0-1-15</inkml:trace>
  <inkml:trace contextRef="#ctx0" brushRef="#br1" timeOffset="64506.46">635 4636 0,'0'0'0</inkml:trace>
  <inkml:trace contextRef="#ctx0" brushRef="#br1" timeOffset="64708.59">593 4784 0,'-22'-64'0,"44"128"0,-65-149 16,22 85-16,-21 0 15,21 0-15,-1 21 0,1 0 0,0 1 16,21-1-16,-21 42 0,21-20 15,21-1-15,-21 0 0,0 1 0,0-1 16,0 0-16,-21 1 0,21-22 16,0 21-16,0-21 0,0 0 0,21 1 15,0 20-15,0-21 0,1 0 16,-1 0-16,0-21 0,0 22 0,0-22 16,0 0-16,1 0 0,-1 0 15,0 0-15,0 0 0,0 0 16,0 0-16,1-22 0,-22 1 0</inkml:trace>
  <inkml:trace contextRef="#ctx0" brushRef="#br1" timeOffset="64980.36">1228 5101 0,'0'-21'32,"0"0"-17,-22 0-15,22 0 0,0-1 16,22 22-16,-1-21 0,-21 0 15,21-21-15,-21 21 0</inkml:trace>
  <inkml:trace contextRef="#ctx0" brushRef="#br1" timeOffset="65358.05">1249 4890 0,'0'0'0,"-21"21"15,-1-21 1,1 21-16,0 0 0,-21 0 0,21 0 16,-1 1-16,1-1 0,0 0 15,0 0-15,21 0 0,0 0 16,0 1-16,0-1 0,0 0 15,0 0-15,21-21 16,0 21-16,0-21 0,1 0 16,20 0-16,-21 21 0,0-21 15,22 0-15,-22 0 0,0 22 0,0-22 16,0 21-16,0-21 16,-21 21-16,0 0 0,0 0 15,-21-21-15,21 21 16,-21-21-16,-21 22 0,21-1 15,-22-21-15,1 0 0,21 21 16,-22-21-16,22 0 0,0 0 16,-21 0-16,21 0 0,-1 0 0,1 0 15,0 0-15,0 0 16,21-21-16,-21 0 0,0 21 16,21-22-16,42 22 15,-21 0-15,0 0 16,0-21-16,1 21 15,-1-21-15,0 21 16,0-21-16</inkml:trace>
  <inkml:trace contextRef="#ctx0" brushRef="#br1" timeOffset="65512.9">1482 5228 0,'-22'-21'32</inkml:trace>
  <inkml:trace contextRef="#ctx0" brushRef="#br1" timeOffset="65572.98">1566 5144 0,'64'-22'31,"-64"1"-31,0 0 0,0 0 0</inkml:trace>
  <inkml:trace contextRef="#ctx0" brushRef="#br1" timeOffset="65627.98">1630 5017 0,'0'0'16,"-21"0"-16,21 21 0,-22 0 0,1 0 16</inkml:trace>
  <inkml:trace contextRef="#ctx0" brushRef="#br1" timeOffset="65782.98">1376 5334 0,'0'21'31,"21"-21"-31,-21 21 0,21-21 16,0 0-16,0 22 0,1-22 15,-1 0-15,0 0 0,0 0 0,0 0 16,0 0-16,1 0 0,-1 0 16,0 0-16,0 0 0,0 0 0,0 0 15,1-22-15,-1 22 16,0-21-16</inkml:trace>
  <inkml:trace contextRef="#ctx0" brushRef="#br1" timeOffset="66172.64">1884 5165 0,'0'0'0,"-21"-21"16,21-1-1,0 1-15,0 0 16,0 0-16,21 21 16,0 0-16,-21-21 0,21 21 15,0 0-15,0 0 16,1 0-16,-22 21 0,21 0 15,0 0-15,0 0 0,-21 1 16,21 20-16,-21-21 0,0 0 16,-21-21-16,42 21 0,-21 1 15,0-1-15,0 0 0,0 0 16,-21-21-16,-21 0 31,42-21-15,0 0-16,0 0 15,0-1-15,0 1 0,0-21 16,0 21-16,0 0 0,21-1 0,0 1 16,-21 0-16,21 0 0,0 0 15,1 0-15,-1-1 0,0 1 16,-21 0-16,-21-21 0</inkml:trace>
  <inkml:trace contextRef="#ctx0" brushRef="#br1" timeOffset="66213">2244 4953 0,'0'0'16</inkml:trace>
  <inkml:trace contextRef="#ctx0" brushRef="#br1" timeOffset="66582.05">1545 5228 0,'0'0'0</inkml:trace>
  <inkml:trace contextRef="#ctx0" brushRef="#br1" timeOffset="66892.22">1672 5122 0,'0'-42'32,"0"21"-32,0 0 15,0 0 1,0-1-16,-21 22 15,0 0-15,0 0 16,-1 0-16,-20 22 0,21-1 16,0-21-16,0 21 0,-1 0 15,1 0-15,0 22 0,0-22 16,21 0-16,0 0 0,0 0 0,0 0 16,0 1-16,0 20 0,0-21 15,0 0-15,0 0 0,21 1 16,0-22-1,0 0-15,1 0 0,-1 0 0,0 21 16,0-21-16,0 0 0,0 0 16,1 0-16,-1 0 0,21 0 0,-21-21 15,0 21-15</inkml:trace>
  <inkml:trace contextRef="#ctx0" brushRef="#br1" timeOffset="67690">2328 5038 0,'0'-21'31,"0"42"16,0 0-47,0 0 15,0 0-15,0 0 16,0 1-16,0-1 0,0 0 0,0 0 16,0 0-16,-21 0 15,21 1-15,0-1 0,0 0 16,0 0-1,-21-21 1,0 42 0,0-42-1,21-21-15,0 0 16,0 0-16,0-21 0,0 20 16,0 1-16,0 0 0,0 0 15,21-21-15</inkml:trace>
  <inkml:trace contextRef="#ctx0" brushRef="#br1" timeOffset="67735.99">2455 4932 0,'21'0'0,"1"0"0,-1 0 0,0 0 16,21-21-16</inkml:trace>
  <inkml:trace contextRef="#ctx0" brushRef="#br1" timeOffset="67805.03">2794 5017 0,'0'0'0,"0"21"0,0 0 16,0 21-16,0-21 0,0 1 0,0-1 16,0 0-16</inkml:trace>
  <inkml:trace contextRef="#ctx0" brushRef="#br1" timeOffset="67912.28">2688 5355 0,'0'-21'47,"0"0"-16,0 0-15,21 21-16,-21-21 0</inkml:trace>
  <inkml:trace contextRef="#ctx0" brushRef="#br1" timeOffset="70189.14">2201 4932 0,'0'-21'15,"21"42"48,-21 0-63,22-21 0,-22 21 16,0 0-16,21-21 0,-21 22 15,21-1-15,-21 0 0,0 0 16,21 0-16,-21 0 15,0 1-15,0-1 0,0 0 0,0 0 16,0 0-16,0 0 16,0 1-16,0-1 15,0 0-15,-21-21 16,21-21 46,0 0-46,0-1-16,0 1 16,0 0-16,0 0 0,21 0 15,-21 0-15,0-1 0,21 1 0,0 0 16,-21 0-16,22 0 0,-1 0 16,0-1-16,0 1 0,0 0 0,0 0 15,1 0-15,-1 0 0,21-1 16,-21 1-16,22 21 0,-22-21 15,0 21-15,21 0 0,-21 0 0,1 0 16,20 0-16,-21 0 0,0 0 16,0 0-16,1 21 0,-1 0 15,-21 1-15,21-1 0,-21 0 16,21 0-16,-21 21 0,0-20 0,0-1 16,0 21-16,0-21 0,0 0 15,0 22-15,-21-22 0,21 0 0,-21 0 16,21 0-16,-21 1 15,-1-1-15,22 0 32,-21-21-1,21-21-15,0 0-1,0-1-15</inkml:trace>
  <inkml:trace contextRef="#ctx0" brushRef="#br1" timeOffset="70852.99">3429 5080 0,'0'-42'31,"0"21"-31,21-1 16,-21 1-16,0 0 15,0 0-15,0 0 0,0 0 16,0-1-16,0 1 0,-21 0 16,0 0-16,21 0 0,-21 21 15,-1 0-15,1-21 0,0 21 0,0 0 16,0 0-16,0 0 0,-1 0 15,1 21-15,0 0 0,0-21 0,0 21 16,0 21-16,-1-20 0,1-1 16,0 21-16,0-21 0,0 22 0,21-22 15,0 21-15,0-21 16,0 0-16,0 22 0,0-22 0,0 0 16,0 0-16,0 0 15,21 1-15,0-22 0,0 0 0,0 0 16,1 0-16,-1 0 15,0 0-15,0 0 0,0 0 0,0 0 16,1-22-16,-1 22 0,-21-21 0,21 0 16,0 0-16,0 0 0,0 0 15,1-1-15,-1 1 0,-21-21 0,0 21 16,21 0-16,-21-1 0,21 1 16,-21 0-16,0 0 0,0 0 15,0 42 16,0 0-15,0 0-16,0 0 0,0 1 0,-21-1 16,21 0-16,0 0 0,0 21 15,0-20-15,0-1 0,0 0 0,0 0 16,0 0-16,0 0 16,21-21-16,0 22 0,0-22 15,1 0-15,-1 0 16,0 0-16,0 0 0,0-22 0,0 22 15,1-21-15,-1 0 16</inkml:trace>
  <inkml:trace contextRef="#ctx0" brushRef="#br1" timeOffset="71560.28">3831 4932 0,'-21'0'16,"21"21"-1,0 0-15,0 0 16,0 1-16,0-1 0,0 0 16,0 0-16,0 0 15,0 0-15,0 1 0,0-1 16,0 0-16,0 0 16,0 0-16,0 0 31,-21-21-31,0 0 15,21-21 1,0 0-16,0 0 0,0 0 16,0 0-16,0-1 15,0-20-15,0 21 0,21 0 0,0 0 16,0-1-16,-21 1 0,21 0 16,0 0-16,1 21 0,-1-21 0,0 21 15,0 0-15,0 0 0,0 0 16,1 0-16,-1 0 15,-21 21-15,21 0 0,-21 0 0,21 0 16,-21 1-16,21-1 0,-21 0 16,0 0-16,0 0 0,21 0 0,-21 1 15,0-1-15,0 0 0,0 0 16,0 0-16,0 0 0,0 1 16,-21-22 15,21-22-16,0 1-15,0 0 16,0 0-16,0 0 0,0-22 0,21 22 16,1 0-16,-1-21 0,-21 21 15,21-22-15,0 22 0,0 0 0,0 0 16,1 21-16,-1 0 0,0 0 16,0 0-16,0 0 0,0 0 0,1 21 15,-1-21-15,-21 21 0,0 21 16,21-20-16,-21-1 0,0 0 0,0 21 15,0-21-15,0 1 0,0-1 16,0 0-16,0 0 0,0 0 0,0 0 16,0 1-16,-21-22 15,21-22 17,21 1-17,-21 0-15</inkml:trace>
  <inkml:trace contextRef="#ctx0" brushRef="#br1" timeOffset="71954.06">4741 5101 0,'21'0'31,"1"0"-31,-1 0 0,0-21 15,0 21-15,0-21 0,0 0 16,1 21-16,-1-21 0,-21-1 0,21 1 16,0 0-16,0 0 0,-21 0 15,21 0-15,-21-1 0,0 1 0,0 0 16,-21 21 0,0 0-16,0 0 0,0 0 15,0 0-15,-1 21 0,1 0 16,0 1-16,0-1 0,0 21 15,0-21-15,21 0 0,-22 22 0,22-22 16,0 21-16,0-21 0,0 1 16,0-1-16,0 0 0,0 0 0,0 0 15,0 0-15,22 1 16,-1-22-16,0 0 16,0 0-16,0 0 0,0 0 15,1 0-15,-1-22 0,0 22 0,0-21 16,21 0-16</inkml:trace>
  <inkml:trace contextRef="#ctx0" brushRef="#br1" timeOffset="72311.85">5609 4805 0,'-21'0'15,"21"21"-15,-21-21 16,21 21-16,21-21 31,0-21-15,-21 0 0,0 0-1,0 0 1,-21 21-16,0 0 15,0 0 1,21 21-16,-22 0 0,22 0 16,0 0-16,0 0 15,0 1-15,0-1 16</inkml:trace>
  <inkml:trace contextRef="#ctx0" brushRef="#br1" timeOffset="72607.67">5503 5144 0,'0'0'0,"-21"21"0,21 0 31,0 0-31,21-21 16,0 0-16,1 0 15,-1 0 1,-21-21-16,21 21 0,-21-21 16,0 0-16,-21 21 31,0 0-31,-1 0 16,22 21-1,-21-21-15,0 21 0</inkml:trace>
  <inkml:trace contextRef="#ctx0" brushRef="#br1" timeOffset="73212.34">6519 4530 0,'0'0'0,"0"-21"0,-21 21 47,21 21-47,-21 0 16,21 0-16,0 0 0,0 0 0,0 22 15,0-1-15,0 0 0,0 1 16,0-1-16,0 0 0,0 22 0,0-22 15,0 1-15,0-1 0,0 0 16,0 1-16,0-22 0,0 21 0,0-21 16,0 0-16,0 1 0,0-1 15,-21-21-15,21 21 0,-21-42 47,21 0-47,0-1 0,0 1 0,0 0 16,0 0-16,0 0 0,0-22 15</inkml:trace>
  <inkml:trace contextRef="#ctx0" brushRef="#br1" timeOffset="74620.53">6583 4509 0,'0'0'0,"-21"0"15,-1-22-15,1 22 16,42 0 31,22 0-47,-22 0 16,21 0-16,-21 0 0,22 0 15,20 0-15,-20-21 0,-1 21 0,21 0 16,1 0-16,-22 0 0,22 0 15,-1 0-15,1 0 0,-1 0 0,1 0 16,20 0-16,1 0 0,0 0 16,-1 0-16,22 0 0,0 0 15,0 0-15,0-21 0,0 21 0,-1 0 16,1 0-16,0 0 0,21 0 16,0 0-16,-21 0 0,21 0 0,0 0 15,-21 0-15,0 0 0,21 0 16,-22 0-16,22 0 0,0 0 0,-21 0 15,0 0-15,0 0 0,-21 0 16,20 0-16,-41 0 0,21 0 0,-22 0 16,-21 0-16,22 0 0,-22 0 15,22-21-15,-22 21 0,0 0 0,1 0 16,-1 0-16,0 0 0,1-21 0,-1 21 16,0 0-16,-20 0 15,20 0-15,-21 0 0,0 0 0,0-21 16,1 21-1,-22 21 64,0 0-79,-22 0 0,1 0 15,21 0-15,0 1 16,-21-1-16,21 0 0,-21 21 15,21-21-15,-21 1 0,21-1 16,0 21-16,0-21 0,-21 22 16,21-1-16,0-21 0,0 21 0,0 1 15,-22-22-15,22 21 0,0 1 16,0-22-16,0 21 0,0-21 0,0 0 16,0 22-16,0-22 0,0 0 15,0 0-15,0 0 0,0 1 0,-21-22 16,21 21-16,-21 0 0,21 0 15,-21-21-15,0 0 16,21 21-16,-21-21 0,-1 0 16,1 0-16,0 0 15,0 0-15,0 0 16,0 0-16,-1 0 0,1-21 16,-21 21-16,21 0 0,0 0 15,-22 0-15,22-21 0,-21 21 0,21 0 16,-22 0-16,-20 0 0,20 0 0,1 0 15,-21-21-15,-1 21 0,1 0 16,-1 0-16,1 0 0,-1 0 0,-21 0 16,22 0-16,-22 0 0,22 0 15,-22 0-15,22-21 0,-22 21 0,21 0 16,-20 0-16,-1 0 0,22 0 0,-22 0 16,0 0-16,22-22 0,-22 22 15,0 0-15,22 0 0,-1 0 16,1 0-16,-1 0 0,1 0 0,-1 0 15,1 0-15,-1 0 0,1-21 16,-1 21-16,1 0 0,21 0 0,-22 0 16,1 0-16,-1 0 0,1 0 15,-1 0-15,22 0 0,-22 0 0,22 0 16,-22 0-16,22-21 0,0 21 0,-1 0 16,1 0-16,0 0 0,21 0 15,-22 0-15,22 0 0,-21 0 0,21 0 16,-1 0-16,-20 0 0,21 0 15,0 0-15,-22 0 0,22 0 0,0 0 16,0 0-16,0 0 0,0 0 16,-1 0-16,1 0 15,21-21-15,-21 21 16,0 0-16,0 0 16,0-21-16,-1 21 0,1 0 15,0 0-15,0 0 16,0 0-16,0 0 0,-1 0 15,1 0-15,0 0 16,0 0-16,0 0 16,0 0 46,-1 0-46,1 0-16,0 0 15,0 0 1</inkml:trace>
  <inkml:trace contextRef="#ctx0" brushRef="#br1" timeOffset="75789">614 6414 0,'0'0'0,"-21"0"15,21-22 17,0 1-17,21 21-15,21-21 0,-21 21 0,22-21 16,-22 0-16,21 21 0,0-21 16,1-1-16,-1 1 0,0 21 0,-20-21 15,20 0-15,0 21 0,-21 0 16,1-21-16,-1 21 0,-42 0 47,-1 0-47,1 0 0,0 0 15,-21 21-15,21-21 0,-1 21 16,1-21-16,0 21 0,0-21 0,0 21 16,0-21-16,-1 22 0,-20-22 15,21 21-15,0-21 0,-22 21 16,22 0-16,0-21 0,-21 21 0,21 0 15,-1-21-15,-20 22 0,21-22 16,0 21-16,0-21 0,-1 0 16,1 0-16,21 21 0,-21-21 15,0 0 17,21 21-1,0 0-31,21 0 15,0 1-15,-21-1 0,21 0 16,1 0-16,-1 0 0,-21 22 16,21-22-16,0 21 0,0-21 0,-21 0 15,0 22-15,21-22 0,1 21 16,-22-21-16,0 1 0,21-1 0,-21 0 16,21 0-16,0 0 15,-21 0-15,21-21 16,0 0-16,1 0 15,-22-21 1,21 21-16,0-21 16,-21 0-16,0 0 15,21 21-15,-21-21 0,21 21 0,-21-22 16,21 1-16,-21 0 0</inkml:trace>
  <inkml:trace contextRef="#ctx0" brushRef="#br1" timeOffset="76057">1270 6583 0,'0'21'31,"0"0"-31,0 0 16,0 1-16,0-1 15,0 0-15,0 0 0,0 0 0,0 0 16,0 1-16,0-1 0,0 0 16,-21-21 15,21-21-15,0 0-16,0-1 15</inkml:trace>
  <inkml:trace contextRef="#ctx0" brushRef="#br1" timeOffset="76407.89">1397 6265 0,'0'0'16,"-21"0"0,21 22-1,21-22 32,0 0-47,0 0 0,0-22 16,1 22-16,-22-21 15,0 0-15,-22 21 32,1 0-32,0 0 15,0 0-15,0 0 0,0 0 0,-1 0 16,1 21-16,0 0 0,0 1 15,21-1 1,0 0-16,0 0 16,0 0-16,21 0 0,0-21 15,0 0-15,1 0 0,-1 0 16,0 0-16,0 22 0</inkml:trace>
  <inkml:trace contextRef="#ctx0" brushRef="#br1" timeOffset="76908.87">1693 6477 0,'0'0'0,"0"21"0,0 0 16,0 1-16,0-1 16,0 0-16,0 0 15,0 0-15,0 0 0,0 1 0,0-1 16,0 0-16,0 0 0,0 0 15,0 0-15,21 1 0,-21-1 16,0 0-16,0-42 47,0 0-31,0-1-16,0 1 15,0 0-15,0 0 0,0-21 0,0 20 16,0-20-16,22 0 0,-1 21 15,-21-22-15,42 22 0,-21-21 16,0 21-16,22-1 0,-22 1 0,21 21 16,-21 0-16,22 0 0,-22 0 15,21 0-15,-21 0 0,1 21 0,-1 1 16,0 20-16,0-21 0,-21 21 16,0-20-16,0 20 0,0-21 0,0 21 15,0-20-15,0 20 16,0-21-16,-21 0 0,21 0 0,-21 1 0,21-1 15,-21-21 1,21-21 15,0-1-15,21 1-16,-21 0 0</inkml:trace>
  <inkml:trace contextRef="#ctx0" brushRef="#br1" timeOffset="77284.19">2476 6392 0,'0'0'0,"0"-21"15,-21 21 1,0 0 0,21 21-16,0 1 0,0-1 15,0 0-15,0 0 0,-21 21 16,21-20-16,0 20 0,-21 0 0,21 1 15,0-1-15,-21 0 0,21 22 16,0-22-16,0 22 0,0-1 0,0 1 16,0 20-16,0 1 0,0 0 15,0-1-15,-22-20 0,22 20 0,-21 1 16,21-21-16,0-1 0,-21 1 16,21-1-16,-21-21 0,21 1 15,0-1-15,-21-21 0,21 22 0,0-22 16,0-42-1,0-22 1,21 22-16,0 0 16,-21-21-16,21 20 0,0-20 0,-21 0 15,22-1-15,-1-20 0,-21-1 0,0 1 16,21-22-16</inkml:trace>
  <inkml:trace contextRef="#ctx0" brushRef="#br1" timeOffset="77621">2349 6668 0,'-21'-43'0,"42"86"0,-63-107 16,42 22-16,0 21 0,-21-1 16,21 1-16,0 0 0,-21 0 0,21 0 15,0 0-15,0-1 0,21 1 16,0 0-16,0 21 0,22 0 16,-1-21-16,-21 21 0,21 0 15,1 0-15,-1 0 0,0 0 0,1 21 16,-1-21-16,-21 21 0,22 22 15,-1-1-15,-42 0 0,0-21 16,0 22-16,0-22 0,-21 0 16,0 21-16,-22-20 0,22-1 0,-21 0 15,-1 0-15,22 0 16,-21-21-16,0 21 0,20-21 0,-20 0 16,21 0-16,0 0 0,0 0 15,42 0 16,0-21-31,0 0 0,21 21 16,-20-21-16,-1 21 0,21-21 16</inkml:trace>
  <inkml:trace contextRef="#ctx0" brushRef="#br1" timeOffset="78369">3006 6350 0,'0'0'0,"0"21"32,0 0-32,0 1 15,0-1-15,0 0 0,0 21 16,0-21-16,0 1 0,0 20 0,0-21 16,0 0-16,0 22 0,0-22 15,0 0-15,0 0 0,0 0 16,21-21-16,0 0 15,0 0-15,0 0 16,0 0-16,1 0 0,-1-21 16,-21 0-16,21 0 0,0 0 15,-21-1-15,21-20 0,-21 0 0,21 21 16,-21-22-16,22 22 0,-1-21 16,-21 21-16,0-1 0,21 1 0,-21 0 15,21 0-15,-21 42 47,0 0-47,0 0 0,0 22 16,0-22-16,0 0 0,0 21 15,0-20-15,0 20 0,0-21 16,0 0-16,0 22 0,0-22 0,0 0 16,21-21-16,0 21 0,1-21 15,-1 0-15,0 0 16,0 0-16,0 0 0,0-21 15,1 0-15,-1 0 0,0-1 16,0-20-16,21 21 0,-20-21 0,-1-1 16,0 1-16,0 0 0,0-22 15,-21 22-15,0-1 0,21 22 0,-21-21 16,0 0-16,0 20 0,0 1 16,0 0-16,0 0 0,0 0 15,0 0-15,-21 21 16,0 21-1,21 0-15,0 0 0,-21 0 0,21 0 16,0 1-16,-21 20 0,21-21 16,0 21-16,0 1 0,0-1 0,0 0 15,0-20-15,0 20 0,0 0 16,0 1-16,0-22 0,0 21 0,21-21 16,-21 0-16,21 1 0,0-1 15,0-21-15,1 0 16,-1 0-16,0 0 0,0 0 15,0-21-15,0-1 16,1 1-16,-22 0 0,21 0 16</inkml:trace>
  <inkml:trace contextRef="#ctx0" brushRef="#br1" timeOffset="78639.99">3619 6265 0,'85'0'31,"-64"0"-31,0 0 0,1 0 16,20 0-16,-21 0 0,0-21 0,22 21 16,-22 0-16,0 0 0,0 0 15,21 0-15,-20-21 0,-1 21 0,0 0 16,0 0-16,0 0 0,0 0 15,1 0-15</inkml:trace>
  <inkml:trace contextRef="#ctx0" brushRef="#br1" timeOffset="79133.05">5376 6223 0,'0'0'0,"0"-21"0,0 0 0,21 21 16,-21-21 0,0 42 15,0 0-31,0 0 0,0 0 0,0 0 16,0 1-16,0-1 0,0 21 0,-21-21 15,21 0-15,0 22 0,0-22 16,0 0-16,0 0 0,0 0 15,0 1-15,0-44 32,0 1-17</inkml:trace>
  <inkml:trace contextRef="#ctx0" brushRef="#br1" timeOffset="79497">5482 5969 0,'0'0'0,"-21"0"0,0 0 15,0 21 1,21 0-16,-22-21 0,22 22 0,0-1 16,0 0-1,22-21 1,-1 0-1,0 0-15,0 0 0,0-21 0,0 21 16,-21-21-16,22 21 0,-22-22 0,21 1 16,-21 0-16,0 0 15,-21 21-15,-1 0 16,1 0-16,0 0 16,0 0-16,0 0 0,0 0 15,21 21-15,-22-21 16,22 21-16,0 0 0,0 1 0,0-1 15,0 0-15,0 0 16,22 0-16,-1-21 0,0 21 16</inkml:trace>
  <inkml:trace contextRef="#ctx0" brushRef="#br1" timeOffset="80105">6223 6244 0,'0'0'0,"0"-21"0,0 0 16,-21 0-16,0 21 0,21-21 16,-22 21-16,1 0 15,0 0-15,0 0 0,0 0 16,0 0-16,-1 0 0,1 0 15,0 0-15,0 21 0,0 0 0,0 0 16,-1 0-16,1 22 0,0-22 0,0 21 16,21-21-16,-21 22 0,0-1 15,21-21-15,-22 21 0,22 1 0,0-22 16,0 0-16,0 0 0,0 0 16,0 1-16,22-22 0,-1 0 15,0 0-15,0 0 0,21 0 0,-20 0 16,-1 0-16,21-22 15,-21-20-15,0 21 0,22 0 0,-22-22 16,21 1-16,-21 0 0,1-1 16,-1 1-16,0 0 0,0-1 0,0 1 15,-21 0-15,0-22 0,0 22 0,21 0 16,-21 20-16,0-20 0,0 0 16,0 21-16,0-1 0,0 1 0,0 0 15,0 42 1,0 0-1,-21 1-15,21 20 0,0-21 16,0 21-16,0 1 0,0-1 0,0 0 16,0 1-16,0-22 0,0 21 0,0 1 15,0-1-15,0 0 16,0-21-16,0 22 0,0-22 0,0 0 16,0 0-16,21 0 0,1 1 0,-1-22 15,0 0-15,0 0 16,0 0-16,0 0 0,1 0 0,-1-22 15,0 22-15,0-21 0,0 21 16</inkml:trace>
  <inkml:trace contextRef="#ctx0" brushRef="#br1" timeOffset="80389.02">7027 6181 0,'0'0'0,"21"0"47,1 0-47,-1 0 0,0 0 15,0 0-15,0 0 16,0 0-16,1 0 0,-1 0 15,-42 0 32</inkml:trace>
  <inkml:trace contextRef="#ctx0" brushRef="#br1" timeOffset="80569.13">6943 6329 0,'0'21'32,"0"0"-32,21-21 15,0 0 1,0 0-16,0 0 16,0 0-16,1-21 0,-1 21 0,0-21 15,0 21-15,0-21 0</inkml:trace>
  <inkml:trace contextRef="#ctx0" brushRef="#br1" timeOffset="81109">7599 5927 0,'-21'21'15,"21"0"1,21-21 31,0 0-47,0 0 15,-21-21-15,21 0 0,0 21 16,-21-21-16,-21 21 47,0 0-47,0 0 0,0 21 16,0 0-16,-1 0 0,1-21 0,21 21 15,0 22-15,-21-22 0,21 0 16,-21 0-16,21 0 0,0 0 0,0 1 15,0-1-15,21-21 16,0 21-16</inkml:trace>
  <inkml:trace contextRef="#ctx0" brushRef="#br1" timeOffset="81664.99">8276 6202 0,'0'0'0,"0"-21"16,0-64 0,-21 64-16,0 0 15,0 0-15,-1-1 0,1 22 16,0 0-16,0 0 16,0 0-16,0 0 0,-1 0 15,1 22-15,0-22 0,-21 21 0,21 0 16,-1 21-16,1-21 0,0 1 0,0 20 15,0-21-15,0 21 0,21-20 16,0 20-16,0-21 0,0 21 16,0-20-16,0-1 0,0 0 0,0 0 15,21-21-15,0 0 0,0 21 16,0-21-16,0 0 0,22 0 0,-22 0 16,21-21-16,-21 0 0,22 0 0,-22 0 15,21-1-15,-21 1 0,22 0 16,-22 0-16,0-21 0,21 20 0,-20 1 15,-22-21-15,21 21 0,-21 0 16,21-22-16,-21 22 0,0 0 0,0 0 16,0 0-16,0 42 31,0 0-15,0 0-16,-21 0 0,21 22 15,0-22-15,-21 0 0,21 0 16,0 0-16,0 22 0,0-22 0,0 0 15,0 0-15,0 0 0,0 0 16,0 1-16,0-1 0,21-21 0,0 0 16,0 0-16,0 0 0,0 0 15,1 0-15,-1-21 0,0-1 16,0 22-16,0-21 0,0 0 0</inkml:trace>
  <inkml:trace contextRef="#ctx0" brushRef="#br1" timeOffset="82190">8805 5800 0,'-42'0'15,"42"21"-15,0 0 16,0 0-16,0 22 16,0-22-16,0 0 0,-21 21 0,21-21 15,0 22-15,0-22 0,-21 21 16,21-21-16,0 22 0,0-22 0,0 0 15,0 21-15,0-20 0,0-1 16,-22 0-16,22 0 0,0 0 16,0 0-16,0-42 31,0 0-15,0 0-16,0 0 0,0 0 15,0-1-15,0 1 16,22 0-16,-1 0 0,0 21 0,0-21 15,0 0-15,0-1 0,1 22 0,-1-21 16,21 21-16,-21 0 0,0-21 16,1 21-16,20 0 0,-21 0 15,0 0-15,0 0 0,1 21 0,-1-21 16,0 21-16,0 1 0,-21-1 16,0 0-16,0 0 0,0 0 15,0 0-15,-21 1 0,0-1 0,-22 0 16,22 0-16,-21 0 0,21 0 15,-22-21-15,22 22 0,-21-22 0,0 0 16,20 0-16,1 0 0,-21 0 0,21 0 16,0 0-16,-1 0 15,1 0-15,42 0 32,1-22-32,-1 22 15,0 0-15,0-21 0</inkml:trace>
  <inkml:trace contextRef="#ctx0" brushRef="#br1" timeOffset="82512.99">9673 6033 0,'0'0'0,"-21"0"16,21-22-16,-21 22 15,0-21-15,-1 21 0,1 0 16,0 0-16,0 21 16,0 1-16,21-1 0,-21-21 0,-1 21 15,22 0-15,-21 21 0,21-20 0,-21-1 16,0 0-16,21 0 0,0 21 16,0-20-16,0-1 0,0 0 0,0 0 15,0 0-15,0 0 0,0 1 16,21-1-16,0-21 0,0 0 0,1 0 15,-1 0-15,0 0 0,0 0 0,21 0 16,-20 0-16,20-21 0,0 21 16,-21-22-16,22 1 0,-22 0 0,21 21 15</inkml:trace>
  <inkml:trace contextRef="#ctx0" brushRef="#br1" timeOffset="82900.52">10266 5821 0,'-21'0'16,"-1"0"-16,1 0 46,0 0-14,21-21-17,0 0 1,0-1 0,21 22-16,0 0 15,1 0-15,-1 0 16,0 0-16,-21 22 15,21-1-15,-21 0 0,0 0 16,0 0-16,0 0 0,0 1 16,0-1-16,-21 0 0,0-21 0,0 21 15,-1-21-15,1 0 0,0 21 0</inkml:trace>
  <inkml:trace contextRef="#ctx0" brushRef="#br1" timeOffset="83413">12023 5715 0,'0'0'0,"0"-21"15,-22 21-15,1 21 16,0 0-16,0 0 16,21 1-16,-21 20 0,0-21 0,-1 21 15,1 1-15,21-1 0,0-21 16,-21 22-16,0-1 0,21 0 0,-21 1 15,21-22-15,0 21 0,0-21 16,0 22-16,0-22 0,0 0 0,0 0 16,0 0-16,21-21 15,0 0-15,0 0 0,0 0 16,1-21-16,-22 0 0</inkml:trace>
  <inkml:trace contextRef="#ctx0" brushRef="#br1" timeOffset="84127.99">11620 6096 0,'0'0'0,"0"21"0,0 0 16,22-21 0,-1 0-16,0 0 0,0 0 0,0 0 15,22 0-15,-22 0 0,21 0 16,0 0-16,1 0 0,20-21 0,-20 21 15,-1-21-15,21 0 0,-20 21 0,-1-21 16,-21 0-16,22 21 0,-22-22 16,0 22-16,0-21 0,-21 0 31,0 42-15,0 0-16,-21-21 15,0 22-15,21-1 0,-21 0 16,21 0-16,0 0 0,0 0 0,0 1 15,0-1-15,0 0 0,0 0 16,0 0-16,0 0 0,21-21 16,0 0-16,21 0 0,-21 0 0,1 0 15,-1 0-15,21 0 0,-21 0 16,22-21-16,-22 21 0,0-21 0,21 0 16,-21 0-16,1 21 0,-1-21 0,0-1 15,0 1-15,-21 0 16,0 0-16,21 0 0,-21 0 0,0-1 0,0 1 15,0 42 32,-21 1-47,21-1 16,0 21-16,0-21 0,0 0 0,0 1 16,-21 20-16,21-21 0,0 21 0,0 1 15,-21-1-15,21 0 0,0 1 16,0 20-16,0-20 0,0-1 0,0 21 15,0-20-15,0-1 0,-21 0 0,21 1 16,-22-1-16,1-21 0,21 0 16,0 1-16,-21-1 0,0 0 0,0-21 15,0 0-15,-1 0 0,1 0 16,-21 0-16,21 0 0,0 0 16,-22-21-16,1 0 0,21-1 0,-22 1 15,1 0-15,21 0 0,0 0 0,0 0 16,-1-1-16,1 1 0,21 0 15,0 0-15,0 0 0,21 0 16,1-1-16,20 1 0,-21 0 0,21 0 16,1 0-16</inkml:trace>
  <inkml:trace contextRef="#ctx0" brushRef="#br1" timeOffset="84456.82">13144 5906 0,'0'0'0,"-21"0"0,-63 21 31,84 0-31,-22 0 0,22 0 0,0 22 16,0-22-16,0 21 0,-21-21 0,21 22 15,0-1-15,0 0 0,-21 22 0,21-22 16,0 0-16,0 22 0,-21-22 15,0 22-15,21-22 0,-21 0 16,21 1-16,0-1 0,-22-21 0,22 22 16,-21-22-16,21 0 0,0 0 15,0-42 17,0 0-32,0 0 15,0-22-15,0 22 0,0-21 0,21 21 16,1-22-16,-1-20 0</inkml:trace>
  <inkml:trace contextRef="#ctx0" brushRef="#br1" timeOffset="84765.02">13081 5990 0,'0'0'0,"21"-63"31,0 42-31,0 21 0,1-22 0,-1 22 16,21 0-16,-21 0 0,22 0 0,-22 0 15,21 0-15,-21 0 0,0 22 16,1-1-16,-1 0 0,0 0 0,-21 0 16,0 0-16,0 1 0,0-1 15,-21 0-15,0 0 0,-1 0 0,-20 0 16,21 1-16,-21-22 0,-1 21 0,1 0 16,0-21-16,20 21 0,-20-21 15,21 0-15,0 0 0,0 0 16,-1 0-16,44 0 31,-1 0-31,0-21 0,21 0 16,-21 21-16,22-21 0,-22 21 0,21-22 15</inkml:trace>
  <inkml:trace contextRef="#ctx0" brushRef="#br1" timeOffset="85157.81">13652 6033 0,'0'21'16,"22"-21"-1,-1 0 1,0 0-16,0-21 0,0-1 16,0 22-16,1-21 0,-22 0 0,21 21 15,0-21-15,0 0 0,-21 0 0,21-1 16,-21 1-16,0 0 15,0 0-15,-21 21 16,0 0-16,0 0 0,0 0 16,-1 0-16,1 0 0,0 21 0,-21 0 15,21 0-15,-1 1 0,1-1 16,21 0-16,-21 21 0,21-21 16,0 1-16,-21 20 0,21-21 0,0 0 15,0 0-15,0 1 0,0-1 16,21 0-16,0-21 0,0 21 0,1 0 15,-1-21-15,0 0 0,0 0 16,0 0-16,0 0 0,1 0 16,-1 0-16,21-21 0,-21 0 0,22 0 15,-1 21-15,0-21 0,1-1 0,-1 1 16</inkml:trace>
  <inkml:trace contextRef="#ctx0" brushRef="#br1" timeOffset="85417.02">14647 5884 0,'0'0'0,"-21"22"16,42-22 15,0 0-31,1 0 15,-1 0-15,0 0 16,0 0-16,0 0 0,0 0 0,1 0 16,-1 0-16,0 0 0,0 0 15,-42 0 1,0 0 0</inkml:trace>
  <inkml:trace contextRef="#ctx0" brushRef="#br1" timeOffset="85569.15">14605 6033 0,'0'0'0,"-21"0"0,21 21 0,0 0 16,0 0-1,21-21 1,0 0-16,0 0 16,0 0-16,1 0 0,-1 0 0,21 0 15,-21-21-15,0 0 0,22 21 0</inkml:trace>
  <inkml:trace contextRef="#ctx0" brushRef="#br1" timeOffset="86080.86">15515 5588 0,'42'0'16,"-20"0"0,-1 0-16,-21-21 15,21 21-15,-21-21 0,0 0 16,0-1-1,-21 22-15,0 0 16,-1 0-16,1 0 0,0 0 16,0 22-16,0-1 0,0 0 15,21 0-15,-22 0 16,1 0-16,21 22 0,-21-22 0,0 0 16,21 0-16,0 0 0,0 1 0,0-1 15,0 0-15,0 0 0,21-21 16,0 21-16</inkml:trace>
  <inkml:trace contextRef="#ctx0" brushRef="#br1" timeOffset="86405.98">16256 5525 0,'0'0'0,"-21"0"0,-22 0 16,22 0 0,0 0-16,21 21 0,-21 0 0,0 0 15,0 0-15,-1 22 0,1-22 16,0 21-16,0 0 0,0-20 0,0 20 16,21 0-16,-22 1 0,1-1 0,0-21 15,21 21-15,-21-20 0,21 20 16,-21-21-16,21 0 0,0 0 15,0 1-15,0-1 0,0 0 16,21-21-16,0 0 0,0 0 16,0 0-16,1 0 0,-1 0 0,0 0 15,0 0-15,0-21 0,0 21 16,1-21-16</inkml:trace>
  <inkml:trace contextRef="#ctx0" brushRef="#br1" timeOffset="86596.02">15875 5906 0,'0'0'0,"-64"0"16,43 0-1,42 0 17,1 0-32,-1 0 0,0 0 15,21 0-15,-21 0 0,22 0 16,-1 0-16,0 0 0,-20 0 0,20-22 15,0 22-15,1-21 0</inkml:trace>
  <inkml:trace contextRef="#ctx0" brushRef="#br1" timeOffset="86981.02">16404 5884 0,'0'0'0,"0"22"0,-21-22 16,21 21-16,21-21 31,0 0-31,0 0 0,1 0 0,-1 0 16,0 0-16,0-21 0,21 21 15,-20-22-15,-1 1 0,21 21 0,-21-21 16,0 0-16,1 21 0,-22-21 0,0 0 16,0-1-16,0 1 0,0 0 15,0 0-15,-22 21 16,1 0-16,0 0 15,0 0-15,0 0 0,0 0 0,-1 21 16,1 0-16,-21 0 0,21 1 16,0 20-16,-1-21 0,1 21 0,0-20 15,21 20-15,0-21 0,0 0 0,0 22 16,0-22-16,0 0 0,0 0 16,0 0-16,21-21 0,0 21 0,1-21 15,-1 0-15,0 22 0,21-22 0,-21 0 16,22 0-16,-1 0 0,0 0 15,1 0-15,-1 0 0,0-22 0,1 22 16</inkml:trace>
  <inkml:trace contextRef="#ctx0" brushRef="#br1" timeOffset="87220.66">17314 5736 0,'0'0'0,"-21"0"15,21 21-15,0 1 16,0-1-16,0 0 16,0 0-16,0 21 0,0-20 0,0-1 15,0 0-15,0 0 0,0 0 16,21 22-16,0-22 0,-21 0 0,22 0 16,-1 0-16,0 0 15,0-21 1,0 0-1,-21-21-15</inkml:trace>
  <inkml:trace contextRef="#ctx0" brushRef="#br1" timeOffset="87471.93">17695 5715 0,'0'0'15,"0"-21"-15,-21 21 16,0 0-16,0 0 15,0 21-15,-1 0 0,-20 0 16,21 1-16,-21-1 0,20 21 16,-20-21-16,0 0 0,21 22 0,-22-22 15,1 0-15,0 21 0,20-20 0,-20-1 16,21 0-16,0 0 0,0 0 16,-1 0-16,1 1 0,42-22 31,1 0-31,-1 0 15,21 0-15,0-22 0</inkml:trace>
  <inkml:trace contextRef="#ctx0" brushRef="#br1" timeOffset="87780.01">18097 5503 0,'0'0'0,"0"-21"16,-21 21-16,0 0 16,21 21-16,0 1 15,0-1-15,-21 21 0,21-21 0,-21 22 16,21-1-16,-21 0 0,21 1 0,-22-1 16,22 0-16,-21 1 15,0-1-15,0-21 0,21 21 0,0-20 16,-21-1-16,21 21 0,0-21 15,0 0-15,0 1 0,21-22 16,0 0 0,0 0-16,0 0 0,1 0 15,-1-22-15,0 22 0,21-21 0,-21 0 16,1 0-16</inkml:trace>
  <inkml:trace contextRef="#ctx0" brushRef="#br1" timeOffset="88005.86">17822 5821 0,'0'0'0,"-21"0"0,0 0 31,42 0-31,0 0 16,0 21-16,22-21 15,-1 0-15,-21 0 0,0 0 16,1 0-16,-1 0 0,0 0 15,0 0 1,0 0-16,0 0 0,-21-21 16,22 21-16,-1-21 0</inkml:trace>
  <inkml:trace contextRef="#ctx0" brushRef="#br1" timeOffset="88401.01">18796 5609 0,'-21'0'16,"0"0"-16,-1 0 15,1 0 1,0 0-16,0 0 15,21-21 17,0 0-17,21 21 1,0-21-16,0 21 16,1 0-16,-22 21 31,0 0-31,0 0 0,0 0 0,0 1 15,0-1-15,-22 21 16,-20-21-16,21 0 0,0 1 0,0-22 16,-1 21-16,1 0 0,0-21 15</inkml:trace>
  <inkml:trace contextRef="#ctx0" brushRef="#br1" timeOffset="89279.99">19494 5546 0,'0'0'16,"-21"-43"-16,21 22 0,0 0 0,0 0 15,0 42 32,0 0-47,21 22 0,-21-22 16,22 0-16,-1 21 15,0-21-15,0 22 0,0-22 0,0 21 16,1-21-16,20 1 0,-21-1 0,0 0 16,22 0-16,-22 0 0,21 0 15,-21-21-15,22 0 0,-22 22 0,21-22 16,-21 0-16,0 0 0,1 0 15,-1 0-15,0 0 0,-21-22 32,-21 22-32,0 0 15,-22 0-15,22 22 0,-21-22 16,-1 21-16,1 0 0,-21 0 16,-22 21-16,21 1 0,22-22 15,0 0-15,-22 0 0,22 0 16,21 1-16,-22-1 0,22 0 0,0-21 15,0 21-15,0-21 0,0 21 16,-1-21 31</inkml:trace>
  <inkml:trace contextRef="#ctx0" brushRef="#br1" timeOffset="93812.54">910 8488 0,'0'-21'16,"0"42"31,0 0-31,0 0-16,21-21 15,-21 21-15,21-21 0,1 0 16,-1 0-16,0 0 15,0 0 1,0 0-16,0-21 0,1 21 16,20-21-16,-21 21 0,0-21 0,0 0 15,1 0-15,-22-1 16,0 1-16,0 0 0,0 0 16,-22 0-16,1 21 0,0 0 15,-21-21-15,21 21 0,-22 0 0,22 0 16,-21 0-16,-1 21 0,22 0 15,-21 0-15,0 0 0,20 0 16,-20 22-16,21-22 0,-21 21 0,20-21 16,1 1-16,21 20 0,0-21 15,0 21-15,0-20 0,0-1 16,21 0-16,1 0 0,20-21 16,-21 21-16,21-21 0,1 0 0,-1 0 15,-21 0-15,22 0 0,-1-21 16,-21 21-16,21-21 0,-20 21 15,-1-21-15,0 21 0,-21-21 0,0-1 16,0 1 0,-21 21-16,0 0 15,-1 0-15,1 0 0,0 0 16,-21 0-16,21 21 0,-22-21 16,22 22-16,-21-1 0,-1 0 15,22 21-15,-21-21 0,21 22 16,-22-22-16,22 21 0,0-21 0,0 22 15,0-22-15,21 0 0,0 21 16,0-20-16,0-1 0,0 0 0,0 0 16,21-21-16,0 21 0,0-21 15,0 0-15,22 0 0,-22 0 16,21 0-16,1 0 0,-22 0 0,21 0 16,0 0-16,1-21 0,-1 0 15,22 0-15</inkml:trace>
  <inkml:trace contextRef="#ctx0" brushRef="#br1" timeOffset="94584.51">1820 8721 0,'0'0'0,"0"-21"0,0-1 16,0 1-16,0 0 16,0 0-16,-21 21 15,0 0-15,0 0 16,0 0-16,-1 0 0,1 0 0,0 0 15,-21 0-15,21 21 0,-22 0 16,22 0-16,-21 1 0,21 20 16,-1-21-16,1 21 0,0-20 0,21 20 15,-21-21-15,21 0 16,0 22-16,0-22 0,0 0 0,21-21 16,0 21-16,0-21 0,1 0 15,-1 0-15,21 0 0,-21 0 0,22-21 16,-22 0-16,21 0 0,-21-1 15,0 1-15,1 0 0,-1 0 0,0 0 16,0-22-16,-21 22 0,21 0 16,-21 0-16,0 0 0,0 0 0,0-1 15,0 44 32,0-1-47,0 0 16,0 0-16,0 21 0,0-20 15,0 20-15,0 0 0,0 1 0,0-1 16,0 0-16,0 1 0,0 20 16,-21-21-16,21 22 0,-21-1 0,21-20 15,0 20-15,0 22 0,0-22 16,0 1-16,0-1 0,0 22 0,0-21 16,0-1-16,0 1 0,0-1 15,0 1-15,0-22 0,0 21 0,0 1 16,0-1-16,0-20 0,-21 20 15,0-20-15,21-1 0,0 0 16,-22-21-16,1 1 0,0-1 0,21 0 16,-21 0-16,0-21 0,0 0 15,-1 0-15,1 0 0,-21-21 0,21 0 16,-43 0-16,22-1 0,-22-20 16,1 21-16,-1-43 0,22 22 0,-21 0 15,20-22-15,1 22 0,0-22 16,20 22-16,1-21 0,0-1 0,21 22 15,0-22-15,0 1 0,0-1 16,21 1-16,0-1 0,1 22 16,-1-22-16,21 22 0,-21 0 0,22-22 15,-1 22-15,0 0 0,1 20 16,-1-20-16,0 21 0,-21-21 16,22 20-16,-22 1 0,0 0 0,21 0 15,-20 0-15,-1 0 0,0-1 16,0 1-16,0 0 0,22 21 0</inkml:trace>
  <inkml:trace contextRef="#ctx0" brushRef="#br1" timeOffset="95032.93">2413 8594 0,'0'0'0,"-21"0"32,0 0-32,21 21 31,21-21 16,0 0-32,-21-21 1,0 0 0,-21 21-1,0 0-15,-1 0 16,22 21-1,0 0 1,0 0 0,0 0-1,0 0 1</inkml:trace>
  <inkml:trace contextRef="#ctx0" brushRef="#br1" timeOffset="95592.35">2392 8932 0,'0'22'15,"0"-1"17,-21-21 46,-1 0-78,1 0 15,0 21 1,0-21-16,21 21 16,0 0-16,0 0 31,21-21 0,0 0-31,0-21 16,-21 0-1,0 0 1,0 42 15,0 0-15,0 0 15,22-21 0,-22-21-31</inkml:trace>
  <inkml:trace contextRef="#ctx0" brushRef="#br1" timeOffset="96729.8">2328 8615 0,'0'21'62,"0"0"-62,0 0 16,21-21 31,1 0-47,-22-21 31,0 0-31,0 0 16,0 0-1,-22 21 17,1 21-17,21 0 1,0 0-1,0 0-15</inkml:trace>
  <inkml:trace contextRef="#ctx0" brushRef="#br1" timeOffset="97213.06">2392 9038 0,'0'0'0,"0"21"16,21-21 31,0-21-16,-21 0-31,0 0 15,0 0 1,-21 21-16,0 0 0,0 0 0,-1 0 16,1 21-1,21 0-15,-21 0 0,21 0 16,-21-21-16,21 22 16,21-22 30</inkml:trace>
  <inkml:trace contextRef="#ctx0" brushRef="#br1" timeOffset="104653.01">5186 8382 0,'21'-21'0,"0"21"15,-21-21-15,21 21 0,-21-21 0,21 21 16,-21-22-16,22 22 0,-22-21 15,21 21-15,-21-21 16,0 0-16,21 21 16,-21-21-1,0 42 32,0 0-31,-21 0-16,0 0 0,21 1 15,-22 20-15,1-21 0,0 21 0,0-20 16,0 20-16,-22-21 0,22 21 16,-21 1-16,21-1 0,-22 0 0,1 22 15,0-22-15,-1 1 0,-20-1 16,21 21-16,-1-20 0,1-1 0,0 0 16,-1 1-16,1-22 0,0 21 15,20-21-15,-20 1 0,21-1 16,0 0-16,0 0 0,21 0 0,-22-21 15,22 21-15,0-42 32,22 0-32,-1 0 15,0 0-15,0 0 0,0-1 16</inkml:trace>
  <inkml:trace contextRef="#ctx0" brushRef="#br1" timeOffset="105232.81">5651 8340 0,'0'0'0,"22"-21"16,-1 21-16,0-22 16,0 22-1,-21-21-15,21 21 16,-42 21 15,0-21-15,0 22-16,0-1 0,-1 0 15,1 0-15,0 0 0,0 22 16,0-22-16,-22 21 0,22-21 0,-21 22 16,0-22-16,20 21 0,-20 0 0,0 1 15,-1 20-15,22-20 0,-21-1 16,0 0-16,-1 1 0,22-1 0,-21 0 15,21 1-15,-22-1 0,22-21 16,0 0-16,0 22 0,0-22 16,-1-21-16,1 21 0,21 0 0,-21-21 15,21 21-15,0-42 63,0 0-63,21 0 15,0 0-15,1 21 0,-22-22 16</inkml:trace>
  <inkml:trace contextRef="#ctx0" brushRef="#br1" timeOffset="109428.72">5863 8827 0,'21'0'0,"-21"-22"16,21 22-16,-21 22 47,0-1-47,0 0 15,0 0-15,0 0 0,-21 0 0,21 1 16,0-1-16,-21 21 0,21-21 0,0 0 15,0 1-15,0-1 16,0 21-16,-21-42 0,21 21 0,0 0 16,-21 1-16,21-1 0,0-42 47,0-1-47,0 1 0</inkml:trace>
  <inkml:trace contextRef="#ctx0" brushRef="#br1" timeOffset="109805.02">6054 8509 0,'-22'21'15,"22"0"-15,-21-21 16,21 22-16,0-1 15,0 0-15,21-21 32,1 0-17,-1 0-15,0-21 0,0 21 16,-21-21-16,21 21 0,-21-22 0,0 1 16,0 0-1,0 0 1,-21 21-16,0 0 0,0 0 15,0 0-15,-1 0 0,1 0 16,0 21-16,0 0 16,21 0-16,0 1 15,0-1-15,0 0 0,21 0 16,0 0-16,0-21 0,1 0 16,-1 21-16,0-21 0</inkml:trace>
  <inkml:trace contextRef="#ctx0" brushRef="#br1" timeOffset="110332.8">6371 8721 0,'0'21'32,"-21"0"-32,21 0 15,0 0-15,0 1 0,0-1 16,0 0-16,0 0 0,0 0 0,0 0 15,0 1-15,0 20 0,0-21 0,0 0 16,0 0-16,0 1 0,0-1 16,0 0-16,0 0 0,0 0 15,0-42 32,0 0-47,0 0 16,0 0-16,0-1 0,0 1 0,0-21 15,0 21-15,0-22 0,0 1 0,0 21 16,0-21-16,21-1 0,0 22 16,0-21-16,22 21 0,-22-1 0,21 1 15,1 0-15,-1 21 0,21 0 0,-20 0 16,-1 0-16,0 0 0,1 0 16,-1 21-16,-21-21 0,22 21 15,-22 22-15,0-22 0,-21 21 0,0-21 16,0 22-16,0-1 0,0 0 15,-21-20-15,0 20 0,-1-21 0,1 21 16,-21 1-16,21-22 16,21 0-16,-21-21 0,42-21 47,0 0-47,0 0 15,0-1-15,0 1 0,1 21 0,-1-21 16,0 0-16</inkml:trace>
  <inkml:trace contextRef="#ctx0" brushRef="#br1" timeOffset="110688.99">7260 8615 0,'0'0'16,"0"-21"-1,0 42 16,0 0-31,0 0 0,0 0 16,0 1-16,0 20 0,0 0 16,0 1-16,0-1 0,0 0 15,0 1-15,0-1 0,0 21 0,0 1 16,0-22-16,0 22 0,0-1 16,-21 1-16,0-1 0,21 22 0,-21-22 15,-1 22-15,1-21 0,21 20 0,0-20 16,-21-1-16,0 1 0,21-1 15,-21-20-15,21-1 0,0 0 16,0 1-16,-21-1 0,21-21 0,0 0 0,0 0 16,0-42-1,21 0 1,-21 0-16,0-21 0,21 20 16,-21-20-16,21 0 0,-21-1 0,0 1 15,21-21-15,0-1 0</inkml:trace>
  <inkml:trace contextRef="#ctx0" brushRef="#br1" timeOffset="111024.76">7239 8890 0,'0'0'0,"0"-21"0,0-148 32,0 147-32,0 1 0,0 0 15,0 0-15,21 0 16,0 21-16,0 0 0,1-21 0,-1 21 15,0 0-15,21 0 0,-21 0 16,22 0-16,-22 21 0,0 0 16,21-21-16,-20 42 0,-22-21 0,21 1 15,-21 20-15,0-21 0,0 21 16,0-20-16,-21 20 0,-1-21 0,1 21 16,0-20-16,-21-1 0,21 21 0,-1-21 15,-20-21-15,21 21 0,0 1 16,0-22-16,-1 0 0,1 21 0,0-21 15,21-21 17,21-1-32,0 1 0,1 21 15,-1-21-15,0 0 0,0 0 16</inkml:trace>
  <inkml:trace contextRef="#ctx0" brushRef="#br1" timeOffset="111805.13">7874 8594 0,'0'0'0,"0"21"47,-21 0-47,21 0 0,0 0 15,-21 1-15,21-1 0,0 0 0,0 21 16,0-21-16,0 1 0,0 20 15,0-21-15,0 0 0,0 0 0,0 1 16,21-22-16,0 21 0,0-21 16,0 0-16,0 0 15,1 0-15,-1 0 0,0 0 0,0-21 16,-21-1-16,21 1 0,0 0 16,1 0-16,-22-21 0,21 20 15,0-20-15,-21 0 0,21 21 0,-21-22 0,21 22 16,0 0-16,-21-21 0,0 20 15,22 1-15,-22 42 47,0 1-47,0-1 0,0 0 16,0 0-16,0 0 0,0 22 0,0-22 16,0 0-16,0 21 0,0-21 15,0 22-15,0-22 0,0 0 0,0 0 16,0 0-16,21 1 0,0-1 15,0-21-15,0 0 16,0 0-16,1 0 0,-1 0 0,0-21 16,0 21-16,0-22 0,0 1 15,1 0-15,-1-21 0,0 21 16,0-22-16,0 22 0,-21-21 0,0-1 16,0 22-16,21-21 0,-21 0 15,0-1-15,0-41 0,0 41 16,0 1-16,0 0 0,0 20 0,0 1 15,0-21-15,0 21 0,0 0 16,0-1-16,-21 22 16,21 22-1,0-1-15,0 0 0,-21 0 16,21 21-16,0-20 0,0 20 16,0 0-16,0 1 0,0-22 15,0 21-15,0 0 0,0-20 0,0 20 16,0 0-16,0-21 0,0 22 0,0-22 15,0 0-15,0 0 0,0 0 16,0 1-16,0-1 0,0 0 0,21-21 16,0 0-1,1 0-15,-1 0 16,0 0-16,0-21 0,-21 0 0,21-1 16,0 1-16,-21 0 0,22 0 0</inkml:trace>
  <inkml:trace contextRef="#ctx0" brushRef="#br1" timeOffset="112084.19">8488 8446 0,'0'0'0,"-21"0"31,42 0-16,0 0-15,0 0 0,21 0 16,-20 0-16,-1 0 0,0 0 0,21 0 16,-21 0-16,1 0 0,-1 0 15,0 0-15,0 0 0,0 0 16,-21-22 31</inkml:trace>
  <inkml:trace contextRef="#ctx0" brushRef="#br1" timeOffset="112553.11">9631 7938 0,'0'0'0,"-43"-22"16,65 22 15,-1 0-15,21 0-16,0 0 0,1 0 0,-1 0 15,22 0-15,-22-21 0,21 21 0,-20 0 16,20 0-16,-20 0 16,-22 0-16,21 0 0,-21 0 0,0 0 0,-42 0 31,-21 0-31,21 0 16,-22 0-16,1 0 0,-21 0 0</inkml:trace>
  <inkml:trace contextRef="#ctx0" brushRef="#br1" timeOffset="112933.01">9546 7916 0,'0'0'0,"-21"22"0,0-22 31,21 21-31,0 0 16,0 0-16,0 0 15,0 0-15,0 1 0,0 20 16,0-21-16,0 21 0,-21 1 0,21-1 15,0 0-15,-22 1 0,22-1 0,0 0 16,0 22-16,0-22 0,0 1 16,0 20-16,-21 1 0,21-1 0,0 1 15,-21-1-15,21 1 0,0-1 0,0 1 16,-21-22-16,21 21 0,0-20 16,-21-1-16,21 22 0,0-22 0,0 0 15,0 1-15,0-1 0,0 0 0,0-21 16,0 22-16,0-22 0,0 21 15,21-21-15,0-21 0,-21 22 16,21-22-16,0 0 0,1 0 0,-1 0 16,21 0-16,-21-22 0,0 22 15,22-21-15,-1-21 0,0 21 0,1 0 16,-1-22-16,0 1 0,22 21 0,-22-22 16,1 1-16,-1 0 0,0-1 15</inkml:trace>
  <inkml:trace contextRef="#ctx0" brushRef="#br1" timeOffset="113808.45">10541 8657 0,'0'0'0,"0"-21"0,0 0 0,0 0 16,0 0-16,0-1 0,0 1 0,0 0 16,0 0-16,-21 21 15,0-21-15,-1 21 0,1 0 16,0 0-16,0 0 0,0 0 15,0 21-15,-1 0 0,1 0 16,0 0-16,0 1 0,21-1 16,-21 0-16,21 21 0,-21-21 0,21 22 0,0-22 15,0 21-15,0 1 16,0-22-16,0 21 0,0-21 0,0 0 0,21 1 16,-21-1-16,21-21 0,0 0 15,0 21-15,0-21 16,1 0-16,-1 0 0,-21-21 0,21 21 15,0-21-15,0-1 0,0 1 16,-21 0-16,22-21 0,-1 21 0,-21-22 16,0 22-16,21-21 0,-21 21 0,21-22 15,-21 22-15,0 0 0,0 0 16,0 0-16,21-1 0,-21 1 0,0 0 16,0 42 15,0 0-31,0 1 0,0-1 15,0 0-15,0 0 0,0 21 16,-21-20-16,21 20 0,0-21 16,0 21-16,0-20 0,0-1 0,0 0 15,0 0-15,0 0 0,21 0 0,0 1 16,1-22-16,-1 0 16,0 0-16,0 0 0,0 0 0,0 0 15,1 0-15,-1 0 0,0-22 0,0 1 16,21 0-16,-20 0 0,-1-21 15,0 20-15,0 1 0,0-21 0,0-22 16,-21 43-16,0-21 0,0 0 16,0 20-16,0-20 0,-21 21 15,21-21-15,-21 20 0,-21 1 16,21 0-16,-1 0 0,-20 0 0,0 0 16,-1-1-16,1 22 0,0 0 15,-1-21-15,1 21 0,-21 0 0,-1 0 16,22 0-16,-22 21 0,1 1 0,20-1 15,-20 0-15,21 0 16,-1 21-16,1-20 0,0 20 0,20 0 16,1 1-16,0-1 0,0 21 0,21-20 15,0-1-15,0 22 0,0-22 0,0 0 16,21 1-16,-21-1 0,42 0 16,-20 1-16,-1-22 0,21 0 0,0 0 15,1 0-15,-1 0 0,0-21 16,1 0-16,20 22 0,-20-22 0,-1 0 15,0 0-15,1 0 0,-22 0 16,21 0-16,0-22 0,-20 1 0,20 21 16,-21-21-16,0 21 0,0-21 0,1 0 15,-1 21-15,0-21 0,-21-1 16,21 22-16,-21-21 0,21 0 0,0 0 16,1 0-16,-1 0 0,0-1 15</inkml:trace>
  <inkml:trace contextRef="#ctx0" brushRef="#br1" timeOffset="114093.39">11599 8573 0,'0'-22'15,"-21"22"1,0 22-1,21-1-15,0 0 0,-21 0 16,21 0-16,0 0 0,0 1 0,0 20 16,0-21-16,0 0 0,-21 0 0,21 22 15,0-22-15,-22 0 16,22 0-16,-21 0 0,21 1 16,0-44 15,0 1-16,0 0-15</inkml:trace>
  <inkml:trace contextRef="#ctx0" brushRef="#br1" timeOffset="114428">11620 8319 0,'0'0'0,"-21"0"15,-42 0 1,42 0-1,-1 21-15,22 0 16,22 0 0,-1-21-16,0 0 0,0 0 15,0 0-15,0 0 16,1 0-16,-1 0 0,0 0 0,-21-21 16,21 0-16,-21 0 15,0-1-15,0 1 16,-21 21-16,0 0 0,0-21 15,-1 21-15,1 0 0,0 0 0,0 0 16,0 0-16,0 0 16,-1 21-16,1-21 0,0 21 0,21 1 15,0-1-15,0 0 0,0 0 0,0 0 16,0 0-16,0 1 16,21-1-16,0 0 0,1-21 0</inkml:trace>
  <inkml:trace contextRef="#ctx0" brushRef="#br1" timeOffset="115044.02">12213 8636 0,'0'0'0,"0"-63"31,-21 41-31,0 1 0,0 21 15,-1-21-15,1 21 0,0 0 16,-21 0-16,21 0 0,-1 0 16,1 0-16,0 21 0,0 0 0,0 1 15,0-1-15,-22 0 0,43 0 0,-21 0 16,0 0-16,0 22 0,0-22 0,21 21 16,0-21-16,0 1 15,0 20-15,0-21 0,0 0 0,0 0 16,0 1-16,0-1 0,21-21 15,0 21-15,21-21 16,-21 0-16,1 0 0,-1 0 0,21-21 16,-21 0-16,22-1 0,-22 1 0,21 0 15,-21 0-15,22-21 0,-22-1 16,21 22-16,-21-21 0,0-1 0,1 1 16,20 0-16,-21-1 0,0 1 0,-21 0 15,21-1-15,-21 1 0,0 0 16,0-1-16,0 22 0,0-21 0,0 21 15,0 0-15,0-1 0,-21 22 32,21 22-32,-21-22 0,21 42 15,0-21-15,0 21 0,-21-20 16,21 20-16,-21 0 0,21 1 0,0-22 16,0 21-16,0 0 0,0 1 0,0-1 15,0-21-15,0 22 0,0-1 16,0-21-16,0 21 0,0-20 0,0-1 15,21 0-15,0 0 0,0-21 0,-21 21 16,21-21-16,1 0 16,-1 0-16,0 0 0,0 0 0,0 0 15,0-21-15,-21 0 0,22 21 16,-1-21-16,0 0 0,-21-22 16,21 22-16</inkml:trace>
  <inkml:trace contextRef="#ctx0" brushRef="#br1" timeOffset="115324.41">13166 8382 0,'21'0'47,"0"0"-47,0 0 0,0 0 16,0 0-16,1 0 0,-1 0 15,0 21-15,0-21 0,0 0 16,0 0 0</inkml:trace>
  <inkml:trace contextRef="#ctx0" brushRef="#br1" timeOffset="115513.01">13039 8551 0,'0'0'0,"0"22"0,-22-1 16,22 0 15,22-21-31,-1 0 0,0 0 15,0 0-15,21 0 0,-20 0 16,-1 0-16,0 0 0,0-21 0,0 21 16,0 0-16,1-21 0,-1 21 15,-21-22-15</inkml:trace>
  <inkml:trace contextRef="#ctx0" brushRef="#br1" timeOffset="116089.11">14266 8149 0,'0'21'31,"0"1"0,21-22 1,1 0-32,-22-22 15,21 22-15,0-21 0,-21 0 16,0 0-16,0 0 15,0 0-15,0-1 16,-21 22 0,0 0-16,-1 0 0,1 0 15,0 22-15,0-1 0,0 0 16,0 0-16,-1 21 0,1-20 0,0-1 16,0 21-16,0 0 0,0-20 15,21 20-15,0 0 0,0 1 16,0-22-16,0 0 0,42 0 15</inkml:trace>
  <inkml:trace contextRef="#ctx0" brushRef="#br1" timeOffset="116689.05">14986 8509 0,'0'-21'0,"0"42"0,0-63 0,0 21 16,0-1-16,0 1 15,0 0-15,0 0 0,0 0 16,-21 0-16,0-1 16,-1 1-16,1 21 0,0 0 15,0 0-15,0 0 0,0 21 16,-1 1-16,1-1 0,0 0 15,0 0-15,0 0 0,0 22 16,-22-22-16,22 21 0,0-21 0,0 0 16,0 22-16,-1-22 0,1 21 15,21-21-15,0 1 0,0-1 0,0 21 16,0-21-16,0 0 0,21 1 16,1-22-16,-1 0 0,0 0 15,0 0-15,0 0 0,0 0 0,1 0 16,-1 0-16,0 0 0,21-22 15,-21 1-15,1 0 0,20 0 0,-21-21 16,21 20-16,-20 1 0,-1 0 16,21-21-16,-21 21 0,0-22 15,-21 22-15,22-21 0,-22 21 0,21-1 16,-21 1-16,0 0 0,-21 42 31,-1-21-31,22 21 16,-21 1-16,21 20 0,0-21 0,0 0 15,0 0-15,-21 22 0,21-22 16,0 0-16,0 21 0,0-20 16,0-1-16,0 0 0,0 0 0,21 0 15,-21 0-15,21-21 16,1 0-16,-1 0 0,0 0 0,0 0 0,0 0 16,0 0-16,22-21 15,-22 0-15,21 0 0</inkml:trace>
  <inkml:trace contextRef="#ctx0" brushRef="#br1" timeOffset="117233.03">15642 8170 0,'0'0'0,"0"-21"0,0 0 0,0 42 32,-21 0-17,21 1-15,-21-1 0,21 21 16,-21 0-16,21-20 0,0 20 15,0 0-15,-22 1 0,1-1 0,21-21 16,-21 21-16,21 1 0,-21-1 16,0-21-16,21 22 0,0-22 0,-21 21 15,21-21-15,-22 0 0,22 1 16,0-1-16,0 0 16,0-42-1,0 0-15,0-1 16,0 1-16,22 0 0,-1 0 0,0 0 15,-21 0-15,21-1 0,0-20 0,0 21 16,1 0-16,-1 0 0,0-1 16,0 1-16,0 21 0,22-21 15,-22 0-15,0 21 0,21-21 0,-21 21 16,22 0-16,-22 0 0,21 0 16,-21 0-16,1 0 0,20 21 0,-21 0 15,0 0-15,0 0 0,1 1 16,-22-1-16,0 0 0,0 0 0,0 21 15,-22-20-15,1-1 0,0 0 16,0 0-16,-21 0 0,-1 0 0,1 1 16,0-1-16,-22 0 0,22 0 15,-1-21-15,1 0 0,0 21 0,-1-21 0,1 0 16,21 0-16,-21 0 0,20 0 16,1 0-16,0 0 0,0 0 15,21-21 1,0 0-16,21 21 0,0-21 15,22 21-15,-22-21 0,21-1 0,-21 1 16,22 21-16</inkml:trace>
  <inkml:trace contextRef="#ctx0" brushRef="#br1" timeOffset="117562.03">16658 8403 0,'0'0'0,"0"-21"0,0 0 0,-21 21 16,0 0-1,0 0-15,-1 0 0,1 0 16,0 21-16,0-21 0,0 21 16,0 0-16,21 1 0,-22 20 0,1-21 15,0 0-15,0 0 0,0 22 0,21-1 16,-21-21-16,21 0 15,0 1-15,0-1 0,0 0 0,0 0 16,21 0-16,0-21 0,21 0 0,-21 0 16,22 0-16,-22 0 0,21 0 15,1 0-15,-1 0 0,-21-21 16,21 0-16,-20 21 0,-1-21 0,0 0 16,0-1-16,0 1 0,0 0 15</inkml:trace>
  <inkml:trace contextRef="#ctx0" brushRef="#br1" timeOffset="118188.03">17145 8022 0,'-21'21'31,"0"-21"-31,21 22 16,-22-22-1,22 21-15,0 0 0,-21-21 16,0 0 0,0 0-1,21-21 1,0 0-1,0-1 1,0 1-16,21 0 16,0 21-16,0 0 15,1 0-15,-22 21 16,21 0 0,-21 1-16,0-1 0,0 0 15,0 0-15,0 0 0,-21 0 16,21 1-16,-22-22 15,1 21-15,0-21 16,0 0-16,0 0 31,21-21-31,0-1 16,0 1-16,0 0 16,21 0-16,-21 0 0,21 21 0,0-21 15,-21-1-15,0 1 0,21 21 0,1 0 16,-1 0-1,-21 21-15,0 1 0,0-1 16,0 0-16,0 0 0,0 0 16,0 0-16,0 22 0,0-22 0,0 0 15,-21 0-15,21 22 0,-22-22 0,1 0 16,0 0-16,0 0 0,0-21 16,0 21-16,-1-21 0,1 0 15</inkml:trace>
  <inkml:trace contextRef="#ctx0" brushRef="#br1" timeOffset="118928.04">17547 7726 0,'0'0'16,"21"0"-1,0-21-15,1 21 0,-1 0 0,0 0 16,0 0-16,21 0 0,-20 0 15,-1 0-15,0-21 0,0 21 0,0 0 16,0 0-16,1 0 0,-1 0 16,0 0-1,0 0-15,0 0 16,0 0-16,-21 21 16,22 0-1,-22 0-15,0 0 16,0 0-16,0 1 15,0-1-15,0 21 0,0-21 0,0 0 16,-22 22-16,22-1 0,-21 0 16,21 1-16,0-1 0,0 0 0,-21 1 15,21-1-15,-21 0 0,21 1 0,0-1 16,0 0-16,-21 1 0,0-22 16,21 21-16,-22-21 0,22 22 15,0-22-15,-21 0 0,21 21 0,-21-20 16,21 20-16,-21-21 0,21 0 15,0 0-15,0 1 0,0 20 0,-21-21 16,21 0-16,-21-21 0,21 21 0,0 1 16,0-1-16,0 0 0,-22-21 15,22 21-15,-21-21 0,0 21 0,0-21 16,0 21 0,0-21-16,-1 0 0,-20 0 15,21 0-15,0 0 0,0 0 0,-1 0 16,1 0-16,0 0 0,0 0 15,0 0-15,0 0 0,-1 0 16,1 0-16,0 0 0,0 0 16,0 0-16,0 0 15,-1 0-15,1 0 16,0 0 0</inkml:trace>
  <inkml:trace contextRef="#ctx0" brushRef="#br2" timeOffset="144353.71">3641 10689 0,'0'0'0,"0"-21"0,0 0 0,0 0 0,0 0 15,0-1-15,0 1 0,0 0 16,-22 21 15,1 21-15,21 0-16,0 1 0,0-1 0,0 21 15,0 0-15,0-20 0,0 20 16,0 0-16,0 1 0,0-1 0,0 0 16,0 1-16,0-1 0,0 0 15,0 1-15,0-1 0,0-21 0,0 21 16,0 1-16,0-22 0,0 0 16,0 0-16,0 0 0,0-42 31,0 0-31,0-21 15,0 21-15,0-22 0,0 22 0</inkml:trace>
  <inkml:trace contextRef="#ctx0" brushRef="#br2" timeOffset="144809.01">3302 10689 0,'0'0'15,"-21"0"-15,21-21 0,0 0 16,0 0-16,0 0 16,21-1-16,0 1 15,0 0-15,0 21 0,22-21 16,-22 0-16,21 21 0,1-21 0,-1 21 16,21 0-16,-20 0 0,20 0 15,-20 0-15,20 21 0,-21 0 0,1 21 16,20-21-16,-20 22 0,-1-1 15,-21-21-15,21 22 0,-20-1 0,-1 0 16,-21 1-16,0-1 0,0 0 16,0 1-16,0 20 0,-21-21 0,-22 1 15,22-1-15,-21 0 0,-1 1 16,1-1-16,0-21 0,-22 22 16,22-22-16,0 0 0,-22 0 0,22 0 15,-22-21-15,22 0 0,0 0 16,-1 0-16,-20 0 0,20 0 0,1 0 15,0 0-15,21-21 0,-22 0 16,22 0-16,0 21 0,0-21 0,21-1 16,0 1-16,0 0 15,0 0-15,0 0 0,0 0 16,21 21-16,21-22 16,-21 1-16,22 0 0,-22 0 0,21 21 15</inkml:trace>
  <inkml:trace contextRef="#ctx0" brushRef="#br2" timeOffset="145292.6">4191 11007 0,'0'0'0,"-21"0"0,21-21 16,0-1-1,0 1-15,0 0 0,0 0 16,0 0-16,0 0 16,21 21-16,0 0 15,21-22-15,-20 22 0,-1 0 16,21 0-16,-21 0 0,22 22 16,-22-1-16,0-21 0,21 21 0,-21 0 15,1 0-15,-1 0 0,0 22 16,-21-22-16,0 0 0,0 21 0,0-20 15,0 20-15,-21-21 0,0 21 16,-1-20-16,1-1 0,0 0 0,0-21 16,0 21-16,0-21 0,-1 0 15,1 0-15,21-21 16,0 0-16,0 0 0,0-1 16,0 1-16,0 0 15,0-21-15,0 21 0,0-22 0,21 22 16,-21 0-16,22 0 0,-1 0 0,0-1 15,0 1-15,21 0 0,-20 0 16,-1 0-16,21 21 0,-21 0 0,22-21 16,-22 21-16,0 0 0,0 0 15,0 0-15,0 0 0,1 0 16,-1 0-16,-21 21 0,21 0 0</inkml:trace>
  <inkml:trace contextRef="#ctx0" brushRef="#br2" timeOffset="145893.95">5249 11155 0,'0'0'0,"43"-42"16,-22 20-16,0 1 15,0 0-15,-21 0 0,0 0 0,0 0 16,0-1-16,0 1 0,0 0 15,0 0-15,-21 0 0,21 0 16,-21-1-16,0 22 0,-1-21 0,-20 21 16,21 0-16,0 0 0,0 0 0,-1 0 15,-20 0-15,21 21 16,-21 1-16,20-1 0,1 0 0,-21 0 16,21 0-16,0 22 0,-1-1 15,1-21-15,0 21 0,21 1 0,0-1 16,0-21-16,0 22 0,0-22 0,0 21 15,0-21-15,21 0 0,0 1 16,1-22-16,20 21 0,-21-21 16,0 0-16,22 0 0,-22-21 15,0-1-15,21 22 0,-21-21 0,22-21 16,-22 21-16,0 0 0,21-22 16,-20 22-16,-1-21 0,0-1 15,-21 22-15,21-21 0,-21 21 0,21-22 16,-21 22-16,0 0 0,0 0 15,0 0-15,0 0 0,0 42 32,0 0-17,0 0-15,0 0 0,0 0 0,-21 22 16,21-22-16,0 0 0,-21 21 16,21 1-16,0-22 0,0 0 0,0 21 15,0-20-15,0-1 0,0 0 0,0 0 16,0 0-16,0 0 0,21-21 31,0 0-31,0 0 0,1 0 16,-1-21-16,0 0 0,0 0 15,0 0-15,0-22 0</inkml:trace>
  <inkml:trace contextRef="#ctx0" brushRef="#br2" timeOffset="146474.48">5863 10880 0,'0'0'0,"21"-21"0,-21 42 47,0 0-47,-21 0 0,21 0 0,-21 0 15,0 22-15,0-22 0,21 0 16,0 21-16,-22-20 0,22-1 16,0 21-16,-21-21 0,21 0 0,0 1 15,0-1-15,0 0 0,21-21 16,1 0-1,-1 0-15,0 0 0,0-21 0,0 0 16,0-1-16,1 1 0,-1 0 16,0-21-16,0 21 0,0-1 0,-21-20 15,21 21-15,1 0 0,-1 0 0,0-1 16,-21 1-16,21 21 16,0 0-16,-21 21 31,0 1-31,0-1 0,0 0 15,0 21-15,0-21 0,0 1 0,0-1 16,0 21-16,0-21 0,0 0 16,0 1-16,0-1 0,0 0 0,21 0 15,1-21-15,-1 0 0,0 21 0,0-21 16,21 0-16,-20 0 0,-1 0 16,0-21-16,21 0 0,-21 0 0,1 0 15,20-1-15,-21 1 0,0-21 16,0 21-16,1-22 0,-1 1 15,-21 0-15,0 21 0,0-22 0,0 1 16,0 0-16,0 20 0,0 1 16,-21 0-16,-1 0 0,22 0 0,-21 0 15,0 21-15,0 0 0,0 0 0,0 0 16,-1 0-16,1 21 0,0 0 16,0 0-16,21 0 0,-21 0 15,21 1-15,0-1 0,0 0 16,21-21-16,0 0 15,21 0-15,-20 0 0</inkml:trace>
  <inkml:trace contextRef="#ctx0" brushRef="#br2" timeOffset="146997.04">7239 10605 0,'0'0'16,"-21"0"-16,0 0 0,21-22 0,-22 22 15,1 0-15,0 0 0,0 22 16,21-1-16,-21 0 0,21 0 16,-21 21-16,21-20 0,0 20 15,0 0-15,0-21 0,0 22 0,0-1 16,0-21-16,0 22 0,-22-22 16,22 21-16,0 0 0,-21-20 15,21 20-15,-21-21 0,21 0 0,0 0 16,0 1-16,0-1 0,-21 0 15,0-21 1,21-21-16,0 0 16,0-1-16,0-20 15,0 21-15,21 0 0,0-22 0,0 22 16,0 0-16,1-21 0,-1 21 16,0-1-16,21 1 0,1 0 15,-22 0-15,21 21 0,0 0 0,-20 0 0,20 0 16,0 0-16,-21 0 0,22 0 15,-22 0-15,0 21 0,0 0 16,0 0-16,-21 1 0,0-1 0,0 0 16,0 0-16,0 0 0,-21 22 15,0-22-15,0 0 0,-21 0 0,-1 0 16,22 0-16,-21 1 0,-1-1 16,-20 0-16,21-21 0,-1 21 0,22-21 15,-21 0-15,21 0 0,-1 0 0,1 0 16,0 0-16,21-21 15,0 0-15,21 0 16,22-1-16,-22 22 0,0-21 0,21 0 16</inkml:trace>
  <inkml:trace contextRef="#ctx0" brushRef="#br2" timeOffset="147508.03">8213 10901 0,'0'0'16,"21"-21"-16,-21 0 0,0-1 16,0 1-16,-21 21 15,-1 0-15,-20 0 0,21-21 0,0 21 16,0 0-16,-22 0 0,22 0 16,-21 0-16,21 21 0,-22 0 15,1 1-15,21-1 0,0 0 0,-22 0 16,22 21-16,0-20 0,0 20 15,0 0-15,-1-21 0,22 22 0,0-1 16,0-21-16,0 0 0,0 1 0,0-1 16,0 0-16,0 0 0,22-21 15,-1 0-15,0 0 0,21 0 0,-21 0 16,22 0-16,-22 0 0,21-21 16,1 0-16,-22 0 0,21-1 0,-21 1 15,22 0-15,-22-21 0,0 21 0,0-1 16,0-20-16,0 21 0,1-21 15,-22 20-15,0 1 0,21 0 16,-21 0-16,0 42 31,0 0-31,-21 0 16,21 1-16,-22-1 0,22 21 0,0-21 16,0 0-16,-21 1 0,21-1 15,0 0-15,0 0 0,0 0 0,0 0 16,0 1-16,21-22 15,1 21-15,-1-21 0,0 0 0,0 0 16,21 0-16,-20 0 0,-1-21 0,21-1 16,-21 22-16,0-21 0</inkml:trace>
  <inkml:trace contextRef="#ctx0" brushRef="#br2" timeOffset="148420.03">8826 10795 0,'0'0'0,"0"-21"0,0 0 15,0 0-15,-21 21 16,0 0-16,0 0 16,21 21-16,-21-21 0,0 21 0,21 0 15,0 0-15,-22 22 0,1-22 16,21 0-16,-21 21 0,21-21 0,0 22 16,0-22-16,-21 0 0,21 0 15,0 22-15,0-22 0,0 0 16,0 0-16,0 0 0,21-21 0,0 21 15,0-21-15,1 0 0,-1 0 16,0 0-16,21 0 0,-21 0 0,22 0 16,-22 0-16,21-21 0,-21 0 0,22 0 15,-22 0-15,0 0 0,0-1 16,22-20-16,-22 0 0,0 21 0,0-22 16,0 1-16,0-22 0,1 22 15,-1 0-15,0-22 0,0 22 0,0 0 16,-21-1-16,21 22 0,-21 0 0,0 0 15,0 0-15,0 42 32,-21-21-32,21 21 0,-21 21 15,0-21-15,21 22 0,0-22 0,-21 21 16,0 1-16,21-22 0,0 21 0,-22 0 16,22-20-16,-21 20 0,0-21 15,21 21-15,-21-20 0,21-1 0,0 0 16,-21 0-16,21 0 0,-21 0 0,21 1 15,0-44 17,0 1-32,0 0 15,21 0-15,0 0 0,0 0 16,0-1-16,0 1 0,1 0 0,-1-21 16,21 21-16,-21-1 0,22 1 15,-22 0-15,0 0 0,21 0 0,-21 0 16,22 21-16,-22 0 15,0 0-15,-21 21 0,0 0 16,0 0-16,0 0 0,-21 0 16,-21-21-16,20 22 0,1-1 15,-21-21-15,21 21 0,-22-21 0,22 0 16,-21 21-16,21-21 0,0 0 0,-1 0 16,1 0-16,0 0 15,0 0-15,21 21 47,21 0-47,-21 1 0,21-1 16,0 0-16,-21 0 0,0 0 15,22 0-15,-1 1 0,-21 20 0,21-21 16,0 0-16,0 0 0,0 1 0,-21-1 16,22 0-16,-1 0 0,0-21 15,0 0-15,21 0 0,-20 0 0,-1 0 16,0 0-16,0 0 0,0 0 15,0-21-15,22 21 0,-22-21 16,0 0-16,0-1 0,0 1 0,1 0 16,-1 0-16,0 0 0,-21 0 15,0-1-15,0 1 0,0 0 16,-21 21 0,0 0-16</inkml:trace>
  <inkml:trace contextRef="#ctx0" brushRef="#br2" timeOffset="149105.01">2815 11769 0,'21'0'47,"0"0"-47,1 0 15,-1 0-15,21 0 0,-21 0 16,22 0-16,-1 0 0,0 0 15,22 0-15,-22 0 0,43 0 16,-1 0-16,1 0 0,21 0 0,0 0 16,21 0-16,-21-21 0,21 21 15,21 0-15,-21 0 0,42 0 0,-21 0 16,22-22-16,-1 22 0,0 0 16,22 0-16,-1-21 0,1 21 0,20 0 15,-20 0-15,21-21 0,-1 21 0,1 0 16,0 0-16,-22-21 0,22 21 15,-22 0-15,22 0 0,-43 0 16,22-21-16,-22 21 0,-21 0 0,22 0 0,-22 0 16,-21 0-16,0 0 15,0 0-15,-43 0 0,1-21 0,0 21 16,-22 0-16,-20 0 0,-1 0 16,-21 0-16,0 0 0,0 0 0,-42 0 31,0 0-31,-21 0 15,21 0-15,-22 0 0,-20 0 0,-1 0 16</inkml:trace>
  <inkml:trace contextRef="#ctx0" brushRef="#br2" timeOffset="149736.96">1164 12552 0,'0'0'0,"-169"0"31,148 0-31,-1 0 16,1 0-16,42 0 31,1 0-31,20 0 0,0 21 16,1-21-16,20 0 0,22 0 15,-22 0-15,22 0 0,-22 0 16,22 0-16,-21 0 0,20 0 0,-20 0 16,-22 0-16,0 0 0,1 0 15,-1 0-15,-21 0 0,0 0 16,-42 0 15,0 0-31</inkml:trace>
  <inkml:trace contextRef="#ctx0" brushRef="#br2" timeOffset="150037.03">1778 12425 0,'0'0'0,"-21"0"31,21 21 0,21 0-31,0-21 0,0 21 16,0-21-16,1 22 0,-1-22 15,0 21-15,0 0 0,0-21 0,0 21 16,1 0-16,-22 0 0,0 1 16,0-1-16,0 0 0,0 21 0,-22-21 15,1 22-15,0-22 0,-21 21 16,21-21-16,-22 22 0,1-22 0,0 0 15,-1 0-15,1 0 0,21 1 16,-22-22-16,22 0 0,0 0 16,0 0-16,21-22 31,0 1-31,21 21 0,0-21 0</inkml:trace>
  <inkml:trace contextRef="#ctx0" brushRef="#br2" timeOffset="151265.54">3450 12721 0,'-21'0'0,"42"0"0,-63 0 15,42-21 17,0 0-32,0 0 0,21 21 15,0-21-15,0-1 0,0 1 16,1 21-16,-1-21 0,0 0 0,-21 0 16,0 0-16,0-1 0,0 1 15,0 0-15,0 0 0,0-21 0,-21 20 16,0 1-16,-22 0 0,22 21 15,-21-21-15,-1 21 0,22 0 16,-21 0-16,0 0 0,20 0 16,-20 21-16,0 0 0,21 0 0,-22 1 15,22-1-15,0 21 0,0 0 16,0-20-16,-1 20 0,22 0 0,0 1 16,0-1-16,0 0 0,0-21 0,0 22 15,0-1-15,22-21 0,-1 22 16,0-22-16,0 0 0,0-21 0,0 21 15,1-21-15,-1 0 0,21 0 16,-21 0-16,0 0 0,22-21 0,-22 0 16,0 0-16,21-1 0,-20-20 15,-1 21-15,0-21 0,21-1 0,-21 1 16,1 21-16,-22-22 16,21 1-16,-21 0 0,21-1 0,-21 1 15,0 0-15,0 21 0,0-22 16,0 22-16,0 0 0,0 0 0,21 21 15,-21 21 1,0 0-16,0 0 0,0 0 16,0 22-16,0-22 0,0 21 0,21 1 15,-21-22-15,0 21 0,0 0 16,0 1-16,0-22 0,21 21 16,1 1-16,-22-22 0,21 0 15,0 0-15,0 0 0,0 0 0,0 1 16,1-22-16,-1 0 0,0 0 15,0 0-15,21 0 0,-20-22 0,-1 1 16,0 0-16,21-21 0,-21 21 0,1-22 16,-1 1-16,0 0 0,0-1 15,-21 1-15,21 0 0,-21-1 0,21-20 16,-21 20-16,0-20 0,0 21 16,0-1-16,22 1 0,-22 0 0,0-1 15,21 22-15,-21 0 0,0 0 16,0 42-1,0 21-15,0-21 16,0 22-16,0-1 0,0-21 16,0 43-16,0-22 0,0 0 0,0 1 15,0-1-15,0 0 0,-21 1 16,21-1-16,0-21 0,0 22 0,0-1 16,0 0-16,0-21 0,0 22 15,21-22-15,-21 0 0,21 0 0,0 0 16,0-21-16,0 0 15,1 0-15,-1 0 0,0-21 0,21 21 16,-21-21-16,1-21 0,20 21 0,-21-22 16,0 22-16,22-21 15,-22-1-15,0 1 0,0 0 0,0-1 16,0-20-16,1 21 0,-22-22 16,0 22-16,0-1 0,0-20 0,0 21 15,0 20-15,0-20 0,0 21 16,0 0-16,0 0 0,0 42 15,0 21-15,0 0 16,0-20-16,0 41 0,0-21 16,-22 1-16,22 20 0,0-20 0,0-1 15,-21 0-15,21 22 16,-21-22-16,21 0 0,0 1 0,-21-1 0,21 0 16,0-20-16,0 20 0,0-21 15,0 0-15,0 0 0,21-21 16,0 22-16,0-22 0,1 0 0,-1 0 15,0 0-15,0 0 0,0-22 16,0 1-16,1 0 0,-1 0 0,0 0 16,0 0-16,-21-22 0,0 22 15,21 0-15</inkml:trace>
  <inkml:trace contextRef="#ctx0" brushRef="#br2" timeOffset="151521.99">4000 12467 0,'-21'0'0,"42"0"0,-84 0 0,63 21 15,21-21 1,0 0-16,22 0 0,-22 0 16,21 0-16,0 0 0,22 0 15,-1 0-15,-20 0 0,41-21 0,-20 21 16,-1 0-16,1 0 0,-22 0 15,22-21-15,-22 21 0,0 0 0,-20 0 16,-1 0-16,0 0 0,0 0 0,-21-21 16</inkml:trace>
  <inkml:trace contextRef="#ctx0" brushRef="#br2" timeOffset="152108.75">5101 12637 0,'-21'0'0,"-43"0"31,43-22-31,21 1 0,0 0 16,0 0-16,0 0 0,21 21 15,-21-21-15,22-1 0,-1 1 16,21 21-16,-21-21 0,0 0 0,22 21 16,-22 0-16,0 0 0,21 0 15,-20 0-15,20 0 0,-21 0 0,21 21 16,-20 0-16,-1 0 0,0 1 0,0-1 16,-21 0-16,0 0 0,0 0 15,0 0-15,0 1 0,0-1 0,-21 0 16,0 0-16,0 0 15,-1 0-15,1 1 0,21-1 0,-21-21 0,0 0 16,21-21 15,0-1-31,0 1 0,21 0 0,0 0 16,0 0-16,1 0 0,-1-1 16,0-20-16,21 21 0,-21 0 15,22 0-15,-1-1 0,-21 1 0,22 0 0,-1 21 16,-21 0-16,21 0 0,-20 0 15,20 0-15,-21 0 0,0 0 16,-21 21-16,0 0 0,0 1 16,0-1-16,0 0 15,-21 0-15,21 0 0,-21-21 0,0 21 16,21 1-16,-21-22 0,21 21 16,0-42 30,0-1-46,0 1 16,0 0-16</inkml:trace>
  <inkml:trace contextRef="#ctx0" brushRef="#br2" timeOffset="152288.03">5969 12192 0,'0'0'0,"-21"0"0,0 0 16,-1 0-1,1 0-15,0 0 0,0 0 16,21 21 0,0 0-16,21-21 15,0 22-15,0-22 0,1 0 16,-1 0-16,21 0 0</inkml:trace>
  <inkml:trace contextRef="#ctx0" brushRef="#br2" timeOffset="152809.03">6413 12150 0,'0'-43'31,"-21"43"-31,0 0 16,21 22-16,-21-1 0,21 0 16,0 0-16,-21 0 0,21 22 15,0-22-15,0 21 0,0-21 16,0 0-16,0 22 0,0-22 0,0 42 15,0-41-15,-21 20 0,21-21 16,-22 0-16,1 22 0,21-22 0,0 0 16,-21 0-16,0 0 0,21 0 15,-21-21-15,21 22 16,-21-22-16,-1 0 16,22-22-16,0 1 15,0 0-15,0 0 0,0 0 0,0 0 16,0-1-16,22 1 0,-1 0 0,0 0 15,0 0-15,0 0 0,22-1 16,-22 1-16,21 0 0,0 21 0,1 0 16,-1-21-16,0 21 0,-20 0 15,20 0-15,0 0 0,1 21 0,-1-21 16,-21 21-16,0 0 0,0 1 0,-21-1 16,0 0-16,0 0 15,-21 0-15,0 0 0,0 1 16,0-1-16,-22 0 0,1 0 0,0-21 15,21 21-15,-22-21 0,1 21 16,21-21-16,-22 0 0,22 0 0,0 0 16,0 0-16,0 0 0,0 0 15,-1 0-15,22-21 16,0 0 0,22 0-16,-1 21 0,0-21 15</inkml:trace>
  <inkml:trace contextRef="#ctx0" brushRef="#br2" timeOffset="153528.84">7091 12361 0,'0'0'0,"0"-21"0,0 0 16,0 42 15,0 0-31,0 1 0,0-1 16,-21 0-16,21 21 0,0-21 0,0 1 15,0 20-15,0-21 0,0 0 16,0 22-16,0-22 0,0 0 16,0 0-16,0 0 0,21 0 0,0-21 15,0 22-15,0-22 0,0 0 16,1 0-16,20 0 0,-21-22 15,0 1-15,0 0 0,22 0 0,-22 0 16,0 0-16,0-1 0,0-20 0,1 21 16,-1-21-16,0 20 0,-21-20 15,21 0-15,-21 21 0,0-1 16,21 1-16,-21 0 0,0 0 0,0 42 31,-21 0-31,21 0 16,-21 22-16,21-22 15,-21 0-15,21 0 0,0 22 0,0-22 16,0 0-16,0 0 0,0 0 0,0 22 16,0-22-16,21 0 0,0-21 15,0 21-15,0 0 0,1-21 0,-1 0 16,0 0-16,21 0 0,-21 0 16,1 0-16,20-21 0,-21 0 0,0 0 15,22 0-15,-22-1 0,0-20 0,0 21 16,0-21-16,0-1 0,1 1 15,-1 0-15,0-1 0,0-20 16,0 20-16,-21-20 0,0 21 0,0 20 16,21-20-16,-21 21 0,0 0 15,0 0-15,0 42 16,0 0-16,0 0 16,-21 21-16,0-20 0,21 20 0,-21 0 15,0 1-15,21-1 0,-21 0 0,-1 1 16,22-1-16,0-21 0,0 21 15,-21-20-15,21-1 0,0 0 0,0 0 16,0 0-16,0 0 16,21-21-16,1 0 15,-1 0-15,0-21 0,0 21 16,0-21-16</inkml:trace>
  <inkml:trace contextRef="#ctx0" brushRef="#br2" timeOffset="154145.06">8276 12446 0,'21'0'31,"0"0"-31,1 0 16,-1-21-16,0 0 15,0 0-15,0-1 0,-21 1 16,21 0-16,-21 0 15,0 0-15,0 0 16,-21 21-16,0 0 16,0 0-16,0 21 15,0-21-15,-1 21 0,22 0 0,-21 0 16,0 0-16,0 1 0,21-1 16,0 0-16,-21 0 0,21 0 0,-21 22 15,21-22-15,0 0 0,0 0 0,0 0 16,0 0-1,0 1-15,21-22 0,0 0 0,0 21 0,0-21 16,0 0-16,1 0 0,20 0 16,-21 0-16,0 0 0,22 0 15,-1-21-15,-21-1 0,21 22 0,-20-21 16,20 0-16,-21 0 0,21 0 16,-20-22-16,20 22 0,-21-21 15,0 21-15,0-22 0,-21 22 0,22 0 16,-22 0-16,0 0 0,-22 21 31,22 21-31,-21-21 0,0 21 0,21 21 16,-21-20-16,21-1 0,0 0 0,-21 0 15,21 0-15,0 0 0,-21 1 16,21-1-16,0 0 0,0 0 16,0 0-16,0 0 0,0 1 15,-22-22 16,1 0-31,0-22 32,21 1-32,0 0 15,0 0-15</inkml:trace>
  <inkml:trace contextRef="#ctx0" brushRef="#br2" timeOffset="154396.07">7789 12171 0,'0'0'0,"-21"0"0,42 0 16,0 0-16,1 0 16,20 0-16,0 0 0,1 0 0,20 0 15,-21 0-15,1 0 0,-1 0 0,0 0 16,1 0-16,-1 21 0,-21-21 15,22 0-15,-22 0 0,0 0 16,0 0-16</inkml:trace>
  <inkml:trace contextRef="#ctx0" brushRef="#br2" timeOffset="155146.04">10499 12594 0,'0'0'0,"0"-21"0,42-106 31,-42 106-31,0-21 0,0 20 16,0-20-16,0 0 0,0-1 15,0 22-15,0-21 0,-21 0 0,0 20 16,-1 1-16,-20 21 0,21 0 16,-21 0-16,20 0 0,-20 0 0,0 21 15,-1 1-15,1-1 0,0 21 0,-1 0 16,1 1-16,0-1 15,21 0-15,-22 1 0,22-1 0,0 0 16,0 1-16,21-1 0,0 0 0,0-20 16,0-1-16,0 21 0,21-21 15,0-21-15,0 21 0,0 1 0,1-22 16,20 0-16,-21 0 0,21 0 16,1-22-16,-1 1 0,-21 0 0,22 0 15,-1 0-15,0 0 0,-21-1 16,22-20-16,-22 0 0,0 21 15,0-22-15,0 1 0,-21 0 0,22 20 0,-22-20 16,0 21-16,0 0 16,0 0-16,0-1 0,0 44 15,0-1-15,0 0 0,0 0 16,-22 21-16,22-20 16,0-1-16,0 21 0,0-21 0,0 22 15,0-22-15,0 0 0,0 0 16,0 0-16,0 0 0,0 1 0,22-1 15,-1 0-15,0-21 16,0 0-16,0 0 0,0 0 16,1 0-16,-1 0 0,0-21 0,0 0 15,0 21-15,0-22 0</inkml:trace>
  <inkml:trace contextRef="#ctx0" brushRef="#br2" timeOffset="155525.32">10837 12425 0,'0'0'0,"0"-21"0,0 0 15,0-1-15,21 1 16,-21 0-16,22 21 0,-1-21 16,0 0-16,0 0 0,0 21 0,0-22 15,1 22-15,20 0 0,-21 0 0,21 0 16,-20 0-16,20 0 0,0 0 16,-21 22-16,22 20 0,-22-21 0,0 0 15,0 0-15,0 22 0,-21-22 16,0 21-16,0-21 0,0 1 0,0 20 15,0-21-15,-21 0 0,0 0 0,0 1 16,0-22 0,0 0-16,-1 0 0,1 0 15,21-22 1,0 1-16,0 0 16,0 0-16,0 0 0,21 0 0,-21-22 15,22 22-15,-1-21 0,0 21 0,0-22 16,0 22-16,0 0 0,1 0 15,-1 0-15,0-1 0,0 22 0,21 0 16,-20-21-16,-1 21 0,0 0 16,0 0-16,0 0 0,0 21 15,-21 1-15,22-1 0</inkml:trace>
  <inkml:trace contextRef="#ctx0" brushRef="#br2" timeOffset="155836.01">11663 12488 0,'0'-127'0,"0"254"16,0-105-16,0-1 0,21 0 15,0-21-15,0 0 0,0 0 16,1 0-16,-1 0 16,0-21-16,21 0 0,-21 21 0,22-22 15,-22 1-15,21 0 0,1 0 16,-22 0-16,0-22 0,0 22 0,0 0 16,-21 0-16,0 0 0,0 0 15,0-1-15,0 1 0,-21 21 0,0 0 16,-21 0-16,-1 0 0,1 21 15,0 1-15,-1-1 0,1 0 0,0 21 16,-1-21-16,22 22 0,0-22 16,0 21-16,0-21 0,21 22 0,0-22 15,0 0-15,0 0 0,0 0 0,21 1 16,21-1-16,-21-21 0,22 0 16,-1 0-16,0 0 0,1 0 0,20 0 15,-21 0-15,22-21 0,-22-1 0,1 1 16,-1 0-16,0 0 0</inkml:trace>
  <inkml:trace contextRef="#ctx0" brushRef="#br2" timeOffset="156816.87">12996 12192 0,'0'-21'0,"0"0"16,0 0-1,0-1-15,0 1 0,21 0 16,1 0-16,-1 0 15,21 21-15,-21-21 0,0 21 0,1 0 16,20 0-16,-21 21 0,0 0 16,0 21-16,1-21 0,-1 22 0,0-1 15,0 0-15,-21 1 0,0-1 0,0 0 16,0 1-16,0-22 0,0 21 16,0 1-16,0-22 0,0 0 0,0 21 15,0-21-15,0 1 16,-21-22-1,21-22 1,0 1-16,0 0 16,0 0-16,0 0 0,0 0 0,0-22 15,21 1-15,-21 21 0,21-22 16,0 1-16,1 0 0,-1 21 0,0-22 16,0 22-16,0-21 0,22 21 0,-22-1 15,0 22-15,0 0 0,21 0 16,-20 0-16,-1 0 0,0 0 0,0 22 15,-21-1-15,21 0 0,0 21 16,1-21-16,-22 22 0,0-22 0,0 21 16,21-21-16,-21 22 0,0-22 0,21 0 15,-21 21-15,0-20 16,0-1-16,0 0 0,0 0 16,0 0-16,-21-21 31,21-21-31,0 0 15,-21 0-15,21 0 0,0-1 16,0 1-16,0-21 0,0 0 0,21-1 16,0 1-16,21 0 0,-21-1 15,22 1-15,-22 0 0,42 20 0,-20 1 16,20 0-16,-20 0 0,20 21 16,-21 0-16,1 0 0,-1 21 15,0 0-15,-20 0 0,-1 22 0,0-1 16,-21-21-16,0 22 0,0-1 15,0 0-15,0-21 0,0 22 0,-21-22 16,21 21-16,-21-21 0,-1 1 0,22-1 16,0 0-16,-21 0 15,42-21 17,1 0-32,-1 0 0,0 0 0,0-21 15,0 0-15,0 21 0</inkml:trace>
  <inkml:trace contextRef="#ctx0" brushRef="#br2" timeOffset="158816.03">15303 12192 0,'0'-21'0,"0"42"0,0-63 0,0-1 16,-21 22-16,-21 0 0,21 0 15,-22 0-15,22 0 0,-21 21 16,0 0-16,-1 0 0,22 0 0,-21 0 15,-1 21-15,22 0 0,-21 0 0,21 21 16,-22-20-16,22 20 0,0 0 16,0 1-16,0-1 0,21-21 15,-21 21-15,21 1 0,0-22 0,0 21 16,0-21-16,0 1 0,21-1 16,0 0-16,0 0 0,-21 0 0,42-21 15,-20 0-15,-1 0 0,0 0 0,21 0 16,-21 0-16,1 0 0,20 0 15,0-21-15,-21 0 0,22 0 0,-1 0 16,-21-1-16,22 1 0,-22-21 0,0 21 16,0-22-16,0 1 0,0 0 15,1 21-15,-22-22 0,0 1 0,0 21 16,0 0-16,0-1 0,0 1 16,0 42-1,0 1-15,0-1 0,0 0 16,-22 0-16,22 21 0,-21 1 15,21-22-15,0 21 0,0-21 0,-21 22 16,21-22-16,0 0 0,0 21 16,0-20-16,0-1 0,21 0 15,-21 0-15,21-21 0,1 0 0,20 0 16,-21 0-16,0 0 0,22 0 16,-1 0-16,0 0 0,1-21 0,-1 0 15,0 0-15,-21-1 0,22 1 16,-22-21-16,21 21 0,-21-22 0,1 22 15,-1-21-15,-21 21 0,0-22 16,21 22-16,-21 0 0,0 0 16,0 42 15,-21 0-15,21 0-16,0-42 109,0 0 47,0 0-109,0 0-16,0 0-15,0-1 15,0 44 16,0-1-31,0 0-16,0 0 0,-21 0 0,21 22 15,0-22-15,-22 21 0,22-21 16,0 0-16,-21 43 0,21-43 16,-21 0-16,21 0 0,-21 1 0,21-1 15,0 0-15,0-42 47,0 0-47,0-1 16,21 1-16,0-21 0,0 21 15,-21 0-15,22-22 0,-1 22 16,0-21-16,-21 21 0,21-1 0,0 1 16,-21 0-16,21 21 0,1 0 15,-1 0-15,-21 21 16,0 22-16,0-22 15,0 0-15,0 0 0,0 0 16,0 0-16,0 22 0,0-22 0,0 0 16,21 0-16,0 0 0,0 1 0,22-1 15,-22-21-15,21 21 0,0 0 16,1-21-16,-1 0 0,22 0 0,-22 0 16,21 0-16,1 0 0,-1 0 15,-20 0-15,20-21 0,-20 0 16,-1 0-16,0-1 0,-21 1 0,22 0 15,-22-21-15,0 21 0,-21-22 16,21 22-16,-21-21 0,0-1 0,0 22 16,0-21-16,0 21 0,-21 0 15,0-1-15,0 22 0,-22 0 0,22 0 16,-21 0-16,21 0 0,-22 22 0,1-1 16,0 0-16,-1 0 0,1 0 15,21 22-15,0-1 0,0-21 0,-1 21 16,22-20-16,0 20 0,0-21 15,0 0-15,0 0 0,0 1 0,0-1 16,22 0-16,-1-21 0,0 0 16,0 21-16,21-21 0,-20 0 15,20 0-15,-21 0 0,21-21 0,-20 21 16,20-21-16,-21 0 0,21-1 0,-20 1 16,-1-21-16,0 0 0,0-1 15,0 1-15,0 0 0,22-85 16,-22 63-16,0 1 0,-21-1 15,21 22-15,-21-1 0,0-41 16,0 63-16,0-1 0,0 1 16,-21 21-1,0 0-15,0 21 0,21 22 16,0-22-16,0 21 0,-21 1 0,21 20 16,0-21-16,0 22 0,0-1 15,0-20-15,0-1 0,0 22 0,0-22 16,0-21-16,0 21 0,0-20 15,0 20-15,0-21 0,21 0 0,0-21 16,0 21-16,0-21 0,0 22 0,1-22 16,-1 0-16,0 0 0,0 0 15,0-22-15,0 1 0,22 0 0,-22 21 16,0-21-16,0-21 0,22 20 16,-22 1-16,0 0 0,-21 0 0,21 0 15,-21 42 16,-21 0-31,21 0 16,0 0-16,0 1 0,0-1 0,0 0 16,0 0-16,0 0 0,0 0 15,0 1 1,21-22-16,0 0 16,0 0-16,1 0 0,-1-22 15,0 1-15</inkml:trace>
  <inkml:trace contextRef="#ctx0" brushRef="#br2" timeOffset="158977">17632 12023 0,'0'-21'0,"0"42"0,-21-42 0,-1 21 0,1 0 16,0 0-16,0 0 16,21 21-1,21-21 1,0 0-1,0 0-15,1 0 0,-1 0 16</inkml:trace>
  <inkml:trace contextRef="#ctx0" brushRef="#br2" timeOffset="159239.04">18076 11769 0,'0'0'0,"0"-21"16,-21 42-1,0 0 1,21 21-16,-21-21 16,21 22-16,-21-1 0,21 22 0,0-22 15,0 0-15,-22 1 0,22 20 16,-21-21-16,21-20 0,0 20 0,0 0 16,0-21-16,0 1 0,0 20 15,0-21-15,0 0 16,21-21-16,1 0 0,-1 0 15,0 0-15,0 0 16,-21-21-16</inkml:trace>
  <inkml:trace contextRef="#ctx0" brushRef="#br2" timeOffset="159717.04">17949 12171 0,'0'0'0,"21"0"31,1-21-16,-1 21-15,0 0 0,21 0 16,1-21-16,-22 21 0,21 0 16,0 0-16,1-22 0,-1 22 0,-21-21 15,22 21-15,-22 0 0,0 0 16,0 0-16,0 0 0,-21 21 16,0 1-16,0-1 0,-21 0 15,21 0-15,-21 0 0,0 0 16,0 1-16,-1-1 0,1 0 0,21 0 15,0 0-15,-21 0 0,21 1 16,0-1-16,0 0 0,0 0 0,0 0 16,21 0-16,0-21 15,1 0-15,20 0 16,-21 0-16,21 0 0,-20 0 0,20 0 16,0 0-16,-21-21 0,22 0 0,-1 21 15,-21-21-15,22 0 0,-22-22 16,0 22-16,0-21 0,-21 0 0,0-1 15,0 1-15,0 0 0,0-1 16,0 1-16,-21 21 0,0-22 0,0 43 16,-1-21-16,-20 21 0,0 0 15,21 21-15,-22-21 0,1 22 0,21 20 16,-22-21-16,22 0 0,0 0 16,0 1-16,0-1 0,21 0 15,-21 0-15,21 0 0,21-21 31,0 0-31</inkml:trace>
  <inkml:trace contextRef="#ctx0" brushRef="#br2" timeOffset="160937.01">19177 12171 0,'0'0'0,"-21"0"16,0-42-1,21 20-15,0 1 0,0 0 16,0 0-16,21 21 16,0-21-16,-21 0 0,21 21 0,0 0 15,0-22-15,1 22 0,20 0 16,-21 0-16,0 0 0,0 0 0,1 22 15,-1-1-15,0 0 0,0 21 16,0-21-16,0 22 0,-21-1 16,0-21-16,0 22 0,0-1 0,0-21 15,0 21-15,0-20 0,-21-1 16,0 0-16,0 0 0,0-21 0,21 21 16,-21-21-16,-1 0 0,1 0 0,0 0 15,0 0 1,21-21-16,0 0 15,0 0-15,0 0 0,0-1 16,21 1-16,-21 0 0,21 0 0,0-21 16,1 20-16,-1 1 0,0 0 0,21-21 15,-21 21-15,1 21 0,20-22 16,0 1-16,-21 0 0,22 21 16,-1-21-16,0 21 0,1 0 15,-1 0-15,-21 0 0,22-21 0,-1 21 16,-21 0-16,21 0 0,-20 0 15,-1 0-15,0 0 0,0 0 0,0 0 16,-21 21 15,0 0-31,-21 0 0,0 0 16,0 1-16,21-1 0,-21 0 16,-1 21-16,22-21 0,0 1 0,0-1 15,-21 0-15,21 0 0,0 0 16,0 0-16,0 1 0,0-1 0,0 0 15,21-21-15,1 21 0,-1-21 16,0 0-16,0 0 16,0 0-16,22 0 0,-22 0 0,0 0 15,0-21-15,0 0 0,0 0 16,1-1-16,20 1 0,-21 0 0,0-21 16,0 21-16,1-22 0,-1 22 0,-21-21 15,21 21-15,0-1 0,-21 1 16,0 0-16,0 0 0,0 42 31,0 0-31,0 0 16,0 1-16,0-1 0,-21 0 0,0 21 15,0-21-15,21 22 16,-22-1-16,1-21 0,21 22 0,-21-1 16,21 0-16,-21 1 0,0-22 0,21 42 15,0-20-15,-21 20 0,21 1 16,0-1-16,0 22 0,0-22 0,0 22 15,0-22-15,21 22 0,-21-21 16,21 20-16,-21 1 0,0 0 0,21-1 16,-21 1-16,21 0 0,-21-1 0,0 1 15,0-22-15,0 22 0,0-21 16,0-1-16,-21 1 0,0-1 0,0 1 16,0-22-16,-1 0 0,1 1 15,0-22-15,0 0 0,0 0 16,0-21-16,-22 0 0,22 0 0,0 0 15,-21-21-15,-1 0 0,22 0 0,-21-22 16,-1 1-16,1 0 0,0-22 16,-1 22-16,1-22 0,0 1 0,21-1 15,-1 1-15,1-1 0,0-20 16,21-1-16,0 0 0,0 1 0,21 20 16,22-21-16,-1 1 0,0 20 0,22-20 15,-1 20-15,1 1 0,-1-22 16,1 21-16,-1 1 0,-20 21 15,20-22-15,1 22 0,-22-1 16,0 22-16,1 0 0,-1 0 0,-21 0 16,0 0-16,0 21 0,1 0 15,-44 0 1,1 0-16,0 0 16,-21 0-16,-1 21 0,1 0 0,0-21 15</inkml:trace>
  <inkml:trace contextRef="#ctx0" brushRef="#br2" timeOffset="161900.5">889 14224 0,'0'0'0,"-42"0"0,-170 64 16,170-43-16,-22 0 15,22 0-15,-1-21 16,22 21-16,0-21 0,42 21 16,0-21-16,22 0 0,20 0 15,1 0-15,-1 0 0,22 0 16,0 0-16,-1-21 0,1 21 0,0-21 15,20 0-15,-20 21 0,21-21 16,-21 0-16,-22 21 0,22-22 16,-43 22-16,22 0 0,-22-21 0,-21 21 15,0 0-15,0 0 0,-21-21 16,0 0-16,-21 0 16,0 21-16,0-21 15,-21 21-15,-1-22 0,1 22 0,21 0 16,-22-21-16,1 21 0,0 0 15,21 0-15,-1 0 0,1-21 0,0 21 16,42 0 0,0 0-1,22 0-15,-1 21 0,0-21 0,1 21 16,-1 1-16,-21-22 0,22 42 16,-22-21-16,0 0 0,-21 22 0,0-1 15,0 0-15,-42 1 0,20-1 16,-20 0-16,-21 1 0,20-1 15,-20-21-15,20 21 0,-20-20 16,21 20-16,-1-21 0,22-21 0,0 21 16,0-21-16,21-21 15,21 0 1</inkml:trace>
  <inkml:trace contextRef="#ctx0" brushRef="#br2" timeOffset="162800.56">2603 14139 0,'0'0'0,"-21"0"0,42 0 62,-21-21-62,22 21 0,-1-21 0,0 0 16,0 0-16,0 21 0,0-21 16,1-22-16,-1 22 0,0 0 15,0 0-15,-21-22 0,0 22 16,0 0-16,0-21 0,0 21 0,0-1 15,-21 22 1,0 22-16,21-1 0,0 0 16,-21 21-16,21-21 0,-22 22 15,22-1-15,0 0 0,0 1 0,0-1 16,0 0-16,0 1 0,0-1 16,0 0-16,0 1 0,0-1 0,0 0 15,0 1-15,0-22 0,0 0 16,0 0-16,0 22 0,0-22 15,0 0 1,-21-21-16,0 0 0,0 0 16,0-21-16,-22 0 0,22-1 15,0 1-15,0 0 0,-21-21 0,20 21 16,1-22-16,-21 22 0,21 0 16,0 0-16,-1 0 0,22-1 0,-21 22 15,21 22 1,0-1-16,0 0 0,0 0 0,0 0 15,21 0-15,-21 22 0,22-22 16,-1 0-16,0 0 0,0 0 0,0 1 16,22-1-16,-22 0 15,0-21-15,21 0 0,1 0 0,-22 0 16,21 0-16,0 0 0,1-21 16,-1 21-16,0-21 0,1-22 0,-1 22 15,0-21-15,1-1 0,-1 1 16,0 0-16,-20-1 0,20 1 0,-21-21 15,0 20-15,0 1 0,1 0 16,-22-22-16,21 22 0,-21-1 0,0 1 16,0 21-16,0-21 0,0 20 15,0 1-15,0 42 16,0 22 0,0-22-16,-21 21 0,21 1 15,-22 20-15,22-21 0,-21 1 16,21 20-16,0-20 0,-21-1 0,0 21 15,21-20-15,0-1 0,0 0 16,0 1-16,0-22 0,0 0 0,0 0 16,0 0-16,21-21 15,0 0-15,0-21 0,22 0 16,-22-21-16,0 21 16,-21-1-16,21-20 0</inkml:trace>
  <inkml:trace contextRef="#ctx0" brushRef="#br2" timeOffset="162984.82">3111 14118 0,'0'0'0,"-21"0"0,21 21 16,21-21 0,1 0-1,-1 0-15,0 0 0,21 0 16,-21 0-16,22 0 0,-1 0 15,0-21-15,1 21 0,-22-21 0,21 21 16,1-21-16</inkml:trace>
  <inkml:trace contextRef="#ctx0" brushRef="#br2" timeOffset="164096.65">5080 14309 0,'0'0'0,"-21"-21"15,0-1-15,21 1 16,0 0-16,0 0 0,0 0 0,0 0 15,-22-1-15,22 1 0,0 0 16,0 0-16,-21-21 0,0 20 0,0 1 16,21-21-16,-42 21 0,20 0 15,1-1-15,-21 1 0,21 21 0,-22 0 16,22 0-16,-21 0 0,0 0 16,-1 21-16,22 1 0,-21-1 0,21 0 15,-22 21-15,22 1 0,0-22 16,-21 21-16,42 22 0,-22-22 0,22 0 15,0 1-15,0-1 0,0 0 16,0 1-16,0-1 0,22-21 16,-1 0-16,0 0 0,21 1 0,-21-1 15,22-21-15,-22 0 0,21 0 16,1 0-16,-1-21 0,0-1 0,1 1 16,-1-21-16,-21 21 0,21-22 15,1 1-15,-1 0 0,-21 21 16,22-43-16,-22 22 0,0-1 0,0 1 15,-21 0-15,0-22 0,0 22 16,21-22-16,-21 22 0,0-21 0,0 20 16,0 1-16,0 0 0,0 20 0,0 1 15,-21 0-15,0 21 16,21 21-16,0 0 0,0 1 16,-21 20-16,21 0 0,0 1 0,-21 20 15,21-21-15,0 22 0,0-22 16,0 22-16,0-22 0,0 0 0,0 1 15,0-1-15,0 0 0,0 1 16,0-1-16,0-21 0,21 0 0,0 1 16,0-1-16,0 0 0,0-21 15,1 0-15,-1 0 0,0 0 0,0 0 16,21-21-16,-20 0 0,20-1 16,-21 1-16,21-21 0,-20 21 15,20 0-15,-21-22 0,0 22 0,0-21 16,1 21-16,-1-1 0,0-20 15,-21 21-15,0 0 0,0 0 0,0-1 16,0 44 15,0-1-31,0 0 0,-21 0 16,21 21-16,-21-20 0,21-1 16,0 21-16,0-21 0,0 22 0,0-22 15,0 0-15,0 21 0,0-21 16,0 1-16,21-1 0,0 0 15,0-21-15,0 21 0,0-21 0,1 0 16,20 0-16,-21 0 0,21 0 16,-20-21-16,20 0 0,-21 21 0,21-21 15,-20-22-15,20 22 0,-21 0 16,0 0-16,0-22 0,1 22 0,-22-21 16,21 21-16,-21-22 0,0 22 15,0-21-15,-21 0 0,-1 20 16,1-20-16,-21 21 0,21 0 0,-22 0 15,22-1-15,-21 22 0,0 0 16,-1 0-16,22 0 0,-21 22 0,-1-1 0,22 0 16,0 0-16,-21 0 15,21 22-15,21-22 0,-22 21 0,22-21 16,0 22-16,-21-1 0,21-21 16,0 21-16,0-20 0,0-1 0,21 0 15,1 0-15,-1 0 0,21 0 0,-21-21 16,22 0-16,-1 0 0,0 0 15,1 0-15,-1 0 0</inkml:trace>
  <inkml:trace contextRef="#ctx0" brushRef="#br2" timeOffset="164677.01">6265 14245 0,'0'0'0,"21"0"0,1 0 0,-22-21 0,21 0 15,0 0-15,-21 0 0,0-1 16,21 22-16,-21-21 0,21 0 15,-21 0-15,21 0 0,-21 0 0,0-1 16,0 1-16,0 0 0,0 0 16,0 42-1,0 0 1,-21-21-16,0 21 0,0 1 16,21 20-16,-21-21 0,0 0 0,-1 0 15,22 22-15,0-22 0,0 21 16,0-21-16,0 1 0,0 20 15,0-21-15,0 0 0,0 0 0,0 1 16,22-22-16,-1 21 0,0-21 16,0 0-16,0 0 0,22 0 0,-22 0 15,21-21-15,0-1 0,22 22 16,-22-21-16,22 0 0,-22-21 0,22 21 16,-22-1-16,21 1 0,-20-21 15,-1 21-15,-21 0 0,22-22 16,-22 22-16,-21 0 0,0-21 0,0 20 15,-21 22-15,-1 0 16,1 0-16,0 0 0,-21 0 0,21 0 16,-22 22-16,22-1 0,21 0 15,0 0-15,0 0 16,0 0-16,0 1 0,21-1 0,0 0 16,22-21-16,-22 21 0,0 0 15,0 0-15,0 1 0,1-1 0,-1-21 16,0 21-16,-21 0 0,0 0 15,-42 0 1,20-21-16,1 0 0,-21 0 0,21 0 16,-22 0-16,22 0 0,0 0 15,0 0-15,0-21 0,21 0 16,0 0-16,0 0 0,21 0 16,0-1-16</inkml:trace>
  <inkml:trace contextRef="#ctx0" brushRef="#br2" timeOffset="165341.06">7874 14139 0,'-21'0'0,"42"0"0,-42-21 0,21 0 15,0 0-15,0 0 16,21 0-16,0-1 0,-21 1 0,21 0 16,0 0-16,22 0 0,-22 0 15,0-1-15,21 1 0,-20 0 0,20 21 16,-21 0-16,21 0 0,1 0 15,-22 0-15,21 0 0,-21 21 16,1 0-16,-1 1 0,0-1 0,0 0 16,0 21-16,-21-21 0,21 22 0,-21-22 15,0 21-15,0 1 0,0-22 16,0 21-16,0-21 0,-21 0 16,0 22-16,0-22 0,21 0 0,0 0 15,-21-21-15,21 21 0,-21-21 16,21-21-1,0 0-15,0 0 16,0 0-16,0 0 0,0-1 0,0 1 16,0-21-16,0 21 0,21-22 0,0 1 15,0 0-15,0 21 0,0-22 16,22 1-16,-1 21 0,-21-22 16,43 22-16,-22 0 0,0 21 15,22 0-15,-22 0 0,1 0 0,-1 0 16,0 21-16,-21 22 0,22-22 0,-43 0 15,0 21-15,0-21 0,0 22 16,0-22-16,0 21 0,-43 1 16,22-1-16,0-21 0,-21 0 15,21-21-15,-1 21 0,1 1 16,0-22-16,42 0 31,0-22-31,1 1 16,-1 0-16,21 0 0,-21 21 15</inkml:trace>
  <inkml:trace contextRef="#ctx0" brushRef="#br2" timeOffset="165746.01">9377 13864 0,'0'0'0,"21"-21"0,-21 0 16,-21 21-1,0 21-15,-1-21 0,1 21 0,0 0 16,0 22-16,0-22 0,0 0 15,-1 21-15,22-20 0,-21 20 16,0-21-16,21 0 0,0 22 0,0-22 0,0 0 16,0 0-16,0 0 15,21 0-15,0 1 0,1-1 0,20-21 0,-21 0 16,21 0-16,-20 0 16,20 0-16,-21 0 0,21-21 0,-20 21 15,20-22-15,-21 1 0,21 0 0,-20 0 16,-1 0-16,0-22 0,0 22 15,-21-21-15,0 21 0,0-22 0,0 1 16,0 0-16,0-1 0,-21 1 16,0 0-16,0 21 0,-1-22 0,-20 43 15,21-21-15,-21 21 0,20 0 16,-20 0-16,0 0 0,21 21 0,-1 0 16,-20 1-16,21 20 0,0-21 15,21 21-15,0-20 0,0 20 16,0-21-16,0 0 0,21 0 0,0 1 15,0-1-15,22 0 0,-22-21 16,21 0-16,0 0 0,-20 0 0,20 0 16</inkml:trace>
  <inkml:trace contextRef="#ctx0" brushRef="#br2" timeOffset="166016.5">10245 13631 0,'0'0'0,"0"-42"0,0 21 16,21-21-16,-21 20 0,0 1 0,0 0 15,0 0-15,0 42 16,-21 21 0,-1-20-16,22 20 0,-21 0 0,0 1 15,0 20-15,21-21 0,-21 1 16,0 20-16,-1-20 0,1-1 0,0 0 16,0 1-16,21-1 0,0-21 15,0 21-15,0-20 0,0-1 0,0 0 16,0 0-16,21-21 15,0 0-15,0 0 16,1 0-16,20 0 0,-21-21 16,0 0-16,0 0 0,22-1 0,-22 1 15,0 0-15</inkml:trace>
  <inkml:trace contextRef="#ctx0" brushRef="#br2" timeOffset="166200">10075 13843 0,'0'0'0,"-42"0"0,0 0 16,-22 21 0,85-21-1,0 0-15,1 0 16,20 0-16,0 0 0,-21 0 16,22 0-16,-1-21 0,0 21 15,1-21-15,-1 0 0,-21 21 0,22-21 16</inkml:trace>
  <inkml:trace contextRef="#ctx0" brushRef="#br2" timeOffset="167344.91">11705 13949 0,'21'0'15,"0"-21"-15,22 0 16,-22-1-16,0 1 0,21 0 15,1 0-15,-22 0 0,21-22 0,1 22 16,-22-21-16,21 21 0,-21-22 16,-21 22-16,0-21 0,0 21 0,-21 0 15,0-1-15,-21 1 16,-1 0-16,1 21 0,-22 0 0,22 0 16,0 0-16,-1 0 0,1 21 0,0 0 15,-1-21-15,22 22 0,0 20 16,21-21-16,0 0 0,0 22 0,0-22 15,0 21-15,42-21 0,-20 22 16,-1-1-16,21-21 0,0 21 0,-20-20 16,20 20-16,0 0 0,1-21 15,-1 22-15,-21-22 0,21 0 0,-20 21 16,-22-20-16,0-1 0,0 21 0,-22-21 16,1 0-16,-21 1 15,0-1-15,-1 0 0,-20-21 0,20 21 16,-20-21-16,21 0 0,-1 0 15,1 0-15,0-21 0,-1 0 0,1 0 16,21-1-16,0 1 0,-1 0 0,1-21 16,0 21-16,21-22 0,-21 22 15,21-21-15,0-1 0,0 1 0,0 21 16,0-21-16,0 20 0,0 1 16,21 0-16,0 21 0,0 21 15,1-21 1,-22 21-16,0 22 0,21-22 15,-21 0-15,21 21 0,0-20 0,-21 20 16,0-21-16,21 0 0,0 0 16,-21 22-16,22-22 0,-1 0 0,0 0 15,0 0-15,0 1 0,0-1 16,1-21-16,-1 0 0,21 21 0,0-21 16,-20 0-16,20 0 0,0 0 0,1-21 15,-1 0-15,0-1 0,1 1 16,-1 0-16,21 21 0,-20-42 15,-22 21-15,21-1 0,-21 1 0,1 0 16,-1-21-16,0 21 0,0-1 0,-21 1 16,0 0-16,0 0 0,0 0 15,0 42 1,0 0 0,0 0-16,0 0 0,0 1 15,0-1-15,0 0 0,0 0 0,0 0 16,0 0-16,0 1 0,0-1 0,0 0 15,0 0-15,21-21 16,0 0-16,1 0 0,-1 0 16,0 0-16,0 0 0,0 0 15,22 0-15,-22-21 0,0 0 0,0 0 16,0-1-16,0 1 0,-21 0 0,22 0 16,-1 0-16,-21 0 0,0-1 15,0 1-15,0 0 0,0 0 16,0 42 15,0 0-31,0 0 16,0 1-16,0 20 0,0-21 0,0 0 15,-21 0-15,21 1 0,0-1 16,0 0-16,21 0 16,0-21-16,0 0 0,0 0 15,0 0-15,1 0 0,-1-21 16,21 21-16,-21-21 0,22 0 0,-22-1 15,21 1-15</inkml:trace>
  <inkml:trace contextRef="#ctx0" brushRef="#br2" timeOffset="167620.28">13166 13864 0,'0'0'0,"0"-21"32,0 42-32,-22-21 0,1 21 0,21 1 15,0 20-15,-21-21 16,21 21-16,-21-20 0,0 20 0,21 0 15,-21 1-15,21-1 0,0 0 0,-22 22 16,22-1-16,0 1 0,0-1 16,0 1-16,0-1 0,0 1 0,0-1 0,0 1 15,0-1-15,0 1 16,0-22-16,0 22 0,0-22 0,0 0 16,0 1-16,0-1 0,0-21 0,0 0 15,0 0-15,22-21 16,-22-21-16,21 0 15,-21 0-15,21-21 0,0 20 0,0-20 16,-21 0-16,21-1 0,1-20 16</inkml:trace>
  <inkml:trace contextRef="#ctx0" brushRef="#br2" timeOffset="167920.02">13335 14118 0,'0'0'0,"0"-21"0,0-21 0,0 21 16,0-1-16,0 1 0,0 0 15,0 0-15,0 0 0,0 0 0,21 21 16,0-22-16,0 22 0,1-21 16,20 21-16,-21 0 0,21 0 0,-20 0 15,20 21-15,-21 1 0,21-1 16,-20 0-16,-22 0 0,0 0 0,0 22 16,0-22-16,0 0 0,0 0 0,-22 0 15,-20 22-15,21-22 0,-21-21 16,-1 21-16,1 0 0,0 0 15,-43 0-15,43-21 16,20 0-16,1 0 0,0 0 0,0 0 16,42 0-1,21 0-15,-20-21 16,20 0-16,0 21 0,1-21 0,-1 0 16,0 0-16</inkml:trace>
  <inkml:trace contextRef="#ctx0" brushRef="#br2" timeOffset="168211.84">13991 13885 0,'0'0'0,"-42"0"31,21 22-31,-1-1 16,1 0-16,21 0 0,-21 21 0,21-20 16,-21 20-16,21 0 0,-21 1 15,21-1-15,0 21 0,0-20 0,0 20 16,-21 1-16,21-1 0,0 1 0,-22-1 15,22-20-15,0 20 0,0-21 16,0 22-16,-21-22 0,21 1 0,0-22 16,-21 21-16,21-21 0,0 0 15,0 1-15,0-1 0,0-42 32,0-1-32,21 1 15,0 0-15,-21-21 0,22 21 0,-22-22 16,21 1-16,0 0 0,-21-1 0</inkml:trace>
  <inkml:trace contextRef="#ctx0" brushRef="#br2" timeOffset="168512.89">13928 14118 0,'0'0'0,"0"-42"0,0 21 0,0-22 16,0 22-16,0 0 0,0 0 0,0 0 16,0 0-16,21-1 0,0 1 15,-21 0-15,21 0 0,0 0 0,0 21 16,22 0-16,-22 0 0,0 0 0,21 0 15,-20 0-15,20 21 16,-21-21-16,0 42 0,0-21 0,1 1 16,-22 20-16,0-21 0,0 21 15,0-20-15,0-1 0,-22 0 0,1 21 16,-21-21-16,0 1 0,20-22 0,-20 21 16,0 0-16,-1-21 0,22 0 15,-21 21-15,21-21 0,0 0 0,-1 0 16,1 0-16,21-21 15,21 0 1,1 21-16,-1-21 0,0 21 16,21-22-16,1 1 15,-22 21-15</inkml:trace>
  <inkml:trace contextRef="#ctx0" brushRef="#br2" timeOffset="168921.05">14626 13822 0,'0'0'0,"21"-21"0,-21 0 15,-21 42 1,0-21-16,-21 21 16,20 0-16,1 0 0,0 22 15,0-22-15,0 0 0,21 21 0,0-21 16,-21 1-16,21 20 0,0-21 16,0 0-16,0 0 0,0 1 15,21-1-15,-21 0 0,21-21 0,0 21 16,21-21-16,-20 0 0,-1 0 15,0 0-15,0 0 0,21 0 0,-20 0 16,-1 0-16,0 0 0,0-21 0,21 0 16,-20 21-16,-22-21 0,21-1 15,-21-20-15,21 21 0,-21 0 0,0-22 16,0 1-16,0 21 0,0-21 16,-21-1-16,0 22 0,-1-21 0,1 21 15,0 21-15,0-22 0,-21 22 16,20 0-16,1 0 0,-21 0 0,21 22 15,0-1-15,-1 0 0,1 0 16,21 0-16,0 0 0,0 22 16,0-22-16,0 0 0,0 0 0,0 0 15,0 1-15,21-22 0,1 21 16,-1-21-16,0 21 0,0-21 0,0 0 16,22 0-16</inkml:trace>
  <inkml:trace contextRef="#ctx0" brushRef="#br2" timeOffset="169304.33">15155 13949 0,'0'0'0,"-21"0"0,0-21 0,21 0 16,0-1-16,0 1 0,0 0 16,21 21-1,0 0-15,0 0 0,1 0 16,20 0-16,-21 21 0,21 0 0,-20 1 15,20-1-15,-21 0 0,0 0 16,0 0-16,1 0 0,-22 1 0,0 20 16,0-21-16,0 0 0,0 0 15,0 1-15,0-1 0,-22 0 16,1-21-16,0 0 0,0 0 0,0 0 16,0 0-1,-1-21 1,22 0-16,0-1 0,0 1 15,0 0-15,0 0 16,0 0-16,22-22 0,-1 22 0,-21 0 16,21 0-16,0 0 0,0 0 15,0 21-15,1-22 0,20 1 0,-21 0 16,0 0-16,0 0 0,22 0 16,-22-1-16,0 1 0,21 0 0</inkml:trace>
  <inkml:trace contextRef="#ctx0" brushRef="#br2" timeOffset="169565.43">16108 13420 0,'0'-21'0,"0"-22"31,0 64-15,-21 1 0,-1-1-16,22 21 0,-21-21 0,21 22 15,0-1-15,0 0 0,-21 1 0,21-1 16,-21 0-16,21 1 0,-21 20 15,21-21-15,-21 1 0,21-1 16,0-21-16,0 22 0,0-22 16,0 0-16,0 0 0,0 0 0,0 0 15,0 1-15,21-22 16,0 0-16,0 0 0,0 0 16,0 0-16,1 0 0,-1 0 0,0-22 15,0 1-15,0 0 0</inkml:trace>
  <inkml:trace contextRef="#ctx0" brushRef="#br2" timeOffset="169772.64">15917 13758 0,'0'0'0,"21"0"31,1 0-15,20 0-16,-21 0 0,0 0 0,22 0 15,-1 0-15,-21 0 0,21 0 16,-20-21-16,20 21 0,-21 0 0,0 0 16,-21-21-16,21 21 15,-21-21-15</inkml:trace>
  <inkml:trace contextRef="#ctx0" brushRef="#br2" timeOffset="170364.09">17695 13568 0,'0'0'0,"21"-21"0,43-43 31,-43 43-31,-21 0 0,0 0 0,0 0 0,0-1 16,0 1-16,0 0 0,0 42 31,0 0-16,0 22-15,-21-1 0,0 0 16,21 1-16,-21 20 0,-1 1 0,1-1 16,21-20-16,-21 20 0,0-21 15,21 22-15,-21-22 0,21 1 0,0-1 16,0-21-16,0 21 0,0-20 0,0-1 16,21 0-16,0-21 0,0 0 15,0 21-15,1-21 0,-1 0 0,21 0 16,-21 0-16,0-21 0,1 0 15,-1 0-15,0-1 0,0 1 16,0 0-16,-21 0 0</inkml:trace>
  <inkml:trace contextRef="#ctx0" brushRef="#br2" timeOffset="170564.04">17441 13822 0,'0'0'0,"-42"0"0,0 21 16,20-21-16,1 0 0,0 0 0,21 21 15,0 0-15,21-21 16,0 0-16,22 0 16,-22 0-16,42 0 0,-20 0 15,20 0-15,-20 0 0,20-21 16,1 0-16,-22 21 0,21-21 0,-20 21 16,-1-21-16,0 21 0,1-21 15,-1 21-15,0 0 0</inkml:trace>
  <inkml:trace contextRef="#ctx0" brushRef="#br2" timeOffset="170924.86">18161 13885 0,'0'0'0,"0"22"0,-21-1 16,0 21 0,42-42-1,0 0 1,0 0-16,0 0 0,0 0 0,22 0 15,-1-21-15,-21 0 0,22 21 0,-22-21 16,21-1-16,-21 1 0,0 0 16,1 0-16,-1 0 0,-21 0 15,0-1-15,0 1 0,0 0 16,-21 21-16,-1 0 0,1 0 0,0 0 16,-21 0-16,21 0 0,-1 21 15,-20 0-15,21 1 0,0-1 16,-22 21-16,22 0 0,0-20 15,21 20-15,0-21 0,0 0 16,0 0-16,0 1 0,0-1 0,21 0 16,0 0-16,1 0 0,-1-21 15,0 0-15,21 21 0,1-21 0,-1 0 16,0 0-16,1 0 0,-1 0 0,21-21 16,-20 0-16</inkml:trace>
  <inkml:trace contextRef="#ctx0" brushRef="#br2" timeOffset="171712.75">18965 13822 0,'0'0'16,"0"-21"-16,0 0 0,0-1 15,0 1-15,0 0 16,21 0-16,1 0 16,-1 21-16,0 0 0,0 0 15,0 21-15,0 0 0,1 0 16,-1 0-16,-21 22 0,21-22 15,-21 0-15,0 21 0,0-20 0,0-1 16,0 21-16,0-21 0,0 0 0,-21 1 16,0-1-16,-1 0 0,1 0 15,21 0-15,-21 0 0,0-21 0,0 22 16,21-44 15,21 1-15,0 0-16,0 21 0,0-21 15,1-21-15,-1 20 0,21 1 0,-21-21 16,0 21-16,22-22 0,-22 22 16,21-21-16,-21 21 0,1 0 0,-1-1 15,-21 1-15,0 0 0,0 42 32,0 0-32,0 1 0,-21-1 15,-1 0-15,22 21 0,-21-21 16,21 1-16,-21 20 0,21-21 0,0 0 15,0 0-15,0 22 0,0-22 16,0 0-16,0 0 16,0 0-16,21-21 0,0 22 0,22-22 15,-22 0-15,21 0 0,1 0 16,-1 0-16,0 0 0,1 0 0,-1 0 16,0-22-16,1 1 0,-1 0 0,0 0 15,-21 0-15,22-22 0,-22 22 16,21-21-16,-21 0 0,1-22 0,-1 22 15,-21-22-15,0 1 0,21 20 16,-21-20-16,0 21 0,0-1 0,0 1 16,0 21-16,0-22 0,0 22 15,-21 42 17,21 1-32,0 20 0,0-21 15,-21 21-15,21 22 0,0-22 0,-22 1 16,22 20-16,0-21 0,0 22 15,-21-22-15,21 1 0,-21-1 0,21 0 16,-21 1-16,21-22 0,0 21 16,0-21-16,0 0 0,0 1 0,0-1 15,0 0-15,21-21 0,0 0 16,0 0-16,1 0 0,-1 0 16,0 0-16,0 0 0,0-21 0,0 0 15,1 21-15,-1-22 0,21 1 16,-21 0-16,0 0 0,1 0 15</inkml:trace>
  <inkml:trace contextRef="#ctx0" brushRef="#br2" timeOffset="171993.03">19875 13801 0,'0'0'0,"-21"0"0,0 0 0,63 0 31,-20 0-31,-1 0 0,0 0 16,21 0-16,-21 0 16,22 0-16,-1 0 0,-21 0 0,22 0 15,-22 0-15,21 0 0,-21 0 16,0 0-16,1 0 0,-1 0 0,0 0 16,0 0-16</inkml:trace>
  <inkml:trace contextRef="#ctx0" brushRef="#br2" timeOffset="172288.93">21209 14224 0,'-21'0'31,"0"0"32</inkml:trace>
  <inkml:trace contextRef="#ctx0" brushRef="#br2" timeOffset="-80185.35">9165 9313 0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34:12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1905 0,'21'0'47,"-21"-21"-31,21 21-16,0 0 0</inkml:trace>
  <inkml:trace contextRef="#ctx0" brushRef="#br0" timeOffset="847.83">1736 445 0,'-22'-64'31,"22"43"-15,0 42 15,0 0-15,0 0-16,0 22 0,22-22 15,-1 21-15,0 1 0,0-22 16,0 21-16,0 0 0,22 22 0,-22-22 16,0 1-16,0-1 0,0 21 15,-21-20-15,22-1 0,-22 0 16,21 1-16,-21-1 0,21 0 0,-21-20 15,0-1-15,0 21 16,0-21-16,0 0 16,0-42 15,0 0-31,0 0 16,0 0-16,0 0 0,0-22 0,0 22 15,0-21-15</inkml:trace>
  <inkml:trace contextRef="#ctx0" brushRef="#br0" timeOffset="1207.95">2286 423 0,'0'0'0,"21"-42"31,-42 42-15,0 21-1,0-21-15,-1 43 0,1-22 0,0 0 16,0 21-16,-21 1 0,20-1 16,-20 21-16,21-20 0,-21 20 15,-1 1-15,1-1 0,0 1 0,-1-1 16,1 1-16,0-1 0,-1-20 16,1 20-16,0-21 0,-1-20 15,1 20-15,0 0 0,20-21 16,-20 1-16,21-1 0,0-21 15,21 21-15,0 0 0,-21-21 0,21-21 32,0 0-17,21 0-15,0-1 16,0 1-16,0 0 0,0-21 16</inkml:trace>
  <inkml:trace contextRef="#ctx0" brushRef="#br0" timeOffset="1584.06">2222 931 0,'0'0'0,"0"22"47,0-1-47,0 0 15,0 0-15,0 21 0,0-20 16,0 20-16,0 0 0,0 1 0,0-1 16,-21 0-16,21 1 15,-21-1-15,21 21 0,-21-20 0,21 20 16,-21 1-16,0-1 0,21 1 16,-22-1-16,1 1 0,21-1 0,0-20 15,-21-1-15,0 21 0,21-20 16,-21-1-16,21-21 0,0 22 0,0-22 15,-21 0-15,21 0 0,0 0 16,-22-21-16,22-21 31,0-21-31,22 21 16,-22-1-16,21-20 0,-21 0 16,0-22-16,21 22 0</inkml:trace>
  <inkml:trace contextRef="#ctx0" brushRef="#br0" timeOffset="1932.53">2180 974 0,'0'0'0,"0"-21"0,42-64 32,-42 64-32,22 0 0,-1 21 0,-21-22 0,21 1 15,0 21-15,21 0 0,-20-21 16,20 21-16,-21 0 0,21 0 15,1 0-15,-1 21 0,0 0 16,1 1-16,-22-1 0,21 21 16,-21-21-16,1 22 0,-22-1 0,0 0 15,0 1-15,0-1 0,-22 0 16,-20 1-16,0-1 0,-22 0 0,22-21 16,0 1-16,-22-1 0,22 0 15,-1-21-15,22 0 0,-21 21 0,21-21 16,0 0-16,-1 0 0,1 0 15,21-21 1,0 0-16,0 0 16,21 21-16,1-22 15,-1 22-15,21-21 0</inkml:trace>
  <inkml:trace contextRef="#ctx0" brushRef="#br0" timeOffset="2488.92">3281 1016 0,'0'0'0,"0"-21"0,0-64 32,0 64-32,0 0 0,0 0 0,0 0 15,0-1-15,-21 1 0,-1 21 16,1 0-16,0 0 0,0 0 15,0 0-15,0 21 0,-1 1 16,1-1-16,0 0 0,0 21 0,0 1 16,-22-1-16,22 0 0,0 1 15,0-22-15,0 21 0,0 0 0,21 1 16,0-22-16,0 21 0,0-21 16,0 1-16,0-1 0,0 0 15,21 0-15,0-21 16,0 0-16,0 0 0,22 0 0,-22-21 15,0 0-15,21 0 0,-21-1 16,22 1-16,-22-21 0,0 21 16,0-22-16,0 1 0,1 0 0,-1-1 15,0 22-15,-21-21 0,0 0 16,0 20-16,0-20 0,21 42 0,-21-21 16,0 0-16,0 42 15,0 0 1,0 0-16,-21 22 0,21-22 15,0 21-15,0-21 0,0 22 0,0-22 16,21 0-16,-21 21 0,0-21 0,0 1 16,0 20-16,-21-21 0,21 0 15,0 0-15,0 1 0,0-1 16,21-21 0,0 0-16,0 0 0,1 0 15,-1 0-15,0 0 0,0-21 16,21-1-16</inkml:trace>
  <inkml:trace contextRef="#ctx0" brushRef="#br0" timeOffset="2764.61">3873 677 0,'0'0'0,"0"-21"16,0 0-16,0 0 0,-21 21 31,0 21-31,0-21 0,0 21 15,21 22-15,0-22 0,0 21 0,-43-21 16,43 22-16,0-1 0,0 0 16,0 22-16,-21-22 0,21 0 0,-21 1 15,21-1-15,-21 0 0,21-20 0,0 20 16,0-21-16,0 0 0,-21 0 16,21 1-16,21-22 31,0 0-31,0-22 15,0 1-15,1 0 0,20 0 16</inkml:trace>
  <inkml:trace contextRef="#ctx0" brushRef="#br0" timeOffset="3157.41">4191 635 0,'0'-21'31,"0"42"-16,0 0-15,-21 0 16,21 22-16,0-22 0,0 21 0,0 1 16,0-1-16,-21 0 0,21 1 15,-22-1-15,22 0 0,0 1 16,0-1-16,-21 0 0,21-21 0,-21 22 16,21-22-16,-21 0 0,21 0 15,0 0-15,0-42 47,0 0-47,0 0 0,0 0 16,0 0-16,21-22 0,0 22 0,-21-21 15,21-1-15,1 1 0,-1 21 16,0-21-16,0-1 0,21 22 16,-20 0-16,-1 0 0,21 0 15,-21 21-15,0 0 0,1 0 0,-1 0 16,0 0-16,0 21 0,0 0 15,0 21-15,-21-21 0,0 22 16,0-1-16,0 0 0,-21-20 0</inkml:trace>
  <inkml:trace contextRef="#ctx0" brushRef="#br0" timeOffset="3232.12">4360 1334 0</inkml:trace>
  <inkml:trace contextRef="#ctx0" brushRef="#br0" timeOffset="3281.94">4297 1122 0,'-21'-21'16</inkml:trace>
  <inkml:trace contextRef="#ctx0" brushRef="#br0" timeOffset="3496.92">3619 889 0,'22'0'16,"-1"0"-16,0 0 15,21 0-15,-21 0 0,22-21 0,-1 21 16,-21 0-16,0 0 0,22 0 16,-22 0-16,0 0 15</inkml:trace>
  <inkml:trace contextRef="#ctx0" brushRef="#br0" timeOffset="4352.43">4487 910 0,'0'21'47,"0"1"-47,0-1 15,-21 0 1,21 0-16,0 0 0,-21-21 0,21 21 16,0 1-16,0-1 0,0 0 15,-21 0-15,21 0 0,-21 0 16,21 1-16,0-1 0,0 0 15,-22-21-15,22 21 0,0 0 0,-21-21 16,21 21-16,0 1 16,-21-22-16,0 0 15,21 21-15,-21-21 16,0 0 0</inkml:trace>
  <inkml:trace contextRef="#ctx0" brushRef="#br0" timeOffset="6044.46">5842 1058 0,'-21'0'47,"0"22"-47,21-1 32,21-21 14,0-21-30,0-1-16,0 22 0,22-21 0,-22 0 16,0-21-16,21 21 15,-21-22-15,22 1 0,-22 0 0,21 20 16,-21-20-16,1 0 0,-1-1 16,-21 1-16,0 21 0,21-21 0,-21-1 15,0 22-15,0 0 0,0 0 16,0 0-16,0-1 0,0 1 15,-21 21-15,0 0 0,-1 0 16,1 0-16,0 0 16,0 21-16,21 1 0,-21-1 0,0 21 15,-1-21-15,1 22 0,0-1 16,21 0-16,-21 1 0,0-1 0,21 0 16,-21 1-16,21-1 15,0 0-15,0 1 0,0-1 0,0 0 16,0-21-16,0 1 0,0 20 15,21-21-15,0 0 0,0 0 0,0-21 16,0 22-16,1-22 0,-1 0 16,0 0-16,0 0 0,0 0 0,0 0 15,1 0-15,-1-22 0,21 1 16,-21 21-16,0-21 0,1 0 0,20 0 16,-21-22-16,0 22 0,0-21 15,1 21-15,-1-22 0,-21 22 0,0 0 16,0-21-16,21 21 0,-21-1 15,0 1-15,0 0 16,-21 21 0,0 0-16,21 21 15,0 0-15,-22 1 0,22-1 16,-21 0-16,21 0 0,0 0 16,0 0-16,0 1 0,0-1 0,0 0 15,0 0-15,21-21 16,1 0-16,-1 0 0,0 0 0,0 0 15,21 0-15,-20 0 0,-1 0 16,21 0-16,-21-21 0,22 21 0,-22-21 16,0 0-16,21-1 15,-21 1-15,-21 0 0,22 0 0,-1 0 16,0 0-16,0 21 16,-21-22-16,21 22 0,22 0 31,-65 22-16,1-22-15,21 42 0,-21-21 16,0 0-16,0 0 0,21 1 16,0-1-16,-21-21 0</inkml:trace>
  <inkml:trace contextRef="#ctx0" brushRef="#br0" timeOffset="6609.14">6858 1143 0,'21'0'16,"0"0"-16,0 0 0,1 0 0,-1 0 15,0 0-15,21 0 0,-21 0 16,1 0-16,-1-21 0,0 21 0,21-21 15,-21 0-15,1-1 0,-1 22 16,0-21-16,-21-21 0,21 21 0,0 0 16,-21-1-16,21 1 0,-21 0 15,0 0-15,0 0 0,0 0 16,0-1-16,0 44 47,0-1-47,0 0 15,-21 0-15,21 21 0,-21-20 0,21 20 16,-21 0-16,21 1 0,-21-1 16,21 0-16,-21 22 0,-1-22 0,22 0 15,0 22-15,0-1 0,-21 1 16,21-1-16,-21 1 0,0 21 0,21-22 16,0 22-16,0-22 0,-21 1 0,21-1 15,-21 1-15,21-1 0,-22 1 16,22-22-16,-21 22 0,21-22 0,0 0 15,-21 1-15,21-1 0,-21 0 16,0-21-16,21 1 0,-21-1 16,-1 0-16,1-21 0,0 0 15,0 0-15,0-21 16,21 0-16,-21-22 0,-1 1 0,22 0 16,0-1-16,-21-20 0,21 20 15,0-20-15,0-22 0,0 22 0,0-22 16,21 0-16,1 1 0,-1-1 15,0 22-15,0-1 0,0 1 0,22-1 16,-22 22-16,0-1 0,0 1 16,0 21-16,22-21 0,-22 20 15,0 1-15,-21 0 0,106-21 0,-64 42 0,-42-21 16,0-1 0,0 1-16,21 21 15,-21-21-15</inkml:trace>
  <inkml:trace contextRef="#ctx0" brushRef="#br0" timeOffset="7028.9">6837 1037 0,'0'43'16,"21"-22"-16,-21 0 0,21-21 15,-21 21-15,21-21 16,0 0-16,1 0 0</inkml:trace>
  <inkml:trace contextRef="#ctx0" brushRef="#br0" timeOffset="8040.32">8742 445 0,'0'0'0,"-21"0"0,-1 0 0,1 0 16,0 0-16,0-22 16,0 22-16,0 0 0,42 0 46,0 0-30,0 0-16,21 0 0,1 0 0,-1 0 16,22 0-16,-1 0 0,1 0 15,-1 0-15,1 0 0,-1 0 0,1 0 16,-22 0-16,21 0 0,-20 0 16,-1 0-16,-21 0 0,0 0 15,1 0-15,-1 0 0,0 0 16,-21 22-16,-21-22 15,0 0 1,-1 0-16,1 21 0,0-21 16,0 0-16,0 0 0</inkml:trace>
  <inkml:trace contextRef="#ctx0" brushRef="#br0" timeOffset="8356.14">9080 508 0,'0'0'0,"-21"0"16,0 0-1,21 21-15,-21-21 16,21 21-16,0 1 0,0-1 16,0 0-16,0 0 0,-21 0 15,21 0-15,-21 22 0,21-22 16,-22 21-16,22 1 0,-21-1 15,0 0-15,0 1 0,21-1 0,-21 0 16,0-21-16,21 22 0,0-22 16,-22 0-16,22 0 0,0 0 0,-21-21 15,21 22-15,21-22 32,1-22-32,-1 1 15,0 0-15,-21 0 0</inkml:trace>
  <inkml:trace contextRef="#ctx0" brushRef="#br0" timeOffset="8787.89">9313 931 0,'0'64'31,"21"-64"-15,1 0-16,-1 0 0,0 0 16,0-21-16,21 0 0,-20 21 15,-1-22-15,21 1 0,-21 0 0,22 0 16,-22 21-16,0-21 16,0 0-16,0-1 0,-21 1 0,0 0 15,0 0-15,0 0 16,-21 21-16,0 0 15,0 0-15,-22 0 16,22 0-16,0 21 0,0-21 0,0 21 16,0 21-16,-1-20 0,1-1 15,0 21-15,0 0 0,0-20 0,21 20 16,-21-21-16,21 21 0,-22-20 16,22-1-16,0 0 0,0 0 0,0 0 15,0 0-15,22 1 0,-1-22 16,0 0-1,0 0-15,0 0 0,22 0 0,-22 0 16,0 0-16,21-22 0,1 22 16,-22-21-16,21 0 0</inkml:trace>
  <inkml:trace contextRef="#ctx0" brushRef="#br0" timeOffset="9656.86">10096 868 0,'43'-85'31,"-43"64"-31,21 0 16,0 21-16,0-21 0,0 21 15,22 0-15,-22-21 0,0 21 16,0 0-16,0 0 0,1 0 16,-1 0-16,0 21 0,-21 0 0,21 0 15,-21 0-15,0 0 0,0 22 16,0-22-16,0 21 0,0-21 15,-21 22-15,0-22 0,0 0 0,-1 21 16,1-20-16,0-1 0,0 0 0,0 0 16,0 0-16,-1-21 0,22 21 15,0-42 17,22 0-32,-1 21 15,0-21-15,0 0 0,0 0 16,0-1-16,22-20 0,-22 21 15,0 0-15,0-22 0,22 22 16,-22-21-16,21 21 0,-21-22 0,0 22 16,1 0-16,-1 21 0,-21-21 0,0 0 15,-21 42 17,-1 0-32,1 0 15,21 22-15,-21-22 0,0 21 16,0 0-16,21-20 0,-21 20 15,21-21-15,-22 21 0,22-20 0,0 20 16,0-21-16,0 0 0,0 0 16,0 1-16,0-1 0,22-21 15,-1 0-15,21 0 16,-21 0-16,0 0 0,22 0 0,-22 0 16,21 0-16,1-21 0,-1-1 15,0 1-15,1 0 0,-1 0 0,-21-21 16,21 20-16,1-20 0,-22 0 15,21-1-15,-21 1 0,1 0 0,-1-1 16,0 1-16,0 21 0,0-21 16,-21-1-16,21 22 0,-21 0 15,0 0-15,0 0 0,0-1 16,0 44 15,0-1-31,-21 0 0,0 0 16,0 0-16,21 22 0,-21-22 0,0 21 15,21 0-15,-22 1 0,1-1 16,0 0-16,21 1 0,-21-1 0,21 0 16,-21-20-16,21 20 0,0-21 15,0 21-15,0-20 0,0-1 16,0 0-16,0 0 16,21-21-1,0 0-15,0 0 16,0 0-16,1 0 0,-22-21 0,21 0 15,0 21-15,0-21 0,0-1 16,0-20-16,-21 21 0,0 0 0,0 0 16</inkml:trace>
  <inkml:trace contextRef="#ctx0" brushRef="#br0" timeOffset="9900.03">10880 910 0,'21'0'16,"0"0"0,0 0-16,0 0 0,0 0 0,1 0 15,20 0-15,-21-21 0,0 21 16,22 0-16,-1 0 0,-21-21 0,21 21 16,1-21-16,-22 21 0,21 0 15,-21 0-15,1 0 0,-1-21 0,0 21 16,0 0-1,-21-22-15,21 22 16,0 0-16</inkml:trace>
  <inkml:trace contextRef="#ctx0" brushRef="#br0" timeOffset="10265.4">12425 614 0,'0'0'0,"21"-42"31,-21 20-31,0 1 16,-21 21 0,0 0-16,-1 0 15,1 21-15,0 1 0,0-1 0,0 0 16,-22 21-16,22-21 0,0 22 15,0-1-15,0 0 0,0 1 0,-1-1 16,1 0-16,0 1 0,21-1 16,0 0-16,0-20 0,0 20 0,0-21 15,0 0-15,0 0 0,0 1 16,0-1-16,0 0 0,21-21 0,0 0 16,1 21-16,-1-21 0,0 0 15,21 0-15,-21 0 0,1 0 16,20-21-16,-21 0 0,21 21 0,-20-21 15,20-1-15,-21 1 0,21 0 16</inkml:trace>
  <inkml:trace contextRef="#ctx0" brushRef="#br0" timeOffset="10593.04">13060 508 0,'0'0'0,"0"-21"0,21 21 0,0 0 16,0 0 0,0 0-16,1 0 0,-1 0 15,0 0-15,0 0 0,0 21 16,0 0-16,22 0 0,-22 1 0,-21-1 16,21 0-16,-21 21 0,21-21 0,-21 22 15,0-1-15,0 22 0,0-22 16,0 0-16,-21 1 0,0 20 0,0-21 15,-22-20-15,22 20 0,0 0 16,0-21-16,0 1 0,0-1 16,-1 0-16,1 0 0,0-21 0,21 21 15,-21-21 1,0 0-16,0 0 16,21-21-16</inkml:trace>
  <inkml:trace contextRef="#ctx0" brushRef="#br0" timeOffset="12028.95">1312 1778 0,'0'0'0,"-21"0"15,21 21 1,-21-21-16,21 21 31,21-21-15,0 22-1,0-22-15,1 0 16,-1 21-16,0-21 0,0 0 0,21 0 16,-20 21-16,20-21 0,-21 0 15,21 0-15,22 0 0,-22 0 16,1 0-16,20 0 0,1 0 16,-1 0-16,1 0 0,20 0 0,1 0 15,21 0-15,0 0 0,-1 0 16,1 0-16,21-21 0,-21 21 0,21 0 15,0 0-15,21-21 0,-21 21 16,21 0-16,1 0 0,-1 0 0,21 0 16,-21 0-16,22-22 0,20 22 15,149 0-15,-149 0 0,-20 0 16,20 0-16,1 0 0,-1 0 16,-21 0-16,43 0 0,-21 0 0,-1 0 15,1 0-15,20 0 0,-20 0 16,20 0-16,-20 0 0,21 0 15,-22 0-15,22 0 0,-1 0 16,1 0-16,0 0 0,-22 0 0,43 0 16,-21 0-16,-1 0 0,22 0 15,-21 0-15,0 0 0,-1 0 0,1 0 16,0 0-16,-1 0 0,-20 22 0,-1-22 16,1 0-16,-1 21 0,1-21 15,-22 0-15,-21 0 0,22 21 0,-22-21 16,0 21-16,0-21 0,-21 0 15,-21 0-15,21 21 0,-42-21 0,-1 0 16,-20 0-16,-1 0 16,-20 21-16,-1-21 0,-21 0 0,0 0 15,0 0-15,1 0 16,-44 0 62,1 0-78</inkml:trace>
  <inkml:trace contextRef="#ctx0" brushRef="#br0" timeOffset="12148.67">13695 1990 0,'0'0'0,"0"21"31,-21-21 16,-1 0-47</inkml:trace>
  <inkml:trace contextRef="#ctx0" brushRef="#br0" timeOffset="17628.39">995 3281 0,'0'21'15,"21"-21"32,0-21-47,-21 0 16,21 0-16,0-1 0,1 1 0,20 21 15,-21-21-15,0 0 0,0 0 16,1 0-16,-1-1 0,0 1 0,-21 0 16,0 0-16,0 0 0,-21 21 31,0-21-31,-1 21 0,1 0 15,-21 0-15,21 0 0,-22 0 16,22 21-16,-21-21 0,21 21 0,0 0 16,-1-21-16,1 21 0,0-21 15,0 21-15,0 1 0,0-22 16,21 21-16,0 0 0,0 0 0,0 0 16,0 0-16,0 1 15,21-1-15,0 0 0,0 0 0,0 0 16,0 0-16,22 1 0,-22-1 15,0 0-15,0 0 0,0 0 16,22 0-16,-22 1 0,-21 20 0,0-21 16,21 0-16,-21 0 15,0 22-15,0-22 0,-21 0 0,0 0 16,-22 22-16,22-22 0,-21 0 16,0-21-16,20 21 0,-20 0 0,0-21 15,21 0-15,-22 0 0,1 0 16,21 0-16,-22 0 0,22-21 15,0 0-15,-21 0 0,21 0 16,-1-1-16,1 1 0,0-21 0,0 21 16,0 0-16,21-1 0,0 1 15,0-21-15,0 21 0,0 0 16,0-1-16,21 1 0,0 21 16,0 0-16,0-21 0,22 21 15,-22 0-15,21 0 0,-21 0 16,1 0-16,20 0 0,-21 0 15,21 0-15</inkml:trace>
  <inkml:trace contextRef="#ctx0" brushRef="#br0" timeOffset="18316.95">1333 3471 0,'0'0'0,"64"-21"31,-64 42 0,0 1-31,-21-1 0,21 0 16,-21 0-16,21 0 0,0 0 15,-22 1-15,22-1 0,0 0 0,0 0 16,0 0-16,0 0 0,0 1 16,22-22-1,-1 21-15,0-21 0,21 0 0,-21 0 16,22 0-16,-22 0 0,21-21 15,-21 21-15,22-22 0,-1 1 0,-21 0 16,0 0-16,22 0 0,-22 0 16,-21-22-16,21 22 0,-21 0 15,21 0-15,-21 0 0,0-1 16,0 1-16,0 0 0,0 0 16,0 42 15,0 0-31,0 0 15,0 22-15,0-22 0,0 21 16,0-21-16,0 22 0,0-1 0,0 0 16,-21 1-16,21-1 0,0 0 15,-21 22-15,21-1 0,0 1 16,0-1-16,0 1 0,0-1 0,0 1 16,0-1-16,0 1 15,-21-1-15,21-20 0,0 20 0,0 1 16,0-1-16,-21 1 0,21-1 15,0 1-15,-22-22 0,1 22 0,21-22 16,-21 0-16,0 1 0,0-22 16,0 0-16,-1 0 0,1 0 0,-21-21 15,21 0-15,-22 0 0,1-21 16,-21 0-16,20-21 0,1-1 0,-22 1 16,22 0-16,0-22 0,21 1 15,-22 20-15,22-20 0,0-1 16,0 22-16,21-22 0,0 22 15,0 0-15,0-22 0,0 22 16,21 0-16,0-22 0,21 22 0,-20-1 16,20 1-16,0 0 0,1-1 15,-1 1-15,0 0 0,1 21 0,20-22 16</inkml:trace>
  <inkml:trace contextRef="#ctx0" brushRef="#br0" timeOffset="18820.83">2117 3471 0,'0'0'0,"0"-21"0,-22 21 32,22 21-32,0 1 15,0-1-15,0 0 0,0 0 16,0 21-16,0-20 0,0-1 0,0 21 15,0-21-15,0 0 0,0 1 16,-21-1-16,21 0 0,0 0 16,0 0-16,0 0 15,-21-21 1,21-21 0,0 0-16,0 0 0,0 0 15,0-22-15,0 22 0,0 0 16,0-21-16,0-1 0,21 1 0,0 21 15,1-21-15,20-1 0,-21 22 16,21 0-16,-20-21 0,20 42 16,0-22-16,1 22 0,-1 0 0,-21 0 15,21 22-15,-20-1 0,-1 0 16,0 0-16,0 21 0,-21 1 0,0-22 16,0 21-16,0 1 0,0-1 15,0-21-15,0 21 0,0-20 0,-21-1 16,0 0-16,21 0 15,-21 0-15,21 0 0,0 1 16,0-44 15,0 1-31,0 0 0,0 0 16,21 0-16,0 0 0</inkml:trace>
  <inkml:trace contextRef="#ctx0" brushRef="#br0" timeOffset="19073.93">3027 3112 0,'0'0'0,"0"21"16,-21 0 0,21 21-16,-22-21 0,22 22 15,0-1-15,0 0 0,-21 22 16,21-22-16,-21 1 0,21-1 0,-21 0 15,21 1-15,-21-22 0,21 21 16,0-21-16,0 0 0,0 1 16,0-1-16,0 0 0,21-21 31,0 0-31,-21-21 0</inkml:trace>
  <inkml:trace contextRef="#ctx0" brushRef="#br0" timeOffset="19288.96">2773 3535 0,'21'0'47,"0"0"-47,0 0 0,0-21 16,1 21-16,-1 0 0,0 0 15,0-21-15,0 21 0,0 0 0,1 0 16,-1 0-16,-21-22 0,21 22 16,0 0-16</inkml:trace>
  <inkml:trace contextRef="#ctx0" brushRef="#br0" timeOffset="20344.8">3556 3704 0,'0'0'0,"21"-21"0,0 0 16,-21 0-16,0 0 0,21-1 16,-21 1-16,22 0 0,-22 0 0,0 0 15,0-22-15,0 22 0,0 0 16,0 0-16,0-21 0,-22 42 0,1-22 15,0 1-15,0 21 0,0 0 16,-22 0-16,22 0 0,0 21 0,0-21 16,-21 22-16,20 20 0,-20-21 15,21 0-15,0 22 0,-22-1 0,22-21 16,0 21-16,0 1 16,21-22-16,0 21 0,0-21 0,0 1 15,0-1-15,0 0 0,0 0 16,0 0-16,21-21 0,0 0 15,0 0-15,1 0 0,-1 0 16,21 0-16,-21 0 0,0-21 0,1 21 16,20-21-16,-21 0 0,0 0 15,0-1-15,1 1 0,-1-21 0,0 21 16,-21 0-16,21-22 0,-21 22 16,0 0-16,0 0 0,0 0 0,0-1 15,0 1-15,0 42 47,0 22-47,0-22 0,0 0 0,0 0 16,0 22-16,0-22 0,0 0 15,0 0-15,21 0 0,-21 0 0,21 1 16,-21-1-16,0 0 16,22-21-16,-1 0 0,0 0 15,0-21 1,0 0-1,-21-1-15,0 1 0,21 0 16,1 0-16,-22-21 0,21 20 16,0 1-16,0-21 0,0 21 15,22 0-15,-22-1 0,0 1 16,21 0-16,-21 0 0,1 21 0,20 0 16,-21 0-16,0 0 0,0 0 15,1 21-15,-1 0 0,0 0 0,0 1 16,0-1-16,-21 21 0,0-21 15,0 0-15,0 22 0,0-22 0,0 0 16,0 21-16,0-20 0,-21-1 16,0 0-16,0 0 0,21 0 15,-21-21-15,21-21 47,0 0-47,21 21 0,0-21 16,-21 0-16,21-22 0,0 22 0,0 0 15,1-21-15,-1 20 0,0-20 16,0 21-16,0-21 0,22 20 0,-43-20 16,21 21-16,0 0 0,0 0 15,-21 42 1,-21 0 0,0 0-16,21 0 0,-21 0 0,-1 22 15,22-22-15,0 21 0,-21-21 16,21 22-16,-21-22 0,21 21 0,0-21 15,0 1-15,0-1 0,0 0 16,0 0-16,0 0 0,21 0 16,0-21-16,1 0 0,-1 0 15,0 0-15,0 0 0,21 0 16,1 0-16,-22 0 0,21-21 0,1 0 16,-1 0-16,0 21 0,1-21 15</inkml:trace>
  <inkml:trace contextRef="#ctx0" brushRef="#br0" timeOffset="20784.78">5376 3577 0,'-21'0'0,"42"0"0,-63 0 16,21 0-16,0-21 15,42 21 16,0 0-31,21 0 16,-21 0-16,22 0 0,20 0 0,-20 0 16,20 0-16,1 0 0,20 0 15,-20 0-15,20 0 0,-20 0 0,-1 0 16,1 0-16,-1 0 0,1 0 16,-22 0-16,1 0 0,-1 0 0,0 0 15,-21 0-15,1 0 0,-1 0 16,-21-21-1,0 0 1,-21 21-16,21-21 0,-22 21 16,1 0-16</inkml:trace>
  <inkml:trace contextRef="#ctx0" brushRef="#br0" timeOffset="21232.96">6329 3260 0,'0'0'0,"-21"0"0,-1 0 16,22-21-16,-21 21 0,0 0 16,0 21-1,21 0 1,0 0-16,0 0 0,0 0 0,0 22 16,21-22-16,0 0 0,0 0 15,1 0-15,-1 22 0,0-43 0,0 21 16,21 0-16,-20 0 0,20-21 15,-21 0-15,21 0 0,-20 0 0,20 0 16,-21 0-16,21 0 0,-20 0 16,-1 0-16,0-21 0,0 21 0,0-21 15,-21 0-15,0 0 0,0-1 16,-21 1 0,0 21-16,-21 0 15,20 0-15,1 0 16,0 21-16,0 1 0,0-1 0,0 0 15,-22 0-15,22 0 0,-21 22 16,21-22-16,-22 21 0,22-21 0,-21 22 16,21-22-16,-1 0 0,1 0 0,0 0 15,0 0-15,0 1 0,21-1 16,-21 0-16,21 0 16,21-21-1,0 0-15,-21-21 0</inkml:trace>
  <inkml:trace contextRef="#ctx0" brushRef="#br0" timeOffset="21940.95">8763 2879 0,'0'0'0,"21"0"0,0-43 15,-21 22-15,21 21 0,-21-21 0,22 21 16,-22-21-1,-22 42 17,1 0-32,0 0 0,0 1 15,0 20-15,0 0 0,-22 1 16,1-1-16,21 0 0,-22 22 0,1-1 16,21 1-16,-21-1 0,-1 1 15,1-22-15,21 22 0,-22-1 0,1-21 16,0 1-16,21-1 0,-22 0 0,22 1 15,-21-22-15,21 21 0,-1-21 16,1-21-16,21 22 0,0-1 16,0-42-1,0-1-15,21 22 16,1-21-16</inkml:trace>
  <inkml:trace contextRef="#ctx0" brushRef="#br0" timeOffset="22361.42">9229 2858 0,'0'0'0,"0"-22"32,-22 22-17,1 22 1,0-1-16,0 0 0,0 0 16,0 0-16,-1 22 0,-20-1 0,21 0 15,-21 1-15,-1 20 0,1 1 0,0-1 16,-22 1-16,22-22 15,-1 21-15,1 1 0,0-22 0,-1 22 16,1-22-16,21 0 0,0-20 16,-22 20-16,22-21 0,21 0 0,-21 0 15,21 1-15,-21-1 0,21 0 16,0-42 15,21 21-31,0-21 16</inkml:trace>
  <inkml:trace contextRef="#ctx0" brushRef="#br0" timeOffset="23311.95">9525 3048 0,'0'0'0,"0"-21"15,0 0-15,21 21 0,-21-21 16,0-1-16,21 22 15,-21-21-15,0 42 32,0 1-32,0-1 0,-21 0 15,0 21-15,0 22 0,0-22 0,-1 22 16,1-1-16,0 1 0,0-22 16,21 21-16,-21-20 0,0 20 0,21-20 15,-22-22-15,22 21 0,0-21 16,0 0-16,0 1 0,0-1 15,22-21 1,-1 0-16,0 0 0,0 0 16,0-21-16,0-1 0,1 22 0,-1-21 15,0 0-15,0-21 0,0 21 16</inkml:trace>
  <inkml:trace contextRef="#ctx0" brushRef="#br0" timeOffset="23525.9">9292 3387 0,'42'0'16,"-20"0"0,-1 0-16,0 0 15,0 0-15,0 0 0,22-21 16,-22 21-16,21 0 0,0-22 0,1 22 15,-1-21-15,0 21 0,1 0 0,-22 0 16,21 0-16</inkml:trace>
  <inkml:trace contextRef="#ctx0" brushRef="#br0" timeOffset="24104.9">10245 3598 0,'0'0'0,"21"0"0,0 0 0,0 0 16,0 0-16,-21-21 0,0 0 16,21 21-16,1-21 0,-22 0 15,21 0-15,-21-1 0,0 1 0,0 0 16,0 0-16,0-21 0,0 20 16,0 1-16,0 0 0,0-21 0,0 21 15,0-1-15,-21 1 0,-1 21 16,1 0-16,0 0 0,-21 0 15,21 0-15,-1 21 16,1 1-16,-21-1 0,21 0 0,-22 21 16,22 1-16,-21-22 0,21 21 15,0 0-15,-1 1 0,1-1 0,0-21 16,21 22-16,-21-22 0,21 21 16,0-21-16,0 0 15,21-21-15,0 0 0,0 0 0,1 0 0,20 0 16,-21 0-16,21 0 0,-20 0 15,20-21-15,0 21 0,1-21 0,-22 0 16,21 0-16,-21 0 0,22-22 0,-22 22 16,0 0-16,0-21 15,0 20-15,0-20 0,-21 21 0,0-21 16,0 20-16,0 1 0,0 0 16,0 0-16,0 42 31,0 0-31,0 0 0,-21 1 0,21-1 15,0 21-15,0-21 0,0 0 0,0 22 16,0-22-16,0 0 0,0 21 16,0-20-16,0-1 0,0 0 0,0 0 15,21-21-15,1 0 16,-1 0-16,0 0 0,21 0 16,-21 0-16,22 0 0,-1 0 15,0 0-15,1-21 0,-1 21 0</inkml:trace>
  <inkml:trace contextRef="#ctx0" brushRef="#br0" timeOffset="24741.59">11282 3408 0,'21'-21'0,"-42"42"0,63-63 16,-42 20-16,0-20 0,0 21 15,0 0-15,0 0 0,-21-1 16,0 22-16,0 0 0,-22 0 16,22 0-16,-21 0 0,-1 0 0,1 22 15,0-1-15,-1 0 16,1 21-16,0-21 0,21 22 0,-22-1 15,22-21-15,0 22 0,0-22 0,21 0 16,0 0-16,0 21 0,0-20 16,0-1-16,21-21 15,21 0-15,-21 0 0,22 0 16,-22 0-16,21 0 0,1 0 0,-1-21 16,0-1-16,1 22 0,-1-21 15,-21 0-15,0 0 0,22 0 0,-43 0 16,21-1-16,-21 1 0,21 21 0,-21-21 15,0 0-15,0 0 16,-21 21 15,0 21-31,21 0 0,0 0 16,0 0-16,-22 22 0,22-22 0,-21 21 16,21-21-16,-21 22 0,21-1 15,0 0-15,0 22 0,-21-22 0,21 22 16,-21-1-16,21 1 0,0 20 15,0-20-15,-21 21 0,21-22 0,-22 1 16,22 20-16,-21-20 0,21 20 0,0-20 16,-21 21-16,0-22 15,0 1-15,0-1 0,-1 1 0,1-1 16,-21-21-16,21 22 0,-22-22 0,1-21 16,21 22-16,-21-22 0,-1 0 15,22-21-15,-21 0 0,-1 0 0,1 0 16,0-21-16,-1 0 0,1 0 0,0-22 15,-22 1-15,22-22 0,0 1 16,-1-1-16,22 1 0,-21-1 0,21 1 16,21-1-16,0 1 0,0-1 0,0 1 15,0 21-15,21-22 0,0 22 16,0-22-16,21 22 0,-20-22 0,20 22 16,0 0-16,22-1 0,-22-20 15,0 21-15,22 20 0,-1-20 0,-20 0 16,20 21-16</inkml:trace>
  <inkml:trace contextRef="#ctx0" brushRef="#br0" timeOffset="25231.7">11578 3281 0,'0'0'15,"0"-21"-15,0 0 16,0 42-1,0 0-15,0 0 16,-21 0-16,21 0 0,-21 1 0,21-1 16,0 0-16,0 21 0,-21-21 15,21 1-15,0-1 0,-22 0 16,22 0-16,0 0 0,0 0 0,0 1 16,-21-22-1,21-22 16,0 1-31,0 0 0,0 0 16,21 0-16,-21 0 0,22-1 16,-1-20-16,0 21 0,-21 0 0,21-22 15,0 22-15,22 0 0,-22 0 16,21 0-16,-21 0 0,22-1 16,-1 22-16,-21 0 0,21 0 0,1 0 15,-22 22-15,21-1 0,-21 0 16,1 0-16,-22 21 0,0-20 0,0-1 15,0 21-15,0-21 0,0 22 0,0-22 16,0 0-16,0 0 0,-22 0 16,1 0-16,0 1 0,21-1 15,-21-21-15,0 0 0,0 0 16,21 21-16,0-42 31</inkml:trace>
  <inkml:trace contextRef="#ctx0" brushRef="#br0" timeOffset="26556.73">12763 3344 0,'0'0'0,"0"-84"31,-21 84-31,0-21 0,0-1 0,0 22 15,0 0-15,-1 0 0,1 0 16,0 0-16,-21 0 0,21 22 16,-1-1-16,-20 0 0,21 21 0,0-21 15,-22 22-15,22-1 0,0-21 16,0 22-16,21-22 0,0 21 0,-21-21 16,21 0-16,0 22 0,0-22 15,0 0-15,21-21 0,0 0 16,0 0-16,0 0 0,1 0 15,-1 0-15,21 0 0,-21-21 0,22 0 16,-22 0-16,21-1 0,-21 1 0,0 0 16,22 0-16,-22-21 15,0 20-15,0-20 0,-21 21 0,0 0 16,21-22-16,-21 22 0,0 0 16,0 0-16,0 42 31,0 0-31,-21 0 0,21 1 0,0-1 15,-21 21-15,21-21 0,0 0 0,0 22 16,0-22-16,0 0 0,0 0 16,0 0-16,0 1 0,0-1 15,21-21-15,0 0 0,1 0 16,-1 0-16,0 0 0,21 0 0,-21 0 16,22 0-16,-22 0 0,21-21 15,1 21-15,-22-22 0,0 1 0,21 0 16,-21 0-16,1 0 0,-1-22 15,-21 22-15,0 0 0,21 0 16,-21 0-16,0 0 0,0-1 0,0 1 16,-21 42 15,21 1-31,0-1 16,0 0-16,-21 21 0,-1-21 0,22 1 15,-21-1-15,21 0 0,0 0 16,0 0-16,-21 0 0,21 1 0,-21-1 15,21-42 32,0-1-47,21 1 16,-21 0-16,21 0 0,0 0 0,-21 0 16,22-22-16,-1 22 0,0 0 15,0 0-15,0 0 0,22-1 0,-22 1 16,0 0-16,0 21 0,0 0 0,0 0 15,1 21-15,-1 0 16,0 1-16,-21-1 0,0 21 16,0-21-16,0 0 0,0 1 15,0-1-15,0 0 0,0 0 0,0 0 16,0 0-16,0 1 16,0-44 30,21 1-46,0 0 16,0 0-16,1 0 0,-1 0 16,0-1-16,0 1 0,0-21 0,22 21 15,-22 0-15,0-1 0,0 22 16,0-21-16,0 21 0,1 0 16,-22 21-16,0 1 15,0-1-15,0 0 0,0 0 16,0 21-16,-22-20 0,22-1 15,0 21-15,0-21 0,0 0 16,0 1-16,0-1 0,0 0 0,0 0 16,0 0-16,22-21 0,-1 0 15,0 0-15,0 0 0,0 0 16,0 0-16,1 0 0,20 0 0,-21-21 16,21 0-16,1 0 0,-22 0 15,21-1-15,1 1 0,-22 0 0,0-21 16,21 21-16,-21-22 0,1 22 15,-1-21-15,-21-1 0,0 22 0,0 0 16,0 0-16,0 0 0,0 0 16,0-1-16,-21 22 15,-1 0-15,1 0 0,21 22 0,-21-1 16,0 0-16,0 0 0,0 21 16,21-20-16,0 20 0,0-21 0,0 21 15,0-20-15,0 20 0,0-21 16,0 0-16,0 0 0,21 1 0,0-1 15,0 0-15,0-21 0,0 0 16,22 21-16,-22-21 0,21 0 0,-21 0 16,22 0-16,-22-21 0,0 21 0,21-21 15,-20 0-15</inkml:trace>
  <inkml:trace contextRef="#ctx0" brushRef="#br0" timeOffset="27000.8">15113 2413 0,'0'0'0,"0"-21"31,21 21-31,0 0 0,22 0 0,-1 0 16,0 0-16,22 0 0,-22 0 15,22 0-15,-22-21 0,0 21 16,1 0-16,-1 0 0,-21 0 0,21 0 16,-42 21-16,-21 0 15,0-21-15,0 0 16,-21 0-16,-1 21 0,-20-21 15</inkml:trace>
  <inkml:trace contextRef="#ctx0" brushRef="#br0" timeOffset="27285.29">15049 2434 0,'-21'0'0,"42"0"0,-63 0 0,21 0 16,21 21-16,-21 1 16,21-1-16,-21 0 0,21 0 15,-22 0-15,22 22 0,0-1 16,0 0-16,-21 22 0,0-22 0,0 22 15,21-22-15,-21 21 0,0 22 16,-1-21-16,-20 20 0,21-20 0,0 20 16,-22 1-16,22-21 0,0-1 15,-21 1-15,21-1 0,-1 1 0,22-1 16,0-21-16,0 22 0,0-22 0,0 1 16,0-1-16,22 0 0,-1-21 15,0 1-15,21-1 0,-21 0 0,22-21 16,-1 0-16,-21 0 0,22 0 15,-1 0-15,0-21 0,1 0 16,-1-1-16,0-20 0,1 21 0,-1-21 16,21 20-16</inkml:trace>
  <inkml:trace contextRef="#ctx0" brushRef="#br0" timeOffset="27560.94">15706 2879 0,'0'0'0,"0"-21"0,-22 21 16,1 0 0,0 0-16,0 21 0,0 0 0,0 0 15,-1 0-15,1 22 0,0-1 16,0-21-16,0 43 0,0-22 0,-1 0 16,1 22-16,0-22 0,0 0 15,21 1-15,0-1 0,0 0 0,0-20 16,0-1-16,0 0 0,0 0 15,0 0-15,21-21 0,0 0 0,0 0 16,22 0-16,-22 0 0,0 0 0,0 0 16,0-21-16,22 0 15,-22 0-15,0 0 0,-21-22 0</inkml:trace>
  <inkml:trace contextRef="#ctx0" brushRef="#br0" timeOffset="27753.24">15134 3196 0,'0'0'0,"-21"0"0,0 0 16,0 21-16,21 1 15,21-1-15,0-21 16,0 0-16,0 0 0,22 0 0,-1 0 16,0 0-16,1 0 0,20 0 15,-21 0-15,1 0 0,20 0 0,-20 0 16,-1-21-16,0 21 0,-21-22 15</inkml:trace>
  <inkml:trace contextRef="#ctx0" brushRef="#br0" timeOffset="28124.54">15896 3260 0,'0'0'0,"0"21"0,-21-21 0,0 0 15,21 21-15,21-21 31,0-21-15,21 21-16,-20-21 0,20 0 16,-21 21-16,21-22 0,-20 1 0,20 21 15,-21-21-15,0 0 0,-21 0 16,0 0 0,-21 21-16,0 0 15,0 0-15,0 0 0,-1 0 16,-20 21-16,21 0 0,-21 0 0,20 0 15,1 0-15,0 1 0,0 20 16,0 0-16,21-21 0,0 22 0,0-22 16,0 21-16,0-21 0,0 1 0,0-1 15,0 0-15,0 0 16,21 0-16,21 0 0,-21-21 16,1 0-16,20 0 0,0 0 15,-21 0-15,22 0 0,-1 0 0,0-21 16,1 21-16,-1-21 0,-21 0 15</inkml:trace>
  <inkml:trace contextRef="#ctx0" brushRef="#br0" timeOffset="28880.48">16489 3281 0,'0'0'0,"0"-42"0,0 20 0,0 1 0,21 21 16,-21-21-16,21 0 0,0 0 16,0 21-16,1 0 0,-1 0 15,0 0-15,0 0 16,0 0-16,0 0 0,1 0 15,-1 0-15,0 21 0,-21 0 0,0 21 16,21-20-16,-21-1 0,0 21 16,0-21-16,0 22 0,0-22 0,-21 21 15,0-21-15,0 0 0,-22 1 16,22-1-16,-21 0 0,21 0 0,-1 0 16,1-21-16,0 0 0,21 21 15,21-42 16,0 0-31,1 0 0,20 0 0,-21 0 16,0-1-16,22-20 0,-22 21 0,21-21 16,-21-1-16,22 22 0,-22-21 15,21 21-15,-21-1 0,0 1 16,1 0-16,-1 0 0,-42 42 47,-1 0-47,1 0 0,0 1 0,0-1 15,0 21-15,0-21 0,-1 22 0,22-22 16,-21 21-16,0 0 0,21-20 16,-21-1-16,21 0 0,0 21 15,0-21-15,0 1 0,0-1 16,21-21-16,21 0 0,-20 0 16,-1 0-16,0 0 0,21 0 15,1 0-15,-22-21 0,21-1 16,-21 1-16,22 0 0,-1 0 0,-21 0 15,0-22-15,22 1 0,-22 0 16,0-1-16,21 1 0,-21 0 0,1-1 16,-1-20-16,0 21 0,0-1 15,0 22-15,-21-21 0,21 21 0,-21-1 16,22 1-16,-22 0 0,0 0 16,0 42 15,-22 0-31,1 22 0,21-22 15,-21 21-15,0 0 0,0 1 0,21-1 16,-21 0-16,-1 1 0,22-1 16,0 0-16,-21 1 0,0-1 0,21-21 15,0 22-15,0-22 0,0 0 16,0 0-16,0 0 0,0 0 0,21-21 16,0 0-16,1 0 15,-1 0-15,0 0 0,0 0 16,0-21-16,0 21 0,1-21 0,-22 0 15</inkml:trace>
  <inkml:trace contextRef="#ctx0" brushRef="#br0" timeOffset="29072.37">17293 3217 0,'0'0'0,"-21"0"0,0 0 0,0 0 15,42 0 16,0 0-31,0 0 0,21 0 0,1 0 16,-1 0-16,0 0 0,1 0 16,20 0-16,-20 0 0,-1 0 0,0 0 15,-21 0-15,22 0 16,-22 0-16,21 0 0,-21-21 0</inkml:trace>
  <inkml:trace contextRef="#ctx0" brushRef="#br0" timeOffset="29361.7">18246 3006 0,'0'0'0,"-22"0"0,1 0 0,21-21 16,-21 21-16,0 0 16,0 0-16,21 21 0,-21-21 15,-1 21-15,22 0 0,-21 0 16,0 22-16,21-22 0,-21 21 15,0-21-15,0 22 0,21-1 16,0 0-16,-22 1 0,22-22 0,0 21 16,0 0-16,0-20 0,0-1 15,0 0-15,0 0 0,0 0 0,22 0 16,-22 1-16,21-22 0,0 0 0,0 21 16,0-21-16,0 0 0,1 0 15,-1 0-15,0 0 0,0-21 0,0 21 16</inkml:trace>
  <inkml:trace contextRef="#ctx0" brushRef="#br0" timeOffset="29668.68">18690 2985 0,'0'0'0,"42"0"31,-20 0-31,-1 0 0,0 0 16,0 0-16,-21 21 0,21-21 0,0 21 16,1 0-16,-1 0 0,0 0 15,-21 22-15,0-22 0,21 21 0,-21 1 16,0-22-16,0 21 0,0 0 16,0 1-16,-21-22 0,0 21 15,0-21-15,-1 22 0,1-22 0,-21 0 16,21 0-16,-22 0 0,22 1 15,0-22-15,0 21 0,0-21 0,0 0 16,-1 21-16,1-21 16</inkml:trace>
  <inkml:trace contextRef="#ctx0" brushRef="#br0" timeOffset="30312.09">19516 3090 0,'21'0'31,"21"0"-15,-21 0-16,0 0 0,22 0 0,-22 0 15,21 0-15,1 0 0,-22 0 0,21 0 16,-21 0-16,22 0 15,-22 0-15,0 0 16,-21 22 0,-21-22-1,0 0-15,-1 0 0,-20 0 16</inkml:trace>
  <inkml:trace contextRef="#ctx0" brushRef="#br0" timeOffset="30516.91">19452 3366 0,'0'0'0,"42"0"31,-20 0-31,-1 0 0,0 0 16,0 0-16,21 0 0,-20 0 0,-1 0 15,21 0-15,-21 0 0,0-22 16,22 22-16,-22-21 0,0 21 0,0-21 15,0 0-15,22 21 0,-22-21 16</inkml:trace>
  <inkml:trace contextRef="#ctx0" brushRef="#br0" timeOffset="30945.9">20701 2498 0,'0'0'16,"-21"0"-16,0 0 0,-1 0 15,1 0-15,0 0 16,0 0-16,21 21 0,-21-21 0,21 21 16,0 0-16,0 0 15,21-21 1,0 0-16,0 0 15,0 0-15,1 0 0,-1 0 0,0 0 16,0-21-16,0 21 0,0-21 16,-21 0-16,0 0 0,22 0 0,-22-1 15,0 1-15,0 0 0,0 0 16,0 0-16,0 0 0,0-1 16,-22 22-16,1 0 0,0 0 15,0 0-15,0 0 0,0 22 16,-22-1-16,22 21 0,0 0 15,0-20-15,0 20 0,-1 0 0,1 1 16,0-1-16,21-21 0,0 21 16,0 1-16,0-22 0,0 0 15,21 21-15,22-20 0,-22-1 16,21 0-16,0 0 0</inkml:trace>
  <inkml:trace contextRef="#ctx0" brushRef="#br0" timeOffset="32848.69">21505 2731 0,'0'0'0,"21"-22"0,-21 1 0,0 0 16,0 0-16,0 0 15,-21 21-15,0 0 16,0 21-16,0 0 16,0 21-16,-1-20 0,1 20 0,0 0 15,0 1-15,21-1 0,-21 0 16,0 1-16,-1-1 0,1 0 0,21 1 15,-21-1-15,21 0 0,-21-21 16,21 22-16,0-22 0,0 21 16,0-21-16,0 1 0,0-1 15,21-21-15,0 0 16,0 0-16,1 0 0,-1 0 0,0 0 16,0-21-16,0 21 0,0-22 15,1 1-15</inkml:trace>
  <inkml:trace contextRef="#ctx0" brushRef="#br0" timeOffset="33047.97">21124 3069 0,'0'0'0,"-21"0"0,0 0 0,42 0 47,0 0-47,0 0 15,1 0-15,20 0 0,-21 0 0,21 0 16,-20 0-16,20 0 0,0 0 16,-21 0-16,22 0 0,-1 0 0,-21 0 15</inkml:trace>
  <inkml:trace contextRef="#ctx0" brushRef="#br0" timeOffset="33416.26">21696 3090 0,'0'0'0,"-21"22"32,42-22-17,0 0-15,0 0 16,0 0-16,22 0 0,-22 0 0,0-22 16,21 22-16,-21-21 0,1 21 15,-1-21-15,0 21 0,0-21 0,0 21 16,-21-21-16,21 0 0,-21-1 15,-21 22 1,0 0-16,0 0 0,0 0 16,0 0-16,-1 0 0,1 22 15,-21-1-15,21 0 0,0 0 0,-22 0 16,22 0-16,0 22 0,0-1 16,21-21-16,0 22 0,-21-22 0,21 21 15,0-21-15,0 22 0,0-22 16,0 0-16,21 0 0,0 0 0,0-21 15,21 21-15,-20-21 0,20 0 16,-21 0-16,21 0 0,1 0 0,-1 0 16,0-21-16,-20 0 0</inkml:trace>
  <inkml:trace contextRef="#ctx0" brushRef="#br0" timeOffset="33652.62">22310 3112 0,'0'0'0,"0"-22"0,0 44 47,21-1-47,0 0 15,-21 0-15,21 0 0,-21 0 16,21 22-16,-21-22 0,21 0 16,1 21-16,-22-20 0,0-1 15,0 0-15,21-21 0,-21 21 0,21-21 16,0 0 15,-21-21-31,21 0 0</inkml:trace>
  <inkml:trace contextRef="#ctx0" brushRef="#br0" timeOffset="33880.33">22733 3048 0,'0'0'15,"0"-21"-15,-21 21 16,0 0-1,-1 0-15,1 0 0,0 21 16,-21 0-16,21 0 0,-22 1 16,1 20-16,21-21 0,-22 21 0,1-20 15,21 20-15,-21 0 0,20-21 16,1 1-16,0 20 0,0-21 0,21 0 16,-21-21-16,21 21 0,0 1 15,21-22 1,21 0-16,-21 0 0,1 0 15,20-22-15</inkml:trace>
  <inkml:trace contextRef="#ctx0" brushRef="#br0" timeOffset="34158.29">23220 2752 0,'0'0'0,"0"-21"0,0-1 0,0 1 16,0 42-1,-21 1 1,-1-1-16,1 0 0,0 21 16,-21 1-16,21-1 0,-1 0 0,1-21 15,0 22-15,0-1 0,0 0 16,0 1-16,-1-1 0,22 0 16,0 1-16,0-1 0,0-21 0,0 22 15,0-22-15,0 0 0,0 0 16,0 0-16,22-21 0,-1 0 15,0 0-15,0 0 0,0 0 16,0 0-16,22-21 0,-22 21 0,0-21 16</inkml:trace>
  <inkml:trace contextRef="#ctx0" brushRef="#br0" timeOffset="34332.73">22923 3090 0,'0'0'0,"-21"0"15,-21 0 1,63 0 0,0 0-16,0 0 15,1 0-15,-1 0 0,0 0 0,0 0 16,0 0-16,22 0 0,-22 0 16,0 0-16</inkml:trace>
  <inkml:trace contextRef="#ctx0" brushRef="#br0" timeOffset="34836.33">24066 2773 0,'0'0'0,"22"-21"16,-1 0-16,-21-1 15,21 22-15,0 0 16,0 0-16,-21 22 0,0-1 16,21 0-16,-21 0 0,22 0 0,-1 0 15,-21 22-15,0-1 0,0-21 16,0 22-16,0-22 0,0 21 0,0 0 15,0 1-15,0-22 16,0 21-16,0 1 0,0-22 0,0 0 16,0 0-16,0 0 0,-21 0 15,21-42 17,21 0-32,-21 0 0</inkml:trace>
  <inkml:trace contextRef="#ctx0" brushRef="#br0" timeOffset="35077.31">24638 2815 0,'0'0'0,"42"-21"0,-21-21 16,1-1-16,-22 22 0,0 0 0,0 0 15,0 0-15,0 42 16,-22 0-16,-20 0 16,21 0-16,0 22 0,-22-1 15,22 0-15,-21 1 0,0-1 0,20 0 16,-20 1-16,21-1 0,-21 0 15,20 1-15,1-1 0,0 0 0,0-20 16,21-1-16,-21 0 0,21 0 16,0 0-16,21-21 15,0 0-15,0 0 0,0 0 16,22-21-16,-22 0 0,21 0 16</inkml:trace>
  <inkml:trace contextRef="#ctx0" brushRef="#br0" timeOffset="35580.75">25104 3090 0,'0'0'0,"21"-21"0,-21 0 0,0 0 15,21 21-15,-21-21 16,0 0-16,0-1 16,0 1-16,0 0 15,-21 0-15,0 21 0,-1 0 16,1 0-16,0 0 15,0 0-15,-21 0 0,20 21 0,-20 0 16,0-21-16,21 43 0,-22-22 0,22 0 16,-21 21-16,21-21 0,-1 22 15,1-22-15,0 21 0,21-21 0,0 22 16,0-22-16,0 0 0,0 0 16,21 0-16,0-21 0,1 0 0,-1 22 15,21-22-15,0 0 0,-20 0 16,20-22-16,0 22 0,22-21 0,-22 0 15,0-21-15,1 21 0,-22-1 16,21-20-16,-21 21 0,1-21 16,-1 20-16,0 1 0,0-21 0,-21 21 15,0 0-15,0-1 16,-21 44 0,0-22-1,0 21-15,21 0 0,-22 21 0,22-21 16,-21 1-16,21 20 0,0 0 15,-21-21-15,21 22 0,0-22 0,0 21 16,0-21-16,0 1 0,0-1 16,21 0-16,0 0 0,1-21 15,-1 0-15,0 0 0,0 0 16,0 0-16,22 0 0,-22-21 16,21 0-16</inkml:trace>
  <inkml:trace contextRef="#ctx0" brushRef="#br0" timeOffset="36488.97">25802 2752 0,'0'0'0,"0"-21"0,0-1 0,0 1 15,0 0-15,-21 21 16,0 0 0,0 21-16,-1 0 0,22 1 0,-21 20 15,0 0-15,0-21 0,21 22 16,-21-1-16,0 0 0,21 1 15,0-1-15,0 0 0,-22-20 0,22 20 16,0 0-16,0 1 0,0-1 16,0-21-16,0 0 0,0 0 0,0 1 15,22-1-15,-1-21 16,0 0-16,0 0 0,0 0 0,22 0 16,-22 0-16,0-21 0,21-1 15,-21 1-15,1 0 0,-1 0 0,21-21 16,-42 20-16,21 1 0,0-21 15,1 21-15,-22 0 0,0-1 0,21 1 16,-21 0-16,0 0 0,21 21 16,-21 21-1,-21 0 1,0-21-16,21 21 0,-22 22 16,22-22-16,0 0 0,-21 21 0,21-20 15,0 20-15,0-21 0,0 0 16,0 0-16,0 1 0,0-1 0,0 0 15,21-21-15,1 0 16,-1 0-16,0 0 0,0 0 0,0 0 16,0 0-16,1-21 0,-1 0 15,21-1-15,-21 1 0,0-21 16,1 21-16,-1-22 0,0 22 16,0 0-16,-21-21 0,21 21 0,0-1 15,-21 1-15,22 21 0,-22-21 0,0 42 47,0 0-47,0 1 16,0-1-16,-22 0 0,22 21 0,0-21 15,-21 22-15,21-22 0,0 0 16,0 0-16,0 22 0,0-22 0,0 0 16,21 0-16,1-21 15,-1 0-15,0 21 0,0-21 0,0 0 16,22 0-16,-22 0 15,21 0-15,-21-21 0,22 21 0,-1-21 16,-21 0-16,21-22 0,-20 22 16,-1-21-16,0 0 0,0 20 0,0-20 15,0 0-15,1-1 0,-22 22 16,0 0-16,0-21 0,0 21 16,0-1-16,-22 22 0,1 0 15,0 0-15,0 22 0,-21-1 16,20 0-16,1 0 0,0 0 15,21 22-15,-21-1 0,21-21 0,-21 21 16,21 1-16,0-1 0,0-21 0,0 22 16,0-22-16,0 0 15,0 0-15,21 0 0,0 0 0,0-21 16,0 0-16,1 0 0,-1 0 16,21 0-16,-21 0 0,22-21 0,-1 21 15,0-42-15,1 21 0,-1 0 0,21-1 16</inkml:trace>
  <inkml:trace contextRef="#ctx0" brushRef="#br0" timeOffset="37141.17">27749 2667 0,'-21'21'32,"21"0"-32,-21-21 0,21 22 15,0-1-15,-21 0 0,0 0 16,0 0-16,-1-21 16,1 0-1,21-21 16,0 0-31,0 0 16,0 0-16,21-1 16,1 1-16,-22 0 0,21 21 0,0-21 15,-21 0-15,21 21 0,0 0 16,-21-21-16,21 21 0,1 0 16,-22 21-1,0 0-15,0 0 16,0 0-16,-22-21 0,22 21 15,-21 1-15,0-22 0,21 21 0,-21 0 16,0-21-16,21 21 16,-21-21-16,-1 0 31,22-21-15,0 0-16,0 0 15,0-1-15,22 1 0,-1 0 16,0 0-16,0 21 15,0-21-15,0 21 0,1 0 16,-1 0-16,-21 21 16,0 0-16,0 0 0,0 0 0,0 1 15,0-1-15,0 21 16,0-21-16,0 22 0,-21-22 0,-1 21 16,1-21-16,-21 0 0,21 22 15,0-22-15,-1 0 0,1-21 0,0 21 16,0 0-16,0-21 0,0 0 15</inkml:trace>
  <inkml:trace contextRef="#ctx0" brushRef="#br0" timeOffset="37801.01">28300 2117 0,'0'0'0,"0"-21"0,0-1 16,21 22-1,0 0-15,0 0 16,0 0-16,22 0 0,-22 0 15,21 0-15,1 0 0,-22 0 0,21 0 16,0 0-16,1 0 0,-1 0 16,0 0-16,1 22 0,-22-22 15,21 0-15,-21 0 0,22 0 16,-22 21-16,0-21 16,-21 21-16,0 0 15,0 0-15,-21 0 16,0 1-16,21-1 0,-21 0 15,-1 0-15,22 21 0,-21-20 0,0 20 16,21 0-16,0 1 0,-21-1 16,0 0-16,0 1 0,-1-1 0,22 0 15,-21 1-15,0-1 0,21 0 16,-21 1-16,0-1 0,0 0 16,21 1-16,-22-1 0,1-21 15,21 21-15,-21 1 0,0-1 0,21 0 16,-21 1-16,21-1 0,0 0 15,-21-20-15,21 20 0,0 0 0,-22-21 16,22 1-16,0 20 0,0-21 16,0 0-16,-21 0 0,-550-21 125</inkml:trace>
  <inkml:trace contextRef="#ctx0" brushRef="#br1" timeOffset="48612.22">1143 6244 0,'0'0'0,"-21"-21"16,21 0-16,0 0 15,0 0-15,0-1 0,0 1 16,0 0 0,0 42 15,0 0-15,0 22-16,0-22 0,-21 21 0,21 1 15,-22-1-15,22 21 0,-21 1 16,21-1-16,0 1 0,0-1 15,-21 22-15,0-21 0,21-1 0,-21 1 16,21-1-16,-21 1 0,21-1 16,-22 1-16,1-1 0,21-21 0,0 22 15,0-22-15,0-21 16,0 22-16,0-22 0,0 0 0,0-42 31,0 0-15,0 0-16</inkml:trace>
  <inkml:trace contextRef="#ctx0" brushRef="#br1" timeOffset="49735.23">1164 6202 0,'0'0'0,"21"0"78,0 0-78,1 0 0,-1 0 16,21 0-16,-21 0 0,43 0 16,-22 0-16,22 0 0,-1 0 15,22 0-15,-22 0 0,22 0 0,21 0 16,0 0-16,-1 0 0,22 0 16,0 0-16,22 0 0,-1 0 0,0 0 15,-21 0-15,42 0 0,-21 0 16,22 0-16,-22 0 0,21 0 0,-21 0 15,1 0-15,-1 0 0,21 0 16,-21 0-16,0 0 0,1 0 0,-22 0 16,0 0-16,21 0 0,-21 0 15,0 0-15,0 0 0,0 0 0,-21 0 16,-1 0-16,-20 0 0,0 0 16,-1 0-16,-20 0 0,-22 0 15,1 0-15,-1 0 0,-21 0 0,0 0 16,0 0-16,-21 21 31,0 0-15,-21 0-1,21 1-15,0-1 16,0 0-16,0 0 0,-21 0 16,21 0-16,0 22 0,0-1 0,0 0 15,0 1-15,0-1 0,0 0 16,0 1-16,0-1 0,0 0 15,0 1-15,0-1 0,0 0 0,0 1 16,0-1-16,0 22 0,0-22 16,0 0-16,0 22 0,0-22 0,0 0 15,0 1-15,0 20 0,0-20 16,0-22-16,0 21 0,0 0 0,0-20 16,0 20-16,-21-21 0,21 0 15,-21 0-15,21 1 0,-21-22 16,-1 0-16,1 21 0,0-21 15,0 0-15,0 0 0,-22 0 16,22 0-16,-21 0 0,0 0 16,-1-21-16,1 21 0,-22-22 0,1 22 15,-1-21-15,1 21 0,-1-21 16,-20 21-16,-1-21 0,0 21 0,1-21 16,-22 0-16,0-1 0,-21 22 0,0-21 15,0 0-15,0 0 0,0 21 16,0-21-16,-21 21 0,0 0 0,0-21 15,-1 21-15,1 0 0,0 0 16,0 0-16,0 0 0,0 0 0,-1 0 16,1 0-16,0 0 0,21 0 15,0 0-15,0 0 0,0 0 16,21 0-16,0 0 0,22 0 16,-1 0-16,0 0 0,1 0 0,20 0 15,1 0-15,20-22 0,1 22 16,0 0-16,-1-21 0,1 21 0,21 0 15,0-21-15,-22 21 0,22-21 16,0 21-16,-21-21 0,21 21 16,-1 0-16,-20 0 0,21-21 0,0 21 15,0 0 1,21-22 0,0 1-1,0 0-15,21 21 0,0-21 16</inkml:trace>
  <inkml:trace contextRef="#ctx0" brushRef="#br1" timeOffset="50356.95">1693 6710 0,'21'0'0,"1"-21"15,-1 21-15,-21-21 0,21 21 16,0-22-16,0 1 0,0 21 0,1-21 15,-22 0-15,21 21 0,-21-21 16,0 0-16,0-1 0,0 1 16,-21 21-1,-1 0-15,-20 0 0,21 0 16,-21 0-16,-1 0 0,22 0 16,-21 21-16,-1 1 0,22-1 0,-21-21 15,21 21-15,-22 0 0,22 0 16,0 0-16,21 1 0,0-1 15,0 0-15,0 0 0,21 0 16,0 0-16,1-21 0,-1 22 16,0-1-16,21 0 0,-21 0 0,1-21 15,20 21-15,-21 0 0,0 1 16,0-1-16,-21 0 0,0 0 16,0 0-16,0 0 0,-42 1 15,21-1-15,-21 0 0,20-21 16,-20 21-16,0-21 0,-1 21 15,1-21-15,0 0 0,-1 0 16,1 0-16,21 0 0,0 0 0,-22 0 16,22-21-16,0 21 0,21-21 15,-21 21-15,21-21 16,21 21 0,0-21-1,0 21-15,1 0 0,20 0 0</inkml:trace>
  <inkml:trace contextRef="#ctx0" brushRef="#br1" timeOffset="50864.79">2053 6816 0,'0'-21'15,"-21"21"1,21 21 0,0 0-16,0 0 15,-21 0-15,21 0 0,0 1 16,0-1-16,0 0 0,0 0 16,0 0-16,0 0 0,0 1 15,0-1-15,21-21 0,0 0 16,0 0-16,0 0 15,1 0-15,-1 0 0,0 0 0,0 0 16,0 0-16,0-21 0,22-1 16,-22 1-16,0 21 0,0-21 0,0 0 15,1 0-15,-1-22 0,-21 22 16,0 0-16,0 0 0,21 0 16,-21 0-16,0-1 15,-21 44 1,21-1-1,-21-21-15,21 21 0,0 0 0,-43 64 32,43-64-32,0 0 0,0 0 15,0 0-15,0 1 0,21-22 16,1 21-16,-1-21 16,0 0-16,0 0 0,0 0 15,0 0-15,22-21 0,-22 21 16,0-22-16</inkml:trace>
  <inkml:trace contextRef="#ctx0" brushRef="#br1" timeOffset="51559.95">2794 6795 0,'0'0'0,"0"-22"0,-21 22 32,0 0-17,21 22-15,-22-1 0,22 0 16,0 0-16,0 0 15,0 0-15,0 1 0,0 20 0,0-21 16,0 0-16,0 0 0,0 1 16,0-1-16,0 0 0,0 0 15,0-42 32,0 0-31,0 0-16,0-1 0,0 1 15,0 0-15,22 0 0,-1-21 0,-21 20 16,21 1-16,0 0 0,0-21 16,0 21-16,1-1 0,-1 1 0,0 0 15,0 0-15,0 21 0,43 0 16,-43 0-16,0 0 0,0 0 16,0 21-16,1-21 0,-1 21 15,0 0-15,-21 1 0,0-1 16,21 21-16,-21-21 0,0 0 15,0 1-15,0-1 0,0 0 0,0 0 16,0 0-16,-21-21 0,21 21 16,-21 1-16,0-22 15,21-22 17,0 1-32,0 0 15,0 0-15,0 0 0,21 0 0,0-1 16,-21 1-16,21-21 0,0 21 15,0 0-15,1-1 0,-1 1 0,21 0 16,-21 0-16,22 21 0,-22 0 16,0 0-16,21 0 0,-21 0 15,1 0-15,-1 21 0,0 0 0,-21 0 16,0 1-16,21 20 0,-21-21 16,0 0-16,0 0 0,0 1 0,0-1 15,0 21-15,0-21 16,0 0-16,0 1 0,-21-1 15,21-42 32,0-1-47,21 1 0,0 0 0</inkml:trace>
  <inkml:trace contextRef="#ctx0" brushRef="#br1" timeOffset="52107.91">3937 6519 0,'0'0'0,"-21"0"15,0-21-15,-1 21 16,22 21 0,0 1-16,0-1 15,0 0-15,0 21 0,0-21 16,0 22-16,0-1 0,0-21 15,0 22-15,0-1 0,0-21 16,0 21-16,0-20 0,0-1 0,0 0 16,0 0-16,0 0 0,0 0 15,0 1-15,0-1 16,0-42 15,0-1-31,0 1 0,0 0 16,0 0-16,0 0 0,0 0 15,0-1-15,22 1 0,-1 0 0,0 0 16,0 21-16,0-21 0,0 0 16,1 21-16,-1 0 0,0 0 15,0 0-15,0 0 0,0 0 16,1 0-16,-1 21 0,0 0 16,-21 0-16,21 0 0,-21 0 15,0 1-15,0-1 0,0 0 16,0 0-16,0 0 0,-21 0 0,0-21 15,0 22-15,-1-1 0,1-21 16,0 21-16,0-21 0,-21 0 0,20 0 16,1 0-16,0 0 0,0 0 15,0 0-15,0 0 0,-1 0 16,1 0-16,21-21 31,0 0-31,21 21 0,1-22 16</inkml:trace>
  <inkml:trace contextRef="#ctx0" brushRef="#br1" timeOffset="52412.97">4593 6752 0,'0'21'31,"0"1"-15,0-1-16,0 0 0,0 0 15,-21 0-15,21 0 0,-21 1 0,21-1 16,-21 0-16,21 0 0,0 0 16,0 0-16,0 1 15,0-44 32,21 1-47,0 0 16,0 0-16</inkml:trace>
  <inkml:trace contextRef="#ctx0" brushRef="#br1" timeOffset="52780.96">4699 6392 0,'0'0'0,"-21"0"0,0 0 0,-1 0 0,1 0 16,0 0-16,0 0 0,0 22 16,0-1-16,21 0 0,-22 0 0,22 0 15,-21 0-15,21 1 0,0-1 0,0 0 16,0 0 0,21-21-16,1 21 0,-1-21 15,0 0-15,0 0 16,0 0-16,0-21 0,1 0 0,-1 21 15,0-21-15,-21 0 0,21-1 16,-21 1-16,0 0 0,0 0 0,0-21 16,0 20-16,-21 1 0,0 21 15,0-21-15,-1 21 0,-20 0 0,21 0 16,0 0-16,0 0 0,-1 0 16,1 0-16,0 21 0,0 0 0,21 1 15,-21-22-15,21 42 0,0-21 16,0 0-16,0 0 0,21 1 15,0-1-15,0 0 0,0-21 16,1 21-16,-1-21 0,21 0 16</inkml:trace>
  <inkml:trace contextRef="#ctx0" brushRef="#br1" timeOffset="53140.97">5165 6414 0,'0'-22'0,"0"44"0,0-65 31,0 64-15,0 1 0,0 20-16,0-21 0,0 0 15,-22 22-15,22-22 0,0 21 16,0 0-16,-21 1 0,21-22 0,-21 21 15,21 1-15,0-22 0,0 21 16,-21-21-16,21 22 0,0-22 0,0 0 16,0 0-16,0 0 0,0 0 15,0 1-15,21-1 0,0 0 16,0-21-16,1 0 16,-1 0-16,0 0 15,0 0-15,0-21 0,0 0 16,1-1-16,-1 1 0,0 0 15,-21 0-15,21-21 16</inkml:trace>
  <inkml:trace contextRef="#ctx0" brushRef="#br1" timeOffset="53412">4995 6710 0,'0'0'0,"-21"0"16,42 0 0,0 0-16,22 0 0,-22 0 15,0 0-15,21 0 0,-20 0 0,-1 0 16,21 0-16,-21-21 0,0 21 16,22-21-16,-22 21 0,0 0 15,-21-22 1,0 1-1,0 0 17</inkml:trace>
  <inkml:trace contextRef="#ctx0" brushRef="#br1" timeOffset="55008.97">1693 8721 0,'0'-21'62,"-21"21"-31,21-22 16,21 22-31,0 0-16,1-21 0,-22 0 15,21 21-15</inkml:trace>
  <inkml:trace contextRef="#ctx0" brushRef="#br1" timeOffset="55463.91">1905 8551 0,'0'22'63,"-21"-22"-63,0 21 0,-1 0 0,1 0 15,-21 21-15,21-20 0,-22 20 16,1 0-16,-21 1 0,20 20 16,-20-21-16,-1 1 0,22-1 0,-22 0 15,1 1-15,21-1 0,-1-21 16,1 22-16,0-22 0,20 0 0,1-21 16,0 21-16,0-21 0,0 0 15,21-21 16,0 0-31,0 0 0,0-1 16,21 22-16,0-21 0,0 0 16,0 0-16,1 21 0,-1 0 15,0-21-15,0 21 0,0 0 0,22 0 16,-22 0-16,21 21 0,-21 0 16,22 0-16,-1 0 0,0 1 0,-21-1 15,22 0-15,-1 0 0,0 0 16,-20 0-16,20 1 0,-21-1 0,0-21 15,22 21-15,-22 0 0,0-21 16,-21 21-16,21-21 0,0 0 0,0 0 16,-21 21-1,22-21-15,-1-21 16,-21 0 0,0 0-16,21 21 0</inkml:trace>
  <inkml:trace contextRef="#ctx0" brushRef="#br1" timeOffset="56992.62">2667 8848 0,'0'0'0,"0"-21"16,0-1-16,0 1 15,-21 0 1,0 21-16,-1-21 15,1 21-15,0 0 0,0 0 0,-21 0 16,20 0-16,1 0 0,-21 0 16,21 0-16,0 21 0,-1 0 15,1 0-15,-21 22 0,21-22 0,21 21 16,-21 1-16,-1-1 0,22 0 16,0-21-16,0 22 0,0-1 0,0-21 15,0 0-15,0 22 0,0-22 16,0 0-16,22 0 0,-1-21 15,0 0-15,0 0 16,0 0-16,0 0 0,1 0 0,20 0 16,-21-21-16,0 0 0,22 0 15,-22 0-15,21-1 0,-21-20 0,22 0 16,-22-1-16,0 1 0,21 0 16,-21-1-16,1-20 0,-1 21 15,0-22-15,0 22 0,0-1 16,-21 1-16,0 21 0,21-43 15,-21 43-15,0 0 16,-21 21 0,21 21-16,-21 0 0,0 1 0,21 20 15,-21 0-15,0 1 0,-1-1 16,22 0-16,0 22 0,-21-22 16,21 0-16,-21 22 0,21-22 0,0 1 15,0-1-15,0-21 0,0 21 16,0-20-16,21-1 0,0 0 0,1-21 15,-1 21-15,21-21 0,-21 0 16,0 0-16,22 0 0,-1 0 16,-21-21-16,22 0 0,-22 0 0,21-1 15,-21 1-15,0 0 0,22-21 16,-22 21-16,0-22 0,0 1 0,0 21 16,-21-22-16,0 22 0,22 0 15,-22 0-15,0 0 0,0 42 31,0 0-15,-22 0-16,22 22 0,-21-22 16,21 0-16,0 0 0,0 21 0,0-20 15,0-1-15,0 0 0,0 0 16,0 0-16,0 0 0,21-21 31,-21-21-15,22 0-16,-1 0 0</inkml:trace>
  <inkml:trace contextRef="#ctx0" brushRef="#br1" timeOffset="57312.87">3471 8551 0,'0'0'0,"-21"0"0,0 0 15,0 0-15,0 0 0,-1 0 16,1 22-16,0-22 0,0 0 0,42 0 47,0 0-47,0 0 0,1 0 15,-1 0-15,0-22 0,0 22 16,-21-21-16,0 0 16,-21 21-1,0 0-15,0 0 0,-1 0 16,1 0-1,0 0-15,21 21 0,-21-21 0,21 21 16,0 1-16,0-1 0,0 0 16,0 0-16,0 0 0,21-21 15,0 21-15,22-21 0,-22 22 16</inkml:trace>
  <inkml:trace contextRef="#ctx0" brushRef="#br1" timeOffset="57592">3810 8678 0,'0'22'15,"0"-1"1,0 0-16,21-21 0,-21 21 16,21 0-16,-21 0 0,0 22 0,21-22 15,1 0-15,-22 0 0,0 0 16,0 1-16,21 20 0,-21-21 0,0 0 15,0 0-15,0 1 16,0-1-16,21-21 0,-21 21 16,0-42 15,21 0-31,0-1 0,-21 1 16,21 0-16,1 0 0,-1-21 15</inkml:trace>
  <inkml:trace contextRef="#ctx0" brushRef="#br1" timeOffset="57812.91">4233 8594 0,'0'0'0,"-21"21"31,21 0-15,-21-21-16,0 42 0,21-20 16,-21 20-16,-1-21 0,1 21 0,0 1 15,0-1-15,0-21 0,0 22 16,-1-1-16,1-21 0,21 0 15,0 0-15,0 1 0,0-1 0,21-21 32,1 0-32,-1 0 15,0-21-15,0-1 0,0 1 16</inkml:trace>
  <inkml:trace contextRef="#ctx0" brushRef="#br1" timeOffset="58244.22">4657 8488 0,'0'0'0,"-22"0"32,22 21-17,0 0-15,0 0 16,22-21-16,-22 22 0,42-1 0,-21 0 15,0 0-15,22-21 0,-22 21 0,21 0 16,-21 1-16,22-22 0,-1 0 16,0 21-16,-21-21 0,22 0 0,-22 0 15,21 0-15,-21 0 0,1 0 16,-1 0 0,-42 0 15,-1 0-31,1 0 0,0 21 15,0 0-15,0 0 0,0 0 16,-22 22-16,22-22 0,0 21 0,-21 1 16,20-22-16,-20 21 0,21-21 15,-21 22-15,20-22 0,1 0 0,0 0 16,0 0-16,0 0 0,21 1 0,-21-22 16,21 21-16,21-42 31,0-1-31</inkml:trace>
  <inkml:trace contextRef="#ctx0" brushRef="#br1" timeOffset="60151.96">6456 8678 0,'0'-21'31,"21"0"-31,0 21 0,0-21 16,22 0-16,-22 21 0,21-21 16,0-1-16,1 1 0,-1 0 15,0-21-15,1 21 0,-22-1 16,0 1-16,-21 0 0,0 0 0,0 0 15,-21 0-15,-21 21 0,20 0 16,-20 0-16,-21 0 0,20 0 16,-20 21-16,20-21 0,-20 21 0,21 0 15,-1 0-15,22-21 0,0 21 16,0 1-16,0-1 0,21 0 0,0 0 16,0 0-16,0 0 0,21 1 0,0-1 15,0 0-15,21 0 0,1 0 16,-1 0-16,0 1 0,1-1 15,-1 0-15,0 21 0,1-21 16,-22 1-16,21-1 0,-21 21 0,1-21 16,-22 0-16,0 22 0,0-22 0,0 0 15,-22 0-15,1 0 0,-21 1 16,0-1-16,-1-21 0,-20 21 16,20-21-16,1 0 0,-21 0 0,20 0 15,1 0-15,0 0 0,20-21 16,-20 21-16,0-21 0,21-1 0,-1 1 15,-20-21-15,21 21 0,0-22 0,21 1 16,-21 21-16,21-21 0,-22-43 16,22 64-16,0 0 15,0-1-15,0 1 0,0 0 0,22 21 32,-1 0-32,-21 21 0,0 0 15,21 1-15,0 20 0,-21-21 0,21 21 16,0 1-16,-21-1 0,22-21 15,-1 22-15,-21-1 0,21 0 0,0-21 16,0 1-16,0-1 0,1 21 0,-1-42 16,21 21-16,-21 0 0,22-21 15,-1 0-15,-21 0 0,21 0 0,1 0 16,20 0-16,-20-21 16,-1 0-16,21 0 0,-20 0 0,-1 0 15,22-22-15,-22 22 0,0-21 0,-21-1 16,22 22-16,-22-21 0,0 0 15,0-1-15,-21 22 0,0 0 0,0 0 16,0 0-16,-21 21 16,0 0-1,0 21-15,0 0 0,21 0 16,0 0-16,-22 22 0,22-22 16,0 21-16,-21-21 0,21 22 0,0-1 15,0-21 1,0 0-16,21 0 0,1 1 0,-1-1 15,0-21-15,0 0 0,0 0 0,0 0 16,22 0-16,-22 0 0,0-21 16,21 21-16,-20-22 0,-1 1 0,21 0 15,-21 0-15,0 0 0,1 0 16,-1-22-16,0 22 0,0-21 0,0 21 16,-21-22-16,0 22 0,0 0 15,21 0-15,-21 0 0,0-1 16,-21 44 15,21-1-31,0 0 16,0 0-16,-21 21 0,21-20 0,0-1 15,0 21-15,0-21 0,0 22 16,0-22-16,0 0 0,0 0 0,0 0 16,0 0-16,0 1 0,21-1 15,0-21-15,1 0 16,-1 0-16,0 0 0,21-21 0,-21-1 15,22 22-15,-1-21 0,-21 0 16,22 0-16,-22 0 0,0-22 0,0 22 16,0-21-16,0 21 0,1-22 15,-22 1-15,0 21 0,0 0 0,0 0 16,0-1-16,0 1 0,0 0 16,0 42 15,0 0-31,0 22 15,0-22-15,-22 0 0,22 21 0,0-20 16,0-1-16,0 21 0,0-21 0,-21 22 16,21-22-16,0 0 0,0 0 15,0 0-15,0 0 0,0 1 16,0-44 15,0 1-31,0 0 16,0 0-16,0 0 15,0-22-15,0 22 0,0-21 0,21 21 16,1-22-16,-22 1 0,21 21 16,0 0-16,0-22 0,0 22 0,0 0 15,22 21-15,-22-21 0,0 21 0,0 0 16,0 0-16,1 0 0,-1 21 16,0 0-16,0 22 0,-21-22 15,21 0-15,0 21 0,-21-21 16,0 22-16,0-22 0,0 0 15,0 0-15,0 0 0,0 1 0,0-1 0,0 0 16,0 0 0,0-42 15,0 0-31,0 0 0,0-1 0,22 1 16,-1-21-16,-21 21 0,21-22 0,0 22 15,0 0-15,0-21 0,1 21 16,-1-1-16,0 1 0,21 0 0,-21 21 15,1 0-15,20-21 0,-21 21 16,0 0-16,0 0 0,1 0 0,-1 21 16,0 0-16,-21 0 0,0 1 0,0-1 15,0 0-15,0 21 16,0-21-16,0 22 0,-21-22 0,0 0 16,21 0-16,0 22 0,-22-43 0,1 21 15,21 0-15,0 0 0,21-42 31,1 21-15,-1-21-16,21 0 0,-21-1 0</inkml:trace>
  <inkml:trace contextRef="#ctx0" brushRef="#br1" timeOffset="60676.66">9271 8213 0,'-21'0'0,"42"0"0,-63 0 0,20 0 16,22 21-16,0 0 0,-21 0 16,21 0-16,0 22 0,-21-22 0,21 21 15,0 1-15,0-1 0,0-21 16,0 21-16,0 1 0,-21-1 0,21 22 16,0-22-16,-21 0 0,21 1 0,-21-22 15,21 21-15,0 0 0,0-20 16,0-1-16,-22 0 0,22 0 15,-21-21 1,21-21-16,0 0 16,0 0-16,0-1 15,0-20-15,0 21 0,0 0 16,21-22-16,1 22 0,-1-21 0,-21 21 16,21-22-16,21 22 0,-21 0 0,1 0 15,-1 0-15,21 0 0,-21 21 16,22 0-16,-22 0 0,21 0 0,-21 0 15,0 0-15,1 21 0,-1-21 16,0 21-16,0 0 0,0 0 0,-21 0 16,0 22-16,0-22 0,0 0 0,0 21 15,-21-20-15,0-1 0,0 0 16,0 0-16,-22 0 0,22 0 16,-21 1-16,-1-1 0,1 0 15,21-21-15,-21 21 0,-1-21 0,22 0 16,0 0-16,0 0 0,0 0 0,42 0 47,0-21-47,21 0 0,-21 21 15,22-21-15</inkml:trace>
  <inkml:trace contextRef="#ctx0" brushRef="#br1" timeOffset="60940.97">9885 8509 0,'-21'21'31,"21"0"-31,-22 1 0,22-1 16,-21 0-16,21 21 0,-21-21 16,21 22-16,0-1 0,0-21 0,0 22 15,-21-22-15,21 21 0,0-21 0,0 0 16,0 1-16,0-1 0,0 0 15,21-21 17,-21-21-32,21 21 0,0-21 15,1-22-15,-22 22 0,0 0 0,21 0 16,21-22-16</inkml:trace>
  <inkml:trace contextRef="#ctx0" brushRef="#br1" timeOffset="61048.86">10012 8086 0,'0'0'16,"-21"0"-16,-1 0 0,1 0 0,-21 0 0</inkml:trace>
  <inkml:trace contextRef="#ctx0" brushRef="#br1" timeOffset="61300.95">9800 8255 0,'0'21'16,"0"0"-16,0 1 0,0-1 0,0 0 15,0 0-15,21-21 0,0 21 0,1-21 16,-1 21-16,0-21 15,21 0-15,-21 0 0,1 0 0,-1 0 16,0 0-16,0-21 0,-21 0 16,21 0-16,-21-21 0,0 20 15,0 1-15,0-21 0,0 21 0,0-22 16,0 22-16,-21 0 0,0 0 16,0 0-16,0 0 0,-1 21 0,1 0 15,0 0-15,0 0 16,0 21-16,0 0 0,-1 0 0,22 0 15,0 22-15,0-22 0,0 0 16,0 21-16,0-21 0,0 1 0,0-1 16,22 0-16,20 0 0,-21-21 0,0 0 15,22 21-15</inkml:trace>
  <inkml:trace contextRef="#ctx0" brushRef="#br1" timeOffset="61612.29">10604 8213 0,'0'-21'0,"0"42"0,0-64 16,0 22-16,0 0 16,-21 42 15,21 0-31,-21 1 0,21-1 16,-21 21-16,21-21 0,0 22 0,0-1 15,-21 0-15,21-21 0,-21 22 16,21-1-16,0 0 0,-22 1 0,1-22 15,21 21-15,-21 1 0,21-22 0,0 21 16,0-21-16,0 22 0,0-22 16,0 0-16,0 0 0,0 0 15,21-21-15,0 0 0,1 0 16,-1 0-16,0-21 16,0 0-16,21 21 0,-20-21 0,-1 0 15,21-43-15,0 43 16,-20-21-16</inkml:trace>
  <inkml:trace contextRef="#ctx0" brushRef="#br1" timeOffset="61812.96">10393 8446 0,'0'0'16,"-21"0"-16,-1 21 0,1-21 0,21 21 15,21-21 1,1 0-16,-1 0 15,0 0-15,21 0 0,-21 0 0,22 0 16,-22 0-16,0 0 0,21 0 16,-20 0-16,-1 0 0,0 0 15,-21-21-15,42 21 0,-21 0 0,1 0 16</inkml:trace>
  <inkml:trace contextRef="#ctx0" brushRef="#br1" timeOffset="62516.97">12234 8213 0,'0'0'0,"21"-21"0,1-1 0,20 22 16,-21-21-16,21-21 16,-42 63 15,-21 0-31,0 0 0,0 1 16,0-1-16,-22 0 0,22 0 0,-21 0 15,-22 22-15,22-1 0,-21-21 16,20 21-16,-20-20 0,20 20 15,-20-21-15,21 0 0,-1 0 0,1 1 16,21-1-16,0-21 0,-1 21 16,1-21-16,0 0 0,42-21 31,0 21-15,1 0-16,-1-21 0,21 21 15,-21 0-15,0 0 0,1 0 16,-1 0-16,0 0 0,21 0 15,-21 21-15,22-21 0,-22 21 0,21-21 16,1 21-16,-1 0 0,-21-21 0,21 21 16,1 1-16,-1-1 0,-21-21 15,22 21-15,-22 0 0,0 0 0,21-21 16,-21 21-16,1-21 0,-1 0 16,-21 22-16,21-22 0,0 0 15,0 0 1,0-22-16,1 1 15,-1 0-15,0 21 16</inkml:trace>
  <inkml:trace contextRef="#ctx0" brushRef="#br1" timeOffset="62828.79">13420 8022 0,'0'0'0,"63"-21"0,-42 0 0,-21 0 0,0 0 15,-21 21 1,0 0-16,0 0 0,0 21 0,21 0 16,-22 0-16,-20 21 0,0 1 15,-1-1-15,1 22 0,-21-1 0,20 1 16,1-22-16,0 21 0,-1-20 16,1-1-16,0 22 0,-1-22 0,1 0 15,0 1-15,20-1 0,-20 0 0,21 1 16,0-1-16,0-21 15,-1 0-15,22 0 0,0 1 0,-21-1 16,21 0-16,-21-21 0,21 21 16,21-21-1,0-21-15,1 21 16,-1-21-16,0 0 0,21-1 16</inkml:trace>
  <inkml:trace contextRef="#ctx0" brushRef="#br1" timeOffset="63652.75">13885 8594 0,'0'0'0,"21"-64"32,-21 43-32,0 0 0,0 0 15,0 0-15,0-1 0,0 1 16,-21 0-16,21 0 0,-21 21 15,0 0-15,0-21 0,0 21 0,-1 0 16,1 0-16,-21 0 0,21 0 0,-22 21 16,22 0-16,-21-21 0,0 21 15,-1 0-15,22 1 0,-21-1 0,-1 21 16,1 0 0,21-20-16,0-1 0,0 21 0,21-21 15,0 0-15,0 1 0,0-1 0,0 0 16,21 0-16,0 0 0,0 0 15,21-21-15,-20 0 0,20 0 0,-21 0 16,21 0-16,1 0 0,-22 0 16,21 0-16,-21-21 0,22 0 0,-22 0 15,0 0-15,0 0 0,22-22 0,-22 22 16,0-21-16,0 21 0,0-22 16,0 1-16,1 0 0,-1-22 15,0 22-15,0-1 0,0-20 0,0 21 16,-21-1-16,0 1 0,0 0 15,0 20-15,0-20 0,0 21 0,0 0 16,0 0-16,0-1 16,0 44-1,0-1-15,0 0 16,0 21-16,0 1 0,0-1 0,0 0 16,0 1-16,-21 20 0,21-21 0,-21 1 15,21-1-15,-21 0 0,21 1 16,0-1-16,0-21 0,0 0 15,0 22-15,0-22 0,0 0 0,0 0 16,0 0-16,21 1 0,0-22 16,0 0-16,1 0 15,-1 0-15,0 0 0,21 0 16,-21-22-16,1 22 0,20-21 0,-21 21 16,21-21-16,-20 0 0,-1 0 0,0 0 15,0-22-15,0 22 0,0 0 16,-21 0-16,0 0 0,0-1 0,0 44 47,0-1-47,-21 0 0,21 0 0,0 0 15,0 0-15,0 1 0,0-1 16,0 0-16,0 0 0,0 0 16,0 0-1,21-21 1,1 0-1,-1-21-15,0 0 16,-21 0-16,21 0 0,0 0 0</inkml:trace>
  <inkml:trace contextRef="#ctx0" brushRef="#br1" timeOffset="63941.58">14668 8170 0,'0'0'0,"0"22"0,-21-22 16,21 21-16,21-21 31,1 0-31,-1-21 16,-21-1 0,0 1-16,0 0 15,-21 21-15,-1-21 16,1 21-16,0 0 0,0 0 15,21 21 1,-21 0-16,21 0 0,0 1 16,0-1-16,0 0 0,21-21 15,-21 21-15,21 0 0,0-21 16,0 21-16</inkml:trace>
  <inkml:trace contextRef="#ctx0" brushRef="#br1" timeOffset="64282.39">14901 8297 0,'0'22'46,"0"-1"-46,0 0 0,0 0 16,0 0-16,0 0 0,0 22 0,0-22 16,0 0-16,0 0 0,21 0 0,-21 1 15,0 20-15,22-21 0,-22 0 16,0 0-16,0 1 0,0-1 16,0 0-16,21-21 31,0-21-16,0 0 1,0-1-16,0 1 0,1 21 0,-1-21 16</inkml:trace>
  <inkml:trace contextRef="#ctx0" brushRef="#br1" timeOffset="64508.26">15367 8276 0,'0'0'0,"0"-21"0,-21 21 16,0 0-1,-1 21-15,1 0 0,0 1 0,0-1 16,-21 21-16,20-21 0,1 22 16,0-22-16,0 0 0,0 21 15,0-21-15,-1 1 0,1-1 0,-21 21 16,42-21-16,-21 0 0,21 1 16,21-22 15,0 0-31,0-22 0,22 22 15,-22-21-15,21 0 0</inkml:trace>
  <inkml:trace contextRef="#ctx0" brushRef="#br1" timeOffset="65003.98">15938 7980 0,'-21'-21'16,"21"42"0,0 0-16,0 0 0,0 22 15,0-22-15,0 0 0,0 0 16,0 21-16,21-20 0,1-1 15,-1 21-15,0-21 0,0 0 0,21 1 16,-20-1-16,20 21 0,21-21 16,-20 0-16,20-21 0,-20 22 0,20-1 15,-21-21-15,22 0 0,-43 0 0,21 0 16,1 0-16,-22 0 0,0 0 16,0 0-16,-42 0 31,0 0-31,-21 0 0,-1 0 0,1 0 15,0 0-15,-22 21 0,1 0 16,20 0-16,-20 0 0,20 1 16,-20-1-16,21 21 0,-22-21 0,22 22 15,-1-22-15,1 21 0,21-21 16,-21 0-16,20 1 0,22-1 0,0 0 16,-21 0-16,21 0 0,0 0 15</inkml:trace>
  <inkml:trace contextRef="#ctx0" brushRef="#br1" timeOffset="67023.82">995 10329 0,'-21'-21'15,"-1"21"32,44 0 16,-1 0-63,0-21 0,0 21 15,0 0-15,0 0 0,1 0 16,-1-21-16,0 21 0,0 0 16,21-21-16,-20 21 0,-1 0 15,-21-21-15,21 21 0,0 0 16,-21-22-16,-21 22 15,0 0-15,0 0 16,-1 0-16,1 0 0,-21 0 16,21 0-16,-22 22 0,22-22 15,-21 21-15,21 0 0,-22 0 0,1 0 16,21 22-16,-21-22 0,20 21 16,1 0-16,0-20 0,0 20 0,21 0 15,0-21-15,0 1 0,0-1 16,0 0-16,0 0 0,21 0 15,21-21-15,-20 0 0,-1 0 16,0 0-16,21 0 0,-21 0 0,22 0 16,-22 0-16,21 0 0,-21 0 15,1 0-15,20-21 0,-21 21 16,-21-21-16,-21 0 31,0 21-31,-22 0 0,22 0 0,-21 0 16,21 0-16,0 0 0,-22 21 15,22-21-15,-21 21 0,21 0 0,-1 0 16,1 22-16,0-22 0,0 0 16,0 0-16,21 22 0,-21-22 15,21 0-15,0 0 0,0 21 16,0-20-16,0-1 0,0 0 0,21 0 16,0-21-16,0 0 15,0 0-15,0 0 0,22 0 0,-22 0 16,21 0-16,-21 0 0,22 0 15,-1 0-15,-21-21 0,22 0 16,-1 0-16,21-1 0</inkml:trace>
  <inkml:trace contextRef="#ctx0" brushRef="#br1" timeOffset="67732.92">1884 10605 0,'21'-22'0,"-42"44"0,42-65 0,-21 22 16,0 0-16,0 0 0,-21 0 15,0 21-15,-1 0 0,-20 0 16,21 0-16,0 0 0,-22 0 16,22 21-16,-21 0 0,21 0 0,-22 0 15,22 0-15,0 1 0,0 20 16,-21-21-16,20 0 0,1 22 0,21-22 16,0 0-16,-21 0 0,21 0 15,0 0-15,0 1 0,0-1 0,21-21 16,0 21-16,22-21 15,-22 0-15,21 0 0,1 0 16,-1 0-16,-21-21 0,21 21 16,1-21-16,-1-1 0,-21 1 0,0 0 15,1 0-15,-1 0 0,0 0 16,0-1-16,-21 1 0,0 0 0,0 0 16,0 0-16,0 0 15,0-1-15,0 44 31,0-1-15,0 0-16,0 0 16,0 21-16,-21-20 0,21 20 15,0-21-15,0 21 0,0 1 16,0-1-16,0 22 0,-21-22 0,21 21 16,0 1-16,0 21 0,0-22 15,0 22-15,0-1 0,21-20 0,-21 21 16,21-1-16,-21-20 0,0 20 0,21 1 15,-21-21-15,0-1 0,0 22 16,0-22-16,0-20 0,0 20 0,0-21 16,0 1-16,-21-1 0,0 0 15,0-20-15,0-1 0,-1-21 16,-20 21-16,21-21 0,0 0 16,-22 0-16,1-21 0,0 0 15,-1-1-15,1-20 0,21 0 16,-21-1-16,-1 1 0,22-21 0,0-22 15,0 21-15,21-20 0,0 20 16,0-20-16,0-1 0,21 0 0,21 22 16,-21-22-16,22 0 0,-1 22 15,0-22-15,1 22 0,-1-1 0,0 1 16,1 20-16,-1 1 0,0 0 16,1-1-16,-22 1 0,21 0 0,-21 21 15,1-1-15,-1 1 0</inkml:trace>
  <inkml:trace contextRef="#ctx0" brushRef="#br1" timeOffset="68112.72">2540 10605 0,'-21'0'0,"42"0"0,-63 21 0,20 0 16,44-21 31,-1 0-47,0-21 15,-21 0-15,0-1 0,0 1 16,0 0-1,0 0-15,-21 21 16,0 0-16,-1 0 16,1 0-16,0 0 15,21 21-15,0 0 16,0 0 0,0 1-16,0-1 15,0 0 1</inkml:trace>
  <inkml:trace contextRef="#ctx0" brushRef="#br1" timeOffset="68420.53">2455 10986 0,'0'21'0,"0"-42"0,-21 42 15,21 0-15,0 0 0,-21-21 16,21 21-16,21-21 31,0 0-31,0 0 0,-21-21 16,22 21-16,-22-21 15,21 21-15,-21-21 0,0 0 16,-21 21 0,-1 0-16,1 0 0,0 0 15,0 0-15,0 0 16,21 21 15,21-21-15,0 0-1</inkml:trace>
  <inkml:trace contextRef="#ctx0" brushRef="#br1" timeOffset="71172.98">4297 10520 0,'0'-21'16,"0"0"-1,0-1 1,0 1-16,0 0 15,0 0-15,0 0 16,0 0-16,21 21 0,-21-22 16,0 1-16,0 0 15,0 0-15,21 21 0,-21-21 0,21 0 16,-42 42 46,0 0-62,0 0 0,0 21 0,-1 1 16,1-1-16,0 0 0,0 1 16,0 20-16,0-20 0,-1-1 0,1 0 15,0 1-15,0-1 0,0 0 16,0-21-16,-1 22 0,1-22 0,0 21 16,0-21-16,0 1 0,0-1 15,21 0-15,-22 0 0,22 0 16,0-42 31,22 0-47,-1 0 15</inkml:trace>
  <inkml:trace contextRef="#ctx0" brushRef="#br1" timeOffset="71656.98">4889 10202 0,'-21'0'47,"0"0"-31,0 22-16,0-22 0,21 21 15,-21 0-15,-1 21 0,1-21 0,0 22 16,0-1-16,0 0 0,-22 1 15,22 20-15,-21-20 0,21-1 0,-22 0 16,1 22-16,0-22 0,21 0 0,-22 1 16,22-1-16,-21-21 0,21 22 15,-1-1-15,1-21 0,0 0 0,21 22 16,-21-22-16,21 0 16,-21 0-16,21 0 0,0-42 46,0 0-46,0 0 16,0 0-16,21 21 16</inkml:trace>
  <inkml:trace contextRef="#ctx0" brushRef="#br1" timeOffset="73053">5334 10795 0,'0'0'0,"21"0"16,-21-21 0,21 21-16,0-21 15,1 0-15,-22-1 0,0 1 16,0 0-16,0 0 15,0 0-15,0 0 0,0-1 16,0 1-16,0 0 0,-22 0 16,1 21-16,0 0 0,0-21 0,0 21 15,0 0-15,-1 0 0,1 21 16,0 0-16,0 0 0,0 0 16,-22 1-16,22-1 0,0 21 0,0-21 15,0 22-15,0-1 0,-1-21 0,1 21 16,21-20-16,0-1 0,0 21 15,0-21-15,0 0 0,0 1 16,21-22-16,1 0 0,-1 0 16,0 0-16,0 0 0,0 0 15,0 0-15,1 0 0,20-22 0,-21 22 16,0-21-16,22 0 16,-22 0-16,0 0 0,21 0 0,-21-1 15,1-20-15,20 0 0,-21 21 0,0-22 16,0 1-16,22-22 0,-22 22 15,0-21-15,0 20 0,22-41 16,-22 41-16,-21 1 0,0 0 16,21 20-16,-21 1 0,0 0 0,0 0 15,-21 21 17,0 21-32,-1 0 0,1 0 0,21 22 15,-21-1-15,0 0 0,0 22 16,0-22-16,-1 22 0,22-22 0,0 0 15,-21 22-15,21-22 0,0-21 16,0 22-16,0-22 0,0 21 16,0-21-16,21 1 0,1-1 15,-1-21-15,21 21 0,-21-21 0,0 0 16,22 0-16,-22 0 0,21-21 16,1 0-16,-22 21 0,21-22 0,-21 1 15,22 0-15,-22 0 0,0 0 16,0 0-16,21-22 0,-42 22 0,22 0 15,-1-21-15,0 20 0,-21 1 16,0 0-16,0 42 31,0 0-31,0 1 16,-21 20-16,21-21 0,0 0 16,-21 0-16,-1 1 0,22-1 0,0 0 15,0 0-15,0 0 16,0 0-16,0-42 47,0 0-47,0 0 0,0 0 15,0-22-15</inkml:trace>
  <inkml:trace contextRef="#ctx0" brushRef="#br1" timeOffset="73236.38">6159 10308 0,'0'-21'16,"0"0"0,-21 21-16,42 0 47,1 21-47,-1-21 15,0 0 1,0 21-16</inkml:trace>
  <inkml:trace contextRef="#ctx0" brushRef="#br1" timeOffset="73540.67">6498 10351 0,'-21'0'16,"21"21"-1,0 0-15,0 0 16,0 0-16,0 0 0,0 1 0,0 20 16,0-21-16,0 0 0,0 22 15,0-22-15,0 0 0,0 21 0,0-21 16,0 1-16,0-1 0,0 0 16,0 0-16,0 0 0,0 0 15,0 1-15,21-22 31,0 0-31,-21-22 16,21 22-16,-21-21 0,22 0 0,-1 0 16,0 0-16</inkml:trace>
  <inkml:trace contextRef="#ctx0" brushRef="#br1" timeOffset="73772.98">7070 10329 0,'0'0'15,"-43"0"1,1 22-16,21-1 0,0 0 0,-1 0 16,-20 21-16,21-20 0,0 20 15,-22 0-15,22-21 0,-21 22 0,21-22 16,0 21-16,-1 1 0,-20-22 0,21 0 16,0 0-16,21 0 0,-21 0 15,21 1-15,-22-1 0,22 0 16,22-42 15,-1 21-31</inkml:trace>
  <inkml:trace contextRef="#ctx0" brushRef="#br1" timeOffset="74228.53">7726 9948 0,'-21'0'16,"63"0"15,-21 0-31,0 0 0,22 0 0,-1 0 15,-21 0-15,21 0 0,1 0 0,-1 0 16,-21 0-16,22-21 0,-1 21 16,-21 0-16,0 0 0,-42 0 31,0 0-31,0 0 0,-22 0 16,1 0-16,21 0 0,-21 0 0,-1 0 15,1 0-15</inkml:trace>
  <inkml:trace contextRef="#ctx0" brushRef="#br1" timeOffset="74512.96">7789 9927 0,'-21'0'0,"-21"0"15,105 0-15,-147 0 16,62 21-16,22 1 16,-21-1-16,0 0 15,0 0-15,21 0 0,-21 0 16,0 1-16,21-1 0,-22 21 0,1-21 16,21 22-16,-21-1 0,0 0 0,0 1 15,21 20-15,-21 1 0,21-22 16,-22 21-16,22 1 0,-21-22 0,21 22 15,-21-22-15,21 22 0,-21-22 16,21 21-16,0 1 0,0-22 16,0 1-16,0 20 0,0-21 0,0 1 15,0-1-15,0-21 0,21 0 16,0 22-16,0-22 0,1 0 16,-1-21-16,0 0 0,0 0 0,0 0 15,22-21-15,-22 0 0,21 0 16,0-1-16,1 1 0,-1-21 0,0 0 15,1-1-15,-1 1 0,22 0 0</inkml:trace>
  <inkml:trace contextRef="#ctx0" brushRef="#br1" timeOffset="74816.28">8509 10097 0,'0'0'15,"-21"0"-15,0 0 0,-1 0 0,22 21 16,-21-21-16,0 21 16,21 0-16,0 0 0,0 22 15,-21-22-15,21 21 0,-21 0 0,0 1 16,21-1-16,-22 0 0,22 1 16,-21-1-16,21 0 0,-21 1 0,21-1 15,-21-21-15,21 0 0,0 22 0,0-22 16,0 0-16,0 0 15,21-21 1,0 0-16,0 0 0,1 0 16,-1 0-16,0-21 15,0 21-15,0-21 0,0 0 0,1 0 16,-1-1-16</inkml:trace>
  <inkml:trace contextRef="#ctx0" brushRef="#br1" timeOffset="75024.92">8234 10499 0,'0'0'16,"-21"0"-16,-1 0 0,1 0 0,0 0 15,0 0-15,21 21 16,21-21 0,0 0-1,0 0-15,22 0 0,-22 0 16,0 0-16,21 0 0,-20 0 0,20 0 15,-21 0-15,21 0 0,1-21 0,-22 21 16,21-21-16</inkml:trace>
  <inkml:trace contextRef="#ctx0" brushRef="#br1" timeOffset="75414.88">8805 10541 0,'0'0'0,"-21"0"16,21 21-16,21-21 31,0 0-31,1-21 0,-1 0 16,0 21-16,0-21 0,21 0 0,-20-1 16,-1 22-16,21-21 0,-21 0 15,-21 0-15,21 0 0,-21 0 0,0-1 16,-21 22-1,0 0 1,0 0-16,0 0 0,0 0 0,-1 22 16,-20-1-16,21 0 0,0 0 0,0 0 15,-22 22-15,43-22 0,-21 21 16,0-21-16,21 22 0,-21-22 0,21 0 16,0 21-16,0-21 0,0 1 15,0-1-15,0 0 0,0 0 16,21-21-16,0 0 0,0 0 0,0 0 15,1 0-15,20 0 16,-21 0-16,0 0 0,22 0 0,-22 0 16,21-21-16,-21 0 0</inkml:trace>
  <inkml:trace contextRef="#ctx0" brushRef="#br1" timeOffset="76225.3">9313 10414 0,'0'0'0,"0"-21"15,21 21-15,-21-21 0,0 0 16,22 21-16,-1 0 16,0 0-16,0 0 15,0 0-15,0 0 0,1 21 16,-22 0-16,21 0 0,-21 0 16,0 22-16,0-1 15,0 0-15,0-21 0,0 22 16,-21-22-16,-1 0 0,1 21 15,0-20-15,0-1 0,0 0 0,0 0 0,-1-21 16,1 21-16,21 0 0,-21-21 16,42 0 15,0-21-31,1 0 16,-1 0-16,0 0 0,0 0 0,0-1 15,0-20-15,22 21 0,-22-21 16,0-1-16,21 22 0,-20-21 15,-1-1-15,0 22 0,-21 0 16,21 21-16,-21-21 16,-21 42-1,0 0-15,0-21 16,21 43-16,0-22 0,-22 0 0,22 0 16,-21 21-16,21-20 0,0 20 0,0-21 15,0 0-15,0 0 0,0 22 16,0-22-16,0 0 0,0 0 15,21 0-15,-21 1 0,22-22 0,-1 0 16,0 21-16,21-21 16,-21 0-16,1 0 0,20 0 0,-21 0 15,21 0-15,-20-21 0,20-1 0,-21 22 16,21-21-16,-20 0 0,20-21 16,-21 21-16,0-22 0,0 1 0,22 0 15,-22-1-15,0-20 0,0 20 0,0 1 16,1-21-16,-22 20 0,21 22 15,0-21-15,0-1 0,-21 22 16,0 0-16,0 0 0,0 0 0,0 0 16,0 42-1,-21 0 1,0 0-16,21 21 16,0-20-16,-21 20 0,-1 0 0,1 1 15,21-1-15,0 0 0,-21 1 0,0-1 16,21 0-16,-21 1 0,21-1 15,0-21-15,0 21 0,0-20 0,0-1 16,0 0-16,0 0 0,0 0 16,0 0-16,21-21 0,0 22 15,0-22-15,0 0 0,1 0 0,-1 0 16,0 0-16,0 0 0,0-22 16,0 1-16,1 0 0,-1 21 0,0-21 15,0 0-15</inkml:trace>
  <inkml:trace contextRef="#ctx0" brushRef="#br1" timeOffset="76473.21">10075 10478 0,'0'0'0,"-42"0"31,63 0-15,0 0-16,22 0 15,-22 0-15,21 0 0,-21 0 16,22 0-16,-22 0 0,21 0 0,0 0 16,-20 0-16,-1 0 0,21 0 15,-21 0-15,0 0 0,1 0 16,-22-22 0</inkml:trace>
  <inkml:trace contextRef="#ctx0" brushRef="#br1" timeOffset="76829.03">11112 10224 0,'0'0'0,"-21"-22"15,0 22 1,0 0 0,0 0-16,0 22 0,-1-1 15,1 0-15,0 0 0,0 0 0,21 22 16,-21-22-16,0 21 0,-1-21 16,22 22-16,-21-1 0,0-21 0,21 21 15,-21 1-15,21-22 0,0 21 16,0-21-16,0 1 0,0-1 0,0 0 15,0 0-15,21 0 0,0 0 16,0 1-16,1-22 0,-1 0 16,0 21-16,0-21 0,0 0 0,0 0 15,22 0-15,-22 0 0,0 0 0,21-21 16,-20 21-16,20-22 0,0 1 16</inkml:trace>
  <inkml:trace contextRef="#ctx0" brushRef="#br1" timeOffset="77140.98">11705 10224 0,'0'-22'16,"21"22"15,0 22-31,1-1 15,-1 0-15,0 0 0,-21 21 16,21-20-16,-21 20 0,21-21 0,-21 21 16,0 1-16,0-1 0,0 0 0,0 1 15,0-22-15,0 21 16,0-21-16,0 22 0,-21-22 0,0 0 16,0 0-16,0 0 0,-1-21 0,1 22 15,21-1-15,-21-21 0,0 0 16,0 21-16,0-21 15,-1 0-15</inkml:trace>
  <inkml:trace contextRef="#ctx0" brushRef="#br1" timeOffset="77701.13">12594 10308 0,'0'0'15,"21"0"17,0 0-32,1 0 0,-1 0 15,0 0-15,21 0 0,-21 0 16,1 0-16,-1 0 0,0 0 0,0 0 15,0 0-15,0 0 0,1 0 16,-44 0 31,1 0-47</inkml:trace>
  <inkml:trace contextRef="#ctx0" brushRef="#br1" timeOffset="77959.98">12615 10562 0,'0'0'0,"0"21"0,21-21 31,-21 22-31,22-22 0,-1 0 0,0 0 15,0 0-15,0 0 0,0 0 16,1 0-16,-1 0 16,0 0-16,-21-22 0,21 22 15,0 0-15,0 0 16,-21-21-16,22 0 0,-1 21 16,0-21-16,0 21 0</inkml:trace>
  <inkml:trace contextRef="#ctx0" brushRef="#br1" timeOffset="78456.36">13991 9948 0,'0'0'0,"-21"0"0,0 0 16,0 0-16,-1 0 15,1 0-15,21 22 0,-21-22 16,0 0-16,21 21 0,0 0 16,0 0-16,0 0 31,21-21 0,0 0-31,0 0 0,-21-21 16,0 0-16,22 21 0,-22-21 15,21 21-15,-21-21 0,0-1 16,0 1-16,-21 21 31,-1 0-31,1 0 16,21 21-16,-21 1 0,0-1 15,0 0-15,21 0 16,0 0-16,0 0 16,0 1-16,0-1 15,0 0-15,0 0 16,21-21-16,-21 21 16,21 0-16</inkml:trace>
  <inkml:trace contextRef="#ctx0" brushRef="#br1" timeOffset="80080.55">14626 10181 0,'0'0'0,"21"0"16,0 0-1,1 0 1,-1-21-16,0 0 15,0 21-15,0-21 0,0 0 0,1 21 16,-1-22-16,0 1 0,-21 0 16,0 0-16,0 0 15,-21 21-15,-22 0 0,22 0 16,-21 0-16,0 0 0,-1 0 16,1 0-16,0 0 0,-1 21 0,1-21 15,0 21-15,-1 0 0,22 0 16,0-21-16,0 22 0,21-1 15,0 0-15,0 0 0,0 0 0,21 0 16,0 1-16,21-1 0,-20 0 16,-1 0-16,21 0 0,-21 0 0,22 22 15,-22-22-15,21 0 0,-21 21 16,0-20-16,1-1 0,-22 21 0,0-21 16,0 0-16,0 1 0,0-1 0,-22 0 15,1 0-15,0 0 0,-21-21 16,-1 21-16,1-21 0,0 0 0,-22 22 15,22-22-15,-22 0 0,22 0 0,-21 0 16,20 0-16,1 0 0,0 0 16,20-22-16,-20 22 0,21-21 15,0 0-15,21 0 0,0 0 16,-21-22-16,21 22 0,0-21 0,0 21 16,0-22-16,0 1 0,0 21 0,0 0 15,0 0-15,21-1 0,-21 44 31,21-1-15,-21 0-16,0 0 0,21 21 0,-21-20 16,0 20-16,0-21 0,0 21 0,21-20 15,0-1-15,-21 21 0,22-21 16,-1 0-16,0 1 0,0-1 16,0-21-16,22 21 0,-22-21 0,21 0 15,-21 0-15,22 0 0,-1 0 16,0 0-16,1 0 0,20 0 0,-21-21 15,1 0-15,-1 21 0,-21-22 16,22 1-16,-22-21 0,21 21 0,-21 0 16,0-1-16,1-20 0,-22 21 15,0 0-15,0 0 0,21-1 0,-21 1 16,0 0-16,0 0 16,0 42-1,-21 0-15,-1 0 16,22 1-16,0-1 0,0 21 15,-21-21-15,21 0 0,-21 22 16,21-22-16,0 0 0,0 0 0,0 0 16,0 1-16,0-1 0,0 0 15,21-21-15,0 0 0,1 0 16,-1 0-16,0 0 16,21 0-16,-21-21 0,1 21 0,20-21 15,-21-1-15,0 1 0,0 0 0,22 0 16,-22 0-16,0-22 15,-21 22-15,21 0 0,0-21 0,-21 21 16,22-1-16,-22 1 0,0 0 16,0 42-1,0 0 1,-22 1-16,1-1 0,0 0 16,21 21-16,-21-21 0,21 1 0,0-1 15,-21 0-15,21 21 0,-21-21 16,21 1-16,0-1 0,0 0 15,0 0-15,21-21 16,0 0 0,0 0-16,0 0 0,22 0 0,-22 0 15,21-21-15,0 21 0,1-21 16,-22 0-16,21-1 0,1 1 0,-1-21 16</inkml:trace>
  <inkml:trace contextRef="#ctx0" brushRef="#br1" timeOffset="80743.99">15684 10393 0,'0'0'0,"-21"0"16,0 0 0,0 21-16,0 0 15,0 0-15,21 22 0,0-22 16,0 0-16,-22 0 0,22 22 0,-21-22 16,21 0-16,-21 0 15,21 21-15,0-20 0,0-1 0,-21-21 0,21 21 16,0 0-16,0 0 15,0-42 17,0 0-17,0 0-15,0 0 0,0-1 0,0 1 16,0 0-16,0-21 0,21 21 0,0-22 16,-21 22-16,21 0 0,1 0 15,-1 0-15,0-1 0,0 1 0,-21 0 16,21 21-16,0 0 0,1 0 15,-1 0-15,0 0 0,0 21 16,-21 0-16,0 1 16,21-1-16,-21 0 0,21 0 15,-21 0-15,0 22 0,0-22 0,0 0 16,0 0-16,0 0 16,0 0-16,0 1 0,-21-22 15,0 0 1,21-22 15,0 1-31,0 0 0,0 0 16,0 0-16,21 0 0,0-1 0,1 1 15,-1-21-15,0 0 0,0 20 16,0 1-16,0-21 0,1 21 0,20 0 16,-21 21-16,21 0 0,-20 0 15,-1 0-15,0 0 0,0 21 16,0 0-16,-21 0 0,0 0 0,0 0 15,0 22-15,0-22 0,0 21 16,0-21-16,0 22 0,0-22 0,-21 0 16,21 0-16,-21 0 0,0 1 0,21-1 15,0 0-15,-21 0 16,42-42 15,0 0-31,0 21 16,0-21-16,0-1 0</inkml:trace>
  <inkml:trace contextRef="#ctx0" brushRef="#br1" timeOffset="81295.98">16637 10012 0,'0'0'0,"0"-21"15,-21 21 1,21 21-16,-21 0 0,21 0 15,-22 0-15,22 1 0,-21 20 16,21-21-16,-21 21 0,0 1 0,21-1 16,0 0-16,-21 1 0,0-1 15,21 22-15,-22-43 0,22 21 16,0 0-16,0-20 0,0-1 0,0 21 16,0-21-16,0 0 0,0-42 62,0 0-62,0 0 0,0 0 0,22 0 16,-22-1-16,21 1 0,0 0 15,0 0-15,-21 0 0,21 0 0,0-1 16,22 1-16,-22 0 0,0 0 16,21 21-16,-20 0 0,-1-21 15,21 21-15,-21 0 0,0 0 0,1 0 16,-1 21-16,0 0 0,0 0 15,-21 0-15,0 1 0,21-1 0,-21 0 16,0 21-16,0-21 0,0 1 16,0-1-16,-21 0 0,0 0 0,0 0 15,0-21-15,-1 21 0,-20-21 0,21 22 16,-21-22-16,20 0 0,-20 0 16,21 0-16,-21 0 0,20 0 0,-20 0 15,21 0-15,0 0 0,0 0 16,-1 0-16,44 0 47,20-22-47,-21 22 0,0-21 15</inkml:trace>
  <inkml:trace contextRef="#ctx0" brushRef="#br1" timeOffset="81564.02">17208 10308 0,'-21'43'15,"21"-22"1,-21 0-16,21 0 0,0 0 0,0 22 16,-21-22-16,21 0 0,0 0 0,-21 21 15,21-20-15,0-1 0,0 0 16,0 0-16,0 0 15,0-42 17,0 0-32,0 0 15,21 0-15,0-1 0,0 1 16</inkml:trace>
  <inkml:trace contextRef="#ctx0" brushRef="#br1" timeOffset="81903.97">17357 9991 0,'-22'0'0,"44"0"0,-65 0 16,22 0-16,0 0 0,0 0 15,0 0-15,-1 21 16,22 0-16,-21-21 0,21 21 16,0 0-16,0 1 15,21-22 1,1 0-16,-1 0 15,0 0-15,0 0 0,0 0 16,-21-22-16,21 22 16,-21-21-16,0 0 0,22 0 15,-22 0-15,0 0 16,0-1-16,-22 1 0,1 21 0,0 0 16,21-21-16,-21 21 0,0 0 0,0 0 15,-1 0-15,1 21 0,21 0 16,0 1-16,0-1 15,0 0-15,0 0 0,0 0 16,21-21-16,22 0 16</inkml:trace>
  <inkml:trace contextRef="#ctx0" brushRef="#br1" timeOffset="82264.5">17970 9927 0,'0'0'0,"0"-21"0,0 0 0,0 0 16,-21 21-1,0 21 1,21 0-16,0 0 16,0 22-16,-21-22 15,0 0-15,21 21 0,-21 1 0,-1-22 16,1 21-16,21 0 0,-21 1 15,0-1-15,0 0 0,21 1 0,0-22 16,-21 21-16,21 1 0,0-22 0,0 21 16,0-21-16,0 0 0,0 1 15,0-1-15,21-21 0,0 21 16,0-21-16,0 0 0,0 0 16,1 0-16,-1 0 0,0 0 0,0-21 15,0 0-15,0 21 0,1-22 16,-1 1-16,0 0 0,0 0 15,-21 0-15,21 0 0,0-22 0,1 22 16</inkml:trace>
  <inkml:trace contextRef="#ctx0" brushRef="#br1" timeOffset="82468.23">17695 10202 0,'0'0'0,"-21"0"0,0 0 16,0 0-16,42 0 31,0 0-31,0 0 16,22 0-16,-22 0 0,21 0 15,-21 0-15,0 0 0,22 0 0,-22 0 16,0 0-16,21 0 0,-20 0 16,-1-21-16,0 21 0,-21-21 0,21 21 15</inkml:trace>
  <inkml:trace contextRef="#ctx0" brushRef="#br1" timeOffset="83103.97">18669 9906 0,'0'-21'31,"-21"21"-15,0 0-16,-1 0 0,1 0 0,0 0 15,0 0-15,0 0 0,21-21 63,21 0-48,0 21 1,-21-22-16,21 22 0,0 0 16,1 0-1,-44 0 48,1 0-32,0 0-15,21-21-16,0 0 15,21 21 32,0 0-47,1 0 16,-1 0-16,0 21 0,0-21 15,-21 21-15,21 1 0,-21-1 16,0 0-16,0 0 0,0 0 0,0 22 16,0-22-16,-21 0 0,0 21 15,-21-21-15,20 1 0,1-1 0,-21 0 16,21 0-16,-22 0 0,22 0 16,0-21-16,0 0 0</inkml:trace>
  <inkml:trace contextRef="#ctx0" brushRef="#br1" timeOffset="84085.25">19135 9398 0,'-22'0'31,"44"0"0,-1 0-15,0 0-16,0 0 0,21 0 15,1 0-15,-22 0 0,21-21 0,1 21 16,20 0-16,-21 0 0,1-21 16,-1 21-16,0 0 0,1 0 0,-22-21 15,0 21-15,0 0 0,0 0 16,-21 21 15,0 0-15,0 0-16,0 0 15,-21 0-15,21 1 0,0-1 16,-21 21-16,21-21 0,-21 22 0,21-1 16,0 0-16,-21 1 0,0-1 15,-1 0-15,22 22 0,-21-22 0,0 0 16,0 43-16,21-43 0,-21 1 16,21-1-16,-21 22 0,21-22 15,0 0-15,0 1 0,0-1 0,0 21 16,-22-20-16,22-1 0,0 0 15,0 1-15,0-1 0,-21-21 16,21 22-16,0-22 0,0 21 0,0-21 16,-21 0-16,21 1 0,0-1 15,0 0-15,-21 0 0,0-21 0,0 21 16,-1-21-16,1 21 0,0-21 16,0 0-16,0 0 15,0 0-15,-1 0 0,1 0 16,0 0-16,0 0 0,0 0 15,0 0-15,-22 0 0,22 0 0,-21 0 16,-1 0-16,1 0 0,21 0 0,-21 0 16,-1 0-16,22 0 0,0 0 15,0 0-15,0 0 0,-1 0 0,1 0 16,21-21 0,-21 21-16,21-21 0</inkml:trace>
  <inkml:trace contextRef="#ctx0" brushRef="#br1" timeOffset="85487.68">13970 9864 0,'-21'0'16,"21"21"-16,0 0 15,-21-21 1,42 0 46,0 0-46,-21-21 0,21 21-16,-21-21 15,-21 21 16,0 0-31,0 0 16,21 21-16,-22-21 16,1 21-16,21 0 15,0 0 17,21-21-32,1 0 15,-1 0-15,0 0 0,0 0 16,0-21-1,-21 0-15,0 0 16,0 0 0,0 0-1,-21 21 1,0 0 0,0 21-16,21 0 15,0 0-15,0 0 16,0 0-1,21-21 1,0 0 0,0 0-16,-21-21 15,21 21 1,-21-21-16,0 0 16,0 0-16,0 0 15,-21 21 1,0 0-1,0 0-15,0 0 0,0 21 16,-1 0 0,22 0-16,-21 0 0,0 0 0,21 1 15,-21-1-15,21 0 0,0 0 0,0 0 16,0 0-16,0 1 16,0-1-16,21-21 0,0 21 0,0-21 15,1 0-15,20 0 0,-21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36:34.8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3408 12277 0,'0'0'0,"0"-21"32,0-1-32,0 1 0,0 0 15,-21 21 1,21-21-16,-22 21 15,22 21 1,0 0-16,-21 0 16,21 1-16,-21 20 0,21-21 15,0 21-15,0-20 0,-21 20 0,21-21 16,0 21-16,-21-20 0,21 20 16,-21-21-16,21 0 0,0 0 0,0 22 15,0-22-15,-22 0 16,22 0-16,0 0 15,0-42 17,0 0-32,0 0 15,0 0-15,0 0 0</inkml:trace>
  <inkml:trace contextRef="#ctx0" brushRef="#br0" timeOffset="120">3090 12319 0,'0'0'15</inkml:trace>
  <inkml:trace contextRef="#ctx0" brushRef="#br0" timeOffset="440.98">3027 12192 0,'0'0'16,"21"0"-16,0-21 15,0 21-15,0-21 0,1 0 16,-1 21-16,21 0 0,0-22 15,1 22-15,-1 0 0,22 0 0,-22 0 16,21 0-16,1 22 0,-22-1 16,22 0-16,-22 0 0,22 21 0,-22-20 15,-21 20-15,21 0 0,-20 1 16,-1-22-16,-21 21 0,0 0 0,0 1 16,-21-22-16,-22 21 0,22 1 15,-21-1-15,-22-21 0,1 0 0,-1 0 16,1 22-16,-1-22 0,22 21 15,-22-21-15,22-21 0,0 22 16,-1-1-16,1-21 0,21 0 16,0 0-16,0 0 0,-1 0 0,1 0 15,21-21 1,0-1-16,0 1 16,0 0-16,0 0 15,21 0-15,1 0 0,-1 21 0,0-22 16,0 1-16,0 0 0,22 0 0</inkml:trace>
  <inkml:trace contextRef="#ctx0" brushRef="#br0" timeOffset="907.34">3937 12615 0,'0'-42'15,"0"21"1,21 0 0,0 0-16,0-1 15,1 22-15,-1-21 0,0 21 16,0-21-16,0 21 0,22 0 16,-22 0-16,0 0 0,21 21 15,-21 0-15,1-21 0,-1 22 16,0-1-16,0 0 0,0 0 0,0 21 15,-21-20-15,0-1 0,0 21 16,0-21-16,0 22 0,-42 20 16,21-42-16,0 0 0,21 1 15,-21-22-15,21 21 0,-22-21 0,1 0 16,21-21 0,0-1-1,0 1-15,0 0 0,0 0 0,0 0 16,21-22-16,1 22 0,-1 0 15,-21-21-15,21 21 0,0-1 0,0 1 16,0 0-16,1 0 0,-1 0 16,0 0-16,21 21 0,-21 0 0,1-22 15,-1 22-15,0 0 16,0 0-16,0 0 0,0 0 16,1 0-16,-22 22 0,21-1 0</inkml:trace>
  <inkml:trace contextRef="#ctx0" brushRef="#br0" timeOffset="1374.74">5016 12764 0,'22'0'0,"-44"0"0,65 0 16,-22-22-16,42 22 0,-41 0 0,-1 0 16,-21-21-16,0 0 0,21 21 15,0-21-15,-21 0 0,0 0 16,42-1-16,-42-20 15,0 21-15,0 0 0,-21 0 16,0-1-16,0 1 0,0 21 0,-22-21 16,22 21-16,-21 0 0,21 0 15,-22 0-15,1 0 0,0 21 0,21-21 16,-22 21-16,22 1 0,-21-1 16,21 0-16,-1 21 0,1-21 0,0 1 15,21 20-15,-21-21 0,21 21 16,0-20-16,0-1 0,0 21 15,0-21-15,21-21 0,21 43 16,-20-43-16,-1 0 0,21 0 16,-21 0-16,22 0 0,-1 0 0,-21-22 15,21 1-15,-20 21 0,-1-21 16,0 0-16,0 0 0,0-22 0,-21 22 16,0 0-16,21 0 0,-21-21 0,22 20 15,-1 1-15,0-21 0,-21 21 16,0 0-16,0-1 0,0 1 0,0 0 15,0 42 1,0 0 0,0 1-16,0-1 0,0 0 15,-21 0-15,-22 0 0</inkml:trace>
  <inkml:trace contextRef="#ctx0" brushRef="#br0" timeOffset="1830.87">5249 12891 0,'0'0'0,"64"0"15,-43-22-15,-21 1 16,0 0-16,21 21 0,21-21 0,-20 0 0,-1-22 16,0 22-16,0 0 0,0-21 0,0 21 15,1-1-15,-1-20 16,-21 21-16,21 0 0,-21 0 0,21-1 16,-21 1-16,0 42 31,0 1-31,0-1 0,-21 0 15,0-21-15,21 21 0,-21 0 0,21 0 16,0 1-16,0 20 0,0-21 16,0 0-16,0 22 0,0-22 0,0 0 15,0 0-15,21-21 16,63 0-16,-62 0 16,-1 0-16,0 0 0,0-21 15,-21 0-15,21 0 0,0-1 16,1 1-16,-1 0 0,0 0 15,-21-21-15,21 20 0,-21 1 16,21 0-16,-21 0 0,0 42 47,0 0-47,0 0 0,0 1 16,0-1-16,0 0 0,0 0 15,-21 0-15,21 0 0,0 22 0,0-22 16,0 0-16,0 0 0,21-21 15,-21 21-15,21 1 0</inkml:trace>
  <inkml:trace contextRef="#ctx0" brushRef="#br0" timeOffset="1875">6075 12891 0,'0'-22'16,"0"44"-16,21-44 0,0 22 15,-21-42-15,21 42 0</inkml:trace>
  <inkml:trace contextRef="#ctx0" brushRef="#br0" timeOffset="2039">6244 12467 0,'0'-21'16,"-21"21"-1,0 0-15,0 0 16,-1 0 0,1 21-1,21 0-15,21-21 47,1 0-47</inkml:trace>
  <inkml:trace contextRef="#ctx0" brushRef="#br0" timeOffset="2315.98">6562 12277 0,'0'-21'31,"0"-1"1</inkml:trace>
  <inkml:trace contextRef="#ctx0" brushRef="#br0" timeOffset="3043.48">6181 12425 0,'0'0'0,"21"0"0,-21 21 31,21-21-31,0 0 32,0 0-32,0 21 15,-21 0 1,0 1-16,0-1 15,0 0-15,0 0 16,0 0-16,0 0 0,0 1 16,0-1-16,0 0 0,-21 0 0,0 0 15,21 0-15,-21 1 0,21-1 0,-21-21 16,0 21-16,21 0 16,-22-21-16,1 21 0,0-21 0,-21 0 15,21 0-15,-22 0 0</inkml:trace>
  <inkml:trace contextRef="#ctx0" brushRef="#br0" timeOffset="4056.12">6456 12213 0,'0'-63'15,"21"63"1,-21-21-16,0-1 16,21 22-16,-21-21 0,0 42 47,0 1-47,0-1 15,0 0-15,0 0 0,-42 0 16</inkml:trace>
  <inkml:trace contextRef="#ctx0" brushRef="#br0" timeOffset="4483.76">6456 12510 0,'21'-22'16,"21"1"-1,-21 0-15,1 21 0,20-21 0,-21 21 16,0-21-16,22 21 0,-22 0 0,21 0 16,-21 0-16,22 0 0,-22 21 15,0 0-15,0-21 0,0 21 0,0 0 16,1 1-16,-22-1 0,0 21 15,0-21-15,0 0 0,0 1 16,0-1-16,-22 0 0,1 21 0,0-21 0,0 1 16,-21-22-16,20 21 15,-20 0-15,0-21 0,-1 0 0,1 21 16,21-21-16,-21 0 0,-1 0 0,1 0 16,21 0-16,-22 0 0,22 0 15,0 0-15,0 0 0,0 0 16,21-21-1,0 0 1,21 0-16,0-1 0,0 1 16,0 21-16</inkml:trace>
  <inkml:trace contextRef="#ctx0" brushRef="#br0" timeOffset="4942.92">6646 12086 0,'0'0'0,"21"-42"31,-21 21-31,22 0 0,-22 42 47,0 0-47,0 21 16,-22-21-16,1 22 0,21-1 0,-21-21 15,0 22-15,0-1 0,21 0 0,-21 1 16,-1-1-16,1 0 16,0-21-16,0 22 0,0-22 0,21 0 15,-21 21-15,-1-20 0,1-1 0,21 0 16,-21 0-16,0-21 16,21 21-16,0-42 31</inkml:trace>
  <inkml:trace contextRef="#ctx0" brushRef="#br0" timeOffset="5691.56">7514 12552 0,'0'-21'0,"0"0"0,0-1 16,0 1-16,0 0 16,0 0-16,0 0 0,0 0 15,0-1-15,0 1 0,-21 0 16,0 21-16,0-21 0,-1 21 15,1 0-15,0 0 0,0 0 0,0 0 16,-22 21-16,22 0 16,0 0-16,-21 1 0,21-1 0,-1 21 15,-20-21-15,21 0 0,0 22 16,21-22-16,-21 0 0,21 21 0,-22-20 16,22-1-16,0 0 0,0 0 0,0 0 15,0 0-15,22 1 0,-1-22 16,0 21-16,0-21 0,0 0 15,0 0-15,1 0 0,-1 0 16,21-21-16,-21-1 0,0 1 16,1 21-16,-1-21 0,0 0 0,21-21 15,-21 20-15,1 1 0,-1 0 16,0-21-16,0 21 0,0-1 0,-21 1 16,0 0-16,21 0 0,-21 0 15,-21 21 1,0 21-1,21 0-15,-21 0 0,0 0 16,21 1-16,-21 20 0,21-21 16,0 0-16,0 0 0,0 1 0,0-1 15,0 0-15,0 0 0,0 0 16,0 0-16,0 1 0,21-22 0,-21 21 16,21-21-16,0 0 0,0 0 15,0 0-15,1 0 0,-1 0 0,0 0 16,21 0-16,-21-21 0,1 21 15</inkml:trace>
  <inkml:trace contextRef="#ctx0" brushRef="#br0" timeOffset="6547.28">8170 12319 0,'0'0'15,"0"-21"-15,-21 21 16,0 0-1,0 0-15,0 0 0,-1 0 0,22 21 16,-21 0-16,0 0 0,0 1 16,0-1-16,0 0 0,-1 21 15,22-21-15,-21 1 0,21 20 0,0-21 16,-21 0-16,21 0 0,0 22 16,0-22-16,0 0 0,0 0 0,21 0 15,0-21-15,1 22 0,-1-22 0,21 0 16,-21 0-16,0 0 0,22 0 15,-22 0-15,21 0 0,-21-22 0,22 1 16,-1 0-16,-21 0 0,22 0 16,-22-22-16,0 22 0,21-21 0,-21 21 15,1-22-15,20 1 0,-21 0 0,0-1 16,0-20-16,1 21 16,-22-1-16,21 1 0,0 0 0,-21-1 15,0 1-15,0 21 0,0 0 0,0-1 16,0 1-16,0 42 31,0 1-31,-21 20 0,0 0 16,-1-21-16,22 43 0,-21-22 0,21 1 15,-21-1-15,21 0 0,-21 1 0,0-1 16,21 0-16,0-21 0,0 22 16,0-22-16,-21 0 0,-1 0 15,22 0-15,0 1 0,0-1 0,22-21 31,-22-21-15,0-1 0,0 1-16,0 0 0,0 0 15,0 0-15,21 0 0,0-1 0,0 1 16,0 0-16,0 0 0,1 0 16,-1 0-16,0-1 0,0 22 0,21-21 15,-20 21-15,-1 0 0,0-21 0,21 21 16,-21 0-16,1-21 0,-1 21 0,0 21 31,-42 0-31,21 0 16,-21-21-16,-1 22 0,1-22 0,0 21 15,-21-21-15,21 21 0,-1-21 0,-20 21 16,21-21-16,0 0 0,-22 0 0,22 21 16,0-21-16,0 0 15,0 0-15,42 21 63,-21 1-63,21-1 0,-21 0 15,0 0-15,0 0 0,21 0 16,-21 1-16,21-1 0,1 21 16,-1-21-16,0 0 15,0 1-15</inkml:trace>
  <inkml:trace contextRef="#ctx0" brushRef="#br0" timeOffset="6667.89">9017 12806 0,'21'0'15,"106"-64"1,-106 64-16,0-21 16,1 0-16,-22 0 0,0 0 0,21 0 15,-21-1-15,0 1 0,0 0 16,-21 21 0,-1 0-1</inkml:trace>
  <inkml:trace contextRef="#ctx0" brushRef="#br0" timeOffset="7571.76">3069 13166 0,'0'0'0,"-21"0"0,-21 0 31,20 0-31,1 0 0,42 0 47,1 21-31,-1-21-16,0 0 0,21 0 15,1 0-15,-1 21 0,0-21 0,22 0 16,-1 0-16,22 0 0,-22 0 0,22 0 16,21 0-16,-21 0 0,20 0 15,1 0-15,0 0 0,0 0 0,0 0 16,21 0-16,0 21 0,0-21 15,0 0-15,0 0 0,0 0 16,21 0-16,21 0 0,-21 0 0,22 0 16,-1 0-16,0 0 0,22 0 15,-22 0-15,22 0 0,-1 0 0,1 0 16,-22 0-16,0 0 0,22 0 0,-43 0 16,64-21-16,-64 21 0,21 0 0,-42 0 15,21-21-15,-21 21 0,0 0 0,-21-21 16,21 21-16,-42 0 0,0 0 15,-1 0-15,-20 0 0,-22-21 16,0 21-16,-20 0 0,-1-22 0,0 22 16,0 0-16,-21-21 15,-21 21 48,0 0-63,0 0 0,-1-21 15</inkml:trace>
  <inkml:trace contextRef="#ctx0" brushRef="#br0" timeOffset="8188.03">8678 12700 0,'0'0'0,"0"21"47,0 0-32,21-21 1,1 22-16,-1-22 16,0 0-16,0 21 0,0-21 0,0 0 15,1 0-15,20 0 0,-21 0 16,21 0-16,-20 0 0,20 0 0,-21 0 16,21 0-16,-20 0 0,-1 0 0,0 0 15,0-21-15,0 21 0,0-22 16,1 1-16</inkml:trace>
  <inkml:trace contextRef="#ctx0" brushRef="#br0" timeOffset="9271.99">847 13928 0,'0'0'0,"0"-64"16,0 43-1,0 42 32,0 0-47,0 1 16,0-1-16,0 0 0,0 21 0,0-21 16,0 22-16,-22-22 0,1 21 15,21-21-15,-21 22 0,21-1 0,-21-21 16,21 22-16,-21-22 15,21 0-15,0 0 0,0 0 16,0 0-16,-21 1 0,21-1 16,0-42 15,0-1-31,21 1 16</inkml:trace>
  <inkml:trace contextRef="#ctx0" brushRef="#br0" timeOffset="9584">1206 14118 0,'22'0'31,"-1"0"-31,-21-21 16,0 0 0,-21 21 15,-1 0-31,1 0 0,21 21 16,-21-21-1,21 21-15,0 0 16,21-21-1,0 0 1</inkml:trace>
  <inkml:trace contextRef="#ctx0" brushRef="#br0" timeOffset="9864.95">2455 13780 0,'0'0'0,"0"-22"0,0-20 0</inkml:trace>
  <inkml:trace contextRef="#ctx0" brushRef="#br0" timeOffset="11584.35">2455 13674 0,'0'21'16,"0"0"-16,0 0 15,-21 0-15,0 22 0,21-22 16,-21 21-16,0 1 0,-1-1 0,1 0 15,0-21-15,0 22 0,0-1 16,0 0-16,-22 1 0,22-1 0,0 0 16,-21 1-16,20-1 0,-20-21 15,21 22-15,0-22 0,-22 0 0,22 0 16,0 0-16,0-21 0,0 0 16,0 0-16,-1 0 15,1 0-15,0-21 16,21 0-16,0 0 0,0-22 0,0 1 15,0 21-15,0-21 0,0-1 16,0 1-16,0 21 0,0-22 0,21 1 16,0 21-16,-21 0 0,22 0 15,-1-1-15,0 1 0,-21 0 16,21 21-16,0 0 0,-21 21 16,21 0-16,1 1 15,-22-1-15,21 0 0,-21 0 16,0 21-16,21-20 0,-21 20 15,21-21-15,-21 21 0,0-20 0,21 20 16,0-21-16,-21 0 0,22 22 16,-1-22-16,0 0 0,0 0 0,0-21 15,22 21-15,20-21 16,-21 0-16,1 0 0,-1 0 0,0 0 16,22-21-16,-22 0 0,1 0 15,20 0-15,-21-1 0,1 1 0,-1 0 16,-21-21-16,0 21 0,1-1 15,-1 1-15,-21-21 0,21 21 0,-21 0 16,0-1-16,0 1 16,-21 21-1,0 0-15,-1 0 16,1 0-16,0 0 0,0 0 0,21 21 16,-21 1-16,0-1 0,-1 0 15,22 0-15,-21 21 0,21-20 0,0-1 16,0 21-16,0-21 0,0 0 15,0 1-15,21-1 0,1 0 16,-1-21-16,0 0 0,0 21 0,21-21 16,-20 0-16,20 0 0,-21 0 0,21-21 15,1 0-15,-1 21 0,0-21 16,1-1-16,-22-20 0,21 21 16,-21 0-16,22 0 0,-22-1 15,0-20-15,0 21 0,-21 0 0,0 0 16,0-1-16,-21 22 47,21 22-47,0-1 0,-21 0 0,0 0 15,21 0-15,-21 0 0,21 1 16,0 20-16,0-21 0,-22 0 0,22 0 16,0 1-16,-21-1 15,21 0-15,0-42 31,21 0-15,-21-1-16,22 1 0,-22 0 16,21-21-16,0 21 0,-21-1 0,21-20 15,0 21-15,0 0 0,1 0 16,-1-1-16,0 1 0,21 0 0,-21 21 16,1 0-16,-1 0 0,0 0 15,0 0-15,-21 21 0,21 0 16,-21 1-16,0-1 0,0 0 0,0 0 15,0 21-15,0-20 0,0-1 16,21 21-16,-21-21 0,0 0 16,22 1-16,-1-1 0,0 0 15,0-21-15,0 21 0,0-21 0,22 0 16,-1 0-16,0 0 0,1 0 16,-1 0-16,0-21 0,1 21 0,-1-21 15,22 0-15,-22-1 0,0 1 16,1 0-16,-22 0 0,0-21 0,0 20 15,0 1-15,-21 0 0,0 0 16,0 0-16,0 0 0,0-1 16,-21 22-16,0 0 0,0 0 15,-22 0-15,22 0 16,0 0-16,0 22 0,0-22 0,0 21 16,-1 0-16,1 0 0,0 0 15,21 0-15,0 1 0,-21-1 0,21 0 16,0 0-16,0 0 15,21 0-15,0-21 16,0 0-16,1 0 16,-1-21-16,0 21 0,0-21 0,0 0 15,0 0-15,1 0 0,-1 21 16,-21-22-16,21 1 0,-21 0 0,21 21 16,-21-21-16,0 0 0,0 0 15,0 42 48,0 0-63,0 0 15,0 0-15,-21 0 0,21 22 0,0-1 16,-21 0-16,21 1 0,-21-1 0,21 22 16,0-22-16,0 21 0,0 1 15,0-22-15,0 22 0,-22-22 0,22 22 16,0-1-16,-21-21 0,21 22 15,-21-1-15,21 1 0,0-1 0,0-20 16,-21 20-16,0-20 0,0 20 16,21-21-16,-22 1 0,1-22 15,0 21-15,0-21 0,0 1 0,0-1 16,-1 0-16,1-21 0,0 0 16,0 21-16,0-21 0,0 0 0,-1 0 15,1 0-15,0-21 0,0 21 16,0-21-16,21-22 0,0 22 0,-21-21 15,21 0-15,0-22 0,0 1 16,0-1-16,0 1 0,21-1 0,-21 1 16,21-1-16,0 1 0,0-1 15,22 1-15,-22-1 0,0 22 16,0-1-16,21 1 0,-20 0 0,-1-1 16,21 22-16,-21-21 0,0 21 15,1 0-15,-1-1 0,21 1 0,-42 0 16,21 0-16,0 0 0,1 0 15,-1-1-15,0 22 0,0-21 0,0 0 16</inkml:trace>
  <inkml:trace contextRef="#ctx0" brushRef="#br0" timeOffset="11891.97">4932 13843 0,'-21'0'0,"42"0"0,-64 0 0,22 0 16,0 0-16,0 0 15,0 21-15,0-21 0,-1 21 0,22 1 16,-21 20-16,0-21 0,0 0 0,0 22 16,21-22-16,0 21 0,-21-21 15,21 22-15,-22-1 0,22 0 0,0-21 16,-21 22-16,21-22 0,0 21 15,0-21-15,0 1 0,0-1 16,0 0-16,0 0 0,21-21 16,1 0-16,-1 0 15,0-21-15,0 21 16,0-21-16,0 0 0,1-1 0</inkml:trace>
  <inkml:trace contextRef="#ctx0" brushRef="#br0" timeOffset="12411.61">5165 13801 0,'21'-21'0,"-42"42"0,42-64 0,-21 65 47,0-1-32,0 0-15,0 21 0,0-21 0,0 22 16,0-1-16,0-21 0,0 22 15,0-1-15,-21 0 0,21-21 0,-22 22 16,22-22-16,0 21 0,0-21 0,0 22 16,-21-22-16,21 0 0,0 0 15,0 0-15,0 1 0,-21-22 16,21-22 0,0 1-1,0 0-15,0 0 0,0 0 16,0 0-16,0-1 0,0-20 15,0 21-15,21 0 0,0-22 0,-21 22 16,22-21-16,-1 21 0,0 0 16,0-1-16,0 1 0,22 0 0,-22 0 15,21 0-15,-21 21 0,22 0 16,-1 0-16,-21 0 0,21 0 0,1 21 16,-22 0-16,0 0 0,0 0 15,0 1-15,1-1 0,-22 21 0,0-21 16,0 0-16,0 22 0,0-22 15,-22 21-15,22-21 0,-21 1 0,0-1 16,0 0-16,0 0 0,21 0 16,-21 0-16,21 1 0,-22-22 15,1 0 17,21-22-32,0 1 0,-21 0 15</inkml:trace>
  <inkml:trace contextRef="#ctx0" brushRef="#br0" timeOffset="12648.05">4741 14055 0,'21'0'16,"1"0"-16,-1 0 0,0 0 15,0 0-15,0 0 0,22 0 16,-22 0-16,21 0 0,-21 0 0,22 0 16,-22-21-16,0 21 0,0 0 15,0 0-15,0 0 0,1 0 0,-1 0 16,-21-22-16,21 1 16</inkml:trace>
  <inkml:trace contextRef="#ctx0" brushRef="#br0" timeOffset="13712.39">6625 14012 0,'0'0'0,"0"-21"16,-21 0-16,21 0 15,0 0-15,-21 21 16,0 0-1,-1 0 1,1 21-16,0 0 0,0 0 16,0 0-16,0 1 15,21-1-15,-22 21 0,1-21 0,21 0 16,-21 1-16,21-1 0,0 0 0,0 21 16,0-21-16,0 1 15,0-1-15,21-21 0,22 0 0,-22 21 16,0-21-16,21 0 0,-21 0 15,22 0-15,-1-21 0,-21 21 0,22-21 16,-1-1-16,0 1 0,-21 0 16,1 21-16,-1-42 0,0 21 0,-21-1 15,0 1-15,0 0 0,-21 21 16,-43-42-16,43 21 0,-21 21 16,21-22-16,-22 22 0,22 0 0,-21 0 15,21-21-15,42 21 31,0 0-31,0 0 16,21-21-16,1 21 0,-1 0 0,22 0 16,-22 0-16,0-21 0,22 21 0,-22 0 15,22-21-15,-22 0 0,0 21 16,1 0-16,-22-22 0,21 22 0,-21 0 16,0 0-16,-21-21 0,-21 21 46,21 21-46,-21 1 16,0-1-16,21 0 0,0 0 0,0 0 16,-21 22-16,21-22 15,-21 21-15,21-21 0,-22 22 0,22-1 16,0 21-16,0-20 0,-21 20 16,21-20-16,-21 20 0,21 1 0,0-1 15,-21 1-15,21-1 0,0 1 0,0-22 16,0 21-16,0 22 0,0-21 15,-21-1-15,21 1 0,-21-1 0,-1 1 16,22-1-16,-21 1 0,21-1 0,-21-21 16,0 1-16,0-1 0,21-21 15,0 22-15,-21-22 0,-1-21 16,22 21-16,-21-21 0,0-21 16,21 0-1,-21-1-15,21-20 0,0 0 0,-21-43 16,21 22-16,0-22 15,0 21-15,0-20 0,0 20 0,0-20 16,21-1-16,0 21 0,21-20 0,-20 20 16,20 1-16,-21-1 0,21 1 15,-20 20-15,20-20 0,0 21 0,-21-1 16,1 1-16,20 21 0,-21 0 16,0-22-16,22 22 0,-22 21 0,0-21 15,0 0-15,0 21 0,0 0 0,1-21 16,-1 21-16,0 0 15,0 0-15,21-22 0,-20 22 0,20 0 16,-21 0-16</inkml:trace>
  <inkml:trace contextRef="#ctx0" brushRef="#br0" timeOffset="14007.36">8594 13737 0,'0'0'0,"0"-21"0,0 0 0,0 0 0,0 0 16,0-1-16,-22 22 31,22 22-31,-21-1 0,21 0 16,0 21-16,0 1 0,-21-1 0,21 0 15,-21 1-15,21-1 0,-21 0 16,21 1-16,0-22 0,0 21 0,0-21 15,0 22-15,0-22 0,0 0 16,0 0-16,0 0 0,0-42 47</inkml:trace>
  <inkml:trace contextRef="#ctx0" brushRef="#br0" timeOffset="14805.03">8255 14012 0,'21'0'31,"0"0"-31,0 0 0,1 0 16,20 0-16,0 0 0,1 0 0,-1 0 16,0 0-16,1 0 0,20 0 15,-21-21-15,22 0 0,-1 21 0,1-21 16,-1 0-16,-20 0 0,20-1 15,-20 1-15,-22-21 0,0 21 16,0 0-16,-21-1 0,0 1 0,0 0 16,0 0-16,0 0 0,-21 21 15,0 0-15,0 0 0,-1 0 16,1 21-16,0 0 16,21 0-16,-21 22 0,21-22 0,0 21 15,-21-21-15,21 22 0,0-1 0,-21-21 16,21 21-16,0 1 0,0-22 15,0 0-15,0 21 0,-22-20 0,22-1 16,0 0-16,0 0 16,0 0-16,0 0 0,0 1 15,0-44 17,0 1-32,0 0 0,22 0 0,-1 0 15,-21 0-15,21-1 0,0 1 16,0-21-16,0 21 0,1 0 0,-1-1 15,0 1-15,0 0 0,0 0 16,0 21-16,1 0 0,-1 0 16,-21 21-1,0 0-15,0 0 16,0 1-16,21-1 0,-21 0 0,0 0 16,21 0-16,-21 0 0,0 1 15,21-1-15,0 0 0,1 0 0,-22 0 16,21-21-16,0 21 0,0-21 0,0 22 15,0-22-15,1 0 0,-1 0 16,0 0-16,21 0 0,-21-22 0,22 1 16,-22 0-16,21 21 0,-21-21 15,1-21-15,-1 20 0,0 1 0,0 0 16,-21-21-16,0 21 0,0-22 0,0 22 16,0 0-16,0 0 0,-21 21 15,0 0-15,0 0 16,-1 0-16,1 21 15,0 0-15,0 0 0,0 0 0,21 1 16,0 20-16,0-21 0,0 0 0,0 0 16,0 22-16,0-22 0,0 0 15,0 0-15,21 0 0,0 1 16,0-22-16,0 0 0,1 0 16,-1 0-16,21 0 0,22 0 15,-22 0-15,0-22 0,1 1 0,-1 0 16</inkml:trace>
  <inkml:trace contextRef="#ctx0" brushRef="#br0" timeOffset="15312.02">11134 13589 0,'0'0'16,"0"-21"-16,0-21 0,0 20 0,0 1 16,-22 0-16,1 21 0,0 0 15,0 0-15,0 0 16,0 21-16,-1 22 0,1-22 15,0 21-15,0 0 0,0 1 0,0-1 16,-1 0-16,1 1 0,0 20 16,0-20-16,0-1 0,21 0 0,-21-21 15,21 22-15,0-22 0,0 0 16,0 0-16,0 0 0,0 1 0,0-1 16,21-21-16,0 0 0,0 0 15,0 0-15,0-21 16,1 21-16</inkml:trace>
  <inkml:trace contextRef="#ctx0" brushRef="#br0" timeOffset="15515.02">10541 13907 0,'0'0'15,"-21"0"-15,42 0 31,0 0-31,0 0 0,22 0 16,-22 0-16,21 0 0,0 0 16,1 0-16,-1 0 0,0 0 0,1 0 15,-1 0-15,0 0 0,-20 0 0,20 0 16,0 0-16</inkml:trace>
  <inkml:trace contextRef="#ctx0" brushRef="#br0" timeOffset="15867.86">11176 13991 0,'0'0'0,"0"21"0,0 1 16,21-22 15,0 0-31,0 0 16,1 0-16,20-22 0,-21 1 0,0 21 15,0-21-15,1 0 0,-1 21 16,0-21-16,0 0 0,-21-1 15,0 1-15,0-21 0,0 21 16,0 0-16,0-1 0,-21 1 16,0 21-16,-22 0 0,22 21 15,0 1-15,0-22 0,0 21 16,0 21-16,-1-21 0,1 0 0,0 22 16,0-22-16,21 0 0,0 21 15,0-20-15,0-1 0,0 0 0,0 0 16,21 0-16,0-21 0,0 21 15,1-21-15,-1 0 0,0 0 0,21 22 16,-21-22-16,1 0 0,20 0 0,-21 0 16,21-22-16,-20 1 15,20 21-15</inkml:trace>
  <inkml:trace contextRef="#ctx0" brushRef="#br0" timeOffset="16631.78">11705 13885 0,'0'0'0,"0"-21"0,21-42 31,0 63-31,1-21 16,-1 21-16,0-22 16,0 22-16,0 0 0,0 0 0,1 0 15,-1 22-15,0-1 0,0 0 16,0 0-16,0 0 0,1 0 16,-22 1-16,0-1 0,0 21 0,0-21 15,0 0-15,-22 1 0,22-1 16,-21 0-16,-21 0 0,21 0 0,0 0 15,-1 1-15,1-22 0,0 21 16,0-21-16,42 0 31,0 0-31,0-21 16,1-1-16,-1 1 0,0 0 0,0 0 16,21 0-16,-20 0 0,20-22 15,0 22-15,1-21 0,-22 21 0,21-1 16,0-20-16,-20 21 0,-1 0 15,0 0-15,0 21 0,-21-22 16,-21 44 15,21-1-31,-21 0 0,0 0 0,-1 0 16,22 22-16,-21-22 0,21 21 16,-21-21-16,21 0 0,0 22 0,0-22 15,0 0-15,0 0 0,0 0 0,21 1 16,0-1-16,1 0 0,-1 0 15,0-21-15,0 0 0,21 21 0,-20-21 16,-1 0-16,21 0 0,-21 0 16,22 0-16,-22-21 0,0 0 15,21 21-15,-21-21 0,1 0 0,-1-22 16,0 22-16,0-21 0,0 21 16,0-22-16,1 1 0,-1-22 0,0 22 15,0-21-15,0 20 0,-21-20 16,0 20-16,21 1 0,-21 0 0,22-1 15,-22 22-15,0 0 0,0 0 0,0 42 32,-22 21-32,1-20 15,0 20-15,21 0 0,-21 22 16,21-22-16,-21 0 0,21 22 16,0-22-16,-21 1 0,21-1 0,-22-21 15,22 21-15,0 1 0,0-22 16,0 0-16,0 0 0,0 0 0,0 1 15,22-22 1,-1 0-16,0 0 0,0 0 16,0 0-16,0 0 0,1-22 0,-1 1 15,0 21-15,0-21 0,0 0 16</inkml:trace>
  <inkml:trace contextRef="#ctx0" brushRef="#br0" timeOffset="16859.82">12806 13864 0,'21'0'47,"0"0"-47,0 0 0,22 0 16,-22-21-16,21 21 0,0 0 15,1 0-15,-1 0 0,-21 0 0,22-21 16,-1 21-16,0 0 16,1 0-16,-22 0 0,21 0 0</inkml:trace>
  <inkml:trace contextRef="#ctx0" brushRef="#br0" timeOffset="17179.06">14457 13758 0,'0'0'0,"0"-21"31,-21 21-15,-1 21-16,22 1 15,-21-1-15,0 0 0,21 21 0,-21-21 16,0 1-16,21 20 0,-21-21 16,21 0-16,-22 0 0,22 1 0,-21-1 15,0 0-15,21 0 0,0 0 16,0 0-16,21-21 47</inkml:trace>
  <inkml:trace contextRef="#ctx0" brushRef="#br0" timeOffset="17586.99">14965 13716 0,'0'0'0,"0"-21"0,-43 21 15,22 0-15,0 0 0,0 0 16,-21 0-16,-1 0 0,22 0 0,-21 0 15,21 21-15,-1 0 0,-20-21 16,42 21-16,-21 1 0,21-1 16,-21 0-16,21 0 0,0 0 15,0 0-15,21-21 0,0 22 16,0-22-16,0 21 0,1-21 0,-1 0 16,0 0-16,0 21 0,0-21 15,0 0-15,1 0 0,-1 21 0,0-21 16,-21 21-16,21-21 0,-21 21 15,21-21-15,-21 22 0,0-1 16,0 0-16,-21 0 16,0-21-1,0 0-15,0 0 0,-1 21 16,-20-21-16,21 0 0,0 0 0,-22 0 16,22 0-16,0 0 0,0 0 15,0 0-15,0 0 16,-1-21-16,22 0 15,0 0-15,0 0 16</inkml:trace>
  <inkml:trace contextRef="#ctx0" brushRef="#br0" timeOffset="17799.75">14309 13335 0,'0'21'31,"21"-21"-15,-21 21 0,21-21-16,0 0 0,0 0 15,0 0-15,1 0 0</inkml:trace>
  <inkml:trace contextRef="#ctx0" brushRef="#br0" timeOffset="18400.03">16531 13483 0,'0'0'0,"0"-21"0,0 0 0,0 0 16,0 0-16,-21-1 16,0 1-16,0 21 15,-1 0-15,1 0 16,21 21-16,-21 1 0,21-1 0,-21 0 16,0 21-16,21 1 0,0-1 15,-21 21-15,-1-20 0,1-1 0,21 0 16,0 1-16,-21-1 0,0 0 0,21 1 15,-21-22-15,21 21 0,0-21 16,0 1-16,0-1 0,0 0 0,0 0 16,0 0-1,21-21 1,0-21-16,0 0 0,-21 0 16</inkml:trace>
  <inkml:trace contextRef="#ctx0" brushRef="#br0" timeOffset="19289">16023 13822 0,'-21'0'0,"42"0"0,-63 0 0,21 0 15,42 0 1,0 0 0,21 0-16,1-21 0,-1 0 15,0 21-15,22-22 0,-1 22 0,1-21 16,-1 21-16,1-21 0,-1 0 15,1 21-15,-22-21 0,0 21 0,1 0 16,-1 0-16,-21 0 0,0 0 16,1 0-16,-22 21 15,0 0-15,0 0 16,0 0-16,0 1 0,-22-1 0,1 21 16,21-21-16,-21 0 0,21 1 0,-21-1 15,21 21-15,-21-21 16,21 0-16,0 1 0,0-1 15,0 0-15,0 0 16,21-21-16,0 0 0,0 0 16,0 0-16,1 0 0,-1 0 0,0 0 15,0-21-15,0 0 0,22 0 16,-22 21-16,0-43 0,-21 22 0,0 0 16,0 0-16,0-22 0,0 22 15,0-21-15,0 21 0,-21-22 0,0 22 16,-1 0-16,1 0 0,-21 21 15,21-21-15,0 21 0,-1 0 16,44 0 15,-1 0-31,21 0 0,-21 0 16,22 0-16,-1 0 0,0 0 16,1 0-16,-1 0 0,0 0 0,22 0 15,-22 0-15,0 0 0,1 0 16,-1 0-16,-21 0 0,0 0 0,1 21 15,-1-21-15,-21 21 0,0 0 16,0 0-16,0 1 0,-21-1 16,-1 0-16,1 0 0,0 0 15,0 0-15,0 1 0,0-1 16,-1 0-16,22 0 0,0 0 0,0 0 16,0 1-16,0-1 0,0 0 15,0 0-15,0 0 0,22-21 0,-1 21 16,0-21-16,21 0 0,-21 0 15,22 0-15,-22 0 0,21 0 0,-21 0 16,22 0-16,-1 0 0,0-21 0,-20 0 16,20 0-16,0 0 0,-21 0 15,1-22-15,-1 22 0,0-21 0,-21-1 16,0 1-16,0 0 0,0-1 16,0 1-16,0 0 0,-21 21 0,0-22 15,-1 22-15,1 21 0,-21-21 16,21 21-16,0 0 0,-22 0 15,22 0-15,0 0 0,-21 21 16,20 0-16,1 0 0,0 1 0,0 20 16,0-21-16,21 0 0,0 0 15,0 1-15,0-1 0,0 0 0,0 0 16,21 0-16,0-21 0,0 0 16,0 0-16,22 0 0,-22 0 15</inkml:trace>
  <inkml:trace contextRef="#ctx0" brushRef="#br0" timeOffset="19940.25">19177 13462 0,'0'0'0,"0"-21"0,-21 0 0,0 0 16,21-1 0,-22 22-16,1 22 15,0-22 1,21 21-16,-21 0 0,21 21 16,-21 1-16,0-1 0,21 0 0,-22 1 15,22-1-15,-21 0 0,0 1 16,21-1-16,0 0 0,0 1 0,-21-1 15,21-21-15,-21 21 0,21-20 16,0-1-16,0 0 0,0 0 0,0 0 16,0 0-16,-21-21 15,21-21 1,0 0 0,0 0-16,0 0 15,0-22-15,0 22 0,0 0 16,21 0-16,0 0 0,0-22 15,-21 22-15,42 0 0,-20 0 0,-1 0 16,0 0-16,21-1 0,-21 22 0,22 0 16,-22 0-16,21 0 0,1 0 15,-1 0-15,-21 0 0,43 43 16,-22-22-16,-21 21 0,-21-21 16,0 1-16,0-1 0,0 21 0,0-21 15,-21 0-15,0 1 0,0-1 16,-22 0-16,22 0 0,-21-21 0,-1 21 15,1-21-15,0 0 0,21 21 0,-22-21 16,1 0-16,21 0 16,0 0-16,-1 0 0,1 0 0,0 0 15,0 0-15,0 0 0,0 0 32,21-21-17,21 21 1,0-21-16,0 21 0,0 0 0</inkml:trace>
  <inkml:trace contextRef="#ctx0" brushRef="#br0" timeOffset="20228.02">19643 13822 0,'0'0'0,"0"-21"0,21 0 0,-21 42 47,0 0-47,0 21 16,0-21-16,0 1 0,0-1 15,-21 0-15,21 0 0,0 0 0,-22 0 16,22 1-16,-21-1 0,0 0 16,21 0-16,-21-21 15,21 21 1,0-42-1,21 21 1,0 0-16,0 0 0,1-21 16,-1-21-16</inkml:trace>
  <inkml:trace contextRef="#ctx0" brushRef="#br0" timeOffset="20584.66">19939 13526 0,'0'0'0,"0"-22"0,0 1 16,0 0-16,-21 21 0,0 0 15,-1-21-15,1 21 0,0 0 0,0 0 16,0 0-16,0 0 0,-1 0 16,22 21-16,0 0 0,-21-21 15,21 21-15,0 1 0,0-1 16,21 0-16,1-21 16,-1 0-16,0 0 0,0 0 15,0 0-15,0 0 0,-21-21 16,22 21-16,-1-21 0,0 21 15,-21-22-15,0 1 0,21 21 0,-21-21 16,0 0-16,0 0 0,0 0 16,-21 21-16,0-22 15,0 22-15,-1 0 0,1 0 0,0 0 16,0 0-16,0 0 0,0 0 16,-1 22-16,1-22 0,21 21 15,-21 0-15,21 0 0,0 0 0,0 0 16,0 22-16,0-22 0,21 0 15,-21 0-15,21 0 0,1 1 0,-1 20 16</inkml:trace>
  <inkml:trace contextRef="#ctx0" brushRef="#br0" timeOffset="20705.14">20616 13949 0,'0'0'0,"21"-21"15</inkml:trace>
  <inkml:trace contextRef="#ctx0" brushRef="#br0" timeOffset="20816.02">20616 13737 0,'-63'-21'15,"42"0"-15,-1 21 16,1 0-16,-21 0 0,21 0 0,0 0 16,-1 21-16,-20-21 0,21 21 15,0 0-15,-22 22 0,22-22 0,0 0 16,0 0-16,-21 0 0</inkml:trace>
  <inkml:trace contextRef="#ctx0" brushRef="#br0" timeOffset="21065.25">20129 14076 0,'43'0'16,"-22"0"-16,0 0 15,0 0-15,0 0 0,1 0 0,20 0 16,-21 0-16,0 0 0,22 0 16,-22-21-16,0 0 0,0 21 0,0-22 15,0 1-15,1 0 0,-1 0 16,-21 0-16,21 21 0,-21-21 0,21-1 15,-21 1-15,0 0 16,0 42 31,0 0-47,-21 1 0,21-1 16,-21 0-16,0 0 0,21 0 15,-22 0-15,1 1 0,21 20 0,-21-21 16,0 21-16</inkml:trace>
  <inkml:trace contextRef="#ctx0" brushRef="#br0" timeOffset="21534.81">20383 14542 0,'0'63'16,"0"64"0,0-85-16,0 22 0,0-22 15,0 22-15,0-1 0,-21 1 0,21-1 16,0 22-16,-21-22 0,21 1 16,0-1-16,0 1 0,0-1 0,0 1 15,-21-1-15,21-20 0,0 20 16,0 1-16,0-22 0,0 0 15,0 1-15,0-1 0,0 0 0,0 1 16,0-22-16,0 0 0,0 0 16,-21-21-16,0 0 15,-1 0-15,1-21 0,0 0 0,0 0 16,0 0-16,-22-22 0,22 1 16,-21 0-16,21-1 0,-22 1 0,1-22 15,21 1-15,-21-1 0,20 1 16,22-1-16,0 1 0,0-22 0,0 1 15,22 20-15,20-21 0,-21 1 0,0 20 16,22-20-16,-1-1 16,0 21-16,1 1 0,-1-22 0,21 22 15,-20-1-15,-1 22 0,22-22 16,-22 22-16,0 0 0,1 21 0,-22-22 16,21 22-16,22 0 0,-43 0 15,0 21-15,0 0 0,0 0 16,-21-21-16,21 21 15,1 0 32,-1 0-31</inkml:trace>
  <inkml:trace contextRef="#ctx0" brushRef="#br0" timeOffset="22284.02">20616 13822 0,'0'-21'16,"-21"21"-1,0 0 1,0 0-16,0-21 16,-1 21-16,1 0 15,0 0-15,0 0 0,0 0 16,0 0-16,-1 0 0,1 0 0,0 0 16,0 0-16,0 0 0,0 21 15,-1-21-15,1 21 0,0 0 0,0-21 16,0 21-16,0 0 15,21 1-15,0-1 0,-22-21 0,22 21 16,-21 0-16,21 0 0,0 0 16,0 1-16,0-1 0,0 0 15,0 0-15,21-21 16,1 0-16,-1 0 16,0 0-16,0 0 0,0 0 0</inkml:trace>
  <inkml:trace contextRef="#ctx0" brushRef="#br0" timeOffset="32997.04">698 15600 0,'0'-21'31,"-21"0"-16,21-1-15,0 1 16,0 0-16,-21-21 16,42 42-16,-21-21 0,21 21 15</inkml:trace>
  <inkml:trace contextRef="#ctx0" brushRef="#br0" timeOffset="33284.03">889 15367 0,'42'0'31,"-21"0"-31,1-21 0,-1 21 0,0 21 16,-21 0-16,0 22 0,0 20 15,0-21-15,0-20 0,0 20 0,0-21 16,0 21-16,-21-20 0,0 20 16,-1-21-16,1 21 0,-21 1 15,21-22-15,0 21 0,-22 1 0,22-22 16,-21 0-16,21 0 0,-1 0 16,-20 0-16,21-21 0,0 0 15,0 0-15,-1 0 0,1 0 16,0 0-16,0-21 0,0 0 15,0 0-15,21 0 0,0 0 16,-22 42-16,1-64 0,21 22 0,-42-21 16,42 21-16,0 0 0,21-1 0,21 1 15,-20 21-15,-1-21 0,21 0 16,-21 21-16,22 0 0,-22 0 16,0 0-16,0 0 0</inkml:trace>
  <inkml:trace contextRef="#ctx0" brushRef="#br0" timeOffset="33423.82">804 15896 0,'0'21'15,"0"-42"-15,0 64 0,0-22 0,0 0 0,0 0 16,0 0 0,0 0-16,0 1 0,21-22 0,-21 21 15,22-21 1,-1 0 0,-21-21-16,0-1 15,21 1-15</inkml:trace>
  <inkml:trace contextRef="#ctx0" brushRef="#br0" timeOffset="33789.07">720 15431 0,'0'-22'31</inkml:trace>
  <inkml:trace contextRef="#ctx0" brushRef="#br0" timeOffset="33891.06">825 15388 0,'22'0'15,"-1"0"1,0 0 0,-21 21-1,0 1 1,0-1-16</inkml:trace>
  <inkml:trace contextRef="#ctx0" brushRef="#br0" timeOffset="34468.96">720 15790 0</inkml:trace>
  <inkml:trace contextRef="#ctx0" brushRef="#br0" timeOffset="34595.97">804 15960 0,'0'21'0,"21"0"16,-21 0-16,0 0 16,22-21-16,-1 22 0,-21-1 15,21-21-15,-21 21 0,21-21 16,-21 21-1</inkml:trace>
  <inkml:trace contextRef="#ctx0" brushRef="#br0" timeOffset="34906.87">1397 15748 0</inkml:trace>
  <inkml:trace contextRef="#ctx0" brushRef="#br0" timeOffset="35060.07">1397 15706 0,'0'0'15,"-21"0"1,0 0-16,-1 21 16,1-21-16,21 21 0,-21 0 15,0-21-15,21 21 16,0 1 0,21-22-1,0-22-15,0 22 16,1 0-16</inkml:trace>
  <inkml:trace contextRef="#ctx0" brushRef="#br0" timeOffset="38219.9">2371 15282 0,'0'0'0,"0"-21"15,21 0-15,-21 0 16,0 0-16,0 0 16,0-1-1,-21 22 1,-1 22-16,22-1 15,-21 0-15,0 21 0,0-21 16,21 22-16,-21-1 0,0 0 16,-1 1-16,1-1 0,0 0 0,0 1 15,21-1-15,-21 0 0,21-20 16,-21 20-16,21-21 0,0 0 0,0 22 16,0-22-16,0 0 15,0 0-15,21-21 16,0 0-16,0 0 15,0 0-15,0-21 16,-21 0-16,22 0 0,-1 21 0</inkml:trace>
  <inkml:trace contextRef="#ctx0" brushRef="#br0" timeOffset="38495.03">2011 15558 0,'0'0'16,"-21"21"0,42-21-1,0 0-15,0 0 16,0 0-16,0-21 0,1 21 15,-1 0-15,0 0 0,0 0 16,0-22-16,0 22 0,1 0 0,-1 0 31,0 0-31</inkml:trace>
  <inkml:trace contextRef="#ctx0" brushRef="#br0" timeOffset="38885.89">2561 15621 0,'0'0'0,"0"21"15,21-21 17,0 0-17,-21-21-15,22 0 0,20 21 16,-21-21-16,0 0 0,0-1 15,1 1-15,-1 21 0,0-21 0,0 0 16,-21 0-16,21 0 0,-21-1 16,-21 22-1,0 0-15,-21 22 16,20-1-16,1 0 0,-21 0 16,21 0-16,0 0 0,-1 22 15,1-22-15,0 0 0,0 21 0,21-20 16,-21-1-16,21 0 0,0 0 0,0 0 15,0 0-15,21-21 0,0 22 16,0-1-16,0-21 0,1 0 16,-1 0-16,21 0 0,-21 0 15,0 0-15,1 0 0,20-21 0,-21-1 16,21 22-16</inkml:trace>
  <inkml:trace contextRef="#ctx0" brushRef="#br0" timeOffset="39691.07">3154 15558 0,'-21'-22'16,"21"1"-1,-22 21-15,22-21 16,22 21 0,-1 0-16,0 0 15,0 0-15,0 21 0,0-21 16,-21 21-16,0 1 0,22-1 15,-22 0-15,0 0 0,0 0 0,0 0 16,0 1-16,-22-1 0,1 0 16,0 0-16,21 0 0,-21 0 0,0 1 15,0-1-15,21 0 16,0-42 15,21 21-31,0-21 16,0-1-16,0 1 0,0 0 15,1 0-15,20 0 0,-21-22 16,0 22-16,0 0 0,-21 0 16,22 0-16,-1 0 0,-21-1 0,21 1 15,-21 0-15,0 0 16,0 42 15,0 0-15,-21 0-16,21 1 0,-21-1 0,21 21 15,-22-21-15,22 0 0,0 22 16,0-22-16,0 0 0,0 0 16,0 0-16,0 22 0,0-22 15,0 0-15,22 0 0,-1-21 16,0 0-16,21 0 16,-21 0-16,1 0 0,-1 0 0,21-21 15,-21 21-15,22-21 0,-1-21 16,-21 20-16,21 1 0,1-21 0,-22 21 15,21-22-15,-21 1 0,22 0 16,-22-1-16,0 1 0,0-21 0,-21 20 16,0 1-16,21 0 0,-21-1 15,0 22-15,0 0 0,0 0 0,0 0 16,0-1-16,0 44 31,-21-1-31,21 0 0,-21 21 0,21 1 16,0-1-16,0 0 0,-21 1 15,21-1-15,-21 0 0,21 1 0,0-1 16,0 0-16,0-21 0,0 22 16,0-22-16,0 0 0,0 21 0,0-20 15,0-1-15,0 0 16,21-21-16,0 0 0,0 0 16,0 0-1,-21-21-15,22 0 0,-22-1 16,21 1-16,0 0 15</inkml:trace>
  <inkml:trace contextRef="#ctx0" brushRef="#br0" timeOffset="39875.01">3810 15558 0,'21'0'15,"0"0"1,0 0-16,1 0 0,-1 0 16,0 0-16,0 0 0,0 0 15,0 0-15,-21-22 0</inkml:trace>
  <inkml:trace contextRef="#ctx0" brushRef="#br0" timeOffset="39933.04">4233 15473 0</inkml:trace>
  <inkml:trace contextRef="#ctx0" brushRef="#br0" timeOffset="40728.14">5080 15579 0,'0'84'15,"0"-41"-15,0-22 16,0 0-16,21 21 0,0-20 16,-21-1-16,21 0 0,22 0 0,-22 0 15,21 0-15,1-21 0,-1 0 16,0 0-16,22 0 0,-22 0 0,22-21 16,-1 0-16,-21 0 0,22 21 15,-1-21-15,-20-22 0,-1 22 0,22 0 16,-43 0-16,21 0 0,0-22 15,-20 22-15,-1 0 0,0 0 0,-21 0 16,0 0-16,0-1 16,-21 44 15,21-1-31,-21 0 0,-1 0 16,22 0-16,-21 0 0,21 1 0,0-1 15,0 0-15,0 0 0,0 0 16,0 0-16,0 1 0,0-1 0,21 0 15,-21 0-15,22-21 0,-1 21 16,0-21-16,0 0 0,0 0 0,0 0 16,1 0-16,-1 0 15,0 0-15,0-21 0,0 0 0,0 21 16,-21-21-16,22 0 0,-22-1 16,21 1-16,-21 0 0,0 0 15,0 0-15,0 0 31</inkml:trace>
  <inkml:trace contextRef="#ctx0" brushRef="#br0" timeOffset="41216">5715 15282 0,'0'0'0,"21"-63"31,-21 42-31,-21 0 16,0-1-16,0 22 15,-1 0-15,-20 0 0,21 0 0,0 0 16,-22 0-16,22 0 0,-21 0 15,0 22-15,-1-1 0,22 0 0,-21 0 16,21 21-16,-22 1 0,22-22 16,0 21-16,0 1 0,21-1 0,-21 0 15,21 1-15,-22-22 0,22 21 16,0-21-16,0 22 0,0-22 0,0 21 16,0-21-16,0 0 0,22 1 15,-1-1-15,0 0 0,0-21 0,21 21 16,1 0-16,-1-21 0,0 0 15,1 0-15,20 0 0,1 0 16,-1-21-16,-20 0 0</inkml:trace>
  <inkml:trace contextRef="#ctx0" brushRef="#br0" timeOffset="42527.77">6265 15515 0,'0'0'0,"0"-21"0,0 0 31,-21 21-31,0 0 16,0 0-16,0 21 16,-1 0-16,1-21 0,0 21 15,0 1-15,0-1 16,21 0-16,-21 0 0,-1 0 0,1 22 16,0-22-16,0 0 0,0 0 0,21 0 15,-21 0-15,21 1 0,0-1 16,0 0-16,0 0 0,0 0 0,21 0 15,0-21-15,0 22 0,0-22 16,0 0-16,1 0 0,-1 0 0,21 0 16,-21 0-16,0-22 0,22 22 15,-22-21-15,0 0 0,21 0 0,-20 0 16,-1 0-16,0-1 0,0 1 16,0-21-16,-21 21 0,0 0 0,0-22 15,0 22-15,0-21 16,0 21-16,-21-1 0,0 1 0,0 0 15,0 0-15,-1 0 0,1 21 16,0 0-16,0 0 0,0 0 16,-22 21-16,22 0 0,0-21 0,0 21 15,21 0-15,-21 1 0,21-1 16,-21 0-16,21 0 0,0 0 16,0 0-16,0 1 15,21-22-15,0 0 0,0 0 16,0 0-16,0 0 0,1 0 0,-1 0 15,21 0-15,-21 0 0,0 0 0,22-22 16,-22 22-16,21-21 0,-21 21 16,22-21-16,-22 0 0,21 21 15,-21-21-15,22 0 0,-22 21 0,21-22 16,-21 22-16,1 0 0,-1 0 16,0 0-16,0 0 15,-21 22 1,0-1-16,0 0 0,0 0 15,0 0-15,-21 0 0,21 1 0,0-1 16,0 0-16,-21 0 0,21 0 16,-21-21-16,21 21 0,-22 1 0,22-1 15,0-42 32,0-1-47,0 1 16,22 21-16,-1-21 0,0 0 0,-21 0 15,21 0-15,21-1 0,-20 1 16,-1 0-16,21 0 0,-21 0 0,22 0 16,-22-1-16,21 22 0,-21 0 15,0 0-15,1 0 0,-22 22 16,0-1-16,0 0 16,0 0-16,0 0 0,0 0 0,0 1 15,0-1-15,-22 0 0,22 0 0,0 0 16,0 0-16,0 1 15,0-1-15,22-21 0,-1 21 16,0-21-16,0 0 16,0 0-16,0 0 0,22 0 0,-22-21 15,0 21-15,0-21 0,0-1 16,1 22-16,20-21 0,-21-21 0,0 21 16,0 0-16,22-22 0,-22 1 0,0 0 15,0-1-15,0-20 0,1 20 16,-1-20-16,0 21 0,0-1 15,-21-20-15,0 42 0,21-22 0,-21 22 16,0 0-16,0 0 0,-21 42 31,21 0-31,-21 21 16,0 1-16,0-1 0,21 0 16,-22 1-16,1-1 0,21 0 0,0 1 15,0-1-15,-21 0 0,21 1 0,0-22 16,0 21-16,0-21 0,0 1 15,0-1-15,0 0 0,0 0 0,21-21 16,-21 21-16,21-21 16,1 0-16,-1 0 0,0 0 0,0 0 15,0-21-15,22 21 0,-22-21 16,0 0-16,0 0 0,21-1 16,-20 1-16,-1 21 0</inkml:trace>
  <inkml:trace contextRef="#ctx0" brushRef="#br0" timeOffset="42759.64">7408 15494 0,'0'0'0,"-21"21"0,0-21 16,42 0 15,0 0-31,0 0 0,22 0 15,-22 0-15,0 0 0,21-21 16,-20 21-16,-1 0 0,21-21 16,-21 21-16,0 0 0,1 0 0,-22-21 15,21 21-15,0 0 16,0 0-16</inkml:trace>
  <inkml:trace contextRef="#ctx0" brushRef="#br0" timeOffset="43611.29">8424 15727 0,'21'-21'16,"-21"0"-16,0-1 0,0 1 15,0 0-15,0 0 0,0 0 0,0 0 16,0-1-16,0 1 0,0-21 16,-21 21-16,0 0 0,0-1 0,0 1 15,0 0-15,-1 0 0,1 21 16,0 0-16,0 0 0,0 0 0,0 0 16,-1 0-16,1 21 0,-21 0 15,21 0-15,0 1 0,-1-1 16,1 0-16,0 21 0,0-21 0,0 1 15,0 20-15,-1-21 0,22 0 16,0 22-16,0-22 0,0 0 0,0 0 16,0 0-16,22-21 0,-1 21 15,-21 1-15,21-22 0,21 0 0,-21 0 16,1 0-16,-1 0 0,0 0 0,0 0 16,21 0-16,-20-22 0,-1 1 15,0 21-15,0-21 0,0 0 16,0 0-16,22 0 0,-43-22 0,21 22 15,0 0-15,0-21 0,0 20 16,-21 1-16,22 0 0,-1 0 16,-21 0-16,0 0 0,0-1 0,0 44 31,0-1-15,-21 0-16,21 0 0,0 0 0,0 22 15,-22-22-15,22 0 0,0 0 16,-21 21-16,21-20 0,0-1 0,0 0 15,0 0-15,0 0 0,0 0 16,0 1-16,21-22 16,1 0-16,-1 21 0,0-21 0,0 0 15,0 0-15,22 0 0,-22 0 16,21-21-16,-21 21 0,22-22 0,-22 1 16,21 0-16,0 0 0,-20 0 15,-1 0-15,21-1 0,-21 1 0,0 0 16,1-42-16,-1 41 15,-21 1-15,-21 42 47,-1 1-47,22-1 0,-21 0 16,21 0-16,0 0 0,0 0 16,0 1-16,0-1 0,0 0 0,0 0 15,0 0-15,21-21 16,1 21-16,-1-21 15,0 0-15,0 0 0,0 0 0,0 0 16,1-21-16,-1 0 0,0 0 16,0 21-16,21-21 0,-20 0 0</inkml:trace>
  <inkml:trace contextRef="#ctx0" brushRef="#br0" timeOffset="43980.08">9165 15155 0,'0'0'0,"-21"0"0,-21 0 0,20 0 16,-20 0-16,21 0 0,-21 0 0,20 22 15,1-1-15,21 0 16,-21 0-16,21 0 0,0 0 0,0 1 16,21-1-1,0-21-15,1 0 0,20 0 0,-21 0 16,0 0-16,0 0 0,22 0 15,-22 0-15,0 0 0,0-21 0,0-1 16,1 22-16,-22-21 0,0 0 16,0 0-16,0 0 0,0 0 15,0-1-15,-22 1 0,1 21 0,0 0 16,0-21-16,0 21 0,-22 0 16,22 0-16,0 21 0,0 0 0,0 1 15,0-1-15,21 0 0,0 0 16,0 0-16,0 22 0,0-22 0,0 0 15,0 0-15,0 0 0,0 0 16,21 1-16,0-22 0,0 21 0,0-21 16,22 0-16</inkml:trace>
  <inkml:trace contextRef="#ctx0" brushRef="#br0" timeOffset="44463.81">9546 15452 0,'0'0'0,"-21"0"32,0 0-17,21 21-15,0 0 0,0 0 16,0 0-16,0 1 0,0-1 16,0 0-16,0 0 0,0 0 0,0 0 15,0 1-15,0-1 16,0 0-16,-21-21 0,21 21 15,0 0-15,0-42 47,0 0-47,0 0 16,0 0-16,0-1 0,0 1 16,21 0-16,0-21 0,-21 21 0,21-22 15,21 22-15,-20-21 0,20 21 16,-21-1-16,21 1 0,1 0 15,20 0-15,-20 0 0,-1 21 0,0 0 16,1 0-16,-1 21 0,0 0 0,-21 0 16,-21 0-16,0 1 0,0 20 15,0-21-15,0 21 0,0-20 16,0 20-16,-21-21 0,0 0 0,0 0 16,0 1-16,0-1 0,-1 0 15,1 0-15,21 0 0,-21-21 16,21-21 15</inkml:trace>
  <inkml:trace contextRef="#ctx0" brushRef="#br0" timeOffset="45232.37">11980 15282 0,'-21'0'0,"42"0"47,0-21-32,1 21-15,-1-21 0,0 0 16,0 21-16,0-21 0,0 0 16,22-1-16,-22 1 0,0 0 0,-21 0 15,0 0-15,0 0 0,-21-1 16,0 22-16,0 0 0,-22 0 16,1 0-16,0 0 0,-22 0 0,22 0 15,-1 22-15,-20-22 0,42 21 16,-22 0-16,22 0 0,0 0 0,0 0 15,21 22-15,0-22 0,0 0 16,0 0-16,21 0 0,0 1 0,22-1 16,-22 21-16,21-21 0,0 0 15,1 1-15,-1-1 0,0 0 16,1 21-16,-22-21 0,21 1 16,-21-1-16,-21 0 0,0 0 0,0 0 15,-21 22-15,0-22 0,-21-21 0,-1 21 16,-20 0-16,-1 0 0,1-21 15,-1 21-15,22-21 0,-21 0 0,-1 0 16,22 0-16,-1 0 0,1 0 16,0 0-16,-1 0 0,22-21 0,-21 21 15,21-21-15,0 0 0,21 0 0,0-22 16,0 22-16,0 0 0,0-21 16,0-1-16,21 22 0,-21-21 0,21 21 15,0 0-15,21-1 16,-20 1-16,-1 0 0,21 0 0,-21 21 15,22 0-15,-22 0 0,21 0 16,-21 0-16,22 0 0,-1 0 0,-21 0 16,21 0-16,1 0 0</inkml:trace>
  <inkml:trace contextRef="#ctx0" brushRef="#br0" timeOffset="45619.15">12552 15388 0,'0'21'47,"-21"1"-47,21-1 0,-22 0 16,22 0-16,-21 0 0,21 22 0,0-22 15,-21 21-15,0 0 0,0 1 16,0 63-16,-1-43 0,1 1 15,0-1-15,0 1 0,0 20 16,0-20-16,-1 20 0,1-20 0,-21 21 16,21-1-16,0-20 0,-22-1 15,22 22-15,0-22 0,-21 1 16,20-1-16,1 1 0,-21-22 0,21 22 16,0-22-16,-1 0 0,-20-20 15,21-1-15,0 21 0,0-42 0,21 21 16,-22-21-16,22-21 15,0 0 1,22 0-16,-1-22 0,0 1 16,21 0-16,-21-22 0,22 1 0,-1-22 15,0 22-15</inkml:trace>
  <inkml:trace contextRef="#ctx0" brushRef="#br0" timeOffset="45966.95">12446 15790 0,'0'-42'0,"0"84"0,0-105 0,0 21 0,0 20 16,0-20-16,0 21 0,0 0 0,0-22 16,0 22-16,0 0 0,21 0 15,0-21-15,0 20 0,1 1 0,-1 0 16,21 21-16,-21-21 0,22 0 16,-22 21-16,21 0 0,0 0 0,1 0 15,-1 0-15,-21 0 0,22 21 16,-22 0-16,0 0 0,-21 22 0,0-22 15,0 21-15,0-21 0,-21 22 16,0-22-16,-22 21 0,22-21 16,-21 22-16,21-22 0,-22 0 0,1 0 15,21-21-15,0 21 0,-22-21 16,22 0-16,21 21 0,-21-21 0,0 0 16,0 0-1,21-21-15,0 0 16,0 0-16,21 0 15,0 21-15,0-21 16,0 21-16,0-22 0</inkml:trace>
  <inkml:trace contextRef="#ctx0" brushRef="#br0" timeOffset="46503.64">13695 15388 0,'0'0'16,"0"-21"-16,0 0 0,0 0 0,0 0 16,0-1-16,0-20 0,0 21 0,-21 0 15,-1 0-15,1-1 0,0 1 16,0 0-16,0 21 0,0 0 0,-22 0 16,22 0-16,0 0 0,-21 0 15,20 21-15,-20 0 0,21 22 0,-21-22 16,20 21-16,1 1 0,-21-1 15,21 0-15,0 1 0,-1-1 16,1-21-16,21 21 0,0-20 0,0 20 16,0-21-16,0 0 0,21 0 15,1-21-15,-1 22 0,21-22 0,-21 0 16,22 0-16,-22 0 0,21 0 0,-21 0 16,22 0-16,-22-22 0,21 1 15,-21 0-15,0 0 0,22 0 16,-22 0-16,-21-22 0,21 22 0,0-21 15,0-1-15,-21 22 0,0-21 0,22 21 16,-22 0-16,21-1 16,-21 1-16,0 0 0,0 42 31,0 22-31,-21-22 0,-1 0 16,22 21-16,-21-21 0,21 22 0,0-22 15,0 0-15,-21 21 0,21-20 16,0-1-16,0 0 0,0 0 0,0 0 15,0 0-15,21-21 0,-21 22 16,21-22-16,1 0 0,-1 0 16,0 0-16,0 0 0,0 0 0,0-22 15,1 1-15,20 21 0</inkml:trace>
  <inkml:trace contextRef="#ctx0" brushRef="#br0" timeOffset="46787.48">14457 15261 0,'0'0'16,"0"-21"-16,0 0 0,0 0 0,0 0 0,-21-1 16,-1 1-16,1 0 0,0 21 15,0-21-15,0 21 0,-22 0 0,22 0 16,-21 0-16,21 21 0,-22 0 16,22 0-16,-21 22 0,21-22 0,0 21 15,-1 1-15,1-1 0,21 0 16,0 1-16,0-22 0,0 21 0,0-21 15,0 43-15,0-43 16,21 0-16,1 0 0,-1 0 16,0-21-16,42 22 0,-41-22 15,-1 0-15,21 0 0,-21 0 0,22 0 16,-22 0-16,21-22 0,-21 1 16,22 21-16,-22-21 0,21 0 0,0 0 15</inkml:trace>
  <inkml:trace contextRef="#ctx0" brushRef="#br0" timeOffset="47219.23">14859 15388 0,'-42'0'16,"20"0"0,22 21-16,22-21 31,-1 0-31,0 0 15,0 0-15,0 0 0,0 0 16,1-21-16,-1 0 0,0 21 0,0-21 16,0 0-16,0 0 0,-21-1 0,0 1 15,22 0-15,-22 0 16,0 0-16,0 0 0,0-1 0,0 1 16,-22 21-16,1 0 15,-21 0-15,21 0 0,0 0 16,-1 21-16,1 1 0,0-1 15,-21 0-15,21 21 0,-1 1 0,22-1 16,-21-21-16,0 21 0,21 1 16,-21-22-16,21 21 0,0-21 0,0 1 15,0 20-15,0-21 0,21 0 16,0 0-16,0-21 0,1 0 16,-1 22-16,0-22 0,0 21 15,0-21-15,22 0 0,-1 0 16,0-21-16,1 21 0,-22-22 15,0 22-15,21-21 0,-21 0 0,1 21 16,-1-21-16,0 21 0</inkml:trace>
  <inkml:trace contextRef="#ctx0" brushRef="#br0" timeOffset="47371.14">15452 15642 0,'0'0'0,"-43"0"32</inkml:trace>
  <inkml:trace contextRef="#ctx0" brushRef="#br0" timeOffset="47417.12">15430 15642 0,'-21'0'15</inkml:trace>
  <inkml:trace contextRef="#ctx0" brushRef="#br0" timeOffset="-210352.53">6498 9504 0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47:32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2985 0,'0'-22'47</inkml:trace>
  <inkml:trace contextRef="#ctx0" brushRef="#br0" timeOffset="1024.49">1778 296 0,'0'0'15,"0"-21"-15,0 0 0,-21 21 16,21-21-16,0 0 16,0 42 30,0 0-30,21 0-16,0 0 0,0 22 16,0-1-16,1-21 0,-1 22 15,0-1-15,-21 0 0,21 1 0,0-1 16,0 0-16,1 1 0,-1-22 16,-21 21-16,21 0 0,0-20 15,-21 20-15,21-21 0,-21 0 0,0 0 16,0 1-16,21-1 0,-21 0 15,0-42 17,0 0-17,0-1-15,0 1 0,0 0 16,0 0-16,0-21 0,0 20 16</inkml:trace>
  <inkml:trace contextRef="#ctx0" brushRef="#br0" timeOffset="1347.42">2307 212 0,'0'0'0,"0"-21"0,-21 21 31,0 21-31,0-21 0,-1 21 16,1 21-16,0-21 0,-21 22 0,21-1 15,-22 0-15,22 1 0,-21 20 16,21-20-16,-22 20 0,1-21 16,0 22-16,-1-1 0,22-20 0,-21 20 15,-1-20-15,22-1 16,-21 0-16,21-21 0,0 1 16,21-1-16,0 0 0,-22-21 0,22 21 15,22-21 16,-1-21-31,0 21 0,0-21 0,21 0 16,-20-22-16,-1 22 0</inkml:trace>
  <inkml:trace contextRef="#ctx0" brushRef="#br0" timeOffset="1715.68">2413 593 0,'21'0'16,"-21"21"-1,0 0-15,-21 0 0,21 22 16,0-22-16,0 0 0,0 21 16,0 22-16,-21-1 0,21-20 15,0 20-15,0 1 0,0 20 0,-21-20 16,21-1-16,-22 22 0,22 0 15,0-1-15,0 1 0,-21 0 0,21-1 16,-21 1-16,21-22 0,0 22 16,0-21-16,0-1 0,0 1 0,-21-1 15,21-21-15,0 22 16,0-22-16,0-21 0,0 22 0,0-22 16,0 0-16,0-42 31,21 0-31,-21 0 0,0-1 0,21-20 15,-21 0-15,21-1 0,1-20 16,-22-1-16</inkml:trace>
  <inkml:trace contextRef="#ctx0" brushRef="#br0" timeOffset="2060.19">2413 931 0,'0'0'16,"0"-42"-16,-21 0 0,0 21 0,42-22 15,-21 22-15,0 0 0,0 0 0,0 0 16,0-1-16,0 1 0,0 0 16,21 0-16,0 21 0,0-21 0,0 0 15,22 21-15,-22 0 0,21 0 16,1 0-16,-1 0 0,0 0 16,1 21-16,-1 0 0,0 0 0,-21 0 15,1 22-15,-1-22 0,-21 21 16,0 0-16,0 1 0,-21-1 0,-1 22 15,-20-43-15,21 21 16,-21 0-16,-1-20 0,1-1 0,0 0 16,-1 0-16,22 0 0,-21-21 15,21 0-15,-1 0 0,1 0 16,0 0-16,21-21 16,0 0-16,0 0 15,0 0-15,21 21 0,0-22 16</inkml:trace>
  <inkml:trace contextRef="#ctx0" brushRef="#br0" timeOffset="2639.47">3619 677 0,'0'0'16,"0"-21"-16,0 0 0,-21 0 16,0 0-16,0 21 0,21-21 0,-21-1 15,0 22-15,-1 0 0,1 0 16,-21 0-16,21 0 0,0 0 16,-22 0-16,22 22 0,0-1 15,-21 0-15,20 21 0,1-21 16,0 22-16,0-1 0,0 0 0,0 1 15,21-1-15,-22-21 0,22 22 16,0-1-16,0-21 0,0 0 16,0 0-16,0 1 0,22-1 0,-1 0 15,0-21-15,0 0 0,0 0 16,0 0-16,22 0 0,-22 0 0,21 0 16,1-21-16,-1 0 0,-21-1 15,21 1-15,1-21 0,-22 21 16,0-22-16,21 1 0,-20 0 0,-22-1 15,21 22-15,-21-21 16,21 21-16,-21 0 0,0-1 0,0 1 16,0 42-1,-21 1 1,0-1-16,21 21 0,0-21 16,0 22-16,-22-1 0,22 0 0,0-21 15,0 22-15,0-1 0,0-21 16,0 0-16,0 22 0,0-22 15,22 0-15,-1 0 0,0-21 16,0 0-16,0 0 0,0 0 16,1 0-16,20 0 0,-21 0 0,0-21 15,0 0-15,22 0 16,-22-22-16</inkml:trace>
  <inkml:trace contextRef="#ctx0" brushRef="#br0" timeOffset="2888.48">4191 487 0,'0'0'0,"0"-21"0,0-43 32,-21 85-17,21 1-15,0-1 16,0 0-16,0 21 0,0-21 16,0 22-16,0-1 0,-21 0 15,21 1-15,0-1 0,0 0 0,-22 1 16,22-1-16,0 0 0,0-20 15,0 20-15,0-21 0,0 0 16,0 0-16,0 1 0,22-22 31,-1-22-31,0 1 0,0 0 16,0 0-16</inkml:trace>
  <inkml:trace contextRef="#ctx0" brushRef="#br0" timeOffset="3395.65">4657 318 0,'-22'0'15,"1"0"-15,0 21 16,21 0-16,0 0 0,0 21 0,-21-20 16,21-1-16,0 21 0,0 0 15,-21 1-15,21-22 0,0 21 0,0 1 16,0-1-16,0 0 0,0 1 15,-21-1-15,21 0 0,0 1 16,0-22-16,-22 21 0,22-21 0,0 0 16,0 1-16,0-1 15,0 0-15,0-42 32,0 0-32,0-1 0,0 1 15,0 0-15,0-21 0,0-1 16,22 1-16,-1 0 0,0-1 0,0 1 15,0 0-15,0-1 0,22 22 16,-22-21-16,21 21 0,1 0 0,-22-1 16,21 22-16,0 0 15,-20 0-15,20 0 0,-21 0 0,0 0 16,0 22-16,1 20 0,-1-21 0,0 0 16,-21 22-16,0-1 0,0 0 15,0 1-15,0-1 0,0-21 16,0 21-16,-21-20 0,21-1 15,-21 21-15,-1-21 0,22 0 16,-21-21 0,0 0-1,21-21-15,-21 0 0,0 0 16,21 0-16,0-22 0,-21 22 0</inkml:trace>
  <inkml:trace contextRef="#ctx0" brushRef="#br0" timeOffset="3612.47">4064 635 0,'0'0'0,"21"0"31,0 0-15,0 0-16,1 0 0,-1 0 15,21 0-15,-21 0 0,22 0 0,-22 0 16,0-21-16,0 21 0,0 0 16,0 0-16</inkml:trace>
  <inkml:trace contextRef="#ctx0" brushRef="#br0" timeOffset="5139.97">6011 1101 0,'21'0'31,"1"-21"-15,-1-1-16,0 1 0,0 0 15,0 0-15,0-21 0,1-1 0,-1 1 16,21 0-16,-21-1 0,0 1 15,1 0-15,-1-1 0,0-20 0,-21 20 16,0-20-16,21 21 16,-21-22-16,0 22 0,0-1 0,0 22 15,0-21-15,0 21 0,0 0 16,-21 21 0,0 0-16,0 21 0,21 0 15,0 21-15,-22-21 0,1 22 16,0-1-16,21 0 0,0 1 0,-21 20 15,21-20-15,-21 20 16,0-21-16,21 22 0,0-1 0,0 1 0,-22-22 16,22 1-16,0-1 0,0 0 15,0 1-15,22-22 0,-1 0 16,-21 0-16,42 0 0,-21 0 16,0-21-16,22 0 0,-22 0 0,21 0 15,1-21-15,-22 0 0,21 21 16,0-21-16,-20-21 0,20 20 0,-21-20 15,0 21-15,0-21 0,1-1 16,-22 22-16,21-21 0,-21 21 16,0-1-16,0 1 0,0 0 0,0 0 15,-21 21 1,-1 0-16,1 0 0,0 0 0,0 0 16,0 21-16,0 0 15,21 0-15,-22 1 0,22-1 16,0 0-16,0 0 0,0 0 15,0 0-15,22 1 0,-1-1 16,0-21-16,0 0 0,0 0 16,22 0-16,-22 0 0,21 0 0,-21 0 15,22 0-15,-1 0 0,-21-21 16,21-1-16,1 1 0,-22 0 0,0 0 16,21 0-16,-20 0 0,-1-1 15,0 1-15,0 0 0,-21 0 16,21 21-16,-21-21 0,0 42 62,0 0-62,-21 0 0,21 0 16,0 1-16,0-1 0,0 0 0,0 21 16,0-21-16,0 1 0,0-1 15,0 0-15,0 0 0,0 0 0,21 0 16,0-21-16,1 22 15,-1-22-15,0 0 0,0 0 0,21 0 16,-20-22-16,-1 22 0,0-21 16,0 0-16,0 0 0,0 0 0,1 0 15,-1-22-15,0 22 16,0-21-16,-21-1 0,21 43 16,-21-21-16,0 0 0,0 0 15,0 0-15,0 0 16,0 42 15,0 0-15,0 0-16,0 21 0,0-20 0,0 20 15,0 0-15,0 1 0,0 20 16,0-21-16,0 22 0,0-1 16,0-20-16,0 20 0,0 1 0,0-1 15,0 1-15,0-1 0,0 22 16,0-22-16,21 22 0,1-21 15,-22-1-15,0 22 0,21-22 0,0 1 16,0 20-16,-21-20 0,0-1 0,21 22 16,-21-21-16,0-1 0,0 43 15,0-43-15,0-20 0,0-1 16,0 0-16,-21 1 0,0-22 16,0 0-16,0 0 0,-1-21 15,1 0-15,0 0 0,0 0 0,0-42 16,0 21-16,-1-22 15,1-20-15,21-1 0,-21 1 0,0-22 16,0 1-16,21-1 0,0-21 16,-21 21-16,21-20 0,0-1 15,0 21-15,0 0 0,0 1 0,0-1 16,0 22-16,21-22 0,-21 43 16,0-22-16,0 1 0,21 20 15,-21 1-15,21 0 0,0 20 16,-21 1-16,0-21 0,0 21 0,21 21 15,-21-21-15,22 21 0,-22-22 16,21 44 0,0-22 15</inkml:trace>
  <inkml:trace contextRef="#ctx0" brushRef="#br0" timeOffset="5696.44">9080 635 0,'22'0'15,"-44"0"-15,65-21 0,-22 0 0,0 0 16,0 21-16,-21-22 0,0 1 16,0 0-16,0 0 15,0 0-15,-21 21 0,0-21 0,0 21 16,0-22-16,-1 22 0,-20 0 16,21 0-16,-21 0 0,-1 22 0,1-1 15,0 0-15,-1 21 0,1-21 16,0 22-16,-1-1 0,-20 64 15,20-43-15,22 1 0,0-22 16,0 1-16,21 20 0,0-21 0,0 1 16,0-1-16,0 0 0,21 1 15,0-22-15,0 0 0,1 0 16,20-21-16,0 21 0,1-21 16,-1 0-16,21 0 0,-20 0 0,20 0 15,-20 0-15,20-21 0,-21 0 16,22 0-16,-22 0 0,1-22 0,-1 22 15</inkml:trace>
  <inkml:trace contextRef="#ctx0" brushRef="#br0" timeOffset="6416.36">9461 889 0,'0'0'0,"0"-42"0,0 21 0,0-1 15,0 1-15,0 0 0,-21 21 32,0 21-32,21 0 15,-21 22-15,21-22 16,-21 21-16,0-21 0,21 22 0,0-1 15,0-21-15,0 22 0,0-22 16,0 21-16,0-21 0,0 0 0,0 1 16,0-1-16,21-21 15,0 0-15,0 0 0,0 0 16,22 0-16,-22 0 0,0-21 16,0 21-16,0-22 0,-21 1 0,0 0 15,0 0-15,0-21 0,0 20 16,0 1-16,0-21 0,-21 21 0,0-22 15,0 22-15,0 0 0,-1 0 16,1 0-16,21 0 0,-21-1 16,21 1-16,0 0 15,21 21 1,0 0-16,1 0 0,20 0 16,-21 0-16,21 0 0,-20 0 0,20 0 15,21 0-15,-20 21 0,-22 0 16,21 1-16,-21-1 0,1 0 15,-1 21-15,0-21 0,-21 22 0,0-22 0,0 0 16,0 0-16,0 22 0,0-22 16,21 0-16,-21 0 0,0 0 0,0 0 15,0 1-15,-21-22 32,21-22-17,0 1 1,0 0-16,0 0 0,0-21 0,0 20 15,0-20-15,0 0 0,0-1 16,21 1-16,21 0 0,-20 21 16,-1-22-16,21 22 0,0 0 0,1 0 15,-1 21-15,0 0 0,1 0 16,-1 0-16,-21 0 0,22 0 0,-22 42 16,21-21-16,-42 0 0,21 22 15,-21-1-15,0 0 0,0-20 16,0 20-16,0 0 0,0-21 15,0 22-15,0-22 0,-21 0 0,21 0 16,0 0-16,-21-21 0,21 22 16,-21-22-16,21-22 31,0 1-31,0 0 16,21-21-16,0-1 0,0 22 15</inkml:trace>
  <inkml:trace contextRef="#ctx0" brushRef="#br0" timeOffset="6676.45">10901 423 0,'0'0'0,"21"0"0,-21-21 0,0 42 32,0 1-17,0 20-15,0-21 0,0 21 16,0 1-16,0-1 0,-21 0 0,21 1 15,-21-1-15,21 22 0,-22-22 16,22 0-16,0 1 0,0-1 0,0-21 16,-21 21-16,21-20 0,0-1 15,0 0-15,0 0 0,21-21 32,1 0-32,-1 0 0,-21-21 15,0 0-15,21 0 0</inkml:trace>
  <inkml:trace contextRef="#ctx0" brushRef="#br0" timeOffset="6872.48">10668 741 0,'0'0'0,"-21"0"0,0 0 16,42 0 15,0 0-31,21 0 0,-21 0 15,1 0-15,20 0 0,0 0 16,-21 0-16,22 0 0,-22-21 0,21 21 16,-21 0-16,1 0 0,20-21 15,-21 21-15</inkml:trace>
  <inkml:trace contextRef="#ctx0" brushRef="#br0" timeOffset="7684.53">11515 931 0,'42'0'15,"-21"0"1,-21-21-16,0 0 0,21 0 16,0 0-16,-21 0 0,0-1 15,0 1-15,0-21 0,0 21 0,0 0 16,0-1-16,0 1 0,-21 0 15,0 21-15,21-21 0,-21 21 16,0 0-16,0 0 0,-22 21 16,22 0-16,-21-21 0,21 21 15,-22 22-15,22-22 0,0 21 16,-21 1-16,20-1 0,1 0 0,0 1 16,21-1-16,0 0 0,0-21 15,0 22-15,0-22 0,0 0 0,0 0 16,21 0-16,0 1 0,1-22 15,20 0-15,-21 0 0,0 0 0,22 0 16,-22 0-16,21-22 0,-21 1 16,0 0-16,1 0 0,20 0 0,-21-22 15,0 1-15,0 21 0,-21-21 16,0-1-16,0 1 0,0 0 0,22 20 16,-1 1-16,-21 0 0,0 0 0,0 0 15,0 0-15,42 21 16,-63 0-1,21 42-15,0-21 16,0 0-16,-21 0 0,21 1 16,-21-1-16,21 0 0,0 21 15,0-21-15,0 1 0,0-1 0,0 21 16,0-21-16,-22 0 0,22 1 16,22-1-16,-1 0 0,0-21 15,0 21-15,0-21 0,0 0 0,1 0 16,-1 0-16,0 0 0,0 0 15,21 0-15,-20-21 0,20 0 0,-21 0 16,21-1-16,-20-20 16,20 21-16,-21-21 0,0-1 0,0 1 15,1 0-15,-1-1 0,-21 22 0,21 0 16,-21 0-16,85 0 16,-64 21-16,-42 0 0,-1 21 15,1 0-15,0 0 0,0 0 0,21 43 16,0-22-16,-21-21 0,0 0 15,21 1-15,-22-1 0,22 0 16,0 0-16,0 0 0,0 0 0,0 1 16,0-1-16,0 0 15,0 0 1,22-21-16,-1 0 16,0 0-16,0-21 0,0 21 15,-21-21-15,21 0 0,1-1 0,-22-20 16</inkml:trace>
  <inkml:trace contextRef="#ctx0" brushRef="#br0" timeOffset="7792.49">12255 423 0,'0'0'0,"-21"0"0,-85-21 31</inkml:trace>
  <inkml:trace contextRef="#ctx0" brushRef="#br0" timeOffset="8047.49">11980 572 0,'43'42'31,"-22"-42"-31,0 0 0,0 0 0,0 21 16,22-21-16,-22 0 0,21 0 15,-21 0-15,22 0 0,-22 0 0,21-21 16,-21 0-16,0 21 0,1-21 16,-22-1-16,0 1 0,0 0 0,0 0 15,0 0-15,0 0 16,0-1-16,0 1 0,-22 21 0,1 0 15,0 0-15,-21 0 16,21 0-16,-1 0 0,1 21 0,0 1 16,0-1-16,0 0 0,0 0 15,21 0-15,-22 0 0,22 1 0,0-1 16,0 0-16,0 0 0,0 0 16,0 0-16,22 1 0,-1-1 15,0-21-15,0 21 0</inkml:trace>
  <inkml:trace contextRef="#ctx0" brushRef="#br0" timeOffset="8584.48">12594 762 0,'0'0'0,"0"-42"31,0 63 0,0 0-15,0 0-16,0 0 0,0 1 16,-21-1-16,21 0 0,0 21 0,0-21 15,0 1-15,0 20 0,0-21 16,0 0-16,-21 0 0,21 1 16,0-1-16,0 0 0,-21-21 31,21-21-16,0 0 1,0-1-16,0 1 0,0 0 16,0 0-16,0-21 0,21 20 0,0-20 15,0 21-15,0-21 0,0 20 16,1-20-16,-1 21 0,0 0 0,0 0 16,21-1-16,-20 1 0,20 21 15,-21 0-15,21 0 0,-20 0 0,20 0 16,-21 0-16,0 21 0,0 1 15,-21-1-15,0 21 0,22-21 0,-22 22 16,0-22-16,0 21 0,-22-21 16,22 22-16,-21-22 0,0 0 15,0 0-15,0 0 0,0 0 0,21 1 16,-22-1-16,1-21 0,21 21 16,-21-21-16,21-21 31,0 0-16,21-1-15,0 1 0</inkml:trace>
  <inkml:trace contextRef="#ctx0" brushRef="#br0" timeOffset="9056.49">13610 677 0,'0'0'0,"-21"-21"0,21 0 15,0 0 1,-21 21 15,0 0-31,-1 0 0,1 21 0,0-21 16,0 21-16,0 0 0,0 1 16,-1-1-16,1-21 0,0 21 15,21 0-15,0 0 0,0 0 16,0 1-16,0-1 0,21-21 15,0 0-15,22 0 16,-22 0-16,0 21 0,0-21 0,22 0 16,-22 0-16,0 0 0,0 0 15,0 21-15,0-21 0,1 21 16,-1-21-16,0 21 0,-21 1 16,0-1-16,0 0 15,-21 0-15,0 0 16,-1-21-16,1 21 0,-21-21 15,0 0-15,20 22 16,-20-22-16,0 0 0,-1 0 0,1 0 16,21 21-16,-21-21 0,20 0 15,1 0-15,0 0 0,0 0 0,0 0 16,0 0-16,-1 0 0,22-21 16,0-1-1,0 1-15,43 0 0,-22 0 16</inkml:trace>
  <inkml:trace contextRef="#ctx0" brushRef="#br0" timeOffset="9688.46">14436 466 0,'0'0'0,"21"-21"32,-42 21-17,-1 0 1,1 0-16,21 21 0,-21-21 16,0 21-16,0 0 0,21 21 15,-21-20-15,-1-1 0,22 21 0,0-21 16,-21 22-16,0-1 0,0-21 0,21 21 15,-21 1-15,21 20 16,0-20-16,0-22 0,0 0 0,0 21 16,0-21-16,0 1 0,0-1 15,0 0-15,21-21 0,0 21 16,0-21-16,0 0 0,1 21 16,-1-21-16,0 0 0,0 0 15,21 0-15,-20-21 0,-1 21 0,0-21 16,0 0-16</inkml:trace>
  <inkml:trace contextRef="#ctx0" brushRef="#br0" timeOffset="9987.96">15007 318 0,'21'0'15,"0"21"1,1-21-16,-1 21 16,0 0-16,0-21 0,0 21 15,0-21-15,1 21 0,-1 1 0,-21 20 16,21-21-16,-21 0 0,0 22 15,0-22-15,0 21 0,0 0 16,-21-20-16,0 20 0,21 0 0,-22-21 0,1 1 16,0 20-16</inkml:trace>
  <inkml:trace contextRef="#ctx0" brushRef="#br0" timeOffset="10087.49">14965 1122 0,'0'0'0,"0"21"16,-21-21-16,-1 0 15,22-21 16,0 0-31</inkml:trace>
  <inkml:trace contextRef="#ctx0" brushRef="#br0" timeOffset="11608.76">1587 1778 0,'0'0'0,"-21"0"15,-63 0 1,62 0-16,1 0 16,21 21-1,21 0 32,1-21-47,-1 0 0,0 0 16,0 0-16,21 0 0,-20 0 15,20 0-15,0 0 0,1 0 16,-22 0-16,21 0 0,22 0 16,-22 0-16,0 0 0,1 0 15,20 0-15,-21 0 0,22 0 0,21 0 16,-1 0-16,1 0 0,0 0 16,20 0-16,1 0 0,-21 0 0,21 0 15,0 0-15,-1-21 0,22 21 16,-21 0-16,21 0 0,0 0 0,0 0 15,0 0-15,0 0 0,0 0 16,0 0-16,0 0 0,0 0 0,21 0 16,-21 0-16,0 0 0,0 0 15,22 0-15,-22 0 0,21-21 16,0 21-16,0 0 0,-21 0 16,21 0-16,0 0 0,1 0 0,20 0 15,-21 0-15,21 0 0,-20 0 16,-1 0-16,21 0 0,0 0 0,1 0 15,-22 0-15,21 0 0,1 0 16,-1 0-16,0 0 0,1 0 0,-1 0 16,0 0-16,1 0 0,-1 0 15,0 0-15,22 0 0,-22 0 16,0 0-16,1 0 0,-1 0 16,0 0-16,1 0 0,-1 0 0,0 0 15,1 21-15,-1-21 0,-21 0 16,43 0-16,-22 0 0,0 0 0,1 0 15,-1 0-15,0 0 0,1 0 16,-1 0-16,22 0 0,-43 0 0,21 0 16,0-21-16,-20 21 0,20 0 15,-21 0-15,0 0 0,0 0 0,-21 0 16,0 0-16,0 0 0,0 0 16,0 0-16,-21 0 0,21 0 0,-21 0 15,21 0-15,-42 0 0,-1 0 16,1 0-16,0 0 0,-43 0 15,22-21-15,-22 21 0,0 0 16,-21 0-16,22 0 0,-22 0 0,0 0 16,0 0-1,-21-21-15,0 0 32,0-1 30,0 1-62,0 0 16</inkml:trace>
  <inkml:trace contextRef="#ctx0" brushRef="#br0" timeOffset="13000.85">15155 847 0,'0'21'15,"-21"-21"1,21 21-16,-21-21 16,21 21-16,0 0 0,-21 1 15,21-1 1,-21-21-16,21 21 0,-22-21 0,22 21 15,-21-21 1,21 21-16,-21-21 0,0 21 16,21 1-1,-21-22-15,21 21 0,-21-21 16,21 21 0,-22-21 15,22 21-31,22-42 78,-1 0-62,0 21-1,-21-21-15,21 21 16,-21-22-1,21 22 1,-21-21 0,0 0-1</inkml:trace>
  <inkml:trace contextRef="#ctx0" brushRef="#br0" timeOffset="33788.51">1587 3239 0,'0'-22'0,"0"1"16,0 0-1,0 0-15,0 0 16,0 0-16,-21 21 47,21 21-47,0 0 0,0 0 15,-21 21-15,0 1 16,0-1-16,21 0 0,-21 1 0,-1 20 16,1-20-16,0-1 0,0 21 15,0-20-15,-22-1 0,22-21 16,0 22-16,0-1 0,0-21 0,0 0 15,21 0-15,0 1 0,-22-1 16,22 0-16,22-42 47,-1 21-47,-21-21 0,21-22 0,0 22 16,0 0-16,22-21 0</inkml:trace>
  <inkml:trace contextRef="#ctx0" brushRef="#br0" timeOffset="34052.51">1630 3154 0,'0'0'0,"0"-21"0,21 21 16,-21 21 0,21 0-16,-21 0 0,0 22 15,0-1-15,0 0 0,0 1 16,0-1-16,0 0 0,0 1 15,0-1-15,0 0 0,0 1 16,0-22-16,0 21 0,0-21 16,0 22-16,0-22 0,0 0 0,0 0 15,0 0-15,0 0 16,0-42 15</inkml:trace>
  <inkml:trace contextRef="#ctx0" brushRef="#br0" timeOffset="34264.51">1270 3704 0,'0'0'0,"21"0"31,0 0-16,0 0-15,1 0 0,20-21 0,-21 21 16,21 0-16,-20-21 0,20 21 16,-21 0-16,0 0 0,0-21 0,1 21 15,-1-21-15,0 21 0,0 0 16,0-22-16</inkml:trace>
  <inkml:trace contextRef="#ctx0" brushRef="#br0" timeOffset="34911.24">2138 3598 0,'0'0'15,"21"0"-15,0 0 0,0 0 16,0 0-16,1 0 0,-1 0 16,0-21-16,0 21 15,0-21-15,-21 0 0,21 21 0,1-21 16,-22 0-16,21-1 0,-21 1 15,0 0-15,0 0 0,0 0 16,0 0-16,-21-1 0,-22 22 16,22-21-16,0 21 0,0 0 15,-22 0-15,22 0 0,-21 0 0,21 21 16,-22 1-16,22-1 0,-21 0 16,21 21-16,-43 22 0,43-22 15,0-21-15,0 22 0,0-22 16,21 21-16,0-21 0,0 22 0,0-22 15,0 0-15,0 0 16,0 0-16,0 0 0,21-21 16,0 0-16,0 0 0,21 0 15,-20 0-15,-1 0 0,21-21 16,0 0-16,-20 0 0,20 0 16,0 0-16,1-22 0,-1 22 15,-21-21-15,21-1 0,-20 1 0,-1 0 16,0-22-16,0 22 0,0-22 15,-21 22-15,0-21 0,0 20 0,0 1 16,0 0-16,0 20 0,0 1 16,0 0-16,0 0 0,0 0 0,-21 21 31,21 21-31,-21 0 0,21 0 0,0 0 16,-21 1-16,21 20 0,0 0 15,0 22-15,-21-22 0,21 0 16,-22 22-16,22-22 0,0 22 15,0-22-15,0 0 0,0 1 16,0-22-16,0 21 0,0-21 16,0 1-16,0-1 0,22 0 0,-1-21 15,0 0-15,0 21 0,0-21 0,0 0 16,1 0-16,-1 0 0,0-21 16,0 21-16,0-21 0</inkml:trace>
  <inkml:trace contextRef="#ctx0" brushRef="#br0" timeOffset="35364.51">2794 3535 0,'0'0'0,"-21"-21"16,21 0-1,0-1-15,0 1 16,0 0-16,0 0 0,21 21 15,0-21-15,0 21 0,0-21 16,1 21-16,-1 0 0,0 0 0,0 0 16,0 21-16,0 0 0,-21 0 15,22 0-15,-1 0 0,0 1 16,-21 20-16,0-21 0,0 21 16,21-20-16,-21-1 0,0 0 0,0 0 15,0 0-15,0 0 0,0 1 16,0-44 15,0 1-15,0 0-16,0 0 0,0 0 15,21 0-15,-21-22 0,0 1 0,0 21 16,0-22-16,0 1 0,21 21 16,-21-21-16,22 20 0,-22 1 0,21 0 15,-21 0-15,0 0 16,21 21-16,0 0 15,0 0 1,-21 21 0,21 0-16,1 0 0</inkml:trace>
  <inkml:trace contextRef="#ctx0" brushRef="#br0" timeOffset="36424.4">3768 3641 0,'0'0'0,"21"-21"15,0-1-15,-21 1 16,21 0-16,-21 0 0,21 21 0,-21-21 16,0-22-16,0 22 0,0 0 0,0 0 15,0 0-15,-21 0 0,0-1 16,0 1-16,0 0 0,-1 21 15,1 0-15,0 0 0,-21 0 0,21 0 16,-22 0-16,22 0 0,-21 21 16,-1 22-16,22-22 0,-21 21 15,21-21-15,0 22 0,-1-1 16,1 0-16,0-21 0,21 22 0,-21-22 16,21 21-16,0-21 0,0 1 15,0-1-15,0 0 0,21 0 0,0-21 16,0 0-16,1 21 0,-1-21 15,0 0-15,0 0 0,21 0 0,-20-21 16,20 21-16,-21-21 0,21 0 16,1 0-16,-22-1 0,21 1 0,-21 0 15,1-21-15,-1 21 0,0-22 0,0 22 16,-21-21-16,0 21 0,0-22 16,21 22-16,-21 0 0,0 0 15,21 0-15,-21-1 16,0 44-1,0-1-15,0 0 16,0 0-16,0 0 0,-21 22 0,21-22 16,0 21-16,0-21 0,0 22 15,0-22-15,0 0 0,0 0 0,0 0 16,0 0-16,0 1 0,21-1 16,1-21-16,-1 0 0,0 0 15,0 0-15,0 0 0,0 0 16,1 0-16,-1-21 0,0 21 0,0-22 15,0 1-15,0 0 0,1 0 16,-1 0-16,-21-22 0,0 22 16,21-21-16,-21 0 0,0 20 0,0-20 15,0 0-15,0 21 0,0-1 16,0 1-16,0 0 0,0 0 0,0 42 31,0 0-31,0 0 16,0 1-16,0 20 0,0-21 15,0 21-15,0-20 0,0 20 16,0-21-16,0 0 0,0 22 0,0-22 16,0 0-16,0 0 0,0 0 15,0 0-15,0 1 0,-21-22 32,21-22-1,-21 1-31,21 0 0,0 0 15,0-21-15,0 20 0,0 1 16,0-21-16,0 21 0,21-22 0,0 22 16,0-21-16,0 21 0,22-22 15,-1 22-15,0 0 0,1 0 16,-1 21-16,0 0 0,1 0 0,-1 0 16,43 21-16,-64 0 15,0 22-15,0-22 0,0 21 0,-21-21 16,0 22-16,0-22 0,0 21 15,0 0-15,0-20 0,0-1 0,-21 21 16,21-21-16,-21 0 0,0 1 16,0-1-16,21 0 0,21-42 47,-21 0-47,21-1 0,0 1 15,0 0-15</inkml:trace>
  <inkml:trace contextRef="#ctx0" brushRef="#br0" timeOffset="36696.51">5165 3048 0,'0'0'0,"0"21"31,0 0-31,0 22 15,0-22-15,0 21 0,0 1 16,0-1-16,0 0 0,-22 1 0,22-1 16,0 0-16,-21 1 0,0-1 15,21 0-15,-21 1 0,21-22 16,0 0-16,0 0 0,0 0 0,0 0 16,0 1-16,0-1 0,21-21 31,0-21-31,0 21 15</inkml:trace>
  <inkml:trace contextRef="#ctx0" brushRef="#br0" timeOffset="36909.51">4953 3387 0,'-21'0'16,"42"0"-16,-21 0 31,21 0-31,0 0 0,0 0 16,1-21-16,20 21 0,-21 0 0,0 0 15,0-22-15,1 22 0,-1 0 0,0 0 16,0-21-16</inkml:trace>
  <inkml:trace contextRef="#ctx0" brushRef="#br0" timeOffset="37666.75">6032 3662 0,'22'0'16,"-1"0"-16,0-21 15,0 21-15,-21-21 16,0-1-16,0 1 0,0 0 0,21 21 16,-21-21-16,21 0 0,-21 0 15,0-1-15,0 1 0,0 0 0,0-21 16,0 21-16,0-1 0,0 1 16,-21-21-16,0 21 0,0 21 0,0-21 15,-22-1-15,22 22 0,-21 0 16,21 0-16,-22 22 0,1-1 0,0 0 15,-1 0-15,1 0 0,-43 43 16,43-43-16,0 21 0,21 1 16,-22-22-16,22 21 0,0 0 0,-21 22 15,42-43-15,0 0 0,0 0 16,0 1-16,21-1 0,0 0 0,0-21 16,0 0-16,0 0 0,22 0 15,-1 0-15,0 0 0,-20 0 0,20 0 16,0-21-16,1 21 0,-1-21 15,0-1-15,1 1 0,-22 0 16,21-21-16,-21 21 0,22-22 0,-22 22 16,0-21-16,0-1 0,-21 22 15,21-21-15,-21 21 0,21 0 0,-21-1 16,0 1-16,0 0 0,0 42 31,0 0-31,0 1 0,0-1 16,0 0-16,-21 21 0,21-21 0,0 22 15,-21-22-15,21 0 0,0 21 16,0-20-16,0-1 0,0 0 16,0 0-16,21 0 0,0 0 0,1 1 15,-1-22-15,0 0 0,0 21 16,21-21-16,-20 0 0,20 0 0,0 0 16,1 0-16,-1 0 0,0 0 0,1-21 15</inkml:trace>
  <inkml:trace contextRef="#ctx0" brushRef="#br0" timeOffset="38384.81">7070 3450 0,'0'0'0,"0"-21"0,0 0 0,0 0 0,0 0 15,0-1-15,-22 1 0,1 0 16,0 0-16,0 21 0,-21 0 0,20 0 16,-20 0-16,0 0 0,-1 0 15,1 21-15,0 0 0,-1 0 16,1 22-16,0-22 0,21 0 0,-22 21 15,22-20-15,0 20 0,0-21 16,0 0-16,21 0 0,0 1 16,0-1-16,0 0 0,0 0 0,21-21 15,21 0-15,-21 0 0,64 0 16,-43 0-16,22 0 0,-22 0 16,0 0-16,1-21 0,-1 0 0,0 0 15,-20-1-15,20 1 0,-21 0 16,-21 0-16,0 0 0,21 21 0,-21-21 15,0-1-15,0 1 0,0 0 16,0 0-16,0 0 0,-21 21 16,21-21-16,-21 21 0,0 0 15,0 0 1,21 21 0,0 0-16,0 0 0,0 0 15,0 0-15,0 22 0,0-22 0,0 21 16,0 1-16,0-1 0,0 0 0,0 1 15,0-1-15,0 0 16,0 22-16,0-1 0,0 1 0,0-1 16,0 22-16,0-22 0,0 1 0,0-1 15,-22 22-15,22-21 0,-21-1 16,0 22-16,21-22 0,-21 22 0,0-22 16,0 1-16,21-1 0,-22 1 15,22-1-15,-21-20 0,21-1 0,-21 0 16,0-20-16,21-1 0,-21 0 0,0 0 15,-1-21-15,1 0 16,0 0-16,0-21 0,0 0 0,21 0 16,-21-22-16,-1 1 0,1 0 0,0-22 15,0 1-15,21-1 0,0-21 16,0 22-16,0-1 0,0 1 0,21-22 16,0 22-16,0-1 0,1 1 15,-1-1-15,0 1 0,0 20 16,0-20-16,22-1 0,-22 22 0,0 0 15,21-1-15,-21-20 0,22 21 16,-1 20-16,-21-20 0,22 0 16,-1-1-16,-21 22 0,21 0 0,1-21 15,-22 21-15,0-1 0,0 1 0,0 21 16</inkml:trace>
  <inkml:trace contextRef="#ctx0" brushRef="#br0" timeOffset="38988.48">7324 3535 0,'0'0'0,"21"0"31,0 0-31,0 0 0,0-21 16,0 21-16,1-21 0,-1-1 16,21 1-16,-21 0 0,0 0 0,22 0 15,-22 0-15,0-1 0,-21-20 16,0 21-16,0 0 0,0 0 15,-21 21 1,0 0-16,0 0 0,-1 21 16,1-21-16,0 21 0,0 21 15,0-21-15,0 1 0,21 20 16,-22-21-16,1 21 0,21-20 0,0 20 16,0-21-16,0 21 0,0-20 15,0-1-15,0 0 0,0 0 0,0 0 16,21 0-16,22-21 15,-22 22-15,0-22 0,21 0 0,1 0 16,-1 0-16,0 0 0,1-22 0,20 1 16,-20 0-16,20 21 0,-21-42 15,22 21-15,-22-1 0,1-20 0,-1 21 16,0-21-16,1-1 0,-22 1 16,42-22-16,-63 43 0,0 0 15,0 0-15,0 0 16,-21 21-1,0 0-15,0 21 0,21 0 0,-21 0 16,-1 0-16,22 1 0,-21-1 16,21 21-16,0-21 0,0 0 0,0 22 15,0-22-15,0 21 0,0-21 16,0 1-16,21-1 0,-21 0 0,22 0 16,-22 0-16,0 0 0,0 1 15,0-1-15,-22-21 31,1 0-15,0 0-16,0 0 16,0-21-16,-22 21 0,22 0 0</inkml:trace>
  <inkml:trace contextRef="#ctx0" brushRef="#br0" timeOffset="39716.33">1545 4614 0,'0'0'0,"-42"0"0,-22 0 31,43 0-31,42 0 31,22 0-31,-22 0 16,21 0-16,0-21 0,22 21 15,-22 0-15,22 0 0,20 0 16,1-21-16,0 21 0,21 0 16,-1 0-16,22-21 0,22 21 0,-22 0 15,21 0-15,0-21 0,21 21 16,1-21-16,20 21 0,-21 0 0,22 0 16,-1-22-16,22 22 0,-21 0 15,20 0-15,1-21 0,0 21 0,-1 0 16,1 0-16,-22-21 0,22 21 15,0 0-15,-22 0 0,22-21 0,-22 21 16,1 0-16,-22 0 0,22 0 16,-22 0-16,0-21 0,-20 21 0,-1 0 15,0-21-15,-42 21 0,0 0 16,-22 0-16,1 0 0,-22 0 0,-20 0 16,-1 0-16,0 0 0,-20 0 15,-1 0-15,0 0 16,-21-22-1,-21 22 1</inkml:trace>
  <inkml:trace contextRef="#ctx0" brushRef="#br0" timeOffset="40803.6">783 5757 0,'0'0'0,"0"22"47,0-1-31,0 21-16,0-21 15,0 0-15,-21 22 0,21-22 16,0 21-16,0 1 0,-21-22 0,21 21 15,0 0-15,0-20 0,-21 20 16,21-21-16,-22 0 0,1 0 0,21 22 16,0-22-16,0 0 0,-21 0 15,21 0-15,0 1 16,0-44 15</inkml:trace>
  <inkml:trace contextRef="#ctx0" brushRef="#br0" timeOffset="41116.18">995 6160 0,'0'21'0,"0"0"16,21-21-1,0 0 1,0 0 0,0-21-16,-21 0 15,22 21-15,-22-22 16,0 1 0,-22 21-16,1 0 15,0 0-15,0 0 0,21 21 16,-21-21-16,21 22 0,-21-22 15,21 21-15,21-21 32,0 0-32,21-21 15</inkml:trace>
  <inkml:trace contextRef="#ctx0" brushRef="#br0" timeOffset="41956.12">2095 5884 0,'0'-42'31,"0"63"0,0 0-31,0 1 16,0-1-16,0 21 0,0-21 0,0 22 16,0-22-16,0 21 0,0 0 15,0-20-15,0 20 0,0-21 16,-21 21-16,21-20 0,0-1 0,0 0 16,0 0-16,0 0 15,0 0-15,21-21 16,1 0-16,-1-21 15,0 0-15,0 0 0,0 0 0,0 0 16,1-1-16,-1-20 16,0 21-16,0 0 0,0-22 0,0 22 15,1-21-15,-1 21 0,0 0 0,0-1 16,0 22-16,-21-21 0,21 21 16,1 0-16,-22 21 15,21-21-15,-21 22 16,21-1-16,-21 0 0,0 0 15,0 0-15,0 22 0,21-22 0,-21 0 16,21 0-16,0 0 0,-21 0 16,22 1-16,-1-1 0,0-21 0,0 21 15,0-21-15,0 0 16,1 0-16,-1 0 0,21 0 0,-21-21 16,0 0-16,1-1 0,20 1 15,-21 0-15,0 0 0,0 0 0,-21-22 16,0 22-16,22-21 15,-22 0-15,0-1 0,0 1 0,0 0 16,0 20-16,-22-20 0,22 21 16,-21-21-16,0 42 0,0-22 0,21 1 15,-21 21-15,0 0 16,-1 0-16,22 21 0,-21 1 16,21-1-1,0 0-15,0 0 0,21 0 16,1-21-1,-1 21-15</inkml:trace>
  <inkml:trace contextRef="#ctx0" brushRef="#br0" timeOffset="42316.51">3133 6096 0,'0'0'0,"21"0"16,0 0-1,0 0-15,0-21 0,0 21 16,1-21-16,-1 0 0,0-1 16,0 1-16,0 0 0,0 0 15,1 0-15,-22 0 0,0-1 0,0 1 16,0 0-16,0 0 0,-22 21 31,1 0-31,0 21 16,0 0-16,0 0 0,0 22 0,-1-22 15,22 21-15,-21-21 0,0 22 16,21-22-16,0 21 0,0-21 0,0 1 16,0 20-16,0-21 0,0 0 15,0 0-15,0 1 0,0-1 16,21 0-16,0-21 0,1 0 16,-1 0-16,21 0 0,0 0 0,1 0 15,-1 0-15,0 0 16,22-21-16,-22 0 0,22 21 0</inkml:trace>
  <inkml:trace contextRef="#ctx0" brushRef="#br0" timeOffset="42824.02">5122 5863 0,'0'0'0,"64"-84"32,-64 62-32,0 1 0,0 0 15,0 0-15,0 0 0,-21 21 16,-1 0-16,1 0 16,0 0-16,0 0 0,0 21 15,0 0-15,-22 0 0,22 0 16,0 22-16,0-1 0,0-21 0,-1 22 15,1-1-15,0 0 0,0 1 16,0-1-16,21 0 0,-21-21 0,21 22 16,-22-1-16,22-21 0,0 22 15,0-22-15,0 0 0,22 0 0,-1 0 16,21-21-16,-21 0 0,22 0 16,-1 0-16,0 0 0,22 0 0,-22 0 15,0 0-15,22-21 0,-22 0 0,22 0 16,-1 0-16,1-1 15,-1 22-15</inkml:trace>
  <inkml:trace contextRef="#ctx0" brushRef="#br0" timeOffset="43696.84">5948 5948 0,'0'0'16,"0"-21"-16,0 0 0,0-1 0,0 1 16,0 0-16,0 0 0,-21 0 15,-1 21-15,1 0 0,0 0 16,0 0-16,0 0 0,-22 0 0,22 0 15,0 21-15,0 0 0,-21 0 16,20 0-16,1 1 0,0 20 16,0-21-16,0 21 0,0-20 0,-1 20 15,22-21-15,0 21 0,0-20 16,0-1-16,0 0 0,0 0 0,0 0 16,22 0-16,-1-21 0,0 0 15,0 0-15,21 0 0,-20 0 16,20 0-16,-21-21 0,21 0 0,1 21 15,-1-21-15,-21 0 0,22 0 16,-22-1-16,0 1 0,21-21 16,-21 21-16,-21 0 0,22-1 0,-22 1 15,21 0-15,-21-21 16,0 63 15,0 0-31,-21-21 16,21 21-16,-22 22 0,22-22 0,0 0 15,-21 0-15,21 0 0,0 0 16,0 1-16,0-1 0,0 0 0,21 0 16,1-21-1,-1 0-15,0 0 0,0 0 0,0 0 16,0 0-16,1 0 0,-1-21 16,0 0-16,0 21 0,0-21 15,0-1-15,-21 1 0,0 0 16,22-21-16,-22 21 0,21-1 15,-21-20-15,0 21 0,0 0 0,0 0 16,21-1-16,-21 44 31,0-1-15,0 0-16,0 0 0,0 0 16,0 22-16,0-22 0,0 0 0,0 0 15,0 0-15,0 0 16,0 1-16,-21-22 0,21 21 0,-21-21 31,21-21-15,0-1-1,0 1-15,0 0 16,0 0-16,0 0 0,21-22 0,-21 22 16,21-21-16,21 21 0,-21-22 15,22 1-15,-1 21 0,0 0 0,1 0 16,20-1-16,1 1 0,-22 21 0,0 0 15,22 0-15,-22 0 0,-21 21 16,22 1-16,-22-1 0,0 0 0,0 21 16,-21-21-16,0 22 15,0-22-15,0 0 0,-21 21 0,0-20 16,0-1-16,0 0 0,-1 0 0,1 0 16,21 0-16,-21-21 0,21 22 15,0-44 1,21 22-1</inkml:trace>
  <inkml:trace contextRef="#ctx0" brushRef="#br0" timeOffset="46212.82">8340 6160 0,'0'0'0,"-22"0"0,22-22 16,0 1 0,22 0-16,-1 0 0,0 0 15,0-22-15,21 22 0,-20-21 0,20 0 16,-21-1-16,21-20 0,-20 20 16,20-20-16,-21 21 0,-21-22 0,0 22 15,0-1-15,0-20 0,0 21 16,0 20-16,-21 22 0,0-21 15,0 21-15,-1 0 0,1 0 0,0 0 16,0 21-16,-21-21 0,20 22 16,22 20-16,-21-21 0,0 21 15,21 22-15,-21-22 0,21 22 16,-21-1-16,21-20 0,0 20 0,0 1 16,-21-22-16,21 0 0,0 1 0,0-1 15,0 0-15,0-21 0,0 1 16,0-1-16,0 0 0,0 0 0,21-21 31,-21-21-31,0 0 16,21 0-16,0-1 0,0 1 0,-21-21 15,21 21-15,1-22 0,-1 1 0,0 21 16,0-21-16,0 20 0,0-20 16,22 21-16,-22 21 0,0-21 0,0 21 15,0 0-15,1 0 16,-1 21-16,-21 0 0,0 0 15,21 0-15,0 1 0,-21-1 0,21 0 16,-21 21-16,21-21 0,1 1 16,-22-1-16,21 21 0,0-21 0,0 0 15,21 1-15,-20-22 0,20 21 16,-21-21-16,21 0 0,1 0 0,-22 0 16,21 0-16,1 0 0,-1 0 0,0 0 15,1-21-15,-1 21 0,0-22 16,1 1-16,-1 0 0,0 0 15,-21-21-15,22 20 0,-22-20 0,-21 21 16,0-21-16,0-1 0,0 22 16,0-21-16,0 21 0,0-22 0,-21 22 15,0 0-15,-1 21 0,1 0 16,-21 0-16,21 0 0,0 0 0,-22 0 16,22 21-16,-21 0 0,21 0 0,-22 1 15,22 20-15,-21-21 0,21 21 16,-22 1-16,22-22 0,0 21 0,21-21 15,0 22-15,0-22 0,0 0 16,0 21-16,0-20 0,21-1 16,0 0-16,0-21 0,1 0 15,-1 0-15,0 0 0,21 0 16,-21 0-16,1 0 0,20-21 0,-21 0 16,21-1-16,1 1 0,-22 0 0,0 0 15,21 0-15,-20 0 0,-1-22 16,0 22-16,0-21 0,0 21 0,0-22 15,-21 22-15,0 0 0,0 0 16,0 42 0,0 0-1,-21 0-15,21 0 0,0 1 16,0 20-16,-21-21 0,21 0 0,0 22 16,0-22-16,0 0 0,0 0 15,0 0-15,21 0 0,0 1 16,1-1-16,-1-21 0,0 0 0,21 0 15,1 0-15,-1 0 0,0 0 0,1 0 16,-1 0-16,0-21 0,1-1 16,-1 1-16,0 0 0,-21 0 0,22 0 15,-22 0-15,0-22 0,0 1 16,0 21-16,-21-22 0,0 22 0,22 0 16,-22 0-16,0 0 0,0 0 0,0 42 31,-22 0-31,22 0 15,0 0-15,-21 22 0,21-22 16,-21 0-16,0 21 0,21-21 16,0 1-16,-21-1 0,21 0 0,-21 0 15,21 0-15,0 0 0,0 1 16,0-1-16,0-42 31,21-1-15,0 22-16,0-21 0,-21 0 0,21 0 15,0 0-15,43-43 0,-43 22 16,0 21-16,0 0 16,22-22-16,-22 22 0,0 0 0,0 21 15,0-21-15,1 21 0,-1 0 0,0 0 16,0 21 0,-21 0-16,0 0 0,0 0 0,0 1 15,21-1-15,-21 0 0,0 21 16,0-21-16,0 1 0,21-1 0,1 0 15,-1 0-15,0 0 0,0-21 0,0 21 16,22-21-16,-22 0 0,21 22 16,0-22-16,1 0 0,-1 0 0,22 0 15,-22 0-15,21 0 0,-20-22 0,-1 22 16,0-21-16,1 21 0,-1-21 16,0 0-16,1 0 0,-22-22 0,0 22 15,0-21-15,0 21 16,1-22-16,-22 22 0,21-21 0,-21 21 15,0 0-15,0-22 0,0 22 0,-21 21 16,-1-21-16,1 21 0,-21 0 16,21 0-16,-22 0 0,1 0 0,0 21 15,-1-21-15,1 21 0,0 22 16,-1-22-16,22 0 0,-21 21 0,21-21 16,0 22-16,-1-1 0,22-21 15,0 0-15,0 22 0,0-22 16,0 0-16,0 0 0,22 0 0,-1-21 0,0 22 15,0-22-15,0 21 0,22-21 16,-22 0-16,21 0 0,-21 0 16,22 0-16,-22-21 0,0-1 0,21 1 15,-21 0-15,22 0 0,-22 0 16,0-22-16,0 22 0,0-21 0,1 0 16,-1-22-16,0 22 0,-21-22 0,0 22 15,21-22-15,-21 22 0,0-21 16,0 20-16,21 1 0,-21 0 0,0 20 15,0 1-15,0 0 0,0 0 16,0 0-16,-21 21 16,0 21-16,21 0 15,-21 0-15,21 0 0,0 22 0,0-1 16,0 0-16,0 1 0,0-1 16,0 22-16,0-22 0,0 0 15,0 22-15,0-22 0,0 0 0,0 1 16,0-22-16,21 21 0,-21-21 15,21 1-15,0-1 0,0 0 0,1 0 16,-1-21-16,0 0 0,0 0 0,0 0 16,22 0-16,-22 0 0,21 0 15,-21 0-15,22-21 0,-22 0 0,21 0 16,-21-1-16,22-20 0,-22 21 16,21-21-16,-21-1 0,0-20 15,22 20-15,-22-20 0,0 21 0,-21-22 16,21 22-16,-21-22 0,0 22 15,0 21-15,0-22 0,0 22 0,0 0 16,0 0-16,0 0 0,-21 21 31,0 21-31,21 0 0,-21 21 0,0-20 16,21 20-16,-22 0 0,1 1 16,21-1-16,0 21 0,-21-20 15,21-1-15,-21 0 0,21 1 0,0-1 0,0 0 16,0 1-16,0-1 15,0-21-15,21 0 0,-21 1 0,21-1 0,0 0 16,22 0-16,-22-21 0,21 21 16,1-21-16,-1 0 0,0 0 15,1 0-15,-1 0 0,0 0 0,1 0 16,-1-21-16,-21 21 0,21-21 16,1 0-16,-22 0 0,0-22 0,0 22 15,0-21-15,1-1 0,-1 22 16,-21-21-16,0 0 0,0 20 0,0 1 15,0 0-15,0 0 0,-21 21 16,-1 0-16,1 0 0,0 21 16,21 0-16,-21 0 0,21 22 15,-21-22-15,21 21 0,0-21 0,0 22 16,0-22-16,0 21 0,0-21 16,0 1-16,0-1 0,21 0 15,0 0-15,0-21 0,0 0 0,1 0 16,-1 0-16,0 0 0,21-21 15,-21 0-15,1 21 0,20-21 0,-21-1 16</inkml:trace>
  <inkml:trace contextRef="#ctx0" brushRef="#br0" timeOffset="48171.69">14668 5355 0,'0'0'0,"22"-21"0,-22-21 16,-22 42-1,1 21 1,0 0-16,21 0 0,-21 22 15,0-1-15,0 0 0,-1 1 0,22 20 16,-21-21-16,0 22 0,0-22 16,-21 22-16,20-22 0,1 0 0,0 1 15,-21-22-15,-1 21 0,22-21 16,-21 1-16,21-1 0,-22-21 16,22 21-16,0-21 0,0 0 0,0 0 15,0 0-15,-1 0 0,1 0 16,21-21-16,-21 0 0,0-1 0,21-20 15,-21 21-15,21-21 0,0-1 0,0 1 16,0 0-16,0-22 0,0 22 16,0-1-16,0 1 0,0 21 0,0-21 15,0 20-15,21 22 16,0 43 0,0-22-16,-21 21 15,21-21-15,1 22 0,-1-1 16,0 0-16,0 1 0,0-1 0,0 0 15,1-20-15,-1 20 0,21-21 16,-21 0-16,22 0 0,-22 1 0,21-1 16,0 0-16,-20-21 0,20 0 15,0 0-15,1 0 0,-1 0 0,0 0 16,1 0-16,-1-21 0,0 0 0,1 21 16,-1-22-16,0-20 0,-21 21 15,22 0-15,-22-22 0,21 1 16,-42 21-16,21-21 0,-21-1 0,0 1 15,0 21-15,0 0 0,0-22 0,0 22 16,-21 21 0,0 0-16,0 0 0,0 21 0,0 0 15,-22 1-15,22-1 0,0 0 16,0 21-16,0 1 0,-1-22 0,1 21 16,21 0-16,0-20 0,0 20 0,0-21 15,0 0-15,0 0 0,0 1 16,43-1-16,-22 0 0,0-21 0,21 0 15,1 21-15,-1-21 0,0 0 16,1 0-16,20 0 0,1-21 0,-22 0 16,21 21-16,-20-21 0,20-1 0,-20 1 15,-1-21-15,0 21 0,-21-22 16,22 22-16,-43-21 0,21 0 16,-21 20-16,0 1 0,0 0 15,0 0-15,-21 21 16,0 21-16,21 0 15,-22 0-15,1 1 0,21 20 0,0-21 16,-21 21-16,21-20 0,-21-1 0,21 21 16,0-21-16,-21 0 0,21 1 15,0-1-15,0 0 0,0 0 16,21-21 0,0 0-1,0-21-15,0 0 16,-21 0-16,22-1 0,-1 1 15,0 0-15,0-21 0,-21 21 0,21-1 16,0-20-16,1 21 0,-1 0 16,0-22-16,0 43 0,-21-21 0,21 0 15,0 21-15,1 0 16,-22 21-16,0 0 0,21 1 16,-21-1-16,21 0 0,-21 0 0,21 0 15,-21 0-15,21 1 0,-21-1 16,21 0-16,1 0 0,-1 0 0,0-21 15,21 21-15,-21 1 0,1-22 16,20 0-16,0 0 0,1 0 16,-1 0-16,0 0 0,1 0 0,20 0 15,-21 0-15,1 0 0,-1-22 16,0 1-16,-20 21 0,20-21 0,-21 0 16,21-21-16,-20 20 0,-1 1 15,-21-21-15,0 0 0,0 20 0,0-20 16,0 21-16,0-21 0,0 20 15,-21 1-15,-22 21 0,22 0 16,-21 0-16,-1 21 0,1-21 16,21 22-16,-21-1 0,-1 0 15,22 21-15,-21-21 0,21 1 0,-1-1 16,1 0-16,21 0 0,0 0 16,0 0-16,0 1 0,43-1 15,-22-21-15,0 0 0,21 0 16,-21 0-16,22 0 0,-1 0 0,-21 0 15,0 0-15,22-21 0,-22 21 16,0-22-16,0 22 0,0-21 0,1 0 16,-1 21-16,0-21 0,-21 0 15,21 21-15,-21-21 16,0 42 15,0 0-31,0 0 16,0 0-16,-21 22 15,21-22-15,0 0 0,0 21 0,0-21 16,0 22-16,0-22 0,0 21 0,0 1 16,0-1-16,0 0 0,0 1 15,0-1-15,0 21 0,0-20 0,0 20 16,0 1-16,0-1 0,0 1 0,0-22 16,0 22-16,0-1 0,0-21 15,-21 22-15,21-1 0,-21-20 0,-1 20 16,22 1-16,-21-22 0,0 0 15,0 1-15,0-1 0,21 0 16,-21-20-16,-1-1 0,1 0 0,0 0 16,0-21-16,0 0 0,0 0 0,-1 0 15,1-21-15,0 0 0,-21-22 16,21 22-16,-22-21 0,22-22 0,-21 22 16,21-21-16,-1-1 0,1 1 0,0-1 15,21-21-15,0 1 0,0-1 16,0 22-16,0-22 0,0 21 0,21 1 15,0 21-15,-21-1 0,22 1 16,-1 0-16,0-1 0,0 22 0,21 0 16,-20 0-16,-1 0 0,21-1 15,0 1-15,-20 0 0,20 0 16,-21 0-16,21 0 0,-20 21 0,-1-22 16,0 1-16,0 21 0,-21-21 0,21 21 15,0-21-15</inkml:trace>
  <inkml:trace contextRef="#ctx0" brushRef="#br0" timeOffset="48475.52">17293 5334 0,'0'0'0,"-21"-21"0,21 0 16,0 0-16,-21 21 0,0 0 15,-1 0-15,1 21 16,21 0-16,-21 0 0,0 21 0,21-20 16,-21 20-16,21 0 0,-21 1 15,21-1-15,-22 0 0,1 1 0,21-1 16,0 0-16,0 1 0,-21-22 16,21 21-16,0-21 0,-21 0 0,21 1 15,0-1-15,0 0 16,21-21-1,0-21 1,0 0-16,1 21 0,-1-22 16</inkml:trace>
  <inkml:trace contextRef="#ctx0" brushRef="#br0" timeOffset="48960.25">17611 5313 0,'0'0'0,"0"-42"31,0 63 1,0 0-32,0 0 0,0 21 0,0-20 15,-22-1-15,22 21 16,0 0-16,0 1 0,-21-1 0,0 0 16,21 1-16,-21-1 0,21 0 15,0-20-15,-21 20 0,0-21 0,21 0 16,-22 0-16,22 1 0,0-1 15,-21-21 1,21-21 0,0-1-16,0 1 15,0 0-15,0 0 0,0 0 0,0-22 16,21 22-16,1-21 0,-1 0 16,0 20-16,0-20 0,0 21 0,0 0 15,22 0-15,-22-1 16,21 1-16,-21 21 0,1 0 0,20 0 15,-21 0-15,0 0 0,22 0 0,-22 21 16,0 1-16,0 20 0,-21-21 16,0 21-16,0-20 0,0 20 15,0-21-15,0 21 0,0-20 0,0-1 16,0 21-16,0-21 0,-21 0 0,0 1 16,21-1-16,-21-21 15,-1 0 1,1 0-1,21-21-15,0-1 0</inkml:trace>
  <inkml:trace contextRef="#ctx0" brushRef="#br0" timeOffset="49172.12">16891 5546 0,'0'0'0,"-21"0"0,42 0 32,0 0-32,0-21 15,0 21-15,1 0 0,-1 0 16,21 0-16,-21 0 0,0 0 16,1 0-16,-1 0 0,0 0 0,0 0 15,0 0-15</inkml:trace>
  <inkml:trace contextRef="#ctx0" brushRef="#br0" timeOffset="49671.84">19240 5292 0,'0'0'0,"22"-21"0,-22-1 15,0 1 1,0 42 0,0 1-1,-22 20-15,22-21 0,-21 0 16,0 22-16,0-1 0,0 0 15,21 1-15,-21-1 0,-1 0 0,1 1 16,21 20-16,0-21 0,-21-20 16,21 20-16,0 0 0,0-21 15,0 1-15,0-1 0,21 0 0,0-21 16,1 0-16,-1 0 0,0 0 16,21 0-16,-21 0 0,22 0 0,-22 0 15,21-21-15,-21 0 0</inkml:trace>
  <inkml:trace contextRef="#ctx0" brushRef="#br0" timeOffset="49887.71">18944 5567 0,'0'0'16,"-21"0"-16,0 0 15,21 21-15,21-21 31,0 0-31,0 0 0,0 0 16,1 0-16,-1 0 0,21 0 16,-21 0-16,22 0 0,-1 0 0,0 0 15,1 0-15,-1 0 0,-21 0 16,21-21-16</inkml:trace>
  <inkml:trace contextRef="#ctx0" brushRef="#br0" timeOffset="50267.5">19558 5673 0,'0'0'0,"-21"0"0,21 21 0,21-21 47,21 0-47,-21-21 15,1 21-15,20-21 0,-21 21 0,21-22 16,-20 22-16,-1-21 0,21 0 0,-21 21 15,0-21-15,-21 0 0,0 0 16,0-1 0,-21 22-16,0 0 15,0 0-15,0 0 0,0 0 16,-1 22-16,1-22 0,0 21 16,-21 21-16,21-21 0,-1 0 0,22 22 15,-21-22-15,21 21 0,-21-21 16,21 22-16,0-22 0,0 0 0,0 0 15,0 0-15,0 1 0,0-1 0,21 0 16,0-21-16,1 0 0,-1 21 16,0-21-16,21 0 0,-21 0 0,22 0 15,-22 0-15,21 0 0,-21 0 16,22-21-16,-22 21 0</inkml:trace>
  <inkml:trace contextRef="#ctx0" brushRef="#br0" timeOffset="50552.33">20108 5588 0,'0'0'0,"0"-21"0,0 0 16,21 21-16,-21-21 0,22 21 15,-1 0-15,0 0 16,0 0-16,0 21 0,0 0 16,1 0-16,-1 0 0,0 0 15,21 22-15,-21-22 0,22 42 16,-22-20-16,0-1 0,0-21 15,-21 0-15,21 1 0,-21-1 0,22 0 16,-22 0-16,0 0 0,0 0 16,0-42 31,0 0-47,21 0 0,-21 0 15,21 0-15,-21-1 0</inkml:trace>
  <inkml:trace contextRef="#ctx0" brushRef="#br0" timeOffset="50772.21">20722 5546 0,'0'0'0,"0"-21"0,-21 21 15,0 0-15,0 0 0,-1 21 16,1-21-16,0 21 0,-21 0 16,21 21-16,-1-20 0,-20 20 15,21-21-15,-21 21 0,20-20 0,-20 20 16,21-21-16,0 0 0,0 22 15,-1-22-15,1 0 0,0-21 0,21 21 16,-21 0-16,21 0 16,21-21-1,0 0-15,0 0 0,1-21 16,-1 0-16,21 21 0</inkml:trace>
  <inkml:trace contextRef="#ctx0" brushRef="#br0" timeOffset="51088.03">21061 5292 0,'0'0'0,"21"-21"0,0-1 16,-21 44 15,0-1-15,0 0-16,0 21 15,0-21-15,-21 22 0,0-1 0,21 0 0,-21 1 16,-1-1-16,22 0 16,-21 1-16,21 20 0,0-20 0,0-22 15,0 21-15,0 0 0,0-20 0,0-1 16,0 0-16,0 0 0,0 0 16,0 0-16,21-21 0,1 0 15,-1 0-15,0 0 0,0 0 16,0 0-16,0 0 0,1 0 0,-1-21 15,0 0-15,0 21 0,0-21 16</inkml:trace>
  <inkml:trace contextRef="#ctx0" brushRef="#br0" timeOffset="51371.86">20934 5588 0,'21'0'31,"0"0"-31,21 0 16,-20-21-16,-1 21 0,21 0 0,-21-21 16,22 21-16,-22 0 15,21 0-15,-21-21 0,22 21 0,-22 0 16,21 0-16,-21 0 0,0 0 15,1-22-15,-1 22 0,0 0 16</inkml:trace>
  <inkml:trace contextRef="#ctx0" brushRef="#br0" timeOffset="53443.89">1947 7133 0,'0'-21'47,"0"0"-31,0 0-1,-21 21 1,0 0-1,0 0 1,21 21-16,-21 0 0,21 0 16,-22 0-16,22 1 0,0-1 15,0 0-15,0 0 0,-21 21 16,21-20-16,0-1 0,0 0 0,0 0 16,0 0-16,0 0 15,21-21-15,1 0 16,-1 0-1</inkml:trace>
  <inkml:trace contextRef="#ctx0" brushRef="#br0" timeOffset="54004.42">2095 7091 0,'0'21'16,"22"-21"15,-1 0-15,0-21-1,-21 0 17,-21 21-1,0 0-31,21 21 16,0 0-1,0 0-15,0 0 31,21-21-15,0 0-16,0 0 0,0 0 16,-21-21-16,21 21 15,-21-21-15,0 0 0,22 21 0,-22-21 16,0 0 0,-22 21-1,1 0 1,21 21-16,0 0 0,-21 0 15,21 0-15,-21 22 16,21-22-16,0 21 0,0-21 0,0 0 16,0 1-16,0-1 0,0 0 15,21 0-15,0-21 0</inkml:trace>
  <inkml:trace contextRef="#ctx0" brushRef="#br0" timeOffset="55644.5">2942 7218 0,'0'-21'31,"0"0"-31,-21 21 0,21-22 16,0 1-1,-21 42 1,21 1-16,0 20 0,-21-21 16,21 21-16,0 1 0,0 20 15,-22-20-15,22-1 0,0 0 0,0 22 16,-21-22-16,0 0 0,21-20 15,0 20-15,0-21 0,-21 21 0,21-20 16,0-1-16,0 0 16,0-42-1,21 0 1,0 21-16,-21-22 0,21-20 0,1 21 16,-1 0-16,-21-22 0,21 22 15,0-21-15,0 0 0,-21 20 16,21-20-16,-21 21 0,22 0 15,-22 0-15,0-1 0,21 1 0,0 21 16,-21 21 0,0 1-16,21-1 0,-21 0 0,21 0 15,-21 21-15,0-20 0,0 20 0,0-21 16,21 0-16,-21 22 0,22-22 16,-22 0-16,0 0 0,21 0 15,-21 0-15,21-21 0,0 22 0,0-22 16,0 0-16,1 0 15,-1 0-15,21 0 0,-21 0 16,0-22-16,22 1 0,-22 0 0,0 0 16,0-21-16,22 20 0,-43-20 0,21 0 15,-21-1-15,0 1 0,0 0 16,0-22-16,0 22 0,-21 0 0,-1-1 16,1 1-16,0 21 0,0-22 15,21 22-15,-21 21 0,0 0 0,-1-21 16,1 21-16,0 0 0,21 21 15,-21 0-15,21 1 0,0-1 16,0 21-16,0-21 0,0 0 16,0 22-16,0-22 0,0 0 15,21 0-15,0 0 0,0 1 16,1-1-16,-1 0 0,21-21 0</inkml:trace>
  <inkml:trace contextRef="#ctx0" brushRef="#br0" timeOffset="56007.89">3768 7599 0,'0'0'16,"21"0"-1,0 0-15,0 0 0,0 0 16,0-21-16,1 0 16,-1-1-16,-21 1 0,21 21 0,-21-21 15,21 0-15,-21 0 0,0 0 16,0-1-16,0 1 15,-21 21 1,0 0-16,0 0 16,-1 21-16,1-21 0,0 22 0,0-1 15,0 21-15,21-21 0,-21 0 16,-1 22-16,1-22 0,21 21 0,-21-21 16,21 22-16,0-22 0,0 0 15,0 0-15,0 0 0,0 1 16,21-22-16,0 21 0,1-21 0,-1 0 0,0 21 15,0-21-15,0 0 0,0 0 16,22 0-16,-22 0 0,0 0 16,0-21-16,0 21 0,22-21 0,-22-1 15,0 1-15,0 21 0,0-21 16</inkml:trace>
  <inkml:trace contextRef="#ctx0" brushRef="#br0" timeOffset="56276.26">4339 7091 0,'0'0'0,"0"-21"0,-21 21 31,0 21-31,21 0 16,-21 0-16,21 22 0,0-22 16,0 21-16,0 0 0,0 22 0,0-22 15,0 1-15,0-1 0,-22 0 16,22 1-16,0-22 0,0 21 0,0-21 15,0 22-15,0-22 0,0 0 0,0 0 16,0 0-16,22-21 31,-1 0-31,0 0 16,0-21-16,0 21 0,0-21 16</inkml:trace>
  <inkml:trace contextRef="#ctx0" brushRef="#br0" timeOffset="56558.66">4868 7345 0,'0'0'0,"-42"-21"16,21 21 0,0 21-16,-1-21 0,1 21 15,0 0-15,0 0 0,0 22 16,21-22-16,0 0 0,-21 21 15,-1-20-15,22 20 0,0-21 16,0 0-16,0 22 0,0-22 0,0 0 16,0 0-16,0 0 0,0 0 15,22 1-15,-1-22 0,0 0 16,0 0-16,0 0 0,0 0 0,1 0 16,-1 0-16,21 0 0,-21 0 15,22-22-15,-1 1 0,-21 0 0,21 21 16</inkml:trace>
  <inkml:trace contextRef="#ctx0" brushRef="#br0" timeOffset="57472.72">5270 7430 0,'0'0'0,"22"-22"31,-44 44-15,22-1-16,-21 0 15,21 0-15,0 0 0,-21 22 0,0-22 16,21 0-16,0 21 0,0-21 15,0 1-15,0-1 0,0 0 0,0 0 16,0 0-16,0 0 0,0 1 0,21-1 16,0-21-1,0 0-15,1 0 0,-1 0 0,21 0 16,-21 0-16,0-21 0,1-1 0,-1 1 16,-21 0-16,0 0 15,0 0-15,0 0 16,0-1-16,0 1 0,-21 0 15,21 0-15,-22 0 0,22 0 0,-21-1 16,21 1-16,-21 0 0,21 0 0,0 0 16,0 0-16,21 21 15,0-22-15,1 22 0,-1 0 16,0 0-16,21 0 0,-21 0 16,1 0-16,-1 22 0,0-1 0,0-21 15,0 21-15,0 0 0,1 0 0,-22 0 16,21 22-16,-21-22 15,21 0-15,-21 0 0,0 0 0,0 1 16,0-1-16,0 0 0,0 0 0,0 0 0,0 0 16,0 1-16,0-1 15,0-42 32,0-1-47,0 1 16,0 0-16,0 0 0,0 0 15,0 0-15,0-22 0,21 22 0,0 0 16,0 0-16,1-22 0,-1 22 0,0 0 16,0 0-16,21 21 15,-20-21-15,-1 21 0,0 0 0,21 0 16,-21 0-16,1 0 0,-1 21 16,0 0-16,0 21 0,0-20 15,-21-1-15,0 0 0,21 0 0,-21 0 16,22 22-16,-22-22 0,0 0 15,0 0-15,0 0 0,0 0 16,0 1-16,-22-22 16,1 0-1,21-22 1,0 1-16,0 0 16,0 0-16,0 0 0,0 0 0,21-1 15,1-20-15,-1 21 0,0-21 16,0 20-16,0-20 0,22 21 15,-22 0-15,0 0 0,21-1 0,-21 22 16,1 0-16,-1 0 0,21 0 0,-21 22 16,-21-1-16,21 0 0,-21 0 15,22 0-15,-22 0 0,0 1 0,0-1 16,0 0-16,0 21 0,-22-21 16,1 1-16,0-1 0,21 0 15,-21 0-15,21 0 0,0 0 16,21-42 15,-21 0-31</inkml:trace>
  <inkml:trace contextRef="#ctx0" brushRef="#br0" timeOffset="57793.93">6710 7684 0,'0'-22'0,"21"22"16,0 0-1,0-21-15,0 21 0,1-21 0,-1 0 16,21 0-16,-21 21 0,0-21 16,1-1-16,-1-20 0,0 21 15,0 0-15,-21 0 0,0-22 16,0 22-16,0 0 0,-21 21 16,0 0-16,-22 0 15,22 21-15,-21 0 0,21 0 16,0 1-16,-22 20 0,22-21 0,0 21 15,21-20-15,-21 20 0,21-21 0,0 21 16,0-20-16,0-1 0,0 0 16,0 0-16,0 0 0,21 0 0,0 1 15,0-22-15,22 0 0,-22 0 16,0 0-16,21 0 0,1 0 0,-1 0 16,-21 0-16,21-22 0,1 1 15,-22 21-15</inkml:trace>
  <inkml:trace contextRef="#ctx0" brushRef="#br0" timeOffset="58283.49">8636 7070 0,'0'-21'0,"0"42"0,0-64 0,-21 22 16,0 0-16,-1 21 15,1 0 17,21 21-32,0 0 0,-21 22 15,21-22-15,0 21 0,0 22 0,0-22 16,-21 0-16,21 1 0,-21 20 15,21-20-15,0-1 0,-21-21 0,21 21 16,0 1-16,0-22 0,0 0 16,0 0-16,0 0 0,0 1 15,21-44 1,0 22 0,0-21-16,0 0 0</inkml:trace>
  <inkml:trace contextRef="#ctx0" brushRef="#br0" timeOffset="58672.33">8975 7218 0,'0'0'0,"21"-21"0,-21 0 0,0 42 31,-21 0-15,-1 0-16,22 21 0,-21-20 0,21 20 15,0-21-15,0 21 0,-21-20 16,21 20-16,0-21 0,0 21 15,0-20-15,0-1 0,21 0 0,0 0 16,1-21-16,-1 21 0,0-21 16,0 0-16,21 0 0,-20 0 0,20 0 15,-21 0-15,21-21 0,-20 0 16,20 21-16,-21-21 0,0-22 0,22 22 16,-22 0-16,-21-21 0,0 21 0,0-22 15,0 1-15,0 21 0,0-22 16,-21 22-16,-1-21 0,1 21 0,0 0 15,0 21-15,-21-22 0,20 22 16,-20 0-16,21 0 0,-21 0 16,20 0-16,1 0 0,0 22 0,0-22 0,0 21 15,0 0 1</inkml:trace>
  <inkml:trace contextRef="#ctx0" brushRef="#br0" timeOffset="58895.64">8424 7112 0,'0'0'0,"0"21"0,21-21 31,22 0-31,-22 0 15,21 0-15,1-21 0,-1 21 16,21-21-16,-20 21 0,20 0 0,-20-21 16,20 21-16,-21-21 0,1 21 15,-22 0-15,0 0 0,0 0 0</inkml:trace>
  <inkml:trace contextRef="#ctx0" brushRef="#br0" timeOffset="59568.97">11049 7281 0,'0'0'0,"21"0"0,0 0 16,0 0-16,1-21 0,-1 0 15,0 21-15,0-21 0,21 0 0,-20 0 16,20-1-16,-21 1 0,0 0 0,0 0 15,1 0-15,-22 0 0,0-1 16,0 1-16,0 0 0,-22 0 16,-20 21-16,21 0 0,-21-21 15,-1 21-15,1 0 0,0 0 0,-1 0 16,22 0-16,-21 0 0,-1 21 16,22-21-16,0 21 0,0 0 0,21 0 15,0 1-15,0-1 16,21 0-16,21 0 0,-20 0 0,20 0 15,-21 1-15,21-1 0,1 21 16,-1-21-16,0 0 0,1 1 0,-22 20 16,21-21-16,-21 0 0,1 22 15,-1-22-15,-21 0 0,0 0 16,0 21-16,0-20 0,-21-1 0,-1 0 0,-20 0 16,21-21-16,-21 21 0,-1 0 15,-20-21-15,20 0 0,-20 22 0,-1-22 16,22 0-16,-21 0 0,20 0 0,-20 0 15,20-22-15,22 1 16,-21 0-16,21 0 0,-22 0 0,22 0 16,21-22-16,-21 22 0,21 0 0,-21-21 15,21 20-15,0-20 0,0 21 16,0 0-16,21 0 0,0-1 0,0 1 16,22 0-16,-22 21 0,21-21 15,1 21-15,-1-21 0,0 21 0,1 0 16,20-21-16,-21 21 0,1-22 0</inkml:trace>
  <inkml:trace contextRef="#ctx0" brushRef="#br0" timeOffset="60356.16">11684 7006 0,'0'0'0,"0"-21"15,0 42 32,0 0-47,0 1 0,0 20 16,0-21-16,0 21 0,0 1 0,0-1 15,0 0-15,0 1 0,0-1 16,0 0-16,-21-20 0,21 20 0,0-21 16,-21 0-16,21 0 0,0 1 0,0-1 15,0 0-15,-22-21 31,22-21-31,0 0 16,0-1-16,0 1 0,0 0 16,0-21-16,22 21 0,-22-1 0,21-20 15,0 21-15,0-21 0,0-1 16,0 22-16,1 0 0,20 0 16,-21 0-16,0-1 0,43 1 15,-43 21-15,0 0 0,0 0 0,-21 21 16,0 1-16,0-1 15,-21 0 1,0 0-16,-21 0 0,20-21 0,1 21 16,0 1-16,-21-22 0,21 21 0,-1-21 15,1 0-15,0 0 0,0 0 16,0 21-16,21 0 31,0 0-31,0 0 0,21 1 16,0-1-16,0 0 15,0 0-15,1 0 16,-1-21-16,0 0 0,0 21 0,0-21 16,22 0-16,-22 0 0,0 0 15,21 0-15,-21 0 0,22 0 16,-22-21-16,21 21 0,-21-21 0,22 21 16,-22-21-16,0 0 0,21 0 0,-20-1 15,-1 1-15,-21 0 0,21-21 16,0 21-16,-21-22 0,0 22 0,0 0 15,21-21-15,-21 20 16,0 1-16,0 42 16,0 1-16,0-1 15,0 21-15,0-21 0,0 0 16,0 22-16,0-22 0,0 0 0,-21 21 16,21-20-16,0-1 0,0 0 15,-21-21-15,21 21 0,0 0 16,0-42 15,0 0-31,0 0 0,21 0 16,-21-1-16</inkml:trace>
  <inkml:trace contextRef="#ctx0" brushRef="#br0" timeOffset="60523.55">12425 6985 0,'-43'-21'31,"22"21"-15,21 21 0,0 0-1,21-21-15,-21 21 0,22-21 16,-1 0-16,0 0 16</inkml:trace>
  <inkml:trace contextRef="#ctx0" brushRef="#br0" timeOffset="60764.07">12827 6943 0,'-21'0'15,"21"21"-15,-21-21 16,-1 21-16,22 0 16,-21 0-16,21 22 0,0-1 0,-21-21 15,21 22-15,-21-1 0,21 0 16,-21 1-16,21-22 0,0 21 0,0 0 15,0-20-15,0-1 0,0 0 0,0 0 16,0 0-16,21-21 16,0 0-16,0 0 15,0-21-15,22 0 16,-22 0-16</inkml:trace>
  <inkml:trace contextRef="#ctx0" brushRef="#br0" timeOffset="60992.14">13208 6879 0,'0'0'0,"-21"0"16,0 21-1,-1 1-15,1 20 0,0-21 16,0 0-16,0 22 0,0-1 16,21 0-16,-22 1 0,1-1 15,21 21-15,-21-20 0,21-1 0,0-21 16,0 22-16,0-1 0,0-21 15,0 0-15,0 0 0,0 1 0,21-22 16,0 21-16,1-21 0,-1 0 16,0 0-16,21 0 0,-21 0 0,1-21 15</inkml:trace>
  <inkml:trace contextRef="#ctx0" brushRef="#br0" timeOffset="61360.39">13377 7303 0,'0'0'15,"-21"-22"-15,0 22 0,21-21 0,0 0 16,-21 21-16,21-21 0,0 0 0,0 0 16,0-1-16,21 22 15,0 0-15,0 0 0,0 0 16,1 0-16,-1 0 0,21 0 0,-21 0 16,0 22-16,1-1 0,-1 0 15,0 0-15,0 0 0,0 22 0,-21-22 16,0 0-16,0 21 0,0-21 15,0 1-15,0 20 0,0-21 0,0 0 16,-21 0-16,21 1 0,-21-22 16,0 0-16,21-22 31,0 1-31,0 0 0,0 0 16,0-21-16,0 20 0,0 1 15,0-21-15,0 21 0,21-22 16,0 22-16,-21-21 0,21 21 15,0 0-15,-21-1 0,22 1 0,-1 0 16,0 21-16,0-21 0,0 21 16,0 0-16,1 0 0</inkml:trace>
  <inkml:trace contextRef="#ctx0" brushRef="#br0" timeOffset="62596.43">14372 7239 0,'0'-63'32,"0"41"-32,0 1 15,-21 0-15,0 0 0,0 0 0,-1 21 16,1-21-16,0 21 0,0 0 16,0 0-16,0 0 0,-1 0 0,1 0 15,0 0-15,0 0 0,0 21 0,0 0 16,-1 0-16,1 0 0,0 22 15,0-22-15,0 21 0,0 0 0,21-20 16,-22 20-16,22 0 0,0-21 16,0 22-16,0-22 0,0 0 15,0 0-15,0 0 0,0 1 0,22-22 16,-1 0-16,0 0 0,0 0 16,0 0-16,0 0 0,22 0 0,-22-22 15,0 22-15,21-21 0,-20 0 0,20-21 16,-21 21-16,0-1 0,0-20 15,22 21-15,-43-21 0,21-1 0,0 22 16,-21-21-16,21 21 0,-21-1 16,0 1-16,0 0 0,0 0 0,-21 21 47,21 21-47,-21 0 0,21 0 0,0 1 0,0 20 15,0-21-15,0 0 16,0 22-16,0-22 0,0 0 0,0 0 15,0 0-15,21 0 0,0 1 0,0-22 16,1 0-16,-1 21 0,0-21 16,0 0-16,21 0 0,-20 0 0,20 0 15,-21 0-15,21-21 0,-20-1 16,20 22-16,-21-21 0,0 0 16,0-21-16,1 21 0,-1-1 0,0-20 15,0 21-15,-21-21 0,0 20 0,0 1 16,0 0-16,-21 21 0,0 0 15,0 0-15,-1 0 16,1 21-16,0 0 0,21 1 16,-21-1-16,21 0 0,0 21 0,0-21 15,0 22-15,0-22 0,0 21 16,0 1-16,0-1 0,21-21 16,0 0-16,-21 0 0,21 1 15,1-22-15,-1 21 0,0 0 0,0-21 16,0 0-16,22 0 0,-22 0 15,0 0-15,0 0 0,0-21 16,0 0-16,1 21 0,-1-22 0,0 1 16,0-21-16,0 21 0,0 0 15,1-22-15,-1 1 0,-21 21 16,21-22-16,-21 22 0,21 0 0,-21 0 16,0 0-16,0 42 31,0 0-31,0 21 15,0-20-15,0-1 0,-21 21 0,21-21 16,0 0-16,0 22 0,0-22 16,0 0-16,0 0 0,0 0 0,0 1 15,21-22-15,0 21 0,0 0 16,1-21-16,20 0 0,-21 0 16,0 0-16,0 0 0,1-21 0,-1 0 15,0-1-15,0 1 0,0 0 16,-21 0-16,21 0 0,1-22 15,-22 22-15,0-21 0,21 21 0,0-22 16,-21 22-16,0 0 0,21 0 16,-21 0-16,0 42 31,0 0-31,0 0 0,0 0 0,-21 1 16,21 20-16,-21 0 0,0 1 15,21-1-15,0 0 0,0 1 16,0-1-16,0 21 0,0-20 0,-22-1 0,22 22 15,0-22-15,0 21 0,0 1 16,-21-1-16,21 1 0,-21-1 16,21-20-16,0 20 0,-21 1 0,0-22 15,21 0-15,-21 1 0,-1-1 16,1-21-16,0 0 0,0 1 0,0-22 16,0 0-16,-1 0 0,1 0 15,0 0-15,0 0 0,0-22 0,0 22 16,21-21-16,-22 21 0,1 0 15,0-21-15,0 21 0,-21-21 0,20 21 16,-41 0-16,21 0 0</inkml:trace>
  <inkml:trace contextRef="#ctx0" brushRef="#br0" timeOffset="64279.34">3408 9017 0,'0'-21'0,"0"-85"31,0 85-31,0 0 0,-21 21 16,-1-21-16,1 21 0,0 0 15,0 0-15,-21 21 0,20 0 0,1 0 16,-21 0-16,21 22 0,0-22 15,-1 21-15,1 0 0,0 22 0,21-22 16,-21 1-16,21-1 0,0 21 16,0-20-16,0-1 0,0 22 0,21-22 15,0 0-15,0-21 0,22 1 0,-22 20 16,21-42-16,1 21 0,-1-21 16,21 0-16,-20 0 0,20-21 0,-20 0 15,20-22-15,1 22 16,-22 0-16,21-21 0,-20-1 0,-1 22 15,-21-21-15,22 0 0,-22-1 16,-21 22-16,0-85 0,0 64 16,-21 0-16,-1-1 0,1 1 15,-21 0-15,-22-1 0,22 1 0,-21 21 16,-1 0-16,1-1 0,-1 22 16,1 0-16,-1 0 0,22 22 0,-1-1 15,1 21-15,0 0 0,21 1 16,-1-1-16,22 22 0,0-22 0,0 0 15,0 22-15,0-22 0,0 0 16,22 1-16,-1-1 0,21-21 16,-21 22-16,22-22 0,-1 0 0,0 0 15,22-21-15,-22 0 0,22 0 16,-1 0-16,1 0 0,-1-21 0,1 0 16,-22-22-16,21 22 0,-20 0 15,-1-21-15,0 21 0,1-22 0,-22 1 16,21 0-16,-21-1 0,1 1 15,-1 0-15,-21-22 0,0 22 0,0-1 16,0 1-16,0 0 0,0 21 16,0-1-16,0 1 0,0 0 0,0 42 31,0 0-31,0 1 0,0 20 16,0-21-16,0 21 0,0 1 0,0-1 15,0 0-15,0 1 0,0-1 16,0 0-16,0 1 0,0-1 0,0-21 15,0 22-15,0-22 0,0 0 0,0 0 16,0 0-16,21-21 31,-21-21-15,0 0-16,0 0 0,21 0 16,0-1-16,0 1 0,-21-21 15,22 21-15,-1 0 0,0-1 16,0 1-16,0 0 0,-21 0 0,21 0 15,1 0-15,-1 21 0,0 0 16,0 0-16,0 0 0,-21 21 16,21-21-16,-21 21 0,0 0 15,0 0-15,0 0 0,0 1 16,0-1-16,0 0 16,0-42 77,0 42 95,0 0-173,0-42 48,0 0-47</inkml:trace>
  <inkml:trace contextRef="#ctx0" brushRef="#br0" timeOffset="64747.87">4233 8932 0,'0'0'0,"0"-21"0,-21 21 47,21 21-16,0 1 16</inkml:trace>
  <inkml:trace contextRef="#ctx0" brushRef="#br0" timeOffset="66567.78">4191 9017 0,'0'-21'31,"0"42"32,0 0-63,0 0 0,0 22 15,0-22-15,0 0 0,0 0 0,0 22 16,0-22-16,0 0 0,0 21 15,0-21-15,0 1 0,0-1 0,0 0 16,0 0-16,0 0 0,0 0 16,0-42 31,0 0-47,0 0 15,0 0-15,0 0 0,0-1 16,21 1-16,-21 0 0,21 0 0,0 0 15,-21 0-15,22-1 0,-1 1 0,0 0 16,0 21-16,0 0 16,0 0-16,1 0 15,-1 0-15,-21 21 0,21 0 16,0 1-16,-21-1 0,0 0 0,0 0 16,21 0-16,-21 0 0,21 1 15,-21-1-15,0 0 0,22 0 16,-1-21-16,0 0 15,0 0-15,0 0 16,0 0-16,1 0 0,-1 0 0,0-21 16,0 21-16,0-21 0,0 0 15,-21-1-15,22 1 0,-1-21 0,0 21 16,-21-22-16,0 1 0,0 0 0,0-1 16,0 1-16,21 0 0,-21-1 15,0 1-15,0 0 0,0 21 0,0-22 16,0 22-16,0 0 0,0 0 15,-21 21 1,0 21-16,21 0 16,0 21-16,0-20 0,0 20 0,0 0 15,0 1-15,0-1 0,0 0 0,0 1 16,0-1-16,0 0 16,0-21-16,0 22 0,21-22 0,0 21 15,-21-21-15,21 1 0,0-1 16,1-21-16,-1 21 0,0-21 0,0 0 15,0 0-15,0 0 0,1 0 0,-1 0 16,-21-21-16,21 0 0,0 21 16,0-22-16,0 1 0,1-21 0,-1 21 15,0 0-15,0-1 0,-21-20 16,0 21-16,0 0 0,0-22 0,0 22 16,0 0-16,0 0 0,0 42 31,0 0-16,0 0-15,0 1 0,0 20 16,0-21-16,0 0 0,0 0 0,0 1 16,0 20-16,0-21 0,0 0 0,21-21 15,0 21-15,-21 1 0,22-22 16,-1 0-16,0 0 0,0 0 0,0 0 16,0 0-16,22 0 0,-22 0 15,21 0-15,1-22 0,-1 22 16,0-21-16,-21 0 0,22 0 0,-1 0 0,-21 0 15,0-1-15,1 1 16,-1-21-16,0 21 0,-21 0 0,0-1 16,0 1-16,0 42 31,0 1-31,-21-1 16,21 0-16,0 0 0,0 0 15,-21 22-15,21-22 0,0 0 0,0 0 16,0 0-16,0 0 0,0 1 0,0-1 15,0-42 32,21-1-47,0 1 16,-21 0-16,0-21 0,21 21 16,0-1-16,-21-20 0,21 21 15,1 0-15,-1-22 0,0 22 16,-21 0-16,21 21 0,0-21 0,0 21 15,1 0-15,-22 21 16,21-21-16,-21 21 0,0 0 0,0 1 16,0-1-16,0 21 0,0-21 15,0 0-15,0 1 0,0-1 0,21 0 16,0 0-16,-21 0 0,21 0 0,0-21 16,1 22-16,-1-22 0,0 0 15,0 0-15,0 0 0,0 0 16,1 0-16,-1 0 0,21 0 0,-21-22 15,22 1-15,-22 21 0,21-21 16,-21 0-16,0 0 0,1 0 0,-1-1 16,0-20-16,-21 21 0,0 0 15,0-22-15,0 22 0,0-21 0,0 0 16,0 20-16,-21-20 16,0 42-16,-1 0 0,1 0 15,0 21-15,0 0 0,21 1 0,0-1 16,-21 21-16,21 0 0,0-20 15,0 20-15,0-21 0,0 21 16,0-20-16,21-1 0,0 0 0,0 0 16,0 0-16,1-21 0,-1 0 15,0 0-15,0 0 0,0 0 0,22 0 16,-22 0-16,21 0 0,-21-21 0,22 0 16,-22 0-16,21 0 0,-21-1 15,0 1-15,1-21 0,-1 0 0,-21 20 16,21-20-16,-21 0 0,0 21 0</inkml:trace>
  <inkml:trace contextRef="#ctx0" brushRef="#br0" timeOffset="66779.83">5630 8805 0,'-21'0'15,"42"0"-15,-63 0 0,42-21 32,0 0-32,21 21 0,0-21 15,0 21-15,1 0 0,-1-21 16,0 21-16,0 0 0,21 0 16,-20-21-16</inkml:trace>
  <inkml:trace contextRef="#ctx0" brushRef="#br0" timeOffset="67276.11">7959 8784 0,'0'0'16,"0"-21"-16,21 0 0,-21 0 0,0 0 15,21-1-15,0 1 0,-21 42 31,21 22-15,-21-22-16,0 21 0,0 1 0,21 20 16,-21-21-16,0 22 0,0-1 15,0 1-15,0-1 0,0 1 16,0 21-16,0-22 0,0 22 0,0-1 16,0-20-16,0 21 0,0-1 15,0-20-15,0-1 0,0-20 0,0 20 16,0-42-16,0 22 0,0-22 0,0 0 15,0 0-15,0-42 16,0 0 0,0 0-16,0-1 0,0-20 0,0 0 15,0-1-15,0-20 0,-21-1 16,21 1-16,-21-1 0,21 1 0,0-22 16</inkml:trace>
  <inkml:trace contextRef="#ctx0" brushRef="#br0" timeOffset="67551.85">8001 9208 0,'0'211'0,"0"-422"0,-21 147 16,21 1-16,0 20 0,-21-20 0,21 20 15,0 1-15,0-21 0,0 20 16,0 22-16,0-21 0,0 21 16,0-1-16,21 1 0,21 0 0,-21 21 15,22-21-15,-22 0 0,21 21 16,0 0-16,1 0 0,-1 0 0,0 0 16,-20 0-16,20 21 0,0 0 15,-21 0-15,1 0 0,-1 22 0,-21-22 16,0 21-16,0 1 0,-21-22 0,-1 21 15,1-21-15,-21 22 0,0-22 16,20 21-16,-20-21 0,0 0 16,-1-21-16,1 22 0,21-22 0,0 21 15,0-21-15,-1 0 0,22-21 16,0-1 0,22 1-16,-1 21 0,0-21 0,21 0 15,-21-21-15,22 20 0</inkml:trace>
  <inkml:trace contextRef="#ctx0" brushRef="#br0" timeOffset="67964.19">8678 8594 0,'0'0'0,"21"-21"0,-21-1 15,0 44 17,-21-1-32,0 0 15,0 21-15,21-21 16,0 1-16,0 20 0,-21 0 0,21 1 15,0-22-15,0 21 0,0 0 16,0-20-16,0 20 0,0-21 0,0 0 16,21-21-16,0 21 0,0-21 0,0 0 15,22 0-15,-22 0 0,21 0 16,-21 0-16,22-21 0,-22 0 0,0 0 16,0 0-16,22 0 0,-22-22 15,-21 22-15,21-21 0,-21-1 16,0 1-16,0 21 0,0-21 0,0-1 15,-21 22-15,0-21 0,-1 21 16,1-1-16,-21 22 0,21 0 0,-22 0 16,22 0-16,-21 0 0,21 0 0,-22 0 15,22 22-15,0-1 0,0-21 16,21 21-16,0 0 0,0 0 16,0 0-16,0 1 0,0-1 0,0 0 15,21 0-15,0-21 0,0 21 0,22-21 16,-22 0-16,21 21 0,22-21 15,-22 0-15,-21 0 16,22 0-16</inkml:trace>
  <inkml:trace contextRef="#ctx0" brushRef="#br0" timeOffset="68317.25">9207 8763 0,'0'0'0,"0"-21"0,0 0 16,0 0-16,0-1 15,22 1-15,-22 0 0,21 21 16,-21-21-16,0 0 0,21 21 0,0 0 15,-21-21-15,21 21 0,0 0 16,1 0-16,-1 0 0,0 0 0,0 0 16,0 21-16,0 0 0,1 0 15,-1 0-15,0 0 0,0 1 16,-21-1-16,0 0 0,0 21 0,0-21 16,0 1-16,0 20 0,0-21 15,0 0-15,0 0 0,-21 1 16,0-22-16,21-22 31,0 1-31,0 0 0,0 0 16,0 0-16,0 0 0,0-1 15,0 1-15,0 0 0,0 0 0,0 0 16,0 0-16,21-1 0,0 22 0,0-21 16,0 0-16,1 0 0,-1 21 15,0-21-15,21 0 0,-21-1 16,1 1-16,20 0 0,0 0 0</inkml:trace>
  <inkml:trace contextRef="#ctx0" brushRef="#br0" timeOffset="68544.53">10096 8297 0,'0'0'0,"22"0"15,-22-21-15,0 42 16,0 1-16,0-1 16,-22 21-16,22-21 15,-21 0-15,21 22 0,-21-22 0,21 21 16,0-21-16,0 22 0,-21-22 0,21 21 15,-21 1-15,21-22 16,0 21-16,0-21 0,0 0 0,0 1 16,0-1-16,0 0 0,0 0 0,21-21 31,0 0-31,-21-21 16,21 0-16,-21 0 0,21-1 15,-21 1-15</inkml:trace>
  <inkml:trace contextRef="#ctx0" brushRef="#br0" timeOffset="68732.52">9906 8509 0,'0'0'0,"-21"0"0,0 0 16,42 0 0,0 21-1,0-21-15,0 0 0,0 0 16,1 0-16,20 0 0,0 0 0,1 0 15,-1 0-15,0 0 0,1 0 0,-1-21 16,-21 21-16,21 0 0,-20 0 16,-1 0-16</inkml:trace>
  <inkml:trace contextRef="#ctx0" brushRef="#br0" timeOffset="69523.5">10795 8742 0,'21'0'16,"0"-21"0,0 0-16,-21-1 0,22 1 15,-1 0-15,-21 0 0,0 0 16,0 0-16,0-22 0,0 22 16,-21 0-16,-1 0 0,1 0 0,0-1 15,0 22-15,0 0 0,-22-21 0,22 21 16,0 0-16,0 0 0,0 21 15,0-21-15,-1 22 0,1-1 16,0 21-16,0-21 0,21 0 0,0 22 16,-21-22-16,21 21 0,0-21 15,0 22-15,0-22 0,0 21 0,0-21 16,0 1-16,0-1 0,21 0 16,-21 0-16,21-21 0,0 0 0,0 0 15,1 0-15,-1 0 0,0 0 0,0-21 16,0 21-16,0-21 0,1 0 15,-1-1-15,0 1 0,0-21 0,0 21 16,-21 0-16,21-22 0,-21 22 0,22-21 16,-22 21-16,0-1 0,0-20 15,21 21-15,-21 0 0,0 0 16,0-1-16,0 44 31,0-1-31,0 0 0,0 0 16,0 0-16,0 0 0,0 1 15,0 20-15,0-21 0,0 0 0,0 22 16,0-22-16,0 21 0,0-21 0,21 0 16,0 1-16,0-1 0,0 0 15,1-21-15,-1 0 0,21 0 16,-21 0-16,0 0 0,22-21 0,-22 0 16,21 21-16,-21-22 0,22-20 15,-22 21-15,21 0 0,-21-22 16,1 22-16,-1-21 0,0 21 0,0-22 15,0 1-15,0 0 0,1-22 16,-22 22-16,0 0 0,21-1 0,-21 1 16,0 21-16,0 0 0,0-1 15,0 1-15,0 0 0,-21 21 16,-1 0-16,1 21 0,21 0 0,-21 22 16,21-22-16,-21 21 15,21 1-15,-21-1 0,21 0 0,0 1 16,0-1-16,0-21 0,0 21 0,0 1 15,0-22-15,0 21 0,0-21 16,0 22-16,0-22 0,21 0 0,0 0 16,0 0-16,0-21 15,1 0-15,-1 0 0,0 0 16,0 0-16,0-21 0,-21 0 0,21 21 16</inkml:trace>
  <inkml:trace contextRef="#ctx0" brushRef="#br0" timeOffset="69703.81">11663 8678 0,'-21'0'0,"21"22"47</inkml:trace>
  <inkml:trace contextRef="#ctx0" brushRef="#br0" timeOffset="70379.5">12531 8234 0,'0'0'0,"0"-21"16,21 42 15,-21 0-15,0 0-16,0 0 15,0 1-15,0-1 16,-21-21 15,21-21-15,0-1-1,0 1-15,0 0 16,0 0-16,0 0 16,21 42 15,-21 0-31,0 0 15,0 0-15,0 1 0,0-1 0,0 0 16,-21 0-16,-1 0 0,22 0 16,-21 1-16,0-22 0,21 21 0,-21-21 15</inkml:trace>
  <inkml:trace contextRef="#ctx0" brushRef="#br0" timeOffset="70748.5">12869 8170 0,'0'0'0,"0"22"47,0-1-32,-21-21-15,21-21 47,0-1-15,0 1-32,21 21 15,0 0 1,-21 21-16,0 1 15,0-1-15,0 0 0,0 0 16,0 0-16,0 0 0,0 1 16,0-1-16,-21 0 0,0-21 0,0 21 15,0 0-15</inkml:trace>
  <inkml:trace contextRef="#ctx0" brushRef="#br0" timeOffset="78367.91">720 10689 0,'0'0'0,"-22"0"15,1 0-15,0 0 16,21-21 0,-21 21-16,21-21 15,0 0-15,0 0 16,0-1-16,21 1 16,-21 0-16,21 21 15,0-21 1,1 0-16,-1 21 0,0-21 0,0 21 0,0 0 15,0-22-15,-21 1 16,22 42-16,-1 1 16,0-1-16,0 21 0,0-21 15,-21 22-15,0-1 0,0-21 0,0 21 16,0-20-16,0-1 0,0 21 16,0 0-16,-21 1 0,21-22 0,-21 21 15,0 1-15,0-22 0,-1 21 16,-20 0-16,21-20 0,-21 20 0,-1-21 15,1 21-15,21-20 0,-22-1 16,1 0-16,0 0 0,-1-21 0,22 0 16,-21 0-16,21 0 0,0 0 0,-22 0 15,22-21-15,0 21 0,0-21 16,21 0-16,-21 21 0,21-43 16,-22 22-16,22-21 0,0 21 0,0-22 15,0 22-15,0 0 0,22 0 16,-1 0-16,0-1 0,0 1 0,0 0 15,0 21-15,1 0 0,-1 0 16,0 0-16,0 0 0,0 0 0,0 0 16,1 0-16,20 0 0,-21 21 15,0 0-15,0 1 0,1-1 0,-1 0 16,0 0-16,0 21 0,-21-20 16,21-1-16,-21 21 0,21-21 15,1 0-15,-22 1 0,0-1 16,0 0-16,21 0 0,0-21 15,-21 21-15,21-21 16,0-21 0,-21 0-16,21 0 15</inkml:trace>
  <inkml:trace contextRef="#ctx0" brushRef="#br0" timeOffset="78708.52">1249 11049 0,'21'0'31,"-21"-21"-31,21 0 15,-21 0 1,0-1-16,-21 22 31,0 0-15,0 0 0,21 22-16,-22-22 0,22 21 31,22-21-16,-1 0-15</inkml:trace>
  <inkml:trace contextRef="#ctx0" brushRef="#br0" timeOffset="80179.92">2180 10795 0,'0'-21'15,"0"0"1,21 21-16,-21-21 0,0-1 16,0 1-16,0 42 46,0 1-46,0-1 0,0 0 16,0 21-16,0-21 0,0 22 16,0-1-16,0 0 0,0-20 0,0 20 15,0 0-15,-21 1 16,21-22-16,0 0 0,-21 0 0,21 0 16,0 0-16,21-42 31,0 0-31,-21 0 0,21 0 15,1 0-15,-1-22 0,0 22 0,0 0 16,0-21-16,0 20 0,1-20 16,-1 21-16,0 0 0,0-22 15,-21 22-15,21 0 0,0 0 0,1 21 16,-22 21 0,21-21-16,-21 21 15,21 0-15,-21 1 0,0 20 16,21-21-16,-21 0 0,0 22 0,0-22 15,0 0-15,0 21 0,21-21 16,-21 22-16,21-22 0,-21 0 0,22 0 16,-1-21-16,0 21 0,0-21 15,0 0-15,22 0 0,-22 0 16,0-21-16,0 21 0,0-21 0,22 0 16,-22 0-16,0 0 0,0-1 15,0-20-15,0 21 0,1 0 0,-1-22 16,-21 22-16,21-21 0,-21 21 0,21-22 15,-21 22-15,0 0 0,0-21 16,0 21-16,21-1 0,-21 1 16,0 0-16,43 21 0,-43 21 15,0 0 1,0 1-16,0-1 0,0 0 0,0 0 16,0 21-16,-22-20 0,22 20 0,0 0 15,0-21-15,0 1 0,0-1 0,0 0 16,0 0-16,0 0 0,22 0 0,-1 1 15,-21-1-15,21-21 0,0 21 0,0-21 16,0 0-16,1 0 0,20 0 0,-21-21 16,21 21-16,-20-21 0,20-1 15,-21 1-15,21 21 0,1-42 16,-43 21-16,21 0 0,0 21 0,0-22 16,22-20-16,-43 0 0,0-1 0,21 22 15,0-21-15,-21 21 0,0-22 0</inkml:trace>
  <inkml:trace contextRef="#ctx0" brushRef="#br0" timeOffset="80331.53">3492 10710 0,'-21'149'31,"21"-128"-31,0 21 0,0-21 0,0 22 16,21-22-16,1 0 0,-1 21 0,0-21 16,0 1-16,0-22 0,22 21 15,-22-21-15,21 0 0,-21 0 16,22 0-16,-1 0 0,0 0 0,1-21 15,-22 21-15,21-22 0</inkml:trace>
  <inkml:trace contextRef="#ctx0" brushRef="#br0" timeOffset="81256.53">3514 10732 0,'0'-22'31,"0"1"-15,21 21 0,0-21-16,0 21 15,0 0-15,0 0 0,1-21 16,-1 21-16,0 0 15,0 0-15,0 0 0,0 0 0,-21 21 16,22 0-16,-22 0 16,0 1-16,0-1 0,0 0 15,0 0-15</inkml:trace>
  <inkml:trace contextRef="#ctx0" brushRef="#br0" timeOffset="81699.53">5249 10605 0,'0'0'0,"0"-22"0,21 1 16,-21 0-16,0 0 16,0 0-16,0 0 0,0-1 15,0 1-15,0 0 16,-21 21-16,0 0 0,0 0 15,0 0-15,0 21 16,-1 0-16,1 1 0,0 20 16,0-21-16,0 21 0,0 1 15,-1-1-15,1-21 0,0 22 0,21-1 16,0 0-16,-21 1 0,21-22 16,0 21-16,0-21 0,0 0 0,0 1 15,0-1-15,0 0 0,21 0 16,0 0-16,0-21 0,1 0 0</inkml:trace>
  <inkml:trace contextRef="#ctx0" brushRef="#br0" timeOffset="81767.92">5969 10880 0,'127'-64'31,"-85"43"-31,1 0 0</inkml:trace>
  <inkml:trace contextRef="#ctx0" brushRef="#br0" timeOffset="82623.53">6265 10626 0,'0'0'15,"0"-21"-15,0-1 0,0 1 16,0 0-16,-21 0 0,-21 0 0,21 0 15,-1 21-15,1 0 0,0 0 16,-21 0-16,21 0 0,-22 0 0,22 21 16,-21 0-16,21 0 0,-22 0 0,22 22 15,-21-22-15,21 21 0,-1 0 16,1 1-16,0-22 0,0 21 0,21-21 16,0 1-16,0 20 0,0-21 15,0 0-15,0 0 0,21-21 16,0 0-16,0 0 0,22 0 15,-22 0-15,0 0 0,21 0 16,-20 0-16,20-21 0,-21 0 0,21 0 16,-20 0-16,-1 0 0,0-1 0,0 1 15,0 0-15,0-21 0,1 21 16,-1-22-16,-21 1 0,0 21 0,0 0 16,0-1-16,0 1 0,0 0 0,0 0 15,0 42 16,0 0-31,0 22 0,0-22 16,-21 21-16,21-21 0,0 22 0,0-22 16,-22 21-16,22-21 0,0 22 0,0-22 15,0 0-15,0 0 0,0 0 16,22 0-16,-1-21 16,0 0-16,0 0 0,0 0 0,0 0 15,1 0-15,-1-21 0,0 0 16,21 21-16,-21-21 0,1 0 0,-1 0 15,0-1-15,0 1 0,0-21 0,0 21 16,1-22-16,-22 22 0,0-21 16,21 21-16,0-22 0,-21 22 0,0 0 15,0 0-15,0 0 16,0 42 0,0 0-16,0 0 0,0 0 15,0 1-15,0-1 0,0 0 16,0 0-16,0 21 0,-21-20 15,21-1-15,-21 0 0,21 0 0,0 0 16,0 0-16,-22 1 0,22-1 0,-21-21 16,21 21-16,-21-21 31,21-21 0,0 0-31,0-1 0,0 1 16,0 0-16,0 0 0,0-21 15,0 20-15,21 1 0,0-21 0,1 21 16,-1 0-16,0-22 0,21 22 16,-21 0-16,1 0 0,20 0 15,0 21-15,-21-22 0,22 22 0,-1 0 16,-21 0-16,22 22 0,-22-1 0,0 0 16,0 0-16,0 0 0,0 22 15,-21-22-15,0 21 0,0-21 0,0 22 16,0-22-16,0 21 0,-21-21 0,0 0 15,0 1-15,0-1 0,0 0 16,-1 0-16,1-21 0,0 21 16,0-21-16,0 0 0,0 0 15</inkml:trace>
  <inkml:trace contextRef="#ctx0" brushRef="#br0" timeOffset="83229.42">5059 10753 0,'0'21'31,"0"0"-15,0 0-16,0 0 0,0 22 15,0-22-15,0 0 16,-21 0-16,21 0 0,-22 22 0,22-22 16,0 0-16,0 0 0,0 0 0,0 1 15,22-1-15,-1-21 0,21 21 16,-21-21-16,0 0 0,22 0 0,-1 0 15,0 0-15,1-21 0,-1 0 16,0 21-16,1-22 0,-1 1 0,0 21 16</inkml:trace>
  <inkml:trace contextRef="#ctx0" brushRef="#br0" timeOffset="85787.42">8382 10986 0,'0'0'0,"-21"0"31,21-22 1,21 1-17,0 0-15,0 0 16,0 0-16,22 21 0,-1-43 0,-21 22 16,22 0-16,-1-21 0,0 21 0,1-22 15,-22 1-15,0 0 16,0-1-16,0 1 0,-21 0 0,0-1 0,0 1 15,0 21-15,0 0 0,0-1 16,0 1-16,-21 21 0,0 0 0,0 0 16,0 0-16,-1 21 0,1 1 0,0-1 15,0 21-15,21 0 0,-21 1 16,21-1-16,-21 22 0,21-22 0,-22 0 16,22 1-16,0-1 15,0 0-15,0 1 0,0-1 0,0-21 16,0 21-16,0-20 0,0-1 0,0 0 15,0 0-15,0 0 0,0-42 47,22 0-47,-1 0 0,-21 0 0,21-1 16,0 1-16,0-21 0,0 21 0,1-22 16,-1 22-16,0-21 0,0 21 15,21 0-15,-20-1 0,-1 1 0,0 0 16,0 0-16,0 21 0,0 0 15,1 0-15,-1 0 0,-21 21 0,0 0 16,21 0-16,0 1 0,-21 20 16,0-21-16,0 0 0,21 0 15,0 22-15,-21-22 0,22 0 0,-22 0 16,21 0-16,0 1 0,0-1 0,0 0 16,22 0-16,-22-21 0,0 0 15,21 0-15,-21 0 0,1 0 0,20 0 16,-21 0-16,21 0 0,1-21 0,-22 21 15,21-21-15,1 0 0,-1-1 16,-21 1-16,0-21 0,0 21 0,1 0 16,-1-22-16,-21 1 0,0 21 15,0-22-15,0 1 0,0 21 16,-21-21-16,-1 20 0,1 1 0,0 0 16,0 21-16,0 0 0,-22 0 15,22 0-15,0 0 0,-21 0 0,21 21 16,-1 22-16,-20-22 0,21 21 0,0-21 15,0 22-15,-1-1 0,1 0 16,21-21-16,0 22 0,0-22 0,0 21 16,0-21-16,0 1 0,0-1 0,21 0 15,1-21-15,-1 0 0,0 0 16,0 0-16,0 0 0,22 0 0,-22 0 16,21 0-16,-21-21 0,22 0 15,-22-1-15,21 1 0,-21 0 16,22-21-16,-22 21 0,-21-1 0,0-20 15,42 21-15,-42-21 0,0 20 16,0 1-16,0 0 0,0 0 16,-21 21-1,0 0-15,0 21 0,-1 0 16,22 0-16,0 22 0,-21-22 16,21 21-16,0-21 0,0 1 0,0-1 15,0 0-15,-21 42 0,21-41 0,21-1 16,0-21-16,1 21 0,-1-21 0,0 0 15,21 0-15,-21 0 16,22 0-16,-1 0 0,0 0 0,-20-21 16,20 0-16,0 21 0,1-22 0,-1 1 15,0 0-15,-21 0 0,1 0 16,-1-22-16,0 22 0,0-21 0,-21 21 16,0-22-16,0 22 0,0 0 0,21 21 15,-21 21 1,-21 0-1,0 1-15,21-1 0,0 21 16,-21-21-16,0 0 0,21 1 0,-22-1 16,22 0-16,-21 0 0,21 0 0,0 0 15,0 1 1,21-44 15,1 22-31,-1-21 16,-21 0-16,21 0 0,0 0 0,0 0 15,0-22-15,1 22 0,-1 0 0,0-21 16,0 20-16,21 1 0,-20 0 16,-1 21-16,0-21 0,0 21 0,0 0 15,-21 21-15,0 0 16,0 0-16,0 1 0,0-1 16,0 0-16,0 0 0,0 0 0,0 0 15,0 22-15,0-22 16,21 0-16,1 0 0,-22 0 15,21-21-15,0 0 0,21 22 0,-21-22 16,22 0-16,-1 0 0,22 0 16,-22 0-16,21 0 0,-20-22 0,20 22 15,-20-21-15,20 0 0,-42 0 16,22 0-16,-22 0 0,21-1 0,-21 1 16,0 0-16,1-21 0,-22-1 0,0 22 15,0-21-15,0 21 0,0-22 0,0 22 16,-22 0-16,1 0 0,0 21 15,0 0-15,-21 0 0,20 0 16,-20 0-16,21 21 0,-21 0 0,-1 0 16,22 1-16,-21 20 0,21-21 15,-1 21-15,1-20 0,0 20 0,21-21 16,-21 21-16,21-20 0,0-1 0,0 0 16,0 0-16,21 0 0,0 22 15,0-43-15,22 0 0,-22 0 16,0 0-16,0 0 0,22 0 0,-22 0 15,21-22-15,-21 22 0,0-21 16,22 0-16,-22 0 0,0 0 0,0 0 16,0-22-16,1 1 0,-1 0 15,0-1-15,0 1 0,0-22 16,-21 22-16,21-21 0,-21 20 0,22 1 16,-22 0-16,0-1 0,0 22 15,0 0-15,0 0 0,0 0 0,-22 21 16,1 0-1,21 21-15,-21 0 0,0 21 16,0-21-16,21 22 0,0 20 0,0-20 16,-21-1-16,21 0 0,-22 22 0,22-22 15,0 0-15,0 1 0,0-22 16,0 21-16,0-21 0,0 22 0,0-22 16,22 0-16,-1 0 0,0 0 15,0-21-15,0 0 16,0 0-16,1 0 0,20 0 15,-21 0-15,0-21 0,22 21 0,-22-21 16,0 0-16,21-21 0,-21 20 16,22-20-16,-22 0 0,0-1 0,21 1 15,-20 0-15,-1-22 0,0 22 0,0-22 16,-21 22-16,0 0 0,0-1 16,21 22-16,-21-21 0,0 21 0,0 0 15,-21 21 1,21 21-1,0 0-15,-21 21 0,0-21 16,21 43-16,-21-22 0,21 1 16,-22 20-16,22-21 0,0 1 0,0-1 15,0 0-15,0 1 0,0-1 0,0-21 16,0 0-16,0 22 0,0-22 16,22-21-16,-1 21 0,0 0 0,0-21 15,21 0-15,-20 0 0,20 0 0,0 0 16,-21 0-16,64-21 0,-43 0 15,1 0-15,-1 0 0,-21-1 16,22-20-16,-22 21 0,0-21 0,0-1 16,0 22-16,0-21 0,-21-1 15,0 22-15,0 0 0,0 0 16,0 0-16,-21 21 0,0 0 16,0 0-16,0 21 0,0 0 0,21 21 15,0-20-15,-22 20 0,22 0 16,-21-21-16,21 22 0,0-1 0,0-21 15,0 22-15,0-22 0,0 0 16,0 0-16,21 0 0,1 0 0,-1-21 16,0 0-16,0 22 0,0-22 0,0 0 15,22 0-15,-22 0 0,0-22 0,21 1 16,-42 0-16,43 42 0,-43-42 0,42 0 16,-21-21-16,22 20 0,-22-20 0</inkml:trace>
  <inkml:trace contextRef="#ctx0" brushRef="#br0" timeOffset="86519.51">14584 10456 0,'21'0'16,"0"0"-16,0-21 0,0 21 0,-21-21 15,22 0-15,-1 0 0,0 0 16,0-1-16,0 1 0,0 0 16,1 0-16,-22 0 0,21 21 0,-21-21 15,0-1-15,0 1 0,-21 0 16,-1 21-16,1 0 0,-21 0 15,21 0-15,0 0 0,-22 0 0,22 0 16,-21 0-16,21 0 0,-1 0 16,-20 21-16,21-21 0,21 21 0,0 1 15,0-1-15,0 0 0,0 0 16,0 0-16,21 0 0,0 1 0,0-1 16,1 21-16,-1-21 0,21 0 0,-21 22 15,0-22-15,22 0 16,-22 21-16,0-20 0,0-1 0,0 0 15,-21 21-15,0-21 0,0 1 16,0-1-16,-21 0 0,0 0 0,-21 0 16,-1-21-16,1 21 0,-21-21 0,-1 0 15,22 0-15,-22 22 0,1-22 16,20 0-16,1 0 0,0-22 0,-1 22 16,1-21-16,21 21 0,0-21 0,0 0 15,21 0-15,0-22 0,0 22 16,0 0-16,0-21 0,0 21 15,21-22-15,0 22 0,0 0 16,0 0-16,22 0 0,-1 21 0,21-22 16,-20 22-16,-1 0 0,-21 0 15,22 0-15,-1 0 0,-21 0 16,21 0-16,-20 0 0,20 22 0</inkml:trace>
  <inkml:trace contextRef="#ctx0" brushRef="#br0" timeOffset="86872.53">15219 10456 0,'0'0'16,"21"0"-16,-21-42 15,-21 42 17,21 21-32,-21 0 0,21 1 0,-22 20 15,22-21-15,0 21 16,0 1-16,0-1 0,-21 0 0,21 1 15,-21 20-15,21-20 0,-21 20 0,21 1 16,0-1-16,0 22 0,0-1 0,0 1 16,-42 21-16,20-21 0,-20-1 0,21 1 15,0 0-15,0-22 0,-22 85 16,22-63-16,0-43 0,21 22 16,-21-22-16,21 0 0,-21-20 0,21-1 15,0-42 1,0-1-16,0 1 0,21-21 15,0 0-15,0-1 0,0 1 16,0-22-16,1 22 0,-1-21 0,21-1 16,0 1-16,-20-1 0,20 1 15,0-1-15</inkml:trace>
  <inkml:trace contextRef="#ctx0" brushRef="#br0" timeOffset="87208.53">15346 10774 0,'0'0'0,"0"-42"0,-21 20 15,21-20-15,-22 21 0,22-21 0,0 20 16,0-20-16,0 0 0,0 21 16,0-1-16,22 1 0,-1 21 0,0-21 15,0 0-15,21 0 0,1 21 16,-1 0-16,-21 0 0,43 0 0,-22 0 16,0-21-16,-20 21 0,-1 42 0,-21-21 15,0 21-15,21 1 0,-21-22 0,0 21 16,21-21-16,-42 22 0,21-22 0,0 21 15,-42-21-15,20 1 0,-20-1 16,21-21-16,-21 21 0,-1 0 0,1-21 16,21 0-16,-22 0 0,1 21 0,21-21 15,0 0-15,-22 0 0,22 0 16,0 0-16,0-21 16,0 0-16,42 21 31,0 0-31,0 0 0,0-21 15,22 21-15,-1 0 0,0 0 0</inkml:trace>
  <inkml:trace contextRef="#ctx0" brushRef="#br0" timeOffset="88525.04">16489 10414 0,'0'0'0,"0"-21"0,0 0 0,0 0 15,0-1-15,0 1 0,0 0 0,-21 21 16,-1-21-16,1 0 0,0 21 16,-21 0-16,21 0 0,-22 0 0,22 0 15,-21 0-15,21 0 0,-22 21 16,1 0-16,21 0 0,-22 22 0,22-1 16,-21 0-16,21 1 0,-22-1 0,22 0 15,21 1-15,0-22 0,-21 21 16,21 0-16,0-20 0,0-1 0,0 0 15,0 0-15,21-21 0,0 21 16,1-21-16,20 0 0,0 0 16,-21 0-16,22 0 0,-1 0 0,22-21 15,-22 0-15,0 21 0,-21-42 16,22 20-16,-1 1 0,-21-21 0,0 21 16,1-22-16,-1 1 0,0 21 0,-21-21 15,0 20-15,0-20 0,0 21 16,0 0-16,-21 21 15,0 21 1,-1 0-16,1 0 0,21 22 0,-21-22 16,21 21-16,-21 0 0,21-20 15,0 20-15,0-21 0,0 21 16,0-20-16,21-1 0,0 0 0,0 0 16,1 0-16,-1-21 0,0 0 15,0 21-15,21-21 0,-20 0 0,-1 0 16,0 0-16,0-21 0,21 0 0,-20 21 15,-1-21-15,21-21 0,-21 20 16,22-20-16,-22 21 0,21-21 0,0-1 16,-20 1-16,20 0 0,-21-1 15,0 1-15,22 21 0,-22-22 0,0 22 16,0 21-16,-21-21 0,21 21 16,-21 21-1,0 0-15,0 1 16,0-1-16,0 0 0,0 0 15,0 0-15,0 0 0,0 1 16,0-44 15,0 1-15,0 0-16,21 21 0,-21-21 16,0 0-16,0 0 0,0-1 0,0 1 15,0 0-15,0 0 16,-21 21 15,0 0-31,0 21 0,21 0 0,-21 0 16,0 1-16,-1-1 0,1 21 15,0-21-15,0 22 0,21-1 0,0-21 16,-21 21-16,21-20 0,0 20 0,0-21 16,0 0-16,0 22 0,0-22 15,0 0-15,0 0 0,21 0 16,0-21-16,0 0 15,0 0-15,1 0 0,20 0 0,-21 0 16,21 0-16,-20-21 0,20 21 0,0-21 16,1 0-16,-1 0 0,0-22 15,1 22-15,-1-21 0,-21 21 16,0-22-16,0 22 0,1-21 0,-1 21 16,0-1-16,-21 1 0,21 0 15,-21 42 32,21-21-31,0 0-16,1 0 15,-1 0-15,0 0 0,0 0 16,0 0-16,0 0 0,1-21 16,-22 0-16,21 0 0,-21 0 15,0-1-15,21 1 16,-21 0-16,0 0 0,0 0 15,0 0-15,-21 21 16,0-22-16,-1 22 0,1 0 0,-21 0 16,21 0-16,-43 43 0,43-22 15,-21 21-15,21-21 0,-1 22 16,1-1-16,0 0 0,0 1 0,21-1 16,-21 0-16,21 1 0,0-1 15,0-21-15,0 22 0,21-22 0,0 0 16,0 0-16,0 0 0,1-21 15,-1 0-15,21 0 0,-21 0 0,22 0 16,-1 0-16,0 0 0,1 0 16,-1-21-16,0 0 0,1 21 0,-22-21 15,0 0-15,21-22 0,-21 22 16,-21 0-16,22 0 0,-22 0 16</inkml:trace>
  <inkml:trace contextRef="#ctx0" brushRef="#br0" timeOffset="89479.59">2011 12319 0,'-21'-21'0,"21"0"16,0 0 15,0 42-15,0 0-1,0 0-15,0 0 16,0 0-16,0 1 0,0-1 16,0 0-16,0 0 0,0 0 15,0 0-15,0 1 16</inkml:trace>
  <inkml:trace contextRef="#ctx0" brushRef="#br0" timeOffset="89708.52">2138 12256 0,'0'0'16,"0"21"15,0 0-31,0 0 16,0 0-16,0 0 0,0 1 16,0-1-16,0 0 0,0 0 15,0 0-15,0 0 0,0 1 16,21-22-1,0 0-15</inkml:trace>
  <inkml:trace contextRef="#ctx0" brushRef="#br0" timeOffset="90571.85">3133 13145 0,'21'0'94,"0"0"-79,0 0 1,0 0-16,0 0 0,1 0 15</inkml:trace>
  <inkml:trace contextRef="#ctx0" brushRef="#br0" timeOffset="90832.38">3810 13145 0,'21'0'63,"0"0"-63,0 0 16,1 0-16,-1 0 0,0 0 15,0 0 1,-21-22-16,21 22 0,0 0 15,1 0-15,-1 0 0</inkml:trace>
  <inkml:trace contextRef="#ctx0" brushRef="#br0" timeOffset="91003.55">4170 13123 0,'42'0'15,"-21"0"16,0 0-31,22 0 16,-22 0 0,0 0-16,0-21 0,0 21 15,1 0-15,-1 0 0</inkml:trace>
  <inkml:trace contextRef="#ctx0" brushRef="#br0" timeOffset="91176.49">4784 13081 0,'21'0'15,"0"0"1,0 0-16,0 0 16,0 0-16,1 0 0,-1 0 15,21 0-15,-21 0 0,22 0 0</inkml:trace>
  <inkml:trace contextRef="#ctx0" brushRef="#br0" timeOffset="91364.78">5503 13081 0,'0'0'15,"21"0"-15,1 0 16,-1 0 31,0 0-47,0 0 15,0 0-15,0 0 0,1 0 16,-1 0-16,21 0 16,-21 0-16,0 0 0,22 0 0</inkml:trace>
  <inkml:trace contextRef="#ctx0" brushRef="#br0" timeOffset="91509.61">6096 13081 0,'0'0'0,"21"0"15,0 0 32,0 0-31,1 0-16,-1 0 15,0 0-15,0 0 16</inkml:trace>
  <inkml:trace contextRef="#ctx0" brushRef="#br0" timeOffset="91663.67">6625 13081 0,'0'0'0,"0"-21"16,21 21 31,0 0-47,1-21 16,-1 21-16</inkml:trace>
  <inkml:trace contextRef="#ctx0" brushRef="#br0" timeOffset="92088.67">7832 13081 0,'0'0'0,"21"0"63,0 0-48,0 0-15,0 0 0,0 0 0,1 0 16,-1 0-16,0 0 0,0 0 0,21 0 15,-20 0-15,20 0 0,0 0 16</inkml:trace>
  <inkml:trace contextRef="#ctx0" brushRef="#br0" timeOffset="92248.4">8551 13060 0,'21'0'0,"-42"0"0,85 0 0,-43 0 0,0 0 16,0 0-16,0 0 15,1 0 1,-1 0-16,0 0 15,0 0-15,0 0 16,0 0-16,1 0 0,20 0 0,0 0 16,-21 0-16,22 0 0,-1-21 15,22 21-15</inkml:trace>
  <inkml:trace contextRef="#ctx0" brushRef="#br0" timeOffset="92413.54">10012 13039 0,'0'0'0,"21"0"0,21 0 32,-21 0-32,1 0 0,-1 0 15,0 0-15,0 0 0,0 0 16,22 0-16,-1 0 0,0 0 0,1 0 16,-1 0-16,21 0 0,-20 0 0</inkml:trace>
  <inkml:trace contextRef="#ctx0" brushRef="#br0" timeOffset="92586.25">11303 13060 0,'-21'0'0,"42"0"0,0 0 0,0 0 0,0 0 62,1 0-62,-1 0 0,0 0 16,0 0-16,0 0 0,22 0 0,-22 0 15,21 0-15,0 0 0,1 0 0</inkml:trace>
  <inkml:trace contextRef="#ctx0" brushRef="#br0" timeOffset="92739.56">12552 13060 0,'0'0'0,"21"0"0,0 0 0,0 0 46,0 0-30,1 0 0</inkml:trace>
  <inkml:trace contextRef="#ctx0" brushRef="#br0" timeOffset="93429.21">3281 14330 0,'0'0'0,"-21"21"0,-1-21 0,1 0 15,21 21 1,0 0 0,21-21-1,1 22-15,-1-22 16,0 0-16,21 0 0,-21 21 0,22-21 16,-1 0-16,-21 0 0,22 0 15,-1 0-15,0 0 0,1 0 0</inkml:trace>
  <inkml:trace contextRef="#ctx0" brushRef="#br0" timeOffset="93596.33">3937 14457 0,'21'0'32,"0"0"-17,0 0-15,1 0 16,-1 0-16,0 0 0,21 0 0,-21 0 15,22 0-15,-22 0 0,21 0 16,1 0-16,-1 0 0</inkml:trace>
  <inkml:trace contextRef="#ctx0" brushRef="#br0" timeOffset="93735.77">4551 14436 0,'0'21'62,"21"-21"-62,0 0 0,0 0 0,0 0 16,1 0-16</inkml:trace>
  <inkml:trace contextRef="#ctx0" brushRef="#br0" timeOffset="93926.22">5101 14542 0,'42'0'32,"-20"0"-17,-1 0 17,0 0-32,0 0 15</inkml:trace>
  <inkml:trace contextRef="#ctx0" brushRef="#br0" timeOffset="94072.44">5567 14542 0,'0'0'0,"42"0"0,-21 0 0,43 0 31,-43 0 16,0 0-47,0 0 15</inkml:trace>
  <inkml:trace contextRef="#ctx0" brushRef="#br0" timeOffset="94928.92">6900 14055 0,'0'0'0,"21"-64"16,-21 43 0,0 0-16,0 0 15,-21 21-15,0 0 16,0 0-16,0 0 0,-22 21 15,22 0-15,0 0 0,0 0 16,0 1-16,0-1 0,-1 21 16,1-21-16,0 22 0,0-1 0,21 0 15,0 1-15,0-1 0,-21 21 16,21-20-16,0-1 0,0 0 0,0-20 16,21 20-16,0-21 0,0 0 15,22 0-15,-22 1 0,21-22 0,0 0 16,1 0-16,-1 0 0,0 0 15,22-22-15,-22 1 0,1 0 0,-1 0 16,0 0-16,1-22 0,-1 1 0,0 0 16,-21-1-16,1 1 0,-1 0 15,0-1-15,-21 1 0,0 0 16,0-1-16,0 1 0,-21 21 16,0-21-16,-1 20 0,1-20 0,-21 21 15,21 0-15,-22 21 0,22 0 0,-21 0 16,21 0-16,-22 0 0,22 0 15,0 0-15,0 21 0,0 0 0,21 0 16,0 22-16,0-22 0,0 21 16,0-21-16,21 22 0,0-1 0,0 0 15,22 22-15,-22-22 0,0 0 16,21 22-16,-21-22 0,22 22 0,-22-22 16,0 0-16,0 1 0,0-1 15,1 0-15,-1 1 0,-21-1 16,0 0-16,0-20 0,0 20 0,-21-21 15,-1 21-15,-20-20 0,21-1 16,-21 0-16,-1 0 0,1 0 0,0-21 16,-1 0-16,1 0 0,0 0 0,20 0 15,-20 0-15,21-21 0,0 0 16,0 0-16,21-22 0,0 22 16,0 0-16,0 0 0,42 0 15,-21-22-15,0 22 0,22 0 0</inkml:trace>
  <inkml:trace contextRef="#ctx0" brushRef="#br0" timeOffset="95404.04">7916 14161 0,'0'0'0,"21"-22"0,-21 1 0,22 21 0,-22-21 15,-22 21 1,1 0 0,-21 0-16,21 0 0,-22 0 15,22 21-15,-21-21 0,21 21 16,0 1-16,-22-22 0,22 21 0,21 0 16,-21-21-16,21 21 0,0 0 15,0 0 1,21 1-16,0-22 15,22 0-15,-22 21 0,0-21 16,21 21-16,-21-21 0,1 21 0,20-21 16,-21 21-16,0-21 0,22 21 0,-22 1 15,0-22-15,-21 21 0,0 0 0,0 0 16,0 0-16,0 0 16,-21 1-16,0-1 0,-22-21 15,1 21-15,21 0 16,-22-21-16,1 21 0,0-21 0,-1 0 15,22 0-15,0 0 0,0 0 16,0 0-16,0 0 0,-1 0 0,1 0 16,21-21-1,0 0-15,21 21 16,1 0-16,-1-21 0,0 21 0,21-21 16,-21 21-16</inkml:trace>
  <inkml:trace contextRef="#ctx0" brushRef="#br0" timeOffset="95744.57">8318 14161 0,'0'0'0,"0"-22"16,0 44 15,-21-1-15,21 0-16,0 0 0,-21 21 0,21 1 15,0-1-15,0 0 0,0 22 16,0-1-16,-21-20 0,21 20 0,-21 1 16,0-1-16,21 1 0,0-1 15,0 1-15,0-1 0,0 22 16,0-22-16,-22 1 0,22 21 0,0-22 16,0-21-16,0 1 0,0-1 15,0 0-15,0 1 0,0-22 0,0 0 16,22-21-1,-22-21-15,21-21 16,0 20-16,-21-20 0,21 0 16,-21-1-16,21-20 0,0-1 15</inkml:trace>
  <inkml:trace contextRef="#ctx0" brushRef="#br0" timeOffset="96047.39">8318 14393 0,'0'0'0,"-21"-21"0,21-21 0,0 21 0,0 0 16,0-1-16,0 1 0,0 0 16,21 0-16,1 21 0,-1-21 15,0 21-15,0 0 0,21 0 0,1 0 16,-22 0-16,21 0 0,1 0 16,-22 21-16,0 0 0,0 0 0,-21 0 15,0 1-15,0-1 0,0 21 16,0-21-16,-42 22 0,21-22 15,-22 21-15,22-21 0,-21 0 16,-1 1-16,22-1 0,-21-21 0,0 21 16,20-21-16,1 0 0,0 0 0,0 0 15,0 0-15,0 0 16,21-21 0,21 0-16,21-1 15,-21 22-15,0-21 0</inkml:trace>
  <inkml:trace contextRef="#ctx0" brushRef="#br0" timeOffset="96287.65">8911 14224 0,'0'21'31,"0"0"-31,0 1 16,0-1-16,0 0 0,0 0 0,0 0 15,-21 0-15,21 1 0,0-1 16,-21 0-16,21 0 0,0 0 16,0-42 15,0 0-15,0 0-16</inkml:trace>
  <inkml:trace contextRef="#ctx0" brushRef="#br0" timeOffset="96444.54">8953 14055 0,'0'0'0,"-21"0"15,0 0-15,0 0 32,42 21-17,0-21 1,0 21-16,1-21 0</inkml:trace>
  <inkml:trace contextRef="#ctx0" brushRef="#br0" timeOffset="96988.49">9694 14266 0,'0'0'0,"0"-21"0,0 0 15,-21 0-15,21 0 16,-21 21-16,21-21 0,-21-1 0,0 1 16,-1 0-16,1 21 0,0 0 15,0 0-15,0 0 16,0 0-16,-1 0 0,1 0 0,0 0 16,0 21-16,0 0 0,0 1 15,-1-1-15,1 0 0,0 21 0,21 1 16,-21-22-16,21 21 0,-21 0 15,21 1-15,0-22 0,0 21 0,0-21 16,0 1-16,21-1 0,0 0 16,43-21-16,-43 0 0,0 0 15,21 0-15,-21 0 0,22-21 0,-22 0 16,21-1-16,-21 1 0,1-21 16,-1 21-16,0-22 0,0 1 0,0 0 15,-21-1-15,21 1 0,-21 0 16,0-1-16,0 1 0,0 0 15,0-43-15,0 43 0,0 21 16,0-1-16,0 1 0,0 0 16,0 42-1,0 0-15,0 1 0,0 20 16,0-21-16,-21 21 0,21 1 0,0-1 16,0 0-16,0 1 0,0 20 0,0-20 15,0-1-15,0 0 0,0 1 16,0-22-16,0 21 0,0-21 0,0 0 15,21 1-15,1-22 16,-1 0-16,0 0 16,0 0-16,0 0 0,0-22 0</inkml:trace>
  <inkml:trace contextRef="#ctx0" brushRef="#br0" timeOffset="97327.54">10096 14330 0,'0'-21'16,"22"0"0,-1 21-16,0-22 0,0 22 0,0-21 15,-21 0-15,21 21 16,1-21-16,-1 0 0,0 0 0,-21-1 16,0 1-16,0 0 15,-21 21 1,0 0-16,-1 0 15,1 21-15,-21 0 0,21 1 16,0-1-16,-1 0 0,22 0 0,-21 0 16,21 0-16,0 22 0,0-22 15,0 0-15,0 0 0,0 0 0,0 1 16,0-1-16,21 0 0,1 0 0,-1-21 16,0 21-16,21-21 0,-21 0 15,22 0-15,-1 0 0,0 0 16,-20 0-16,-1 0 0,21-21 15,-21 21-15,0-21 0</inkml:trace>
  <inkml:trace contextRef="#ctx0" brushRef="#br0" timeOffset="97651.51">10541 14288 0,'0'0'15,"0"-43"-15,0 22 0,0 0 0,0 0 16,21 0-16,-21-1 16,0 1-16,21 21 0,0 0 15,-21-21-15,22 21 0,-1 0 16,0 0-16,0 0 0,0 0 15,0 0-15,1 21 0,-22 0 0,21 1 16,0-1-16,-21 0 0,21 0 16,-21 0-16,0 0 0,0 1 0,0-1 15,0 21-15,0-21 0,0 0 16,0 1-16,-21-1 0,0-21 0,0 21 16,-1-21-16,1 0 31,21-21-31,0 0 15,0-1-15,0 1 0,0 0 16,21 0-16,1 0 0,-1 0 0,-21-1 16,21-20-16,0 21 0,0 0 0,0 0 15,1-1-15,-1 1 16,0 0-16,0 0 0,0 0 0,22 21 16,-22-21-16</inkml:trace>
  <inkml:trace contextRef="#ctx0" brushRef="#br0" timeOffset="98047.53">11493 14012 0,'0'-21'15,"0"0"1,0 0 0,22 21-16,-44 0 31,1 21-16,0-21-15,0 21 0,-21 0 16,20-21-16,1 22 0,0-1 0,0 0 16,0 0-16,21 0 0,0 0 15,0 1-15,0-1 16,21-21-16,0 0 0,0 21 0,0 0 16,1-21-16,-1 0 0,0 0 15,0 21-15,0-21 0,0 0 0,1 0 16,-22 21-16,0 1 15,0-1 1,-22-21-16,-20 0 0,21 21 16,0-21-16,-22 21 0,22-21 15,-21 0-15,0 0 0,20 0 0,-20 0 16,0 21-16,-1-21 0,22 0 16,0 0-16,0 0 0,21-21 15,0 0-15</inkml:trace>
  <inkml:trace contextRef="#ctx0" brushRef="#br0" timeOffset="98444.34">12086 14372 0,'0'0'16,"-21"0"-16,0 0 16,42 0 31,0 0-47,0 0 0,0 0 15,1 0-15,-1-21 0,0 21 0,21 0 16,-21 0-16,1 0 0</inkml:trace>
  <inkml:trace contextRef="#ctx0" brushRef="#br0" timeOffset="98595.48">12806 14351 0,'0'0'0,"21"0"16,0 0-1,0 0 1,0 0-16,1 0 15,-1 0-15,0 0 0,0 0 16,21 0-16,-20 0 0</inkml:trace>
  <inkml:trace contextRef="#ctx0" brushRef="#br0" timeOffset="98731.52">13525 14351 0,'0'0'0,"22"0"0,-1 0 15,-21 21 16,0 0 1,-21-21-32</inkml:trace>
  <inkml:trace contextRef="#ctx0" brushRef="#br0" timeOffset="99235.98">3027 16235 0,'0'21'0,"21"-21"31,0 0-15,0 21-16,0-21 0,1 0 15,-1 0-15,21 0 0,0 0 0,1 0 16,-1 0-16,22 0 0,-22 0 16,21 0-16,1 0 0</inkml:trace>
  <inkml:trace contextRef="#ctx0" brushRef="#br0" timeOffset="99412.52">4805 16298 0,'0'0'0,"21"0"0,42 22 32,-41-22-32,-1 0 0,0 0 15,0 0-15,0 0 0,0 0 0,1 0 16,20 0-16,0 0 0,22-22 16,-1 1-16,1 21 0,20-21 0</inkml:trace>
  <inkml:trace contextRef="#ctx0" brushRef="#br0" timeOffset="99579.67">7070 16214 0,'0'0'0,"190"0"31,-169 0-31,0 0 0,1 0 16,-1 0-1,0 0-15,0 0 16,0 0-16,0-21 0,1 21 15,20-22-15,0 22 0</inkml:trace>
  <inkml:trace contextRef="#ctx0" brushRef="#br0" timeOffset="99735.54">8213 16108 0,'0'0'0,"84"0"16,1-21-16,-22 21 0,22 0 16,0 0-16,-22 0 0,1 0 0,-1 0 15,-20 0-15,-22 0 0,0 0 0,0 0 16,0 0-16,0 0 15,1 0-15,-1 0 0,0 0 16,0 0-16,0 0 16,0-21-16,1 21 0</inkml:trace>
  <inkml:trace contextRef="#ctx0" brushRef="#br0" timeOffset="99927.85">10181 16002 0,'0'0'0,"21"0"16,0 0-16,1 0 15,-1 0-15,0 0 0,0 0 16,0 0-16,0 0 16,1 0-16,-1 0 0,0 0 15,0 0-15,0 0 0</inkml:trace>
  <inkml:trace contextRef="#ctx0" brushRef="#br0" timeOffset="100093.03">11282 15960 0,'0'0'0,"42"0"15,64 0 1,-85 0-16,0 0 0,-21 21 47,21-21-32,1 0-15,-1 0 16,0 0-16</inkml:trace>
  <inkml:trace contextRef="#ctx0" brushRef="#br0" timeOffset="100264.27">12298 15960 0,'84'0'0,"-168"0"0,211-21 15,-64 21-15,-20 0 0,-22 0 0,0 0 16,0 0-16,0 0 0,0 21 78,1-21-78</inkml:trace>
  <inkml:trace contextRef="#ctx0" brushRef="#br0" timeOffset="100396.55">12954 15939 0,'0'-43'32,"0"22"-17,0 0 1,21 21-16</inkml:trace>
  <inkml:trace contextRef="#ctx0" brushRef="#br0" timeOffset="101063.8">14436 15536 0,'0'-21'0,"-22"21"46,1 0-14,21 21-32,-21-21 0,21 22 15,0-1-15,-21-21 16,21 21-16,-21-21 0,21 21 0,-21-21 16</inkml:trace>
  <inkml:trace contextRef="#ctx0" brushRef="#br0" timeOffset="101263.68">14605 15473 0,'0'0'0,"0"-21"0,21 0 0,0 21 15,0 0 16,-21 21-31,0 0 0,0 0 0,0 0 16,0 0-16,0 1 16,-21-1-16,0 0 0,21 0 0,-21-21 15,0 21-15,0 0 0,-1-21 16</inkml:trace>
  <inkml:trace contextRef="#ctx0" brushRef="#br0" timeOffset="111885">3090 13166 0,'-21'0'93,"0"0"-77,42 0 31,0 0-31,0 0-16,1 0 0,-1 0 15,0 0-15,0 0 16,0 0-16,0 0 15,1 0 1,-22-21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49:33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1270 0,'-21'0'47,"21"-21"-31,-21 21-16,21-21 31,0 0 0,21 21-15,0-22-16,1 22 0,-1 0 16,0 0-16,0 0 0,0 0 15,0 0-15,1 0 0,-1 0 0,0 0 16,0 22-16,0-1 0,0-21 15,-21 21-15,22 0 0,-22 0 16,0 0-16,0 22 0,-22-22 0,1 0 16,-21 0-16,21 0 0,-22 1 15,22 20-15,-21-21 0,0 0 16,20-21-16,-20 21 0,21-21 16,0 0-16,0 0 0,-1 0 15,1 0-15,21-21 16,0 0-1,21 21-15,1 0 16,-1-21-16,0 21 0,0 0 16,21 0-16,-20 0 0,-1 0 15,0 0-15,21 0 0,-21 0 16,1 0-16,20 0 0,-21 0 16,0 21-16,22 0 0,-22 0 0,0 1 15,0-1-15,-21 21 0,0 0 16,21-20-16,-21 20 0,0 0 15,0-21-15,-21 22 0,0-1 0,0-21 16,-22 22-16,22-22 0,0 0 16,-21 0-16,-1 0 0,22 0 15,-21-21-15,0 0 0,-1 0 0,1 0 16,0 0-16,20 0 0,-20 0 16,0-21-16,21 0 0,-1 0 0,1 0 15,0 21-15,0 0 0,0-21 16,21-1-16,0 1 15,0 0 1,21 21 0,0-21-16,0 0 0,0 21 0</inkml:trace>
  <inkml:trace contextRef="#ctx0" brushRef="#br0" timeOffset="207.55">1587 1693 0</inkml:trace>
  <inkml:trace contextRef="#ctx0" brushRef="#br0" timeOffset="355.39">1609 1651 0,'0'-21'31,"-22"21"-15,1 0-16,0 0 16,0 0-16,0 21 15,21 0-15,0 0 16,-21 1-16,21-1 0,-22-21 31</inkml:trace>
  <inkml:trace contextRef="#ctx0" brushRef="#br0" timeOffset="660.16">2498 1524 0,'0'0'0</inkml:trace>
  <inkml:trace contextRef="#ctx0" brushRef="#br0" timeOffset="1551.62">2413 1334 0,'21'0'47,"-21"21"-47,0 0 0,21 0 16,-21 0-16,0 22 0,0-22 15,0 21-15,0 0 0,0 1 16,0-1-16,0 0 0,-21 1 0,21-1 16,0-21-16,-21 22 0,21-22 15,0 0-15,0 0 0,0 0 16,21-21-16,0 0 15,0 0-15,1-21 16,-1 0-16,0 0 0,0 0 0,0-22 16,22 1-16,-22 0 0,0 20 15,0-20-15,0 0 0,0-1 16,1 22-16,-1 0 0,-21 0 0,21 0 16,-21 0-16,21 21 0,0 0 15,0 0 1,-21 21-1,22 0-15,-22 0 0,0 21 16,0-20-16,0 20 0,0-21 16,21 21-16,-21-20 0,21 20 0,-21 0 15,21-21-15,0 1 0,-21-1 16,21 0-16,1 0 0,-1 0 0,0-21 16,0 0-16,0 0 15,0 0-15,1 0 0,-1-21 0,0 0 16,0 0-16,0-22 0,22 22 15,-22-21-15,0 0 0,0-1 0,-21 1 16,21 0-16,0-1 0,-21 22 16,0-21-16,22 21 0,-22-1 15,21 1-15,-21 0 0,0 0 16,0 0-16,0 0 16,0 42-1,0 0 1,0 0-16,-21 0 0,21 0 0,-22 22 15,22-1-15,0-21 0,0 22 16,0-1-16,22 0 0,-22-21 0,0 22 16,0-1-16,0-21 0,21 0 15,0 1-15,0-1 0,0 0 16,22-21-16,-22 0 0,21 0 0,0 0 16,1 0-16,-1 0 0,0-21 0,1 0 15,-1-1-15,0 1 0,1 0 16,-1-21-16,0-1 0,1 1 15,-1 21-15,-21-21 0,0-1 0,1 1 16,-1 21-16,-21-22 0,0 22 16,0 0-16,0 0 0,-21 0 15,-22 0-15,107 21 16,-85 0-16,-1 21 0,-20 0 16,21 0-16,-21 0 0,20 22 15,1-22-15,0 0 0,21 21 0,0 1 16,0-22-16,0 21 0,0 0 15,0-20-15,0 20 0,21-21 16,0 0-16,1 22 0,20-22 16,-21 0-16,0-21 0,0 21 15,22-21-15,-1 0 0,0 0 0,1 0 16,-1 0-16,0 0 0,-20 0 16,20-21-16,0-21 0,1 20 0,20 1 15</inkml:trace>
  <inkml:trace contextRef="#ctx0" brushRef="#br0" timeOffset="1692.81">5503 1672 0</inkml:trace>
  <inkml:trace contextRef="#ctx0" brushRef="#br0" timeOffset="2880.99">5673 1185 0,'21'-21'15,"0"21"-15,0-21 0,0 0 16,0 0-16,22 21 0,-22 0 0,0 0 15,0 0-15,0 0 0,1 0 16,-1 21-16,0 0 0,-21 0 0,0 0 16,0 1-16,0-1 0,0 0 15,0 0-15,21 0 0,-21 0 16,0-42 15,0 0-15,0 0-16,0 0 0,0 0 15,0-1-15,0-20 0,0 21 16,-21 0-16,0 0 16,21-1-16,-21 22 0,-1 0 15,1 0-15,0 0 0,0 22 0,0-1 16,0 0-16,-1 0 0,1 0 16,0 22-16,0-22 0,0 21 0,0 0 15,-1-20-15,22 20 0,0 0 16,0 1-16,0-22 0,0 21 0,0 0 15,0 1-15,0-22 0,0 0 16,22 21-16,-1-20 0,0-1 16,0 0-16,21-21 0,-20 21 0,20-21 15,-21 0-15,21 0 0,1 0 16,-22 0-16,21-21 0,1 0 0,-1 0 16,-21-1-16,21-20 0,1 21 15,-22-21-15,21-1 0,-21 22 0,22-21 16,-22-1-16,21 22 0,1-21 15,-22 0-15,21 20 0,-21 1 0,22-21 16,-22 21-16,21 21 0,-21-21 16,0 21-16,22 0 0,-22 0 0,0 0 15,0 0-15,0 21 0,1-21 16,-1 21-16,-21 0 0,0 0 16,0 0-16,0 1 15,0-1-15,0 0 0,0 0 16,0-42 31,-21 0-32,-1 0-15,22-1 16,-21 1-16,0 0 0,0 0 16,0 21-16,0-21 15,-1 21-15,1 0 0,0 0 0,0 0 16,0 0-16,-22 0 0,22 0 15,0 21-15,0 0 0,0 0 16,0 0-16,-1 1 0,1-1 0,0 0 16,21 21-16,-21-21 0,21 1 15,-21 20-15,21 0 0,-21-21 0,21 22 16,0-1-16,0-21 0,0 0 16,0 22-16,0-22 0,0 0 0,21 0 15,0-21-15,0 21 0,0-21 16,22 0-16,-22 0 0,0 0 0,21 0 15,-21-21-15,22 0 0,-22 0 16,21 0-16,-21-22 0,22 22 0,-22-21 16,21 0-16,-21 20 0,1-20 15,-1 0-15,0-1 0,0 22 16,-21-21-16,21 21 0,-21 0 16,0-1-16,-21 22 31,0 0-31,21 22 0,-21-1 0,0 0 15,21 0-15,0 21 0,-22-20 16,22-1-16,-21 21 0,21-21 0,0 22 16,0-22-16,0 21 0,0-21 15,0 0-15,21 1 0,22-1 0,-1-21 16,0 21-16,1-21 16,-1 0-16,0 0 0,1 0 15,-1 0-15,-21-21 0,22 0 16,-22-22-16,21 22 0,-21 0 15,0-21-15,1-1 0,-1 22 0,-21-21 16,0 21-16,0-22 0,0 22 16,21 0-16,-21 0 0,0 0 0</inkml:trace>
  <inkml:trace contextRef="#ctx0" brushRef="#br0" timeOffset="3238.97">7324 1376 0,'0'21'16,"0"0"-16,0 0 0,0 1 0,0-1 15,0 0-15,-22 21 0,22-21 16,0 1-16,0 20 0,-21-21 0,21 0 15,-21 0-15,21 1 0,0-1 16,0-42 15,0-1-15,0-20-16,0 21 16,0 0-16,0 0 0,0-22 0,21 22 15,0-21-15,1-1 0,-1 22 16,0-21-16,21 21 0,-21-22 0,22 22 15,-22 0-15,21 0 0,1 21 16,-1 0-16,0 0 0,1 0 0,-1 21 16,0 0-16,-21 0 0,1 1 15,-1-1-15,0 21 0,-21-21 16,0 0-16,0 22 0,0-22 0,0 21 16,0-21-16,0 1 0,0 20 15,-21-21-15,0 0 0,21 0 0,-22 1 16,22-1-16,0 0 0,-21-21 15,21 21-15,-21-21 0,21-21 16,21 42-16</inkml:trace>
  <inkml:trace contextRef="#ctx0" brushRef="#br0" timeOffset="3580">9080 1736 0,'-42'0'16</inkml:trace>
  <inkml:trace contextRef="#ctx0" brushRef="#br0" timeOffset="5827.18">9461 1185 0,'0'-169'16,"0"127"-16,0-1 15,-21 22-15,21-21 0,-21 21 16,0 0-16,0 21 0,0 0 15,-1 0-15,1 0 0,0 21 16,0 21-16,21 0 0,0 1 16,-21-1-16,21 22 0,0-22 0,-21 21 15,21-20-15,0 20 0,0-20 16,0-1-16,-22 0 0,22 1 16,-21-1-16,21 0 0,-21 1 0,21-22 15,0 0-15,0 0 0,0 0 16,0 0-16,0-42 31,0 0-31,21 0 0,0 0 0,-21-22 16,22 22-16,-1-21 0,0 21 15,0-22-15,0 22 0,0 0 0,1-21 16,-1 21-16,0 21 0,0-22 16,0 22-16,0-21 0,1 21 15,-1 0-15,-21 21 16,21 1-16,0-22 0,-21 21 0,0 0 15,0 0-15,21 0 0,-21 0 16,21 1-16,1 20 0,-22-21 16,21 0-16,0 0 0,0 1 15,0-1-15,0-21 0,1 21 0,20 0 16,-21-21-16,21 0 0,1 0 16,-1 0-16,0 0 0,22-21 0,-22 0 15,22 0-15,-22-1 0,0 1 16,1 0-16,-1 0 0,0 0 0,-20-22 15,-1 22-15,0-21 0,-21 21 16,0-22-16,0 22 0,0 0 0,0-21 16,-21 21-16,0-1 0,-22 1 15,22 21-15,-21 0 0,-1-21 16,1 21-16,0 0 0,-1 0 16,1 21-16,0 0 0,21 22 0,-22-22 15,1 0-15,0 21 0,20 1 0,1-22 16,0 21-16,0-21 0,21 22 15,0-22-15,0 0 0,0 0 0,21 0 16,0 1-16,0-1 0,1 0 16,20-21-16,-21 0 0,21 0 0,1 0 15,-1 0-15,0 0 0,1-21 16,-1 0-16,0-1 0,1 1 16,-1 0-16,-21 0 0,22 0 15,-22-22-15,0 22 0,0 0 0,0-21 16,0 21-16,-21-1 0,0 1 15,0 0-15,0 0 0,0 0 0,64 21 16,-85 21 0,0 0-1,21 0-15,-22 0 0,1 1 0,0-1 16,21 21-16,0-21 0,-21 0 16,21 1-16,0-1 0,0 21 0,0-21 15,0 0-15,0 1 0,0-1 16,21 0-16,0-21 0,0 21 0,22-21 15,-22 0 1,0 0-16,21 0 0,-20-21 0,20 0 16,0 21-16,1-21 0,-1-1 15,0-20-15,-21 21 0,22 0 0,-22 0 16,0-22-16,0 22 0,0 0 0,-21 0 16,0 0-16,0-1 0,0 1 15,-21 21 1,0 0-16,0 0 15,21 21-15,-21-21 0,0 22 0,-1-1 16,22 0-16,0 0 0,0 0 16,-21 0-16,21 1 0,0-1 0,-21 0 15,21 0-15,0 0 16,0 0-16,0 1 0,0-1 16,0-42 15,0-1-16,0 1-15,0 0 0,0 0 0,21 0 16,-21 0-16,21-1 0,1 1 0,-1 0 16,0-21-16,0 21 15,0-1-15,0 1 0,1 0 0,-1 21 16,21-21-16,-21 21 0,22 0 0,-22 0 16,21 0-16,-21 0 0,0 21 15,22 0-15,-22 0 0,0 1 16,0-1-16,0 0 0,-21 21 0,0-21 15,22 1-15,-22-1 0,21 21 16,-21-21-16,0 0 0,0 1 0,21-1 16,-21 0-16,21-21 0,-21 21 15,21-21-15,0 0 16,1-21-16,-1 21 16,-21-21-16,21 0 0,0-1 0,0 1 15,22 0-15,-22-21 0,0 21 0,21-22 16,1 22-16,-1-21 0,0 21 15,1-22-15,-1 1 0,21 21 16,-20 0-16,-1-1 0,0 22 16,1 0-16,-22 0 0,0 0 0,0 0 15,0 22-15,-21-1 16,22 0-16,-22 0 0,0 0 0,0 0 0,0 1 16,0-1-16,0 0 0,0 0 15,0 0-15,0 0 16,21-21 15,-21-21-31,21 21 16,-21-21-16,0 0 0,0 0 15,0 0-15,0-1 0,0 1 16,0 0-16,0 0 16,-21 21-16,0-21 0,-1 0 0,1 21 15,0 0-15,-21 0 0,21 0 16,-22 0-16,22 0 0,-21 0 0,-1 21 15,1 0-15,21 0 0,-21 0 16,-1 0-16,1 22 0,21-22 16,0 21-16,-1-21 0,22 1 15,-21-1-15,21 21 0,0-21 0,0 0 16,0 1-16,0-1 0,21 0 16,1 0-16,-1 0 0,0-21 15,21 0-15,-21 21 0,22-21 0,-22 0 16,21 0-16,-21 0 0,22-21 15,-22 0-15,21 0 0,-21 0 0,22 0 16,-22-1-16,0-20 0,0 21 16,0-21-16,22-1 0,-43 1 0,21 0 15,0-22-15,0 22 0,-21-22 16,0 1-16,0 20 0,0-20 0,0 21 16,0-1-16,0 1 0,0 0 15,0 20-15,0 1 0,-21 21 31,0 21-31,21 22 0,-21-1 16,21 0-16,0 22 0,-21-22 16,21 1-16,-22 20 0,22-21 15,0 1-15,0 20 0,0-20 16,0-1-16,0-21 0,0 64 16,0-64-16,0 0 0,85 21 0,-64-20 15,0-1-15,1 0 0,-1-21 16,-21 21-16,21-21 0,21 0 0,-21 0 15,1 0-15,20 0 0,-21-21 16,21 0-16,-20 0 0,-1-1 0,21 1 16,-21 0-16,0-21 15,1-1-15,-1 22 0,0-21 0,0-22 16,-21 22-16,0 0 0,21-22 16,-21 22-16,0-22 0,0 22 0,0 0 15,0 21-15,0-1 0,0-20 16,0 21-16,-21 21 15,21 21-15,-21 0 16,21 0-16,-21 1 0,21 20 0,-21 0 16,21 1-16,0-1 0,-22 0 15,22 1-15,0-1 0,0 0 16,0 1-16,0-22 0,0 21 0,0-21 16,0 22-16,0-22 0,0 21 15,0-21-15,0 0 0,22 1 0,-1-1 16,0 0-16</inkml:trace>
  <inkml:trace contextRef="#ctx0" brushRef="#br0" timeOffset="6112.02">13462 1249 0,'-21'0'15,"0"0"-15,-1 0 0,1 0 0,0 0 16,0 0-16,0 21 0,-22 0 15,22 0-15,21 1 0,-21-1 16,21 0-16,-21 0 0,21 0 16,0 22-16,0-22 0,0 0 0,0 21 15,21-21-15,-21 1 0,21-1 16,0 0-16,1-21 0,-1 21 0,0-21 16,0 0-16,0 0 0,0 0 15,1 0-15,20 0 0,-21 0 0,0 0 16,0 0-16,1-21 0,-1 21 15,0 0-15,-21-21 0,21 21 0,-21-21 16</inkml:trace>
  <inkml:trace contextRef="#ctx0" brushRef="#br0" timeOffset="6983.52">12848 1545 0,'0'0'0,"-21"0"0,-21 0 31,63 0 1,0 0-32,0 0 0,0 0 0,22 0 15,-22 0-15,21 0 0,0 0 0,1 0 16,-1 0-16,0 0 16,1-21-16,-1 0 0,0 21 0,-20-21 15,20 21-15,-21-21 0,21-1 0,-20 1 16,-1 21-16,0-21 0,0 0 15,-21 0-15,0 0 0,21-1 0,-21 1 16,0 0-16,0 0 16,0 0-16,-21 21 15,0 0-15,0 0 16,0 0-16,-1 0 0,1 0 16,0 0-16,0 0 0,0 21 15,0-21-15,21 21 0,-22 0 0,1 0 16,0-21-16,21 22 15,-21-1-15,0 0 0,21 0 0,-21 0 16,21 0-16,-22 1 0,22-1 16,0 0-16,0 0 15,0 0-15,0 0 0,0 1 16,22-22-16,-1 21 16,0 0-16,0-21 0,0 0 15,22 0-15,-22 21 0,0-21 16,0 0-16,0 0 0,0 0 0,1 0 15,-1 0-15,-21-21 16</inkml:trace>
  <inkml:trace contextRef="#ctx0" brushRef="#br0" timeOffset="7051.48">13674 1439 0,'21'0'15</inkml:trace>
  <inkml:trace contextRef="#ctx0" brushRef="#br0" timeOffset="9915.91">1630 3090 0,'42'-63'31,"-42"42"-31,0 0 0,0-1 16,0 1-16,21 0 15,-21 0-15,0 0 16,0 42 15,0 0-31,0 21 0,0 1 16,0-1-16,0 0 0,0 22 15,0-1-15,0 1 0,-21-1 16,21 1-16,0 21 0,0-22 0,0 1 16,0-1-16,0 1 0,-21-1 0,21 1 15,-21-1-15,21-21 16,0 22-16,-21-22 0,21 22 0,0-22 15,0-21-15,0 22 0,0-22 16,0 0-16,0-42 16,0 0-1,0-1-15,0 1 0,0-21 16,0 0-16,0-1 0,0 1 0,0 0 16,0-1-16</inkml:trace>
  <inkml:trace contextRef="#ctx0" brushRef="#br0" timeOffset="10303.98">1587 3090 0,'0'-21'0,"0"42"0,-21-42 16,0 0-16,21 0 0,0 0 15,0 0 1,0-1-16,21 1 15,0 21-15,1-21 0,20 21 16,-21 0-16,21-21 0,1 21 0,-22 0 16,21 0-16,1 0 0,-1 0 15,-21 21-15,21 0 0,1 0 16,-22 1-16,0-1 0,-21 21 16,0-21-16,0 22 0,0-22 15,0 21-15,-21 0 0,0-20 0,0 20 16,-22-21-16,22 21 0,-21-20 15,-1-1-15,1 0 0,21 0 0,-21-21 16,20 0-16,1 0 0,-21 0 16,21 0-16,0 0 15,21-21 1,0 0-16,21 0 16,0 21-16,-21-22 0,21 1 0,0 21 15</inkml:trace>
  <inkml:trace contextRef="#ctx0" brushRef="#br0" timeOffset="11618.2">2709 3048 0,'0'0'0,"0"-21"15,0 0-15,0 0 16,0-1-16,0 1 0,0 0 16,0 0-16,-21 0 0,0 0 15,0-1-15,0 1 0,-1 21 0,1-21 16,0 21-16,0 0 0,-21 0 16,20 0-16,-20 21 0,21 0 15,-21 1-15,20-1 0,1 0 0,-21 21 16,21-21-16,0 22 0,-1-1 15,1 0-15,21-20 0,0 20 0,0 0 16,0 1-16,0-22 0,0 0 16,0 21-16,0-21 0,0 1 0,21-22 15,1 21-15,-1-21 16,21 0-16,-21 0 0,0 0 0,22 0 16,-22-21-16,21-1 0,1 1 15,-22 0-15,21 0 0,-21 0 0,0-22 16,1 22-16,-1-21 0,0 21 15,0-22-15,-21 22 0,21-21 0,-21 21 16,0 0-16,0-1 0,0 1 16,0 0-16,0 0 15,0 42 1,0 0 0,0 0-16,0 1 0,0-1 15,-21 0-15,21 21 0,0-21 16,0 1-16,0 20 0,0-21 15,0 0-15,0 22 0,0-22 0,0 0 16,21 0-16,0 0 0,-21 0 16,22-21-16,-1 0 0,0 0 0,0 0 15,0 0-15,0 0 0,1 0 16,-1-21-16,0 0 0,0 0 0,0 0 16,0 0-16,1-22 0,-1 22 15,0 0-15,0-21 0,0 20 16,0-20-16,-21 21 0,22 0 0,-22 0 15,0-1-15,0 1 0,0 0 16,-22 21 0,1 0-16,0 0 15,21 21-15,0 0 16,0 1-16,0-1 0,0 0 0,0 0 16,0 0-16,0 0 15,0 1-15,21 20 0,0-21 0,-21 0 16,22 0-16,-22 1 0,21-1 15,0 0-15,-21 0 0,21 0 0,0-21 16,0 21-16,1-21 16,-1 0-16,0 0 0,0 0 0,0 0 15,22-21-15,-22 0 16,0 0-16,21 0 0,-21 0 0,1-1 16,20-20-16,-21 21 0,0-21 0,0 20 15,1-20-15,-1 0 0,0 21 16,0-22-16,-21 1 0,21 0 0,-21-1 15,0 1-15,0 21 0,0 0 16,0-22-16,0 22 0,0 0 16,-21 21-16,0 0 15,0 0-15,21 21 0,0 0 16,-21 22-16,21-22 0,-22 21 16,22 0-16,0-20 0,0 20 15,0 0-15,0 1 0,0-22 16,0 21-16,0 0 0,0-20 0,0 20 15,22-21-15,-22 21 0,21-20 16,0-1-16,-21 0 0,21 0 0,0-21 16,0 0-16,22 0 0,-22 0 0,0 0 15,21 0-15,-20 0 0,-1-21 16,0 21-16,0-21 0,0 0 0,0-1 16,1 1-16,-1-21 0,0 21 15,-21 0-15,0-1 0,0-20 0,21 21 16,-21 0-16,0 0 0,0-1 15,0 44 17,0-1-32,0 0 15,0 0-15,0 21 0,0-20 0,0-1 16,0 0-16,0 21 0,0-21 16,0 1-16,0-1 0,0 0 0,21 0 15,0-21 1,1 0-16,-1 0 15,-21-21-15,0 0 16,21 0-16,-21-1 0,0 1 16</inkml:trace>
  <inkml:trace contextRef="#ctx0" brushRef="#br0" timeOffset="11822.97">4233 2709 0,'0'0'0,"-21"0"16,0 0-16,0 0 16,21 22 15</inkml:trace>
  <inkml:trace contextRef="#ctx0" brushRef="#br0" timeOffset="12031.52">3577 2985 0,'0'0'0,"-21"0"0,21 21 0,21-21 47,0 0-47,0 0 0,1 0 16,20 0-16,-21-21 0,21 21 0,-20 0 15,20 0-15,-21-22 0,21 22 16,-20 0-16,-1-21 0,21 21 0</inkml:trace>
  <inkml:trace contextRef="#ctx0" brushRef="#br0" timeOffset="12392">4805 2942 0,'0'-21'16,"0"0"-16,0 0 15,0 0-15,0-1 16,0 1-16,0 0 15,-21 21-15,-1 0 0,1 0 16,0 0-16,0 0 0,0 21 0,-22-21 16,22 21-16,0 1 0,-21-1 15,21 0-15,-1 21 0,-20-21 0,21 1 16,0 20-16,21-21 0,0 21 16,-21-20-16,21-1 0,0 21 15,0-21-15,0 0 0,21 22 16,0-22-16,0-21 0,21 21 0,1 0 15,-22-21-15,42 0 0,-20 0 0,-1 0 16,0 0-16,22 0 0,-22 0 16,1 0-16,-1-21 0,0 0 0,1 0 15,-1 0-15,0-1 0</inkml:trace>
  <inkml:trace contextRef="#ctx0" brushRef="#br0" timeOffset="13959.92">5397 2942 0,'0'0'0,"0"-42"0,0 21 16,0 0-16,0-1 0,0 1 15,0 0-15,-21 21 16,0 0-16,0 0 0,0 0 16,0 0-16,-1 21 0,1 0 15,0 1-15,-21-1 0,21 0 0,-1 0 16,1 21-16,0-20 0,0 20 16,0-21-16,21 0 0,-21 22 15,21-22-15,0 21 0,0-21 0,0 0 16,0 1-16,0-1 0,21 0 0,0-21 15,0 0-15,0 0 0,0 0 16,1 0-16,-1 0 0,0-21 16,0 21-16,0-21 0,0-1 0,1 1 15,-1 0-15,0-21 0,0 21 16,-21-1-16,0 1 0,21-21 16,-21 21-16,21 0 0,-21-1 0,0 1 15,0 0-15,0 0 0,0 42 47,0 0-47,0 0 0,-21 1 0,21-1 16,-21 0-16,21 0 0,0 21 15,0-20-15,0-1 0,0 0 0,0 21 16,0-21-16,21 1 0,-21-1 0,21-21 16,1 21-16,-1 0 15,0-21-15,0 0 0,21 0 0,-20 0 16,-1 0-16,21-21 0,-21 0 15,0 0-15,22-1 0,-22 1 0,0 0 16,0-21-16,0 21 0,22-22 0,-22 1 16,0 0-16,0-1 0,0 1 15,-21 0-15,22-22 0,-1 22 0,-21-1 16,0 22-16,0-21 0,0 21 16,0 0-16,0-1 0,-21 22 15,-1 22 1,1-1-16,21 0 0,0 21 15,-21 1-15,0-22 0,21 21 16,-21 0-16,21 1 0,0-1 16,0 0-16,0 1 0,0-22 0,0 21 15,0 1-15,0-22 0,0 21 16,0-21-16,21 0 0,-21 1 0,21-1 16,0 0-16,0-21 0,1 0 0,-1 0 15,0 0-15,21 0 0,-21-21 16,1 21-16,20-21 0,-21-1 0,21-20 15,-20 21-15,-1-21 0,0 20 16,0-20-16,0 0 0,0-1 0,-21 1 16,0 0-16,22-1 15,-22 1-15,0 0 0,0-1 0,0 1 16,0 21-16,0 0 0,0 0 0,0-1 16,0 1-16,-22 21 15,22 21 1,0 1-16,0 20 0,-21 0 15,21-21-15,0 43 0,-21-22 0,21 1 16,0-1-16,0 0 0,-21 1 16,21-1-16,0 0 0,-21-21 15,21 22-15,0-1 0,0-21 0,0 0 0,0 22 16,21-22-16,0 0 16,0-21-16,0 0 0,22 0 15,-22 0-15,21-21 0,-21 0 16,22 0-16,-1-1 0,-21 1 0,22-21 15,-22 21-15,0-22 0,21 22 0,-21-21 16,1 21-16,-22 0 0,0-1 16,21 1-16,-42 21 31,21 21-31,0 1 16,0-1-16,-22 0 0,22 0 0,-21-21 15,21 21-15,0 0 0,0 1 16,0-1-16,0 0 0,0 0 0,0 0 15,21-21 1,1 0-16,-1 21 0,0-21 0,21 0 16,-21 0-16,22 0 0,-1 0 0,-21-21 15,22 21-15,-22-21 0,0 0 16,21 0-16,-21 0 0,-21-1 0,22 1 16,-1 0-16,-21 0 0,0 0 15,0 0-15,0-1 0,0 1 16,0 0-16,0 42 31,0 0-15,-21 1-16,21-1 15,-22 21-15,22-21 0,-21 22 16,21-1-16,0 0 0,0 22 0,0-22 16,0 22-16,0-1 0,0 1 15,0-1-15,0-21 0,0 22 0,0 21 16,0-22-16,0 1 0,0-1 0,0 22 15,21-22-15,-21 22 0,22-22 16,-22 1-16,21-1 0,-21 1 0,0-1 16,0-20-16,0 20 0,0-20 0,0-1 15,0 0-15,0-21 16,0 1-16,-21-1 0,-1 0 0,1-21 0,0 0 16,0 0-16,0-21 0,-22 0 15,22-1-15,0-20 0,-21 0 16,21-1-16,-22-20 0,22-1 15,0 1-15,0-22 0,21 1 0,0 20 16,0-21-16,0 1 0,21 20 16,0-20-16,0 20 0,0 1 0,1-1 15,-1 1-15,0-1 0,21 1 0,-21 20 16,22 1-16,-22 0 0,0-1 16,0 22-16,22-21 0,-22 21 0,-21-1 15,21 22-15,-21-21 0,0 0 16,-21 0-1</inkml:trace>
  <inkml:trace contextRef="#ctx0" brushRef="#br0" timeOffset="16363.69">8699 2646 0,'0'0'0,"-42"-127"31,21 106-31,0 21 0,0-21 16,-1 21-16,1 0 0,0 0 15,0 0-15,0 21 0,0 0 0,-22 0 16,22 21-16,0-20 0,0 20 16,21 0-16,-21 1 0,21-1 0,-22 21 15,22-20-15,0-22 0,0 21 16,0 1-16,0-22 0,0 21 0,22-21 16,-1 0-16,0 1 0,0-1 15,0-21-15,22 0 0,-1 0 0,0 0 16,1 0-16,-1 0 0,21 0 0,-20-21 15,20-1-15,-20 1 0,20 0 16,-21 0-16,1-21 0,-1 20 16,0-20-16,1 0 0,-1-1 0,-21 1 15,0-21-15,1 20 0,-1-20 16,-21 20-16,21-20 0,-21 21 0,0-1 16,0 22-16,0-21 0,0 21 15,0-1-15,-21 22 16,0 22-1,21-1-15,0 21 0,0 0 0,-22 1 16,22-1-16,-21 22 0,0-22 16,21 21-16,0-20 0,-21-1 0,21 0 15,-21 1-15,21-22 0,0 21 16,-21-21-16,21 1 0,0-1 16,0 0-16,21-21 31,0 0-31,-21-21 0,21 0 15,0-1-15,0 1 0,1-21 0,-22 21 16,21-22-16,0 22 0,0-21 16,0 21-16,0 0 0,1-1 0,-22 1 15,0 0-15,21 21 0,0 0 16,0 21-16,-21 0 16,0 1-16,0-1 0,0 21 0,0-21 15,0 0-15,21 1 16,-21 20-16,0-21 0,21 0 0,-21 0 15,0 1-15,22-22 0,-1 21 16,0 0-16,0-21 0,0 0 0,22 0 16,-22 21-16,21-21 0,0 0 0,1 0 15,-1 0-15,0-21 0,1 21 16,20-21-16,-20 0 0,-1-1 0,0 1 16,1 0-16,-22 0 0,0 0 15,21-22-15,-42 22 0,0-21 0,21 21 16,-21-22-16,0 22 0,0 0 0,0-21 15,-21 21-15,0-1 0,0 22 16,-21-21-16,20 21 0,1 0 16,-21 0-16,0 0 0,20 21 15,-20-21-15,0 22 0,21 20 0,-22-21 16,22 0-16,0 22 0,0-1 16,0-21-16,21 21 0,0-20 0,0 20 15,0-21-15,0 0 0,0 0 16,21 1-16,0-1 0,0-21 0,21 0 15,-20 0-15,20 0 0,0 0 0,-21 0 16,22 0-16,-1 0 0,0 0 0,-20-21 16,20-1-16,-21 1 0,0 21 15,0-21-15,1 0 0,-1 0 16,0-22-16,-21 22 0,0 0 16,0 0-16,0 0 0,0 0 0,0-1 15,0 1-15,0 42 31,-21 1-31,21-1 0,0 0 16,-21 21-16,21-21 0,0 1 16,0-1-16,0 0 0,0 21 0,0-21 15,0 1-15,21-1 0,0-21 16,0 21-16,0-21 16,0 0-16,1 0 0,-1 0 0,0 0 15,21 0-15,-21-21 0,22 0 16,-22 21-16,0-22 0,21 1 15,-20 0-15,-1 0 0,0-21 0,0 20 16,0-20-16,-21 21 0,0 0 16,21-22-16,-21 22 0,0 0 15,0 42 1,0 0-16,-21-21 16,21 22-16,0 20 0,-21-21 0,21 0 15,-21 0-15,21 1 0,-21-1 16,21 0-16,0 0 0,0 0 0,0 0 15,-21 1-15,21-44 63,21 1-63,-21 0 0,21 0 0,0 0 16,0-22-16,0 22 0,1 0 15,-1 0-15,21-21 0,0 20 16,1 22-16,-1-21 0,0 0 0,1 21 0,-1 0 15,-21 0-15,22 0 0,-22 21 16,0 0-16,0-21 0,-21 43 0,0-22 16,21 0-16,-21 0 0,0 0 15,21 1-15,-21-1 0,0 0 16,0 0-16,0 0 0,22 0 0,-1 1 16,0-1-16,0-21 15,0 21-15,22-21 0,-22 0 0,21 0 16,-21 0-16,22 0 0,-1 0 0,0 0 15,1-21-15,-1 0 0,21-1 16,-20 22-16,-1-21 0,-21 0 16,22 0-16,-22-21 0,0 20 0,0 1 15,-21-21-15,21 21 0,-21 0 0,0-1 16,0-20-16,0 21 0,-21 21 0,0-21 16,0 0-16,0 21 0,-22 0 15,22 0-15,-21 0 0,-1 21 16,22 0-16,-21 0 0,21 0 0,-22 0 15,22 1-15,0 20 0,-21 21 16,42-41-16,-21-1 0,21 0 16,0 0-16,0 0 0,0 0 15,21-21-15,0 0 0,0 22 0,0-22 16,22 0-16,-22 0 0,0 0 0,21 0 16,-21-22-16,1 1 0,20 21 15,-21-21-15,0 0 0,0 0 0,1 0 16,-22-1-16,21-20 0,-21 21 15,21 0-15,-21 0 0,0-1 16,0 44 31,0-1-47,-21 0 0,0 21 0,21-21 16,-22 22-16,22-22 0,0 21 15,-21 1-15,21-1 0,-21 0 0,21 1 16,0 20-16,0 1 0,0-1 15,0 1-15,0-1 0,0 1 0,0 20 16,0-20-16,0-1 0,0 22 0,0 0 16,0-1-16,0-20 0,0 20 15,0 1-15,0 0 0,0-22 16,-21 22-16,0-22 0,21 1 0,-21-22 16,-1 22-16,22-22 0,-21-21 0,0 22 15,0-22-15,0 0 0,0-21 16,-1 0-16,1 0 0,0 0 0,0-21 15,0-22-15,0 22 0,-22 0 0,22-21 16,0-1-16,-21 1 0,20-21 16,1 20-16,0-20 0,21-1 0,0 1 15,0-1-15,0 1 0,0-1 16,0 1-16,0-64 16,0 63-16,21 1 0,0-1 0,1 1 15,20-1-15,-21 22 0,0-22 16,22 1-16,-22 21 0,21-22 0,0 22 15,-20-1-15,20 1 0,0 21 0,-21-21 16,22 20-16,-22-20 0,21 21 16</inkml:trace>
  <inkml:trace contextRef="#ctx0" brushRef="#br0" timeOffset="17347.91">12171 2879 0,'-21'0'0,"-1"0"15,22-21 17,0-1-32,0 1 15,22 0-15,-1 21 0,0-21 16,0 0-16,-21 0 0,21-1 0,0 1 16,-21 0-16,0 0 15,0 0-15,-21 21 16,0 0-1,0 0-15,0 21 0,0 0 0,-1 0 16,1 0-16,21 1 0,-21 20 16,0-21-16,0 0 0,21 0 15,0 22-15,0-22 0,0 0 0,0 0 16,0 0-16,21 1 16,21-22-16,-21 21 0,1-21 15,20 0-15,0 0 0,1 0 0,-22 0 16,21 0-16,0-21 0,1 21 15,-22-22-15,21 1 0,-21 0 0,22 0 16,-22 0-16,0 0 0,0-22 16,0 22-16,-21 0 0,0 0 0,22 0 15,-22-1-15,0 1 0,0 0 16,-22 21 15,22 21-31,0 0 0,-21 1 16,0-1-16,21 0 0,-21 0 0,21 21 15,0-20-15,0-1 16,0 0-16,0 0 0,0 0 0,21 0 16,0-21-16,0 22 0,1-22 0,-1 0 15,0 0-15,21 0 0,-21 0 16,22 0-16,-22 0 0,21 0 0,1 0 16,-1-22-16,-21 1 0,21 21 15,-20-21-15,20 0 0,-21 0 0,0-22 16,0 22-16,1 0 0,-22 0 0,0 0 15,0 0-15,0-1 16,0 1-16,0 0 0,-22 42 31,1 0-31,0 1 16,21-1-16,0 0 0,0 21 0,-21-21 16,21 1-16,-21-1 0,21 0 15,0 0-15,-21 0 0,21 0 0,0 1 16,-22-1-1,1-21 1,21-21 0,0-1-16,0 1 15,0 0-15,0 0 0,21 0 16,1 0-16,-1-1 0,0-20 0,21-21 16,1 41-16,-22 1 15,21-21-15,0 21 0,1 0 0,-1 21 16,0 0-16,-20 0 0,20 0 15,-21 0-15,21 0 0,-20 21 0,-22 21 16,21-21-16,-21 0 0,0 22 0,0-22 16,0 21-16,0-21 0,-21 1 15,21 20-15,-22-21 0,1 0 0,0-21 16,21 21-16,-21 1 0,0-22 16,21 21-16,-21-21 15,21-21 16,0-1-31,21 22 0,0-21 16</inkml:trace>
  <inkml:trace contextRef="#ctx0" brushRef="#br0" timeOffset="17966.99">14097 2731 0,'0'0'0,"0"-64"31,0 43-31,0 0 0,0 0 0,-21 21 0,0-22 16,-22 22-16,22 0 16,0 0-16,0 0 0,0 22 15,-1-1-15,-20 0 0,21 21 0,0-21 16,-22 1-16,22 20 0,0-21 16,0 21-16,21-20 0,0-1 0,0 0 15,0 0-15,0 0 0,0 0 0,0 1 16,21-22-16,0 0 0,0 21 15,1-21-15,-1 0 0,0 0 0,0 0 16,0 0-16,0-21 0,1 21 0,-1-22 16,0 22-16,0-21 0,0 0 15,-21 0-15,0 0 0,21 0 16,-21-22-16,22 22 0,-22 0 16,0 0-16,0 0 0,0-1 15,21 22-15,-21 22 31,0-1-31,-21 0 16,21 21-16,-22-21 0,22 22 16,-21-22-16,0 21 0,0 1 0,0-1 15,21 21-15,-21 1 0,21-1 16,-22 1-16,22 21 0,0-22 0,0 1 16,0 20-16,0-20 0,0 20 15,0-20-15,0 21 0,0-22 0,0 22 16,0-22-16,0 22 0,-21-22 15,0 1-15,0-1 0,0 1 0,0-1 16,-1-20-16,1-1 0,0 0 0,-21 1 16,21-1-16,-1-21 0,1 0 15,0 1-15,0-22 0,0 0 16,0 0-16,21-22 16,-22 1-16,22 0 15,0 0-15,-21-21 0,21 20 0,0 1 16,0-21-16,0 0 0,0-1 0,0-20 15,-21-1-15,21 1 0</inkml:trace>
  <inkml:trace contextRef="#ctx0" brushRef="#br0" timeOffset="18188.02">12954 2413 0,'0'0'0,"-21"0"0,21-21 31,21 21-15,0 0 15,0 0-31</inkml:trace>
  <inkml:trace contextRef="#ctx0" brushRef="#br0" timeOffset="18958.96">15600 2307 0,'42'0'15,"-21"0"1,0 0-16,1-21 0,-1 21 0,0-21 16,0 21-16,21-21 0,-20 0 15,-1 21-15,21-22 0,-21 1 0,0 0 16,1 21-16,-22-21 0,0 0 15,0 0-15,-22 21 16,1 0-16,0 0 0,0 0 16,-21 0-16,-1 0 0,22 21 0,-21 0 15,-1-21-15,1 21 16,0 21-16,21-20 0,-1-1 0,1 0 16,0 0-16,21 0 0,0 0 0,0 22 15,0-22-15,0 0 0,21 0 16,0-21-16,1 21 0,20 1 0,-21-22 15,21 0-15,1 21 0,-22-21 16,21 0-16,1 0 0,-22 0 0,21 0 16,-21 0-16,0 0 0,-21-21 15,-21 21 1,-21 0-16,21 0 16,-22 0-16,1 0 0,0 21 15,-22 0-15,22 0 0,0 0 0,-1 0 16,1 22-16,0-22 0,-1 21 15,22-21-15,0 22 0,0-22 0,21 0 16,0 0-16,0 22 0,0-22 16,21 0-16,21 0 0,-21-21 15,1 0-15,20 0 0,0 0 16,1 0-16,-1 0 0,0 0 0,1 0 16,-1 0-16,0-21 0,22 21 0,-22-21 15,0 0-15,22-1 0,-22-20 16,22 21-16,-22-21 0,0-1 0,1 1 15</inkml:trace>
  <inkml:trace contextRef="#ctx0" brushRef="#br0" timeOffset="19215.98">16531 2096 0,'0'0'0,"0"-43"0,0 22 0,0 0 16,-21 42-1,21 0-15,-21 0 16,0 1-16,-1 20 0,1-21 15,0 21-15,21 1 0,-21 20 0,0-20 16,0-1-16,-1 21 0,1-20 16,0-1-16,21 0 0,-21 1 0,21-1 15,-21 0-15,21-20 0,-21-1 0,21 0 16,0 0-16,0 0 16,0 0-16,21-21 31,0 0-31,0-21 0,0 21 0,-21-21 15,21 0-15,1 0 0</inkml:trace>
  <inkml:trace contextRef="#ctx0" brushRef="#br0" timeOffset="19591.77">16552 2625 0,'0'0'0,"0"21"31,21-21-31,1 0 15,-1 0-15,0 0 16,0 0-16,0 0 0,0-21 16,1 21-16,20-21 0,-21-1 0,0 1 15,0 0-15,1 0 0,-1 0 16,-21 0-16,0-1 0,21 1 0,-21 0 16,0 0-16,0 0 0,0 0 15,-21 21-15,0 0 16,-1 0-16,1 21 0,0 0 15,0 0-15,0 21 0,0-20 16,-1 20-16,1-21 0,0 21 16,21 1-16,0-22 0,0 21 15,0-21-15,0 1 0,0-1 0,0 0 16,21 0-16,0-21 0,1 21 0,-1-21 16,0 0-16,0 0 0,21 0 15,-20 0-15,-1 0 0,21 0 0,-21 0 16,22-21-16,-22 0 0,21 21 15,-21-21-15,22 0 0</inkml:trace>
  <inkml:trace contextRef="#ctx0" brushRef="#br0" timeOffset="20274.98">17314 2392 0,'0'0'16,"0"-21"-16,0 0 0,-21 21 31,21 21-31,0 0 16,-21 0-16,0 0 0,21 0 0,-21 22 15,21-22-15,0 0 0,0 21 0,-22-20 16,22 20-16,-21-21 0,21 0 16,-21 22-16,21-22 0,0 0 15,0 0-15,0 0 16,0-42 15,0 0-31,0 0 16,21-22-16,-21 22 0,21 0 15,-21-21-15,0 21 0,22-22 16,-1 1-16,0 21 0,0-22 0,0 22 16,-21 0-16,21 0 0,1 0 15,-1 0-15,0-1 0,0 22 0,0 0 16,0 0-16,1 0 0,-1 0 0,0 0 16,0 22-16,0-1 0,0 0 15,-21 0-15,0 0 0,0 22 0,0-22 16,0 0-16,0 21 0,0-21 15,0 1-15,0-1 0,0 0 0,0 0 16,0 0-16,0 0 0,0 1 16,0-1-1,-21-21-15,21-21 32,0-1-32,0 1 0,0-21 15,0 21-15,21 0 0,-21-1 16,22-20-16,-1 21 0,0-21 0,0 20 15,0-20-15,0 21 0,1 0 16,-1 0-16,21-1 0,-21 1 0,0 21 16,1 0-16,-1 0 0,0 0 15,0 0-15,0 21 0,-21 1 16,21-1-16,-21 21 0,22-21 0,-22 22 16,0-1-16,0-21 0,0 21 15,0 1-15,0-22 0,-22 0 0,22 0 16,-21 0-16,21 1 0,0-1 15,0 0-15,-21-21 0,21 21 16,0-42 0,0 0-1,0 0-15,0-1 0,21 1 16</inkml:trace>
  <inkml:trace contextRef="#ctx0" brushRef="#br0" timeOffset="20691.96">18267 2561 0,'0'21'0,"0"-42"0,-21 42 16,21 1-16,21-22 31,0 0-31,0 0 0,0 0 0,0-22 16,1 22-16,-1-21 15,21 0-15,-21 0 0,0 21 0,22-21 16,-22 0-16,0-1 0,0 1 16,-21 0-16,0 0 0,0 0 0,0 0 15,0-1 1,-21 22-16,0 0 0,0 0 0,-22 0 16,22 22-16,-21-1 0,21 0 0,0 0 15,-22 0-15,22 22 0,0-1 16,0-21-16,0 21 0,21 1 0,0-22 15,0 21-15,0-21 0,0 22 16,0-22-16,0 0 0,21 0 0,0 0 16,0 1-16,21-22 0,-20 0 15,20 0-15,0 0 0,1 0 16,20 0-16,-21 0 0,1 0 0,-1-22 16,0 1-16,1 0 0,-1 0 15,-21-21-15,22 20 0,-22-20 0,0 0 16</inkml:trace>
  <inkml:trace contextRef="#ctx0" brushRef="#br0" timeOffset="21420">19029 2455 0,'0'0'0,"0"-21"0,21-21 16,-21 21-16,0 42 47,-21 0-47,21 0 0,-21 22 0,-1-22 16,22 0-16,0 21 0,0 1 15,-21-22-15,21 21 0,0-21 16,0 0-16,-21 1 0,21 20 0,0-21 15,0 0-15,0 0 16,0-42 15,0 0-31,0 0 16,0-21-16,21 20 16,0-20-16,1 21 0,-22-21 0,21-1 15,21 1-15,-21 0 0,0-1 16,22 22-16,-22 0 0,21-21 0,-21 42 15,22-22-15,-22 1 0,21 21 16,-21 0-16,1 0 0,-1 0 16,0 21-16,-21 1 0,0-1 0,0 21 15,0-21-15,0 22 0,0-1 16,0 0-16,0-21 0,0 22 0,0-1 16,0 0-16,0-20 0,0-1 15,21 21-15,-21-21 0,21 0 0,22 1 16,-22-22-16,0 21 0,21-21 0,-21 0 15,22 0-15,-1 0 0,-21 0 16,22 0-16,-22-21 0,0-1 16,21 1-16,-21 0 0,1-21 0,-1-1 15,0-20-15,0 21 0,21-22 0,-20 1 16,-1 20-16,0-20 16,-21 20-16,21-20 0,0 21 0,-21-1 15,21 1-15,-21 21 0,0-22 0,0 22 16,0 0-16,0 0 0,-21 21 31,0 21-31,0 0 16,21 0-16,-21 22 0,0-22 0,21 21 15,0-21-15,-22 22 0,1-1 16,21 22-16,-21-22 0,21 0 0,-21 1 16,21 20-16,0-21 15,0 1-15,0-22 0,0 21 0,0-21 16,0 22-16,0-22 0,0 0 0,21 0 15,0-21-15,-21 21 16,21-21-16,1 0 0,-1 0 0,0 0 16,0 0-16,0-21 0,0 0 15,1 21-15,-1-21 0,0 0 0,0-22 16,0 22-16,-21 0 0,21-21 16,1 21-16,-1-22 0</inkml:trace>
  <inkml:trace contextRef="#ctx0" brushRef="#br0" timeOffset="21715.24">19939 2244 0,'0'0'16,"21"0"-1,0 0-15,0 0 16,1 0-16,-1 0 0,21 0 0,-21 0 15,22 0-15,-22 0 0,21 0 16,-21 0-16,22 0 0,-22 0 0,21 0 16,-21 0-16,0 0 0,1 0 0,-1 0 15,0 0-15,0 0 16,-21-21-16,-21 21 47,0 0-32</inkml:trace>
  <inkml:trace contextRef="#ctx0" brushRef="#br0" timeOffset="26723.92">1566 1715 0,'0'0'15,"0"-22"1,0 1-16,0 0 16,-21 42 46,21 0-46,0 1-16,-21-22 0,21 21 15,-21-21-15,21 21 16,0 0-16,21-21 63,-21-21-48,21 0-15,-21 0 16,0-1-16,0 1 15,0 0 1,-21 21 0,0 0-1,0 0 1,21 21-16,0 0 0,0 1 16,0-1-16,0 0 15,0 0-15,0 0 0,0 0 16,0 1-1,21-22 1,0 0-16,0 0 16,0 0-16,0 0 15,1 0-15,-22-22 16,21 22-16,-21-21 0,0 0 16,0 0-16,0 0 15,0 0-15,0-1 0,0 1 16,-21 21-16,21-21 15,-22 21-15,1 0 0,0 0 16,0 0-16,0 0 16,0 0-16,21 21 0,0 0 15,-22 1-15,22-1 16,0 0-16,0 0 16,22-21 15,-1 0 0</inkml:trace>
  <inkml:trace contextRef="#ctx0" brushRef="#br0" timeOffset="32913.94">1736 6117 0,'0'0'0,"0"-42"31,0 21-31,0 0 0,0-1 16,0 1-1,0 42 32,0 1-47,0-1 0,-22-21 16,22 42-16,0-21 0,-21 0 0,21 22 15,0-1-15,0 22 0,0-1 16,0 1-16,0-1 0,0 1 16,0-1-16,0 1 0,0-1 0,0 1 15,0-1-15,0-21 0,0 22 16,0-1-16,0 1 0,0-1 0,0-20 16,0 20-16,0 1 15,0-1-15,0-20 0,0 20 0,0-21 16,0 1-16,0-1 0,0 0 15,0-20-15,0 20 0,0-21 0,0 0 16,0 0-16,0-42 31,0 0-15,0 0-16,0 0 0,0 0 0,0-22 16</inkml:trace>
  <inkml:trace contextRef="#ctx0" brushRef="#br0" timeOffset="34598.94">1736 6181 0,'0'0'0,"-22"0"31,44 0 16,20 0-47,-21 0 16,0 0-16,22 0 0,-1 0 15,-21 0-15,21 0 0,1 0 0,20 0 16,-20 0-16,20 0 0,1 0 16,-1 0-16,22 0 0,-1 0 0,1 0 15,0 0-15,-1 0 16,1 0-16,0 0 0,21 0 0,-1 0 15,22 0-15,0 0 0,0 0 16,0 0-16,22 0 0,-22 0 0,21 0 16,0 0-16,0 0 0,0 0 15,-21 0-15,21 0 0,-21 0 0,22 0 16,-22 0-16,21 0 0,0 0 0,0 0 16,0 0-16,0 0 0,-21 0 15,22 0-15,-22 0 0,21 21 0,-21-21 16,0 0-16,-21 0 0,21 0 15,-22 21-15,1-21 0,-21 0 16,21 0-16,-22 0 0,22 0 0,0 0 16,-21 0-16,21 0 0,-1 0 15,-20 0-15,21 0 0,-21 0 0,-22 0 16,22 0-16,-22 0 0,1 0 0,-1 0 16,-20 0-16,20 0 0,-21 0 15,1 0-15,-1 0 0,0-21 0,1 21 16,-22 0-16,21 0 0,-21-21 15,22 21-15,-22 0 0,0 0 0,21 0 16,-20-21-16,-1 21 0,0 0 16,0 0-16,0 0 0,0 0 15,1-22-15,-1 22 16,0 0 15,-21 22 16,0-1-47,-21 0 16,21 0-16,-21-21 0,21 21 15,-22 22-15,22-22 0,-21 21 0,0-21 16,0 22-16,0-1 0,0 21 16,21-20-16,-22-1 0,1 0 0,0 1 15,0-1-15,0 0 16,21 1-16,0-1 0,0-21 0,0 22 15,0-1-15,0 0 0,0-21 0,0 22 16,0-1-16,0 0 0,0 1 16,0-22-16,0 21 0,0 1 0,0-1 15,0-21-15,21 21 0,-21-20 0,21 20 16,-21-21-16,0 0 0,0 0 16,0 1-16,0-1 0,0 0 0,0 0 15,0 0-15,0 0 16,-21-21-1,0 0-15,21 22 16,-21-22-16,-1 0 16,1 0-16,0 0 0,0 0 15,0 0-15,0 0 0,-22 0 0,22 0 16,0 0-16,-21 0 0,-1 0 16,1 0-16,0 0 0,-1 0 0,1 0 15,-22 0-15,22 0 0,-21 0 0,-22 0 16,21 0-16,-20 0 0,20 0 15,-20 0-15,-1 0 0,0 0 16,1 0-16,-1 0 0,0 0 0,1 0 0,-22 0 16,21 0-16,-21 0 15,22 0-15,-22 0 0,21 0 0,-21 0 16,22 0-16,-1 0 0,0 0 0,22 0 16,-22 21-16,-21-21 0,22 0 15,-22 0-15,21 0 0,-21 0 0,0 0 16,1 0-16,-1 0 0,21 0 0,0 21 15,1-21-15,-1 0 0,22 0 16,-22 0-16,21 0 0,1 0 0,-1 0 16,22 0-16,-21 0 0,-1 0 15,1 0-15,-1 0 0,-21 0 0,22 0 16,-1 0-16,1 0 0,-1 0 0,1 0 16,-1 0-16,1 0 0,-1 0 15,22 0-15,-21 0 0,20 0 16,-20 0-16,20 0 0,-20 0 0,-1 0 15,22-21-15,-21 21 0,-1 0 16,22 0-16,-22 0 0,22-21 0,-22 21 16,22 0-16,0 0 0,-22-22 15,22 22-15,0-21 0,-1 21 0,1 0 16,0 0-16,20 0 0,-20 0 16,0 0-16,21 0 0,-22 0 0,22 0 15,-21 0-15,21 0 0,-22 0 16,1 0-16,0 0 0,-1 0 15,1 0-15,0 0 0,-1 0 0,22 0 16,-21 0-16,-1 0 0,1 0 16,21 0-16,0 0 0,-22 0 0,22 0 15,0 0-15,0 0 0,0 0 16,0 0-16,-1 0 0,1-21 16,0 21-16,0 0 15,21-21-15,0 0 16,0 0-1,0-1-15,0 1 0</inkml:trace>
  <inkml:trace contextRef="#ctx0" brushRef="#br0" timeOffset="35268.01">2413 6604 0,'0'0'0,"-21"0"0,0-21 0,-1 21 0,1 0 16,0 0-1,21 21-15,0 0 16,0 0-16,0 1 0,0-1 15,0 0-15,21 0 0,0 0 16,1-21-16,-1 21 0,21 1 0,-21-22 16,22 21-16,-22-21 0,21 0 15,-21 0-15,22 0 0,-1 0 0,0 0 16,-21-21-16,22-1 0,-1 22 16,-21-21-16,0 0 0,1 0 0,-1 0 15,0 0-15,-21-1 0,0 1 16,0-21-16,0 21 0,0 0 0,0-1 15,0 1 1,-21 21 0,0 0-16,21 21 15,-22 1-15,22 20 0,0-21 0,-21 21 16,21-20-16,-21 20 0,21 0 16,0 1-16,-21-1 0,21 21 0,0-20 15,0-1-15,0 0 0,0 1 16,0-1-16,0 0 0,0-20 0,0 20 15,0 0-15,0-21 0,0 1 16,-21-1-16,0 0 0,21 0 0,-22 0 16,1-21-16,0 0 0,-21 0 15,21 0-15,-22 0 0,22 0 16,-21 0-16,-1-21 0,22 0 0,-21 0 16,0 0-16,20 21 0,-20-22 15,21 1-15,0 0 0,0 0 16,-1 21-16,22-21 0,0 0 15,0-1 1,22 22 0,-1 0-16,21-21 15,-21 21-15,0 0 0,22 0 0</inkml:trace>
  <inkml:trace contextRef="#ctx0" brushRef="#br0" timeOffset="35772.01">2942 6964 0,'0'21'47,"0"0"-31,0 0-16,0 1 15,0-1-15,0 0 0,0 0 16,0 0-16,0 0 0,0 1 15,0-1-15,0 0 0,0 0 0,0 0 16,0 0 0,0-42 15,0 0-31,0 0 0,0 0 0,0 0 16,0-1-16,0 1 0,0 0 0,21 0 15,-21 0-15,21-22 0,-21 22 16,22 0-16,-1 0 0,0 0 0,0 0 15,0 21-15,22-22 0,-22 1 16,21 21-16,0 0 0,-20 0 0,20 0 16,0 0-16,1 0 0,-22 21 15,21 1-15,-21-1 0,-21 0 16,0 0-16,0 0 0,0 0 16,0 22-16,0-22 0,-21 21 0,0-21 15,0 1-15,0-1 0,-1 21 16,1-21-16,0-21 0,21 21 0,-21 1 15,21-44 17,0 1-32,21 0 15,0 0-15,0-21 0,1 20 0,-1 1 16</inkml:trace>
  <inkml:trace contextRef="#ctx0" brushRef="#br0" timeOffset="36308.01">3768 6689 0,'0'0'0,"0"-21"0,0 42 31,0 0-31,0 0 16,0 0-16,0 22 0,0-22 16,0 21-16,0-21 0,0 22 0,0-22 15,0 21-15,0-21 0,0 22 16,0-1-16,-22-21 0,22 0 15,0 22-15,-21-22 0,21 0 16,0 0-16,0 0 0,0 0 16,0-42 15,0 0-31,0-21 0,0 21 16,0-1-16,0 1 0,0 0 15,0 0-15,0 0 0,0 0 0,21-1 16,1 1-16,-1 0 0,21 0 15,-21 21-15,0-21 0,1 0 0,20 21 16,0 0-16,-21 0 0,22 0 16,-22 0-16,21 0 0,-21 0 0,1 0 15,-1 0-15,0 21 0,0 0 16,-21 0-16,0 0 0,0 0 16,0 1-16,0-1 0,-42 21 0,21-21 15,-1 0-15,-20 1 0,21 20 16,-21-21-16,20 0 0,-20 0 0,0 1 15,21-1-15,-1-21 0,-20 21 16,21-21-16,0 0 0,0 0 0,-1 21 16,22-42 15,22 0-31,-1 21 16,0-21-16,0-1 15,0 1-15,0 21 0</inkml:trace>
  <inkml:trace contextRef="#ctx0" brushRef="#br0" timeOffset="37052.01">4657 6900 0,'0'0'0,"-22"0"31,1 0-31,0 0 0,0 22 16,0-22-16,0 21 0,-1 0 15,1 0-15,0-21 0,0 21 16,0 0-16,0 22 0,-1-22 0,22 0 16,0 0-16,0 0 0,0 1 15,0 20-15,0-21 0,0 0 16,0 0-16,22-21 16,-1 0-16,0 0 0,0 0 15,0 0-15,0 0 0,-21-21 16,22 0-16,-22 0 0,0 0 15,0 0-15,0-1 0,0 1 0,0 0 16,0-21-16,21 21 0,-21-1 16,0 1-16,21 0 0,0 0 15,0 0-15,0 0 0,1-1 16,-1 22-16,0-21 0,21 0 0,-21 21 16,22 0-16,-1 0 0,-21 0 0,22 0 15,-22 0-15,21 21 0,0 0 16,-20 1-16,-1-1 0,0 0 0,0 0 15,-21 21-15,0-20 0,0 20 16,0-21-16,0 0 0,-21 22 0,0-22 16,0 21-16,-22-21 0,22 0 0,0 1 15,21-1-15,-21-21 0,21 21 16,-21-21-16,21-21 31,0 0-31,21-1 0,0 1 0,-21 0 16,21-21-16,0 21 0,0-1 0,1-20 15,20 21-15,-21-21 0,0 20 16,0-20-16,1 21 0,-1 0 0,0-22 16,0 22-16,0 0 0,0 21 15,-21-21-15,22 21 0,-22-21 0,0 42 16,0 0 0,-22 0-16,1 0 0,0 1 15,0-1-15,0 0 0,21 21 0,0-21 16,-21 22-16,21-22 0,-22 21 15,22-21-15,0 22 0,0-22 16,0 21-16,0-21 0,0 1 0,22-1 16,-1 0-16,0 0 0,0-21 15,0 0-15,22 21 0,-22-21 0,21 0 16,0 0-16,1-21 0,-1 21 16,0-21-16,-20 0 0,41 0 0,-21-1 15</inkml:trace>
  <inkml:trace contextRef="#ctx0" brushRef="#br0" timeOffset="37687.51">6350 6773 0,'0'0'0,"-21"-42"31,21 21-31,0 0 0,0 0 16,21-1-16,0 1 16,21 21-16,-20 0 0,-1-21 15,21 21-15,0 0 0,-20 0 0,20 0 16,-21 0-16,21 0 0,-20 21 16,-1-21-16,-21 43 0,0-22 15,0 0-15,0 0 0,-21 0 16,-1 0-16,-20 22 0,0-22 0,21 0 15,-22 0-15,1 0 0,0 1 0,20-22 16,-20 21-16,21 0 0,0-21 16,0 0-16,-1 21 0,22-42 31,22 0-15,-1 21-16,0 0 0,0-21 0,0 21 15,22 0-15,-22-22 0,0 22 16,21 0-16,-21 0 0,22 0 0,-22 0 15,21 0-15,-21 0 0,1 0 16,-1 22-16,21-22 0,-21 21 16,-21 0-16,0 0 0,21 0 0,-21 0 15,0 1-15,0-1 0,-21 0 16,0 0-16,0 0 0,-21 0 0,-1 1 16,22-1-16,-21 0 0,21 0 0,-22 0 15,22-21-15,-21 21 0,21-21 16,-1 22-16,1-22 0,0 0 15,0 0-15,0 0 0,0 0 0,-1 0 16,22-22-16,-21 1 0,0 21 16,21-21-16,0 0 15,0 0 1,0 0 0,21 21-1,0 0-15,22 0 0</inkml:trace>
  <inkml:trace contextRef="#ctx0" brushRef="#br0" timeOffset="38283.96">7154 6922 0,'0'0'0,"-21"-22"0,0 1 15,21 0-15,0 0 0,0 0 16,0 0-16,0-1 16,0 1-16,21 0 0,0 0 0,0 21 15,1-21-15,-1 0 0,0-1 0,0 22 16,0 0-16,22-21 0,-22 21 16,0 0-16,0 0 0,0 21 0,0 1 15,1-1-15,-1 21 0,-21-21 16,0 22-16,0-1 0,0-21 0,0 21 15,0 1-15,0-1 16,-21-21-16,-1 22 0,-20-1 0,21 0 16,-21 1-16,20-22 0,-20 21 0,0-21 15,-1 22-15,22-22 0,-21 0 16,0 0-16,20 0 0,-20-21 0,21 0 16,0 0-16,-22 0 15,22 0-15,21-21 0,0 0 16,-21 0-16,21 0 0,0-1 0,0-20 15,0 21-15,0 0 0,0 0 16,0-1-16,0 1 0,0 0 0,21 0 16,0 21-16,1-21 0,-1 21 15,0 0-15,0 0 16,0 0-16,0 21 0,1-21 16,20 21-16,-21 0 0,0 0 15,0 1-15,1-22 0,-1 21 0,0 0 16,0 0-16,-21 0 0,21-21 0,0 21 15,1 1-15,-1-22 0,0 0 16,0 21-16,0-21 0,0 0 0,1 0 16,-1 0-16,0 0 0,21 0 0,-21 0 15,22-21-15,-22-1 0,0 1 16,21 0-16,-20 21 0,20-21 0</inkml:trace>
  <inkml:trace contextRef="#ctx0" brushRef="#br0" timeOffset="38719.99">8001 6773 0,'0'0'0,"0"-21"0,0 0 0,-21 21 31,0 0-31,-1 0 16,1 21-16,0 0 15,0 1-15,21-1 0,-21 0 0,0 21 16,-1-21-16,1 22 0,21-22 0,-21 21 15,0-21-15,0 22 16,21-1-16,0-21 0,0 22 0,0-22 16,0 0-16,0 0 0,0 0 15,0 0-15,21 1 0,0-1 0,21-21 16,-20 0-16,20 21 0,0-21 0,1 0 16,-1 0-16,-21 0 0,21 0 15,1-21-15,-22 0 0,21 21 0,-21-22 16,1-20-16,-1 21 0,0 0 0,0-22 15,-21 22-15,21-21 16,-21 0-16,0-1 0,0 1 0,0 0 16,0 20-16,-21-20 0,0 0 0,0 21 15,0-22-15,-1 22 0,1 21 16,0 0-16,-21 0 0,21 0 0,-1 0 16,-20 0-16,21 0 0,-21 21 15,20 0-15,1 1 0,-21-22 0,21 21 16,-22 0-16,22 0 0,0 0 15,0 0-15,-21 1 0,20-1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3:01:47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0 12340 0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51:34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783 0,'0'21'16,"0"1"-1,21-22 32,0 0-47,0 0 16,0-22-16,0 1 0,1 0 15,-1 21-15,0-21 0,0 0 0,0 0 16,0-1-16,1 1 0,-1 0 16,0 0-16,-21 0 0,0 0 15,0-1-15,0 1 0,-42 21 16,20 0-16,1 0 15,-21 0-15,0 0 0,-1 0 16,1 21-16,0-21 0,-1 22 0,1-1 16,0 0-16,-1 0 0,1 0 15,0 22-15,-1-22 0,22 0 16,0 0-16,21 0 0,0 0 16,0 1-16,0-1 0,0 0 15,0 0-15,21 0 0,0-21 0,0 21 16,1 1-16,20-22 0,-21 21 15,21-21-15,1 21 16,-1-21-16,0 21 0,1-21 0,-1 21 16,0-21-16,1 21 0,-1 1 15,0-22-15,-20 21 0,20 0 0,-21 0 0,0 0 16,-21 0-16,0 1 0,0-1 16,0 0-16,0 0 0,-21 0 15,0 0-15,-21 1 0,-1 20 16,1-21-16,0 0 0,-22 0 15,22-21-15,-22 22 0,22-22 0,-22 0 16,22 0-16,0 0 0,-1 0 16,1 0-16,0 0 0,-1-22 0,22 1 15,-21 0-15,21 0 0,0 0 16,-22 0-16,22-1 0,0 1 16,21 0-16,-21 0 0,21 0 15,0 0-15,21-1 16,0 22-16,0-21 0,0 21 15,22-21-15,-1 21 16,0 0-16,1-21 0</inkml:trace>
  <inkml:trace contextRef="#ctx0" brushRef="#br0" timeOffset="749.01">1926 1016 0,'21'-21'16,"-21"0"-1,0 42 17,0 0-17,0 0-15,0 0 0,0 1 16,-21-1-16,21 21 0,-21-21 0,0 0 15,21 22-15,0-22 0,0 0 16,0 0-16,0 0 0,0 1 16,0-1-16,21-21 15,0 0-15,0 0 16,22 0-16,-22 0 0,0-21 0,21 21 0,1-22 16,-1 1-16,0 0 15,-21-21-15,22 21 0,-1-1 0,-21-20 16,22 21-16,-22-21 0,0 20 15,-21 1-15,0 0 0,0 0 0,0 0 16,0 0-16,0-1 0,-21 22 31,21 22-31,-21-22 16,-1 21-16,22 21 0,-21-21 16,21 0-16,0 22 0,-21-22 0,21 21 15,-21 1-15,21-1 0,0 0 16,0 1-16,0-1 0,-21 21 15,21-20-15,0 20 0,0 1 16,0-1-16,0 22 0,0-22 0,0 1 16,21-1-16,0 1 0,-21-1 15,21-20-15,0 20 0,-21 1 0,0-22 16,22 22-16,-22-22 0,0 0 16,0 1-16,0-1 0,0 0 0,-22 1 15,1-22-15,0 21 0,-21-21 16,-1 0-16,22 1 0,-21-22 15,-22 0-15,22 0 0,-21 0 0,-1 0 16,1 0-16,-1-22 0,-21-20 16,22 21-16,-1-21 0,1-1 15,21 1-15,-22 0 0,22 20 16,21-20-16,-22 0 0,22-1 0,21 1 16,0 0-16,0-1 0,0 1 15,21 0-15,0-1 0,22 1 0,-22 0 16,21-1-16,1 1 0,20 0 15,-21-1-15,1 1 0,-1 0 16,0-1-16</inkml:trace>
  <inkml:trace contextRef="#ctx0" brushRef="#br0" timeOffset="1288.02">2667 974 0,'0'0'0,"-21"0"0,0 0 16,21 21-16,0 0 16,0 0-16,-22 0 0,22 1 0,0 20 15,0-21-15,-21 21 0,21-20 16,0 20-16,0-21 0,0 0 0,0 22 15,0-22-15,0 0 16,0 0-16,0-42 47,0 0-31,21 0-16,-21-22 0,22 22 0,-1-21 15,0-1-15,-21 22 0,21-21 16,21 0-16,-20-1 0,-1 22 15,21-21-15,0 21 0,1-1 0,-1 1 16,-21 21-16,22 0 0,-1 0 16,-21 0-16,21 0 0,-20 21 0,-1 1 15,-21 20-15,0-21 16,21 21-16,-21 1 0,0-22 0,0 21 16,0 1-16,-21-22 0,21 21 15,-21-21-15,-1 0 0,22 1 16,-21-1-16,21 0 0,0 0 0,-21 0 15,42-42 32,-21 0-47,0 0 0,21 0 0</inkml:trace>
  <inkml:trace contextRef="#ctx0" brushRef="#br0" timeOffset="1567.56">3598 635 0,'0'21'31,"0"0"-15,0 1-16,-21 20 0,21-21 0,0 43 15,0-22-15,-21 0 0,21 22 16,-21-22-16,21 0 0,-21 22 15,21-43-15,-22 21 0,22 1 16,0-22-16,0 21 0,0-21 0,0 1 16,0-1-16,0 0 15,22-21-15,-1 0 0,0 0 16,0 0-16,0-21 16,0 0-16,1 21 0,-22-22 0</inkml:trace>
  <inkml:trace contextRef="#ctx0" brushRef="#br0" timeOffset="1792.12">3365 1058 0,'0'0'0,"-21"0"0,42 0 31,1 0-15,20 0-16,-21 0 15,0 0-15,22 0 0,-22 0 16,21-21-16,-21 21 0,22 0 0,-22 0 16,0-21-16,0 21 0,0 0 0,0 0 15,1 0-15,-1 0 16</inkml:trace>
  <inkml:trace contextRef="#ctx0" brushRef="#br0" timeOffset="2375.19">4360 1185 0,'0'0'16,"21"0"-16,1-21 0,-1 0 16,-21 0-16,0 0 0,21 0 15,-21-22-15,0 22 0,0 0 16,0-21-16,0-1 0,0 22 15,0 0-15,0-21 0,-21 20 0,0 22 16,-1-21-16,1 0 16,-21 21-16,21 0 0,0 0 15,-1 21-15,-20 0 0,21 1 0,0-1 16,0 21-16,-22 0 0,22 1 16,0-1-16,0 0 0,0 1 15,-1-1-15,1-21 0,21 22 0,0-22 16,0 21-16,0-21 0,0 0 15,0 1-15,0-1 0,21 0 0,1-21 16,-1 0-16,0 0 0,0 0 16,21 0-16,-20 0 0,20-21 0,-21 21 15,21-21-15,-20-1 0,20 1 16,-21 0-16,0-21 0,0 21 16,1-22-16,-1 22 0,-21-21 0,0-1 15,0 22-15,0-21 0,0 21 16,0 0-16,0-1 0,-21 22 31,-1 22-31,22-1 16,-21 0-16,21 21 0,0-21 0,0 22 15,0-22-15,0 21 0,0-21 16,0 22-16,0-22 0,0 0 0,0 0 16,0 0-16,0 1 0,0-1 15,0 0-15,21-21 0,1 21 16,-1-21-16,0 0 0,0 0 15,0 0-15,0-21 16,1 21-16,-22-21 0</inkml:trace>
  <inkml:trace contextRef="#ctx0" brushRef="#br0" timeOffset="2920.77">4741 1016 0,'0'-21'0,"0"0"16,0 0-16,0-1 15,21 1-15,1 0 16,-1 21-16,0 0 0,0 0 16,0 0-16,0 0 0,1 0 15,-1 0-15,0 0 0,0 21 0,-21 0 16,21 1-16,-21-1 0,0 0 16,0 21-16,0-21 0,0 22 0,0-22 15,0 21-15,0-21 0,-21 1 16,-21 20-16,21-21 0,-1 0 0,1 0 15,0 1-15,21-1 0,-21 0 16,42-21 15,0-21-15,0 0-16,1-1 0,-1 1 0,0 0 16,0-21-16,0 21 0,0-22 15,1 1-15,-1 0 0,0 20 16,-21-20-16,21 0 0,0 21 0,0-1 15,-21 1-15,0 0 0,0 0 16,0 42 0,0 0-1,-21 22-15,0-22 0,21 21 16,-21-21-16,21 22 0,0-1 16,0-21-16,0 21 0,0 1 15,0-22-15,0 0 0,0 21 16,0-20-16,21-1 0,0 0 0,22 0 15,-22-21-15,21 0 0,-21 0 16,0 0-16,22 0 0,-22 0 16,21 0-16,-21-21 0,22 21 0,-22-21 15,0 0-15,0-1 0,0 1 16,1 21-16</inkml:trace>
  <inkml:trace contextRef="#ctx0" brushRef="#br0" timeOffset="3647.69">508 1947 0,'0'0'0,"0"22"31,21-22-15,0 0-1,0 0-15,22 0 0,-22 0 16,21 0-16,-21 0 0,22 0 15,-1 0-15,22 0 0,-1 0 0,1 0 16,-1 0-16,22 0 0,-1 0 16,22 0-16,21 0 0,-21 0 0,21 0 15,0 0-15,0-22 0,21 22 16,0 0-16,1 0 0,20 0 16,0 0-16,-21-21 0,22 21 0,-1 0 15,0 0-15,1 0 0,-22-21 16,21 21-16,-21 0 0,1 0 0,-1-21 15,0 21-15,0 0 0,-21 0 16,0-21-16,-21 21 0,0 0 16,-22 0-16,-20 0 0,-1-21 0,1 21 15,-22 0-15,-21 0 0,22 0 16,-22 0-16,0 0 16,-42 0 30,0 0-30,0 0 0</inkml:trace>
  <inkml:trace contextRef="#ctx0" brushRef="#br0" timeOffset="3795.7">5503 1863 0,'0'0'0,"-21"0"31,0 0 0,0 0-15</inkml:trace>
  <inkml:trace contextRef="#ctx0" brushRef="#br0" timeOffset="4699.49">889 3239 0,'0'0'0,"21"0"0,-21-22 15,21 22-15,-21-21 16,0 42 31,-21 1-32,0-1-15,0 21 0,0-21 16,-1 22-16,1-1 0,-21 0 0,21 1 16,-22-1-16,22 0 0,-21 22 15,0-22-15,-1 0 0,1 1 16,21-1-16,-22-21 0,1 22 0,21-1 15,0-21-15,0 21 0,-1-20 16,1-1-16,0 0 0,21 0 16,0-42 15,0 0-31,0 0 16,21-1-16,0 1 0,1 0 15,-1 0-15</inkml:trace>
  <inkml:trace contextRef="#ctx0" brushRef="#br0" timeOffset="5091.09">1079 3260 0,'0'0'0,"0"-21"0,0-1 15,0 1 17,0 42-1,0 1-31,0-1 0,0 0 16,0 21-16,0-21 0,-21 22 15,0-1-15,0 0 0,0 22 0,0-22 16,-1 1-16,1 20 0,-21-21 15,21 22-15,-22-22 0,1 1 16,21-1-16,-21 21 0,20-41 16,-20 20-16,21 0 0,0-21 15,0 1-15,21-1 0,0 0 0,-22 0 16,22 0-16,22-21 31,-1-21-31,0 21 16,0-21-16</inkml:trace>
  <inkml:trace contextRef="#ctx0" brushRef="#br0" timeOffset="5612">1566 3408 0,'21'-21'16,"-42"42"-16,42-63 0,-21 20 0,22 1 16,-1 21-1,-21 21 1,0 1-1,0 20-15,-21-21 0,-1 21 16,22 1-16,-21-1 0,0 0 0,0 1 16,0-1-16,0 0 0,-1 1 15,22-1-15,-21 0 0,0 1 0,21-1 16,-21-21-16,21 22 0,0-22 16,0 0-16,42-21 15,-21 0-15,1 0 0,-1 0 16,21 0-16,-21-21 0,0 0 15,1-1-15,-1 1 0</inkml:trace>
  <inkml:trace contextRef="#ctx0" brushRef="#br0" timeOffset="5820.06">1333 3747 0,'0'0'0,"-21"0"0,42 0 31,1 0-15,-1 0-16,0 0 0,21 0 15,-21 0-15,22 0 0,-1-22 0,-21 22 16,22-21-16,-22 21 0,21 0 16,-21 0-16,0-21 0,1 21 15</inkml:trace>
  <inkml:trace contextRef="#ctx0" brushRef="#br0" timeOffset="6431.3">2117 3810 0,'0'0'0,"21"0"0,0 0 0,0 0 15,0-21-15,-21 0 16,21 21-16,1-21 0,-22-1 15,0 1-15,21 0 0,-21 0 16,0 0-16,0 0 0,0-1 16,-21 1-16,-1 0 15,22 0-15,-21 21 0,0-21 0,0 21 16,0 0-16,0 0 0,-1 0 16,-20 0-16,21 21 0,0 0 15,0 0-15,-1 0 0,1 1 0,0 20 16,0-21-16,0 21 0,0-20 15,21 20-15,-22-21 0,22 0 0,0 22 16,0-22-16,0 0 0,0 0 16,0 0-16,22 0 0,-1-21 0,0 0 15,0 0-15,0 0 16,0 0-16,22 0 0,-22 0 0,0 0 16,21-21-16,-20 0 0,-1 0 15,21 0-15,-21 0 0,0-1 0,1-20 16,-1 21-16,0 0 0,0-22 15,-21 22-15,21 0 0,-21 0 0,0 0 16,0 0-16,0-1 0,-21 22 47,21 22-47,-21-1 0,21 0 0,0 0 16,0 0-16,-21 22 15,21-22-15,0 0 0,-21 0 0,21 0 16,0 22-16,0-22 0,0 0 15,0 0-15,21 0 0,0-21 16,0 0-16,0 0 0,22 0 16,-1 0-16,-21 0 0,43 0 0,-22 0 15,0 0-15,22-21 0,-22 0 16,22 21-16,-22-21 0,0 0 0,1-1 16</inkml:trace>
  <inkml:trace contextRef="#ctx0" brushRef="#br0" timeOffset="7047.84">3048 3725 0,'21'-21'0,"-42"42"0,42-63 0,-21 0 15,0 21-15,0-1 0,-21 1 16,0 0-16,0 21 0,-1 0 16,1 0-16,0 0 0,0 0 15,0 0-15,-22 21 0,22 0 0,-21-21 16,21 22-16,0-1 0,-22 0 16,22 0-16,0 0 0,21 0 0,0 1 15,-21-1-15,21 0 0,0 0 16,0 0-16,21-21 0,-21 21 15,42-21-15,-21 0 0,1 0 16,20 0-16,0 0 0,-21 0 0,22-21 16,-22 0-16,21 21 15,-21-21-15,1 0 0,-1 21 0,0-21 16,-21-1-16,21 1 16,-21 0-16,21 21 0,-21-21 15,-21 21 16,21 21-31,-21 0 16,21 0-16,0 1 0,0-1 0,0 0 16,-21 21-16,21 1 0,0-1 0,-21 0 15,21 22-15,0-1 0,0 1 16,0-1-16,0 1 0,0-1 0,0 22 16,0-22-16,0 1 15,21 21-15,-21-22 0,0 22 0,21-1 16,-21-20-16,0 21 0,0-22 0,0 1 15,0-1-15,-21 1 0,0-22 16,-43 43-16,22-43 0,-1-21 16,1 0-16,-21 0 0,-1 1 15,1-22-15,-22 0 0,21 0 0,-20-22 16,-1 1-16,0-21 0,1 0 16,-1-1-16,22 1 0,-1-22 0,1 22 15,-1-21-15,22-1 0,21 1 16,-1 20-16,22-20 0,0-1 15,0 22-15,22 0 0,20-22 16,-21 22-16,21-1 0,1 1 0,-1-21 16,0 20-16,22 1 0,-1-22 15,1 22-15,-1-21 0,1 20 0,21 1 16,-22 0-16,1 20 0</inkml:trace>
  <inkml:trace contextRef="#ctx0" brushRef="#br0" timeOffset="7536.07">3133 3662 0,'0'21'0,"0"-42"0,0 0 0,0 0 16,-22 21-16,1 0 16,21 21-1,-21 0-15,21 0 16,0 0-16,0 0 0,0 1 0,0-1 15,0 0-15,0 0 0,0 0 16,0 0-16,0 1 0,0-1 0,0 0 16,0 0-16,0 0 15,0-42 17,0 0-32,0 0 15,0 0-15,0-1 0,0-20 0,0 21 16,0 0-16,21 0 0,0-22 15,1 22-15,-1 0 0,0-21 0,21 20 16,-21 1-16,22 0 0,-1 0 16,0 21-16,-20 0 0,20 0 0,0 0 15,-21 0-15,22 21 0,-22-21 16,0 42-16,0-20 0,-21-1 0,0 0 16,0 21-16,0-21 0,0 22 15,-21-22-15,0 0 0,0 0 0,0 0 16,-1 1-16,1-1 0,0 0 15,0-21-15,21 21 0,0-42 47,21 21-47,0 0 0</inkml:trace>
  <inkml:trace contextRef="#ctx0" brushRef="#br0" timeOffset="8847.92">4127 3598 0,'0'0'0,"22"-21"0,-22-63 15,-22 84-15,1-22 16,21 1-16,-21 21 0,0 0 16,0 0-16,0 0 0,-1 0 0,-20 0 15,21 21-15,-21 1 0,-1-1 16,22 0-16,-21 0 0,21 21 0,-22 1 15,22-22-15,0 21 16,0 1-16,21-22 0,0 21 0,0-21 16,0 0-16,21 22 0,0-22 0,0-21 15,22 21-15,-22-21 0,21 0 16,0 0-16,1 0 0,-1 0 0,0 0 16,1-21-16,-22 0 0,21 21 15,-21-21-15,22-1 0,-22 1 0,0-21 16,0 21-16,0 0 0,-21-22 15,0 1-15,0 21 0,22 0 0,-22-22 16,0 22-16,0 0 16,-22 21-16,1 0 15,0 21-15,21 0 16,-21 0-16,0 1 0,21 20 0,-21-21 16,21 21-16,0-20 0,0-1 0,0 21 15,0-21-15,0 0 0,0 1 16,0-1-16,0 0 0,21-21 0,0 21 15,0-21-15,0 0 16,0 0-16,22 0 0,-22 0 0,21 0 16,1-21-16,-22 21 0,21-21 15,-21 0-15,22-1 0,-22 1 0,0 0 16,0 0-16,0 0 0,0-22 0,-21 22 16,0-21-16,0 21 0,0 0 15,0-1-15,0 1 0,-21 21 31,21 21-31,-21-21 0,21 22 0,-21-1 16,21 0-16,0 0 0,0 0 16,0 22-16,-21-22 0,21 0 0,0 0 15,0 0-15,-21 0 0,21 1 16,0-1-16,0 0 16,0-42 15,0 0-16,0-1-15,21 1 16,-21 0-16,21-21 0,0 21 16,-21-1-16,21 1 0,0-21 0,22 0 15,-22 20-15,0 1 0,0 0 16,0 21-16,1 0 0,-1 0 0,0 0 16,0 0-16,0 21 15,0 0-15,1 1 0,-22-1 16,0 21-16,0-21 0,21 0 0,-21 1 15,0 20-15,0-21 0,0 0 16,0 0-16,0 1 0,0-1 16,21-21-1,0 0 1,0-21-16,0-1 0,-21 1 16,22 0-16,-1 0 0,0 0 15,0 0-15,0-1 0,0-20 0,-21 21 16,22 0-16,-1-22 0,0 22 15,0 0-15,0 0 0,-21 0 16,21 21-16,-21 21 31,0 0-31,0 0 0,0 0 0,0 1 16,0-1-16,0 0 0,-21 21 16,21-21-16,0 1 0,-21-1 0,21 0 15,0 0-15,0 0 0,0 0 0,0 1 16,21-22-16,0 21 0,22 0 15,-22-21-15,0 0 0,21 0 0,-20 0 16,20 0-16,0 0 0,1 0 16,-22 0-16,21-21 0,0 21 0,1-21 15,-22-1-15,21 1 0,-21 0 16,22-21-16,-22 21 0,0-22 16,0 22-16,-21-21 0,0-1 0,0 22 15,0-21-15,0 21 0,-21 21 16,0 0-16,0 0 15,0 0-15,-1 21 0,1 0 0,21 21 16,-21-20-16,0 20 16,21-21-16,0 21 0,0-20 0,0 20 15,0-21-15,0 0 0,0 0 0,0 1 16,0-1-16,21 0 0,21 0 16,-20-21-16,-1 0 0,21 0 0,-21 0 15,22 0-15,-22 0 0,21 0 16,-21-21-16,0 0 0,22 0 0</inkml:trace>
  <inkml:trace contextRef="#ctx0" brushRef="#br0" timeOffset="9331.93">6964 2434 0,'0'0'0,"0"-63"15,21 63-15,21 0 16,-21-21-16,22 21 0,-1 0 0,22 0 16,-22-22-16,0 22 0,22 0 15,-22 0-15,0 0 0,1 0 0,-22 0 16,21 0-16,-42 22 16,-21-22-16,0 21 15,-21-21-15,-1 0 0</inkml:trace>
  <inkml:trace contextRef="#ctx0" brushRef="#br0" timeOffset="9663.64">6879 2455 0,'0'0'0,"-21"0"0,0 0 0,0 0 0,-1 0 16,1 0-16,0 22 16,0-22-16,21 21 15,0 0-15,0 0 0,0 0 16,0 22-16,-21-22 0,21 21 15,-21 0-15,-1 1 0,1 20 16,0-20-16,0 20 0,0 1 0,0-1 16,-1 1-16,1-1 0,-21 22 15,21-1-15,0-20 0,-1 21 0,1-22 16,0 1-16,0 20 0,21-20 16,0-22-16,0 22 0,0-1 0,0-21 15,0 1-15,21-1 0,0 0 0,0 1 16,1-22-16,20 0 0,-21 0 15,21 0-15,1 1 0,-1-22 0,0 0 16,1 0-16,-1 0 0,0 0 16,1-22-16,-22 1 0,21 0 15,1 0-15,-22 0 0,0 0 0,21-22 16</inkml:trace>
  <inkml:trace contextRef="#ctx0" brushRef="#br0" timeOffset="9999.89">7493 2963 0,'-21'-21'0,"42"42"0,-63-42 0,42 0 16,-22 0-16,1 21 0,0 0 15,0 0-15,0 0 0,0 0 16,-1 0-16,1 21 0,0-21 0,-21 21 15,21 0-15,-1 1 0,1 20 16,0-21-16,0 21 0,0 22 0,0-22 16,-1 22-16,1-22 0,0 22 15,0-22-15,21 0 0,0 22 0,-21-22 16,21 22-16,0-22 0,0-21 16,21 0-16,0 0 0,0-21 15,0 22-15,1-22 0,20 0 16,0 0-16,1 0 0,-22 0 0,21 0 15,0-22-15,1 22 0,-1-21 0,0 0 16,1 0-16</inkml:trace>
  <inkml:trace contextRef="#ctx0" brushRef="#br0" timeOffset="10696.09">7789 3344 0,'0'0'0,"0"-21"0,0 0 0,0 0 0,0 0 15,0 0-15,-21 21 16,0 0-16,0 0 0,0 0 15,21 21-15,-22-21 0,1 21 16,0 0-16,0 21 0,21-20 0,0 20 16,-21-21-16,0 0 0,21 22 0,0-22 15,0 21-15,0-21 16,0 0-16,0 1 0,0-1 16,0 0-16,21-21 0,0 0 15,0 0-15,0 0 0,0 0 16,1 0-16,-22-21 15,0 0-15,0-1 0,21 22 16,-21-42-16,0 21 0,0 0 0,0-22 16,0 22-16,0-21 0,0 21 15,0-22-15,0 22 0,0 0 0,0 0 16,0 0-16,0 0 0,21-1 16,0 1-16,0 0 0,0 21 15,1 0-15,-1 0 0,21 0 0,-21 0 16,0 0-16,1 21 0,20 0 15,-21 1-15,0-1 0,-21 21 0,21-21 16,-21 22-16,0-22 0,0 21 16,0-21-16,0 22 0,0-22 0,0 0 15,0 0-15,0 0 0,-21 0 16,21 1-16,0-1 0,-21-21 16,21-21 15,0-1-31,21-20 15,-21 21-15,21 0 0,1-22 0,-1 1 16,0 21-16,0-21 0,0-1 16,0 1-16,22 0 0,-22 20 15,0 1-15,21 0 0,-20 0 0,20 21 16,-21 0-16,0 0 0,0 0 0,1 21 16,-1 0-16,-21 0 0,21 1 15,-21 20-15,0-21 0,0 21 0,0 1 16,0-22-16,0 21 0,0-21 15,-21 22-15,21-22 0,-21 0 0,21 0 16,0 0-16,0 1 16,0-44 15,0 1-15,0 0-16,0 0 0,21 0 0,0-22 15</inkml:trace>
  <inkml:trace contextRef="#ctx0" brushRef="#br0" timeOffset="10943.45">8953 2858 0,'0'0'16,"0"21"0,0 21-16,-21-21 0,21 0 15,-21 22-15,0-22 0,21 21 16,-21 1-16,0 20 0,21-21 15,-22 1-15,1-1 0,21 0 0,-21 1 16,21-1-16,0 0 0,0-20 16,0 41-16,0-42 0,0 0 15,0 1-15,21-22 0,0 0 16,1 0-16,-1 0 16,-21-22-16,21 1 0,0 0 0</inkml:trace>
  <inkml:trace contextRef="#ctx0" brushRef="#br0" timeOffset="11136.89">8678 3260 0,'0'0'0,"-21"0"0,0 0 0,0 0 16,0 0-16,-1 0 0,65 0 31,-22 0-31,0 0 16,21 0-16,-20-21 0,20 21 15,0 0-15,1 0 0,-1 0 0,0-22 16,1 22-16,-1-21 0,0 21 16</inkml:trace>
  <inkml:trace contextRef="#ctx0" brushRef="#br0" timeOffset="11880.6">9588 3302 0,'0'-21'16,"0"0"-16,22 0 16,-22-1-16,0 1 0,0 0 15,0 0-15,0 0 0,0 0 0,0-1 16,0 1-16,0 0 0,-22 21 0,1-21 16,0 21-1,0 0-15,0 0 0,-22 0 0,22 0 16,0 21-16,-21 0 0,-1 0 15,22 1-15,-21 20 0,21-21 0,-22 21 16,22 1-16,0-1 0,0 0 0,0-20 16,21 20-16,0 0 0,0-21 15,0 1-15,0-1 0,0 0 0,0 0 16,21 0-16,0-21 0,0 0 16,22 0-16,-22 0 0,0 0 0,0 0 15,21 0-15,-20 0 0,20-21 16,-21 0-16,0 0 0,22-22 0,-22 22 15,0 0-15,0-21 0,0-1 16,0 22-16,-21-21 0,22 0 16,-22 20-16,21 1 0,-21 0 0,0 0 15,0 0-15,-21 42 32,21 0-32,-22 0 0,22 22 15,-21-22-15,0 21 0,21-21 16,0 22-16,0-22 0,0 0 0,0 21 15,0-21-15,0 1 0,0-1 16,0 0-16,21 0 0,0-21 0,1 0 16,-1 21-16,0-21 0,0 0 0,21 0 15,-20 0-15,20-21 16,0 0-16,-21 21 0,22-21 0,-22 0 16,21-1-16,-21-20 0,1 21 15,-1-21-15,0 20 0,0-20 0,0 21 16,-21-21-16,0 20 0,0 1 0,21 21 15,-21-21-15,0 42 16,0 0-16,-21-21 16,21 43-16,-21-22 0,21 0 15,-21 0-15,0 0 0,21 22 16,0-22-16,0 0 0,-21 0 0,21 0 16,0 1-16,0-1 15,21-21 16,0 0-31,-21-21 0,21-1 16,0 1-16,-21 0 0,21 0 0</inkml:trace>
  <inkml:trace contextRef="#ctx0" brushRef="#br0" timeOffset="12043.95">10160 3006 0,'0'0'0,"-21"0"16,0 0-16,-1 0 15,22 21 17,0 0-17,22-21-15,-1 0 16,0 21-16</inkml:trace>
  <inkml:trace contextRef="#ctx0" brushRef="#br0" timeOffset="12531.09">10499 3112 0,'0'21'15,"-22"-21"-15,22 21 0,-21-21 16,21 21-16,0 0 0,-21 0 16,21 1-16,0-1 0,0 0 0,0 0 15,0 0-15,0 0 0,0 1 16,0-1-16,-21 0 0,21 0 0,-21 0 15,21 0-15,0 1 0,0-1 16,-21-21-16,21 21 0,-22-21 16,22-21 15,0 0-31,0-1 0,0 1 16,0 0-16,22-21 0,-1 21 15,0-1-15,0-20 0,0 21 16,0-21-16,22 20 0,-22 1 0,0-21 15,21 42-15,-20-21 0,20 0 16,-21 21-16,21 0 0,-20 0 0,20 0 16,0 42-16,-21-21 15,1 0-15,-22 22 0,0-22 0,0 21 16,0-21-16,0 22 0,0-22 0,-22 0 16,1 21-16,0-21 0,21 1 15,-21-1-15,0-21 0,21 21 0,-21-21 16,21 21-16,-22-21 15,22-21 17,22 0-17,-22 0-15,21 21 0</inkml:trace>
  <inkml:trace contextRef="#ctx0" brushRef="#br0" timeOffset="12963.28">11451 3175 0,'0'0'0,"0"-21"0,21-64 31,-42 85-31,0 0 16,0 0-16,0 0 0,-1 0 0,1 0 16,0 0-16,0 21 0,-21-21 0,20 22 15,1-1-15,0-21 0,21 21 16,0 0-16,-21 0 0,21 0 15,0 1-15,21-1 16,0 0-16,22-21 0,-22 0 16,0 21-16,0-21 0,21 0 15,-20 21-15,-1-21 0,21 0 16,-21 21-16,0-21 0,1 0 0,-1 22 0,0-22 16,0 21-16,0-21 15,-21 21-15,0 0 0,0 0 16,-21 0-1,0-21-15,0 22 0,0-22 16,-22 0-16,22 0 0,-21 21 0,21-21 16,-22 0-16,1 0 0,21 0 15,-22 0-15,22 0 0,0 0 0,-21 0 16,21 0-16,-1 0 0,1 0 16,0 0-16,0 0 0</inkml:trace>
  <inkml:trace contextRef="#ctx0" brushRef="#br0" timeOffset="13624.1">12933 2201 0,'0'-21'0,"0"-42"31,-21 42-16,-1 21 1,1 0-16,0 0 0,0 0 16,0 0-16,-22 0 0,22 21 15,0 0-15,-21 0 0,21 0 0,-22 22 16,1-1-16,0 0 0,-1 1 0,1 20 16,-22 22-16,1-22 0,21 1 15,-22 20-15,1-20 0,20 21 0,-20-22 16,20 22-16,1-22 0,21 22 15,0 0-15,0-22 0,21 22 16,0-22-16,0 1 0,0-1 0,0 1 16,21-22-16,0 0 0,21 1 15,1-1-15,-1-21 0,0 22 0,1-22 16,-1 0-16,21 0 0,-20 0 0,-1-21 16,0 0-16,1 0 0,-1 0 15,-21 0-15,22 0 0,-1-21 0,-21 0 16,0 0-16,22 21 0,-22-43 15,0 22-15,21 0 0,-21-21 0,1 21 16,-1-22-16</inkml:trace>
  <inkml:trace contextRef="#ctx0" brushRef="#br0" timeOffset="14504.31">13314 2858 0,'0'-22'0,"-85"-41"31,64 63-31,0 0 0,0 0 16,-1 0-16,-20 0 0,21 0 0,0 0 0,0 0 16,-1 21-16,-20-21 15,21 21-15,0 0 0,0 22 0,-22-1 16,22-21-16,21 22 15,0-22-15,-21 0 0,21 21 0,0-21 16,0 1-16,0-1 0,0 0 0,0 0 16,21 0-16,0-21 15,0 0-15,1 0 0,-1 0 0,0 0 16,0 0-16,21-21 0,-20 21 16,-1-21-16,21 0 0,-21 0 0,0-1 15,22 1-15,-22 0 0,0 0 16,0-21-16,0 20 0,1 1 15,-1 0-15,0 0 0,-21 0 0,21 0 0,-21-1 32,0 44-17,-21-1 1,21 0-16,-21-21 0,21 42 0,-21-21 16,-1 1-16,22-1 0,0 0 0,0 0 15,0 0-15,0 0 0,0 1 16,0-1-16,0 0 0,22 0 15,-1-21-15,0 0 0,0 0 16,0 0-16,22 0 0,-22 0 0,0 0 16,21 0-16,-21-21 0,1 21 15,-1-21-15,21 0 0,-21-1 16,-21 1-16,21 0 0,1 0 0,-22-21 16,21 20-16,-21-20 0,0 21 15,0-21-15,0-1 0,0 1 0,0 21 16,-21-22-16,-1 1 0,1 21 15,0-21-15,0 20 0,-21 1 0,-1 0 16,22 0-16,-21 0 0,-22 21 16,22 0-16,-22 0 0,1 0 0,-1 0 15,22 0-15,-21 21 0,-1 0 0,1 21 16,20 1-16,1-1 0,0 0 16,-1 1-16,1-1 0,0 22 15,20-22-15,1 0 0,-42 64 16,63-64-16,0 22 0,0-22 15,0 22-15,0-22 0,0 0 0,0-20 16,21 20-16,0-21 0,0 21 16,22-20-16,-1-1 0,0-21 0,1 21 15,-1-21-15,21 0 0,-20 0 16,20 0-16,-20 0 0,20 0 0,-21 0 16,1-21-16,-1 21 0,-21-21 15,0 21-15,1-22 0,-1 22 0,0-21 16,-21 0-16,21 21 0,-21-21 0,0 0 15,21 0 1,-21-1-16,21 22 0,-21-21 0</inkml:trace>
  <inkml:trace contextRef="#ctx0" brushRef="#br0" timeOffset="15027.82">13885 2688 0,'0'0'0,"43"-63"16,-22 63-1,-21 21 1,0 0-16,0 0 16,0 0-16,0 22 0,0-22 0,0 21 15,-21-21-15,-1 22 0,1-1 16,21-21-16,-21 22 0,0-1 0,21-21 16,-21 0-16,21 22 0,-21-22 15,21 21-15,0-21 0,0 0 16,0-42 15,0 0-15,0 0-16,0 0 0,0 0 15,0-1-15</inkml:trace>
  <inkml:trace contextRef="#ctx0" brushRef="#br0" timeOffset="15335.25">13843 2815 0,'0'0'0,"0"-21"0,0 0 16,0 0-16,63-43 15,-41 43 1,-1 0-16,0 0 0,21 21 0,1-21 16,-22 21-16,21 0 0,22 0 0,-22 0 15,0 0-15,1 0 0,-1 21 16,0 0-16,1 21 0,-22-21 16,0 22-16,0-1 0,-21 0 0,0 1 15,0-22-15,0 21 0,0 1 16,-21-22-16,0 21 0,0-21 0,-1 0 15,1 1-15,0-1 0,0 0 16,0 0-16,21 0 0,-21-21 0,21 21 16,0-42 15,0 0-15,0 0-1,0 0-15,0 0 0</inkml:trace>
  <inkml:trace contextRef="#ctx0" brushRef="#br0" timeOffset="15563.04">13864 2963 0,'0'0'0,"-21"0"16,0 0-16,42 0 31,0 0-31,0 0 0,22 0 16,-22 0-16,21 0 0,0 0 0,1 0 15,-1 0-15,0 0 16,1 0-16,-1 0 0,-21 0 0,22 0 16,-22 0-16,0 0 0,-21-21 0,21 21 15,-21-21 1,21 21-16,0-21 16,1 21-16</inkml:trace>
  <inkml:trace contextRef="#ctx0" brushRef="#br0" timeOffset="15828.1">14965 2688 0,'0'0'0,"0"-21"0,0 42 32,0 0-32,0 1 15,-21-1-15,21 21 0,-22-21 16,22 22-16,-21-22 0,21 21 0,0-21 15,-21 0-15,0 22 0,0-22 16,21 0-16,0 0 0,0 0 0,-21 1 16,21-1-16,0 0 0,-22-21 0,22 21 15,0-42 17,0 0-32,22 21 15,-1-21-15,-21-1 0</inkml:trace>
  <inkml:trace contextRef="#ctx0" brushRef="#br0" timeOffset="16079.72">14901 2752 0,'0'0'16,"0"-21"-16,0-1 0,0 1 15,21 21-15,1 0 16,-22 21-16,21 1 0,0-1 16,0 0-16,0 0 0,0 21 15,1-20-15,-22 20 0,42-21 0,-21 0 16,0 22-16,22-22 0,-22 0 15,21 0-15,-21 0 0,22 0 16,-22 1-16,0-1 0,0-21 0,0 21 16,-21-42 31,0 0-47,0-1 0,0 1 15,21 0-15,1 0 0</inkml:trace>
  <inkml:trace contextRef="#ctx0" brushRef="#br0" timeOffset="16323.75">15621 2646 0,'0'0'0,"0"-21"0,0 0 0,0-1 15,0 44 1,0-1 0,0 0-16,-21 0 0,0 21 0,21-20 15,-22 20-15,1 0 0,21-21 16,-21 22-16,0-1 0,0-21 0,21 0 15,-21 22-15,-1-22 0,1 0 16,21 0-16,-21-21 0,21 21 0,0 1 16,0-1-1,21-21 1,0 0-16,1 0 16,-1-21-1,0-1-15</inkml:trace>
  <inkml:trace contextRef="#ctx0" brushRef="#br0" timeOffset="16908.09">16087 3069 0,'0'21'15,"-22"1"1,1-22 31,21-22-47,0 1 15,0 0 1,0 0-16,21 21 16,1 0-16,-1-21 0,0 21 15,0 0-15,0 0 0,0 0 16,-21 21-16,22-21 15,-22 21-15,0 0 0,0 0 16,0 1-16,0-1 0,0 0 16,-22-21-16,1 21 0,0 0 15,0-21-15,0 0 0,0 21 16,-1-21-16,1 0 0,0 0 31,21-21-31,0 0 0,0 0 16,0 0-1,0 0-15,21-1 0,-21 1 16,21 21-16,-21-21 16,22 21-16,-1 0 0,0 0 15,0 21-15,0 0 16,-21 1-16,21-1 0,-21 0 16,0 21-16,0-21 0,0 22 15,0-22-15,-21 21 0,0 1 16,0-22-16,-21 21 0,-1-21 0,22 22 15,-21-22-15,-1 0 0,1 0 16,0 0-16,-1 0 0,1-21 0,21 22 16,-21-22-16,20 0 0,-20 0 0,21 0 15,0 0-15,0-22 0</inkml:trace>
  <inkml:trace contextRef="#ctx0" brushRef="#br0" timeOffset="17504.08">16722 2413 0,'-22'0'16,"22"21"-16,-21 0 0,0 1 16,21-1-16,-21 0 15,21 0-15,0 0 16,21-21-16,0 0 16,0 0-16,1 0 0,-1 0 15,0 0-15,0 0 0,0 0 16,-21-21-16,21 21 15,-21-21-15,0 0 0,0 0 16,0-1-16,0 1 0,-21 0 16,0 21-1,0 0-15,0 0 0,0 21 16,21 0-16,-22 1 0,1-1 0,0 0 16,0 0-16,0 0 0,21 0 15,0 1-15,0-1 0,-21 0 0,21 0 16,0 0-16,0 0 0,0 1 15,0-1-15,21 0 0,0 0 16,0 0-16,-21 0 0,21 1 0</inkml:trace>
  <inkml:trace contextRef="#ctx0" brushRef="#br0" timeOffset="18098.09">17420 2582 0,'0'0'0,"-21"0"32,0 22-32,0-1 15,-1 0-15,22 21 0,-21-21 16,0 1-16,21-1 0,-21 21 0,0-21 15,21 22-15,-21-22 0,-1 0 16,1 21-16,21-21 0,-21 1 0,0-1 16,0 21-16,21-21 15,-21 0-15,21 1 0,-22-1 16,22-42 15,22-1-15,-1 22-16,0-21 0,-21 0 15,0-21-15,21 21 0,0-1 0,0-20 16,-21 21-16,22-21 0,-1-1 0,0 22 16,0-21-16,0 21 0,0-1 15,1 1-15,-1 0 0,0 0 0,0 0 16,0 21-16,0-21 0,1 21 16,-1 0-16,0 0 0,0 0 15,0 21-15,0 0 0,1 0 16,-22 21-16,21-20 0,-21 20 0,21-21 15,-21 21-15,0-20 16,0 20-16,0-21 0,0 0 0,0 22 16,0-22-16,0 0 0,0 0 0,-21 0 15,21 0-15,-21-21 0,21 22 16,-22-22-16,22 21 16,0-42-1,-21-1 1</inkml:trace>
  <inkml:trace contextRef="#ctx0" brushRef="#br0" timeOffset="18295.91">17145 2963 0,'0'0'0,"21"0"31,0 0-16,0 0-15,1 0 0,20-21 0,-21 21 16,21 0-16,1 0 0,-1 0 16,0 0-16,-20-21 0,20 21 0,0 0 15,-21-21-15,1 0 0,-1 21 16,21-21-16</inkml:trace>
  <inkml:trace contextRef="#ctx0" brushRef="#br0" timeOffset="18568.09">18034 2604 0,'21'0'31,"0"21"-31,0 0 16,-21 21-16,0-21 15,22 1-15,-22 20 0,21-21 0,-21 21 16,0-20-16,0 20 15,0-21-15,0 0 0,0 22 0,0-22 16,0 0-16,0 0 0,0 0 0,0 0 16,0 1-16,0-1 15,-21-21-15,42 0 32,0-21-32,0-1 0</inkml:trace>
  <inkml:trace contextRef="#ctx0" brushRef="#br0" timeOffset="18820.08">18563 2646 0,'0'0'0,"0"-21"0,0-22 31,-21 65-15,0-1-16,0 0 0,-1 0 15,1 21-15,0 1 0,0-22 16,-21 21-16,20-21 0,1 22 0,0-22 15,-21 21-15,21-21 0,-1 1 16,1-1-16,0 0 0,0 0 0,0 0 16,21 0-16,21-42 31,0 21-15,0-21-16,0 0 15</inkml:trace>
  <inkml:trace contextRef="#ctx0" brushRef="#br0" timeOffset="19339.93">18986 2540 0,'0'-21'62,"0"0"-46,0 0 0,22 21-16,-22-22 15,21 22-15,0 0 0,0 0 16,0 22 0,-21-1-1,0 0-15,0 0 0,0 0 16,-21 0-16,0-21 15,0 22-15,0-22 0,-1 0 16,22 21-16,-21-21 16,0 0-16,21-21 31,0-1-31,0 1 0,0 0 16,0 0-16,21 0 15,-21 0-15,21 21 0,-21-22 0,22 22 16,-1 0-16,0 0 15,0 43 1,-21-22-16,0 0 16,0 21-16,0-20 0,0 20 0,0-21 15,-21 21-15,0-20 0,0 20 16,-22-21-16,22 0 0,0 0 16,0 1-16,-22-1 0,22-21 0,0 0 15</inkml:trace>
  <inkml:trace contextRef="#ctx0" brushRef="#br0" timeOffset="19779.09">19325 2096 0,'0'0'0,"21"0"31,0 0-31,1 0 0,-1 0 16,0 21-16,21 0 0,-21-21 0,1 21 15,20 0-15,-21 0 0,0 1 0,22-1 16,-22 0-16,0 21 0,-21 1 15,21-22-15,-21 21 0,21 22 0,-21-22 16,0 0-16,0 22 0,0-22 16,0 0-16,-21 1 0,0 20 15,0-20-15,0-22 0,-22 21 16,1 0-16,21-20 0,-22 20 0,1-21 16,0 0-16,21 0 0,-22 1 15,1-1-15,21 0 0,0-21 0,-1 21 16,1-21-16,0 0 0,0 0 15,0 0-15,21-21 16,0 0 0,21 0-16,0-1 15,0 1-15</inkml:trace>
  <inkml:trace contextRef="#ctx0" brushRef="#br0" timeOffset="20517.09">19854 1715 0,'0'0'0,"-21"-22"0,42 22 31,0 0-15,1 0-16,20 0 0,0 0 15,1 0-15,-1 0 0,0 0 0,1 0 16,-1 0-16,0 0 0,1 0 16,-1 0-16,0 0 0,1 0 0,-1 0 15,0 0-15,-21 0 0,22 0 16,-22 0-16,0 0 15,-21 22-15,0-1 0,0 0 16,0 0-16,0 0 16,0 0-16,0 1 0,0-1 0,0 0 15,0 21-15,0-21 16,0 22-16,0-22 0,-21 21 0,21-21 16,0 22-16,-21-1 0,0 0 0,-1 1 15,22-1-15,-21 22 0,0-22 16,21 21-16,-21 1 0,21-1 0,0 1 15,0 21-15,0-22 0,0 1 16,0-22-16,0 21 0,0 1 0,21-1 16,0 1-16,-21-1 0,21-20 15,1 20-15,-1 1 0,-21-22 16,21 0-16,0 1 0,-21-1 16,0 0-16,0 1 0,0-22 0,0 0 15,-21 0-15,0 0 0,-22 1 0,22-1 16,-21-21-16,0 21 0,20-21 15,-20 0-15,0 0 0,-1 0 0,22 0 16,-21 0-16,0 0 0,20 0 0,-20 0 16,0 0-16,21 0 0,-22 0 15,1 0-15,21 0 0,-22 0 0,1 0 16,21 0-16,0 0 0,0 0 16,-1-21-16,1 21 0,0 0 15,21-21 32,0-1-47</inkml:trace>
  <inkml:trace contextRef="#ctx0" brushRef="#br0" timeOffset="22012.12">466 6308 0,'0'-21'0,"0"-1"16,21 22-1,-21-21-15,21 21 16,-21-21-16,21 21 0,-21-21 16,21 21-1,-42 21 1,0 0-1,-21 22-15,20-22 0,-20 21 16,0 22-16,-1-22 0,1 21 0,0-20 16,-1 20-16,1-20 0,0 20 15,-1-21-15,1 1 0,21-1 16,21-21-16,0 22 0,0-22 0,0 0 16,0 0-16,0-42 31,0 0-16,0 0-15,0-1 0,0 1 16,0-21-16,42 21 16,1-22-16</inkml:trace>
  <inkml:trace contextRef="#ctx0" brushRef="#br0" timeOffset="22307.82">677 6265 0,'0'0'0,"43"-21"0,41-63 16,-84 105 31,0 0-47,0 0 15,-21 0-15,0 22 0,0-22 16,0 21-16,-1 22 0,1-22 16,0 0-16,-21 22 0,-1-1 15,22-20-15,-21-1 0,0 0 0,-1 1 16,22-1-16,-21 0 0,21-21 15,-22 22-15,22-22 16,0-21-16,21 21 0,-21-21 16,42 0-1,0-21 1,0 0-16,0 0 16,22-1-16</inkml:trace>
  <inkml:trace contextRef="#ctx0" brushRef="#br0" timeOffset="22779.03">1270 6202 0,'0'0'0,"0"-21"15,-21 21 17,0 21-32,21 0 15,-22 21-15,1 1 0,21-1 0,-21 0 16,0 22-16,21-1 0,-21-20 16,0 20-16,21-20 0,0 20 15,0-21-15,0-20 0,0 20 0,0-21 16,0 0-16,21 0 15,0-21-15,0 0 0,0 0 16,0 0-16,22-21 0,-22 0 16,0 0-16,21 0 0,-20 0 0,-1-1 15</inkml:trace>
  <inkml:trace contextRef="#ctx0" brushRef="#br0" timeOffset="22975.1">995 6562 0,'0'0'0,"21"0"31,0 0-15,21 0-16,-20-21 16,20-1-16,-21 22 0,21-21 15,1 0-15,-1 21 0,22-21 0,-22 0 16,0 21-16,1-21 0</inkml:trace>
  <inkml:trace contextRef="#ctx0" brushRef="#br0" timeOffset="24205.11">1947 6625 0,'0'0'0,"0"21"0,21-21 16,-21 22-16,22-22 15,-1 0-15,-21-22 16,21 22-16,-21-21 0,21 0 16,-21 0-16,0 0 0,21 0 0,-21-1 15,21 1-15,-21 0 16,0 0-16,0 0 0,0 0 0,0-1 16,-21 1-16,0 0 0,0 0 15,0 21-15,0 0 0,-22 0 16,22 0-16,0 0 0,0 0 15,-22 21-15,22 21 0,-21-20 0,21 20 16,-22 0-16,22 1 0,0-1 16,0 0-16,0 1 0,0-1 0,21 0 15,0-21-15,0 22 16,0-22-16,0 0 0,21 0 0,0-21 16,21 0-16,-21 0 0,22 0 15,-22 0-15,21 0 0,1 0 0,-22-21 16,21 0-16,0 0 0,22-22 15,-43 1-15,21 21 0,-20-21 16,-1 20-16,0-20 0,0 0 16,0 21-16,-21-22 0,21 1 0,-21 21 15,0-22-15,0 22 0,0 0 16,0 0-16,0 42 16,-21 0-1,0 0-15,21 1 0,0 20 16,0-21-16,0 21 0,-21 1 0,21-22 15,0 21-15,0 1 0,0-22 16,0 21-16,0-21 0,0 0 16,21 1-16,0-1 0,0-21 0,22 21 15,-22-21-15,21 0 0,1 0 16,-1 0-16,21 0 0,-20 0 0,20-21 16,1 0-16,-22-1 0,22 1 15,-1 0-15,-21 0 0,1 0 0,-1-22 16,0 22-16,-20 0 0,-1-21 15,0-1-15,0 22 0,-21-21 0,0 0 16,0 20-16,0-20 0,0 21 16,0 0-16,-21 0 0,0 21 0,0 0 15,-1 0-15,1 0 0,-21 0 16,0 0-16,20 21 0,-20 0 16,0 0-16,-1 0 0,1 22 15,21-22-15,-21 21 0,20 0 0,1-20 16,0 20-16,21-21 0,0 0 0,0 0 15,0 1-15,0-1 0,0 0 16,21-21-16,22 0 0,-22 0 0,21 0 16,-21 0-16,22 0 0,-1 0 15,0 0-15,-21-21 0,22 0 16,-22 21-16,21-22 0,-21 1 16,1 0-16,-22 0 0,21 0 0,-21 0 15,21-1-15,-21 1 0,0 0 16,0 0-16,0 42 31,0 0-31,0 0 16,0 1-16,0-1 0,0 0 15,0 21-15,0 1 0,0-1 0,0 0 16,0 1-16,0-1 0,0 21 0,0 1 16,0-1-16,0 1 0,-21 21 15,21-1-15,-21 1 0,-1 0 0,22 20 16,0-20-16,-21 21 0,21-21 15,-21 20-15,0 1 0,21-21 16,0 21-16,-21-22 0,0 1 0,21-21 16,-22 20-16,1-20 0,0-1 15,21-20-15,-42 20 0,21-21 16,-1-20-16,1-1 0,-21 0 0,21 0 0,-22-21 16,1 0-16,0 0 0,-1 0 15,1-21-15,-21 0 0,20-22 0,-20 1 16,20 0-16,-20-1 0,21-20 15,-22-1-15,22-20 0,-1-1 0,1 0 16,21 1-16,0-1 0,21 0 0,0-20 16,0 20-16,0 0 0,21 1 15,21-1-15,-21 0 0,1 1 16,20 20-16,0-21 0,1 22 16,20-1-16,-21 22 0,1-21 0,20 20 15,-20 1-15,20 0 0</inkml:trace>
  <inkml:trace contextRef="#ctx0" brushRef="#br0" timeOffset="24851.44">3365 6287 0,'0'0'0,"-21"-22"15,0 22 1,21 22 0,-21-22-16,21 21 15,0 21-15,-21-21 0,21 0 16,0 22-16,0-1 0,0-21 16,-21 22-16,21-1 0,-22-21 0,22 0 15,0 0-15,0 1 0,0-1 0,0 0 16,-21-21-16,21-21 31,0 0-31,0-1 16,0 1-16,0 0 0,0 0 0,0-21 15,21-1-15,-21 22 16,22-21-16,-1-1 0,0 1 0,0 21 16,64-43-16,-64 43 15,21 0-15,1 21 0,20-21 0,-21 21 16,1 0-16,-1 0 0,0 0 0,1 21 15,-22 0-15,0 0 0,0 1 16,0-1-16,-21 21 0,22 0 0,-22 1 16,0-1-16,0 0 0,0-20 15,-22 20-15,1 0 0,0-21 16,0 1-16,0-1 0,21 0 0,-21 0 16,-1-21-16,22-21 31,0 0-16</inkml:trace>
  <inkml:trace contextRef="#ctx0" brushRef="#br0" timeOffset="25991.34">4381 6371 0,'0'0'0,"0"-21"0,22-21 31,-22 21-31,0-1 0,0 1 0,0 0 15,-22 0-15,22 0 0,-21 0 16,0 21-16,0-22 0,0 22 16,0 0-16,-1 0 15,1 0-15,0 0 0,0 22 0,0-22 16,0 42-16,-1-21 0,1 0 16,0 22-16,0-1 0,0 0 0,0 1 15,21-1-15,-22 0 0,22 1 16,0-22-16,0 21 0,0-21 0,0 0 15,0 1-15,22-22 0,-1 0 0,0 0 16,0 0-16,0 0 0,0-22 16,22 1-16,-22 21 0,21-42 0,-21 21 15,22 0-15,-22-22 16,21 22-16,-21-21 0,-21 21 0,22-22 16,-22 22-16,21-21 0,-21 21 0,0-1 15,0 1-15,0 0 0,-21 21 31,-1 0-31,22 21 16,-21 0-16,0 1 0,21 20 0,-21-21 16,21 21-16,0 1 0,0-22 0,0 21 15,0-21-15,0 22 0,0-22 16,21 0-16,0 0 0,0 0 0,1-21 16,-1 0-16,21 0 15,-21 0-15,22 0 0,-1 0 0,0 0 16,-21-21-16,22 0 0,-1 0 0,0 0 15,-20 0-15,20-1 0,0-41 16,-21 21-16,1 20 0,-22-20 16,21 21-16,-21-21 0,0 20 15,0 1-15,0 0 0,0 0 0,0 0 16,0 0-16,0 42 31,0 0-31,-21 0 0,21 0 0,0 0 16,-22 22-16,22-22 0,0 21 15,-21-21-15,21 22 0,0-1 16,0-21-16,0 0 0,-21 22 0,21-22 16,0 0-16,0 0 15,0-42 17,0 0-32,0 0 0,0-22 15,0 22-15,21 0 0,-21-21 16,21-1-16,1 22 0,-1-21 0,-21 21 15,21-22-15,0 22 0,0 0 0,0 0 16,1 0-16,-1 21 0,0 0 16,0 0-16,0 0 0,0 0 0,22 21 15,-43 0-15,21-21 16,-21 42-16,21-20 0,-21-1 16,0 21-16,0-21 0,21 22 0,-21-22 15,0 0-15,0 21 0,0-21 16,0 1-16,0-1 0,0 0 0,0 0 15,-21-21 1,21-21 0,0 0-16,0 0 15,0-1-15,21-20 0,0 21 16,-21-21-16,22-1 0,-1 22 0,0-21 16,0 21-16,0-22 0,0 22 15,22 0-15,-22 0 0,0 0 16,0-1-16,0 22 0,1 0 0,20 0 15,-21 22-15,-21-1 16,21 0-16,-21 0 0,0 0 0,0 43 16,0-22-16,0-21 0,0 22 15,-21-22-15,0 21 0,21-21 16,-21 0-16,21 1 0,0-1 0,0 0 16,21-21 15,0 0-31,0-21 0,22 0 0,-22-1 15,21 1-15,0 0 16</inkml:trace>
  <inkml:trace contextRef="#ctx0" brushRef="#br0" timeOffset="26353.06">5990 6265 0,'-21'0'0,"0"0"0,21 22 15,21-22 16,0 0-15,21 0-16,-20 0 0,-1 0 16,21-22-16,-21 22 0,22-21 15,-22 21-15,0-21 0,21 0 0,-21 21 16,-21-21-16,22 0 0,-22-1 16,0 1-16,0 0 0,0 0 15,-22 21 1,1 0-16,0 0 0,0 0 0,0 21 15,-22 0-15,22 0 0,0 1 0,-21 20 16,21-21-16,-1 21 0,1 1 16,0-1-16,0 0 0,21 1 0,0-1 15,0 0-15,0 1 0,0-22 16,0 0-16,0 0 0,21 0 16,21 1-16,-20-22 0,20 0 0,0 0 15,-21 0-15,22 0 0,20-22 16,-20 1-16,-1 0 0,0-21 0,1 21 15</inkml:trace>
  <inkml:trace contextRef="#ctx0" brushRef="#br0" timeOffset="26763.51">6964 5292 0,'0'0'0,"-21"0"0,21-21 16,21-1-1,0 22-15,21 0 0,1-21 16,-1 21-16,0 0 0,22-21 16,-22 0-16,22 21 0,-1-21 15,1 21-15,-1 0 0,1 0 0,-22 0 16,0-21-16,1 21 0,-22 0 15,0 0-15,-42 0 16,0 0-16,-22 0 0,1 21 0,-22-21 16</inkml:trace>
  <inkml:trace contextRef="#ctx0" brushRef="#br0" timeOffset="27107.98">7027 5207 0,'0'0'0,"-21"21"0,0-21 15,21 21-15,-21-21 0,0 22 16,21-1-16,-22-21 0,1 21 16,21 0-16,0 0 0,0 22 0,-21-22 15,21 0-15,-21 21 0,21 1 0,-21-1 16,21 21-16,-21-20 0,-1 20 16,1 1-16,0-22 0,0 22 0,0-1 15,0 1-15,-22-1 0,22 1 16,-42 84-16,41-64 0,1 1 15,21 63-15,0-84 16,0-1-16,0 1 0,0-1 16,21-20-16,22-1 0,-22 21 0,21-20 15,-21-1-15,22 0 0,-1 1 16,0-22-16,1 21 0,-22-21 0,21 1 16,1-22-16,-1 0 0,0 0 0,1 0 15,-1 0-15,21-22 0,-20 1 16,-1 0-16,0-21 0,1 21 0,20-22 15,1 1-15</inkml:trace>
  <inkml:trace contextRef="#ctx0" brushRef="#br0" timeOffset="27707.77">7874 5673 0,'21'-43'16,"-21"22"0,0 0-16,-21 21 0,0 0 15,-22 0-15,22 0 0,-21 0 16,0 0-16,20 21 0,-20 0 0,-21 1 16,20 20-16,1 0 0,21 1 15,-22-1-15,1 21 0,21-20 0,-21 20 16,20-20-16,22 20 0,0-21 15,0 22-15,0-22 0,0 1 0,0-1 16,0 0-16,0 1 0,22-22 0,-1 0 16,0 0-16,21 0 0,1 0 15,-1-21-15,0 0 0,1 0 16,-1 0-16,21-21 0,-20 0 16,-1 0-16,22 0 0,-22-22 0,0 22 15,22 0-15,-22-21 0,-21 21 0</inkml:trace>
  <inkml:trace contextRef="#ctx0" brushRef="#br0" timeOffset="28400.12">8234 6011 0,'0'0'0,"0"-21"0,0 0 16,0 42-1,-21-21 1,-1 21-16,1 1 0,21 20 16,-21-21-16,0 0 0,0 0 15,21 22-15,-21-22 0,21 21 16,-22-21-16,22 1 0,0 20 0,0-21 15,0 0-15,0 0 0,0 1 0,0-1 16,22-21-16,-1 0 0,0 0 16,0 0-16,21 0 0,-20 0 0,-1 0 15,0-21-15,0-1 0,0 1 16,-21 0-16,0 0 0,0 0 16,0 0-16,0-1 0,0-20 0,0 21 15,-21 0-15,0 0 0,0-1 16,0 1-16,-1 21 0,1-21 15,21 0-15,0 0 0,0 0 16,0-1-16,0 1 0,21 21 16,1-21-16,-1 21 0,21 0 15,-21 0-15,22 0 0,-1 0 16,-21 0-16,21 0 0,1 0 0,-1 21 16,-21 0-16,22 1 0,-22-1 15,0 0-15,0 0 0,-21 0 0,0 22 16,0-22-16,0 0 0,0 0 0,0 0 15,0 0-15,0 1 0,0-1 16,0 0-16,0 0 0,0 0 0,-21-21 16,0 0-1,21-21 1,0 0 0,0 0-16,0 0 0,0-1 15,21 1-15,0-21 0,0 21 0,0 0 16,-21-22-16,22 22 0,-1-21 0,0 21 15,21-1-15,-21 1 0,1 0 16,20 21-16,-21 0 0,21 0 0,-20 0 16,20 0-16,-21 21 0,0 0 15,0 1-15,-21-1 0,0 21 0,0-21 16,0 22-16,0-22 0,0 21 16,0-21-16,0 0 0,-21 22 0,0-22 15,21 0-15,-21 0 0,21 0 16,0 1-16,0-44 31,0 1-15,0 0-16,21 0 0,0 0 15</inkml:trace>
  <inkml:trace contextRef="#ctx0" brushRef="#br0" timeOffset="28655.24">9694 5567 0,'0'63'32,"-21"-20"-32,0-1 15,0 0-15,0 22 0,21-22 16,-22 1-16,1 20 0,0-21 0,0 1 16,0-1-16,21 0 0,0 1 0,-21-22 15,21 21-15,0-21 0,0 1 16,0-1-16,0 0 0,0 0 15,21-21 1,0 0-16,0-21 0,-21 0 16,21 21-16,0-21 0,-21-1 15,22 1-15</inkml:trace>
  <inkml:trace contextRef="#ctx0" brushRef="#br0" timeOffset="28839.99">9271 6011 0,'0'0'15,"-21"0"-15,0 0 0,-1 0 0,1 0 16,21 22-16,21-22 31,1 0-31,-1 0 0,21 0 0,-21 0 16,22 0-16,-1 0 0,0 0 0,22-22 16,-1 22-16,1 0 15,-1 0-15,1-21 0,-1 21 0,22 0 16,-43 0-16</inkml:trace>
  <inkml:trace contextRef="#ctx0" brushRef="#br0" timeOffset="29772.13">10393 6096 0,'0'0'0,"0"-21"32,0 0-32,0 0 15,0-1-15,0 1 0,0 0 16,0 0-16,0 0 0,0 0 15,0-1-15,0 1 0,-21 0 16,-1 0-16,1 0 0,0 0 0,0 21 16,0 0-16,-22 0 0,22 0 0,-21 21 15,0 0-15,-1 0 0,1 0 16,0 0-16,-1 22 0,1-1 0,0-21 16,-1 22-16,22-22 0,0 21 15,0 0-15,0-20 0,21-1 0,0 21 16,0-21-16,0 0 0,21 1 15,0-1-15,0-21 0,21 0 16,-20 0-16,20 0 0,0 0 16,1 0-16,-1 0 0,0 0 0,1-21 15,-1-1-15,0 22 0,1-21 0,-1 0 16,-21 0-16,21 0 0,-20-22 16,-1 22-16,0 0 0,0-21 0,0 21 15,-21-22-15,21 22 0,-21 0 16,0 0-16,0 0 0,0 42 31,-21 0-31,0 0 16,0 0-16,21 22 0,-21-22 0,21 21 15,0-21-15,0 0 0,-21 22 16,21-22-16,0 0 0,0 0 0,0 0 16,0 1-16,21-1 0,0 0 15,0-21-15,0 0 16,0 0-16,22 0 0,-22 0 0,0 0 15,21-21-15,-20 0 0,20 21 16,0-22-16,-21 1 0,22 0 0,-22 0 16,21 0-16,-21 0 0,1-22 0,-1 22 15,0 0-15,-21-21 0,0 20 16,0 1-16,0 0 0,0 0 0,0 42 31,-21-21-31,21 21 16,-21 0-16,21 1 0,-22-1 0,22 21 15,0-21-15,0 0 16,0 1-16,0-1 0,-21 0 0,21 0 16,0 0-16,0 0 0,0 1 15,0-1 1,21-21-16,1 0 0,-1 0 16,0 0-16,0-21 0,0 21 15,0-22-15,-21 1 0,22 21 16,-1-21-16,0 0 0,0 0 0,0 21 15,0-21-15,-21-1 16,22 22-16,-22-21 16,-22 21 62,1 0-47,0 0-31,21-21 16,-21 21-16</inkml:trace>
  <inkml:trace contextRef="#ctx0" brushRef="#br0" timeOffset="29959.81">10922 5800 0,'0'0'0,"-42"0"32,42 21-1,0 0-15,21-21-16,0 0 0,0 21 15,0-21-15</inkml:trace>
  <inkml:trace contextRef="#ctx0" brushRef="#br0" timeOffset="30448.2">11345 5906 0,'-21'0'47,"21"21"-47,0 0 0,0 0 0,0 0 15,0 0-15,0 1 16,0-1-16,0 0 0,0 0 0,0 0 16,0 0-16,0 1 0,-21-1 15,21 0-15,-21 0 16,21 0-16,0-42 47,0 0-47,0 0 0,0 0 15,0-1-15,21 1 16,0-21-16,0 21 0,0 0 0,1-22 16,-1 22-16,21-21 0,-21 21 0,22-1 15,-22-20-15,21 42 16,0-21-16,-20 21 0,20 0 0,-21 0 0,0 21 16,0 0-16,1 0 15,-1 1-15,-21-1 0,0 21 0,0-21 16,0 0-16,0 22 0,0-22 0,0 0 15,-21 0-15,-1 0 0,22 1 16,-21-1-16,0 0 0,0 0 16,42-42 15,0 0-15,0 21-16,1-21 0,20-1 15</inkml:trace>
  <inkml:trace contextRef="#ctx0" brushRef="#br0" timeOffset="30800.97">12234 5863 0,'0'0'0,"21"-21"0,43-42 16,-64 41-1,-21 22 1,0 0-16,-22 0 16,22 0-16,-21 0 0,-1 22 15,22-1-15,-21 0 0,21-21 0,-22 21 16,22 0-16,21 0 0,0 1 0,0-1 15,0 0-15,0 0 16,21-21-16,22 21 0,-22-21 16,21 21-16,-21-21 0,22 22 15,-22-1-15,0-21 0,21 21 16,-20-21-16,-1 21 0,0-21 0,-21 21 16,0 0-16,0 1 15,-21-22-15,0 0 16,-1 21-16,-20-21 0,0 0 0,21 0 15,-22 0-15,1 0 0,0 0 16,20 0-16,-20 0 0,21 0 0,-21 0 16,20 0-16,1 0 0,21-21 31,0-1-31</inkml:trace>
  <inkml:trace contextRef="#ctx0" brushRef="#br0" timeOffset="31385.88">13652 5101 0,'0'0'0,"22"-21"0,-22-85 15,0 85-15,0-21 16,0 21-16,0-1 0,0 1 16,-22 21-16,1 0 0,0 0 15,0 0-15,-21 21 0,20 1 16,-20 20-16,0 0 0,-1 1 0,1 20 15,0 1-15,-1-1 0,1 22 16,-21-22-16,20 22 0,1 0 0,-22 20 16,22-20-16,0 0 0,-1-1 15,1-20-15,-21 84 0,41-63 16,1-22-16,21 1 0,0-1 16,0 1-16,21-22 0,1 0 15,20 1-15,0-22 0,22 21 0,-22-42 16,22 21-16,-1-21 0,1 0 0,-1-21 15,1 21-15,-1-21 0,1-21 16,-1 21-16,1-22 0,-22 1 0,0 0 16</inkml:trace>
  <inkml:trace contextRef="#ctx0" brushRef="#br0" timeOffset="31684.13">13906 5482 0,'0'-21'0,"0"42"0,0-63 0,0 21 16,0 0-16,0-1 0,-21 1 16,0 21-1,0 21 1,21 1-16,0-1 0,-21 0 0,0 21 16,-1 1-16,22-1 0,-21 0 0,0 1 15,21 20-15,-21-21 0,0 1 16,21-1-16,0 0 0,-21-20 0,21 20 15,-22-21-15,22 0 0,0 0 16,0 1-16,0-1 0,22-21 16,-1 0-16,0 0 15,0-21 1,0-1-16,0 1 0,1 0 0,-22 0 16,0 0-16</inkml:trace>
  <inkml:trace contextRef="#ctx0" brushRef="#br0" timeOffset="31870.51">13547 5694 0,'0'0'0,"-22"21"0,1 0 0,0-21 15,0 21-15,21 1 16,21-22 0,0 0-16,0 0 15,1 0-15,-1 0 0,21 0 0,0 0 16,-20 0-16,20 0 0,0 0 15,1-22-15,-22 22 0,21-21 0,0 21 16</inkml:trace>
  <inkml:trace contextRef="#ctx0" brushRef="#br0" timeOffset="32221.13">14097 5736 0,'-42'21'16,"63"-21"15,0 0-31,0-21 16,21 21-16,-20-21 0,-1 0 15,21 21-15,-21-21 0,0 0 0,1-1 16,-1 22-16,0-21 0,-21 0 16,0 0-16,0 0 0,-21 21 31,-22 0-31,22 0 0,0 21 0,-21-21 15,21 21-15,-1 0 0,-20 22 0,21-22 16,0 21-16,0-21 16,21 22-16,0-22 0,-22 0 0,22 21 0,0-21 15,0 1-15,0-1 16,0 0-16,22-21 0,-1 21 0,0-21 16,0 0-16,21 0 0,-20 0 0,20 0 15,0 0-15,1 0 0,-22-21 16,21 0-16,-21 0 0</inkml:trace>
  <inkml:trace contextRef="#ctx0" brushRef="#br0" timeOffset="32975.79">14541 5609 0,'0'0'0,"0"-21"0,0 0 16,22 0-16,-22 0 0,21-1 16,0 22-1,0 0-15,0-21 16,0 21-16,1 0 0,-1 0 0,0 21 15,0-21-15,0 22 16,-21-1-16,0 0 0,0 21 0,0-21 16,0 22-16,0-22 0,0 21 15,-21-21-15,21 22 0,-21-22 0,0 0 16,0 0-16,-1 0 0,1 1 0,0-1 16,0-21-16,21 21 15,21-21 1,0-21-1,0 0-15,1-1 16,-1 1-16,0-21 0,0 21 0,0-22 16,0 22-16,1-21 0,20 0 15,-21-1-15,0 22 0,0 0 0,-21 0 16,22 0-16,-22-1 0,0 1 16,0 42-1,0 1 1,-22 20-16,1-21 0,21 0 15,0 22-15,-21-22 0,21 21 16,-21-21-16,21 22 0,0-22 0,0 21 16,0-21-16,0 0 0,0 1 0,0-1 15,21 0-15,0-21 0,0 0 16,1 0-16,20 0 16,-21 0-16,21 0 0,-20 0 0,20 0 15,0-21-15,1 21 0,-1-21 16,-21-1-16,0-20 0,22 21 0,-22-21 15,0 20-15,0-20 0,0 0 0,0-1 16,-21-20-16,0 21 0,0-1 16,0 1-16,0 0 0,0 20 0,0-20 15,0 21-15,0 0 0,0 0 16,0-1-16,0 44 31,0-1-31,0 0 0,0 0 0,0 21 16,0 1-16,0-22 0,0 21 0,-21 1 15,21-1-15,-21 0 0,21 1 16,0-1-16,0-21 0,0 21 0,0-20 16,0-1-16,0 0 0,0 0 15,0 0-15,0 0 0,21-21 16,0 0 0,1 0-16,-1 0 0,0 0 15,0 0-15,-21-21 0,21 0 0,0 0 16,-21 0-16</inkml:trace>
  <inkml:trace contextRef="#ctx0" brushRef="#br0" timeOffset="33183.61">15325 5546 0,'-22'0'16,"1"0"-1,42 0 1,1 0-16,-1 0 15,21 0-15,-21 0 0,0 0 0,22 0 16,-22 0-16,0 0 0,21 0 16,1 0-16,-22 0 0,0 0 0,0-21 15,0 21-15,1 0 16,-22-22-16,21 22 16</inkml:trace>
  <inkml:trace contextRef="#ctx0" brushRef="#br0" timeOffset="33495.12">16108 5313 0,'0'21'47,"-21"0"-32,-1 0-15,22 1 0,-21 20 16,0-21-16,21 21 0,-21-20 16,0 20-16,21-21 0,-21 21 0,21 1 15,0-22-15,0 21 0,0-21 0,0 1 16,0 20-16,0-21 0,0 0 16,0 0-16,21 1 0,0-22 15,0 0-15,0 0 0,0 0 16,1 0-16,-1 0 0,0 0 0,21 0 15,-21-22-15,22 1 0,-22 21 16</inkml:trace>
  <inkml:trace contextRef="#ctx0" brushRef="#br0" timeOffset="33803.99">16722 5249 0,'0'0'15,"0"-21"1,21 21 0,0 0-1,0 21-15,-21 1 0,21-1 0,0 0 16,1 0-16,-22 21 0,0-20 0,21 20 16,-21 0-16,0 1 0,0-1 15,0 0-15,0 1 0,0-1 0,0 0 16,-21-21-16,-1 22 0,1-22 15,0 0-15,0 0 0,0 0 0,-22 1 16,22-1-16,0-21 0,0 0 16,0 21-16,21-42 15,0 0 1,21 21-16,-21-22 0</inkml:trace>
  <inkml:trace contextRef="#ctx0" brushRef="#br0" timeOffset="34336.37">17441 5884 0,'0'0'0,"-21"0"0,-42 22 16,63-44 15,0 1-15,0 0-16,21 21 15,0 0-15,0 0 0,-21-21 16,21 21-16,0 0 16,-21 21-1,0 0-15,0 0 0,0 1 16,0-1-1,-21 0-15,0-21 0,0 21 0,0-21 32,21 21-32,-21-21 15,21-21 1,0 0-16,0 0 16,0 0-16,0-1 15,0 1-15,21 0 16,0 0-16,0 21 0,0 0 15,0 0-15,-21 21 16,22 0-16,-22 0 0,0 1 0,0 20 16,0-21-16,0 21 0,-22 1 0,-20-22 15,0 21-15,-1 1 0,1-22 16,-21 21-16,20-21 0,-20 22 0,-1-22 16,22 0-16,0 0 0,-1-21 15,1 0-15,0 0 16</inkml:trace>
  <inkml:trace contextRef="#ctx0" brushRef="#br0" timeOffset="35084.07">18055 4953 0,'0'21'32,"-21"0"-17,0 1-15,21-1 16,0 0-16,0 0 15,21-21 1,0 0-16,0 0 16,0 0-16,1 0 0,-1-21 0,0 0 15,0 21-15,0-21 0,-21-1 16,0 1-16,0 0 0,0 0 16,0 0-16,0 0 15,0-1 1,-21 22-16,0 0 0,0 0 15,0 0-15,-1 22 0,1-1 16,21 0-16,-21-21 0,21 21 16,21-21 15,0 0-31,1 0 16,-1-21-16,0 0 0,0 21 0,0-21 15,-42 21 16,0 21-15,0 0-16,0 0 0,-1 0 0,1 22 16,0-1-16,0-21 0,21 21 15,-21 1-15,0-22 0,21 21 0,0-21 16,0 1-16,0 20 0,0-21 0,0 0 16,21 0-16,0-21 15,21 0-15,-21 0 0,22 0 0</inkml:trace>
  <inkml:trace contextRef="#ctx0" brushRef="#br0" timeOffset="35443.25">18754 5122 0,'0'0'16,"0"-21"-1,-22 42 1,1 1-16,21-1 16,-21 0-16,0 21 0,0-21 15,0 22-15,-1-22 0,1 21 16,0 1-16,0-22 0,0 21 0,0 0 15,-1-20-15,1 20 0,21-21 0,0 21 16,0-20-16,0-1 0,0 0 16,0 0-16,21-21 0,1 0 15,-1 0-15,0 0 16,0 0-16,0-21 0,0 21 0,1-21 16,-1 0-16,0-1 0</inkml:trace>
  <inkml:trace contextRef="#ctx0" brushRef="#br0" timeOffset="35616.12">18394 5419 0,'0'0'0,"-21"0"0,-1 0 16,44 0 0,-1 0-1,0 0-15,0 0 0,21 0 16,1 0-16,-22 0 0,21 0 0,1 0 15,-1 0-15,0 0 0,-21 0 0</inkml:trace>
  <inkml:trace contextRef="#ctx0" brushRef="#br0" timeOffset="35964.12">18944 5398 0,'21'0'46,"0"0"-30,1 0-16,-1 0 0,0-22 16,0 22-16,0-21 0,0 21 0,1-21 15,-22 0-15,21 21 0,-21-21 16,0 0 0,-21 21-16,-1 0 0,1 0 15,0 0-15,0 0 16,-21 0-16,20 21 0,1 0 0,0 0 15,21 0-15,-21 0 0,21 1 0,0-1 16,0 0-16,0 21 0,0-21 16,0 1-16,0-1 0,0 0 0,21 21 15,0-42-15,0 21 16,1-21-16,-1 0 0,0 0 0,21 0 16,1 0-16,-22 0 0,21 0 15,0 0-15,1-21 0,-22 0 0,21 21 16</inkml:trace>
  <inkml:trace contextRef="#ctx0" brushRef="#br0" timeOffset="36188.12">19558 5249 0,'0'22'32,"0"-1"-17,0 0-15,0 0 0,21 21 0,-21-20 16,0-1-16,0 0 0,21 21 15,-21-21-15,21 1 0,-21-1 0,0 0 16,0 0-16,0 0 0,22-21 0,-22 21 16,21-21-16,0 0 31,0-21-31,0 0 16,-21 0-16,21 0 0</inkml:trace>
  <inkml:trace contextRef="#ctx0" brushRef="#br0" timeOffset="36388.12">19854 5313 0,'0'0'0,"0"-21"0,0 0 16,-21 21 0,0 0-16,0 0 15,0 21-15,-1-21 0,1 21 16,-21 0-16,21 0 0,-22 0 16,22 22-16,-21-22 0,21 0 0,-22 0 15,22 0-15,0 1 0,0-1 16,0 0-16,21 0 0,0 0 0,21-21 31,21 0-31,-21 0 0,1 0 0,20 0 16,0-21-16</inkml:trace>
  <inkml:trace contextRef="#ctx0" brushRef="#br0" timeOffset="36655.11">20214 5038 0,'0'0'0,"0"21"32,0 0-32,0 0 15,0 22-15,-21-22 0,0 21 0,21-21 16,-21 22-16,21-1 0,0-21 16,-22 21-16,1-20 0,21 20 0,0-21 15,0 0-15,0 22 0,0-22 16,0 0-16,0 0 0,0 0 15,21-21-15,1 0 16,-1 0-16,0 0 0,0-21 16,0 21-16,0-21 0,1 0 15,-1 0-15</inkml:trace>
  <inkml:trace contextRef="#ctx0" brushRef="#br0" timeOffset="36836.12">20045 5292 0,'0'0'0,"21"0"31,0 0-31,0 0 0,22 0 16,-22 0-16,0-21 0,21 21 16,-21 0-16,22 0 0,-22-22 0,0 22 15,21 0-15,-20 0 16</inkml:trace>
  <inkml:trace contextRef="#ctx0" brushRef="#br0" timeOffset="37288.17">18415 5927 0,'0'0'0,"0"-21"16,21 21-16,0 0 15,-21 21 1,0 0-16,21 0 0,-21 0 0,22 22 16,-22-22-16,0 0 0,21 21 15,-21-21-15,0 1 0,21-1 0,-21 0 16,0 0-16,0 0 0,0 0 15,0 1-15,0-1 0,0 0 16,21-21 0,0 0-16,-21-21 15,21 0-15,1 21 0</inkml:trace>
  <inkml:trace contextRef="#ctx0" brushRef="#br0" timeOffset="37503.85">18859 5969 0,'0'0'0,"22"-63"15,-22 41-15,-22 22 32,1 22-32,0-22 0,0 42 0,0-21 15,-22 0-15,22 0 0,0 22 0,-21-22 16,21 21-16,-1-21 0,-20 1 16,21 20-16,0-21 0,21 0 0,-21-21 15,21 21-15,0 1 0,0-1 16,21-21-16,0 0 15,0 0-15,21 0 0,-20 0 0,20 0 16,0 0-16</inkml:trace>
  <inkml:trace contextRef="#ctx0" brushRef="#br0" timeOffset="37968.1">19198 6202 0,'0'0'15,"21"-21"-15,0-22 16,-21 22-16,0 0 0,0 0 15,0 0-15,-21 21 16,21-21-16,-21 21 0,0 0 16,0 0-16,0 0 0,-1 21 0,1-21 15,0 21-15,0 0 0,0 0 16,0 0-16,-1 1 0,-20 20 16,21-21-16,0 0 0,21 0 0,-21 1 15,21 20-15,-22-21 0,22 0 16,0 0-16,0 1 0,22-22 15,-1 0-15,0 0 0,0 0 16,0 0-16,0 0 0,1-22 16,-1 1-16,0 0 0,0 21 0,0-21 15,22 0-15,-22 0 0,-21-1 16,21 1-16,0 0 0,-21 0 0,21-21 16,-21 20-16,0 1 0,0 0 15,0 42 16,0 0-31,-21 1 0,21-1 16,0 0-16,-21 0 16,21 0-16,0 0 0,0 1 0,0-1 15,0 0-15,0 0 16,21-21-16,0 0 16,0 0-16,1 0 15,-1 0-15,0 0 0,21-21 0,-21 0 16,1 0-16</inkml:trace>
  <inkml:trace contextRef="#ctx0" brushRef="#br0" timeOffset="38837.19">19600 5948 0,'0'0'0,"21"-21"0,-21 0 0,0 42 32,0 0-32,0 0 15,0 0-15,0 0 0,-21 1 0,0 20 16,21-21-16,0 0 0,-21 22 15,21-22-15,-21 0 0,21 0 0,0 0 16,0 0-16,0 1 0,0-1 0,0 0 16,0 0-16,21-21 15,0 0-15,0 0 16,0 0-16,22 0 16,-1-21-16,-42 0 0,21 0 15,0 21-15,1-22 0,-1 1 0,0 0 16,0 0-16,0-21 0,0 20 15,1 1-15,-22 0 0,21 0 16,-21 42 15,0 0-31,0 0 16,0 1-16,-21-1 0,21 0 16,0 0-16,0 0 0,0 0 15,0 1-15,0-1 16,0 0-16,21-21 15,0 0-15,0 0 16,0 0-16,0 0 0,1 0 0,-1 0 16,0-21-16,21 0 0,-21 21 0,1-22 15,-22 1-15,21 0 0,0 0 16,0 0-16,0 0 0,-21-1 16,21 1-16,-21 0 0,22 0 0,-22 0 15,0 42 16,-22-21-15,22 21-16,-21 0 0,21 0 16,0 1-16,0-1 0,-21 0 15,21 0-15,0 0 0,0 0 16,0 1-16,0-1 0,21 0 16,0-21-1,1 0-15,-1 0 0,0 0 16,0 0-16,21 0 0,-20 0 15,20-21-15,-21 0 0,21 21 0,-20-22 16,-1 22-16,0-21 0,0 0 0,0 0 16,0 0-16,-21 0 0,0-22 15,22 22-15,-22 0 0,0 0 16,0 0-16,0-1 0,0 1 0,-22 21 16,1 0-16,0 0 15,0 0-15,0 21 0,0-21 0,21 22 16,-22-1-16,22 0 0,-21 0 15,21 0-15,0 22 0,0-22 0,0 0 16,0 0-16,0 0 0,0 0 16,21 1-16,1-22 15,-1 0-15,0 0 0,0 0 0,0 0 16,0 0-16,22 0 0,-22 0 0,0 0 16,21-22-16,-20 1 15,-1 21-15,0-21 0,0 0 0,-21-21 16</inkml:trace>
  <inkml:trace contextRef="#ctx0" brushRef="#br0" timeOffset="39507.58">20955 5165 0,'0'0'0,"-21"0"0,0 0 16,-1 21-16,1-21 16,0 21-16,21 0 15,-21-21-15,0 0 16,0 0 15,21-21-15,0 0-1,0 0-15,0 0 16,0-1-16,21 22 16,0 0-16,-21-21 15,21 21-15,-21 21 31,0 1-31,0-1 0,0 0 16,0 0-16,-21 0 16,21 0-16,-21 1 0,0-1 15,21 0-15,0-42 63,0 0-63,0-1 0,21 1 15,0 0-15,-21 0 16,21 0-16,0 0 0,0-1 0,1 22 16,-1-21-16,0 21 15,0 0-15,0 0 0,-21 21 16,0 1-16,0-1 0,0 0 16,0 21-16,0-21 0,0 22 0,-21-22 15,0 0-15,0 21 0,0-20 16,-22-1-16,22 0 0,-21 0 0,21 0 15,-22-21-15,22 21 16,0-21-16,0 0 0,0 0 0</inkml:trace>
  <inkml:trace contextRef="#ctx0" brushRef="#br0" timeOffset="39908.08">21315 4868 0,'21'0'31,"-21"22"-31,0-1 0,21-21 15,0 21-15,-21 0 0,21 0 16,1 22-16,-22-22 0,21 0 0,-21 21 16,21 1-16,-21-22 0,0 21 15,0 0-15,0 1 0,0-22 16,0 21-16,0 1 0,-21-1 0,0 0 16,-1 1-16,1-1 0,-21 0 0,21 1 15,0-1-15,-1-21 0,1 21 16,0-20-16,0-1 0,0 0 15,0 0-15,-1 0 0,22 0 16,0-42 0,0 0-1,0 0-15,0 0 0</inkml:trace>
  <inkml:trace contextRef="#ctx0" brushRef="#br0" timeOffset="40623.35">21315 4593 0,'0'-21'16,"42"0"0,-21 21-16,22 0 0,-1 0 0,0-21 15,1 21-15,20 0 16,1 0-16,-1 0 0,-21 0 0,22 0 16,-22 0-16,1 0 0,-22 0 15,21 0-15,-21 0 0,0 0 0,1 0 16,-1 0-1,-21 21 1,0 0 0,0 0-16,0 0 0,0 1 0,0-1 15,0 0-15,0 21 0,0 1 0,0-1 16,0 0-16,0 22 0,0-22 16,-21 22-16,21-22 0,-22 0 15,1 22-15,0-22 0,21 22 16,0-22-16,-21 21 0,21 1 0,0-1 15,0 1-15,0-1 0,0 1 16,0-1-16,0 1 0,0-1 0,0-20 16,21 20-16,-21-20 0,0 20 0,0-21 15,21 1-15,-21-1 0,0 0 16,0 1-16,0-1 0,-21-21 0,21 22 16,-21-1-16,-21-21 0,20 0 15,1 0-15,-21 1 0,21-1 0,-22-21 16,22 21-16,-21 0 0,21-21 15,0 0-15,-22 0 0,22 0 16,-21 0-16,21 0 0,-22 0 0,22 0 16,0 0-16,-21 0 0,20 0 15,-20 0-15,21 0 0,0 0 0,0 0 16,-1 0-16,1 0 16,21-21-1,0 0 1,0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3:03:41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0 8954 0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1:43:42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445 0,'0'21'31,"-21"-21"48,21-21-48,0-1 0</inkml:trace>
  <inkml:trace contextRef="#ctx0" brushRef="#br0" timeOffset="625.41">7451 508 0,'0'0'0,"0"-21"31,0 0-31,0 0 16,0-1 0,0 1-1,0 0 1,0 0 0,21 21 62,0 21-78,-21 0 0,21 0 15,0 1-15,0-1 0,1 0 0,-1 0 16,0 0-16,21 22 0,-21-22 16,1 0-16,-1 21 0,21 1 0,-21-1 15,22 0-15,-22 1 0,0-1 16,0 0-16,0 1 0,0-1 15,1 0-15,-1 1 0,0-1 0,-21 0 16,21-21-16,-21 22 0,21-22 16,-21 0-16,0 0 0,0 0 0,0 1 15,0-1-15,-21-42 63,0 21-63,21-22 15,-21 1-15,0 0 0,-1 0 16,1 0-16,21 0 0,-21-1 0</inkml:trace>
  <inkml:trace contextRef="#ctx0" brushRef="#br0" timeOffset="1085.49">8149 381 0,'0'0'0,"0"-21"15,-21 21 16,0 0-31,0 21 16,-1 0-16,1 0 0,0 1 16,-21-1-16,21 0 0,-1 21 15,-20 1-15,0-1 0,21 0 0,-22 22 16,1-22-16,21 22 0,-22-1 16,22-21-16,-21 22 0,21-1 15,0-20-15,-1-1 0,1 0 0,0 1 16,0-22-16,0 0 0,0 21 15,-1-20-15,22-1 0,0-42 79,22-1-64,-1 22-15,0-21 0,0 0 16,21 21-16</inkml:trace>
  <inkml:trace contextRef="#ctx0" brushRef="#br0" timeOffset="1589.03">8445 868 0,'0'-21'0,"0"-22"31,0 22-15,-21 21 15,21 21-31,0 1 16,0-1-16,0 21 15,0-21-15,0 22 0,0-22 0,0 21 16,0 0-16,0 1 0,0-1 16,-21-21-16,21 22 0,0-1 0,0 0 15,0 1-15,0-1 0,0 21 16,0-20-16,-21 20 0,21 1 0,0-1 16,-21 1-16,21-1 0,0 1 15,0-1-15,0-20 0,0 20 0,0-21 16,0 1-16,-21-1 0,21 0 15,0 1-15,0-1 0,0-21 0,0 0 16,0 22-16,0-22 16,0 0-16,0-42 31,0 0-15,0 0-16,0-1 0,0-20 15,0 21-15,21 0 0,-21-22 0,0 1 16,0 0-16</inkml:trace>
  <inkml:trace contextRef="#ctx0" brushRef="#br0" timeOffset="2025.03">8424 974 0,'0'0'0,"-21"-43"16,21 22-16,0 0 0,0 0 15,0 0-15,0 0 16,0-1-16,21 22 0,0-21 16,1 21-16,-1-21 0,0 21 0,21-21 15,-21 21-15,22 0 0,-1 0 16,0 0-16,-20 0 0,20 0 0,0 0 15,-21 0-15,1 21 0,20 0 16,-42 0-16,21 1 0,-21 20 16,0-21-16,0 21 0,0-20 15,-21 20-15,0-21 0,0 21 0,-22-20 16,1-1-16,21 21 0,-22-21 16,1 0-16,0 1 0,21-1 0,-22-21 15,22 21-15,-21 0 0,21-21 16,-1 0-16,1 0 0,0 0 0,0 0 15,0 0 1,21-21 15,0 0-31</inkml:trace>
  <inkml:trace contextRef="#ctx0" brushRef="#br0" timeOffset="2705">9504 931 0,'0'0'0,"21"-21"0,0-85 31,-21 85-31,0 0 0,0 0 0,0 0 16,0 0-16,-21 21 16,0 0-16,0 0 0,-1 0 15,1 0-15,0 0 0,-21 0 16,21 0-16,-1 21 0,1 0 16,-21 0-16,21 0 0,-22 0 15,22 22-15,0-22 0,-21 21 0,21 1 16,-1-22-16,1 21 0,21 0 15,0-20-15,0 20 0,0-21 0,0 0 16,0 0-16,0 1 0,0-1 16,0 0-16,21-21 0,1 21 15,-1-21-15,0 0 0,0 0 0,21 0 16,-20 0-16,-1 0 0,0-21 16,21 21-16,-21-21 0,1 0 0,20-1 15,-21-20-15,0 21 0,0-21 16,1-1-16,-1 1 0,0 0 15,-21-1-15,21 22 0,-21-21 0,21 21 16,-21-1-16,21 1 0,-21 0 0,0 0 16,0 42 31,-21 21-47,0-20 0,21-1 15,-21 21-15,21-21 0,0 22 16,0-1-16,0-21 0,0 21 0,0-20 15,0 20-15,0-21 0,0 0 16,0 0-16,0 1 0,0-1 0,0 0 16,21-21-16,0 0 15,0 0-15,1 0 0,-1 0 16,0 0-16,0 0 0,0-21 16,0 21-16,1-21 0,-1-1 0,0-20 15,0 21-15,0 0 16</inkml:trace>
  <inkml:trace contextRef="#ctx0" brushRef="#br0" timeOffset="3064.26">10202 445 0,'0'0'0,"-21"0"0,0-22 16,0 22-1,21 22 1,-21-1-16,21 0 0,-22 0 16,22 0-16,0 22 0,0-22 0,0 21 15,0 0-15,-21 1 0,21-22 16,-21 21-16,21 1 0,0-1 0,0 0 16,-21 1-16,21-1 0,-21-21 15,21 0-15,0 22 0,0-22 0,0 0 16,0 0-16,0 0 0,0 0 15,0 1 1,0-44 15,0 1-31,0 0 16,0 0-16,21-21 16,0 20-16,0 1 0,0-21 0,1 0 15</inkml:trace>
  <inkml:trace contextRef="#ctx0" brushRef="#br0" timeOffset="3673.03">10604 381 0,'-42'0'31,"42"21"0,0 0-31,0 1 16,0 20-16,0-21 0,0 0 16,0 22-16,0-22 0,-21 21 15,21-21-15,0 22 0,-21-1 0,21 0 16,0 1-16,0-1 0,-21 0 16,21 1-16,-22-1 0,22-21 0,0 21 15,0-20-15,0-1 0,0 0 16,0 0-16,0 0 15,0-42 17,0 0-32,0 0 15,0 0-15,0-1 0,0-20 0,0 21 16,0-21-16,22 20 0,-22-20 16,21 21-16,0 0 0,-21-22 15,21 22-15,0 0 0,0 0 0,1 0 16,-1 0-16,0 21 0,0-22 0,0 1 15,22 21-15,-22 0 0,0 0 16,21 0-16,-21 0 0,1 0 0,-1 0 16,0 21-16,0 1 0,0-1 15,-21 21-15,0-21 0,0 0 16,0 22-16,0-22 0,0 21 0,0 1 16,0-22-16,0 21 0,0-21 15,0 0-15,0 1 0,0-1 0,0 0 16,-21 0-16,21 0 0,-21-21 15,0 21-15,0-42 47,21 0-31,0 0-16,-22 0 0</inkml:trace>
  <inkml:trace contextRef="#ctx0" brushRef="#br0" timeOffset="4016.91">9779 762 0,'21'-21'31,"0"21"-31,0 0 0,22 0 0,-22 0 16,21 0-16,-21 0 0,22 0 16,-1 0-16,-21 0 0,43 0 15,-22 0-15,-21 0 0,0 0 16,1 0-16,-1 0 0,-42 0 47</inkml:trace>
  <inkml:trace contextRef="#ctx0" brushRef="#br0" timeOffset="5076.54">6773 1778 0,'0'0'0,"0"-21"15,21 21 17,1 0-17,-1 0-15,0 0 0,0 0 0,0 0 16,0 0-16,1 0 0,20 0 16,0 0-16,1 0 0,-22 0 0,42 0 15,-20 0-15,-1 0 16,21 0-16,-20 0 0,20 0 0,1 0 15,20 0-15,-20 0 0,21 0 16,-1 0-16,1 0 0,0 0 0,-1 0 16,1 0-16,0 0 0,-22 0 15,22 0-15,-22 0 0,22 0 0,-22 0 16,22 0-16,0 0 0,-1 0 16,1 0-16,0 0 0,21 0 0,-22 0 15,1 0-15,0 0 0,-1 0 16,1 0-16,21 0 0,-22 0 15,1 0-15,0 0 0,-1 0 16,22 0-16,-21 0 0,-22 0 0,22 0 16,0 0-16,-22 0 0,22 0 15,-22 0-15,22 0 0,0 0 0,-1 0 16,1 0-16,-21 0 0,20 0 16,1 0-16,0 0 0,-22 0 0,1 0 15,-1 0-15,1 0 0,-1 0 16,-21 0-16,1 0 0,-1 0 0,0 0 15,1 0-15,-22 0 0,0 0 0,21 0 16,-20 0-16,-1 0 0,0 0 16,0 0-1</inkml:trace>
  <inkml:trace contextRef="#ctx0" brushRef="#br0" timeOffset="5241.02">12001 1778 0,'-42'0'16,"21"21"0,21 0 15,0 1-31,0-1 15,-42 0 1</inkml:trace>
  <inkml:trace contextRef="#ctx0" brushRef="#br0" timeOffset="16901.04">1355 2731 0,'21'0'63,"-21"-22"-48,0 1 48</inkml:trace>
  <inkml:trace contextRef="#ctx0" brushRef="#br0" timeOffset="18120.87">1397 2688 0,'21'-42'31,"-21"21"-31,0 0 16,0-1-16,0 1 15,0 0-15,0 0 0,0 0 16,0 42 31,0 0-47,-21 0 15,21 22-15,-21-22 0,21 21 0,0 0 16,0 1-16,0-1 0,0 0 16,0 1-16,0-1 0,0 0 15,0 1-15,0-1 0,0 0 16,0 1-16,0-1 0,0 0 15,21 1-15,0-1 0,-21 0 0,21-20 16,0 20-16,1-21 0,-1 0 16,0-21-16,0 21 0,0-21 15,22 0-15,-22 0 0,0 0 0,21 0 16,-21-21-16,1 0 0,20 0 16,-21 0-16,21-22 0,-20 1 0,-1 0 15,21-1-15,-21 22 0,0-42 16,-21 20-16,22 1 0,-22 0 0,21-1 15,-21-20-15,0 21 0,21-22 16,-21 22-16,0-1 0,0 1 16,0 0-16,0-1 0,0 22 15,0-21-15,0 21 0,21 0 16,-21-1-16,0 44 31,0 20-31,0-21 16,0 21-16,0 1 0,0-22 15,0 42-15,0-20 0,0-1 16,0 0-16,0 1 0,0-1 0,0 0 16,0-20-16,0 20 0,0-21 15,0 21-15,0-20 0,0 20 16,0-21-16,21 0 0,0-21 16,-21 21-16,22 1 0,20-22 0,-21 0 15,0 0-15,0 0 0,22 0 16,-22 0-16,21 0 0,-21-22 0,1 1 15,20 0-15,-21 0 0,0 0 16,22 0-16,-22-1 0,0 1 16,0 0-16,0-21 0,0 21 0,1-22 15,-1 22-15,-21 0 0,21 0 16,-21 0-16,0-1 0,0 1 0,0 0 16,0 42 15,0 0-16,-21 1-15,21-1 0,0 21 16,0-21-16,0 0 0,0 22 16,-21-22-16,21 21 0,0-21 0,0 1 15,0 20-15,0-21 0,0 0 16,0 22-16,0-22 0,-22 0 0,22 0 16,0 0-16,-21-21 46,21-21-46,0 0 0,0-21 16,0 20-16,0 1 0,0-21 16,0 21-16,0 0 0,21-22 0,1 22 15,20-21-15,-21 21 0,0-22 16,22 22-16,-22 0 0,21-21 0,0 20 16,-20 1-16,20 0 0,0 21 15,-21-21-15,1 21 0,20 0 0,-21 0 16,0 0-16,0 21 0,1 0 15,-1 0-15,-21 1 0,0 20 16,21-21-16,-21 0 0,0 22 0,0-22 16,0 21-16,0-21 0,0 22 15,0-22-15,-21 0 0,21 21 16,0-21-16,0 1 0,-21-1 16,21 0-16,0-42 31,0 0-16,0-1-15,0 1 0,0 0 16,0 0-16,0-21 0</inkml:trace>
  <inkml:trace contextRef="#ctx0" brushRef="#br0" timeOffset="19304.41">3514 2392 0,'0'0'0,"0"-21"0,0 42 31,0 0-31,0 0 16,0 0-16,0 22 0,0-1 16,0 0-16,0 1 0,0-1 0,0 0 15,0 22-15,0-22 0,0 1 16,0-1-16,0 0 0,0-21 15,0 22-15,0-1 0,0-21 0,0 22 16,-22-22-16,22 0 0,-21 0 16,21 0-16,0 0 0,-21-21 15,21 22-15,0-44 32,0 1-32,0 0 0,0 0 0,0 0 15,0 0-15,0-1 0,0 1 16,0-21-16,21 21 0,0-22 0,22 22 15,-22-21-15,0 21 0,21-22 16,1 22-16,-22 0 0,21 0 0,-21 0 16,22 0-16,-22 21 0,0 0 15,64 0 1,-85 21 0,0 0-16,0 0 15,-21 0-15,-1 0 0,1 1 0,0-22 16,-21 21-16,21 0 0,-22-21 15,22 21-15,-21-21 0,21 0 0,-1 0 16,1 0-16,0 0 0,0 0 16,0 0-16,0 0 0,21 21 31,0 0-15,0 1-16,0-1 15,21 0 1,0 0-16,-21 0 0,21 0 15,0 1-15,0-1 0,-21 0 16,22 0-16,-1-21 0,-21 21 16,21 0-16,0-21 0,0 0 0,22 22 15,-22-22-15,0 0 0,21 0 16,-21 0-16,22 0 0,-1-22 0,-21 1 16,22 21-16,-22-21 0,21 0 15,-21-21-15,0 20 0,1 1 0,-1 0 16,0-21-16,0-1 0,0 22 15,0-21-15,-21 21 0,0-22 16,0 22-16,22-21 0,-22 21 16,0 0-16,0 42 31,0 0-31,0 0 16,-22 0-16,22 0 0,0 1 0,0-1 15,0 21-15,0-21 0,0 0 16,0 1-16,0-1 0,0 0 0,-21 0 15,21 0-15,0 0 0,0 1 16,0-1-16,0 0 0,0 0 16,-21-21-16,21 21 15,0-42 17,0 0-32,0 0 15,0 0-15,0-1 0,0 1 0,0 0 16,0-21-16,21 21 0,0-22 15,1 22-15,-1-21 0,0 21 0,0-22 16,21 22-16,1 0 0,-1 0 16,0 0-16,-20-1 0,20 22 0,0 0 15,-21 0-15,22 0 0,-1 0 16,-21 22-16,0-1 0,22 0 0,-22 0 16,0 21-16,-21-20 15,0-1-15,21 21 0,-21-21 0,0 0 16,0 1-16,0 20 0,0-21 0,-21 0 15,21 0-15,-21-21 0,0 22 16,0-1-16,21 0 0,-22-21 16,22-21 15,22 0-15</inkml:trace>
  <inkml:trace contextRef="#ctx0" brushRef="#br0" timeOffset="19876.9">5313 2709 0,'0'-21'31,"-21"21"-31,-1 0 16,1 21-16,0 1 0,21-1 15,-21-21-15,0 21 0,21 0 0,-21 21 16,-1-20-16,1-1 0,21 0 16,-21 21-16,21-21 0,-21 1 15,21-1-15,0 0 0,0 0 0,0 0 16,0 0-16,0 1 0,0-1 16,0 0-16,0 0 0,21 0 15,0-21-15,0 0 16,22 0-16,-22 0 0,0 0 0,21-21 15,-20 0-15,-1 21 0,21-21 16,-21 0-16,22-1 0,-22 1 0,0 0 16,0 0-16,0 0 0,0 0 0,1-22 15,-22 22-15,0-21 0,0 21 16,0-1-16,0-20 0,0 21 0,0 0 16,-22 0-16,1-1 0,0 1 15,0 21-15,0 0 0,-22 0 16,22 0-16,0 0 0,-21 0 15,21 0-15,-1 21 0,-20 1 0,21-1 16,0 0-16,0 21 0,-1-21 16,1 22-16,0-22 0,21 21 0,0-21 15,0 1-15,-21 20 0,21-21 0,0 0 16,0 0-16,0 22 0,0-22 16,0 0-16,0 0 0,0 0 0,21 1 15,0-22 1,0 0-16,1 0 0,-1 0 15,21 0-15,-21 0 0,0 0 16,22-22-16,-22 1 0,21 0 0,1 0 16</inkml:trace>
  <inkml:trace contextRef="#ctx0" brushRef="#br0" timeOffset="20298.49">6265 3133 0,'0'0'15,"-21"0"-15,0 0 0,0 0 0,0 0 0,-1 0 16</inkml:trace>
  <inkml:trace contextRef="#ctx0" brushRef="#br0" timeOffset="21605.03">6011 2815 0,'0'0'0,"0"-42"31,0 21-31,0 42 31,-21 0-31,21 0 16,0 0-16,-21 1 0,0 20 16,21-21-16,-21 0 0,21 22 0,-22-22 15,22 0-15,0 21 0,0-21 16,0 1-16,0 20 0,0-21 0,0 0 16,0 0-16,0 1 0,0-1 15,22-21-15,-1 0 16,0 0-16,0 0 15,0 0-15,0-21 0,1-1 0,-1 22 16,0-21-16,0 0 0,0 0 16,0 0-16,1-22 0,-1 22 15,0 0-15,0 0 0,0 0 0,-21 0 16,0-1-16,21 1 0,-21 0 16,22 0-16,-22 42 46,0 0-46,0 0 0,0 1 16,0-1-16,0 0 0,0 0 16,0 0-16,0 0 0,0 1 0,0-1 15,0 0-15,0 0 0,21 0 16,0 0-16,0-21 16,0 0-16,0 0 0,1 0 15,-1 0-15,0 0 0,0-21 0,0 21 16,0-21-16,1 0 0,-1 0 15,0 0-15,0-1 0,-21 1 0,0 0 16,0 0-16,0 0 0,0-22 16,0 22-16,-21 0 0,0-21 0,0 21 15,-1-1-15,1 22 0,0-21 16,0 0-16,21 0 16,0 0-1,0 0-15,21-1 16,21 22-16,-20 0 0,20-21 0,0 21 15,1 0-15,-1 0 0,0 0 16,1 0-16,-1 21 0,0 1 0,1-1 16,-1 0-16,-21 0 0,0 0 15,0 0-15,1 1 0,-22 20 0,21-21 16,-21 0-16,0 0 0,0 22 16,0-22-16,0 0 0,0 0 0,-21 0 15,21 1-15,-22-1 0,22 0 16,0 0-16,-21-21 15,21-21 17,0 0-32,0 0 15,0-1-15,0 1 0,0 0 16,0 0-16,0-21 0,21 20 0,-21-20 16,22 0-16,-1-1 0,0 22 15,0-21-15,21 0 0,-20 20 0,20-20 16,0 21-16,1 0 0,-22 0 15,21 21-15,0 0 0,1 0 16,-1 0-16,-21 21 0,22 21 0,-22-21 16,0 22-16,21-22 0,-21 21 15,-21 0-15,0-20 0,0 20 0,0-21 16,0 21-16,0-20 0,0-1 16,0 0-16,-21 0 0,0 0 0,0 0 15,21 1-15,-21-22 0,21 21 16,-21-21-16,21-21 15</inkml:trace>
  <inkml:trace contextRef="#ctx0" brushRef="#br0" timeOffset="22144.03">9165 2646 0,'0'0'0,"0"-21"0,0 0 0,0-1 15,0 1-15,0 42 32,0 1-32,0-1 15,0 21-15,0 0 0,0 1 0,0-1 16,21 22-16,-21-22 0,0 21 15,0 1-15,0-1 0,0 22 0,0-21 16,0 20-16,0 1 0,0 21 16,0-22-16,-21 1 0,0 0 0,21 21 15,-21-1-15,0-20 0,-1 0 16,1-1-16,0 1 0,0-21 16,21-1-16,-21-21 0,21 1 0,0-22 15,0 21-15,0-21 0,0-42 31,21 0-31,-21-21 0,21-1 16,-21 1-16,21 0 0,-21-22 0,0-20 16,0-1-16,0 21 0,21-20 15</inkml:trace>
  <inkml:trace contextRef="#ctx0" brushRef="#br0" timeOffset="22476.63">9080 3048 0,'0'0'0,"-21"-42"16,0-64-1,21 85-15,-21 0 0,21-43 16,0 43-16,0 0 0,0 0 0,0-1 16,21 1-16,0 0 15,22 0-15,-22 0 0,21 0 0,0-1 0,1 22 16,-1 0-16,0 0 0,1 0 16,-1 0-16,0 0 0,1 22 0,-22-1 15,0 21-15,0-21 0,-21 0 16,0 22-16,0-22 0,0 21 0,-21-21 15,-21 22-15,21-22 0,-22 0 16,22 0-16,-21 0 0,-1 1 16,1-1-16,0-21 0,21 21 0,-22-21 15,22 21-15,0-21 0,0 0 16,42 0 15,0 0-31,21-21 0,-20 0 16,20 21-16,0-21 0,1-1 0,-1 1 15</inkml:trace>
  <inkml:trace contextRef="#ctx0" brushRef="#br0" timeOffset="22953.04">10245 2604 0,'0'0'0,"0"-22"0,0-20 31,0 21-31,0 0 0,0 0 0,-22-1 0,-20 22 16,21 0-16,0 0 15,-22 0-15,22 0 0,-21 22 0,0-1 16,-1 0-16,1 0 0,0 21 16,-1 1-16,22-1 0,0 0 0,-21 1 15,42-1-15,-22 0 0,22-20 0,0 20 16,0-21-16,0 0 0,0 0 16,0 1-16,0-1 0,22-21 0,-1 0 15,0 0-15,0 0 0,0 0 16,22 0-16,-1 0 0,-21 0 15,21-21-15,1 21 0,-1-22 16,0 1-16,1-21 0,-22 21 0,21-22 16,-21 22-16,1-21 0,-1 0 0,0-1 15,-21 22-15,0-21 0,0 21 16,0-1-16,0 1 0,0 0 0,0 42 31,0 0-31,0 1 0,-21 20 0,0-21 16,-1 21-16,22 1 15,0 20-15,0-20 0,0-22 16,0 0-16,0 21 0,0-21 0,0 1 16,0-1-16,0 0 15,22 0-15,-1-21 0,0 0 0,0 0 16,0 0-16,0 0 0,1 0 16,-1 0-16,0-21 0,0 0 0,21 0 15,-20-1-15,-1-20 0,0 0 0</inkml:trace>
  <inkml:trace contextRef="#ctx0" brushRef="#br0" timeOffset="23196.22">10774 2371 0,'0'0'0,"0"-21"0,0-64 31,-21 85-31,-1 0 16,22 21-16,-21 0 0,21 22 0,0-1 15,0 0-15,0 1 0,-21-1 16,21 21-16,0-20 0,0-1 0,-21 0 15,21 1-15,0-1 0,0 0 16,0-20-16,0-1 0,0 0 0,0 0 16,0 0-16,0 0 0,21-21 31,0 0-31,0 0 0,1-21 16,-1 0-16,0 0 0,0 0 15,0-22-15</inkml:trace>
  <inkml:trace contextRef="#ctx0" brushRef="#br0" timeOffset="23633.03">11134 2286 0,'0'0'0,"0"-21"15,0 42 1,-22 0 0,22 22-16,0-1 0,0 0 0,0 1 15,0-1-15,0 0 0,0 1 0,-21-1 16,21 0-16,0 1 0,0-1 15,0 0-15,-21-21 0,21 1 0,0-1 16,0 0-16,0 0 16,0 0-16,-21-21 15,21-21 1,0 0-16,0 0 16,0 0-16,0-1 0,0-20 0,0 21 15,21-21-15,0-1 0,0 1 16,1 0-16,-1-1 0,21 22 0,-21-21 15,22 21-15,-1-1 0,-21 1 16,21 21-16,-20 0 0,20 0 0,-21 0 16,21 21-16,-20 1 15,-1-1-15,0 0 0,-21 21 0,0 1 16,21-22-16,-21 21 0,0-21 0,0 22 16,0-22-16,0 0 0,-21 0 15,21 0-15,-21 0 0,0 1 0,21-1 16,-22-21-16,1 0 15,0 0-15,0 0 16,21-21-16,-21 21 0,21-22 16</inkml:trace>
  <inkml:trace contextRef="#ctx0" brushRef="#br0" timeOffset="23805.43">10604 2561 0,'-21'0'0,"42"0"0,-21 0 32,22 0-32,-1 0 15,21 0-15,0 0 0,1 0 16,20-21-16,-20 21 0,-1-21 0,21 21 16,-20-21-16</inkml:trace>
  <inkml:trace contextRef="#ctx0" brushRef="#br0" timeOffset="24824.79">13017 2392 0,'0'0'0,"-21"-64"31,0 64-31,0 0 16,0 0-16,0 0 15,-1 22-15,22-1 0,-21 0 16,0 0-16,0 21 0,0-20 0,21 20 16,-21 0-16,-1-21 0,22 22 15,0-1-15,0 0 0,0-20 0,0-1 16,0 21-16,0-21 0,0 0 16,0 1-16,22-22 0,-1 0 15,0 0-15,0 0 0,21 0 16,1 0-16,-22 0 0,21-22 15,1 1-15,-1 0 0,0 0 0,1-21 16,-22 20-16,0 1 0,-21-21 16,0 0-16,0-1 0,0 1 0,-21 21 15,-22-22-15,22 22 0,-21-21 0,0 21 16,-1 21-16,1-21 0,0 21 16,-1 0-16,22 0 0,0 0 0,0 0 15,0 0-15,42 0 31,21 0-31,-21 0 0,43 0 16,-22-22-16,22 22 0,-1-21 16,1 21-16,20-21 0,-20 0 0,-1 21 15,1-21-15,-22 0 0,0 21 16,1-22-16,-1 1 0,-21 21 0,0 0 16,1-21-16,-1 21 15,-42 0 16,-1 0-31,1 21 0,21 0 0,0 1 16,-21-1-16,0 0 0,21 21 0,-21-21 16,21 22-16,0 20 0,-21-20 15,-1 20-15,22-21 0,-21 22 16,0-1-16,21 1 0,-21-22 16,21 22-16,-21-1 0,21 1 0,0 20 15,0-20-15,0 21 0,0-1 0,0 1 16,0 0-16,21-1 0,-21-20 15,0 20-15,21 1 0,-21-21 0,21 20 16,-21-20-16,0 20 0,0-20 0,0-22 16,0 22-16,0-1 0,-21-20 15,0-1-15,0-21 0,0 21 0,-1-20 16,1-1-16,0-21 0,-21 0 0,21 0 16,-1 0-16,1-21 0,-21-1 15,21-20-15,0 0 0,-1-22 16,22 1-16,0-22 0,-21 0 0,21-20 15,0-1-15,0 0 0,21 0 16,1-21-16,20 21 0,-21 22 0,21-1 16,1 0-16,-1 22 0,0-1 15,1 22-15,-1-22 0,0 22 0,-20 0 16,20 21-16,-21-22 0,21 1 0,-20 0 16,20 20-16,-21-20 0,0 21 15,0-21-15,1 20 0</inkml:trace>
  <inkml:trace contextRef="#ctx0" brushRef="#br0" timeOffset="25468.83">14944 2138 0,'0'0'0,"21"-21"16,0-22-1,0 22-15,-21 42 31,0 1-31,0-1 0,0 0 16,-21 0-16,21 21 0,0 1 16,0-1-16,-21 0 0,21 22 0,-21-22 15,21 22-15,0-22 0,0 22 16,0-22-16,-22 0 0,22 1 0,0-22 16,0 21-16,0-21 0,0 0 0,-21-21 15,21 22-15,0-44 31,0 1-15,0 0-16,0-21 0,0 21 0,0-22 16,21 1-16,1 0 0,-1-22 0,0 22 15,21-1-15,-21 1 0,22 0 16,-1-1-16,0 1 0,22 21 0,-22 0 16,22 0-16,-22 21 0,22 0 15,-22 0-15,0 21 0,1-21 0,-1 42 16,-21-21-16,0 22 0,0-1 15,1 0-15,-22 22 0,0-22 0,0 0 16,0 1-16,0-1 0,-22-21 16,1 22-16,0-22 0,0 0 15,0 0-15,0 0 0,-1-21 0,22 21 16,0-42 15,22 0-31,-1 0 0,0-21 16,0 20-16,0-20 0,22 0 0</inkml:trace>
  <inkml:trace contextRef="#ctx0" brushRef="#br0" timeOffset="25712.17">16150 2053 0,'0'0'0,"-21"21"31,0 1-31,0-1 16,21 21-16,-22 0 0,1-20 0,0 20 15,21 21-15,-21-20 0,0 20 16,21-20-16,0-1 0,-21 21 0,-1-20 16,22-22-16,0 21 0,-21 1 15,21-22-15,0 0 0,0 0 0,21-21 16,1 0 0,-1 0-16,0 0 0,0 0 0,21-21 15,-20 0-15,-1 0 0,0-1 16,21 1-16</inkml:trace>
  <inkml:trace contextRef="#ctx0" brushRef="#br0" timeOffset="26528.42">15769 2392 0,'0'0'0,"-42"0"0,-22 0 31,85 0-31,1 0 16,-1 0-16,21 0 0,0 0 15,1-21-15,-1 21 0,22 0 0,-22 0 16,21 0-16,1-21 16,-1 21-16,1-22 0,-1 22 0,-20 0 15,20-21-15,-20 21 0,-1 0 16,-21 0-16,21 0 0,-20-21 0,-1 21 16,-21 21-1,0 0 1,0 1-16,0-1 0,-21 0 15,-1 0-15,22 0 16,-21 22-16,0-22 0,0 21 0,21-21 16,0 0-16,-21 22 0,21-22 15,-21 0-15,21 0 0,-22 0 0,22 1 16,0-1-16,0-42 47,0-1-47,0 1 15,0 0-15,0-21 0,0 21 0,0-22 16,22 1-16,-1 21 0,0-22 16,0 1-16,21 21 0,-20 0 0,-1-22 15,21 22-15,-21 21 0,22-21 16,-22 0-16,21 21 0,0 0 0,-20 0 16,-1 0-16,21 0 0,0 21 15,-20 0-15,-1 0 0,21 22 16,-21-22-16,0 21 0,1-21 0,-22 22 15,0-22-15,0 21 0,0-21 16,0 22-16,0-22 0,0 0 0,0 0 16,0 0-16,-22-21 0,22 22 15,-21-22-15,0 0 0,0 0 16,21-22 0,0 1-16,0 0 0,0 0 15,0 0-15,0-22 0,0 22 16,0-21-16,21 0 0,0-1 0,22 22 15,-22-21-15,21 21 0,0-22 0,1 22 16,-1 21-16,0-21 16,1 21-16,-1 0 0,0 0 0,-20 0 15,20 21-15,-21-21 0,0 21 16,0 22-16,-21-22 0,0 0 0,0 21 16,0 1-16,0-22 0,0 21 15,0-21-15,0 0 0,0 22 0,-21-22 16,0 0-16,0-21 0,0 21 15,21 0-15,-21-21 0,-1 0 16,22-21 15,22 0-31</inkml:trace>
  <inkml:trace contextRef="#ctx0" brushRef="#br0" timeOffset="26937.03">17695 2773 0,'0'0'16,"43"0"-1,-22-21-15,0 21 16,0-21-16,21-1 0,-20 1 0,20-21 16,-21 0-16,21-1 0,1 1 15,-1-22-15,0 22 0,1-21 16,-1 20-16,0-20 0,-20 20 0,-1 1 15,0-21-15,0 20 0,-21 22 16,0-21-16,0 21 0,0-1 0,-21 22 16,0 0-16,0 0 0,-1 0 15,1 0-15,-21 22 0,21 20 0,-22 0 16,22-21-16,0 22 0,0 20 16,0-20-16,21 20 0,0-21 0,-21 22 15,21-1-15,0-20 0,0 20 16,0-20-16,0-1 0,21-21 0,0 21 15,0-20-15,0-22 0,22 21 16,-22-21-16,21 0 0,0 0 0,1 0 16,-1-21-16,0 21 15,1-22-15,-1 1 0,0-21 0,1 21 16,-22-22-16,21 22 0,-21-21 16,1 21-16,-1-22 0,-21 22 0</inkml:trace>
  <inkml:trace contextRef="#ctx0" brushRef="#br0" timeOffset="27704.46">5842 4233 0,'0'0'0,"0"-21"0,0 0 15,0 0-15,0 0 16,0 0-16,0-1 0,0 1 0,0 0 16,0-21-16,0 21 0,0-1 0,0 1 15,0 0-15,0 42 32,0 0-32,0 22 0,-21-1 15,21 22-15,-21-22 0,21 21 16,-22 1-16,22-1 0,0-20 0,0 20 15,-21-20-15,21-1 0,-21 0 16,21 43-16,0-64 0,0 0 16,0 0-16,0 1 0,21-22 15,0 0-15,1 0 0,-1 0 16,0-22-16,0 1 0,0 0 0,0 0 16,1 0-16,-1 0 15,0-1-15,-21 1 0,21 0 0,-21 0 16</inkml:trace>
  <inkml:trace contextRef="#ctx0" brushRef="#br0" timeOffset="27901.63">5567 4445 0,'0'0'0,"-21"21"0,-1-21 0,1 0 16,21 21 15,21-21-31,1 0 0,20 0 0,0 0 15,1-21-15,-1 21 16,0-21-16,22 21 0,-22-21 0,22 21 16,-22-21-16,0 21 0,1-21 15,-1 21-15,-21 0 0</inkml:trace>
  <inkml:trace contextRef="#ctx0" brushRef="#br0" timeOffset="28297.03">6286 4382 0,'-21'0'31,"0"0"-31,0 0 0,0 0 16,21-22-16,0 1 0,0 0 15,0 0 1,21 0-16,0 21 0,0-21 16,22 21-16,-22 0 0,0 0 15,21 0-15,1 0 0,-22 0 0,21 0 16,0 21-16,1 0 0,-22 0 15,21 0-15,-21 0 0,1 22 0,-1-22 16,-21 21-16,0-21 0,0 1 0,0-1 16,0 21-16,-21-21 0,-1 0 15,1-21-15,0 22 0,0-1 0,0-21 16,0 0 0,21-21-1,0-1-15,0 1 0,0 0 16,0 0-16,0 0 0,21 0 15,0-1-15,-21 1 0,21 0 0,0 21 16,0-21-16,1 0 0,-1 0 16,21-1-16,-21 1 0,22 0 0,-1 21 15,-21-21-15,21 0 0,-20 0 16,20 21-16,-21 0 0,0 0 0</inkml:trace>
  <inkml:trace contextRef="#ctx0" brushRef="#br0" timeOffset="28844.95">7133 4466 0,'0'0'0,"0"21"0,0 1 0,0-1 16,0 0-16,21-21 31,0 0-31,1 0 0,-22-21 0,21 0 16,0 21-16,0-22 0,0 1 0,0 0 15,22 0-15,-22-21 0,-21 20 16,21 1-16,0-21 0,-21 21 0,0 0 15,0-22-15,0 22 0,0 0 16,-21 21 0,0 0-16,0 0 0,0 21 15,-1 0-15,22 0 0,-21 1 0,0 20 16,0-21-16,21 21 0,0-20 16,0 20-16,-21-21 0,21 21 15,0-20-15,0-1 0,0 21 0,0-21 16,0 0-16,21 1 15,0-1-15,21-21 0,-20 0 16,-1 0-16,21 0 0,-21 0 0,22 0 16,20-21-16,-21-1 0,1 1 15,20 0-15,1 0 0,-22-21 0,22 20 16,-22 1-16,0-21 0,-21 0 16,22-1-16,-43 22 0,21-21 0,-21-1 15,0 22-15,0 0 0,0 0 16,-21 0-16,-22 21 15,22 0-15,0 0 0,0 21 0,0 0 16,-22 0-16,22 0 0,0 22 16,0-1-16,21-21 0,0 22 0,0-22 15,0 21-15,0-21 0,0 0 16,21 1-16,-21-1 0,21 0 0,22 0 16,-22-21-16,0 0 0,21 0 0,1 0 15,-1 0-15,0 0 0,22-21 16,-22 21-16,0-21 0,22 0 0</inkml:trace>
  <inkml:trace contextRef="#ctx0" brushRef="#br0" timeOffset="29853.04">10626 4233 0,'0'0'15,"21"0"-15,0 0 16,0-21-16,-21 0 0,21 0 16,0 0-16,1 0 0,-1-1 0,-21 1 15,21-21-15,0 21 0,-21 0 16,0-1-16,0-20 0,0 21 16,0 0-16,-21 21 0,0 0 0,0 0 15,-1 0-15,1 0 16,-21 0-16,21 0 0,0 0 0,-22 21 15,22 0-15,0 0 0,0 0 16,21 22-16,0-22 0,0 0 0,0 21 16,0-20-16,0-1 0,21 21 0,0-21 15,0 22-15,0-22 0,1 0 16,-1 21-16,0-21 0,21 1 0,-21 20 16,1-21-16,-1 0 0,0 0 15,0 1-15,-21 20 0,0-21 0,0 0 16,0 0-16,-21 1 0,0-22 0,0 21 15,-22 0-15,22-21 0,-21 0 16,-1 0-16,1 0 0,0 0 16,-1 0-16,1 0 0,0 0 0,-1-21 15,1 0-15,21-1 0,-21 1 16,20 0-16,1 0 0,0-21 0,0 20 16,21-20-16,-21 21 0,21-21 15,0 20-15,0 1 0,0 0 0,21 0 16,0 0-16,0 21 15,0 0-15,1 0 0,-1 0 16,0 21-16,-21 21 0,21-21 16,0 1-16,0-1 0,1 21 0,-22-21 15,21 0-15,0 1 0,0-1 16,0 0-16,0 0 0,22 0 0,-22 0 16,0 1-16,0-22 0,22 0 15,-22 0-15,21 0 0,-21 0 0,22 0 16,-1 0-16,0-22 0,1 1 15,-1 21-15,0-21 0,22 0 0,-22-21 16,0 20-16,1-20 0,-22 0 0,21 21 16,-21-43-16,1 22 0,-1-1 15,0-20-15,0 21 0,-21-22 0,0 22 16,0-1-16,0 22 0,0 0 16,0 0-16,0 0 0,0 0 0,0 42 31,0 0-31,0 0 0,0 21 15,0 1-15,0-1 0,-21 0 0,21 22 16,-21-22-16,21 1 0,-21-1 16,21 0-16,0 1 0,0-1 0,0-21 15,0 21-15,0-20 0,0-1 0,0 0 16,21 0-16,0-21 16,0 0-16,0 0 15,0 0-15,1 0 0,-22-21 16,21 21-16,0-21 0,0 0 0,-21-1 15,0 1-15</inkml:trace>
  <inkml:trace contextRef="#ctx0" brushRef="#br0" timeOffset="30056.53">11049 4276 0,'0'0'0,"-42"0"0,20 0 31,1 21-31,42-21 16,1 0-16,-1 0 16,21 0-16,0 0 0,1 0 0,-1 0 15,0-21-15,1 0 0,-1 21 16,0-22-16,1 22 0,-22-21 16,21 21-16,-21 0 0</inkml:trace>
  <inkml:trace contextRef="#ctx0" brushRef="#br0" timeOffset="30473.77">11663 4360 0,'0'0'0,"-21"0"0,-22 0 32,22 0-32,21-21 0,0 0 15,0 0-15,0 0 16,21 0-16,0-1 15,1 1-15,-1 0 0,21 0 0,-21 21 16,22-21-16,-1 21 0,0 0 16,-21 0-16,22 0 0,-22 21 0,0-21 15,21 21-15,-20 0 0,-22 22 16,0-22-16,21 21 0,-21-21 0,0 22 16,0-22-16,0 21 0,0-21 0,-21 0 15,-1 1-15,22-1 0,-21 0 16,0 0-16,21 0 15,-21-21-15,0 0 16,21-21 0,0 0-16,0 0 15,0 0-15,0-1 0,0 1 16,0-21-16,21 21 0,0 0 0,-21-22 16,21 22-16,0 0 0,1 0 0,-1 0 15,0-1-15,21 1 0,-21 0 16,22 0-16,-22 21 0,21-21 0,1 21 15</inkml:trace>
  <inkml:trace contextRef="#ctx0" brushRef="#br0" timeOffset="30929.05">12658 4149 0,'-22'0'15,"1"0"-15,0 0 16,0 0-16,21 21 0,-21 0 15,21 0-15,-21 0 0,-1 1 16,22-1-16,0 0 0,0 0 0,0 0 16,0 22-16,0-22 0,0 0 15,0 0-15,0 0 0,0 0 0,0 1 16,0-1-16,22-21 16,-1 21-16,0-21 0,0 0 15,0 0-15,0 0 16,1 0-16,-1 0 0,0-21 15,0 0-15,0 21 0,0-22 0,22 1 16,-22 0-16,0-21 0,0 21 16,0-1-16,1-20 0,-1-21 15,-21 41-15,21 1 0,-21 0 0,-21 21 32,0 21-17,21 0-15,-22 1 0,22-1 16,-21 21-16,21-21 0,0 0 0,-21 22 15,21-22-15,0 0 0,0 0 0,0 0 16,0 1-16,0-1 16,0 0-16,0 0 0,21-21 15,0 0-15,1 0 0,20 0 0,-21 0 16,0 0-16,22 0 0,-1 0 16,0 0-16</inkml:trace>
  <inkml:trace contextRef="#ctx0" brushRef="#br0" timeOffset="32197.03">13674 4106 0,'0'0'0,"0"-21"15,0 0-15,0 0 0,-22 21 32,1 0-32,0 21 0,0 0 15,0 0-15,0 22 0,21-22 16,-22 21-16,1-21 0,0 22 0,21-1 15,-21-21-15,0 22 0,21-22 0,-21 21 16,21-21-16,0 0 0,0 1 16,0-1-16,21 0 0,0-21 15,0 0-15,0 21 0,22-21 16,-22 0-16,21 0 0,0 0 0,-20 0 16,20 0-16,0-21 0,1 0 0,-22 21 15,21-21-15,-21-1 16,22-20-16,-22 21 0,0-21 0,0-1 15,21 1-15,-20-22 0,-1 1 0,0 21 16,0-22-16,-21 1 0,21-1 16,0 22-16,-21-1 0,22-41 15,-22 41-15,0 22 0,0 0 16,0 0-16,0 42 16,-22 0-1,1 0-15,21 1 0,-21 20 0,0 0 16,21 1-16,0 20 0,-21-21 15,0 22-15,21-22 0,-22 22 16,22-22-16,-21 22 0,21-22 0,0 0 16,0 1-16,0-22 0,0 21 15,0-21-15,0 0 0,0 1 0,21-1 16,1 0-16,-1-21 0,0 0 0,21 0 16,-21 0-16,1 0 0,-1 0 15,21 0-15,-21 0 0,22-21 0,-22 0 16,21-1-16,-21 1 0,22 0 15,-22-21-15,21 21 0,-21-22 0,0 22 16,22-21-16,-43 21 0,21-22 16,-21 22-16,21 0 0,-21 0 15,-21 42 1,0 0 0,21 0-16,-21 0 0,-1 1 0,1 20 15,21-21-15,0 0 0,-21 22 16,21-22-16,-21 21 0,21-21 0,0 0 15,0 1-15,0-1 0,0 0 0,0 0 16,21-21-16,0 21 0,0-21 16,1 0-16,-1 0 0,0 0 0,21 0 15,-21 0-15,1 0 0,-1 0 16,0-21-16,0 0 0,0 0 0,0 0 16,1-1-16,-22 1 0,21-21 0,0 21 15,-21-22-15,0 22 16,0-21-16,21 21 0,-21 0 15,0 42 1,0 0 0,0 21-16,0-21 0,-21 1 0,21-1 15,0 0-15,0 0 0,0 0 16,0 0-16,0 1 0,0-1 0,0 0 16,21-21-16,0 21 0,0-21 15,1 21-15,-1-21 0,0 0 16,0 0-16,0 0 0,0 0 0,1 0 15,-1 0-15,-21-21 0,21 0 16,0 21-16,-21-21 0,21-22 16,0 22-16,1 0 0,-1-21 0,0 21 15,0-22-15,0 22 0,0 0 16,22-21-16,-22 20 0,0 1 0,21 21 16,-20-21-16,-1 21 0,21 0 15,-21 0-15,22 0 0,-22 21 0,0 0 16,0 1-16,-21-1 0,0 0 15,21 21-15,-21-21 0,0 1 0,21 20 16,-21-21-16,0 0 0,0 22 16,0-22-16,0 0 0,0 0 15,0 0-15,0 0 16,0-42 15,-21 0-31,21 0 0,0 0 16,0-22-16,0 22 0,0 0 15,21 0-15,-21-21 0,22 20 0,-1-20 16,0 21-16,0 0 0,21-22 16,-20 22-16,-1 0 0,21 21 0,-21-21 15,0 21-15,1 0 0,-1 0 16,0 0-16,0 0 0,0 0 16,-21 21-16,0 0 0,21-21 15</inkml:trace>
  <inkml:trace contextRef="#ctx0" brushRef="#br0" timeOffset="32566.03">16171 4445 0,'0'0'16,"21"0"-16,1 0 0,-1 0 16,0-21-16,0 21 0,0-21 0,0 0 15,1-1-15,20 1 16,-21 0-16,0 0 0,0 0 0,1-22 0,-22 22 15,0 0-15,0 0 0,0 0 16,0 0-16,0-1 16,-22 22-16,1 0 0,-21 0 15,21 0-15,0 22 0,-22-1 0,22 0 16,0 0-16,-21 0 0,20 22 16,1-22-16,0 21 0,0-21 0,21 22 15,0-22-15,0 21 0,0-21 0,0 0 16,0 1-16,0-1 0,0 0 15,21 0-15,0 0 0,0-21 0,22 21 16,-22-21-16,21 0 0,-21 0 16,22 0-16,-1 0 0,0 0 15,1 0-15,-22 0 0,21-21 0,1 0 16,-22 0-16,21 0 0,0 0 16,-20-1-16,20-20 0,-21 0 0,0 21 15</inkml:trace>
  <inkml:trace contextRef="#ctx0" brushRef="#br0" timeOffset="32900.05">14309 4001 0,'105'-64'31,"-62"64"-31,-1-21 16,0 21-16,22-21 0,-22 21 15,1 0-15,20-21 0,-21 21 0,1 0 16,-22 0-16,21 0 0,-21-22 0,1 22 15,-1 0-15,0 0 16,0 0-16,0 0 0,0 0 16,1 0-1</inkml:trace>
  <inkml:trace contextRef="#ctx0" brushRef="#br0" timeOffset="33325.08">17822 4487 0,'0'0'0,"0"22"31</inkml:trace>
  <inkml:trace contextRef="#ctx0" brushRef="#br0" timeOffset="36443.64">2752 6541 0,'0'0'0,"21"0"0,0-22 0,0 1 16,-21 0 0,21 21-16,0 0 0,-21-21 15,22 21-15,-22-21 0,0 42 31,-22 0-15,1 0-16,0 0 0,-21 22 0,-1-1 16,1 0-16,0 1 0,-1-1 15,-20 0-15,21 1 0,-22-1 16,1-21-16,20 22 0,1-1 0,-22 0 16,43-21-16,-21 22 0,0-22 15,20 0-15,1 0 0,0-21 0,21 21 16,0-42-1,0 0 1,0 0-16,0 0 16,0 0-16,0-1 0,21 22 0,0-21 15,1 0-15,-1 0 0,21 0 16,-21 21-16,22 0 0,-22 0 0,21 0 16,0 0-16,1 0 0,-1 0 15,0 21-15,1 0 0,-1 21 0,0-20 16,1-1-16,-22 21 0,21 0 15,1-20-15,-22-1 0,21 21 0,-21-21 16,0 0-16,1 1 0,-1-1 16,-21 0-16,21-21 15,0 0-15,-21-21 32,0 0-32,0-1 0,21 1 15</inkml:trace>
  <inkml:trace contextRef="#ctx0" brushRef="#br0" timeOffset="36876.39">3344 6837 0,'21'-21'16,"-21"42"0,0 0-16,0 0 15,0 0-15,0 1 0,0-1 16,0 0-16,0 0 0,0 0 16,0 0-16,0 1 0,0-1 15,0 0-15,-21-21 16,21-21 15,0 0-15</inkml:trace>
  <inkml:trace contextRef="#ctx0" brushRef="#br0" timeOffset="37234.19">3365 6519 0,'0'0'0,"-21"0"0,0 0 0,-42 64 32,63-43-32,0 0 15,0 0-15,21-21 16,0 0 0,0 0-16,0 0 15,22-21-15,-22 21 0,0-21 0,0 0 16,0 0-16,0 21 0,-21-21 15,0-1-15,0 1 0,0 0 16,-21 0 0,0 21-16,0 0 0,0 0 15,0 0-15,-1 0 0,22 21 16,-21 0-16,21 0 0,-21 1 16,21-1-16,0 21 0,0-21 15,0 0-15,0 1 0,0-1 16,21 0-16,0 0 0,1-21 15,20 21-15,-21 0 0,21-21 0</inkml:trace>
  <inkml:trace contextRef="#ctx0" brushRef="#br0" timeOffset="37683.93">3873 6795 0,'-21'0'31,"21"21"-31,-21-21 0,21 21 16,0 0-16,0 0 0,0 0 16,0 1-16,0-1 0,0 0 15,0 0-15,0 0 0,0 0 0,0 1 16,0-1 0,0-42 30,0-1-30,0 1-16,0 0 0,0 0 0,0 0 16,0-22-16,21 22 0,0 0 0,1-21 15,-1 21-15,0-1 16,0-20-16,21 21 0,-20 0 0,-1 0 16,21 21-16,-21 0 0,0 0 15,22 0-15,-22 21 0,0 0 0,0 0 16,-21 21-16,0-20 0,21 20 15,-21-21-15,0 0 0,0 22 0,0-22 16,0 21-16,-21-21 0,21 0 0,-21 1 16,0-22-16,0 21 0,21 0 15,0-42 17</inkml:trace>
  <inkml:trace contextRef="#ctx0" brushRef="#br0" timeOffset="38048.73">4635 6752 0,'-21'-21'32,"0"21"-32,21 21 15,0 0-15,0 22 0,-21-22 16,21 0-16,0 21 0,0 1 0,0-1 15,0 0-15,0 1 0,0 20 16,0 1-16,0-1 0,0 1 16,0-1-16,0 22 0,0-22 15,0 22-15,0-21 0,0 20 0,0-20 16,0 20-16,0 1 0,0 0 0,0-1 16,-21-20-16,0 21 0,21-22 15,-22 1-15,1-22 0,21 21 0,-21-20 16,0-1-16,21-21 0,-21 0 0,21 1 15,0-1-15,0-42 16,0-1 0,0 1-16,0-21 0,0 21 0,21-22 15,0 1-15,-21-21 0,21 20 16,0-20-16,-21-1 0,22-20 16</inkml:trace>
  <inkml:trace contextRef="#ctx0" brushRef="#br0" timeOffset="38381.54">4530 6816 0,'0'0'0,"0"-21"0,0-128 31,21 128-31,0 0 0,0 0 0,21 0 16,1 21-16,-1-21 0,-21 21 15,22-22-15,-1 22 0,0 0 0,1 0 16,-22 22-16,21-1 15,-21 0-15,0 0 0,1 21 0,-22-20 16,0 20-16,0 0 0,0-21 0,0 22 16,-22-22-16,-20 21 0,21-21 15,-21 1-15,20-1 0,-20 0 16,0 0-16,-1 0 0,22-21 0,-21 21 16,21-21-16,-22 0 0,1 22 15,63-22 16,0 0-15,22-22-16,-22 22 0,21-21 0,1 0 16</inkml:trace>
  <inkml:trace contextRef="#ctx0" brushRef="#br0" timeOffset="39076.14">5270 6646 0,'0'22'0,"0"-44"0,0 1 0,0 0 16,0 42 15,0 22-31,0-22 16,0 0-16,0 0 0,0 21 15,0-20-15,0 20 0,0-21 0,0 0 16,0 22-16,0-22 0,0 0 16,0 0-16,0 0 0,22-21 0,-22 21 15,21-21-15,0 0 0,0 0 16,0 0-16,0 0 0,1 0 0,-1-21 15,0 21-15,0-21 0,0 0 0,0 0 16,22 0-16,-22-22 0,0 22 16,0 0-16,0-21 0,1-1 0,-1 22 15,-21-21-15,21 21 0,-21-1 16,21 1-16,-21 0 0,21 21 0,-21 21 31,0 0-15,0 1-16,0-1 0,0 21 0,-21-21 15,21 0-15,-21 22 0,21-22 16,0 21-16,0-21 0,0 1 0,0-1 16,0 0-16,0 0 0,21 0 0,0 0 15,0-21-15,1 22 0,-1-22 16,0 0-16,21 0 0,-21 0 0,1 0 16,20 0-16,-21-22 0,21 1 0,-20 0 15,-1 0-15,0 0 0,21 0 16,-21-22-16,1 1 0,-22 0 0,21-22 15,0 22-15,-21-22 16,0 1-16,0-1 0,0 22 0,0-22 16,0 22-16,0 0 0,0-1 0,0 22 15,0 0-15,0 0 0,0 42 32,0 0-32,-21 22 0,21-1 15,0 0-15,0 1 0,-21 20 0,21-21 16,0 22-16,0-1 0,0-20 0,0-1 15,0 0-15,0 1 0,0-1 16,0 0-16,0-20 0,0 20 0,0-21 16,0 0-16,0 0 15,21-21-15,0 0 16,0 0-16,0 0 0,0-21 16,1 21-16,-1-21 0,0 0 15,0 0-15,0 0 0,0-1 0</inkml:trace>
  <inkml:trace contextRef="#ctx0" brushRef="#br0" timeOffset="39301.01">6075 6477 0,'0'0'16,"-21"0"-16,21 21 0,-22-21 15,22 21 1,22-21-16,-22 22 15,21-22-15,0 0 0,0 0 16,0 0-16,0 0 0,1 0 16,-1 0-16,0 0 0,0 0 15,0 0-15,0-22 0,1 22 0,-1-21 16,0 21-16,21-21 0,1 21 16</inkml:trace>
  <inkml:trace contextRef="#ctx0" brushRef="#br0" timeOffset="39697.01">7091 6308 0,'0'0'0,"-43"0"16,22 0 0,21 21-1,0 0-15,21 0 16,1-21-16,20 21 0,-21-21 15,0 0-15,22 22 0,-1-22 16,-21 0-16,21 0 0,1 0 0,-22 0 16,21 0-16,-21 0 0,22 0 15,-22 0-15,0 0 0,0 0 16,-21 21 0,0 0-16,0 0 15,-21 0-15,0 0 0,-21 1 0,20-1 16,-20 0-16,0 21 0,-1 1 15,1-1-15,21 0 0,-21-21 0,-1 22 16,22-1-16,-21-21 0,21 22 0,-1-22 16,1 0-16,0 21 0,0-21 15,21 1-15,0-1 0,21-21 32,0 0-32,0-21 15,1 21-15</inkml:trace>
  <inkml:trace contextRef="#ctx0" brushRef="#br0" timeOffset="40760.98">8615 6265 0,'0'0'16,"0"-21"-16,0 0 0,0 0 0,0 0 0,0 0 15,0-1-15,21 1 16,-21 42 15,0 1-31,0-1 0,0 0 0,0 21 16,0 1-16,-21-1 0,0 21 16,21 1-16,-22-22 0,1 22 15,21-1-15,-21-20 0,0-1 0,0 43 16,0-43-16,-1-21 15,1 21-15,21-20 0,-21-1 16,0-21-16,0 0 0,0 0 16,-1-21-1,1-1-15,0 1 0,21 0 0,0 0 16,-21-21-16,0 20 0,21-20 16,0 0-16,0-1 0,0 1 0,0 0 15,0-1-15,0 1 0,0 21 16,0 0-16,21 0 0,0 21 15,0 0-15,0 0 0,1 0 0,-1 21 16,0 0-16,0 21 0,0-21 16,0 22-16,1-1 0,-1 0 15,0-20-15,0 20 0,0 0 0,-21-21 0,21 1 16,1 20-16,-22-21 0,21 0 16,-21 0-16,21-21 0,-21 22 0,21-22 15,0 21-15,0-21 0,1 0 16,20 0-16,-21 0 0,0-21 15,22-1-15,-22 1 0,21 0 0,-21 0 16,22 0-16,-1 0 16,-21-1-16,21-20 0,-20 0 0,-1 21 15,21-64-15,-21 43 16,0 20-16,-21-20 0,22 21 0,-22 0 16,0 0-16,0-1 0,0 44 31,-22-1-31,1 0 0,0 0 15,21 21-15,-21-20 0,21 20 16,-21 0-16,21 1 0,0-22 0,0 21 16,0-21-16,0 22 0,0-22 15,0 0-15,0 0 0,0 0 16,21 0-16,0-21 0,0 0 0,0 0 16,1 0-16,-1 0 0,21 0 0,-21 0 15,0 0-15,1-21 0,20 0 16,-21 21-16,0-42 0,0 21 0,22-1 15,-22-20-15,0 0 0,-21-1 16,0 1-16,0 0 0,0-1 0,0 1 16,0 0-16,0-1 0,-21 22 0,0 0 15,0 0-15,-1 0 0,1 21 16,-21 0-16,21 0 0,0 0 0,-22 0 16,22 21-16,-21 0 0,21 0 15,-1 0-15,1 1 0,0-1 16,21 21-16,0-21 0,0 22 0,0-22 15,0 0-15,0 0 0,21 0 16,22 0-16,-22 1 0,21-22 0,-21 0 16,22 0-16,20 0 0</inkml:trace>
  <inkml:trace contextRef="#ctx0" brushRef="#br0" timeOffset="41404.54">10414 6456 0,'0'0'15,"-21"-42"1,0 42-16,-1 0 16,-20 0-16,21 0 0,-21 0 0,-1 21 15,1 0-15,0 0 0,-1 0 0,1 0 16,0 1-16,20-1 0,1 0 16,0-21-16,0 21 0,21 0 0,0 0 15,21 1 1,0-22-16,0 0 0,22 0 0,-1 0 15,0 0-15,1 0 0,-22-22 0,21 1 16,1 21-16,-1-21 0,0 0 16,-21 21-16,22-21 0,-22 0 0,0 21 15,-21-22-15,21 1 16,0 0-16,-21 42 47,0 0-47,0 22 0,-21-22 15,21 0-15,0 0 0,0 22 16,-21-22-16,21 21 0,0 0 0,0-20 16,0 20-16,0 0 0,0 1 0,0-1 15,0 21-15,21-20 0,0 20 16,-21 1-16,22-1 0,-22 1 0,0-1 16,21 1-16,-21 20 0,0-20 0,0-1 15,0 1-15,0-1 0,0 1 16,0 21-16,0-22 0,-21 1 15,21-22-15,-22 21 0,-20-20 0,21-1 16,-21 0-16,-1-20 0,1-1 0,0 0 16,-1-21-16,1 0 0,-22 0 0,22-21 15,-21 0-15,-1-1 0,1-20 16,-1-21-16,1-1 0,20 1 0,-20-1 16,20 1-16,1-1 0,21-21 0,-21 22 15,42-1-15,0-20 0,0 20 16,0 1-16,0 20 0,21-20 0,21 21 15,-21-22-15,22 22 0,62-43 16,-41 43-16,21-1 16,-22 1-16,22-21 0,-1 20 0,1 1 15,0 0-15,-1-22 0,1 22 0</inkml:trace>
  <inkml:trace contextRef="#ctx0" brushRef="#br0" timeOffset="41633.23">11091 6308 0,'0'0'0,"-21"0"0,0 0 16,0 0-16,0 0 0,-1 0 16,1 21-16,21 0 15,-21 0-15,21 22 0,-21-22 0,21 21 16,0-21-16,0 0 0,0 22 16,0-22-16,0 0 0,0 0 15,-21 0-15,21 1 0,-21-22 31,21-22-15,0 1-16,0 0 0,0 0 16,0 0-16</inkml:trace>
  <inkml:trace contextRef="#ctx0" brushRef="#br0" timeOffset="41804.57">10922 6181 0,'-64'-21'31,"86"21"16,-1 0-47,0 21 16,21-21-16,-21 0 0,1 0 16,20 21-16</inkml:trace>
  <inkml:trace contextRef="#ctx0" brushRef="#br0" timeOffset="42224.16">11515 6223 0,'0'42'31,"0"-20"-31,0-1 16,0 0-16,0 0 0,0 21 0,0-20 15,0 20-15,0-21 0,0 0 16,0 22-16,0-22 0,0 0 0,0 0 15,0 0-15,0 0 16,0 1-16,-22-22 16,1-22-1,0 1 1,21 0-16,0 0 0,0-21 16,0 20-16,0 1 0,0-21 15,0 0-15,21 20 0,0-20 0,1 21 16,20-21-16,-21 20 0,21-20 0,1 21 15,-1 0-15,22 21 0,-1 0 16,-21 0-16,22 0 0,-22 0 0,1 21 16,-22 0-16,21 0 0,-21 22 0,-21-1 15,0 0-15,0 1 0,0-1 16,0 0-16,0 1 0,-21-1 0,0-21 16,0 21-16,0-20 15,-1-1-15,1 0 0,0 0 0</inkml:trace>
  <inkml:trace contextRef="#ctx0" brushRef="#br0" timeOffset="42829.05">13441 6265 0,'0'0'0,"21"-21"0,0 0 0,0 0 0,0 21 15,1-21-15,-1 0 0,0-1 16,0 22-16,-21-21 0,21 0 0,0 21 16,1-21-16,-22 42 31,0 0-15,-22-21-16,1 21 0,0 1 15,-21 20-15,21-21 0,-22 0 0,1 0 16,-22 22-16,22-22 0,-21 21 15,20-21-15,-20 22 0,20-22 0,-20 0 16,21 0-16,-1 0 0,22 1 16,-21-22-16,21 0 0,-1 0 0,1 0 15,42 0 1,1 0 0,-1 0-16,0 0 0,21 0 0,1 0 15,-1 0-15,21 21 0,-20-21 16,-1 21-16,22-21 0,-22 21 15,0-21-15,22 0 0,-22 21 0,0-21 16,-20 0-16,20 0 0,-21 0 16,0 0-16,0 0 0,1 0 0,-1 0 15,-21-21 1,0 0 0,21 0-16,-21 0 0,21-1 0,0 1 15,-21-21-15,21 21 0</inkml:trace>
  <inkml:trace contextRef="#ctx0" brushRef="#br0" timeOffset="43108.72">14499 5990 0,'0'0'0,"0"-21"0,21 0 16,-21 0-16,0 0 16,-21 42-1,0 0 1,0 0-16,0 21 0,-22-20 0,22 20 15,-21 0-15,21 1 0,-22-1 16,1 21-16,0 1 0,-1-1 0,1 1 16,0-1-16,-1 1 15,22-1-15,-21-20 0,-1 20 0,22-20 16,-21-1-16,21 0 0,21 1 0,-21-22 16,21 0-16,0 0 0,-22 0 15,44-21 1,-1 0-16,0-21 15,0 0-15,21 0 0</inkml:trace>
  <inkml:trace contextRef="#ctx0" brushRef="#br0" timeOffset="43356.05">14732 6287 0,'0'0'0,"0"21"15,0 21-15,0-21 16,0 0-16,0 1 0,0 20 0,0-21 16,0 21-16,-21-20 0,21-1 15,0 0-15,0 0 0,-21 0 0,21 0 16,-22-21-16,22-21 47,0 0-47,0 0 0,0 0 15,0-22-15,0 22 0</inkml:trace>
  <inkml:trace contextRef="#ctx0" brushRef="#br0" timeOffset="43513.06">14711 6160 0,'0'-22'16,"21"22"46,0 0-62,0 22 0,0-22 16,1 0-16,-1 21 0</inkml:trace>
  <inkml:trace contextRef="#ctx0" brushRef="#br0" timeOffset="43969.93">15155 6244 0,'-21'21'31,"21"1"-31,-21-22 0,21 21 16,0 0-16,0 0 0,0 21 0,0-20 15,0-1-15,0 21 0,0-21 0,0 22 16,0-22-16,0 0 0,0 0 16,0 0-16,0 0 0,0 1 15,0-1-15,0 0 16,-21-21-16,0 0 15,-1-21-15,22 0 16,0-1-16,0 1 16,0 0-16,0 0 0,0-21 0,0-1 15,22 22-15,20-21 0,-21-1 0,0 22 16,22-21-16,-1 21 0,0 0 16,22-1-16,-22 1 0,22 0 0,-22 0 15,21 21-15,-20 0 0,-1 0 16,0 0-16,1 21 0,-1 0 0,-21 0 15,0 1-15,1 20 0,-22-21 0,0 21 16,0 1-16,0-22 16,0 21-16,0-21 0,-22 1 0,1-1 15,0 0-15,0 0 0,0 0 16,0 0-16,-1-21 0,1 0 0,21 22 16,21-22 15,1-22-31,-1 1 0,0 21 0</inkml:trace>
  <inkml:trace contextRef="#ctx0" brushRef="#br0" timeOffset="44324.05">16235 6265 0,'0'0'0,"0"-42"31,-21 42-16,-1 21-15,22 0 16,0 22-16,0-22 0,-21 21 0,21 1 16,0 20-16,0-21 0,0 22 15,0-22-15,0 22 0,0-22 0,0 22 16,0-22-16,-21 21 0,0-20 0,21 20 16,0-20-16,0 20 0,-21 1 15,21-1-15,-21 1 0,-1-1 16,22-21-16,-21 22 0,21-1 0,0-20 15,0-1-15,0 0 0,0 1 16,0-22-16,0 0 0,0 0 0,0 0 16,0 1-16,21-22 0,1 0 15,-1 0 1,-21-22-16,21 1 0,-21 0 0,0 0 16,0-21-16,21-1 0,-21 1 0,21 0 15,-21-22-15,21 1 0</inkml:trace>
  <inkml:trace contextRef="#ctx0" brushRef="#br0" timeOffset="44649.14">16298 6308 0,'0'0'16,"21"-64"-1,1 43-15,-1 0 0,21 21 0,-21 0 0,22-21 16,-1 21-16,-21 0 0,21 0 15,1 0-15,-1 0 0,-21 0 0,0 21 16,22-21-16,-43 21 0,21 0 16,-21 0-16,0 22 0,0-22 0,0 21 15,-21-21-15,0 22 0,-22-22 16,1 0-16,0 0 0,-22 0 16,22 1-16,-22-22 0,1 21 0,-1-21 15,1 0-15,20 0 0,1 0 0,0 0 16,21 0-16,-1 0 0,1 0 15,21-21 1,21 21 0,22 0-16,-22-22 0,21 22 0,1 0 15,-1-21-15</inkml:trace>
  <inkml:trace contextRef="#ctx0" brushRef="#br0" timeOffset="45409.03">16954 6244 0,'0'0'0,"22"0"0,-1-63 16,-21 42 0,0 42 15,0 0-31,-21 0 0,21 0 16,0 22-16,0-22 0,-22 0 15,22 0-15,0 0 0,0 22 0,0-22 16,0 0-16,0 0 0,0 0 15,0 0-15,0 1 0,0-1 16,22-21 0,-1 0-16,0 0 0,0 0 15,0 0-15,0-21 0,-21-1 0,22 22 16,-1-21-16,0 0 0,0-21 16,0 21-16,0-22 0,1 22 0,-22-21 15,21 21-15,0-1 0,0-20 16,0 21-16,0 0 0,-21 0 0,22-1 15,-22 44 17,0-1-32,-22-21 0,22 21 0,0 0 15,-21 0-15,21 22 16,-21-22-16,21 0 0,0 21 0,0-21 16,0 22-16,0-22 0,0 0 0,21 0 15,0 0-15,-21 1 0,22-1 16,20 0-16,-21-21 0,0 0 0,0 0 15,22 0-15,-22 0 0,21 0 16,-21-21-16,22 0 0,-22-1 0,0 1 16,21-21-16,-20 0 0,-1 20 15,0-20-15,0 0 0,0-1 0,0 1 16,1-21-16,-1 20 0,-21 1 16,0 0-16,0-1 0,0 22 0,0-21 15,0 21-15,0-1 0,0 1 16,-21 42 15,-1 1-31,22 20 0,-21-21 16,21 0-16,0 22 0,-21-1 0,21-21 15,-21 21-15,21 1 0,-21-22 16,21 21-16,0 1 0,0-1 0,0 0 16,0 1-16,0-22 0,0 21 0,0-21 15,0 0-15,0 1 0,0-1 16,21 0-16,0-21 0,0 0 0,0 0 15,1 0 1,-1 0-16,0 0 0,0-21 0,-21 0 0,21 21 16,0-22-16,1 1 0,-1 0 15,-21 0-15,21-21 0,-21 20 16</inkml:trace>
  <inkml:trace contextRef="#ctx0" brushRef="#br0" timeOffset="45633.04">17674 6160 0,'-21'0'16,"42"0"-16,-63 0 15,63 0 1,0 0-16,0 0 0,0 0 16,1 0-16,-1 0 0,21 0 15,-21 0-15,0 0 0,1 0 0,-1 0 16,0 0-16,0 0 0,-21-22 15,21 1 1,-21 0-16,21 21 16</inkml:trace>
  <inkml:trace contextRef="#ctx0" brushRef="#br0" timeOffset="46108.07">18648 5884 0,'-21'-21'16,"21"0"0,21 21-1,0 21 1,0 0-1,21 1-15,-20-1 0,20 0 0,-21 0 0,21 0 16,1 0-16,-1 1 16,0-1-16,1 0 0,-1 0 0,22 0 15,-22 0-15,21-21 0,1 22 0,-22-1 16,22-21-16,-22 0 0,22 0 16,-43 0-16,21 0 0,-21 0 0,0 0 15,1 0-15,-44-21 16,1 21-16,-21 0 15,0 0-15,20 0 0,-20 0 16,0 21-16,-1-21 0,1 21 0,-21 0 16,20 21-16,1-20 0,-22-1 0,22 21 15,0 0-15,-1-20 16,1 20-16,0-21 0,21 0 0,-1 0 16,1 1-16,0-1 0,21 0 15,-21-21-15,42 0 31,-21-21-31</inkml:trace>
  <inkml:trace contextRef="#ctx0" brushRef="#br0" timeOffset="130252.36">15748 9398 0,'0'21'47</inkml:trace>
  <inkml:trace contextRef="#ctx0" brushRef="#br0" timeOffset="130912.83">15748 9462 0,'0'0'0,"-42"0"16,20 0-1,22-22-15,0 1 16,0 0 0,0 0-1,0 0-15,22 21 0,-1 0 16,0 0-16,0 0 0,0 0 15,0 0-15,1 0 0,-1 0 0,21 0 16,-21 0-16,0 21 0,22 0 0,-22-21 16,0 21-16,-21 0 15,0 1-15,0-1 0,0 21 0,0-21 16,0 22-16,-21-22 0,-21 21 16,20-21-16,-20 0 0,0 22 0,-1-22 15,-41 21-15,63-21 0,-22-21 16,22 22-16,-21-22 0,21 0 15,-1 0-15,22-22 32,22 22-32,-1-21 15,0 21-15,0 0 0,21-21 0,-20 21 0,20-21 16,-21 21-16,21 0 0,1 0 16,-1 0-16,-21 21 0,22-21 0,-1 21 15,0 0-15,-21 1 0,22-1 16,-22 0-16,0 0 0,0 21 15,0-20-15,-21-1 0,0 21 0,0-21 16,0 22-16,-21-22 0,-21 0 0,21 21 16,-22-21-16,1 1 0,0-1 15,-1 0-15,1 0 0,0-21 0,-22 21 16,22-21-16,-22 0 0,22 0 0,0 0 16,-22 0-16,22 0 0,0 0 15,20-21-15,-20 0 0,21 21 0,-21-21 16,20 0-16,1 21 0,21-22 0,0 1 15,0 0-15,0 0 16,21 21-16,1 0 16,-1-21-16,0 21 0,0 0 0,21-21 15,-20-1-15,-1 22 0,21 0 16,-21-21-16</inkml:trace>
  <inkml:trace contextRef="#ctx0" brushRef="#br0" timeOffset="131245">16827 9567 0,'0'0'0,"0"-21"0,0-21 31,0 63-15,0 0-16,0 0 15,0 22-15,0-1 0,0 0 0,0 1 16,0-1-16,-21 0 0,21 22 16,0-22-16,0 1 0,0-1 0,0-21 15,-21 21-15,21-20 0,0 20 0,0-21 16,-21 0-16,21 0 0,0 1 16,0-44 30,0 1-46,0 0 16,0 0-16,0 0 0</inkml:trace>
  <inkml:trace contextRef="#ctx0" brushRef="#br0" timeOffset="131469.59">16531 9927 0,'-21'0'0,"42"0"0,-63 0 0,63 0 31,0 0-15,0 0-16,0 0 0,22 0 0,-22 0 16,0 0-16,21 0 15,-20 0-15,-1 0 0,21 0 0,-21-21 16,0 21-16,1 0 0,-1 0 16,0 0-16,0-21 15,0 21-15,0 0 0,1-21 16,-1 21-16,0-21 0</inkml:trace>
  <inkml:trace contextRef="#ctx0" brushRef="#br0" timeOffset="132044.9">17695 9716 0,'0'-127'31,"0"105"-31,21 1 0,1 21 0,-22-21 16,21 21-16,0 0 0,0-21 0,0 21 15,0 0-15,1 0 0,-1 0 0,0 0 16,0 21-16,0 0 0,0 22 16,1-22-16,-22 21 0,0 0 15,0 1-15,0-1 0,0 22 0,0-22 16,0 0-16,0 1 0,-22-22 15,-20 21-15,21-21 0,0 0 0,0 22 16,-1-43-16,1 21 0,0 0 0,0-21 16,21 21-16,21-42 31,0 0-31,0 0 0,1 0 16,-1-1-16,0-20 0,21 21 15,-21-21-15,22-1 0,-1 1 0,-21 0 16,22-1-16,-1-20 0,0 20 0,-21 22 15,1-21-15,-1 21 16,0-22-16,-21 22 0,-21 42 31,0 1-31,-1-1 0,1 21 16,0 0-16,0 1 0,0-1 0,0 0 16,-1 22-16,22-22 0,0 1 15,-21-22-15,21 21 0,0 0 0,0-20 16,0-1-16,0 21 0,0-21 0,21 0 15,1-21-15,-1 22 0,0-22 16,21 0-16,-21 0 0,22 0 0,-1 0 16,0 0-16,1 0 0,-1 0 0,22-22 15,-22 1-15,0 0 0,1 0 16,-1 0-16,0 0 0</inkml:trace>
  <inkml:trace contextRef="#ctx0" brushRef="#br0" timeOffset="132309.14">19325 9758 0,'0'0'0,"0"-21"31,21 21-31,0 0 15,1 0-15,-1 0 0,0-21 0,0 21 16,21 0-16,-20 0 0,-1 0 0,0 0 16,21-22-16,-21 22 0,1 0 15,-1 0-15,0 0 16,-42 0 0</inkml:trace>
  <inkml:trace contextRef="#ctx0" brushRef="#br0" timeOffset="132464.81">19283 9885 0,'0'0'0,"-21"21"16,21 0-1,21-21 1,0 0-16,0 0 16,0 0-16,0 0 0,1 0 0,-1 0 15,21 0-15,-21-21 0,0 21 0,1-21 16,-1 21-16,21-21 0</inkml:trace>
  <inkml:trace contextRef="#ctx0" brushRef="#br0" timeOffset="133252.87">21188 9737 0,'42'0'15,"-21"0"-15,0-21 0,1 21 0,-1-22 16,21 22-16,-21-21 0,22 0 0,-22 0 16,0 0-16,21-22 0,-21 22 15,1-21-15,-22 21 0,0 0 0,0-22 16,0 22-16,0 0 0,-43 0 0,22 0 16,0-1-16,-21 22 0,-1 0 15,1 0-15,0 0 0,-1 0 0,1 0 16,0 22-16,-1-1 0,1 0 0,0 0 15,-1 0-15,22 0 0,0 1 16,0 20-16,21-21 0,0 0 16,0 22-16,0-22 0,0 0 15,21 0-15,0 0 0,0 0 0,0 1 16,22-22-16,-1 21 0,0-21 0,1 0 16,20 0-16,-20 0 0,-1 0 15,0 0-15,1 0 0,-1-21 0,-21-1 16,21 1-16,-20 21 0,-1-21 15,0 0-15,-21 0 0,0 0 0,0-1 16,0 1-16,0 0 0,0 0 16,-21 21-16,0 0 15,-1 21-15,1 0 16,0 0-16,21 22 0,0-22 16,-21 21-16,0 1 0,21-22 15,-21 21-15,21 0 0,0 1 0,0-1 16,0 0-16,0 1 0,0-22 0,0 21 15,0-21-15,0 22 0,0-22 16,0 0-16,0 21 0,0-20 0,0-1 16,-22 0-16,1-21 0,0 0 15,0 0-15,-21 0 0,20 0 16,-20 0-16,21 0 0,-21-21 0,-1 21 16,1-21-16,0 21 0,-1-22 15,22 1-15,-21 21 0,21-21 16,-1 21-16,1 0 0,21-21 15,21 21 1,1 0-16,-1 0 16</inkml:trace>
  <inkml:trace contextRef="#ctx0" brushRef="#br0" timeOffset="133997.29">17547 10562 0,'0'0'0,"-21"0"0,-43 43 15,43-43-15,0 0 16,0 0 0,21 21-16,21-21 31,0 0-31,22 0 0,-1 0 16,0 0-16,22 0 0,-1 0 0,1 0 15,-1 0-15,22 0 0,-22 0 16,22 0-16,0 0 0,-22 0 15,22 0-15,-22 0 0,22 0 0,-43 0 16,22 0-16,-22 0 0,1 0 16,-22 0-16,0 0 0,0 0 0,-21-21 47,-21 21-47,0 0 0,0 0 15,-1 0-15,1 0 0,0 0 16,0 0-16,0 0 15,0 0-15,-1 0 0,1 0 16,0 0-16,21 21 0</inkml:trace>
  <inkml:trace contextRef="#ctx0" brushRef="#br0" timeOffset="134396.74">17484 10732 0,'0'0'0,"-22"21"0,1-21 0,0 0 15,0 0-15,0 0 0,0 0 16,-1 0-16,22 21 16,22-21 15,20 0-31,-21 0 0,21 0 0,1 0 15,20 0-15,1 0 0,-22 0 0,22 0 16,-1 0-16,22 0 0,-22 0 16,22 0-16,-22 0 0,22 0 0,0 0 15,-1 0-15,-20 0 0,-1 0 0,22 0 16,-21 0-16,-22 0 0,21 0 16,-20 0-16,-1 0 0,0 0 0,-20 0 15,-1 0-15,0 0 0,0 0 16,-42 0 15,0 0-31,0 0 0,-1 0 16,1 0-16,0 0 0,-21 21 15,-1-21-15</inkml:trace>
  <inkml:trace contextRef="#ctx0" brushRef="#br0" timeOffset="136714">17716 10562 0,'0'21'0,"0"1"0,0-1 15,-21-21-15,0 0 16,21 21-16,-21-21 0,0 0 16,0 0-16,-1 0 0,1 0 15,0 0-15,0 0 0,-43 0 16,43 0-16,-21-21 0,21 0 0,0 21 16,-22-22-16,22 1 0,0-21 15,0 21-15,0 0 0,-1-22 0,1 1 16,21 21-16,-21-22 0,21 1 15,0 0-15,0-1 0,0 1 0,0 0 16,0-1-16,21 1 0,-21 21 0,21-21 16,1-1-16,-1 22 0,-21 0 15,21 0-15,0 0 0,0-1 16,0 22 0,-42 0-1,0 0 1,0 0-16,0-21 0,0 21 15,-1 0-15,1-21 0,0 0 0,0 21 16,0-21-16,21 0 0,0-1 16,-21 1-16,21-21 0,0 21 15,0-22-15,0 1 0,0 21 0,0-21 16,21-1-16,0 1 0,0 0 16,21 20-16,-20-20 0,20 0 0,0-1 15,1 1-15,-1 0 0,0-1 16,22 22-16,-22-21 0,22 21 0,-22-22 15,21 22-15,-20 0 0,20 21 16,-20-21-16,-1 21 0,0 0 0,1 0 16,-1 0-16,-21 21 0,0-21 0,0 21 15,1 0-15,-22 1 16,0-1-16,0 0 0,0 0 0,-22 0 16,1-21-16,0 0 0,0 0 15,0 0-15,21-21 31,0 0-31,0 0 0,0 0 16,0-1-16,21 1 0,0 0 0,0 0 16,0 0-16,22-22 0,-22 22 15,21 21-15,22-21 0,-22 0 0,22 21 16,-1 0-16,1 0 0,-1 0 16,1 21-16,-1 0 0,-21 22 15,22-22-15,-22 21 0,1 0 0,-22 1 16,21-1-16,-21 0 0,-21 1 15,0 20-15,0-20 0,0-1 0,0 0 16,0-21-16,0 22 0,-21-1 0,0-21 16,0 0-16,0 1 0,-1-1 15,-20 0-15,21-21 0,0 0 16,0 0-16,21-21 31,0 0-31,0-1 0,21 22 16,0 0-16,0 0 0,0 0 15,0 0-15,1 0 0,-1 0 0,0 0 16,21 0-16,-21 22 0,1-1 16,-1 0-16,0 0 0,-21 21 15,21 1-15,-21-22 0,0 21 0,0 1 16,0-1-16,0 0 0,0-21 16,0 22-16,-21-1 0,21-21 0,-21 0 15,0 1-15,-1-1 0,1 0 16,0-21-16,0 21 0,0-21 15,21-21 17,21 21-17,0 0-15,0 0 16,0 0-16,1 0 0,-1 21 0,0 0 0,0 0 16,0 1-1,-21-1-15,21 0 0,-21 0 0,0 0 16,0 22-16,0-22 0,-21 0 0,0 21 15,0-21-15,-21 1 0,-1-1 16,1 21-16,0-21 0,-22 0 16,1 1-16,20-1 0,-20-21 0,20 21 0,-20-21 15,21 0-15,20 0 0,-20 21 16,21-21-16,0 0 0,0 0 0,21-21 31</inkml:trace>
  <inkml:trace contextRef="#ctx0" brushRef="#br0" timeOffset="137088.69">17589 10986 0,'0'0'0,"0"-22"0,22-20 31,-22 63-31,0 0 15,0 22-15,21-22 0,-21 21 16,0 1-16,0-1 0,0 21 0,0-20 16,0-1-16,0 22 0,0-22 0,0 0 15,0 1-15,-21-22 16,21 21-16,-22-21 0,22 22 0,0-22 16,-21 0-16,21 0 0,-21-21 15,21-21 1,0 0-16</inkml:trace>
  <inkml:trace contextRef="#ctx0" brushRef="#br0" timeOffset="137344.06">17865 10859 0,'0'0'0,"0"-43"0,21 22 0,-21-64 31,0 107-15,0-1-16,0 0 0,0 21 15,0 1-15,0-1 0,0 0 16,0 22-16,-21-1 0,21 1 0,0-1 16,0-20-16,-22 20 0,22-21 15,0 22-15,0-22 0,0-21 0,0 22 16,0-22-16,-21 0 0,21 0 0,0 0 16,-21 1-16,0-22 15,0-22 1,0 1-16,-1 21 0,1-21 0</inkml:trace>
  <inkml:trace contextRef="#ctx0" brushRef="#br0" timeOffset="137576.69">17145 11261 0,'0'0'0,"21"0"31,0 0-15,22 21-16,-22 0 0,0 0 0,21 22 15,1-22-15,-1 21 0,0-21 16,-21 22-16,22-22 0,-1 21 0,-21-21 16,0 22-16,1-22 0,-1 0 15,0 0-15,0 0 0,-21 0 0,0 1 16,21-22 0,0 0-16,1 0 15,-1 0-15,-21-22 0</inkml:trace>
  <inkml:trace contextRef="#ctx0" brushRef="#br0" timeOffset="137756.66">18267 11240 0,'0'0'0,"0"21"16,-21-21-16,-1 21 16,1 0-16,-21 21 15,21-20-15,-22 20 0,1-21 0,0 21 16,21 1-16,-22-22 0,1 21 0,21-21 15,-22 22-15,22-22 0,0 0 16,0 0-16,0 0 0,21 22 0,0-1 16</inkml:trace>
  <inkml:trace contextRef="#ctx0" brushRef="#br0" timeOffset="138905.62">16087 12234 0,'0'0'0,"-85"-42"32,64 42-32,21 21 0,0 0 15,-21 22-15,21-22 0,-22 21 16,22-21-16,0 22 0,-21-1 0,21 0 16,0 1-16,0-1 0,-21 0 15,21 1-15,0-1 0,-21 0 16,21 1-16,0-1 0,0 0 0,0-20 15,21-1-15,0 0 0,0 0 16,1-21-16,-1 0 0,21 0 0,22 0 16,-22-21-16,0 21 0,1-42 15,-1 20-15,0 1 0,1-21 16,-1 0-16,0-1 0,-21 22 0,22-42 16,-22 20-16,0 1 0,0 0 15,0-22-15,-21 22 0,0-1 0,0 1 16,0 0-16,22 21 0,-22-22 15,0 22-15,0 0 0,-22 21 16,22 21 0,-21 0-16,0 0 0,21 22 0,-21-1 15,0 0-15,0 1 0,21-1 16,-22 0-16,22 1 0,-21-1 0,21 0 16,0 22-16,0-22 0,0-21 15,0 22-15,0-22 0,21 0 0,1 0 16,20 0-16,-21-21 0,0 0 0,22 0 15,-1 0-15,-21 0 0,21-21 16,1 0-16,-22 0 0,21 0 0,-21 0 16,1-22-16,-1 22 0,0-21 0,0 21 15,-21-1-15,21-20 0,-21 21 16,0 0-16,0 0 0,0 42 31,0 0-15,0 0-16,0 21 0,-21-20 15,21-1-15,0 21 0,0-21 0,-21 0 16,21 22-16,0-22 0,0 0 16,0 0-16,0 0 0,0 1 0,0-1 15,-21-21-15,21-21 32,0-1-32,0 1 15,0 0-15,0-21 16,0 21-16,0-22 0,0 22 0,0 0 15,21-21-15,0 20 0,0 1 0,22 0 16,-22 0-16,0 0 0,21 21 16,1 0-16,-22 0 0,21 0 0,-21 0 15,22 0-15,-22 21 0,0 0 0,0 0 16,0 22-16,-21-22 0,0 21 16,0-21-16,0 22 0,0-1 0,0 64 15,-21-85-15,21 0 16,-21 0-16,21 0 15,0 1-15,21-44 16,0 22 0,0-42-16,1 21 15,-1-21-15,21 20 0,-21-20 0</inkml:trace>
  <inkml:trace contextRef="#ctx0" brushRef="#br0" timeOffset="139860.37">17716 12361 0,'0'0'0,"0"-21"0,0-21 16,0 21-16,0 0 0,0-1 15,0 44 1,0 20 0,0-21-16,0 21 0,0 1 15,-21-22-15,21 21 0,-21 1 0,0-1 16,21 0-16,-21 1 0,21 20 16,-21-21-16,21 1 0,-22-1 15,22 0-15,0-20 0,-21 20 0,21-21 16,-21 0-16,21 0 0,0-42 31,0 0-31,0 0 16,21-21-16,0 20 0,-21-20 0,22 0 15,-1 21-15,0-22 0,0 1 16,-21 0-16,21 20 0,0-20 16,22 21-16,-22 0 0,0 21 0,0-21 15,0 21-15,1 0 0,-1 0 16,0 0-16,-21 21 15,0 0 1,0 0-16,-21-21 16,0 21-16,-1 0 0,-20-21 15,21 0-15,0 0 0,0 22 16,-1-22-16,1 0 0,0 0 16,21 21-16,0 0 15,0 0-15,0 0 16,0 0-16,0 1 15,0-1-15,21 0 0,0 0 0,-21 0 16,22 0-16,-1-21 0,0 22 16,-21-1-16,21-21 0,21 0 15,-20 0-15,-1 0 0,0 0 0,21 0 16,-21 0-16,22 0 0,-22-21 0,0 21 16,21-22-16,-20 1 0,20 0 15,-21-21-15,0 21 0,0-1 16,1-20-16,-1 21 0,0-21 0,0 20 0,-21 1 15,21 0-15,-21 0 16,0 0-16,0 0 0,-21 21 31,0 21-31,21 0 16,-21 0-16,21 0 0,0 0 0,0 1 16,-21-1-16,21 0 0,-22 21 0,22-21 15,-21 1-15,21-1 0,0 0 16,0 0-16,0 0 0,-21-21 0,21 21 15,-21-21 1,21-21 0,0 0-16,0 0 0,0 0 15,0 0-15,21-1 0,0-20 0,0 21 16,1 0-16,-1-22 0,0 22 16,0 0-16,21 0 0,1-21 0,-22 42 15,21-22-15,43 1 0,-43 21 16,1 0-16,-22 0 15,21 0-15,-21 0 0,0 21 0,-21 1 16,0 20-16,22-21 0,-22 0 0,0 22 16,0-22-16,0 21 0,0-21 15,-22 22-15,1-22 0,0 0 0,21 21 16,-21-21-16,0-21 0,21 22 0,-21-22 16,42-22 15,-21 1-16,21 0-15,0 0 0,0 0 16</inkml:trace>
  <inkml:trace contextRef="#ctx0" brushRef="#br0" timeOffset="140312.51">19050 12531 0,'0'0'0,"0"-21"0,21 21 15,-21-22-15,-21 22 31,0 0-31,0 0 0,-1 22 0,1-1 16,0 0-16,0 0 16,0 0-16,0 0 0,-1 22 0,1-22 15,0 0-15,21 21 0,0-20 16,0-1-16,0 0 0,0 0 0,0 0 16,0 0-16,21 1 0,0-22 15,43 21-15,-43-21 0,0 0 16,22 0-16,-1 0 0,-21 0 15,21-21-15,1-1 0,-1 22 0,-21-21 16,22 0-16,-22 0 0,0-21 0,0 20 16,0 1-16,0-21 0,-21 21 15,0-22-15,0 22 0,0-21 0,0 21 16,0-22-16,-21 22 0,0 0 0,0 0 16,-21 0-16,20 21 15,-20 0-15,0 0 0,21 0 0,-22 21 16,1 0-16,21 0 0,-22 0 0,22 1 15,0-1-15,0 0 0,0 21 16,21-21-16,0 1 0,0 20 0,0-21 16,0 0-16,0 0 0,0 1 0,21-1 15,0 0-15,0 0 0,0-21 16,1 21-16,-1-21 0,21 0 0,-21 0 16,22 0-16,-22 0 0,21 0 0</inkml:trace>
  <inkml:trace contextRef="#ctx0" brushRef="#br0" timeOffset="141217.07">19854 12446 0,'-21'0'16,"0"0"-16,0 0 15,0 21 1,-1-21-16,1 21 0,21 1 0,0-1 15,-21 0-15,21 0 0,-21 0 0,21 0 16,-21 1-16,21-1 0,0 0 16,0 0-16,0 0 0,0 0 15,0 1-15,21-1 0,0 0 0,0-21 16,0 0-16,1 21 0,-1-21 16,0 0-16,0 0 0,0 0 0,0-21 15,22 21-15,-22-21 0,0 0 0,0-1 16,22 1-16,-22 0 0,0-21 15,0 21-15,0-1 0,0 1 0,1-21 16,-22 21-16,0 0 0,-22 21 31,22 21-15,-21 0-16,0 0 0,21 0 16,0 0-16,0 1 0,0-1 15,0 0-15,0 0 0,0 0 16,0 22-16,0-22 0,0 0 15,0 0-15,21-21 0,0 0 0,1 0 16,-1 0-16,0 0 0,21 0 16,-21 0-16,1 0 0,-1-21 0,0 0 15,-21 0-15,21-1 0,0 1 0,0 0 16,-21-21-16,22 21 0,-22-22 16,0 22-16,0-21 0,0 21 0,0-1 15,0 1-15,0 0 0,0 0 0,0 0 16,0 0-1,21 21-15,0 0 16,0 0-16,0 0 0,0 0 16,1 21-16,-1-21 0,21 21 15,-21-21-15,22 21 0,-22 0 0,0 0 16,0-21-16,0 22 0,0-1 0,-21 0 16,0 0-16,22 0 0,-22 0 15,0 1-15,0-1 0,0 0 16,0 0-16,0 0 0,-22-21 15,22 21-15,-21-21 16,0 0-16,21-21 31,-21 0-31,21 0 16,0 0-16,0 0 0,0-1 0,21-20 16,0 21-16,0 0 0,1-22 0,20 22 15,-21-21-15,21 21 0,1-22 16,-1 22-16,0 0 0,1 0 0,-1 21 15,0 0-15,-20 0 0,20 0 16,-21 21-16,0 0 0,0 0 0,1 1 16,-22 20-16,0-21 0,0 21 0,0 1 15,0-22-15,-22 21 0,1 1 16,0-22-16,0 21 0,0-21 0,0 0 16,-1 1-16,1-1 0,0-21 15,0 0-15,0 0 0,0 0 16,-1 0-16,1 0 0,0 0 0</inkml:trace>
  <inkml:trace contextRef="#ctx0" brushRef="#br0" timeOffset="174025.32">4551 4974 0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52:26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1228 0,'0'-21'15,"0"-1"17,0 1-1,0 0-15,0 0-16,0 0 15,0 0 1,0-1-16,0 1 15,0 0-15,0 0 16,0 42 31,0 0-31,0 0-16,0 1 0,0 20 0,0-21 15,0 21-15,0-20 0,0 20 16,-21-21-16,21 21 0,-21 1 15,21-1-15,0-21 0,0 22 16,-21-1-16,21 0 0,0 1 16,0-1-16,0 0 0,0 1 0,0-1 15,0-21-15,0 21 0,21-20 16,-21-1-16,21 0 0,0 0 16,0 0-16,1-21 0,-1 0 0,0 0 15,0 0-15,21 0 0,-20-21 16,-1 21-16,21-21 0,-21 0 0,0-22 15,22 22-15,-22-21 0,0 0 16,0-1-16,0 1 0,1 0 16,-1-1-16,-21 1 0,21 0 0,-21-22 15,0 22-15,0-1 0,0 1 16,0-21-16,0 20 0,0 22 16,0-21-16,0 21 0,0-22 15,0 22-15,0 0 16,0 0-16,0 42 31,0 0-15,0 0-16,0 0 15,0 1-15,0-1 16,0 0-16,0 0 16,0 0-16</inkml:trace>
  <inkml:trace contextRef="#ctx0" brushRef="#br0" timeOffset="556.75">1439 1566 0,'21'0'16,"-21"-21"-1,22 21-15,-22-21 0,0 0 16,21 0-16,0 21 0,0-21 16,-21-1-16,0 1 0,21 0 15,-21 0-15,0 0 16,-21 21 0,0 0-1,0 21-15,-22 0 0,22-21 16,0 21-16,0 0 0,0-21 15,0 22-15,21-1 0,0 0 16,0 0-16,0 0 0,21 0 16,0 1-1,0-22-15,21 21 0,-20-21 16,-1 21-16,0 0 0,0-21 0,0 21 16,0 0-16,-21 1 0,0-1 15,0 0-15,0 0 16,0 0-16,0 0 0,-21-21 15,0 22-15,0-1 0,-21-21 16,20 0-16,-20 21 0,21-21 0,-21 0 16,20 0-16,1 0 0,-21 0 15,21-21-15,0 0 0,-1 21 0,1-22 16,21 1-16,0 0 0,0 0 16,0 0-16,0 0 15,0-1 1,21 22-16,1-21 0,-1 21 0,0-21 15,21 21-15,-21 0 16</inkml:trace>
  <inkml:trace contextRef="#ctx0" brushRef="#br0" timeOffset="908.5">1799 1651 0,'21'0'15,"0"-21"1,1 0-16,-1 0 16,0-1-16,0 1 15,0 0-15,-21 0 0,0 0 16,21 0-16,-42 21 31,0 0-31,0 21 16,0-21-16,-22 21 15,22 21-15,0-21 0,21 1 16,-21 20-16,0-21 0,21 21 0,-21-20 16,21 20-16,0-21 0,0 0 15,0 0-15,0 1 0,0-1 0,21 0 16,0-21-16,0 0 0,0 21 16,0-21-16,1 0 15,-1 0-15,0 0 0,0-21 16,0 0-16,0 21 0</inkml:trace>
  <inkml:trace contextRef="#ctx0" brushRef="#br0" timeOffset="1297.01">2201 1588 0,'-21'-22'16,"42"44"-16,-63-65 0,42 22 0,0 0 15,-21 21-15,21-21 16,21 0-1,0 21-15,0 0 16,0 0-16,1 0 0,-1 0 16,21 0-16,-21 0 0,0 21 0,1 0 15,-1 0-15,0 0 0,-21 0 16,0 1-16,0-1 0,0 0 0,0 0 16,0 21-16,0-20 0,-21-1 15,0 0-15,-1 0 0,1 0 16,0 0-16,0-21 15,21-21 1,0 0-16,0 0 16,0 0-16,0 0 0,0-1 15,0-20-15,0 21 0,21 0 16,0 0-16,-21-1 0,21 1 16,1 0-16,-1 0 0,0 0 15,0 0-15,0 21 0,0 0 16,1-22-16,-1 22 0,0 0 0,0 0 15,0 0-15</inkml:trace>
  <inkml:trace contextRef="#ctx0" brushRef="#br0" timeOffset="1801.02">2836 1418 0,'-21'0'31,"0"0"-16,21 21 1,0 1-16,0-1 0,0 0 16,0 0-16,0 0 0,0 22 15,0-22-15,0 0 0,0 0 0,0 21 16,0-20-16,0-1 0,0 21 16,0-21-16,-21-21 0,21 21 0,0 1 15,-21-22 1,21-22 15,-22 1-31,22 0 0,0 0 16,0 0-16,0-22 0,0 22 15,0-21-15,22 21 0,-22 0 0,21-22 16,0 22-16,0 0 0,21 0 16,-20 0-16,20-1 0,-21 1 0,21 0 15,1 21-15,-22 0 0,21 0 16,-21 0-16,22 21 0,-22 0 15,21 1-15,-21-1 0,-21 0 0,0 0 16,0 0-16,0 22 0,0-22 16,0 21-16,0-21 0,0 0 0,0 22 15,-21-22-15,0 0 16,0 0-16,21 0 0,-21 1 31,21-44-15,0 1-1</inkml:trace>
  <inkml:trace contextRef="#ctx0" brushRef="#br0" timeOffset="3040.03">3873 1545 0,'0'0'0,"22"-21"15,-22 0-15,0 0 16,0 0-16,0-1 0,0 1 16,0 0-16,-22 0 15,1 21-15,0 0 0,0 0 16,0 0-16,-22 0 0,22 0 16,-21 0-16,21 21 0,-22-21 0,1 21 15,21 0-15,0 22 0,-22-22 16,22 21-16,0 1 0,0-22 15,0 21-15,0 0 0,21 1 16,0-22-16,0 21 0,0-21 0,0 1 16,0-1-16,21-21 0,0 21 15,0-21-15,21 0 0,-20 0 0,20 0 16,-21 0-16,21-21 0,-20 0 16,20-1-16,-21 1 0,21 0 0,-20 0 15,-1 0-15,21-22 0,-42 22 16,21-21-16,0 21 0,-21 0 0,22-22 15,-22 22-15,0 0 0,0 0 16,0 0-16,-22 42 31,22 0-31,-21 0 16,21 0-16,0 0 0,0 1 16,0 20-16,0-21 0,-21 21 0,21-20 15,0-1-15,0 0 0,0 0 16,0 0-16,0 0 0,21-21 0,0 22 15,1-22-15,-1 0 0,0 0 16,0 0-16,0 0 0,22 0 0,-22-22 16,0 1-16,21 0 0,-21 0 15,1 0-15,-1 0 0,0-1 0,0-20 16,0 21-16,0-21 0,-21 20 16,0-20-16,0 21 0,0 0 15,0 0-15,0-1 0,0 1 16,0 42 15,0 1-31,0-1 0,-21 0 16,21 0-16,0 21 0,0-20 15,0-1-15,-21 21 0,21-21 0,0 0 16,0 1-16,0 20 0,0-21 16,-21-21-16,21 21 0,0 0 0,0 1 15,-21-22-15,21-22 47,0 1-47,0 0 16,0 0-16,0 0 0,0-22 15,0 22-15,0-21 0,0 21 0,21 0 16,0-22-16,-21 22 0,21 0 16,0 0-16,-21 0 0,22-1 0,-1 1 15,0 21-15,0 0 0,0-21 16,0 21-16,1 0 0,-1 0 15,0 21-15,-21 0 16,21-21-16,-21 22 0,21-1 0,-21 21 0,0-21 16,0 0-16,0 1 15,0 20-15,0-21 0,0 0 0,0 0 16,0 22-16,0-22 0,0 0 16,0 0-16,-21-21 0,21 21 15,-21-21-15,21-21 31,0 0-31,0 0 16,0 0-16,0 0 0,0-1 0,21 1 16,0-21-16,0 21 0,1-22 15,-1 22-15,0 0 0,0 0 0,21 0 16,-20 0-16,20-1 0,-21 1 16,21 21-16,-20 0 0,20 0 15,-21 0-15,0 0 0,0 0 16,1 21-16,-1 1 0,-21-1 0,21 0 15,-21 21-15,21-21 0,-21 1 16,0 20-16,0-21 0,0 21 0,0-20 16,0-1-16,0 0 0,-21 21 15,0-42-15,21 21 0,0 1 0,-21-22 16,21 21-16,-22-21 0,22-21 31,0-1-31,22 1 16,-1 0-16,0-21 0</inkml:trace>
  <inkml:trace contextRef="#ctx0" brushRef="#br0" timeOffset="3450.07">5207 1545 0,'0'0'0,"0"21"0,21-21 31,0 0-31,0 0 16,22-21-16,-22 21 15,0-21-15,0 21 0,0-21 16,1 0-16,-1 0 16,-21-1-16,21 1 0,-21 0 15,0 0-15,0 0 0,-21 21 16,0-21-16,-1 21 0,1 0 15,0 0-15,0 0 0,0 0 16,0 21-16,-1 0 0,1 0 0,0 0 16,0 0-16,21 1 0,-21 20 15,21-21-15,-21 21 0,21 1 0,0-22 16,0 21-16,0-21 0,0 1 16,0 20-16,0-21 0,0 0 15,21 0-15,0-21 0,0 0 16,0 0-16,0 0 0,1 0 15,-1 0-15,0 0 0,0-21 0,0 0 16,0 0-16,1 0 0,20 0 16</inkml:trace>
  <inkml:trace contextRef="#ctx0" brushRef="#br0" timeOffset="3846.08">6244 1418 0,'-21'0'31,"0"0"-15,42 0 31,0 0-32,-21-21 1,-21 21 15,0 0-31,0 0 31,21 21-15,0 0 0,21-21-1</inkml:trace>
  <inkml:trace contextRef="#ctx0" brushRef="#br0" timeOffset="4157.68">6181 1715 0,'0'0'0,"-22"42"31,22-21-31,22-21 31,-1 0-31,0-21 16,-21 0-1,0 0-15,0-1 16,-21 22 15,21 22-15,0-1-16,0 0 16</inkml:trace>
  <inkml:trace contextRef="#ctx0" brushRef="#br0" timeOffset="4804.57">7112 1016 0,'0'0'0,"21"-42"32,-21 21-32,0-1 15,0 44 1,0-1 0,0 0-16,0 0 0,0 21 15,0-20-15,0 20 0,-21 0 0,21 22 16,-21-22-16,21 0 0,0 1 15,-21-1-15,-1 22 0,22-22 0,-21 0 16,0 22-16,21-22 0,0 0 16,-21 1-16,21-22 0,-21 21 15,21-21-15,0 1 0,0-1 0,0 0 16,0-42 15,0 0-15,0-1-16,0 1 0,0-21 0,21 21 15,0-22-15,-21 1 0</inkml:trace>
  <inkml:trace contextRef="#ctx0" brushRef="#br0" timeOffset="6260.92">7091 953 0,'0'0'0,"0"-22"0,21 22 47,0 0-32,21 0-15,-20 0 0,-1 0 0,21 0 16,-21 0-16,22 0 15,-1 0-15,0-21 0,1 21 0,20 0 16,22 0-16,-1-21 0,1 21 16,21 0-16,127-21 0,-127 21 15,21 0-15,21 0 0,0 0 16,0 0-16,0 0 0,-21 0 16,21 0-16,-21 0 0,0 0 0,22 0 15,-22 0-15,0 0 0,21 0 16,-42 0-16,21 0 0,-22-21 0,1 21 15,0 0-15,21 0 0,-21-21 16,0 21-16,21 0 0,-21 0 16,-1 0-16,-20 0 0,21 0 15,-21 0-15,-22 0 0,22 0 16,-22 0-16,1 0 0,-1 0 0,1-22 16,-22 22-16,22 0 0,-22-21 15,0 21-15,-21 0 0,22 0 0,-22 0 16,0 0-16,0-21 0,0 21 15,-21 21 48,0 0-63,0 1 16,0-1-1,0 0-15,0 0 0,0 0 0,0 22 16,-21-22-16,21 21 0,-21 0 15,0-20-15,21 20 0,-21 0 0,21 1 16,0-1-16,-21 0 0,21 1 16,0-1-16,0 0 0,0 1 0,0-22 15,0 21-15,0 0 0,0 1 16,21-1-16,-21 0 0,0-20 0,0 20 16,0-21-16,0 0 0,0 0 0,0 1 15,0-1-15,0 0 16,-21-21-1,-1 0 1,1 0-16,0 0 16,0 0-16,0 0 15,0 0-15,-22 0 0,22 0 0,0 0 16,-21 0-16,-1 0 0,22 0 0,-21-21 16,-1 21-16,1 0 0,0 0 15,-1 0-15,1 0 0,0 0 0,-1 0 16,-20 0-16,-1 0 0,1 0 15,-1 0-15,-20 0 0,20 0 0,-20 0 16,-1 0-16,0 0 0,1 0 16,-1 0-16,0 0 0,1 0 15,-22 0-15,21 0 0,-21 0 16,0 0-16,1 0 0,-1 0 0,0 0 16,21 0-16,-21 0 0,1 0 0,20 0 15,-21 0-15,0 0 0,0 21 16,22-21-16,-22 0 0,21 0 0,22 0 15,-22 0-15,22 0 0,-22 0 16,21 0-16,22 0 0,-21 0 0,-1 0 16,1 0-16,-1 0 0,1 0 15,-1 0-15,1-21 0,20 21 0,-20 0 16,-1 0-16,22 0 0,0 0 16,-1 0-16,22-21 0,-21 21 15,-1 0-15,22 0 0,0 0 16,0 0-16,-21 0 0,20 0 0,1 0 15,0 0-15,0 0 16,0 0-16,0 0 0,-1 0 0,1 0 16,0 0-1,0 0-15,0 0 32,0 0-17,-1 0 1,1 0-1,0 0 17,0 0-17,0 0-15,0 0 16,-1 0-16,1 0 16,0 0-16,0 0 15,0 0-15,42 0 110,0 0-110,0-22 0,0 22 15</inkml:trace>
  <inkml:trace contextRef="#ctx0" brushRef="#br0" timeOffset="7894.59">931 3069 0,'21'-21'16,"1"21"0,-22-21-16,0 42 46,-22 0-30,22 0-16,-21 22 0,-21-22 16,21 21-16,-22 22 0,1-22 0,0 0 15,-1 1-15,-20 20 0,-1-20 16,1-1-16,21 0 0,-22 1 0,22-22 16,-22 0-16,43 0 0,-21 0 15,21 0-15,-22-21 0,22 0 16,0 0-16,21-21 15,0 0-15,0 0 16,0 0-16,21 0 0,0-1 16,22 1-16,-22 0 15,0 0-15,21 21 0,-21 0 0,22 0 16,-22 0-16,21 0 0,-21 0 16,22 0-16,-22 21 0,21 0 15,-21 0-15,1 22 0,20-22 16,-21 0-16,0 0 0,0 0 0,1 22 15,-1-22-15,0-21 0,0 21 16,0 0-16,0 0 0,1-21 0,-1 22 16,0-22-1,0 0-15,-21-22 47,21 22-47</inkml:trace>
  <inkml:trace contextRef="#ctx0" brushRef="#br0" timeOffset="8144.73">1164 3493 0,'0'21'31,"0"0"-31,0 0 16,0 0-16,0 0 0,0 1 15,0-1-15,0 0 0,0 0 16,0 0-16,0 0 0,0 1 16,0-1-16,-21-21 15,21 21-15,0-42 47</inkml:trace>
  <inkml:trace contextRef="#ctx0" brushRef="#br0" timeOffset="8336.85">1185 3408 0,'0'0'0,"0"-21"0,-21-22 16,21 22-1,-21 21 1,21 21 15,21 1-15,0-22-16,0 0 0,1 21 0</inkml:trace>
  <inkml:trace contextRef="#ctx0" brushRef="#br0" timeOffset="8831.99">1566 3471 0,'0'43'16,"-21"-43"-1,21 21-15,0 0 16,0 0-16,0 0 0,0 1 16,0-1-16,0 0 0,0 0 15,0 0-15,0 0 0,0 1 0,0-1 16,0 0-16,-21-21 0,21 21 15,0 0-15,0 0 16,0-42 15,0 0-31,0 0 16,0 0-16,0 0 16,0-22-16,21 22 0,0 0 0,0-21 15,1 20-15,-1-20 0,0 21 16,0 0-16,0 0 0,22-1 15,-22 1-15,0 21 0,21 0 0,-21 0 16,1 0-16,20 0 0,-21 21 0,0 1 16,0-1-16,1 0 15,-22 21-15,21-21 0,-21 1 0,0-1 16,0 0-16,0 21 0,0-21 16,-21 1-16,21-1 0,-22-21 0,1 21 15,21 0-15,0 0 16,0-42 15,0 0-31,0 0 16,21 0-16</inkml:trace>
  <inkml:trace contextRef="#ctx0" brushRef="#br0" timeOffset="9204.96">2392 3471 0,'0'0'0,"-21"-21"16,-1 21 0,1 0-16,21 21 15,0 1 1,0-1-16,0 0 0,0 21 16,0-21-16,0 22 0,0-1 0,0 0 15,0 1-15,0 20 0,0-20 16,0 20-16,0 22 0,0-22 0,0 22 15,0-22-15,-21 22 16,21 0-16,-21-22 0,21 22 0,-21 0 16,0-1-16,-1-20 0,1 20 15,21 1-15,0-21 0,-21-1 0,21-21 16,-21 22-16,21-22 0,0-21 16,0 1-16,0-1 0,0 0 0,0-42 31,0 0-31,0-1 0,0 1 15,21-21-15,0 0 0,-21-1 16,21 1-16,1-22 0,-1 1 16,0-1-16,0 1 0</inkml:trace>
  <inkml:trace contextRef="#ctx0" brushRef="#br0" timeOffset="9552.02">2328 3768 0,'0'-21'15,"0"42"-15,-21-64 0,0 22 0,21 0 16,0 0-16,0 0 0,0 0 0,0-1 16,0 1-16,0 0 15,21 0-15,0 21 0,0-21 0,22 0 16,-1 21-16,-21 0 0,22 0 16,-1 0-16,0 0 0,-21 0 15,22 0-15,-22 21 0,0-21 16,0 21-16,0 0 0,-21 0 15,0 22-15,0-22 0,-21 0 0,0 0 16,0 0-16,-21 0 0,-1 1 0,22-1 16,-21 0-16,-1-21 0,1 21 15,21-21-15,0 0 0,-22 0 0,22 0 16,0 0 0,42 0-1,0 0 1,1-21-16,-1 21 0,0-21 15,21 21-15,-21-21 0</inkml:trace>
  <inkml:trace contextRef="#ctx0" brushRef="#br0" timeOffset="10276">3069 3408 0,'0'0'0,"-21"0"31,0 21-16,21 0-15,0 0 0,0 1 16,0 20-16,0-21 0,0 21 16,0-20-16,0 20 0,0-21 15,0 0-15,21 0 0,-21 1 16,21-1-16,-21 0 0,21 0 0,0-21 16,1 0-16,-1 0 15,0 0-15,0 0 0,0 0 0,0 0 16,1-21-16,-1 21 0,0-21 15,0 0-15,0-1 0,0-20 0,1 21 16,-1-21-16,0 20 0,0-20 16,0 0-16,-21 21 0,21-22 0,1 22 15,-22-21-15,0 21 0,0-1 16,21 22-16,-21 22 16,0 20-1,-21-21-15,21 0 16,-22 22-16,22-22 0,0 21 15,0 0-15,0-20 0,0 20 0,0-21 16,0 21-16,0-20 0,0-1 16,0 0-16,22 0 0,-1-21 0,0 21 15,21-21-15,-21 0 0,22 0 16,-22 0-16,21 0 0,1 0 0,-1-21 16,-21 0-16,21 0 0,1 0 0,-22-1 15,21 1-15,-21-21 0,1 0 16,-1-1-16,0 1 0,0-22 15,0 22-15,-21-21 0,0 20 16,0 1-16,0-22 0,0 43 0,0-21 16,0 21-16,0 0 0,0-1 15,0 1-15,-21 21 16,21 21 0,-21 1-16,21-1 0,0 21 0,0 0 15,0 1-15,0-1 0,0 0 16,0 22-16,0-22 0,0 1 0,0-1 15,0 0-15,0 1 0,0-1 16,0-21-16,0 0 0,0 22 0,0-22 16,21 0-16,0-21 15,0 0-15,1 0 16,-1 0-16,0 0 0,0-21 16,0 0-16,0-1 0,1 1 15,-1 0-15,0 0 0,0 0 0,-21 0 16</inkml:trace>
  <inkml:trace contextRef="#ctx0" brushRef="#br0" timeOffset="10504.54">3979 3387 0,'0'0'0,"21"0"31,1 0-31,-1 0 15,21 0-15,-21 0 0,0 0 0,22 0 16,-22 0-16,21 0 0,-21-21 16,1 21-16,20-22 0,-21 22 15,0 0 1,-21-21 0</inkml:trace>
  <inkml:trace contextRef="#ctx0" brushRef="#br0" timeOffset="11024.01">6138 3323 0,'0'0'0,"0"-21"0,0 0 0,21 0 16,-21 0-16,0 42 31,0 0-15,0 0-16,0 21 0,0-20 0,0 20 15,0 0-15,0 1 0,0-1 16,-21 0-16,21-21 0,-21 22 0,21-22 16,-21 0-16,21 0 0,0 0 15,0 1-15,0-1 0,-21-21 0,21 21 16,0-42 15,0 0-31,0-1 0,0 1 0</inkml:trace>
  <inkml:trace contextRef="#ctx0" brushRef="#br0" timeOffset="11382.42">6159 3048 0,'-63'0'16,"63"21"-1,21-21 17,0 0-32,0 0 15,1 0 1,-1 0-16,0-21 0,0 0 0,-21 0 16,0 0-1,0-1-15,-21 22 16,0 0-1,0 0-15,-1 0 0,1 0 0,0 0 16,21 22-16,-21-22 16,21 21-16,-21 0 0,21 0 0,0 0 15,0 0-15,0 1 0,0-1 16,21 0-16,0 0 0,-21 0 16,21 0-16,0 1 0</inkml:trace>
  <inkml:trace contextRef="#ctx0" brushRef="#br0" timeOffset="11988.32">6943 3493 0,'42'-64'31,"-42"43"-31,21 0 0,-21-43 16,0 43-16,0 0 15,-21 0-15,0 0 0,21-1 0,-21 1 16,-1 21-16,1 0 16,-21 0-16,21 0 0,0 0 0,-22 0 15,22 0-15,-21 21 0,-1 1 0,22 20 16,-21-21-16,0 21 0,20-20 16,-20 20-16,21 0 0,-21 1 0,20-1 15,22-21-15,-21 21 0,21 1 16,0-22-16,0 0 0,0 21 0,0-20 15,21-22-15,1 21 0,-1 0 16,0-21-16,21 0 0,-21 0 16,22 0-16,-1 0 0,0 0 0,1-21 15,-1 0-15,0-1 0,1 1 16,-1 0-16,-21 0 0,22-21 0,-1 20 16,-21-20-16,0 0 0,0-22 15,1 22-15,-1-22 0,0 1 0,-21 21 16,0-1-16,0-20 0,0 20 15,0 1-15,0 21 0,0-21 0,0 20 16,0 1-16,0 0 0,0 0 16,-21 21-16,0 0 15,21 21-15,-22 0 0,22 22 16,-21-22-16,21 21 0,0 0 16,0 1-16,0 20 0,0 1 0,0-22 15,0 22-15,0-22 0,0 0 16,0 1-16,0-1 0,0 0 0,21 1 15,-21-22-15,22 0 0,-1 0 16,0 0-16,-21 0 0,21-21 0,0 0 16,0 0-16,1 0 0,-1 0 15,0 0-15,0-21 0,0 21 16,0-21-16,1 0 0</inkml:trace>
  <inkml:trace contextRef="#ctx0" brushRef="#br0" timeOffset="12248.01">7768 3260 0,'0'0'15,"-21"0"-15,42 0 47,0 0-47,0 0 0,1 0 16,-1 0-16,0 0 0,0 0 15,0 0-15,0 0 0,1 0 16</inkml:trace>
  <inkml:trace contextRef="#ctx0" brushRef="#br0" timeOffset="12433.25">7683 3450 0,'0'0'0,"0"21"16,22-21 0,-1 0-1,0 0-15,0 0 16,0 0-16,22 0 0,-22-21 0,0 21 15,0-21-15,0 0 16,0 21-16</inkml:trace>
  <inkml:trace contextRef="#ctx0" brushRef="#br0" timeOffset="12823.92">8636 2921 0,'-42'0'15,"42"-21"-15,-22 21 0,22-21 78,0 0-62,0-1 15,-21 22 1,0 22-32,0-1 15,21 0-15,0 0 0,-21 0 0,0 0 16,21 1-16,-22-1 0,22 0 15,0 0-15,0 0 0,0 0 0,0 1 16,0-1-16,22 0 16</inkml:trace>
  <inkml:trace contextRef="#ctx0" brushRef="#br0" timeOffset="13383.41">9123 3239 0,'0'0'0,"21"0"0,-21-43 15,0 22-15,0 0 0,0 0 0,0 0 16,-21-1-16,0 1 0,-1 21 16,1 0-16,0 0 0,0 0 15,-21 0-15,20 0 0,-20 0 0,21 0 16,-21 21-16,-1-21 0,22 43 15,0-22-15,-21 21 0,20-21 0,1 22 16,0-1-16,21 0 0,0 1 16,-21-22-16,21 21 0,0-21 15,0 22-15,0-22 0,0 0 0,21 0 16,0 0-16,0-21 0,1 0 16,-1 22-16,0-22 0,21 0 0,-21 0 15,1 0-15,41-43 0,-21 43 16,-20-21-16,20 0 0,-21-21 15,0 20-15,0-20 0,1 21 0,-1-21 16,0-1-16,0 1 0,-21 0 16,21-1-16,-21 22 0,0 0 0,0-21 15,0 20 1,0 44 0,0-1-16,0 0 0,0 0 15,-21 21-15,21-20 0,0 20 16,-21 0-16,21-21 0,0 22 0,0-1 15,0-21-15,0 0 0,0 1 16,0-1-16,0 0 0,21 0 0,0 0 16,0-21-16,1 0 15,-1 0-15,0 0 0,0 0 0,0 0 16,0-21-16,1 21 0,-1-21 16,0 0-16,0 0 0</inkml:trace>
  <inkml:trace contextRef="#ctx0" brushRef="#br0" timeOffset="13898.05">9652 2900 0,'0'0'0,"-21"-21"31,0 42-31,21 0 16,0 0-16,0 0 0,0 1 15,-22 20-15,22-21 0,0 21 0,0 1 16,0-22-16,0 21 0,0 1 15,-21-1-15,21 0 0,0 1 16,-21-22-16,21 21 0,0-21 16,0 0-16,0 1 0,0-1 0,0 0 15,-21-21-15,21-21 32,0 0-17,0-1-15,0 1 0,21 0 16,0 0-16,-21-21 0,21 20 0,1 1 15,-1-21-15,0 21 0,0-22 16,0 22-16,0 0 0,1 0 16,20 0-16,-21 0 0,0 21 0,0 0 15,22 0-15,-22 0 0,0 0 16,0 0-16,0 0 0,1 21 0,-22 0 16,0 21-16,0-21 0,0 22 15,0-22-15,0 21 0,-22-21 0,1 1 16,0 20-16,0-21 0,-21 0 15,20 0-15,-20 1 0,0-22 0,21 21 16,-43 0-16,22-21 0,21 0 16,-1 0-16,1 21 0,0-21 15,21-21 17,0 0-17,21 21-15,0 0 0,1-21 0</inkml:trace>
  <inkml:trace contextRef="#ctx0" brushRef="#br0" timeOffset="14299.88">10499 3133 0,'0'0'16,"0"-21"-16,0-1 0,-22 22 47,1 0-47,0 0 16,0 0-16,0 22 0,0-1 0,-1 0 15,1 21-15,0-21 0,0 22 16,21-22-16,-21 21 0,0 1 0,21-22 15,-22 21-15,22-21 0,0 22 16,0-22-16,0 0 0,0 0 0,0 0 16,22 0-16,-1 1 0,0-22 15,21 0-15,-21 21 0,1-21 16,20 0-16,-21 0 0,0 0 0,22 0 16,-22 0-16,0-21 0,0 21 0,0-22 15,-21 1-15,21 0 16,-21 0-16,0 0 0,22 0 15</inkml:trace>
  <inkml:trace contextRef="#ctx0" brushRef="#br0" timeOffset="14924.01">12255 2921 0,'0'-21'0,"22"21"16,-1 0-1,0 21-15,0 0 16,0 0-16,0 1 0,1 20 15,-22-21-15,21 21 0,0 1 0,0-1 16,-21 0-16,0 1 0,21-1 0,-21 0 16,21-20-16,-21 20 0,0-21 15,0 21-15,0-20 0,0-1 0,0 0 16,0 0 0,0-42 15,0 0-31,0-22 0,0 22 15,0 0-15,22 0 0</inkml:trace>
  <inkml:trace contextRef="#ctx0" brushRef="#br0" timeOffset="15176.99">12763 2985 0,'0'0'0,"0"-22"0,-21 22 31,0 22-31,0-1 16,0 0-16,0 0 0,-22 0 15,22 22-15,0-22 0,-21 21 16,-1 0-16,22 1 0,-21-1 0,-1 0 16,1-20-16,21 20 0,-21 0 15,20-21-15,-20 1 0,21-1 0,0 0 16,21 0-16,-21 0 16,42-21 15,0 0-31,0-21 0,0 0 15,22 21-15,-22-21 0</inkml:trace>
  <inkml:trace contextRef="#ctx0" brushRef="#br0" timeOffset="15672.2">13039 3006 0,'0'0'16,"21"-21"-1,-21 42 17,0 0-32,0 0 0,0 0 15,-21 0-15,21 1 0,0-1 0,0 0 16,0 0-16,0 0 0,0 0 16,0 1-16,0-1 0,21 0 15,0-21-15,0 0 16,0 0-16,22 0 0,-22 0 0,21 0 15,-21 0-15,22-21 0,-1 0 16,-21-1-16,21 1 0,-20 0 0,-1 0 16,21 0-16,-42 0 0,21-1 0,-21 1 15,21 0-15,-21 0 16,0 0-16,-21 21 31,21 21-31,-21 0 0,0 0 0,0 0 16,0 22-16,21-22 0,-22 21 15,1 1-15,0-1 0,0-21 16,0 21-16,21 1 0,-21-1 0,-1-21 16,1 22-16,21-22 0,0 0 15,-21 21-15,0-21 16,42-21 15,0-21-15,-21 0-16,21 0 0,1 0 0,-22 0 15,21-22-15</inkml:trace>
  <inkml:trace contextRef="#ctx0" brushRef="#br0" timeOffset="16264.03">13758 3006 0,'0'0'0,"21"0"16,1 0-1,-1 0-15,0 0 0,0-21 16,0 21-16,0 0 0,22 0 0,-22 0 16,0 0-16,0 0 0,22 0 15,-22 0-15,0-22 0,0 22 16,0 0-16,-21-21 16,-21 21 15,0 0-16,0 0-15,0 21 0,-1 1 0,1-1 16,0 0-16,0 0 0,-21 0 16,20 22-16,1-1 0,0 0 0,-21-21 15,21 22-15,-1-1 0,1 0 16,0-20-16,0 20 0,0-21 0,0 0 16,-1 0-16,22 1 0,0-44 46,0 1-46,22 0 0,-1-21 16,0 21-16,-21-1 0,21-20 16,0 21-16,0 0 0,1 0 15,-1-1-15,-21 1 0,21 21 0,0 0 16,0 0-16,0 21 16,-21 1-16,22-1 0,-22 0 15,21 0-15,-21 0 0,0 0 16,21 1-16,0-1 0,-21 0 0,21 0 15,0-21-15,1 0 0,-1 0 16,0 0-16,21 0 0,-21 0 16,1 0-16,20 0 0,-21-21 0,0 21 15,0-21-15,-21 0 0,22-1 16,-22 1 0,0 0-16,0 0 15</inkml:trace>
  <inkml:trace contextRef="#ctx0" brushRef="#br0" timeOffset="16732.88">16214 2963 0,'0'0'0,"21"0"31,-21 22-31,0-1 0,0 21 16,-21-21-16,-1 22 0,1-1 15,21 21-15,-21-20 0,0 20 0,0-20 16,21 20-16,-21 1 0,-1-22 16,1 21-16,0 1 0,0-22 0,0 22 15,21-22-15,0 0 0,-21 22 16,21-22-16,0 1 0,0-1 15,-22-21-15,22 21 0,0-20 0,0-1 0,0 0 16,0-42 15,0-22-31,0 22 16,22 0-16</inkml:trace>
  <inkml:trace contextRef="#ctx0" brushRef="#br0" timeOffset="17048.02">16087 3239 0,'0'0'0,"0"-43"0,0-41 16,0 62-16,0 1 15,0 0-15,0 0 16,42 0-16,-21 21 0,21 0 16,-20 0-16,20 0 0,21 0 15,-20 0-15,20 0 0,-20 0 16,-1 21-16,0-21 0,1 21 0,-22 21 15,0-20-15,-21-1 0,0 0 16,0 21-16,-21-21 0,-22 1 0,1-1 16,0 0-16,-1 0 0,1 0 15,-21 0-15,20-21 0,1 22 0,0-22 16,20 0-16,1 0 0,0 21 16,0-21-16,42 0 15,0 0 1,22 0-16,-22-21 0,21 21 0,0 0 15,22-22-15</inkml:trace>
  <inkml:trace contextRef="#ctx0" brushRef="#br0" timeOffset="17693.7">17060 3133 0,'0'0'0,"21"-21"16,-21-1-16,0 1 15,0 0-15,0 0 0,0 0 16,-21 21-1,0 0-15,0 0 16,0 21-16,21 0 0,-21 0 16,-1 22-16,1-22 0,0 21 0,0-21 15,0 22-15,21-22 0,-21 21 16,21-21-16,-22 0 0,22 1 16,0-1-16,0 0 0,0 0 0,22-21 15,-1 0 1,0 0-16,0 0 0,0 0 0,0-21 15,1 0-15,-1 21 0,0-43 16,0 22-16,0 0 0,-21 0 0,21-21 16,1 20-16,-1-20 0,-21 21 15,0 0-15,21 0 0,-21-1 0,21 22 16,-21-21-16,0 42 31,0 1-31,0-1 16,0 0-16,0 21 0,0 1 15,0-1-15,-21 0 0,0 1 0,0 20 16,21-21-16,-22 22 0,1-22 16,21 1-16,-21-1 0,21 0 0,-21 1 15,21-1-15,0 0 0,0 1 0,0-1 16,0-21-16,0 43 16,0-43-16,0 0 0,0 0 15,21-21 1,0-21-16,0 0 15,1 0-15,-22-22 0,21 22 16,0-21-16,0 21 0,0-22 16,0 1-16,1 0 0,-1-1 0,0-20 15,21 20-15,-21 1 0,-21 0 16,22-1-16,-1 1 0,-21 21 0,21-21 16,-21 20-16,0 1 0,21 0 15,-21 0-15,21 21 0,-21-21 0,21 0 16,-21-1-16,22 22 15,-22-21-15,21 21 0,0 0 16,-21-21-16</inkml:trace>
  <inkml:trace contextRef="#ctx0" brushRef="#br0" timeOffset="18108.84">17695 2985 0,'0'0'0,"0"-22"0,21 22 16,1-21-16,-1 21 16,0-21-16,0 21 15,0 0-15,0 0 0,1 0 16,-1 0 0,0 21-16,0 0 0,-21 1 0,0-1 15,0 0-15,0 0 0,0 21 16,0-20-16,0 20 0,0 0 0,0-21 15,0 22-15,0-22 0,0 0 16,0 0-16,0 0 0,0 1 0,-21-22 16,21 21-16,0-42 31,0-1-31,0 1 0,0 0 16,0 0-16,0 0 0,21-22 0,0 22 15,0-21-15,1 0 0,-1-1 16,21 1-16,-21 21 0,0-22 0,1 22 15,20 0-15,-42 0 0,21 0 16,0 0-16,0 21 0,-21 21 31,0 0-15,-21 0-16</inkml:trace>
  <inkml:trace contextRef="#ctx0" brushRef="#br0" timeOffset="18968.37">3598 5588 0,'0'-21'31,"21"21"-16,1-21-15,-22 0 16,21 21-16,0-22 0,0 1 0,0 21 16,0-21-16,22 0 0,-22 0 15,21 0-15,1-1 0,-22-20 16,21 21-16,0-21 0,-20 20 16,-1-20-16,0 0 0,0 21 0,-21-22 15,0 1-15,0 21 0,0-22 16,0 22-16,0 0 0,-21 0 0,0 0 15,0 21-15,-1 0 16,1 0-16,-21 0 0,21 21 0,0 21 16,-1-21-16,-20 22 0,21-1 15,0 0-15,0 1 0,21 20 0,0-20 16,0-1-16,0 0 0,0 1 16,0-1-16,21 0 0,-21-21 0,21 22 15,21-22-15,-21 0 16,1-21-16,-1 21 0,21-21 0,-21 0 15,22 0-15,-22 0 0,21 0 16,-21-21-16,22 21 0,-22-21 0,21 0 16,-21 0-16,22-1 0,-22 1 15,21 0-15</inkml:trace>
  <inkml:trace contextRef="#ctx0" brushRef="#br0" timeOffset="19592.98">4487 5207 0,'0'0'0,"0"-21"0,0 0 0,0 42 31,0 0-15,-21-21-16,21 21 16,0 22-16,0-22 0,0 0 0,0 0 15,0 0-15,0 22 0,0-22 16,-21 0-16,21 0 0,0 0 0,0 0 16,0 1-16,0-1 0,0-42 46,0-1-30,0 1-16,0 0 0,0 0 0,0 0 16,0 0-16,21-22 0,0 22 15,-21 0-15,21-21 0,1 20 0,-1 1 16,0-21-16,0 42 0,21-21 16,-20 21-16,-1 0 0,21 0 0,-21 0 15,0 0-15,1 21 0,-1 0 16,0 0-16,0 0 0,-21 1 0,0-1 15,21 0-15,-21 0 0,0 21 0,0-20 16,0-1-16,0 0 0,0 0 16,0 0-16,0-42 47,0 0-32,0 0-15,0 0 0,0-1 16,0-20-16,21 21 0,1 0 0,-1-22 15,0 22-15,0-21 16,0 21-16,0 0 0,1-1 0,-1 1 0,0 21 16,21 0-16,-21 0 0,-21 21 15,22 1-15,-1-1 0,-21 0 0,21 21 16,-21-21-16,0 22 0,0-22 16,0 0-16,0 21 0,0-20 0,0-1 15,-21 0-15,21 0 0,-21 0 0,21 0 16,0 1-16,0-1 15,0-42 17,0-1-32,21 22 0,-21-21 15,21 0-15</inkml:trace>
  <inkml:trace contextRef="#ctx0" brushRef="#br0" timeOffset="20004.56">5546 5122 0,'0'0'15,"0"22"1,-22-1 0,22 0-16,0 0 0,0 0 15,0 0-15,0 22 0,0-22 16,0 0-16,0 21 0,-21-20 0,21-1 16,0 0-16,0 0 0,-21 0 15,21 0-15,0 1 0,0-44 47,0 1-47,0 0 16,0 0-16,0 0 0,0-22 0,0 22 15,0 0-15,21-21 0,0-1 0,1 22 16,-1-21-16,0 0 0,0 20 16,21 1-16,1 0 0,-1 0 15,-21 21-15,22 0 0,-1 0 16,0 0-16,1 21 0,-22 0 0,21 0 15,0 1-15,-20 20 0,-22-21 16,0 21-16,0-20 0,0 20 0,0-21 16,0 0-16,0 22 0,-22-22 0,1 0 15,0 0-15,0 0 0,21 0 16,-21-21-16</inkml:trace>
  <inkml:trace contextRef="#ctx0" brushRef="#br0" timeOffset="20577">8276 4784 0,'0'0'0,"0"-21"0,0-1 0,0 1 16,0 0-16,21 21 16,0 0-16,-21 21 15,22 0-15,-1 22 0,21-1 0,-21-21 16,0 22-16,1-1 0,-1 0 16,0 1-16,0-1 0,0 0 0,-21-21 15,0 1-15,21 20 0,-21-21 16,0 0-16,22-21 0,-22 21 15,0 1-15,0-44 32,0 1-32</inkml:trace>
  <inkml:trace contextRef="#ctx0" brushRef="#br0" timeOffset="20826.12">8826 4741 0,'0'-21'0,"0"42"0,-21-42 15,-21 21-15,21 0 16,-22 0-16,1 21 0,0 1 16,-1-1-16,1 21 0,0 0 0,-1 1 15,1-1-15,0 0 0,21 1 16,-22-1-16,22 0 0,-21-20 0,21 20 16,-1-21-16,1 21 0,0-20 15,0-1-15,21 0 0,21-21 16,0 0-1,0 0-15,1 0 0,-1 0 16,0-21-16,0 0 0,21-1 0,-20 1 16</inkml:trace>
  <inkml:trace contextRef="#ctx0" brushRef="#br0" timeOffset="21261.03">8975 4763 0,'0'0'0,"21"0"0,0 0 31,-21 21-31,0 0 16,0 0-16,0 0 0,0 0 0,0 1 15,0-1-15,0 21 0,0-21 16,0 0-16,0 1 0,0-1 0,21 0 16,0-21-16,0 0 15,1 0-15,20 0 0,-21 0 16,0 0-16,22-21 0,-22 0 15,21-1-15,-21 1 0,22-21 16,-22 21-16,0-22 0,21 22 0,-21-21 16,1 21-16,-22 0 0,0-1 15,21 1-15,-21 42 32,-21 1-32,21-1 0,0 21 15,-22 0-15,1 1 0,0-1 16,21 0-16,-21 1 0,0-1 0,21 0 15,-21 1-15,21-22 0,0 21 0,-22-21 16,22 1-16,-21-1 0,21 0 16,0 0-16,0 0 0,21-21 31,1-21-15,-1 0-16,0 0 0,0 0 0,-21-1 15</inkml:trace>
  <inkml:trace contextRef="#ctx0" brushRef="#br0" timeOffset="21900.24">9991 4741 0,'0'22'16,"0"-1"-1,0 0 1,21-21-16,0 21 0,0-21 0,0 0 15,22 0-15,-22 0 0,0 0 16,21 0-16,1-21 0,-22 0 0,21 21 16,0-21-16,1 21 15,-22-22-15,0 22 0,0 0 0,0-21 0,1 21 16,-22-21-16,-22 21 31,1 0-31,-21 21 0,21-21 16,0 21-16,-22 1 15,22 20-15,-21-21 0,21 21 0,-22 1 16,1-1-16,21 0 0,-22-20 16,1 20-16,21 0 0,-21-21 0,-1 22 15,22-22-15,0 0 0,-21 0 0,42 0 16,-22-21-16,22 22 0,-21-22 16,42-22-1,1 1 1,-1 0-16,0 0 0,21 0 0,-21 0 15,1-22-15,20 22 0,-21-21 16,21 21-16,-20-22 0,20 22 16,-21 0-16,0 21 0,22 0 15,-43 21-15,21 0 16,-21 0-16,0 1 0,0 20 0,21-21 16,-21 21-16,0-20 0,0-1 0,0 0 15,21 0-15,0 0 0,0 22 16,1-43-16,-1 0 0,0 21 15,0-21-15,0 0 0,0 0 16,1 0-16,-1 0 0,21-21 0,-21 21 16,0-22-16,1 22 0,-1-21 0,0 21 15,-21-21-15,0 0 0,0 0 16,0 0-16,0-1 0,0 1 16,21 0-1,0 0 1</inkml:trace>
  <inkml:trace contextRef="#ctx0" brushRef="#br0" timeOffset="22845.14">12827 4826 0,'0'-21'16,"21"21"46,-21-21 1</inkml:trace>
  <inkml:trace contextRef="#ctx0" brushRef="#br0" timeOffset="25276.37">12785 4847 0,'0'-21'0,"0"0"16,0 0 0,0 0-16,21 21 15,0-22-15,0 1 16,0 21-16,0-21 0,1 21 16,-1 0-16,0 0 0,0 0 15,0 21-15,0 0 0,1 1 16,-22 20-16,0-21 0,21 21 15,-21 1-15,0-1 0,0 0 0,0 1 16,0-1-16,0-21 0,-21 22 16,-1-22-16,22 0 0,-21 0 0,21 0 15,-21-21 1,21-21 0,0 0-16,0 0 0,0 0 0,0-22 15,21 22-15,0-21 16,-21-1-16,22 1 0,-1 0 0,0-1 15,21 22-15,-21-21 0,1 0 16,20 20-16,-21 1 0,21 0 0,-20 0 16,20 21-16,-21 0 0,0 0 15,22 21-15,-22 0 0,0 0 0,0 1 16,0 20-16,0 0 0,-21 1 0,0-22 16,0 21-16,0 0 0,0 1 15,0-22-15,0 0 0,0 21 0,0-20 16,0-1-1,-21 0-15,21-42 32,0 0-32,0-1 0,0 1 15,0-21-15,21 21 0,1-22 0,-1 1 16,-21 0-16,21 21 0,0-22 16,0 1-16,22 0 0,-22 20 0,0 1 15,0 0-15,0 0 0,0 21 16,22 0-16,-22 0 0,0 21 0,0 0 15,-21 0-15,0 1 0,21 20 16,-21 0-16,0 1 0,0-22 0,0 21 16,0 0-16,0-20 0,-21-1 15,21 21-15,-21-21 0,21 0 16,0 1-16,21-44 31,0 1-15</inkml:trace>
  <inkml:trace contextRef="#ctx0" brushRef="#br0" timeOffset="25713.01">14266 4699 0,'0'0'16,"0"21"15,0 0-31,0 1 0,0 20 16,0-21-16,0 21 0,0-20 15,0 20-15,0-21 0,0 21 0,0-20 16,0 20-16,0-21 0,-21 0 16,21 0-16,-21 1 0,21-1 15,-21-21 17,21-21-32,0-1 0,0 1 0,0 0 15,0-21-15,0 21 0,21-22 16,0 1-16,0 0 0,0-1 0,1 22 15,20-21-15,-21-1 0,21 22 16,1 0-16,-1 0 0,0 21 16,-20 0-16,20 0 0,0 0 0,-21 0 15,1 21-15,-1 0 0,0 22 16,0-22-16,-21 21 0,0-21 0,0 22 16,0-1-16,0-21 0,-21 21 15,0-20-15,0-1 0,-1 0 0,22 0 16,-21 0-16,0 0 0,21 1 0,21-22 31,0 0-31,1 0 16,-1-22-16,21 22 0</inkml:trace>
  <inkml:trace contextRef="#ctx0" brushRef="#br0" timeOffset="26046.79">15198 4784 0,'0'0'0,"0"-21"0,0-43 31,0 85 0,0 0-31,0 1 16,0-1-16,0 21 0,0 0 16,0 1-16,0-1 0,0 22 15,0-22-15,0 21 0,-22-20 0,22 20 16,0-20-16,-21 20 0,21 1 15,0-1-15,-21 1 0,0 20 0,0-20 16,0-1-16,-1 1 0,-41 63 16,42-64-16,0 1 0,-1-22 15,1 0-15,0 1 0,21-1 0,0-21 16,-21 0-16,21 1 0,21-44 31,-21 1-31,21 0 0,0 0 16,1-21-16,-1-1 0,0 1 15,0 0-15</inkml:trace>
  <inkml:trace contextRef="#ctx0" brushRef="#br0" timeOffset="26341.36">15219 4953 0,'0'0'0,"-43"-169"31,43 126-31,0 22 0,22 0 15,-1 0-15,21 21 0,0 0 16,1 0-16,-1 0 0,0 0 16,1 0-16,-1 0 0,0 21 0,1 0 15,-22 0-15,0 22 0,0-22 16,-21 21-16,0 1 0,0-1 16,0-21-16,-21 21 0,0-20 0,-21-1 15,-1 0-15,1 0 0,0 0 0,-1 0 16,1-21-16,0 0 0,-43 22 15,64-22-15,0 0 0,-1 0 16,44-22 0,-1 1-16,0 0 0,21 0 15</inkml:trace>
  <inkml:trace contextRef="#ctx0" brushRef="#br0" timeOffset="27132.5">16552 4593 0,'-21'0'16,"21"-21"-16,-21 21 0,0 0 31,21-21 47,21 21-78,-21-21 16,21 21-16,0 0 0,-21-21 0,21 21 15,1 0 1,-1 0-16,-21 21 0,0 0 15,0 0-15,0 0 32,-21-21-32,-1 0 0,1 0 15,0 0-15,0 0 16,0 0-16,0 0 0,-1 0 16,22-21-1,0 0 1,0 0-16,22 21 0,-1-21 15,0 21-15,0 0 0,0-22 16,0 22-16,1 0 0,-1 0 16,-21 22-16,21-22 15,-21 21-15,0 0 0,0 0 16,0 0-16,0 0 0,0 1 16,0-1-16,0 0 0,-21-21 15,0 21-15,-1 0 0,1 0 16,0-21-16,0 22 0,0-22 15,0 0 1,21-22 0,0 1-16,0 0 0,21 0 15,0 0-15,-21 0 16,21 21-16,0-22 0,0 1 0,1 21 16,-1-21-16,0 21 0,0 0 15,0 0-15,0 0 16,-21 21-16,0 0 0,22 1 0,-22-1 15,0 0-15,0 0 16,0 21-16,0-20 0,0 20 0,-22-21 16,1 21-16,0-20 0,0 20 15,-21-21-15,-1 0 0,1 0 0,0 1 16,-43 20-16,43-42 0,-1 0 16,22 0-16,-21 0 0</inkml:trace>
  <inkml:trace contextRef="#ctx0" brushRef="#br0" timeOffset="31722.04">18563 4339 0,'0'0'0,"0"-21"0,0 0 16,0 0-1,-21 0-15,21 42 47,0 0-31,21 0-16,0 0 15,0 0-15,22 1 0,-22-1 0,21 0 16,22 0-16,-22 0 0,0 0 16,1 1-16,-1-1 0,0 0 0,1-21 15,-1 21-15,0-21 0,1 0 16,-1 21-16,0-21 0,1 0 0,-1 0 16,0 0-16,-20 0 0,-1 0 15,0 0-15,0 0 0,-21-21 16,-21 21-1,0 0 1,0 0-16,-22 0 0,1 0 0,0 21 16,-1 0-16,1-21 0,0 22 15,-1 20-15,-20-21 0,20 21 0,-20-20 16,-1 20-16,1 0 0,-1 1 16,1-22-16,-1 21 0,22-21 0,-21 0 15,20 1-15,22-1 0,-21 0 16,21 0-16,-1-21 0,22 21 15,-21-21-15,0-21 47</inkml:trace>
  <inkml:trace contextRef="#ctx0" brushRef="#br0" timeOffset="34169.05">8530 2815 0,'-21'0'32,"0"0"-17,21 21-15,0 1 31,0-1-15,21-21 0,0 0-16,0 0 15,0-21-15,1 21 16,-22-22-16,0 1 16,0 0-16,0 0 15,0 0-15,0 0 16,0-1-16,-22 22 0,1 0 15,0 0-15,0 0 16,0 0-16,0 0 0,21 22 16,0-1-16,-22 0 0,1 0 15,21 0-15,0 0 16,0 1 0,21-22-1,1 0-15,-1 0 16,0 0-16,0 0 15,0-22-15,0 22 16,-21-21-16,0 0 16,0 0-16,0 0 0,0 0 31,-21 21-31,0 0 16,0 21-1,0 0-15,21 0 16,0 0-16,0 0 15,0 1-15,0-1 16,21-21 15,0 0-31,0-21 16,-21-1 0,21 1-16,-21 0 0,0 0 15,0 0-15,0 0 16,0-1-16,0 1 15,-21 21 1,0 0-16,21 21 16,-21 1-16,0-1 0,0 0 15,21 21-15,-22-21 0,1 22 0,21-1 16,-21-21-16,21 22 0,0-22 0,0 21 16,0-21-16,0 0 0,0 1 15,0-1-15,21 0 0,0 0 0,1 0 16,-1-21-16,21 0 0,0 21 15</inkml:trace>
  <inkml:trace contextRef="#ctx0" brushRef="#br0" timeOffset="42176.95">847 7514 0,'0'0'0,"21"0"110,0 0-110,0 0 15,0 0-15,0 0 0,22-21 16,-22 0-16,21 21 0,-21-21 16,22 21-16,-22-21 0,0-1 0,21 22 15,-42-21-15,0 0 0,22 21 16,-22-21-16,0 0 0,0 0 0,-22 21 15,1-22-15,0 1 0,0 21 16,0 0-16,0 0 0,-22 0 16,22 0-16,0 0 0,-21 0 0,20 21 15,1 1-15,-21-1 0,21 21 16,-22-21-16,22 22 0,0-22 16,0 21-16,0-21 0,21 22 15,0-22-15,0 0 0,0 21 0,0-21 16,21 1-16,0-22 0,0 21 15,22 0-15,-22-21 0,21 0 0,0 21 16,-20-21-16,20 0 0,0 0 16,-21 0-16,22 0 0,-22 0 0,0 0 15,0 0-15,-21-21 16,-21 21 0,0 0-16,0 0 0,-22 0 15,22 0-15,-21 0 0,0 0 16,20 0-16,-20 21 0,0-21 15,21 21-15,-1 0 0,-20 1 16,21-1-16,0 0 0,0 0 0,-1 0 16,22 0-16,0 22 0,0-22 15,0 0-15,0 21 0,0-20 0,0-1 16,22 0-16,-1 0 16,0 0-16,0-21 0,0 0 15,0 0-15,22 0 0,-22 0 0,0 0 16,0 0-16,22 0 0,-22 0 15,21-21-15,0 0 0</inkml:trace>
  <inkml:trace contextRef="#ctx0" brushRef="#br0" timeOffset="42908.77">1905 7662 0,'0'0'0,"0"-21"16,-21 21-1,0 0-15,-22 0 0,22 0 0,-21 0 16,21 0-16,-22 21 0,1-21 16,0 22-16,-1-1 0,22 0 0,-21 0 15,-1 0-15,22 0 0,0 1 16,0-1-16,21 0 0,-21 0 16,21 0-16,0 0 15,21-21-15,0 0 0,0 0 16,22 0-16,-22 0 0,21 0 0,-21 0 15,22 0-15,-1-21 0,-21 0 16,21 21-16,1-21 0,-22 0 0,0 0 16,21-1-16,-20 1 0,-1 0 15,0 0-15,0 0 0,-21 0 16,21-1-16,-21 1 16,0 0-16,0 42 31,0 0-16,0 1-15,0-1 0,0 0 16,0 0-16,0 21 0,0 1 16,0-1-16,0 0 0,0 1 0,0 20 15,0 1-15,0-1 0,0 1 16,0 20-16,0-20 0,0 21 0,0-22 16,0 22-16,0-1 0,0 1 15,0-21-15,0 20 0,-21 1 0,21-22 16,-21 22-16,21-21 0,-21-1 15,21 1-15,-21-1 0,-1-21 0,1 22 16,0-22-16,-42 43 0,41-43 16,1-21-16,-21 1 0,21-1 15,-22 0-15,22 0 0,-21-21 16,0 0-16,-1 0 0,1 0 16,0-21-16,-1 0 0,1-22 0,21 22 15,-22-21-15,1-22 0,21 22 16,0-21-16,0-1 0,21 1 0,0-22 15,0 21-15,0-20 0,0-1 16,0 0-16,21 1 0,0-1 0,21 22 16,-21-22-16,22 21 0,-1 1 15,0-1-15,1 1 0,-1-1 0,0 1 16,-20 21-16,20-1 0,0 1 16,-21 21-16,1 0 0,-1-1 15,0 1-15,0 0 0,0 0 16,0 0-16</inkml:trace>
  <inkml:trace contextRef="#ctx0" brushRef="#br0" timeOffset="43260.84">2371 7641 0,'-64'21'16,"43"1"0,0-22-16,21 21 15,21-21 17,0 0-17,-21-21-15,0-1 31,-21 22-31,0 0 16,0 0 0,21 22-16,0-1 31,0 0-31,0 0 16,21 0-1</inkml:trace>
  <inkml:trace contextRef="#ctx0" brushRef="#br0" timeOffset="43548.36">2307 8022 0,'0'0'0,"-21"0"0,42-21 47,-21 0-32,21 21-15,-21-21 0,0 0 16,-21 21 15,0 0-31,0 21 16,0 0-16,21 0 0,-22-21 16,22 21-16,-21 0 0,21 1 15,21-22 1,1 0-16,20 0 15,-21-22-15</inkml:trace>
  <inkml:trace contextRef="#ctx0" brushRef="#br0" timeOffset="44180.83">4445 7133 0,'0'0'0,"21"-21"0,64-21 16,-64 21-16,0-1 15,0 22-15,0-21 0,1 21 16,-44 21 15,1 1-31,-21-1 16,21 21-16,0 0 0,-22 1 15,1-1-15,0 0 0,20 22 16,-20-1-16,0-20 0,-1 20 0,1-20 16,0 20-16,-1-21 0,22 1 15,-21-1-15,21 0 0,-22 1 0,22-1 16,0-21-16,0 0 0,21 1 16,0-1-16,0 0 0,-21 0 0,21-42 31,21 0-31,0 0 15,-21-1-15,21 1 0,0 0 0</inkml:trace>
  <inkml:trace contextRef="#ctx0" brushRef="#br0" timeOffset="44573.03">4995 7027 0,'0'0'0,"0"-21"16,0 0-1,-21 42 32,0 0-47,0 1 0,21 20 0,-21-21 16,-1 21-16,1 1 0,-21 20 15,21-20-15,-22 20 0,1-21 0,0 22 16,-1-22-16,1 22 0,0-22 0,-1 22 16,1-22-16,0 0 0,21-21 15,-1 22-15,-20-22 0,21 21 0,21-21 16,-21 1-16,0-1 16,21 0-16,0-42 31,21 0-16,0 21-15,0-22 0,0 1 16,0 0-16,22 0 0,-22 21 16</inkml:trace>
  <inkml:trace contextRef="#ctx0" brushRef="#br0" timeOffset="44932.58">5207 7472 0,'0'21'15,"0"0"1,0 0-1,0 1-15,-21-22 0,21 21 0,0 0 16,0 0-16,0 0 0,-21 0 16,-1 1-16,22-1 0,0 0 15,0 0-15,-21-21 0,21 21 0,-21-21 16,21 21-16,0-42 47,0 0-47,0 0 15,0 0-15,0 0 0,21-1 16</inkml:trace>
  <inkml:trace contextRef="#ctx0" brushRef="#br0" timeOffset="45121.88">5270 7197 0,'0'21'78,"0"0"-62,22-21-16,-22 21 0,21-21 16</inkml:trace>
  <inkml:trace contextRef="#ctx0" brushRef="#br0" timeOffset="45622.04">5588 7430 0,'-42'0'31,"20"21"-31,22 0 0,0 0 16,0 0-16,0 0 0,0 1 15,0-1-15,0 0 16,0 0-16,0 0 0,0 0 0,0 1 16,0-1-16,0 0 0,-21 0 15,21 0-15,-21-21 0,0 0 47,21-21-31,0 0-16,0 0 0,0 0 15,0-22-15,21 22 0,0 0 16,0-21-16,1 20 0,-1 1 0,21-21 16,0 21-16,1 0 0,-1-1 0,0 1 15,1 0-15,-1 21 0,0 0 16,1 0-16,-22 0 0,21 21 16,-21-21-16,-21 21 0,0 1 0,22 20 15,-22-21-15,0 0 0,0 0 0,0 22 16,0-22-16,-22 0 0,1 0 0,0 0 15,0 1-15,0-1 0,0 0 16,-1 0-16,1 0 16,0-21-16,42 0 31,0-21-31,1 0 16</inkml:trace>
  <inkml:trace contextRef="#ctx0" brushRef="#br0" timeOffset="46004.82">6456 7387 0,'-21'0'0,"42"0"0,-64-21 16,22 21-16,21 21 31,-21 0-31,21 1 0,0-1 15,0 0-15,0 0 0,-21 21 0,21-20 16,0 20-16,0 0 0,-21 1 0,21-1 16,-21 21-16,-1-20 0,22 20 15,0 1-15,-21 20 0,0-20 0,0 21 16,0-22-16,0 22 0,21-22 0,-22 22 16,1 0-16,0-1 15,0 1-15,0 0 0,0-22 0,-1 1 16,1-1-16,0 1 0,0-1 0,21-21 15,-21-20-15,0 20 0,-1-21 16,22-42 0,0 0-16,0 0 15,0-22-15,0 22 0,22-21 16,-1-1-16,0-20 0,0 21 16,0-22-16,0 22 0,22-22 0</inkml:trace>
  <inkml:trace contextRef="#ctx0" brushRef="#br0" timeOffset="46345.06">6371 7535 0,'0'0'0,"0"-21"0,-21-106 16,42 106-1,0 0-15,0 0 0,22 21 16,-22-21-16,21 21 0,-21 0 0,22 0 15,-1 0-15,-21 0 0,22 21 16,-22 0-16,0 0 0,0 0 0,-21 0 16,0 1-16,0 20 0,0-21 15,0 21-15,-21-20 0,0-1 0,-22 0 16,22 0-16,-21 0 0,21 0 16,-22 1-16,1-1 0,-21 0 15,41-21-15,1 0 0,0 21 16,0-21-16,0 0 0,42 0 31,21 0-15,-21 0-16,1-21 0,20 21 0,-21-21 15,21 0-15</inkml:trace>
  <inkml:trace contextRef="#ctx0" brushRef="#br0" timeOffset="47052.76">7048 7303 0,'0'0'0,"22"0"0,-22-22 16,0 44 15,-22-1-31,1 0 0,21 0 16,0 21-16,0-20 0,0-1 0,-21 21 16,21-21-16,0 22 0,0-22 15,0 0-15,0 0 0,0 0 0,21 0 16,-21 1-16,21-22 0,1 21 0,-1-21 15,0 0-15,0 0 16,0 0-16,0 0 0,1-21 16,-1 21-16,0-22 0,0 1 0,0 0 15,0-21-15,1 21 0,-1-22 16,-21 22-16,21-21 0,0-1 0,-21 1 16,0 21-16,0-21 0,21 20 15,-21 1-15,0 42 16,0 22-1,0-22-15,0 0 16,0 21-16,0-20 0,0 20 0,-21-21 16,21 0-16,0 22 15,0-22-15,0 0 0,0 0 0,21 0 16,0 0-16,-21 1 0,22-22 0,-1 0 16,0 21-16,0-21 0,21 0 15,-20 0-15,-1 0 0,0-21 0,0 21 16,21-22-16,-20 1 0,-1 0 0,0 0 15,0-21-15,0 20 0,0-20 16,1-21-16,-1 20 0,0 1 0,0-22 16,-21 1-16,0 21 0,21-1 0,0 1 15,1 0-15,-22-1 0,0 22 16,0-21-16,0 21 0,21 21 16,-21-22-16,0 1 0,0 42 31,0 1-31,-21 20 0,21-21 15,0 21-15,0 1 0,-22-1 16,22 0-16,-21 1 0,0-1 0,21 22 16,0-22-16,0 0 0,-21 1 0,21-1 15,0 0-15,0-21 0,0 22 16,0-22-16,0 0 0,0 0 16,0 0-16,21-21 0,0 0 15,0 0-15,1 0 0,-1-21 16,21 0-16,-21 21 15,0-21-15,1 0 0,-1 0 0</inkml:trace>
  <inkml:trace contextRef="#ctx0" brushRef="#br0" timeOffset="47295.98">7768 7197 0,'0'0'0,"-21"0"15,0 0-15,0 0 16,21 21-16,21-21 16,0 0-16,21 0 0,-21 0 15,1 0-15,20 0 0,0 0 16,-21 0-16,22 0 0,-1 0 0,-21 0 16,0 0-16,22 0 0,-22 0 0,0 0 15,0 0 1,-21-21-16,0 0 15,0-1-15</inkml:trace>
  <inkml:trace contextRef="#ctx0" brushRef="#br0" timeOffset="47812.25">8848 6604 0,'0'0'0,"-22"-42"31,44 42-31,-1-21 0,21-1 16,0 22-16,1 0 0,-1-21 15,0 21-15,1 0 0,20 0 0,-20-21 16,-1 21-16,-21 0 0,21 0 16,-20 0-16,-22 21 15,-22 0 1,-20 1-16,0-22 0,-1 21 0,1-21 15,0 0-15,-22 0 0,22 21 16,0-21-16</inkml:trace>
  <inkml:trace contextRef="#ctx0" brushRef="#br0" timeOffset="48136.92">8742 6604 0,'-21'0'16,"42"0"-16,-64 0 0,22 0 0,0 21 0,0-21 16,0 0-16,21 21 15,0 1-15,0-1 16,-21 0-16,21 0 15,0 0-15,-22 22 0,22-22 0,0 21 16,-21-21-16,21 22 0,-21-1 16,0 21-16,21-20 0,-21 20 0,0 1 15,21-1-15,-22 1 0,1 20 16,0-20-16,0-1 0,21 1 16,-21-1-16,0 1 0,-1-1 0,22-20 15,-21 20-15,21-20 0,0 20 0,0-21 16,0 1-16,0-1 0,21 22 15,1-43-15,-1 0 0,21 0 16,0-21-16,-20 0 16,20 0-16,-21 0 0,21 0 0,1 0 15,-1-21-15,0 0 0,1 0 0,-22-1 16,21 1-16,1-21 0,-1 21 16,0-22-16,1 1 0,-1 0 0,-21-1 15</inkml:trace>
  <inkml:trace contextRef="#ctx0" brushRef="#br0" timeOffset="48436.02">9271 7070 0,'0'-21'0,"0"42"0,0-64 16,-21 43-1,0 0-15,-1 0 0,1 0 16,0 22-16,0-1 0,0 0 15,0 21-15,-1-21 0,1 22 0,0-1 16,0 0-16,0 1 0,0-1 0,21 22 16,0-22-16,-22-21 0,22 21 15,0 1-15,0-22 0,0 21 0,0-21 16,0 1-16,0-1 0,22-21 16,-1 21-16,0-21 0,0 0 15,21 0-15,-20 0 0,20 0 0,0 0 16,-21 0-16,22-21 0,-1 0 15,0-1-15,-20 1 0,20 0 0,-21-21 16,21 21-16</inkml:trace>
  <inkml:trace contextRef="#ctx0" brushRef="#br0" timeOffset="49088.93">9567 7345 0,'0'0'0,"21"-21"0,-21 0 16,-21 21 0,0 21-1,0 0-15,0 0 0,21 0 16,-21 22-16,-1-22 0,22 21 15,-21-21-15,21 0 0,-21 22 16,21-22-16,-21 0 0,21 0 0,0 0 16,0 1-16,0-1 15,21-21 1,0 0-16,0 0 0,1 0 0,-22-21 16,21 21-16,0-22 0,-21 1 15,21 0-15,-21 0 0,0 0 0,0 0 16,0-1-16,0-20 0,0 21 0,0 0 15,0-22-15,0 22 0,0 0 16,0 0-16,0 0 0,0 0 0,21-1 16,0 1-16,1 0 0,-1 21 15,0 0-15,0-21 0,0 21 16,0 0-16,1 0 0,-1 0 0,0 21 16,0 0-16,21 0 0,-20 1 15,-22-1-15,21 0 0,-21 21 0,21-21 16,-21 1-16,0 20 0,0-21 0,0 0 15,0 0-15,0 1 0,0-1 16,0 0-16,0 0 0,-21 0 16,21-42 15,0 0-15,0 0-16,0 0 0,0-1 15,21-20-15,0 21 0,0-21 16,0-1-16,1 22 0,-1-21 0,21-1 15,-21 22-15,22 0 0,-22 0 16,21 0-16,-21 0 0,22 21 0,-22 0 16,21 0-16,-21 0 0,0 21 0,1 0 15,-22 0-15,0 21 0,0-20 16,0 20-16,0 0 0,0-21 0,0 22 16,0-1-16,0-21 0,-22 22 0,1-22 15,21 0-15,-21 0 16,21 0-16,0 0 0,0 1 15,0-44 17,21 1-32,0 0 0,1 0 0,-1 0 15</inkml:trace>
  <inkml:trace contextRef="#ctx0" brushRef="#br0" timeOffset="49332.56">10943 6922 0,'-21'0'16,"0"21"0,0 0-16,-1 0 0,1 0 0,0 22 15,21-1-15,-21-21 0,0 43 16,0-22-16,-1 0 0,22 1 16,-21 20-16,0-21 0,21 1 0,-21-22 15,21 21-15,0-21 0,0 22 16,0-22-16,0 0 0,21-21 15,0 0 1,0 0-16,1 0 0,20-21 0,-21 0 16,0 0-16</inkml:trace>
  <inkml:trace contextRef="#ctx0" brushRef="#br0" timeOffset="49520.12">10626 7281 0,'0'0'0,"-22"0"0,22 22 16,-21-22-16,42 0 31,1 0-31,-1 0 0,0 0 16,0 0-16,21 0 0,1 0 0,-22 0 16,21 0-16,1-22 0,-1 22 15,0 0-15,1 0 0</inkml:trace>
  <inkml:trace contextRef="#ctx0" brushRef="#br0" timeOffset="50268.89">11557 7408 0,'0'0'0,"21"0"0,0-21 31,0 0-31,-21 0 0,0 0 16,0 0-16,0-1 0,0 1 15,0-21-15,0 21 0,-21 0 16,21-1-16,-21 1 0,0 0 0,0 0 16,-22 21-16,22 0 0,-21 0 15,21 0-15,-22 0 0,22 0 16,-21 0-16,0 21 0,20 21 0,-20-20 16,21 20-16,0-21 0,-22 21 15,22 1-15,0-1 0,0 0 0,21 1 16,0-22-16,0 21 0,0-21 0,0 1 15,0 20-15,0-21 0,21-21 16,0 21-16,0-21 0,1 0 0,20 0 16,-21 0-16,21 0 0,-20 0 0,20 0 15,-21 0-15,21-21 0,-20 0 16,20 0-16,-21 0 0,21-22 0,-20 22 16,-1-21-16,0 21 0,0-22 15,0 1-15,0 0 0,1 20 0,-22-20 16,0 21-16,0-21 0,0 20 15,0 44 17,0-1-32,-22 21 0,22-21 0,0 22 15,-21-1-15,21-21 0,0 21 16,0 1-16,-21-22 0,21 21 0,0-21 16,0 1-16,0-1 0,21 0 0,0-21 15,-21 21-15,22-21 0,-1 0 16,0 0-16,0 0 0,0 0 15,22 0-15,-22-21 0,0 0 0,0 0 16,21-1-16,-20 1 0,-1 0 16,0 0-16,0-21 0,0 20 0,0-20 15,1 0-15,-1 21 0,-21-22 0,21 22 16,-21 0-16,0 0 0,0 42 31,0 0-31,0 0 0,-21 0 16,21 1-16,-21 20 0,21-21 15,-22 0-15,22 22 0,0-22 0,0 0 16,-21 0-16,21 0 0,0 0 16,0 1-16,0-1 0,21-21 31,1 0-31,-1 0 16,0-21-16,0-1 0,-21 1 15,21 0-15,0 0 0</inkml:trace>
  <inkml:trace contextRef="#ctx0" brushRef="#br0" timeOffset="50452.78">12065 6943 0,'0'0'0,"-21"0"0,0 0 0,-1 0 16,1 0-1,21 21 1,0 0-1,21 0 1,1-21-16,-1 0 0,0 21 16,0-21-16</inkml:trace>
  <inkml:trace contextRef="#ctx0" brushRef="#br0" timeOffset="50948.5">12382 7197 0,'0'21'32,"0"0"-17,0 0-15,-21 0 16,21 1-16,0-1 0,0 0 16,0 0-16,0 21 0,0-20 0,0-1 15,-21 0-15,21 0 0,0 0 0,0 0 16,0 1-16,0-1 0,-21-21 15,21 21-15,-21-21 0,21 21 16,0-42 15,0 0-31,0 0 0,0-1 16,21 1-16,0-21 0,0 21 16,0-22-16,1 22 0,-1-21 15,0 0-15,0-1 0,0 22 0,22-21 16,-22 21-16,0-1 0,0 1 0,21 0 15,-20 21-15,-1 0 0,0 0 16,0 0-16,0 0 0,0 0 0,1 21 16,-1 0-16,-21 1 0,21 20 0,-21-21 15,0 0-15,0 22 0,0 20 16,0-42-16,-21 0 16,0 22-16,-1-22 0,22 0 0,-21 0 15,0 0-15,0 1 16,21-1-16,21-21 31,0-21-31,0-1 16</inkml:trace>
  <inkml:trace contextRef="#ctx0" brushRef="#br0" timeOffset="51336.28">13483 7218 0,'0'0'16,"21"0"-16,0-64 15,-21 43 1,-21 21-16,-21 0 16,21 0-16,0 0 0,-22 0 15,22 0-15,-21 21 0,21 1 0,-22-22 16,22 21-16,0 0 0,0 0 0,21 0 16,0 0-16,0 1 0,0-1 15,0 0-15,21 0 0,-21 0 16,21-21-16,21 0 0,-20 21 0,-1-21 15,0 0-15,0 22 0,21-22 16,-20 21-16,-1-21 0,0 21 0,0 0 16,0 0-1,-21 0-15,0 1 16,-21-22-16,0 21 16,0-21-16,-22 0 0,22 0 15,-21 21-15,21-21 0,-22 0 0,1 0 16,21 21-16,-21-21 0,20 0 0,1 0 15,0 0-15,0 0 0,0 0 16,21-21 0,0 0-16,21 0 0</inkml:trace>
  <inkml:trace contextRef="#ctx0" brushRef="#br0" timeOffset="51920.95">14647 6731 0,'0'0'0,"21"-21"0,-21 0 16,22 0-16,-22-1 0,0 1 15,0 0 1,-22 21 0,1 0-16,0 0 0,0 0 15,0 0-15,-22 21 0,22 0 16,-21 1-16,0-1 0,-1 21 0,-20 0 16,20 1-16,1-1 0,-21 0 15,20 1-15,1 20 0,-22 1 0,22-1 16,0 1-16,-1 20 0,22-20 0,-21-1 15,21 1-15,0-1 0,21 1 16,0-1-16,0-20 0,0-1 0,0 22 16,0-22-16,0-21 0,21 21 0,0 1 15,21-22-15,-21 0 0,1 0 16,20 0-16,-21 1 0,0-22 0,22 0 16,-1 0-16,-21 0 0,21 0 15,1 0-15,-22-22 0,21 22 16,1-21-16,-22 0 0,21 0 0,0 0 15,1 0-15</inkml:trace>
  <inkml:trace contextRef="#ctx0" brushRef="#br0" timeOffset="52685.51">15092 7218 0,'0'0'0,"-21"-21"0,21 0 0,-22-1 15,1 22-15,0 0 0,21-21 16,-21 21-16,0 0 0,0 0 16,-1 0-16,1 21 0,21 1 15,-21-1-15,21 0 0,-21 0 0,21 0 16,0 0-16,0 1 0,-21 20 16,21-21-16,0 0 0,0 0 0,0 1 15,0-1-15,0 0 0,21-21 16,-21 21-16,21-21 0,0 0 0,0 0 15,1 0-15,-1 0 0,0 0 16,0-21-16,0 0 0,0 0 16,1-1-16,-22 1 0,21 0 0,0 0 15,0 0-15,0-43 16,-21 43-16,21 0 0,1 0 16,-22 42 15,0 0-31,0 0 15,0 0-15,0 1 0,-22-1 0,22 0 16,0 0-16,0 0 0,0 0 16,0 1-16,0-1 0,22 0 15,-1 0-15,0-21 0,0 0 16,0 0-16,22 0 0,-22 0 16,0 0-16,21 0 0,-21 0 0,22-21 15,-22 21-15,21-21 0,-21 0 16,1-1-16,-1-20 0,-21 21 15,0-21-15,21 20 0,-21-20 0,0 0 16,0-1-16,0 1 0,-21 0 16,0 21-16,-1-22 0,1 1 0,-21 21 15,21-22-15,-22 22 0,1 0 0,-21 21 16,20-21-16,1 21 0,-22 0 16,1 0-16,21 0 0,-22 21 15,1 0-15,20 22 0,-20-22 0,20 21 16,1 0-16,0 22 0,-1-22 15,1 22-15,0-22 0,21 22 0,-1-1 16,1-21-16,21 22 0,0-22 16,0 1-16,21-1 0,1-21 0,-1 21 15,21-20-15,0-1 0,1 0 0,-1 0 16,22-21-16,-1 0 0,1 0 16,-1 0-16,1 0 0,-1 0 0,1 0 15,-22 0-15,21 0 0,-20 0 0,-1-21 16,0 0-16,-20 0 0,20-1 15,-21 1-15,0 0 0,0 0 0,1 0 16</inkml:trace>
  <inkml:trace contextRef="#ctx0" brushRef="#br0" timeOffset="52956.35">15896 7112 0,'-21'21'32,"21"0"-32,0 1 0,0-1 15,-21 0-15,21 21 0,-21-21 0,21 1 16,-22 20-16,22-21 0,0 0 16,0 22-16,0-22 0,0 0 15,0 0-15,-21 0 0,21 0 16,0 1-1,0-44 1,0 1-16,0 0 16,21-21-16</inkml:trace>
  <inkml:trace contextRef="#ctx0" brushRef="#br0" timeOffset="53140.25">15917 6879 0,'0'0'0,"-21"0"16,0 0-16,21-21 0,-21 21 31,21 21-15,0 0-16,21 1 16,0-1-1,0-21-15</inkml:trace>
  <inkml:trace contextRef="#ctx0" brushRef="#br0" timeOffset="53763.89">16700 7260 0,'0'0'0,"0"-21"0,22 0 0,-22 0 16,0 0-16,0-1 15,0 1-15,0 0 0,0 0 0,0 0 16,-22 0-16,1 21 0,0 0 16,0-22-16,-21 22 0,20 0 15,1 0-15,-21 0 0,21 0 0,-22 0 16,22 22-16,-21-1 0,21 0 0,0 0 16,-22 0-16,22 22 15,0-22-15,0 21 0,21-21 0,0 22 16,-21-22-16,21 21 0,0-21 0,0 22 15,0-22-15,0 0 0,0 0 16,21 0-16,0-21 0,0 21 0,0-21 16,0 0-16,1 0 0,20 0 15,-21 0-15,0 0 0,22 0 0,-22 0 16,0-21-16,21 0 0,-21 0 0,1 0 16,20 0-16,-21-22 0,0 22 15,0-21-15,22-1 0,-1-41 16,-21 41-16,0 1 0,1-21 15,-1 20-15,-21 1 0,0 0 16,0-1-16,0 1 0,0 0 0,0 20 16,0-20-16,0 21 0,0 0 15,0 0-15,0 42 32,-21 21-32,21-21 0,-22 22 15,22-22-15,0 21 0,0 0 0,0 1 16,0-1-16,0 0 0,0 1 15,0-1-15,0 22 0,0-22 0,0 0 16,0-21-16,0 22 0,0-1 0,0-21 16,22 0-16,-22 1 0,21-1 15,0-21-15,0 21 0,0-21 16,0 0-16,1 0 16,-1 0-16,0-21 0,0 0 15,0 21-15</inkml:trace>
  <inkml:trace contextRef="#ctx0" brushRef="#br0" timeOffset="54136.68">17653 7345 0,'-64'42'31,"43"-42"-31,21-21 32,0 0-17,0 0-15,0 0 16,21-1-16,-21 1 16,22 21-16,-1 0 15,0 0 1,0 21-16,-21 1 15,0-1-15,0 0 16,0 0-16,0 0 0,0 0 16,0 1-16,-21 20 0,0-21 0,-43 21 15,22 1-15,21-22 16,-22 0-16,1 0 0,0 0 0,-1 1 16,1-1-16,21 0 0,-21-21 0,20 21 15</inkml:trace>
  <inkml:trace contextRef="#ctx0" brushRef="#br0" timeOffset="54976.2">18161 6646 0,'0'22'0,"-21"-1"16,21 0-1,-21-21-15,42 0 63,0-21-63,0 21 0,-21-21 15,0-1-15,21 22 0,-21-21 0,21 0 16,-21 0-16,0 0 16,-21 21 15,0 0-31,0 0 0,21 21 16,-21 0-16,0-21 15,-1 21-15,22 0 16,22-21 15,-1 0-31,0-21 16,0 0-16,0 0 15,0 0-15,1 21 16,-22-21-16,-22 21 31,1 0-31,0 0 16,0 21-16,21 0 0,-21 21 15,0-21-15,-1 22 0,1-22 0,0 21 16,21 1-16,0-22 0,-21 21 16,21-21-16,0 22 0,0-22 0,0 21 15,21-21-15,0 0 0,0 1 0</inkml:trace>
  <inkml:trace contextRef="#ctx0" brushRef="#br0" timeOffset="55547.87">18965 7091 0,'0'0'16,"0"-21"-16,0 0 0,0-1 15,0 1-15,0 0 0,0 0 0,0 0 16,-21 0-16,21-1 0,-21 22 15,0 0-15,21-21 0,-21 21 16,-1 0-16,1 0 0,0 0 0,0 21 16,0 1-16,-22-22 15,22 21-15,-21 0 0,0 21 0,20-21 16,-20 1-16,21 20 0,-21 0 0,20-21 16,1 22-16,0-1 0,0-21 15,21 0-15,0 22 0,0-22 0,0 0 16,0 0-16,21-21 0,21 21 15,-20-21-15,20 0 0,-21 0 0,21 0 16,1 0-16,-1-21 0,-21 21 0,22-21 16,-1 0-16,-21 0 0,21 0 15,-20-22-15,-1 22 0,0 0 0,0-21 16,-21-1-16,21 22 0,-21-21 16,21 21-16,-21-22 0,22 22 15,-22 0-15,0 0 0,0 42 31,0 0-31,0 0 16,0 0-16,-22 1 0,22-1 16,-21 21-16,21-21 0,-21 22 0,21-1 15,0-21-15,0 21 0,0-20 0,0-1 16,0 0-16,0 0 0,0 0 16,0 0-16,21-21 15,0 0-15,1 0 16,-1 0-16,0 0 0,0-21 0,0 0 15,22 0-15</inkml:trace>
  <inkml:trace contextRef="#ctx0" brushRef="#br0" timeOffset="56088.57">19473 6646 0,'0'0'0,"-21"-21"31,0 21-31,21 21 0,-21 1 0,21 20 16,-21-21-16,21 0 0,-22 22 16,22-1-16,-21 0 0,21-21 0,0 22 15,0-1-15,0-21 0,0 22 16,-21-1-16,21-21 0,-21 21 16,21-20-16,0-1 0,0 0 0,0 0 15,-21 0-15,21 0 0,0 1 0,0-44 47,0 1-31,0 0-16,0 0 0,0 0 15,0-22-15,0 22 0,21 0 0,0 0 16,0 0-16,0 0 16,1-1-16,-1 22 0,0 0 0,21-21 15,-21 21-15,22 0 0,-22 0 16,21 0-16,-21 0 0,22 0 15,-22 0-15,0 21 0,0 1 0,0-1 16,-21 0-16,0 0 0,0 0 16,0 0-16,0 1 0,-21-1 0,-21 21 15,21-21-15,-22 0 0,1 1 0,0-22 16,-1 21-16,-20 0 0,21-21 16,-1 21-16,22-21 0,-21 0 15,21 0-15,-1 0 0,1 0 0,0 0 16,42 0 15,0 0-31,1-21 16,-1 21-16,0-21 0,21 21 0,-21-21 15</inkml:trace>
  <inkml:trace contextRef="#ctx0" brushRef="#br0" timeOffset="56392.39">20193 6900 0,'0'0'0,"0"-21"31,-21 21-31,0 0 16,-1 21-16,1-21 0,0 22 15,0-1-15,0 0 0,0 0 0,-1 0 0,1 0 16,0 22-16,21-22 0,0 0 15,-21 0-15,21 22 0,0-22 0,0 0 16,0 0-16,0 0 0,21 0 16,0 1-16,0-22 0,1 21 0,-1-21 15,0 0-15,0 0 0,21 0 0,-20 0 16,-1 0-16,21 0 16,-21-21-16,0-1 0,22 1 0,-22 0 15,0 0-15,0 0 0</inkml:trace>
  <inkml:trace contextRef="#ctx0" brushRef="#br0" timeOffset="57012.96">20510 6519 0,'-21'0'16,"21"22"0,-21-1-16,21 0 15,-21-21-15,21 21 16,-21-21-16,0 0 16,-1 0-1,22-21 1,0 0-1,0 0-15,0-1 16,22 1-16,-1 21 16,0-21-1,0 21-15,-21 21 32,0 0-32,0 1 15,-21-1-15,21 0 16,-21 0-16,0-21 0,21 21 15,-22 0 1,1-21 0,0-21-1,21 0-15,0 0 16,0 0-16,0 0 16,0-1-16,0 1 15,21 21-15,-21-21 0,21 21 16,1 0-16,-1 21 15,0 0-15,-21 1 0,21-1 16,-21 21-16,0-21 0,0 22 16,0-1-16,0 0 0,0-21 0,-21 22 15,0-22-15,0 21 0,-1-21 0,1 1 16,0-1-16,0 0 0,0-21 16,0 0-16,21 21 15</inkml:trace>
  <inkml:trace contextRef="#ctx0" brushRef="#br0" timeOffset="57564.68">20870 6308 0,'0'0'0,"0"-21"15,21 21 1,1 0 0,-1 0-1,0 21-15,0 0 0,-21 0 0,21 0 16,0 22-16,1-22 0,-1 21 16,0 0-16,-21 1 0,0-1 15,21 0-15,-21 1 0,0-1 16,0 0-16,0 1 0,0-1 0,0 0 15,0 22-15,0-22 0,-21 1 0,0 20 16,0-21-16,-1 1 0,1 20 16,-21-20-16,21-1 0,-22 0 0,1-21 15,0 22-15,-1-22 0,1 0 16,0 0-16,-1 0 0,1 1 0,21-22 16,-21 0-16,20 21 0,1-21 15,0 0 1,21-21-16,0-1 15,21 22-15,0-42 0,1 21 0,-1 0 16,21-22-16</inkml:trace>
  <inkml:trace contextRef="#ctx0" brushRef="#br0" timeOffset="58328.51">21082 6011 0,'0'-21'0,"0"0"15,0 0 1,21 21 0,0 0-16,22 0 0,-22 0 0,21 0 15,0 0-15,-20 0 0,41 0 16,-21 0-16,1 0 0,-1 0 0,22 0 16,-22 0-16,0 0 15,1 21-15,-1-21 0,-21 0 0,21 0 16,-20 0-16,-1 21 0,-21 0 15,0 1 1,0-1-16,0 0 16,0 0-16,0 0 0,0 0 15,0 1-15,0 20 0,0-21 16,-21 0-16,21 0 0,-22 22 0,22-1 16,0-21-16,0 22 0,-21-1 0,0 0 15,0 1-15,21 20 16,-21-21-16,0 1 0,21-1 0,-22 0 15,1 22-15,0-22 0,21 1 0,0-1 16,0 21-16,0-20 0,0 20 16,0-20-16,0 20 0,-21-21 15,21 22-15,0-22 0,0 1 0,0 20 16,0-21-16,0 1 0,0-1 0,-21-21 16,21 22-16,-21-22 0,21 21 15,-22-21-15,1 0 0,0 1 0,0-1 16,0-21-16,0 21 0,-22-21 0,22 0 15,0 21-15,-21-21 0,20 0 16,-41 0-16,42 0 0,-22 21 16,1-21-16,21 0 0,-21 0 0,20 0 15,-20 0-15,21 0 16,-21 0-16,20 0 0,1 0 0,0 0 16,0 0-16,0 0 0</inkml:trace>
  <inkml:trace contextRef="#ctx0" brushRef="#br0" timeOffset="62669.05">2011 233 0,'0'0'0,"21"0"15,0 0 32,-21-21-47,0 0 16,0-1-16,0 1 15,-21 21-15,0-21 0,0 21 16,-1 0-16,-20 0 16,21 0-16,0 0 0,-22 21 15,1 0-15,0 1 0,-1 20 16,1-21-16,21 21 0,-21 1 0,-1-1 15,22 0-15,-21 1 0,21-1 16,21 0-16,0 1 0,0-1 16,0 0-16,0-20 0,21-1 15,0 21-15,0-42 0,21 21 0,1 0 16,-1-21-16,0 0 0,1 0 16,-1 0-16,0 0 0,1 0 0,-1 0 15,0-21-15,1 0 0,-1 21 16,22-21-16,-22 0 0,0 0 15</inkml:trace>
  <inkml:trace contextRef="#ctx0" brushRef="#br0" timeOffset="63133.17">2561 466 0,'0'0'0,"0"-21"0,0-1 16,0 1-16,0 0 0,0 0 0,0 0 16,0 0-16,-21-1 15,0 22-15,0 0 0,-1 0 16,1 0-16,0 0 0,0 0 15,0 22-15,0-1 0,-1 0 16,1 0-16,0 0 0,0 22 0,0-22 16,0 21-16,21-21 0,0 0 15,-22 22-15,22-22 0,-21 0 0,21 0 16,0 0-16,0 1 16,21-22-16,1 0 15,-1 0-15,0 0 0,0 0 16,21-22-16,-20 1 0,-1 0 0,0 21 15,21-21-15,-21-21 0,1 20 16,-1 1-16,0 0 0,-21-21 0,0 21 16,21-1-16,-21 1 0,21 0 15,-21 0-15,0 0 0,0 42 47,0 0-47,0 0 0,-21 22 0,21-22 16,-21 0-16,21 0 0,-21 21 15,21-20-15,0-1 0,0 0 16,0 0-16,0 0 0,0 0 16,21-21-1,0 0-15,0 0 16,0 0-16,1 0 0,-1-21 0,0 0 16,0 21-16,21-21 0</inkml:trace>
  <inkml:trace contextRef="#ctx0" brushRef="#br0" timeOffset="63492.05">3048 318 0,'0'0'0,"0"-22"15,-21 22 1,0 0-16,-1 0 0,1 0 16,0 22-16,0-22 0,21 21 15,-21 0-15,0 0 0,21 0 16,0 0-16,0 1 15,0-1 1,21-21-16,0 21 0,0-21 16,0 21-16,0-21 15,-21 21-15,22 0 0,-1-21 0,-21 22 16,0-1 0,0 0-1,-21-21-15,-1 0 0,1 0 16,0 0-16,0 21 0,0-21 0,-22 0 15,22 0-15,0 0 0,0 0 16,0 0-16,21-21 16,0 0-1,21 21-15,0-21 0,0-1 16,22 22-16,-22-21 0</inkml:trace>
  <inkml:trace contextRef="#ctx0" brushRef="#br0" timeOffset="63865.07">3429 445 0,'0'0'0,"-21"0"16,42-22 15,0 22-31,0-21 16,0 0-16,1 0 0,-1 0 15,0 0-15,0 21 0,-21-22 0,0 1 16,21 21-16,-21-21 0,-21 21 31,0 0-31,0 0 16,0 21-16,-1 0 0,-20 1 0,21-1 16,0 0-16,0 0 0,-1 0 15,1 22-15,0-22 0,21 0 0,0 0 16,0 21-16,0-20 15,0-1-15,0 0 0,21 0 16,0-21-16,1 0 0,20 0 16,-21 0-16,0 0 0,0 0 0,22 0 15,-22 0-15,21-21 0,-21 21 16,22-21-16,-22 0 0</inkml:trace>
  <inkml:trace contextRef="#ctx0" brushRef="#br0" timeOffset="64165.03">4170 191 0,'0'0'0,"-21"0"15,-1 0-15,22 21 0,-21-21 16,21 21-16,-21-21 0,21 21 16,21-21 15,0-21-16,1 0-15,-22 0 16,0-1 0,-22 22-1,1 22 1,21-1-16,0 0 0,0 0 16,0 0-16,0 0 15,0 1 1</inkml:trace>
  <inkml:trace contextRef="#ctx0" brushRef="#br0" timeOffset="64460.96">4127 466 0,'0'0'0,"0"21"0,0 0 15,-21 0-15,21 0 31,21-21-15,1 0-16,-22-21 16,0 0-1,-22 21 17,1 0-17,0 0-15,21 21 16,-21-21-16,21 21 15,21-21 1,0 0 0,0 0-16,22-21 0</inkml:trace>
  <inkml:trace contextRef="#ctx0" brushRef="#br0" timeOffset="65000.18">4657 339 0,'0'-64'16,"0"43"-1,0 0-15,0 0 0,0 0 0,21-1 16,-21 1-16,21 0 16,0 21-16,-21 21 31,0 0-31,0 1 15,-21 20-15,21-21 0,-21 0 16,21 0-16,0 22 0,0-22 0,-21 0 16,21 0-16,0 22 15,-22-22-15,22 0 0,0 0 16,0 0-16,0 0 16,0 1-16,-21-22 46,0 21-30,0-21-16,-21 0 0,20 0 0,1 0 16,0 0-16,-21 0 0,21 0 15,-1 0-15,1 0 16,21 21-16,21-21 31,1 0-31,-1 0 0,21 0 0,-21 0 16,22 0-16,-1 0 0,0 0 15,1 0-15,-22 0 0,21 0 0,0 0 16,-20 0-16,-1 0 0,0 0 16,-21-21 15,-21 21-31,0 0 16,-1-21-16</inkml:trace>
  <inkml:trace contextRef="#ctx0" brushRef="#br0" timeOffset="65660.24">2265 953 0,'0'0'16,"-21"21"-16,-1-21 0,1 0 0,0 0 0,21 21 15,-21-21-15,21 21 32,21-21-1,0 0-31,0 0 15,1 0-15,20 0 0,21 0 16,1 0-16,-1 0 0,22 0 0,0 0 16,21-21-16,-1 21 0,1-21 15,0 0-15,21 21 0,0-22 0,0 1 16,21 21-16,-21-21 0,0 21 16,0 0-16,0-21 0,-21 21 15,0 0-15,0-21 0,0 0 0,-22 21 16,1 0-16,-22-22 0,1 22 15,-1 0-15,-41 0 0,20 0 16,-21-21-16,0 21 0,-42 0 47,0 0-31,0 0-16,21 21 15,-21-21 1</inkml:trace>
  <inkml:trace contextRef="#ctx0" brushRef="#br0" timeOffset="65773.2">4932 804 0,'0'22'15,"0"-1"1,-21-21 0,-1 0-16,1 0 15,0 0-15</inkml:trace>
  <inkml:trace contextRef="#ctx0" brushRef="#br1" timeOffset="71044">3090 10181 0,'21'-21'15,"1"0"-15,-1 0 16,0 21-16,-21-21 0,21-1 16,0 1-16,-21 0 0,0 0 15,21 0-15,-21 0 0,0-1 0,0 1 16,-21 0-16,0 21 16,0 0-16,-21 0 0,20 0 15,-20 0-15,-21 0 0,20 21 16,1 22-16,-22-22 0,22 21 0,-21-21 15,20 22-15,1-1 0,0 0 16,-1 1-16,22-1 0,21 0 0,0 22 16,0-22-16,0 0 0,0 1 15,21-1-15,0 0 0,1-20 0,20 20 16,0-21-16,-21 0 0,22-21 0,-1 21 16,0-21-16,1 0 15,-1 0-15,0 0 0,1 0 0,-1-21 16,0 21-16,1-21 0,-1-21 15,0 21-15</inkml:trace>
  <inkml:trace contextRef="#ctx0" brushRef="#br1" timeOffset="72076.67">3641 10245 0,'0'-21'0,"0"42"0,0-64 16,0 22-16,0 0 16,-22 21-16,1 0 0,0-21 0,0 21 15,-21 0-15,20 0 0,-20 0 16,21 0-16,-21 0 0,20 0 0,-20 21 15,21 0-15,-21 0 0,20 1 16,1 20-16,0 0 0,0 1 0,21-22 16,0 21-16,0 0 0,0 1 15,0-1-15,0-21 0,0 0 16,0 22-16,21-43 0,0 21 16,0-21-16,1 0 0,-1 0 0,0 0 15,21 0-15,-21 0 0,22-21 0,-22 0 16,21-1-16,1 1 0,-22 0 15,0-21-15,21 21 0,-21-22 16,1 1-16,-1 21 0,-21-43 16,0 22-16,0 21 0,0 0 0,0-1 15,0 1-15,0 42 32,-21-21-17,21 22-15,-22-1 0,22 21 16,-21-21-16,21 22 0,0-1 0,0-21 15,0 21-15,0-20 0,0 20 16,0-21-16,0 0 0,0 0 0,0 1 16,21-1-16,1 0 0,20-21 15,-21 0-15,0 0 0,22 0 0,-22 0 16,21-21-16,0 0 0,-20-1 16,20 1-16,-21 0 0,21-21 15,-20 21-15,20-22 0,-21 1 0,0 21 16,0-22-16,1 22 0,-22-21 15,21 21-15,-21 0 0,0-1 0,0 1 16,0 42 0,-21 1-1,21-1-15,0 0 0,0 0 16,0 0-16,0 22 0,0-22 0,0 0 16,0 0-16,0 21 0,21-20 0,0-1 15,-21 0-15,0 0 0,0 0 16,0 0-1,0-42 17,0 0-32,-21 21 15,0-21-15,-1 0 0,22 0 0,-21-1 16,21 1-16,-21 21 16,0 0-1,21 21-15,0 1 0,0-1 16,0 0-16,0 0 15,0 0-15,0 0 0,0 1 0,21-22 16,0 21-16,0-21 16,1 0-16,-1 0 0,0 0 0,0 0 15,0 0-15,22 0 0,-22-21 16,0-1-16,21 22 0,1-21 0,-1 0 16,-21-21-16,21 21 0,1-22 15,-22 22-15,0-21 0,0 21 16,0-22-16,-21 1 0,0 21 0,0 0 15,0-22-15,0 22 0,0 0 16,0 0-16,-21 21 16,0 0-16,0 0 0,0 21 0,0 0 15,21 0-15,-22 0 0,22 22 16,-21-22-16,21 64 0,0-64 16,0 21-16,0-21 0,0 22 15,0-22-15,0 0 0,21 0 0,1 0 16,-22 0-16,21-21 0,0 0 15,0 0-15,0 0 0,0 0 16,1 0-16,-1-21 0,0 21 16,21-21-16</inkml:trace>
  <inkml:trace contextRef="#ctx0" brushRef="#br1" timeOffset="72428.67">5482 10033 0,'0'0'0,"-21"21"0,-64 43 31,85-43-31,21-21 31,1 0-31,-1 0 16,0 0-16,-21-21 0,0 0 15,0-1 1,0 1 0,-21 21-16,0 0 0,-1 0 15,1 0-15,0 0 16,21 21-16,-21-21 0,21 22 0,0-1 16,0 0-1,0 0 1,21-21-1</inkml:trace>
  <inkml:trace contextRef="#ctx0" brushRef="#br1" timeOffset="72732.33">5376 10351 0,'0'0'0,"-21"21"0,21 0 16,-21-21-16,21 21 0,0 0 15,21-21 17,0 0-32,0 0 15,-21-21 1,0 0-16,0 0 16,-21 21-1,0 0-15,0 0 16,0 0-16,21 21 0,-21 0 15,-1 0-15,22 0 16,22-21 15,-1 0-31,21-21 16,-21 0-16</inkml:trace>
  <inkml:trace contextRef="#ctx0" brushRef="#br1" timeOffset="73291">6138 10139 0,'0'0'0,"-21"0"0,21-21 16,0 0-16,0-1 0,0 1 16,0 0-16,0 0 15,0 0-15,21 0 16,0-1-16,-21 1 0,22 21 0,-1 0 15,0 0-15,0 0 16,0 0-16,-21 21 0,0 1 0,21-1 16,-21 0-16,0 0 0,0 21 15,0-20-15,0 20 0,-21 0 0,0-21 16,0 22-16,-21-1 0,20-21 0,-20 22 16,0-1-16,21 0 0,-22-21 15,22 1-15,-21-1 0,21 0 0,-1 0 16,1-21-16,0 0 15,21-21 1,0 0-16,0 0 16,21-1-16,0 1 0,1 0 15,-22 0-15,21 21 0,0-21 0,0 21 16,0 0-16,0 0 0,1 0 16,-1 0-16,0 0 0,-21 21 0,21-21 15,0 21-15,-21 0 0,21 0 16,1 1-16,-22-1 0,21 0 0,0 0 15,0-21-15,0 21 0,0 0 0,1-21 16,-1 0-16,0 0 0,0 0 16,0 0-16,0 0 0,1-21 15,-1 0-15,-21 0 16,0 0-16,0 0 16,0-1-16,0 1 0,0 0 15,-21 21 1,-1 0-16,1 0 0</inkml:trace>
  <inkml:trace contextRef="#ctx0" brushRef="#br1" timeOffset="73932.84">2519 10986 0,'21'0'32,"0"0"-17,0 0-15,0 0 0,1 0 16,-1 0-16,21 0 0,0 0 0,1 0 15,-1 0-15,22 0 0,-1 0 16,1 0-16,20 0 0,1 0 0,21 0 16,0 0-16,21-22 0,0 22 0,0 0 15,0-21-15,21 21 16,-21-21-16,21 21 0,0 0 0,21 0 16,-20-21-16,-1 21 0,0 0 15,0 0-15,21-21 0,-20 21 0,-1 0 16,0 0-16,-21-21 0,-21 21 0,0 0 15,-1 0-15,44-22 16,-86 22-16,-21 0 0,1 0 0,-1 0 16,-21 0-16,0 0 15,1-21 1,-44 21 15,1 0-15,0 0-1,0 0-15,21-21 16</inkml:trace>
  <inkml:trace contextRef="#ctx0" brushRef="#br1" timeOffset="74076.49">6583 10795 0,'0'21'16,"-21"-21"-1,-1 0 16,1 0-31,0 0 16,0 0-16,0 0 16,0 0-16</inkml:trace>
  <inkml:trace contextRef="#ctx0" brushRef="#br1" timeOffset="80078.17">698 11367 0,'22'0'0,"-22"-22"0,21 22 15,-21-21 16,0 0 1,0 0-17,21 21-15,-21-21 16,21 21-16,-21-21 0,0-1 0,21 22 16,0-21-16,-21 0 0,22 21 15,-1-21-15,-21 0 0,21 0 0,-21-1 16,21 1-16,0 21 15,-21-21-15,0 42 47,-21 0-47,0 1 16,21 20-16,-21-21 0,0 21 16,-22 1-16,22-1 0,-21 0 0,-1 1 15,1 20-15,0-20 0,-1-1 16,1 0-16,0-21 0,-1 22 0,1-22 15,0 21-15,21-21 0,-22-21 16,22 22-16,0-1 0,0-21 16,0 0-1,21-21 1,0-1-16,0 1 16,21 0-16,0 0 0,0 21 15,0 0-15,0-21 0,1 21 16,20 0-16,0 0 0,-21 0 15,22 21-15,-1 0 0,0-21 16,1 21-16,-1 0 0,0 1 0,-20-1 16,20 0-16,-21 0 0,0 0 15,0 0-15,22-21 0,-43 22 0,21-22 16,0 0-16,-21 21 0,21-21 16,-21-21 46,0-1-62</inkml:trace>
  <inkml:trace contextRef="#ctx0" brushRef="#br1" timeOffset="80605.35">1630 11494 0,'0'0'0,"21"-22"0,-21 1 0,21 21 16,0-21-16,0 0 0,-21 0 16,22 0-16,-1-1 0,0 1 0,-21-21 15,0 21-15,21 0 0,-21-1 16,-21 22-1,0 0-15,0 0 16,-22 0-16,1 22 0,0-1 16,-22 21-16,22-21 0,-22 22 0,22-22 15,0 21-15,20-21 0,-20 0 16,42 22-16,0-22 0,0 0 16,0 0-16,42-21 15,-20 0-15,20 21 0,0-21 0,22 0 16,-22 0-16,0 0 0,1 22 15,-1-22-15,-21 0 0,22 21 0,-22-21 16,0 21-16,-21 0 16,0 0-16,0 0 0,-21 1 15,0-1-15,-22 0 0,1-21 16,0 21-16,-1 0 0,1-21 0,0 0 16,-1 21-16,1-21 0,0 0 15,-1 0-15,22 0 0,0 0 0,0 0 16,0-21-16,-1 21 0,22-21 15,0 0-15,0 0 16,0 0-16,22 21 0,-1-22 16,0 22-16,0 0 0,21-21 15,1 0-15,-1 21 0,0 0 0,1 0 16</inkml:trace>
  <inkml:trace contextRef="#ctx0" brushRef="#br1" timeOffset="80953.06">1990 11494 0,'21'-22'16,"0"22"-16,0 22 16,-21-1-16,0 0 15,0 0-15,21 0 0,-21 22 0,21-22 16,-21 21-16,0 0 0,0 1 15,0 20-15,0 1 0,0-1 0,0 1 16,0-1-16,0 22 0,-21-22 16,0 1-16,0 21 0,0-22 0,0 1 15,-1-1-15,1 1 16,0-1-16,0 1 0,21-22 0,-21 0 0,21 1 16,-21-22-16,21 0 15,-22 0-15,22-42 31,0 0-31,22-22 0,-1 22 0,0-21 16,0 0-16,0-22 0,0 22 16,1-22-16</inkml:trace>
  <inkml:trace contextRef="#ctx0" brushRef="#br1" timeOffset="81284.62">2159 11684 0,'0'0'0,"-21"-42"0,21 21 0,0-1 0,0 1 15,0 0-15,0 0 0,0 0 16,0 0-16,0-1 16,21 1-16,0 0 0,21 21 15,-20 0-15,20 0 0,0 0 16,1 0-16,-1 0 0,0 0 0,1 21 16,-22 0-16,21 1 0,-21 20 15,-21-21-15,0 0 0,0 0 0,0 22 16,0-22-16,-21 0 0,0 0 0,-21 0 15,20 1-15,-20-1 0,0 0 16,-1 0-16,1-21 0,21 0 0,-21 21 16,20-21-16,-20 0 15,21 0-15,0 0 16,42-21 0,0 0-1,0 21-15,22-21 16,-22 21-16,21-21 0</inkml:trace>
  <inkml:trace contextRef="#ctx0" brushRef="#br1" timeOffset="82240.88">3217 11663 0,'0'-21'16,"0"0"-16,0-1 15,0 1-15,0 0 16,0 0-16,0 0 0,0 0 0,-21-22 16,0 22-16,0 0 15,0 0-15,-1 21 0,1 0 0,0 0 16,0 0-16,0 0 0,0 21 0,-1 0 16,1 0-16,-21 0 0,21 1 15,0 20-15,-1-21 0,-20 21 0,21 1 16,0-22-16,21 21 15,0-21-15,-21 22 0,21-1 16,0-21-16,0 0 0,0 1 16,21-1-16,0-21 0,0 0 0,21 0 15,-20 0-15,20 0 0,-21 0 16,21-21-16,-20 21 0,20-22 0,-21 1 16,0 0-16,22 0 0,-22-21 0,0 20 15,0 1-15,0-21 0,-21 21 16,0-22-16,0 22 0,21-21 0,-21 21 15,0 0-15,0-1 0,0 44 47,-21-1-47,21 0 0,0 0 0,0 0 16,0 22-16,0-22 0,0 0 0,0 0 16,0 0-16,0 22 0,21-43 15,-21 21-15,22 0 0,-1-21 0,0 0 16,0 0-16,0 0 0,0 0 15,22 0-15,-22 0 0,0 0 0,21-21 16,-20 0-16,-1 21 0,0-22 16,0 1-16,-21-21 0,21 21 0,-21 0 15,0-22-15,0 22 0,0 0 0,0-21 16,0 20-16,0 1 16,0 42 15,0 1-31,0 20 0,0-21 15,0 0-15,-21 0 0,21 1 0,0-1 16,0 21-16,-21-21 0,21 0 16,-21 1-16,21-1 0,0 0 15,0-42 32,0 0-47,0-1 0,0 1 16,0 0-16,0 0 0,0 0 0,21-22 15,0 22-15,0-21 16,0 21-16,1-22 0,-1 22 0,21-21 16,-21 21-16,22 0 0,-22-1 15,21 1-15,0 21 0,-20 0 0,20 0 16,-21 0-16,0 21 0,0 1 0,1-1 16,-22 21-16,0-21 0,21 22 15,-21-22-15,0 21 0,0-21 0,0 22 16,0-22-16,0 21 0,0-21 0,-21 0 15,21 1-15,0-1 0,0 0 16,-22 0-16,22-42 47,0 0-47,0 0 0</inkml:trace>
  <inkml:trace contextRef="#ctx0" brushRef="#br1" timeOffset="82709.08">4445 11155 0,'0'0'0,"-21"0"0,0 0 0,21 21 31,0 0-15,0 0-16,21-21 0,0 22 0,0-1 16,0 0-16,22 0 0,-22-21 15,21 21-15,0-21 0,-20 0 0,20 0 16,0 0-16,1 0 0,-22 0 16,21 0-16,-21 0 0,0 0 0,1 0 15,-1 0-15,0 0 0,-42 0 31,0 21-15,-1-21-16,-20 22 0,21-1 0,-21 0 16,20 21-16,-20-21 0,0 22 15,-1-22-15,1 21 0,21 1 0,-21-1 16,-1 0-16,1-21 0,0 22 16,20-1-16,-20 0 0,21-20 0,0 20 15,0-21-15,-1 0 0,22 0 0,0 1 16,0-1-16,0 0 0,-21-21 15,21-21 1,21 0 0,1-1-16,-1 1 0</inkml:trace>
  <inkml:trace contextRef="#ctx0" brushRef="#br1" timeOffset="82885.12">6011 11663 0,'0'0'0,"-21"0"0,0 0 16,0 0-1</inkml:trace>
  <inkml:trace contextRef="#ctx0" brushRef="#br1" timeOffset="83580.84">5524 11345 0,'43'-42'0,"-86"84"0,107-105 0,42-64 15,-85 106 1,0 0-16,0-1 0,0 22 16,-21 22-1,0-1-15,0 0 0,0 21 16,0 1-16,0-1 0,0 0 0,0 22 16,0-22-16,-21 0 0,21 22 15,-21-22-15,0 1 0,0-1 0,0 0 16,21-21-16,0 1 0,0-1 0,0 0 15,0 0-15,21-21 32,0-21-32,0 0 0,0 0 15,0-1-15,1-20 0,-1 21 16,0-21-16,0-1 0,21 1 0,-20 0 16,-1 20-16,0-20 0,0 21 15,0-21-15,0 42 0,-21-22 0,22 22 16,-1 0-16,-21 22 15,21-1-15,-21 0 0,0 0 16,0 21-16,0-20 0,0 20 0,0-21 16,0 21-16,0 1 0,0-22 0,0 0 15,0 21-15,21-20 0,-21-1 0,21 0 16,0-21-16,1 21 0,-1-21 16,0 0-16,21 0 15,-21 0-15,1-21 0,20 0 0,-21 0 16,21-1-16,-20 1 0,20-21 0,-21 21 15,21-22-15,-20 1 0,-22 0 16,0-22-16,0 22 0,0-22 0,0 22 16,-22 0-16,1-1 0,0 1 15,0 21-15,0 0 0,0 0 0,-1-1 16,1 22-16,0 0 0,0 0 16,0 0-16,0 22 0,-1-22 0,22 21 15,0 0-15,0 21 0,0-21 0,0 1 16,0-1-16,0 21 0,0-21 15,22 0-15,-1 1 0,0-1 16,0-21-16,21 21 0,-20-21 0,20 0 16,0 0-16</inkml:trace>
  <inkml:trace contextRef="#ctx0" brushRef="#br1" timeOffset="83900.22">6773 11536 0,'21'21'31,"1"-21"-31,-1 0 16,0-21-16,0 21 0,0-21 0,0 0 16,1 21-16,-1-22 0,0 1 15,0 0-15,0 0 0,0 0 16,1 0-16,-22-1 0,21 1 0,-21 0 16,-21 21-1,-1 0-15,-20 0 16,21 21-16,0 0 0,0 1 0,-22-1 15,22 21-15,0-21 16,-21 0-16,20 22 0,1-22 0,21 21 16,0-21-16,0 1 0,0-1 0,0 0 15,0 0-15,0 0 0,21-21 0,1 0 16,20 21-16,-21-21 0,21 0 0,-20 0 16,20 0-16,-21 0 15,21 0-15,-20-21 0,20 0 0,-21 21 16</inkml:trace>
  <inkml:trace contextRef="#ctx0" brushRef="#br1" timeOffset="84176.67">7556 11049 0,'0'0'0,"0"-42"0,0 21 0,0-1 16,0 1-16,-21 21 0,0 0 15,0 0 1,21 21-16,-21 1 0,21-1 0,0 0 15,-21 21-15,21 1 0,0-1 16,-22 21-16,22-20 0,0-1 16,0 22-16,0-22 0,-21 0 0,21 1 15,0-1-15,-21-21 0,21 0 16,0 22-16,0-22 0,0 0 0,0 0 16,21-21-1,0 0-15,1 0 16,-1 0-16,-21-21 0,21 0 0,0 21 15,0-21-15,0-1 0</inkml:trace>
  <inkml:trace contextRef="#ctx0" brushRef="#br1" timeOffset="84440.84">8086 11218 0,'0'0'0,"21"-21"0,-21 0 15,-21 21 1,-1 0-16,1 0 15,0 0-15,0 0 0,-21 21 0,20 0 16,1 1-16,0-1 0,0 21 16,21 0-16,-21-20 0,0 20 0,21-21 15,0 21-15,0 1 0,0-22 16,0 0-16,0 0 0,0 0 16,0 1-16,0-1 0,21 0 0,0-21 15,0 0-15,0 0 0,0 0 16,22 0-16,-22 0 0,21 0 0,1 0 15,-1 0-15,0-21 0,-21 0 0,22-1 16,-1 1-16</inkml:trace>
  <inkml:trace contextRef="#ctx0" brushRef="#br1" timeOffset="85322.8">8530 11261 0,'0'0'16,"0"-21"-16,0 42 31,0 0-31,-21 0 0,0 0 15,21 22-15,-21-22 0,21 21 16,-22-21-16,22 0 0,0 22 16,0-22-16,0 0 0,0 21 0,0-20 15,0-1-15,0 0 16,0 0-16,22-21 16,-1 0-16,0 0 0,0 0 0,0-21 15,0 21-15,-21-21 16,0 0-16,0-1 0,0 1 0,0 0 15,0 0-15,0 0 0,0-22 0,0 22 16,0 0-16,0-21 16,0 21-16,0-22 0,-21 22 0,21 0 0,0 0 15,0 0-15,0-1 16,21 22-16,1-21 0,-1 21 0,0 0 16,21 0-16,-21 0 0,1 0 0,20 0 15,-21 0-15,0 21 0,22 1 16,-22-1-16,21 0 0,-21 0 0,0 21 15,1-20-15,-22-1 0,0 21 16,0-21-16,0 0 0,0 22 0,0-22 16,0 0-16,0 0 0,-22 0 15,22 1-15,-21-22 0,0 0 32,21-22-17,0 1-15,0 0 16,0 0-16,0-21 0,0 20 0,21 1 15,-21-21-15,21 0 0,1 20 16,-1-20-16,0 21 0,0-21 0,21 20 16,-20 1-16,20 0 0,0 0 0,-21 21 15,22 0-15,-1 0 0,-21 0 16,22 21-16,-22 0 0,0 0 0,0 1 16,-21 20-16,0-21 0,0 21 15,0-20-15,0 20 0,0-21 0,0 0 16,0 22-16,0-22 0,0 0 0,0 0 15,-21 0 1,0-21-16,0 0 16,21-21-1,0 0-15,0-21 16,0 20-16,21 1 0,0-21 16,0 0-16,0-1 0,0 1 15,1 0-15,20-1 0,-21 1 0,21 21 16,1 0-16,-1-1 0,-21 1 0,22 21 15,-22 0-15,21 21 0,-21 1 16,-21-1-16,0 0 0,0 21 0,0 1 16,0-1-16,0 0 0,0 1 0,0-1 15,-21-21-15,0 21 16,21 1-16,0-22 0,-21 21 0,0-21 16,21 1-16,0-1 0,0 0 15,0-42 1,21 21-1,0-21-15,0-1 0,0 1 0,0 0 16,22-21-16,-22 21 0</inkml:trace>
  <inkml:trace contextRef="#ctx0" brushRef="#br1" timeOffset="85657.4">10118 11303 0,'0'0'0,"0"21"0,0 0 16,0 1-16,21-22 15,0 0 1,21 0-16,-21 0 0,1 0 16,-1 0-16,0-22 0,0 1 15,21 0-15,-20 21 0,-1-21 0,-21 0 16,21-22-16,-21 22 0,0 0 16,0 0-16,0 0 0,0 0 0,0-1 15,0 1-15,-21 21 0,0 0 16,-22 0-16,22 0 0,-21 21 0,21 1 15,-1-1-15,-20 21 0,21 0 16,0-20-16,0 20 0,21 0 0,-22 1 16,22-1-16,-21 0 0,21 1 15,0-22-15,0 0 0,0 0 0,0 0 16,21 0-16,1 1 0,-1-22 16,0 0-16,0 0 0,0 0 0,0 0 15,1 0-15,20 0 0,-21-22 0,0 1 16,0 0-16</inkml:trace>
  <inkml:trace contextRef="#ctx0" brushRef="#br1" timeOffset="86140.6">11684 10774 0,'0'0'0,"0"-21"15,21 0-15,-21-1 0,0 44 32,-21-1-32,21 21 15,-21-21-15,0 22 0,21-1 16,-22 0-16,1 1 0,0 20 15,21-21-15,-21 1 0,0-1 0,0 22 16,-1-22-16,1 0 0,21-21 0,-21 22 16,21-22-16,-21 0 0,21 0 15,0 0-15,21-21 16,0 0-16,0 0 16,1-21-16,-1 0 0,0 0 15,0-21-15</inkml:trace>
  <inkml:trace contextRef="#ctx0" brushRef="#br1" timeOffset="86504.07">12044 10986 0,'0'0'0,"21"0"0,-21 21 47,-21 0-47,21 0 0,-21 21 0,-1-20 15,1 20-15,21-21 0,0 21 16,-21 1-16,21-22 0,0 0 0,0 21 15,0-20-15,0-1 0,21-21 16,0 21-16,1-21 0,-1 0 0,21 0 16,0 0-16,1 0 0,-22 0 0,21-21 15,1 0-15,-22-1 0,21 1 16,-21 0-16,0-21 0,1 21 0,-22-22 16,0 22-16,0-21 0,0-1 15,0 22-15,-22 0 0,1 0 16,0 0-16,0 0 0,-21-1 0,20 22 15,1 0-15,-21 0 0,21 0 16,-22 0-16,22 0 0,0 0 0,0 22 16,0-1-16,0-21 0,-1 21 0,1-21 15,21 21-15</inkml:trace>
  <inkml:trace contextRef="#ctx0" brushRef="#br1" timeOffset="86740.08">11451 10880 0,'21'0'32,"0"0"-32,1 0 0,20 0 0,-21 0 15,21 0-15,1 0 0,-1 0 16,22 0-16,-1 0 0,1-21 0,41 21 15,-41 0-15,-22 0 16,1 0-16,-1 0 0,-21 0 0,-42 0 47,0 0-47</inkml:trace>
  <inkml:trace contextRef="#ctx0" brushRef="#br1" timeOffset="87500.47">13779 10859 0,'0'0'0,"43"-85"15,-43 64 1,0 0-16,0-1 0,-21 22 31,-1 0-31,1 0 0,0 0 16,0 22-16,0-1 0,0 21 0,-1-21 15,1 22-15,0-1 16,0 0-16,0 1 0,0-1 0,-1 21 16,1-20-16,0 20 0,21-20 0,0 20 15,0-21-15,0-20 0,21 20 16,22-21-16,-22 0 0,21 0 0,0 1 16,1-22-16,-1 0 0,0 0 0,22 0 15,-22 0-15,22-22 0,-22 22 16,22-21-16,-1-21 0,-21 21 0,22-22 15,-22 22-15,1-21 0,-1-22 16,0 22-16,-21 0 0,1-1 0,-1-20 16,-21 21-16,0-1 0,0-20 15,-21 20-15,-1-20 0,-20 21 16,0-1-16,-1 1 0,1 0 0,-21 20 16,20 1-16,-20 0 0,20 21 0,-20 0 15,21 0-15,20 21 0,-20 22 16,21-22-16,21 21 0,0-21 0,0 22 15,0 20-15,21-21 0,21 1 16,-20-1-16,20 22 0,0-22 16,1 21-16,-1-20 0,0 20 0,1 1 0,-1-22 15,-21 0-15,0 1 16,0-1-16,-21 0 0,0 1 0,0-1 16,0-21-16,-21 0 0,-21 1 0,0-1 15,-1 0-15,1 0 0,-85-21 16,85 21-16,-22-21 0,22 0 15,-1 0-15,1 0 0,0 0 16,-1-21-16,22 0 0,0 0 0,0 0 16,21-1-16,0 1 0,0 0 0,0 0 15,21-21-15,0 20 0,0 1 16,22 0-16,-1-21 0,0 21 0,1-1 16,20 1-16</inkml:trace>
  <inkml:trace contextRef="#ctx0" brushRef="#br1" timeOffset="87889.06">14901 11007 0,'0'0'0,"43"-21"0,-22-1 16,0 1-16,-21 0 15,0 0-15,21 21 0,-21-21 0,0 0 16,-21 21 0,0 0-16,0 0 0,-1 0 0,1 0 15,-21 21-15,21 0 0,-22 0 0,22 0 16,0 0-16,-21-21 0,21 22 15,-1-1-15,22 0 0,0 0 0,0 0 16,0 0-16,0 1 0,22-22 16,-1 21-16,21-21 0,-21 21 0,22-21 15,-1 21-15,-21-21 0,21 21 16,1-21-16,-22 21 0,0-21 16,0 0-16,0 22 0,-21-1 0,0 0 15,0 0-15,-21-21 16,-21 0-16,0 21 0,20-21 15,-20 0-15,0 0 0,-22 0 0,22 21 16,0-21-16,-1 0 0,1 0 16,21 0-16,-22 0 0,22 0 15,21-21 1,21 21-16,1 0 0,-1-21 0,21 0 16,-21 21-16,22-21 0,20 21 15,-21-21-15</inkml:trace>
  <inkml:trace contextRef="#ctx0" brushRef="#br1" timeOffset="88189.06">15473 10943 0,'0'0'0,"0"21"32,0 1-17,0-1-15,-21 21 0,21 0 0,-22 1 16,22-1-16,0 22 0,-21-22 15,0 21-15,0 1 0,21-22 16,0 22-16,-21-1 0,21 1 0,-21-22 16,21 22-16,-22-1 0,1 1 15,0-22-15,0 21 0,21-20 0,-21-1 16,0 0-16,-1 1 0,1-1 16,21-21-16,0-42 15,0 0 1,0 0-16,0-22 0,43 1 0,-22 0 15,0-1-15,0 1 0,0-21 16,22-1-16</inkml:trace>
  <inkml:trace contextRef="#ctx0" brushRef="#br1" timeOffset="88461.07">15452 11113 0,'0'0'0,"0"-43"16,0-20-1,0 42-15,0-1 0,21 1 0,0 0 16,0 21-16,21 0 0,1 0 15,-22 0-15,21 0 0,1 0 0,-1 0 16,-21 21-16,21 0 0,-20 1 16,20-1-16,-42 0 0,0 0 15,0 0-15,0 0 0,0 22 0,0-22 0,-21 0 16,0 0-16,-1 0 0,-20-21 16,0 22-16,-1-1 0,1-21 0,0 0 15,-1 0-15,1 0 0,21 0 16,-21 0-16,20 0 0,22-21 15,0-1-15,0 1 16,22 0-16,20 0 0,-21 0 16,21 0-16,-20-1 0,20 22 0</inkml:trace>
  <inkml:trace contextRef="#ctx0" brushRef="#br1" timeOffset="88664.4">16108 10943 0,'0'43'31,"0"-22"-31,0 0 0,-21 0 0,21 0 16,0 0-16,0 1 0,0 20 0,0-21 15,0 0-15,-22 0 0,22 1 16,0-1-16,0 0 0,0-42 31,0 0-15,22-1-16,-22 1 0,0 0 0</inkml:trace>
  <inkml:trace contextRef="#ctx0" brushRef="#br1" timeOffset="88805.1">16108 10774 0,'0'0'0,"-21"-42"32,21 63-1,0 0-31,0 0 15,21-21-15,0 21 0,0 0 0</inkml:trace>
  <inkml:trace contextRef="#ctx0" brushRef="#br1" timeOffset="89320.9">16976 11007 0,'0'0'0,"21"-43"31,-21 1-31,0 21 0,0 0 0,-21 21 16,21-21-16,-22 21 0,1 0 0,-21-22 15,21 22-15,0 0 0,-22 0 16,22 0-16,-21 22 0,21-1 0,-22 0 16,22 0-16,0 0 0,-21 0 15,20 1-15,1 20 0,0-21 16,21 21-16,0 1 0,0-22 0,0 0 15,0 21-15,0-20 0,21-1 16,0 0-16,1-21 0,-1 0 0,0 0 16,21 0-16,-21 0 0,22 0 0,-1 0 15,-21-21-15,22 0 0,-1-1 16,-21 1-16,21 0 0,-20-21 0,20 21 16,-21-22-16,0 1 0,0 0 15,1-1-15,-1 1 0,0 0 0,-21-1 16,0 1-16,0 0 0,0-1 0,0 22 15,0 0-15,0 0 0,0 0 16,-21 21-16,0 0 0,21 21 16,0 21-16,0-21 0,0 0 15,0 22-15,0-1 0,0-21 16,0 22-16,0-1 0,0 0 0,0-21 16,0 22-16,0-1 0,0-21 15,0 22-15,0-22 0,0 0 0,0 0 16,0 0-16,0 0 0,21-21 0,0 0 15,0 0-15,0 0 0,0 0 16,22 0-16,-22 0 0,21-21 0</inkml:trace>
  <inkml:trace contextRef="#ctx0" brushRef="#br1" timeOffset="89948.06">17589 11049 0,'0'-21'0,"0"42"0,0-63 16,0 21-1,0-1 1,22 22 15,-1 0-31,0 0 0,0 0 0,0-21 16,0 21-16,1 0 0,-1-21 15,0 21-15,-21-21 0,-21 21 32,0 0-17,-1 0-15,1 0 0,0 21 0,0 0 16,21 0-16,-21 1 0,21-1 0,-21 0 15,21 0-15,-22 0 16,22 0-16,0 1 0,0-1 0,0 0 16,0 0-16,0 0 0,0 0 15,22 1-15,-1-22 0,0 0 16,0 21-16,0-21 0,0 0 0,1 0 16,-1 0-16,0 0 0,0-21 15,0-1-15,0 22 0,1-21 0,-22-21 16,21 21-16,0 0 0,0-22 15,0 22-15,0-21 0,1 21 0,-22-1 16,21 1-16,0-21 0,0 21 16,0 21-16,22-21 0,-22 21 15,0 0-15,0 0 0,21 0 0,-20 0 16,-1 21-16,0 0 0,-21 0 16,0 0-16,0 0 0,0 22 0,0-22 15,0 21-15,0-21 0,0 22 0,0-1 16,0-21-16,0 0 0,-21 22 15,0-22-15,21 0 0,0-42 32,0 0-32,0 0 15,0-1-15,0 1 0,21 0 0,0-21 16,0 21-16,0-1 0,0-20 16,1 21-16,20 0 0,-21-22 15,0 22-15,22 0 0,-22 0 0,21 0 16,0 0-16,-20 21 0,20-22 15,0 22-15,-21 0 0,22 0 0,-22 0 16,21 0-16,-21 0 0,1 0 16</inkml:trace>
  <inkml:trace contextRef="#ctx0" brushRef="#br1" timeOffset="90328.55">18965 10943 0,'21'21'15,"1"-21"-15,-1 0 0,0 0 0,-21-21 16,21 21-16,0-21 0,0 21 15,1-21-15,-1 21 0,0-21 16,-21 0-16,0-1 0,21 22 0,-21-21 16,0 0-1,-21 21-15,0 0 0,0 0 0,-1 0 16,-20 0-16,21 0 0,0 21 16,0-21-16,-1 21 0,1 1 0,0-1 15,21 0-15,0 0 0,0 0 16,0 0-16,0 1 0,21-1 15,0-21-15,-21 21 0,22 0 0,20 0 16,-21-21-16,0 21 0,0 1 16,1-1-16,-1 0 0,-21 0 15,21-21-15,-21 21 16,-21-21 0,0 0-16,-1 0 15,1 0-15,0 0 0,0 0 16,-21 0-16,20 0 0,1 0 0,-21 0 15,21 0-15,-22 0 0,1 0 0,0 0 16,-1 0-16,-20 0 0,-1 21 16,1-21-16</inkml:trace>
  <inkml:trace contextRef="#ctx0" brushRef="#br1" timeOffset="92856.34">1418 12721 0,'0'0'0,"0"-21"0,-21 21 15,21-21-15,-21 0 0,21 0 16,0-1-16,0 1 0,-21 0 0,-1 0 16,1 0-16,0 0 0,0-1 15,0 22-15,-22-21 0,22 21 16,-21 0-16,21 0 0,-22 0 15,22 21-15,-21 1 0,0-1 16,-1 21-16,22 0 0,-21 22 0,-1-1 16,22 1-16,0 21 0,0-22 15,21 22-15,-21-22 0,21 1 0,0-1 16,0-20-16,21-1 0,0 0 16,0 1-16,22-22 0,-22 0 15,21-21-15,0 0 0,1 0 0,20 0 16,-20 0-16,20 0 0,-21-42 15,22 20-15,-1 1 0,1-21 16,-1 0-16,1-1 0,-1-20 0,-20 20 16,-1-20-16,-21-1 15,0 1-15,-21-1 0,0 1 0,0 21 16,0-22-16,0 22 0,-21-1 16,0 1-16,-21 0 0,-1 21 0,1-1 15,0 1-15,-1 0 0,1 21 16,-21 0-16,20 0 0,1 21 15,-22 0-15,22 1 0,0-1 0,-1 21 16,1 22-16,21-22 0,-21 21 16,20 1-16,22 21 0,0-22 15,0 1-15,0-22 0,0 21 16,0-20-16,22-1 0,-1-21 0,21 22 16,0-22-16,1-21 0,-1 0 15,22 0-15,-1 0 0,1 0 16,-1 0-16,1-21 0,20-22 0,-20 22 15,-1-21-15,1-1 0,-1 1 16,-20 0-16,-1-1 0,-21 1 0,21 0 16,-20-1-16,-22 1 0,0 21 15,0-21-15,0 20 0,0 1 0,0 0 16,-22 21 0,22 21-16,0 0 0,0 1 0,0 20 15,-21 0-15,21 1 0,0-1 16,0 0-16,0 1 0,0-1 15,0 0-15,0 1 0,0-1 16,0-21-16,0 0 0,-21 0 0,21 1 16,0-1-16,0-42 31,21-1-31,0 1 0,-21 0 16,22-21-16,-1 21 0,0-22 15,-21 1-15,21 0 0,0-1 0,-21 1 16,21 0-16,1 20 0,-22 1 15,21 0-15,0 0 0,0 21 16,0 21-16,0 0 16,-21 0-16,22 22 0,-1-22 15,-21 21-15,21-21 0,-21 22 16,21-22-16,0 21 0,0-21 0,-21 22 16,22-22-16,-1 0 0,0 0 15,21 0-15,-21-21 0,1 0 0,-1 0 16,21 0-16,-21 0 0,22 0 15,-22-21-15,21 21 0,0-21 0,1 0 16,-22-21-16,21 20 16,-21-20-16,22 0 0,-22-1 0,0-20 15,0 21-15,0-22 0,-21 22 16,0-1-16,0 1 0,0 0 0,0-1 0,0 22 16,0-21-16,0 21 15,0 0-15,0 42 31,0 0-31,0 0 0,0 21 16,-21 1-16,21-1 0,0 22 16,0-22-16,0 0 0,0 22 0,0-22 15,0 0-15,0 1 0,0-1 16,21 0-16,-21-20 0,22-1 0,-1 0 16,-21 0-16,21 0 0,0-21 15,0 0-15,22 0 0,-1 0 0,-21 0 16,43-21-16,-22 0 0,0 0 15,22 0-15,-22-22 0,22 22 16,-22-21-16,-21-1 0,21 1 0,-20 21 16,-22-21-16,0-1 0,0 22 15,0 0-15,0 0 0,0 0 0,0 42 32,0 0-32,0 0 15,0 0-15,0 22 0,0-1 16,0-21-16,0 21 0,0-20 0,0-1 15,0 21-15,0-21 0,0 0 16,21-21-16,0 22 0,0-1 0,0-21 16,0 0-16,22 0 15,-1 0-15,-21 0 0,22-21 0,-1-1 16,0 1-16,1 0 0,-1 0 16,0 0-16,-21 0 0,1-22 0,-1 22 15,0-21-15,-21 21 0,0-22 16,0 22-16,0 0 0,0 0 0,0 42 31,0 0-15,-21 0-16,21 0 0,-21 22 15,21-22-15,0 0 0,0 21 0,0-20 16,0-1-16,-22 0 0,22 0 16,0 0-16,0 0 0,0 1 15,0-44 16,22 1-31,-22 0 0,0 0 16,21 0-16,0 0 0,0-1 16,-21-20-16,0 21 0,21 0 0,-21 0 15,21-1-15,1 1 0,-22 0 16,21 21-16,0 0 16,0 21-1,-21 0-15,0 1 0,0-1 0,0 0 16,21 0-16,-21 21 0,0-20 15,21-1-15,-21 0 0,22 0 16,-1 0-16,0 0 0,0 1 0,0-22 16,0 0-16,22 21 0,-1-21 15,0 0-15,1 0 0,-1 0 16,0 0-16,1-21 0,-1-1 0,22 1 16,-22 0-16,0 0 0,1-21 0,-22 20 15,0-20-15,0 21 0,0-21 0,-21 20 16,21-20-16,-21 0 0,0 21 15,0-22-15,0 22 0,-21 0 16,0 21-16,0 0 16,0 21-16,0-21 0,-1 21 15,22 22-15,0-22 0,0 21 16,0 0-16,0-20 0,0 20 0,0 0 16,0-21-16,0 1 0,22 20 0,-1-21 15,0 0-15,0-21 0,0 21 16,0-21-16,22 0 0,-22 0 0,0 0 15,21 0-15,1-21 0,-22 0 16,21 21-16,-21-21 0,22 0 0,-22 0 16,0-22-16,0 22 0,-21-21 15,0 21-15,0-22 0,0 1 16,-21 21-16</inkml:trace>
  <inkml:trace contextRef="#ctx0" brushRef="#br1" timeOffset="93065.03">4106 12573 0,'0'0'16,"-21"0"-16,21-21 47,21 21-16</inkml:trace>
  <inkml:trace contextRef="#ctx0" brushRef="#br1" timeOffset="93555.75">7091 12806 0,'0'0'0,"21"-21"0,21-106 31,-42 84-31,0 22 0,0 0 0,0 0 16,0-21-16,-21 20 0,0 1 16,0 21-16,0 0 0,-1 0 15,-20 0-15,21 0 0,0 43 16,0-22-16,-1 0 0,1 21 15,0-21-15,0 43 0,0-22 0,21 1 16,-21-1-16,21 0 0,0 1 16,0-1-16,0 0 0,0 1 0,0-22 15,21 21-15,0-21 0,0 0 0,21 1 16,-20-22-16,20 0 0,0 21 16,1-21-16,-1 0 0,21 0 0,-20-21 15,-1-1-15,22 1 16,-22 0-16,0 0 0,22-21 0,-22-1 15,22 1-15,-22 0 0,0-1 0</inkml:trace>
  <inkml:trace contextRef="#ctx0" brushRef="#br1" timeOffset="93777.08">7853 12510 0,'0'0'0,"21"-43"0,-21 22 0,0 0 16,0 0-16,0 0 0,0-1 0,-21 22 16,0 0-16,-1 0 15,1 22-15,0-1 0,0 0 0,21 0 16,-21 0-16,0 22 0,21-1 0,0 0 15,-22 1-15,22 20 0,-21-21 16,0 22-16,21-22 0,0 1 0,0-1 16,0 0-16,0 1 15,0-1-15,0-21 0,21 0 0,0-21 16,1 0-16,-1 0 0,21 0 0,0 0 16,1 0-16,-1 0 0,0-21 15,1 0-15,-1 0 0,0 0 0,1-1 16</inkml:trace>
  <inkml:trace contextRef="#ctx0" brushRef="#br1" timeOffset="95369.08">8403 12764 0,'0'0'0,"21"-22"0,0 1 0,22-63 31,-43 62-31,0 1 0,0 0 0,0 0 16,-21 21-16,-1 0 0,1-21 16,0 21-16,0 0 15,0 0-15,0 21 0,-1 0 0,1 0 16,0 0-16,0 1 0,0 20 15,0-21-15,-1 21 0,1 1 0,0-1 16,0-21-16,21 22 0,-21-22 16,21 21-16,0-21 0,0 0 0,0 1 15,0-1-15,21-21 0,0 0 16,21 0-16,-20 0 0,-1 0 16,21 0-16,-21-21 0,0-1 0,22 1 15,-22 0-15,0-21 0,0 21 16,0-22-16,1 22 0,-22-21 15,0-1-15,21 22 0,-21-21 16,0 21-16,0 0 0,21-1 16,-21 1-16,0 0 0,0 42 31,0 0-31,0 1 16,-21 20-16,21-21 0,0 21 15,0-20-15,0 20 0,0 0 0,0-21 16,0 1-16,0 20 0,0-21 0,21 0 15,0-21-15,-21 21 0,21-21 16,22 0-16,-22 0 0,21 0 0,0 0 16,1-21-16,-1 0 15,22 0-15,-22 0 0,0-22 0,22 22 16,-22-21-16,0 21 0,-20-22 0,20 22 16,-21-21-16,-21 21 0,0 0 15,0-1-15,-21 22 16,0 0-16,0 0 0,-1 0 15,1 22-15,0-22 0,0 21 0,21 0 16,0 0-16,0 0 0,0 0 16,0 1-16,0 20 0,21-21 0,0 0 15,22 0-15,-22 1 0,0-1 16,0 0-16,0-21 0,0 21 16,1 0-16,-1 0 0,-42-21 31,-1 0-31,1 0 15,0-21-15,0 0 0,0 0 16,0 0-16,-1 0 0,22-1 16,0 1-16,-21 21 0,21-21 0,-21 21 15,21 21 1,0 0-16,0 1 16,0-1-16,0 0 15,0 0-15,21-21 0,0 21 0,1-21 16,20 0-16,-21 21 0,0-21 0,22 0 15,-1 0-15,0 0 16,1 0-16,-1-21 0,0 0 0,1 21 16,-1-21-16,0-21 0,22 20 15,-22 1-15,-21-21 0,22 0 0,-1 20 16,-21-20-16,0 0 0,0 21 0,-21-22 16,0 22-16,0 0 0,0 0 15,0 0-15,-21 21 0,0 0 0,0 0 16,0 0-16,0 0 0,-1 21 15,22 0-15,0 0 0,0 0 0,0 0 16,0 1-16,0 20 0,0-21 0,0 0 16,22 22-16,-1-22 15,0 0-15,0 21 0,0-21 0,0 1 16,1-1-16,-22 0 0,0 0 16,-22-21-1,1 0 1,0 0-16,0-21 15,0 0-15,0 21 0,-1-21 0,1-1 16,0 22-16,0-21 16,21 42-1,0 1 1,21-1-16,0 0 0,0-21 16,1 21-16,-1 0 0,0-21 15,21 0-15,-21 21 0,22-21 16,-1 0-16,0 0 0,1 0 0,-1 0 15,0-21-15,1 21 0,-1-21 0,0 0 16,1 0-16,-1 0 0,-21-1 16,22 1-16,-22-21 0,0 21 0,0-22 15,0 22-15,-21-21 0,0 21 16,0 0-16,0-1 0,0 1 0,0 0 16,-21 42 15,0 0-31,21 1 15,-21-1-15,21 0 0,0 0 16,0 21-16,0-20 0,0 20 0,0-21 16,0 0-16,0 22 0,0-22 0,0 0 15,0 0-15,0 0 0,21 0 16,0-21-16,0 0 0,22 0 16,-22 0-16,21 0 0,-21 0 15,22 0-15,-1-21 0,-21 0 0,21 0 16,1-21-16,-1 20 0,0-20 15,1 0-15,-22-1 0,21 22 16,-21-21-16,1 0 0,-22 20 0,0-20 0,0 21 16,0 0-1,-22 21-15,1 0 0,0 0 0,-21 0 16,21 0-16,-1 21 0,1 0 0,21 0 16,0 22-16,0-22 15,0 0-15,0 0 0,0 21 0,21-20 16,1-1-16,-22 21 0,21-21 15,-21 0-15,21 1 0,-21-1 16,0 0-16,0 0 0,-21-21 16,0 21-16,-1-21 0,1 0 15,0 0-15,0 0 0,0 0 0,21-21 16,-21 0-16,21 0 0</inkml:trace>
  <inkml:trace contextRef="#ctx0" brushRef="#br1" timeOffset="95804.7">12509 12340 0,'22'-21'0,"-44"42"0,65-63 0,-22 0 16,0 20-16,0 1 0,-21 0 0,21 0 16,-21 0-16,22 21 0,-22 21 15,0 0 1,0 21-16,0-20 0,0 20 0,0 0 15,0 1-15,0-1 0,-22 0 16,1 1-16,21-1 0,-21 0 0,0 1 16,0-1-16,21 0 0,0 1 15,-21-22-15,21 21 0,0-21 16,0 22-16,0-22 16,21-21-1,0 0-15,0-21 0,-21-1 0,42 1 16,-20 0-16,-1 0 0,0-21 0,21-1 15,-21 22-15,22-21 0</inkml:trace>
  <inkml:trace contextRef="#ctx0" brushRef="#br1" timeOffset="96117.09">13039 12425 0,'0'0'15,"21"-21"-15,0 21 0,-21-21 0,0 42 32,0 0-32,0 0 15,0 0-15,-21 22 0,0-22 0,-1 21 16,22-21-16,0 22 0,0-1 15,0-21-15,0 21 0,0-20 0,0-1 16,0 0-16,22 0 0,-1 0 0,0-21 16,21 0-16,-21 0 0,22 0 15,-1-21-15,0 0 0,1 0 0,-22 0 16,21-1-16,1 1 0,-22-21 16,0 21-16,0-22 0,-21 22 0,0-21 15,0 21-15,0 0 0,0-1 16,-42 1-16,21 0 0,-1 0 0,-20 21 15,21 0-15,-21 0 0,-1 0 16,22 0-16,-21 0 0,-1 0 16,22 0-16,0 21 0,0-21 0,0 0 15,0 0-15,-1 0 16,1 0-16</inkml:trace>
  <inkml:trace contextRef="#ctx0" brushRef="#br1" timeOffset="96296.07">12425 12383 0,'0'0'0,"21"0"15,0 0 1,0 0-16,22 0 0,-22 0 16,21-22-16,0 22 0,22-21 0,-1 21 15,1-21-15,-1 21 0,1-21 16,-22 21-16,22-21 0,-22 21 0,0-21 15,-20 21-15</inkml:trace>
  <inkml:trace contextRef="#ctx0" brushRef="#br1" timeOffset="97465.08">14986 12150 0,'0'0'0,"42"-21"0,1-1 0,-22-20 15,0 21-15,0 0 0,0 0 16,0-1-16,-21 1 0,0 0 0,0 42 31,0 0-31,-21 22 16,21-1-16,-21 0 0,0 1 0,21 20 16,-21-20-16,0-1 0,-1 21 15,-20-20-15,21-1 0,0 22 0,-22-22 16,22 0-16,0 1 0,-21-1 15,21-21-15,-1 21 0,1-20 0,0-1 16,0 0-16,21 0 0,-21-21 0,0-21 31,21 0-31,-22-22 0,22 22 16,0 0-16,0-21 0,0-1 16,0 22-16,0-21 0,0 0 0,0-1 15,0 1-15,0 21 0,0-22 0,22 22 16,-22 0-16,21 21 0,0 0 15,0 0-15,0 0 0,0 21 16,1 0-16,-22 1 16,21 20-16,-21-21 0,21 0 15,0 22-15,0-22 0,-21 0 0,43 21 16,-22-21-16,0 1 0,21 20 16,1-21-16,-1 0 0,0 0 0,1 1 15,-1-22-15,21 0 0,1 21 16,-1-21-16,1 0 0,-1 0 0,1-21 15,-1-1-15,1 1 0,-1 21 16,1-21-16,-22-21 0,22 21 0,-22-1 16,-21 1-16,0-21 0,1 21 0,-1-22 15,-21 22-15,0-21 0,0 0 16,0 20-16,-21-20 0,-1 21 0,1-21 16,0 20-16,0 1 0,0 21 15,-22 0-15,22 0 0,0 0 0,-21 0 16,21 21-16,-22 1 0,22-1 15,-21 21-15,21-21 0,-1 22 16,1-22-16,0 21 0,21-21 16,0 22-16,0-22 0,0 21 0,0-21 15,21 0-15,0 1 0,22-1 0,-22 0 16,21-21-16,1 0 0,-1 21 16,0-21-16,1 0 0,20 0 0,-21 0 15,1-21-15,20 0 0,-20 21 0,-1-21 16,-21-1-16,21 1 0,-20 0 15,-22-21-15,0 21 0,0-1 0,0-20 16,0 0-16,0 21 0,0-1 16,0 1-16,0 0 0,-22 0 0,22 0 15,-21 21-15,0 0 32,21 21-32,0 0 15,0 0 1,0 0-1,21-21-15,0 22 16,1-22 62,-22-22-78</inkml:trace>
  <inkml:trace contextRef="#ctx0" brushRef="#br1" timeOffset="98970.94">16616 12404 0,'0'0'0,"21"0"0,0 0 15,0 0 1,0 0-16,1 0 16,-22-21-16,0-1 0,21 22 15,-21-21-15,21 21 0,-21-21 16,0 0-16,0 0 0,0 0 16,0-1-16,0 1 0,0 0 0,-21 0 15,0 21-15,-1-21 0,-41 21 16,42 0-16,0 0 0,-22 0 15,22 21-15,-21 0 0,21 0 16,-22 0-16,1 22 0,21-22 0,-22 21 16,22-21-16,0 22 0,0-22 0,0 21 15,21-21-15,0 1 0,0 20 16,0-21-16,0 0 0,21 0 16,0-21-16,0 0 0,22 0 15,-22 0-15,21 0 0,-21 0 0,22 0 16,-1 0-16,-21 0 0,21-21 0,-20 0 15,-1 21-15,0-21 16,21-21-16,-21 20 0,-21 1 0,22-21 16,-1 21-16,0 0 0,0-22 15,-21 22-15,0 0 0,0 0 0,21 0 16,-21-1-16,21 1 16,-21 42-1,0 1-15,0-1 16,-21 0-16,21 21 0,-21-21 15,21 1-15,0-1 0,0 21 0,0-21 16,0 0-16,0 1 0,0-1 16,0 0-16,0 0 0,21 0 0,0 0 15,22-21-15,-22 0 16,0 0-16,21 0 0,-20 0 16,20 0-16,0 0 0,1 0 0,-1-21 15,0 0-15,22 21 0,-22-21 16,0-21-16,1 20 0,-22 1 15,0-21-15,0 21 0,0-43 0,-21 43 16,0 0-16,0 0 0,-21 21 16,0 0-16,0 0 0,0 0 15,0 0-15,-1 0 0,1 21 16,21 0-16,0 0 0,0 0 0,0 1 16,0-1-16,0 0 0,0 0 15,21 0-15,-21 0 0,22 1 16,-1-1-16,0 0 0,0 0 0,0 0 15,0 0-15,22-21 0,-22 22 16,0-22-16,21 0 0,-20 0 0,20 0 16,-21 0-16,21 0 0,-20 0 15,20 0-15,0-22 0,-21 1 0,22 0 16,-22 0-16,21 0 0,-21 0 0,1-22 16,-1 22-16,0-21 0,-21-1 15,0-20-15,0 42 0,0 0 16,0-1-16,0 1 0,0 0 15,-21 42 1,21 0 0,-21 1-16,21-1 0,-22 21 15,22-21-15,0 0 0,0 1 0,0 20 16,0-21-16,0 0 0,0 0 16,0 1-16,0-1 0,0 0 0,0 0 15,0 0-15,-21-21 0,21 21 16,0-42 15,0 0-31,0 0 0,21 0 16,1 0-16,-22-1 0,21 1 15,0-21-15,0 0 0,0-1 0,0 22 16,22-21-16,-22-1 0,21 1 16,1 21-16,-22 0 0,21 0 0,-21-1 15,22 22-15,-22 0 0,0 22 16,0-1-16,-21 21 0,0 0 15,0 1-15,0-22 0,0 21 16,0 1-16,-21-1 0,21 0 0,0-21 16,0 22-16,0-22 0,0 0 15,21 0-15,0 0 0,0 1 0,1-22 16,20 0-16,-21 0 0,21 0 0,1 0 16,-1 0-16,22 0 15,-22-22-15,21 1 0,-20 0 0,-1 0 16,0 0-16,-20 0 0,20-22 15,-21 22-15,0 0 0,0 0 0,-21 0 16,0-1-16,-42 22 16,21 0-16,-43 0 15,22 22-15</inkml:trace>
  <inkml:trace contextRef="#ctx0" brushRef="#br1" timeOffset="99877.08">2942 14055 0,'21'0'16,"-21"-21"-1,21-1-15,1 1 0,-1 0 16,0 0-16,0 0 0,0 0 15,0-22-15,1 22 0,-1 0 0,0-21 16,-21 20-16,0-20 16,0 21-16,0 0 0,-21 21 15,0 0-15,-1 0 16,-20 0-16,0 21 0,21 0 16,-22 21-16,1-20 0,0-1 0,20 21 15,1-21-15,0 22 0,21-22 16,0 21-16,0-21 0,21 22 0,0-22 15,1 0-15,20 0 0,-21 21 16,21-20-16,1-1 0,-22 0 0,21 0 16,-21 0-16,1 0 0,-1 1 15,-21-1-15,0 0 0,0 0 16,-21 0-16,-1 0 0,-20-21 16,0 22-16,-1-22 0,-20 0 0,-1 0 15,22 0-15,-21 0 0,-1 0 16,1-22-16,20 1 0,1 0 0,0 0 15,20 0-15,-20 0 0,21-1 16,21 1-16,0 0 0,0 0 0,21 0 16,0 0-16,22-1 0,-1 1 15,21 21-15,1-21 0,-1 0 16,1 0-16,-1 21 0,1-21 0,-1-1 16,1 22-16</inkml:trace>
  <inkml:trace contextRef="#ctx0" brushRef="#br1" timeOffset="100864.05">3535 13949 0,'0'0'0,"0"21"16,0 0-16,0 0 15,0 1-15,-21-1 0,21 0 0,-22 21 16,1-21-16,21 1 0,-21-1 16,0 0-16,21 0 0,-21 0 0,21 0 15,0 1-15,0-1 0,21-21 16,0 0-1,0 0-15,0-21 0,22 21 16,-22-22-16,0 1 0,0 0 16,0 0-16,1 0 0,-22 0 0,0-1 15,0 1-15,0 0 0,0 0 16,-43 0-16,22 0 0,0 21 0,-21-22 16,-1 22-16,22 0 0,-21 0 15,21 0-15,-22 0 0,22 0 0,42 0 31,0 0-31,22 0 0,20 0 16,-20 0-16,20-21 0,1 21 16,-1-21-16,1 0 0,-1 0 0,-21 0 15,22-1-15,-22 1 0,22 0 16,-22 0-16,-21 0 0,0 0 16,1-1-16,-1 1 0,-21 0 15,-21 21 1,-1 21-1,1 0-15,21 1 0,-21 20 16,21-21-16,0 21 0,0 1 16,-21 20-16,0-20 0,21 20 0,0 1 15,-21 20-15,-1 1 0,1 0 16,0-1-16,0 1 0,0 21 16,0-22-16,21 22 0,0 0 0,0 0 15,0-21-15,0-1 0,0 1 16,21-22-16,0-20 0,0 20 0,0-42 15,22 1-15,-22-1 0,21-21 16,-21 0-16,22-21 0,-1-1 0,0 1 16,1-21-16,-1 0 0,-21-1 15,21 1-15,-20 0 0,-1-22 0,0 22 16,-21-22-16,0 22 0,0-22 0,-21 1 16,0 21-16,-22-22 0,1 1 15,0-1-15,-1 1 0,1 20 0,-22 1 16,22-22-16,0 43 0,-1-21 15,1 21-15,21 0 0,0 21 0,0-22 16,-1 22 0,22-21-16,22 21 0,-1 0 15,0-21-15,21 0 0,1 0 16,-1 0-16,0-1 0,22 1 0,-1 0 16,22-21-16,-22 21 0,22-22 15,0 1-15,-22 0 0,64-43 16,-84 43-16,-1-1 0,-21 22 0,0-21 15,0-1-15,-21 22 0,0 0 16,0 0-16,0 0 0,0 0 0,-21 21 31,0 0-31,0 21 0,0 0 0,0 0 16,-1 0-16,22 22 0,0-1 16,-21 0-16,21 1 0,0-1 0,0 0 15,0-21-15,0 22 0,0-22 16,0 21-16,0-21 0,0 1 0,21-1 15,-21 0-15,0 0 0,22-21 16,-1 0-16,0 0 16,0 0-16,-21-21 0,0 0 15,0 0-15,0-1 16,0 1-16</inkml:trace>
  <inkml:trace contextRef="#ctx0" brushRef="#br1" timeOffset="101024.21">4508 14034 0,'0'0'0,"-21"0"32,42 0-32,1 0 0,-1 0 15,21 0-15,0-22 0,1 22 16,-1-21-16,22 0 0,-22 21 0,21-21 16,-20 21-16,-1-21 0,0 0 15,1 21-15,-1-22 0,0 22 0</inkml:trace>
  <inkml:trace contextRef="#ctx0" brushRef="#br1" timeOffset="101512.31">5249 13885 0,'-21'0'0,"42"0"0,-21 22 16,0-1-16,0 0 16,0 0-16,0 0 0,0 0 15,0 1-15,0-1 0,0 21 0,0-21 16,-21 0-16,21 1 0,-21-1 16,21 0-16,-21 0 0,21 0 0,0 0 15,21-21 1,0-21-1,0 0-15,0 0 16,1 0-16,-1 0 0,0-1 0,0 1 16,0 0-16,-21 0 0,21 0 15,1 0-15,-1-1 0,0 22 16,0 0-16,0 22 31,-21-1-31,0 0 0,0 0 16,0 0-16,0 0 0,0 1 0,0-1 15,0 0-15,21 0 0,1 0 16,-1 0-16,21-21 0,-21 22 16,22-22-16,-22 0 0,21 0 0,0 0 15,1 0-15,20 0 0,-20-22 0,-1 1 16,0 21-16,1-21 0,-1-21 16,0 21-16,-21-1 0,1 1 15,-1-21-15,-21 21 0,0-22 0,0 22 16,0-21-16,-21 21 0,-1-22 15,-20 22-15,21 21 0,0-21 0,-22 21 16,1 0-16,21 0 0,0 0 16,0 0-16,-1 21 0,22 0 0,-21 1 15,21-1-15,0 0 0,21 0 16,1 0-16,-1-21 0,0 0 16,0 21-16,21-21 0,-20 0 0,20 0 15</inkml:trace>
  <inkml:trace contextRef="#ctx0" brushRef="#br1" timeOffset="102208.58">6498 13885 0,'0'0'0,"21"-21"0,-21 0 16,0 0-16,0 0 0,-21 21 15,0 0-15,0 0 16,0 0-16,-1 0 0,1 0 0,0 21 16,0 0-16,0 0 0,0 0 0,-1 22 15,22-22-15,0 0 0,-21 21 16,21-20-16,0-1 0,0 21 0,0-21 15,0 0-15,0 1 0,0-1 16,21-21-16,1 0 16,-1 0-16,0 0 0,21 0 0,-21 0 15,1-21-15,-1-1 16,0 22-16,0-21 0,0 0 0,0-21 16,-21 21-16,22-1 0,-22-20 15,0 21-15,0-43 0,0 22 16,0 21-16,0 0 0,0 0 0,0 42 31,21 0-31,-21 0 0,21 0 16,-21 0-16,21 22 0,-21-22 15,21 0-15,-21 0 0,21 0 0,1 22 16,-1-22-16,0 0 0,0-21 0,0 21 16,0 0-16,1-21 15,-1 0-15,0 0 16,-21-21-1,21 0-15,-21 0 16,21 0-16,-21 0 0,21-22 0,1 22 16,-1 0-16,0-21 0,0 20 15,21-20-15,-20 21 0,-1 0 0,21 0 16,0-1-16,-20 22 16,-1 0-16,21 0 0,-21 22 0,0-1 15,-21 0-15,22 21 0,-22-21 0,21 22 16,-21-22-16,21 21 0,-21-21 15,0 1-15,0 20 0,0-21 16,0 0-16,0 0 0,0-42 31,0 0-15,0 0-16,0 0 16,0 0-16,0-1 0,0-20 0,21 21 15,-21 0-15,21-22 0,-21 22 0,21 0 16,1 0-16,-22 0 0,21 0 15,0 21-15,0 0 0,0 0 0,0 0 16,1 0-16,-1 0 16,-21 21-16</inkml:trace>
  <inkml:trace contextRef="#ctx0" brushRef="#br1" timeOffset="102496.65">7641 13949 0,'0'0'0,"0"21"0,21-21 0,-21 21 0,0 0 15,21-21-15,1 0 0,-1 0 16,0 0-16,0 0 15,0 0-15,0-21 0,22 0 0,-22 0 16,21 0-16,1 0 0,-22-1 16,21 1-16,-21 0 0,0-21 0,1 21 15,-22-1-15,0 1 0,0 0 16,0 0-16,-22 0 0,-20 21 0,21 0 16,0 0-16,-22 21 0,1 0 15,21 0-15,-21 0 0,20 22 16,1-22-16,0 21 0,0 1 0,21-1 15,-21 0-15,21-21 0,0 22 0,0-22 16,0 21-16,0-21 0,21 1 16,0-1-16,0-21 0,22 0 0,-22 21 15,21-21-15,-21 0 0,22 0 16,20 0-16,-21-21 0,1 0 0,-1-1 16</inkml:trace>
  <inkml:trace contextRef="#ctx0" brushRef="#br1" timeOffset="102905.34">9419 13610 0,'0'-21'15,"0"0"-15,42 0 16,-20 21-16,-1-21 0,0 21 15,21-22-15,1 22 0,20 0 16,-21-21-16,22 21 0,-1 0 0,1-21 16,-1 0-16,1 21 0,-1 0 15,-20 0-15,-22 0 0,21 0 0,-21 0 16,-42 21 0,-21 0-16,21-21 15,-22 21-15,1-21 0,-21 22 0,20-22 16</inkml:trace>
  <inkml:trace contextRef="#ctx0" brushRef="#br1" timeOffset="103133.09">9758 13547 0,'0'0'16,"0"21"-1,0 0 1,0 0-16,0 0 0,0 1 0,0 20 16,0-21-16,0 21 0,-21 1 15,21-22-15,-22 21 0,22 1 0,0-1 16,-21-21-16,21 21 0,-21-20 0,0 20 15,21-21-15,0 0 16,0 0-16,-21 1 0,21-1 0,0 0 16,21-21 15,-21-21-31,21 0 0,0-1 0,0 1 16,1 21-16,-1-21 0</inkml:trace>
  <inkml:trace contextRef="#ctx0" brushRef="#br1" timeOffset="105005.08">9906 14034 0,'0'0'0,"21"0"15,0 0-15,0 0 16,1-22-16,-1 22 0,0 0 0,0 0 16,0-21-16,0 21 15,1-21-15,-1 21 0,0-21 0,0 21 16,0-21-16,0 0 0,1-1 16,-1 22-16,-21-21 0,21 0 0,-21 0 15,0 0-15,0 0 16,-21 21-16,-22 0 15,22 0-15,0 21 0,0-21 0,-21 21 16,20 0-16,1 0 0,0 0 16,-21 22-16,21-22 0,21 0 0,-22 0 15,22 22-15,0-22 16,0 0-16,0 0 0,0 0 0,0 0 16,22-21-16,-22 22 0,21-22 0,21 0 15,-21 0-15,0 0 0,22 0 16,-1 0-16,0 0 0,1 0 0,-1-22 15,0 1-15,1 0 0,-1 0 16,22 0-16,-22 0 0,0-22 0,22-20 16,-22 42-16,-21-1 15,-21-20-15,0 21 0,0 0 0,0 0 16,-21 21-16,0 0 16,0 0-16,0 0 0,-1 21 15,22 0-15,0 0 0,0 0 0,0 0 16,0 1-16,0-1 15,0 0-15,0 0 0,0 0 0,22 0 0,-22 1 16,21-22-16,0 21 0,0-21 16,-21 21-1,-21-21 17,0-21-32,0 21 0,21-21 0,-22 21 15,1 0-15,0-22 0,0 22 16,21 22 15,0-1-31,21 0 16,-21 0-16,21-21 15,0 0-15,1 21 0,-1-21 16,21 0-16,-21 0 0,22 0 0,-1 0 16,-21 0-16,21 0 0,22-21 0,-22 0 15,1 21-15,-1-21 0,0 0 16,-21-1-16,22 1 0,-1 0 0,-21-21 15,0 21-15,1-22 0,-1 1 16,0-22-16,-21 22 0,0 0 0,0-22 16,21 22-16,-21 0 0,0 20 15,0 1-15,0 0 0,0 0 16,0 0-16,0 42 16,0 0-16,-21 0 15,0 22-15,0-22 0,21 21 0,0 0 16,-22 22-16,22-22 0,-21 1 15,21-1-15,0 0 0,0 1 0,0-1 16,0-21-16,0 21 0,21-20 0,1-1 16,-1 0-16,21 0 0,-21-21 15,0 0-15,22 0 0,-1 0 0,-21 0 16,22 0-16,-22-21 0,0 21 16,21-21-16,-21 0 0,1-1 0,-1 1 15,0-21-15,0 21 0,-21 0 0,0-22 16,21 22-16,-21 0 0,0 0 15,0 0-15,0-1 0,0 44 32,0-1-32,0 0 15,0 0-15,0 0 0,0 22 16,0-22-16,0 0 0,0 0 0,0 0 16,0 0-16,0 1 0,0-1 0,21 0 15,1-21-15,-1 0 0,0 21 16,0-21-16,21 0 0,-20 0 0,20 0 15,-21 0-15,21-21 0,-20 0 16,-1 21-16,21-21 0,-21-1 0,0 1 16,-21-21-16,22 21 0,-22 0 15,0-1-15,0-20 0,21 21 16,-21 0-16,0 0 0,0 42 31,-21 0-31,-1 0 0,22 0 16,-21 0-16,21 1 0,0-1 0,-21 0 15,21 21-15,-21-21 16,21 1-16,0-1 0,0 0 0,0 0 16,0-42 15,21 21-31,0-21 0,0 0 16,1-1-16,-1 1 15,0 0-15,21 0 0,-21 0 0,22-22 16,-22 22-16,21-21 0,1 21 15,-22 0-15,0-1 0,0 22 0,0 0 16,0 0-16,-21 22 16,0-1-16,0 0 15,0 0-15,0 0 0,0 0 0,0 1 16,-21 20-16,21-21 0,0 0 16,0 0-16,0 1 0,0-1 15,21 0-15,1-21 0,-1 0 16,21 0-16,-21 0 0,0 0 15,22 0-15,-22 0 0,21 0 0,-21 0 16,22-21-16,-22 0 0,0-1 16,21 1-16,-20 0 0,-1-21 0,0 21 15,0-22-15,-21 22 0,0-21 16,0-1-16,0 22 0,0-21 16,-21 21-16,0 21 0,0 0 0,-1 0 15,1 21-15,0-21 0,0 21 16,0 0-16,0 22 0,-1-22 0,1 0 15,21 0-15,0 0 0,-21 0 16,21 1-16,0-1 0,0 0 0,0 0 16,21-21 15,0 0-31,1 0 0,-1 0 16,0 0-16,0 0 0,0-21 15,0 21 1,-21 21-16,0 0 15,0 0-15,0 1 0,0-1 16,0 0-16,0 21 0,0-21 0,0 22 16,-21-1-16,0 22 0,21-22 15,-21 21-15,21 22 0,-21-21 16,21-1-16,0 22 0,-21-22 0,-1 22 16,1-22-16,0 22 0,0-21 15,0 20-15,21-20 0,-21-1 0,-1-20 16,1-1-16,0 0 0,0-21 0,0 1 15,0-1-15,-1-21 0,1 0 16,0-21-16,21-1 0,-21 22 16,0-21-16,21-21 0,0 21 0,0 0 15,0-22-15,0 22 0,0-21 16,0-1-16,21 1 0,-21 0 0,21-1 16,-21 1-16,0-21 0</inkml:trace>
  <inkml:trace contextRef="#ctx0" brushRef="#br1" timeOffset="105213.04">12023 13441 0,'0'0'0,"-22"0"0,1-21 31,0 21-31,21-21 0,-21 21 63,0 0-48</inkml:trace>
  <inkml:trace contextRef="#ctx0" brushRef="#br1" timeOffset="105380.82">11155 13716 0,'0'0'0,"0"42"32,21-42-32,0 0 0,0 0 0,22 0 15,-1 0-15,-21 0 0,21 0 16,22 0-16,-22-21 0,1 0 0,-1 21 16,21-21-16,-20 0 0</inkml:trace>
  <inkml:trace contextRef="#ctx0" brushRef="#br1" timeOffset="107460.41">14414 13441 0,'0'0'16,"0"-21"-16,22 0 0,-22-1 0,21 1 16,0 21-16,0-21 0,-21-21 15,0 21-15,21-1 0,-21 1 16,0 0-16,0 0 0,-21 21 15,0 0 1,0 0-16,0 21 0,-1 0 0,-20 0 16,21 1-16,-21 20 0,-1 0 15,22-21-15,-21 22 0,21 20 16,-22-20-16,22-1 0,0 21 16,0-20-16,0-1 0,21 0 0,0 1 15,0-1-15,0-21 0,0 0 16,0 22-16,21-22 0,0-21 0,0 21 15,21-21-15,1 0 0,-1 0 0,0 0 16,1 0-16,-1 0 0,22-21 16,-22 0-16,0 0 0,1-1 0,-1 1 15,0 0-15,-21-21 0,22 21 16,-22-22-16,0 1 0,0 21 16,-21-22-16,0 22 0,0 0 15,21 0-15,-21 0 0,-21 21 31,0 21-31,21 0 0,-21 0 16,21 22-16,-21-22 0,0 21 0,21-21 16,0 22-16,0-22 0,0 21 15,0-21-15,0 0 0,0 1 0,0-1 16,21 0-16,0-21 0,0 21 16,0-21-16,0 0 0,22 0 0,-22 0 15,21 0-15,1-21 0,-1 21 16,-21-21-16,21 0 0,1-1 0,-22 1 15,21-21-15,-21 21 0,-21-22 0,0 22 16,22-21-16,-22 0 16,0-1-16,0 1 0,-22 0 0,1 20 15,0-20-15,0 21 0,0 0 0,0 21 16,-1 0-16,-20 0 0,21 0 16,0 0-16,-22 0 0,22 0 0,-21 21 15,21 21-15,0-21 0,-1 22 16,1-1-16,0 0 0,0 1 0,21-1 15,0 0-15,0 1 0,0-22 16,0 21-16,0-21 0,0 1 0,21-1 16,0 0-16,0-21 0,22 0 0,-22 0 15,21 0-15,1 0 16,-1 0-16,0 0 0,1-21 0,20 21 16,-21-21-16,1-1 0,-1-20 15,0 21-15,1 0 0,-22-22 0,21 22 16,-21-21-16,1 0 0,-1 20 15,-21-20-15,0 21 0,21 0 0,-21 0 16,0-1-16,-21 22 31,21 22-31,0-1 0,-21 21 16,21-21-16,-22 22 0,22-22 16,0 21-16,0-21 0,-21 22 15,21-22-15,0 21 0,0-21 0,0 0 16,0 1-16,21-1 0,1 0 15,-1 0-15,21-21 0,-21 0 16,0 0-16,1 0 0,-1 0 16,0-21-16,21 0 0,-21 21 0,1-21 15,-1-1-15,0 1 0,0-21 16,0 21-16,-21-22 0,21 22 0,1-21 16,-22 0-16,21 20 0,-21-20 15,21 21-15,0 0 0,-21 0 16,0-1-16,0 44 31,0-1-31,-21 0 0,21 0 16,0 0-16,0 0 0,-21 22 15,21-22-15,0 0 0,0 21 0,0-20 16,0-1-16,0 0 0,0 0 16,0 0-16,0 0 0,21-21 15,-21 22-15,21-22 0,0 0 16,0 0-16,22 0 0,-22 0 0,0-22 15,21 1-15,-20 0 0,20 0 0,-21 0 16,21 0-16,-20-1 0,-1-20 16,0 21-16,0 0 0,-21-22 0,0 22 15,0 0-15,0 0 16,0 0-16,0 0 0,-21 21 16,21 21-1,0 0-15,0 0 16,0 0-16,0 0 0,0 1 0,21-1 15,0 0-15,-21 21 0,21-21 16,-21 1-16,0-1 0,0 0 0,22 0 16,-22 0-16,21 0 0,-21 1 15,21-1-15,0-21 16,0 0-16,0 0 0,1 0 16,-1 0-16,21 0 0,0 0 15,-20-21-15,20-1 0,0 22 0,1-21 16,-1 0-16,-21 0 0,21-21 15,1 20-15,-22-20 0,21 21 0,-21-21 16,1-1-16,-22 22 0,0-42 16,0 41-16,-22 22 15,1 0 1,0 0-16,21 22 0,-21-1 0,21 0 16,-21 0-16,21 0 0,0 22 15,0-22-15,0 21 0,0-21 16,0 0-16,0 22 0,0-22 0,0 0 0,0 0 15,0 0-15,0 1 0,21-22 16,-21 21-16,0-42 31,0-1-15,0 1-16,0 0 16,-21 21-16,21-21 0,0 0 0,0 42 46,0 0-46,0 0 16,0 0-16,21 1 16,0-22-16,0 0 15,0 0-15,1 0 0,-1 0 16,0 0-16,21 0 0,1 0 0,-1 0 16,0 0-16,1-22 0,-1 1 0,0 0 15,1 0-15,-22 0 0,21 0 16,-21-1-16,22-20 0,-22 0 0,-21 21 15,0-22-15,0 22 0,0 0 16,0 0-16,0 0 0,-21 21 16,-1 0-16,1 21 15,0 0-15,21 21 0,0-21 0,-21 1 16,21 20-16,0 0 0,-21-21 16,21 1-16,0 20 0,0-21 15,0 0-15,0 0 0,21 1 0,-21-1 16,21-21-16,21 21 0,-20-21 15,-1 0-15,21 0 0,-21 0 0,22 0 16,-22-21-16,21 21 0,0-21 16,1-1-16,-1-20 0,0 21 0</inkml:trace>
  <inkml:trace contextRef="#ctx0" brushRef="#br1" timeOffset="107880.05">18775 13335 0,'0'0'0,"21"0"0,0-21 0,-21 0 16,21 0-16,0 21 0,-21-22 15,0 44 1,0-1 0,0 0-16,-21 0 0,0 0 0,0 22 15,-21-22-15,20 21 0,1 0 16,-21 1-16,0-22 0,-1 21 0,1 1 15,-22-22-15,22 21 0,-21-21 16,20 0-16,1 1 0,0-1 0,-1-21 16,22 0-16,0 21 15,42-21 1,0 0 0,22 0-16,-22 0 0,21 0 15,22 21-15,-22-21 0,0 21 0,22 0 16,-22 1-16,0-22 0,22 21 15,-22 0-15,1-21 0,-1 21 0,0 0 16,-21-21-16,22 0 0,-22 21 0,0-21 16,21 0-16,-42-21 31,0 0-15,0 0-16,0 0 0</inkml:trace>
  <inkml:trace contextRef="#ctx0" brushRef="#br1" timeOffset="108365.12">19706 13060 0,'0'0'0,"42"-21"0,85-64 15,-148 106 17,0 0-32,0 22 15,0-1-15,0 0 0,-22 22 16,22-22-16,-21 22 0,-1-1 0,1 22 16,21-22-16,-21 22 0,-1 0 15,1-22-15,0 22 0,-1-22 0,1 1 16,21-1-16,-22-20 0,22-1 0,0 22 15,0-43-15,21 21 0,0-21 16,0 0-16,0 1 0,0-1 0,0-42 31,0-1-31,0 1 0,0 0 16,21 0-16,21 0 0</inkml:trace>
  <inkml:trace contextRef="#ctx0" brushRef="#br1" timeOffset="108777.08">20066 13631 0,'0'0'0,"42"-42"0,1 21 0,-22-21 16,0 20-16,0 1 0,-21 0 0,0 0 15,0 0-15,0 0 0,-21 21 16,0 0-16,0 0 0,-22 0 16,1 0-16,0 0 0,-1 0 0,22 21 15,-21 0-15,-1-21 0,1 21 16,21 0-16,0 0 0,21 1 15,0-1-15,0 0 16,0 0-16,42-21 0,-21 21 16,22 0-16,-1-21 0,0 22 15,-21-1-15,22 0 0,-1 0 16,0 0-16,1 0 0,-22 1 0,21-1 16,-42 0-16,0 0 0,0 0 15,0 0-15,0 1 0,-21-22 0,0 0 16,-21 21-16,-1-21 0,1 0 15,0 0-15,-22 0 0,22 0 0,-1 0 16,1 0-16,0 0 0,-1 0 16,22 0-16,0-21 0,0 21 0,42 0 31,21 0-31,-20-22 16,20 22-16,0 0 0,1 0 0,-1-21 15,21 0-15,-20 21 0,-1-21 16</inkml:trace>
  <inkml:trace contextRef="#ctx0" brushRef="#br1" timeOffset="109096.29">20659 13568 0,'0'0'0,"0"-21"0,21 0 0,-21-1 16,0 44 15,0-1-15,0 21-16,0-21 0,0 22 0,0-1 15,0 0-15,0 1 0,0-1 0,0 21 16,0-20-16,0 20 0,0 1 16,-21-1-16,21 1 0,-22-1 0,1 1 15,0 20-15,0-20 0,-21-1 16,20 22-16,1-21 0,-21-22 0,21 21 16,0-20-16,-22-1 0,43 0 0,-21 1 15,0-22-15,21 0 0,-21-21 16,21-21-1,21 0 1,0 0-16,0-22 0,0 1 16,1 0-16,-1-1 0,0-20 0,0-1 15,21 1-15,-20-22 0</inkml:trace>
  <inkml:trace contextRef="#ctx0" brushRef="#br1" timeOffset="109385.05">20595 13780 0,'0'-43'16,"0"86"-16,0-107 0,-21 22 0,21 21 0,0-22 15,0 22-15,0 0 0,0 0 16,0 0-16,0-1 0,21 22 0,0-21 16,0 21-16,1 0 0,20 0 0,-21 0 15,21 0-15,1 0 16,-22 0-16,21 21 0,-21 1 0,1-1 16,-1 0-16,-21 0 0,0 21 15,0-20-15,0-1 0,-21 21 0,-22-21 16,22 0-16,-21 1 0,21-1 0,-22 0 15,1-21-15,0 21 0,20-21 16,-20 0-16,21 0 0,0 0 0,42 0 31,0 0-15,0 0-16,22 0 0,-22-21 16,21 21-16,-21 0 0,22-21 15</inkml:trace>
  <inkml:trace contextRef="#ctx0" brushRef="#br1" timeOffset="110196.3">21209 13589 0,'0'0'0,"21"-21"0,-21 0 0,0 0 0,0-1 15,0 1-15,0 0 16,-21 21-16,0 0 16,0 0-16,-22 21 0,22 0 0,0 1 15,0-1-15,0 0 0,-1 0 16,1 21-16,0-20 0,0 20 0,21-21 15,0 0-15,0 0 0,0 1 16,0-1-16,0 0 0,21 0 16,0 0-16,0-21 0,1 0 0,-1 0 15,0 0-15,0 0 0,0 0 16,0 0-16,1 0 0,-1-21 0,0 0 16,0 0-16,-21 0 0,21-1 15,0 1-15,-21 0 0,22-21 0,-22 21 16,0-1-16,0 1 0,0 0 15,0 0-15,0 42 32,0 0-17,0 0-15,0 1 0,0-1 0,0 0 16,0 0-16,0 0 0,0 0 16,0 1-16,21-1 0,0 0 0,0-21 15,0 21-15,0-21 0,1 0 0,-1 0 16,0 0-16,0 0 0,0 0 15,0 0-15,1-21 0,-1 0 0,0 0 16,0-1-16,-21 1 0,0-21 16,0 21-16,0-22 0,21 22 0,-21-21 15,0 21-15,0 0 16,-21 42 15,21 0-31,0 0 0,0 21 16,-21-20-16,21-1 0,-21 0 0,0 21 15,21-21-15,0 1 16,0-1-16,0 0 0,-22-21 0,22 21 16,0-42 15,0 0-31,0 0 16,0-1-16,22 1 0,-1 0 15,0-21-15,0 21 0,0-22 0,0 22 16,22 0-16,-22-21 0,21 20 15,-21 1-15,22 21 0,-22-21 16,21 21-16,-21 0 0,1 0 16,-1 0-16,0 21 0,-21 0 0,21 1 15,-21-1-15,0 21 0,0-21 0,0 0 16,0 22-16,-21-22 0,0 0 16,21 21-16,-21-20 0,-1-1 0,1-21 15,21 21-15,0 0 0,-21-21 16,0 21-16,21-42 31,0 0-31</inkml:trace>
  <inkml:trace contextRef="#ctx0" brushRef="#br1" timeOffset="110808.95">22077 13081 0,'0'0'0,"0"-21"16,0 0-16,0 42 31,21 0-31,0 0 15,0 0-15,0 1 0,1-1 16,-1 21-16,0-21 0,0 0 16,0 1-16,0-1 0,22 0 0,-22 0 15,0 0-15,21 0 0,1-21 16,-22 0-16,21 22 0,-21-22 0,1 0 16,-1 0-1,-42 0 1,-1 0-16,1 0 0,0 0 15,0 0-15,0 0 0,0 21 16,-1 0-16,-20 21 0,21 1 16,0-22-16,-22 21 0,22 0 0,-21 1 15,21-1-15,-22 0 0,22 1 16,0-22-16,0 0 0,0 21 16,0-20-16,-1-22 0,22 21 0,0 0 15,0 0-15,-21-21 31,0 0-31,0 0 16</inkml:trace>
  <inkml:trace contextRef="#ctx0" brushRef="#br1" timeOffset="112260.99">529 15896 0,'0'0'0,"-21"0"0,0 0 15,0 21 1,42-21 0,0 0-16,0 0 15,0 0-15,22 0 0,-22 0 16,21 0-16,0-21 0,-20 21 16,20-21-16,-21 0 0,21 21 15,-20-21-15,-1 21 0,-21-21 16,0-1-1,-21 1-15,-1 21 0,1 0 16,-21 0-16,0 0 0,-1 0 16,1 0-16,-22 0 0,22 21 0,0-21 15,-1 22-15,1-1 0,21-21 16,-21 21-16,42 0 0,0 21 16,0-20-16,0-1 0,0 0 0,0 0 15,21 0-15,21 0 0,-21-21 16,22 22-16,-1-22 0,0 0 15,1 0-15,-1 0 0,0 0 16,1 0-16,-22 0 0,21 0 16,-63 0 15,-21 21-31,20-21 0,-41 21 16,21 0-16,-1 0 0,-20 22 15,20-22-15,1 0 0,0 21 0,21-21 16,-1 1-16,1 20 0,0-21 15,21 0-15,0 0 0,0 1 16,0-1-16,0 0 0,21-21 0,0 21 16,1-21-16,20 0 0,-21 0 15,21 0-15,-20 0 0,20 0 16,0 0-16,1 0 0,-1 0 16,0-21-16,1 0 0,-1 21 15</inkml:trace>
  <inkml:trace contextRef="#ctx0" brushRef="#br1" timeOffset="112904.62">1460 16023 0,'0'0'0,"0"-21"0,0 0 0,0 0 15,-21 0-15,-21 21 16,21 0-16,-22 0 0,22 0 0,-21 0 16,0 0-16,-1 21 0,1 0 0,0 0 15,20 0-15,-20 22 16,0-22-16,21 21 0,-1-21 0,1 22 15,21-22-15,0 21 0,0-21 16,0 0-16,0 1 0,0-1 16,21-21-16,1 0 0,-1 0 15,0 0-15,21 0 0,-21-21 16,22 21-16,-1-22 0,0 1 0,1 0 16,-1 0-16,0 0 0,-20 0 15,20-22-15,-21 22 0,0 0 16,-21 0-16,0 0 0,0-1 0,0 1 15,-21 21 17,21 21-32,0 1 0,-21-1 15,21 21-15,0-21 0,0 22 16,0-1-16,0 0 0,0 1 0,0 20 16,0-21-16,0 22 0,0-1 15,0 1-15,0-1 0,21 22 0,-21-21 16,21 20-16,0 1 0,1-22 15,-1 22-15,0-21 0,0 20 16,0 1-16,0-22 0,-21 22 0,0 0 16,0-22-16,0 1 0,0-22 15,-21 22-15,0-22 16,0-21-16,-21 21 0,20-42 0,-20 22 16,0-22-16,-1 0 0,1 0 15,0-22-15,-22 1 0,22-21 16,0 0-16,-1-22 0,22 22 0,-21-22 15,21-20-15,21 20 0,0 1 16,0-1-16,0-21 0,0 22 16,21-22-16,0 22 0,0-22 0,21 22 15,-20-1-15,41-21 0,-21 22 16,1 21-16,-1-22 0,22 22 0,-22-1 16,0 1-16,1 0 15,-22 21-15,21-22 0,-21 22 0,0 0 16</inkml:trace>
  <inkml:trace contextRef="#ctx0" brushRef="#br1" timeOffset="113204.45">1947 16150 0,'0'21'15,"0"1"1,21-22 31,1 0-47,-22-22 15,0 1 1,-22 21 0,1 0-16,0 0 15,21 21 1,0 1-1,0-1 1,0 0-16,0 0 16</inkml:trace>
  <inkml:trace contextRef="#ctx0" brushRef="#br1" timeOffset="113464.3">1926 16574 0,'0'0'0,"0"21"32,21-21-32,-21-21 15,21-1-15,1 22 16,-22-21 0,0 42 15,-22-21-31,1 22 15,21-1-15,0 0 32</inkml:trace>
  <inkml:trace contextRef="#ctx0" brushRef="#br1" timeOffset="113965.01">3514 16087 0,'0'0'15,"42"-21"-15,-21-1 0,0-20 0,0 21 16,-21 0-16,-21 42 31,-21 0-31,21 0 0,-22 22 0,22-1 16,-21 0-16,0 1 0,-1-1 15,1 21-15,0 1 0,-1-22 0,1 22 16,21-22-16,-22 22 0,1-1 16,21-21-16,0 1 0,0-1 15,-1 0-15,22-20 0,0-1 16,0 0-16,-21 0 0,42-42 31,-21 0-31,22 0 16,-1-22-16,-21 22 0,21-21 0,0 21 15</inkml:trace>
  <inkml:trace contextRef="#ctx0" brushRef="#br1" timeOffset="114252.85">3873 16044 0,'0'0'0,"43"-21"0,-22 21 16,-42 21 0,0 1-1,-1-1-15,-20 21 0,21 0 0,-21-20 16,-1 20-16,1 21 0,0-20 16,-22-1-16,22 0 0,-22 22 0,22-22 15,-22 22-15,22-22 0,-21 22 16,20-22-16,22 0 0,-21 1 0,21-22 15,-1 21-15,1-21 0,0 0 16,21 1-16,21-22 47,0-22-47,1 1 0,-1 0 0,0 0 16,0 0-16,0 0 0</inkml:trace>
  <inkml:trace contextRef="#ctx0" brushRef="#br1" timeOffset="114508.7">4043 16447 0,'0'0'16,"0"42"0,0-21-16,-21 0 15,21 0-15,-22 1 0,1 20 16,21-21-16,-21 0 0,0 0 15,0 22-15,21-22 0,-21 0 0,-1 0 16,1 0-16,21 1 0,0-44 47,21 22-47,-21-21 0,22 0 0,-22-21 16,21 21-16,0-1 0</inkml:trace>
  <inkml:trace contextRef="#ctx0" brushRef="#br1" timeOffset="115168.33">4127 16425 0,'22'0'31,"-1"0"-31,0-21 16,0 21-16,-21-21 16,21 0-16,-21 0 15,0 0-15,-21 21 32,0 0-32,0 0 0,0 0 15,-1 0-15,1 0 0,0 21 16,-21 0-16,21 0 0,-1-21 0,1 21 15,21 0-15,0 1 0,-21-1 16,21 0-16,0 0 0,0 0 16,21-21-16,-21 21 0,21 1 15,1-22-15,20 21 0,-21-21 0,0 21 16,0 0-16,1-21 0,-1 21 16,0 0-16,0-21 0,0 22 0,-21-1 15,0 0-15,0 0 16,-21-21-16,0 21 15,0-21-15,-22 0 0,22 0 16,-21 0-16,0 0 0,-1 0 0,1 0 16,21 0-16,-22 0 0,22 0 15,0 0-15,0 0 0,21-21 16,-21 21-16,21-21 0,21 21 16,0-21-16,21 21 15,-20-21-15,20 21 0,0-22 0,-21 22 16,22-21-16,-1 0 0,0 21 15</inkml:trace>
  <inkml:trace contextRef="#ctx0" brushRef="#br1" timeOffset="115528.12">4530 16425 0,'0'0'0,"0"-21"0,21-42 31,-21 84 0,0 21-15,0-21-16,21 1 0,-21 20 0,0-21 15,0 21-15,0 22 0,0-22 16,0 22-16,0-1 0,0 22 0,0-22 16,21 22-16,-21 0 15,0-1-15,0 1 0,0 0 0,0 21 16,0-22-16,0 22 0,0-21 15,0-1-15,-21-20 0,0-1 16,21 1-16,-21-22 0,21 1 0,0-22 16,-22 0-16,22-42 15,0 0-15,0-1 16,0-20-16,0 0 0,22-1 16,-1 1-16,0-43 0,-21 22 0,21-1 15,0-20-15,0 20 0,-21-20 16</inkml:trace>
  <inkml:trace contextRef="#ctx0" brushRef="#br1" timeOffset="115816.96">4678 16679 0,'-21'-21'0,"42"42"0,-64-63 0,43 21 16,-21 0-16,21 0 0,0-1 16,0 1-16,0 0 0,0 0 0,0 0 15,0 0-15,21-1 0,1 22 16,20-21-16,-21 0 0,21 21 15,1 0-15,-1 0 0,-21 0 0,22 0 16,-1 0-16,-21 21 0,21 0 16,-20 22-16,-22-22 0,0 0 0,0 0 15,0 22-15,0-22 0,-22 0 16,1 21-16,-21-21 0,0 1 16,-1-1-16,1 0 0,0 0 0,-1 0 15,-20 0-15,42-21 0,-22 0 16,22 0-16,0 0 0,0 0 15,21-21-15,21 0 16,0 0-16,21 0 0</inkml:trace>
  <inkml:trace contextRef="#ctx0" brushRef="#br1" timeOffset="116913.4">5440 16531 0,'21'-21'16,"0"21"-16,0-21 0,0 0 16,1 21-16,-1-21 0,-21-1 15,0 1-15,0 0 0,0 0 16,0 0-16,0 0 16,0-1-16,0 1 0,-21 21 0,-1-21 15,1 21-15,0 0 0,-21 0 16,21 0-16,-1 0 0,-20 21 0,21-21 15,-21 21-15,20 1 0,-20 20 16,21-21-16,0 0 0,0 22 16,-1-22-16,1 21 0,21-21 15,-21 0-15,21 22 0,0-22 0,0 0 16,0 0-16,0 0 0,21-21 16,0 22-16,1-22 0,-1 0 15,21 0-15,-21-22 0,22 22 16,-22-21-16,21 0 0,0 0 0,1 0 15,-1 0-15,0-1 0,-20 1 16,20 0-16,-21 0 0,0 0 0,0-22 16,-21 22-16,0 0 0,0-21 15,0 21-15,0-1 0,0 44 47,0-1-47,-21 0 0,21 0 0,-21 0 16,21 0-16,0 1 0,0 20 15,0-21-15,0 0 0,0 0 16,0 1-16,21-22 0,0 0 16,22 0-16,-22 0 0,21 0 0,-21 0 15,22 0-15,-1 0 0,-21 0 16,22 0-16,-1-22 0,-21 1 0,21 0 16,-20 0-16,-1 0 0,0 0 15,0-1-15,-21 1 0,0 0 0,0 0 16,0 0-16,0 0 0,0-1 15,0 1 1,0 42 0,-21 1-16,21-1 15,0 0-15,0 0 0,-21 0 0,21 0 16,0 22-16,-21-22 0,21 0 16,0 0-16,0 0 0,-22 1 0,22-1 15,-21-21-15,21 21 0,0 0 16,0-42 15,0 0-31,0 0 16,0-1-16,0 1 0,0 0 15,21 0-15,1-21 0,-1 20 16,0-20-16,0 21 0,21 0 16,-20-22-16,20 22 0,-21 0 0,21 0 15,1 21-15,-22 0 0,21 0 16,1 0-16,-1 0 0,-21 21 0,0 0 15,0 0-15,1 22 0,-22-22 16,0 0-16,0 21 0,0-20 0,0 20 16,0-21-16,-22 21 0,1-20 15,0-1-15,21 0 0,-21 0 0,21 0 16,-21 0-16,21-42 31,0 0-15,0 0-16,21-21 0</inkml:trace>
  <inkml:trace contextRef="#ctx0" brushRef="#br1" timeOffset="117272.74">7218 15515 0,'0'0'0,"0"-21"0,0 0 15,21 21-15,0-21 0,21 21 16,-20 0-16,-1 0 0,21-21 15,0 21-15,1 0 0,20 0 0,1-22 16,-22 22-16,22 0 0,-22 0 16,0 0-16,1 0 0,-22 0 0,0 0 15,-42 22 1,0-22-16,-22 0 16,1 0-16,0 21 0,-1-21 0,1 0 15,0 0-15,-1 0 0</inkml:trace>
  <inkml:trace contextRef="#ctx0" brushRef="#br1" timeOffset="117585.08">7345 15452 0,'-43'0'0,"128"0"16,-127 0-16,-22 0 0,22 21 0,21-21 16,0 0-16,21 21 0,-22-21 0,1 0 15,0 21-15,0-21 0,21 21 0,-21-21 16,0 22-16,21-1 0,-22 0 0,22 0 16,0 0-16,0 22 15,0-1-15,-21 0 0,21 1 0,-21-1 16,21 21-16,-21 1 0,0-1 15,21 22-15,-21-21 0,-1-1 0,1 1 16,0-1-16,0 1 0,0-1 16,0 1-16,21-1 0,0 1 0,0-1 15,0 1-15,0-1 0,0-21 16,21 1-16,0-1 0,0 0 0,0 1 16,0-22-16,22 21 0,-22-21 15,21-21-15,1 22 0,-22-22 0,21 0 16,0 0-16,1 0 15,-1 0-15,22-43 0,-22 43 16,0-42-16,1 21 0,-22 0 16,21-22-16,-21 1 0,0 0 0</inkml:trace>
  <inkml:trace contextRef="#ctx0" brushRef="#br1" timeOffset="117893.08">7768 15981 0,'0'0'0,"0"-21"0,0 0 0,0-1 16,-21 22-16,21-21 15,-21 21-15,0 0 0,-1 0 0,1 21 16,0 1-16,0-1 0,-21 21 16,20-21-16,1 22 0,0-1 0,0 0 15,0 22-15,0-22 0,21 0 16,-22 1-16,22-1 0,-21 0 0,21 1 15,0-22-15,0 21 0,0-21 16,0 1-16,0 20 0,21-21 16,1 0-16,-1-21 0,0 0 15,21 0-15,1 0 0,-1 0 0,0 0 16,1 0-16,-1-21 16,21 0-16,-20 0 0,-1 0 0,22-1 15,-22-20-15,0 21 0</inkml:trace>
  <inkml:trace contextRef="#ctx0" brushRef="#br1" timeOffset="118560.08">8170 16320 0,'0'-22'16,"0"-20"-16,-42 190 0,84-232 0,-42-1 0,0 64 0,0 0 0,-21 21 31,0 0-31,0 21 16,0 0-16,-1 0 0,1 21 0,21-20 16,0-1-16,-21 21 0,21-21 15,0 0-15,0 22 0,0-22 0,0 0 16,0 0-16,0 0 15,21-21-15,0 0 16,1 0-16,-1 0 0,0 0 16,0 0-16,0 0 15,-21-21-15,0 0 0,0 0 16,0 0-16,0 0 16,0-1-16,-21 1 0,0-21 0,21 21 0,0 0 15,0-1-15,0 1 0,0 0 16,0-21-16,0 21 0,0-1 0,21 1 15,0 0-15,0 21 0,1-21 16,-1 0-16,21 21 0,-21 0 0,0 0 16,1 0-16,20 0 15,-21 21-15,0 0 0,0 0 0,1 22 16,-1-22-16,0 21 0,-21-21 0,0 22 16,0-22-16,0 21 0,0-21 15,0 0-15,0 1 0,-21 20 0,21-21 16,0 0-16,-21-21 15,21 21-15,-22-21 32,22-21-32,0 0 0,0 0 15,0 0-15,0-22 16,0 22-16,0 0 0,22 0 16,-1-21-16,0 20 0,0-20 15,0 0-15,22 21 0,-22-22 0,0 22 16,21 0-16,-21 0 0,22 21 0,-22 0 15,0 0-15,0 0 0,0 21 16,-21 0-16,0 0 0,0 0 0,0 22 16,0-22-16,0 21 0,0 1 15,0-22-15,0 21 0,0-21 0,0 0 16,-21 22-16,21-22 0,-21 0 16,21 0-16,21-21 31,0-21-31,1 0 15,-1 21-15,-21-21 0,21 0 16,0-22-16</inkml:trace>
  <inkml:trace contextRef="#ctx0" brushRef="#br1" timeOffset="118821.08">9165 15939 0,'0'0'16,"21"-22"-16,-21-20 0,0 21 0,0 0 0,0 0 15,0-1-15,0 44 31,0-1-31,-21 0 16,21 21-16,0 1 0,0-1 0,-21 0 16,21 22-16,0-22 0,0 0 15,-21 22-15,0-22 0,21 1 16,0-1-16,0 0 0,0-21 0,0 22 16,0-22-16,0 0 0,0 0 15,21-21-15,0 0 16,0 0-16,0 0 0,0 0 15,1-21-15,-1 21 0,0-21 0,0 0 16,-21 0-16,0-1 0,0 1 0</inkml:trace>
  <inkml:trace contextRef="#ctx0" brushRef="#br1" timeOffset="119001.07">8996 16150 0,'0'0'0,"0"21"47,21-21-47,0 0 0,0 0 0,22 0 16,-22 0-16,21 0 0,-21 0 15,22 0-15,-22 0 0,0 0 0,0 0 16,0-21-16,0 21 0,1 0 16,-22-21-16</inkml:trace>
  <inkml:trace contextRef="#ctx0" brushRef="#br1" timeOffset="119965.08">9885 16425 0,'0'0'0,"0"-21"16,21 21-16,-21-21 0,21 0 0,-21 0 15,0 0-15,0-1 0,0 1 16,0 0-16,0 0 0,0 0 15,0-22-15,0 22 0,0-21 0,0 21 16,-21-22-16,0 22 0,0 0 16,-1 0-16,1 0 0,0 0 0,-21 21 15,21 0-15,-1 0 0,-20 21 16,21 0-16,0 0 0,0 0 0,-22 0 16,22 22-16,0-1 15,0-21-15,0 22 0,21 41 16,-22-41-16,22-22 0,0 21 15,0-21-15,0 0 0,0 1 0,0-1 16,22 0-16,-1-21 0,0 0 16,0 0-16,21 0 0,-20 0 15,-1 0-15,0 0 0,21-21 0,-21 21 16,1-21-16,-1-1 0,0 1 16,0 0-16,0 0 0,0-21 0,1 20 15,-1-20-15,0 21 0,-21-21 16,0-1-16,21 22 0,-21 0 0,21 0 15,-21 0-15,0 42 32,0 0-32,0 0 15,0 0-15,-21 22 0,21-22 0,0 21 16,0-21-16,0 0 0,0 22 16,0-22-16,0 0 0,21 0 0,0 0 15,1-21-15,-1 22 0,21-22 0,-21 0 16,22 0-16,-22 0 0,21 0 15,0 0-15,-20 0 0,20-22 0,-21 22 16,0-21-16,22 0 0,-22 0 16,-21 0-16,21 0 0,-21-22 15,21 22-15,-21-21 0,0 21 16,21-1-16,-21-20 0,0 21 0,0 0 16,0 0-16,0 42 31,0 0-31,0 0 0,0 21 15,0-20-15,0-1 0,-21 21 0,21-21 16,0 0-16,0 1 0,0-1 16,0 0-16,0 0 0,0 0 15,0 0 1,21-21 0,0 0-1,-21-21 16,0 0-15,0 0-16,0 0 0,0 0 16,0-1-16,0 1 0,0 0 15</inkml:trace>
  <inkml:trace contextRef="#ctx0" brushRef="#br1" timeOffset="120185.07">10520 15854 0,'0'0'0,"-21"0"15,21-21-15,-22 21 16,22-21-16,-21 21 16,42 0 15,1 21-16,-22 0-15,21-21 0,0 21 16</inkml:trace>
  <inkml:trace contextRef="#ctx0" brushRef="#br1" timeOffset="120649.09">10816 16023 0,'0'0'0,"0"21"0,0 1 15,0-1 1,0 0-16,0 0 0,0 0 15,0 22-15,0-22 0,0 0 16,0 0-16,0 0 0,0 0 0,0 22 16,-21-22-16,21 0 0,0 0 15,0 0-15,0 1 0,-21-1 16,21 0 0,-21-21-16,-1 0 31,22-21-31,0 0 0,0-1 15,0-20-15,0 21 0,0 0 16,0-22-16,22 1 0,-1 21 16,21-21-16,-21-1 0,22 1 0,-22 0 15,21 20-15,22-20 0,-22 21 16,0 0-16,1 21 0,-1 0 0,0 0 16,1 0-16,-1 21 0,-21 0 15,21 0-15,-20 0 0,-22 22 0,0-1 16,0-21-16,0 22 0,0-1 15,0 0-15,-22-21 0,22 22 16,-21-22-16,0 0 0,0 0 16,0 0-16,0 1 0,-1-22 0,22 21 15,0-42 17,22-1-32,-1 1 15,0 21-15,0-21 0</inkml:trace>
  <inkml:trace contextRef="#ctx0" brushRef="#br1" timeOffset="121012.05">11832 16044 0,'0'0'15,"21"-21"-15,0 0 0,-21 0 16,0 0-16,0 0 0,-21-1 16,0 22-16,0 0 0,0 0 15,-22 0-15,22 0 0,-21 0 0,21 22 16,0-1-16,-22 0 0,22 0 15,0 0-15,21 22 0,0-22 0,0 0 16,0 0-16,0 0 0,0 0 16,0 1-16,21-22 0,0 21 15,0-21-15,1 21 0,-1 0 0,21-21 16,-21 21-16,0-21 0,1 21 0,20-21 16,-21 22-16,0-22 0,-21 21 15,21 0-15,1 0 16,-22 0-16,-22-21 15,1 0-15,0 21 0,0-21 16,0 0-16,0 0 0,-22 0 0,22 0 16,0 0-16,-21 0 0,20 0 15,-20 0-15,21 0 0,0 0 0,21-21 32,0 0-32</inkml:trace>
  <inkml:trace contextRef="#ctx0" brushRef="#br1" timeOffset="121541.08">12996 15515 0,'0'0'0,"21"-21"0,43-64 31,-64 64-31,0 0 0,0 0 16,0 0-16,-21 21 15,0 0-15,-1 0 0,1 21 16,0 0-16,0 0 0,-21 0 0,20 22 16,-20-1-16,0 0 15,21 22-15,-22-22 0,1 22 0,0-1 16,-1 22-16,-20 0 0,20-1 15,1 1-15,-21 0 0,20-1 0,1 1 16,0 21-16,20-22 0,1 22 16,0-21-16,21 0 0,0-1 0,0 1 15,21-22-15,0 1 0,22-22 16,-22 1-16,42-1 0,-20 0 0,-1-21 16,22-21-16,-1 0 0,1 0 15,-22 0-15,21 0 0,1-21 0,-22 0 16,1 0-16,20 0 0,-21-22 0</inkml:trace>
  <inkml:trace contextRef="#ctx0" brushRef="#br1" timeOffset="122088.67">13271 15875 0,'0'0'0,"22"-21"0,-1 0 0,0 0 16,-21-1-16,21 1 0,-21 0 15,0 42 17,-21 0-32,0 1 0,0 20 0,-1 0 15,22 1-15,-21-1 0,0 21 16,0-20-16,0-1 0,0 0 0,-1 1 16,1-1-16,0 0 0,21-20 15,0-1-15,0 0 0,0 0 0,0 0 16,21-21-1,0 0-15,1 0 0,-1 0 16,0 0-16,0-21 0,0 21 0,0-21 16,1 0-16,-22 0 0,21-1 15</inkml:trace>
  <inkml:trace contextRef="#ctx0" brushRef="#br1" timeOffset="122272.82">12996 16150 0,'0'0'0,"0"21"0,21-21 47,1 0-47,20 0 16,-21 0-16,0 0 0,22 0 16,-22-21-16,21 21 0,-21-21 0,22 0 15,-22 21-15,0-21 0,0 21 0</inkml:trace>
  <inkml:trace contextRef="#ctx0" brushRef="#br1" timeOffset="122620.09">13441 16129 0,'0'0'0,"21"0"0,-21 21 0,21-21 16,-21 21 0,21-21-16,0 0 15,1 0-15,-1-21 16,21 21-16,-21-21 0,0 0 0,1 0 15,20 0-15,-21-1 0,0 1 0,0 0 16,-21 0-16,0 0 16,0 0-16,0-1 0,-21 22 15,0 0 1,0 0-16,0 0 0,0 22 0,-1-1 16,-20 21-16,42-21 0,-21 22 15,0-1-15,0-21 0,21 21 0,0 1 16,0-22-16,0 21 0,0-21 15,0 1-15,0-1 0,0 0 0,21-21 16,0 21-16,0-21 16,0 0-16,0 0 0,1 0 0,-1 0 15,21 0-15,-21 0 0,0-21 16,22 21-16,-22-21 0,0 0 0,0-1 16</inkml:trace>
  <inkml:trace contextRef="#ctx0" brushRef="#br1" timeOffset="123356.37">13991 16023 0,'0'0'0,"21"-21"0,-21 0 0,0 0 16,21 0-16,1 21 15,-1-22-15,0 22 0,0 0 0,21 0 16,-20 0-16,-1 0 0,21 0 16,-21 0-16,22 22 0,-22-1 0,0 0 15,0 0-15,0 0 0,-21 22 16,0-22-16,0 21 0,0 0 0,-21-20 15,21 20-15,-42-21 0,21 0 0,-1 0 16,-20 1-16,21-1 0,0 0 16,0-21-16,-1 21 0,1-21 0,21-21 31,21 0-15,1 0-16,20-1 15,-21 1-15,0 0 0,0-21 0,22 21 16,-22-22-16,0 22 0,0-21 15,0 21-15,1-22 0,-1 22 0,0 0 16,-21 0-16,21 0 0,-21-1 16,0 44-1,-21-1 1,0 0-16,0 0 0,21 21 0,-22-20 16,22 20-16,-21 0 0,21-21 0,0 22 15,0-1-15,0-21 0,0 0 16,0 22-16,0-22 0,21-21 0,22 21 15,-22 0-15,0-21 16,0 0-16,22 0 0,-22 0 0,21 0 16,-21 0-16,22-21 0,-22 0 15,21 21-15,-21-21 0,0 0 0,1-1 16,-1-20-16,0 21 0,-21-21 16,0-1-16,21 1 0,-21-22 0,0 22 15,0 0-15,0-1 0,21 1 0,-21 0 16,0-1-16,0 1 0,0 21 15,0 0-15,0 0 0,0-1 0,0 44 47,0-1-47,0 0 0,0 0 16,0 21-16,0 1 0,0-1 0,0 22 16,0-22-16,-21 0 0,0 22 15,21-22-15,-21 0 0,21 1 0,0-22 16,0 42-16,0-41 15,0-1-15,0 0 0,21-21 16,0 0-16,0 0 0,0 0 0,1 0 16,20-21-16,-21 0 15,0-1-15,-21 1 0,0 0 16</inkml:trace>
  <inkml:trace contextRef="#ctx0" brushRef="#br1" timeOffset="123552.58">14711 16066 0,'0'0'0,"-21"0"0,42 0 47,0 0-47,0 0 0,0 0 16,22 0-16,-22-22 0,21 22 0,0 0 15,1 0-15,-22 0 16,21-21-16,1 21 0,-1-21 0,0 0 0,-21 21 15,22-21-15,-22 21 0</inkml:trace>
  <inkml:trace contextRef="#ctx0" brushRef="#br1" timeOffset="123865.21">15663 15642 0,'0'0'0,"-21"0"32,21 21-17,-21 1-15,0-1 0,0 0 16,-1 0-16,22 21 0,-21-20 16,0 20-16,21 0 0,-21 1 0,21-1 15,-21 0-15,21 1 0,0-1 16,0 0-16,0 1 0,0-22 0,0 21 15,21-21-15,0 0 0,-21 1 16,21-22-16,0 21 0,1-21 0,-1 0 16,0 0-16,21 0 0,-21 0 15,1 0-15,-1-21 0,21-1 0,-21 1 16,0 0-16,-21 0 0</inkml:trace>
  <inkml:trace contextRef="#ctx0" brushRef="#br1" timeOffset="124144.07">16108 15663 0,'0'0'15,"21"0"17,0 0-32,-21 22 0,21-1 0,-21 0 15,21 0-15,-21 0 0,22 0 16,-22 1-16,0 20 0,0 0 0,0-21 15,0 22-15,0-1 16,0 0-16,0-20 0,0 20 0,-22 0 16,1-21-16,0 1 0,0-1 15,0 0-15,0 0 0,21 0 0,-22-21 16,1 0-16,21 21 0,0-42 31</inkml:trace>
  <inkml:trace contextRef="#ctx0" brushRef="#br1" timeOffset="125088.16">16595 16277 0,'21'0'62,"0"0"-46,-21-21 31,-21 21 0,0 0-32,-1 0 1,22-21 0,0 0-1,22 21-15,-22-21 16,21 21-16,-21-22 0,21 22 15,0 0-15,-21-21 0,21 21 16,0 0 0,-21 21-1,0 1-15,0-1 0,0 0 16,-21 0-16,0-21 16,21 21-16,-21-21 0,0 0 0,21 21 15,-21-21-15,-1 0 16,1 0-1,21-21 1,0 0 0,0 0-16,0 0 15,21 21 1,1-21-16,-1 21 16,-21-22-16,21 22 0,0 0 15,0 0-15,0 0 16,1 0-16,-22 22 15,0-1-15,0 0 16,0 0-16,-22 0 0,1 0 16,0-21-16,0 22 0,0-1 0,0 0 15,-1-21-15,22 21 0,-21-21 16,0 0-16,21-21 47,0 0-47,0 0 0,21 21 15,0-22-15,1 1 0,-1 0 16,0 21-16,0 0 16,0 0-16,-21 21 15,0 0 1,0 22-16,0-22 16,0 0-16,0 0 0,-21 22 0,-21-22 15,21 21-15,-22-21 0,1 22 0,0-22 16,-1 0-16,1 21 0,-22-21 15,22 1-15,-21-1 0,20 0 16,1 0-16,0-21 0,20 0 16,1 0-16,0 0 0,0-21 0,21 0 15</inkml:trace>
  <inkml:trace contextRef="#ctx0" brushRef="#br1" timeOffset="125933.09">17293 15431 0,'0'21'16,"-21"-21"-16,0 21 15,0 0-15,21 0 31,21-21-15,0 0 0,0 0-16,0 0 0,0-21 15,1 21-15,-22-21 16,0 0-16,0 0 16,0-1-16,-22 22 15,1 0 1,0 0-1,0 22 1,21-1-16,-21 0 16,21 0-16,0 0 15,0 0-15,21-21 16,0 0 0,0 0-16,0 0 0,1 0 15,-1-21-15,0 21 0,0-21 16,-21 0-16,21 21 0,-21-21 0,21 0 15,-21-1-15,0 1 16,0 0-16,0 0 0,-21 0 16,0 21-16,0 0 15,0 21-15,0 0 0,21 0 16,-22 0-16,1 1 0,21 20 16,-21-21-16,0 21 0,21-20 15,0 20-15,-21-21 0,21 21 0,0-20 16,0-1-16,0 0 0,0 0 15,0 0-15,21 0 0,0-21 16</inkml:trace>
  <inkml:trace contextRef="#ctx0" brushRef="#br1" timeOffset="126517.04">17843 15748 0,'0'0'0,"0"-42"31,0 63 1,-21 0-32,21 0 15,0 22-15,-21-22 0,0 21 16,21 0-16,-21 1 0,21-1 0,0 0 15,-21 1-15,-1-1 0,22 0 16,-21 1-16,0-22 0,21 21 0,0-21 16,-21 1-16,0-1 15,21 0-15,0-42 32,0 0-32,0-1 0,21 1 15,0 0-15</inkml:trace>
  <inkml:trace contextRef="#ctx0" brushRef="#br1" timeOffset="126997.05">17992 15981 0,'0'0'0,"21"-21"16,0 0-16,0 21 0,0-22 0,-42 44 31,0-22-15,0 21-16,0 21 0,-1-21 15,1 0-15,0 22 0,0-22 16,0 21-16,0-21 0,-1 22 0,1-22 15,0 21-15,0-21 0,0 1 0,21-1 16,0 0-16,-21-21 0,21 21 16,-22-21-16,22-21 31,0 0-15,22 0-16,-1-1 0,0 1 0,-21 0 15,21-21-15,0 21 0,0-22 16,1 22-16,-22-21 0,21 21 0,0-1 15,0 1-15,-21 0 0,21 0 16,-21 0-16,21 21 0,1 0 16,-1 0-16,-21 21 15,21 0-15,0 0 0,-21 0 0,21 22 16,0-22-16,1 0 0,-22 21 16,21-20-16,0-1 0,0 0 15,0 0-15,-21 0 0,21 0 0,1 1 16,-1-22-16,-21 21 0,21-21 15,0 0-15,0 0 0,0 0 16,-21-21 0,22 21-16,-1-22 0,-21 1 0,0 0 15,0-21-15,0 21 0,21-22 16,-21 1-16,0 0 0,21-1 0,-21 1 16</inkml:trace>
  <inkml:trace contextRef="#ctx0" brushRef="#br1" timeOffset="127220.88">18478 15748 0,'22'-42'16,"-22"21"-16,-43 148 0,64-191 0,1-21 15,-22 64-15,0 42 32,0 1-32,-22 20 0,1-21 15,21 0-15,-21 22 0,0-1 0,21 0 16,-21 1-16,0-1 0,21 0 16,-22 1-16,22-1 0,-21 0 0,21-21 15,-21 22-15,21-22 0,0 0 16,0 0-16,0 0 0,0 1 15,21-22 1,0 0-16,1-22 0,-1 22 16,0-21-16,0 0 0,0 0 0,0 0 15</inkml:trace>
  <inkml:trace contextRef="#ctx0" brushRef="#br1" timeOffset="127600.7">18669 16023 0,'0'21'31,"0"1"-15,21-1-1,0-21-15,0 0 0,1 0 16,-1 0-16,0 0 0,0 0 16,0 0-16,0-21 0,1-1 15,-1 22-15,0-21 0,-21 0 16,0 0-16,0 0 0,0 0 15,0-1-15,0 1 16,-21 21-16,21-21 0,-43 21 0,22 0 16,0 0-16,0 0 0,0 21 15,0 0-15,-1 1 0,1-1 0,0 0 16,0 0-16,0 21 0,21-20 16,0 20-16,0-21 0,0 21 0,0-20 15,0-1-15,0 0 0,0 0 16,0 0-16,0 0 0,21 1 0,0-1 15,0-21-15,22 0 0,-22 0 0,0 0 16,0 0-16,21 0 16,-20 0-16,-1-21 0,21 21 0,-21-22 15,0 1-15,1 0 0</inkml:trace>
  <inkml:trace contextRef="#ctx0" brushRef="#br1" timeOffset="127881.07">19410 15515 0,'0'0'0,"-21"0"31,-1 0-31,1 21 0,21 1 0,-21-1 16,0 21-16,0-21 0,0 22 0,21-1 15,-22 0-15,1 1 0,0-1 16,21 0-16,-21 1 0,21 20 0,-21-21 15,21 1-15,-21-22 0,21 21 16,0 1-16,0-22 0,0 0 0,0 0 16,0 0-16,21-21 15,0 0-15,0 0 16,0 0-16,0 0 0,1-21 16,20 0-16,-21 0 0</inkml:trace>
  <inkml:trace contextRef="#ctx0" brushRef="#br1" timeOffset="128149.05">19727 15896 0,'0'0'0,"0"-21"0,0-21 31,-21 42-31,0 0 0,0 0 16,0 0-16,-1 21 0,1 0 0,0 0 15,0 0-15,0 22 0,0-22 16,-1 21-16,1 1 0,0-22 15,21 21-15,0-21 0,-21 22 0,21-22 16,0 0-16,0 0 0,0 0 16,0 0-16,21-21 0,0 0 15,0 22-15,22-22 0,-22 0 0,21 0 16,1 0-16,-1 0 0,0-22 16,22 1-16,-22 21 0,0-21 0,-20 0 15,20 0-15,0 0 0</inkml:trace>
  <inkml:trace contextRef="#ctx0" brushRef="#br1" timeOffset="129013.08">20129 16002 0,'0'0'0,"22"-21"0,-22 0 0,0 0 16,0-1-16,-22 22 15,1 0 1,0 22-16,0-1 16,0 0-16,0 0 0,-1 21 0,22-20 15,-21-1-15,21 21 0,0-21 16,-21 0-16,21 22 0,0-22 0,0 0 15,0 0-15,21-21 16,0 0-16,1 21 0,-1-21 0,0 0 16,0 0-16,0 0 15,-21-21-15,0 0 16,0 0-16,0 0 0,0 0 16,0-1-16,0-20 0,0 21 0,0 0 15,0-22-15,0 22 0,0-21 16,0 21-16,21 0 0,1-22 15,-1 43-15,0-21 0,0 0 0,0 21 16,0 0-16,1 0 0,-1 0 16,0 0-16,0 0 0,0 0 15,-21 21-15,21 21 0,-21-20 16,0-1-16,0 21 0,0-21 0,0 22 16,0-22-16,0 21 0,-21-21 15,21 0-15,-21 1 0,21-1 0,-21 0 16,21 0-16,0 0 15,0-42 17,0 0-32,0 0 15,0 0-15,0-1 0,0 1 16,0-21-16,0 21 0,0 0 16,21-22-16,0 22 0,0 0 0,1-21 15,-1 20-15,0 1 0,21 0 16,-21 0-16,1 0 0,-1 21 0,0 0 15,0 0-15,0 0 0,-21 21 16,21 0-16,-21 0 0,0 0 16,0 1-16,0 20 0,0-21 15,0 21-15,0 1 0,0-22 16,0 0-16,0 21 0,0-20 0,0-1 16,-21-21-16,21 21 0,-21-21 15,21-21 16,0 0-31,0-1 16,0 1-16,21 0 0,0-21 16,1 21-16,-1-22 0,0 22 0,21-21 15,-21-1-15,22 22 0,-22 0 16,0-21-16,21 42 0,-20-21 16,-1 21-16,0-22 0,0 22 0,0 0 15,-21 22-15,0-1 0,0 0 16,0 0-16,0 0 0,0 22 0,0-22 15,-21 21-15,0-21 0,21 22 16,-21-22-16,0 0 0,21 0 0,-22 0 16,22 0-16,0 1 0,22-22 47,-1-22-47,-21 1 0,21 0 15</inkml:trace>
  <inkml:trace contextRef="#ctx0" brushRef="#br1" timeOffset="129385.07">21188 15981 0,'21'0'47,"0"0"-31,0 0-16,-21-21 0,21 0 0,1 21 15,-22-22-15,0 1 0,21 0 16,-21 0-16,21 0 0,-21 0 16,-21-1-1,0 22-15,-1 0 16,1 0-16,0 0 16,21 22-16,-21-1 0,0 21 15,21-21-15,0 0 0,0 22 16,0-22-16,0 0 0,0 21 0,0-20 15,0-1-15,0 0 0,0 0 0,0 0 16,21 0 0,0-21-16,0 0 0,0 0 15,1 0-15,-22-21 16,21 0-16,0 0 0,-21 0 0,21 0 16,0-1-16,-21 1 15</inkml:trace>
  <inkml:trace contextRef="#ctx0" brushRef="#br1" timeOffset="129988.08">21611 15536 0,'0'0'16,"-21"0"-16,0 0 0,0 0 31,-1 0 31,22-21-30,0 0-1,0 0-31,22 21 31,-1 0-15,-21 21-1,21-21-15,-21 21 0,0 0 16,0 1-16,0-1 16,0 0-16,-21-21 0,21 21 0,-21 0 15,-1-21-15,1 21 16,21-42 15,0 0-15,0 0-16,0 0 15,0 0-15,21-1 16,-21 1-16,22 0 0,-1 21 47,-21 21-47,0 0 0,0 1 15,0-1-15,0 0 0,0 0 0,0 0 16,0 0-16,0 22 0,-21-22 0,-1 0 16,22 0-16,-21 0 0,0-21 15,21 22-15,0-1 16</inkml:trace>
  <inkml:trace contextRef="#ctx0" brushRef="#br1" timeOffset="130400.07">21717 15198 0,'0'0'16,"0"-21"-16,42 21 15,-21 0-15,1 0 16,-1 0-16,0 21 0,-21 0 16,21 0-16,0 21 15,-21-20-15,0 20 0,21 0 0,1 1 16,-22-1-16,21 21 0,-21-20 16,21-1-16,0 22 0,-21-22 0,0 0 15,0 22-15,0-1 0,0-20 16,0 20-16,-21 1 0,0-22 0,-22 0 15,22 1-15,-21-1 0,0 0 0,-1 1 16,1-22-16,21 0 0,-22 21 16,1-21-16,21-21 0,-21 22 0,20-22 15,1 0-15,0 0 16,21-22 0,0 1-1,21 0-15,0 0 0,1-21 0,-1-1 16</inkml:trace>
  <inkml:trace contextRef="#ctx0" brushRef="#br1" timeOffset="131080.51">21865 14923 0,'0'0'0,"-21"0"0,0-22 31,21 1-31,21 21 16,0-21-16,0 21 0,22 0 0,-1 0 15,0 0-15,1 0 0,-1 0 16,0-21-16,1 21 0,-22 0 0,21 0 15,-21 0-15,22 0 0,-22 0 16,0 0-16,0 0 16,-21 21-1,0 0-15,21 0 16,-21 1-16,21-1 16,-21 0-16,0 0 0,22 0 0,-22 0 15,0 22-15,0-22 0,0 21 16,0 1-16,0-1 0,0 0 0,0 22 15,0-22-15,0 22 0,0-22 16,0 21-16,0 1 0,0-1 0,0 1 16,0-1-16,-22 1 0,22 21 15,0-22-15,0 22 0,0-22 0,-21 1 16,21-22-16,0 22 0,0-22 16,0 21-16,0-20 0,0 20 15,0-20-15,0-1 0,0 21 0,0-20 16,0-1-16,0 0 0,0 1 15,0-1-15,0 0 0,-21-20 0,21-1 16,-21 0-16,0 0 0,0-21 16,-1 21-16,1-21 0,0 0 0,0 0 15,0 0-15,0 0 0,-1 0 16,-20 0-16,21 0 0,0 0 0,0 0 16,-1 0-16,-20 0 0,21 0 15,0 0-15,0 0 0,-1 0 0,-20 0 16,21 0-16,0 0 15,21-21 1,0 0 0,0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3:06:1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0 3747 0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55:13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783 0,'0'0'0,"21"0"16,0 0-16,-21-21 0,21 21 16,0-21-16,-21 0 15,21 0-15,-21-1 16,0 1-16,0 0 15,-21 0-15,0 21 0,0-21 16,0 21-16,0 0 0,-1 0 16,-20 0-16,21 0 0,-21 0 15,20 0-15,-20 0 0,0 21 0,-1 0 16,22 0-16,-21 22 0,0-22 16,-1 21-16,22 22 0,-21-22 15,21 0-15,-22 22 0,22-1 0,21-20 16,0-1-16,0 21 0,0-20 15,0-1-15,0-21 0,21 22 0,0-22 16,1 21-16,20-21 0,0-21 16,1 21-16,-1 1 15,21-22-15,-20 0 0,-1 0 0,22 0 16,-22 0-16,0 0 0,22 0 16,-22-22-16,0 1 0,1 0 0,-1 0 15,22 0-15,-22 0 0,0-1 16,1 1-16,-22-21 0,21 21 15,0-22-15,-20 22 0,20-21 0,-21 21 16,0 0-16,-21-22 0,0 22 16,21 0-16,-21 0 0,0-22 15,0 22-15,0 0 0,-21 21 0,0-21 16,0 0-16,-21 21 16,20 0-16,1 0 0,0 0 15,0 21-15,-21 0 0,20 0 16,1 0-16,0 22 0,0-1 15,0 0-15,0 1 0,-1-22 0,22 21 16,-21 1-16,21-1 0,0-21 16,0 0-16,0 0 0,0 1 15,0-1-15,21 0 0,1-21 0,-1 0 16,0 0-16,0 0 0,0 0 16,0 0-16,22 0 0,-22 0 0,0-21 15,0 0-15,22-1 16,-22 1-16,0-21 0,0 21 0,-21-22 15,21 22-15,-21-21 0,21 0 16,-21-1-16,22 22 0,-22 0 16,0 0-16,0 0 0,0-1 0,0 44 31,0-1-31,0 0 16,0 0-16,0 21 0,0-20 0,0 20 15,0-21-15,0 0 0,0 22 16,0-22-16,0 0 0,0 0 0,0 0 15,0 0-15,0 1 0,0-1 16,21-21-16,0 0 16,0 0-16,-21 21 0,21-21 15,0 0-15,1 0 0,-1 0 16,0-21-16,21 0 0,-21-1 0,1 1 16,20 0-16,0-21 0</inkml:trace>
  <inkml:trace contextRef="#ctx0" brushRef="#br0" timeOffset="320.01">2498 974 0,'0'0'0,"21"-21"0,-21-22 16,-43 43-16,22 0 16,0 0-16,-21 0 0,-1 21 15,22 1-15,-21-1 0,21 0 0,0 0 16,-1 0-16,1 0 0,21 1 16,0-1-16,0 0 15,21 0-15,1-21 0,-1 21 16,21 0-16,-21-21 0,22 22 15,-22-22-15,21 21 0,-21-21 0,0 21 16,22-21-16,-22 21 0,-21 0 16,0 0-16,0 1 15,-21-22-15,0 0 0,-1 21 16,-20-21-16,21 0 0,-21 0 0,-1 0 16,22 0-16,-21 0 0,21 0 15,-22 0-15,22 0 0,0 0 16,0-21-16,21-1 0,0 1 15,0 0 1,0 0-16,0 0 0,21 0 0,21-1 16,-21 1-16</inkml:trace>
  <inkml:trace contextRef="#ctx0" brushRef="#br0" timeOffset="671.54">2688 1143 0,'0'0'0,"42"0"31,-20 0-31,-1 0 16,0 0-16,0 0 0,0-21 15,22 0-15,-22 0 0,0-1 0,21 1 16,-21 0-16,1 0 0,-1 0 16,-21 0-16,0-1 0,0 1 15,0 0-15,0 0 0,-21 21 16,-22 0-1,22 0-15,0 21 0,-21 0 0,-1 0 16,22 22-16,-21-22 0,21 21 16,-1-21-16,-20 22 0,42-1 15,-21-21-15,21 0 0,0 22 0,0-22 16,0 0-16,0 0 0,21-21 16,0 21-16,0-21 0,1 0 15,20 0-15,-21 0 0,21 0 16,-20 0-16,20 0 0,-21 0 0,21 0 15,-20-21-15,20 0 0</inkml:trace>
  <inkml:trace contextRef="#ctx0" brushRef="#br0" timeOffset="1000">3683 826 0,'0'0'0,"-21"0"0,0 21 15,-1 0 1,1-21-16,21 21 0,0 0 16,21-21-1,1 0 1,-22-21 0,0 0-1,-22 21 1,1 0-16,0 0 15,0 0-15,0 21 0,0 0 16,21 0-16,-22-21 16,22 22-16,0-1 0,0 0 0,0 0 31,22-21-15</inkml:trace>
  <inkml:trace contextRef="#ctx0" brushRef="#br0" timeOffset="1304.72">3577 1185 0,'0'0'0,"0"22"0,-42 20 31,42-21-31,0 0 0,21-21 31,0 0-31,0 0 16,0 0-16,1 0 0,-1 0 15,-21-21-15,0 0 16,0 0 0,-21 21-16,-1 0 15,1 0-15,0 0 0,0 0 16,0 0-16,0 21 0,-1-21 16,1 21-16,42-21 46,1 0-46,-1-21 0,0 21 16</inkml:trace>
  <inkml:trace contextRef="#ctx0" brushRef="#br0" timeOffset="1916.18">4487 783 0,'-21'-21'16,"42"42"-16,-42-63 15,21 21-15,0 0 16,21 21-16,0-22 16,1 22-16,20 0 0,-21 0 0,21-21 15,-20 21-15,20 0 0,0 0 16,-21 0-16,22 0 0,-22 21 0,0-21 15,0 22-15,0-1 0,-21 0 16,0 0-16,0 21 0,0-20 0,-21 20 16,0-21-16,-21 21 0,-1-20 15,22-1-15,-21 21 0,0-21 16,-1 0-16,1-21 0,0 22 16,20-22-16,1 0 0,42-22 46,1 22-46,-1 0 0,0-21 16,21 21-16,-21 0 0,22 0 16,-22 0-16,21 0 0,1 0 0,-1 0 15,0 0-15,-21 21 0,22 1 16,-22-22-16,21 21 0,-21 0 0,1 0 16,-1-21-16,0 21 0,-21 0 15,0 1-15,0-1 0,0 0 0,-21 0 16,-22 0-16,22 0 15,-21-21-15,0 22 0,-1-1 0,1-21 16,0 21-16,-1-21 0,1 0 16,0 21-16,20-21 0,-20 0 0,21 0 15,0 0-15,0 0 0,-1 0 16,1 0-16,21-21 31,-21 21 0,0 0-31</inkml:trace>
  <inkml:trace contextRef="#ctx0" brushRef="#br0" timeOffset="2715.95">783 1969 0,'-21'21'16,"42"-21"15,21 0-31,-20 0 16,-1 0-16,21 0 0,0 0 15,22 0-15,-22 0 0,43 0 0,0 0 16,20-21-16,1 21 16,0-22-16,0 22 0,21 0 0,-21-21 15,21 0-15,21 21 0,0 0 16,0 0-16,22-21 0,-22 0 0,21 21 16,0-21-16,1 21 0,-1 0 15,0-22-15,1 22 0,-22-21 0,0 21 16,0 0-16,0-21 0,-21 21 15,-21 0-15,0-21 0,0 21 16,-21 0-16,-1-21 0,-20 21 0,-22 0 16,0-21-16,1 21 0,-1 0 15,-21 0-15,0 0 0,1 0 16,-22-22-16,21 22 16,-21 22 30,0-1-30,21-21 15,0 0-31,-42 0 125</inkml:trace>
  <inkml:trace contextRef="#ctx0" brushRef="#br0" timeOffset="4795.39">1355 2752 0,'21'0'15,"-42"0"-15,63-21 0,-21-1 16,-21 1 0,0 0 15,-21 21-16,21 21-15,-21 0 0,-22 1 16,22 20-16,-21-21 0,0 21 16,-1 1-16,1-1 0,0 0 15,-1 1-15,-20 20 0,20-20 0,-20-1 16,21 0-16,-1 1 0,1-1 16,0-21-16,20 21 0,-20-20 15,21-1-15,0-21 0,0 21 0,21-42 47,0 0-47,0-1 0,21 1 16,0 21-16,-21-21 0,21 0 15,0 0-15,0 0 0,1-1 0,-1 1 16,21 0-16,-21 21 16,0 0-16,1-21 0,-1 21 0,21 0 15,-21 0-15,0 21 0,22-21 16,-22 21-16,0 0 0,0 22 15,22-22-15,-22 0 0,0 0 0,0 22 16,0-22-16,0 0 0,22 0 16,-22 0-16,0 0 0,0 1 15,0-1-15,1-21 0,-1 0 32,-21-21-1,0-1-16,0 1-15,0 0 0</inkml:trace>
  <inkml:trace contextRef="#ctx0" brushRef="#br0" timeOffset="5212.14">1884 3006 0,'0'-21'0,"0"-1"31,21 22-15,-21 22-1,0-1-15,0 0 0,0 0 0,0 0 16,0 22-16,0-22 16,0 0-16,0 21 0,0-21 0,0 22 15,0-22-15,-21 0 0,21 0 16,-21 0-16,21 1 0,0-1 0,0-42 47,0-1-47,0-20 15,0 21-15</inkml:trace>
  <inkml:trace contextRef="#ctx0" brushRef="#br0" timeOffset="5567.95">1990 2688 0,'-22'0'16,"44"0"-16,-65 0 0,22 0 16,0 21-16,0 1 15,21-1-15,0 0 16,0 0-16,0 0 16,21-21-16,0 0 15,0 0-15,0 0 16,1 0-16,-1-21 0,0 0 0,0 0 15,-21 0-15,21-1 16,-21 1-16,0 0 0,0 0 0,0 0 16,0 0-16,-21 21 15,0 0-15,0 0 0,0 0 16,-22 0-16,22 21 0,0 0 16,0 0-16,0 0 0,-1 0 15,1 22-15,0-22 0,21 0 0,0 0 16,0 0-16,0 1 0,0-1 15,0 0-15,21 0 0,0-21 0,1 0 16,-1 21-16,0-21 0,21 0 16</inkml:trace>
  <inkml:trace contextRef="#ctx0" brushRef="#br0" timeOffset="6023.68">2328 2963 0,'0'22'15,"0"-1"1,-21-21-16,0 21 0,21 0 16,0 0-16,0 0 0,0 1 15,0 20-15,0-21 0,0 0 16,0 0-16,0 1 0,0-1 16,0 0-16,0 0 15,0-42 16,-21 0-15,21 0-16,0-1 0,0 1 16,0-21-16,0 21 0,0 0 0,0-22 15,21 22-15,0-21 0,0 21 16,22-1-16,-1-20 0,0 21 0,1 0 16,20 0-16,1 21 0,-22 0 15,21 0-15,-20 0 0,-1 0 0,0 21 16,1-21-16,-22 21 0,-21 0 15,0 0-15,0 22 0,0-22 0,0 0 16,0 0-16,-21 21 0,0-20 16,-1-1-16,1 21 0,0-21 0,-21 0 15,21 1-15,21-1 16,-22-21-16,22 21 0,0 0 16,22-21-1,-1-21-15,0 0 0,0 0 16,0-1-16</inkml:trace>
  <inkml:trace contextRef="#ctx0" brushRef="#br0" timeOffset="6411.46">3281 2836 0,'0'0'0,"-21"0"16,21 22 15,0-1-31,0 0 16,0 0-16,0 0 0,0 0 0,0 22 15,0-22-15,0 21 0,0 1 16,0-1-16,0 0 0,0 22 0,-22-1 16,22 1-16,0 20 0,-21-20 15,21 21-15,0-1 0,0 1 16,0 0-16,0-1 0,0 1 0,0-22 15,0 22-15,0-21 0,-21-22 16,21 21-16,0-41 0,0 20 0,0-21 16,0 0-16,-21-42 31,21 0-31,0 0 0,0 0 16,0-22-16,0 1 0,0 0 0,0-22 15,0 22-15,0-22 0,0 1 16,0 20-16,0-20 0,0-1 0,0 1 15</inkml:trace>
  <inkml:trace contextRef="#ctx0" brushRef="#br0" timeOffset="6707.29">3154 3154 0,'0'0'0,"-21"-127"32,21 106-32,0 0 0,0-1 15,0 1-15,0 0 0,21 0 16,0 0-16,0 21 0,21-21 15,1-1-15,-1 22 0,0 0 0,22 0 16,-22 0-16,1 0 0,-1 0 0,0 22 16,1-1-16,-22 0 0,0 0 15,-21 0-15,0 0 0,0 1 0,-21-1 16,0 21-16,-1-21 16,-20 0-16,0 1 0,-1-22 0,1 21 15,0 0-15,21-21 0,-22 0 16,22 21-16,0-21 0,0 0 0,0 0 15,21-21 1,21 21-16,0-21 16,0 21-16,0-21 0,0-1 15</inkml:trace>
  <inkml:trace contextRef="#ctx0" brushRef="#br0" timeOffset="7415.89">3873 2815 0,'0'0'0,"22"0"16,-22 21 0,0 1-1,0-1-15,0 0 0,0 0 0,0 0 16,0 0-16,0 1 0,0-1 16,0 21-16,0-21 0,0 0 0,21 1 15,-21-1-15,21 0 16,0 0-16,0-21 0,0 0 0,1 0 15,-1 0-15,0 0 16,0-21-16,0 0 0,0 21 0,1-21 16,-1-1-16,0-20 0,0 21 15,-21 0-15,21-22 0,0 22 16,-21-21-16,22 21 0,-22 0 0,0-1 16,0 1-16,0 0 0,0 0 15,0 42 1,0 0-1,0 0-15,0 1 0,0-1 0,0 21 16,0-21-16,-22 0 0,22 1 16,0 20-16,0-21 0,0 0 0,0 0 15,0 1-15,22 20 0,-1-42 16,0 21-16,0 0 0,0-21 0,0 0 16,22 0-16,-22 0 0,21 0 15,1 0-15,-22 0 0,21 0 16,0-21-16,1 0 0,-22-21 0,21 20 15,-21-20-15,22 21 0,-22-21 16,0-22-16,0 22 0,0-22 0,1 1 16,-22 20-16,0-20 0,21-1 15,-21 22-15,0 0 0,0 21 16,0-1-16,0 1 0,0 0 0,0 42 16,-21-21-16,-1 43 15,22-22-15,-21 21 0,21 0 16,-21 1-16,21-1 0,-21 0 0,21 1 15,0-1-15,0 0 0,0 1 16,0-1-16,0 0 0,0 1 16,0-22-16,0 21 0,0-21 0,21 1 15,0-1-15,0 0 0,-21 0 16,22 0-16,-1-21 0,0 0 0,0 0 16,0 0-16,0 0 15,1 0-15,-1-21 0,0 0 0,-21 0 16,21 0-16,-21-1 0,21 1 0,-21-21 15</inkml:trace>
  <inkml:trace contextRef="#ctx0" brushRef="#br0" timeOffset="7627.77">4699 2731 0,'0'0'16,"0"21"-16,21 0 15,0-21-15,0 0 16,1 21-16,20-21 0,-21 0 16,21 0-16,1 0 0,-22 0 0,21 0 15,1 0-15,-22 0 0,21 0 16,-21 0-16,0 0 0,1 0 0,-1 0 16,0 0-16,0 0 0,-21-21 0</inkml:trace>
  <inkml:trace contextRef="#ctx0" brushRef="#br0" timeOffset="8091.5">5778 2413 0,'0'0'0,"-21"0"15,0 21-15,21 0 16,0 1 0,0-1-16,0 0 0,0 21 0,21-21 15,0 1-15,1-1 0,-1 0 16,0 0-16,21 0 0,1 0 0,-22 1 16,21-22-16,0 21 0,1-21 15,-1 0-15,0 0 0,-20 0 0,20 0 16,-21 0-16,21 0 0,-20 0 0,-1 0 15,0 0 1,-42 0 0,0 0-1,-1 21-15,1-21 0,-21 21 16,21 0-16,-22 0 0,1 1 16,0-1-16,-1 21 0,1-21 0,0 22 15,-1-22-15,1 21 0,0-21 0,-1 22 16,1-22-16,21 0 0,0 21 15,0-21-15,-1 1 0,1-1 0,21 0 16,0-42 15,21 21-31,1-21 0</inkml:trace>
  <inkml:trace contextRef="#ctx0" brushRef="#br0" timeOffset="8527.28">6858 2900 0,'-21'0'32,"0"0"-32,42 0 31,0 0-31,0 0 16,0 21-16,0-21 0,1 0 15,-1 0-15,0 0 0,0 0 16,0 0-16,0 0 0</inkml:trace>
  <inkml:trace contextRef="#ctx0" brushRef="#br0" timeOffset="8700.18">7514 2921 0,'0'0'0,"21"0"0,0 0 0,1 0 15,-1 0-15,0 0 16,0 0-16,0 0 15,0 0-15,1 0 0,20 0 16,-21 0-16,0 0 0,22 0 0,-22 0 16,21 0-16</inkml:trace>
  <inkml:trace contextRef="#ctx0" brushRef="#br0" timeOffset="8863.1">8467 2900 0,'0'0'0,"0"21"15,21-21 17,0 0-17,0 0-15,0 0 0,22 0 16,-1 0-16,0 0 0,1 0 16</inkml:trace>
  <inkml:trace contextRef="#ctx0" brushRef="#br0" timeOffset="9043.96">9313 2900 0,'21'0'16,"1"0"15,-1 0-31,0 0 16,0 0-16,0 0 0,0 0 15,1 0-15,20 0 0,0 0 0,1-21 16,-22 21-16,21 0 0,0 0 15,1 0-15,-1 0 0</inkml:trace>
  <inkml:trace contextRef="#ctx0" brushRef="#br0" timeOffset="9184.91">10202 2879 0,'0'0'0,"21"0"0,1 0 16,-1 0 15,0 0-15,0 0-16,0 0 0,0 0 15,1 0-15,-1-21 16,0 21-16,0 0 0</inkml:trace>
  <inkml:trace contextRef="#ctx0" brushRef="#br0" timeOffset="9368">11218 2858 0,'0'0'0,"21"0"0,1 0 31,-1 0 1,0 0-32,0 0 0,0 0 15,0 0-15,1 0 0,-1 0 16,0 0-16,0 0 0,21-22 16,-20 22-16</inkml:trace>
  <inkml:trace contextRef="#ctx0" brushRef="#br0" timeOffset="9535.61">12531 2794 0,'0'0'0,"21"0"0,0 0 31,0 0-15,0 0-16,0 0 15,1 0-15,-1 0 16,0 0-16,0 0 0,21 0 15</inkml:trace>
  <inkml:trace contextRef="#ctx0" brushRef="#br0" timeOffset="9723.79">13843 2773 0,'0'0'0,"21"0"0,-21 21 15,21-21-15,0 0 47,1 0-31,-1 0-1,0 0-15,0 0 16,0 0-16</inkml:trace>
  <inkml:trace contextRef="#ctx0" brushRef="#br0" timeOffset="9912.02">14711 2773 0,'0'0'0,"106"0"16,-85 0-16,0 0 16,0 0-16,0 0 15,0 0-15,1 0 0,-1 0 16,0 0-16,-21-21 31,0 0-15,-21 21-16,0 0 15</inkml:trace>
  <inkml:trace contextRef="#ctx0" brushRef="#br0" timeOffset="10589.22">1947 4466 0,'-42'21'31,"63"-21"0,0 0-15,0 0-16,1 0 0,-1 0 15,21 0-15,0 0 0,-20 0 0,41 0 16,-21 0-16,1 0 0,-1 0 16,22-21-16,-22 21 0,21-21 0</inkml:trace>
  <inkml:trace contextRef="#ctx0" brushRef="#br0" timeOffset="10771.44">3238 4403 0,'0'0'0,"22"21"0,83 0 31,-83-21-31,-1 0 16,0 0-16,0 0 0,0 0 0,0 0 15,1 0-15,20 0 0,0 0 16,1 0-16,-1 0 0,0 0 0,22 0 16,-22 0-16,22 0 0,-1 0 15,1 0-15,-1 0 0,1-21 16,20 21-16</inkml:trace>
  <inkml:trace contextRef="#ctx0" brushRef="#br0" timeOffset="10959.87">5101 4382 0,'0'0'0,"106"0"15,-64 0-15,1 0 0,-22 0 0,21 0 16,-21 0-16,0 0 0,1 0 0,-1 0 16,0 0-16,0 0 0,0-22 15,0 22-15,1 0 0,20 0 0,0 0 16,22 0-16,-22 0 0,22 0 15,20 0-15,-20 0 0,20 0 0,1 0 16,0 0-16,-1-21 0,1 21 16,21 0-16,0 0 0,-22 0 15,22 0-15</inkml:trace>
  <inkml:trace contextRef="#ctx0" brushRef="#br0" timeOffset="11106.89">7302 4339 0,'0'0'0,"85"0"0,0 0 0,42 0 15,-85 0-15,22 0 0,-22 0 16,0 0-16,-21 0 0,1 0 0,20 0 15,-21 0-15,21 0 0,1 0 16,-1 0-16,0 0 0,1 0 0,20 0 16,1 0-16,-1 0 0,1-21 0,20 21 15,-20 0-15,21 0 0,-22-21 16,22 21-16,-22-21 0</inkml:trace>
  <inkml:trace contextRef="#ctx0" brushRef="#br0" timeOffset="11251.97">9525 4276 0,'0'0'0,"63"0"0,107 0 31,-149 0-31,0 0 0,0 0 16,0 0-1,1 0-15,-1 0 16,0 0-16,0 0 0,0 0 16,22 0-16,-22 0 0,21 0 0</inkml:trace>
  <inkml:trace contextRef="#ctx0" brushRef="#br0" timeOffset="11403.33">11197 4297 0,'85'0'16,"-170"0"-16,233 0 0,-105 0 0,-1 0 0,-21 0 15,0 0-15,0 0 0</inkml:trace>
  <inkml:trace contextRef="#ctx0" brushRef="#br0" timeOffset="11859.98">13906 4022 0,'22'0'47,"-1"0"-47,0 0 16,0 0-16,0 0 0,22 0 0,-22 0 15,21 0-15,0 0 0,1 0 16,-1 0-16,0 0 0,22 0 0</inkml:trace>
  <inkml:trace contextRef="#ctx0" brushRef="#br0" timeOffset="12020.01">15113 4022 0,'0'0'16,"148"0"0,-127 0-1,0 0-15,1 0 0,20 0 16,-21 0-16,21 0 0,1 0 0,-1 0 16,0 0-16,22 0 0,-22 0 15,1 0-15,20 0 0,-21 0 0,22 0 16</inkml:trace>
  <inkml:trace contextRef="#ctx0" brushRef="#br0" timeOffset="12179.25">17230 4064 0,'0'0'0,"63"0"31,-42 0-31,0 0 0,1 0 0,-1 0 16,21 0-16,-21 0 0,22 0 15,-1 0-15,0 0 0,1 0 0,-1 0 16,21 0-16</inkml:trace>
  <inkml:trace contextRef="#ctx0" brushRef="#br0" timeOffset="12344.1">18817 4149 0,'0'0'0,"21"0"0,0 21 16,1-21-16,-1 0 47,-21-21-47,0 0 0,21-1 15,-21 1-15</inkml:trace>
  <inkml:trace contextRef="#ctx0" brushRef="#br0" timeOffset="12752.98">17378 2815 0,'-21'0'0,"42"0"0,-64 0 15,65 0 17,20 0-32,-21 0 15,21 0-15,1 0 0,-1 21 16,0-21-16,22 0 0,-22 0 16,22 0-16,-1 0 0,-20 0 0,20 0 0</inkml:trace>
  <inkml:trace contextRef="#ctx0" brushRef="#br0" timeOffset="12907.28">19177 2879 0,'0'0'0,"21"21"0,0-21 0,0 0 0,1 0 32,-22 21-32,21-21 0,0 0 0,0 0 15,0 0-15,22 0 0,-22 0 16,42 0-16,-20 0 0,41 21 0</inkml:trace>
  <inkml:trace contextRef="#ctx0" brushRef="#br0" timeOffset="13055.74">21082 3048 0,'0'0'0,"21"0"0,0 0 15,0 0 1,-21 21-1,-21-21-15,0 21 16,-21-21-16</inkml:trace>
  <inkml:trace contextRef="#ctx0" brushRef="#br0" timeOffset="13681.05">2688 6033 0,'0'0'0,"-85"0"31,107 0-15,-1 0 0,21 0-16,0-22 0,1 22 15,20-21-15,-20 21 0,20 0 16,-21-21-16,1 21 0,20 0 0,-20 0 15,41-21-15,-41 21 16,-1 0-16</inkml:trace>
  <inkml:trace contextRef="#ctx0" brushRef="#br0" timeOffset="13851.8">3895 5906 0,'0'0'0,"21"0"0,21 0 31,-21 0-31,0 0 15,1 0-15,-1 0 16,0 0-16,0 0 0,0 0 0,22 0 16,-1 0-16,0 0 0,22 0 0,-22-22 15,22 22-15,-22 0 0,0 0 16,22 0-16</inkml:trace>
  <inkml:trace contextRef="#ctx0" brushRef="#br0" timeOffset="13975.53">4953 5884 0,'42'0'32,"-21"0"-32,1 0 15,-1 0-15,0 0 0,0-21 0,0 21 16</inkml:trace>
  <inkml:trace contextRef="#ctx0" brushRef="#br0" timeOffset="14136">5821 5821 0,'0'0'16,"21"0"-16,0 0 47,0 0-47,0 0 31</inkml:trace>
  <inkml:trace contextRef="#ctx0" brushRef="#br0" timeOffset="15047.97">7302 5461 0,'0'0'0,"0"-21"16,22 0-16,-22 0 15,0-1 1,0 44-1,0-1 1,0 0-16,0 21 0,-22 1 16,22-1-16,0 0 0,0 22 0,0-1 15,-21-20-15,0 20 0,21 1 16,-21-22-16,0 0 0,21 1 0,0-1 16,0-21-16,0 21 0,0-20 15,0-1-15,0 0 16,21-21-1,-21-21-15,21 0 0,0 21 0,0-43 16,1 22-16,-1-21 0,0 21 16,0-22-16,0 1 0,0 0 0,1-22 15,-1 22-15,0-1 0,0 1 16,0 21-16,22-21 0,-22 20 16,0 1-16,0 21 0,0 0 0,0 0 15,1 0-15,-1 21 0,-21 22 16,21-22-16,-21 0 0,0 21 15,0-20-15,21 20 0,-21 0 16,21 1-16,-21-22 0,0 21 0,21-21 16,1 22-16,-1-22 0,0 0 15,0 0-15,0-21 0,0 21 0,22-21 16,-22 0-16,0 0 0,21 0 0,-20 0 16,20 0-16,0-21 0,-21 0 15,22 0-15,-1 0 0,-21-22 0,0 22 16,22-21-16,-22-1 0,0-20 15,-21 21-15,0-22 0,0 22 0,0-22 16,0 22-16,0-22 0,-21 22 0,0 21 16,0-21-16,-1 20 15,1 1-15,0 0 0,0 21 16,0 0-16,0 0 0,-1 0 16,1 21-16,0 0 0,0 1 0,21-1 15,0 21-15,0-21 0,0 0 0,0 22 16,0-22-16,0 0 0,21 21 15,0-20-15,0-1 0,1 0 0</inkml:trace>
  <inkml:trace contextRef="#ctx0" brushRef="#br0" timeOffset="15371.86">8615 5863 0,'0'0'0,"0"21"0,42-21 15,-21 0-15,0-21 16,1 21-16,-1-21 0,0 0 15,0 0-15,0 0 0,0-1 16,1 1-16,-1 0 0,0 0 0,0 0 16,-21 0-16,0-1 0,0 1 15,-21 21 1,0 0-16,0 0 16,-22 21-16,22 1 0,-21-1 0,21 21 15,-22-21-15,22 22 0,0-22 16,0 21-16,0 0 0,-1-20 15,22 20-15,-21-21 0,21 0 0,0 22 0,0-22 16,0 0-16,21 0 16,1 0-16,-1-21 0,21 0 15,-21 0-15,0 0 0,22 0 0,-1 0 16,-21 0-16,22 0 0,-1-21 0,0 21 16,1-21-16</inkml:trace>
  <inkml:trace contextRef="#ctx0" brushRef="#br0" timeOffset="15632">9419 5334 0,'0'-85'15,"0"170"-15,0-191 16,0 85-16,0 0 0,0 42 31,0 0-31,0 22 0,0-22 16,-21 21-16,21 0 0,-21 1 0,21 20 15,-21-20-15,21-1 0,0 21 16,0-20-16,-22-1 0,22 0 0,-21 1 16,21-1-16,0-21 0,0 22 15,0-22-15,0 0 0,0 0 0,0 0 16,21-21 0,1 0-16</inkml:trace>
  <inkml:trace contextRef="#ctx0" brushRef="#br0" timeOffset="15867.65">9948 5546 0,'0'-21'0,"0"42"0,0-64 0,0 22 16,0 0-16,0 0 16,-21 21-16,0 0 15,0 0-15,0 21 0,-1 0 0,1-21 16,0 43-16,0-22 15,0 21-15,0-21 0,-1 22 0,1-1 16,21 0-16,-21 1 0,0-22 0,0 21 16,21 0-16,0-20 0,0-1 15,0 0-15,0 0 0,0 0 0,21-21 16,0 0-16,21 0 0,-20 0 16,20 0-16</inkml:trace>
  <inkml:trace contextRef="#ctx0" brushRef="#br0" timeOffset="16743.99">10435 5673 0,'42'-43'0,"-84"86"0,84-107 0,-42 43 0,22 0 16,-22 0-16,0 0 15,-22 21 1,1 0-16,0 21 0,0 0 0,0 0 16,0 0-16,-1 0 0,1 22 15,0-22-15,0 21 0,21 1 0,0-22 16,-21 21-16,21-21 0,0 0 15,0 1-15,0-1 0,0 0 0,21 0 16,-21 0-16,21-21 0,0 0 0,0 0 16,1 0-16,-1 0 0,0 0 15,0 0-15,0 0 0,0-21 0,-21 0 16,0 0-16,22 0 0,-22-1 16,0 1-16,0 0 0,0-21 15,0 21-15,0-22 0,0 1 0,0 21 16,0-22-16,0 22 0,21 0 15,-21-21-15,21 21 0,0 21 0,0-22 16,0 1-16,1 21 0,-1 0 16,0 0-16,0 0 0,21 0 0,-20 21 15,-1 1-15,21-1 0,-21 0 0,0 0 16,22 21-16,-22-20 16,-21 20-16,0 0 0,21-21 0,-21 22 15,0-22-15,0 0 0,0 0 0,-21 0 16,21 1-16,-21-1 0,0 0 0,-1-21 15,1 0 1,0 0-16,21-21 16,0 0-16,0-1 15,0 1-15,0 0 0,0-21 0,0-1 16,21 22-16,0-21 0,1 0 16,20-1-16,-21 1 0,21 0 0,1 20 15,-22 1-15,21 0 0,22 0 16,-22 0-16,0 21 0,22 0 0,-22 0 15,22 0-15,-22 21 0,0 0 0,-20 0 16,-1 22-16,0-22 16,0 21-16,-21-21 0,0 22 0,0-1 15,0-21-15,0 21 0,0-20 16,-21-1-16,0 0 0,0 0 0,21 0 16,-22 0-16,1-21 0,0 0 15,21-21 1,0 0-1,21 0-15,0-21 16,1 20-16,-1-20 0,0 0 0,0-1 16,0 22-16,22-21 0,-22 0 0,21-1 15,-21 22-15,22-21 0,-1 21 16,0 21-16,1 0 0,-1 0 0,0 0 16,1 0-16,-1 0 0,-21 21 15,0 0-15,-21 21 0,0-21 16,0 22-16,0-1 0,0 0 0,0-20 15,-21 20-15,0 0 0,0-21 16,21 1-16,-21-1 0,21 0 0,-22 0 16,22 0-16,-21-21 0,21 21 15,21-42 1,1 0-16,-1 21 16,0-21-16</inkml:trace>
  <inkml:trace contextRef="#ctx0" brushRef="#br0" timeOffset="17100">12425 5609 0,'0'21'0,"0"1"16,0-1-16,21-21 16,0 0-16,0 0 0,0 0 15,1 0-15,20 0 0,-21 0 0,21-21 16,1 21-16,-22-22 0,21 1 15,-21 21-15,22-21 0,-22 0 0,0 0 16,0 0-16,0-1 0,1-20 0,-22 21 16,0 0-16,0 0 0,0-22 15,-22 22-15,1 21 16,0 0-16,-21 0 0,-1 21 16,1 0-16,0 1 0,-1 20 0,1 0 15,0 1-15,21 20 0,-22-21 0,22 1 16,21 20-16,0-20 0,0-22 15,0 21-15,0 0 0,0-20 0,21-1 16,0 0-16,1 0 0,-1-21 0,21 0 16,-21 0-16,22 0 0,-1 0 15,0 0-15,1 0 0,20-21 0,1 0 16</inkml:trace>
  <inkml:trace contextRef="#ctx0" brushRef="#br0" timeOffset="17576.31">13843 5652 0,'0'0'0,"-21"0"16,21 21 15,21-21-31,0 0 15,0 0-15,22 0 0,-1 0 0,0 0 16,1 0-16,20 0 0,-21 0 16,1 0-16,-1 0 0</inkml:trace>
  <inkml:trace contextRef="#ctx0" brushRef="#br0" timeOffset="17743.4">15811 5694 0,'0'0'0,"43"0"0,20 0 32,-42 0-32,1 0 0,-1 0 15,0 0-15,0 0 0,21 0 16,22 0-16,-22 0 0,22 0 0,20-21 16,1 21-16</inkml:trace>
  <inkml:trace contextRef="#ctx0" brushRef="#br0" timeOffset="17904">17653 5736 0,'0'0'0,"21"0"0,0 0 15,0 0-15,1 0 0,62 0 32,-63 0-32,1 0 0,-1 0 15,21 0-15,-21 0 0,22 0 16,-1 0-16,21 0 0</inkml:trace>
  <inkml:trace contextRef="#ctx0" brushRef="#br0" timeOffset="18059.99">19346 5736 0,'0'0'0,"21"0"0,1 0 15,-44 0 16,1 21-31,-21-21 16,0 22-16,-1-1 0</inkml:trace>
  <inkml:trace contextRef="#ctx0" brushRef="#br0" timeOffset="18696">1820 7789 0,'0'0'0,"0"22"31,0-1-31,21-21 16,1 0-1,-1 0-15,0 0 0,21 0 16,-21 0-16,22 0 0,-1 0 0,22 0 15,-22-21-15,43-1 0,-22 22 0,1-21 16,20 0-16,-20 21 0,20-21 16,1 21-16</inkml:trace>
  <inkml:trace contextRef="#ctx0" brushRef="#br0" timeOffset="18867.66">4064 7662 0,'0'0'0,"63"0"0,128 0 31,-170 0-31,21 0 16,-20 0-16,20 0 0,0 0 0,-21 0 16,22 0-16,-1 0 0,0 0 0,1 0 15,-1 0-15,0 0 0,1 0 16,20-21-16,-20 21 0,-22 0 0,21 0 16,22 0-16</inkml:trace>
  <inkml:trace contextRef="#ctx0" brushRef="#br0" timeOffset="19036.72">6477 7620 0,'0'0'0,"21"0"0,127 0 31,-127 0-31,1 0 16,20 0-16,-21 0 0,21 0 0,-20 0 15,20-21-15,0 21 0,1 0 16,-1-21-16,-21 21 0,21-21 0,1 21 15</inkml:trace>
  <inkml:trace contextRef="#ctx0" brushRef="#br0" timeOffset="19203.04">8488 7578 0,'0'0'0,"42"0"0,22 0 16,-43 0-16,0 0 31,0 0-31,0 0 15,-21 21-15,21-21 16,1 0-16,-1 0 0,0 0 0,0 0 16,0 0-16,0-21 0</inkml:trace>
  <inkml:trace contextRef="#ctx0" brushRef="#br0" timeOffset="19358.98">9504 7557 0,'0'0'16,"21"0"-16,21 0 0,-21 0 0,1 0 15,-1 0-15,0 0 16,0 0 0,0 0-1,0 0-15,1 0 0,-1 0 16,0 0-16,0 0 0</inkml:trace>
  <inkml:trace contextRef="#ctx0" brushRef="#br0" timeOffset="19532.28">10880 7641 0,'0'0'0,"42"0"0,0 0 0,-21 0 0,1 0 15,-1 0-15,0 0 16,0 0-16,0 0 16,0 0-16,1 0 0,20 0 0,0 0 15,1 0-15,-1 0 0,0 0 16,1 0-16,-1 0 0,-21 0 0</inkml:trace>
  <inkml:trace contextRef="#ctx0" brushRef="#br0" timeOffset="19692.2">11917 7641 0,'0'0'0,"21"0"0,0 0 32,-21-21-1,21 21-31,0 0 15,1 0-15,-1 0 16,0-21-16,0 21 16</inkml:trace>
  <inkml:trace contextRef="#ctx0" brushRef="#br0" timeOffset="20371.99">14859 7091 0,'0'0'0,"42"-21"0,1 0 16,-22-1-16,0 1 0,21 0 0,-21 21 16,-21-21-16,-21 42 31,0 0-31,0 0 0,-21 1 16,-1-1-16,1 21 0,0 0 0,-22 1 15,22-1-15,-22 0 0,1 1 16,-1-22-16,22 21 0,-22 1 15,1-1-15,21-21 0,-1 0 0,1 0 16,0 1-16,-1-22 0,22 0 16,42 0-1,0 0 1,1-22-16,20 22 0,0 0 16,1 0-16,20 0 0,-21 0 0,1 0 15,20 22-15,-20-1 0,20-21 16,-21 21-16,1-21 0,-1 21 0,0-21 15,1 0-15,-1 0 0,-21 21 16,0-21-16,1 0 0,-1 0 16,0 0-1,0 0 1,0-21-16,-21 0 0,21 21 16,1-21-16,20 0 0</inkml:trace>
  <inkml:trace contextRef="#ctx0" brushRef="#br0" timeOffset="20646.98">16002 6922 0,'0'0'0,"21"0"0,-21-43 31,-21 43-31,0 0 16,0 0-16,-1 21 0,1 1 0,-21 20 15,21-21-15,0 21 0,-1 1 16,-20 20-16,0 1 0,21-1 0,-22 1 15,1-1-15,0 1 0,-22-1 16,22 1-16,-1-1 0,1-20 0,-21 20 16,20-21-16,1 1 0,21-1 0,-22-21 15,22 22-15,0-22 0,21 0 16,0 0-16,21-42 31,0 0-31,1 0 0,20-1 16,-21 1-16</inkml:trace>
  <inkml:trace contextRef="#ctx0" brushRef="#br0" timeOffset="20891.59">16065 7345 0,'0'0'16,"0"21"-1,0 0-15,0 0 0,0 1 0,0-1 16,0 0-16,-21 0 0,21 21 0,-21-20 15,21-1-15,-21 0 16,21 0-16,0 0 0,0 0 0,-21 1 16,21-1-16,-21-21 15,21-21 17,0-1-32,21 1 15,0 0-15,-21-21 0,21 21 0</inkml:trace>
  <inkml:trace contextRef="#ctx0" brushRef="#br0" timeOffset="21034.98">16087 7218 0,'0'0'0,"0"-21"0,0 0 0,0-1 0,0 1 0,0 42 62,21-21-62,0 22 16,0-1-16,0-21 0,0 0 15</inkml:trace>
  <inkml:trace contextRef="#ctx0" brushRef="#br0" timeOffset="21491.34">16679 7281 0,'0'22'31,"-21"-1"-31,21 0 15,-21 0-15,21 0 0,0 0 16,0 1-16,0 20 0,-21-21 0,21 0 16,-21 22-16,21-22 0,-22 0 0,22 0 15,0 0-15,0 0 0,-21 1 16,21-1-16,-21 0 0,0-21 16,21-21 15,0 0-31,0-1 0,0 1 15,0 0-15,0-21 16,0-1-16,21 22 0,0-21 0,0 0 16,1-1-16,20 22 0,0-21 15,-21 21-15,22-1 0,-1 1 0,0 0 16,1 21-16,-22 0 0,21 0 16,-21 21-16,22 0 0,-22 1 0,0-1 15,0 21-15,0-21 0,-21 22 0,0-22 16,0 21-16,0-21 0,0 22 15,-21-22-15,0 0 0,0 0 0,21 0 16,-21 0-16,0 1 0,21-1 16,-22 0-16,44-21 47,-22-21-47</inkml:trace>
  <inkml:trace contextRef="#ctx0" brushRef="#br0" timeOffset="21838.95">17632 7303 0,'0'0'0,"0"21"32,0 0-32,0 0 15,-21 21-15,21-20 16,-22 20-16,1 0 0,0 1 0,21 20 15,-21-21-15,0 1 0,21 20 0,0-20 16,-21 20-16,21 1 0,0-1 16,-22 22-16,22-22 0,0 1 0,-21-1 15,21 1-15,-21-22 0,21 22 0,-21-1 16,0-21-16,21 22 0,-21-22 16,-1 1-16,1-1 0,0-21 0,0 0 15,21 0-15,-21 1 0,21-1 16,-21-21-16,21-21 15,0-1-15,0 1 16,21-21-16,0 21 16,0-22-16,0 1 0,22 0 0,-22-1 15,0 1-15,21-21 0</inkml:trace>
  <inkml:trace contextRef="#ctx0" brushRef="#br0" timeOffset="22170.97">17653 7408 0,'0'0'0,"0"-21"0,0 0 0,0-21 0,0 21 16,21-1-16,0 1 15,0 0-15,1 0 0,20 21 0,-21 0 16,21 0-16,-20 0 0,-1 0 16,21 0-16,-21 0 0,22 21 0,-22 21 15,0-20-15,-21 20 0,0-21 0,0 21 16,0 1-16,0-22 0,0 21 15,-42-21-15,20 1 0,1-1 0,-21 0 16,0 0-16,-1-21 0,1 21 16,21-21-16,-22 0 0,1 0 0,21 0 15,-21 0-15,20 0 0,22-21 32,22 21-32,-1-21 0,0 21 15,0 0-15,21 0 16,-20-21-16,20 0 0,-21 21 0,21 0 15,-20-22-15,20 22 0</inkml:trace>
  <inkml:trace contextRef="#ctx0" brushRef="#br0" timeOffset="22867.99">18330 7324 0,'0'0'0,"21"-21"0,1-1 0,-22 1 16,21 0-16,-42 42 46,21 0-46,-22 1 0,1-1 16,21 21-16,-21-21 0,21 22 0,0-22 16,-21 0-16,21 21 0,0-21 15,0 1-15,0-1 0,0 0 0,0 0 16,21 0-16,0 0 0,0-21 16,22 22-16,-22-22 15,0 0-15,21 0 0,-20 0 0,20 0 16,-21 0-16,21 0 0,-20-22 15,20 1-15,-21 0 0,0 0 0,0 0 16,22-22-16,-22 22 0,0-21 0,0 0 16,-21 20-16,21 1 15,-21 0-15,22 0 0,-22 0 0,0 0 16,0 42 0,0 0-16,0 0 0,0 0 15,0 0-15,-22 22 0,22-22 16,-21 0-16,21 21 0,0-20 0,0-1 15,0 0-15,0 0 0,0 0 0,0 0 16,21 1-16,1-1 0,-1-21 16,0 0-16,0 21 0,0-21 0,22 0 15,-22 0-15,0 0 0,21 0 16,-21 0-16,22-21 0,-22 0 0,0-1 16,21-20-16,-20 21 0,-1-21 15,0-22-15,21 22 0,-21-22 16,1 1-16,-1-1 0,0 1 0,0 20 15,0-20-15,-21 21 0,0 20 16,0 1-16,0 0 0,0 0 0,-21 21 31,21 21-31,-21 0 0,0 0 16,0 22-16,21-1 0,-22 0 0,22 1 16,-21-1-16,0 0 0,21 22 15,0-22-15,0 1 0,0-1 0,-21 0 16,21 1-16,0-22 0,0 21 15,0-21-15,0 0 0,0 1 16,0-1-16,21-21 0,0 0 0,-21 21 16,21-21-16,1 0 0,-1 0 15,0 0-15,21 0 0,-21-21 0,1 0 16,-1-1-16,21 1 0,-21 0 0,0 0 16</inkml:trace>
  <inkml:trace contextRef="#ctx0" brushRef="#br0" timeOffset="23060">19240 7281 0,'0'0'0,"-21"0"0,0 0 0,42 0 47,0 0-47,1 0 0,20 0 16,-21 0-16,0 22 0,22-22 0,-1 0 15,-21 0-15,21 0 0,1 0 0,-22 0 16,21 0-16</inkml:trace>
  <inkml:trace contextRef="#ctx0" brushRef="#br0" timeOffset="23448.84">20256 6964 0,'0'0'0,"-21"0"0,0 0 16,21 21 0,0 0-16,0 0 15,21 1-15,0-1 0,1 0 16,20 0-16,-21 0 0,21 0 16,1 1-16,-1-1 0,0 0 15,22 0-15,-22-21 0,22 21 0,-22-21 16,0 0-16,22 0 0,-22 0 0,1 0 15,-22 0-15,21 0 16,-21 0-16,-42 0 31,-21 0-31,-1 21 0,1 1 0,-21-1 16,-1 0-16,22 21 0,-22-21 0,1 22 16,-1-22-16,22 21 0,-22-21 15,22 22-15,21-22 0,-21 0 0,20 0 16,1 0-16,0 1 0,21-1 15,0 0 1</inkml:trace>
  <inkml:trace contextRef="#ctx0" brushRef="#br0" timeOffset="24688.02">889 10012 0,'0'0'0,"21"-42"16,0 20-16,-21 1 16,0 42 15,-21 1-16,0 20-15,0-21 0,0 21 0,-22 1 16,22-1-16,-21 22 0,-1-1 16,1 1-16,0-1 0,-22 1 15,22-1-15,0 1 0,-22-22 0,22 21 16,-1-20-16,1-1 0,0-21 16,21 22-16,-1-43 0,1 21 0,21 0 15,-21-21-15,21-21 16,21 0-1,0 21-15,1-22 0,-1-20 16,0 21-16,0 0 0,0-22 0</inkml:trace>
  <inkml:trace contextRef="#ctx0" brushRef="#br0" timeOffset="25011.25">1185 9927 0,'0'0'0,"21"0"32,-21 21-1,-21 1-31,0-1 0,21 0 0,-21 21 16,0 1-16,-22-22 0,22 42 15,0-20-15,-21 20 0,21 1 0,-22-1 16,1 1-16,0-1 0,-1 1 15,22-22-15,-21 21 0,-1-20 0,22-22 16,0 21-16,-21-21 0,42 1 16,-21-1-16,-1-21 15,22 21-15,0-42 32,22 21-32,-22-21 0,21 21 15,0-22-15,0 1 0</inkml:trace>
  <inkml:trace contextRef="#ctx0" brushRef="#br0" timeOffset="25299.99">1460 10351 0,'0'21'31,"0"0"-31,-21 0 0,21 0 0,0 0 16,-21 22-16,0-22 0,0 21 16,21-21-16,-21 22 0,-1-22 15,1 0-15,21 21 0,-21-20 0,21-1 16,-21-21-16,21 21 0,0 0 16,0-42 15,0 0-31,0 0 0,21-1 15,0-20-15,-21 21 16</inkml:trace>
  <inkml:trace contextRef="#ctx0" brushRef="#br0" timeOffset="25603.68">1545 10118 0,'-21'0'31,"0"21"-31,0 0 0,42-21 31,0 0-15,0 0-16,0 0 0,0-21 15,1 21-15,-1-21 0,-21 0 16,21 21-16,-21-22 0,0 1 16,0 0-16,0 0 0,-21 21 15,0 0-15,-1-21 0,1 21 16,0 0-16,0 0 0,0 0 0,0 21 15,-22-21-15,22 21 0,0 0 16,0 0-16,21 1 0,0-1 0,0 0 16,0 0-16,0 0 0,0 0 15,0 1-15,21-1 0,0 0 16,0-21-16</inkml:trace>
  <inkml:trace contextRef="#ctx0" brushRef="#br0" timeOffset="26064">1820 10308 0,'0'21'15,"0"1"1,0-1-16,0 0 0,-21 21 16,21-21-16,0 1 15,0-1-15,0 0 0,-21 21 0,21-21 16,0 1-16,0-1 0,0 21 15,0-21-15,0 0 0,0 1 16,-21-22 0,21-22 15,0 1-31,0-21 0,0 21 16,21 0-16,-21-22 0,21 1 15,0 21-15,0-22 0,1 1 0,-1 0 16,21 21-16,-21-1 0,22-20 15,-1 42-15,0-21 0,1 0 0,-1 21 16,-21 0-16,21 0 0,1 0 16,-22 21-16,0 0 0,-21 0 15,0 22-15,0-22 0,0 21 0,0-21 16,0 22-16,-21-1 0,0-21 16,0 21-16,-1-20 0,1-1 15,0 0-15,0 0 0,0 0 0,21-42 31,0 0-15,21 21-16,0-21 0,0 0 0</inkml:trace>
  <inkml:trace contextRef="#ctx0" brushRef="#br0" timeOffset="26419.99">2646 10245 0,'0'0'0,"0"-21"16,0 42 15,0 0-15,-21 0-16,21 0 0,0 22 0,0-22 15,0 21-15,0 22 0,0-22 16,0 21-16,0 1 0,0-1 0,0 22 16,0-21-16,0 20 0,0 22 15,-22 0-15,22 0 0,0 0 0,0-1 16,0 1-16,0 21 0,0-21 15,0 0-15,0 0 0,22-22 16,-22 1-16,0 0 0,0-22 0,0 1 16,0-22-16,0 0 0,0 1 15,-22-22-15,1 0 0,0-21 16,0-21 0,21 0-16,0 0 0,0-22 15,0 22-15,0-42 0,0 20 0,0-20 16,21-1-16,0-20 0,-21-1 15,21 0-15,1 1 0</inkml:trace>
  <inkml:trace contextRef="#ctx0" brushRef="#br0" timeOffset="26743.74">2603 10541 0,'-21'-85'16,"42"170"-16,-42-191 0,21 85 0,0 0 0,0 0 15,21 0-15,1-1 0,-1 1 16,0 0-16,21 0 0,-21 21 0,22 0 16,-1-21-16,0 21 0,-20 0 15,20 0-15,0 21 0,-21-21 0,1 21 16,-1 21-16,-21-20 0,0 20 16,0-21-16,0 21 0,-43-20 15,22 20-15,-21-21 0,21 0 0,-22 22 16,1-22-16,0 0 0,-1 0 15,1-21-15,0 21 0,-1-21 0,22 0 16,0 21-16,0-21 0,63-21 47,-21 0-47,1 21 0,20-21 0,0 0 16,1 0-16</inkml:trace>
  <inkml:trace contextRef="#ctx0" brushRef="#br0" timeOffset="27423.33">3281 10245 0,'0'0'0,"21"-21"16,-21-1-1,-21 22 1,21 22-16,-21-22 16,21 21-16,0 0 0,-22 0 15,22 21-15,-21-20 0,21-1 0,0 21 16,0-21-16,0 22 0,0-22 0,0 0 15,0 0-15,0 0 0,21 0 16,1-21-16,-1 0 0,0 0 0,0 0 16,0 0-16,22 0 15,-22-21-15,0 0 0,21 0 0,-21 0 16,22 0-16,-22-1 0,0-20 16,0 0-16,22 21 0,-22-22 0,-21 22 15,21-21-15,0 21 0,0-1 0,-21 1 16,0 0-16,0 0 0,21 21 15,-21 21 1,0 0-16,0 0 16,0 1-16,0 20 0,0-21 0,0 21 15,0 1-15,0-1 0,0 0 16,0 1-16,0-22 0,0 21 16,0-21-16,0 1 0,22-1 0,-1-21 0,0 0 15,0 0-15,0 0 16,0 0-16,22 0 0,-22 0 0,21-21 15,-21-1-15,22 1 0,-1-21 16,-21 0-16,22-1 0,-22 1 0,21 0 16,-21-1-16,0 1 0,1 0 15,-1-1-15,-21-41 0,0 20 16,0 22-16,0-1 0,0 22 0,0-21 16,0 21-16,0 0 0,0-1 15,0 1-15,-21 21 0,-1 0 16,22 21-16,-21 1 0,21-1 15,0 21-15,0-21 0,0 22 16,0-1-16,0 0 0,0 1 0,0-1 16,0 0-16,0 1 0,0-1 15,0 0-15,0 1 0,0-1 0,0 0 16,21-21-16,-21 22 0,22-22 16,-1 0-16,0-21 0,0 0 15,0 0-15,0 0 0,1 0 16,-1 0-16,0-21 0,0 0 0,0 0 15,0-22-15,-21 22 0,22-21 0</inkml:trace>
  <inkml:trace contextRef="#ctx0" brushRef="#br0" timeOffset="27635.83">4212 10033 0,'0'0'16,"-21"0"-16,0 0 0,63 0 31,-21 0-15,22 0-16,-22 0 0,21 0 0,22 0 15,-22 0-15,0 0 0,1 0 0,-1 0 16,-21 0-16,0 0 0,0-21 16,-21 0-1</inkml:trace>
  <inkml:trace contextRef="#ctx0" brushRef="#br0" timeOffset="28395.98">5482 9335 0,'0'0'0,"0"-43"32,21 22-17,0 21-15,1-21 0,20 21 16,21 0-16,-20 0 0,20-21 0,1 21 16,-1 0-16,1 0 0,-22-21 15,22 21-15,-22 0 0,0 0 0,-21 0 16,1 0-16,-1 0 0,-21 21 15,-21-21 1,-1 0-16,-20 21 0,0-21 0,-1 21 16,1-21-16,0 0 0,-22 0 15,22 21-15,0-21 0,20 0 0,-20 0 16,21 0-16,-21 0 0,20 0 16,1 0-16,-21 0 0,21 0 15,0 0-15,-1 0 0,1 0 0,0 21 16,0-21-16,0 0 15,0 22-15,21-1 0,-22-21 16,1 21-16,21 0 0,-21 0 16,21 0-16,0 22 0,0-1 0,-21 22 15,21-22-15,-21 21 0,21 1 16,-21-1-16,21 22 0,0-21 0,0-1 16,-22 1-16,1 20 0,0-20 15,21 20-15,-21 1 0,0-21 0,21 20 16,-21-20-16,21-1 0,-22 1 15,22-1-15,0-20 0,0-1 0,0 0 16,0 1-16,22-22 0,-1 21 16,-21-21-16,21 0 0,0-21 0,21 0 15,-20 0-15,-1 0 0,21 0 16,0 0-16,-20 0 0,20-21 0,0 0 16,1 0-16,-1 0 0,-21-22 0,21 22 15,1-21-15,-1 21 0,0-22 16</inkml:trace>
  <inkml:trace contextRef="#ctx0" brushRef="#br0" timeOffset="28675.36">6159 9885 0,'0'0'0,"0"-21"0,0 0 15,-21 21-15,0-22 0,0 22 16,0 0-16,0 0 0,-1 0 15,1 22-15,0-1 0,0 0 16,0 21-16,21-21 0,-21 22 16,-1-22-16,22 21 0,-21 1 0,21-1 15,0 0-15,0 1 0,0-22 16,-21 21-16,21 0 0,0 1 0,0-22 16,0 21-16,0-21 0,0 1 15,21-1-15,0 0 0,1-21 16,-1 0-16,21 0 0,-21 0 0,22-21 15,-1 21-15,-21-21 0,21-1 16</inkml:trace>
  <inkml:trace contextRef="#ctx0" brushRef="#br0" timeOffset="29347.75">6498 10054 0,'0'-21'16,"0"42"-16,0-63 0,0 21 15,-21 21-15,0 0 16,0 0-16,-1 21 15,1 0-15,0 0 0,0 0 0,0 22 16,0-22-16,21 0 0,0 21 16,-22 1-16,22-22 0,0 21 0,0 22 15,0-43-15,0 21 16,22-21-16,-1 1 0,0-22 0,0 21 16,0-21-16,0 0 0,1 0 0,-1 0 15,0 0-15,0-21 0,0 21 16,-21-22-16,0 1 0,0 0 0,0 0 15,0 0-15,0-22 0,0 22 16,0 0-16,0-21 0,0 21 0,0-22 16,0 1-16,0 21 0,0-22 15,0 22-15,0 0 0,21 0 16,1 0-16,-1 0 0,21-1 0,-21 1 16,22 21-16,-22 0 0,21 0 0,0 0 15,-20 0-15,20 21 0,0 1 16,-21-1-16,1 0 0,-1 0 0,0 21 15,0-20-15,-21 20 0,0-21 16,0 0-16,0 22 0,0-22 0,0 21 16,0-21-16,0 0 0,-21 1 0,0-1 15,0 0-15,-1-21 16,22-21 0,0 0-1,0-1-15,0 1 0,0-21 16,0 21-16,22 0 0,-1-22 0,0 22 15,0-21-15,0 21 0,0-22 16,1 22-16,20-21 0,-21 21 0,21-1 16,-20 1-16,20 21 0,-21 0 15,21 0-15,-20 0 0,20 0 0,-21 21 16,0 1-16,22-1 0,-43 0 0,21 21 16,-21-21-16,0 22 0,0-22 15,0 0-15,0 21 0,0-20 16,-21 20-16,21-21 0,0 0 0,0 0 15,-22 1-15,22-1 16,0-42 15,22-1-31,-22 1 0,21 0 0,0 0 16</inkml:trace>
  <inkml:trace contextRef="#ctx0" brushRef="#br0" timeOffset="29603.84">7916 9610 0,'0'0'0,"-21"0"16,0 21-1,0 0-15,21 21 16,0-20-16,0 20 0,-21 0 0,21 1 16,0 20-16,-22-21 0,22 1 0,0-1 15,-21 0-15,21 1 0,0-1 16,0-21-16,0 22 0,0-22 0,0 21 15,0-21-15,0 0 0,0 1 16,21-22 0,1 0-16,-1 0 0,0-22 0,-21 1 15,21 0-15,0 0 0,-21 0 16,0 0-16</inkml:trace>
  <inkml:trace contextRef="#ctx0" brushRef="#br0" timeOffset="29787.78">7535 9991 0,'0'0'0,"-21"0"0,21 21 0,-21-21 16,42 0-1,0 0 1,0 0-16,1 0 0,20 0 0,-21 0 16,21 0-16,1 0 0,-22 0 15,21 0-15,-21 0 0,22 0 0,-22-21 16,0 21-16,0 0 0,22-21 15</inkml:trace>
  <inkml:trace contextRef="#ctx0" brushRef="#br0" timeOffset="30586.98">8467 10224 0,'0'0'0,"0"21"0,21-42 32,0-1-32,0 22 15,0-21-15,0 0 0,-21 0 16,22 0-16,-22 0 0,21-1 0,-21 1 16,0 0-16,0-21 0,0 21 0,0-22 15,-21 22-15,-1-21 0,1 21 16,0-1-16,0 1 0,0 0 0,0 21 15,-22 0-15,22 0 0,0 21 16,-21 0-16,20 1 0,-20-1 0,0 21 16,21-21-16,-22 22 0,22-1 0,-21 0 15,21 1-15,-1-1 0,22 0 16,0-21-16,0 22 0,0-22 0,0 21 16,0-21-16,0 1 0,43-1 15,-22-21-15,0 0 0,21 0 16,-20 0-16,20 0 0,-21 0 0,21-21 15,-20 21-15,20-22 0,-21 1 16,21 0-16,-20 0 0,-1-21 0,0 20 16,0 1-16,0-21 0,-21 21 0,0-22 15,21 22-15,-21-21 0,0 21 16,0 0-16,0-1 0,0 1 0,0 0 16,0 42-1,0 0-15,0 1 16,-21-1-16,21 0 0,0 0 15,0 21-15,-21-20 0,21 20 16,0-21-16,0 21 0,0-20 0,0-1 16,0 0-16,0 21 0,21-21 15,0 1-15,1-1 0,-1-21 16,21 0-16,-21 0 0,22 0 0,-1 0 16,0-21-16,1-1 0,-1 1 15,-21 0-15,21 0 0,1 0 0,-22-22 16,21 22-16,-21-21 0,1 21 15,-1-22-15,-21 1 0,0 21 0,0-21 16,0 20-16,0 1 0,0 42 31,-21 1-15,21 20-16,-22-21 16,22 0-16,-21 0 0,21 1 0,0-1 15,0 0-15,0 0 0,0 0 0,0 0 16,0 1-16,0-44 47,0 1-47,0 0 15,0 0-15</inkml:trace>
  <inkml:trace contextRef="#ctx0" brushRef="#br0" timeOffset="30759.92">9017 9694 0,'0'0'0,"-21"0"0,-22 0 16,22 0 0,0 0-16,0 0 15,21 22-15,0-1 16,21-21-16,0 21 16,0-21-16,22 0 0,-22 21 0,0-21 15,0 0-15</inkml:trace>
  <inkml:trace contextRef="#ctx0" brushRef="#br0" timeOffset="31227.03">9398 9821 0,'0'22'0,"0"-1"16,0 0 0,0 0-16,0 0 15,0 0-15,0 1 0,21-1 16,-21 0-16,0 0 0,0 0 0,0 22 15,0-22-15,0 0 0,0 0 0,0 0 16,0 0-16,0 1 0,0-1 16,0 0-1,-21-21 1,21-21 0,0 0-16,0-1 15,0 1-15,0 0 0,0 0 0,0 0 16,21 0-16,0-22 0,0 22 15,1-21-15,-1-1 0,0 22 0,21-21 16,1 0-16,-1 20 0,0 1 16,22 0-16,-22 21 0,0 0 0,1 0 15,-1 21-15,-21 0 0,0 1 0,1 20 16,-1-21-16,-21 21 0,0-20 16,0 20-16,0-21 0,-21 21 15,-1-20-15,1-1 0,21 21 16,-42-21-16,42 0 0,-21-21 0,0 22 15,-1-1-15,1-21 0,42 0 32,1 0-17,-1-21-15,0 21 0,0-22 0,21 1 16,-20 0-16</inkml:trace>
  <inkml:trace contextRef="#ctx0" brushRef="#br0" timeOffset="31584">10499 9864 0,'21'0'0,"-42"0"0,63-21 16,-42-1-16,0 1 0,0 0 16,-21 21-16,0 0 15,-1 0-15,1 0 0,0 0 0,-21 0 16,21 21-16,-22-21 0,22 21 16,-21 1-16,21-1 0,-1 0 0,22 0 15,0 0-15,0 0 0,0 1 16,0-1-16,22-21 0,-1 21 15,0-21-15,0 21 0,21-21 0,-20 21 16,-1-21-16,21 21 0,-21-21 0,0 22 16,1-22-16,-1 21 15,-21 0-15,21 0 0,-21 0 16,0 0 0,-21 1-16,-22-1 0,22-21 15,0 0-15,-21 21 0,-1-21 0,22 0 16,-21 0-16,0 0 0,20 0 15,1 0-15,0 0 0,0 0 0,0 0 16,0 0-16,21-21 16,0 0-16,0-1 0,0 1 15</inkml:trace>
  <inkml:trace contextRef="#ctx0" brushRef="#br0" timeOffset="32244.01">12044 9186 0,'0'0'0,"21"-21"0,-21-21 15,0 21-15,0 0 16,0-1-16,-21 22 15,0 0-15,-1-21 0,-20 21 0,21 0 16,0 0-16,-22 21 0,1-21 0,21 22 16,-21 20-16,-1 0 0,1 1 15,21-1-15,-22 21 0,1 1 0,0-1 16,21 22-16,-22 0 0,1-1 16,21 1-16,-22 0 0,1-1 15,0 1-15,21 21 0,-22-21 0,22 20 16,0-20-16,0 21 0,21-21 15,0-1-15,0 1 0,21-22 0,0 1 16,21-1-16,-20 1 0,20-22 0,0 1 16,22-22-16,-22 0 0,22 0 15,-1-21-15,1 0 0,-1-21 0,1 0 16,20-22-16,-20 22 0,20-21 0,-20 0 16,-1-1-16</inkml:trace>
  <inkml:trace contextRef="#ctx0" brushRef="#br0" timeOffset="34617.51">11980 9758 0,'0'0'0,"64"-42"15,-64 20 1,21 1-16,-21 0 0,0 0 16,21 21-16,-21-21 0,21 0 0,-21 42 31,0 21-15,0-21-16,-21 22 0,0-1 0,21 0 15,-21 1-15,0 41 16,-1-41-16,1-1 0,0 0 0,21-21 15,0 22-15,-21-1 16,21-21-16,0 0 0,0 1 0,0-1 16,21-21-1,0 0 1,0-21-16,1 21 0,-22-22 0,0 1 16</inkml:trace>
  <inkml:trace contextRef="#ctx0" brushRef="#br0" timeOffset="34820.01">11832 9991 0,'0'0'0,"-21"0"0,0 21 16,42-21 15,0 0-15,21 0-16,-20 0 0,20 0 15,-21 0-15,21 0 0,-20 0 0,-1 0 16,21 0-16,-21 0 0,0-21 16,1 21-16</inkml:trace>
  <inkml:trace contextRef="#ctx0" brushRef="#br0" timeOffset="35184.01">12213 10033 0,'0'21'16,"0"0"-1,21-21 17,0-21-32,22 0 0,-22 21 15,21-21-15,-21 0 0,22 0 16,-22-1-16,21 1 0,-21 0 0,1 0 16,-1 21-16,0-21 0,-21 0 15,0-1-15,0 1 0,-21 21 16,-22 0-16,22 0 15,0 0-15,-21 21 0,21 22 16,-22-22-16,22 21 0,-21-21 0,21 22 16,-1-22-16,1 21 0,21-21 15,0 22-15,0-22 0,0 0 0,0 0 16,0 0-16,43 1 0,-22-22 16,0 0-16,0 0 15,21 0-15,1 0 0,-22 0 0,21 0 16,1 0-16,-22 0 0,21-22 0,-21 22 15,0-21-15,22 0 0,-22 0 16,0 0-16,0 0 0</inkml:trace>
  <inkml:trace contextRef="#ctx0" brushRef="#br0" timeOffset="35891.33">12869 9864 0,'0'0'16,"0"-21"-16,21 21 0,1 0 15,-1 0 1,0 0-16,0 0 15,0 0-15,0 0 0,1 21 16,-1 0-16,0-21 0,-21 21 0,21 21 16,-21-20-16,0-1 0,0 0 0,0 21 15,0-21-15,-21 1 0,0-1 16,-22 0-16,22 0 0,0 0 0,0 0 16,0 1-16,0-22 0,-1 0 0,1 21 15,21-42 1,21-1-1,1 1-15,-1 21 0,0-21 0,0-21 16,21 21-16,-20-1 0,20 1 16,0-21-16,1 21 0,-22-22 15,21 22-15,-21-21 0,0 21 16,22 0-16,-43-1 0,21 22 0,-42 0 31,21 22-31,-21-1 16,-1 0-16,1 0 0,0 21 0,21-20 15,0-1-15,-21 21 0,21-21 16,0 0-16,0 1 0,0-1 0,0 0 16,0 0-16,21 0 0,-21 0 0,21-21 15,0 0-15,22 22 0,-22-22 16,0 0-16,21 0 0,1 0 0,-22 0 16,21-22-16,1 1 0,-1 21 15,-21-21-15,21 0 0,-20-21 16,-1 20-16,21 1 0,-21-21 0,0 0 15,1-1-15,-22 1 0,21-22 16,0 22-16,0-21 0,-21 20 0,0-20 16,0 42-16,21-22 0,-21 22 0,0 0 15,21 0-15,-21 0 0,0 42 16,0 0 0,0 0-16,-21 21 0,21 1 15,-21-1-15,21 0 0,-21 1 16,21 20-16,0-20 0,0 41 15,-21-41-15,21-1 0,0 0 16,0-21-16,0 22 0,0-22 0,0 0 16,0 0-16,0 0 15,21-21-15,0 0 16,0 0-16,0-21 0,1 0 16,-1 0-16,0 21 0,-21-21 0,21-22 15,-21 22-15,0 0 0</inkml:trace>
  <inkml:trace contextRef="#ctx0" brushRef="#br0" timeOffset="36079.9">13652 9821 0,'22'0'31,"-1"0"-31,0 0 16,0 0-16,0 0 0,0 0 0,1 0 15,20 0-15,-21 0 0,21 0 16,-20 0-16,20-21 0,-21 0 0,21 21 16,1 0-16,-22 0 0,21-21 0</inkml:trace>
  <inkml:trace contextRef="#ctx0" brushRef="#br0" timeOffset="36381.56">14753 9525 0,'0'0'0,"-21"0"15,0 0 1,0 0-16,-1 0 0,1 0 16,0 21-16,0 0 0,0 1 0,0 20 15,-1-21-15,1 21 16,0 1-16,0-1 0,0 0 0,0 1 15,21-22-15,0 21 0,-22 1 0,22-22 16,0 21-16,0-21 0,0 0 16,0 22-16,22-43 0,-1 21 0,0 0 15,21 0-15,-21-21 0,22 0 16,-1 0-16,-21 0 0,22 0 0,-1 0 16,-21 0-16,21-21 0,1 0 15</inkml:trace>
  <inkml:trace contextRef="#ctx0" brushRef="#br0" timeOffset="36650.98">15155 9546 0,'64'-42'16,"-43"42"-1,0 21-15,0 0 0,0 0 16,1 1-16,-1 20 0,0 0 15,0 1-15,-21-1 0,0 0 0,0 1 16,0-1-16,0 0 0,0 1 16,0-1-16,0-21 0,-21 0 0,-21 22 15,20-22-15,1 0 0,-21-21 0,21 21 16,0 0-16,-22-21 0,22 0 16,0 0-16,42 0 31,0-21-31</inkml:trace>
  <inkml:trace contextRef="#ctx0" brushRef="#br0" timeOffset="37174.92">15917 10139 0,'-21'21'16,"0"-21"-1,0 0-15,21-21 47,0 0-31,21 21 0,0 0-16,0 0 15,0 0 1,-21 21-16,0 0 15,0 0-15,0 0 16,-21-21-16,0 22 16,0-22-16,0 0 15,0 0-15,-1 0 16,22-22 0,0 1-1,0 0-15,22 21 16,-22-21-16,21 21 0,0-21 0,0 21 15,0 0-15,0 0 16,1 0-16,-1 0 0,0 0 16,-21 21-16,0 0 0,21 0 15,-21 0-15,0 1 0,0 20 16,-21-21-16,0 21 0,0 1 0,-22-1 16,1 0-16,0 1 15,-1-1-15,-20-21 0,20 22 0,1-22 16,-43 21-16,43-21 0,21-21 15,0 0-15</inkml:trace>
  <inkml:trace contextRef="#ctx0" brushRef="#br0" timeOffset="38008.01">16595 9462 0,'0'0'0,"0"-22"16,0 44 31,-22-22-47,22 21 15,22-21 17,-1 0-17,0 0 1,-21-21-16,0-1 0,0 1 15,0 0-15,0 0 16,0 0-16,-21 21 16,21-21-16,-21 21 15,-1 21 1,1 0-16,21 0 16,0 0-16,0 0 0,0 1 15,-21-1-15,21 0 0,0 0 16,0 0-16,0 0 0,21-21 15,0 0 1,1 0-16,-1 0 16,0-21-16,0 21 0,-21-21 15,0 0-15,21 0 0,-21 0 16,21-1-16,-21 1 0,0 0 16,0 0-16,0 0 15,-21 21-15,0 0 16,0 0-16,0 21 15,0-21-15,-1 21 0,22 0 0,-21 22 16,0-1-16,0-21 0,0 21 16,21 1-16,0-1 0,0 0 0,0 1 15,0-22-15,0 21 0,0-21 0,0 22 16,0-22-16,21 0 16,0 0-16,0 0 0,22-21 0,-22 0 15,0 0-15</inkml:trace>
  <inkml:trace contextRef="#ctx0" brushRef="#br0" timeOffset="38648.01">17272 9652 0,'0'0'0,"0"-21"0,0 0 15,0 0 1,-21 21-1,21 21-15,0 0 0,-21 0 0,21 0 16,-22 22-16,1-22 0,21 21 16,0 0-16,-21-20 0,0 20 0,21 0 15,-21-21-15,0 22 0,21-22 16,0 0-16,-22 0 0,22 0 0,-21 1 16,21-1-16,0-42 31,21-1-16,1 1-15,-1 0 16,0 0-16,0 0 0,0-22 0,22 22 16,-22 0-16,0 0 0,21 0 0,-21 0 15,1-1-15,20 22 0,-21 0 16,0 0-16,0 0 16,1 22-16,-22-1 15,0 0-15,0 0 0,0 0 0,0 0 16,21 1-16,-21-1 0,0 0 15,21 0-15,-21 0 0,0 0 0,21 1 16,0-22-16,0 21 0,1-21 0,-1 0 16,0 0-16,0 0 15,0 0-15,22 0 0,-22 0 0,21 0 16,-21-21-16,22-1 0,-22 1 0,0 0 16,21 0-16,-21-21 0,1-1 15,-1 1-15,-21 0 0,0-64 16,0 63-16,0 1 0,0 0 15,0-1-15,0 1 0,-21 21 0,-1 0 16,22 0-16,-21 21 0,0 0 16,-21 0-16,21 0 0,-1 0 0,1 0 15,0 0-15,0 21 0,0 0 16,0 21-16,21-21 0,0 22 0,0-22 16,0 21-16,0-21 0,21 1 15,21-1-15,-21 21 0,0-21 16,1-21-16</inkml:trace>
  <inkml:trace contextRef="#ctx0" brushRef="#br0" timeOffset="38978.92">18119 9927 0,'21'0'16,"0"0"-16,0 0 16,0-21-16,0 21 0,1-21 15,-1 0-15,0 0 0,0-1 0,0 1 16,22 0-16,-22 0 15,0 0-15,0 0 0,0 21 0,-21-22 0,0 1 16,-21 21 15,0 0-31,-21 0 0,20 21 0,-20 1 16,21-1-16,-21 0 0,20 21 16,1-21-16,0 1 0,0-1 0,0 21 15,21-21-15,-21 0 0,21 1 16,0-1-16,0 0 0,0 0 0,0 0 15,21-21-15,0 21 0,0 1 0,0-22 16,0 0-16,22 0 0,-22 0 16,21 0-16,-21 0 0,22 0 0,-1 0 15,-21-22-15,22 1 0,-1 0 16,0 0-16</inkml:trace>
  <inkml:trace contextRef="#ctx0" brushRef="#br0" timeOffset="39236">18944 9356 0,'0'0'0,"0"-43"0,0 22 0,0 0 16,0 0-16,-21 42 31,21 0-31,-21 0 0,0 1 16,-1 20-16,22 0 0,-21 1 0,0-1 15,21 21-15,-21-20 0,0-1 16,21 22-16,-21-22 0,21 0 0,-22 1 15,1-22-15,21 21 0,0-21 16,0 0-16,0 1 0,0-1 0,21-21 16,1 0-1,-1 0-15,0 0 0,21 0 16,-21 0-16,22-21 0,-1-1 0</inkml:trace>
  <inkml:trace contextRef="#ctx0" brushRef="#br0" timeOffset="39498.99">19410 9589 0,'0'0'0,"-21"-22"0,-1 22 15,1 0-15,0 0 16,0 22-16,0-22 0,0 21 16,-1 21-16,1-21 0,0 0 15,0 22-15,0-22 0,0 21 0,-1-21 16,1 22-16,21-22 0,0 0 0,-21 21 15,21-20-15,0-1 0,0 0 16,0 0-16,21-21 16,0 0-16,1 21 0,-1-21 15,0 0-15,21 0 0,-21 0 16,22 0-16,-22-21 0,21 0 0,1 0 16,-1 21-16,-21-21 0</inkml:trace>
  <inkml:trace contextRef="#ctx0" brushRef="#br0" timeOffset="40384.25">19833 9694 0,'0'0'0,"0"-21"0,-21 21 31,0 0-31,0 21 0,-1 1 16,1-1-16,0 0 0,0 0 16,0 0-16,21 22 0,-21-22 0,21 21 15,-22-21-15,22 0 0,0 1 16,0-1-16,0 0 0,0 0 15,0 0-15,22 0 16,-1-21-16,0 0 16,0 0-16,-21-21 15,21 21-15,-21-21 0,0 0 0,0 0 16,0-22-16,0 22 16,0 0-16,21-21 0,-21 21 0,22-22 15,-22 22-15,21-21 0,0 21 16,0-1-16,0 1 0,0 0 15,1 0-15,-1 0 0,0 21 16,0 0-16,0 0 0,0 0 0,1 0 16,-1 21-16,-21 0 15,21 21-15,-21-20 0,21-1 0,-21 21 16,0-21-16,0 0 0,0 22 0,0-22 16,0 0-16,0 0 0,0 0 15,0 1-15,0-1 0,0-42 63,0-1-63,0 1 15,0 0-15,0 0 0,0 0 0,0 0 16,0-1-16,21-20 0,-21 21 16,21 0-16,1-22 0,-1 22 0,-21 0 15,21 0-15,0 0 0,0 21 16,0 0-16,1-21 0,20 21 0,-21 0 15,0 21-15,0-21 0,1 21 16,20 0-16,-21 21 0,0-20 0,-21 20 16,0-21-16,0 0 0,0 22 0,0-22 15,0 0-15,0 0 0,-21 0 16,21 0-16,-21-21 0,0 22 0,21-1 16,-21-21 15,21-21-31,0-1 15,0 1-15,0 0 16,0 0-16,21 0 0,0 0 0,0-22 16,0 22-16,0-21 0,22 21 15,-1-1-15,-21-20 0,22 21 0,-1 0 16,0 21-16,1 0 0,-1 0 16,-21 0-16,0 0 0,0 21 0,-21 0 15,0 0-15,0 0 0,0 22 16,0-22-16,0 0 0,0 21 0,0-20 15,0-1-15,0 0 0,-21 0 16,21 0-16,-21 0 0,0-21 16,21 22-16,0-44 47,21 1-47,0 0 15</inkml:trace>
  <inkml:trace contextRef="#ctx0" brushRef="#br0" timeOffset="40736">21061 9779 0,'21'0'16,"0"0"-1,0 0-15,0-21 0,1 0 16,-1 21-16,0-21 0,0-1 15,0 1-15,-21 0 0,21 0 0,-21 0 16,22 0-16,-22-1 0,0 1 16,0 0-16,-22 21 15,1 0-15,0 0 0,0 0 16,0 21-16,0 0 0,-1 1 0,1 20 16,0-21-16,0 21 0,0-20 15,0 20-15,21 0 0,0-21 0,0 1 16,0 20-16,0-21 0,0 0 15,0 0-15,21 1 16,0-22-16,0 0 0,0 21 16,0-21-16,1 0 0,-1 0 15,0 0-15,0-21 0,0 21 0,0-22 16,1 1-16,20 0 0,0 0 0</inkml:trace>
  <inkml:trace contextRef="#ctx0" brushRef="#br0" timeOffset="41179.01">21569 9271 0,'0'0'15,"-21"0"-15,21 21 31,0 0-15,-22-21 15,22 22-31,-21-22 0,0 0 32,21-22-17,0 1 1,21 0-16,0 0 15,1 0 1,-1 21-16,0 0 31,-21 21-15,0 0 0,0 0-16,0 0 15,0 1-15,-21-1 0,0-21 0,-1 21 16,1 0-16,0 0 0,0-21 15,0 21-15,0 1 0,-1-22 0,22 21 16</inkml:trace>
  <inkml:trace contextRef="#ctx0" brushRef="#br0" timeOffset="41610.99">21802 8975 0,'0'0'16,"0"-21"-16,0-1 0,21 22 31,0 0-31,0 0 15,0 22-15,0-1 0,-21 0 0,22 0 16,-1 0-16,0 22 0,-21-1 16,0 0-16,0-21 0,0 22 0,0-1 15,0 0-15,0 1 0,0-1 16,0 22-16,-21-22 0,0 0 16,21 22-16,-22-22 0,1 22 15,0-22-15,0 0 0,0 1 0,0-1 16,-1-21-16,-20 21 0,21-20 15,-21-1-15,20 0 0,-20 0 0,21-21 16,0 21-16,0-21 0,-1 0 0,1 0 16,21-21-1,0 0-15,0 0 16,21 0-16,1-22 0,-1 1 0</inkml:trace>
  <inkml:trace contextRef="#ctx0" brushRef="#br0" timeOffset="42228.48">21865 8678 0,'0'0'0,"-21"-21"31,21 0-31,21 21 16,0 0-16,0 0 0,22 0 16,-22 0-16,21-21 0,1 21 0,-1 0 15,0 0-15,1 0 0,-1 0 16,-21 0-16,21 0 0,-20 0 0,20 0 16,-21 0-16,0 0 0,0 0 15,1 0 1,-22 21-1,21-21 1,-21 21-16,0 0 0,21 1 16,-21-1-16,0 21 0,0-21 0,0 22 15,0-1-15,0 0 0,-21 22 16,0-22-16,-1 22 0,1-22 16,21 21-16,-21 1 0,0-22 0,0 22 15,0-1-15,21-20 0,-22 20 16,1 1-16,21-1 0,0 1 0,0-1 15,0 1-15,0-1 0,-21-21 16,21 22-16,0-22 0,0 1 16,0 20-16,0-21 0,0 1 0,0-1 0,0 0 15,0 1-15,0-1 0,0-21 16,0 22-16,0-22 0,0 0 0,-21 0 16,0-21-16,0 21 15,-1-21-15,1 0 0,0 0 16,-21 0-16,21 0 0,-1 0 15,-20 0-15,21 0 0,-21 0 0,-1 0 16,22 0-16,-21 0 0,-1 0 0,1 0 16,21 0-16,-21 0 0,-1-21 15,22 21-15,-21 0 0,-1 0 0,22 0 16,-21 0-16</inkml:trace>
  <inkml:trace contextRef="#ctx0" brushRef="#br0" timeOffset="-82270.03">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56:04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910 0,'0'0'0,"21"0"0,-21-42 16,21 21-1,22 21-15,-22-21 0,0-1 16,-21 1-16,21 0 15,-21 0-15,0 0 0,0 0 16,0-1-16,0 1 16,0 0-16,0 0 0,-21 0 15,0 21-15,0 0 16,-1 0-16,-20 0 0,0 0 16,-1 21-16,1-21 0,0 42 15,-22-21-15,22 1 0,-22 20 0,22 21 16,0-20-16,-1 20 0,1 1 15,21-1-15,0 1 0,0-1 16,21 1-16,-22-22 0,22 22 0,0-22 16,0 21-16,0-20 0,22-1 15,-1 0-15,21-20 0,0 20 16,-20-21-16,41 0 0,-21-21 0,22 0 16,-22 0-16,1 0 15,-1-21-15,0 0 0,1 21 0,-1-21 16,0 0-16,-21-22 0</inkml:trace>
  <inkml:trace contextRef="#ctx0" brushRef="#br0" timeOffset="532.3">2730 1101 0,'0'0'0,"0"-21"0,0-22 15,0 22-15,-21 0 16,0 0-16,0 0 0,0-1 0,-22 1 15,22 21-15,-21 0 0,21 0 16,-22 0-16,1 0 0,0 0 16,21 0-16,-22 21 0,1 1 0,0 20 15,20 0-15,-20-21 0,42 43 16,-21-22-16,0 1 0,0-1 0,-1-21 16,22 21-16,-21 1 0,21-22 15,0 0-15,0 0 0,0 0 0,0 1 16,0-1-16,21-21 0,1 0 15,-1 0-15,0 0 0,0 0 16,21 0-16,-20 0 0,20-21 0,-21-1 16,21 1-16,1 0 0,-22 0 15,21 0-15,-21 0 0,22-1 16,-22-20-16,0 21 0,0-21 16,0 20-16,1-20 0,-22 0 0,21 21 15,-21-1-15,0-20 0,0 21 16,0 42-1,0 0 1,-21 0-16,21 22 0,-22-22 16,22 21-16,0 1 0,0-22 15,0 21-15,0-21 0,-21 22 16,21-22-16,0 0 0,0 0 0,0 0 16,0 0-16,0 1 0,0-1 0,21-21 15,1 0 1,-1 0-16,0 0 0,0 0 15,0 0-15,0-21 0,22 21 16,-22-22-16,21 1 0</inkml:trace>
  <inkml:trace contextRef="#ctx0" brushRef="#br0" timeOffset="948.02">3471 974 0,'0'0'0,"21"-21"0,-21-1 0,0 1 16,-21 0-1,0 21-15,0 0 0,0 0 16,0 0-16,-1 21 0,-20 0 16,21-21-16,-21 22 0,20-1 0,1 0 15,-21 0-15,21 0 0,21 0 16,0 1-16,0-1 0,0 0 0,0 0 16,0 0-16,0 0 15,21-21-15,0 22 0,0-22 16,22 0-16,-22 21 0,21-21 0,-21 21 15,0-21-15,22 21 0,-22-21 16,0 21-16,0-21 0,-21 21 0,0 1 16,0-1-1,-21 0-15,0 0 16,-21-21-16,20 21 0,-20-21 16,0 0-16,-1 21 0,1-21 0,21 0 15,-21 0-15,20 0 0,-20 0 16,21 0-16,0 0 0,0 0 0,-1-21 15,22 0 1,0 0 0,22 0-16,-1 21 0,0-21 15,0-1-15,21 22 0,1-21 16</inkml:trace>
  <inkml:trace contextRef="#ctx0" brushRef="#br0" timeOffset="1323.63">3895 1228 0,'0'0'0,"21"0"16,0 0-16,0-21 16,0-1-16,0 22 0,1-21 15,-1 0-15,0 0 0,0 0 16,0 0-16,0-1 0,1 1 0,-1 0 15,-21 0-15,21 21 0,-21-21 16,0 0-16,0-1 0,-21 22 16,0 0-16,-1 0 0,-20 0 15,21 22-15,0-22 0,-22 21 16,1 21-16,21-21 0,-21 22 16,20-22-16,1 21 0,0 0 0,0-20 15,21 20-15,-21-21 0,21 0 16,0 22-16,0-22 0,0 0 0,21-21 15,0 21-15,0 0 0,0-21 16,1 0-16,-1 0 0,21 0 0,-21 0 16,22 0-16,-22 0 15,21 0-15,0-21 0,-20 21 0,20-21 16,0 21-16</inkml:trace>
  <inkml:trace contextRef="#ctx0" brushRef="#br0" timeOffset="2003.55">5334 783 0,'0'-42'31,"0"21"-31,-21 21 16,0 21-1,21 21-15,0-21 16,0 22-16,0-1 0,0 0 16,-22 1-16,22-1 0,-21 0 0,0 1 15,0-1-15,0 0 0,0-20 16,-1 20-16,22-21 0,-21 0 0,0 0 15,0-21-15,21 22 16,0-44 15,0 1-31,21 0 0,0 0 16,0 21-16,-21-21 0,22 21 16,-1 0-16,0-21 0,0 21 0,0 0 15,22 0-15,-22 0 0,0 0 16,21 0-16,-21 0 0,22 0 0,-1 0 15,-21 0-15,0 0 0,22 0 16,-22-22-16,0 22 0,0-21 0,0 21 16,-21-21-16,0 0 0,22 21 15,-22-21-15,0 0 0,0-1 16,0 1-16,0 0 0,0 0 16,0 0-16,0 0 0,0-1 0,-22 22 15,1 0 1,21 22-16,0-1 0,-21 21 15,21-21-15,-21 22 0,0-1 16,21-21-16,0 21 0,0 1 16,-21-1-16,21-21 0,-22 0 0,22 22 15,-21-22-15,21 0 0,0 0 0,0 0 16,0 1-16,-21-22 0,21 21 16,-21-21-1,0 0 1</inkml:trace>
  <inkml:trace contextRef="#ctx0" brushRef="#br0" timeOffset="2551.62">1333 2138 0,'0'0'0,"-63"0"0,-106 21 31,190-21-15,0 0-16,21 0 16,1 0-16,-1 0 15,43-21-15,-1 21 0,1-21 0,21 21 16,21-21-16,-21-1 0,42 22 16,0-21-16,21 0 0,1 0 15,-1 21-15,0-21 0,22 21 0,-1-21 16,1 21-16,-1-22 0,1 22 15,20 0-15,-20-21 0,21 0 16,-1 21-16,-20-21 0,-1 21 0,1 0 16,-22-21-16,0 21 0,-20-21 15,-22 21-15,0 0 0,-22 0 16,-20-22-16,-21 22 0,-1-21 0,1 21 0,-22 0 16,-21 0-16,21 0 15,-20 0-15,-1 0 0,0-21 0,-42 0 47,0 21-31,-1-21-16,1 21 0</inkml:trace>
  <inkml:trace contextRef="#ctx0" brushRef="#br0" timeOffset="3177.03">4508 1016 0,'22'0'47,"-1"0"-32,0 0-15,-21-21 16,21 21-16,0-21 15,-21 0-15,0-1 16,0 1 0,-21 21-1,0 0-15,0 0 16,0 21-16,-1-21 16,22 22-16,0-1 0,0 0 15,-21-21-15,21 21 0,0 0 16,21-21 31,1 0-47</inkml:trace>
  <inkml:trace contextRef="#ctx0" brushRef="#br0" timeOffset="3623.62">4530 1334 0,'0'0'0,"0"42"16,21-42 15,0 0-31,0 0 16,0 0-1,-21-21 1,-21 21 31,0 0-47,0 21 31,42-21 0,0 0-15,0 0 0,-21-21-16,-21 21 31,0 0 0</inkml:trace>
  <inkml:trace contextRef="#ctx0" brushRef="#br0" timeOffset="13492.05">3048 3154 0,'0'0'0,"0"-21"0,0 0 0,0-1 15,0 1-15,0 0 0,0 0 16,0 0-16,-21 0 0,21-1 15,0 1-15,0 0 16,-21 21 0,21 21-1,0 0-15,0 1 16,0 20-16,0 0 0,0 1 16,0 20-16,0 1 0,21-1 0,0 1 15,0-1-15,-21 1 0,0-1 16,0 1-16,0-1 0,0 1 0,0-1 15,0 1-15,0-1 0,-21 1 16,0-1-16,21 1 0,-21-1 0,21-21 16,-22 1-16,22-1 0,-21-21 15,21 0-15,0 1 0,0-1 16,0-42 0,0-1-16,0 1 15,0-21-15,0 0 0,0-1 16</inkml:trace>
  <inkml:trace contextRef="#ctx0" brushRef="#br0" timeOffset="14724.72">3154 2942 0,'0'0'0,"-43"-21"31,22 21-15,42 0 15,1 0-31,-1 21 16,21-21-16,-21 0 0,43 0 15,-22 0-15,22 0 0,20 0 0,1 0 16,0 0-16,-1 0 0,22 0 16,0 0-16,0 0 0,42 0 15,-21 0-15,42 0 0,1 0 16,-22 0-16,21 0 0,22 0 0,-1 0 16,1 0-16,-22 0 0,21 0 15,1 0-15,-1 0 0,1 0 0,-1 0 16,-20 0-16,-1-21 0,0 21 15,22 0-15,-1 0 0,-20 0 0,-1 0 16,0 0-16,1 0 0,-1 0 16,-21 0-16,22 0 0,-22 0 0,0 0 15,-21 0-15,0 0 16,-21 0-16,0 21 0,-1-21 0,1 0 16,0 0-16,-21 21 0,-1-21 15,1 0-15,-21 0 0,-1 0 0,1 0 16,-22 0-16,0 0 0,1 0 15,-22 0-15,21 0 0,-21 0 0,0 0 16,1 0-16,-1 0 0,0 0 31,-21 22 16,0-1-47,-21-21 0,21 21 16,-21 0-16,21 0 0,0 0 15,0 22-15,-22-1 0,22 0 16,22 1-16,-22 20 0,0-20 16,-22 20-16,1-21 0,21 22 0,0-22 15,0 1-15,0 20 0,0-21 16,0 1-16,0-1 0,0 0 0,0 1 16,0-1-16,0 0 0,0 1 15,0-1-15,-21-21 0,0 22 0,0-1 16,21-21-16,-21 21 0,-1-20 0,1-1 15,0 0-15,0 0 0,0-21 16,0 21-16,-1 0 0,1-21 16,0 22-16,0-22 0,0 0 15,-22 21-15,22-21 0,-21 21 0,21-21 16,-22 0-16,1 0 0,0 21 16,-22-21-16,22 0 0,0 0 0,-22 0 15,22 0-15,-22 0 0,-20 0 16,20 0-16,-21 0 0,1 0 0,-1 0 15,-21 0-15,22 0 0,-22 0 0,21 0 16,-21 0-16,0 0 0,1 0 16,-22-21-16,-22 21 0,22 0 0,-21 0 15,-21 0-15,21-21 0,-43 21 16,22 0-16,-22 0 0,22 0 16,-21 0-16,20 0 0,-20 0 15,20 0-15,1-21 0,0 21 0,21 0 16,-1 0-16,22 0 0,-21 0 0,0 0 15,0 0-15,0 0 0,0 0 16,-1 0-16,1 0 0,0 0 0,21 0 16,-21 0-16,21 0 0,0 0 15,21 0-15,21 0 0,1 0 16,20 0-16,1 0 0,-1 21 0,1-21 16,-1 0-16,1 0 0,20 0 15,-20 0-15,21 0 0,-1 0 0,1 21 16,0-21-16,20 0 15,-20 0-15,21 0 0,-21 0 0,20 21 16,1-21-16,42-21 47,-21 0-47,22 0 16,-1 21-16,0-43 0</inkml:trace>
  <inkml:trace contextRef="#ctx0" brushRef="#br0" timeOffset="15316.38">3471 3514 0,'-21'0'16,"0"-21"-16,21 42 31,21 0-15,0-21-16,0 21 0,22-21 15,-22 0-15,0 0 0,21 0 16,1 0-16,-1 0 0,0 0 0,1 0 16,-1 0-16,-21 0 15,22-21-15,-1 21 0,-21-21 0,0 0 16,0-1-16,1 1 0,-22 0 15,0 0-15,0 0 0,0 0 16,-22 21 0,1 0-16,0 0 0,0 21 15,21 0-15,-21 0 16,21 0-16,0 22 0,0-1 0,0-21 16,0 21-16,0 1 0,0-1 15,0-21-15,0 22 0,0-22 0,0 21 16,21 43-16,-21-64 0,0 0 15,0 21-15,0-20 16,-21-1-16,0 0 0,-1 0 16,1 0-16,0-21 0,0 21 15,-21-21-15,20 0 0,-20 0 0,0 0 16,-1 0-16,1 0 0,-21 0 16,20 0-16,-20 0 0,20 0 0,1 0 15,21-21-15,0 21 0,0-21 16,-1 21-16,22-21 0,22 0 31,-1 21-31,21 0 0,-21-21 16,22 21-16,-22-22 0,21 22 15,0-21-15,1 0 0</inkml:trace>
  <inkml:trace contextRef="#ctx0" brushRef="#br0" timeOffset="15790.12">4170 3704 0,'0'0'0,"21"0"0,-21 21 31,0 1-31,0-1 16,0 0-16,0 0 15,0 0-15,0 0 0,0 1 16,0-1-16,0 0 0,0 0 15,0 0-15,0 0 0,0 1 16,0-1 0,-21-21-16,21-21 31,-21-1-31,21 1 0,0 0 16,0 0-16,0 0 0,0 0 15,0-1-15,21 1 0,0 0 0,-21 0 16,42 0-16,-21 0 0,1-1 15,20 1-15,-21 21 0,21 0 0,1 0 16,-1 0-16,0 0 0,1 0 16,-22 0-16,21 21 0,-21 1 15,1-1-15,-1 0 0,-21 0 0,0 0 16,0 0-16,0 22 0,-21-22 16,-1 0-16,1 21 0,21-20 0,-21-1 15,0 0-15,21 0 0,-21-21 16,21 21-16,0 0 0,0-42 31,0 0-31,0 0 0,21 0 16</inkml:trace>
  <inkml:trace contextRef="#ctx0" brushRef="#br0" timeOffset="16324.8">5122 3429 0,'-21'0'0,"0"0"16,0 21-16,0 0 16,21 1-16,0-1 0,0 21 15,-22-21-15,22 22 0,-21-22 0,21 21 16,0-21-16,0 0 16,0 22-16,0-22 0,-21 21 0,21-21 15,0 22-15,0-22 0,0 0 16,0 21-16,0-20 0,0-1 15,0-42 17,0-1-17,0 1-15,0 0 0,0 0 0,0 0 16,0 0-16,0-1 0,0 1 16,0 0-16,21 0 0,0 0 0,1 0 15,-1-1-15,0 1 0,0 21 16,0-21-16,0 21 0,22 0 15,-22 0-15,0 0 0,21 0 0,-20 0 16,20 21-16,-21 0 0,21-21 16,-20 22-16,-1-1 0,-21 0 0,0 0 15,0 0-15,0 0 0,0 1 16,-43-1-16,22 21 0,0-21 0,-21 0 16,-1 1-16,1-1 0,0 0 15,-1-21-15,1 21 0,0-21 0,-1 0 16,22 21-16,-21-21 0,21 0 15,0 0-15,21-21 16,21 0 0,0 21-16,0-21 15,0 0-15,22-1 0,-22 22 16,21-21-16</inkml:trace>
  <inkml:trace contextRef="#ctx0" brushRef="#br0" timeOffset="17012.41">5694 3662 0,'0'0'0,"-21"0"31,-1 21-15,1 0-16,21 0 0,-21 1 0,0-1 16,0 0-16,21 0 15,0 0-15,-21 0 0,21 1 0,0-1 16,0 0-16,0 0 0,0 0 15,21-21 1,0 0-16,0 0 16,-21-21-16,21 0 15,0 0-15,-21 0 0,0-1 16,0 1-16,0 0 16,0 0-16,0 0 0,0 0 0,0-1 15,0 1-15,22 0 0,-1 0 16,0 21-16,0-21 0,0 0 0,0-1 15,22 22-15,-1 0 16,-21-21-16,22 21 0,-1 0 0,-21 0 16,21 0-16,-20 21 0,20 1 15,-21-22-15,0 21 0,-21 0 0,0 0 16,0 21-16,0-20 0,0-1 0,-21 0 16,0 0-16,0 0 0,0 0 15,-1 1-15,1-1 0,0-21 0,0 21 16,0-21-16,42-21 31,0 21-15,0-21-16,0-1 0,1 1 0,-1 0 15,0 0-15,0 0 0,0 0 16,0-22-16,1 22 0,-1 0 16,0 0-16,0-22 0,-21 22 15,0 0-15,21 21 16,-42 21-1,0 0 1,21 22-16,-21-22 0,0 0 0,-1 21 16,22-20-16,0-1 0,0 21 0,-21-42 15,-21 85-15,42-43 16,21-21-16,0 0 0,0-21 16,1 0-16,-1 22 0,0-22 15,0 0-15,0 0 0,22 0 16,-1-22-16,0 1 0,22 21 0,-22-21 15,22 0-15</inkml:trace>
  <inkml:trace contextRef="#ctx0" brushRef="#br0" timeOffset="17732">7662 3323 0,'0'0'15,"0"-21"1,-21 21-16,21-21 16,0 0-1,21 0-15,0 21 0,1 0 16,-1-22-16,0 22 0,0 0 16,21 0-16,-20 0 0,20 0 0,-21 0 15,21 0-15,-20 22 0,-1-1 16,0 0-16,0 0 0,-21 21 0,0-20 15,0 20-15,0-21 0,-21 21 16,0-20-16,-22 20 0,1-21 0,0 0 16,-1 0-16,1 1 0,0-1 15,-1-21-15,22 21 0,-21-21 0,21 0 16,0 0-16,-1 0 0,22-21 31,0 0-31,22 21 0,-1-22 0,21 1 16,-21 21-16,22-21 0,-22 0 15,21 21-15,0 0 0,1 0 0,-1 0 16,0 0-16,1 0 0,-22 21 16,21 0-16,1 0 0,-22 1 0,0-1 15,0-21-15,0 21 0,-21 0 16,0 0-16,0 0 0,0 1 0,-21-1 16,0 0-16,0 0 0,-22 0 15,1-21-15,-21 21 0,-1 1 0,22-22 16,-22 0-16,1 21 0,20-21 0,-20 0 15,21 0-15,-1 0 16,1 0-16,21 0 0,-22 0 0,22 0 16,0 0-16,42 0 31,0-21-31,1-1 16,20 22-16,0 0 0,1-21 15,-1 21-15</inkml:trace>
  <inkml:trace contextRef="#ctx0" brushRef="#br0" timeOffset="18417.61">8678 3493 0,'0'0'0,"0"-22"16,0 1-16,0 0 0,0 0 15,-21 21 1,0 0-16,0 0 15,0 21-15,-1-21 0,1 21 16,0 22-16,0-22 0,0 0 0,0 21 16,-1-21-16,22 1 0,0 20 15,-21-21-15,21 0 0,0 0 0,0 1 16,0-1-16,0 0 0,0 0 16,21-21-16,1 0 15,-1 0-15,21 0 0,-21 0 0,0 0 16,1 0-16,-1 0 0,0 0 0,0 0 15,0-21-15,-21 0 16,0 0-16,0-1 0,0 1 0,0 0 16,0 0-16,0 0 0,0 0 15,0-1-15,-21-20 0,21 21 0,0 0 16,0 0-16,0-1 0,21 1 16,0 0-16,22 0 0,-1 0 0,0 0 15,1 21-15,-1 0 0,0 0 16,1 0-16,-1 0 0,0 21 15,-20 0-15,-1 0 0,0 0 0,0 0 16,-21 1-16,0 20 0,0-21 16,0 21-16,-21-20 0,0-1 0,0 21 15,-1-21-15,1 0 0,21 1 16,0-1-16,-21 0 0,21 0 0,0 0 16,21-21-1,0 21-15,22-21 0,-22 22 0,21-22 16,1 0-16,-1 0 0,0 0 15,1 0-15,-1-22 0,-21 1 0,21 0 16,-20 21-16,20-21 0,-21-21 0,0 20 16,-21-20-16,0 21 15,21-21-15,-21-22 0,0 22 0,0-1 16,0 1-16,-21 0 0,0-1 16,0 22-16,0 0 0,0 21 0,-22 0 15,1 0-15,21 0 0,-22 0 16,1 42-16,0-20 0,-1-1 0,1 0 15,0 0-15,-1 21 0,1-20 16,0-1-16,-1 0 0,22 0 16,-21 0-16</inkml:trace>
  <inkml:trace contextRef="#ctx0" brushRef="#br0" timeOffset="19656.64">1037 6054 0,'0'-43'15,"21"43"-15,-21-21 16,21 21-16,-21-21 0,0 42 31,0 0-15,0 1-16,-42 20 0,21-21 16,0 21-16,-22 1 0,22-1 15,-21 0-15,0 22 0,-1-22 0,-20 22 16,20-22-16,-41 22 0,20-22 15,1 0-15,-1 1 0,22-22 0,-22 0 16,22 0-16,21 0 0,-21 0 16,20-21-16,1 0 0,0 0 15,21-21 1,0 0-16,0 0 0,0 0 16,0-22-16,21 22 0,0 0 15,1-21-15,20 21 0,-21-1 16,21 1-16,1 21 0,-1 0 15,0 0-15,1 0 0,-1 21 0,0 1 16,1-1-16,-1 0 0,0 0 16,-20 0-16,20 22 0,-21-22 0,21 0 15,-20 0-15,-1 0 0,0 0 16,0 1-16,0-22 0,0 0 0,1 21 16,-1-21-16,0 0 0,0 0 15,0 0-15,0 0 16,1-21-16,-22-1 0,21 22 0,-21-21 15,0 0-15,0 0 16,0 0-16,0 0 0</inkml:trace>
  <inkml:trace contextRef="#ctx0" brushRef="#br0" timeOffset="20209">1736 6265 0,'0'-21'16,"-22"21"15,1 21-31,0 1 16,21-1-16,-21 0 0,21 21 0,0-21 15,-21 22-15,21-22 0,-21 21 16,21-21-16,-22 22 0,22-22 0,0 0 15,0 0-15,0 0 16,0 1-16,0-44 31,0 1-15,22 0-16,-22-21 0</inkml:trace>
  <inkml:trace contextRef="#ctx0" brushRef="#br0" timeOffset="20576.66">1714 5884 0,'0'0'0,"-21"0"0,0 0 15,0 0-15,0 0 0,0 0 0,-22 0 16,22 22-16,0-1 0,0 0 16,0 0-16,21 0 0,0 22 15,0-22-15,0 0 0,0 0 0,42 0 16,-21-21-16,0 0 15,0 0-15,22 0 0,-1 0 0,0 0 16,-20-21-16,20 21 0,0-21 16,1 0-16,-22 0 0,0-1 15,0 1-15,-21-21 0,0 21 0,0 0 16,0-1-16,0 1 0,-21 0 16,-21 0-16,20 0 0,-20 21 15,0 0-15,-1 0 0,1 0 16,0 21-16,-1 0 0,22 0 0,0 22 15,-21-22-15,42 21 0,0-21 16,0 22-16,0-22 0,0 21 0,0-21 16,21 0-16,0 22 0,0-22 15,0 0-15,22-21 0,-1 21 0,-21 0 16</inkml:trace>
  <inkml:trace contextRef="#ctx0" brushRef="#br0" timeOffset="21015.63">2159 6244 0,'0'0'0,"-21"0"15,21 21-15,-21 1 0,21-1 16,0 0-16,0 0 0,0 0 16,-22 0-16,22 1 0,-21-1 0,21 0 15,-21 0-15,21 21 0,0-20 16,0-1-16,-21 0 0,21 0 15,0-42 17,0 0-17,0 0-15,0-22 0,0 22 0,21-21 16,-21 21-16,21-22 0,0 1 16,22 21-16,-22-22 0,21 22 0,1 0 15,-1 0-15,21 0 0,-20 0 16,-1 21-16,22 0 0,-22 0 0,0 0 15,-21 21-15,1 0 0,-1-21 0,0 42 16,-21-21-16,0 1 0,0 20 16,0 0-16,0 1 0,-21-22 0,0 21 15,-1-21-15,1 22 0,0-22 16,21 0-16,-21 0 0,21 0 0,-21-21 16,21 21-16,21-42 31,0 0-31,0 0 0,0 0 15,1 0-15</inkml:trace>
  <inkml:trace contextRef="#ctx0" brushRef="#br0" timeOffset="21352.65">3027 6138 0,'0'0'0,"0"-21"31,0 42-16,0 1-15,0-1 0,0 0 16,0 0-16,0 21 0,0 1 16,0-1-16,0 22 0,0-22 0,0 21 15,0 1-15,0-1 0,0 1 16,0-1-16,0 22 0,0-21 0,0 20 16,0 1-16,0 21 0,0-22 15,-21 1-15,-1 21 0,22-21 0,-21-1 16,0 1-16,0-22 0,0 22 15,21-21-15,-21-1 0,21-21 0,-22 1 16,22-1-16,-21-21 0,21 0 0,0 1 16,0-44-1,0 1 1,0-21-16,0 0 0,21-1 0,1 1 16,-1 0-16,0-22 0,0 1 15</inkml:trace>
  <inkml:trace contextRef="#ctx0" brushRef="#br0" timeOffset="21692.18">3069 6392 0,'0'0'0,"-21"-21"0,0 0 0,0-21 16,-1 21-16,22-1 0,-21 1 16,21 0-16,0 0 15,0 0-15,21 0 16,1 21-16,20 0 0,-21 0 15,21 0-15,1 0 0,-1 0 16,0 0-16,1 0 0,-1 21 0,-21 0 16,22 0-16,-43 0 0,0 0 15,0 22-15,0-22 0,0 0 0,-43 21 16,22-20-16,0-1 0,-21 0 16,-1 0-16,22 0 0,-21 0 0,21 1 15,-22-22-15,22 0 0,0 21 16,21-42-1,0-1 1,0 1-16,21 0 16,0 0-16,0 0 15,1 21-15,20-21 0,-21-1 0</inkml:trace>
  <inkml:trace contextRef="#ctx0" brushRef="#br0" timeOffset="22361.64">3619 6181 0,'43'-21'0,"-86"42"0,107-64 16,-22 22-16,-21 21 0,1-21 15,-1 21-15,-21-21 0,21 21 0,-21 21 32,0 0-32,0 0 15,-21 1-15,0-1 0,21 0 0,0 0 16,0 21-16,-22-20 0,22-1 16,0 21-16,0-21 0,0 0 0,0 1 15,0-1-15,0 0 0,22-21 16,-1 0-16,-21 21 0,21-21 0,21 0 15,-21 0-15,1 0 0,-1-21 16,0 0-16,21 0 0,-21-1 0,1 1 16,-1 0-16,0-21 0,0 21 15,0-1-15,0-20 0,1 21 0,-1 0 16,-21-22-16,0 22 0,21 0 16,0 0-16,-21 42 31,0 0-16,0 0-15,0 1 0,0-1 0,0 21 16,0-21-16,0 0 0,0 22 16,0-22-16,0 21 0,0-21 0,0 1 15,0-1-15,21 0 0,-21 0 16,21-21-16,1 0 0,20 0 0,-21 0 16,21 0-16,-20 0 0,20-21 0,0 0 15,1 0-15,-1-1 0,0-20 16,1 21-16,-1-21 0,-21-1 0,21 22 15,-20-21-15,20-22 16,-21 22-16,0 0 0,-21-22 0,0 1 16,21 20-16,-21-20 0,0 20 15,0 1-15,0 0 0,0 21 0,0-1 16,0 1-16,-21 21 16,0 0-16,21 21 0,-21 22 0,0-1 15,21 0-15,0 1 0,-21 20 16,21-20-16,0 20 0,-22-21 0,22 22 15,0-22-15,0 1 0,0-1 0,0 0 16,0 22-16,0-43 0,0 21 16,0-21-16,22 1 0,-1-1 15,21-21-15,-21 0 16,0 0-16,22-21 16,-22-1-16,0 1 15,0-21-15,-21 21 0</inkml:trace>
  <inkml:trace contextRef="#ctx0" brushRef="#br0" timeOffset="22572.35">4530 5969 0,'0'0'0,"-43"0"0,-41 21 31,105-21-31,21 0 16,-21 0-16,0 0 15,22 21-15,-1-21 0,0 0 16,1 0-16,20 0 0,-20 0 0,-1 0 16,21 0-16,-41 0 0,20 0 0,0 0 15,-21 0-15,22-21 0,-22 0 16</inkml:trace>
  <inkml:trace contextRef="#ctx0" brushRef="#br0" timeOffset="22681.64">5503 5652 0,'0'0'0,"-42"-22"15</inkml:trace>
  <inkml:trace contextRef="#ctx0" brushRef="#br0" timeOffset="22984.84">5821 5821 0,'106'42'31,"-85"-42"-31,0 21 0,21-21 0,-21 0 16,1 0-16,20 0 0,-21 0 0,0 0 15,0 0-15,1 0 16,-1-21-16,0 21 16,-21-21-16,-21 21 15,-22 0-15,22 21 16,-21 0-16,0 1 0,-1-1 0,1 0 15,-22 21-15,22-21 0,0 22 16,-22-1-16,22-21 0,0 22 0,-1-22 16,1 21-16,0-21 0,20 0 0,1 22 15,0-22-15,0 0 0,0 0 16,21 0-16,-21-21 16,21-21-1</inkml:trace>
  <inkml:trace contextRef="#ctx0" brushRef="#br0" timeOffset="23648.02">5376 5609 0,'0'0'0,"0"-21"31,21 21-15,1 0-1,-1 21-15,0-21 0,21 21 0,-21-21 16,22 22-16,-22-22 0,21 21 16,1-21-16,-1 0 0,0 21 0,1-21 15,-1 0-15,-21 0 0,21 21 16,-20-21-16,20 0 0,-21 0 15,0 0-15</inkml:trace>
  <inkml:trace contextRef="#ctx0" brushRef="#br0" timeOffset="24872.06">6731 5440 0,'-42'-42'16,"42"63"31,21 0-31,0-21-16,0 21 15,0-21-15,22 0 0,-22 0 16,21 0-16,-21 0 0,22 0 15,-1 0-15,0 0 0,1 0 0,-1 0 16,-21 0-16,21-21 0,-20 0 16,20 21-16,-21-21 0,0 21 0,0 0 15,-21-22-15,0 1 16,0 0-16,0 0 16,-21 21-1,0 0-15,0 0 0,0 0 16,0 21-16,-1 0 0,22 0 15,-21 22-15,21-1 0,-21-21 16,21 43-16,0-22 0,0 22 0,0-22 16,0 21-16,0-20 0,0 20 15,0-20-15,0-1 0,0 0 0,0 1 16,0-22-16,0 21 0,0-21 0,0 0 16,0 1-16,0-1 0,0 0 15,-21-21-15,0 21 0,0-21 16,-1 0-16,-20 0 15,21 0-15,0-21 0,-22 0 0,1 0 16,0-1-16,21 1 0,-22 0 16,1 0-16,0-21 0,-1 20 0,22 1 15,0 0-15,0 0 0,21 0 16,0 42 0,0 0-1,21 0-15,0 22 16,0-22-16,0 0 0,1 0 0,-1 0 15,21 0-15,-21 1 0,22-1 16,-1 0-16,0-21 0,1 21 0,-1-21 16,0 0-16,1 0 0,-1 0 15,0 0-15,-21 0 0,22 0 0,-1 0 16,0-21-16,1 0 0,-1 0 16,0-1-16,-20 1 0,20 0 15,-21-21-15,0 21 0,0-22 0,-21 22 16,0-21-16,0 21 0,22-22 15,-22 22-15,0 0 0,0 0 0,0 0 16,0 42 0,-22 0-1,22 21-15,0-21 0,0 22 0,0-22 16,0 21-16,0-21 0,0 1 16,0 20-16,-21-21 0,21 0 0,0 0 15,0 1-15,-21-22 16,21 21-16,0-42 31,0-1-15,0 1-16,0 0 0,0-21 0,21 21 15,0-22-15,1 22 0,-1-21 16,0-1-16,0 1 0,21 0 0,1 21 16,-22-22-16,42 22 0,-20 0 15,-1 0-15,0 21 0,-20 0 0,20 21 16,-21-21-16,21 42 0,-42-21 15,0 22-15,0-1 0,0-21 0,0 22 16,0-1-16,0-21 0,0 21 16,-21-20-16,0 20 0,21-21 15,0 0-15,-21 0 0,21 1 16,21-22 15,-21-22-31,21 1 0,0 0 16,1 0-16</inkml:trace>
  <inkml:trace contextRef="#ctx0" brushRef="#br0" timeOffset="25384.6">8615 5355 0,'0'0'16,"0"-21"-16,-21 21 15,-1 0-15,1 21 16,21 0-16,0 22 0,-21-1 0,21 0 15,-21 1-15,21-1 0,0 22 0,0-22 16,-21 21-16,21-20 0,0-1 16,-21 0-16,21 1 0,0-1 0,0-21 15,0 22-15,0-22 0,0 0 16,-22-21 0,22-21-1,0 0 1,0-1-16,0 1 0,0-21 15,0 21-15,0-22 0,22 22 16,-22-21-16,21 0 0,0 20 0,21 1 16,-21-21-16,1 21 0,20 0 15,0-1-15,1 1 0,-1 21 0,0 0 16,1 0-16,-1 0 0,-21 21 16,21 22-16,1-22 0,-22 0 0,0 21 15,-21 1-15,0-1 0,0 0 0,0-20 16,0 20-16,-42 0 0,21-21 15,-22 22-15,1-22 0,0 0 0,-22 0 16,22 0-16,-22 1 0,22-1 16,0-21-16,-1 0 0,1 0 15,-22 0-15,43 0 0,0 0 16,0 0-16,21-21 16,0-1-16,0 1 0,21 21 15,0-21-15,0 21 0,1-21 0,20 21 16,-21 0-16,21-21 0,1 0 15</inkml:trace>
  <inkml:trace contextRef="#ctx0" brushRef="#br0" timeOffset="26072.31">9461 5757 0,'0'-21'16,"0"0"-16,-21 21 0,0 0 15,0 21 1,21 0-16,-21 1 0,0-1 16,-1 0-16,22 21 0,-21-21 0,0 22 15,21-22-15,0 21 0,-21-21 0,21 1 16,0-1-16,0 0 0,0 0 16,0 0-16,0 0 0,0 1 15,21-22-15,0-22 31,-21 1-31,0 0 16,21-21-16,-21 21 16,0-1-16,0-20 0,22 21 0,-1-21 15,0-1-15,-21 22 0,21-21 16,0 21-16,22-1 0,-22-20 0,21 21 16,0 0-16,1 21 0,-1 0 0,0 0 15,1 0-15,-1 0 0,0 21 16,1 0-16,-1 0 0,0 0 0,-20 22 15,-22-22-15,0 21 0,0-21 16,0 22-16,-22-22 0,1 0 0,-21 0 16,21 0-16,0 1 0,-22-1 0,22 0 15,0-21 1,21 21-16,-21-21 0,21-21 16,21 0-1,0 0-15,0-1 16,0-20-16,22 21 0,-22-21 0,0 20 15,21-20-15,-20 0 0,20-1 16,-21 1-16,0 21 0,0-21 0,1 20 16,-1 1-16,0 21 0,0 0 15,-21 21-15,0 1 16,0 20-16,-21 0 0,0-21 16,0 22-16,-1-1 0,1 0 0,0 1 15,21-1-15,0-21 0,0 0 16,0 22-16,0-22 0,0 0 0,21 0 15,0-21-15,22 21 0,-1-21 16,0 0-16,1 0 0,-1 0 0,0 0 16,22 0-16,-22-21 0,1 0 0,-1 0 15,-21 0-15,21 0 0,-20-1 16</inkml:trace>
  <inkml:trace contextRef="#ctx0" brushRef="#br0" timeOffset="26803.88">11112 5355 0,'0'0'0,"0"-21"0,0 0 15,0 0-15,0 0 16,0-1-16,22 1 15,-1 21-15,0-21 0,0 21 16,21-21-16,1 21 0,-1 0 0,-21 0 16,43 0-16,-22 0 0,0 0 15,1 0-15,-1 0 0,0 21 0,1 0 16,-22 22-16,0-22 0,0 0 16,-21 21-16,0-21 0,0 22 15,-42-22-15,21 21 0,-22-21 0,-20 22 16,21-22-16,-22 21 0,1-21 15,-1 1-15,22-22 0,-22 21 0,22-21 16,21 0-16,-22 0 0,22 0 16,21-21-16,0-1 15,0 1-15,43 21 16,-22-21-16,21 0 0,0 21 0,1 0 16,-1 0-16,22 0 0,-22 0 15,0 0-15,1 21 0,-1-21 16,0 21-16,1 0 0,-22 1 0,0 20 15,0-21-15,-21 0 0,0 22 16,0-22-16,0 21 0,0-21 0,0 0 16,-42 22-16,21-22 0,-22 0 15,22 0-15,-21-21 0,-1 21 0,1-21 16,0 0-16,-1 22 0,22-22 0,-21 0 16,21 0-16,-22 0 0,22 0 15,0 0-15,0-22 0,0 22 0,21-21 16,-21 21-16,21-21 0,0 0 15,21 21 1,0-21-16,0 0 0,0 21 0,22-22 16,-1 1-16,-21 21 15</inkml:trace>
  <inkml:trace contextRef="#ctx0" brushRef="#br0" timeOffset="27468.65">12361 5461 0,'0'0'0,"21"0"0,-21-21 32,-21 42-17,0 0-15,0 0 16,0 1-16,21-1 0,-21 21 0,-1-21 16,1 22-16,21-1 0,-21 0 15,0-21-15,21 22 0,0-22 16,0 0-16,0 21 0,0-20 0,0-1 15,0 0-15,21-21 16,0 0-16,0 0 0,1 0 16,-1 0-16,21 0 0,-21-21 0,0 21 15,1-21-15,-1-1 0,-21 1 16,0 0-16,0-21 0,0 21 0,0-22 16,0 22-16,0-21 0,-21-1 0,21 1 15,-22 21-15,22-21 0,-21 20 16,21 1-16,0-21 0,0 21 0,0 0 15,21 21-15,22-22 16,-22 1-16,0 21 0,21 0 0,-20 0 16,-1 0-16,21 0 0,-21 0 0,43 21 15,-43 1-15,21-22 0,-21 21 16,1 21-16,-1-21 0,-21 22 0,0-22 16,0 21-16,0 0 0,0-20 0,0 20 15,-43-21-15,43 21 0,0-20 0,0-1 16,-21 0-16,0 0 0,21 0 15,0 0-15,21 1 16,0-22-16,1 21 0,-1-21 0,0 0 16,21 0-16,-21-21 15,22 21-15,-1-22 0,0 1 0,1 0 16,-1 0-16,0 0 0,-20-22 0,-1 22 16,-21-21-16,0 0 0,0 20 0,0-20 15,0 0-15,0-1 0,-21 22 16,-1-21-16,1 21 0,-21 0 0,0-1 15,20 22-15,-20-21 0,0 21 16,-1 0-16,1 0 0,21 21 0,-21-21 16,20 22-16,1-1 0,0 0 0,21 0 15,0 0-15,0 0 16,21-21-16,0 0 0,22 0 16,-1 0-16</inkml:trace>
  <inkml:trace contextRef="#ctx0" brushRef="#br0" timeOffset="28044.6">14753 5249 0,'0'-21'0,"0"42"0,21-42 0,-21 0 16,21 21-16,-21-21 0,-21 42 31,0-21-16,0 21-15,-21 0 0,20 1 0,-20 20 16,0-21-16,-1 21 0,1 1 0,0-22 16,-22 21-16,1 1 15,-1-1-15,1-21 0,-1 21 0,22-20 16,-22 20-16,22-21 0,0-21 16,-1 21-16,22-21 0,0 0 0,0 0 15,21-21 1,21 0-16,0 21 15,22-21-15,-22 0 0,21 21 0,22 0 16,-22 0-16,21 0 0,-20 0 16,20 21-16,1 0 0,-22 0 15,22 0-15,-22 0 0,21 1 0,-20-1 16,-22 0-16,21 0 0,1 0 16,-22 0-16,0-21 0,0 22 15,0-22-15,0 0 0,1 0 0,-1 21 16,0-21-16,0 0 15,0-21-15,0-1 16,-21 1-16,22 0 0,-1 0 0,21 0 16,-21-22-16</inkml:trace>
  <inkml:trace contextRef="#ctx0" brushRef="#br0" timeOffset="28356.64">15917 4953 0,'0'0'0,"21"-42"15,1-85 1,-44 148 0,1 0-1,0 43-15,-21-22 0,-1 21 0,22 1 16,-42 21-16,20-22 0,1 22 16,-21-1-16,-1 1 0,1-21 0,-22 20 15,21 1-15,1-22 0,-1 22 0,1-21 16,-1-1-16,22 1 0,-21-1 15,20-21-15,1 1 0,21-1 0,0 0 16,-1 1-16,1-22 0,21 21 16,-21-42-16,21 21 0,21-42 31,0 0-31,1 0 0,20 0 16,-21-22-16,21 22 0,1-21 0,-1 21 15,0-22-15</inkml:trace>
  <inkml:trace contextRef="#ctx0" brushRef="#br0" timeOffset="28592.94">15917 5482 0,'0'0'0,"0"21"16,0 1-16,0-1 15,-21 0-15,0 21 0,0-21 16,21 1-16,-21 20 0,21-21 0,-22 0 15,1 0-15,21 1 0,0-1 16,0 0-16,-21-21 0,21 21 16,0-42 15,0 0-31,0 0 0,0-1 0,0 1 16,0 0-16</inkml:trace>
  <inkml:trace contextRef="#ctx0" brushRef="#br0" timeOffset="28760.91">15896 5249 0,'0'0'0,"0"-21"31,0 42 16,21-21-47,0 22 0,1-22 16,-1 21-16,0 0 0,0-21 15</inkml:trace>
  <inkml:trace contextRef="#ctx0" brushRef="#br0" timeOffset="29196.48">16468 5398 0,'-22'42'15,"22"-21"-15,0 0 16,-21 0-16,21 1 0,-21 20 0,21-21 15,0 0-15,-21 22 0,0-22 16,21 0-16,-21 0 0,21 0 0,-22 0 16,22 1-16,0-1 0,-21 0 15,0-21-15,21 21 0,-21-21 16,0 0 0,21-21-1,0 0-15,0 0 0,0-1 0,0 1 16,0-21-16,21 21 0,0-22 15,0 1-15,0 21 0,22-21 0,-1 20 16,0-20-16,1 21 0,-1 0 0,0 0 16,22-1-16,-22 22 0,-21 0 15,22 0-15,-1 0 0,-21 22 0,0-1 16,1 0-16,-22 21 0,0-21 16,0 22-16,0-22 0,0 21 0,0 1 15,-22-22-15,1 21 0,0-21 16,0 0-16,0 1 0,0-1 0,-1 0 15,1 0-15,21 0 16,21-21 0,1-21-1,20 0-15,-21 21 0,21-21 16</inkml:trace>
  <inkml:trace contextRef="#ctx0" brushRef="#br0" timeOffset="29515.67">17251 5482 0,'0'0'15,"0"-21"-15,0 0 0,0 0 16,0 42 0,0 0-16,-21 0 15,-1 0-15,1 1 0,21 20 16,0 0-16,0 1 0,-21-1 16,0 21-16,21-20 0,-42-1 0,20 22 15,22-1-15,0-21 0,0 22 0,0-1 16,-21 1-16,0-1 0,0 22 15,21 0-15,-21-22 0,0 22 0,-1 0 16,1-22-16,0 22 0,0-1 0,0 1 16,0-21-16,-1 20 0,22-20 15,-21 20-15,0-41 0,21 20 0,-21-20 16,0-1-16,21-21 0,-21 0 16,21-42-1,0 0-15,0-21 16,21-1-16,0 1 0,0 0 0,0-22 15,0 1-15,1-1 0</inkml:trace>
  <inkml:trace contextRef="#ctx0" brushRef="#br0" timeOffset="30253.62">17166 5694 0,'-21'-42'15,"42"84"-15,-42-127 0,21 64 0,-21-21 0,21 21 16,0-1-16,0 1 0,-21 21 15,21-21-15,21 0 0,0 21 16,21 0-16,-21-21 0,22 21 0,-1 0 16,0 0-16,1 0 0,20 21 15,-20 0-15,-1 0 0,-21 22 0,21-22 16,-42 21-16,0 0 0,0-20 16,0 20-16,0 0 0,-21-21 0,0 1 15,-21-1-15,-1 0 0,1 0 16,0 0-16,-1-21 0,-20 0 0,21 0 15,-1 21-15,22-21 0,-21 0 0,21 0 16,-1 0-16,44 0 31,-1 0-15,21 0-16,-21 0 0,22 0 0,-1 0 16,21 0-16,-20 0 0,-1 0 0,22 0 15,-22-21-15,21 21 0,-20-21 16,-1 0-16,0 0 0,1-22 0,-1 22 15,-21-21-15,0 21 0,1-22 16,-1 22-16,0 0 0,-21 0 0,0 0 16,0 0-16,0-1 15,0 44 1,-21-1-16,0 0 16,21 0-16,0 0 0,-22 22 15,22-22-15,-21 0 0,21 21 0,0-21 16,0 1-16,0-1 0,0 21 15,0-21-15,21-21 0,-21 21 16,64-21-16,-43 0 0,21 0 16,-20 0-16,20 0 0,-21 0 0,21 0 15,1-21-15,-22 0 0,21 0 0,22-43 16,-22 22-16,-21 21 0,0 21 16,1-21-16,-22 0 0,0-1 0,0 1 15,21 0-15,-21 0 0,0 0 16,-21 21-1,21 21-15,0 0 0,-22 0 16,1 0-16,21 1 0,-21-1 16,0 0-16,21 0 0,0 21 0,0-20 15,0 20-15,21-21 0,0 21 16,-21-20-16,21-1 0,1-21 0,-1 21 16,0 0-16,64-21 0,-22 0 0,-42 0 15,22 0-15,-1 0 0,-21 0 16,0 0-16</inkml:trace>
  <inkml:trace contextRef="#ctx0" brushRef="#br0" timeOffset="30512.65">18944 5779 0,'0'-22'0,"21"1"16,-21-21-16,21 0 0,1-22 16,-22 22-16,21-22 0,0 22 15,-21-22-15,0 22 0,0 0 0,21-1 16,-21 1-16,0 21 0,0 0 16,0 0-16,-21 21 0,21 21 15,-21 0-15,21 0 0,-21 0 16,21 0-16,-22 22 0,1-1 0,0 0 15,21 1-15,-21-1 0,21 0 16,-21 22-16,-22-43 0,43 21 0,0 22 16,0-22-16,0-21 0,0 22 0,0-1 15,22-21-15,-1 0 0,0 1 16,0-22-16,-21 21 0,21-21 0,0 0 16,1 0-16,20 0 15,-21 0-15,0-21 0,-21-1 0,21 22 16,1-21-16,-1-21 0,-21 21 0</inkml:trace>
  <inkml:trace contextRef="#ctx0" brushRef="#br0" timeOffset="31607.65">19854 5144 0,'-21'0'15,"42"0"17,0 21-32,1 0 15,-1 0-15,21 0 0,-21 0 0,22-21 16,-1 22-16,-21-1 0,21 0 15,1-21-15,-1 21 0,0 0 0,1-21 16,-22 0-16,21 0 0,-21 0 16,22 0-16,-22 0 0,0 0 15,-42 0 32,0 0-47,0 0 0,-1 0 16,1 0-16,0 21 0,0-21 15,21 22-15,-21-22 0,0 0 16,21 21-16,-22-21 0,1 0 16,21 21-16,21-42 47,1 21-32,-22-21-15,0-1 31,0 1 1,-22 0-17,22 0 17,0 0-17,0 42 63,22-21-62,-1 21-16,0-21 0,0 0 0,0 21 16,0-21-16,1 21 0,-1-21 15,0 0-15,0 22 0,0-22 0,0 0 16,1 21-16,-1 0 15,0-21-15,0 0 32,-42 0-1,0 0-31,0 0 0,-1 0 16,1 0-16,-21 0 0,21 21 15,-22 0-15,22 0 0,-21 1 0,0-1 16,-1 0-16,1 21 0,0-21 15,-1 22-15,1-22 0,0 0 0,-1 21 16,1-20-16,0-1 0,-1 0 0,22 0 16,-21 0-16,21-21 0,-1 21 15,1-21-15,0 0 16,0 0 0,21-21-1</inkml:trace>
  <inkml:trace contextRef="#ctx0" brushRef="#br0" timeOffset="31936.2">18605 5355 0,'0'0'0,"-42"0"0,21 0 16,0 0-16,42 0 31,21 0-31,-21 0 0,22 0 16,-1 0-16,0 0 0,22 0 15,-22 0-15,22 0 0,-22 0 0,0 0 16,22 0-16,-22 0 0,1 0 15,-22 0-15,21 0 0,-21 0 0,0 0 16,1 21-16,-44-21 16,1 0-1,0 0-15</inkml:trace>
  <inkml:trace contextRef="#ctx0" brushRef="#br0" timeOffset="32963.62">1693 8742 0,'0'0'0,"0"-21"0,21-43 31,-42 85 0,0 1-31,0 20 0,0 0 16,-22 1-16,1 20 0,-21 1 16,20-1-16,-20 1 0,20-1 0,-20 1 15,21-1-15,-22 1 0,22-22 16,-1 21-16,1-20 0,21-1 0,0 0 15,0-20-15,-1-1 0,22 0 16,0 0-16,-21-21 0,42-21 31,1 0-31,-22 0 0,21-1 16,0-20-16,21 0 16,-21 21-16</inkml:trace>
  <inkml:trace contextRef="#ctx0" brushRef="#br0" timeOffset="33256.23">1799 8805 0,'0'0'0,"42"-21"0,85-106 31,-127 106-31,0 0 0,0 42 32,-21 0-32,0 0 0,-21 1 15,21 41-15,-1-21 0,-20 22 16,0-1-16,-1 1 0,1-1 15,0 1-15,-1-1 0,-20 1 0,21-1 16,-1-20-16,1-1 0,21 22 16,-22-22-16,22-21 0,-21 21 15,21-20-15,21-1 0,0 0 0,-21 0 16,21-42 31,0 0-47,21 21 0,0-21 0</inkml:trace>
  <inkml:trace contextRef="#ctx0" brushRef="#br0" timeOffset="33512.83">2011 9208 0,'0'0'0,"63"0"31,-63 21-31,0 0 0,0 0 16,0 0-16,-21 0 0,21 1 16,-21-1-16,0 0 0,21 21 0,-21-21 15,-1 1-15,1-1 0,21 0 16,0 0-16,-21 0 0,21 0 16,-21-21-16,21-21 31,0 0-31,21 0 0,0 0 15,-21 0-15</inkml:trace>
  <inkml:trace contextRef="#ctx0" brushRef="#br0" timeOffset="33844.69">2201 8848 0,'-63'-21'31,"42"21"-31,21 21 0,-22 0 0,22 0 15,0 0-15,0 0 16,0 1-16,0-1 0,0 0 0,22-21 16,-1 0-16,0 0 15,21 0-15,-21 0 0,1 0 0,20 0 16,-21-21-16,21 0 0,-20-1 16,-1 1-16,0 0 0,-21 0 0,0 0 15,0 0-15,0-1 0,-21 22 16,0-21-16,-22 0 0,22 21 15,-21 0-15,21 0 0,-22 0 0,1 21 16,21-21-16,0 43 0,-22-22 0,22 0 16,0 21-16,21-21 15,0 22-15,-21-22 0,21 21 0,0-21 16,0 22-16,0-22 0,0 0 16,21 0-16,0-21 0</inkml:trace>
  <inkml:trace contextRef="#ctx0" brushRef="#br0" timeOffset="34304.62">2667 9208 0,'0'21'32,"-21"-21"-32,21 21 15,-21 0-15,21 0 0,-22 0 0,22 1 16,0-1-16,-21 0 0,0 0 15,0 0-15,21 0 0,0 1 0,-21-1 16,21 0-16,-21-21 0,21 21 16,-22-21-16,22-21 31,0 0-31,0 0 0,0-1 0,0 1 16,0 0-16,22-21 0,-22 21 15,21-22-15,21 1 0,-21 21 0,22-22 16,-22 1-16,21 0 0,0 21 15,1-1-15,-1 1 0,0 0 16,22 0-16,21 21 0,-64 0 16,21 21-16,0 0 0,-20 0 15,-1 1-15,0 20 0,-21-21 0,0 21 16,0-20-16,0-1 0,-21 21 16,0-21-16,-1 0 0,1 22 0,0-22 15,0 0-15,0 0 0,0-21 16,21 21-16,0-42 31,21 0-15,0 0-16,0 0 0,21 0 15</inkml:trace>
  <inkml:trace contextRef="#ctx0" brushRef="#br0" timeOffset="34648.26">3492 8954 0,'0'0'0,"0"-22"16,22 1-1,-22 42 1,0 1 0,0-1-16,0 0 0,-22 21 0,22-21 15,0 22-15,-21-1 0,21 0 0,0 22 16,0-22-16,0 22 16,0-1-16,0 1 0,0-1 0,0 22 15,-21-22-15,21 22 0,-21 0 0,0-22 16,21 22-16,0 0 0,-21-1 15,-1 1-15,22 0 0,-21 20 0,21-20 16,-21 0-16,0-22 0,0 1 16,21-1-16,-21 1 0,-1-22 0,1 0 15,0 1-15,0-22 0,21 0 0,0 0 16,-21-21-16,21-21 16,0 0-16,0-21 0,0-1 15,0 1-15,21 0 0,-21-43 0,21 21 16,0-20-16,0-1 0,1 22 15,-1-22-15,0 0 0,21 1 16</inkml:trace>
  <inkml:trace contextRef="#ctx0" brushRef="#br0" timeOffset="34940.47">3450 9398 0,'0'0'0,"0"-42"0,0 21 0,-21-22 16,21 1-16,0 21 0,0-22 15,0 22-15,0 0 0,0-21 0,0 21 16,0-1-16,0 1 0,21 0 15,0 21-15,22-21 0,-22 21 0,21 0 16,0 0-16,1 0 0,-1 0 0,0 0 16,1 21-16,-22 0 0,0 0 15,0 22-15,-21-22 0,0 21 16,0-21-16,-21 22 0,0-22 0,-21 21 16,-1-21-16,1 1 0,0-1 15,-1 0-15,1 0 0,0 0 0,-1-21 16,1 0-16,0 21 0,20-21 15,1 0-15,42-21 32,1 21-32,-1-21 0,21 0 15,0 0-15,1 21 0</inkml:trace>
  <inkml:trace contextRef="#ctx0" brushRef="#br0" timeOffset="35635.55">4149 8932 0,'0'0'0,"0"-21"0,0 42 31,0 1-31,0-1 0,0 21 16,-22-21-16,22 0 0,-21 1 0,21 20 16,0-21-16,0 0 0,0 22 15,0-22-15,0 0 0,0 0 16,0 0-16,21-21 0,1 0 0,-1 0 15,0 0-15,0 0 0,0 0 16,0 0-16,1-21 0,20 21 16,-21-21-16,0 0 0,22-22 0,-22 22 15,0 0-15,0-21 0,0 21 16,0-22-16,1 22 0,-1-21 0,-21 21 16,0-1-16,21 1 0,-21 0 15,0 42 1,0 0-16,0 1 15,0-1-15,0 0 0,0 21 16,0-21-16,0 1 0,-21-1 0,21 21 16,0-21-16,0 0 0,0 1 15,0-1-15,21 0 0,0-21 16,0 21-16,0-21 0,1 0 0,-1 0 16,21 0-16,-21 0 0,22 0 0,-22 0 15,21 0-15,0-21 0,-20 0 16,20 0-16,-21-22 0,0 22 0,0-21 15,22-43-15,-43 43 16,0-22-16,21 22 0,-21-22 0,21 1 16,-21 21-16,21-22 0,-21 22 0,0-1 15,0 1-15,0 0 0,0 21 16,0-1-16,0 1 0,-21 42 16,0 1-1,0-1-15,21 21 16,0 0-16,-21 1 0,21-1 0,0 0 15,0 1-15,0 20 0,0-20 0,0 20 16,0-21-16,0 22 0,0-22 16,0 1-16,0-22 0,0 21 0,21-21 15,-21 0-15,0 1 0,21-1 0,0 0 16,0-21-16,0 0 0,1 0 16,-1 0-16,0 0 0,0-21 0,0 0 15,0-1-15,1 1 0,-1 0 16,0 0-16,-21-21 0,21 20 0,-21-20 15</inkml:trace>
  <inkml:trace contextRef="#ctx0" brushRef="#br0" timeOffset="35856.65">4932 8721 0,'0'0'0,"-21"-21"0,-1 21 0,22-22 16,22 22-1,-1 0-15,0-21 0,21 21 16,1 0-16,-22 0 0,21-21 16,0 21-16,1 0 0,-1 0 15,-21-21-15,22 21 0,-1 0 0,-21 0 16,21 0-16,-20-21 0,-1 21 16,-21-21-1,0-1-15</inkml:trace>
  <inkml:trace contextRef="#ctx0" brushRef="#br0" timeOffset="36795.62">6350 7832 0,'0'0'0,"-21"0"0,21-21 16,21 21-1,21-22 1,-21 22-16,43 0 0,-22 0 0,1 0 16,20-21-16,1 21 15,-1 0-15,1 0 0,-1 0 0,1 0 16,-22 0-16,0 0 0,1 0 0,-22 0 16,0 0-16,-21 21 15,0 1-15,-21-22 0,0 0 16,-22 21-16,22-21 0,-21 0 0,-1 0 15,22 0-15,-21 0 0,21 0 16,-22 0-16,22 0 0,0 0 0,0 0 16,0 0-16,0 0 0,-1 0 15,1-21-15,0 21 0,0 0 0,0 0 16,0 0-16,-1-22 0,1 22 16,0 0-16,0 0 0,0 0 15,0 0-15,-1 0 16,1 0-16,0 0 15,21 22 1,-21-22-16,21 21 0,-21 0 0,21 0 16,0 0-16,0 0 0,-21 1 15,21 20-15,-22 0 0,22 1 0,0-1 16,0 0-16,0 22 0,-21-22 0,21 22 16,-21-22-16,21 21 0,0 1 15,0-22-15,0 22 0,-21-1 0,21 1 16,-21-1-16,21 1 0,0-1 0,-21 1 15,21-1-15,0-20 16,0-1-16,0 0 0,0 1 0,0-1 16,0 0-16,21-21 0,0 22 0,0-22 15,0 0-15,0 0 0,1-21 16,-1 21-16,21 1 0,-21-22 16,22 0-16,-1 0 0,0 0 0,1 0 15,-1 0-15,0 0 0,1 0 0,-1 0 16,0-22-16,1 22 0,-22-21 0,21 21 15,-21-21-15,22 0 0,-22 0 16,0 0-16,0-1 0,0 1 0,0 0 16,-21-21-16</inkml:trace>
  <inkml:trace contextRef="#ctx0" brushRef="#br0" timeOffset="39959.64">7302 8234 0,'22'0'0,"-1"-21"0,0 0 16,-21-1-16,0 1 15,21 0-15,-21 0 16,0 0-16,0 0 0,0-1 16,-21 22-16,0 0 0,0 0 15,-1 0-15,1 0 16,0 22-16,0-1 0,-21 21 0,20-21 16,1 22-16,0-1 0,0 21 15,0-20-15,21-1 0,-21 0 16,21 1-16,-22-1 0,22 0 0,0 1 0,0-22 15,0 0-15,0 21 16,22-20-16,-1-1 0,0 0 0,0-21 16,21 21-16,-20-21 0,-1 0 0,21 0 15,0 0-15,1 0 0,-22-21 16,21 0-16,1 0 0,-1 21 0,0-22 16,1 1-16,-1 0 0,-21-21 15,21 21-15,-20-1 0,-1-20 0,0 21 16,0-21-16,0 20 0,-21-20 0,0 21 15,21 0-15,-21 0 16,-21 42 0,0-21-1,21 21-15,-21 0 0,0 21 0,0-20 16,21-1-16,0 21 0,-22-21 0,22 0 16,0 22-16,0-22 0,0 0 15,0 0-15,0 0 0,22-21 0,-22 22 16,21-1-16,21-21 0,-21 0 0,0 0 15,22 0-15,-1 0 0,-21 0 16,22 0-16,-1 0 0,-21-21 0,0-1 16,22 22-16,-22-21 0,0 0 0,0 0 15,-21 0-15,0 0 0,0-1 16,0-20-16,0 21 0,-21 0 16,0 0-16,-22-22 0,22 22 0,-21 0 15,0 21-15,-1 0 0,1-21 16,0 21-16,20 0 0,-20 0 0,0 0 15,21 0-15,-1 0 0,44 0 32,20 0-32,-21 0 0,21-21 15,1 21-15,-1-22 0,0 22 16,22-21-16,-22 21 0,1-21 0,-1 21 16,0 0-16,1 0 0,-1 0 15,0 0-15,-21 0 0,22 21 0,-22 0 16,0 1-16,0-1 0,0 21 0,-21-21 15,0 0-15,0 1 0,0 20 16,0-21-16,0 0 0,0 0 16,0 1-16,0-1 0,0 0 15,0 0 1,-21-21 0,21-21-1,0 0-15,-21 0 16,21-1-16,0 1 0,0 0 15,0-21-15,0 21 0,21-1 0,0 1 16,-21-21-16,22 21 0,20 0 16,-21-1-16,0 1 0,22 0 15,-1 0-15,0 21 0,-21 0 0,22 0 16,-1 0-16,0 0 0,-20 21 16,20 0-16,-21 0 0,0 22 0,-21-22 15,0 21-15,0-21 0,0 22 16,0-22-16,0 0 0,-21 21 0,0-20 15,0-1-15,0 0 0,-1 0 16,1-21-16,21 21 16,-21-21-16,21-21 15,21 21 1,0-21-16,1 0 0,-1 0 0</inkml:trace>
  <inkml:trace contextRef="#ctx0" brushRef="#br0" timeOffset="40224.61">9377 7895 0,'0'0'15,"0"21"1,0 1-16,-21-1 0,21 21 16,-22 0-16,22 1 0,0 20 15,-21-20-15,21-1 0,-21 21 16,21-20-16,-21-1 0,21 0 0,-21 1 0,21-1 15,0-21-15,0 22 16,0-22-16,0 0 0,0 0 0,0 0 16,0 0-16,21-21 15,0 0-15,0 0 16,0-21-16,1 0 0,-1 0 16,-21 0-16,0 0 0,21-22 0</inkml:trace>
  <inkml:trace contextRef="#ctx0" brushRef="#br0" timeOffset="40408.23">8996 8297 0,'0'0'0,"-21"0"0,-1 0 0,44 0 32,-1 0-17,0 0-15,21-21 0,-21 21 0,22-21 16,-1 21-16,0 0 0,1-21 15,-1 21-15,0 0 0,-20 0 0,20 0 16,0 0-16,-21 0 0</inkml:trace>
  <inkml:trace contextRef="#ctx0" brushRef="#br0" timeOffset="41136.32">10054 8446 0,'0'0'0,"21"0"31,0-22-31,-21 1 0,22 0 16,-22 0-16,0 0 15,0-22-15,0 22 0,0 0 0,-22 0 16,1-21-16,-21 20 0,21 1 0,0 0 16,-22 0-16,22 21 0,0 0 15,-21 0-15,-1 0 0,1 0 0,0 21 16,-1 0-16,1 0 0,21 1 15,-22 20-15,1-21 0,21 21 16,-21 1-16,20-22 0,22 21 0,0-21 16,-21 22-16,21-22 0,0 0 0,0 0 15,0 0-15,21 1 0,1-1 16,-1-21-16,0 0 0,21 0 0,-21 0 16,22 0-16,-1 0 0,0 0 0,1 0 15,-1-21-15,0-1 0,1 22 16,-1-21-16,-21 0 0,22-21 0,-22 21 15,0-1-15,0-20 0,0 0 0,0 21 16,-21-22-16,0 22 0,0 0 16,0 0-16,-21 21 31,21 21-31,-21 0 16,21 21-16,-21-20 0,21 20 0,0-21 15,0 21-15,0-20 0,0-1 16,0 0-16,0 0 0,0 0 0,21 0 15,0 1-15,0-22 0,1 21 0,-1-21 16,0 0-16,0 0 0,21 0 0,-20 0 16,20 0-16,-21-21 0,0 21 15,22-22-15,-22 1 0,0 0 0,0 0 16,0 0-16,0 0 0,1-22 16,-1 22-16,-21-21 0,0 21 15,0-1-15,0 1 0,0 0 0,0 0 16,0 42-1,0 0-15,0 0 16,0 1-16,0-1 0,0 0 0,-21 0 16,21 21-16,0-20 0,0-1 0,0 0 15,0 0-15,0 0 16,0 0-16,21-21 16,-21-21 15,0 0-31,0 0 0,0 0 15</inkml:trace>
  <inkml:trace contextRef="#ctx0" brushRef="#br0" timeOffset="41300.97">10562 7959 0,'0'0'16,"0"-21"-16,-21 21 0,21-22 0,-21 22 31,21 22-16,0-1 1,0 0 0,21 0-16</inkml:trace>
  <inkml:trace contextRef="#ctx0" brushRef="#br0" timeOffset="41764.46">10922 8128 0,'0'0'0,"0"21"16,0 0-1,0 1-15,0-1 0,0 0 0,0 0 16,0 0-16,0 22 0,0-22 0,0 0 16,0 0-16,0 0 15,0 22-15,0-22 0,0 0 0,-21 0 16,21 0-16,0 0 0,-21-21 15,21 22 1,-22-22-16,22-22 16,0 1-16,0 0 15,0 0-15,0 0 0,22 0 16,-1-22-16,0 22 0,0-21 0,0 21 16,22-22-16,-22 22 0,21-21 0,0 21 15,1-1-15,-1 1 0,-21 0 16,22 0-16,-1 21 0,-21 0 15,0 0-15,22 21 0,-22 0 0,-21 0 16,21 1-16,-21 20 0,0-21 16,0 21-16,0-20 0,0 20 0,0-21 15,0 21-15,-21-20 0,0-1 0,-1 0 16,1 0-16,0 0 0,21 0 0,-21 1 16,0-1-1,42-21 1,0 0-16,0-21 0,0-1 15,1 1-15</inkml:trace>
  <inkml:trace contextRef="#ctx0" brushRef="#br0" timeOffset="42111.65">11980 8192 0,'0'0'0,"64"-127"31,-85 127-31,-1 0 16,1 0-16,-21 0 0,21 0 15,-22 0-15,1 21 0,21 0 0,-21-21 16,20 21-16,1 0 0,0 0 16,21 1-16,-21-1 0,21 0 0,0 0 15,0 0-15,0 0 0,21-21 0,0 22 16,0-22-16,22 21 0,-22-21 16,21 0-16,-21 21 0,22 0 15,-22-21-15,21 21 0,-21-21 0,22 21 16,-22-21-16,-21 22 0,0-1 15,0 0 1,-21-21-16,0 21 0,-22-21 0,1 0 16,21 21-16,-22-21 0,1 0 0,0 0 15,-1 0-15,1 0 0,0 0 16,21 0-16,-1 0 0,1 0 0,0 0 16,0 0-16,21-21 15,0 0-15</inkml:trace>
  <inkml:trace contextRef="#ctx0" brushRef="#br0" timeOffset="42679.64">13356 7451 0,'0'0'0,"0"-64"16,0 43-16,0 0 16,-21 21-1,0 0 1,0 21-16,-22 21 0,22-20 0,-21 20 15,-1 21-15,1-20 0,0 20 16,-1 1-16,-20 20 0,-1-20 0,22 21 16,0 20-16,-22-20 0,22 0 0,-22-1 15,22 22-15,0-21 0,-1 0 16,1-1-16,21 1 0,-21 0 0,42-22 16,0 22-16,0-22 0,0 1 0,0-22 15,42 22-15,-21-22 0,21-21 16,1 21-16,20-20 0,1-1 15,-1 0-15,22-21 0,0 0 0,-1 0 16,1 0-16,-22 0 0,22-21 0,-21 21 16,-1-21-16,1-22 0,-1 22 15</inkml:trace>
  <inkml:trace contextRef="#ctx0" brushRef="#br0" timeOffset="46759.64">13441 7959 0,'0'0'0,"0"-21"0,21-1 15,0 22-15,-21-21 0,0 0 16,-21 21 15,0 21-31,0 0 16,-1 1-16,22 20 0,-21 0 15,0 1-15,0 20 0,0 1 16,21-22-16,-21 21 0,-1-20 0,1-1 16,0 0-16,21 1 0,0-22 0,-21 21 15,21-21-15,0 1 0,0-1 16,0 0-16,21-21 16,0 0-16,0 0 15,1 0-15,-1 0 0,0-21 16,0 0-16,-21-1 0,21 1 15</inkml:trace>
  <inkml:trace contextRef="#ctx0" brushRef="#br0" timeOffset="46960.15">13081 8319 0,'0'0'0,"-21"0"0,0 0 16,42 0 15,0 0-31,0 0 0,21 0 16,1 0-16,-22 0 0,21 0 0,1-22 15,-1 22-15,0 0 0,-21 0 0,22-21 16,-22 21-16,0 0 16</inkml:trace>
  <inkml:trace contextRef="#ctx0" brushRef="#br0" timeOffset="47308.63">13610 8382 0,'0'0'15,"21"0"1,0 0-16,1 0 16,-1 0-16,0-21 0,0 21 15,0-21-15,0 21 0,22-21 16,-22-1-16,0 1 0,0 21 0,0-21 15,-21 0-15,0 0 0,0 0 16,0-1-16,0 1 16,-21 21-16,0 0 0,0 0 0,-21 0 15,20 0-15,1 0 0,0 0 16,0 21-16,0 22 0,0-22 0,-1 0 16,22 21-16,-21-20 0,21 20 0,0-21 15,0 21-15,0-20 0,0-1 16,21 0-16,1 0 0,-1-21 0,0 21 15,21-21-15,-21 0 0,22 0 16,-1 0-16,-21 0 0,22 0 0,-1-21 16,-21 21-16,0-21 0,22 21 15,-22-21-15</inkml:trace>
  <inkml:trace contextRef="#ctx0" brushRef="#br0" timeOffset="48041.61">14203 8170 0,'21'-21'0,"-42"42"0,42-63 0,-21 21 0,21 21 15,0-21-15,-21 0 0,21 21 16,1 0-16,-1-22 0,0 22 0,0 0 16,0 0-16,0 0 0,22 0 0,-22 22 15,0-1-15,21 0 0,-20 0 16,-22 0-16,0 0 0,21 22 0,-21-22 16,0 21-16,0-21 0,-21 1 15,-1 20-15,1-21 0,0 0 16,0 0-16,-21 1 0,20-1 0,1 0 15,0-21-15,0 0 0,0 21 16,21-42 0,21 0-16,0 21 15,0-21-15,22-1 0,-22 1 16,0 0-16,21-21 0,-21 21 0,43-43 16,-43 22-16,0 21 15,0-22-15,1 22 0,-1 0 0,-21 0 16,-21 42 15,-1-21-31,1 21 0,0 21 16,0-20-16,0-1 0,21 21 0,-21 0 15,-1-20-15,22 20 0,-21-21 16,21 21-16,0-20 0,0-1 0,0 0 16,0 0-16,21 0 0,1 0 15,-1-21-15,21 0 0,-21 0 0,22 0 16,-1 0-16,0 0 0,1 0 0,20 0 15,-21-21-15,22 0 0,-22 21 16,1-21-16,-1-21 0,0 20 0,1-20 16,-22 0-16,21-1 0,-21 1 15,0 0-15,1-22 0,-1 22 16,0-22-16,0 22 0,0 0 0,-21-1 16,0 22-16,0-21 0,21 21 15,-21 0-15,-21 42 31,21 0-31,-21 21 0,0-21 16,0 43-16,0-22 0,21 1 0,-22 20 16,1-21-16,21 1 0,0-1 15,-21 0-15,21 1 0,-21-22 0,21 21 16,0-21-16,0 1 0,0-1 0,0 0 16,0 0-16,21-21 31,0 0-31,0 0 0,1-21 15,-1 21-15,-21-21 0,21 0 16,-21-1-16,0 1 0,0 0 0,0 0 16</inkml:trace>
  <inkml:trace contextRef="#ctx0" brushRef="#br0" timeOffset="48220.67">15049 8192 0,'0'21'31,"22"-21"-31,-1 0 0,0 0 16,0 0-16,21 0 0,-20 0 0,41 0 15,-21 0-15,1 0 0,20 0 16,1 0-16,-22-21 0,0 21 0,1 0 16,-1-22-16,0 1 0</inkml:trace>
  <inkml:trace contextRef="#ctx0" brushRef="#br0" timeOffset="48505.95">16065 7895 0,'0'0'16,"0"-21"-16,0 0 0,-21 21 16,0 0-1,0 0-15,0 21 16,0 0-16,21 0 0,0 22 15,-22-1-15,1 0 0,21 1 0,-21-1 16,21 0-16,0 1 0,0-1 16,-21-21-16,21 22 0,-21-1 0,21 0 15,0-21-15,0 1 0,0-1 0,21-21 16,0 21-16,0 0 0,0-21 16,1 0-16,-1 0 0,21 0 15,-21 0-15,22 0 0,-1 0 16,0-21-16,-21 21 0,22-21 0</inkml:trace>
  <inkml:trace contextRef="#ctx0" brushRef="#br0" timeOffset="48772.67">16700 7853 0,'0'0'15,"0"-21"-15,22 21 16,-1 0-16,0 0 15,0 21-15,0 0 16,0 0-16,-21 22 0,22-1 0,-22 0 16,21 1-16,-21-1 0,0 0 15,0 1-15,0-1 0,0 0 0,-21 1 16,-1-1-16,22-21 0,-21 21 16,0-20-16,-21-1 0,21 0 0,-1 0 15,1-21-15,21 21 0,21-21 31</inkml:trace>
  <inkml:trace contextRef="#ctx0" brushRef="#br0" timeOffset="49292.28">17293 8551 0,'0'0'0,"-21"0"0,21 22 16,-21-22-16,0 0 16,21-22 15,21 1-15,0 0-16,0 21 15,0 0 1,0 0-16,-21 21 31,0 0-15,-21-21-16,21 22 15,-21-22-15,0 0 0,0 0 16,0 0 0,-1 0-16,22-22 31,0 1-16,22 21-15,-1 0 0,0-21 16,0 0-16,0 21 0,0 0 16,1 0-16,-1 0 0,0 0 15,0 0-15,0 0 0,0 21 16,-21 0-16,0 0 16,0 1-16,0-1 0,0 0 0,-21 21 15,0-21-15,0 22 0,-21-22 16,-1 0-16,1 21 0,0-20 0,-1 20 15,-20-21-15,20 0 0,1 0 16,0-21-16,-1 22 0,1-22 0,21 0 16,-21 0-16</inkml:trace>
  <inkml:trace contextRef="#ctx0" brushRef="#br0" timeOffset="49948.63">17949 7578 0,'0'0'0,"0"21"47,-21-21-47,21 21 0,-21-21 16,21 21-16,-21 0 0,0-21 15,21 22-15,21-22 47,0 0-47,0 0 16,0 0-16,0-22 0,1 1 15,-1 21-15,-21-21 16,0 0-16,0 0 0,0 0 16,0-1-16,-21 22 31,-1 22-31,1-1 0,21 0 0,-21 21 15,0-21-15,0 22 0,21-1 16,-21 0-16,-1 1 0,22 20 0,0-20 16,0-1-16,0 0 0,0 1 15,0-22-15,0 21 0,22-21 0,-1 0 16</inkml:trace>
  <inkml:trace contextRef="#ctx0" brushRef="#br0" timeOffset="50528.67">18584 7916 0,'0'0'0,"-21"0"0,0 0 15,42 0 16,21 0-31,-20-21 0,20 21 16,-21-21-16,21 21 16,1-21-16,-22 0 0,21 21 0,-21-21 15,1-1-15,-1 1 0,-21 0 16,0-21-16,0 21 16,0-1-16,0 1 0,-21 21 15,-1 0 1,1 21-16,0 1 15,21 20-15,0-21 0,0 21 16,-21 1-16,21-1 0,-21 0 0,21 1 16,0-1-16,-21 0 0,21 22 15,0-22-15,0 1 0,0-1 16,0 0-16,0 1 0,0-22 0,0 21 16,0-21-16,0 0 0,0 1 15,0-1-15,0 0 0,-22-21 16,1 0-16,0 0 0,0 0 15,0 0-15,-22-21 0,22 0 16,-21-1-16,0 1 0,-1 0 0,22 0 16,-21 0-16,-1 0 0,22 21 15,0-22-15,0 1 0,0 21 0,0 0 16,63 0 15,-21 21-31,0-21 0,22 22 0,-1-22 16,0 0-16,22 0 0,-22 0 15,0 0-15,22 0 0,-22 0 0,22 0 16,-22 0-16</inkml:trace>
  <inkml:trace contextRef="#ctx0" brushRef="#br0" timeOffset="50991.65">19283 8107 0,'0'-21'15,"0"42"-15,-21-42 31,-1 21-31,22 21 0,-21 0 16,21 0-16,-21 0 0,21 22 0,0-22 16,0 0-16,0 21 0,-21-20 15,21-1-15,-21 0 0,21 0 0,-21 0 16,21 0-16,0 1 0,-22-1 16,1-21-1,21-21 16,0-1-31,0 1 0,0 0 0,0 0 16,21 0-16,1-22 16,-1 22-16,0-21 0,21 0 0,-21 20 15,1-20-15,20 21 0,0-21 16,-21 20-16,22 1 0,-1 21 0,0-21 16,-20 21-16,20 0 0,0 0 0,1 21 15,-22 0-15,0 22 0,0-22 16,0 21-16,-21 1 0,0-22 0,0 21 15,0 0-15,0-20 0,0 20 16,-21-21-16,0 0 0,0 0 0,21 1 16,-21-1-16,-1 0 0,1-21 15,21 21-15,0-42 32,21 0-32,1 0 15,-1-1-15,0 1 0,0 0 16</inkml:trace>
  <inkml:trace contextRef="#ctx0" brushRef="#br0" timeOffset="51516.31">20151 7726 0,'-22'21'31,"1"0"-31,21 22 0,-21-22 15,0 21-15,21 0 0,0 1 0,0 20 0,-21-20 16,21-1-16,-21 0 16,21 1-16,-22-22 0,22 21 0,0-21 15,0 22-15,0-22 0,0 0 0,0 0 16,0-42 31,0 0-47,0 0 0,0-1 15,0 1-15,0 0 0,0 0 16,22 0-16,-22 0 0,21 21 0,0-22 16,0 1-16,0 0 0,0 21 15,1-21-15,-1 21 0,21 0 16,-21 0-16,22 0 0,-22 0 0,42 0 16,-20 0-16,-1 21 15,-21 0-15,0 22 0,-21-22 0,0 0 16,0 0-16,0 21 0,0-20 0,-21-1 15,-21 0-15,21 0 0,-22 21 16,1-42-16,0 22 0,-1-1 0,-20 0 16,20-21-16,1 21 0,21-21 15,-21 0-15,20 0 0,-20 0 0,21 0 16,0 0-16,42-21 47,0 0-47,0 21 0,0-21 0,1-1 15,20 22-15</inkml:trace>
  <inkml:trace contextRef="#ctx0" brushRef="#br0" timeOffset="52216.31">20870 8107 0,'0'0'0,"0"-21"31,-21 21-31,0 0 0,0 0 0,-22 21 15,22-21-15,-21 21 16,21 21-16,-22-20 0,22-1 0,-21 0 16,21 21-16,0-21 0,-1 22 0,1-22 15,21 0-15,0 0 0,0 0 16,0 1-16,0-1 0,0 0 0,21-21 16,1 0-16,-1 21 0,21-21 15,-21 0-15,0 0 0,1 0 0,-1 0 16,0 0-16,0-21 0,-21 0 15,0 0-15,0-1 0,0 1 16,0 0-16,0-21 0,0 21 0,0-22 16,0 22-16,0 0 0,0-21 15,0 20-15,21 1 0,0 0 16,1 0-16,-1 0 0,0 21 0,0-21 16,0 21-16,22 0 0,-22 0 15,0 0-15,21 0 0,-21 0 0,1 21 16,-1 0-16,0 0 0,0 0 15,-21 0-15,0 22 0,0-22 0,0 0 16,0 21-16,0-20 0,0-1 16,0 0-16,0 0 0,-21 0 0,21 0 15,-21 1-15,0-1 0,-1-21 0,22 21 16,-21-21-16,0 0 16,21-21 15,21 0-31,0-1 15,1 1-15,-1 0 0,0 0 0,0-21 16,0 20-16,0-20 0,1 0 16,20 21-16,-21-22 0,0 1 0,-21 21 15,21 0-15,1-1 0,-22 1 0,21 21 16,-21 21 0,-21 22-16,-1-22 15,1 0-15,21 21 0,0-20 16,-21 20-16,0-21 0,21 21 0,0-20 15,0-1-15,-21 21 0,21-21 16,0 0-16,0 1 16,21-22-16,-21 21 0,21-21 15,21 0-15,-20 0 0,-1 0 16,21 0-16,-21-21 0,0-1 0,22 1 16,-22 0-16</inkml:trace>
  <inkml:trace contextRef="#ctx0" brushRef="#br0" timeOffset="52627.65">21611 7557 0,'-21'0'16,"0"0"-1,0 0-15,21 21 16,-22 0 0,22 0-1,-21-21-15,0 0 47,21-21-47,0 0 16,0 0-1,0-1-15,0 1 0,21 21 16,0 0-16,1 0 16,-1 0-16,0 0 0,0 0 15,-21 21-15,21 1 0,-21-1 16,0 0-16,0 21 0,0-21 16,-21 1-16,0 20 0,0-21 0,0 0 15,-22 0-15,22 1 0,0-1 16,-21 0-16,42 0 0</inkml:trace>
  <inkml:trace contextRef="#ctx0" brushRef="#br0" timeOffset="53492.69">21844 7176 0,'0'-22'16,"0"44"30,21-1-30,0-21-16,0 21 0,-21 0 16,22 0-16,20 0 0,-21 22 15,0-22-15,0 21 0,1 1 0,-1-1 16,0 0-16,0 22 0,-21-22 16,0 0-16,0 22 0,0-1 0,0-20 15,-21 20-15,0 1 0,0-1 16,-1 1-16,1-1 0,0-20 0,-21 20 15,21-21-15,-22 1 0,22-1 16,0 0-16,0 1 0,0-22 0,-1 0 16,1 0-16,0 0 0,0 1 0,0-22 15,0 0-15,-1 21 16,1-21-16,21-21 16,0-1-16,0 1 15,0-21-15,0 21 16</inkml:trace>
  <inkml:trace contextRef="#ctx0" brushRef="#br0" timeOffset="54212.7">21780 6837 0,'-21'0'15,"42"0"-15,-21 0 0,22 0 0,-1 0 16,21 0-16,0 0 0,22 0 16,-22 0-16,22 0 0,-1 0 15,-20 0-15,20 0 0,1 0 16,-22 0-16,0 0 0,1 0 0,-22 0 16,0 0-16,0 0 0,-21 21 31,-21-21-31,21 21 0,-21-21 15,0 21-15,-1 1 0,1-1 0,21 0 16,0 0-16,-21 0 16,21 22-16,0-22 0,0 21 0,0 0 15,0 1-15,0 20 0,0-20 16,0 20-16,0 1 0,0-22 16,0 21-16,0 1 0,0-22 0,-21 22 15,21-1-15,-21 1 0,21-1 16,0 22-16,0-22 0,-21 1 0,21-1 15,0 1-15,0-1 0,-22 1 16,22-1-16,0-20 0,-21 20 0,21-20 16,0-1-16,0 0 0,0 22 0,0-22 15,0 0-15,0 1 0,-21-22 16,0 21-16,21-21 0,-21 1 0,0 20 16,-1-21-16,1-21 0,-21 21 15,21 0-15,0-21 0,-22 0 16,22 22-16,-21-22 0,21 0 0,-22 0 15,22 0-15,-21 0 0,21 0 16,-1 0-16,-20 0 0,21 0 0,0 0 16,0 0-16,-1 0 15,22-22 17</inkml:trace>
  <inkml:trace contextRef="#ctx0" brushRef="#br0" timeOffset="51858.76">11091 11303 0,'0'21'63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3:11:4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931 508 0,'0'-21'31,"0"0"-15,-21 21-1,21-21-15,0-1 0,-21 1 16,21 0 0,0 0-1,0 42 32,0 0-47,0 0 0,0 22 16,0-22-16,0 0 0,0 21 15,0 1-15,0-22 0,0 21 0,0 1 16,0-1-16,0 0 0,0 1 16,0 20-16,0-21 0,0 1 15,0-1-15,0 0 0,0-20 16,0 20-16,0-21 0,0 0 0,0 0 15,-21 1-15,21-44 47,0 1-47,0 0 0,0 0 16,0 0-16,0-22 0,0 22 16,0-21-16,0 21 0,0-22 0</inkml:trace>
  <inkml:trace contextRef="#ctx0" brushRef="#br0" timeOffset="332.81">1143 381 0,'0'0'0,"0"-21"0,0 0 16,0 0-16,21 42 46,-21 0-46,0 21 0,0-21 16,0 22-16,0-1 0,0-21 16,0 22-16,0-1 0,0 21 0,0-20 15,0-1-15,0 0 0,0 1 16,0-1-16,0 0 0,0 1 16,0-22-16,0 21 0,0-21 0,0 1 15,0-1-15,0-42 31,0-1-15,-21 1 0,21 0-16,-21 0 0,0 0 15</inkml:trace>
  <inkml:trace contextRef="#ctx0" brushRef="#br0" timeOffset="980.57">783 804 0,'0'22'32,"0"-1"-32,21-21 15,0 0-15,1 0 16,-1 0-16,0-21 0,21 21 16,-21-22-16,22 22 0,-1-21 15,0 0-15,1 21 0,-1-21 16,0 0-16,1 0 0,-1 21 0,0-22 15,1 1-15,-1 21 0,0-21 16,-20 21-16,-1 0 0,0 0 16,-21-21-16,0 42 31,-21 0-31,21 0 16,-21 1-16,21-1 0,-22 0 15,1 0-15,21 21 16,0 1-16,-21-22 0,21 21 0,-21-21 15,21 22-15,0-22 0,0 0 16,0 0-16,0 0 0,0 1 16,21-1-16,0 0 0,0-21 15,1 0-15,20 0 0,-21 0 16,0 0-16,22-21 0,-22 0 0,0-1 16,21 1-16,-21 0 0,1 0 15,-1-21-15,0 20 0,0-20 16,0 0-16,-21 21 0,0-22 0,0 22 15,0-21-15,0 21 0,0-22 16,-21 22-16,0 0 16,0 0-16,0 0 0,-1 21 0,-20 0 15,21 0-15,0 0 0,-22 0 16,22 0-16,0 21 0,-21 0 0,21 0 16,-22 0-16,22 0 0,0 1 15,0-1-15,0 21 0,-1-21 16,22 22-16,0-22 0,0 21 0,0-21 15,0 22-15,0-22 0,0 0 16,0 0-16,22 0 0,-1-21 16,0 21-16,0-21 0,21 0 15,-20 0-15,-1 0 0,21 0 0,-21 0 16,0-21-16</inkml:trace>
  <inkml:trace contextRef="#ctx0" brushRef="#br0" timeOffset="1895.91">1947 677 0,'0'-21'31,"21"21"-31,-21 21 31,0 1-31,0-1 16,0 0-16,0 0 0,0 0 15,0 0-15,0 22 0,0-22 16,0 0-16,-21 21 0,21-20 0,0-1 16,0 0-16,-21 0 0,21 0 15,0 0-15,0 1 0,21-22 32,0 0-17,-21-22-15,22 1 0,-1-21 16,0 21-16,0 0 15,-21-1-15,21-20 0,0 21 16,1-21-16,-1 20 0,-21 1 16,21 0-16,0 0 0,0 0 15,0 0-15,-21-1 0,22 22 16,-22 22 15,0-1-31,0 0 0,0 0 16,0 0-16,0 0 0,0 1 15,0-1-15,0 0 0,0 0 0,0 0 16,0 0-16,0 1 0,0-1 16,21 0-16,-21 0 0,21 0 15,0-21-15,0 0 16,0 0-16,1 0 16,-1 0-16,0 0 0,0 0 0,0 0 15,0 0-15,1-21 0,-1 21 16,0-21-16,0 0 0,0 0 0,0-1 15,-21 1-15,0 0 0,22 0 16,-22-21-16,0 20 0,21-20 16,-21 21-16,0-21 0,0 20 0,0 1 15,0 0-15,0 0 0,-21 0 16,-1 0-16,1 21 0,21-22 16,-21 22-16,0 0 31,0 0-31,0 0 31,-1 22-15,22-1 31,0 0 62,-21-21-93,21 21-1,-21-21-15</inkml:trace>
  <inkml:trace contextRef="#ctx0" brushRef="#br0" timeOffset="2804.85">4064 360 0,'0'0'0,"0"-21"0,0-22 16,0 65 30,0-1-46,0 0 0,0 21 16,0 1-16,0-1 0,0 0 0,0 1 16,-21-1-16,21 0 0,-21 22 15,21-22-15,0 0 0,0 1 0,-22-1 16,22-21-16,0 22 0,-21-22 16,21 0-16,0 0 0,0 0 0,0 0 15,0-42 16,0 0-31,0 0 0,0 0 16</inkml:trace>
  <inkml:trace contextRef="#ctx0" brushRef="#br0" timeOffset="3356.37">3725 720 0,'0'0'0,"0"21"0,21-21 31,22 0-15,-22 0-16,0 0 0,21-21 15,1 21-15,-1-21 0,0-1 0,1 22 16,-22-21-16,21 21 16,1-21-16,-1 0 0,0 21 0,1 0 15,-22-21-15,21 21 0,-21 0 16,0 0-16,1 0 0,-22 21 15,0 0 1,0 0-16,0 0 0,0 1 0,0-1 16,0 0-16,0 21 0,-22-21 15,22 22-15,-21-1 0,21-21 0,0 22 16,0-22-16,0 0 0,0 0 16,0 0-16,0 0 0,0 1 0,21-22 15,1 0-15,-1 0 16,21 0-16,-21 0 0,22 0 0,-1 0 15,0 0-15,-21-22 0,22 1 16,-1 0-16,0 0 0,1 0 16,-1-22-16,-21 22 0,0-21 0,1 21 15,-1-22-15,-21 1 0,0 21 16,0-21-16,0-1 0,-21 1 0,-1 21 16,-20 0-16,21-22 0,-21 22 15,-1 21-15,1 0 0,0 0 0,20 0 16,-20 0-16,0 0 15,-1 21-15,1 0 0,0 1 0,21-1 0,-22 0 16,22 0-16,0 0 0,21 0 16,0 22-16,0-22 0,0 0 15,0 0-15,0 0 0,0 1 16,21-1-16,0-21 0</inkml:trace>
  <inkml:trace contextRef="#ctx0" brushRef="#br0" timeOffset="6184.78">6138 1080 0,'0'0'0,"-21"42"32,42-63-1,0 0-16,1 21-15,-1-43 0,0 22 16,21 0-16,-21-21 0,22-1 16,-1 1-16,0 0 0,1-1 0,-1 1 15,0 0-15,-20-1 0,-1 1 16,21 0-16,-42-1 0,0 1 0,0-22 16,0 43-16,0-21 0,0 0 15,0 20-15,0 1 0,-21 0 0,0 21 16,0 0-16,-1 0 15,1 21-15,0 0 0,0 22 0,0-1 16,0 0-16,-1 1 16,22-1-16,0 0 0,-21 1 0,21 20 15,-21-20-15,21-1 0,0 21 16,0-20-16,0-1 0,0 22 16,0-43-16,0 21 0,0 0 0,0-20 15,0-1-15,0 0 16,0-42-1,0 0-15,21-1 16,0 1-16,-21 0 0,22-21 0,-22 21 16,21-22-16,0 22 0,-21-21 15,21 21-15,0-1 0,0 1 16,-21 0-16,22 0 0,-1 21 16,0 0-16,0 0 15,0 21-15,0 0 16,-21 0-16,22 22 0,-22-22 0,21 0 15,0 0-15,-21 22 0,21-22 16,0 0-16,-21 0 0,21 0 0,1 0 16,-1 1-16,0-1 0,21-21 15,-21 0-15,22 21 0,-22-21 16,21 0-16,-21 0 0,22 0 0,-1-21 16,-21 21-16,22-21 0,-22-1 15,21 1-15,-21 0 0,0-21 16,22 21-16,-22-22 0,-21 1 15,21 21-15,-21-22 0,0 1 0,0 21 16,0 0-16,0-22 0,0 22 16,0 0-16,-21 0 0,0 21 0,0-21 15,-1 21-15,1 0 0,0 0 16,0 0-16,0 0 0,-22 21 0,22-21 16,-21 21-16,21 0 0,0 22 15,-22-22-15,22 21 0,0 0 0,0 1 16,21-1-16,0 0 0,0 1 15,0-22-15,0 21 0,0-21 0,0 22 16,0-22-16,0 0 16,21-21-16,0 21 0,0-21 0,0 0 15,22 0-15,-22 0 0,0 0 16,21-21-16,-20 21 0,-1-21 0,21 0 16,-21-22-16,0 22 0,1 0 15,-1-21-15,0-1 0,-21 1 16,21 21-16,-21-21 0,21 20 0,-21 1 15,0 0-15,0 0 0,0 0 16,0 42 15,0 0-31,0 0 16,0 0-16,0 22 16,0-22-16,0 21 0,0-21 0,0 1 15,0-1-15,0 21 0,0-21 16,21 0-16,1 1 0,-1-22 15,0 0-15,0 0 16,0 0-16,22 0 0,-22 0 0,21 0 16,-21-22-16,22 1 0,-1 0 15,-21 0-15,21 0 0,-20-22 0,20 22 16,-21-21-16,0 21 0,0-22 16,-21 22-16,0 0 0,22 0 0,-22 0 15,-22 42 16,22 0-15,0 0-16,-21 0 0,21 22 0,-21-22 16,0 0-16,21 21 0,0-20 15,0 20-15,-21-21 0,21 0 0,-21 0 16,21 1-16,0-1 16,21-21 15,0-21-31,-21-1 0,21 1 15,-21 0-15,21-21 0,0 21 16,-21-22-16,22 22 0,-1-21 16,0 21-16,0-1 0,0 1 15,0 0-15,1 0 0,-1 21 0,0 0 16,0 0-16,0 0 0,0 21 16,1 0-16,-1 0 0,0 1 15,0-1-15,-21 21 0,21-21 16,0 0-16,-21 1 0,0-1 15,22 0-15,-22 0 0,21-21 0,-21 21 16,21-21-16,0 0 16,0 0-1,0-21-15,-21 0 16,22 0-16,-22 0 0,21-1 16,0 1-16,0-21 0,0 21 15,0-22-15,1 22 0,-1-21 0,21 21 16,-21-22-16,22 22 0,-1 0 15,-21 0-15,21 21 0,1 0 0,-1 0 16,-21 0-16,22 0 0,-1 0 16,-21 21-16,0-21 0,0 21 0,1 0 15,-1 1-15,-21-1 0,0 21 16,0-21-16,0 0 0,0 1 0,0-1 16,0 0-16,0 0 15,21-21 16,-21-21-15,0 0-16,0 0 16,0-1-16,0 1 0,0 0 0,0 0 15,-21 0-15,21 0 0,-21-1 16,-1 22-16,1-21 0,0 0 0,0 21 16,0 0-16,0 0 0,-1 0 15,1 0-15,-21 0 0,21 0 0,-22 0 16,22 21-16,-21 0 0,21 1 15,-22-1-15,22 0 0,0 21 0,-21-21 16,21 22-16,21-22 16,-22 21-16,22-21 0,-21 22 0,21-22 15,0 0-15,0 0 0,0 22 16,0-22-16,0 0 0,21-21 16,1 0-16,-1 21 0,0-21 15,21 0-15,-21 0 0,22 0 0,-1 0 16,-21-21-16,22 0 0,-1 0 15,0-1-15,1 1 0,-22 0 16,21-21-16,-21 21 0,22-22 0,-22 1 16,0 0-16,21-1 0,-21 1 15,-21 0-15,22-1 0,-1 1 0,-21-22 16,21 43-16,-21-21 0,0 0 16,0-1-16,0 22 0,0 0 15,0 0-15,0 0 0,0-1 0,-21 44 31,21-1-31,0 0 16,0 21-16,-21 1 0,21-22 16,-22 21-16,22 0 0,-21 1 0,21-1 15,0 0-15,0 1 0,0-1 16,-21 0-16,21 1 0,0-22 0,0 21 16,0 1-16,0-22 0,0 0 15,0 21-15,0-21 0,21 1 16,0-1-16,1-21 15,-1 0-15,0 0 0,0 0 0,21 0 16,-20 0-16,-1-21 0,0-1 16,21 1-16,-21 0 0,1-21 0,-1 21 15,21-22-15,-21 1 0,22 0 16,-22-1-16,0 1 0,0 0 0,0-22 16,0 22-16,1-1 0,-1 1 15,-21 0-15,21 21 0,-21-22 0,0 22 16,0 0-16,0 0 0,0 0 15,-21 21 1,0 21 0,-1 0-16,1 0 0,0 21 0,21-20 15,-21 20-15,21 0 0,-21-21 16,0 22-16,21-1 0,0 0 0,0 1 16,0-1-16,0 0 0,0 1 15,0-1-15,0-21 0,0 22 0,0-1 16,0-21-16,0 0 0,21 0 15,-21 1-15,21-1 0,0 0 0,0-21 16,22 0-16,-22 21 0,0-21 16,21 0-16,1 0 0,-22 0 0,21-21 15,-21 0-15,22 0 0,-1-1 16,-21 1-16,21 0 0,-20-21 16,-1-1-16,0 22 0,0-21 15,0 0-15,0 20 0,-21-20 0,0 21 16,0 0-16,0 0 15,-21 21 1,0 0-16,0 21 0,21 0 16,-21 0-16,0 0 0,21 22 0,0-22 15,0 0-15,0 21 0,0-21 16,0 1-16,0-1 0,0 0 0,0 0 16,0 0-16,21 0 0,0-21 15,0 0-15,0 0 0,0 0 16,1 0-16,20 0 0,-21 0 0,0 0 15,0-21-15,22 21 0,-22-21 16,0 0-16,-21 0 0</inkml:trace>
  <inkml:trace contextRef="#ctx0" brushRef="#br0" timeOffset="7616.67">11620 1016 0,'22'0'0,"-1"0"16,0 0-16,0 0 0,0-21 16,0 21-16,1-21 0,-1 0 15,0 21-15,21-22 0,-21 1 0,1 0 16,20 0-16,-21 0 0,0 0 15,0-22-15,1 22 0,-22 0 0,0 0 16,0-22-16,0 22 0,0-21 16,0 21-16,0-22 0,-22 22 0,1 0 15,0 0-15,0 0 0,-21 21 16,20 0-16,1 0 0,-21 0 0,21 0 16,0 0-16,-22 21 0,22 0 15,-21 0-15,21 22 0,-22-22 16,22 21-16,0 0 0,-21 1 15,20 20-15,22-20 0,-21-1 0,21 0 16,-21 1-16,21-1 0,0-21 16,0 21-16,0-20 0,0-1 0,21 0 15,0-21-15,1 0 0,-1 0 16,0 0-16,0 0 0,21 0 0,-20 0 16,20-21-16,0 0 0,1-22 15,-22 22-15,21-21 0,0-1 0,1 1 16,-1 0-16,-21-1 15,22 1-15,-22-21 0,0 20 0,0-20 16,0 20-16,-21 1 0,0-21 0,0 20 16,0 22-16,0-21 0,0 21 15,0-1-15,0 1 0,0 0 16,-21 42 0,0 0-16,21 22 15,-21-22-15,0 21 0,21 1 0,0-1 16,0-21-16,0 21 0,-22 1 15,22-1-15,0 0 0,0 1 0,0-1 16,0 0-16,0 1 0,0-1 16,0-21-16,0 22 0,22-22 15,-1 0-15,0 0 0,0-21 0,0 21 16,0-21-16,1 0 0,20 0 16,-21 0-16,0 0 0,22-21 15,-22 0-15,21 0 0,-21 0 0,0-1 16,22 1-16,-22 0 0,0-21 15,-21 21-15,21-1 0,0-20 0,-21 21 16,0 0-16,22 0 16,-22-1-16,0 44 31,0-1-15,0 0-16,0 0 0,0 0 15,0 0-15,-22 1 0,22 20 16,0-21-16,0 0 0,0 0 15,0 1-15,0-1 0,0 0 0,22 0 16,-1-21-16,0 0 16,0 0-16,0 0 0,0 0 15,1 0-15,-1-21 0,0 21 16,0-21-16,0 0 0,0-1 0,1-20 16,-1 21-16,0 0 0,-21-22 15,0 22-15,21 0 0,-21 0 0,21 0 16,-21 0-16,0-1 0,0 1 15,0 42 17,0 1-17,0-1-15,0 0 0,0 21 0,-21-21 16,21 1-16,0 20 0,-21 0 16,21 1-16,0-22 0,0 21 0,0 0 15,0 1-15,0-1 0,0 0 16,-21 1-16,21-1 0,0 0 0,0 1 15,0-1-15,0 0 0,0 1 16,-21 20-16,21-20 0,0-1 0,-22 0 16,22 1-16,-21-1 0,0 0 0,0-21 15,21 1-15,-21-1 0,0 0 16,-1 0-16,-20 0 0,21-21 16,0 0-16,0 0 0,-22 0 15,1 0-15,21-21 0,-22 0 0,1 0 16,0-22-16,-1 1 0,1 21 0,0-21 15,21-1-15,-1 1 0,1 21 16,0-22-16,21 22 0,0-21 0,0 21 16,0 0-16,0-1 0,21 1 15,22-21-15,-22 21 0,21 0 0,0-1 16,1-20-16,-1 21 0,0-21 16</inkml:trace>
  <inkml:trace contextRef="#ctx0" brushRef="#br0" timeOffset="10049.09">13293 635 0,'-22'0'31,"1"21"-31,21 0 0,-21 1 0,21-1 16,0 0-16,-21 0 0,21 0 15,-21 22-15,21-22 0,0 21 16,0-21-16,0 22 0,0-22 16,0 0-16,0 0 0,0 0 0,0 0 15,0 1-15,0-44 47,0 1-47,0 0 0,0 0 16,0 0-16,0 0 0,21-22 15,0 1-15,0 21 0,-21-22 0,21 22 16,1 0-16,-1 0 0,0 0 0,0 0 16,21-1-16,-20 1 0,-1 21 15,0 0-15,0 0 0,21 0 16,-20 0-16,-1 0 0,0 0 0,0 21 16,0 1-16,0-1 0,1 0 15,-1 0-15,-21 0 0,21 22 16,-21-22-16,21 0 0,0 0 0,-21 21 15,0-20-15,21-1 0,1 0 16,-22 0-16,21-21 31,-21-21-15,21 0-16,-21 0 0,0-1 16,0 1-16,21-21 0,0 21 0,-21-22 15,21 22-15,1-21 16,-1 21-16,0 0 0,21-22 0,-21 22 15,1 0-15,20 21 0,-21-21 16,21 0-16,-20 21 0,20 0 0,0 0 16,1 0-16,-22 0 0,21 0 0,-21 21 15,22 0-15,-22-21 0,0 21 16,-21 0-16,0 0 0,0 1 0,0-1 16,0 0-16,0 0 0,0 0 15,0 0-15,0 1 0,-21-22 16,21 21-16,-21-21 15,21-21 17,0-1-32,0 1 0,0 0 15,0 0-15,0 0 16,0 0-16,-22-1 0,22 1 0,-21 0 16,0 21-16,0-21 0,0 21 15,0 0-15,-1 0 0,1 0 0,-21 0 16,21 0-16,-22 0 0,22 0 15,-21 0-15,21 21 0,-22-21 0,22 21 16,-21 0-16,21 1 0,0-1 16,-1 21-16,1-21 0,0 0 0,0 22 15,0-22-15,21 21 0,0-21 16,0 22-16,0-22 0,0 0 16,0 0-16,0 0 0,21-21 0,-21 22 15,21-22-15,21 0 0,-20 0 16,-1 0-16,21 0 0,-21 0 0,22-22 15,-22 22-15,21-21 0,-21 0 16,22 0-16,-1-21 0,-21 20 0,0-20 16,22 21-16,-22-21 0,0 20 15,0-20-15,0 21 0,0 0 0,-21-22 16,-21 65 15,0-1-15,0 0-16,0 21 0,21-21 15,-21 1-15,21 20 0,-22-21 16,22 21-16,0-20 0,0 20 0,0-21 16,0 0-16,0 0 0,22 1 15,-1-22-15,0 21 0,21-21 0,-21 0 16,22 0-16,-1 0 0,0 0 16,1 0-16,-22-21 0,21-1 0,-21 1 15,22 0-15,-22 0 0,0-21 16,21-1-16,-20 22 0,-22-21 0,21-1 15,-21 22-15,21-21 0,-21 21 16,0 0-16,0-1 0,-21 22 31,0 0-31,21 22 16,0-1-16,0 0 0,-22 21 16,22-21-16,-21 22 0,21-22 0,-21 21 15,21-21-15,-21 22 0,21-22 16,0 21-16,0-21 0,0 1 0,-21-1 15,21 0-15,0-42 47,0 0-47,0-1 16,21 1-16,-21 0 0,21-21 0,0 21 16,-21-22-16,21 1 0,1 0 15,-1 20-15,0-20 0,0 21 16,0 0-16,0 0 0,1-1 0,-1 22 15,0 0-15,0 0 0,0 0 0,0 0 16,1 0-16,-1 22 16,-21-1-16,0 0 0,0 21 0,0-21 15,0 22-15,21-22 0,-21 21 16,0-21-16,0 22 0,0-22 0,0 0 16,21 0-16,-21 0 0,0 1 15,21-22 1,0 0-1,1 0-15,-22-22 0,21 1 16,0 0-16,0 0 0,-21 0 16,21 0-16,0-22 0,1 22 0,-1-21 15,21 21-15,-21-22 0,0 22 16,1 0-16,20 0 0,-21 0 0,0-1 16,0 22-16,1 0 0,-1 0 15,-21 22 1,0-1-1,0 21-15,0-21 0,0 0 0,0 22 16,-21-22-16,21 21 16,0-21-16,0 22 0,0-22 0,0 0 15,0 0-15,0 0 0,0 1 16,21-1-16,0 0 0,0-21 0,0 0 16,0 0-16,1 0 0,-1 0 15,0 0-15,0 0 0,0 0 0,0-21 16,1 0-16,-1-1 0,0 1 15,0 0-15,0 0 0,-21-21 16,21-1-16,1 22 0,-22-21 0,0 21 16,0-22-16,21 22 0,-21 0 15,0 42 17,0 0-32,0 0 0,0 22 0,0-22 15,0 0-15,-21 21 0,21 1 16,0-22-16,0 0 0,0 21 0,0-20 15,0-1-15,0 0 0,0 0 16,21 0-16,0 0 0,0-21 0,0 0 16,0 0-16,1 0 0,-1 0 15,0 0-15,0 0 0,21 0 0,-20 0 16,-1-21-16,21 0 0,-21 0 16,0-21-16,1 20 0,20-20 15,-21 0-15,0-1 0,0 22 16,1-21-16,-1 0 0,21-1 0,-21 22 15,0 0-15,1 0 0,-22 0 16,21-1-16,0 22 0,0 0 16,-21 22-1,0-1 1,0 0-16,0 0 16,21-21 15,-21-21-16,21 21-15,-21-21 16,0 0 0,-21 21-1,0 0 1,0 0-16,0 0 0,0 21 16,-1 0-16,1 0 0,0 0 15,0 22-15,0-22 0,0 21 16,21-21-16,-22 22 0,22-22 0,-21 21 15,21-21-15,0 0 0,0 22 16,0-22-16,0 0 0,21 0 16,1 0-16,-1-21 0,0 0 0,0 0 15,21 0-15,-20 0 0,-1 0 16,21 0-16,-21-21 0,22 21 16,-22-21-16,21 0 0,-21 0 15,0 0-15,1-1 0,-1-20 0,0 21 16,0-21-16,-21 20 0,0-20 15,0 21-15,0 0 0,0-22 0</inkml:trace>
  <inkml:trace contextRef="#ctx0" brushRef="#br0" timeOffset="10253.31">16150 508 0,'0'0'0,"-21"0"16,21 21-16,0 0 31,21-21-31,0 0 16,0 0-16,-21-21 16</inkml:trace>
  <inkml:trace contextRef="#ctx0" brushRef="#br0" timeOffset="12060.85">18584 656 0,'0'0'0,"21"-21"0,1-21 16,-22 21-16,0-1 16,0 1-16,-22 21 15,1 0-15,0 0 0,0 0 16,-21 0-16,20 0 0,-20 0 0,21 21 15,-21 1-15,-1-1 0,22 0 16,-21 21-16,-1 1 0,22-1 0,0 0 16,-21 1-16,21 20 0,-1-21 15,22 1-15,0-1 0,0 0 0,0-20 16,0 20-16,0-21 0,22 0 16,-1 0-16,0 1 0,21-1 0,1-21 15,-1 0-15,21 0 0,1 0 16,-1-21-16,1-1 0,-1 1 0,1 0 15,-1-21-15,1-1 0,-22 1 16,1 0-16,-1-22 0,0 22 0,1-22 16,-22 22-16,0-21 15,0 20-15,-21 1 0,0 0 0,0-1 16,0 22-16,0 0 0,0 0 16,0 0-16,-21 21 0,0 0 15,0 0-15,-1 21 0,22 0 16,-21 0-16,21 21 0,0 1 15,-21-1-15,0 0 0,21 22 0,-21-22 16,0 22-16,21-22 0,0 0 16,0 22-16,-22-22 0,22-21 0,0 22 15,0-22-15,0 21 0,0-21 16,0 1-16,0-1 16,22-21-16,-1-21 15,0-1-15,0 22 16,0-21-16,-21-21 0,21 21 15,1 0-15,-1-22 0,0 22 0,0-21 16,0 21-16,0-1 0,1 1 16,-1 21-16,-21 21 15,0 1 1,21-1-16,-21 0 0,0 0 16,0 0-16,0 22 0,21-22 15,-21 0-15,0 0 0,0 0 16,21 0-16,0-21 0,1 22 15,-1-1-15,0-21 0,0 0 0,0 0 16,22 0-16,-1 0 0,0 0 16,1 0-16,20 0 0,-21-21 0,22-1 15,-22 1-15,22 0 0,-22 0 16,0-21-16,1 20 0,-1-20 0,-21 0 16,0-1-16,1 1 0,-22 0 15,0-1-15,0 22 0,0 0 0,0 0 16,-22 0-16,-20 0 0,21 21 15,-21 0-15,20 0 0,-20 0 0,0 0 16,-22 21-16,22 0 16,0 0-16,-22 21 0,22-20 0,-1 20 15,1 0-15,21 1 0,-21-1 16,20 0-16,1 1 0,21-22 0,0 21 16,0-21-16,0 0 0,0 1 15,21-1-15,22 0 0,-22 0 0,0-21 16,21 0-16,1 0 0,-1 0 15,0 0-15,1 0 0,-1-21 16,0 0-16,1 0 0,-1-1 0,0-20 16,-20 21-16,-1-21 0,21-1 15,-21 22-15,0-21 0,-21-1 16,0 1-16,0 21 0,22-21 16,-22 20-16,-22 44 31,1-22-31,21 42 0,0-21 0,-21 21 15,0-20-15,21 20 0,0 0 16,0-21-16,0 22 0,0-22 0,0 21 16,0-21-16,0 1 0,21-1 15,0-21-15,-21 21 0,21-21 0,1 0 16,20 0-16,-21 0 0,0 0 16,22 0-16,-1-21 0,-21 21 0,21-21 15,-20-1-15,20 1 0,-21-21 16,0 21-16,22-22 0,-22 22 15,0-21-15,0 0 0,0-1 16,-21 22-16,0 0 0,0 0 0,0 0 16,0 42-1,0 0 1,0 0-16,0 21 0,-21-20 0,0 20 16,21-21-16,-21 21 0,21-20 15,0 20-15,-21-21 0,21 0 0,-22 0 16,22 1-16,-21-22 15,21-22 17,0 1-17,21 0-15,1 0 0,-1 0 16,0-22-16,0 22 0,0-21 0,0 0 16,22-1-16,-1 22 0,0-21 15,1 21-15,41-22 0,-41 43 16,-1 0-16,-21 0 0,22 0 15,-22 0-15,0 21 0,0 1 0,-21-1 16,0 21-16,0 0 0,0 1 16,0-22-16,0 21 0,-21 1 15,21-22-15,-21 21 0,0-21 16,-1 0-16,22 1 0,-21-1 0,21 0 16,-21 0-16,21 0 15,0-42 16,0 0-31,21 0 0,0 0 16,1-1-16</inkml:trace>
  <inkml:trace contextRef="#ctx0" brushRef="#br0" timeOffset="12772.87">21653 931 0,'0'0'0,"0"-21"0,0 0 15,0 0-15,0 0 0,0 0 0,0-1 16,0 1-16,-21 0 16,0 21-16,0 0 0,-21 0 15,20 0-15,1 0 0,0 21 16,-21 0-16,21 1 0,-1-1 0,-20 21 16,21-21-16,0 22 0,0-1 15,-1 0-15,1-21 0,21 22 0,0-22 16,0 0-16,0 21 0,0-20 15,0-1-15,21-21 0,1 0 16,-1 0-16,0 0 16,21 0-16,-21 0 0,22 0 0,-22 0 15,21-21-15,1-1 0,-22 1 16,0 0-16,0 0 0,0-21 0,0 20 16,1-20-16,-1 21 0,-21-21 15,0 20-15,0 1 0,21 0 16,-21 0-16,0 0 0,0 42 31,-21 0-31,21 21 0,0-20 0,-21 20 16,-1-21-16,22 21 15,-21 1-15,21-1 0,-21 0 0,0 1 0,0-1 16,21 0-16,0 1 16,-21 20-16,21-20 0,0 20 0,0 1 15,0-1-15,0 1 0,0-1 16,0 1-16,21-1 0,-21 1 0,0-1 15,21 1-15,-21-1 0,0 1 0,21-1 16,-21 1-16,0-1 0,0-21 16,-21 22-16,0-22 0,0 22 0,-22-22 15,22-21-15,-21 22 0,-1-22 16,1 0-16,-21 0 0,20-21 0,1 0 16,0 0-16,-1 0 0,1 0 15,21-21-15,0-21 0,-1-1 16,22 1-16,-21-22 0,21 1 0,0-1 15,0 1-15,21-22 0,1 1 0,-1 20 16,0-42-16,0 22 0,21-1 16,-20 0-16,20 1 0,0-1 0,-21 21 15,22 1-15,-1-1 0,-21 1 16,22-1-16,-22 22 0,0 0 0,0-22 16,0 22-16,22 21 0,-22-22 15,0 1-15,0 21 0,21-21 0,1 20 16</inkml:trace>
  <inkml:trace contextRef="#ctx0" brushRef="#br0" timeOffset="13480.49">22056 995 0,'0'0'0,"0"21"0,21-21 15,0 0 1,0 0-16,0 0 0,0 0 15,1-21-15,-1 0 16,0 21-16,-21-21 0,21-1 16,0-20-16,0 21 0,1 0 0,-22 0 15,0-1-15,0 1 0,0 0 16,0 0-16,0 0 0,0 0 0,-22 21 16,1 0-1,0 0-15,0 0 0,0 0 16,0 21-16,-1 0 0,1 0 0,-21 0 15,21 22-15,0-1 0,-1-21 16,1 21-16,21 1 0,0-1 16,0-21-16,0 0 0,0 22 0,0-22 15,0 0-15,0 0 0,21 0 16,1-21-16,-1 0 0,0 0 0,21 0 16,-21 0-16,22 0 0,-22 0 15,21-21-15,1 0 0,-1 0 0,0 0 16,1 0-16,-1-22 0,0 22 15,1-21-15,-22-1 0,0 1 16,42-21-16,-41 41 16,-22 1-16,0 0 0,0 0 0,0 42 31,0 0-31,-22 0 0,1 22 16,21-22-16,-21 0 0,21 21 15,-21-20-15,21 20 0,0-21 0,0 0 16,0 0-16,0 1 0,0-1 15,21-21 1,0 0-16,0 0 16,1 0-16,-1 0 0,0 0 15,-21-21-15,21-1 0,-21 1 0,21 0 16,-21-21-16</inkml:trace>
  <inkml:trace contextRef="#ctx0" brushRef="#br0" timeOffset="13664.3">22796 572 0,'0'0'0,"-21"0"16,0 0-1,0 0-15,21 21 16,0 0-16,0 0 16,0 0-1,21-21-15,0 0 0,0 21 16,1-21-16,-1 22 0,0-1 0,0-21 15</inkml:trace>
  <inkml:trace contextRef="#ctx0" brushRef="#br0" timeOffset="14131.99">23199 889 0,'0'0'0,"0"21"15,0 0-15,0 1 0,-22-22 16,22 21-16,-21 0 0,21 0 15,0 0-15,-21 0 16,21 1-16,0-1 16,-21 0-16,21 0 0,0-42 62,0 0-62,0 0 16,0-1-16,0 1 0,0 0 15,21-21-15,0 21 0,0-1 0,1-20 16,-1 21-16,0 0 0,21-22 16,1 22-16,-22 21 0,21-21 15,0 21-15,1 0 0,-1 0 0,0 0 16,1 0-16,-1 21 0,-21 0 16,0 1-16,1-1 0,-22 0 15,0 21-15,0 1 0,-22-22 0,1 21 16,0-21-16,0 0 0,0 22 15,-22-22-15,22 0 0,0 0 0,0-21 16,0 21-16,0 1 16,42-22 15,0-22-31,-21 1 16,42 21-16,-21-21 0,1 0 15</inkml:trace>
  <inkml:trace contextRef="#ctx0" brushRef="#br0" timeOffset="14924.34">24257 910 0,'0'0'0,"42"-21"0,-21-85 31,-21 85-15,-21 21-16,0 0 15,-21 0-15,21 0 0,-1 0 0,-20 21 16,0 0-16,21-21 0,-22 43 15,1-22-15,0 0 0,20 21 16,-20-20-16,21 20 0,0-21 16,0 21-16,-1-20 0,22-1 0,0 0 15,0 0-15,0 0 0,22 0 16,-1-21-16,0 0 0,0 0 16,21 0-16,1 0 0,-1 0 15,-21 0-15,22-21 0,-22 21 0,21-21 16,-21 0-16,0 0 0,22-22 15,-22 22-15,-21 0 0,21-21 16,0 21-16,-21-1 0,21 1 16,-21 0-16,0 0 0,0 42 31,0 0-15,0 0-16,0 1 0,0 20 15,-21-21-15,21 21 0,-21-20 0,0 20 16,0 0-16,21 1 0,-21-1 15,-1 0-15,1 22 0,21-22 0,-21 22 16,21-22-16,-21 21 0,21 1 16,-21-1-16,0 1 0,21-1 0,-22 1 15,22-1-15,-21 1 0,21-1 16,-21 1-16,21 21 0,-21-22 0,21 1 16,0-1-16,-21 22 0,21-22 15,-21 1-15,21-1 0,-22 1 16,22-1-16,0-20 0,0 20 0,-21-21 15,21 22-15,0-22 0,0-21 16,-21 22-16,21-1 0,-21-21 0,0 0 16,0-21-16,-1 0 0,-20 0 15,21-21-15,0 21 0,0-42 16,-1 21-16,-20-22 0,21 1 0,-21-21 16,20-1-16,-20-21 0,21 1 15,0-22-15,0 21 0,21-21 0,0 1 16,0-1-16,0 21 0,0-21 0,0 0 15,21 1-15,0 20 0,0 0 16,0 22-16,22-22 0,-22 22 16,21 20-16,-21 1 0,22 0 15,-22-1-15,0 22 0,0 0 0,0 0 16,0 0-16,1 21 0,-1 0 16,0-22-16,0 22 0,-42 0 46</inkml:trace>
  <inkml:trace contextRef="#ctx0" brushRef="#br0" timeOffset="15792.81">25654 762 0,'21'0'16,"21"0"-16,-20-21 16,20 0-16,0 21 0,1-21 0,-1-1 15,21 1-15,-20 0 0,-1 0 16,0 0-16,1 0 0,-22-1 0,0 1 15,-21 0-15,0 0 16,0 0-16,-21 21 0,0-21 16,0 21-16,-22 0 0,1 0 15,0 21-15,-1 0 0,1-21 16,-22 21-16,43 21 0,-21-20 0,0-1 16,20 0-16,1 21 0,21-21 15,0 1-15,0-1 0,0 0 0,0 0 16,0 0-16,21 0 0,1-21 15,-1 22-15,21-22 0,-21 0 0,22 0 16,-1 0-16,-21 0 0,21 0 16,1 0-16,-22 0 0,0-22 0,0 22 15,-21-21-15,0 0 16,-21 21-16,-21 0 16,21 0-16,-22 0 0,1 0 15,21 0-15,-22 0 0,1 21 16,0 0-16,21 22 0,-22-22 15,22 21-15,0 1 0,0-22 0,0 21 16,21 0-16,0-20 0,0 20 16,0-21-16,0 0 0,0 0 0,21 1 15,0-1-15,0-21 0,0 21 16,22-21-16,-22 0 0,21 0 0,0 0 16,1 0-16,-1 0 0,22 0 15,-22-21-15,0 0 0,22-1 0,-22 1 16,0 0-16,22-21 0,-22-1 15,1 1-15</inkml:trace>
  <inkml:trace contextRef="#ctx0" brushRef="#br0" timeOffset="16047.97">26776 466 0,'0'0'0,"0"-21"0,-21-1 31,-1 22-31,1 22 0,21-1 16,-21 0-16,0 21 0,0-21 0,0 22 15,-1-1-15,1 0 0,0 22 16,0-22-16,21 1 0,-21-1 0,0 21 16,21-20-16,-22-1 0,22 0 15,0-20-15,0 20 0,0-21 0,0 0 16,0 0-16,0 1 16,0-1-16,22-21 31,-1-21-31,0 21 0,0-22 15,0 1-15,0 0 0</inkml:trace>
  <inkml:trace contextRef="#ctx0" brushRef="#br0" timeOffset="16389.47">26797 1016 0,'0'21'31,"0"0"-31,21-21 16,0 0-1,0 0-15,1 0 16,20 0-16,-21-21 0,0 21 0,22-21 16,-22 0-16,21 0 0,0 0 15,-20-1-15,-1 1 0,0 0 16,0-21-16,0 21 0,-21-1 0,0 1 16,0 0-16,-21 21 15,0 0-15,0 0 16,0 0-16,-22 0 0,22 21 15,0 22-15,-21-22 0,20 0 16,1 21-16,0-21 0,0 22 16,0-1-16,21-21 0,0 0 0,0 22 15,0-22-15,0 0 0,21 0 16,0-21-16,0 21 0,0-21 0,22 0 16,-1 0-16,-21 0 0,22 0 15,-1 0-15,0-21 0</inkml:trace>
  <inkml:trace contextRef="#ctx0" brushRef="#br0" timeOffset="17088.43">27728 804 0,'0'0'15,"0"-21"-15,0 0 16,0 0-16,-21 21 16,0 0-16,0 0 15,0 21-15,21 0 0,0 0 0,-22 1 16,22-1-16,-21 21 0,21-21 15,0 22-15,0-22 0,0 21 0,0-21 16,0 22-16,0-22 0,0 0 16,0 0-16,0 0 0,0 0 15,0 1-15,0-44 32,0 1-17,0 0-15,0 0 0,0 0 16,0-22-16,0 22 0,0-21 15,0 21-15,0-22 0,21 1 16,1 21-16,-1-21 0,21 20 0,-21 1 16,0 0-16,1 21 0,20-21 15,-21 21-15,0 0 0,22 0 0,-22 0 16,0 21-16,0-21 0,-21 21 16,0 22-16,21-22 0,-21 0 15,0 21-15,0 1 0,0-22 0,0 21 16,0-21-16,0 22 0,0-22 15,0 0-15,0 0 0,0 0 16,0 0 0,0-42-1,0 0 1,0 0-16,0 0 0,0 0 0,0-1 16,0-20-16,21 21 0,1-21 15,-22 20-15,21-20 0,21 21 0,-21-21 16,0 20-16,1 1 0,20 0 15,-21 0-15,21 21 0,-20 0 16,-1 0-16,21 0 0,-21 0 0,0 21 16,1 0-16,-22 22 0,0-22 15,0 21-15,0-21 0,0 22 16,0-1-16,0-21 0,0 21 16,0-20-16,-22-1 0,1 21 0,21-21 15,-21-21-15,0 21 0,21 1 16,-21-22-16,21 21 0,0-42 31,0-1-15,0 1-16,21 0 0,0 0 15,0 0-15</inkml:trace>
  <inkml:trace contextRef="#ctx0" brushRef="#br0" timeOffset="17896.34">28596 974 0,'0'21'16,"21"-21"-1,0 0 1,1-21-16,-1 21 0,0-21 16,0 21-16,0-22 0,0 1 15,1 21-15,-1-21 0,0 0 0,-21 0 16,0 0-16,0-1 15,-21 22 1,0 0-16,-1 0 16,1 0-16,0 0 0,0 22 0,0-1 15,0 0-15,-22 0 0,43 0 16,-21 22-16,0-22 0,21 21 16,-21-21-16,21 0 0,0 22 0,0-22 15,0 0-15,0 0 0,0 0 16,21 1-16,0-22 0,0 0 15,0 0-15,22 21 0,-22-21 16,21 0-16,22 0 0,-22 0 0,0 0 16,22-21-16,-22-1 0,1 1 15,-1 0-15,0 0 16,1 0-16,-22-22 0,0 22 0,0-21 16,0 0-16,-21 20 0,21-20 15,-21 21-15,0 0 0,0 0 16,-21 42-1,0 0-15,21 0 16,0 0-16,-21 0 0,0 1 0,21 20 16,-21-21-16,21 21 0,0-20 15,-22-1-15,22 0 0,-21 0 0,21 0 16,-21 0-16,21 1 16,0-44 30,0 1-46,0 0 16,0 0-16,0 0 0,21-22 16,0 22-16,22 0 0,-22-21 0,0-1 15,21 22-15,-20-21 0,20 21 16,0 0-16,1-1 0,-22 1 16,21 21-16,-21 0 0,22 0 0,-22 0 15,0 21-15,0-21 0,-21 43 16,0-22-16,0 0 0,0 21 0,0 1 15,0-22-15,0 21 0,-21-21 16,21 22-16,-21-22 0,21 0 16,0 0-16,0 0 0,0 1 15,0-1-15,21-21 32,0 0-17,0-21-15,0-1 0,1 1 0,-1 0 16</inkml:trace>
  <inkml:trace contextRef="#ctx0" brushRef="#br0" timeOffset="18235.87">30311 508 0,'0'0'0,"0"-63"31,0 84-16,-22 0-15,22 0 16,-21 0-16,0 0 0,0 22 16,-21-22-16,20 21 0,1 1 15,0 20-15,0-21 0,-21 1 0,20 20 16,1-20-16,21-1 0,-21 0 16,21 1-16,-21-1 0,21-21 0,0 0 15,0 22-15,0-22 16,0 0-16,0 0 0,0 0 15,21-21-15,0 0 0,0 0 16,1 0-16,-1 0 0,0 0 16,0 0-16,0-21 0,22 0 0,-22 0 15,0 0-15,21-1 0,-21 1 16,1 0-16,-1 0 0</inkml:trace>
  <inkml:trace contextRef="#ctx0" brushRef="#br0" timeOffset="18512.86">29866 762 0,'42'0'16,"-20"0"-1,20 0-15,0 0 0,1 0 16,-1 0-16,0-21 0,1 21 15,-1 0-15,21 0 0,-20 0 0,-1-21 16,0 21-16,1 0 0,-1 0 16,-21 0-16,0 0 0,1 0 0,-1 0 31,-21-21-15,-21 21-1,-1 0-15,1 0 0</inkml:trace>
  <inkml:trace contextRef="#ctx0" brushRef="#br0" timeOffset="29444.63">4043 3683 0,'0'0'0,"0"-21"16,21 21 0,-42 21 46,0 0-46,-1 0-16,1 1 0,-21-1 15,0 21-15,20 0 0,-20 1 16,0-1-16,-1 22 0,1-1 16,0-21-16,21 22 0,-22-1 0,1-20 15,21 20-15,0-20 0,-1-1 16,1 0-16,0 1 0,0-22 0,21 21 15,-21-21-15,21 22 0,0-22 16,0 0-16,0 0 0,0 0 16,21-21-16,0 0 0,0 21 15,0-21-15,22 0 0,-22 0 16,21 0-16,-21 0 0,22 0 0,-1 0 16,-21-21-16,22 21 0,-22-21 15,21 21-15,0-21 0,1 0 16,-1 21-16,-21-21 0,22-1 0,-1 1 15,0 0-15,1 0 0,-1 0 16,0 0-16,-21-1 0,22-20 0,-1 21 16,-21 0-16,22-22 15,-22 22-15,0 0 0,0 0 0,0 21 16,-21-21-16,21 21 16,-21 21 15,0 0-31,0 0 0,0 0 15,0 1-15,0-1 16,0 21-16,0-21 0,0 22 0,0-1 16,0 0-16,0 22 0,0-1 15,0 1-15,-21-1 0,0 22 0,21-22 16,0 1-16,-21 21 0,0-22 16,21 1-16,-21-1 0,21-21 0,0 22 15,-22-22-15,22 1 0,0-22 0,0 21 16,0-21-16,0-42 15,0-21 1,0 21-16,22-22 16</inkml:trace>
  <inkml:trace contextRef="#ctx0" brushRef="#br0" timeOffset="31080.27">4254 3620 0,'0'21'0,"0"0"15,22 0-15,-22 0 0,21-21 16,0 21-16,-21 1 0,21-1 16,0 0-16,22-21 0,-22 21 0,21 0 15,0-21-15,1 21 0,-1-21 16,0 0-16,22 0 0,-22 0 0,22 0 15,-1 0-15,-20 0 0,20 0 16,-21 0-16,22 0 0,-22 0 16,22 0-16,-1 0 0,-20-21 0,41 0 15,-20 0-15,20 21 0,-20-21 16,21 0-16,-1-1 0,-20 1 16,20 21-16,-20-21 0,-1 0 0,-20 0 15,-1 21-15,0-21 0,-20 21 16,-1 0-16,0 0 0,0-22 0,0 22 15,-21-21 1,0 0 0,0 42 140,0 0-140,0 1-16,0-1 0,0 0 15,0 0-15,0 0 0,0 0 16,0 1-16,0-1 0,0 21 0,0-21 15,0 0-15,0 22 0,0-1 16,0 0-16,0 1 0,0-1 0,0 0 16,0 1-16,21-1 0,-21 0 15,0 1-15,0-1 0,0 0 16,0-20-16,22 20 0,-22-21 0,0 0 16,0 0-16,0 1 0,0-1 15,0 0-15,0 0 0,0 0 16,-22-21 15,1 0-15,0 0-16,0 0 0,0 0 15,0-21-15,-22 21 0,22-21 0,-21 21 16,-1-21-16,1 21 16,0-21-16,-22-1 0,22 22 0,-22-21 15,22 0-15,-21 0 0,20 0 0,1 21 16,0-21-16,-1-1 0,1 22 15,21-21-15,0 21 0,-1 0 0,22-21 16,-21 21-16,21-21 16,0 0 15,0 42 16,0 0-32,0 0-15,21 0 16,1 1-16,-22-1 16,0 0-16,21 0 0,0 0 0,-21 0 15,0 22-15,21-22 0,0 0 16,0 21-16,-21 1 0,0-22 0,22 21 16,-22 1-16,21-1 0,-21 21 15,0-20-15,0-1 0,0 22 0,0-22 16,0 0-16,0 1 0,0 20 15,0-21-15,0-20 0,-21 20 0,-1 43 16,1-64-16,21 21 16,0-21-16,0 22 0,-21-22 15,21 0-15,-21 21 0,21-21 0,0 1 16,0-1-16,-21 0 0,21 0 16,-21 0-16,-1-21 31,1 0-16,0 0-15,0 0 0,0 0 16,0-21-16,-1 21 0,-20 0 16,0 0-16,-1-21 0,1 21 15,0 0-15,-22 0 0,1 0 0,-64 0 16,63 0-16,1 0 16,-1 0-16,1 0 0,20 0 0,1 0 15,0 0-15,-1 0 0,22 0 16,-21 0-16,21 0 0,0 0 15,21-21 1,21 0 0,0 21-16,0 0 0,0-22 0</inkml:trace>
  <inkml:trace contextRef="#ctx0" brushRef="#br0" timeOffset="31216.88">4635 5609 0,'-21'0'31,"42"-21"16</inkml:trace>
  <inkml:trace contextRef="#ctx0" brushRef="#br0" timeOffset="31844.13">7535 4911 0,'0'0'16,"-21"0"-16,-21 0 0,21 0 0,-1 0 0,1 0 15,0 0-15,0 0 16,0 0-1,42 0 1,0 0 0,21 0-16,1 0 0,20 0 15,1 0-15,20 0 0,1 0 0,0 0 16,-1 0-16,22 0 0,-21 0 16,0-21-16,-1 21 0,1 0 0,0 0 15,-22 0-15,1 0 0,-1 0 16,-21 0-16,-20 0 0,-1 0 0,0 0 15,0 0-15,-21-22 32,-21 22-32,0 0 0,0-21 0,-1 21 15,22-21-15,-21 0 0</inkml:trace>
  <inkml:trace contextRef="#ctx0" brushRef="#br0" timeOffset="32284.61">8445 4530 0,'0'0'16,"0"21"15,0 0-15,0 0-16,22 0 0,-1 1 15,0-1-15,0-21 0,21 21 0,-20 0 16,20-21-16,-21 21 0,21 0 15,1-21-15,-1 0 0,0 22 0,1-22 16,-22 0-16,21 0 0,1 0 16,-22 0-16,0 0 0,0 0 0,0 0 15,0 0-15,-21-22 16,-21 22 15,0 0-31,0 0 16,0 22-16,0-1 0,-1 0 0,1 0 15,-21 21-15,21 1 0,-22-1 16,22 0-16,-21 1 0,0-1 0,-1 0 16,1 1-16,0 20 0,20-42 15,-20 22-15,21-1 0,-21 22 16,20-43-16,1 0 0,0 0 16,21-42 15,21 0-31,0 0 15</inkml:trace>
  <inkml:trace contextRef="#ctx0" brushRef="#br0" timeOffset="33289.23">10308 4360 0,'0'-21'32,"0"0"-17,0 0 1,0 42 31,0 0-47,0 0 15,-21 1-15,21-1 0,0 21 0,-21-21 16,0 22-16,21-22 0,-22 21 16,1-21-16,0 22 0,21-1 15,-21 0-15,0-21 0,-22 22 0,22-1 16,0-21-16,0 0 0,0 1 16,21-1-16,-21 0 0,21 0 0,-22-21 15,1 0-15,21-21 16,0 0-1,0 0-15,21-1 16,1 1-16,-1 21 0,0-21 16,21 21-16,-21-21 0,22 21 0,-1 0 15,0 0-15,1-21 0,-1 21 16,0 0-16,1-21 0,-1 21 0,0 0 16,-20-22-16,20 1 0,0 21 15,-21-21-15,1 21 0,-1-21 0,0 21 16,0-21-16,-21 0 0,21 21 15,-21-22-15,0 1 0,0 0 0,0 0 16,0 0-16,0 0 0,0-1 16,0 1-16,0 0 0,0 0 15,-21 21-15,0 0 16,0 0-16,21 21 16,-21 0-16,-1 0 0,22 1 15,-21-1-15,21 21 16,0-21-16,-21 22 0,21-1 0,-21 0 15,21 1-15,0-1 0,0 0 0,-21 22 16,21-22-16,-21-21 0,21 22 16,0-1-16,0-21 0,0 0 0,-22 0 15,22 1-15,0-1 0,0 0 16,0-42 15,0 0-31,22-1 0,-22 1 16,21-21-16,0 21 0,0-22 0,0 22 15</inkml:trace>
  <inkml:trace contextRef="#ctx0" brushRef="#br0" timeOffset="33979.83">11620 4572 0,'0'0'0,"22"0"0,-22-21 16,21 0-16,-21 0 0,0-1 16,0 1-16,0 0 0,0 0 0,0-21 15,0 20-15,0 1 16,0-21-16,0 21 0,0 0 0,0-1 16,-21 1-16,-1 21 15,1 0-15,0 0 0,-21 0 16,21 0-16,-1 21 0,1 1 15,-21-1-15,21 0 0,-22 0 0,22 0 16,0 22-16,0-22 0,0 0 16,0 0-16,21 0 0,-22 0 0,22 1 15,0-1-15,0 0 0,22 0 16,-1-21-16,0 0 16,0 0-16,0 0 0,22 0 0,-22 0 15,0 0-15,21-21 16,-21 0-16,1 0 0,-1 21 0,0-22 15,0 1-15,0 21 0,0-21 0,-21 0 16,0 0 0,0 42 15,0 0-31,0 0 0,0 0 16,0 1-16,0-1 0,0 0 15,0 21-15,0-21 0,0 1 0,0 20 16,0 0-16,0-21 0,0 22 15,0-1-15,0 0 0,0-20 0,0 20 16,0-21-16,0 21 0,0-20 16,-21-1-16,0 0 0,0 0 15,0 0-15,0 0 0,-1-21 16,1 0-16,0 0 0,-21 0 16,21 0-16,-1 0 0,-20 0 0,21-21 15,0 0-15,0 0 0,-22 0 0,22 0 16,0-1-16,21 1 15,-21 0-15,21 0 0,0 0 16,0 0-16,21-1 16,0 22-16,0-21 15,0 0-15,1 21 0,-1-21 0,21 21 16,-21-21-16</inkml:trace>
  <inkml:trace contextRef="#ctx0" brushRef="#br0" timeOffset="34620.47">12446 4551 0,'0'0'0,"21"0"0,-21-21 16,0 0-16,0-1 16,0 1-16,0 0 0,0 0 15,0 0-15,0 0 0,0-22 0,0 22 16,0 0-16,0 0 15,-21 0-15,0-1 0,0 1 16,-1 21-16,1-21 0,0 21 16,0 0-16,0 0 0,-22 21 0,22 0 15,-21 1-15,21-1 0,-22 0 16,22 0-16,0 21 0,0-20 0,0-1 16,0 21-16,21-21 0,-22 0 15,22 1-15,0-1 0,0 0 0,0 0 16,22-21-16,-1 21 0,0-21 0,0 0 15,0 0-15,0 0 0,1 0 16,-1 0-16,21 0 0,-21 0 16,0 0-16,1-21 0,20 0 15,-21 21-15,0-21 0,0 0 0,1-1 16,-1 22-16,0-21 0,0 0 16,0 21-1,-21 21 1,21-21-16,-21 21 15,0 1-15,0-1 0,0 0 0,0 0 16,0 0-16,0 0 16,0 1-16,0-1 0,0 0 0,0 21 15,-21-21-15,21 1 0,-21-1 16,21 0-16,0 0 0,0 0 16,-21 0-16,0 1 0,0-1 0,21 0 15,-22 0-15,1 0 0,21 0 16,-21-21-16,0 22 0,0-22 0,0 0 15,-1 0-15,1 0 16,0 0-16,0 0 0,0 0 0,0 0 16,-1 0-16,1 0 15,21-22-15,0 1 16,-21 0-16,0 21 16</inkml:trace>
  <inkml:trace contextRef="#ctx0" brushRef="#br0" timeOffset="35532.62">6900 5503 0,'0'0'0,"-21"0"0,0 0 0,0 0 15,0 0-15,-1 22 16,22-1 0,0 0-16,0 0 0,0 0 0,22 22 15,-1-1-15,21 0 0,0 1 16,22 20-16,-1-21 0,1 1 0,-1-1 16,1 22-16,-1-22 0,22 0 15,-21 22-15,20-22 0,22 0 0,-21 1 16,21 20-16,-22-20 0,22-1 0,-21 0 15,-1 1-15,-20-1 0,-1-21 16,1 21-16,-1-20 0,1-1 0,-22 0 16,1 0-16,-22 0 0,0 0 15,0-21-15,0 0 0,-21 22 0,0-44 32,0 1-17,-21 21-15,21-21 0,0 0 0,-21 0 16,0-22-16,0 22 0</inkml:trace>
  <inkml:trace contextRef="#ctx0" brushRef="#br0" timeOffset="35816.47">8467 6329 0,'0'0'16,"0"21"0,0 0-1,0 0-15,21 1 0,0-1 16,0 0-16,0 0 0,0 0 15,1 0-15,20 1 0,-21-1 0,0 0 16,0 0-16,1 0 0,-1 0 16,-21 1-16,21-1 0,-21 0 0,0 0 15,0 0-15,-21 22 0,-22-22 16,22 0-16,-21 0 0,0 0 0,-22 22 16,22-22-16,-22 0 0,22 0 15,-22 0-15,22 0 0,-21 1 0,20-1 16,22-21-16,-21 21 0,21-21 0,21-21 31,0 0-31,21-1 0</inkml:trace>
  <inkml:trace contextRef="#ctx0" brushRef="#br0" timeOffset="36548.05">10350 6287 0,'0'0'0,"0"-22"0,0 1 16,-21 21 15,-21 21-31,21 1 0,0-1 16,-22 21-16,1 0 0,0 1 0,20 20 15,-20-20-15,21 20 0,0 1 16,0-22-16,21 21 0,0-20 0,0 20 15,0-20-15,0-1 0,0 0 16,21 1-16,21-22 0,-21 21 16,0-21-16,22 0 0,-1 1 0,0-22 15,1 0-15,-1 0 0,-21 0 16,22 0-16,-1-22 0,0 1 0,-21 0 16,22 0-16,-22 0 0,0 0 0,0-22 15,0 22-15,-21 0 0,0-21 16,0 20-16,0-20 0,-42 21 0,21 0 15,0 0-15,-22-1 0,1 1 16,0 21-16,-1 0 0,1 0 0,0 0 16,-1 21-16,1 1 0,21-22 15,-21 21-15,20 0 0,1 0 16,0 21-16,21-20 0,0-1 0,0 0 16,0 0-16,0 0 15,42 0-15,-20-21 0,-1 22 0,21-22 16,-21 0-16,22 0 0,-1 0 0,0 0 15,1 0-15,-1 0 0</inkml:trace>
  <inkml:trace contextRef="#ctx0" brushRef="#br0" timeOffset="37112.73">11515 6604 0,'0'0'0,"21"-42"0,0 21 0,-21-22 16,0 22-16,0 0 0,0-21 15,0 20-15,-21 1 0,21 0 0,-43 0 16,22 0-16,0 21 0,-21 0 16,-1 0-16,1 0 0,21 0 0,-21 0 15,-1 0-15,1 21 0,0 0 16,-1 21-16,22-20 0,0 20 0,0 0 16,0 1-16,21-22 0,0 21 15,0-21-15,0 22 0,21-22 0,0 0 16,0 0-16,0-21 0,22 0 0,-22 0 15,21 0-15,0 0 0,-20 0 16,20 0-16,0 0 0,-21-21 16,1 21-16,20-21 0,-21 0 15,0-1-15,0 1 0,1 0 0,-22 0 16,0 0-16,21 0 0,-21-1 16,21 22-16,-21 22 31,0-1-31,0 21 0,0-21 15,0 22-15,0-22 0,0 21 0,0-21 16,0 22-16,0-22 0,0 21 16,0-21-16,0 22 0,0-22 0,0 0 15,0 21-15,-21-21 0,0 1 16,-1-22-16,1 21 0,-21 0 16,21-21-16,-22 21 0,22-21 0,-21 0 15,0 0-15,-1 0 0,1 0 16,-22 0-16,22 0 0,0 0 0,21 0 15,-22-21-15,22 21 0,0 0 0,0-21 16,0 21-16,21-21 16,0-1-16,21 22 0,0-21 15,21 21-15,-21-21 0,22 0 0,20 21 16,-20-21-16,-1 0 0</inkml:trace>
  <inkml:trace contextRef="#ctx0" brushRef="#br0" timeOffset="37580.46">12404 6477 0,'0'0'15,"21"-21"-15,-21 0 0,0 0 0,0-1 16,0 1-16,0 0 0,-21 0 0,-1 0 16,1 0-16,0 21 0,0 0 15,-21 0-15,-1 0 0,22 0 0,-21 0 16,-1 21-16,1-21 0,21 42 15,-21-21-15,-1 22 0,22-1 0,0-21 16,0 21-16,21 1 0,0-22 0,0 21 16,0-21-16,0 1 15,0-1-15,21 0 0,0-21 0,21 0 16,-20 21-16,-1-21 0,21 0 16,0 0-16,-20 0 0,20-21 0,-21 21 15,0-21-15,22 0 0,-22-1 0,0 1 16,0 0-16,0 0 0,-21 0 15,0-22-15,21 22 0,-21 0 0,0 0 16,22 21-16,-22 21 16,0 0-16,0 22 15,0-22-15,0 21 0,0 0 16,0 1-16,0-1 0,0 0 16,0 1-16,-22-1 0,1 0 0,21-20 15,-21 20-15,21-21 0,0 0 16,0 0-16,0 1 0,0-1 0,0 0 15,0 0-15</inkml:trace>
  <inkml:trace contextRef="#ctx0" brushRef="#br0" timeOffset="38172.12">6308 6964 0,'0'0'16,"-22"0"-16,1 0 16,42 42 15,1-21-31,20 22 0,0-1 16,1 22-16,20-1 0,22 1 15,-1 20-15,1-20 0,0 20 0,84 65 16,-84-86-16,-1 22 0,1-1 15,0 1-15,-1-21 0,1 20 16,0 1-16,-22-22 0,22 1 0,0-1 16,-22 1-16,22-22 0,-22 22 15,-20-22-15,20 0 0,-21 1 0,1-1 16,-22-21-16,0 22 0,0-22 0,0 0 16,1-21-1,-22-21 1,0-22-16,0 22 15,0 0-15,0-21 0</inkml:trace>
  <inkml:trace contextRef="#ctx0" brushRef="#br0" timeOffset="38475.94">8340 8319 0,'0'21'31,"0"0"-31,21-21 15,-21 21-15,21 0 0,0 0 16,0 1-16,0-1 0,1-21 16,-1 21-16,0 0 0,0 0 0,-21 0 15,21 1-15,-21-1 0,0 0 0,0 0 16,0 0-16,0 0 0,-21 22 16,0-22-16,0 0 0,0 21 0,-22-20 15,1-1-15,-22 21 0,22-21 16,-21 0-16,20 1 0,-20-1 0,20 0 15,-20 0-15,21 0 0,20-21 0,-20 0 16,21 0-16,0 0 0,21-21 16,0 0-1,42 0-15,-21 0 0,22-1 16,-1 1-16</inkml:trace>
  <inkml:trace contextRef="#ctx0" brushRef="#br0" timeOffset="39216.53">9927 8192 0,'0'0'15,"-21"-22"-15,0 1 0,21 0 16,0 0-16,0 0 16,0 0-16,21-1 15,0 22-15,0-21 0,0 21 16,1 0-16,20-21 0,-21 21 0,21 0 15,-20 0-15,20 0 0,-21 0 16,21 21-16,-20 0 0,-1 1 16,0-1-16,0 0 0,-21 0 0,0 21 15,0-20-15,0-1 0,0 21 16,-21-21-16,-21 22 0,-1-22 0,1 0 16,0 0-16,-22 0 0,1 0 0,20 1 15,1-1-15,0-21 0,-1 0 16,1 0-16,21 0 0,0 0 0,-1 0 15,1 0-15,21-21 16,0-1-16,0 1 16,21 21-16,1-21 15,-1 21-15,0 0 0,21-21 16,-21 21-16,22-21 0,-1 21 0,0 0 16,1 0-16,20 0 0,-20 21 15,-1-21-15,0 21 0,1 0 0,-1 0 16,-21 1-16,43 20 0,-43 0 15,0-21-15,-63 106 32,20-105-32,-20-1 0,0 21 0,-1-21 0,-20 0 15,21 1-15,-22-22 0,22 21 16,-22-21-16,22 0 0,0 0 0,-22 0 16,43 0-16,-21 0 0,-1-21 15,22-1-15,0 22 0,0-21 0,0 0 16,21 0-16,-22 21 0,22-21 15,0 0-15,0-1 16,22 22-16,-1-21 0,0 21 16,0-21-16,0 21 0,0-21 0,22 21 15,-1-21-15</inkml:trace>
  <inkml:trace contextRef="#ctx0" brushRef="#br0" timeOffset="39760.48">11070 8361 0,'0'0'0,"42"-21"0,-20 21 0,-1-21 15,0-1-15,-21 1 0,0-21 16,0 21-16,0 0 0,0-22 0,0 1 16,-21 21-16,0-22 0,-1 22 0,1-21 15,-21 21-15,21 21 0,0-21 16,-22 21-16,22 0 0,-21 0 0,21 0 15,-22 21-15,22 0 0,0 0 16,-21 0-16,20 22 0,1-22 0,21 21 16,0-21-16,-21 22 0,21-22 0,0 0 15,0 0-15,0 0 0,0 0 16,0 1-16,21-22 0,0 0 16,1 0-16,-1 0 0,0 0 0,21 0 15,-21 0-15,1 0 0,20 0 16,-21 0-16,21-22 0,-20 1 0,20 0 15,-21 21-15,0-21 0,0 0 16,1 21-16,-1 0 0,-21 21 31,0 0-31,0 0 16,0 0-16,0 1 0,0 20 0,0-21 16,0 0-16,0 22 0,0-22 15,0 0-15,0 21 0,0-21 0,-21 1 16,-1-1-16,22 21 0,-21-21 15,0 0-15,0 1 0,0-1 16,0 0-16,-1 0 0,1 0 0,0-21 16,21-21 15,0 0-31,0 0 0,0 0 16,21-1-16,-21 1 0,21 0 15,22 0-15</inkml:trace>
  <inkml:trace contextRef="#ctx0" brushRef="#br0" timeOffset="40269.16">11874 8255 0,'0'0'0,"22"-21"0,-1 21 0,0-21 0,0 0 16,-21-1-16,0 1 15,0 0-15,0 0 0,0 0 0,0 0 16,-21-1-16,0-20 0,0 21 15,-1 0-15,1 21 0,0-21 0,-21 21 16,21-22-16,-1 22 0,1 0 16,0 22-16,0-1 0,0 0 0,0 0 15,-1 0-15,1 22 0,0-22 16,0 21-16,21-21 0,0 22 16,0-22-16,0 0 0,0 21 0,0-21 15,0 1-15,0-1 0,21-21 16,0 0-16,0 0 0,1 0 15,-1 0-15,0 0 0,0 0 0,0-21 16,22-1-16,-22 22 0,0-21 16,0 0-16,21 0 0,-20-21 0,-1 20 15,0 1-15,0 0 0,0 21 16,-21 21 0,0 0-16,0 1 0,0 20 15,0-21-15,0 21 16,0 1-16,0-22 0,0 21 0,-21 1 15,0-1-15,21-21 0,-21 21 0,21-20 16,0-1-16,0 0 0,0 0 16,0 0-16,0 0 0,0 1 0,0-44 47,0 1-47,0-21 15,0 21-15,0 0 0,0-22 0</inkml:trace>
  <inkml:trace contextRef="#ctx0" brushRef="#br0" timeOffset="61379.89">13504 5017 0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3:12:47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444 212 0,'-42'-43'31,"21"43"-31,21-21 0,-21 21 15,42 21 32,0 1-47,0-1 0,0 21 16,1-21-16,20 22 0,-21-22 0,0 21 16,0 0-16,22 1 0,-22-1 15,0 0-15,0 1 0,0-22 0,1 21 16,-22 1-16,21-1 0,-21-21 15,21 21-15,-21-20 0,21 20 16,-21-21-16,0 0 0,0 0 0,0 1 16,21-22-16,-21 21 15,0-42 1,0-1 0,0 1-16,0 0 15,0 0-15,0-21 0,0 20 0,0 1 16</inkml:trace>
  <inkml:trace contextRef="#ctx0" brushRef="#br0" timeOffset="349.03">974 127 0,'0'-21'15,"0"42"-15,-22-42 16,1 21-16,21 21 16,-21 0-16,0 22 0,0-1 0,0-21 15,-22 43-15,22-22 0,-21 0 16,21 22-16,-22-22 0,22 0 16,-21 22-16,-1-22 0,1 22 0,0-22 15,21 0-15,-22 1 16,1-1-16,21 0 0,0-20 0,-1-1 15,22 0-15,0 0 0,-21-21 16,42 0 15,1-21-31,-22 0 0,21 21 16,0-21-16,0-1 0,0 1 16,0 0-16</inkml:trace>
  <inkml:trace contextRef="#ctx0" brushRef="#br0" timeOffset="719.09">1079 635 0,'0'21'16,"0"0"-1,0 1-15,0-1 0,0 0 16,0 21-16,0-21 0,-21 22 16,21-1-16,0 0 0,0 22 0,0-22 15,0 22-15,0-1 0,-21-20 16,21 20-16,0 1 0,0-1 0,0 22 16,-21-22-16,21 22 0,0-22 15,-21 22-15,21-21 16,0-1-16,0 1 0,0-1 0,0-21 15,0 1-15,0-22 0,0 21 16,0-21-16,0 1 0,0-44 31,0 1-31,0 0 0,0 0 0,0-21 16,0-1-16,0 1 0,0-22 16</inkml:trace>
  <inkml:trace contextRef="#ctx0" brushRef="#br0" timeOffset="1119.09">1037 720 0,'0'0'0,"0"-85"31,0 64-31,0 0 16,21 0-16,0 21 0,-21-22 0,22 22 15,-1 0-15,21 0 0,-21-21 16,0 21-16,22 0 0,-22 0 16,21 0-16,-21 0 0,22 21 0,-22-21 15,0 22-15,0-1 0,0 0 16,-21 0-16,0 0 0,0 0 16,-21 22-16,0-22 0,0 0 15,-21 0-15,20 22 0,-20-22 16,0 0-16,21 0 0,-22 0 0,22-21 15,0 21-15,0-21 0,0 0 16,-1 0-16,22 22 0,-21-22 16,21-22 15,21 1-31,1 21 16,-1-21-16,-21 0 0,21 21 0,0-21 15,0 0-15</inkml:trace>
  <inkml:trace contextRef="#ctx0" brushRef="#br0" timeOffset="1688.11">2011 614 0,'0'0'16,"0"-42"-1,0 20-15,0 1 0,0 0 0,0 0 16,-21 0-16,21 0 16,-22 21-16,1-22 0,0 22 0,21-21 15,-21 21-15,0 0 0,0 0 16,-1 0-16,1 21 0,0 1 0,0-1 16,0 21-16,-22-21 0,22 22 15,0-22-15,0 21 0,0 0 16,0 1-16,-1-1 0,22 0 0,0 1 15,0-22-15,0 21 0,0-21 16,0 1-16,0-1 0,22 0 16,-1-21-16,0 0 0,21 0 0,-21 0 15,1 0-15,-1-21 16,21 0-16,-21-1 0,0-20 0,1 21 16,-1-21-16,0 20 0,0-20 15,-21 0-15,0 21 0,21-22 16,-21 1-16,21 21 0,-21 0 0,0-1 15,0 1-15,0 0 0,0 42 32,0 0-17,0 1-15,0-1 0,0 0 16,0 21-16,0-21 0,0 22 0,0-22 16,0 0-16,0 21 0,0-20 15,0-1-15,0 0 0,0 0 16,0 0-16,22 0 0,-1-21 15,0 0-15,0 0 16,0 0-16,0-21 16,1 0-16,-22 0 0,21 0 15</inkml:trace>
  <inkml:trace contextRef="#ctx0" brushRef="#br0" timeOffset="1967.8">2519 233 0,'0'0'0,"-21"0"16,21 21-1,0 0-15,-22 0 16,22 22-16,-21-22 0,21 21 0,0-21 16,-21 22-16,21-1 0,0-21 15,0 22-15,0-1 0,0 0 0,0-21 16,-21 22-16,21-1 0,0-21 15,0 22-15,0-22 0,0 0 16,0 0-16,0 0 0,0 0 0,21-42 31,0 21-15,-21-21-16,21 0 0,1-21 16</inkml:trace>
  <inkml:trace contextRef="#ctx0" brushRef="#br0" timeOffset="2503.73">2900 169 0,'0'64'16,"0"-43"-16,0 0 15,0 0-15,0 22 0,0-22 16,0 21-16,-21-21 0,21 22 15,0-1-15,0-21 0,0 22 0,0-1 16,0-21-16,-22 0 0,22 22 16,0-22-16,0 0 0,-21 21 15,21-21-15,0 1 0,0-1 16,0-42 15,0-1-15,0 1-16,0 0 0,0 0 15,0 0-15,0-22 0,0 22 0,21 0 16,1-21-16,-1 21 16,-21-1-16,21 1 0,0 0 0,21 0 15,-20 0-15,-1 0 0,0 21 16,0 0-16,0 0 0,0 0 0,1 0 16,-1 0-16,0 0 0,0 21 15,0 0-15,-21 0 0,0 0 0,21 0 16,-21 1-16,0-1 0,0 21 15,0-21-15,0 0 0,0 1 16,0-1-16,0 0 0,0 0 0,-21 0 16,0 0-16,21 1 15,-21-22 1,0 0 0,21-22-1,-21 1-15,-1 0 16,22 0-16</inkml:trace>
  <inkml:trace contextRef="#ctx0" brushRef="#br0" timeOffset="2743.89">2201 572 0,'0'0'0,"21"0"0,1 0 0,-1 0 0,0 0 16,21 0-16,-21 0 0,22 0 15,-22 0-15,21 0 0,-21 0 0,1-22 16,20 22-16,-21 0 0,0 0 16</inkml:trace>
  <inkml:trace contextRef="#ctx0" brushRef="#br0" timeOffset="4280.12">4022 741 0,'0'-21'63,"21"21"-48,-21-21-15,21-1 0,0 22 0,0-21 16,22 0-16,-22 0 0,0 0 16,21 0-16,1-22 0,-22 22 0,21-21 15,-21 21-15,22-22 0,-22 1 16,-21 0-16,0-1 0,0 1 0,0 0 16,0-1-16,0 22 0,0 0 15,-21 0-15,-1 0 0,1 21 16,0 0-16,0 0 0,-21 0 0,20 0 15,1 21-15,21 0 16,-21 21-16,0 1 0,0-1 0,0 0 16,21 1-16,0-1 0,0 21 15,-22-20-15,22 20 0,0-20 0,0-1 16,0 0-16,0 1 0,0-1 16,0 0-16,0 1 0,22-22 0,-1 0 15,0 0-15,-21 0 0,21 0 16,21-21-16,-20 0 0,-1 0 15,0 0-15,21 0 0,-21-21 0,22 0 16,-1 0-16,-21 0 0,0 0 16,22-22-16,-22 22 0,0-21 0,0 21 15,-21-22-15,0 22 0,21 0 16,-21 0-16,0 0 0,0-1 16,0 1-16,-21 42 31,0-21-16,21 22-15,-21-1 0,21 0 0,0 0 16,0 0-16,0 0 0,0 1 16,0-1-16,21-21 0,0 0 15,0 21-15,1-21 0,-1 0 16,0 0-16,0 0 0,21 0 0,-20 0 16,20-21-16,-21 21 0,21-21 15,-20-1-15,20 1 0,-21 0 16,0 0-16,0 0 0,1 0 15,-1-1-15,-21 1 0,0 0 16,21 21-16,-21 21 31,-21-21-15,21 21-16,0 1 0,0-1 0,-21 0 16,21 0-16,0 0 0,0 0 15,0 1-15,0-1 16,0 0-16,0 0 0,21 0 15,0-21-15,0 0 0,-21 21 16,21-21-16,0 0 0,1 0 16,-1 0-16,0 0 0,0-21 15,0 0-15,0 21 0,1-21 0,-1 0 16,0 0-16,-21-1 0,21 1 16,0 0-16,0 0 0,-21 0 0,0 0 15,0-1-15,22 1 0,-22 0 16,0 0-16,0 42 47,0 0-47,0 0 0,0 1 15,0 20-15,0-21 0,-22 21 16,22 1-16,0-1 0,0 22 16,0-1-16,0 1 0,0-1 0,0 1 15,0 20-15,0-20 0,0-1 16,0 22-16,0 0 0,0-1 0,0-20 15,0 20-15,0 1 0,0 0 16,0-22-16,0 1 0,0-1 0,0 1 16,0-1-16,0 1 0,0-22 0,-21 22 15,21-22-15,-21-21 0,0 21 16,0 1-16,21-22 0,-21 0 0,-1-21 16,1 0-1,0-21-15,0 0 0,21 0 16,-21-22-16,0 1 0,-1 0 0,1-22 15,0 1-15,0-22 0,0 0 16,21 1-16,0-22 0,0 21 0,0 0 16,0 1-16,0-1 0,21 0 15,-21 22-15,21-1 0,0 1 0,0 21 16,1-22-16,-1 22 0,0-1 16,0 1-16,0 0 0,0 21 0,1-1 15,-1-20-15,0 21 16,0 0-16,0 21 0,0 0 15,-21-21-15,22 21 0,-1 0 0</inkml:trace>
  <inkml:trace contextRef="#ctx0" brushRef="#br0" timeOffset="4771.91">6435 254 0,'0'0'0,"-22"0"0,22-21 31,22 21-16,-1 0-15,21 0 0,0 0 16,1 0-16,-1-21 0,22 21 16,-1 0-16,1 0 0,-1 0 15,1 0-15,-1 0 0,-21 0 0,1 0 16,-1 0-16,-21 0 0,0 0 16,1 0-16,-22 21 15,-22-21-15,1 21 16,0-21-16,-21 0 0,21 0 0,-22 0 15,22 0-15</inkml:trace>
  <inkml:trace contextRef="#ctx0" brushRef="#br0" timeOffset="5027.72">6837 275 0,'0'0'0,"-21"0"0,21 21 16,0 1-16,-22-22 0,22 21 0,0 0 15,-21 0-15,21 21 0,0-20 16,0 20-16,0 0 0,0 1 0,0-22 15,-21 21-15,21 22 0,-21-22 16,21 0-16,0 1 0,0-1 0,-21 0 16,21 1-16,-21-22 0,21 21 15,0-21-15,0 0 0,0 1 16,0-1 0,0-42-1,0-1-15,0 1 16,21-21-16,0 21 0,0 0 15,0-1-15,0 1 0</inkml:trace>
  <inkml:trace contextRef="#ctx0" brushRef="#br0" timeOffset="5455.32">7070 720 0,'0'-43'31,"0"22"-15,0 0-16,0 0 15,21 0 1,0 21-16,0-21 0,0 21 0,0-22 16,1 22-16,-1 0 0,0 0 15,0 0-15,21 0 0,-20 0 0,20 0 16,-21 22-16,21-1 0,-20 0 16,20 0-16,-21 0 0,0 0 15,0 22-15,1-22 0,-22 21 16,0-21-16,0 22 0,0-22 0,0 21 15,-22-21-15,1 1 0,0-1 0,21 0 16,-21 0-16,0-21 16,21-21-1,0 0-15,0 0 0,0-1 16,0-20-16,0 21 0,0-21 16,0 20-16,0-20 0,21 0 0,0 21 15,-21-22-15,21 22 0,0 0 16,1-21-16,-1 20 0,0 1 0,0 0 15,0 21-15,0-21 0,1 21 16,-1 0-16,0 0 0,0 0 0,0 0 16,0 0-16,1 0 15,-1 0-15,-21 21 0,21-21 16,0 21-16</inkml:trace>
  <inkml:trace contextRef="#ctx0" brushRef="#br0" timeOffset="5999.95">8403 762 0,'64'-21'15,"-64"0"-15,0 0 0,0-1 16,0 1-16,0 0 0,0-21 16,0 21-16,0-1 15,-22-20-15,22 21 0,-21 0 0,0 0 16,0 21-16,-21-22 0,20 22 15,1 0-15,-21 0 0,21 0 0,-22 22 16,22-22-16,-21 21 0,0 21 16,-1-21-16,22 22 0,-21-22 0,21 21 15,-1 0-15,1 1 0,0-1 16,0 0-16,21 1 0,0-1 0,0-21 16,0 22-16,0-22 0,21 0 15,0 0-15,0 0 0,1-21 0,20 0 16,-21 0-16,21 0 0,1 0 15,-1 0-15,-21-21 0,22 0 0,-1 0 16,-21 0-16,0-22 0,0 22 16,22-21-16,-43 21 0,21-22 15,0 1-15,-21 21 0,0-22 16,0 22-16,0 0 0,0 0 0,0 0 16,0 42-1,0 0 1,0 0-16,0 0 0,0 1 15,0-1-15,0 0 0,0 21 0,0-21 16,0 1-16,0 20 0,0-21 16,0 0-16,0 0 0,0 1 0,0-1 15,0 0-15,0 0 16,21-21-16,0 0 0,1 0 16,-1 0-1,0-21-15,-21 0 0,21 21 0,0-43 16</inkml:trace>
  <inkml:trace contextRef="#ctx0" brushRef="#br0" timeOffset="6412.39">8699 677 0,'0'-21'16,"0"0"-16,22 21 31,-22-21-31,21 21 16,0 0-16,0 0 0,0 0 15,0 0-15,1 21 0,-1 0 16,0-21-16,0 21 0,0 1 0,0-1 16,-21 0-16,0 21 0,22-21 15,-22 1-15,0 20 0,0-21 0,0 0 16,0 0-16,0 1 0,0-1 16,0 0-16,21-42 31,-21 0-31,0-1 15,0 1-15,21-21 0,0 21 16,-21-22-16,21 22 0,0-21 16,-21 0-16,22 20 0,-1-20 15,-21 21-15,21 0 0,0 0 0,-21-1 16,21 1 0,0 21-16,-21 21 15,0 1 1,22-22-16,-22 21 0,0 0 15,0 0-15,0 0 16</inkml:trace>
  <inkml:trace contextRef="#ctx0" brushRef="#br0" timeOffset="6755.09">9313 783 0,'43'0'16,"-22"0"-16,0-21 15,0 21-15,-21-21 0,21 0 16,0 21-16,-21-21 0,22-1 16,-1 1-16,-21 0 0,0 0 15,0 0-15,-21 21 32,-1 0-17,22 21-15,-21 0 0,0 0 16,0 22-16,0-22 0,0 0 15,21 21-15,0-21 0,0 22 0,0-22 16,-22 21-16,22-21 0,0 1 16,0-1-16,0 0 0,0 0 0,22 0 15,-22 0-15,21-21 0,0 0 16,0 0-16,0 0 0,0 0 0,1 0 16,-1 0-16,21 0 0,-21-21 15,0 0-15,1 0 0,-1 0 0,0 0 16,0-1-16</inkml:trace>
  <inkml:trace contextRef="#ctx0" brushRef="#br0" timeOffset="7113.11">9800 677 0,'0'0'0,"21"-42"31,0 21-31,-21 0 0,22 21 16,-1 0-16,0 0 0,-21-21 0,21 21 15,0 0-15,22 0 0,-22 0 16,21 0-16,-21 0 0,0 0 0,22 21 15,-22 0-15,0-21 0,0 21 16,0 0-16,1 0 0,-22 22 0,0-22 16,0 0-16,0 21 0,0-20 15,0-1-15,0 0 0,-22 0 16,22 0-16,-21 0 0,0 1 0,0-1 16,0-21-1,0 0 1,21-21-16,0-1 0,0 1 15,0 0-15,0 0 0,21 0 16,0 0-16,-21-22 0,21 22 0,0 0 16,0 0-16,-21-22 0,22 22 15,-1 0-15,0 0 0,0 21 0,0-21 16,0 21-16,-21-21 0,22 21 16,-1-22-16</inkml:trace>
  <inkml:trace contextRef="#ctx0" brushRef="#br0" timeOffset="7783.02">10604 593 0,'22'0'15,"-1"-21"1,0 21-16,0-22 0,0 22 16,0-21-16,1 21 0,-1-21 15,0 21-15,0 0 0,-21-21 16,21 21-16,-21-21 0,-21 21 16,0 0-1,0 0-15,-22 0 0,22 21 16,-21 0-16,21-21 0,0 21 0,-22-21 15,43 21-15,-21 1 0,0-1 16,21 0-16,0 0 16,0 0-16,21-21 15,0 21-15,0-21 0,1 22 0,-1-1 16,0-21-16,21 21 0,-21 0 16,1 0-16,20 0 0,-21 1 0,0-1 15,-21 0-15,0 0 0,0 0 16,0 0-16,0 1 0,0-1 15,-21 0-15,-21-21 0,21 21 0,-22 0 16,22-21-16,-21 0 0,-1 0 16,22 0-16,-21 0 0,21 0 0,-22 0 15,22-21-15,0 0 0,0 0 16,0 0-16,0-1 0,21 1 0,0 0 16,0 0-16,0 0 15,0 0-15,21-1 0,0 22 16,0-21-16,0 21 0,0-21 15,22 21-15,-22 0 0,21-21 0,-21 21 0,22-21 16</inkml:trace>
  <inkml:trace contextRef="#ctx0" brushRef="#br0" timeOffset="8031.68">11218 635 0,'0'21'31,"0"0"-15,0 1-16,-21-1 16,0 0-16,21 0 0,0 0 0,0 22 15,-21-22-15,21 0 16,-21 0-16,21 0 0,0 0 16,0 1-1,0-44 1,0 1-1,0 0-15,0 0 0,21 0 0,-21 0 16</inkml:trace>
  <inkml:trace contextRef="#ctx0" brushRef="#br0" timeOffset="8403.58">11239 296 0,'0'0'0,"-21"0"0,-42 22 15,42-1-15,-1 0 16,22 0-16,0 0 16,0 0-16,22 1 15,-1-22-15,0 0 0,0 0 16,21 0-16,-20 0 16,-1 0-16,0 0 0,0-22 0,0 22 15,-21-21-15,21 0 0,1 0 16,-22 0-16,0 0 0,0-1 15,0 1-15,-22 0 16,1 21-16,0 0 0,0 0 16,0 0-16,-22 0 0,22 0 15,0 21-15,-21 0 0,21 1 0,-1-1 16,1 0-16,21 21 0,0-21 16,0 1-16,0 20 0,0-21 0,0 0 15,0 0-15,0 1 0,21-1 16,1 0-16,20 0 0,-21-21 0,0 21 15,22-21-15,-22 0 0</inkml:trace>
  <inkml:trace contextRef="#ctx0" brushRef="#br0" timeOffset="8892.12">11642 635 0,'-43'0'16,"22"0"-1,21 21-15,-21-21 16,21 21-16,-21 1 0,21-1 16,0 0-16,0 0 0,0 0 15,0 0-15,0 1 0,0 20 0,0-21 16,0 0-16,0 0 0,-21-21 16,21 22-16,0-1 0,0 0 15,-22-21 1,22-21-1,0 0-15,0-1 16,0 1-16,0 0 0,0 0 0,0 0 16,0-22-16,0 22 0,0-21 15,22 21-15,-1 0 0,0-22 0,21 22 16,-21 0-16,1 0 0,20 0 16,0 21-16,1-22 0,-1 22 0,0 0 15,1 0-15,-1 0 0,0 0 16,1 22-16,-1-1 0,-21 0 15,21 0-15,-42 0 0,22 0 0,-22 22 16,0-22-16,0 0 0,0 0 16,-22 22-16,1-22 0,0 0 0,0 0 15,0 0-15,0 0 0,-1-21 16,1 22-16,0-22 16,42-22 15,0 1-31,1 21 15</inkml:trace>
  <inkml:trace contextRef="#ctx0" brushRef="#br0" timeOffset="9747.11">12933 593 0,'0'0'0,"21"0"16,-42-85-1,0 85-15,-1 0 16,1 0-16,0 0 0,0 0 16,0 0-16,0 0 0,-22 0 0,22 21 15,-21-21-15,-1 21 0,22 22 16,0-22-16,-21 0 0,21 0 0,-1 22 16,-20-22-16,42 21 0,-21-21 15,21 22-15,0-22 0,0 0 16,0 0-16,0 0 0,21 0 0,0-21 15,0 0-15,22 0 0,-22 0 16,0 0-16,21 0 0,1 0 0,-22-21 16,21 21-16,-21-21 0,1 0 15,-1-21-15,21 20 0,-21 1 0,-21 0 16,21 0-16,1-21 0,-22 20 16,0 1-16,0 0 0,21 21 15,-21-21-15,-21 42 47,21 0-47,0 0 16,-22 22-16,1-22 0,21 0 0,-21 21 15,21 1-15,-21-1 0,0 0 16,21 22-16,0-22 0,-21 22 0,21-1 16,0 1-16,0-1 0,0 1 15,0-1-15,0 1 0,0 20 0,0-20 16,0 21-16,0-22 0,21 22 15,-21-1-15,0-20 0,0 21 0,0-22 16,0 22-16,0-22 0,0 1 0,0 20 16,0-20-16,0-1 0,-21-20 15,-1 20-15,1-20 0,0-1 16,0 0-16,-21 1 0,20-22 16,1 0-16,0-21 0,0 0 15,0 0-15,0 0 0,-22-42 0,22 20 16,0 1-16,-21-21 0,-1-22 0,22 1 15,-21-1-15,-1-20 0,22 20 16,0-20-16,21-1 0,0 0 0,0 1 16,0-1-16,21-21 0,0 21 15,22 1-15,-1-1 0,-21 0 0,22 22 16,-1-22-16,0 22 0,1-1 0,-1 1 16,-21 20-16,21-20 0,-20 21 15,20 20-15,-21-20 0,0 21 16,0 0-16,1 21 0,-22-21 15,21 21-15,0 0 63,0 0-47</inkml:trace>
  <inkml:trace contextRef="#ctx0" brushRef="#br0" timeOffset="11416.08">14182 254 0,'42'-42'16,"-84"84"-16,105-105 0,-42 41 0,0 1 0,1 21 15,-1-21-15,0 21 0,-21 21 32,0 0-32,0 1 15,-21 20-15,0 0 0,-22 1 0,22 20 16,-21-21-16,-1 22 0,1-22 15,0 22-15,-22-1 0,22 1 16,0-1-16,-22 1 0,22-1 16,-22 1-16,22-1 0,-22 1 0,22-1 15,-21-20-15,20-1 0,1 0 16,0 1-16,20-1 0,-20-21 0,21 0 16,0 0-16,0-21 0,21 22 0,21-44 31,0 1-16,0 0-15,0 0 0,0 0 16,1 0-16,20-1 0</inkml:trace>
  <inkml:trace contextRef="#ctx0" brushRef="#br0" timeOffset="13648.33">14626 529 0,'0'0'0,"-21"21"15,21 1-15,0-1 16,0 0-16,0 0 0,0 0 15,0 0-15,0 1 0,0-1 0,21 0 16,-21 0 0,21-21-16,0 0 0,1 0 0,-1 0 15,0 0-15,0 0 0,0 0 16,22-21-16,-22 21 0,21-21 0,0 0 16,-20-1-16,20 1 0,-21 0 15,0 0-15,0 0 0,1 0 0,-22-22 16,0 22-16,0 0 0,0 0 15,0-22-15,0 22 0,0 0 16,-22 21-16,22 21 16,-21-21-16,0 21 0,0 22 15,21-22-15,0 21 16,-21-21-16,21 22 0,-21-1 0,21 0 16,0 1-16,0-1 0,0 0 15,0 1-15,0 20 0,0-20 0,0-22 16,0 21-16,0 0 0,0-20 15,0 20-15,0-21 0,0 0 0,-22 0 16,22 1-16,-21-1 16,0-21-16,0 0 0,0 0 15,0 0-15,-1 0 16,1-21-16,0-1 0,0 1 0,0 0 16,0 0-16,-1 0 0,-20-22 15,42 22-15,-21 0 0,0 0 16,21 0-16,-21 0 0,21 42 31,0 0-31,0 0 16,0 0-16,0 0 0,21 1 0,0-1 15,0 0-15,-21 0 0,21 0 16,0 0-16,1 1 0,-1-22 0,-21 21 16,42-21-16,-21 0 0,0 0 15,22 0-15,-22 0 0,21 0 0,-21 0 16,22-21-16,-1 21 0,-21-22 15,22 1-15,-1-21 0,-21 21 16,0 0-16,0-22 0,1 22 0,-1-21 16,0 21-16,0-22 0,-21 22 15,0 0-15,0 0 16,0 42 0,0 0-16,-21 0 15,0 0-15,21 22 0,-21-22 0,21 0 16,0 21-16,-22-20 0,22-1 15,0 0-15,0 0 0,0 0 0,0 0 16,0 1 0,22-22-1,-1-22-15,0 22 16,0-21-16,0 0 0,0 0 16,1 0-16,-1-22 0,0 22 0,21 0 15,-21 0-15,1 0 0,-1 0 16,-21-1-16,21 22 0,0 0 15,0 0-15,0 0 0,1 22 16,-1-1-16,-21 0 0,21 0 16,0 0-16,0 0 0,-21 1 0,21-1 15,1 0-15,-22 0 0,21 21 16,0-42-16,0 22 0,0-1 0,-21 0 16,21-21-16,1 0 0,-1 21 0,0-21 15,0 0-15,0 0 16,0 0-16,1 0 0,20-21 0,-21 0 15,21 21-15,-20-21 0,20-22 16,-21 22-16,21 0 0,-20-21 0,-1-1 16,0 1-16,0 0 0,0-1 15,-21 22-15,0-21 0,0 21 0,0-22 16,0 22-16,-21 0 16,0 21-16,0 0 0,-22 0 0,22 0 15,0 0-15,-21 0 0,21 21 16,-22 0-16,1 0 0,21 1 15,0 20-15,-22-21 0,22 21 0,21 1 16,-21-1-16,21 0 0,-21-20 16,21 20-16,0-21 0,0 21 15,0-20-15,0-1 0,21 0 0,0-21 16,-21 21-16,21-21 0,0 0 16,1 0-16,20 0 0,-21 0 0,0-21 15,22 0-15,-22 0 0,21-1 16,-21 1-16,0-21 0,22 0 0,-22-1 15,0 1-15,0 0 0,0-22 16,1 22-16,-1-22 0,0 22 0,0 0 16,-21-1-16,21 1 0,-21 0 15,0-1-15,0 22 0,0 0 0,0 0 16,0 0-16,-21 21 31,0 21-31,0 0 0,0 0 16,21 0-16,0 22 0,-22-1 0,22 0 15,-21 1-15,21-1 0,0 21 16,-21-20-16,21-1 0,0 0 0,0 22 16,0-43-16,0 21 0,0 1 15,0-22-15,21 21 0,0-21 0,1 1 16,-1-22-16,0 21 0,21-21 16,-21 0-16,22 0 0,-22 0 0,21 0 15,1-21-15,-1 21 16,-21-22-16,21 1 0,-20 0 0,20-21 15,-21 21-15,0-22 0,0 22 16,-21-21-16,0-1 0,0 22 0,0 0 16,0 0-16,0 0 0,-21 21 15,0 0 1,0 0-16,0 21 0,0 0 16,-1 0-16,22 0 0,0 22 0,-21-22 15,21 0-15,0 21 0,0-20 16,0-1-16,0 0 0,0 0 15,0 0-15,0 0 0,21-21 0,1 22 16,-1-22-16,0 0 0,0 0 16,21 0-16,-20 0 0,20 0 15,0 0-15,-21-22 0,22 22 0,-1-21 16,-21 0-16,22-21 0,-22 21 16,0-1-16,21-20 0,-21 21 15,1-21-15,-22 20 0,0 1 0,21 0 16,-21 0-16,0 0 15,0 42 1,-21 0 0,21 0-16,0 0 0,0 22 0,-22-1 15,22 0-15,-21 1 0,21-1 16,-21 0-16,21 1 0,-21 20 16,21-20-16,0 20 0,-21 1 15,21-1-15,-21 1 0,-1-1 0,22 22 16,-21-22-16,21 1 0,-21-1 0,0 1 15,21-1-15,0-20 0,0-1 16,-21 21-16,21-41 0,-21 20 0,21-21 16,0 0-16,0 0 0,0 1 15,0-44 1,0 1 0,21 0-16,-21 0 0,21-21 15,0 20-15,0-20 0,0 21 16,1-21-16,-1-22 0,0 22 15,0-22-15,0 22 0</inkml:trace>
  <inkml:trace contextRef="#ctx0" brushRef="#br0" timeOffset="14004.1">17272 847 0,'0'0'16,"-21"-21"-16,21-1 0,0 1 15,0 0 17,0 0-32,21 21 15,0 0-15,0 0 0,22 0 16,-22 0-16,21 0 0,0 0 0,1 0 16,-22 0-16,21 0 0,1 0 15,-22 21-15,21 0 0,-21 0 0,0 1 16,-21-1-16,0 21 0,0-21 15,0 22-15,0-22 0,-21 21 0,0-21 16,0 0-16,-21 1 0,-1-1 16,22 0-16,-21 0 0,21 0 0,-22-21 15,22 21-15,0-21 0,0 0 16,0 0-16,-1 0 16,22-21-1,0 0-15,0 0 16</inkml:trace>
  <inkml:trace contextRef="#ctx0" brushRef="#br0" timeOffset="17444.33">17801 974 0,'0'0'0,"0"21"31,21-21-15,0 0 0,-21-21-16,22 21 0,-1-21 0,0 21 15,21-22-15,-21 1 0,1 0 16,-1 0-16,0 21 0,0-21 0,0 0 16,0-1-16,-21 1 0,0 0 15,0 0-15,0 0 0,0 0 16,-21 21-1,0 0-15,0 0 16,0 0-16,0 0 0,-1 21 16,1-21-16,0 21 0,0-21 0,0 21 15,21 0-15,0 0 0,0 1 16,0-1-16,0 0 16,0 0 187,0 0-188,0 0 1,0 1-16,0-1 16,0 0-16,0 0 0,0 0 15,0 0-15,0 1 0,0-1 16,0 0-16,0 0 15,0 0-15,0 0 0,21-21 16,-21 22-16,21-22 16,0 0-16,0 0 0,1 0 15,-1 0-15,21 0 16,-21-22-16,0 22 0,1-21 0,20 0 16,-21 0-16,21 21 0,-20-42 15,-1 20-15,0 1 0,0 0 0,0-21 16,0 21-16,-21-1 0,0-20 15,0 21-15,0 0 0,0 0 0,0-1 16,0 1 0,0 42-1,-21 1 1,0-1-16,21 0 0,-21 21 0,21-21 16,0 22-16,-21-22 0,21 21 15,-21 1-15,-1-22 0,22 0 0,-21 21 16,21-21-16,0 1 0,0-1 15,-21-21-15,42 0 47,-21-21-47,21-1 0,1 1 16,-1 0-16,0 0 0,0-21 0,0 20 16,0 1-16,1-21 0,-1 21 15,0 0-15,0-1 0,0 1 16,0 0-16,1 21 0,-1 0 15,-21 21-15,0 0 16,21 1-16,0 20 0,0-21 0,-21 0 16,0 22-16,21-22 0,1 0 15,-1 0-15,-21 0 0,21 0 0,0 1 16,0-1-16,0-21 0,1 21 16,20-21-16,-21 0 0,0 0 0,22 0 15,-22 0-15,21 0 16,-21 0-16,22-21 0,-1 0 0,-21-1 15,0 1-15,22 0 0,-22 0 16,0 0-16,0-22 0,0 1 0,0 21 16,-21-21-16,22-1 0,-22 22 15,0-21-15,0 21 0,0-1 0,0 1 16,-22 21-16,1 0 0,0 0 16,0 0-16,0 0 0,-22 0 0,22 0 15,0 21-15,0 22 0,-21-22 16,20 21-16,1-21 0,0 22 0,0-1 15,21 0-15,0-20 16,0 20-16,0-21 0,0 0 0,0 0 16,0 1-16,21-1 0,-21 0 15,21-21-15,0 0 0,1 0 0,20 0 16,-21 0-16,0 0 0,0 0 16,22-21-16,-22 0 0,0-1 0,0 1 15,22 0-15,-22-21 0,0-1 16,0 1-16,0 0 0,-21-22 0,21 22 15,1 0-15,-22-22 0,21 22 16,-21-1-16,0 1 0,0 21 0,0-21 16,0 20-16,0 1 0,0 0 15,0 0-15,-21 21 16,21 21 0,-22 0-16,1 0 0,21 1 0,0 20 15,-21 0-15,21 1 0,-21-1 16,21 0-16,-21 1 0,21 20 0,0-21 15,0 1-15,0-1 0,0 0 16,0 1-16,0-22 0,0 21 0,0-21 16,0 1-16,21-1 0,0 0 15,0 0-15,0-21 0,1 0 0,-1 0 16,21 0-16,-21 0 0,22 0 16,-1 0-16,0-21 0,1 0 0,-1 0 15,0-1-15,1 1 16,-22 0-16,0 0 0,0-21 0,0 20 15,0-20-15,-21 21 0,0-21 16,0 20-16,0 1 0,-21 21 31,0 0-31,0 21 16,0 1-16,21-1 0,-21 0 0,21 0 16,0 0-16,0 0 0,0 1 15,0-1-15,0 0 0,0 0 0,0 0 16,21-21-16,0 21 0,0 1 15,0-22-15,0 0 0,1 0 16,-1 0-16,0 0 16,0 0-16,0-22 0,0 1 0,1 0 15,-1 0-15,0 0 0,21-22 16,-42 22-16,21-21 0,1 21 0,-22 0 16,0-1-16,0 44 31,0-1-31,0 0 0,-22 0 15,22 0-15,-21 22 0,21-22 0,0 0 16,-21 21-16,21-21 0,-21 1 16,21-1-16,0 0 15,21-42 32,0 0-47,-21-1 0,21 1 16,1 0-16,-1-21 0,-21 21 0,21-22 15,0 22-15,0-21 0,-21 21 16,21-1-16,1 22 0,-22 22 31,21-1-31,-21 0 0,0 0 16,0 0-16,0 22 0,0-22 16,21 0-16,-21 0 0,21 0 0,0 0 15,-21 1-15,43-1 16,-22-21-16,0 0 0,0 21 0,0-21 15,0 0-15,1 0 0,-1 0 16,0 0-16,21-21 0,-21 0 0,1-1 16,-1 1-16,0-21 0,0 0 15,0-22-15,0 22 0,1-22 0,-1 1 16,-21-1-16,21 22 0,0-22 16,-21 1-16,0 21 0,21-1 0,-21 1 15,21 21-15,-21 0 0,0-1 16,0 44-1,0-1-15,-21 0 0,0 0 16,21 21-16,-21 1 0,0-1 0,21 0 16,-21 1-16,21-1 0,-22 22 15,1-22-15,21 0 0,0 22 16,0-22-16,0 0 0,0-20 0,0 20 16,0-21-16,0 21 0,0-20 15,0-1-15,21-21 0,-21 21 0,22-21 16,-1 0-16,0 0 0,0 0 15,0 0-15,0 0 0,1-21 0,-1 0 16,0-1-16,-21 1 0,21 0 16,-21-21-16,21-1 0,-21 22 0,0-21 15,0 0-15</inkml:trace>
  <inkml:trace contextRef="#ctx0" brushRef="#br0" timeOffset="17647.41">20616 720 0,'0'0'0,"-21"0"15,0 0 1,42 0 0,0 21-16,22-21 0,-22 0 15,0 0-15,21 0 0,1 0 0,-22 0 16,21 0-16,0 0 0,-20 0 16,-1 0-16,21 0 0,-21 0 0,0 0 31</inkml:trace>
  <inkml:trace contextRef="#ctx0" brushRef="#br0" timeOffset="18980.07">22225 995 0,'0'0'0,"21"0"16,-21-21-1,21 21-15,0 0 0,1-21 0,-1-1 16,0 22-16,0-21 0,0 0 0,0 0 16,1 0-16,-1 0 0,0-1 0,-21 1 15,0 0-15,0 0 0,0 0 16,0 0-16,0-1 0,-21 1 0,0 0 16,-1 21-16,1 0 15,0-21-15,-21 21 0,21 0 0,-22 0 0,22 21 16,-21 0-16,-1-21 15,22 43-15,-21-22 0,21 21 0,0-21 16,-1 22-16,1-1 0,21 0 16,0 1-16,0-22 0,0 21 0,0-21 15,0 0-15,21 1 0,1-1 16,-1 0-16,0-21 0,0 0 0,0 0 16,22 0-16,-22 0 0,21 0 15,0 0-15,-20-21 0,20 0 0,0-1 16,-21-20-16,22 21 0,-22-21 15,21-1-15,-21 1 0,1 0 16,-1-1-16,0 1 0,-21-22 16,0 22-16,21 0 0,-21-1 0,0 1 15,0 0-15,0-1 0,0 1 16,0 21-16,0 0 0,0 0 0,-21 21 16,21 21-1,-21 0-15,0 21 0,21 1 16,0-22-16,0 21 0,-22 22 0,22-22 15,-21 0-15,21 22 0,0-22 16,0 0-16,0 22 0,0-22 0,0 1 16,0-1-16,0 0 0,21-21 15,1 1-15,-1 20 0,0-42 16,0 21-16,21-21 0,1 0 16,-1 0-16,0 0 0,1 0 0,-1-21 15,0 21-15,22-21 0,-43 0 16,21-22-16,1 22 0,-22-21 0,0 21 15,0-22-15,-21 1 0,21 21 16,-21-22-16,0 22 0,0 0 0,0 0 16,-21 21-16,0 0 0,0 0 15,0 0-15,0 0 0,-1 0 0,1 21 16,0 0-16,0 22 16,21-22-16,0 0 0,0 21 0,0-21 15,0 1-15,0 20 16,21-21-16,0 0 0,0-21 0,1 21 15,-1-21-15,0 0 0,21 0 16,-21 0-16,1 0 0,20 0 16,0 0-16,-21-21 0,1 0 0,20 0 15,-21 0-15,0 0 0,22-22 16,-22 22-16,0-21 0,-21 21 0,21-22 16,-21 22-16,21 0 0,-21 0 15,0 42 16,-21 0-31,0 0 0,21 22 0,-21-1 16,0 0-16,21 1 16,-22 20-16,1-21 0,0 22 0,0-1 15,21-20-15,-21 20 0,0 1 16,-1-1-16,1 22 0,0-22 0,0 22 16,0 0-16,21-1 0,-21 1 0,-1-21 15,1-1-15,21 1 0,-21-1 16,21-21-16,0 1 0,-21-1 0,21-21 15,0 0-15,0 1 0,21-44 32,0 1-17,0 0-15,1-21 0,-1-1 0,0 1 0,0 0 16,0-22-16,22 1 0,-22-1 16,0 1-16,21-22 0</inkml:trace>
  <inkml:trace contextRef="#ctx0" brushRef="#br0" timeOffset="21287.09">23601 1037 0,'0'0'0,"0"-21"0,0-148 31,0 148-31,0-1 0,0 1 16,0 0-16,0 0 0,21 0 0,0 21 16,21 0-16,-20 0 15,-1 0-15,21 0 0,-21 0 16,22 21-16,-1 0 0,-21 0 15,21 0-15,-20 22 0,-1-22 0,0 21 16,-21-21-16,0 22 0,0-1 16,0-21-16,0 0 0,-21 1 0,0-1 15,-1 0-15,1 0 0,-21-21 16,21 0-16,-22 0 0,22 0 0,-21 0 16,21 0-16,0-21 0,-22 0 15,22 0-15,0-1 0,0 1 0,0 0 16,21 0-16,-22 0 15,1 21-15,21 21 32,0 0-32,0 0 0,0 0 15,0 1-15,21-22 0,1 21 16,-1 0-16,21 0 0,-21-21 0,0 21 16,22-21-16,-1 0 0,0 0 15,1 0-15,-1 0 0,0 0 0,1 0 16,-1 0-16,0-21 0,1 0 15,-1 0-15,-21 0 0,22-1 0,-22-20 16,0 21-16,0-21 0,0-1 16,0 22-16,-21-21 0,22 21 15,-22-1-15,0 1 0,0 0 16,0 0-16,-22 21 16,1 0-16,0 0 0,21 21 15,-21 0-15,0 0 0,0 22 0,-1-22 16,1 21-16,0-21 0,21 22 15,0-22-15,0 21 0,0-21 0,0 22 16,0-22-16,0 0 0,21 0 16,0-21-16,1 21 0,-1 1 15,0-22-15,21 0 0,1 0 16,-1 0-16,0 0 0,22 0 0,-1-22 16,1 1-16,-22 0 0,22 0 0,-1 0 15,-21-22-15,1 22 0,-1-21 16,0 0-16,-20-1 0,-1 22 15,0-21-15,-21 21 0,0-1 16,0 1-16,-21 21 16,0 0-16,-1 21 0,22 1 15,-21-1-15,0 0 0,0 0 0,0 21 16,21-20-16,0 20 0,-21-21 16,-1 0-16,22 22 0,-21-22 0,21 0 15,0 0-15,0 0 16,-21-21-16,21-21 47,21 0-47,0 0 0,-21 0 15,22-22-15,-1 22 0,0-21 0,0 21 16,0-22-16,0 22 0,1 0 16,-1 0-16,0 0 0,0 21 0,0 0 15,0 0-15,1 21 16,-1 0-16,-21 0 0,21 0 15,-21 0-15,0 1 0,0 20 0,0-21 16,21 0-16,0 0 0,-21 1 16,21-1-16,1 0 0,-1 0 0,0-21 15,0 21-15,0-21 16,0 0-16,22 0 0,-22 0 0,21 0 16,1 0-16,-1 0 0,0 0 15,22-21-15,-22 0 0,22 0 0,-22 0 16,0-22-16,1 22 0,-1-21 15,-21-1-15,21 1 0,-42 21 16,0-21-16,0 20 0,0-20 0,0 21 16,-21 21-16,0-21 0,0 21 0,-21 0 15,-1 0-15,1 0 0,21 0 16,-22 0-16,1 0 0,0 21 0,21 0 16,-22 0-16,22 0 15,0 22-15,0-1 0,21-21 0,0 22 16,0-22-16,0 21 0,0-21 0,0 22 15,0-22-15,0 0 0,0 0 16,21-21-16,0 21 0,0-21 16,0 0-16,22 0 0,-22 0 0,21 0 15,-21 0-15,22-21 0,-22 0 16,21 0-16,-21 0 0,22-22 0,-22 1 16,21 0-16,-21-1 0,22 1 15,-22-22-15,0 22 0,0 0 0,0-1 16,1 1-16,-1 0 0,-21-1 15,0 22-15,0 0 0,0 0 16,0 0-16,0 0 0,-21 42 31,-1 0-15,22 0-16,-21 0 0,21 22 16,-21-22-16,21 21 0,-21 0 0,21 1 15,0-1-15,0 0 0,0 1 16,0-1-16,0 0 0,0-20 0,0 20 15,0-21-15,21 21 0,0-20 16,0-1-16,1 0 0,-1-21 0,21 21 16,0-21-16,-20 0 0,20 0 15,0 0-15,1 0 0,-1-21 16,-21 0-16,21 0 0,-20-22 16,-1 22-16,21-21 0,-21-1 0,-21 1 15,21 21-15,-21-21 0,0 20 16,0-20-16,0 21 0,0 0 15,-21 21-15,0 0 0,0 0 16,0 0-16,0 21 0,-1-21 0,1 21 16,21 21-16,-21-20 0,0 20 15,21-21-15,0 21 0,0-20 16,0 20-16,0-21 0,0 0 0,0 22 16,21-22-16,0-21 15,-21 21-15,43 0 0,-22-21 0,0 0 16,21 0-16,-21 0 0,22 0 15,-1 0-15,0-21 0,1 21 0,-1-42 16,-21 20-16,22-20 0,-1 0 16,-21 21-16,21-22 0,-20 1 0,-1 0 15,0 20-15,-21 1 0,0 0 16,-21 42 15,0 0-31,21 22 0,-22-22 0,1 0 16,21 21-16,-21-20 0,21-1 15,0 0-15,-21 0 0,21 0 16,0 0-16,0 1 0,21-44 47,0 1-47,0 0 16,1-21-16,-1 21 0,0-1 0,21-20 15,-21 21-15,1 0 0,20 0 16,-21-1-16,0 22 0,0 0 15,-21 22 1,0-1-16,0 0 0,0 0 16,0 0-16,0 22 0,0-22 0,22 0 15,-22 0-15,0 21 16,21-20-16,0-1 0,0-21 0,0 21 16,0 0-16,1-21 0,-1 0 15,21 0-15,-21 0 0,22 0 0,-22 0 16,0 0-16,21-21 0,-21 0 15,22 0-15,-22-1 0,0-20 0,0 0 16,22-22-16,-22 22 0,0-22 16,0 22-16,21-21 0,-20 20 15,-22-20-15,21 20 0,-21 1 0,21 0 16,-21 21-16,0-1 0,0 1 16,0 0-16,-21 42 15,0 0 1,-1 1-16,1 20 0,0-21 0,0 21 15,21 1-15,-21-1 0,21 0 16,-21 1-16,21-1 0,0 0 0,0 1 16,0-1-16,0 0 0,0 1 15,0-22-15,0 21 0,0-21 0,21 1 16,0-1-16,0-21 0,0 0 16,0 21-16,1-21 0,-1 0 15,21 0-15,0 0 0,-20-21 0,20 0 16,0-1-16,-21 1 0,22 0 15,-22 0-15,0-21 0,0 20 16,0 1-16</inkml:trace>
  <inkml:trace contextRef="#ctx0" brushRef="#br0" timeOffset="21500.13">27686 677 0,'0'0'0,"0"22"31,21-22-31,0 0 0,0 0 16,1 0-16,20 0 0,-21 0 15,21 0-15,-20 0 0,-1 0 16,21 0-16,-21 0 0,0 0 16,1 0-16,-1 0 0,0 0 0,0 0 15</inkml:trace>
  <inkml:trace contextRef="#ctx0" brushRef="#br0" timeOffset="22104.34">29443 423 0,'0'0'15,"0"-21"-15,0 0 0,0 0 16,0 0-16,0 0 16,21 21-1,0 0-15,0 21 16,0 0-16,1 21 0,-1-21 0,0 22 16,0-1-16,0 0 0,0 1 15,22 20-15,-22-20 0,0 20 0,0-21 16,0 22-16,1-22 0,-1 1 15,0-1-15,-21 0 0,21-21 16,-21 1-16,0-1 0,0 0 0,0 0 16,0-42 15,0 0-31,0 0 16,0-22-16,0 1 0</inkml:trace>
  <inkml:trace contextRef="#ctx0" brushRef="#br0" timeOffset="22363.82">30099 550 0,'0'0'0,"0"-21"0,0 0 0,0 0 16,0 0-16,0 0 0,-21 21 15,-22 0-15,22 0 0,0 0 16,-21 21-16,-1 0 0,22 0 16,-21 0-16,0 22 0,-1-1 0,1 0 15,21 1-15,-22-1 0,1 0 16,0 1-16,-43 62 0,64-62 15,-21-1-15,-1 0 16,22-20-16,0 20 0,0-21 0,0 0 16,21 0-16,21-21 15,0 0 1,0 0-16,21 0 0,-20-21 16,20 0-16,0 0 0,1 0 15,-1-22-15</inkml:trace>
  <inkml:trace contextRef="#ctx0" brushRef="#br0" timeOffset="22676.13">30226 741 0,'0'0'0,"21"0"0,0 0 0,-21-21 15,0 42 17,0 0-17,0 0-15,0 22 0,-21-1 16,0 0-16,0 22 0,21-22 0,-21 22 15,-1-22-15,1 21 0,0 1 16,0-22-16,0 22 0,0-1 0,-1 1 16,1 20-16,0-20 0,0-1 15,0 22-15,21-21 0,-21-1 0,-1 1 16,1-1-16,21-21 0,-21 1 16,21-1-16,-21 0 0,21-20 0,0-1 15,0 0-15,21-21 31,0-21-31,-21 0 16,21-1-16,1-20 0,-1 21 16,0-21-16</inkml:trace>
  <inkml:trace contextRef="#ctx0" brushRef="#br0" timeOffset="23019.1">30374 953 0,'0'0'0,"0"-43"0,0-63 32,0 85-32,21 21 0,0-21 15,1 0-15,-1 21 0,21-21 0,-21 21 16,22 0-16,-22 0 0,21 0 16,0 0-16,-20 0 0,20 0 0,-21 21 15,0 0-15,0 0 0,1 22 16,-22-22-16,0 21 0,0 0 15,0 1-15,0-22 0,-22 21 0,1-21 16,0 1-16,-21-1 0,21 0 16,-22 0-16,1-21 0,0 0 0,20 21 15,-20-21-15,21 0 0,-21 0 16,20 0-16,44-21 47,-1 0-47,21 21 0,-21-21 0,0 21 15,22 0-15</inkml:trace>
  <inkml:trace contextRef="#ctx0" brushRef="#br0" timeOffset="23515.76">31475 804 0,'0'0'0,"0"-21"0,-21-63 15,-1 84 1,1 0-16,0-22 0,0 22 0,0 0 16,-22 0-16,22 0 0,-21 22 15,21-1-15,-22 0 0,1 0 16,21 21-16,0 1 0,-22-1 0,22 0 16,0 1-16,21-22 0,0 21 15,0-21-15,0 22 0,0-22 16,0 0-16,0 0 0,0 0 0,21-21 15,0 0-15,1 0 16,-1 0-16,0 0 0,0 0 16,21 0-16,-20-21 0,20 0 15,-21 0-15,21-21 0,-20 20 0,20-20 16,-21 0-16,0-1 0,22 1 16,-22 0-16,0-1 0,-21 22 15,21 0-15,-21 0 0,21 0 0,-21 42 31,0 0-31,-21 0 0,21 22 16,-21-22-16,0 21 0,21 0 16,0-20-16,0 20 0,0 0 15,0-21-15,0 1 0,0-1 16,0 21-16,21-42 0,0 21 16,0 0-16,0-21 0,1 0 0,-1 0 15,0 0-15,0 0 0,21 0 16,-20-21-16,-1 0 0,0 0 15</inkml:trace>
  <inkml:trace contextRef="#ctx0" brushRef="#br0" timeOffset="23800.13">32131 445 0,'0'0'0,"0"-22"0,-42-20 15,20 42 1,1 0-16,0 0 15,0 21-15,21 22 0,0-22 16,-21 21-16,21-21 0,-21 22 16,21 20-16,0-21 0,-22 1 0,22 20 15,0-20-15,0 20 0,0-21 16,0 1-16,0-1 0,0 0 0,0-20 16,0-1-16,0 21 0,0-21 15,0 0-15,22-42 31,-1 0-15,0 0-16,-21 0 0,21-22 0,0 22 16</inkml:trace>
  <inkml:trace contextRef="#ctx0" brushRef="#br0" timeOffset="24344.55">32512 360 0,'-21'-21'31,"0"21"-31,21 21 31,0 21-31,-22-21 0,22 1 0,0 20 16,0 0-16,-21-21 0,21 22 16,0-1-16,-21 0 0,21 1 15,-21 20-15,0-20 0,21-1 0,0 0 16,-21 1-16,21-1 0,-22 0 15,22-21-15,0 1 0,0-1 16,0 0-16,0 0 0,0-42 47,0-21-47,0 20 0,0-20 16,22 21-16,-1-21 15,0-1-15,0 1 0,0 0 16,0-1-16,22 1 0,-22 0 0,21 20 15,1 1-15,-22 0 0,21 0 16,0 21-16,-20 0 0,20 0 16,0 0-16,1 0 0,-22 21 0,0 0 15,0 0-15,-21 22 0,0-22 16,0 21-16,0 1 0,0-1 16,0 0-16,-21-21 0,21 22 0,-21-1 15,21-21-15,0 0 0,-21 1 16,-1-1-16,22 0 15,-21-21-15,21 21 0,-21-21 32,21-21-1,-21 21-31,21-21 0,0 0 16</inkml:trace>
  <inkml:trace contextRef="#ctx0" brushRef="#br0" timeOffset="24599.88">31792 677 0,'0'0'0,"-21"0"16,21-21-1,21 21 1,0 0-16,22-21 15,-22 21-15,21 0 0,1 0 16,-1 0-16,0 0 0,1 0 16,-1-21-16,0 21 0,1 0 0,-1 0 15,-21 0-15,21-21 0</inkml:trace>
  <inkml:trace contextRef="#ctx0" brushRef="#br0" timeOffset="26579.12">677 1566 0,'0'-21'16,"-21"21"-16,42 0 62,0 0-62,1 0 16,-1 0-16,21 0 0,-21 0 0,0 0 15,22 0-15,-1 0 0,-21 0 16,22 0-16,20 0 0,-21 0 16,22 0-16,-1 0 0,22 0 0,-21 0 15,20 0-15,1 0 0,0 0 16,-1 0-16,22 0 0,-21 0 0,21 0 16,-1 0-16,22 0 15,0 0-15,22 0 0,-22 0 0,0 0 16,21 0-16,0 0 0,0 0 15,0 0-15,22 0 0,-22-21 0,0 21 16,0 0-16,21 0 0,1 0 16,-22 0-16,21-21 0,1 21 0,-22 0 15,21 0-15,0 0 0,1 0 16,-1-21-16,-21 21 0,22 0 0,-1 0 16,0 0-16,22-21 0,-22 21 15,22 0-15,-22 0 0,21 0 0,-20 0 16,20 0-16,-20 0 0,20 0 15,-21 0-15,1-22 0,20 22 0,-20 0 16,-1 0-16,0 0 16,1 0-16,-22 0 0,21 0 0,-21 0 15,22 0-15,-22 0 0,0 0 16,-21 0-16,0 0 0,0 0 0,0 0 16,-21 0-16,21 0 0,-21 0 15,-22 0-15,22 0 0,-21 0 0,-22 0 16,1 0-16,-1 0 0,-20 0 15,-1 0-15,0 0 0,1 0 0,-22 0 16,0 0-16,0 0 0,0 0 16,0 0-16,1 0 15</inkml:trace>
  <inkml:trace contextRef="#ctx0" brushRef="#br0" timeOffset="28060.31">14478 1545 0,'0'0'0,"-21"0"16,0 0 0,42 0 46,0 0-62,0 0 16,0 0-16,0 0 0,1 0 15,-1 0-15,0 0 0,21 0 0,-21 0 16,22 0-16,-22 0 0,21 0 16,1 0-16,-1 0 0,0 0 15,1 0-15,-1 0 0,21 0 0,1 0 16,-22 0-16,22 0 0,-1 0 15,1 0-15,-1 0 0,1 0 0,-22 0 16,22 21-16,-1-21 0,1 0 16,-22 0-16,21 0 0,1 0 0,21 22 15,-22-22-15,1 0 0,20 0 16,1 0-16,-22 0 0,22 0 0,0 0 16,-22 0-16,22 0 0,-22 0 15,1 0-15,21 0 0,-22 0 16,1 0-16,20 0 0,1 0 15,0 0-15,-1 0 0,1 0 0,21 0 16,-22 0-16,22 0 0,0 0 16,0 0-16,21 0 0,-21 0 15,21 0-15,0 0 0,0 21 0,-21-21 16,21 0-16,-43 0 0,22 0 16,0 0-16,-21 0 0,20 0 0,1 0 15,-21 21-15,21-21 0,-22 0 16,1 0-16,0 0 0,-1 0 15,1 0-15,0 0 0,-1 0 0,1 0 16,0 0-16,-1 0 0,1 0 16,-21 0-16,-1 0 0,1 0 0,-1 0 15,-21 0-15,1 0 16,-22 0-16,21 0 0,-21 0 0,1 0 16,-1 0-1,-21-21 16,21 21-15,0 0-16,-21-21 16</inkml:trace>
  <inkml:trace contextRef="#ctx0" brushRef="#br0" timeOffset="29372.44">22140 1503 0,'0'0'0,"-84"21"15,62-21 1,1 0 0,21 21-16,21-21 47,1 0-47,-1 0 15,0 0-15,0 0 0,0 0 16,22 0-16,-1 0 0,0 0 0,1 0 15,20 0-15,1 0 0,-1 0 16,1 0-16,20 0 0,1 0 0,-22 0 16,22 0-16,0 0 0,-1 0 15,1 0-15,0 0 0,-1 0 0,22-21 16,-21 21-16,21 0 0,0 0 16,-1 0-16,1 0 0,0 0 15,0 0-15,0-21 0,0 21 16,21 0-16,0 0 0,0 0 0,0 0 15,-22-21-15,22 21 0,-21 0 16,0 0-16,0 0 0,21 0 0,-21 0 16,21-21-16,-21 21 0,-1 0 15,1 0-15,0 0 0,-21 0 0,21 0 16,-22 0-16,-20 0 0,20 0 16,1 0-16,0 0 0,-22 0 15,22 0-15,-22 0 0,1 0 0,-1-22 16,-20 22-16,-1 0 0,0 0 15,-20 0-15,-1 0 0,0 0 16,0 0-16,0 0 16,-21-21-1,-21 21 17,0 0-32,0-21 15,0 21-15</inkml:trace>
  <inkml:trace contextRef="#ctx0" brushRef="#br0" timeOffset="30231.62">28935 1482 0,'-21'0'0,"42"0"0,-85 0 0,43 0 0,-21 0 15,21 0-15,-1 0 16,-20 0-16,21 0 0,0 0 0,0 0 16,-1 0-1,1 0-15,42 0 47,22 0-47,-22 0 16,0 0-16,21 0 0,1 0 0,-1 0 15,22 0-15,-1 0 0,1 0 16,-1 0-16,22 0 0,-22 0 16,22 0-16,-22 0 0,22 0 0,-21 0 15,20 0-15,1 0 16,0 0-16,-1 0 0,22 0 0,0 0 16,21 0-16,-21 0 0,0 0 15,-1 0-15,1 0 0,21 0 0,-21 0 16,21 0-16,-21 0 0,21 0 15,-21 0-15,0 21 0,-1-21 16,-20 0-16,0 21 0,-1-21 0,1 0 16,0 0-16,-1 0 0,-20 0 15,21 0-15,-22 0 0,1 0 16,-1 0-16,1 0 0,-1 0 0,-21 0 16,1 0-16,-1 0 0,-21-21 15,22 21-15,-22-21 16,0 21-16,-21-21 31,-21 21 0,0 0 1,-1 0-32,1 0 0</inkml:trace>
  <inkml:trace contextRef="#ctx0" brushRef="#br1" timeOffset="55272.12">1799 2244 0,'0'-21'16,"0"-1"46,0 44-15,0-1-47,0 0 16,0 0-16,0 0 15,0 0-15,0 1 0,0 20 16,0-21-16,0 21 0,0 1 0,0-1 16,0 0-16,0 1 0,0-1 15,0 0-15,0 1 0,0 20 0,0-20 16,0-1-16,0 0 0,0 22 16,0-22-16,0 22 0,0-1 15,0-21-15,0 22 0,0-1 16,0-20-16,0 20 0,0 1 15,0-1-15,-21-20 0,21 20 0,0-21 16,0 22-16,0-22 0,0 22 16,-21-1-16,21 1 0,-21-22 0,21 22 15,0-22-15,-22 21 0,22-20 16,0-1-16,0 0 0,0-20 0,0-1 16,0 0-16,0 0 0,0-42 15,0 0 1,0 0-16,0-22 0,0 1 15,0 0-15</inkml:trace>
  <inkml:trace contextRef="#ctx0" brushRef="#br1" timeOffset="56220.7">1799 2138 0,'21'0'15,"0"0"1,1 0 0,-1 0-1,0 0-15,0 0 0,0 0 16,0 0-16,1 0 15,-1 0-15,21 0 0,0 0 16,1 0-16,20 0 0,1 0 16,-1-21-16,1 21 0,20 0 15,1-21-15,-21 21 0,20 0 0,1-22 16,0 22-16,-1-21 0,-20 21 16,20 0-16,22-21 0,-21 21 0,21 0 15,0 0-15,-1-21 0,1 21 16,0 0-16,0 0 0,0-21 0,0 21 15,21 0-15,0 0 0,0 0 16,0-21-16,-22 21 0,22 0 0,0-22 16,0 22-16,0 0 0,22 0 15,-22 0-15,21-21 0,-21 21 0,0 0 16,0 0-16,21-21 16,-21 21-16,21 0 0,21-21 0,-42 21 15,22 0-15,-1 0 0,0 0 16,21 0-16,-21 0 0,1 0 0,-1 0 15,0 0-15,-21 0 0,0 0 16,0 0-16,0 0 0,0 0 0,-21 0 16,0 0-16,-22 0 0,22 0 15,-21 0-15,-22 0 0,1 0 0,-1 0 16,1 0-16,-22 0 16,22 0-16,-22 0 0,0 0 0,1 0 0,-1 0 15,0 0-15,1 0 16,-22 0-16,0 0 0,0 0 0,0 0 15,0 0-15,1 0 0,-1 0 16,0 0-16,0 0 16,-21-21-16,0 0 31</inkml:trace>
  <inkml:trace contextRef="#ctx0" brushRef="#br1" timeOffset="57443.74">9673 1905 0,'0'0'0,"21"0"62,0 0-46,1 0-16,-1 0 0,21 21 15,-21-21-15,22 0 0,-1 0 0,0 0 16,22 0-16,-1 21 0,-20-21 16,20 0-16,1 0 0,-1 0 0,1 0 15,-1 0-15,1 0 0,-22 0 16,21 0-16,1 0 0,-22 0 0,22 0 15,-1 0-15,-20 0 0,20 0 16,1 0-16,-22 0 0,21 0 0,-20 0 16,-1 0-16,22 0 0,-43 0 15,21 0-15,0 0 0,-20 0 16,-1 0-16,0 0 16,0 0-16,-21 22 109,0-1-93,0 0-1,0 0 1,0 0-16,0 0 15,0 1-15,0-1 0,0 0 0,0 21 16,0-21-16,0 1 0,0 20 16,0 0-16,0 1 0,0-1 0,-21 21 15,21-20-15,0 20 0,-21 1 16,21-22-16,0 22 0,0-22 0,-21 21 16,-1-20-16,22 20 0,-21-20 15,21 20-15,0-21 0,-21 22 0,21-22 16,-21 22-16,21-22 0,0 22 15,0-22-15,0 0 0,0 22 0,0-43 16,0 21-16,0 1 0,0-1 0,0-21 16,0 0-16,0 22 15,0-22-15,0 0 0,0 0 16,0 0-16,0 0 16,0 1-1,-21-22 48,0-22-48,-1 1-15</inkml:trace>
  <inkml:trace contextRef="#ctx0" brushRef="#br1" timeOffset="59235.13">1863 4509 0,'0'0'0,"-22"0"15,1 0-15,0 0 16,21 21 31,21-21-32,0 0 1,1 0-16,-1 0 0,0 0 16,0 0-16,0 0 0,0 0 15,22 0-15,-1 0 0,0 0 0,1 0 16,20 0-16,1 0 0,20 0 16,1 0-16,0 0 0,-1 0 0,1 0 15,21 0-15,-21 0 0,-1 0 16,22 0-16,0 0 0,0 0 0,21 0 15,-21 0-15,21 0 0,0 0 16,0-21-16,0 21 0,0 0 16,21 0-16,0 0 0,0 0 15,0 0-15,-21 0 0,21 0 0,1 0 16,-1 0-16,0 0 0,0 0 0,0 0 16,-21 0-16,21 0 0,-21 0 15,22 0-15,-1 0 0,-21 0 0,21 0 16,-21 0-16,0 0 0,0 0 15,0 0-15,0 0 0,0 0 0,21 0 16,-21 0-16,-21 0 0,21 0 16,-21 0-16,0 0 0,-1 0 0,-20 0 15,21 0-15,-21 0 0,20 0 0,-20 0 16,0 0-16,-1 0 16,-20 0-16,21 0 0,-22 0 0,1 0 15,-1 0-15,1 0 0,-1 0 16,-21 0-16,1 0 0,20 0 0,-20 0 15,-1 0-15,43 0 0,-43 0 16,0 0-16,1 0 0,-22-22 16,21 22-16,-21 0 0,22 0 0,-22 0 15,21 0-15,-21 0 0,0 0 16,22 0-16,-22 0 0,21 0 16,-21 0-16,1 0 0,20 0 0,-21 0 15,0 0-15,22 0 0,-22 0 16,0-21-16,0 21 0,0 0 15,0 0-15,-21-21 32,22 21-1,-1 0-31,0 0 31,0 0-31,0 0 16,0 0-16,1 0 15,-1 0-15,0 0 0,0 0 16,0 0-16,0 0 0,1 0 16,-1 0-16,0 0 0,0 0 15,0-21 1,-21 0 0,21 21 30,1 0-30,-1 0 0,0 0-1,0 0-15,0 0 0,0 0 16,1 0 0,-1 0-16,0 0 15,0 0-15,-21-21 47,0-1-16,0 1-15,21 0 0,-21 0-16,0 0 15,0 0-15,0-1 0,21-20 16,-21 21-16,22-21 0,-1-1 0,-21 1 15,21 0-15,-21 20 0,21-20 16,0 0-16,-21 21 0,21-22 0,1 22 16,-22 0-16,21 0 0,0 0 15,0 21-15,-21-22 0,0 1 32,-21 21-32,-21 0 0,20 0 15</inkml:trace>
  <inkml:trace contextRef="#ctx0" brushRef="#br1" timeOffset="60295.06">2371 2307 0,'0'0'0,"21"0"16,0 0 0,-21-21-16,21 21 15,-21-21-15,21 21 0,-21-21 16,-21 21 0,0 0-1,0 0-15,0 0 0,-1 0 16,1 0-16,0 0 0,-21 0 15,21 0-15,-1 21 0,1-21 0,0 0 16,21 21-16,0 0 16,0 0-16,0 1 15,21-22-15,0 21 16,1 0-16,-1-21 0,0 21 16,0 0-16,21-21 0,-20 21 0,-1 1 15,0-1-15,0 0 16,-21 0-16,0 0 0,0 0 15,0 1-15,-21-1 16,0 0-16,-22-21 0,22 21 0,-21 0 16,21-21-16,-22 0 0,1 0 15,21 0-15,0 0 0,0 0 16,-22 0-16,22 0 0,0-21 16,0 0-16,21 0 15,0 0-15,0-1 0,0 1 0,0 0 16,0 0-16,0 0 15,21 0-15,0-1 16,0 22-16,0-21 0,1 21 16</inkml:trace>
  <inkml:trace contextRef="#ctx0" brushRef="#br1" timeOffset="60599.67">2857 2159 0,'0'21'31,"0"0"-15,-21 1-16,21-1 0,0 0 0,0 21 15,-21-21-15,21 22 0,-21-22 16,0 21-16,21 1 0,0-22 0,-21 21 15,21-21-15,-22 0 0,22 22 16,-21-43-16,21 21 0,0 0 0,0 0 16,0 0-1,0-42 1,21 21 0,1-21-16</inkml:trace>
  <inkml:trace contextRef="#ctx0" brushRef="#br1" timeOffset="60920.13">2984 2498 0,'0'0'0,"0"21"16,22-21 15,-22-21-16,21 21-15,-21-21 16,0-1 0,0 1-16,0 0 15,-21 21 1,-1 0-16,22 21 16,-21-21-16,21 21 0,-21 1 15,21-1 1,0 0-16,21-21 31,0 0-31,1 0 0</inkml:trace>
  <inkml:trace contextRef="#ctx0" brushRef="#br1" timeOffset="61447.91">3344 2307 0,'-42'0'31,"21"0"-31,21 21 0,0 1 16,0-1 0,0 0-16,0 0 0,0 0 0,0 0 15,0 1-15,-21-1 16,21 0-16,0 0 0,0 0 0,0 0 15,-22-21-15,22 22 0,0-1 16,0-42 31,0-1-31,0 1-16,0 0 0,0 0 0,0 0 15,0 0-15,22-1 0,-1-20 16,0 21-16,0 0 0,0 0 15,0 21-15,1-22 0,-1 1 0,0 21 16,0 0-16,21 0 0,-20 0 16,-1 0-16,21 0 0,-21 0 15,0 0-15,1 21 0,-1 1 0,0-1 16,0 0-16,-21 0 0,0 21 16,0-20-16,0-1 0,0 0 0,0 0 15,0 0-15,-21 0 0,0 1 16,0-1-16,21 0 0,-22 0 15,1-21-15,21-21 32,0 0-17,21 0-15</inkml:trace>
  <inkml:trace contextRef="#ctx0" brushRef="#br1" timeOffset="61848.08">4000 2328 0,'0'0'0,"0"22"31,-21-1-31,0 0 16,21 0-16,-21 0 0,0 0 15,21 1-15,0-1 0,-21 21 16,21-21-16,-22 0 0,22 1 15,0-1-15,0 0 0,0 0 0,0 0 16,0 0-16,22-21 0,-1 0 16,0 0-16,0 0 15,0 0-15,0 0 0,1 0 0,-1-21 16,0 0-16,0 0 0,0 0 16,-21 0-16,21-1 0,-21 1 0,0 0 15,0-21-15,0 21 0,0-22 16,0 22-16,0-21 0,0 21 15,-21-1-15,0 22 0,0 0 16,0 0-16,0 0 16,-1 0-16,1 0 0,0 22 15,0-22-15,0 21 0,21 0 0,-21 0 16,21 0-16,-22-21 16,22 21-16</inkml:trace>
  <inkml:trace contextRef="#ctx0" brushRef="#br1" timeOffset="62511.13">4784 2011 0,'0'0'0,"21"-21"0,-21 0 15,0 42 17,0 0-17,0 0-15,0 0 16,0 22-16,0-22 0,0 21 0,0 0 15,0-20-15,0 41 0,-21-21 16,21 1-16,-22 20 0,22 1 0,-21-1 16,21 1-16,0-1 0,0 1 15,-21-1-15,0 1 0,21 20 16,-21-20-16,21 21 0,-21-1 16,-1 1-16,22 0 0,0-22 0,-21 22 15,21-22-15,-21 22 0,21-22 0,-21 1 16,21-1-16,0-20 0,0 20 15,0-20-15,0-1 0,0 0 0,0 1 16,0-22-16,0 21 0,0-21 0,0 0 16,0 1-16,21-22 15,-21-22 17,0 1-32,21 0 0,-21 0 0,0 0 15,0 0-15,0-22 0,0 22 0,0 0 16,21 0-16,-21 0 0</inkml:trace>
  <inkml:trace contextRef="#ctx0" brushRef="#br1" timeOffset="62672.17">4657 3979 0,'0'22'15,"0"-1"1,-22-21-16</inkml:trace>
  <inkml:trace contextRef="#ctx0" brushRef="#br1" timeOffset="63363.7">5736 2307 0,'0'0'0,"0"-21"0,0 42 62,0 0-62,0 1 0,0-1 16,0 21-16,0 0 0,-21-20 15,21 20-15,0-21 0,0 0 0,-21 0 16,21 22-16,0-22 16,0 0-16,0 0 15,0-42 1,0 0 0,0 0-16,0 0 0,0-1 15,21 1-15</inkml:trace>
  <inkml:trace contextRef="#ctx0" brushRef="#br1" timeOffset="63755.55">5842 2096 0,'-21'0'0,"21"21"0,-21-21 0,21 21 16,0 0-16,0 0 15,0 0-15,0 1 16,21-22 15,0 0-31,0 0 0,0 0 0,0 0 16,-21-22-16,22 22 0,-1-21 16,0 0-16,-21 0 15,0 0-15,0 0 16,0-1-16,-21 22 0,0 0 15,-1-21-15,1 21 0,0 0 16,0 0-16,0 0 0,0 0 16,21 21-16,-22-21 0,22 22 15,0-1-15,0 0 0,0 0 16,0 0-16,0 0 16,22 1-16,-1-22 0,0 0 15,0 0-15,0 0 16</inkml:trace>
  <inkml:trace contextRef="#ctx0" brushRef="#br1" timeOffset="64040.14">6223 2117 0,'0'0'0,"0"-21"0,0 42 31,0 0-31,0 0 15,0 0-15,0 0 0,0 1 16,0 20-16,-21-21 0,21 21 0,-21 1 16,21-22-16,0 21 0,0 1 15,0-22-15,0 21 0,-22-21 16,22 0-16,0 1 0,0-1 16,0 0-16,0 0 0,-21-21 0,21-21 46,21 21-46,-21-21 0,22 0 16,-22-1-16,0 1 0</inkml:trace>
  <inkml:trace contextRef="#ctx0" brushRef="#br1" timeOffset="64251.12">6138 2392 0,'0'21'31,"21"-21"0,1 0-31,-1 0 16,0 0-16,0 0 0,0 0 0,0-21 16,1 21-16,-1-21 0,0 21 15,0-21-15,0 21 0,0 0 0,1-22 16</inkml:trace>
  <inkml:trace contextRef="#ctx0" brushRef="#br1" timeOffset="64641.11">6519 2392 0,'0'0'0,"-21"0"0,21 21 15,21-21 16,0 0-31,1-21 0,-1 21 0,21-21 16,-21 0-16,0 21 0,1-22 16,-1 22-16,0-21 0,0 0 0,0 21 15,-21-21 1,-21 21 0,0 0-1,0 0-15,0 0 0,-1 21 0,1-21 16,0 21-16,0 0 0,0-21 0,0 22 15,-1-1-15,1 0 0,21 21 16,0-21-16,0 1 0,0-1 0,0 0 16,0 0-16,0 0 15,21-21-15,1 21 0,20-21 16,-21 0-16,0 0 0,22 0 16,-22 0-16,0 0 0,21-21 15,-21 0-15,22 0 0,-22 21 16,0-21-16,21 0 0,-20-1 0,-1 1 15</inkml:trace>
  <inkml:trace contextRef="#ctx0" brushRef="#br1" timeOffset="65283.11">7070 2265 0,'0'21'16,"0"0"-16,-22 0 15,22 1-15,0-1 16,0 0-16,-21 0 0,21 0 0,0 0 15,0 1-15,0-1 0,0 0 16,0 0-16,0 0 16,0 0-16,-21-21 31,21-21-15,0 0-16,0 0 15,0 0-15,0 0 0,0-22 16,0 22-16,21 0 0,-21 0 15,21 0-15,1-1 0,-1 1 0,0 0 16,0 0-16,0 21 0,0-21 16,1 21-16,-1-21 0,0 21 0,0 0 15,0 0-15,0 0 0,1 21 16,-1 0-16,0 0 0,-21 0 16,21 0-16,0 1 0,-21-1 15,21 21-15,-21-21 0,0 22 0,0-22 16,0 0-16,0 0 0,0 0 0,0 0 15,0 1-15,0-1 16,-21-21-16,0 0 16,21-21-1,0-1-15,0-20 16,0 21-16,0 0 0,0 0 16,21-22-16,0 22 0,1-21 0,-1 21 15,0-1-15,0 1 16,0 0-16,0 0 0,1 21 0,-1 0 15,21-21-15,-21 21 0,22 0 16,-22 0-16,21 0 0,-21 21 0,22 0 16,-22 0-16,0 0 0,0 1 15,-21-1-15,0 21 0,0-21 0,0 0 16,0 1-16,0 20 0,-21-21 0,0 0 16,0 0-16,-1-21 0,1 22 15,21-1-15,-21-21 0,21-21 31,21-1-15</inkml:trace>
  <inkml:trace contextRef="#ctx0" brushRef="#br1" timeOffset="65711.96">8509 1990 0,'0'0'16,"0"-21"-16,-21 42 31,21 0-31,-21 0 16,21 0-16,0 22 0,0-22 15,-22 21-15,22-21 0,0 22 0,0 20 16,0-21-16,0 22 0,0-1 15,0 1-15,0-1 0,0 22 0,0-21 16,0-1-16,0 1 0,0 20 16,0-20-16,0 20 0,0 1 0,0 0 15,-21-22-15,0 22 0,21 0 16,-21-1-16,21-20 0,0 20 0,0-20 16,-21-1-16,21 1 0,-21-1 15,21 1-15,0-1 0,0-20 0,0-1 16,0 0-16,0-20 0,0-1 15,0 0-15,0 0 0,0-42 32,0 0-32,21-22 0,0 22 0,0-21 15,-21 0-15,21-1 0,0 1 0,1-22 16,-1 22-16</inkml:trace>
  <inkml:trace contextRef="#ctx0" brushRef="#br1" timeOffset="66187.67">8890 2159 0,'0'0'0,"0"-21"32,0 42-32,-21 0 15,21 0-15,0 1 0,0-1 16,-21 21-16,-1-21 0,1 22 0,21-1 16,0 0-16,-21 1 0,0-22 0,21 21 15,0-21-15,0 0 16,-21 22-16,21-22 0,0 0 0,0-42 31,21 0-15,-21 0-16</inkml:trace>
  <inkml:trace contextRef="#ctx0" brushRef="#br1" timeOffset="66504.55">8763 2201 0,'0'-21'16,"0"42"-16,-21-63 0,21 21 15,0 0-15,0 0 16,21 21 0,0-22-16,0 1 0,0 21 15,1 0-15,20 0 0,-21 0 16,21 0-16,1 0 0,-22 0 0,21 0 16,-21 21-16,1 1 0,-1-1 15,0-21-15,0 21 0,-21 0 0,0 21 16,0-20-16,0-1 0,-21 0 0,0 0 15,-22 0-15,1 0 0,21 1 16,-21-1-16,-1-21 0,22 21 0,-21-21 16,21 0-16,-1 21 0,1-21 15,42 0 17,1 0-17,-1-21-15,0 21 0,0 0 16</inkml:trace>
  <inkml:trace contextRef="#ctx0" brushRef="#br1" timeOffset="67059.98">9102 2392 0,'-22'0'15,"22"-21"1,0 0-16,22-1 15,-1 22 1,0-21-16,0 21 0,0 0 0,0 0 16,1 0-16,-1 0 0,0 0 15,0 0-15,-21 21 0,21 1 0,0-1 16,1 0-16,-22 0 0,0 21 16,0-20-16,0 20 0,0-21 0,0 0 15,0 0-15,0 1 0,0-1 16,-22 0-16,22 0 0,-21-21 0,21 21 15,0-42 17,0 0-32,0 0 15,0 0-15,0-1 0,21 1 0,1 0 16,-22-21-16,21 21 0,0-1 16,0 1-16,0 0 0,0 0 0,-21 0 15,22 0-15,-1-1 0,0 22 0,0-21 16,0 21-16,0 0 0,1 0 15,-1 0-15,0 0 16,-21 21 0,0 1-16,0-1 0,0 0 0,0 0 15,0 0-15,0 0 0,0 1 16,0-1-16,-21 0 0,21 0 16,-21 0-16,21 0 0,0 1 15,0-1-15,-22-21 0,22-21 47,0-1-47,0-20 16,0 21-16,22 0 0</inkml:trace>
  <inkml:trace contextRef="#ctx0" brushRef="#br1" timeOffset="67232">9673 2159 0,'0'-21'15,"0"42"32,0 0-31,21-21-16,0 0 0,-21 21 16,22 1-16,-1-22 0</inkml:trace>
  <inkml:trace contextRef="#ctx0" brushRef="#br1" timeOffset="67495.14">10202 2244 0,'-84'0'16,"62"0"-1,1 0-15,0 21 0,0 0 16,0 0-16,0 0 0,-1 1 0,1-1 15,0 21-15,21-21 0,0 0 16,0 22-16,-21-22 0,21 0 0,0 0 16,0 0-16,21 1 15,0-22-15,0 0 0,1 0 16,-1 0-16,21 0 0,-21 0 0,0 0 16,22 0-16,-22 0 0,21-22 15,-21 22-15,1-21 0,20 0 0</inkml:trace>
  <inkml:trace contextRef="#ctx0" brushRef="#br1" timeOffset="67908.12">10456 2371 0,'21'21'15,"1"-21"1,-1 0-16,0 0 16,0-21-16,0 0 0,0 21 15,1-22-15,-1 22 0,-21-21 16,0 0-16,21 21 0,-21-21 0,0 0 16,0 0-16,-21 21 31,0 0-31,-1 0 0,1 0 0,0 21 15,0 0-15,21 0 16,-21 0-16,0 0 0,21 22 0,-22-22 0,22 21 16,0-21-16,0 1 15,0 20-15,0-21 0,0 0 0,0 0 16,22 1-16,-1-22 0,0 21 16,0-21-16,0 0 0,22 0 0,-22 0 15,0 0-15,21 0 0,-21 0 0,22 0 16,-1-21-16,-21-1 0,22 22 15,-1-21-15,0 0 0,-21 0 0,22 0 16</inkml:trace>
  <inkml:trace contextRef="#ctx0" brushRef="#br1" timeOffset="68836.14">2180 3027 0,'0'0'0,"-21"0"0,0 0 32,0 0-32,42 0 62,0 0-62,21 0 0,-21 0 16,22 0-16,20 0 0,1 0 15,-1 0-15,22 0 0,0 0 0,-1 0 16,22 0-16,0 0 0,0 0 16,21 0-16,21-21 0,0 21 15,21-21-15,1 21 0,-1 0 16,43 0-16,-1-22 0,1 22 0,21 0 15,0 0-15,0-21 0,-1 21 16,1 0-16,0 0 0,21-21 0,0 21 16,-21 0-16,21 0 0,21 0 15,-21 0-15,-21-21 0,21 21 0,0 0 16,0 0-16,-21 0 0,-22 0 16,22 0-16,-21-21 0,0 21 0,-1 0 15,-41 0-15,-1 0 0,-21 0 16,0 0-16,-21 0 0,-21 0 0,-21 0 15,-22 0-15,1 0 0,-22-21 0,-21 21 16,0 0-16,-42 0 47,0 0-47,0 0 0</inkml:trace>
  <inkml:trace contextRef="#ctx0" brushRef="#br1" timeOffset="69711.67">2815 3662 0,'21'0'16,"0"0"-1,-21-21-15,22 21 0,-22-21 16,0-1-16,21 22 0,0-21 0,-21 0 16,0 0-16,0 0 0,21 0 15,-21-1-15,0 1 0,0 0 16,0 42 15,0 0-31,-21 1 0,21-1 16,-21 21-16,21-21 0,0 22 0,-21-22 15,-1 21-15,22 0 16,-21-20-16,21 20 0,0-21 0,0 21 16,0-20-16,0-1 0,0 0 15,0 0-15,0 0 0,21-21 0,1 21 16,-44-21 15,-20 0-15,21 0-16,-21 0 0,-1 0 0,1 0 15,21 0-15,-22 0 0,1 0 16,21 0-16,0 0 0,0 0 16,-1 0-16,22-21 0,22 21 15,20 0 1,-21 0-16,21 0 0,1 0 15,20 0-15,-20-21 0,-1 21 0,21 0 16,-20 0-16,-1-21 0,0 21 16,1 0-16,-22 0 0,21 0 0,-21-21 15,1 21-15,-1 0 0,0-21 16,0 21-16</inkml:trace>
  <inkml:trace contextRef="#ctx0" brushRef="#br1" timeOffset="70289.07">5143 3344 0,'0'0'0,"0"-21"31,0 42-15,0 1-16,0-1 0,0 0 16,0 21-16,0 1 0,0-22 0,0 21 15,0 0-15,0 1 0,0-1 16,0 0-16,0 1 0,0-22 0,0 21 16,0-21-16,0 1 0,0-1 15,0 0-15,0 0 0,0 0 0,0-42 31,0 0-15</inkml:trace>
  <inkml:trace contextRef="#ctx0" brushRef="#br1" timeOffset="70579.14">5059 3577 0,'0'0'0,"-21"-21"0,21-85 31,0 85-31,0 0 15,21 21-15,0-21 0,0 0 0,0 21 16,0 0-16,22 0 0,-22 0 16,21 0-16,-21 0 0,22 21 15,-22 0-15,0 0 0,21 0 0,-42 0 16,0 1-16,0 20 0,0-21 16,0 21-16,-21-20 0,0-1 0,0 21 15,-21-21-15,-1 0 0,1 1 16,0-22-16,-1 21 0,22-21 0,-21 0 15,21 21-15,-1-21 0,1 0 16,42-21 0,1 21-1,-1-21-15,21-1 0,-21 22 0,22-21 16</inkml:trace>
  <inkml:trace contextRef="#ctx0" brushRef="#br1" timeOffset="71028">5630 3429 0,'21'-21'16,"-21"0"-16,0 42 31,0 0-31,-21-21 0,21 42 16,0-20-16,0-1 0,0 21 0,-21 0 16,21-20-16,0 20 0,0-21 15,0 21-15,0-20 0,0 20 0,-21-21 16,21 0-16,0 22 0,-21-22 0,21 0 15,0 0-15,0-42 47,0 0-47,0 0 16,0-1-16,0 1 0,0 0 16,21 0-16,0-21 0,0 20 0,0 1 15,1 0-15,-1 0 0,21 0 0,-21 0 16,22-1-16,-22 22 0,0 0 15,21 0-15,-21 0 0,1 0 0,-1 0 16,0 22-16,0-1 0,0 0 16,-21 0-16,0 0 0,0 0 15,0 1-15,0-1 0,0 0 16,0 0-16,0 0 0,-21 0 0,0 1 16,21-1-16,0-42 46,21-1-46</inkml:trace>
  <inkml:trace contextRef="#ctx0" brushRef="#br1" timeOffset="71704.08">6392 3535 0,'0'0'0,"-21"21"16,0 0-16,0 0 15,21 1-15,-21-1 0,-1 0 0,1 0 16,-21 21-16,21-20 16,21-1-16,0 0 0,0 0 0,0 0 15,0 0-15,0 1 16,21-22 0,0 0-16,0 0 0,0 0 15,-21-22-15,22 1 0,-22 0 16,0 0-16,0 0 0,0 0 15,0-1-15,0 1 0,0-21 16,0 21-16,0 0 0,0-1 16,0 1-16,0 0 0,0 0 15,21 0-15,0 0 0,0 21 16,0 0-16,0 0 0,1 0 0,20 0 16,-21 0-16,21 0 0,1 21 15,-22-21-15,0 21 0,21 0 0,-20 0 16,-1 0-16,0 22 0,-21-22 15,0 0-15,0 0 0,0 0 0,0 1 16,0-1-16,0 0 0,-21 0 16,21 0-16,0 0 0,-21-21 0,-1 0 15,22 22-15,-21-22 0,21-22 32,0 1-17,0 0-15,0 0 0,21 0 16,-21 0-16,22-1 0,-1 1 0,0-21 15,0 21-15,0 0 0,22-22 16,-22 22-16,21 0 0,-21 0 0,22 21 16,-1 0-16,-21 0 0,21 0 15,1 0-15,-22 0 0,0 21 0,0-21 16,0 42-16,-21-21 0,0 1 0,0-1 16,0 0-16,0 21 0,0-21 15,-21 1-15,0-1 0,0 0 16,0 0-16,0-21 0,21 21 15,-22-21-15,22 21 16,22-42 0,-1 0-1,0 0-15,0 0 0,0 0 16</inkml:trace>
  <inkml:trace contextRef="#ctx0" brushRef="#br1" timeOffset="72032.12">7366 3662 0,'42'0'31,"-21"0"-31,1 0 16,-1-21-16,0 21 0,0-21 16,0-1-16,0 22 0,1-21 0,-1 0 15,-21 0-15,0 0 0,0 0 16,0-1-16,0 1 0,-21 21 15,-1 0-15,1 0 0,0 0 16,-21 21-16,21 1 0,-22-1 16,22 21-16,0-21 0,0 22 15,0-22-15,-1 21 0,1-21 16,21 22-16,-21-22 0,21 0 0,0 0 16,0 0-16,0 0 0,21 1 15,0-22-15,1 21 0,20-21 0,-21 0 16,0 0-16,22 0 0,-1 0 0,0 0 15,1-21-15,-1 21 0,0-22 16</inkml:trace>
  <inkml:trace contextRef="#ctx0" brushRef="#br1" timeOffset="72495.64">8848 3366 0,'21'0'31,"0"0"-31,0-22 0,21 22 16,-20 0-16,20 0 0,0 0 0,1 0 15,-1-21-15,0 21 0,-21 0 16,22 0-16,-22 0 0,0 0 0,0 0 16,-42 0-1</inkml:trace>
  <inkml:trace contextRef="#ctx0" brushRef="#br1" timeOffset="72948.5">8890 3408 0,'0'0'0,"-21"85"31,21-64-31,-21-21 0,21 21 16,0 0-16,-22 0 0,1 0 0,0 1 15,21-1 1,0-42 15,21 21-15,0-22-16,1 22 16,-1 0-16,0-21 0,0 21 0,21 0 15,-20 0-15,20 0 0,-21 0 0,21 0 16,1 0-16,-22 0 0,21 0 15,1 0-15,-22 21 0,0-21 0,0 22 16,0-1-16,-21 0 16,0 0-16,0 0 0,0 0 15,-21 1-15,-21-1 16,21 0-16,-22-21 0,1 21 0,0-21 16,-1 0-16,1 21 0,21-21 0,-22 0 15,1 0-15,21 0 0,-21 0 16,20 0-16,1 0 0,0 0 0,0 0 15,21-21 1,21 0 0,0 21-1,22-21-15</inkml:trace>
  <inkml:trace contextRef="#ctx0" brushRef="#br1" timeOffset="73479.42">9885 3535 0,'0'0'0,"0"-21"0,21 0 0,-21-1 16,0 1-16,0 0 0,0 0 16,-21 0-16,0 0 0,-1 21 0,-20 0 15,21-22-15,0 22 0,-22 0 16,22 0-16,-21 22 0,0-1 15,20-21-15,1 21 0,0 0 0,-21 0 16,42 0-16,-21 1 0,-1-1 16,22 0-16,0 0 0,0 0 0,0 0 15,0 1 1,22-22-16,-1 0 0,0 0 16,0 0-16,21 0 0,-20 0 15,20-22-15,-21 1 0,21 0 0,-20 21 16,20-21-16,-21 0 0,0 21 15,0-21-15,1 21 0,-22 21 32,-22 0-17,22 0-15,0 21 0,0-20 16,-21-1-16,21 0 0,-21 0 16,0 0-16,21 0 0,0 1 0,-21-1 15,0 0-15,21 0 0,-22 0 0,1-21 16,21 21-16,-21-21 0,0 0 15,0 22-15,0-22 0,-1 0 16,1 0-16,0 0 0,0 0 16,21-22-1,0 1 1,21 0-16,0 0 16,22 0-16,-22 0 0</inkml:trace>
  <inkml:trace contextRef="#ctx0" brushRef="#br1" timeOffset="74028.03">10414 3450 0,'0'0'0,"21"0"0,-21-21 16,0 0-1,-21 21 1,0 0-16,0 0 0,-1 0 0,1 0 15,0 0-15,0 0 0,0 0 16,0 21-16,-1-21 0,1 21 0,0 0 16,21 1-16,-21-22 15,21 21-15,21-21 32,0 0-32,0 0 15,1 0-15,-1 0 0,0 0 16,0 0-16,0-21 0,0 21 0,1-22 15,-1 22-15,0 0 16,0 0 0,-21 22-1,0-1-15,0 0 16,0 0-16,0 0 0,0 0 16,0 1-16,0-1 0,0 0 0,0 0 15,0 0-15,0 0 16,0 1-16,0-1 0,0 0 0,-21-21 15,21 21-15,-21 0 16,0-21-16,21 21 0,-22-21 0,1 0 16,0 0-16,0 0 0,-21 0 0,20 0 15,1 0-15,-21 0 16,0 0-16,20 0 0,1-21 0,-21 21 16,21 0-16,0-21 0,21 0 15,0 0 1,0 0-16,42 21 15,-21-22-15,0 22 0</inkml:trace>
  <inkml:trace contextRef="#ctx0" brushRef="#br1" timeOffset="74530.95">10901 3471 0,'0'0'0,"0"-63"16,0 42-16,0 0 16,0-1-16,-21 1 15,-1 21-15,1 0 16,0 0-16,0 0 0,0 21 16,0 1-16,-1-22 0,1 21 15,21 0-15,0 0 0,-21 0 0,21 0 16,0 1-16,0-1 15,0 0 1,21-21-16,0 0 0,1 0 16,-1 0-16,0 0 15,0 0-15,0-21 0,0 21 0,1-21 16,-1-1-16,0 1 16,-21 0-16,21 21 15,-21 21 1,0 0-1,21-21-15,-21 22 0,0-1 0,0 21 16,0-21-16,0 0 0,0 1 16,0-1-16,0 0 0,0 0 15,0 0-15,0 0 0,-21 1 0,0-1 16,0 0-16,0-21 0,-1 21 16,1 0-16,0-21 0,0 0 0,21 21 15,-21-21-15,0 0 0,-1 0 16,1 0-16,0 0 15</inkml:trace>
  <inkml:trace contextRef="#ctx0" brushRef="#br1" timeOffset="75379.24">3492 3641 0,'-21'0'0,"21"21"16,-21-21 77,21 21-46</inkml:trace>
  <inkml:trace contextRef="#ctx0" brushRef="#br0" timeOffset="81211.14">550 5482 0,'0'-21'15,"21"0"1,1 21-16,-1-21 0,21 0 0,-21-1 16,0-20-16,1 21 0,20 0 15,-42 0-15,21-1 0,-21 1 0,0 0 16,0 0-16,-21 0 15,0 21-15,0 0 0,-1 0 16,-20 0-16,21 0 0,-21 21 0,20 0 16,-20-21-16,21 21 15,-21 0-15,20 1 0,1-1 0,0 0 16,21 0-16,0 0 0,0 0 16,0 1-16,0-1 0,21 0 15,0 0-15,22 0 0,-22 0 16,0-21-16,21 22 0,-20-1 15,20 0-15,-21 0 0,21 21 0,-20-20 16,-22-1-16,0 0 0,0 0 16,0 21-16,0-20 0,0-1 15,-22 0-15,-20 0 0,21 0 0,-21 0 16,-22-21-16,22 22 0,-1-22 16,-20 0-16,21 0 0,-1 0 15,1 0-15,0 0 0,-1 0 16,22-22-16,0 1 0,0 0 15,0 0-15,-1-21 0,22 20 0,0 1 16,0-21-16,0 21 0,0 0 16,22-1-16,-1 1 0,0 0 15,0 21-15,0-21 0,22 21 0,-22 0 16,21-21-16</inkml:trace>
  <inkml:trace contextRef="#ctx0" brushRef="#br0" timeOffset="81519.75">1079 5186 0,'-21'0'31,"21"21"-31,0 0 0,-21 0 0,21 22 0,0-22 15,0 21-15,-21-21 0,21 22 16,0-1-16,-21 0 0,21-20 16,0 20-16,-21 0 0,21-21 0,-22 22 15,22-22-15,0 0 16,0 0-16,0 0 0,-21 1 0,21-1 16,0-42 15,21 21-31,-21-22 15,0 1-15</inkml:trace>
  <inkml:trace contextRef="#ctx0" brushRef="#br0" timeOffset="81736.19">847 5503 0,'0'0'0,"21"0"63,0 0-63,0 0 0,0 0 15,0 0-15,1 0 0,-1 0 0,0 0 16,21 0-16,-21-21 0,1 21 16,-1 0-16,0 0 0,0 0 15</inkml:trace>
  <inkml:trace contextRef="#ctx0" brushRef="#br0" timeOffset="82136.14">1270 5503 0,'0'22'31,"21"-22"-15,0 0-16,0-22 15,1 22-15,-1-21 0,0 21 16,0 0-16,0-21 0,0 0 0,1 21 16,-1 0-16,-21-21 15,-21 21 17,-1 0-32,1 0 0,0 0 0,0 21 15,0-21-15,0 21 0,-22 0 16,22 0-16,0 1 0,0-1 15,21 0-15,-21 21 0,21-21 0,0 1 16,-22-1-16,22 0 0,0 0 16,0 0-16,0 0 0,22 1 15,-1-22-15,0 0 0,0 0 0,0 0 16,22 0-16,-22 0 0,21 0 16,-21 0-16,22-22 0,-1 1 15,0 0-15,1 0 0,-1 0 16,-21 0-16,21-22 0,-20 22 0</inkml:trace>
  <inkml:trace contextRef="#ctx0" brushRef="#br0" timeOffset="82427.14">1884 5376 0,'-21'22'32,"21"-1"-32,-22-21 0,22 21 15,-21 21-15,21-21 0,0 1 0,0 20 16,-21 0-16,21 1 0,-21-1 15,0 21-15,21-20 0,-21 20 0,21-20 16,0 20-16,-22 1 0,22-22 16,-21 21-16,21 1 0,0-22 15,0 22-15,0-1 0,-21-20 16,21 20-16,-21-21 0,21 22 0,0-22 16,0 1-16,-21-22 0,21 21 15,0-21-15,0 0 0,0-42 31,0 0-31,21 0 0,0-21 16,-21-1-16,21 1 0,0-22 16,-21 22-16</inkml:trace>
  <inkml:trace contextRef="#ctx0" brushRef="#br0" timeOffset="82759.13">1799 5673 0,'0'0'0,"0"-21"0,0-1 0,0 1 16,0 0-16,0 0 0,0 0 0,0 0 16,0-1-16,21 1 0,0 21 15,1-21-15,20 0 0,-21 21 0,0 0 16,0-21-16,22 21 0,-22 0 16,21 0-16,-21 0 0,22 0 0,-22 0 15,0 21-15,-21 0 16,0 0-16,0 0 0,0 1 0,0 20 15,-21-21-15,0 0 0,0 0 16,-1 1-16,-20-1 0,21 0 0,-21 0 16,20 0-16,-20-21 0,21 0 15,-21 21-15,20-21 0,1 0 0,0 0 16,0 0-16,42 0 31,0 0-31,0 0 0,1-21 16,-1 21-16,0-21 0</inkml:trace>
  <inkml:trace contextRef="#ctx0" brushRef="#br0" timeOffset="83375.75">2752 5503 0,'0'-21'0,"0"0"16,0 0-16,0 0 16,21 0-16,0-1 15,-21 1-15,21 0 0,0 0 16,-21 0-16,21 0 16,-21-1-16,0 44 31,0-1-31,0 0 15,0 0-15,-21 21 16,21-20-16,-21-1 0,21 0 0,-21 21 16,21-21-16,0 22 0,0-22 15,0 0-15,0 21 0,0-20 0,0-1 16,0 0-16,0 0 0,0 0 16,0 0-16,0 1 0,-21-1 15,0-21-15,21 21 16,-22-21-16,1 0 0,0 0 15,-21 0-15,21 0 0,-1 0 0,-20 0 16,21 0-16,-21 0 0,20 0 16,-20 0-16,21 0 0,0 0 0,0 0 15,-1 0-15,1 0 16,42 0 0,1 0-1,-1 0-15,21 0 0,-21 0 0,22 0 16,-1 0-16,0 0 0,-21 0 15,22 0-15,-1 0 0,-21 0 0,22-21 16,-22 21-16,0 0 16,0 0-16,0 0 15,0-21 48</inkml:trace>
  <inkml:trace contextRef="#ctx0" brushRef="#br0" timeOffset="83740.27">3365 5567 0,'0'0'0,"22"0"32,-1 0-17,0 0-15,0 0 0,0 0 16,22 0-16,-1 0 0,0 0 15,-21 0-15,22 0 0,-1 0 0,0 0 16,1 0-16,-1 0 0,-21 0 16,22 0-16,-22 0 0,0 0 0,0 0 15,0 0-15,0 0 0,-21-21 16,0 0 15</inkml:trace>
  <inkml:trace contextRef="#ctx0" brushRef="#br0" timeOffset="84136.59">3916 5334 0,'0'0'0,"-21"21"16,21 0-16,0 1 15,0-1-15,0 0 16,0 0-16,21-21 0,0 0 16,0 21-16,0-21 0,0 0 15,1 0-15,-1 0 16,0 0-16,0 0 0,0 0 0,0 0 16,1 0-16,-1 0 0,-21-21 0,-21 21 46,-1 0-46,1 21 16,0 0-16,0 1 0,0-1 0,-22 0 16,22 0-16,0 21 0,0-20 15,0 20-15,0-21 0,-1 21 0,1-20 16,0-1-16,0 0 0,21 0 16,0 0-16,0 0 15,0 1-15</inkml:trace>
  <inkml:trace contextRef="#ctx0" brushRef="#br0" timeOffset="86539.91">4974 5525 0,'42'0'31,"-20"0"-31,-1-22 0,21 1 16,-21 0-16,0 0 15,1 21-15,-1-21 0,0 0 0,0-1 16,0 1-16,0 0 0,1 0 0,-22 0 16,21 0-16,-21-1 15,0 1-15,0 42 32,-21 1-32,-1-1 15,22 0-15,-21 21 0,21-21 16,-21 22-16,21-1 0,0 0 15,0 1-15,-21-1 0,21 0 16,0 1-16,-21-1 0,21 0 0,0 1 16,0-1-16,0-21 0,0 22 15,0-22-15,-21 0 0,21 0 0,-22 0 16,1-21 0,0 0-1,0 0-15,0 0 0,21-21 0,-21 0 16,-1 0-16,1 0 0,0-1 15,0 1-15,0 0 0,0 0 16,21 0-16,-22 0 0,22-1 16,-21 22-1,21 22 1,0-1-16,0 0 16,0 0-16,0 0 0,0 0 0,0 1 15,21-1-15,1 0 0,-1 0 16,0-21-16,0 21 0,0 0 0,22-21 15,-22 0-15,21 22 0,-21-22 16,22 0-16,-1 0 0,0 0 0,1-22 16,20 22-16,-21-21 0,22 0 0,-1 0 15,-20 0-15,20 0 0,-20-1 16,-1 1-16,0 0 0,22-42 16,-43 20-16,0 22 15,0-21-15,-21 21 0,0-1 0,0 1 16,0 0-16,0 0 0,-21 21 15,0-21-15,0 21 0,0 0 16,-22 0-16,22 0 0,0 0 0,-21 21 16,20 0-16,-20 0 0,21 0 15,-21 1-15,20 20 0,1-21 0,-21 21 16,21-20-16,21 20 0,-21 0 16,21-21-16,0 1 0,0-1 0,0 0 15,0 0-15,0 0 16,21-21-16,0 0 0,21 0 15,-21 0-15,1 0 0,20 0 0,0-21 16,-21 0-16,22 0 0,-1 0 16,0-22-16,1 22 0,-22-21 0,21-1 15,-21 1-15,1 0 0,-1-1 16,0 1-16,0 0 0,-21-1 0,21 1 16,-21 21-16,0 0 0,0-22 15,0 22-15,0 0 0,0 0 16,-21 21-1,0 21-15,21 0 16,-21 0-16,21 1 0,0-1 16,-21 0-16,21 21 0,-22 1 15,22-1-15,0 0 0,0-21 0,0 22 16,0-1-16,0 0 0,0-20 0,0 20 16,0-21-16,0 0 0,0 0 15,0 1-15,22-1 0,-1-21 0,0 0 16,0 0-16,0 0 0,0 0 15,22 0-15,-22 0 0,0 0 16,21-21-16,-20-1 0,-1 1 0,0 0 16,0 0-16,0 0 0,0-22 15,1 22-15,-1-21 0,0 21 0,-21 0 16,0-1-16,0 1 0,0 0 16,0 0-16,0 0 15,-21 42 16,0-21-31,21 21 0,-22 0 16,22 22-16,0-22 0,0 0 0,-21 0 16,21 0-16,0 22 0,0-22 15,0 0-15,0 0 0,0 0 16,0 0-16,21-21 0,1 22 16,-1-22-16,21 0 15,-21 0-15,22 0 0,-22-22 16,21 22-16,0-21 0,1 0 15,-22 0-15,21 0 0,-21 0 0,1-1 16,-1-20-16,0 21 0,0-21 0,0 20 16,0 1-16,-21 0 0,22 0 15,-22 0-15,0 0 16,-22 21 0,22 21-16,-21 0 15,21 0-15,0 0 0,0 0 16,-21 1-16,21-1 0,-21 21 0,21-21 15,0 0-15,0 1 0,-21-1 16,21 0-16,-21 0 0,21 0 16,0 0-16,0 1 15,0-44 17,0 1-32,0 0 0,0 0 15,0-21-15,21 20 0,0 1 16,0-21-16,0 21 0,0-22 0,1 22 15,20 0-15,-21-21 0,0 21 16,22 21-16,-22-22 0,0 1 0,21 21 16,-21 0-16,1 0 0,-1 0 15,0 21 1,-21 1-16,0-1 0,0 0 0,0 0 16,0 21-16,0-20 0,0-1 15,0 21-15,0-21 0,0 0 0,0 22 16,0-22-16,0 0 0,0 0 0,0 0 15,21 1-15,0-22 16,0 21-16,1-21 0,-1 0 0,0 0 16,0 0-16,0-21 0,0 21 15,1-22-15,-1 1 0,0 0 0,0 0 16,0-21-16,0-1 0,1 22 16,-1-21-16,0-1 0,0 1 15,0 0-15,0-1 0,1 1 0,-22 0 16,0 21-16,21-1 0,-21-20 15,21 42-15,-21-21 0,0 0 0,0 0 16,-21 42 15,0-21-31,21 21 0,-22 21 0,22-21 16,0 1-16,-21 20 0,21-21 16,-21 21-16,21 1 0,-21-1 0,21 0 15,0-20-15,0 20 0,0 0 0,0-21 16,0 1-16,0 20 0,0-21 15,0 0-15,21 0 0,0-21 16,0 0 0,22 0-16,-22 0 0,0 0 0,0 0 15,0 0-15,22-21 0,-22 0 0,0 0 16,0 0-16,22 0 16,-22-1-16,0-20 0,0 0 0,0 21 15,0-22-15,1 22 0,-1-21 0,0 21 16,-21-1-16,0 44 31,0-1-31,0 0 0,0 0 16,0 0-16,-21 0 0,21 1 0,0 20 15,0-21-15,0 0 16,0 0-16,0 1 0,0-1 16,21-21-16,0 21 15,0-21-15,0 0 0,1 0 16,-1 0-16,0-21 0,0 21 0,-21-21 15,21-1-15,0 1 0,-21 0 16,22 0-16,-22 0 0</inkml:trace>
  <inkml:trace contextRef="#ctx0" brushRef="#br0" timeOffset="86727.17">8255 5271 0,'0'0'0,"0"-22"0,-21 22 16,0 0-16,-1 0 15,1 0 17,21 22-17,-21-22 1,0 0 0,0 0-16</inkml:trace>
  <inkml:trace contextRef="#ctx0" brushRef="#br0" timeOffset="86920.14">7281 5482 0,'0'0'0,"-21"0"0,21 21 16,21-21-1,0 0 1,22 0-16,-22 0 0,0 0 15,21 0-15,-20-21 0,-1 21 16,21 0-16,-21 0 0,22-21 0</inkml:trace>
  <inkml:trace contextRef="#ctx0" brushRef="#br0" timeOffset="88391.94">8213 5800 0,'0'21'16,"21"-21"0,0 0-16,0 0 15,0-21-15,0 0 0,1 21 0,-1-22 16,0 1-16,0 0 15,0 0-15,0 0 0,22 0 0,-22-1 16,0-20-16,0 21 0,0 0 0,1-22 0,-1 22 16,-21-21-16,0 21 15,21 0-15,-21-1 0,0-20 0,0 21 16,0 0-16,-21 21 31,0 0-31,-1 0 0,22 21 0,-21 0 16,21 0-16,0 0 0,-21 22 15,0-22-15,0 21 0,21 1 16,-21-1-16,21 0 0,-22 1 0,1-1 16,21 21-16,-21 1 0,0-22 0,0 22 15,21-22-15,-21 22 0,-1-22 16,22 21-16,0 1 0,-21-22 16,21 22-16,-21-1 0,21 1 0,-21-22 15,21 0-15,0 22 0,0-22 0,0-21 16,0 22-16,0-22 0,0 0 15,0 0-15,21-21 0,0 0 0,0 0 16,1 0-16,-1 0 0,0 0 16,21 0-16,-21-21 0,1 0 0,20 0 15,-21-22-15,0 22 0,22-21 0,-22 0 16,0-1-16,0 1 16,0 0-16,-21-1 0,0-20 0,0 20 15,0 1-15,0-21 0,-21 20 0,0 1 16,-21 0-16,20-1 0,-20 1 15,21 21-15,-21 0 0,-1-1 0,22 1 16,0 21-16,-21 0 0,20 0 16,1 0-16,42 0 31,1 0-31,-1 0 0,21 0 16,0-21-16,1 21 0,-1-21 0,0 0 15,22 21-15,-22-21 0,22-1 16,-22 22-16,22-21 0,-22 0 0,0 0 15,1 0-15,-1 0 0,-21-1 0,0 1 16,0 0-16,1 0 16,-1 21-16,-21-21 0,0 0 0,21 21 15,-21-22-15,-21 22 32,0 0-32,-1 22 15,22-1-15,-21 0 0,21 0 16,0 0-16,0 0 0,0 1 0,0-1 15,0 0-15,0 0 0,0 0 16,0 0-16,21-21 0,1 22 16,-1-22-16,0 0 0,0 0 0,0 0 15,22 0-15,-22-22 16,0 1-16,0 21 0,21-21 0,-20 0 16,-1 0-16,0 21 0,-21-21 15,21-1-15,0 1 0,-21 0 0,21 21 16,-21-21-16,0 0 15,0 0-15,0 42 47,0 0-47,0 0 0,0 0 16,0 22-16,0-22 0,0 21 16,-21 0-16,21 1 0,0-1 0,-21 0 15,21 1-15,0 20 0,-21-20 16,21-1-16,0 0 0,0 1 15,0-1-15,0 21 0,-21-20 0,21 20 16,0 1-16,0-1 0,-21-20 0,21 20 16,0-21-16,0 22 0,-22-22 0,22 1 15,-21-1-15,21 0 16,0 1-16,0-22 0,-21 0 0,21 0 0,0 0 16,-21-21-1,21-21-15,-21 21 16,21-21-16,0-21 0,0 20 15,0-20-15,0 0 0,-21-1 0,21-20 16,0-1-16,0 1 0,0-22 16,0 22-16,0-1 0,0 1 0,0-1 15,0 22-15,0-22 0,21 22 0,-21 0 16,21-1-16,0 22 0,0-21 16,-21 21-16,21-22 0,1 22 0,-1 0 15,21 0-15,-21 0 0,0 0 16,1-1-16,20 1 0,0 0 15,-21 0-15</inkml:trace>
  <inkml:trace contextRef="#ctx0" brushRef="#br0" timeOffset="88839.75">10753 5292 0,'0'0'0,"0"-85"31,0 64-31,0 0 16,0 42 15,0 0-31,0 0 0,0 0 16,0 22-16,-22-22 0,1 21 0,21-21 16,-21 22-16,0-1 0,0 0 0,21 1 15,-21-22-15,-1 21 0,22-21 16,0 22-16,-21-22 0,21 0 0,-21-21 15,21 21-15,21-42 47,0 0-47,1 0 16,-1 0-16,0-22 0,0 22 0</inkml:trace>
  <inkml:trace contextRef="#ctx0" brushRef="#br0" timeOffset="89307.49">11028 5144 0,'0'0'16,"0"-22"0,0 44-16,0-1 15,0 0-15,0 0 0,-21 0 0,21 22 0,-22-22 16,22 21-16,-21 0 0,21-20 16,0 20-16,-21 0 0,0-21 15,21 22-15,0-22 0,-21 21 0,0-21 16,21 1-16,-22-1 0,22 0 15,-21 0-15,21 0 0,0-42 32,0 0-17,0 0-15,0 0 0,21-22 16,1 22-16,-1 0 0,-21-21 16,21 20-16,0 1 0,0-21 15,22 21-15,-22 0 0,0 21 0,21-22 16,-21 1-16,22 21 0,-22 0 0,0 0 15,21 0-15,-20 0 0,-1 0 16,0 0-16,0 21 0,0 1 16,-21-1-16,0 0 0,0 0 0,0 21 15,0-20-15,0-1 0,0 21 16,0-21-16,0 0 0,-21 1 0,21-1 16,0 0-16,-21 0 0,0-21 15,21 21-15,-21-21 0,21 21 16,21-42 31,0 21-47,-21-21 0,21 0 0</inkml:trace>
  <inkml:trace contextRef="#ctx0" brushRef="#br0" timeOffset="89711.26">11557 5525 0,'0'21'16,"21"-21"0,0 0-16,0 0 15,1 0-15,-1 0 16,0 0-16,0-21 0,0 21 16,-21-22-16,21 22 0,1-21 15,-1 21-15,0-21 0,-21 0 16,21 0-16,-21 0 0,0-1 15,0 1 1,-21 21-16,0 0 0,0 0 16,-1 0-16,1 21 0,0 1 15,0-1-15,0 0 0,0 21 0,-1-21 16,1 1-16,0 20 0,21-21 0,0 0 16,0 22-16,0-22 0,0 0 15,0 0-15,0 0 0,0 0 16,0 1-16,21-22 15,0 0-15,1 0 0,20 0 0,-21 0 16,0 0-16,22 0 0,-22-22 16,21 22-16,-21-21 0,22 0 0,-22 21 15,21-21-15,-21 0 0,0 0 0,1-1 16,-22 1-16</inkml:trace>
  <inkml:trace contextRef="#ctx0" brushRef="#br0" timeOffset="89963.11">10456 5398 0,'0'0'0,"-21"0"0,42 0 31,0 0-31,1 0 0,20 0 16,-21-22-16,21 22 0,1-21 0,-1 21 16,0 0-16,22 0 0,-22-21 15,1 21-15,-1 0 0,0-21 16,-21 0-16,22 21 0,-22-21 0</inkml:trace>
  <inkml:trace contextRef="#ctx0" brushRef="#br0" timeOffset="90739.67">13039 5398 0,'0'0'0,"0"-22"31,21 22-31,0 0 0,-21-21 16,21 21-16,0 0 0,0-21 16,1 0-16,-1 21 0,0-21 0,21 0 15,-21 21-15,22-22 0,-22 1 16,0 0-16,0 21 0,-21-21 0,0 0 15,0 0-15,-21 21 16,0 0-16,-21 0 16,20 0-16,1 0 0,-21 0 15,21 0-15,-22 21 0,22 0 0,-21-21 16,21 21-16,0 0 0,-1 0 16,1 1-16,21-1 15,0 0-15,0 0 0,0 0 0,21 0 16,1 1-16,-1-1 0,21-21 15,-21 21-15,22 0 0,-1 0 0,0 0 16,1 1-16,-1-1 0,-21 0 0,21 0 16,-20 0-16,-1 0 0,0 1 15,-21-1-15,0 0 0,0 0 0,0 0 16,-21-21-16,-22 21 0,1 1 16,21-22-16,-43 0 0,22 0 0,0 0 15,-22 0-15,22 0 0,0 0 16,-1 0-16,22-22 0,-21 1 15,21 0-15,-1 0 0,1 0 0,21 0 16,0-1-16,0-20 0,0 21 16,0 0-16,0 0 0,0-1 15,21 22-15,1 0 16,-1 0-16,0 0 0,0 0 16,21 0-16,-20-21 0,20 21 0,0 0 15,1 0-15</inkml:trace>
  <inkml:trace contextRef="#ctx0" brushRef="#br0" timeOffset="91023.51">13843 5122 0,'0'0'0,"0"-21"0,0-42 31,0 84-15,0 21-1,-21-21-15,21 22 0,0-22 0,-21 21 16,21 1-16,0-1 0,0-21 16,-22 21-16,1 1 0,21-22 15,-21 21-15,21-21 0,-21 1 0,21-1 16,0 0-16,0 0 0,0 0 16,0 0-16,21-21 31,-21-21-31,21 21 0,0-21 0,-21 0 15,0 0-15</inkml:trace>
  <inkml:trace contextRef="#ctx0" brushRef="#br0" timeOffset="91207.4">13589 5419 0,'0'0'0,"-21"0"0,0 0 15,42 0 16,0 0-31,0 0 16,21 0-16,-20 0 0,20 0 16,0 0-16,1 0 0,-1 0 0,0-21 15,1 21-15,-1 0 0,-21 0 0,21 0 16</inkml:trace>
  <inkml:trace contextRef="#ctx0" brushRef="#br0" timeOffset="91792.07">14520 5525 0,'0'0'0,"21"0"0,-21-22 16,22 1-16,-1 21 0,-21-21 0,21 0 15,-21 0-15,0 0 0,0-1 16,0 1-16,0-21 0,0 21 0,0 0 15,0-1-15,0 1 0,-21 0 16,0 21-16,-1 0 0,1 0 16,0 0-16,-21 0 0,21 0 15,-1 21-15,-20 0 0,0 1 16,21-1-16,-22 0 0,1 0 0,21 21 16,-22-20-16,22 20 0,0 0 15,0-21-15,0 22 0,21-22 0,0 21 16,0-21-16,0 1 0,0-1 15,0 0-15,21-21 0,0 21 0,0-21 16,22 0-16,-22 0 0,21 0 16,-21 0-16,22-21 0,-1 0 0,-21 21 15,21-21-15,-20-22 0,-1 22 0,21 0 16,-21-21-16,0 20 0,1 1 16,-1-21-16,0 21 0,0-22 0,-21 22 15,0 0-15,0-21 16,0 21-16,0-1 0,0 44 31,0-1-15,0 0-16,-21 21 0,21-21 0,0 1 15,0 20-15,0-21 0,0 0 16,0 22-16,0-22 0,0 0 0,0 0 16,0 0-16,0 0 0,0 1 15,21-1-15,0-21 16,0 0-16,1 0 0,-1 0 15,-21-21-15,21-1 0,0 1 0,0 0 16,0 0-16,1 0 0</inkml:trace>
  <inkml:trace contextRef="#ctx0" brushRef="#br0" timeOffset="92667.57">15049 5017 0,'0'0'0,"0"-22"0,0 1 31,0 42-15,0 1-16,-21 20 0,21-21 16,0 21-16,0 1 0,-21-22 0,21 21 15,-21 1-15,21-1 0,-21-21 16,21 21-16,-21-20 0,21 20 16,0-21-16,0 0 0,0 0 0,0 1 15,0-1-15,0 0 0,0 0 16,21-21-16,0 0 15,0 0-15,0 0 16,0 0-16,1-21 0,-1 0 16,0 0-16,0-1 0,0 1 0,22 0 15,-22-21-15,0 21 0,0-1 16,0 1-16,-21 0 0,21 0 16,1 21-16,-22-21 0,0 42 15,0 0 1,-22 0-1,22 0-15,-21 1 0,21-1 0,-21 0 16,21 0-16,0 0 0,0 0 0,0 1 16,0-1-16,0 0 0,0 0 15,0 0-15,0 0 0,21-21 16,0 0-16,1 22 0,-1-22 16,0 0-16,0 0 0,0 0 0,0 0 15,22-22-15,-22 1 0,0 21 16,0-21-16,0 0 0,22 0 0,-22 0 15,0-22-15,0 22 0,0 0 0,1-21 16,-1 20-16,0 1 0,0 0 16,0-21-16,0 21 15,1 21-15,-22-22 16,21 22-16,-21 22 31,0-1-15,0-42 31,0-1-32,-21 1-15,-1 21 32,1 0-32,0 0 15,0 0 1,21 21-16,-21 1 0,0-1 15,21 21-15,-22-21 0,22 0 0,-21 1 16,21 20-16,-21-21 0,21 0 16,0 22-16,0-22 0,0 0 0,0 0 15,0 0-15,0 0 0,0 1 16,21-22-16,0 0 0,1 0 16,-1 0-16,21 0 0,-21 0 15,0-22-15,22 22 0,-1-21 0,-21 0 16,0 0-16,1 0 0,20 0 0,-21-1 15,0-20-15,0 21 16,-21-21-16,22 20 0,-22 1 0</inkml:trace>
  <inkml:trace contextRef="#ctx0" brushRef="#br0" timeOffset="92887.44">15706 4826 0,'-43'21'15,"43"0"1,0 1 15,-21-22-15,0 0-16</inkml:trace>
  <inkml:trace contextRef="#ctx0" brushRef="#br0" timeOffset="93095.32">14732 5165 0,'0'21'31,"21"-21"-31,0 0 0,0 0 0,1 0 16,-1 0-16,0 0 0,21-21 0,-21 21 15,22 0-15,-22 0 0,0-21 16,0 21-16,22 0 0,-22 0 0,0-22 16</inkml:trace>
  <inkml:trace contextRef="#ctx0" brushRef="#br0" timeOffset="93895.87">16764 5207 0,'21'0'32,"0"0"-32,0 0 15,1 0 1,20-21-16,-21 21 0,21-21 0,1 21 16,-1-21-16,0-1 0,22 22 15,-22-21-15,1 0 0,-1 0 0,0 21 16,-21-21-16,1 0 0,-1-1 0,-21 1 15,0 0-15,-21 21 16,-22 0-16,22 0 0,-21 0 0,-22 0 16,22 0-16,0 0 0,-1 21 15,1 0-15,0 1 0,20-1 0,-20 0 16,21 0-16,0 21 0,0-20 16,21-1-16,-22 0 0,22 21 0,0-21 15,0 1-15,0-1 16,0 0-16,22-21 0,-1 21 0,0-21 15,0 0-15,21 0 0,-20 0 16,20 0-16,0 0 0,-21 0 0,22 0 16,-1 0-16,-21 0 0,22 0 0,-22 0 15,-21-21-15,-43 21 16,22 0 0,-21 0-16,0 0 0,20 0 15,-20 0-15,0 0 0,-1 21 0,22 0 16,-21 0-16,21 1 0,0-1 15,-1 0-15,1 0 0,21 0 0,0 0 16,0 1-16,-21 20 0,21-21 16,0 0-16,0 0 0,0 1 15,21-1-15,-21 0 0,21-21 0,22 21 16,-22-21-16,0 0 0,21 0 16,1 0-16,-1 0 0,22 0 0,-1-21 15,1 0-15,-1 0 0,1-1 16,-1-20-16,1 21 0,-1-21 0,-21 20 15,22-20-15</inkml:trace>
  <inkml:trace contextRef="#ctx0" brushRef="#br0" timeOffset="94175.7">17949 4868 0,'0'0'0,"0"-21"16,0 0-16,-21 21 15,0 0-15,21 21 16,-21-21-16,0 43 0,21-22 0,-22 21 15,1 0-15,21 1 0,-21-1 0,0 22 16,0-22-16,21 0 0,0 1 16,-21 20-16,-1-21 0,22 1 0,0-22 15,0 21-15,0 1 0,0-22 16,0 21-16,0-21 0,0 0 0,0 1 16,0-1-16,22-21 31,-1 0-16,0-21-15,0-1 0,0 1 16,-21 0-16,21 0 0,1 0 0,-1 21 16</inkml:trace>
  <inkml:trace contextRef="#ctx0" brushRef="#br0" timeOffset="94539.5">17970 5461 0,'22'21'16,"-1"-21"-1,0 0 1,0 0-16,0 0 16,0-21-16,1 21 0,-1 0 0,0-21 15,0 0-15,0 21 0,0-21 0,1 21 16,-1-22-16,-21 1 0,21 21 16,-21-21-16,0 0 0,-42 21 15,20 0 1,1 0-16,0 0 0,0 0 0,0 0 15,0 21-15,-1 0 0,1 0 16,0 1-16,0-1 0,0 0 0,21 0 16,0 21-16,0-20 0,0-1 15,0 0-15,0 0 0,0 0 16,0 0-16,21 1 0,0-22 0,0 21 16,0-21-16,1 0 0,20 0 15,-21 0-15,21 0 0,1 0 0,-1 0 16,-21-21-16,22-1 0,-1 22 15,0-21-15,1 0 0,-1 0 0,-21-21 16,21 20-16,-20 1 0</inkml:trace>
  <inkml:trace contextRef="#ctx0" brushRef="#br0" timeOffset="95216.12">18732 5313 0,'0'0'0,"0"-21"16,-21 42 15,0 0-31,0 0 16,21 0-16,0 1 0,-21-1 15,21 0-15,-21 0 0,21 21 16,-22-20-16,22-1 0,0 0 0,0 0 16,0 0-16,-21 0 0,21 1 15,0-1-15,-21-21 0,21 21 0,0-42 47,0 0-47,0-1 16,0-20-16,21 21 0,-21 0 15,21 0-15,1-1 0,-22-20 16,21 21-16,0 0 0,0 0 16,0-1-16,0 1 0,1 0 0,-1 0 15,0 21-15,0 0 0,0-21 16,0 21-16,1 0 0,-1 0 0,0 0 16,0 21-16,-21 0 0,21-21 0,-21 21 15,0 0-15,21 1 0,-21-1 16,0 0-16,0 0 0,0 0 0,0 0 15,0 1-15,0-1 0,0 0 16,0 0-16,0 0 0,0 0 16,-21-21 15,21-21-15,0 0-16,0 0 0,0 0 15,0 0-15,0-1 0,0 1 16,0 0-16,21-21 0,1 21 15,-1-1-15,0 1 0,0-21 0,0 21 16,22 0-16,-22 21 0,0-22 16,21 22-16,-21 0 0,22 0 0,-22 0 15,0 0-15,0 22 0,0-1 16,1 0-16,-22 0 0,21 0 0,-21 0 16,0 22-16,0-22 0,0 0 15,0 21-15,0-20 0,-21-1 16,-1 0-16,22 0 0,-21 0 0,0 0 15,21 1 1,0-44 15,0 1-31,21 0 16,-21 0-16,43 0 0,-22 0 0</inkml:trace>
  <inkml:trace contextRef="#ctx0" brushRef="#br0" timeOffset="96028.13">19621 5440 0,'0'0'0,"0"21"15,22-21 17,-1 0-32,0 0 0,21 0 15,-21 0-15,1-21 0,20 21 0,-21-21 16,21 0-16,-20-1 0,-1 22 15,0-21-15,-21 0 0,0 0 0,0 0 16,0 0-16,0-1 0,0 1 16,-21 21-1,0 0-15,-1 0 0,1 0 0,-21 0 16,21 21-16,0 1 0,-1-1 16,-20 0-16,42 21 0,-21-21 0,0 1 15,21 20-15,-21-21 0,21 0 16,0 22-16,0-22 0,0 0 0,0 0 15,0 21-15,21-20 0,0-22 16,21 21-16,-21 0 0,22-21 0,-22 0 16,21 0-16,1 0 0,-1 0 15,-21 0-15,21-21 0,1 21 0,-1-21 16,-21-1-16,22-20 0,-1 21 16,-21 0-16,21 0 0,-20-22 0,-1 22 15,0-21-15,0 21 0,0-1 16,-21 1-16,0 0 15,0 42 1,-21 0 0,0-21-16,21 22 0,0-1 0,-21 21 15,0-21-15,-1 0 0,22 1 16,-21-1-16,21 0 0,-21 21 0,21-21 16,-21 1-16,21-1 0,-21-21 15,21 21-15,0 0 16,-21-21-16,21-21 31,0 0-31,0 0 16,0-1-16,21-20 0,0 21 15,-21 0-15,21-22 0,21 22 0,-20 0 16,-1-21-16,21 21 0,-21-1 16,22 1-16,-1 21 0,-21-21 0,21 21 15,-20 0-15,20 0 0,-21 0 16,0 0-16,0 21 0,1-21 0,-1 21 15,-21 1-15,0-1 0,0 0 0,0 21 16,0-21-16,0 1 0,-21-1 16,-1 21-16,22-21 0,0 0 15,-21 1-15,21-1 0,-21 0 16,21 0-16,21-42 47,0 0-47,1 0 0,-1-1 15,21 1-15,-21 0 0</inkml:trace>
  <inkml:trace contextRef="#ctx0" brushRef="#br0" timeOffset="96307.91">21209 4911 0,'0'0'15,"0"-21"1,-21 42-1,0 0-15,-1 21 0,22 1 16,-21-1-16,21 0 0,-21 1 0,0 20 16,0-21-16,0 22 0,-1-22 15,1 1-15,21-1 0,-21 21 0,21-20 16,-21-22-16,21 21 0,0 1 16,0-22-16,0 0 0,0 0 0,21 0 15,0 0-15,0-21 0,1 0 16,-1 0-16,0 0 0,21 0 0,-21 0 15,1 0-15,20 0 0,-21 0 16,0-21-16,0 0 0,1 0 16,20 0-16,-21-22 0,0 22 0</inkml:trace>
  <inkml:trace contextRef="#ctx0" brushRef="#br0" timeOffset="96548">20722 5228 0,'0'0'0,"0"21"0,42-21 31,-20 0-31,20 0 0,0 0 0,1 0 16,-1 0-16,0 0 16,1 0-16,-1 0 0,0 0 0,1 0 15,-1 0-15,0 0 0,-21 0 16,1 0-16,-1 0 0,0 0 0,-42 0 31,0 0-31,-1 0 16</inkml:trace>
  <inkml:trace contextRef="#ctx0" brushRef="#br0" timeOffset="97964.16">3238 7027 0,'22'0'31,"-22"-21"-31,21 21 0,0-21 0,-21 0 16,21 0-16,0 0 0,-21-1 16,21 1-16,-21 0 0,0 0 0,0 0 15,0 0-15,0-22 0,-21 22 16,0 0-16,-21 0 0,21 0 0,-1 21 16,1 0-16,-21 0 0,21 0 15,0 0-15,-22 0 0,22 21 0,0 0 16,-21 0-16,20 0 0,1 0 15,0 22-15,0-22 0,0 21 0,0 1 16,-1-22-16,22 21 0,0 0 16,0-20-16,0 20 0,0-21 15,0 0-15,22 22 0,-1-43 0,0 21 16,21-21-16,-21 0 0,1 0 16,20 0-16,0-21 0,-21 21 0,22-22 15,-22 1-15,21 0 0,1 0 16,-22-21-16,21 20 0,-21 1 0,0 0 15,1-21-15,-1 21 0,-21-1 16,0 1-16,0-21 0,0 21 16,0 0-16,0-1 0,-21 22 31,21 22-31,0-1 16,0 0-16,0 0 0,0 21 15,0-20-15,21-1 0,-21 0 16,21 0-16,0 0 0,0 0 0,0-21 15,1 22-15,-1-22 0,21 21 0,-21-21 16,0 0-16,22 0 0,-22 0 16,21-21-16,1-1 0,-22 22 0,0-21 15,21 0-15,-21 0 0,1 0 16,-1 0-16,-21-1 0,0 1 0,0 0 16,0 0-16,0 0 0,0 0 15,0-1-15,0 1 16,-21 21-16,-1 0 0,1 21 15,21 1-15,-21-1 16,21 0-16,0 0 0,0 21 0,-21-20 16,21 20-16,-21-21 0,21 21 15,-21-20-15,21 20 0,0-21 0,0 0 16,-22 0-16,22 1 0,0-1 16,0-42-1,0-1 1,0 1-16,22 21 0,-1-42 0,0 21 15,-21 0-15,21-1 0,0-20 16,0 21-16,1-21 0,-1 20 16,0 1-16,0-21 0,21 21 0,-20 0 15,-1-1-15,0 22 0,21 0 16,-21 0-16,1 22 0,-1-1 16,0 0-16,-21 0 0,21 0 15,-21 0-15,0 1 0,0-1 0,21 21 16,-21-21-16,0 0 0,21 1 0,-21-1 15,0 0-15,0 0 0,0 0 16,0 0-16,0 1 0,22-22 16,-1 0-1,0 0-15,0 0 16,-21-22-16,42 1 0,-20 0 0</inkml:trace>
  <inkml:trace contextRef="#ctx0" brushRef="#br0" timeOffset="98464.04">4995 6879 0,'0'0'15,"0"-21"-15,0 0 0,0 0 0,0 0 16,-21 21 0,21-22-16,-21 22 0,0 0 0,0 0 15,-1 0-15,1 22 0,-21-22 16,21 21-16,-22 0 0,22 0 15,-21 21-15,0-20 0,20 20 0,-20-21 16,21 0-16,0 22 0,0-22 16,21 21-16,0-21 0,0 0 0,0 1 15,0-1-15,21-21 0,0 0 16,0 0-16,0 0 0,0 0 16,1 0-16,20-21 0,-21-1 0,0 1 15,22 0-15,-22 0 0,21-21 16,-21 20-16,0-20 0,1 21 0,-1-21 15,0-1-15,0 1 0,0 0 0,0-22 16,-21 22-16,0-22 0,22 22 16,-22 0-16,21-1 0,-21 1 15,0 0-15,0 20 0,0 44 32,0-1-32,-21 21 0,21 0 15,-22 1-15,22 20 0,0-20 0,0-1 16,0 21-16,0-20 0,0-1 0,0 0 15,0 1-15,0-22 0,0 21 16,22-21-16,-1 1 0,-21-1 0,21 0 16,0 0-16,0 0 0,0-21 15,22 0-15,-1 0 0,0 0 16,1 0-16,-1-21 0,22 0 0</inkml:trace>
  <inkml:trace contextRef="#ctx0" brushRef="#br0" timeOffset="100280.11">6413 6773 0,'0'0'15,"0"-21"-15,0 0 0,0 0 0,0 0 16,0 0-16,22-1 0,-22 44 47,0-1-47,0 0 0,0 21 0,0-21 15,0 22-15,0-22 0,0 0 16,0 21-16,0-20 0,0 20 0,0-21 16,-22 0-16,22 0 0,0 1 15,-21-22-15,42 0 31,1-22-15,-1 1-16,0 0 0,-21 0 16,21 0-16,0 0 0,0-1 0,1 1 15,-1 0-15,0 0 0,0 0 16,0 21-16,0-21 0,1 21 16,-22 21-1,21-21-15,-21 21 0,0 0 0,21 0 16,-21 0-16,0 1 0,0-1 15,0 0-15,0 0 0,0 0 0,21 0 16,0 1-16,0-22 16,1 21-16,-1-21 15,0 0-15,0 0 0,0 0 0,0 0 16,1-21-16,20-1 0,-21 22 16,0-21-16,0 0 0,1 0 0,-1-21 15,0 20-15,-21 1 0,0-21 0,21 21 16,-21-22-16,0 22 15,0 0-15,0-21 0,0 21 16,0-1-16,0 44 31,0-1-31,0 0 0,0 0 16,0 21-16,0-20 0,0-1 16,-21 21-16,21-21 0,0 22 0,0-22 15,0 0-15,0 0 0,0 0 16,0 0-16,21 1 0,0-1 0,0-21 15,1 21-15,-1-21 0,0 0 16,0 0-16,0 0 16,0 0-16,1-21 0,-1 0 0,0 21 15,0-22-15,0 1 0,0-21 16,22 21-16,-22 0 0,0-22 0,-21 22 16,21 0-16,-21-21 0,0 20 0,0 1 15,0 0-15,0 0 0,-21 21 16,0 0-16,0 0 0,0 0 15,-1 21 1,22 0-16,0 0 0,0 1 16,0-1-16,22 0 0,-1 0 15,0 0-15,0 0 0,0 1 16,0-22-16,1 21 0,-1 0 16,-21 0-16,21 0 0,0-21 0,0 21 15,-21 1-15,21-22 0,1 0 16,-1 0-16,0 0 15,0 0-15,0 0 16,0 0-16,1-22 0,-1 22 0,0-21 16,0 0-16,0 0 0,0 0 15,1 0-15,-1-22 0,0 22 0,-21-21 16,21 21-16,0-22 0,-21 22 16,0 0-16,0-21 0,21 42 0,-21-22 15,0 1-15,22 21 0,-22 21 31,0 1-31,0-1 0,0 0 0,0 0 16,0 21-16,0-20 0,-22-1 16,22 21-16,-21-21 0,21 22 0,0-22 15,0 0-15,0 0 0,0 0 0,0 0 16,0 1-16,0-1 16,21 0-16,1-21 0,-1 0 0,0 0 15,0 0-15,0 0 0,0 0 16,1 0-16,20-21 0,-21 0 0,21 21 15,-20-22-15,-1 1 0,0 0 0,21-21 16,-21 21-16,1-22 16,-1 22-16,0-21 0,0-1 0,0 1 15,22-64-15,-43 43 16,0 20-16,21 1 0,-21 0 0,0 21 16,0-22-16,0 22 0,0 0 0,0 0 15,-21 42 1,-1 0-1,22 0-15,0 22 0,-21-1 16,21 0-16,-21 1 0,21-1 16,0 0-16,0 1 0,0-1 0,0 0 0,0 1 15,0-22-15,0 21 16,0 0-16,0-20 0,0-1 0,0 0 16,21 0-16,0 0 0,-21 0 15,22 1-15,-1-22 0,0 0 0,21 0 16,-21 0-16,22 0 0,-22 0 0,21 0 15,1 0-15,-1-22 0,0 1 16,-21 21-16,22-21 0,-1 0 0,-21-21 16,22 20-16,-22 1 0,0 0 15,0-21-15,0 21 0,-21-22 0,21 22 16,-21 0-16,0 0 0,0 0 0,0-1 16,-21 22-1,0 0-15,0 22 0,0-1 16,0 0-16,-1 0 0,22 0 0,0 0 15,-21 1-15,21 20 0,-21-21 16,21 0-16,0 0 0,0 22 0,0-22 16,0 0-16,0 0 15,21 0-15,0-21 0,1 0 0,-1 22 16,0-22-16,0 0 0,0 0 0,0 0 16,1 0-16,20-22 0,-21 22 15,21-21-15,-20 0 0,20 0 0,-21 0 16,0 0-16,0-1 0,1 1 15,-1 0-15,-21 0 0,0 0 0</inkml:trace>
  <inkml:trace contextRef="#ctx0" brushRef="#br0" timeOffset="100528.97">8509 6604 0,'63'0'31,"-41"0"-31,20 0 0,-21-21 16,21 21-16,-20-21 0,20 21 0,0-21 15,1 21-15,-22-22 0,21 1 16,-21 21-16,0-21 0,1 21 0,-22-21 15,0 0-15</inkml:trace>
  <inkml:trace contextRef="#ctx0" brushRef="#br0" timeOffset="100884.01">7789 6392 0,'0'0'0,"0"64"32,21-64-17,1 0-15,-1 0 0,21 0 0,-21 0 16,0-21-16,22 0 0,-22 21 15,0-22-15,0 1 0,-21 0 16,0 0-16,0 0 16,-21 21-1,0 0-15,0 0 16,0 0-16,-1 0 0,1 21 16,21 0-16,0 0 15,0 0-15,21 1 16,1-22-16</inkml:trace>
  <inkml:trace contextRef="#ctx0" brushRef="#br0" timeOffset="101363.5">10689 6477 0,'0'0'0,"0"-21"0,21 21 0,-21-21 15,21 21-15,1 0 0,-1 0 16,0 0-16,0 21 16,0 0-16,0 0 0,1 0 0,-1 1 15,0 20-15,0 0 0,0-21 0,-21 22 16,21-1-16,1-21 0,-22 22 15,0-22-15,21 0 0,-21 21 16,21-21-16,-21 1 0,0-1 16,0 0-16,0 0 15,0-42 17,0 0-32,21 0 15,0-1-15</inkml:trace>
  <inkml:trace contextRef="#ctx0" brushRef="#br0" timeOffset="101632.14">11366 6477 0,'0'0'16,"22"-21"-16,-1 0 0,-21 0 0,0-1 15,-43 22 1,22 22 0,0-1-16,-21 0 0,-1 0 0,1 21 15,21 1-15,-21-1 0,-22 0 16,22 1-16,-1-1 0,1 0 0,0 1 15,-1-1-15,1-21 0,0 22 16,21-22-16,-22 21 0,22-21 0,0 0 16,0 1-16,0-22 0,21 21 0,-22-21 15,44 0 1,-1 0 0,0 0-16,0-21 0,21-1 15,-20 1-15,20 0 0,0 21 16,1-21-16,20 0 0</inkml:trace>
  <inkml:trace contextRef="#ctx0" brushRef="#br0" timeOffset="101987.13">11620 6625 0,'0'0'0,"0"21"47,0 1-47,0-1 0,0 0 15,0 0-15,0 21 0,0-20 16,-21 20-16,21-21 0,-21 21 16,21 1-16,-21-1 0,21 0 0,-21 22 15,0-22-15,21 22 0,-22-1 16,1 22-16,0-22 0,21 1 0,-21-1 16,0 22-16,0-21 0,21-1 0,0 1 15,-22-1-15,1-21 0,0 22 16,21-22-16,0 1 0,-21-1 0,21 0 15,-21 1-15,21-22 0,0 0 0,0-42 32,0 0-17,21-1-15,0-20 0,-21 0 16,21 21-16,0-22 0,1-20 0,-1 20 16,0 1-16,0-21 0,-21-1 15,21 1-15</inkml:trace>
  <inkml:trace contextRef="#ctx0" brushRef="#br0" timeOffset="102300.16">11599 6837 0,'0'0'0,"0"-21"0,0 0 0,0-1 15,0-20-15,0 21 16,21 0-16,-21 0 0,22-1 0,-1 22 16,-21-21-16,21 0 0,21 21 0,-21 0 15,1-21-15,20 21 16,-21 0-16,21 0 0,1 0 0,-22 21 15,21 0-15,-21 0 0,-21 1 16,0-1-16,0 21 0,0-21 0,0 0 16,0 1-16,0-1 0,-21 0 0,-21 0 15,21 0-15,-22 0 0,22 1 16,-21-22-16,0 21 0,20-21 0,1 21 16,-21-21-16,21 0 0,0 0 15,-1 0-15,22-21 31,22 0-15,-1 21-16,0-22 0,0 22 16,0 0-16</inkml:trace>
  <inkml:trace contextRef="#ctx0" brushRef="#br0" timeOffset="102836.88">12594 6689 0,'0'0'16,"0"-21"-16,0-1 0,0 1 0,0 0 16,0 0-16,-21 0 0,0 0 15,21-1-15,-21 1 0,-1 21 16,1 0-16,0 0 16,0 0-16,0 21 0,-22-21 0,22 22 15,0-1-15,0 21 0,-21-21 16,20 22-16,1-22 0,-21 21 0,21-21 15,0 22-15,-1-22 0,22 21 16,0-21-16,0 0 0,0 1 0,0-1 16,0 0-16,22-21 15,-1 0-15,0 0 16,0 0-16,21 0 0,-20 0 0,20 0 16,-21-21-16,21 0 0,-20-1 0,-1 1 15,21-21-15,-21 21 16,0 0-16,1-22 0,-1 1 0,-21 21 15,0-22-15,21 1 0,-21 21 16,0 0-16,0 0 0,0-1 0,0 44 31,-21-1-15,21 0-16,0 0 0,0 0 0,-21 22 16,21-22-16,0 21 0,0-21 15,-22 22-15,22-22 0,0 0 0,0 0 16,0 0-16,0 0 0,0 1 0,22-1 15,-1 0-15,0-21 16,0 0-16,0 0 16,0 0-16,1 0 0,-1 0 0,0-21 15,0 0-15,21-1 0,-20 1 16,-1 0-16,0 0 0</inkml:trace>
  <inkml:trace contextRef="#ctx0" brushRef="#br0" timeOffset="103091.27">13017 6350 0,'0'0'0,"0"-21"0,0-21 32,-21 42-32,21 21 15,-21 0-15,0 0 0,21 21 0,-21 1 16,21-1-16,0-21 16,0 22-16,0-1 0,-21 0 0,21 1 15,0-1-15,0-21 0,0 21 0,-22-20 16,22 20-16,0-21 0,0 0 15,0 0-15,0 1 0,0-1 16,22-21-16,-1 0 16,0 0-16,0 0 15,0 0-15,0 0 0,1-21 0,-1-1 16,0 1-16,0 0 0</inkml:trace>
  <inkml:trace contextRef="#ctx0" brushRef="#br0" timeOffset="103564.02">13504 6287 0,'0'-22'0,"0"44"0,-21-44 31,0 22-31,0 22 16,0-1-16,21 21 0,-22-21 16,22 22-16,0-1 0,-21 0 0,21 22 15,-21-22-15,21 0 0,-21 1 16,21-1-16,0-21 0,0 22 0,0-22 15,-21 0-15,21 21 0,0-21 0,-21-21 16,21 22-16,0-1 16,0-42 15,0-1-31,0 1 16,0 0-16,0 0 0,0 0 0,0-22 15,21 22-15,0-21 0,0 0 16,0 20-16,0-20 0,1 21 0,20 0 15,-21 0-15,21-1 0,-20 1 16,-1 0-16,21 21 0,-21 0 0,0 0 16,1 21-16,-1 0 0,0 1 15,0-1-15,-21 0 0,21 21 16,-21-21-16,0 1 0,0 20 0,0-21 16,0 21-16,0-20 0,-21-1 15,0 0-15,0 0 0,21 0 0,-21-21 16,-1 21-16,1-21 0,21 22 15,-21-22-15,0 0 16,21-22 0,0 1-16,0 0 15</inkml:trace>
  <inkml:trace contextRef="#ctx0" brushRef="#br0" timeOffset="103803.05">12679 6435 0,'0'0'15,"21"0"1,0 0 0,0-21-16,22 21 0,-22 0 0,21 0 15,0 0-15,1-22 0,-1 22 0,0 0 16,-20 0-16,20 0 0,-21 0 15,0 0-15,0 0 0</inkml:trace>
  <inkml:trace contextRef="#ctx0" brushRef="#br0" timeOffset="104952.75">14838 6329 0,'0'0'0,"0"21"0,0 0 15,0 0 1,21-21 15,0 0-31,0 0 0,0 0 0,22 0 16,-22-21-16,21 21 0,1-21 16,-22 21-16,0-21 0,21 21 0,-21 0 15,-21-21-15,0 0 0,0-1 16,-21 22-1,-21 0-15,21 0 0,0 0 16,-22 0-16,22 22 0,-21-1 16,21-21-16,-22 21 0,22 21 0,0-21 15,0 1-15,0 20 16,21-21-16,0 0 0,0 22 0,0-22 16,0 0-16,0 0 0,21-21 15,-21 21-15,21 0 0,21-21 0,-21 0 16,1 0-16,-1 0 0,21 0 0,-21 0 15,0 0-15,1 0 0,-44 0 32,1 0-32,0 0 15,-21 0-15,21 22 0,-22-22 0,22 21 16,-21-21-16,21 21 0,-1 0 16,1 0-16,0 0 0,0 1 0,0 20 15,21-21-15,-21 0 0,21 0 16,0 1-16,0-1 15,21 0-15,0-21 0,0 0 0,0 21 16,0-21-16,1 0 0,20 0 16,-21 0-16,21 0 0,1 0 0,-22 0 15,21 0-15,1 0 0,-1-21 0,0 0 16,-21 21-16,22-21 0,-22-1 16,21 1-16,-21 0 0,1 0 0,-1 0 15,-21 0-15,21-22 0,-21 22 16,21-21-16,-21 21 0,0-1 0,0 1 15,0 0-15,0 0 0,0 42 32,0 0-17,21 0-15,0 1 16,-21 20-16,22-21 0,-1 0 0,0 0 16,0 1-16,0 20 0,0-21 15,1 0-15,20-21 0,-21 21 0,0 1 16,0-22-16,1 21 0,-1-21 15,-21-21 17,0-1-32,21 1 15,-21 0-15,0 0 0,21 0 16</inkml:trace>
  <inkml:trace contextRef="#ctx0" brushRef="#br0" timeOffset="105175.99">15811 6583 0,'0'0'0,"0"-21"16,-21 42-1,0 0 1,0 0-16,0 0 0,0 1 16,-1-1-16,-20 21 0,21-21 0,-21 22 15,-1-22-15,22 21 0,-21-21 0,-1 0 16,22 1-16,-21 20 0,21-21 16,-22 0-16,22 0 0,21 1 15,21-22 1,1 0-16,-1 0 15,21 0-15,-21 0 0,22-22 0,-1 22 16,0-21-16,1 0 0,-1 0 16,0 0-16</inkml:trace>
  <inkml:trace contextRef="#ctx0" brushRef="#br0" timeOffset="105487.72">16044 6668 0,'0'0'0,"0"-22"16,0 44-1,0-1-15,0 0 16,0 0-16,0 0 16,0 0-16,0 22 0,0-22 0,-21 21 15,0 1-15,21-1 0,-21 0 0,0 1 16,21-1-16,-22 21 0,1 1 16,0-1-16,0 22 0,0-21 0,0-1 15,-1 22-15,1-22 0,0 22 16,0-22-16,0 1 0,21-1 0,-21 1 15,-1-22-15,1 1 0,21-1 0,-21-21 16,21 21-16,0-20 16,0-44-1,21-20-15,0 21 16,1 0-16,-1-22 0,0 1 16,0 0-16,0-22 0,0 22 0,1-22 15,-1 1-15</inkml:trace>
  <inkml:trace contextRef="#ctx0" brushRef="#br0" timeOffset="105824.16">16087 6731 0,'0'0'0,"0"-21"0,0 0 16,0 0-16,0-1 0,0 1 0,0 0 16,0 0-16,0 0 15,21 0-15,0 21 0,21 0 16,-21-22-16,22 22 0,-1 0 0,0 0 15,-20 0-15,41 0 0,-42 0 16,22 22-16,-1-1 0,-21 0 0,0 0 16,0 0-16,-21 0 0,0 1 15,0 20-15,0-21 0,-42 0 0,21 22 16,0-22-16,-22 0 0,1 0 0,0 0 16,-1-21-16,1 21 0,0-21 15,-1 0-15,22 0 0,0 22 0,0-22 16,0 0-16,0 0 0,21-22 31,21 22-31,0 0 16,0-21-16,0 0 0,22 21 15,-1-21-15,-21 21 0,21-21 0</inkml:trace>
  <inkml:trace contextRef="#ctx0" brushRef="#br0" timeOffset="106235.62">16722 6731 0,'0'-85'15,"0"64"1,0 0-16,21 0 0,0 0 16,-21 0-16,21 21 0,0-22 0,0 1 15,1 21-15,-1 0 0,0 0 16,0 0-16,0 0 0,0 21 15,1 1-15,-1 20 0,-21-21 16,21 21-16,-21-20 0,0 20 0,0-21 16,0 21-16,0-20 0,0-1 15,-21 0-15,0 0 0,-1 0 0,22 0 16,-21-21-16,21 22 0,-21-22 16,21-22-1,0 1 1,0 0-16,0 0 15,0 0-15,21 0 0,0-22 0,-21 22 16,22-21-16,-1 21 0,-21-22 0,21 22 16,0 0-16,0 0 0,-21 0 15,21-1-15,1 22 0,-1 0 0,0 0 16,0-21-16,0 21 0,0 0 16,1 0-16,-1 0 0,0 21 15</inkml:trace>
  <inkml:trace contextRef="#ctx0" brushRef="#br0" timeOffset="107271.56">17335 6795 0,'-21'21'16,"42"-21"0,1 0-16,-1-21 15,0-1-15,0 22 0,21-21 0,-42 0 16,43 0-16,-43 0 0,21 0 15,0-1-15,0 1 0,-21-21 0,21 21 16,-21 0-16,0-1 16,0 1-16,0 0 0,-21 21 15,0 0-15,0 0 16,0 0-16,0 0 0,-22 0 0,22 21 16,0 0-16,0 1 0,0 20 0,-22-21 15,43 21-15,-21-20 0,0 20 16,21-21-16,0 21 0,0-20 0,0-1 15,0 0-15,0 0 0,0 0 16,0 0-16,21 1 0,0-22 0,0 0 16,1 0-16,20 0 0,-21 0 15,0 0-15,22 0 0,-1 0 0,0 0 16,1-22-16,-1 1 0,21 0 0,1 0 16,-22 0-16,22-22 0,-22 22 15,0-21-15,1 0 0,-22 20 0,21-20 16,-21 0-16,-21 21 15,0-1-15,0 1 0,0 0 0,0 0 16,-21 21-16,0 0 16,0 0-16,0 21 0,0 0 15,-1 0-15,22 1 0,0 20 0,0-21 16,0 0-16,0 0 0,0 22 16,0-22-16,0 0 0,0 0 0,0 0 15,0 1-15,0-1 0,0 0 16,0 0-16,22 0 0,-22-42 47,0 0-32,0 0-15,-22 0 16,22-1-16,0 1 0,-21 21 16,0 0-16,0 0 15,21 21 1,0 1-1,0-1-15,0 0 16,0 0-16,21 0 16,0-21-16,0 0 15,1 0-15,-1 0 0,0 0 16,0 0-16,0 0 0,22 0 0,-1 0 16,21 0-16,-20-21 0,20 0 15,-20 21-15,-1-21 0,0-22 0,1 22 16,-1 0-16,-21-21 0,21 21 15,-42-22-15,22 22 0,-22 0 0,0-21 16,0 20-16,-22 1 16,1 21-16,0 0 0,0 0 0,0 0 15,0 0-15,-1 21 0,1 1 16,21-1-16,-21 0 0,21 0 0,0 21 16,0-20-16,0-1 0,21 21 15,-21-21-15,0 0 0,21 1 16,1-1-16,-22 21 0,21-21 0,-21 0 15,0 1-15,0-1 16,-21-21 0,-1 0-16,1 0 0,0 0 0,0 0 15,0-21-15,0 21 0,-22-22 16,22 22-16,21-21 0,-21 21 16,0-21-16,42 0 15,21 0 1,-21 21-16,1-21 0,20 21 15</inkml:trace>
  <inkml:trace contextRef="#ctx0" brushRef="#br0" timeOffset="107499.91">19029 6583 0,'-21'-21'31,"-1"42"-31,1 0 0,21 0 15,-21-21-15,0 43 0,21-22 16,-21 0-16,21 0 0,0 0 16,-21 0-16,21 1 0,-22-1 0,22 0 15,0 0-15,-21 0 0,42-21 47,1 0-47,-22-21 0,0 0 0,21 0 16</inkml:trace>
  <inkml:trace contextRef="#ctx0" brushRef="#br0" timeOffset="107852.61">19050 6265 0,'0'0'0,"-21"0"0,-43 22 31,64-1-31,0 0 15,0 0-15,0 0 16,21 0 0,1-21-16,-1 0 0,0 0 15,0 0-15,0 0 0,0-21 16,1 21-16,-22-21 0,21 21 16,-21-21-16,0 0 0,0 0 0,0-1 15,0 1-15,-21 21 16,-1 0-16,1 0 0,0 0 15,0 0-15,0 0 0,-22 0 16,22 21-16,0-21 0,0 22 0,21-1 16,-21 21-16,21-21 0,0 0 15,0 1-15,0 20 0,0-21 16,0 0-16,0 0 0,21 1 0,0-1 16,21 0-16</inkml:trace>
  <inkml:trace contextRef="#ctx0" brushRef="#br0" timeOffset="108568.11">19431 6625 0,'0'0'0,"0"-42"32,0 21-32,-21 21 0,0 0 15,-1 0 1,1 0-16,0 0 0,0 21 0,21 0 15,-21 0-15,0 22 16,21-22-16,0 0 0,0 0 0,0 0 16,0 0-16,0 1 0,0-1 15,0 0-15,0 0 16,21-21-16,0 0 0,0 0 31,0-21-31,-21 0 0,0 0 16,0-1-16,0 1 15,21 0-15,-21 0 0,0-21 0,22 20 16,-22-20-16,21 21 0,-21 0 0,21-22 16,0 22-16,0 0 0,0 21 15,1-21-15,20 21 0,-21 0 0,0 0 16,0 0-16,22 0 0,-22 21 16,0-21-16,0 21 0,0 22 0,1-22 15,-1 0-15,0 21 0,-21-21 16,0 22-16,0-22 0,0 0 0,0 21 15,0-20-15,0-1 16,0 0-16,0 0 0,0 0 16,0 0-16,0-42 47,0 0-32,0 0-15,0 0 0,0-22 0,0 22 16,21 0-16,0-21 0,0-1 15,1 1-15,-1 0 0,0 21 0,21-22 16,-21 1-16,22 21 0,-1-22 16,-21 22-16,22 21 0,-1 0 15,0 0-15,1 0 0,-1 0 0,-21 21 16,0 1-16,0-1 0,-21 21 16,0-21-16,0 22 0,0-22 0,0 21 15,0 0-15,-21-20 0,21 20 16,-21-21-16,0 0 0,21 22 0,-21-43 15,21 21-15,-21 0 0,-1-21 16,22 21-16,0-42 31</inkml:trace>
  <inkml:trace contextRef="#ctx0" brushRef="#br2" timeOffset="136507.88">26585 2032 0,'0'0'16,"0"-21"-16,21 0 0,-21 0 15,0-1 1,0 1-16,0 0 16,0 0-16,22 21 15,-22-21 1,0 42 15,0 0-31,0 0 16,0 0-16,-22 1 15,22-1-15,-21 0 0,21 21 0,0-21 16,0 22-16,0-22 0,-21 0 16,0 21-16,21-20 0,-21 20 0,21 0 15,0-21-15,-21 22 0,21-22 16,0 21-16,0-21 0,0 22 0,0-22 15,0 0-15,0 0 0,0 0 16,0 1-16,0-1 0,0 0 16,21-21-16,-21 21 15,21-21-15,0 0 16,0 0-16,0 0 16,-21-21-16,22 21 0,-22-21 15,21 0-15,-21-1 16,21 1-16</inkml:trace>
  <inkml:trace contextRef="#ctx0" brushRef="#br2" timeOffset="136879.85">26374 2328 0,'21'0'31,"0"-21"-31,0 21 0,0 0 16,0 0-16,1 0 0,-1 0 0,0 0 15,0 0-15,0 0 0,0 0 16,1-21 0,-1 21 31,0 0-32</inkml:trace>
  <inkml:trace contextRef="#ctx0" brushRef="#br2" timeOffset="137808.18">27368 2392 0,'0'0'0,"0"-21"0,22 21 15,-22-21-15,21 21 0,-21-22 16,0 1-16,0 0 16,0 0-16,0 0 15,0 0 1,0-1-16,-21 1 15,-1 21-15,1 0 0,0 0 16,0 0-16,0 0 16,0 0-16,-1 21 15,1-21-15,0 22 0,0-1 16,0 0-16,0-21 0,-1 21 16,22 0-16,-21 0 0,0 1 0,21-1 15,0 0-15,-21 0 0,21 0 16,-21 0-16,21 1 0,0-1 0,0 0 15,0 0-15,0 0 16,0 0-16,0 1 0,0-1 16,21-21-16,0 0 15,0 0-15,0 0 0,1 0 16,-1 0-16,0 0 16,0 0-16,0 0 0,0-21 0,1-1 15,-1 22-15,0-21 0,0 0 16,-21 0-16,21 0 0,0-22 0,1 22 15,-22 0-15,21-21 0,-21 21 16,21-1-16,-21-20 0,0 21 0,0 0 16,0-22-16,21 22 0,-21 0 15,0-21-15,0 21 0,21-1 16,-21 1-16,0 0 0,0 0 16,0-21-16,0 20 0,0 1 0,0 0 15,21 0-15,-21 0 16,0 42 15,0 0-15,0 0-16,-21 0 0,21 1 15,0-1-15,-21 0 0,21 0 16,0 0-16,0 0 0,0 1 0,-21-1 16,21 0-16,-21 0 15,21 21-15,0-20 0,0-1 0,0 0 0,0 0 16,0 21-16,0-20 15,0-1-15,0 0 0,0 0 0,0 21 16,0-20-16,0-1 16,0 0-16,0 0 0,0 0 0,21 0 15,0-21-15,0 0 16,0 0-16,1 0 16,-1 0-16,0 0 0,0 0 15,0 0-15,0 0 0,1 0 16,-1-21-16,-21 0 0,21 21 15,-21-21 1,0 0 0</inkml:trace>
  <inkml:trace contextRef="#ctx0" brushRef="#br2" timeOffset="140597.04">26882 2963 0,'0'0'0,"0"-21"16,-22 21-1,22 21 32,-21 1-47,21-1 0,0 0 0,-21 0 16,21 21-16,0-20 0,0 20 15,-21 0-15,21 1 0,-21 20 0,21-21 16,0 1-16,0 20 0,0-20 16,-21-1-16,21 0 0,0 1 0,0-1 15,0-21-15,0 21 0,0-20 16,0-1-16,0 21 0,0-21 16,0 0-16,0 1 0,0-1 31,21-21 0,0 0-15,0 0-16,0-21 0,0 21 15,1 0-15,20 0 0,0 0 16,1 0-16,-1 0 0,0 0 0,1 0 16,20 0-16,-21 0 0,22 0 15,-22 0-15,1 0 0,20 0 16,-21 0-16,1 0 0,-1 0 15,0 0-15,-20 0 0,-1 0 0,0 0 16,0 0-16,0 0 0,-21-22 47,0 1-47,0 0 16,0 0-1,-21 0-15,0 21 0,0 0 16,0-21-16,-1 21 0,1 0 0,0 0 15,-21-22-15,21 22 16,-1 0-16,1 0 0,0 0 0,0 0 16,0 0-16,0 0 15,42 0 17,0 0-32,0 0 0,0 0 15,0 0-15,1 0 0,-1 0 16,0 0-16,0 0 0,0 0 0,22 0 15,-22 0-15,0 22 0,0-22 16,-21 21-16,0 0 16,0 0-1,-21 0-15,0 0 16,0 1-16,-1-22 0,1 21 16,0 0-16,0 21 0,0-21 0,-22 1 15,22-1-15,0 21 0,0-21 16,-21 0-16,20 1 0,1-1 0,0 0 15,0 0-15,0-21 0,21 21 0,-21-21 16,42 0 15,0-21-31,0 0 16,0 21-16,0-21 0,1 0 0,-1-1 16</inkml:trace>
  <inkml:trace contextRef="#ctx0" brushRef="#br2" timeOffset="141004.2">28279 3514 0,'0'0'15,"0"-21"-15,0-1 0,0 1 0,21 21 16,-21-21-16,0 0 15,21 21-15,-21 21 32,0 0-32,-21-21 0,0 21 0,21 1 15,-22 20-15,1-21 0,21 0 16,-21 22-16,0-22 0,0 21 0,0-21 16,21 22-16,-22-22 0,1 0 15,0 0-15,21 21 0,0-20 0,0-1 16,0 0-16,0 0 0,0 0 15,0 0-15,0 1 0,0-1 16,21-21 0,0 0-16,1 0 0,-1 0 15,0 0-15,0 0 16,0 0-16,0 0 0,1-21 0,-1-1 16,0 22-16,-21-21 0,21 21 15,0-21-15,-21 0 0,0 0 0,0 0 16</inkml:trace>
  <inkml:trace contextRef="#ctx0" brushRef="#br2" timeOffset="141276.01">27940 3704 0,'21'0'47,"0"0"-47,22 0 0,-22 0 16,21 0-16,-21 0 0,22 0 15,-22 0-15,21 0 0,-21 0 0,0 0 16,1 0-16,-1 0 0,0 0 47,0 0-32</inkml:trace>
  <inkml:trace contextRef="#ctx0" brushRef="#br2" timeOffset="141836.2">28596 3683 0,'0'0'16,"-21"0"-1,21-21 1,0 0 0,21 21-1,0 0-15,0-21 16,1 21-16,-1 0 15,0 0-15,0 0 0,0 0 16,0 0-16,1 21 0,-1-21 16,0 21-16,-21 0 15,21 0-15,-21 0 0,0 1 0,0-1 16,0 0-16,0 0 16,0 0-16,0 0 0,0 1 0,0-1 15,0 0-15,0 0 16,0 0-1,0-42 32,0 0-47,0 0 0,0 0 16,0-1-16,0 1 16,21 0-16,-21 0 0,21 0 0,1 0 15,-22-1-15,21 22 0,-21-21 16,21 21-16,0-21 0,0 21 15,-21-21 1,21 21 0,1 0-16,-22-21 15,21 21 1,-21-21-16</inkml:trace>
  <inkml:trace contextRef="#ctx0" brushRef="#br2" timeOffset="142812.81">30395 3683 0,'21'-21'31,"1"21"-31,-22-21 0,21 21 16,-21-21-16,21 21 15,-21-22-15,21 22 0,0-21 0,-21 0 16,21 0-16,1 0 0,-1 0 16,0-1-16,-21 1 15,0 0-15,0 0 0,21 21 0,-21-21 16,0 42 15,0 0-15,0 0-16,0 0 15,0 22-15,0-22 0,0 0 0,0 0 16,-21 22-16,21-22 0,0 0 16,-21 21-16,21-21 0,-21 1 0,21-1 15,-22 21-15,22-21 16,-21 0-16,21 1 0,0-1 0,0 0 16,0 0-16,-21 0 15,21 0-15,0 1 0,0-1 16,0 0-1,-21-21 1,0 0 0,0 0-16,-1 0 15,1 0-15,0-21 0,0 21 16,0 0-16,-22-21 0,22 21 16,0 0-16,0 0 0,0 0 15,0-22-15,-1 22 0,1 0 16,42 0 15,22 0-31,-22 0 0,21 0 16,-21 0-16,22 0 0,-1 0 15,-21 0-15,22 22 0,-1-22 16,-21 0-16,21 0 0,-20 0 0,20 0 16,-21 0-16,0 0 0,0 0 15,1 0-15,20 0 0,-21 0 16,0 0-16,0 0 15,-42 0 17,0 0-32,-21 0 15</inkml:trace>
  <inkml:trace contextRef="#ctx0" brushRef="#br2" timeOffset="143952.51">26839 3831 0,'-21'0'31,"0"0"-15,21 21-16,-21-21 0,21 22 16,0-1-16,0 21 0,-21-21 15,21 22-15,-22-1 0,1 0 0,21 1 16,0-1-16,-21 21 0,0-20 15,21-1-15,-21 0 0,21 1 0,0-1 16,-21 0-16,21 1 0,-22-1 16,22 0-16,-21 1 0,21-1 0,0-21 15,-21 22-15,0-1 0,21-21 16,-21 0-16,21 0 0,0 22 16,0-22-16,0 0 0,0 0 15,0 0 1,21-21-16,0 0 15,0 0-15,0 0 0,22 0 16,-22 0-16,21 0 0,-21 0 0,22 0 16,-1 0-16,22 0 0,-22 0 15,0 0-15,22 0 0,-1 0 0,-20 0 16,-1-21-16,0 21 0,1 0 16,-1 0-16,-21-21 0,0 21 0,0 0 15,1-21-15,-22 0 16,0 0-1,-22-1-15,1 22 0,0 0 0,0 0 16,-21 0-16,20-21 0,-20 21 16,21 0-16,-21 0 0,20 0 0,1 0 15,0 0-15,42 0 47,22 0-47,-22 0 0,0 0 16,21 0-16,-21 0 0,22 0 0,-22 0 15,0 0-15,0 21 0,0-21 0,-21 22 16,0-1 0,0 0-16,0 0 0,0 0 15,-21 0-15,0 1 0,0-1 16,-21 0-16,20 0 0,1 0 0,-21 0 16,21 22-16,-22-22 0,22 0 0,0 0 15,0 0-15,0-21 0,21 22 16,0-1-16,21-21 31,0 0-15,0-21-16,0 21 15,1-22-15,20 1 0,-21 21 16</inkml:trace>
  <inkml:trace contextRef="#ctx0" brushRef="#br2" timeOffset="144308.19">28173 4551 0,'-21'0'31,"21"21"-15,-22-21-16,22 21 0,-21 0 0,0 1 15,0-1-15,0 0 0,0 0 16,-1 0-16,1 22 0,0-1 0,0-21 16,0 21-16,0 1 0,-1-22 15,1 21-15,0-21 0,21 1 0,0 20 16,0-21-16,0 0 0,0 0 16,21-21-16,0 22 15,1-22-15,-1 0 0,0 0 16,0 0-16,0 0 0,22 0 0,-22 0 15,0-22-15,21 22 0,-21-21 0,1 0 16,-1 21-16,0-21 16,0 0-16,0 0 0,0-1 0</inkml:trace>
  <inkml:trace contextRef="#ctx0" brushRef="#br2" timeOffset="144548.26">27813 4805 0,'0'0'0,"-21"0"0,0 0 16,-1 0-16,44 0 31,-1 0-15,0 0-16,21 0 0,-21 0 0,22 0 15,-1 0-15,0 0 0,-20 0 16,20 0-16,-21 0 0,0 0 0,0 0 15,22 0-15,-22 0 0,0 0 16,0 0-16,0 0 0,-21-21 16</inkml:trace>
  <inkml:trace contextRef="#ctx0" brushRef="#br2" timeOffset="145031.39">28575 4784 0,'0'0'0,"0"-21"15,0-1 1,0 1-16,21 0 16,0 21-1,0 0-15,1 0 16,-1 0-16,0 0 15,0 0-15,0 0 0,0 21 16,1 0-16,-1 1 16,-21-1-16,0 0 0,21 0 15,-21 0-15,0 0 0,0 1 0,0-1 16,0 0-16,0 0 0,0 0 16,0 0-16,0 1 0,0-1 0,0 0 15,-21-21 1,21-21 15,0 0-31,0-1 16,0 1-16,21 0 0,0 0 0,0 0 15,0 0-15,1-22 16,-1 22-16,0 0 0,0 0 0,21 21 16,-20-21-16,-1 21 0,0-22 15,0 22-15,0 0 0,0 0 16,-21-21-1</inkml:trace>
  <inkml:trace contextRef="#ctx0" brushRef="#br2" timeOffset="145544.21">30459 4572 0,'0'0'0,"0"-21"0,0 42 47,0 0-47,0 22 16,0-22-16,-21 0 0,-1 21 15,1-21-15,21 22 0,-21-1 0,21 0 16,-21-20-16,0 20 0,21-21 16,0 21-16,-21-20 0,21-1 15,0 0-15,-22 0 0,22 0 16,0-42 15,0 0-31,0 0 0</inkml:trace>
  <inkml:trace contextRef="#ctx0" brushRef="#br2" timeOffset="145891.22">30311 4678 0,'0'-21'15,"0"0"-15,0-1 16,21 22-16,0 0 0,-21-21 16,21 21-16,0-21 0,0 21 15,22 0-15,-22 0 0,0 0 0,0 0 16,0 0-16,1 0 0,20 0 16,-21 0-16,0 21 15,-21 0-15,0 1 0,0-1 0,0 0 16,-21 0-16,0 0 15,0 0-15,0 1 0,-22-22 16,22 21-16,-21 0 0,21-21 16,-22 21-16,22-21 0,-21 0 0,21 0 15,-1 0-15,22 21 16,-21-21-16,42 0 31,1 0-31,-1-21 0,0 21 0,0-21 16,0 0-16,0 21 0,1-21 15</inkml:trace>
  <inkml:trace contextRef="#ctx0" brushRef="#br2" timeOffset="146412.21">30924 4530 0,'0'0'0,"0"21"31,0 0-15,0 0-16,0 0 0,-21 1 0,21-1 16,0 21-16,-21-21 0,0 0 15,21 22-15,-21-1 0,21-21 16,0 22-16,0-22 0,-21 0 0,21 21 16,-22-21-16,22 1 0,0-1 15,0 0-15,-21-21 16,0 0-1,21-21 1,0 0 0,0-1-16,0 1 0,0 0 0,0 0 15,21 0-15,0 0 0,1-1 16,-1 1-16,0 0 0,0 0 0,0 0 16,0 21-16,22-21 0,-22 21 15,21 0-15,1 0 0,-22 0 16,21 0-16,-21 0 0,22 0 15,-22 21-15,0-21 0,-21 21 0,0 0 16,0 21-16,0-20 0,0-1 16,0 0-16,0 0 0,0 0 0,-21 0 15,0 1-15,-1-1 0,1 0 16,0 0-16,0-21 0,21 21 0,-21-21 16,0 0-16,21-21 46,21 21-46,0-21 16,0 21-16</inkml:trace>
  <inkml:trace contextRef="#ctx0" brushRef="#br2" timeOffset="147196.2">31538 4741 0,'0'0'0,"21"-21"16,-42 21 15,0 0-31,0 21 0,0 1 16,0-1-16,21 0 0,-22 0 15,1 0-15,0 22 0,0-22 0,0 0 16,21 0-16,0 0 0,0 0 16,0 1-16,0-1 0,0 0 0,0 0 15,21 0 1,0-21-16,0 0 0,0 0 15,1 0-15,-1 0 0,0-21 16,0 0-16,-21 0 16,0 0-16,0-1 0,0-20 15,0 21-15,0 0 0,0-22 16,0 22-16,0 0 0,0 0 0,0 0 16,0 0-16,0-1 15,21 1-15,0 21 16,1-21-16,-1 21 15,21 0-15,-21 0 0,0 0 0,1 0 16,-22 21-16,21 0 16,0-21-16,0 22 0,0-1 0,-21 0 15,0 0-15,0 21 0,0-20 16,0-1-16,0 21 0,0-21 0,0 0 16,0 1-16,0-1 0,0 0 15,0 0-15,0 0 0,0 0 16,0 1-16,0-44 62,0 1-62,0 0 0,0 0 16,0 0-16,0 0 0,0-1 16,0-20-16,0 21 0,0 0 0,21-22 15,1 22-15,-1 0 0,0 0 16,0 0-16,21 0 0,-20 21 0,-1 0 15,0 0-15,21 0 0,-21 0 16,1 0-16,-1 0 0,0 21 16,0 0-16,-21 0 0,0 0 0,0 0 15,0 22-15,0-22 0,0 0 16,-21 0-16,0 22 0,0-22 0,-1 0 16,22 0-16,-21-21 0,21 21 15,-21 0-15,0-21 0,21 22 16,0-44 31,21 1-47,0 0 0,0 0 0,1 0 15,-1 0-15</inkml:trace>
  <inkml:trace contextRef="#ctx0" brushRef="#br2" timeOffset="147607.17">32364 4890 0,'0'21'15,"21"-21"1,0 0-16,0 0 0,0 0 16,1 0-16,-1 0 0,0-21 15,0 21-15,0-22 0,0 1 0,22 21 16,-22-21-16,0 21 0,0-21 15,-21 0-15,0 0 16,-21 21 0,0 0-16,0 0 15,0 0-15,-1 0 0,-20 21 16,21 0-16,-21 0 0,20 21 16,-20-20-16,21-1 0,0 21 15,-22-21-15,43 22 0,-21-22 0,21 0 16,0 21-16,0-21 0,0 1 15,21-1-15,1-21 0,-1 0 16,21 21-16,-21-21 0,22 0 16,-1 0-16,0 0 0,1 0 15,-22 0-15,21-21 0,0 21 0,-20-21 16,-1-1-16,0 1 0,0 21 16,-21-21-16,0 0 0</inkml:trace>
  <inkml:trace contextRef="#ctx0" brushRef="#br2" timeOffset="148851.04">26522 5165 0,'0'0'0,"0"-21"32,0 42-1,0 0-16,0 0-15,0 21 0,0-20 16,0-1-16,0 21 16,-21-21-16,21 22 0,0-1 0,-22 0 15,22 1-15,-21 20 0,0-21 16,21 1-16,0 20 0,0-20 0,-21-1 16,21 0-16,0 1 0,0-22 15,0 21-15,-21-21 0,21 0 0,0 1 16,0-1-16,0 0 0,0 0 15,21-21 17,0 0-17,0 0-15,0 0 16,1 0-16,20 0 0,-21 0 16,0 0-16,22 0 0,-1 0 0,0 0 15,1 0-15,20 0 0,-21 0 0,22 0 16,-22 0-16,22 0 0,-22 0 15,-21 0-15,22 0 0,-22 0 0,0 0 16,-21-21 0,0 0-1,-21 21-15,0-21 0,-1 21 16,1-22-16,0 22 0,0-21 16,0 21-16,21-21 15,42 21 16,-21 0-15,0 0-16,1 0 0,-1 0 0,0 0 16,0 0-16,0 0 0,0 0 15,1 21-15,-22 0 16,0 1-16,0-1 16,-22 0-16,1-21 0,0 21 15,0 0-15,0-21 0,-22 21 0,22 1 16,0-1-16,-21-21 0,21 21 15,-1 0-15,1-21 0,0 0 16,0 21-16,42-21 31,21 0-15,-20-21-16,-1 0 0,0 0 16,21 0-16,-21-1 0</inkml:trace>
  <inkml:trace contextRef="#ctx0" brushRef="#br2" timeOffset="149178.85">27919 5609 0,'0'0'0,"0"-21"0,0 0 0,0 42 31,0 0-15,0 0-16,-21 1 0,-1 20 15,22-21-15,-21 21 0,0 1 0,0-22 16,0 21-16,0 1 0,-1-22 16,1 21-16,21-21 0,-21 0 0,0 1 15,21-1-15,0 0 0,0 0 16,0 0-16,0 0 0,0 1 16,21-22-16,0 0 0,0 0 15,1 0-15,-1 0 0,0 0 16,0 0-16,21 0 0,-20 0 15,-1-22-15,0 1 0,0 21 16,21-21-16,-20 21 0,-1-21 0,0 0 16,-21 0-16</inkml:trace>
  <inkml:trace contextRef="#ctx0" brushRef="#br2" timeOffset="149407.73">27749 5821 0,'0'0'0,"22"0"47,-1 0-31,0 0-16,0 0 0,0 0 0,22 0 16,-22 0-16,0 0 0,0 0 15,21 0-15,-20 0 0,-1 0 0,0 0 16,0 0-16,0 0 0,0 0 0,1 0 15,-1 0-15,0 0 0</inkml:trace>
  <inkml:trace contextRef="#ctx0" brushRef="#br2" timeOffset="149831.49">28448 5821 0,'-21'-21'31,"21"0"-31,0-1 16,0 1-1,21 21-15,0 0 0,0 0 0,0 0 16,1 0-16,-1 0 16,0 0-16,0 0 0,0 0 0,0 21 15,1 1-15,-22-1 0,0 0 16,21 0-16,-21 0 0,0 0 15,0 1-15,0-1 0,0 0 0,0 21 16,0-21-16,-21 1 0,21-1 16,-22-21-16,1 21 0,21 0 0,-21-21 15,21 21-15,0-42 32,0 0-17,0 0-15,21 0 0,-21-1 16,21 1-16,1 0 0,-1-21 0,0 21 15,0-1-15,0 1 16,0-21-16,1 21 0,-1 0 0,0 21 16,0-22-16,0 1 0,0 21 15,1-21-15,-1 21 0,0 0 0,0-21 16</inkml:trace>
  <inkml:trace contextRef="#ctx0" brushRef="#br2" timeOffset="150340.22">30162 5525 0,'0'0'0,"22"0"31,-1 0-15,0 0-16,21 0 0,-21 0 0,22 0 15,-22 0-15,21 0 0,1 0 16,-22 0-16,21 0 0,-21 0 15,0 0-15,1 0 0,-1 0 16,-42 0 0,-1 0-1,-20 0-15,21 0 0,0 0 0,-22 0 16,22 0-16,-21 0 0</inkml:trace>
  <inkml:trace contextRef="#ctx0" brushRef="#br2" timeOffset="150799.57">30205 5503 0,'-43'43'15,"43"-22"-15,-21 0 16,0 0-16,0 0 0,21 1 0,-21-1 16,0 0-16,-1 0 0,22 0 15,-21 0-15,0 1 0,0-1 16,21 0 0,21-21 15,0-21-16,0 21-15,1-21 16,-1 21-16,0 0 0,0 0 0,0 0 16,0 0-16,1 0 0,-1 0 15,0 0-15,21 0 0,-21 0 0,22 0 16,-22 0-16,21 21 0,-21 0 16,1-21-16,20 21 0,-21 0 0,0 0 15,0 1-15,-21-1 0,0 0 16,0 0-16,0 0 15,0 0-15,0 1 0,-21-22 16,0 21-16,0 0 0,-21-21 0,-1 0 16,1 21-16,21-21 0,-22 0 15,1 0-15,0 0 0,21 0 0,-22 0 16,22 0-16,0 0 0,0 0 16,0 0-16,-1 0 0,1 0 15,42 0 16,1-21-31,-1 0 16,0 21-16,21-21 16,-21 21-16</inkml:trace>
  <inkml:trace contextRef="#ctx0" brushRef="#br2" timeOffset="151435.2">31073 5821 0,'0'0'0,"21"0"0,-21-21 16,21 21-16,-21-21 0,0-1 16,0 1-16,0 0 15,0 0-15,0 0 0,0 0 16,0-1-16,-21 1 16,0 21-16,-1-21 0,1 21 15,0 0-15,0 0 0,-21 0 16,20 0-16,1 21 0,0 0 0,0 1 15,0-1-15,0 0 0,-1 0 16,1 0-16,21 0 0,-21 1 0,21-1 16,0 0-16,0 0 15,21-21-15,0 21 0,1-21 16,-1 0-16,0 0 0,0 0 16,0 0-16,22 0 0,-22-21 15,0 21-15,0-21 0,21 0 16,-20 21-16,-1-21 0,0-1 0,0 1 15,-21 0-15,21 0 16,-21 0-16,-21 21 31,21 21-31,-21 0 0,0 0 16,21 0-16,0 1 0,-21-1 16,-1 0-16,22 21 0,-21-21 0,21 1 15,0-1-15,0 21 0,0-21 16,-21 0-16,21 1 0,0-1 15,0 0-15,0 0 16,0 0-16,-21-21 0,21 21 16,-21-21-1,0 0-15,-1 0 0,1 0 16,0 0-16,0 0 0,0 0 16,0 0-16,-1 0 0,1 0 15,0-21-15,0 21 0,21-21 31,21 0-15,0 0 0,0 21-16,1-21 0,-1 21 0</inkml:trace>
  <inkml:trace contextRef="#ctx0" brushRef="#br2" timeOffset="152076.82">31708 5842 0,'0'0'0,"21"-21"0,-21 0 0,42-85 31,-21 85-31,-21 0 16,0-1-16,0 1 0,0 0 15,-21 21-15,0 0 16,0 0-16,0 0 0,-1 0 0,1 0 15,-21 0-15,0 0 0,20 21 16,-20 0-16,21 1 0,0-1 0,0-21 16,-1 21-16,1 0 0,21 0 15,0 0-15,0 1 0,0-1 16,21-21-16,1 21 16,20-21-16,-21 0 0,0 0 0,0 0 15,1 0-15,-1 0 0,21 0 16,-21-21-16,0 0 0,1 21 15,-1-22-15,0 22 0,-21-21 16,21 21-16,-21 21 47,0 1-47,0-1 16,0 0-16,0 0 0,0 0 15,0 0-15,0 1 0,-21-1 0,21 0 16,-21 0-16,21 0 15,0 0-15,0 1 0,0-1 0,0 0 16,-21 0-16,21 0 16,-22-21-16,1 0 15,0 0 1,0 0-16,0 0 0,0 0 16,-1 0-16,-20 0 0,21 0 15,0 0-15,0 0 0,-1 0 0,1 0 16,0 0-16,0 0 0,0 0 15,0 0-15,21-21 16,21 21 0,0 0-16,0-21 15,0 21-15,22-21 0</inkml:trace>
  <inkml:trace contextRef="#ctx0" brushRef="#br2" timeOffset="152739.46">32279 5884 0,'42'-42'16,"-20"21"-16,-22 0 15,0 0-15,0-1 0,0 1 16,0 0-16,0 0 0,0 0 15,-22 21-15,22-21 0,-42 21 0,21 0 16,0 0-16,0 0 16,-22 0-16,22 0 0,-21 21 0,21-21 15,-1 21-15,-20 0 0,21 0 16,0-21-16,21 21 0,0 1 0,0-1 16,0 0-16,0 0 15,0 0-15,21-21 16,0 0-16,0 0 0,0 0 0,1 0 15,20 0-15,-21 0 0,21 0 16,-20 0-16,-1 0 0,0 0 0,21-21 16,-21 0-16,1 21 0,-1-21 15,0 0-15,0 21 16,-42 21 31,21 0-47,-21 0 0,0 0 15,21 0-15,0 1 0,-22-1 0,1 0 16,0 0-16,21 0 0,0 0 16,-21 1-16,21-1 0,-21-21 0,21 21 15,0 0-15,0 0 0,-21 0 16,21 1-16,-22-1 16,1 0-1,0-21 1,0 0-16,0 0 0,0 0 15,-1 0-15,1 0 0,0 0 16,0 0-16,0 0 0,0 0 16,-1 0-1,1 0-15,21-21 32,0 0-32,0-1 15</inkml:trace>
  <inkml:trace contextRef="#ctx0" brushRef="#br2" timeOffset="167895.47">3535 8001 0,'-21'0'31,"21"-21"63,21 21-78,-21-21-16,21 21 0,0 0 15</inkml:trace>
  <inkml:trace contextRef="#ctx0" brushRef="#br2" timeOffset="168227.71">3746 7832 0,'0'-21'31,"-21"42"16,0 0-31,0 21-16,0-21 0,0 22 15,-1-1-15,1 0 0,-21 1 0,21 20 16,-22-20-16,22-1 0,-21 0 0,21 1 16,-22-1-16,22 0 0,0-21 15,0 1-15,0 20 0,0-21 0,-1-21 16,22 21-16,-21 0 15,21 1-15,0-44 47,0 1-31,0 0-16,21 0 0,1 0 16,-1 0-16,0-1 0</inkml:trace>
  <inkml:trace contextRef="#ctx0" brushRef="#br2" timeOffset="168555.67">4022 7789 0,'0'0'0,"-22"0"16,22 22-1,-21-1-15,21 0 0,-21 0 16,0 21-16,0-20 0,21 20 0,-21 0 16,-1 1-16,1-1 0,0 21 15,0-20-15,-21-1 0,20 0 0,-20 1 16,21-1-16,-21 0 16,20 1-16,1-22 0,0 0 0,0 0 15,0 0-15,0 1 16,21-44 15,21 1-31,0 21 0,0-21 16,0 0-16,0 0 0</inkml:trace>
  <inkml:trace contextRef="#ctx0" brushRef="#br2" timeOffset="169124.22">4487 8128 0,'0'0'0,"0"-21"16,21 0-1,1 0-15,-1-1 0,-21 1 16,21 0-16,0 0 0,-21 0 15,0 0-15,0-1 0,0 1 16,-21 21 0,0 0-1,-22 0-15,22 0 0,-21 21 0,21-21 16,-22 22-16,1-1 0,0 21 16,21-21-16,-22 0 0,22 1 0,0-1 15,0 0-15,21 0 0,0 0 16,0 0-16,0 1 0,0-1 15,21-21 1,21 21-16,-21-21 0,1 0 0,41 21 16,-42-21-16,22 0 15,-22 21-15,0-21 0,0 21 0,0-21 16,0 22-16,1-1 16,-22 0-16,0 0 15,-22-21-15,1 21 0,0-21 0,0 21 16,-21-21-16,20 0 0,-20 22 15,0-22-15,-1 0 0,22 0 0,-21 0 16,0 0-16,20 0 0,1 0 16,0 0-16,0 0 0,0 0 0,0 0 15,-1 0-15,22-22 16,43 22 0,-22-21-16,0 21 15,0 0-15,22-21 16</inkml:trace>
  <inkml:trace contextRef="#ctx0" brushRef="#br2" timeOffset="169492.16">4911 8001 0,'0'0'0,"-22"0"47,22 21-47,0 0 16,0 1-16,0 20 0,0-21 0,-21 21 15,21 1-15,0-22 0,0 21 16,0 22-16,-21-22 0,21 0 0,0 1 16,0 20-16,-21 1 0,21-1 15,-21 1-15,21-1 0,0 1 0,-21-1 16,-1 1-16,1-1 0,21 1 0,0-22 15,-21 22-15,0-22 0,21-21 16,-21 21-16,21-20 0,0-1 0,0 0 16,0-42 15,0 0-31,0-1 0,21 1 16,-21 0-16,0-21 0,21-1 0,0 1 15,0 0-15</inkml:trace>
  <inkml:trace contextRef="#ctx0" brushRef="#br2" timeOffset="169847.21">4868 8128 0,'0'0'16,"-21"-21"-16,21-64 15,21 64 1,0 0-1,1 21-15,20 0 0,-21 0 0,0 0 16,22-21-16,-22 21 0,0 0 0,21 0 16,-21 0-16,1 21 0,-1 0 15,-21 0-15,0 0 0,0 1 16,0-1-16,0 0 0,-21 0 16,-1 0-16,1 22 0,-21-22 0,21 0 15,-22 0-15,1 0 0,0-21 16,-1 21-16,1 1 0,21-22 0,-21 21 15,20-21-15,1 0 0,0 0 16,21 21-16,21-21 31,0 0-31,1 0 16,-1-21-16,0 21 0,0-21 0,0 21 16,0 0-16</inkml:trace>
  <inkml:trace contextRef="#ctx0" brushRef="#br2" timeOffset="173008.21">5905 8234 0,'0'0'0,"0"-21"46,0 0-46,0-1 0,0 1 16,0 0-16,0 0 16,0 0-16,0 0 0,0-1 0,0 1 15,0 0-15,-42 0 0,21 0 16,0 0-16,0 21 0,-22-22 0,1 22 16,0 0-16,-1 0 0,1 0 0,0 22 15,-1-1-15,1 0 0,0 0 16,20 0-16,-20 22 0,0-1 15,21 0-15,-1-21 0,1 22 0,21-1 16,0-21-16,0 22 0,0-22 16,0 0-16,0 0 0,0 0 15,0 0-15,21-21 0,1 0 0,-1 0 16,0 0-16,21 0 0,1 0 0,-22 0 16,21-21-16,0 0 0,1 21 15,-1-21-15,-21 0 0,22-22 0,-1 22 16,0 0-16,-21-21 0,22 21 15,-22-22-15,0 22 0,0 0 0,0-21 16,-21 20-16,0 1 0,22 0 16,-22 0-16,0 42 31,0 0-31,0 0 0,0 1 16,-22 20-16,22-21 0,0 0 15,0 22-15,0-22 0,0 0 0,0 0 16,0 21-16,0-20 0,0-1 15,0 0-15,22-21 0,-1 0 16,0 0-16,0 0 0,0 0 0,0 0 16,1 0-16,20 0 0,-21 0 15,0-21-15,0 0 0,1-1 0,20 1 16,-21 0-16,0-21 0,-21 21 16,21-1-16,1-20 0,-22 21 15,0 0-15,0-22 0,0 22 0,0 0 16,0 42-1,0 0 1,0 1-16,0-1 16,0 0-16,0 21 0,0-21 0,0 1 15,0-1-15,-22 21 0,22-21 16,0 0-16,0 1 0,-21-1 0,21 0 16,0 0-16,0-42 46,0 0-46,0 0 16,0-1-16,0 1 0,0 0 16,0-21-16,0 21 0,0-22 0,0 22 15,0-21-15,21 21 0,1-1 16,-1 1-16,21 0 0,0 0 0,1 0 16,20 21-16,-20 0 0,20 0 15,-21 0-15,1 0 0,-1 21 0,0 21 16,-20-21-16,-1 1 0,0 20 15,-21 0-15,0-21 0,0 22 0,0-22 16,0 21-16,0-21 0,-21 22 16,0-22-16,-1 0 0,1 0 0,0 0 15,21 1-15,-21-22 0,21 21 16,-21-21-16,21-21 31,0-1-31,0 1 0,0 0 16,21-21-16</inkml:trace>
  <inkml:trace contextRef="#ctx0" brushRef="#br2" timeOffset="173308.4">7599 7641 0,'-43'0'16,"86"0"-16,-107 0 0,64-21 15,21 21 1,1-21 0,20 21-16,0 0 0,1 0 0,-1 0 15,21 0-15,-20-21 0,20 21 0,-20 0 16,20 0-16,-42 0 0,22 0 15,-22 0-15,0 0 0,-42 0 32,0 0-32,-22 0 0,1 0 0</inkml:trace>
  <inkml:trace contextRef="#ctx0" brushRef="#br2" timeOffset="173640.28">7451 7662 0,'0'0'16,"0"22"-16,0-1 0,0 0 16,0 0-16,0 0 15,0 0-15,0 1 0,0-1 0,0 21 16,0 0-16,0-20 0,0 41 0,0-21 16,0 1-16,-22-1 0,22 22 15,-21-22-15,21 21 0,-21-20 0,21 20 16,0-20-16,-21-1 0,0 0 15,21 1-15,-21-1 0,21 0 0,-22 1 16,22-1-16,0 0 0,0-21 0,0 1 16,0 20-16,0-21 0,22 0 15,-1-21-15,0 0 0,0 0 16,0 0-16,0 0 0,1 0 16,20 0-16,-21-21 0,21 0 0,-20 0 15,20 0-15,0-22 0,1 22 16,-1-21-16,0-1 0,1 22 15</inkml:trace>
  <inkml:trace contextRef="#ctx0" brushRef="#br2" timeOffset="173924.47">8191 7832 0,'-63'-21'16,"42"42"-1,21 0-15,-21 0 0,21 0 16,0 22-16,-22-22 0,22 42 16,-21-20-16,21-1 0,-21 0 0,21 1 15,0 20-15,0-21 0,0-20 16,0 20-16,0 0 0,0-21 0,0 1 16,0-1-16,0 0 0,21-21 0,0 21 15,1-21-15,-1 0 16,0 0-16,0 0 0,0 0 0,0-21 15,1 21-15,-1-21 0,0 0 16,0-1-16,-21 1 0,21 21 0,-21-21 16</inkml:trace>
  <inkml:trace contextRef="#ctx0" brushRef="#br2" timeOffset="174119.2">7832 8234 0,'0'0'0,"-22"0"0,22 42 32,22-42-17,-1 0-15,21 0 0,0 0 0,-20 0 16,20 0-16,0-21 0,1 21 16,-1-21-16,0 21 0,1-21 0,-22 21 15,0-21-15,0-1 0</inkml:trace>
  <inkml:trace contextRef="#ctx0" brushRef="#br2" timeOffset="174492.22">8467 8192 0,'0'0'0,"-22"0"0,1 21 31,21 0-31,21-21 31,1 0-15,-1-21-16,0 21 0,0-21 0,0-1 16,0 22-16,-21-21 0,22 0 0,-22 0 15,0 0-15,0 0 16,-22 21 0,1 0-16,0 21 15,-21-21-15,21 21 0,-1 0 0,1 0 16,0 22-16,21-22 0,-21 0 15,21 0-15,0 21 0,0-20 0,0-1 16,0 0-16,0 0 0,0 0 0,0 0 16,21-21-16,-21 22 0,21-22 15,0 0-15,1 0 0,-1 0 16,21 0-16,-21 0 0,0 0 0,22 0 16,-22 0-16,21-22 0,-21 22 15,1-21-15,-1 0 0</inkml:trace>
  <inkml:trace contextRef="#ctx0" brushRef="#br2" timeOffset="175247.93">8805 8149 0,'0'0'0,"-42"-21"31,42 0-31,0 0 0,21 21 16,0 0-16,0-21 15,1 21-15,-1 0 0,0 0 16,0 0-16,21 21 0,-20 0 15,-1 0-15,0 0 0,0 0 0,0 1 16,-21-1-16,0 0 0,0 21 0,0-21 16,0 1-16,0-1 0,-21 21 15,0-21-15,0 0 0,0-21 0,-1 22 16,1-1-16,0-21 0,21 21 16,-21-21-16,21-21 31,21 21-31,0-21 0,0-1 15,1 1-15,-22 0 0,21 0 16,0-21-16,21 20 0,-21-20 16,1 21-16,-1-21 0,0 20 0,0-20 15,0 21-15,0 0 0,-21 0 0,0 42 32,0 0-17,-21 21-15,21-21 0,-21 1 16,0 20-16,21-21 0,0 0 0,-21 22 15,21-22-15,-21 0 0,21 21 0,0-21 16,0 1-16,0-1 0,0 0 16,21-21-1,0 21-15,0-21 0,0 0 0,0 0 16,22 0-16,-22 0 0,21 0 16,-21 0-16,22-21 0,-22 0 0,0 0 15,0-1-15,0 1 0,1 0 16,-1-21-16,0 21 0,0-22 0,-21 1 15,0-22-15,21 22 0,-21-21 16,0 20-16,0 1 0,0 0 0,0-1 16,0 22-16,0-21 0,0 21 0,0-1 15,0 44 17,0-1-32,0 0 15,0 21-15,0-21 0,0 22 0,0-1 16,0 0-16,0 1 0,0-1 15,0 0-15,0-20 0,-21 20 0,21 0 16,0-21-16,-21 1 0,21 20 0,0-21 16,0 0-16,0 0 15,0 1-15,21-22 0,0 0 16,0 0-16,1 0 16,-1 0-16,0 0 0,0-22 15,0 22-15,0-21 0,-21 0 0</inkml:trace>
  <inkml:trace contextRef="#ctx0" brushRef="#br2" timeOffset="175456.2">9419 8149 0,'0'0'0,"0"21"31,21-21-31,0 0 15,1 0-15,-1 0 0,0 0 16,0 0-16,21 0 0,-20 0 0,-1 0 16,0-21-16,21 21 0,-21-21 15,1 21-15,20-21 0,-21 21 16,0-21-16</inkml:trace>
  <inkml:trace contextRef="#ctx0" brushRef="#br2" timeOffset="175740.19">10329 7874 0,'0'0'0,"-21"0"32,0 0-32,0 0 0,21 21 0,-21 0 15,21 1-15,0-1 16,-22 21-16,22-21 0,-21 22 0,0-1 15,21-21-15,0 21 0,0 1 16,-21-1-16,21-21 0,-21 22 0,21-22 16,0 0-16,0 0 0,0 0 0,0 0 15,0 1-15,0-1 16,21-21-16,0 0 0,0 0 0,22 0 16,-22 0-16,0 0 0,0 0 0,21-21 15</inkml:trace>
  <inkml:trace contextRef="#ctx0" brushRef="#br2" timeOffset="176023.96">10774 7895 0,'0'0'0,"21"0"31,0 21-31,0-21 0,0 22 0,1-1 15,-1 0-15,0 0 0,-21 0 0,21 22 16,0-22-16,-21 21 0,0-21 16,21 22-16,-21-1 0,0-21 15,0 21-15,0 1 0,0-22 16,0 0-16,-21 21 0,21-20 0,-42-1 16,21-21-16,0 21 0,-1 0 0,1-21 15,0 0-15,0 0 16,21-21-1</inkml:trace>
  <inkml:trace contextRef="#ctx0" brushRef="#br2" timeOffset="176819.95">11726 8022 0,'21'0'47,"1"0"-47,-1 0 0,0 0 16,0 0-16,0 0 0,0 0 15,1-21-15,-1 21 0,0 0 16,0 0-16,0 0 0,0 0 0,-42 0 47,0 0-32,0 21-15</inkml:trace>
  <inkml:trace contextRef="#ctx0" brushRef="#br2" timeOffset="177024.15">11684 8255 0,'0'0'0,"0"21"16,21-21-1,0 0-15,0 0 16,1 0-16,20 0 16,-21 0-16,0 0 0,0 0 15,1-21-15,-1 21 0,0 0 0,0 0 16,0-21-16,0 21 0,1-21 15,-1 0-15,21 21 0</inkml:trace>
  <inkml:trace contextRef="#ctx0" brushRef="#br2" timeOffset="177463.44">12700 7705 0,'-42'0'31,"20"0"-15,22 21 0,0 0-1,22-21 16,-1 0-15,0 0-16,-21-21 16,0 0-1,0 0-15,0-1 16,0 1-16,-21 21 31,0 21-31,-1-21 0,22 22 16,0-1-16,-21 0 0,0 0 15,21 0-15,0 0 0,0 1 0,-21 20 16,21-21-16,0 0 0,0 0 0,0 1 16,0-1-16,0 0 15,0 0-15,21-21 0,0 0 16,0 21-16</inkml:trace>
  <inkml:trace contextRef="#ctx0" brushRef="#br2" timeOffset="177787.69">13250 7811 0,'0'0'0,"-21"0"0,0-22 0,0 22 31,0 0-31,21 22 15,0-1-15,0 0 16,0 21-16,-22-21 0,22 22 0,-21-1 16,21-21-16,0 22 0,0-1 15,-21 0-15,21-21 0,-21 22 0,21-22 16,-21 21-16,21-21 0,0 1 16,0-1-16,0 0 0,0 0 15,21-21 16,0-21-31,0 0 0,-21 0 16,21-1-16,1 1 0</inkml:trace>
  <inkml:trace contextRef="#ctx0" brushRef="#br2" timeOffset="178087.4">13187 7874 0,'0'0'0,"-21"-21"0,21-21 16,0 20-16,21 1 15,0 21-15,0 0 0,0-21 16,0 21-16,22 0 0,-22 0 16,21 0-16,-21 0 0,22 0 0,-22 0 15,0 0-15,21 0 0,-42 21 16,22 0-16,-22 1 0,0-1 16,0 0-16,0 0 0,-22 0 0,22 0 15,-42 1-15,21-1 0,-21 0 16,20 0-16,-20 0 0,0 0 0,21-21 15,-22 22-15,22-22 0,0 0 0,0 0 16,0 0-16,42 0 31,0-22-31,0 22 0,21-21 16,-20 21-16,-1-21 0</inkml:trace>
  <inkml:trace contextRef="#ctx0" brushRef="#br2" timeOffset="178580.21">13822 7726 0,'0'0'15,"0"21"17,-21-21-32,21 21 0,0 0 0,0 1 15,0 20-15,0-21 0,0 21 16,0 1-16,-22-22 0,22 21 0,0 1 15,0-22-15,-21 21 0,21-21 16,0 22-16,-21-22 0,21 0 16,0 0-16,0 0 0,0 0 15,0-42 17,0 0-17,0 0-15,0 0 0,0 0 0,0-1 16,0 1-16,0 0 0,21 0 0,-21 0 15,21 0-15,1-1 0,-1 1 16,21 0-16,-21 0 0,0 0 0,22 21 16,-22 0-16,0 0 0,0 0 15,0 0-15,1 0 0,-1 21 16,-21 0-16,21 0 0,-21 0 0,21 1 16,-21-1-16,0 0 0,0 0 15,0 21-15,0-20 0,-21-1 0,0 0 16,0 0-16,-1-21 0,1 21 15,0 0-15,0-21 0,0 0 16,21-21 15,0 0-31,21 21 16</inkml:trace>
  <inkml:trace contextRef="#ctx0" brushRef="#br2" timeOffset="179292.21">14499 7959 0,'0'0'0,"-21"0"15,0 0-15,0 0 16,-1 0-16,1 21 16,0 0-16,21 0 0,-21 0 0,0 1 15,21-1-15,0 0 0,-21 0 0,21 21 16,-22-20-16,22-1 0,0 0 15,0 0-15,0 0 16,22-21 0,-1 0-16,0 0 15,0 0-15,-21-21 0,0 0 16,0 0-16,0 0 16,0-1-16,0-20 0,0 21 0,0 0 15,21-22-15,-21 22 0,0 0 16,21 0-16,1 0 0,-22 0 0,21-1 15,0 1-15,0 21 0,0 0 16,0 0-16,1 0 0,-1 0 0,0 0 16,0 0-16,0 0 0,0 21 0,1 1 15,-1 20 1,-21-21-16,0 0 0,21 22 0,-21-22 16,0 0-16,0 0 0,0 21 15,0-20-15,0-1 0,0 0 0,0 0 16,0 0-16,-21-21 15,21 21-15,-21-21 16,21-21 0,0 0-1,0 0-15,0 0 0,0-22 16,0 22-16,0 0 0,21-21 16,0 21-16,0-22 0,0 22 15,0 0-15,1 0 0,-1 0 0,0-1 16,21 1-16,-21 21 0,22 0 15,-1 0-15,-21 0 0,22 0 0,-22 21 16,21 1-16,-21-1 0,-21 0 0,0 21 16,0-21-16,0 22 0,0-22 15,0 21-15,0-21 0,0 1 0,-21-1 16,0 0-16,0 0 0,0 0 16,-1 0-16,1-21 0,21 22 0,-21-22 15,21-22 16,0 1-31,21 21 0,0-42 16,1 21-16,-1 0 0</inkml:trace>
  <inkml:trace contextRef="#ctx0" brushRef="#br2" timeOffset="179663.6">15367 8022 0,'0'0'0,"21"0"16,0 0 0,0 0-16,1 0 0,-1 0 15,0 0-15,0 0 0,21-21 16,-20 0-16,-1 21 0,0-21 0,0 0 16,0 21-16,0-22 0,1 22 15,-22-21-15,-22 21 16,1 0-1,0 0-15,-21 0 0,21 0 0,-1 0 16,-20 21-16,21 1 0,0-1 16,0 0-16,-1 0 0,1 0 0,21 0 15,-21 1-15,21 20 0,0-21 0,0 0 16,0 0-16,0 1 0,21-1 16,0-21-16,1 21 0,-1 0 15,0-21-15,21 0 0,-21 0 16,1 0-16,20 0 0,-21 0 0,0 0 15,22 0-15,-22-21 0,21 0 0,0 0 16,1-1-16</inkml:trace>
  <inkml:trace contextRef="#ctx0" brushRef="#br2" timeOffset="180253">16319 7768 0,'0'0'0,"-21"0"0,0 0 15,0 0 79,21-21-94,0 0 16,0 0-1,21 0 1,0 21-16,0 0 16,1 0-1,-22 21-15,0 0 16,0 0-16,0 0 15,0 0-15,0 1 0,-22-22 16,1 0-16,21 21 16,-21-21-16,0 0 15,0 0-15,21-21 16,0-1 0,0 1-16,0 0 15,21 21-15,0-21 16,0 21-16,0 0 0,1-21 15,-1 21-15,0 0 0,0 21 16,-21 0 0,0 0-16,0 0 0,0 1 0,0-1 15,-21 0-15,0 0 0,0 0 16,-1 0-16,1 1 0,0-1 0,0-21 16,21 21-16</inkml:trace>
  <inkml:trace contextRef="#ctx0" brushRef="#br2" timeOffset="180867.67">16679 7408 0,'0'0'0,"-21"0"31,42 0-15,0 0-16,1 0 16,-1 0-16,21 0 0,-21-21 0,22 21 15,-22 0-15,0 0 0,21-21 16,-21 21-16,1 0 0,-1 0 15,-21-21-15,21 21 0,-21 21 47,0 0-47,0 0 16,0 1-16,0-1 0,0 0 16,0 0-16,0 0 0,0 22 0,0-22 15,0 21-15,-21-21 0,21 22 16,-21-22-16,21 21 0,0 0 15,0-20-15,-22 20 0,22 0 0,-21 1 16,21-1-16,-21 0 0,21 1 16,0-1-16,0 0 0,0-21 0,-21 22 15,21-22-15,-21 0 0,21 21 16,0-20-16,0-1 0,-21-21 0,21 21 16,-22 0-16,1-21 0,0 21 15,0-21-15,0 0 16,0 0-16,-1 0 0,22 21 0,-21-21 15,0 0-15,0 0 16,0 0-16,0 0 0,-1 0 16,1 0-16,0 0 31,21-21-15</inkml:trace>
  <inkml:trace contextRef="#ctx0" brushRef="#br2" timeOffset="181001.19">16616 8446 0,'0'0'0,"-21"0"15,-1 0-15,1 0 16,0 0-16,21-22 31</inkml:trace>
  <inkml:trace contextRef="#ctx0" brushRef="#br1" timeOffset="188999.69">25739 4149 0,'0'-21'0,"0"-1"31,0 1 1,0 42 30,0 1-46,0-1-16,-22-21 0,22 21 15,0 0-15,-21 0 0,21 0 16,-21 1-16,21-1 16,0 0-16,0 0 15,-21-21 17</inkml:trace>
  <inkml:trace contextRef="#ctx0" brushRef="#br1" timeOffset="189375.25">25696 4487 0,'0'0'15,"0"22"17,0-1-1,-21 0-16,21 0-15,-21-21 16,21 21 0,0 0-1,0 1 1,-21-22-16,21 21 31</inkml:trace>
  <inkml:trace contextRef="#ctx0" brushRef="#br1" timeOffset="189703.22">25696 4784 0,'0'21'32,"0"0"-32,0 0 15,0 0 1,-21-21-16,21 22 15,-21-22 1,21 21-16</inkml:trace>
  <inkml:trace contextRef="#ctx0" brushRef="#br1" timeOffset="189883.58">25654 5017 0,'0'21'31,"0"0"-15</inkml:trace>
  <inkml:trace contextRef="#ctx0" brushRef="#br1" timeOffset="190572.12">26204 4191 0,'-21'0'15,"42"0"32,0 0-47,1 0 16,-1 0-16,0 0 15,0 21 1,0-21-16,0 0 16,1 0-16,-1 0 15,0 0-15</inkml:trace>
  <inkml:trace contextRef="#ctx0" brushRef="#br1" timeOffset="190800.1">26882 4233 0,'0'0'0,"21"0"0,0 0 16,0 0-16,0 0 15,0 0-15,1 0 0,-1 0 16,0 0-16,0 22 0,0-22 16,0 0-16,1 0 0,-1 0 0,0 0 15,0 0-15,0 0 16,0 0-1,1 0-15,-1 0 16,0 0-16,0 0 0,0 0 16</inkml:trace>
  <inkml:trace contextRef="#ctx0" brushRef="#br1" timeOffset="190992.23">27622 4297 0,'43'0'16,"-22"0"-1,0 0-15,0 0 16,0 0-16,1 0 0,-1 0 16,0 0-16,0 0 0,0 0 15,22 0-15,-22 0 0,0 0 0,21 0 16,-21 0-16,1 0 16,-1 0-16,21 0 0,-21-21 0,0 21 15,1 0-15</inkml:trace>
  <inkml:trace contextRef="#ctx0" brushRef="#br1" timeOffset="191180.22">28469 4276 0,'21'0'15,"0"0"17,1 0-32,-1 0 15,0 0-15,0 0 0,0 0 16,22 0-1,-22 0-15,0 0 0,0 0 0,0 0 16,0 0-16,1 0 0,20 0 16,-21 0-16,0 0 0</inkml:trace>
  <inkml:trace contextRef="#ctx0" brushRef="#br1" timeOffset="191372.41">29358 4276 0,'0'0'0,"21"0"47,22 0-32,-22 0-15,0 0 0,0 0 0,21 0 16,-20 0-16,-1 0 0,0 0 16,0 0-16,0 0 0,22 0 0,-22 0 15,0 0-15,0 0 0</inkml:trace>
  <inkml:trace contextRef="#ctx0" brushRef="#br1" timeOffset="191580.23">30057 4255 0,'42'0'31,"-21"0"-15,0 0-16,0 0 15,1 0-15,-1 0 16,0 0-16,0 0 0,0 0 15,0 0-15,22 0 0,-22 0 16,0 0-16,21 0 0,1 0 0,-22 0 16,21 0-16,-21 0 0,22 0 15,-22 0-15,21 0 0,-21 0 16</inkml:trace>
  <inkml:trace contextRef="#ctx0" brushRef="#br1" timeOffset="191739.96">30840 4255 0,'0'0'0,"21"0"16,0 0-1,0 0 1,0 0-16,1 0 16,-1 0-16,0 0 0,0 0 15,0 0-15,0 0 0,1 0 16,-1 0-16,21 0 0,-21 0 0,22 0 16,-1-22-16,0 22 0,1 0 15,-1 0-15</inkml:trace>
  <inkml:trace contextRef="#ctx0" brushRef="#br1" timeOffset="191904">31729 4233 0,'0'0'0,"0"22"16,21-22-1,0 0 1,0 0-16,0 0 16,1 0-16,-1 0 15,0 0-15,0 0 16,0 0-16,0 0 0,1 0 0,-1 0 15,21 0-15,-21 0 0</inkml:trace>
  <inkml:trace contextRef="#ctx0" brushRef="#br1" timeOffset="192096.27">32597 4339 0,'0'0'0,"21"0"0,0 0 31,0 0 0,0 0-31,0 0 0,1 0 16,-1 0-16,0 0 15,0 0-15,0 0 16,22 0-16,-22 0 0,0 0 0,21 0 16</inkml:trace>
  <inkml:trace contextRef="#ctx0" brushRef="#br1" timeOffset="192283.61">33126 4382 0</inkml:trace>
  <inkml:trace contextRef="#ctx0" brushRef="#br1" timeOffset="192615.26">33443 4572 0,'0'21'78,"0"0"-62,0 1-16,0-1 15,0 0-15,0 0 0,-21 0 16,0 0-16,0 1 0,21-1 15,0 0-15,-21 0 0,21 0 16,-22 0-16,22 1 0,0-1 0,0 0 16,0 0-1,22-21 1,-1 0 0,0 0-1</inkml:trace>
  <inkml:trace contextRef="#ctx0" brushRef="#br1" timeOffset="192788.79">33422 4995 0,'0'0'0,"0"22"16,0-1-16,0 0 15,-21-21 1,21 21-16,-21-21 0,21 21 16,0 0-1,0 1 1,0-1 15</inkml:trace>
  <inkml:trace contextRef="#ctx0" brushRef="#br1" timeOffset="192983.2">33401 5355 0,'-21'0'0,"42"0"0,-63 21 0,20-21 16,22 22-16,-21-22 15,0 0 1,21 21 0</inkml:trace>
  <inkml:trace contextRef="#ctx0" brushRef="#br1" timeOffset="193196.16">33147 5461 0,'0'0'0,"-21"0"0,0 0 15,-22 0-15,22 0 0,0 0 0,0 0 16,0 0-16,-22 0 0,22 0 16,0 0-16,0 0 0,0 0 15,-1 0-15,1 0 0,0 0 16,0-21-16,0 21 0,0 0 15,-1 0-15,1 0 0,0 0 16,0 0-16,0 0 0,0 0 16,-22-21-16,1 21 0,21 0 0,-22 0 15,1 0-15,0 0 0</inkml:trace>
  <inkml:trace contextRef="#ctx0" brushRef="#br1" timeOffset="193399.79">32004 5398 0,'-21'0'16,"42"0"-16,-85 0 0,43 0 0,0 0 0,0 0 15,-21 0-15,20 0 16,1 0-16,0 0 0,0 0 0,0 0 16,0 0-16,21-22 15,-22 22-15,1 0 0,0 0 16,0 0 0,0-21-16,0 21 0,-1 0 15,1 0-15,0 0 16,0-21-16,0 21 0,0 0 0,-1 0 15,1 0-15</inkml:trace>
  <inkml:trace contextRef="#ctx0" brushRef="#br1" timeOffset="193560.2">31284 5334 0,'-21'0'16,"-64"0"-1,43 0-15,190 0 0,-317 0 0,148 0 0,0 0 0,-1 0 16,1 0-16,0 0 16,0 0-16,0 0 15,0 0 1,21-21-16,-22 21 0,1 0 15,0 0 1,0 0-16,21-21 16,-21 21-16,0 0 0,-1 0 0</inkml:trace>
  <inkml:trace contextRef="#ctx0" brushRef="#br1" timeOffset="193751.74">30268 5271 0,'0'0'0,"-21"0"0,-64 0 16,64 0-16,0 0 0,0 0 16,0 0-16,0 0 15,-1 0 1,1 0 0,0 0-1,0 0-15,0 0 16</inkml:trace>
  <inkml:trace contextRef="#ctx0" brushRef="#br1" timeOffset="193935.23">29654 5271 0,'0'0'0,"-21"0"0,-42 0 32,42 0-17,-1 0-15,1 0 16,0 0 15,0-22-31,0 22 16,0 0-16</inkml:trace>
  <inkml:trace contextRef="#ctx0" brushRef="#br1" timeOffset="194131.7">28914 5228 0,'0'0'16,"-22"0"-16,1 21 0,0-21 15,0 0-15,0 0 16,0 0 0,-1 0-1,1 0 1,0 0 0,0 0-1,0 0-15,0 0 0,-1 0 16</inkml:trace>
  <inkml:trace contextRef="#ctx0" brushRef="#br1" timeOffset="194323.2">28257 5249 0,'0'0'0,"-21"0"16,0 0-16,0 0 0,0 0 0,0 0 16,-1 0-16,1 0 0,-21 0 0,21 0 15,-22 0-15,22 0 0,0 0 16,0-21-16,-21 21 0,20 0 0,1 0 15,0 0 1,0 0-16,0 0 31</inkml:trace>
  <inkml:trace contextRef="#ctx0" brushRef="#br1" timeOffset="194495.63">27432 5228 0,'-42'0'16,"20"0"-16,1 0 0,0 0 16,0 0-16,0 0 15,0 0 1,-1 0-16,1 0 0,-21 0 16,21 0-16,-22 0 0,1 0 15,-21 0-15,20 0 0,1 0 0</inkml:trace>
  <inkml:trace contextRef="#ctx0" brushRef="#br1" timeOffset="194704.66">26458 5228 0,'0'0'15,"-21"0"-15,0 0 16,0 0 31,0 0-32,21 21 1,-22-21-16,1 0 16,0 0-1,0 0-15</inkml:trace>
  <inkml:trace contextRef="#ctx0" brushRef="#br1" timeOffset="194876.22">26098 5271 0,'-21'0'15,"42"0"-15,-63 0 0,21 0 0,0 0 0,0 21 0,-1-21 16,1 0 0,0 0-16,0 0 15,0 0-15,0 0 16,-1 0-16,1 0 0,0 0 16,0 0-16,0 0 15,0 0-15,-1-21 0,1-1 16</inkml:trace>
  <inkml:trace contextRef="#ctx0" brushRef="#br1" timeOffset="195670.1">24680 4255 0,'0'0'0,"0"-22"16,0 44 15,0-1-31,0 0 15,0 0-15,0 0 0,-21 0 16,21 1-16,0 20 0,0-21 16,0 0-16,-21 0 0,21 1 0,0 20 15,0-21-15,-21 0 0,21 0 16,0 1-16,0-1 0,0 0 16,0-42 30,0 0-46,21-1 16,-21 1-16,21 0 0</inkml:trace>
  <inkml:trace contextRef="#ctx0" brushRef="#br1" timeOffset="196592.16">24871 3937 0,'0'0'0,"0"-21"16,-21 21-16,-1 0 0,1-21 0,21 0 15,-21 21-15,0 0 0,0 0 0,0-22 16,-1 22-16,1 0 0,0 0 15,0 0-15,0 0 0,0 0 16,-1 0-16,1 0 0,0 0 16,0 0-16,0 0 0,0 22 0,-22-1 15,22-21-15,0 21 16,0-21-16,0 21 0,-1 0 0,1 0 16,0 1-16,0-1 0,0 0 15,0 0-15,-1 0 0,22 0 0,-21 22 16,0-22-16,0 0 0,21 21 0,0-20 15,-21 20-15,0-21 0,21 0 16,0 22-16,0-22 0,0 0 0,-22 21 16,22-21-16,0 1 0,0-1 15,0 0-15,0 0 0,0 0 0,0 0 16,0 1-16,0-1 0,22 0 16,-22 0-16,0 0 0,21-21 15,0 21-15,-21 1 0,21-1 0,0 0 16,-21 0-16,21-21 0,1 21 15,-1 0-15,0-21 0,0 22 0,0-22 16,0 0-16,1 21 16,20-21-16,-21 0 0,0 0 0,0 0 15,1 0-15,20 0 0,-21 0 16,0 0-16,0 0 0,1 0 0,20-21 16,-21 21-16,0-22 0,22 22 15,-22-21-15,0 21 0,0-21 0,21 0 16,-20 21-16,-1-21 0,21 0 15,-21-1-15,0 22 0,1-21 0,-1 0 16,21 0-16,-21 21 0,0-21 16,1 0-16,-22-1 0,21 1 15,0 0-15,-21 0 0,21 0 0,-21 0 16,0-1-16,0 1 0,0-21 16,0 21-16,0 0 0,0-22 0,0 22 15,0 0-15,0-21 0,-21 20 16,0-20-16,21 21 0,-21 0 0,-1-22 15,1 22-15,21 0 0,-21 0 16,0 0-16,21 0 0,-21-1 0,0 1 16,21 0-16,-22 21 0,22-21 0,-21 0 15,0 21-15,0-21 16,0 21-16,0 0 0,-1 0 16,22-22-16,-21 22 0,0 0 15,-21 0-15,21 0 0,-1 0 0,1 0 16,0 0-16,0 0 0,0 0 15,0 0-15,-1 0 0,1 0 0,0 0 16,0 22-16,0-22 16,0 21-16,-1-21 0,22 21 15,0 0-15,-21-21 0,21 21 0,-21-21 16,21 21-16,0 1 0</inkml:trace>
  <inkml:trace contextRef="#ctx0" brushRef="#br1" timeOffset="198328.21">24553 4339 0,'0'-21'78,"21"21"-62,1-21-16,-1 0 0,0 0 16,0 21-16,-21-22 15,21 22-15,-21-21 16,21 21-1,-21 21 17,-21 1-17,21-1-15,0 0 0,-21-21 16,21 21-16,0 0 0,0 0 16,0 1-16,0-1 0,0 0 15,0 0-15,0 0 16,-21-21-16,21 21 0,0 1 0,0-1 15,0 0 1,0 0-16,0 0 31,-21-21 16,0 21-31,-1-21-1,1 0 1,0 0-16,0 0 16,0 0-16,0 0 15,-1 0 1,1 0-16,0 0 16,0 0-1,42 0 48,0 0-63,0 0 0,1 0 15,20 0-15,-21 0 0,0 0 0,22 0 16,-22 0-16,0 0 0,21 0 16,-21 0-16,1 0 0,-1 0 15,0 0 1,-42 0-1,0 0 1,-1 0-16,1 0 0,0 0 16,0 0-16,0 0 0,0 0 15,-1 0-15,1 0 16,0 0-16,0 0 0,21 22 0,-21-22 16,0 0-16,-1 0 15,44 0 16,-1 0-15,0 0-16,0 0 0,0 0 16,0 0-16,1 0 0,-1 0 15,0 0-15,0 0 0,0 0 0,0 0 16,1 0 0,-44 0-1,1 0 1,0 0-16,0 0 0,-21 0 15,20 0-15,1 0 0,0 0 16,0 0-16,0 0 16,42 0 31,0 0-47,0 0 15,0 0-15,22 0 0,-22 0 16,0 0-16,21 0 0,-20 0 0,-1 0 15,0 0-15,0 0 0,0 0 16,-42 0 15,-21 0-31,21 0 0,-1 0 16,1 0-16,0 0 0,-21 0 0,21 0 16,-1 0-16,1 0 0,0 0 15,0 0-15,42 0 47,0 0-31,0 0-16,1 0 0,-1 0 15,0 0-15,21 0 0,-21 0 0,1 0 16,-1 0-16,-42 0 31,-1 0-15,1 0-16,0 0 15,0 0 1,42 0 15,0 0-31,-21-22 0,21 22 16</inkml:trace>
  <inkml:trace contextRef="#ctx0" brushRef="#br0" timeOffset="209391.81">466 10181 0,'0'0'0,"21"0"15,0 0-15,0 0 16,0 0-16,-21-21 0,21 21 15,1-21-15,-1 0 0,0 21 0,0-21 16,-21-1-16,21 1 16,-21 0-1,-21 21-15,0 0 16,0 0-16,0 0 0,-22 21 16,22-21-16,-21 21 0,21 1 15,-22-22-15,22 21 0,0 0 16,0 0-16,0 0 0,21 0 15,0 1-15,21-22 0,0 21 16,0 0-16,0-21 0,22 21 16,-1 0-16,-21 0 0,21 1 0,1-1 15,-1 0-15,-21 0 0,22 0 16,-22 0-16,0 1 0,0-1 16,-21 0-16,0 0 0,0 0 0,-21 22 15,-21-22-15,20 0 0,-41 0 16,21 0-16,-22 0 0,1-21 0,-1 0 15,1 0-15,-1 0 0,1 0 16,-1 0-16,1 0 0,20-21 16,1-21-16,42 21 0,0 0 15,0-1-15,0-20 0,0 21 0,0 0 16,0 0-16,0-1 0,0 1 16,0 0-16,0 0 0,0 0 15,42 0-15,1 21 0,20-22 16,-21 22-16,22-21 0,-22 0 15</inkml:trace>
  <inkml:trace contextRef="#ctx0" brushRef="#br0" timeOffset="209635.67">952 10012 0,'0'0'0,"0"-21"0,0 0 15,0-1 1,0 44-1,0-1-15,0 0 0,0 0 16,0 0-16,0 22 0,0-1 0,0-21 16,0 21-16,0 1 0,0-1 15,22 0-15,-22 1 0,0-1 16,-22 0-16,22-20 0,-21-22 0,21 21 16,0 0-16,0 0 0,0-42 31,0 0-31</inkml:trace>
  <inkml:trace contextRef="#ctx0" brushRef="#br0" timeOffset="209839.55">762 10266 0,'0'0'15,"-42"0"-15,20 0 0,1 42 16,0-21-16,42-21 0,0 0 0,1 0 15,-1 0-15,63 0 0,-41 0 16,-1 0-16,-21-21 0,0 0 16,1 21-16,-1-21 0,0 21 15,21-21-15,-21 21 0,1-21 0,20-1 16,-21 22-16,0 0 0</inkml:trace>
  <inkml:trace contextRef="#ctx0" brushRef="#br0" timeOffset="210452.23">1206 10202 0,'-42'64'32,"42"-43"-17,21-21 1,0 0 0,1 0-16,20-21 0,-21 0 0,0 21 15,22-21-15,-22 21 0,0-22 16,0 1-16,0 21 0,-21-21 15,0 0-15,-21 21 16,0 0 0,-21 0-16,20 21 0,1-21 0,-21 21 15,21 0-15,-22 1 0,22 20 16,0-21-16,0 21 0,21-20 16,0 20-16,0-21 0,0 21 15,0-20-15,0-1 0,0 0 16,21-21-16,0 21 0,0-21 0,22 0 15,-22 0-15,21 0 0,1-21 16,-1 0-16,21 0 0,-20-1 0,-1 1 16,0-21-16,1 21 0,-1-22 15,0 22-15,-20 0 0,-1-21 0,0 21 16,0-1-16,-21 1 0,0 0 16,0 0-16,0 0 15,-21 21 1,21 21-1,-21 0-15,21 0 0,0 0 16,0 1-16,0 20 0,0 0 16,0 1-16,0-1 0,0 21 0,0 1 15,0-1-15,0 1 0,0-1 16,-21 22-16,21-21 0,0-1 0,-22 22 16,22-22-16,0 1 0,0 20 15,0-20-15,0-22 0,0 22 0,0-22 16,0-21-16,0 22 0,0-22 15,0 0-15,0-42 16,0 0 0,0-1-16,22-20 0,-22 0 0,21-1 15,-21-20-15,21 21 16</inkml:trace>
  <inkml:trace contextRef="#ctx0" brushRef="#br0" timeOffset="210775.2">1778 10287 0,'0'0'0,"0"-21"0,0-64 31,0 64-31,0 0 16,21 21-16,21-21 0,-20 21 16,-1-21-16,21 21 0,-21 0 15,22 0-15,-1 0 0,0 0 0,-21 0 16,22 0-16,-22 21 0,0 0 15,-21 0-15,0 0 0,0 0 0,0 1 16,-21-1-16,0 0 0,0 21 16,-1-21-16,-20 1 0,21-1 0,-21 0 15,20 0-15,-20 0 0,21 0 16,-21-21-16,20 0 0,22 22 16,-21-22-16,42-22 31,-21 1-31,22 21 0,-1-21 15,0 0-15,21 0 0</inkml:trace>
  <inkml:trace contextRef="#ctx0" brushRef="#br0" timeOffset="211296.12">2857 10075 0,'0'0'0,"0"-21"16,0 0-16,0 0 16,0 0-16,0 0 0,0-1 15,0 1-15,0 0 16,22 21-16,-1 0 16,0 0-16,0 0 0,0 0 15,0 0-15,-21 21 0,0 22 0,22-22 16,-22 21-16,0-21 0,0 22 15,0-1-15,0 0 0,-22-21 0,1 22 16,-21 20-16,0-20 0,-1-1 16,1-21-16,0 21 0,20-20 0,-20 20 15,0-42-15,-1 21 0,22-21 16,-21 0-16,21 0 0,0 0 0,-1 0 16,22-21-16,0 0 0,-21-22 15,21 22-15,0 0 0,0-21 16,0 21-16,0-1 0,0-20 15,21 42-15,1-21 0,-1 0 0,0 21 16,0 0-16,0 0 0,22 0 16,-22 0-16,0 0 0,21 21 0,-21 0 15,1 0-15,20 0 0,-21 1 16,0-1-16,0 0 0,1 0 0,-1 0 16,-21 0-16,0 1 0,21-1 15,-21 0-15,21-21 0,-21 21 0,21-21 16,0 0-1,1 0-15,-1-21 16,0 0-16,0 0 0,0-1 16</inkml:trace>
  <inkml:trace contextRef="#ctx0" brushRef="#br0" timeOffset="211775.85">3492 10245 0,'0'0'0,"-21"0"0,0 0 16,21 21 0,21-21-16,0 0 0,1 0 15,20 0-15,0 0 0,1 0 16,-1 0-16,21 0 0,-20 0 16,20 0-16,1 0 0,-22-21 0,22 21 15,-22 0-15,0 0 0,1-21 16,-1-1-16,-21 22 0,0 0 0,0 0 15,-21-21-15,0 0 16,-21 21 0,-21 0-16,21 0 0,0 0 15,-22 0-15,22 0 0,0 0 0,0 0 16,0 0-16,-1 0 0,1 0 16,42 0-1,1 0 1,-1 0-16,0 0 15,0 0-15,21 21 0,-20-21 0,-1 21 16,0 1-16,0-22 0,-21 21 16,0 0-16,0 0 15,0 0-15,0 0 0,-21 22 0,0-22 16,0 0-16,-22 21 0,22-20 16,0-1-16,-21 0 0,20 0 0,1 0 15,0 0-15,0-21 0,21 22 16,0-44-1,0 1-15</inkml:trace>
  <inkml:trace contextRef="#ctx0" brushRef="#br0" timeOffset="214011.57">5313 10160 0,'0'0'0,"21"0"16,0 0-16,0 0 16,0 0-16,1 0 0,-1-21 15,0 21-15,0-21 0,0 21 0,22-21 16,-22-1-16,21 1 0,-21 21 0,22-21 16,-22 0-16,0 0 0,0 0 15,-21-1-15,21 1 0,-21 0 0,0 0 16,0 0-16,0 0 15,-21-1-15,0 22 0,0 0 0,0 0 16,-1 0-16,1 22 16,21-1-16,0 0 0,0 21 0,0 1 15,0-22-15,0 21 0,0 0 0,0 1 16,0-1-16,0 0 0,0 1 16,0 20-16,0-20 0,0-1 0,0 0 15,0-21-15,0 22 0,0-1 0,-21-21 16,0 22-16,21-22 0,-21-21 15,0 21-15,-1-21 0,1 0 16,0 0-16,0 0 0,0 0 16,-22 0-16,22-21 0,0-22 0,0 22 15,0-21-15,0 21 0,-1-22 16,1 1-16,0 0 0,0 21 0,21-22 16,0 22-16,0 0 0,-21 21 15,21 21 1,0 0-16,0 0 0,0 1 15,21 20-15,-21-21 0,21 21 16,0-20-16,0 20 0,-21-21 0,0 21 16,43-20-16,-22-1 0,21 0 15,1 0-15,-1 0 0,0 0 16,1-21-16,20 0 0,1 0 0,-22 0 16,21 0-16,1 0 0,-1 0 0,1-21 15,-1 0-15,-20 0 0,20 0 16,1-22-16,-22 22 0,0-21 0,1 0 15,-22-1-15,0 1 0,0 21 0,-21-22 16,0 1-16,0 21 0,0 0 16,0 0-16,0-1 0,-21 1 0,0 21 15,0 0-15,-22 0 0,22 0 0,0 0 16,0 21-16,-21-21 0,20 22 16,-20-1-16,21 21 0,-21-21 15,20 22-15,1-1 0,0-21 16,0 21-16,0 1 0,21-22 0,0 21 15,0-21-15,0 1 0,0-1 0,0 0 16,0 0-16,21-21 0,0 0 16,0 0-16,0 0 0,1 0 0,-1 0 15,21-21-15,-21 0 0,22 0 0,-22-1 16,0-20-16,0 21 0,21-21 16,-20-22-16,-1 22 0,-21-1 0,21 1 15,0-21-15,0 20 0,-21 1 16,0-22-16,21 22 0,-21 0 0,22-1 15,-22 22-15,0 0 0,0 0 16,0 0-16,0 0 0,0 42 16,0 0-1,-22 0-15,22 0 0,-21 22 0,21-22 16,-21 21-16,21 0 0,0 1 16,0-1-16,0 0 0,0 1 0,0-1 15,-21 0-15,21 1 0,0-1 0,0 0 16,21 1-16,0-22 0,-21 21 0,21-21 15,1 1-15,-1-1 0,0-21 0,0 0 16,0 0-16,22 0 0,-1 0 16,0 0-16,1-21 0,-1-1 0,21 1 15,-20 0-15,-1 0 0,0-21 16,1-1-16,-1 1 0,0 21 16,1-22-16,-22 22 0,0-21 0,0 21 15,-21 0-15,0-1 0,0 1 0,0 0 16,-21 21-1,0 0-15,0 0 0,0 0 0,-1 0 16,1 21-16,0 0 0,0 1 0,-21-1 16,20 0-16,22 0 0,-21 21 15,21-20-15,0 20 0,0-21 0,0 21 16,0-20-16,0 20 0,0-21 16,21 0-16,1 0 0,-1-21 0,0 22 15,21-22-15,1 0 0,-22 0 16,21 0-16,0 0 0,-20 0 15,20-22-15,0 1 0,1 0 0,-22 0 16,21-21-16,-21 20 0,0 1 0,1-21 16,-1 0-16,0 20 0,-21-20 15,0 21-15,0 0 0,0 0 0,0-1 16,0 1-16,0 42 31,0 1-31,-21-1 16,21 0-16,0 21 0,-21-21 15,21 1-15,-22 20 0,22-21 0,0 0 16,0 22-16,0-22 0,-21-21 16,21 21-16,0 0 0,0 0 15,-21-21-15,21-21 32,0 0-32,0 0 0,0 0 15,0-1-15,0 1 0,21-21 0,22 21 16,-1-22-16,-42 22 0,0 0 15,21 0-15,0-21 0,-21 20 0,21 22 16,1-21-16,-1 0 0,0 21 0,0 0 16,0 0-16,0 0 15,-21 21-15,22 0 0,-22 1 16,0-1-16,0 21 16,0-21-16,0 0 0,0 22 0,0-22 15,0 0-15,0 0 0,0 22 0,0-22 16,21 0-16,0 0 0,0-21 15,0 0-15,0 0 16,1 0-16,-1 0 0,21 0 0,-21 0 16,0-21-16,22 0 0,-22 0 0,21-1 15,-21 1-15,1-21 0,-1 21 16,21-22-16,-21 1 0,0 0 0,1-1 16,-1 1-16,-21 0 0,21-1 0,0 1 15,0 0-15,-21 21 0,21-1 16,-21 1-16,0 0 0,0 0 15,0 42 1,-21 0-16,0 0 16,0 1-16,21-1 0,-21 21 0,21-21 15,-21 22-15,21-22 0,-22 21 0,22 0 16,-21-20-16,21 20 0,0 0 16,0 1-16,0-22 0,0 21 0,0-21 15,0 0-15,21 1 0,1-1 0,-1 0 16,0-21-1,21 0-15,-21 0 0,1 0 0,-1 0 0,21 0 16,-21 0-16,0-21 0,1 0 0,20-1 16,-21 1-16,0 0 15,0-21-15,1 21 0,-1-22 0,0 22 16,21-64-16,-42 64 16,0 0-16,0 42 31,0 0-31,0 1 0,0-1 15,0 0-15,0 21 0,0-21 16,0 1-16,0-1 0,0 0 0,0 0 16,0 0-16,21-21 31,1 0-31,-1 0 0,0 0 16,0-21-16,-21 0 0,21 21 15,-21-42-15,21 20 0,-21 1 16,0 0-16,22 0 0,-22 0 0</inkml:trace>
  <inkml:trace contextRef="#ctx0" brushRef="#br0" timeOffset="214187.47">8826 9906 0,'-42'0'0,"84"0"0,-105-21 0,42 0 16,0 21-16,-1 0 15,1 0 1,21 21-1,21-21 1</inkml:trace>
  <inkml:trace contextRef="#ctx0" brushRef="#br0" timeOffset="214368.37">7895 10097 0,'0'0'0,"-63"42"16,84-42-1,0 0-15,0 0 0,21 0 16,1 0-16,-1 0 0,0 0 16,1 0-16,-1 0 0,-21-21 0,22 0 15,-1 21-15,-21-22 0</inkml:trace>
  <inkml:trace contextRef="#ctx0" brushRef="#br0" timeOffset="-213917.06">9038 10160 0,'0'21'31,"21"-21"-31,0 0 0,1 0 16,20 0-16,-21-21 0,21 21 16,-20-21-16,20 0 0,-21 0 0,21-1 15,-20 1-15,-1 0 0,0 0 16,0 0-16,-21-22 0,21 22 0,-21-21 16,0 21-16,0 0 0,0-1 0,0 1 15,-21 21 1,0 0-16,0 0 0,21 21 15,-21 1-15,-1-1 0,22 0 16,-21 21-16,21 1 0,-21-22 0,0 21 16,21 0-16,0 1 0,0-1 0,-21 0 15,21 22-15,-21-22 0,21 22 16,0-1-16,0 1 0,-22-22 0,1 22 16,0-1-16,21 1 0,-21-1 0,21-21 15,-21 22-15,0-1 0,-1-20 16,1 20-16,0-20 0,0 20 0,21-21 15,0-20-15,0 20 0,0 0 16,0-21-16,0 1 16,21-22-16,0 0 0,0 0 0,22-22 15,-22 1-15,21-21 0,-21 21 16,22-22-16,-1 1 0,-21 0 0,22-1 16,-22 1-16,0-21 0,21-128 15,-42 149 1,0-1-16,-21 1 0,-21 0 0,21 21 15,-1-22-15,1 22 0,0 21 0,0-21 16,0 21-16,0 0 0,21-21 16,0 0-1,21 21 1,0-22-16,0 22 0,0 0 16,22-21-16,-22 21 0,0-21 0,21 21 15,-21-21-15,22 0 0,-1 21 16,-21-21-16,22-1 0,-22 1 0,0 21 15,0-21-15,0 0 0,0 0 0,1 21 16,-22-21-16,0-1 0,0 1 16,-22 21-1,1 21 1,21 1-16,0-1 16,-21 0-16,21 0 0,0 0 15,0 22-15,0-22 0,0 0 16,21 0-16,-21 0 15,21 0-15,1-21 0,-1 0 0,21 0 16,-21 0-16,22 0 0,-22 0 16,21-21-16,-21 21 0,22-21 0,-22 0 15,0 0-15,21 0 0,-21-1 16,1 1-16,-1 0 0,-21 0 0,21 0 16,-21 0-16,21 21 0,-21-22 0,21 22 15,-21-21 1,0 42-1,0 1 1,0-1-16,0 21 16,0-21-16,0 22 0,0-22 0,-21 21 15,21 0-15,-21 1 0,21 20 16,-21-20-16,0-1 0,21 21 0,0-20 16,-22-1-16,22 22 0,0-22 0,0 21 15,0 1-15,0-1 0,0 1 16,0-1-16,0 1 0,0-1 0,0 1 15,0-1-15,0 1 0,0-22 16,0 22-16,0-22 0,0 0 0,-21 1 16,0-22-16,-21 0 0,21 0 15,-1 0-15,-20-21 0,21 0 0,-21-21 16,20 0-16,1 0 0,0 0 0,0-22 16,0 1-16,21 0 0,-21-22 15,21 1-15,0-1 0,0 1 0,0-22 16,21 22-16,-21-1 0,21 1 0,0-1 15,0 1-15,0 20 0,1 1 16,20 0-16,-21-1 0,0 1 0,0 21 16,22-22-16,-22 1 0,0 21 15,0-21-15,22-1 0,-22 22 0,0-21 16</inkml:trace>
  <inkml:trace contextRef="#ctx0" brushRef="#br0" timeOffset="-211191.18">11811 9821 0,'0'-21'0,"0"42"0,0-63 0,0 21 15,0 0-15,0 0 0,0-1 16,0 1-16,-21 21 16,0 0-16,-1 0 0,1 0 15,0 0-15,0 21 16,0 1-16,0 20 0,-22-21 0,22 21 16,0 1-16,0-1 0,0 0 15,-1 1-15,1-1 0,21 0 0,0 1 16,-21-1-16,21 0 0,0-20 15,0 20-15,0 0 0,0-21 0,0 1 16,21-1-16,-21 0 0,21-21 0,1 0 16,20 0-16,-21 0 0,0 0 15,22 0-15,-22-21 0,21 0 0,0-1 16,-20 1-16,20 0 0,0 0 16,-21-21-16,1 20 0,-1 1 15,0-21-15,0 21 0,0-22 0,0 22 0,-21 0 16,22 0-16,-22 0 15,0 0-15,0 42 32,0 0-32,-22 0 0,22 0 0,-21 0 15,0 1-15,21-1 0,0 0 0,-21 21 16,21-21-16,-21 1 0,21-1 16,0 0-16,0 0 0,0 0 0,0 0 15,0 1-15,21-22 0,0 0 16,0 0-16,0 0 0,1 0 0,-1 0 15,21 0-15,-21-22 0,0 1 16,1 21-16,-1-21 0,0 0 0,0 0 16,-21 0-16,0-1 0,0 1 15,0 0-15,-21 0 0,0 0 0,0 0 16,-1-1-16,-20 1 0,21 0 16,0 21-16,0 0 0,-1 0 0,1 0 15,21-21-15,-21 21 0,42 0 16,0 0-1,1-21-15,-1 21 0,21 0 0,0 0 16,-20 0-16,20-21 16,0 21-16,1 0 0,-22 0 0,21 0 0,-21 0 15,22 21-15,-22-21 0,0 21 16,-21 0-16,0 0 0,21 0 16,-21 1-16,0-1 0,0 0 0,0 0 15,0 0-15,0 0 0,0 1 16,0-1-16,0 0 0,-21 0 15,21 0-15,0 0 16,-21-21-16,0 0 16,21-21-16,0 0 15,0 0-15,0 0 0,0 0 16,0-1-16,0 1 16,0 0-16,21 0 0,0 0 0,-21-22 15,21 43-15,0-42 16,0 42-16,1-21 0,20 0 0,-21 0 15,0 21-15,22 0 0,-22 0 0,21 0 16,-21 0-16,0 0 0,1 0 16,-1 21-16,0 0 0,-21 0 0,0 0 15,0 0-15,0 1 0,0-1 0,0 21 16,0-21-16,0 0 0,0 1 16,-21-1-16,21 0 0,-21-21 15,21 21-15,0-42 47,0 0-47,0 0 16,0-1-16,21 1 0,0 0 0,-21 0 15,21 0-15,0 0 0,0-1 0,1 1 16,-1 0-16,21 0 0,-21 0 16,0 0-16,22 21 0,-22 0 0,0 0 15,0 0-15,0 21 16,-21 0-16,0 0 0,0 0 15,0 0-15,0 1 0,0 20 16,0-21-16,0 0 0,0 0 16,0 1-16,0-1 0,0 0 15,22 0 1,-1-21-16,0 0 0,0 0 16,0 0-16,0 0 0,22 0 0,-22 0 15,21-21-15,-21 0 0,22 21 0,-22-21 16,21-1-16,-21 1 0,22 0 15,-22 0-15,0-21 0,0 20 0,-21 1 16,0-21-16,21 21 0,-21 0 0,0-1 16,0 1-16,-21 21 31,0 21-31,21 1 0,0-1 16,-21 0-16,21 0 0,-21 0 0,21 0 15,-21 22-15,21-22 0,0 0 16,0 0-16,-22 0 0,22 1 15,0-1-15,0 0 0,-21 0 0,21-42 47,0 0-31,21 0-16,1 21 0,-22-43 0,21 22 16,0 0-16,0 0 0,-21-22 15,21 22-15,0 0 0,1 0 0,-1 0 16,0 0-16,0-1 0,0 22 15,0 0-15,1 0 0,-1 0 16,0 0-16,-21 22 0,21-1 0,0 21 16,-21-21-16,21 0 15,-21 1-15,0-1 0,0 0 0,22 0 16,-22 0-16,0 0 0,0 1 0,0-1 16,0 0-16,0 0 15,21-21 1,0-21-1,-21 0-15,21 0 16,0-1-16,-21 1 0,21 0 0,1 0 16,-1-21-16,0 20 0,0 1 0,0 0 15,0-21-15,1 21 16,-1 21-16,0-22 0,0 1 0,0 21 16,0 0-16,1 0 0,-1 0 15,0 0-15,-21 21 16,0 1-16,0-1 0,0 0 0,0 0 15,0 0-15,0 0 0,0 22 16,0-22-16,0 0 0,0 0 0,0 0 16,0 1-16,0-1 0,21 0 15,0-21 1,0 0-16,1 0 0,-1 0 16,0 0-16,0-21 0,0 0 15,0 21-15,1-22 0,-1 1 16,0 0-16,0 0 0,0 0 0,0 0 15,-21-22-15,22 22 0,-22 0 16,21 0-16,-21 0 0,0 42 31,0 0-15,-21 0-16,-1 0 0,1 0 0,21 1 16,0-1-16,-21 0 0,21 0 15,-21 0-15,21 0 0,0 1 0,0-1 16,0 0-16,0 0 15,21-21-15,0 0 16,0 0-16,1 0 0,-1 0 16,0-21-16,0 21 15,-21-21-15,0 0 0,21 21 0,-21-22 16,0 1-16,0 0 0,0 0 0,0-21 16,0 20-16,0 1 0,0 0 15,0 0-15,0 0 0,-21 21 16,21-21-16,0-1 15,21 1 1,0 0-16,1 21 16,-1 0-16,0 0 15,21-21-15,-21 21 0,1 0 0,20 0 16,-21 0-16,0 21 0,22-21 16,-22 21-16,0 0 0,0 1 0,0-1 15,0 0-15,-21 0 0,0 0 0,0 0 16,0 1-16,0-1 0,0 0 15,0 0-15,0 0 0,0 0 16,0 1-16,0-1 0,0 0 16,-21-21-16,0 0 15,21-21 17,0 0-32,0-1 15,0 1-15,0 0 0,0 0 0,21 0 16,0 0-16,1-22 0,-1 22 15,0-21-15,21 21 0,-21-1 0,22-20 16,-22 21-16,21 0 0,1 21 16,-1 0-16,0 0 0,-21 0 0,22 0 15,-1 21-15,-21 0 0,0 0 0,1 22 16,-1-22-16,-21 21 0,0-21 16,0 22-16,0-22 0,0 21 0,0-21 15,0 0-15,0 1 0,-21-1 16,-1 0-16,44 0 0,-44 0 15,22-42 1,0 0 0,0 0-16</inkml:trace>
  <inkml:trace contextRef="#ctx0" brushRef="#br0" timeOffset="-210720.49">16616 9504 0,'0'0'16,"0"-42"0,0 63-1,0 0 1,0 21-16,0 1 0,0-1 15,0 0-15,0 22 0,-21-22 0,21 22 16,-22-22-16,1 21 0,0-20 16,21-1-16,-21 0 0,0 1 0,0-1 15,21 0-15,0-20 0,0-1 16,0 21-16,0-21 0,0 0 0,0 1 16,0-44 15,0 1-31,0 0 0,0 0 0,0 0 15,0 0-15,0-22 0</inkml:trace>
  <inkml:trace contextRef="#ctx0" brushRef="#br0" timeOffset="-210400.56">16362 9758 0,'0'0'0,"-21"-21"0,-1 0 16,22-1-16,-21 1 0,21 0 0,0 0 15,0 0-15,0 0 0,0-1 16,21 1-16,22 0 0,-22 21 15,21-21-15,1 0 0,-1 21 0,0 0 16,22 0-16,-22 0 0,0 0 0,1 0 16,-1 0-16,0 0 0,1 21 15,-22 0-15,0 21 0,0-20 16,-21 20-16,0 0 0,0-21 0,0 22 16,-21-1-16,0-21 0,-21 22 15,20-22-15,-20 0 0,0 0 0,21 21 16,-22-42-16,1 22 0,0-1 15,-1-21-15,1 0 0,21 0 0,0 0 16,42 0 0,21 0-1,-21-21-15,22 21 0,-22 0 0,21 0 16,-21-22-16,22 22 0,-22 0 16</inkml:trace>
  <inkml:trace contextRef="#ctx0" brushRef="#br0" timeOffset="-209895.51">17251 9970 0,'0'0'0,"21"0"0,21 0 16,-21 0-16,1 0 15,-1 0-15,-21-22 0,0 1 16,0 0-16,0 0 0,0 0 16,0 0-16,0-1 0,-21 1 15,21 0-15,-22 21 0,1 0 0,-21 0 16,21 0-16,0 0 15,-1 0-15,-20 21 0,21 0 0,-21 1 16,20-1-16,1 21 0,-21-21 16,21 22-16,0-22 0,-1 0 0,1 21 15,21-21-15,0 1 0,0-1 0,0 0 16,0 0-16,0 0 0,0 0 16,21-21-16,1 0 0,-1 0 15,21 0-15,-21 0 0,0 0 16,22 0-16,-22-21 0,21 21 0,1-21 15,-22 0-15,21 0 0,-21-22 0,0 22 16,1 0-16,-1-21 0,0 21 16,-21-1-16,0 1 0,0 0 0,0 0 15,21 21-15,-42 0 32,21 21-32,0 0 0,-21 0 0,0 1 15,21-1-15,-22 0 0,22 0 16,0 0-16,0 0 0,0 1 0,0-1 15,0 0-15,0 0 0,0 0 16,22-21-16,-1 0 0,0 0 16,0 0-16,0 0 0,0 0 0,22 0 15,-22 0-15,0 0 0,0 0 16,0-21-16,22 21 0,-22-21 0,0 0 16,0 0-16</inkml:trace>
  <inkml:trace contextRef="#ctx0" brushRef="#br0" timeOffset="-209516.86">17759 9906 0,'0'0'0,"0"-21"0,0 0 16,0 0-16,0-1 16,21 1-1,0 0-15,0 21 0,0 0 16,1 0-16,-1 0 0,0 0 0,0 0 16,0 0-16,0 21 0,1 0 15,-1 1-15,0-1 0,-21 0 16,21 21-16,-21-21 0,0 1 15,0-1-15,0 0 0,0 0 0,0 21 16,0-20-16,0-1 16,-21 0-16,0-21 0,21 21 15,-21-21-15,-1 0 16,22-21 0,0 0-16,0 0 15,0-1-15,0 1 0,0 0 0,22 0 16,-22 0-16,21 0 0,0-1 15,-21 1-15,21 0 0,0 0 0,0 0 16,1 0-16,-22-1 0,21 22 16,0 0-16,0 0 0,0 0 15,0 0-15,1 0 16,-1 0-16,0 0 16,21 22-16,-21-1 0,1 0 0</inkml:trace>
  <inkml:trace contextRef="#ctx0" brushRef="#br0" timeOffset="-208716.51">18478 10033 0,'0'0'0,"0"21"0,-21-21 16,21 21-16,-21-21 0,42 0 31,0 0-31,1-21 16,-1 0-16,0 21 0,21-21 0,-21 0 15,1 0-15,20 21 16,-21-22-16,0 1 0,0 0 0,1 0 15,-1 0-15,-21 0 0,-21 21 32,-1 0-32,1 0 0,-21 0 0,21 0 15,-22 21-15,1 0 0,21 0 16,-21 0-16,-1 22 0,22-22 0,0 0 16,0 0-16,0 21 0,21-20 0,0-1 15,0 0-15,0 0 0,0 0 16,21 0-16,0 1 0,0-22 0,43 21 15,-22-21-15,21 0 16,-20 0-16,-1 0 0,22 0 0,-22 0 16,0 0-16,1-21 0,-22 21 15,21-22-15,-21 1 0,0 0 16,22-21-16,-22 21 0,-21-22 0,21 22 16,0-21-16,-21-1 0,21 22 0,-21 0 15,0 0-15,0 0 0,0 0 16,0-1-16,0 44 15,0-1 1,-21 0-16,21 0 0,-21 21 0,21-20 16,0-1-16,0 21 0,0-21 15,-21 0-15,21 1 0,-21-1 16,21 0-16,0 0 0,-21 0 0,21 0 16,0 1-1,0-44 16,0 1-31,0 0 16,0 0-16,21 0 0,-21 0 0,21-22 16,0 22-16,0-21 0,0 21 15,1-22-15,-1 22 0,0 0 0,21-21 16,-21 20-16,22 1 0,-1 21 16,-21 0-16,22 0 0,-1 0 0,0 0 15,-21 0-15,1 21 0,20 1 16,-42-1-16,0 0 0,0 0 15,0 0-15,0 22 0,0-22 0,0 0 16,-21 21-16,0-21 0,-1 1 0,1-1 16,0 0-16,0 0 15,21 0-15,-21-21 0,42 0 47,0 0-47,0-21 0,0 0 16,1 21-16,-22-21 0,21-22 15,21 22-15,-21 0 0,0-21 16</inkml:trace>
  <inkml:trace contextRef="#ctx0" brushRef="#br0" timeOffset="-208400.53">19981 9377 0,'0'0'0,"0"-21"0,-21 21 31,21 42-16,-21-21-15,0 0 16,21 22-16,-21-1 0,21 0 16,0 1-16,-22-1 0,1 0 0,21 22 15,0-22-15,-21 1 0,0-1 16,21 0-16,-21 1 0,21-1 0,0-21 16,0 0-16,0 0 0,0 22 15,0-22-15,0 0 0,0 0 16,21-21-16,0 0 15,0 0-15,0 0 16,1 0-16,-1 0 0,0-21 0,0 21 16,0-21-16,0 0 0,1 0 0,-1-1 15,-21 1-15,21 0 16,0 0-16,-21 0 0,0 0 16</inkml:trace>
  <inkml:trace contextRef="#ctx0" brushRef="#br0" timeOffset="-208140.89">19579 9716 0,'0'0'0,"0"21"16,21-21-16,0 0 0,22 0 16,-1 0-16,-21 0 0,22 0 0,-1 0 15,0 0-15,1 0 0,-1 0 0,0-21 16,1 21-16,-22 0 0,0-22 15,21 22-15,-21 0 16,1 0-16,-22-21 16,-22 21 31,1 0-47,0 0 0,0 0 0</inkml:trace>
  <inkml:trace contextRef="#ctx0" brushRef="#br1" timeOffset="-130408.77">23855 4255 0,'0'21'31,"-21"-21"47,-1 0-62,1 0-1,0 0-15,0 0 0,0 0 16,0 0-16,-1 0 16,1-21-16,0-1 0,0 22 0,0-21 15,0 0-15,-1 21 16,1-21-16,21 0 0,-21 0 15,0-1-15,21 1 16,0 0-16,0 0 0,0 0 16,0 0-16,0-1 15,0 1-15,0 0 0,0 0 0,0 0 16,0 0-16,0-1 0,0 1 16,0 0-16,0 0 15,0 0-15,0 0 16,0-1-16,0 1 0,0 0 15,0 0-15,0 0 0,0 0 16,0-1-16,0 1 0,0 0 16,0 0-16,0 0 0,0 0 0,0-1 15,0-20-15,21 21 0,-21 0 16,21-22-16,-21 22 0,0 0 16,0-21-16,21 21 0,-21-1 15,22 1-15,-22 0 0,21 0 0,-21 0 16,0 0-16,21-1 0,0 1 15,0 0-15,-21 0 0,21 0 0,1 21 16,-22-21-16,21-1 0,0 1 16,0 21-16,0-21 0,0 0 0,-21 0 15,22 21-15,-1-21 0,0-1 16,0 22-16,0-21 0,0 0 0,1 21 16,-1-21-16,0 0 0,0 21 15,21-21-15,-20-1 0,-1 22 0,0-21 16,21 0-16,-21 21 0,22-21 15,-22 21-15,21-21 0,-21 0 16,22 21-16,-22 0 0,0-22 16,0 22-16,22 0 0,-22-21 0,0 21 15,21 0-15,-21 0 0,1-21 16,20 21-16,0 0 0,1-21 16,-1 21-16,0-21 0,22 21 0,-22-21 15,0 21-15,1 0 0,20-22 16,-20 22-16,-1 0 0,0-21 0,1 21 15,-22 0-15,21 0 0,-21 0 16,0 0-16,1 0 0,-1 0 16,0 0-1,0 0 1,0 0 0,0 0-1,-21-21-15,-21 21 78,0 0-78,0-21 16</inkml:trace>
  <inkml:trace contextRef="#ctx0" brushRef="#br1" timeOffset="-129944.79">25379 2244 0,'0'0'0,"-21"0"16,-1 0-16,22 21 15,0 0 1,0 0 0,0 0-1,22 1-15,-1-22 16,0 21-16,0-21 16,0 0-16,0 0 0,1 21 15,-1-21-15,0 0 0,0 21 0,0-21 16,0 0-16,-42 0 47,0 0-47,0 21 15,-21-21-15,20 21 0,1-21 0,0 22 16,0-1-16,0 0 16,-22 0-16,22 0 0,0 0 0,0-21 15,0 22-15,0-1 0,21 0 16,-22 0-16,1 0 0,21 0 15</inkml:trace>
  <inkml:trace contextRef="#ctx0" brushRef="#br1" timeOffset="-128056.46">27665 1545 0,'0'-21'15,"0"0"1,-21 21 0,21-21-1,-22 21-15,1-21 16,0 21-16,21-22 0,-21 22 15,0-21 1,0 21-16,-1 0 16,1 0-16,0 0 0,0 0 0,0 0 15,0 0-15,-1-21 0,1 21 16,-21 0-16,21 0 0,0 0 0,-1 0 16,1 0-16,0 0 0,0 0 15,0 0-15,0 0 0,-1 0 0,-20 0 16,21 0-16,0 0 15,0 0-15,-22 0 0,22 0 0,0 0 0,-21 21 16,20-21-16,-20 0 16,21 21-16,-21-21 0,20 0 0,-20 22 15,21-22-15,0 0 0,0 21 16,-1-21-16,1 21 0,0-21 0,0 21 16,0 0-16,0 0 0,-1-21 15,22 43-15,-21-22 0,0 0 0,0 0 16,0 0-16,0 1 0,-1 20 15,1-21-15,0 0 0,21 22 16,-21-22-16,0 0 0,0 21 0,21-21 16,0 1-16,-22-1 0,22 0 15,-21 0-15,21 0 0,-21 0 16,21 1-16,0-1 0,0 0 16,0 0-16,0 0 0,0 0 0,-21 1 15,21-1-15,0 0 0,0 0 16,0 0-16,0 0 0,0 1 15,0-1-15,0 0 0,0 0 16,0 0-16,0 0 0,0 1 16,0-1-16,0 0 0,0 0 15,21 0-15,-21 0 0,0 1 0,0-1 16,0 0-16,21 0 0,0 0 16,-21 0-16,22 1 15,-1-1-15,0 0 0,0 0 16,0 0-1,0-21-15,-21 21 0,22-21 0,-1 22 16,0-1-16,0-21 16,0 0-16,0 21 0,1-21 0,-1 0 15,0 0-15,0 21 0,21-21 16,-20 0-16,20 0 0,-21 0 0,21 21 16,-20-21-16,20 0 0,-21 0 15,21 0-15,1 0 0,-22 0 0,21 0 16,-21 0-16,22 0 0,-22 0 15,21 0-15,1 0 0,-22 0 16,21 0-16,-21 0 0,22 0 16,-22 0-16,21 0 0,-21 0 0,0 0 15,22 0-15,-22 0 0,0 0 16,0 0-16,22 0 0,-22 0 0,0-21 16,0 21-16,0 0 0,22-21 0,-22 21 15,0 0-15,0-21 0,21 21 16,-20-21-16,-1 21 0,0 0 0,0-22 15,0 22-15,0-21 0,1 21 16,-1 0-16,0-21 0,-21 0 0,21 21 16,0-21-16,0 21 0,1-21 15,-22-1-15,21 22 0,0-21 16,0 21-16,0-21 0,0 0 16,1 0-16,-1 0 0,-21-1 15,21 22-15,0-21 16,0 0-16,0 0 0,-21 0 15,22 21-15,-1-21 0,0-1 16,-21 1-16,21 0 0,0 0 0,-21 0 16,0 0-16,21-1 0,-21 1 15,22 0-15,-22 0 16,0 0-16,0 0 0,0-1 16,0 1-16,21 0 15,-21 0-15,0 0 16,21 0-16,-21-1 0,0 1 15,0 0-15,0 0 16,0 0-16,0 0 16,0-1-16,0 1 0,0 0 15,0 0-15,0 0 0,0 0 16,-21-1-16,21 1 0,-21 21 16,21-21-16,-22 0 0,22 0 15,0 0-15,0-1 0,-21 22 0,21-21 16,-21 0-16,21 0 0,-21 21 15,0-21-15,0 0 0,-1-1 16,1 22-16,0-21 0,0 21 16,0-21-16,0 0 0,-1 21 15,1-21-15,-21 21 0,21 0 0,0-21 16,-1 21-16,1 0 0,-21 0 16,21-22-16,0 22 0,-22 0 0,22 0 15,-21 0-15,-1 0 0,1 0 16,0 0-16,21 0 0,-22 22 0,1-22 15,0 21-15,-1-21 0,22 0 16,0 21-16,0-21 0,0 0 0,21 21 16,0 0-1</inkml:trace>
  <inkml:trace contextRef="#ctx0" brushRef="#br1" timeOffset="-127349.46">28681 2032 0,'0'-21'16,"-21"21"-16,21-21 16,0 0-1,0-1-15,0 1 16,0 0-1,21 21-15,0-21 0,0 21 16,0 0-16,-21-21 16,21 21-16,1 0 0,-1 0 0,0 0 15,0 0-15,0 0 0,0 0 16,1 21-16,-1-21 0,-21 21 0,21-21 16,-21 21-16,21 0 0,-21 1 15,0-1-15,0 0 16,-21 0-16,0 0 0,-22 0 0,22-21 15,0 22-15,-21-1 0,21 0 16,-1-21-16,-20 21 0,21-21 0,0 0 16,0 21-16,-1-21 0,1 0 15,0 21 1,42-21 15,0 0-15,1 0-16,-1 0 0,0 0 15,0 0-15,0 0 0,0 0 16,1-21-16,-1 21 0,0 0 0,0 0 16,0 0-16,0 0 0,1 0 15,-1 0-15,0 0 0,-21-21 32,0 0-1,0 0-16</inkml:trace>
  <inkml:trace contextRef="#ctx0" brushRef="#br1" timeOffset="-126644.45">29189 1757 0,'0'0'0,"0"-21"0,0 0 15,0-1-15,0 1 0,0 0 16,-21 0-16,-1 21 0,1-21 0,0 0 16,0 21-16,0 0 0,0-22 15,-22 22-15,22 0 0,-21 0 0,-1-21 16,22 21-16,-21 0 0,0 0 15,20 0-15,-20 0 0,21 21 0,-21-21 16,-1 22-16,22-1 0,0 21 16,0-21-16,-22 22 0,22-22 15,0 21-15,0 0 0,0-20 16,0 20-16,21 0 0,-22-21 16,1 22-16,21-22 0,-21 21 0,21-21 15,0 1-15,0 20 0,0-21 16,0 0-16,0 0 0,0 1 0,0 20 15,21-21-15,-21 0 16,21 0-16,1 1 0,-1-1 0,0-21 0,0 21 16,21 0-16,-20-21 0,-1 21 15,21-21-15,-21 0 0,22 0 0,-22 0 16,21 0-16,0 0 0,-20 0 16,20 0-16,-21 0 0,21 0 0,-20-21 15,20 0-15,0 21 16,-21-21-16,22 0 0,-22 21 0,21-22 15,1 1-15,-22 0 0,21 0 16,-21 0-16,22 0 0,-22-22 0,0 22 16,0-21-16,0 21 0,0-22 15,1 1-15,-1 0 0,0-1 0,-21 1 16,0 0-16,21 20 0,-21-20 16,0 0-16,0 21 0,0-22 15,0 22-15,0 0 0,-21 0 0,0 0 16,0-1-16,-22 22 0,1-21 15,0 0-15,-1 21 0,1 0 0,0-21 16,-1 21-16,1 0 16,21 0-16,-22 0 0,22 0 0,0 0 15,0 0-15,0 0 0,0 21 16,-1 0-16,1-21 0,21 21 16,-21 1-16,21-1 0</inkml:trace>
  <inkml:trace contextRef="#ctx0" brushRef="#br1" timeOffset="-123401.1">21950 2879 0,'21'0'0,"-21"-21"16,0-1 0,0 1-16,0 0 15,21 21-15,-21-21 0,21 0 0,-21 0 16,0-22-16,21 22 0,-21 0 16,22 0-16,-22 0 0,0-1 0,0 1 15,0 0-15,21 0 0,-21 0 16,0 0-16,0 42 47,0 0-32,-21 0-15,21 21 0,-22 1 0,1-22 16,0 21-16,21 1 0,-21-1 16,-21 0-16,20 1 0,1-1 0,-21 0 15,21 1-15,-22-1 0,1 0 16,0 1-16,21-1 0,-22-21 0,22 21 15,0 1-15,0-22 0,0 21 16,-1-21-16,22 1 0,0-1 16,0 0-16,-21-21 0,21-21 31,21 0-15,1-1-16,-22 1 0,21 0 0,0 0 15,0-21-15,0 20 16,0-20-16,1 0 0,20 21 0,-21-22 15,21 1-15,1-22 0,-22 22 0,21 0 16,-21-1-16,22-20 0,-22 42 16,0-22-16,0 1 0,0 21 0,1 0 15,-22 0-15,0-1 0,0 1 16,21 0-16,0 0 16,-21 42 15,0 0-16,0 0-15,0 1 16,-21-1-16,0 0 0,-1 0 16,1 0-16,21 22 0,-21-22 15,0 0-15,0 0 0,21 0 0,-21 0 16,21 1-16,-22-1 0,22 0 16,-21 0-16,21 0 0,0 0 15,-21 1-15,0-1 16,21-42 156,-21 21-79,21 21-93,-21 0 0,-1-21 0,1 21 16,0 0-16,0 0 16,0-21-16,0 22 0,-1-1 0,1-21 15,0 21-15,0-21 0,21 21 16,0 0-16,-21-21 16,42 0 30,0-21-46,0 0 0,0 21 16,22-21-16,-22 0 0,21-1 16,-21-20-16,22 21 0,-1-21 0,0-1 15,1 1-15,-1 0 0,0-1 16,-20 1-16,20 0 0,-21-22 0,0 22 16,0 21-16,-21-22 0,0 22 15,22 0-15,-22 0 0,0 42 31,0 0-15,-22 0-16,22 0 16,-21 1-16,21-1 15,-21-21-15,21 21 0,0 0 16,0 0-16,-21 0 0,21 1 0,-21-1 16,21 0-16,0 0 0,-21 0 15,-1 0-15,22 1 0,-21-1 0,21 0 16,0 0-16,0 0 15,-21-21-15,21 21 0,-21-21 16,0 0 0,21 22-16,-21-22 15,-1 0 1</inkml:trace>
  <inkml:trace contextRef="#ctx0" brushRef="#br1" timeOffset="-122777.02">22225 3175 0,'-21'21'32,"42"-21"15,0 0-47,-21-21 0,21 0 15,-21 0 1,-21 21 31,0 0-47,0 0 0,21 21 15,0 0-15,-21-21 0,21 21 16,-22-21-16,22 21 0,0 1 16,0-1-16,0 0 31,22-21-31,-1 0 15,0 0-15,0 0 0,-21-21 16,21 21-16,-21-21 0,21-1 16,-21 1-16,0 0 0,0 0 15,0 0-15,-21 21 32,0 0-32,0 0 15,21 21 1,-21-21-16,21 21 0,-21 0 15,21 0-15,0 1 16,0-1 0,21-21-1,0 0 1,0 0 0</inkml:trace>
  <inkml:trace contextRef="#ctx0" brushRef="#br1" timeOffset="-122192.97">22691 3196 0,'0'21'31,"-22"-21"-16,22 22-15,0-1 32,22-21-1,-1 0-15,0 0-16,-21-21 15,21-1-15,-21 1 0,0 0 16,0 0-1,-21 21 1,0 0-16,0 0 16,-1 0-16,1 21 0,0-21 15,21 21-15,0 0 0,-21-21 16,21 22-16,0-1 0,0 0 16,21-21-1,0 0 1,0 0-16,1-21 15,-1 21-15,-21-21 16,0-1-16,0 1 16,0 0-16,0 0 15,-21 21 1,-1 0-16,1 0 16,0 21-16,21 0 0,-21 0 15,0 1 1,42-44 31,-21 1-47</inkml:trace>
  <inkml:trace contextRef="#ctx0" brushRef="#br1" timeOffset="-120881.65">22183 2667 0,'0'0'16,"0"-21"-1,0 0-15,0 0 16,0-1 0,-22 44 15,1-1-31,0 0 15,21 0-15,0 0 16,-21 0-16,0 22 0,0-22 0,-1 0 16,22 21-16,-21-20 0,0 20 15,-21-21-15,21 21 0,-1-20 0,1 20 16,-21-21-16,21 21 0,0-20 16,-22 20-16,22-21 0,-21 21 0,21-20 15,-1 20-15,1-21 0,0 0 16,0 0-16,0 1 0,0-1 0,21 0 15,-22-21-15,22 21 16,0-42 0,22 0-1,-1 0-15,-21-1 16,21 22-16,0-21 0,-21 0 16,21 0-16,0-21 0,1 20 0,-1 1 15,21 0-15,-21 0 0,0-21 16,1 20-16,20-20 0,-21 21 0,21-21 15,-20 20-15,-1-20 0,21 21 0,-21-21 16,0 20-16,22-20 0,-22 21 16,-21-21-16,21 20 0,0 1 15,-21 0-15,21 0 0,-21 0 0,0 0 16,0-1-16,0 1 16,-21 21 30,0 21-30,0-21-16,21 22 0,-21-1 0,0 0 16,-1 0-16,1 21 0,0-20 15,0 20-15,0-21 0,0 21 0,-1 1 16,1-1-16,0-21 0,-21 22 16,21-22-16,-1 21 0,-20 0 0,21-20 15,0 20-15,0-21 0,-22 21 16,22-20-16,0-1 0,0 0 0,0 0 15,21 0-15,0 0 0,-22-21 16,22 22-16,-21-22 0,21-22 47,21 22-31,1-21-16,-22 0 0,21 21 15,-21-21-15,21 0 0,0 0 0,0-1 16,0 1-16,1 0 0,-1 0 15,0 0-15,0-22 0,21 22 0,-20-21 16,20 0-16,-21-1 0,21 22 16,1-21-16,-22-1 0,0 22 15,21-21-15,-20 21 0,-1 0 16,0-1-16,0 22 0,-21-21 0,0 0 16,21 21-1,-21-21 1,0 42 46,0 0-46</inkml:trace>
  <inkml:trace contextRef="#ctx0" brushRef="#br2" timeOffset="-114456.34">3873 11684 0,'0'0'0,"0"-21"0,22 21 15,-22-21-15,21 21 0,-21-21 0,0-1 16,0 1-16,0 0 16,0 42 15,0 0-31,-21 22 15,21-22-15,-43 21 0,22 1 16,0-1-16,0 0 0,-22 1 0,1 20 16,21 1-16,-21-22 0,-1 21 15,1-20-15,0-1 0,-1 0 16,1 1-16,21-1 0,-22-21 0,22 0 16,21 1-16,-21-22 0,0 21 15,21-42 16,0-1-31,21 22 0,0-21 0,0 0 16,1 0-16</inkml:trace>
  <inkml:trace contextRef="#ctx0" brushRef="#br2" timeOffset="-114128.45">4149 11536 0,'0'0'0,"0"-21"16,0 0-16,0 42 31,0 0-31,0 0 0,0 0 16,-22 0-16,1 22 0,0-1 0,0-21 15,0 22-15,0 20 0,-1-21 16,-20 22-16,21-22 0,-21 22 0,20-22 15,1 22-15,-21-22 16,21 0-16,0-21 0,-1 22 0,1-22 16,0 21-16,0-42 0,21 21 15,-21 1-15,21-44 32,0 1-32,21 21 15,0-21-15,0 0 0</inkml:trace>
  <inkml:trace contextRef="#ctx0" brushRef="#br2" timeOffset="-113568.45">4974 11769 0,'0'0'0,"0"-43"16,0 22-16,21 21 0,-21-21 16,0 0-16,21 0 0,-21 0 0,0-1 15,0 1-15,0 0 16,-21 21-16,0 0 16,0 0-16,-21 0 15,20 0-15,-20 0 0,0 21 0,-22 0 16,22 1-16,0-1 0,-1 0 0,1 0 15,0 0-15,20 0 0,-20 1 16,21-1-16,21 0 0,0 0 16,21-21-1,0 21-15,0-21 0,1 0 0,20 0 16,0 21-16,1-21 0,-1 22 16,0-22-16,-21 21 0,22-21 0,-1 21 15,-21 0-15,22-21 0,-43 21 16,21 0-16,-21 1 0,0-1 0,0 0 15,-21 0-15,-1 0 0,1 0 0,-21 22 16,0-22-16,-1 0 16,-20-21-16,20 21 0,1 0 0,-21-21 15,20 0-15,1 0 0,0 0 16,-1 0-16,22 0 0,0-21 0,-21 0 16,20 21-16,22-21 0,-21 0 15,21 0-15,0-1 0,0 1 0,0 0 16,0 0-16,21 0 15,1 21-15,-1-21 0,21 21 16,-21-22-16,22 22 0,-1 0 16,0-21-16</inkml:trace>
  <inkml:trace contextRef="#ctx0" brushRef="#br2" timeOffset="-113212.7">5186 11769 0,'0'-21'16,"0"42"15,0 0-15,0 0-16,0 21 15,0-20-15,0 20 0,0 0 0,0 22 16,0-22-16,0 22 0,0-1 15,0 1-15,0-1 0,0 22 0,0-22 16,-21 22-16,-1-22 0,22 22 16,-21 0-16,21-1 0,-21-20 0,0-1 15,21 1-15,0-1 0,-21-20 0,21-1 16,-21 0-16,21-20 0,0-1 16,0 0-16,0-42 31,0 0-31,0-1 0,0 1 15,0-21-15,0 0 0,21-1 0,-21 1 0,21-22 16</inkml:trace>
  <inkml:trace contextRef="#ctx0" brushRef="#br2" timeOffset="-112885.1">5228 12002 0,'0'0'0,"0"-22"0,0-41 15,0 42-15,0 0 16,0-1-16,0 1 0,21 0 16,0 21-1,1 0-15,20 0 0,-21 0 16,0 0-16,22 21 0,-22-21 0,0 21 16,0 1-16,0 20 0,-21-21 15,0 0-15,0 22 0,0-22 0,-21 21 16,-21-21-16,21 0 0,-22 22 15,22-22-15,-21 0 0,21 0 0,-22-21 16,22 21-16,-21-21 0,21 0 0,-1 0 16,1 0-16,0 0 0,0 0 15,42 0 1,0-21 0,0 21-16,1-21 0,-1 0 15,21 21-15</inkml:trace>
  <inkml:trace contextRef="#ctx0" brushRef="#br2" timeOffset="-112016.33">6054 11832 0,'0'0'0,"0"-21"0,0 0 16,0 0-16,-22 0 15,1 21-15,0-22 0,0 22 0,0 0 16,0 0-16,-1 0 0,1 0 15,-21 0-15,21 22 0,-22-1 16,22 0-16,0 0 0,-21 0 0,21 22 16,-1-22-16,22 21 0,-21 0 15,21 1-15,0-22 0,0 21 0,0-21 16,0 22-16,0-22 0,0 0 16,0 0-16,21-21 0,-21 21 0,22-21 15,-1 0-15,21 0 0,-21 0 0,0-21 16,22 21-16,-1-21 0,-21 0 15,22 0-15,-22-22 0,21 22 0,-21-21 16,0 21-16,1-22 0,-1 1 16,-21 21-16,0-21 0,0 20 15,0 1-15,0 0 0,0 0 16,0 42 0,0 0-16,-21 0 15,21 1-15,0-1 0,0 21 16,0 0-16,0-20 0,0-1 0,0 21 15,0-21-15,0 0 0,21 1 0,0-1 16,-21 0-16,21-21 0,0 0 16,0 0-16,1 0 0,-1 0 0,0 0 15,0-21-15,0 0 0,0-1 16,1 1-16,-1 0 0,0 0 0,-21-21 16,0 20-16,21-20 0,-21 21 15,0-21-15,0 20 0,0 1 16,0 0-16,0 0 0,21 0 0,-21 42 31,0 0-31,0 0 16,0 0-16,0 1 0,0 20 0,0-21 15,0 0-15,0 22 0,0-22 16,0 0-16,0 0 0,0 0 0,0 0 16,-21 1-16,0-22 31,21-22-16,0-20-15,0 21 16,0 0-16,0-22 0,0 22 0,21-21 16,0 21-16,-21-22 0,21 1 15,22 21-15,-22 0 0,21-22 0,1 22 16,20 0-16,-21 21 0,22 0 16,-1 0-16,1 0 0,-1 0 0,1 0 15,-22 21-15,1 0 0,-22 22 0,0-22 16,-21 0-16,0 21 0,0 1 15,0-22-15,0 21 0,-21-21 0,0 22 16,-22-22-16,22 0 0,0 0 16,0 0-16,-22 1 0,22-22 0,0 0 15,21-22 1,0 1 0,0-21-16,0 21 0</inkml:trace>
  <inkml:trace contextRef="#ctx0" brushRef="#br2" timeOffset="-111620.58">8001 11303 0,'-21'0'16,"21"-21"-1,21 21 1,0 0-16,21 0 0,-20-21 16,20 21-16,0 0 0,1 0 0,-1-21 15,0 21-15,1 0 0,-22 0 16,21 0-16,-21 0 0,0 0 0,1 0 16,-44 0-1,1 0-15,-21 0 16</inkml:trace>
  <inkml:trace contextRef="#ctx0" brushRef="#br2" timeOffset="-111332.46">7916 11282 0,'0'0'0,"-42"42"16,21-21 0,21 1-16,0-1 15,0 21-15,0-21 0,-21 22 16,21-1-16,0 0 0,-22 1 15,22-1-15,0 0 0,-21 22 0,21-1 16,0 1-16,-21-1 0,0 1 16,0 20-16,0-20 0,21-1 15,-22 1-15,1-22 0,0 22 0,21-22 16,0 0-16,0 1 0,0-22 0,0 0 16,0 0-16,0 0 0,21-21 15,0 0-15,1 0 0,20 0 0,-21 0 16,21 0-16,1-21 0,-1 0 15,0 0-15,1 0 0,-22 0 0,21-1 16,1-20-16,-1 21 0</inkml:trace>
  <inkml:trace contextRef="#ctx0" brushRef="#br2" timeOffset="-111065.46">8467 11557 0,'0'0'15,"-22"0"-15,1 0 16,0 0 0,21 42-16,0-20 0,0-1 0,0 21 15,-21 0-15,21-20 0,0 41 0,-21-21 16,21 1-16,0-1 0,-21 22 16,21-22-16,0 0 0,0-21 0,0 22 15,0-1-15,0-21 0,0 0 16,0 1-16,21-22 15,0 0-15,0 0 0,0 0 16,0-22-16,1 1 0,-22 0 16,21 0-16,0 0 0</inkml:trace>
  <inkml:trace contextRef="#ctx0" brushRef="#br2" timeOffset="-110869.58">8297 11917 0,'0'0'0,"-21"0"0,0 0 0,0 21 16,21 0 0,21-21-1,0 0 1,21 0-16,-20 0 0,-1 0 0,21-21 16,-21 21-16,22 0 0,-1-21 15,-21 0-15,21 21 0,-20 0 16,20 0-16</inkml:trace>
  <inkml:trace contextRef="#ctx0" brushRef="#br2" timeOffset="-110516.77">8699 11959 0,'0'0'0,"0"21"16,43-42 15,-22 0-31,0 21 15,0-21-15,22 0 0,-22 21 16,0-21-16,0-1 0,0 1 16,-21 0-16,0 0 15,-21 21 1,0 0-16,0 0 0,0 0 0,-22 0 16,22 21-16,0 0 0,-21 0 0,20 1 15,1-1-15,0 21 0,0-21 16,21 22-16,0-1 0,0-21 0,0 21 15,0-20-15,0-1 0,0 0 16,0 0-16,0 0 0,21-21 0,0 21 16,0-21-16,1 0 0,-1 0 15,21 0-15,-21 0 0,22 0 0,-22-21 16,21 21-16,0-21 0,-20 0 16,20 0-16,-21 0 0</inkml:trace>
  <inkml:trace contextRef="#ctx0" brushRef="#br2" timeOffset="-109800.71">9229 11853 0,'0'-21'0,"42"-21"31,-21 21-15,0 21-16,0 0 0,1 0 0,-1 0 16,0 0-16,0 21 0,0 0 15,0 0-15,-21 0 0,22 1 16,-22-1-16,0 0 0,0 21 15,0-21-15,0 22 0,0-22 16,0 21-16,-22-21 0,1 22 0,0-22 16,0 0-16,0 0 0,0 0 0,-1 1 15,22-1-15,-21-21 16,21-21 0,21-1-16,-21 1 15,22 0-15,-1-21 0,0 21 0,0-22 16,0 1-16,0 21 0,1-22 0,20 1 15,-21 21-15,0 0 0,0 0 16,1-1-16,-22 1 0,0 0 0,-22 42 47,22 0-47,-21 1 0,0 20 16,0-21-16,21 21 0,0-20 15,0 20-15,-21-21 0,21 21 0,0-20 16,0 20-16,0-21 0,0 0 0,0 0 15,0 1-15,21-1 0,0-21 16,0 0-16,0 0 0,1 0 0,20 0 16,-21 0-16,21 0 0,1 0 15,-1 0-15,-21-21 0,22-1 16,-1 1-16,0-21 0,-21 21 0,22-22 16,-22 1-16,21 0 0,-21-1 15,1 1-15,20 0 0,-21-1 0,-21 1 16,21-21-16,-21 20 0,21 1 15,-21 21-15,0-22 0,0 22 0,22 0 16,-22 0-16,0 42 31,-22 0-31,22 0 0,-21 22 0,21-22 16,-21 21-16,21 1 0,0-1 16,0 0-16,-21 1 0,0-1 0,21 0 15,-21 22-15,21-43 0,0 21 16,0 1-16,0-22 0,0 0 15,0 21-15,0-21 0,21 1 16,0-22-16,0 0 0,0 0 16,0 0-16,1-22 15,-22 1-15,0 0 0</inkml:trace>
  <inkml:trace contextRef="#ctx0" brushRef="#br2" timeOffset="-109612.83">10033 11917 0,'0'0'16,"-21"0"-16,42 0 31,0 0-31,21 0 0,-20 0 16,20 0-16,-21 0 0,21-21 16,1 21-16,-1 0 0,0 0 0,1-21 15,-22 21-15,21-22 0,-21 22 0,22-21 16,-22 21-16</inkml:trace>
  <inkml:trace contextRef="#ctx0" brushRef="#br2" timeOffset="-109335.85">11091 11578 0,'-21'0'15,"0"-21"-15,0 21 0,0 0 16,-1 0-16,1 0 0,0 0 0,-21 0 15,21 0-15,-1 21 0,1 0 0,0 1 16,0-1-16,0 0 0,0 0 16,21 21-16,0-20 0,-22 20 0,22 0 15,-21-21-15,21 22 0,0-1 16,0 0-16,0-20 0,0 20 16,0-21-16,0 0 0,0 22 0,21-22 15,1 0-15,-1 0 0,0-21 0,0 21 16,0-21-16,0 0 0,22 0 15,-22 0-15,0 0 0,21 0 0,-20-21 16,-1 0-16</inkml:trace>
  <inkml:trace contextRef="#ctx0" brushRef="#br2" timeOffset="-109081.45">11409 11642 0,'0'0'0,"0"-21"0,21-1 16,-21 1-16,21 21 0,0-21 15,0 21-15,1 0 0,-1 0 16,0 0-16,0 21 0,0 0 16,0 1-16,1-1 0,-1 0 0,0 0 15,-21 21-15,0-20 0,0 20 0,0-21 16,0 21-16,0 1 0,0-1 16,-21 0-16,21 1 0,-21-22 0,-1 21 15,-20-21-15,21 1 0,0 20 16,-22-21-16,22 0 0,0-21 0,0 21 15</inkml:trace>
  <inkml:trace contextRef="#ctx0" brushRef="#br2" timeOffset="-108589.08">12298 11705 0,'0'0'0,"0"21"16,21-21 15,0 0-31,0 0 0,0 0 0,1 0 16,20 22-16,-21-22 0,0 0 15,22 0-15,-22 0 0,0 0 0,0 0 16</inkml:trace>
  <inkml:trace contextRef="#ctx0" brushRef="#br2" timeOffset="-108416.64">12277 11896 0,'0'0'0,"0"21"16,0 0-16,21-21 15,0 0-15,0 0 16,0 0-16,0 0 0,1 0 16,20 0-16,-21 0 0,21-21 0,-20 21 15,20-21-15,-21 0 0,21 21 0,1-22 16</inkml:trace>
  <inkml:trace contextRef="#ctx0" brushRef="#br2" timeOffset="-107996.91">13250 11324 0,'0'21'62,"21"-21"-15,1 0-31,-22-21-16,0 0 0,0 0 15,0 0-15,0 0 16,0-1-16,0 1 0,0 0 15,-22 21-15,1 0 0,0 0 16,0 0-16,0 21 0,0 0 16,-1 1-16,22-1 0,-21 21 15,21-21-15,-21 22 0,21-22 16,0 21-16,0-21 0,0 0 0,0 1 16,21-1-16,0 0 0,22 0 15,-22-21-15,0 0 0,21 0 0,-20 0 16</inkml:trace>
  <inkml:trace contextRef="#ctx0" brushRef="#br2" timeOffset="-107665.22">13758 11451 0,'0'0'0,"0"-21"0,-21-85 31,0 85-31,0 21 16,21 21-1,0 0-15,0 1 0,0 20 0,0 0 16,0 1-16,0-1 0,-21 0 0,21 1 16,-22 20-16,22-21 0,-21 1 15,0 20-15,0-20 0,21-1 0,-21 0 16,0 1-16,21-22 0,-22 21 15,22-21-15,0 0 0,0 1 16,0-44 0,22 1-1,-1 0-15,0 0 0,-21-21 0,21-1 16,0 22-16</inkml:trace>
  <inkml:trace contextRef="#ctx0" brushRef="#br2" timeOffset="-107380.58">13674 11494 0,'0'-22'0,"0"44"0,0-65 15,0 22-15,0 0 0,0 0 16,0 0-16,21 21 0,-21-22 16,21 1-16,0 21 0,0 0 15,0 0-15,1-21 0,-1 21 16,21 0-16,-21 0 0,22 21 0,-1 0 16,-21 1-16,0-1 0,0 21 15,1-21-15,-22 22 0,0-22 0,0 21 16,0-21-16,-22 0 0,-20 1 15,21-1-15,-21 0 0,-1 0 0,1 0 16,0 0-16,-1-21 0,22 0 0,-21 22 16,21-22-16,-1 0 0,1 0 15,0 0-15,42-22 16,0 22 0,1-21-16,20 0 15,-21 21-15,21-21 0</inkml:trace>
  <inkml:trace contextRef="#ctx0" brushRef="#br2" timeOffset="-106912.45">14499 11324 0,'0'0'0,"0"64"31,-21-22-31,0-21 0,21 22 16,-21-22-16,-1 21 0,22 0 0,-21-20 15,21 20-15,0 0 0,-21 1 16,21-22-16,0 21 0,-21-21 16,21 22-16,0-22 0,0 21 15,0-21-15,0 0 0,0-42 47,0 0-47,0 0 0,0 0 16,0 0-16,0-1 0,0 1 0,21-21 15,-21 21-15,21 0 0,22-22 16,-22 22-16,0 0 0,21 0 0,-21 0 16,22-1-16,-22 1 0,21 21 15,-21 0-15,1 0 0,-1 0 16,0 21-16,0 1 0,0-22 0,-21 21 16,0 21-16,0-21 0,0 0 15,0 1-15,0-1 0,-21 0 0,-21 21 16,21-21-16,-1 1 0,1-1 15,0 0-15,-21-21 0,42 21 0,-21 0 16,-1-21-16,44 0 31,-1-21-31,0 0 0,0 21 0,21-21 16,-20 0-16</inkml:trace>
  <inkml:trace contextRef="#ctx0" brushRef="#br2" timeOffset="-106240.79">15303 11599 0,'0'0'0,"0"-21"0,-21 21 16,0 0-16,0 0 15,0 0-15,-22 0 0,22 21 0,-21 1 16,0-1-16,20 0 0,-20 0 0,21 0 16,-21 0-16,20 1 0,1-1 15,21 0-15,0 0 0,0 0 0,0 0 16,0 1-16,0-1 15,21 0-15,1-21 0,20 0 0,-21 0 16,0 0-16,22 0 0,-22 0 16,0-21-16,0 21 0,-21-21 15,0-1-15,0 1 0,0 0 16,0 0-16,0 0 0,0-22 16,0 22-16,0 0 0,0 0 0,0 0 15,0 0-15,0-1 0,21 1 0,0 21 16,1-21-16,20 21 0,-21 0 15,21 0-15,-20 0 0,20 0 0,0 0 16,-21 0-16,22 21 0,-22 0 16,0 1-16,0-1 0,0 0 0,-21 0 15,0 0-15,0 0 0,0 1 0,0-1 16,0 21-16,0-21 16,-21 0-16,0 1 0,0-1 0,0 0 15,0 0-15,-1-21 16,1 0-1,21-21-15,0 0 16,0 0-16,0-1 16,0 1-16,21 0 0,1 0 0,-1 0 15,0-22-15,0 22 0,21 0 16,-20-21-16,20 21 0,-21-1 16,21 1-16,-20 21 0,-1 0 0,21 0 15,-21 0-15,22 0 0,-22 0 16,0 21-16,-21 1 0,0-1 0,0 0 15,0 21-15,0-21 0,0 1 16,0 20-16,0-21 0,-21 0 0,0 0 16,21 1-16,-22-1 0,1 0 0,0 0 15,0 0-15,21 0 16,0-42 0,0 0-1,21 0-15,0 21 0,0-21 0,1 0 16,-1-22-16</inkml:trace>
  <inkml:trace contextRef="#ctx0" brushRef="#br2" timeOffset="-105884.53">16108 11705 0,'-21'0'16,"-1"0"-16,22 21 15,22-21 1,-1 0-1,0 0-15,0-21 0,0 21 0,0-21 16,1 21-16,20-21 0,-21 0 0,0 21 16,0-21-16,1-1 0,-22 1 15,0 0-15,-22 21 32,1 0-32,0 0 0,0 0 0,-21 21 15,20 0-15,1 1 0,-21-1 0,21 0 16,0 21-16,-1-21 0,22 1 15,0-1-15,-21 0 0,21 21 0,0-21 16,0 1-16,0-1 0,0 0 16,21 0-16,1-21 0,20 0 0,-21 0 15,21 0-15,-20 0 0,20 0 16,0 0-16,1-21 0,20 21 0,-21-21 16,-20 0-16,20-1 0,0-20 15,-21 21-15</inkml:trace>
  <inkml:trace contextRef="#ctx0" brushRef="#br2" timeOffset="-105224.2">13144 11261 0,'0'-21'16,"0"42"31,0 0-47,0 0 16,0 0-16,0 0 15,22-21 1,-1 0-16,0 0 15,21 0-15</inkml:trace>
  <inkml:trace contextRef="#ctx0" brushRef="#br2" timeOffset="-104356.43">16806 11218 0,'0'43'16,"0"-22"-1,0-42 63,0 0-78,0-1 16,0 1-16,0 0 16,21 21-16,1-21 0,-1 21 31,-21 21-31,0 0 15,0 0-15,0 1 0,0-1 16,0 0-16,-21-21 16,21 21-16,-22-21 15,22 21 1,-21-21 0,21-21-1,0 0-15,0 0 16,0 0-16,0-1 0,0 1 15,21 21-15,1 0 16,-1 0-16,0 0 0,0 0 16,0 0-16,0 21 0,-21 1 15,22-1-15,-22 0 0,0 0 16,0 21-16,0-20 0,-22-1 16,1 0-16,0 0 0,0 0 15,0 0-15,0 1 0,-1-22 0,1 0 16,0 0-16</inkml:trace>
  <inkml:trace contextRef="#ctx0" brushRef="#br2" timeOffset="-103812.95">17187 10964 0,'-21'0'16,"42"0"15,0 0-31,1 0 0,20 0 0,-21 0 16,43 0-16,-22 0 0,0 0 16,1 0-16,20 0 0,-21 0 0,1 0 15,-1 0-15,-21 0 0,22 0 0,-22 0 16,0 0-16,-21 22 15,0-1-15,0 0 16,0 0-16,0 0 0,0 0 16,0 1-16,-21 20 0,21-21 15,0 21-15,0-20 0,-21 20 0,21 0 16,-22 1-16,22-1 0,-21 0 16,21 1-16,0-1 0,0 0 0,-21 1 15,21-1-15,-21 0 0,21 1 16,0-1-16,-21 0 0,21 1 0,-21 20 15,21-21-15,-22 1 0,1-1 0,21 0 16,-21 1-16,21-1 0,-42-21 16,21 22-16,-1-22 0,1 0 0,-21 0 15,0-21-15,20 0 0,-20 21 16,0-21-16,-1 0 0,1 0 0,0 0 16,-22-21-16,43 21 0,-21-21 0,-1 21 15,22-21-15,0 21 16,0-21-16,0 21 0,0-22 15,21 1-15,21 0 16,0 21-16,0-21 0,21 0 16,1 0-16,20-1 0,-20 1 0</inkml:trace>
  <inkml:trace contextRef="#ctx0" brushRef="#br2" timeOffset="-103440.4">18563 11049 0,'0'0'0,"0"-21"16,0 42-1,0 0 1,0 0-16,-21 22 0,21-1 0,-21 0 15,0 1-15,-1 20 0,-20 1 16,21-22-16,-21 22 0,20-1 0,-20 1 16,0-22-16,21 21 0,-22-20 15,22 20-15,-21-20 0,21-1 16,-1 0-16,1 1 0,0-1 0,0-21 16,0 0-16,21 0 0,0 1 15,0-1-15,0-42 31,0-1-31,21 1 0,0 0 16,0 0-16,-21 0 0,21 0 0,1-22 16,20 22-16</inkml:trace>
  <inkml:trace contextRef="#ctx0" brushRef="#br2" timeOffset="-102881.12">18711 11748 0,'0'42'15,"0"-21"1,21-21 15,1 0-15,-1 0-16,-21-21 15,21 21-15,-21-21 16,0 0-16,0-1 16,0 1-1,-21 21-15,0 0 0,-1 0 16,1 0-16,0 0 0,0 21 0,0 1 16,0-1-16,-1 0 15,22 0-15,0 0 16,0 0-1,22-21-15,-1 0 0,0 0 16,0 0-16,0 0 0,0 0 16,1 0-16,-22-21 15,21 21-15,-21-21 0,0 0 16,0 0-16,0 0 16,0-1-1,-21 22-15,-1 0 0,1 0 16,0 0-16,0 22 15,21-1-15,0 0 16,0 0 0,0 0-1,21-21-15,0 0 16,0 0 0,1 0-16,-1 0 0,0 0 15,0 0-15</inkml:trace>
  <inkml:trace contextRef="#ctx0" brushRef="#br2" timeOffset="-101937.52">19304 11748 0,'0'0'0,"0"-22"16,0 1-16,-21 42 47,0 1-47,-1-22 0,22 21 0,-21 0 16,21 0-16,-21-21 15,21 21-15,0 0 0,0 1 16,0-1-16,21-21 15,0 0 1,1 0-16,-1 0 0,0-21 16,0-1-1,-21 1-15,0 0 16,0 0-16,0 0 0,0 0 16,0-1-1,-21 22-15,0 0 16,0 0-16,-1 0 15,1 0-15,21 22 0,0-1 16,0 0-16,0 0 16,0 0-16,0 0 15,21-21 1,1 0-16,-1 0 0,0 0 16,0 0-16,0 0 15,0 0 1,-21-21-16,22 21 0,-22-21 0,0 0 15,0 0 1,-22 21 0,1-21-16,0 21 0,0 0 15,0 0-15,0 21 16,21 0-16,0 0 16,0 0-1,0 0 1,21-21-16,0 0 0,0 0 15,0 0 1,0 0-16,-21-21 0,22 21 16,-22-21-16,0 0 0,0 0 15,0 0 1,-22 21-16,22-22 0,-21 22 16,0 0-16,0 0 0,0 0 15,0 0-15,21 22 16,0-1-16,0 0 15,-22-21-15,22 21 0,0 0 16,0 0 0,22-21-16,-1 0 15,0 0 1,0 0-16,0 0 16,0-21-16,-21 0 15,0 0 1,-21 21 15,0 0-15,0 0-16</inkml:trace>
  <inkml:trace contextRef="#ctx0" brushRef="#br2" timeOffset="-101005.27">18732 11769 0,'-21'0'31,"0"0"-31,21 21 16,-21-21-16,21 21 16,0 0-16,-21-21 15,21 21-15,0 1 0,0-1 16,0 0 0,21-21-1,0 0-15,0 0 0,0 0 16,1 0-16,-1-21 15,0 21-15,-21-21 0,0-1 16,0 1-16,0 0 16,0 0-16,0 0 15,-21 21-15,0 0 16,-1 0-16,1 0 16,0 0-16,0 0 0,0 0 15,0 21-15,-1-21 16,22 21-16,-21 0 0,21 0 15,-21-21-15,21 22 0,0-1 0,0 0 16,21 0 0,0-21-16,1 0 0,-1 0 15,0 0-15,0 0 0,0 0 16,0 0-16,1-21 0,-22 0 16,21 21-16,-21-21 0,0-1 15,0 1-15,0 0 16,0 0-1,-21 21 1,-1 0-16,1 0 16,21 21-16,0 0 15,-21-21-15,21 21 0,0 1 16,0-1 0,21-21-1,0 0-15,1 0 0,-1 0 16,0 0-16,-21-21 15,21 21 1,-21-22-16,0 1 0,0 0 16,-21 21-1,0 0-15,0 0 16,21 21 15</inkml:trace>
  <inkml:trace contextRef="#ctx0" brushRef="#br2" timeOffset="-100233.09">19283 11811 0,'-21'0'31,"21"21"-15,-22-21-1,1 0-15,21 21 0,0 1 16,-21-22-16,21 21 0,0 0 16,0 0-1,0 0-15,21-21 31,0 0-31,1 0 0,-1 0 16,0 0-16,0 0 0,0-21 16,0 21-16,-21-21 0,0 0 15,22 0-15,-22-1 16,0 1-16,0 0 16,-22 0-1,1 21-15,0 0 0,0 0 16,0 0-16,0 0 15,-1 0-15,1 0 16,21 21-16,-21-21 0,21 21 16,0 0-16,0 1 15,0-1-15,0 0 0,0 0 16,21-21 0,0 0-1,1 0 1,-1 0-16,0 0 15,-21-21-15,0 0 0,0 0 16,0-1 0,-21 22 31,21 22-47,-21-22 15,21 21-15,-22-21 0</inkml:trace>
  <inkml:trace contextRef="#ctx0" brushRef="#br0" timeOffset="-94161.45">762 14034 0,'63'-43'16,"-63"22"-1,22 0-15,-1 21 0,0-21 0,0 0 0,0-22 16,-21 22-16,21 0 16,-21 0-16,22 0 0,-22-1 0,0 1 15,0 0-15,0 0 16,-43 21-16,22 0 0,0 0 15,0 0-15,-22 0 0,22 0 0,-21 0 16,21 0-16,0 21 0,-22 0 16,22 0-16,-21 1 0,21-22 15,-1 21-15,1 0 0,0 0 16,21 0-16,0 0 0,0 1 16,0-1-16,42 0 0,-20 0 15,-1 0-15,0-21 0,21 21 16,-21 1-16,22-1 0,-22 0 15,21 0-15,-21 0 0,1 0 0,-1 1 16,0 20-16,-21-21 0,0 21 16,0-20-16,-21 20 0,0 0 0,-1-21 15,-20 22-15,21-22 0,-43 0 16,22 0-16,0 0 0,-1-21 16,-20 0-16,21 0 0,-22 0 0,22-21 15,-1 21-15,1-21 0,0 0 16,21-21-16,-22 20 0,22 1 15,0-21-15,0 21 0,0-22 16,21 22-16,0-21 0,0 21 16,0 0-16,21-1 0,0 1 15,21 0-15,1 0 0,-1 0 0,0 21 16,22-21-16</inkml:trace>
  <inkml:trace contextRef="#ctx0" brushRef="#br0" timeOffset="-93868.44">1249 13716 0,'0'-42'32,"-21"42"-32,21 21 15,-22 0-15,22 0 0,0 22 16,0-1-16,0 0 0,0 1 15,0-1-15,0 0 0,-21 22 16,21-22-16,-21 0 0,21 1 0,-21-1 16,21-21-16,0 22 0,0-22 15,0 0-15,0 0 0,21-21 32,0-21-32,-21 0 15,21 0-15,1-1 0,-22 1 16</inkml:trace>
  <inkml:trace contextRef="#ctx0" brushRef="#br0" timeOffset="-93661.45">1058 14097 0,'0'0'16,"-21"0"-16,21 21 0,-21-21 15,42 0 16,0 0-15,0 0-16,1 0 0,-1 0 0,21 0 16,-21 0-16,22 0 0,-22-21 15,21 21-15,-21-21 0,0 21 16,22 0-16,-22-21 0</inkml:trace>
  <inkml:trace contextRef="#ctx0" brushRef="#br0" timeOffset="-93273.47">1545 14097 0,'0'42'31,"0"-20"-31,21-22 16,0 0-16,1 0 16,-1 0-16,0-22 0,0 1 15,0 21-15,0-21 0,1 0 0,-1 0 16,0 0-16,0 21 0,-21-22 15,0 1-15,0 0 0,0 0 16,-21 21 0,0 0-16,0 0 0,-1 0 15,1 0-15,0 0 0,0 21 0,0 0 16,0 0-16,-1 1 0,22 20 16,-21-21-16,21 0 0,-21 0 15,21 1-15,0 20 0,0-21 16,0 0-16,21 0 15,0 1-15,1-22 0,-1 0 0,0 0 16,21 0-16,-21 0 0,22 0 16,-22 0-16,21-22 0,-21 1 0,22 21 15,-22-21-15,21 0 0,-21 0 16,22 0-16,-22-1 0,0 1 0,0-21 16</inkml:trace>
  <inkml:trace contextRef="#ctx0" brushRef="#br0" timeOffset="-93013.2">2138 13907 0,'0'21'16,"0"0"0,0 0-16,0 0 0,0 22 15,-21-22-15,21 21 0,0-21 0,0 22 16,-22 20-16,22 1 0,0-1 16,0 1-16,0-1 0,0 22 0,0-1 15,0-20-15,0 21 0,-21-1 16,21-20-16,0 20 0,0 1 0,-21 0 15,21-22-15,0 22 0,0-43 16,0 22-16,0-22 0,0 0 0,0-20 16,0-1-16,0-42 15,0-1 1,21 1-16,0-21 16,-21 0-16,0-22 0,22 1 0,-1 20 15</inkml:trace>
  <inkml:trace contextRef="#ctx0" brushRef="#br0" timeOffset="-92645.46">2180 14055 0,'0'0'0,"-21"-21"0,0-1 16,21 1-1,0 0-15,0 0 0,21 21 16,0 0-16,0-21 0,22 21 15,-22 0-15,21 0 0,0 0 0,1 0 16,-22 0-16,21 0 0,-21 21 16,1 0-16,-1 0 0,-21 0 0,0 1 15,0-1-15,0 0 0,0 0 16,-21 0-16,-22 0 0,22-21 16,-21 22-16,21-1 0,-22 0 0,22-21 15,-21 0-15,-1 21 0,22-21 16,0 0-16,0 0 0,0 0 0,0 0 15,-1 0 17,44 0-17,-1 0 1,0 0-16,0-21 16,0 0-16,22 21 0</inkml:trace>
  <inkml:trace contextRef="#ctx0" brushRef="#br0" timeOffset="-92063.15">2984 13885 0,'0'0'15,"-21"-42"1,21 21-16,0 0 0,0 0 15,21-1 1,1 22-16,-1 0 16,0 0-16,0 0 0,0 22 15,0-22-15,-21 21 0,0 0 16,0 0-16,22 0 0,-22 0 0,0 1 16,0-1-16,0 0 15,-22 0-15,1 0 0,0-21 0,0 21 16,0 1-16,0-1 0,-22-21 15,22 0-15,0 21 0,0-21 16,21-21 15,21 21-31,0 0 16,0-21-16,0 21 0,1 0 0,20 0 16,-21 0-16,0 0 0,0 0 15,1 0-15,-1 0 0,0 21 0,0-21 16,0 21-16,0-21 0,-21 21 15,0 0-15,0 0 0,0 1 0,0-1 16,-21 0-16,0 0 16,0 0-16,-21 0 0,20 1 0,1-22 15,-21 21-15,21 0 0,0-21 16,-22 0-16,22 0 0,0 0 0,0 0 16,0 0-16,-1 0 0,1 0 15,0 0-15,21-21 16,0 0-1,0-1 1,0 1 0,21 21-16,0 0 0</inkml:trace>
  <inkml:trace contextRef="#ctx0" brushRef="#br0" timeOffset="-91628.9">3810 13991 0,'85'21'31,"-64"-21"-31,21 0 0,0 0 0,1 0 16,-1 0-16,0 0 0,1 0 15,20 0-15,1 0 0,-1 0 16,1 0-16,-22 0 0,22 0 0,-1-21 16,-21 21-16,1 0 0,-1 0 15,0 0-15,-20-21 0,-22 0 16,0 0 0,-22 0-1,1 21-15,21-22 0</inkml:trace>
  <inkml:trace contextRef="#ctx0" brushRef="#br0" timeOffset="-91224.44">4466 13674 0,'-21'-21'0,"0"21"16,0 0-1,21 21-15,0 0 16,0 0-16,0 0 0,0 0 15,0 1-15,21-1 0,0 0 0,0 0 16,21-21-16,-20 21 0,20 0 16,0-21-16,1 0 0,-1 0 0,0 0 15,1 0-15,20 0 0,-42 0 16,22 0-16,-1 0 0,-21 0 0,0 0 16,0-21-16,1 21 0,-22-21 15,0 0-15,-22 21 16,1 0-1,-21 0-15,21 0 0,-22 21 16,22 0-16,-21 0 0,0 1 0,20-1 16,-20 21-16,21-21 0,-21 22 15,20-1-15,-20 0 0,21-21 0,-21 22 16,20-1-16,1 0 0,0-20 16,0-1-16,21 0 0,-21 0 0,21 0 15,21-21 1,0 0-16,0-21 0,0 21 15,1-21-15</inkml:trace>
  <inkml:trace contextRef="#ctx0" brushRef="#br0" timeOffset="-88996.96">5927 13737 0,'0'21'16,"21"-21"15,0 0-15,0 0-16,0-21 0,0 0 15,1 0-15,-1 0 0,0 0 16,0-1-16,0 1 0,0 0 0,1 0 15,-1 0-15,-21 0 0,0-1 16,0 1-16,0 0 0,0 0 0,0 0 16,-21 21-1,21 21 1,-22 21-16,22-21 0,0 22 16,0 20-16,0-20 0,0-1 0,0 21 15,0-20-15,0 20 0,0-20 0,0-1 16,0 0-16,0 1 0,0-1 15,0-21-15,0 21 0,0-20 16,0-1-16,0 0 0,-21-21 16,0 21-16,0-21 15,0 0-15,0-21 0,-1 0 16,1 21-16,0-21 0,0-1 16,0 1-16,0 0 0,-1 0 0,-20-21 15,21 20-15,0 1 0,0 0 16,-1 21-16,22-21 0,-21 21 15,21 21 1,0 0-16,0 0 0,0 1 16,0-1-16,21 0 0,1 0 15,-1 0-15,0 0 0,0 1 16,21-1-16,-20 0 0,20-21 0,0 21 16,1-21-16,-22 21 0,21-21 15,0 0-15,1 0 0,-1 0 0,0 0 16,64-42-16,-63 42 15,20-21-15,-21 0 0,1-1 0,-1 1 16,0 0-16,1 0 0,-22-21 0,-21 20 16,0-20-16,0 21 0,0-21 15,0 20-15,0 1 0,0 0 0,-21 0 16,0 0-16,-1 21 0,1 0 16,0 0-16,0 0 0,0 0 0,-22 21 15,22 0-15,0 0 16,0 0-16,0 1 0,0-1 0,-1 21 15,1-21-15,21 0 0,0 22 0,0-22 16,0 0-16,0 0 0,0 0 16,0 1-16,0-1 0,21-21 0,1 0 15,-1 21-15,0-21 0,0 0 16,0 0-16,0 0 0,1 0 0,20-21 16,-21 0-16,0 21 0,22-22 15,-22-20-15,0 21 0,0 0 0,0-22 16,0 1-16,1 0 0,-22-1 0,21 1 15,-21 0-15,0-22 16,0 22-16,0-22 0,0 22 0,0 0 16,0 21-16,0-1 0,0 1 15,0 0-15,0 63 32,0-20-32,0 20 0,-21 0 0,21 1 15,0-1-15,0 0 0,0 22 0,0-22 16,0 0-16,0 1 0,0-1 15,0 0-15,0-20 0,21 20 0,0-21 16,0 0-16,0 0 16,0 1-16,22-22 0,-22 0 0,0 0 0,21 0 15,-20 0-15,20 0 0,0 0 16,1-22-16,-22 1 0,21 0 16,0 0-16,-20 0 0,-1 0 0,0-1 15,0-20-15,-21 21 0,21-21 16,-21 20-16,0 1 0,0 0 0,0 0 15,0 0-15,-21 21 16,0 0-16,0 0 0,0 0 0,-1 21 16,22 0-16,-21-21 0,0 21 0,21 22 15,0-22-15,0 0 0,0 0 16,0 0-16,0 0 0,0 1 0,0-1 16,0 0-16,21 0 0,0 0 15,1-21-15,-1 21 16,0-21-16,0 0 0,0 0 0,22 0 15,-22 0-15,21-21 0,-21 0 16,22 21-16,-22-21 0,21 0 0,-21 0 16,0-22-16,1 22 0,-1 0 15,-21-21-15,0 20 0,0-20 0,0 21 16,0 0-16,0 0 0,0 42 31,0 0-31,0 0 0,-21 0 16,21 0-16,0 1 15,0-1-15,0 21 0,-22-42 16,22 21-16,0 0 0,0 1 0,-21-1 16,21 0-16,0 0 15,-21-21-15,0 0 32,21-21-32,0 0 15,0 0-15,0-1 0,0 1 0,21 0 16,0-21-16,0 21 0,1-22 15,-1 22-15,0-21 0,0 21 0,21-1 16,-20 1-16,-1 21 16,21 0-16,-21 0 0,0 0 0,1 0 0,-1 0 15,-21 21 1,21 1-16,-21 20 0,0-21 0,0 0 16,0 0-16,0 22 0,0-22 0,0 0 15,0 0-15,0 0 0,0 1 16,21-1-16,-21 0 0,21 0 0,0-21 15,1 0-15,-1 0 16,21 0-16,-21 0 0,0 0 0,1 0 16,-1 0-16,21-21 0,-21 0 0,0 0 15,1-1-15,-1 1 0,0 0 16,0-21-16,-21-1 0,21 1 16,-21 0-16,21-1 0,-21-20 15,0 21-15,0-1 0,22-41 16,-1 41-16,-21 22 0,0 0 0,0 0 15,0 0-15,-21 42 32,21 21-17,0-21-15,0 22 0,-22-1 0,22 0 16,-21 22-16,21-22 0,0 0 16,-21 22-16,21-22 0,0 1 0,0-1 15,0-21-15,0 21 0,0-20 0,0-1 16,21 0-16,0 0 15,1 0-15,-1-21 0,0 0 0,0 0 16,0 0-16,22 0 0,-22 0 16,0 0-16,21-21 0,-21 0 0,22 0 15,-22 0-15,21-1 0,-21 1 0,1-21 16,-1 21-16,0-22 0,0 22 16,0-21-16,-21 21 0,0 0 0,0 42 31,0 0-16,0 0-15,0 0 0,0 0 16,-21 1-16,21-1 0,0 0 0,0 0 16,0 0-16,0 0 0,21 1 15,0-22 1,1 0-16,-1 0 0,0 0 0,0 0 16,0 0-16,0 0 0,1-22 15,-1 1-15,-21 0 0,21 0 0,0 0 16</inkml:trace>
  <inkml:trace contextRef="#ctx0" brushRef="#br0" timeOffset="-88825.03">9144 13483 0,'0'-21'16,"0"42"-16,-21-42 0,0 21 0,-1 0 16,1 0-16,0 0 0,0 0 15,21 21 16,0 0-15</inkml:trace>
  <inkml:trace contextRef="#ctx0" brushRef="#br0" timeOffset="-88637.96">8318 13801 0,'0'0'0,"-42"0"0,42 21 0,-21-21 16,42 0 15,0 0-31,0 0 0,1 0 16,20 0-16,-21-21 0,21 0 0,1 21 16,-1-22-16,22 1 0,-22 0 0</inkml:trace>
  <inkml:trace contextRef="#ctx0" brushRef="#br0" timeOffset="-87400.49">9313 14012 0,'0'0'16,"0"22"-16,0-1 0,0 0 15,21-21 17,1 0-32,-1-21 0,-21 0 0,21 21 15,0-22-15,0 1 0,0 0 16,1-21-16,-1 21 0,0-22 0,0 22 16,0-21-16,0-1 0,1-20 15,-1 21-15,-21-1 0,0 1 16,0 0-16,0 20 0,0 1 15,0 0-15,0 0 0,-21 21 16,-1 0-16,1 21 16,21 21-16,-21-20 0,0 20 15,21 21-15,-21-20 0,0 20 0,-1-20 16,1 20-16,0 1 0,21-1 16,-21-21-16,0 22 0,0-1 0,-1 22 15,22-21-15,0-1 0,0 1 0,0 20 16,0-20-16,0-22 0,0 22 15,0-22-15,0 0 0,0 1 16,22-22-16,-1 0 0,0 0 0,-21 0 16,21 0-16,0-21 0,0 0 15,1 0-15,-1 0 0,0-21 0,21 0 16,-21 0-16,1 0 0,20-22 16,-21 22-16,0-21 0,0-22 15,1 22-15,-22-21 0,0-1 0,0 22 16,0-22-16,0 1 0,-22 20 0,1 1 15,0 0-15,-21 21 0,21-1 0,-1 1 16,-20 0-16,21 0 0,0 21 16,0 0-16,-1 0 0,1 0 0,42 0 47,22 0-47,-22 0 0,0 0 15,21 0-15,1-21 0,-1 21 16,0-21-16,1-1 0,-1 1 0,0 21 15,1-21-15,-22 0 0,21 0 16,-21 0-16,1 21 0,-1-22 0,0 1 16,-21 0-16,-21 42 31,0-21-31,21 21 16,0 1-16,-22-1 15,1 0-15,21 0 0,0 0 16,0 0-16,0 1 15,21-1-15,1 0 0,-1-21 16,0 0-16,21 0 0,-21 0 16,1 0-16,20 0 0,-21 0 15,21 0-15,-20-21 0,-1 0 0,0-1 16,0 1-16,0 0 0,0 0 16,1 0-16,-22 0 0,21-1 0,-21-20 15,0 21-15,0 0 0,0 42 47,0 0-47,0 0 16,0 0-16,0 22 0,-21-22 0,21 21 15,0 1-15,0-1 0,0 0 0,0 1 16,0 20-16,0 1 0,0-22 16,-22 21-16,22 1 0,0-1 15,0 1-15,0 21 0,0-22 0,0 1 16,0-1-16,0 1 0,0-1 15,0 1-15,0-1 0,0 1 0,0-1 16,0-21-16,0 22 0,0-22 0,0 1 16,0-22-16,0 0 0,0 0 0,0 0 15,0-42 1,0 0-16,-21-21 16,0-1-16,0 1 0,0 0 0,0-22 15,-1 1-15,-20-1 0,21 1 0,0-1 16,0 1-16,21-1 0,0-21 15,0 22-15,0-1 0,0 22 0,0-21 16,21 20-16,0 1 0,0 0 16,21-1-16,-20 1 0,-1 21 0,21-22 15,-21 22-15,22-21 0,-22 21 0,21 0 16,-21-22-16,22 22 0,-22 0 16</inkml:trace>
  <inkml:trace contextRef="#ctx0" brushRef="#br0" timeOffset="-86120.45">11980 14076 0,'0'21'32,"21"-21"-32,1-21 15,-1 21-15,21-21 0,-21 0 0,0-1 16,1 1-16,-1 0 0,0-21 0,-21 21 15,0-22-15,0 22 0,0-21 16,0-1-16,-21 1 0,0 0 0,-1-1 16,1 22-16,-21-21 15,21 21-15,-22 0 0,22 21 0,-21 0 16,-43 0-16,43 0 16,0 42-16,20-21 0,-20 21 0,21 1 15,-21-1-15,20 0 0,1 1 16,0-1-16,21 0 0,0-20 0,0 20 15,0-21-15,0 21 0,0-20 16,0-1-16,42-21 0,-20 0 16,-1 0-16,21 0 0,-21 0 0,22 0 15,-1 0-15,-21-21 0,21-1 16,1 1-16,-1-21 0,0 21 0,1-22 16,-22 22-16,21-21 0,-21 0 15,1-22-15,-1 22 0,0-1 16,0-20-16,-21 21 0,0-1 0,0 1 15,0 0-15,0 20 0,0 1 16,0-21-16,0 21 0,0 0 16,0 42-1,-21 0-15,21 0 16,0 21-16,0 1 0,0-1 16,0 0-16,0 1 0,0 20 0,-21-20 15,21-1-15,0 21 0,0-20 0,0-1 16,0 0-16,0 1 0,0-22 15,0 21-15,21-21 0,0 1 16,0-1-16,0-21 0,1 0 16,20 0-16,-21 0 0,0 0 0,22 0 15,-22-21-15,21-1 0,-21 22 0,0-42 16,1 21-16,-1 0 0,0 0 16,0-22-16,0 1 0,0 21 0,-21-22 15,0 22-15,0-21 0,0 21 16,0 0-16,0-1 0,0 44 31,0-1-31,0 0 0,0 0 16,0 0-16,0 22 0,0-22 15,0 0-15,0 0 0,0 0 16,0 0-16,0 1 0,22-22 16,-1 0-16,0 21 0,0-21 15,0 0-15,0 0 0,1 0 0,-1 0 16,21-21-16,-21-1 0,0 22 15,22-21-15,-22 0 0,0 0 0,0 0 16,0 0-16,-21-1 0,0 1 16,22 0-16,-22 0 0,0 0 0,0 0 15,-22 21 17,22 21-17,0 21-15,0-21 0,0 22 0,-21-22 16,21 21-16,0 0 0,0 1 15,0-1-15,-21 0 0,21 22 16,0-22-16,0 22 0,0-22 0,0 22 16,0-1-16,-21 1 0,21 20 0,0-20 15,-21-1-15,21 1 0,0-22 16,0 22-16,-21-22 0,-1 21 0,1-20 16,21-1-16,-21-21 0,0 22 15,0-22-15,0 0 0,-1 0 0,1-21 16,0 0-16,0 0 0,0 0 0,-22-21 15,22 0-15,0 0 16,-21-1-16,-1 1 0,22-21 0,-21 0 16,0-1-16,-1 1 0,22 0 0,0-1 15,0 1-15,21-22 0,0 22 16,0 0-16,0-1 0,0 1 0,21 0 16,21-1-16,-21 1 0,22 0 15,-1-1-15,0 22 0,1-21 16,20 0-16</inkml:trace>
  <inkml:trace contextRef="#ctx0" brushRef="#br0" timeOffset="-83871.91">13420 13653 0,'0'0'16,"0"-22"-16,-22 22 31,1 22-31,0-1 0,21 21 15,-21-21-15,21 0 0,-21 1 16,21-1-16,-21 21 0,21-21 0,0 0 16,0 1-16,0-1 0,0 0 15,0 0-15,0 0 0,0-42 47,0 0-47,21 0 16,-21 0-16,21-1 0,0-20 0,-21 21 15,0-21-15,21 20 0,0-20 0,-21 21 16,22 0-16,-22 0 0,21 21 16,0 0-16,0 0 0,0 0 15,0 0-15,1 21 16,-22 21-16,21-21 0,0 0 0,-21 1 16,0-1-16,21 21 0,0-21 15,0 0-15,-21 1 0,22-1 16,-1-21-16,-21 21 15,21-21-15,0 0 0,0 0 16,0 0-16,1-21 0,-1 0 16,0-1-16,0 1 0,-21 0 15,21 0-15,0-21 0,22 20 0,-22-20 16,21 0-16,-21-1 0,22 22 16,-1-21-16,0 21 0,-20-22 0,20 43 15,-21-21-15,21 21 0,-20 0 16,-1 0-16,0 0 0,-21 21 15,0 1-15,0-1 0,0 21 16,0-21-16,0 22 0,0-22 0,0 21 16,0-21-16,0 0 0,0 1 0,0-1 15,0 0-15,0 0 16,0-42 15,0 0-31,0 0 16,0-1-16,0 1 0,0 0 15,0 0-15,-21-21 0,0 20 0,21-20 16,-22 21-16,1 0 0,0-22 0,0 43 16,0-21-16,0 0 0,-1 21 15,1 0-15,0 0 0,-21 0 0,21 0 16,-1 21-16,1 0 0,-21 1 16,21-1-16,0 21 0,-1-21 0,1 22 15,0-1-15,0 0 16,0 1-16,21-22 0,-21 21 0,21 0 15,0-20-15,0-1 0,0 0 16,0 0-16,21 0 0,0 0 0,0 1 16,0-22-16,0 0 0,1 0 0,20 0 15,0 0-15,-21 0 0,22-22 16,-1 1-16,-21 21 0,22-21 0,-22-21 16,0 21-16,21-1 0,-21-20 15,1 21-15,-22-21 0,0-1 0,21 22 16,-21 0-16,0-21 0,0 20 15,0 1-15,-21 21 16,-1 21 0,22 1-16,0-1 15,0 0-15,-21 0 0,21 21 0,0-20 16,0 20-16,0-21 0,0 0 16,0 22-16,21-22 0,-21 0 0,22 0 15,-1 0-15,0-21 0,0 21 16,0-21-16,0 0 0,22 0 0,-22 0 15,0 0-15,21 0 0,-20-21 0,-1 0 16,0 21-16,0-21 0,0-21 16,0 20-16,1 1 0,-22-21 0,0 0 15,21-1-15,-21 22 16,0-21-16,0 21 0,0-22 0,0 22 16,0 42 15,0 0-31,-21 1 0,21 20 0,0-21 15,-22 21-15,22-20 0,0-1 16,0 21-16,0-21 0,0 0 0,0 1 16,0-1-16,0 0 0,0 0 15,0 0-15,0-42 32,0 0-32,0 0 15,0-22-15,22 22 16,-22 0-16,21-21 0,0 21 15,-21-22-15,0 22 0,21-21 0,0 21 16,-21-1-16,0 1 0,21 0 16,1 0-16,-1 0 0,0 21 15,0 0-15,-21 21 16,21 0-16,-21 0 0,0 0 0,0 1 16,0 20-16,0-21 0,21 21 15,-21-20-15,0 20 0,0-21 0,22 0 16,-22 0-16,21 1 0,0-1 0,-21 0 15,21-21 1,0 0-16,0 0 0,1 0 0,-1 0 16,0 0-16,0 0 0,0-21 15,0 0-15,22-1 0,-22 1 0,0-21 16,21 21-16,-20-22 0,-1 1 0,0 0 16,0-1-16,0 22 0,0-21 15,1 21-15,-22 0 0,0-1 0,0 44 31,0-1-31,0 0 0,-22 0 16,1 0-16,21 0 0,-21 22 16,21-22-16,0 21 0,0-21 0,0 1 15,0-1-15,0 21 0,0-21 16,0 0-16,0 1 0,0-1 16,21-21-16,0 0 0,1 0 15,20 0-15,-21 0 0,0 0 16,22 0-16,-22 0 0,0-21 0,0 21 15,0-22-15,0 1 0,1-21 16,-1 21-16,0-22 0,-21 22 0,0-21 16,21 21-16,-21 0 0,0-1 15,0 1-15,0 42 32,0 1-32,0-1 0,0 0 0,0 0 15,0 0-15,0 0 0,0 1 16,0-1-16,0 0 0,0 0 15,0 0-15,21 0 0,0 1 16,1-22-16,-1 0 16,0 0-16,0 0 0,0 0 0,0 0 15,1-22-15,-1 1 0,0 0 16,0 0-16,0 0 0,0-22 0,1 22 16,-1-21-16,0 0 0,0-1 0,0 1 15,0 21-15,1-22 0,-1 22 16,0 0-16,0 0 0,0 0 0,0 21 15,1 0-15,-1 0 16,0 0-16,0 0 16,-21 21-16,0 0 0,0 0 15,0 0 1,0-42 15,0 0-15,0 0-1,-21 0 1,0 21-16,0 0 16,-1 0-16,1 0 0,0 0 15,0 0-15,0 0 0,0 21 16,-1 0-16,1 21 0,21-20 16,-21 20-16,0-21 0,0 21 0,0 1 15,21-1-15,0-21 0,0 22 16,0-22-16,0 21 0,0-21 0,21 0 15,-21 1-15,21-1 0,0 0 16,0-21-16,22 0 0,-22 21 0,0-21 16,21 0-16,-21 0 0,22 0 0,-22 0 15,21-21-15,-21 0 0,22 21 16,-22-21-16,0-1 0,0 1 0,0-21 16,1 21-16,-22 0 0,21-22 15,-21 1-15,0 21 0,0-22 16</inkml:trace>
  <inkml:trace contextRef="#ctx0" brushRef="#br0" timeOffset="-83672.41">15811 13314 0,'-21'0'16,"21"21"-16,-21-21 0,42 0 47,0 0-32,1 0-15</inkml:trace>
  <inkml:trace contextRef="#ctx0" brushRef="#br0" timeOffset="-80952.54">17801 13483 0,'0'0'0,"0"21"16,21-21-1,0 0-15,1 0 16,-1 0 0,0-21-16,0 21 0,-21-21 0,21 0 15,0 21-15,1-21 0,-1 0 16,-21-1-16,0 1 0,0 0 16,0 0-16,0 0 0,-21 21 15,-1 0-15,1 0 16,0 0-16,-21 0 0,-1 0 0,22 21 15,-21 0-15,0 0 16,20 0-16,-20 1 0,21-1 0,0 21 16,0-21-16,-1 0 0,22 22 15,0-22-15,0 0 0,0 21 0,0-20 16,0-1-16,22 0 0,-1-21 16,0 21-16,0 0 0,21-21 15,-20 0-15,-1 0 0,21 0 0,-21 0 0,0 0 16,1 0-16,-1 0 0,0-21 15,-21 0-15,0 0 16,-21 0 0,0 21-16,-1 0 0,-20 0 0,21 0 15,-21 0-15,20 0 16,-20 21-16,21-21 0,-21 21 0,20 0 16,1 0-16,0 0 0,21 1 0,0-1 15,0 21-15,0-21 0,0 0 16,0 1-16,21-1 0,0 0 15,22 0-15,-22 0 0,21-21 16,-21 0-16,22 0 0,-1 0 0,0 0 16,1 0-16,-1 0 0,0 0 15,1-21-15,20 0 0,-20 21 0,-1-42 16,0 20-16,1 1 0,-1-21 16,0 0-16,1-1 0,-22 1 15,0 0-15,21-1 0,-21-20 0,1 20 0,-22 1 16,0 0-16,21-1 15,-21 1-15,0 21 0,0-21 0,0 20 16,0 1-16,-21 21 16,-1 21-1,1-21-15,21 22 0,-21 20 16,0-21-16,0 21 0,0 1 0,21-1 16,-22 0-16,22 1 0,-21-1 0,21 22 15,0-22-15,0 0 0,0 1 16,0-22-16,0 21 0,21-21 0,1 22 15,-1-22-15,0-21 16,21 21-16,-21 0 0,22-21 0,-1 0 16,0 0-16,1 0 0,-1 0 15,0-21-15,1 0 0,-1 21 0,-21-21 16,22-1-16,-22-20 0,21 21 16,-21 0-16,-21-22 0,21 22 0,-21-21 15,22 21-15,-22 0 0,0-1 16,0 1-16,0 0 0,-22 21 15,1 0-15,0 0 16,0 21-16,0 0 16,21 1-16,-21 20 0,21-21 0,0 0 15,0 22-15,0-22 16,0 0-16,0 0 0,0 0 0,0 0 16,0 1-16,0-1 0,21 0 15,0-21-15,0 21 0,21-21 16,-20 0-16,-1 0 0,21 0 0,-21 0 15,22-21-15,-22 0 0,21 0 16,-21-1-16,22 1 0,-22 0 0,21-21 16,-21 21-16,0-22 0,1 1 15,-1 21-15,0-22 0,-21 22 16,0 0-16,0 0 0,-21 21 31,21 21-31,-21 0 16,21 0-16,0 1 0,0 20 15,-22-21-15,22 0 0,0 22 0,0-22 16,0 0-16,0 0 0,-21 0 16,21 0-16,0 1 0,0-1 0,0 0 15,0-42 17,0 0-17,21-22-15,1 22 16,-22 0-16,21-21 0,0 20 0,0-20 15,0 0-15,22 21 16,-22-22-16,0 22 0,0 0 0,21 0 16,-20 0-16,-1 21 0,0 0 15,0 0-15,21 0 0,-20 0 0,-1 0 16,-21 21-16,21 0 0,-21 0 16,21 0-16,-21 22 0,0-22 0,0 21 15,0-21-15,21 0 0,-21 1 16,0 20-16,0-21 0,21-21 15,-21 21-15,0 0 0,0 1 16,22-22 0,-22-22-1,21 22-15,-21-21 0,0 0 16,21 0-16,0 0 0,0 0 0,0-22 16,-21 22-16,22-21 0,-1 21 15,0-22-15,21 1 0,-21 21 0,1 0 16,-1-1-16,21 1 0,-21 0 0,0 21 15,1 0-15,-1 0 0,-21 21 32,0 0-32,0 1 0,0 20 15,0-21-15,0 0 0,0 22 0,0-22 16,0 21-16,0-21 0,0 0 0,0 22 16,0-22-16,0 0 0,0 0 15,21 0-15,0 1 0,0-22 16,0 21-16,1-21 0,-1 0 15,0 0-15,21 0 0,1 0 0,-1 0 16,0 0-16,1-21 0,-1 21 0,0-22 16,1 1-16,-1 0 0,-21 0 15,21-21-15,-20 20 0,-1-20 0,0 0 16,-21 21-16,0-22 0,0 22 16,0-21-16,0 21 0,-21-1 15,0 22-15,-1 0 0,1 0 16,0 0-16,-21 0 0,21 0 0,-1 22 15,1 20-15,0-21 0,21 0 16,0 22-16,0-22 0,0 21 16,0-21-16,0 22 0,0-22 0,0 0 15,21 0-15,0 0 0,1 0 16,-1 1-16,0-22 0,0 0 0,21 21 16,-20-21-16,-1 0 0,21 0 15,-21 0-15,0 0 0,1-21 0,-1-1 16,0 22-16,0-21 0,0-21 15,0 21-15,1 0 0,-1-22 16,-21 22-16,21-21 0,-21 21 0,21-1 16,-21 1-16,21 0 0,-21 0 15,0 42 1,0 0-16,-21 0 16,21 1-16,-21-1 0,21 0 0,-21 0 15,21 0-15,0 0 0,0 1 16,0-1-16,0 0 0,0 0 15,0-42 17,0 0-17,21 21-15,0-43 0,-21 22 16,21 0-16,0 0 0,1-21 0,-1 20 16,0-20-16,0 21 0,0 0 15,-21 0-15,21 21 0,1 0 16,-1 0-16,0 0 0,-21 21 15,0 0-15,0 0 0,0 0 16,0 0-16,0 22 0,0-22 0,0 0 16,0 21-16,0-20 0,0-1 15,0 0-15,0 0 0,0 0 0,0 0 16,21 1-16,0-22 0,0 0 16,1 0-16,-1 0 0,0 0 15,0 0-15,0 0 0,22 0 0,-22-22 16,0 1-16,0 0 15,21 0-15,-20-21 0,20 20 0,-21-20 16,21 0-16,1-1 0,-22 1 0,0-21 16,21 20-16,-20-20 0,-1 20 15,-21 1-15,21 0 0,-21-1 16,21 1-16,-21 21 0,0 0 0,0 0 16,-21 21-1,0 21-15,0 0 16,-1 21-16,22-21 0,-21 22 0,21-1 15,-21 0-15,21 1 0,0-1 0,-21 22 16,21-22-16,0 0 0,-21 1 0,21-1 16,0 0-16,0 1 15,0-22-15,0 21 0,0-21 0,0 0 16,21 1-16,0-1 0,0-21 16,0 0-16,1 0 15,-1 0-15,0 0 0,0 0 16,-21-21-16,21-1 0,0 1 0,-21 0 15,22-21-15,-1 21 0,-21-1 16,0 1-16,21-21 0</inkml:trace>
  <inkml:trace contextRef="#ctx0" brushRef="#br0" timeOffset="-80672.42">21759 13441 0,'0'0'0,"-21"0"31,42 0-15,0 0-16,22 0 0,-1 0 15,0 0-15,1 0 0,20 0 0,-20 0 16,-1 0-16,21 0 0,-20 0 0,-1 0 16,-21 0-16,22 0 0,-22 0 15,0 0-15,0 0 0,0 0 0,-42 0 78,0 0-78,0 0 0</inkml:trace>
  <inkml:trace contextRef="#ctx0" brushRef="#br0" timeOffset="-75796.28">2582 15155 0,'0'-21'0,"0"42"0,0-63 16,0 21-16,0 0 16,0 0-16,-21 21 0,0 0 15,21 42 1,0-21-16,0 0 15,0 22-15,0-1 16,0 0-16,0 22 0,0-22 0,0 0 16,0 1-16,0-22 0,0 21 15,0-21-15,0 22 0,0-22 16,21 0-16,0-21 16,0 0-16,1 0 15,-1-21-15,0 0 0,0 0 0,0-1 16,0-20-16,1 21 0,-1-21 15,-21-1-15,21 1 0,0 21 0,0-22 16,-21 1-16,0 21 0,0 0 16,21 0-16,1 21 15,-22 21 1,0 0-16,21 21 0,-21-21 0,21 1 16,-21 20-16,0-21 0,0 21 15,0-20-15,21 20 0,-21-21 0,21 0 16,0 0-16,-21 1 15,22-22-15,-1 0 0,0 0 16,0 0-16,0-22 0,0 1 16,-21 0-16,43 0 0,-22 0 0,0 0 15,-21-22-15,21 1 0,0 21 16,1-22-16,-22 1 0,0 0 0,0-1 16,0 1-16,0 21 0,0 0 15,0 0-15,0-1 0,0 1 16,0 42-1,0 1 1,0-1-16,0 0 0,0 0 16,0 21-16,0 1 0,0-22 15,0 21-15,0 1 0,0-22 0,0 21 16,0-21-16,21 0 0,0 1 16,-21-1-16,21-21 0,0 0 0,0 0 15,1 0-15,-1 0 0,21 0 16,-21 0-16,0-21 0,22-1 15,-22 1-15,0 0 0,21 0 16,-20-21-16,-1-1 0,0 22 0,0-21 16,0-1-16,-21 1 0,0 21 15,0 0-15,0 0 0,-21 21 16,0 0 0,0 0-16,0 0 0,-1 21 15,22 0-15,0 0 0,0 0 16,0 0-16,0 1 0,0-1 0,22 0 15,-1 0-15,0 0 0,0 0 16,0-21-16,0 22 0,1-1 0,-1 0 16,0 0-16,0 0 0,0 0 15,-21 1-15,0-1 16,0 0-16,21 0 16,1-21-16,-1 0 15,0 0 1,0 0-16,-21-21 0,21 0 15,0 0-15,1-1 0,-1 1 16,-21 0-16,21 0 0,0 0 0,0-22 16,-21 22-16,0-21 0,0 21 15,21 0-15,-21-1 0,0 1 0,0 0 16,22 21-16,-22 21 31,0 0-31,0 22 16,0-22-16,-22 0 0,22 21 15,0-20-15,0 20 0,0-21 0,0 21 16,0-20-16,0-1 0,0 0 16,0 0-16,0 0 0,22 0 0,-1-21 15,0 22-15,21-22 16,-21 0-16,1 0 0,20 0 0,-21-22 16,21 1-16,1 21 0,-22-21 15,21 0-15,1-21 0,-22 20 0,21-20 16,-21 0-16,0-1 15,-21 1-15,0 0 0,22-22 0,-22 22 16,0 0-16,0-1 0,0 22 16,0-21-16,21 21 0,-21-1 0,-21 22 31,-1 22-15,22-1-16,-21 0 0,21 0 15,0 21-15,0 1 0,0-22 16,0 21-16,0 1 0,0-1 0,0-21 0,21 21 15,-21-20-15,22 20 0,-1-21 16,-21 0-16,21 0 0,-21 1 0,21-1 16,0 0-16,0-21 0,1 0 15,-1 0-15,0 0 0,0 0 16,0 0-16,0 0 0,1 0 16,20-21-16,-21 0 0,0 21 0,22-43 15,-22 22-15,0 0 0,0 0 16,-21-22-16,0 22 0,21 0 0,-21-21 15,0 21-15,0-1 0,0 1 16,-21 21-16,0 0 16,0 21-1,21 1-15,-21-1 0,21 0 0,0 21 16,0-21-16,0 1 0,0 20 0,0-21 16,0 0-16,0 0 0,21 1 15,0-1-15,-21 0 16,21-21-16,0 0 0,0 0 15,1 0-15,-1 0 0,0 0 0,0 0 16,21 0-16,-20-21 0,20 0 16,-21-1-16,21 1 0,-20 0 0,-1 0 15,21 0-15,-21-22 0,-21 22 0</inkml:trace>
  <inkml:trace contextRef="#ctx0" brushRef="#br0" timeOffset="-75581.17">4805 14965 0,'0'0'0,"0"21"0,21-21 32,21 0-32,-21 0 15,1 0-15,-1 0 0,21 0 0,-21-21 16,22 0-16,-22 21 0,0 0 15,0-21-15,0 21 0,0-22 16</inkml:trace>
  <inkml:trace contextRef="#ctx0" brushRef="#br0" timeOffset="-75384.74">4254 14859 0,'0'21'16,"-21"-21"-16,0 21 0,21 1 16,0-1-1,21-21 17,0 0-32,1 0 15</inkml:trace>
  <inkml:trace contextRef="#ctx0" brushRef="#br0" timeOffset="-74917.04">6964 14817 0,'0'-21'0,"0"42"0,0-64 0,0 22 16,0 42 15,0 22-31,-21-22 16,-1 0-16,1 21 0,21 1 16,0-1-16,-21 0 0,0 22 0,0-22 15,21 1-15,-21 20 0,21-21 16,0 1-16,0-22 0,0 21 0,0-21 15,21 1-15,0-22 0,0 21 16,0-21-16,0 0 0,1 0 0,-1 0 16,21 0-16,-21-21 0,0 21 15,1-22-15,-1 1 0,-21 0 0,0 0 16</inkml:trace>
  <inkml:trace contextRef="#ctx0" brushRef="#br0" timeOffset="-74728.8">6689 15134 0,'0'0'0,"-22"0"15,44-21 1,-1 21-16,0 0 0,0-21 16,0 21-16,22 0 0,-1-21 0,0 21 15,1-21-15,-22 21 0,21 0 16,0-22-16,1 22 0,-22 0 0,21 0 15</inkml:trace>
  <inkml:trace contextRef="#ctx0" brushRef="#br0" timeOffset="-73572.4">7535 15325 0,'0'0'0,"0"-21"15,0-1 1,0 1-16,0 0 0,0 0 0,0-21 16,0 20-16,0 1 0,0-21 15,0 21-15,0 0 0,0-22 0,-21 22 16,0 0-16,0 0 0,0 21 16,21-21-16,-22 21 0,1 0 15,0 0-15,0 0 0,0 21 0,0-21 16,-1 21-16,1 21 0,0-21 15,0 22-15,0-1 0,0 0 0,-1 1 16,22-1-16,0 0 0,0-20 0,0 20 16,0-21-16,0 21 0,0-20 15,0-1-15,22-21 0,-1 21 0,0-21 16,0 0-16,0 0 0,0 0 16,1 0-16,-1-21 0,0 0 0,21-1 15,-21 1-15,1 0 16,-1 0-16,0 0 0,0-22 0,0 22 15,0-21-15,1 0 0,-22 20 16,0-20-16,0 21 0,0-21 0,0 20 16,0 1-16,0 0 15,0 42 1,0 0-16,0 1 16,0 20-16,0-21 0,0 0 15,0 22-15,-22-1 0,22-21 0,0 21 16,0 1-16,0-22 0,0 0 15,0 21-15,22-20 0,-1-1 16,0-21-16,0 21 0,0-21 0,22 0 16,-1 0-16,-21 0 0,21 0 15,1-21-15,-1 21 0,0-21 0,1-1 16,-1 1-16,0-21 0,-20 21 16,20 0-16,-21-22 0,0 1 0,0 21 15,-21-22-15,0 22 0,0-21 16,0 21-16,0 0 0,-21-1 15,0 22-15,0-21 0,0 21 16,0 0-16,-22 0 0,22 0 16,-21 21-16,21 1 0,-22-1 0,22 0 15,0 0-15,0 0 0,0 0 16,-1 1-16,22-1 0,0 0 0,0 0 16,0 0-16,0 0 0,22-21 15,-1 0-15,0 0 0,0 0 0,21 0 16,-20 0-16,20 0 0,-21 0 15,21 0-15,-20-21 0,20 0 0,-21 21 16,0-21-16,0 0 16,-21 0-16,0-1 15,0 44 17,0-1-32,-21 0 15,21 0-15,0 0 16,0 22-16,0-22 0,0 21 0,0 0 15,0-20-15,0 20 0,0 0 16,0 22-16,-21-22 0,21 0 0,0 1 16,0 20-16,0 1 0,0-1 0,0 1 15,0-1-15,0 22 0,0-22 16,0 1-16,0-1 0,0 1 0,0-1 16,-21-20-16,21 20 0,-21-20 15,21-1-15,-21 0 0,-1 1 0,1-22 16,0 0-16,0 0 0,0 0 0,-22-21 15,22 0-15,-21 0 16,0 0-16,-1-21 0,1 0 0,0-21 16,-22 20-16,22 1 0,-1-21 15,1 0-15,21-1 0,-21 1 0,20-22 16,1 22-16,21-21 0,0 20 0,0-20 16,0-1-16,0 22 0,0-22 15,43 22-15,-22 0 0,0-22 0,21 22 16,1 0-16,-1-1 0,0 1 15,1 21-15,20-22 0,-21 1 16,1 0-16,-1 21 0,22-22 0,-22 22 16</inkml:trace>
  <inkml:trace contextRef="#ctx0" brushRef="#br0" timeOffset="-71932.66">8403 15071 0,'0'21'31,"0"0"-31,-21 0 16,21 0-16,-21 1 0,21 20 0,0-21 15,0 0-15,0 22 0,0-22 16,-21 21-16,21-21 0,0 0 16,0 1-16,-22-1 0,22 0 15,0-42 16,0 0-31,22-1 16,-22 1-16,21 0 0,-21 0 0,21-21 16,0 20-16,0 1 0,0 0 15,-21 0-15,22 0 0,-1 0 0,0 21 16,0-22-16,0 22 16,0 0-16,1 22 0,-1-1 15,-21 0-15,0 0 16,21 0-16,-21 0 0,0 1 0,0-1 15,21 21-15,-21-21 0,0 0 16,0 1-16,21-1 0,0 0 16,1 0-16,-1-21 0,0 21 0,0-21 15,0 0-15,0 0 0,22 0 16,-22 0-16,21 0 0,1 0 0,-1 0 16,0-21-16,-21 0 0,22 0 15,-1 0-15,-21-1 0,22 1 0,-22-21 16,0 21-16,0-22 0,-21 22 15,0-21-15,0 21 0,0-22 0,0 22 16,0 0-16,-21 0 0,0 0 16,0 21-16,-22 0 0,22-21 0,0 21 15,-21 0-15,-1 0 0,22 0 16,-21 21-16,21 0 0,-22 0 0,22 0 16,0 22-16,0-22 0,0 21 15,21 0-15,0-20 0,0 20 0,0-21 16,0 21-16,0-20 0,0-1 15,21 0-15,0 0 0,0-21 0,0 21 16,22-21-16,-22 0 0,0 0 16,21 0-16,-21 0 0,1-21 0,20 21 15,-21-21-15,0 0 0,0 0 0,1-1 16,-1 1-16,0 0 0,-21-21 16,0 21-16,0-22 0,0 22 15,0-21-15,0 21 0,0-1 16,0 1-16,0 0 0,0 42 15,0 0 1,0 1-16,0-1 0,0 0 16,0 0-16,0 21 0,0-20 0,0-1 15,0 21-15,0-21 0,0 0 16,21 1-16,0-1 0,0-21 0,1 21 16,-1 0-16,0-21 0,21 0 15,-21 0-15,22 0 0,-22 0 0,0 0 16,21-21-16,-20 0 0,-1 21 15,0-21-15,0-1 0,-21-20 16,21 21-16,0 0 0,-21-22 0,0 1 16,0 21-16,0-21 0,0 20 15,0 1-15,0 0 0,0 0 0,0 42 32,0 0-32,0 0 15,0 22-15,0-22 0,0 0 0,0 21 16,0-20-16,0-1 0,0 0 15,0 0-15,0 0 0,0 0 0,0 1 16,0-44 15,0 1-15,0 0-16,0-21 16,0 21-16,22-1 0,-1-20 0,-21 21 15,21-43-15,0 22 0,0 21 16,0 0-16,1 21 0,-1-21 15,0 21-15,0 0 0,0 0 0,0 0 16,1 0-16,-22 21 0,0 0 16,0 0-16,0 0 0,0 22 0,0-22 15,0 0-15,0 0 0,0 21 16,0-20-16,0-1 0,0 0 0,0 0 16,0 0-16,21-21 15,0 0 1,0 0-16,0 0 0,0-21 15,1 0-15,-1 0 0,0 21 16,0-21-16,0-22 0,0 22 0,1 0 16,-1 0-16,-21 0 0,21-1 0,0 1 15,0 0-15,-21 0 0,0 0 16,21 21-16,-21 21 31,0 0-31,0 0 0,0 0 16,0 1-16,0 20 0,0-21 15,0 0-15,0 0 0,0 22 16,0-22-16,0 0 0,0 0 0,0 0 16,22-21-16,-22 22 0,21-1 15,0-21-15,0 0 0,0 0 0,0 0 16,22 0-16,-22 0 0,21 0 0,1-21 16,-22-1-16,21 1 0,0 0 15,-20 0-15,20 0 0,-21 0 0,0-22 16,0 1-16,1 21 0,-22-22 15,21 1-15,-21 21 0,0-21 16,0 20-16,0 1 0,0 0 0,-21 21 16,-1 0-16,1 0 0,0 0 0,0 0 15,0 21-15,21 0 0,0 1 16,-21 20-16,21-21 0,0 0 16,0 22-16,0-22 0,0 21 0,0-21 15,0 22-15,0-22 0,21 0 0,-21 0 16,21-21-16,0 21 0,0-21 15,0 0-15,1 0 0,-1 0 0,21 0 16,-21 0-16,0-21 0,22 0 16,-22 21-16,21-21 0,-21 0 0,22-1 15</inkml:trace>
  <inkml:trace contextRef="#ctx0" brushRef="#br0" timeOffset="-70872.6">12340 14965 0,'0'0'0,"0"-21"0,0 0 0,0-1 16,-21 22 15,0 22-31,21-1 16,-21 0-16,21 0 0,0 21 15,-22-20-15,22 20 0,-21 0 0,0 1 16,21-1-16,0-21 0,0 21 16,-21-20-16,21 20 0,-21-21 0,21 0 15,0 0-15,-21-21 0,21 22 16,0-44-1,21 1 1,0 21-16,0-21 0,0-21 0,0 21 16,-21-1-16,22 1 0,-1 0 15,0-21-15,-21 21 0,21-1 0,0 22 16,-21-21-16,21 21 0,1 0 16,-1 21-1,-21 1-15,21-1 16,-21 0-16,21 0 0,-21 21 15,0-20-15,21-22 0,0 21 0,1 0 16,-22 0-16,21 0 0,0-21 16,0 0-16,0 0 0,0 0 0,1 0 15,20 0-15,-21 0 0,21 0 16,-20-21-16,20 0 0,0 0 0,-21 0 16,22-1-16,-22 1 0,21 0 0,-21-21 15,1 21-15,-22-22 0,21 22 16,-21-21-16,21 21 0,-21-22 15,0 22-15,0 0 0,0 0 16,0 0-16,0-1 0,0 44 31,-21-1-31,21 0 16,-21 0-16,21 0 0,0 22 0,0-22 16,0 21-16,0-21 0,0 0 15,0 22-15,0-22 0,0 0 0,0 0 16,21 0-16,0-21 0,0 22 15,0-22-15,0 0 0,1 0 16,-1 0-16,21 0 0,-21-22 0,0 22 16,22-21-16,-22 0 0,0 0 0,0 0 15,0 0-15,1-22 0,-1 22 16,-21 0-16,21-21 0,-21 20 16,0 1-16,0 0 0,0 0 15,0 42 1,0 0-1,0 0-15,0 1 16,0-1-16,-21 0 0,21 0 0,0 0 16,-21 0-16,21 1 0,0-1 0,0 0 15,0 0 1,0-42 15,0 0-31,0 0 0,0-1 16</inkml:trace>
  <inkml:trace contextRef="#ctx0" brushRef="#br0" timeOffset="-70689.52">13504 14753 0,'-21'0'16,"0"0"-16,0 0 15,0 0 1,21 21-1,0 1 1,21-22-16,0 0 16,0 0-16,0 0 0</inkml:trace>
  <inkml:trace contextRef="#ctx0" brushRef="#br0" timeOffset="-70405.08">13822 14711 0,'0'0'0,"-21"0"16,-1 0-1,22 21-15,-21 0 16,21 0-16,0 1 0,0-1 16,0 21-16,0-21 0,0 22 0,0-22 15,0 21-15,0 0 0,0-20 16,-21 20-16,21-21 0,0 21 0,-21-20 15,21 20-15,0-21 0,0 0 0,0 0 16,0 1-16,21-44 31,0 1-31,-21 0 16,21 0-16,1 0 0,-1-22 0</inkml:trace>
  <inkml:trace contextRef="#ctx0" brushRef="#br0" timeOffset="-69956.3">14076 14669 0,'0'0'0,"0"-22"0,0 1 31,0 42-31,-21 1 16,21-1-16,0 21 0,0-21 0,-22 22 16,22-22-16,0 21 0,0-21 15,0 22-15,0-22 0,0 21 0,0-21 16,0 22-16,0-22 0,-21 0 15,21 21-15,-21-21 0,21 1 16,-21-1-16,21-42 47,0-1-47,0 1 0,0 0 16,0 0-16,0-21 0,21 20 0,0 1 15,0 0-15,1 0 0,20 0 16,-21 0-16,0-1 0,22 22 0,-22 0 15,0-21-15,21 21 0,-21 0 16,1 0-16,-1 0 0,0 21 0,0 1 16,0-1-16,0 0 0,-21 0 15,0 0-15,0 0 0,0 22 16,0-22-16,0 0 0,0 0 0,-21 0 16,0 1-16,0-1 0,0 0 15,0-21-15,21 21 0,-22-21 16,1 0-16,0 0 0,21-21 15,-21 0-15,0 0 16,0-1-16</inkml:trace>
  <inkml:trace contextRef="#ctx0" brushRef="#br0" timeOffset="-69789.35">13652 14965 0,'0'0'0,"22"0"31,20-21-31,-21 21 0,0 0 16,22 0-16,-1 0 0,0-21 15,1 21-15,-1 0 0,0-22 0,1 22 16,-22 0-16</inkml:trace>
  <inkml:trace contextRef="#ctx0" brushRef="#br0" timeOffset="-69300.49">15706 14711 0,'0'0'0,"0"-21"0,0 0 16,0-1-16,-22 22 16,1 0-1,21 22 1,0-1-16,0 21 0,0-21 15,0 22-15,0-1 0,0 0 16,-21 1-16,21 20 0,0 1 0,-21-1 16,0 1-16,21-1 0,-21 1 15,-1-1-15,22 1 0,-21-1 0,0 1 16,0-1-16,0 1 0,21-1 0,-21 1 16,21-1-16,-22-21 15,22 1-15,0-22 0,-21 21 0,21-21 16,0 1-16,0-44 15,21 1 1,1 0-16,-22 0 0,21-21 0,0-1 16,-21 1-16,21 0 0,0-1 15,0 1-15,-21-22 0</inkml:trace>
  <inkml:trace contextRef="#ctx0" brushRef="#br0" timeOffset="-69000.62">15579 15028 0,'0'-42'16,"0"296"-16,0-466 0,-22 149 0,22 21 0,0 20 0,-21 1 15,21 0-15,0 0 0,0 0 16,0 0-16,0-1 0,21 1 0,1 21 16,20-21-16,-21 0 0,21 0 15,-20 21-15,20 0 0,0 0 0,1 0 16,20 0-16,-21 0 0,1 21 16,-22 0-16,21 0 0,-21 0 0,-21 1 15,0 20-15,0-21 0,0 21 16,-21-20-16,0-1 0,-21 0 0,21 0 15,-22 0-15,22 0 0,-21 1 16,21-22-16,-22 21 0,22-21 16,0 0-16,0 0 0,0 0 0,-1 0 15,22-21 1,0-1 0,22 22-16,-1-21 0,0 0 15,0 21-15,21-21 0,-20 0 0</inkml:trace>
  <inkml:trace contextRef="#ctx0" brushRef="#br0" timeOffset="-68581.45">16341 14711 0,'0'0'0,"21"-21"0,-42 42 47,-1 0-47,1 0 0,21 0 16,-21 1-16,0-1 0,21 0 15,-21 21-15,21-21 0,-21 1 0,21-1 16,0 0-16,0 0 0,0 0 16,0 0-16,21 1 0,0-22 15,0 0-15,0 0 0,22 0 16,-22 0-16,0 0 0,21 0 0,-21 0 16,1-22-16,20 1 0,-21 21 0,0-21 15,0 0-15,1 0 0,-1 0 16,-21-1-16,0 1 0,0-21 0,0 21 15,0 0-15,0-22 16,-21 22-16,-1 0 0,1 0 0,0 0 16,0-1-16,0 22 0,0 0 0,-1 0 15,1 0-15,0 0 0,0 0 16,0 22-16,0-22 0,-1 21 0,1 0 16,0 0-16,0 0 0,21 0 15,0 1-15,0-1 0,0 0 16,0 0-16,21-21 15,0 0-15,22 0 0,-22 0 0,21 0 16,0 0-16,1 0 0</inkml:trace>
  <inkml:trace contextRef="#ctx0" brushRef="#br0" timeOffset="-68212.34">16976 14711 0,'0'0'0,"21"-21"0,0 21 0,-21-21 15,-21 21 1,0 0-16,-1 0 15,1 21-15,0-21 16,0 21-16,0 0 0,0 0 0,-1 0 16,22 1-16,0-1 15,0 0-15,0 0 16,22-21-16,-1 21 0,0-21 0,0 21 16,0-21-16,0 22 0,1-22 15,-22 21-15,21-21 0,-21 21 16,21 0-16,-21 0 0,0 0 15,-21-21-15,0 22 16,-1-1-16,-20-21 0,21 0 0,-21 0 16,20 0-16,-20 0 0,21 0 15,-21 0-15,20 0 0,-20 0 0,21 0 16,0-21-16,21-1 16,-21 1-16,21 0 0,0 0 15,21 21-15,0 0 16,0-21-16,0 21 15,0 0-15,1 0 0,-1-21 0,21 21 16,-21 0-16</inkml:trace>
  <inkml:trace contextRef="#ctx0" brushRef="#br0" timeOffset="-67956.79">17251 14796 0,'0'-22'16,"0"44"15,0-1-15,0 0-16,0 0 0,0 0 15,-21 0-15,21 1 0,-22-1 16,22 0-16,-21 0 0,21 0 16,0 0-16,0 1 15,21-22 1,-21-22-1,22 22-15,-22-21 0,21 0 0,0 0 16,-21 0-16</inkml:trace>
  <inkml:trace contextRef="#ctx0" brushRef="#br0" timeOffset="-67620.4">17378 14457 0,'-21'0'0,"42"0"0,-64 0 0,22 21 15,0-21-15,0 21 0,0 0 0,21 1 16,0-1-16,0 0 0,0 0 16,0 0-16,21 0 15,0-21-15,0 0 0,0 0 16,1 0-16,-1 0 0,0 0 0,21 0 16,-21-21-16,1 0 15,-22 0-15,0 0 0,0 0 16,0-1-16,0 1 0,0 0 15,-22 0-15,1 0 0,0 21 16,21-21-16,-21 21 0,0 0 16,0 0-16,-1 0 0,1 0 0,21 21 15,-21 0-15,21 0 0,-21 0 0,21 0 16,0 1-16,0-1 0,0 0 16,0 0-16,0 0 0,21-21 0,0 0 15,0 21-15,1-21 0,-1 0 16</inkml:trace>
  <inkml:trace contextRef="#ctx0" brushRef="#br0" timeOffset="-66412.4">18013 14415 0,'0'0'0,"-21"0"15,-1 0-15,22 21 16,-21-21-16,0 21 0,21 0 0,-21 21 15,0-20-15,0 20 0,21-21 16,-22 21-16,22 1 0,-21-22 0,21 21 16,0 1-16,-21-22 0,21 0 15,0 21-15,0-21 0,0 1 0,0-1 16,0 0-16,0 0 0,21 0 16,0-21-16,1 0 15,-1 0-15,0 0 0,0 0 16,21 0-16,-20-21 0,-1 0 15,0 21-15,0-21 0,0 0 0,0-1 16,1 1-16,-1 0 0,0 0 0,-21 0 16,0 0-16,21-1 0,-21 1 15,0 0-15,21 21 0,-42 0 32,0 21-32,21 0 15,0 1-15,-21-1 0,0-21 16,21 21-16,-22 0 0,22 0 15,0 0-15,0 1 0,0-1 0,0 0 16,0 0-16,0 0 16,22-21-16,-1 0 0,0 0 15,0 0-15,21 0 0,-20 0 0,20 0 16,-21 0-16,21 0 0,1 0 16,-22-21-16,21 21 0,1-21 0,-22 0 15,21 0-15,-21-1 0,0 1 16,22 0-16,-22 0 0,0 0 0,0 0 15,-21-1-15,0 1 0,21 0 16,-42 42 15,0 0-31,0 1 16,0-1-16,21 0 0,0 0 0,-21 21 16,21-20-16,-22-1 0,22 0 15,0 0-15,0 0 0,0 0 16,0 1-1,22-22-15,-1 0 0,0 0 16,0 0-16,0 0 0,0 0 0,-21-22 16,22 1-16,-1 21 0,-21-21 15,21 0-15,-21 0 0,0 0 16,0-1-16,0 1 0,0-21 16,0 21-16,-21 0 0,21-1 15,0 1-15,0 0 16,0 0-1,21 0-15,0 21 16,0 0-16,0 0 0,1 0 16,-1 0-16,0 0 0,0 0 0,0 0 15,0 0-15,1 21 0,-1 0 16,0 0-16,21-21 0,-21 21 0,-21 1 16,22-1-16,-22 0 0,0 0 0,0 0 15,0 0-15,0 1 0,0-1 16,0 0-16,0 0 0,0 0 15,-22-21 1,1 0 0,0 0-16,21-21 31,0 0-31,0 0 0,0 0 16,0-1-16,0 1 0,0 0 15,21-21-15,0 21 0,1-1 0,-1-20 16,0 21-16,0-21 0,21 20 15,-20 1-15,20-21 0,0 21 16,-21 21-16,22 0 0,-1 0 0,0 0 16,1 0-16,-1 21 0,0 0 15,-20 0-15,-1 22 0,0-22 0,-21 21 16,0-21-16,0 22 0,0-22 16,0 0-16,0 21 0,-21-21 0,0 1 15,-1-1-15,1 0 0,21 0 16,-21 0-16,0-21 0,0 21 0,21 1 15,-21-22 1,21-22 0,0 1-1,0 0-15,0 0 16,0 0-16</inkml:trace>
  <inkml:trace contextRef="#ctx0" brushRef="#br0" timeOffset="-66204.41">18859 14478 0,'0'0'0,"-21"0"0,-42 0 16,42 0 62,-1 0-78,1 0 0</inkml:trace>
  <inkml:trace contextRef="#ctx0" brushRef="#br0" timeOffset="-66016.88">17738 14669 0,'0'0'15,"0"21"-15,-22 0 16,44-21 0,-1 0-16,0 0 15,21 0-15,-21 0 0,22 0 16,-1-21-16,0 21 0,1-21 16,-1-1-16,-21 22 0,22-21 0</inkml:trace>
  <inkml:trace contextRef="#ctx0" brushRef="#br0" timeOffset="-65504.56">20383 14457 0,'0'0'0,"0"-21"16,0 0-16,0-1 16,0 1-16,0 0 0,0 0 15,22 21 1,-1 21 0,-21 0-16,21 0 0,0 1 15,-21 20-15,0 0 0,21 1 0,-21-1 16,21 21-16,-21-20 0,0-1 15,0 0-15,0-20 0,0 20 0,0 0 16,0-21-16,-21 1 0,21-1 0,0 0 16,0 0-16,0 0 0,43-42 47,-22 0-32,0 0-15,0 0 0</inkml:trace>
  <inkml:trace contextRef="#ctx0" brushRef="#br0" timeOffset="-65272.24">20976 14478 0,'0'0'0,"21"-21"0,-21 0 0,0 0 15,-21 21 1,0 21 0,0 0-16,-22 0 0,22 21 15,0-20-15,-21 20 0,-1 0 16,22-21-16,-21 22 0,21-1 0,-22 0 15,22-20-15,0 20 0,0-21 16,0 0-16,0 0 0,21 1 0,0-1 16,0 0-16,0 0 15,21-21-15,0 0 16,0 0-16,21 0 0,-20-21 16,20 0-16</inkml:trace>
  <inkml:trace contextRef="#ctx0" brushRef="#br0" timeOffset="-64780.39">21251 14774 0,'0'0'0,"21"0"0,1-21 15,-22 0-15,0 0 0,0 0 16,0 0-16,0-1 16,0 1-16,0 0 0,-22 21 15,1 0-15,0 0 16,0 21-16,0 0 0,0 1 15,-1-1-15,1 0 0,0 0 0,-21 0 16,21 22-16,-1-22 0,1 0 16,0 0-16,0 0 0,0 0 15,21 1-15,0-1 16,0 0 0,21-21-16,0 0 0,0 0 15,0 0-15,22-21 0,-22 0 16,0 21-16,0-22 0,0 1 0,1 0 15,-22 0-15,21 0 0,0 0 16,-21-1-16,0 1 0,0 0 0,21 0 16,-21 0-16,0 42 31,0 0-31,0 0 16,0 0-16,0 1 0,0-1 0,-21 0 15,21 0-15,0 0 0,0 0 16,0 1-16,0-1 15,0 0-15,0 0 0,21-21 16,0 0-16,0 0 0,1 0 0,-1 0 16,0 0-16,0 0 0,0 0 15,0-21-15,1 0 0,-1 21 0,21-21 16,-21-1-16,0-20 0</inkml:trace>
  <inkml:trace contextRef="#ctx0" brushRef="#br0" timeOffset="-63876.52">21738 14393 0,'0'0'0,"0"-21"0,21 0 16,-21 0-16,-21 42 31,0 0-31,21 22 0,-21-1 0,0-21 16,-1 21-16,22 1 0,0-1 0,0 0 16,-21-20-16,21 20 0,0 0 15,0-21-15,0 22 0,0-22 0,0 0 16,0 0-16,0 0 0,0 1 15,0-1-15,0 0 0,21-21 16,1 0 0,-1 0-16,0 0 15,0-21-15,0 21 0,0-21 16,1-1-16,-1 1 0,-21 0 16,21 0-16,0 0 0,0-22 0,0 22 15,-21 0-15,0 0 0,22 0 16,-22 0-16,21-1 0,-21 44 31,0-1-31,0 0 0,0 0 16,0 0-16,0 0 0,0 1 15,0-1-15,0 0 0,0 0 0,0 0 16,0 0-16,0 1 16,0-1-16,0 0 15,21-21-15,0 0 0,0 0 16,0 0-16,1 0 15,-1-21-15,0 21 0,0-21 0,0-1 16,0 1-16,1 0 0,-1 0 16,-21 0-16,21 0 0,-21-1 0,21 1 15,-21 0-15,0 0 0,21 0 16,-21 0-16,0 42 31,0 0-31,0 0 16,0 0-16,0 0 0,-21 1 0,21-1 15,0 0-15,0 0 16,0 0-16,0 0 0,0 1 16,0-1-16,21-21 15,0 0-15,1 0 0,20 0 16,-21 0-16,0 0 0,0 0 16,1 0-16,20 0 0,-21-21 15,21-1-15,-20 1 0,-1 0 0,0 0 16,0 0-16,21-22 0,-42 22 15,22-21-15,-22 21 0,21-22 16,-21 22-16,0 0 0,0 0 0,0 0 16,-21 21-16,-1 0 0,1 0 15,0 21 1,0 0-16,0 0 0,0 22 0,21-22 16,0 0-16,0 21 0,0-21 0,0 22 15,0-22-15,0 0 0,0 0 16,0 0-16,0 1 0,0-1 0,0 0 15,21-21-15,0 21 0,0-21 16,0 0-16,0 0 0,1 0 0,-1 0 16,21 0-16,-21 0 0,0 0 15,1-21-15,-1 21 0,-21-21 0,21 21 16,0-21-16,-21-1 16,21 22-16,-21-21 0</inkml:trace>
  <inkml:trace contextRef="#ctx0" brushRef="#br0" timeOffset="-63668.41">23283 14901 0,'0'0'0,"-21"0"94</inkml:trace>
  <inkml:trace contextRef="#ctx0" brushRef="#br1" timeOffset="-43317.43">29337 2434 0,'-21'0'31,"0"0"-31,21-21 79,21 21-64,0-21 1,0 21-16,0 0 0,0-21 15,1 21-15,-1 0 0,0 0 16,0-21-16,0 21 0,0 0 16,1 0-16,-1 0 0,0 0 15,-21-22-15,21 22 0,0 0 0,0 0 16,1 0-16,-1 0 0,0 0 16,21 0-16,-21 0 0,1 0 0,-1 0 15,21 0-15,-21 0 16,22 0-16,-22 0 0,21 0 0,0 0 15,1 0-15,-1 0 0,-21 0 16,22 0-16,-1 0 0,0 0 0,-21 0 16,22 0-16,-22 0 0,21 0 15,-21 0-15,1 0 0,20 0 0,-21 0 16,0 0-16,0 0 0,1 0 16,20 0-16,-21 0 0,0 0 0,0 0 15,1 22-15,-1-22 0,0 0 16,0 0-16,0 21 15,22-21-15,-22 21 0,0-21 0,21 0 0,1 21 16,-22-21-16,21 21 16,0-21-16,1 21 0,-1-21 0,0 22 15,1-22-15,-1 21 0,0 0 16,1-21-16,-1 21 0,0-21 16,1 21-16,-22 0 0,21-21 0,1 22 15,-22-1-15,21-21 0,-21 21 16,0 0-16,22 0 0,-22-21 15,21 21-15,-21 1 0,1-1 0,-1-21 16,21 21-16,-21 0 0,0 0 16,1-21-16,20 21 0,-21 1 0,0-22 15,0 21-15,22 0 16,-22 0-16,0-21 0,0 21 0,22 0 16,-22 1-16,0-22 0,0 21 15,21 0-15,-20 0 0,-1 0 16,0-21-16,0 21 0,0 1 0,22-1 15,-22 0-15,0 0 0,0 0 16,0 0-16,0 1 0,1-1 16,-1 0-16,0 0 0,0 0 0,0 0 15,0 1-15,1-1 0,-1 0 16,-21 0-16,21 0 0,0-21 16,-21 21-16,21 1 0,-21-1 0,21 0 15,1 0-15,-22 0 0,0 0 16,21 1-16,0-1 0,-21 0 15,0 0-15,21 0 0,0 0 16,0 1-16,-21-1 0,22 21 16,-1-21-16,-21 0 0,21 1 0,0 20 15,0-21-15,0 21 0,1 1 16,-1-22-16,0 21 0,0 1 16,0-1-16,0-21 0,1 21 15,-1 1-15,0-1 0,-21-21 0,0 22 16,21-1-16,-21-21 0,21 21 15,-21-20-15,0-1 0,0 21 16,21-21-16,-21 22 0,0-22 16,22 21-16,-22 0 0,0-20 0,0 20 15,0 0-15,0 1 0,0-1 16,21 0-16,-21 1 0,0-1 16,0-21-16,0 21 0,0 1 0,0-22 15,0 21-15,0-21 0,0 22 16,0-22-16,-21 0 0,21 21 15,-22-20-15,1-1 0,0 21 0,21-21 16,-21 0-16,0 22 0,0-22 16,-1 21-16,1-21 0,0 22 15,21-22-15,-21 21 0,0-21 16,0 1-16,-1 20 0,1-21 16,0 0-16,0 0 0,0 1 0,0-1 15,21 0-15,-22 0 0,1 0 16,0 0-16,0 1 0,21-1 15,-21-21-15,21 21 16,-21-21-16,21 21 31,-22-21-15,22 21 0,-21-21 30,0 0-46,0-21 16,0 0 0,0 0-16,-1 0 0</inkml:trace>
  <inkml:trace contextRef="#ctx0" brushRef="#br1" timeOffset="-41661.11">32808 5948 0,'0'0'0,"0"-21"16,0 0-1,21 21-15,-21-22 16,0 44 15,-21-1-15,0 0-16,0 0 16,0 0-16,0 22 0,-22-22 15,22 0-15,-21 0 0,21 0 16,-22 0-16,1-21 0,21 22 0,0-1 15,-1-21-15,1 0 0,21 21 16,21-21 0,22 0-16,-22 0 15,21 0-15,-21 0 0,22 0 16,-1 0-16,-21 0 0,22 0 16,-1 0-16,0 0 0,-21 0 0,22 0 15,-22 0-15,21 0 0,-21 0 16,1 0-16,-1 0 15,-42 0 17,-1 0-32,1 0 15,0 21 1,0-21-16</inkml:trace>
  <inkml:trace contextRef="#ctx0" brushRef="#br1" timeOffset="-41008.77">32681 6689 0,'-21'0'15,"21"-21"1,0-1-16,0 1 16,21 0-16,0 21 15,1 0-15,-1-21 16,0 21-16,0 0 0,0 0 0,0 0 16,1 0-16,-1 0 15,0 0-15,0 21 0,0-21 0,-21 21 16,0 0-16,21-21 0,-21 22 15,0-1-15,0 0 0,-21 0 16,0 0-16,0 0 0,-21-21 16,20 22-16,1-22 0,-21 0 15,21 21-15,0-21 0,-1 0 0,1 0 16,0 0-16,0 0 16,42 0 15,0 0-31,0 0 15,1 0-15,-1 0 0,21 0 16,-21 0-16,0 0 0,1 0 16,-1 0-16,21 21 0,-21-21 0,0 21 15,1-21-15,-1 21 0,0-21 16,-21 21-16,0 1 0,0-1 16,-21 0-16,0-21 15,-1 0-15,-20 21 0,21-21 16,0 0-16,-22 0 0,22 21 0,-21-21 15,21 0-15,0 0 0,-1 0 16,1 0-16,0 0 0,0 0 16,0 0-16,21-21 15,0 0 1,0 0 0,21 0-16,0-1 15,0 22-15</inkml:trace>
  <inkml:trace contextRef="#ctx0" brushRef="#br1" timeOffset="-40319.08">33253 6477 0,'0'0'0,"-85"-85"31,64 64-31,0 21 16,0-21-16,-22 21 0,22 0 0,0-21 16,-21 21-16,20 0 0,-20 0 15,21 0-15,0 0 0,-22 0 16,22 0-16,-21 0 0,21 0 0,-22 21 16,1 0-16,0-21 0,-1 43 15,22-22-15,-21 0 0,0 0 0,-1 21 16,1-20-16,0 20 15,-1 0-15,22-21 0,-21 22 0,21-22 16,-1 21-16,1-21 0,0 22 16,0-22-16,21 21 0,0-21 15,-21 1-15,21 20 0,0-21 0,0 0 16,0 0-16,21 22 0,0-22 16,21 0-16,-20 0 0,-1 22 0,21-22 15,0 0-15,1 0 0,-1 0 16,0 0-16,1 1 0,-1-1 15,0-21-15,1 21 0,-1-21 0,0 0 16,1 0-16,-1 0 0,-21 0 16,22 0-16,-1 0 0,0 0 0,22 0 15,-22-21-15,0 21 16,1-21-16,20-1 0,-20 1 0,-1-21 16,21 21-16,-20 0 0,-1-22 15,0 22-15,-20-21 0,20 21 16,-21-22-16,21 1 0,-20 21 0,-22-22 15,0 1-15,0 0 0,0-1 16,0 1-16,0 0 0,0-1 16,0 1-16,-22 0 0,1-1 0,0 1 15,-21 21-15,21 0 0,-1 0 16,-20-1-16,21 1 0,0 21 16,-22 0-16,22 0 0,0 0 15,0 0-15,-21 0 0,20 0 16,1 0-16,0 0 0,0 0 0,0 0 15,0 21-15,-1-21 0,1 0 16,0 0 0,0 0-16</inkml:trace>
  <inkml:trace contextRef="#ctx0" brushRef="#br1" timeOffset="-38509.22">32597 2265 0,'0'0'0,"0"-21"0,0 0 16,21 21-16,-21-22 15,0 1 1,-21 42 15,-1-21-31,22 22 0,-21-1 16,0 0-16,-21 0 0,21 0 15,-22 22-15,1-1 0,21-21 0,-22 21 16,1 1-16,0-22 0,-1 21 16,1-21-16,21 1 0,0-1 15,0 0-15,-1 0 0,44-21 32,-1 0-32,0-21 15,0 0-15,21-22 16,-20 22-16,20-21 0,0 21 15,1-22-15,-1 1 0,0 0 0,1 21 16,-1-22-16,-21 22 0,21-21 16,-20 21-16,-1-1 0,0 1 15,0 0-15,0 0 0,-21 0 16,0 42 15,-21-21-31,0 21 16,-21 0-16,20 0 0,1 1 15,-21 20-15,0-21 0,-1 21 16,1-20-16,0 20 0,-22-21 16,22 21-16,-1-20 0,1 20 15,21-21-15,-21 0 0,20 22 0,-20-22 16,21 0-16,21 0 16,-21-21-16,42 0 31,0-21-31,0 21 0,0-21 15,22-22-15,-22 22 0,21-21 0,1 0 16,-1 20-16,21-20 0,-20 0 16,-1-1-16,43-20 15,-43 21-15,-21 20 0,22 1 16,-22 0-16,0 0 0,0 0 16,0 21-16,-21-21 0,0 42 31,-21-21-31,0 21 15,0 21-15,-22-21 0,22 1 16,-21 20-16,0 0 0,-1 1 0,1-1 16,0 0-16,-22 1 0,22-1 15,21 0-15,-22-21 0,1 22 0,21-22 16,0 0-16,-1 0 16,1 0-16,0 1 0,0-22 15,21 21-15,0-42 31,21-1-31,0 1 0,0 0 16,1-21-16,-1 21 0,21-22 16,-21 1-16,22 0 0,-1-1 15,0 1-15,1 0 0,-1 20 0,-21-20 16,21 0-16,-20 21 0,20-1 16,-21 1-16,0 0 0,-21 0 15,21 21-15,-21-21 0,0 42 47,-21-21-47,0 21 0,21 0 16,-21 0-16,0 1 0,0-1 15,-1 0-15,1 0 0,0 21 0,0-20 16,-21-1-16,20 21 0,1-21 16,0 0-16,0 1 0,0-1 15,0 0-15,21 0 0,-22 0 0,1-21 16,21 21-16,-21-21 15,21-21 32,0 0-47,21 0 16,-21 0-16,21 21 16,-21-21-16,22 21 0</inkml:trace>
  <inkml:trace contextRef="#ctx0" brushRef="#br2" timeOffset="-32404.69">2328 16616 0,'0'0'0,"0"-21"15,0 0-15,0-1 0,0 1 16,0 0-16,21 0 0,1 0 16,-22 0-16,21-1 0,0 1 0,0 0 15,0 21-15,-21-21 0,0 0 16,0 42-1,0 0 1,0 0-16,-42 0 0,21 1 16,0 20-16,-22-21 0,1 21 0,21 22 15,-22-22-15,1 22 16,0-1-16,21-20 0,-22 20 0,22 1 16,-21-22-16,21 0 0,-1 1 15,1-1-15,0 0 0,0-21 16,21 1-16,0-1 0,0 0 0,0-42 47,0 0-47,0-1 0,21 1 15,0 0-15,0 0 0,-21 0 16,22-22-16,-1 1 0,0 21 16</inkml:trace>
  <inkml:trace contextRef="#ctx0" brushRef="#br2" timeOffset="-32077.1">2667 16298 0,'0'0'0,"21"0"16,-21-21-16,-21 42 31,0-21-31,21 22 16,-21 20-16,-1-21 0,1 21 15,0 1-15,0-1 0,0 0 16,0 22-16,-1-1 0,-20 1 0,21-1 16,0 1-16,-22-1 0,22 1 15,0-22-15,0 1 0,0-1 16,0-21-16,-1 21 0,22-20 0,0-1 16,-21-21-16,21 21 0,21-42 46,1 0-46,-1 21 16,0-22-16,0 1 0,0 0 0</inkml:trace>
  <inkml:trace contextRef="#ctx0" brushRef="#br2" timeOffset="-31543.46">3387 16616 0,'0'0'0,"21"-42"15,-21 20-15,0 1 16,0 0 0,0 0-16,-21 21 15,-1 0-15,1 0 16,0 0-16,0 0 0,-21 0 15,20 21-15,1 0 0,-21 0 0,21-21 16,-22 22-16,22-1 0,0 0 16,0 21-16,21-21 0,0 1 0,-21-22 15,21 21-15,0 0 0,0 0 16,0 0-16,21-21 16,0 0-16,-21 21 0,42-21 0,-20 0 15,-1 22-15,0-1 0,0-21 16,21 21-16,-20-21 0,-1 21 0,0 0 15,0 0-15,-21 1 16,0-1-16,0 0 0,0 0 16,-42 0-16,21 0 0,-1 1 15,-20-1-15,0 0 0,-1 0 0,22-21 16,-21 0-16,0 21 0,-1-21 16,22 0-16,-21 0 0,-1 0 15,22-21-15,0 0 0,0 0 0,0 21 16,0-21-16,21-1 0,-22 1 15,22 0-15,0 0 0,22 21 16,-1-21-16,0 0 0,21 21 16,-21-22-16,22 22 0,-1-21 15,0 0-15,1 21 0,-1-21 16</inkml:trace>
  <inkml:trace contextRef="#ctx0" brushRef="#br2" timeOffset="-31176.96">3683 16701 0,'0'0'0,"0"-22"15,0 1-15,-21 21 16,0 0 0,21 21-16,0 1 15,0 20-15,0-21 0,0 21 0,0 1 16,0-1-16,0 0 15,0 22-15,0-1 0,0 1 0,0-1 16,0 1-16,0 21 0,0-1 16,0 1-16,0 21 0,0-22 0,0 1 15,0 21-15,0-21 0,0-1 16,-22-20-16,22 20 0,-21-20 16,21-22-16,0 22 0,-21-22 0,21-21 15,0 22-15,0-65 31,0 1-31,0-21 0,21 21 16,0-22-16,-21 1 16,22 0-16,-1-22 0,-21 22 0,21-22 15,0 1-15,-21-1 0</inkml:trace>
  <inkml:trace contextRef="#ctx0" brushRef="#br2" timeOffset="-30824.75">3704 16997 0,'0'0'0,"-21"-21"0,0 0 0,0-1 16,-1 1-16,1 0 0,21 0 0,-21 0 16,21 0-1,0-1-15,0 1 0,0 0 0,0 0 16,21 21-16,0-21 0,1 0 16,20 21-16,0 0 0,1 0 15,-1 0-15,0 0 0,1 0 0,-22 0 16,21 21-16,-21 21 0,0-21 15,1 0-15,-22 22 0,0-22 0,0 21 16,0-21-16,-22 22 0,1-22 16,-21 0-16,0 21 0,-1-20 0,1-1 15,-22-21-15,22 21 0,0 0 16,-1-21-16,1 0 0,21 0 0,0 0 16,0 0-16,-1 0 0,1 0 15,42 0 16,1-21-31,20 0 0,0 21 0,-21-21 16,22-1-16,-1 1 0,22 21 16</inkml:trace>
  <inkml:trace contextRef="#ctx0" brushRef="#br2" timeOffset="-29936.23">4551 16743 0,'0'0'0,"0"-21"0,0 0 15,0-1-15,0 1 0,0 0 16,0 0-16,-21 0 16,-1 21-16,1 0 0,0-21 0,0 21 15,0 0-15,0 0 0,-1 0 16,1 21-16,-21 0 0,21 0 0,0 0 16,-22 0-16,22 22 0,0-22 15,0 21-15,0 1 0,-1-1 0,1 0 16,0-21-16,21 22 0,0-22 15,0 21-15,0-21 0,0 1 0,0-1 16,21-21 0,0 0-16,1 0 0,-1 0 0,0 0 15,21-21-15,1 21 0,-22-43 16,21 22-16,0 0 0,1-21 16,-22 20-16,21-20 0,-21 0 15,1-1-15,-1 22 0,0-21 0,-21 21 16,0 0-16,0-1 0,0 44 31,-21 20-15,0-21-16,21 0 0,-22 22 0,22-22 15,0 21-15,0-21 0,0 22 16,0-22-16,0 21 0,0-21 0,0 0 16,22 1-16,-1-22 15,0 21-15,0-21 0,21 0 0,-20 0 16,20 0-16,-21 0 0,21-21 15,-20-1-15,20 1 0,0 0 0,-21 0 16,1 0-16,20-22 0,-42 22 16,21-21-16,-21 0 0,21 20 0,-21 1 15,0-21-15,0 21 0,0 0 16,0-1-16,-21 22 16,21 22-1,0-1-15,0 0 0,0 0 0,0 0 16,0 0-16,0 22 0,0-22 15,0 21-15,0-21 0,-21 1 16,21-1-16,0 21 0,0-21 16,0 0-16,0 1 0,-21-1 15,0-21 1,21-21 0,0-1-1,0 1-15,0-21 0,0 21 0,0-22 16,0 22-16,0-21 0,21 0 15,0-1-15,0 1 0,21 21 0,-20-22 16,-1 22-16,21 0 0,0 21 16,-20-21-16,20 21 0,-21 0 0,21 0 15,1 21-15,-1-21 16,0 21-16,-20 22 0,-1-22 0,0 21 16,-21-21-16,0 22 0,0-1 15,0 0-15,0-21 0,0 22 0,-21-22 16,0 21-16,-1-21 0,22 1 15,-21-1-15,0 0 0,21-42 32</inkml:trace>
  <inkml:trace contextRef="#ctx0" brushRef="#br2" timeOffset="-29537.4">5990 16214 0,'64'0'31,"-43"-21"-31,0 21 16,21 0-16,-21-22 0,22 1 0,-1 21 15,0-21-15,22 21 0,-22 0 16,1-21-16,-1 21 0,-21 0 0,21 0 16,-63 0 15,-21 0-31,21 21 0</inkml:trace>
  <inkml:trace contextRef="#ctx0" brushRef="#br2" timeOffset="-29204.39">6075 16171 0,'0'22'16,"0"-1"-16,0 0 0,0 0 16,0 0-16,0 22 0,0-22 15,0 21-15,-21 0 0,21 1 16,-22 20-16,22-20 0,-21 41 15,21-20-15,-21-1 0,0 22 0,21-22 16,-21 22-16,0-21 0,-1-1 16,22 1-16,0-22 0,-21 21 0,21-20 15,0-22-15,0 21 0,0-21 16,0 1-16,21-1 0,1 0 16,-1-21-16,21 0 0,-21 0 0,0 0 15,22 0-15,-22-21 0,21 21 16,-21-21-16,22-1 0,-22 1 0,0 0 15,21 0-15,-20-21 16,-1 20-16,0 1 0,0-21 0</inkml:trace>
  <inkml:trace contextRef="#ctx0" brushRef="#br2" timeOffset="-28916.37">6689 16510 0,'0'0'0,"0"-21"0,-22 21 32,1 21-32,0 0 0,21 0 15,-21 1-15,21 20 16,-21-21-16,0 21 0,21 22 0,-22-22 16,22 1-16,0 20 0,0-21 15,0 1-15,0-1 0,0 0 0,0-20 16,0 20-16,0-21 0,0 0 15,0 0-15,22-21 0,-1 0 16,0 0-16,0 0 0,0 0 16,0-21-16,1 21 0,-1-21 0,0 0 15,-21-21-15,21 20 0,0 1 16</inkml:trace>
  <inkml:trace contextRef="#ctx0" brushRef="#br2" timeOffset="-28720.56">6498 16806 0,'-21'0'0,"42"0"0,-42 22 0,0-22 0,63 0 31,-21 0-15,0 0-16,22 0 0,-22 0 15,21 0-15,1-22 0,-22 22 16,21-21-16,0 0 0,-20 21 15,-1-21-15,0 21 0,0 0 0</inkml:trace>
  <inkml:trace contextRef="#ctx0" brushRef="#br2" timeOffset="-27731.89">6964 16849 0,'0'21'16,"0"-42"140,21 0-141,0 21-15,-21-22 16,0 1-16,21 0 0,-21 0 16,21 0-16,-21 0 15,0-1-15,0 1 16,-21 21 15,0 0-15,0 21-16,21 1 0,-21-1 15,21 0-15,-21 0 0,21 0 16,0 0-16,0 1 0,0-1 16,0 0-16,0 0 0,0 0 187,0 0-171,0 1-16,0-1 15,0 0-15,0 0 16,0 0-16,0 0 16,0 1-16,21-1 0,-21 0 15,21-21-15,0 0 0,0 21 16,0-21-16,1 0 16,-1 0-16,0-21 0,0 0 15,0 21-15,-21-21 0,21-1 0,1 1 16,-1 0-16,-21 0 0,21 0 0</inkml:trace>
  <inkml:trace contextRef="#ctx0" brushRef="#br2" timeOffset="-26977.06">7387 16785 0,'-21'0'0,"0"0"15,21-21 1,0 0-16,0 0 15,0 0-15,0-1 16,21 22-16,0 0 0,0 0 16,0 0-16,1 0 0,-1 0 0,0 0 15,0 0-15,0 22 16,0-1-16,1 0 0,-1 21 0,0-21 16,0 1-16,-21 20 0,0-21 15,0 21-15,0-20 0,-21 20 0,0-21 16,0 0-16,-1 0 0,22 1 15,-21-1-15,0-21 0,21 21 0,-21-21 16,21-21 0,21 0-1,0-22-15,0 22 16,1 0-16,-1-21 0,0-1 0,21 22 16,-21-21-16,1-1 15,-1 22-15,0-21 0,21 21 0,-42 0 16,21 21-16,-42 21 31,0 0-31,0 0 0,0 0 16,0 22-16,-1-22 0,1 21 0,21-21 15,-21 22-15,21-1 0,-21-21 16,21 0-16,0 22 0,0-22 0,0 0 16,0 0-16,21-21 0,0 21 15,22-21-15,-22 0 0,21 0 0,0 0 16,1 0-16,-1 0 0,22-21 15,-22 0-15,0 21 0,1-21 16,-1-22-16,-21 22 0,21 0 0,-20-21 16,-1-1-16,21 1 0,-42 0 15,21-1-15,-21 1 0,21 0 0,-21-1 16,0 1-16,0 21 0,0-21 16,0 20-16,0 1 0,0 0 15,0 42 1,0 0-16,0 1 15,0-1-15,-21 21 0,21 0 16,0-20-16,-21 20 0,21 0 0,0 1 16,0-1-16,0 0 0,0 1 15,0-22-15,0 21 0,0-21 16,0 0-16,0 1 0,0-1 16,21-21-1,0 0-15,1 0 0,-1 0 16,-21-21-16,0-1 0,0 1 15,21 0-15</inkml:trace>
  <inkml:trace contextRef="#ctx0" brushRef="#br2" timeOffset="-26792.93">8128 16912 0,'0'0'16,"-21"0"-16,0 0 0,42 0 31,0 0-31,0 0 15,21 0-15,-20-21 0,20 21 16,-21 0-16,21-21 0,1 0 0,-1 21 16,0-21-16,1-1 0,-1 22 15,-21-21-15,22 0 0,-22 0 0,21 21 16</inkml:trace>
  <inkml:trace contextRef="#ctx0" brushRef="#br2" timeOffset="-26536.4">9080 16489 0,'22'0'16,"-44"0"-16,44-21 0,-44 21 16,1 0-16,0 0 15,0 0-15,0 21 0,0-21 0,-22 21 16,22 0-16,0 0 0,0 1 0,0 20 16,21-21-16,-22 21 0,1 1 15,0-22-15,21 21 0,0 1 0,0-22 16,-21 21-16,21-21 0,0 22 15,0-22-15,0 0 0,0 0 0,21-21 16,0 21-16,0-21 0,22 0 16,-22 0-16,21 0 0,1 0 0,-22-21 15,21 21-15,0-21 16,-20 0-16,20 0 0</inkml:trace>
  <inkml:trace contextRef="#ctx0" brushRef="#br2" timeOffset="-26263.54">9356 16447 0,'0'0'0,"42"-22"16,-21 22-16,0 0 15,0 22-15,1-22 16,-1 21-16,0 0 0,-21 0 0,21 21 16,0-20-16,0-1 0,1 21 15,-22-21-15,0 22 0,21-22 16,-21 21-16,0-21 0,0 22 0,0-22 15,-21 21-15,-1-21 0,1 0 16,0 1-16,-21-1 0,21 0 0,-22 0 16,22 0-16,-21-21 0,21 0 15,-1 21-15,22-42 16,22 0 0,-1 0-16,0-21 0,21 20 0</inkml:trace>
  <inkml:trace contextRef="#ctx0" brushRef="#br2" timeOffset="-25969.51">10139 16574 0,'21'0'47,"0"0"-47,0 0 16,0 0-16,1 0 0,-1 0 15,0 0-15,0 0 0,0 0 16,0 0-16</inkml:trace>
  <inkml:trace contextRef="#ctx0" brushRef="#br2" timeOffset="-25825.28">10160 16722 0,'63'-85'16,"-126"170"-16,63-64 0,0 0 15,21-21 1,0 0-16,0 0 0,1 0 15,-1 0-15,0 0 0,21-21 0,1 0 16,-22 0-16,21 21 0,0-22 16</inkml:trace>
  <inkml:trace contextRef="#ctx0" brushRef="#br2" timeOffset="-25380.54">11070 16235 0,'-21'42'15,"42"-42"32,0 0-47,0 0 16,1 0-16,-22-21 16,21 21-16,-21-21 0,0 0 15,0 0-15,0-1 16,-21 22-16,-1-21 15,1 21-15,0 0 0,0 0 16,0 21-16,0 1 0,-1-1 16,22 0-16,-21 0 0,0 21 15,0-20-15,21 20 0,0-21 0,-21 0 16,21 22-16,0-22 0,0 0 16,0 0-16,21 0 0,21-21 15,-21 21-15</inkml:trace>
  <inkml:trace contextRef="#ctx0" brushRef="#br2" timeOffset="-25088.69">11578 16383 0,'0'0'16,"0"-21"-16,-21 21 15,0 21 16,21 0-31,-21 22 0,21-22 16,-22 21-16,22-21 0,0 22 0,0-1 16,-21 0-16,21 1 0,-21 20 15,21-21-15,-21 1 0,21-1 0,-21 0 16,21-20-16,0 20 0,0-21 16,0 0-16,0 0 0,0 1 0,0-1 15,0-42 16,0-1-31,21 1 0,-21 0 16</inkml:trace>
  <inkml:trace contextRef="#ctx0" brushRef="#br2" timeOffset="-24804.86">11451 16616 0,'0'-42'0,"0"274"0,0-486 0,0 318 0,0-149 16,0 64-16,0 0 0,21 0 15,-21 0-15,21-1 0,1 1 0,-22 0 16,21 0-16,0 21 0,0-21 15,0 21-15,0 0 0,1 0 0,20 0 16,-21 0-16,21 0 0,1 21 16,-22-21-16,0 21 0,0 0 0,-21 22 15,0-22-15,0 0 0,0 21 16,-21-21-16,0 1 0,-21-1 0,-1 0 16,1 21-16,0-21 0,-1 1 15,1-22-15,21 21 0,-22-21 16,22 0-16,-21 0 0,21 0 0,42-21 31,0 21-15,0-22-16,0 1 0,22 0 15,-1 0-15</inkml:trace>
  <inkml:trace contextRef="#ctx0" brushRef="#br2" timeOffset="-24332.4">12150 16298 0,'0'-21'0,"-22"21"32,1 21-32,21 1 0,-21-1 15,0 0-15,21 0 0,0 21 0,0-20 16,-21 20-16,21-21 0,-21 21 16,21 1-16,0-22 0,0 21 0,0 1 15,0-22-15,0 21 0,-22-21 16,22 22-16,0-22 0,0 0 0,0 0 15,-21-21-15,21 21 0,0-42 32,0 0-17,0 0-15,0 0 0,0-1 16,0-20-16,0 21 0,21 0 16,1-22-16,-1 22 0,0 0 0,0 0 15,21 0-15,1 0 0,-1-1 16,0 1-16,1 21 0,-22 0 0,21 0 15,1 0-15,-1 0 0,-21 0 0,0 21 16,0 1-16,1-1 0,-22 0 16,0 21-16,0-21 0,0 22 0,0-22 15,-22 21-15,22-21 0,-42 1 16,21-1-16,-21 0 0,20 0 0,-20 0 16,21-21-16,0 21 0,0-21 15,21-21 16,21 0-31,0 0 0,21 0 16,-21 0-16,22-1 0</inkml:trace>
  <inkml:trace contextRef="#ctx0" brushRef="#br2" timeOffset="-23692.49">12848 16574 0,'0'0'0,"0"-22"15,-21 22 1,0 0-16,0 0 15,-1 22-15,1-1 16,0 0-16,21 0 0,0 0 16,0 0-16,-21 1 0,21 20 0,0-21 15,0 0-15,0 0 0,0 1 16,0-1-16,0 0 0,21-21 16,0 0-1,-21-21 1,0 0-1,0-1-15,21 1 0,-21 0 0,0 0 16,0-21-16,0 20 0,22 1 16,-1-21-16,0 21 0,0 0 0,0-1 15,22 1-15,-22 0 0,21 21 16,-21 0-16,22-21 0,-1 21 16,-21 0-16,21 0 0,-20 0 0,-1 21 15,0 0-15,0 0 0,-21 1 16,0-1-16,0 0 0,0 0 0,0 21 15,0-20-15,0 20 0,-21-21 16,0 0-16,0 0 0,-1 1 0,1-1 16,21 0-16,-21-21 0,0 21 15,21-42 1,0 0 0,0 0-16,0-1 0,0-20 15,42 21-15,-21-21 0,1 20 16,20 1-16,0-21 0,-21 21 15,22-22-15,-1 22 0,0 0 0,1 21 16,-22-21-16,21 21 0,-21 0 16,22 0-16,-22 21 0,-21 0 15,21 0-15,-21 1 0,0-1 16,0 0-16,0 0 0,0 21 0,-21-20 16,0-1-16,0 0 0,-1 21 15,1-42-15,21 21 0,-21 1 0,21-1 16,-21-21-16,21-21 31,21 21-31,0-22 0,0 1 16,1 0-16</inkml:trace>
  <inkml:trace contextRef="#ctx0" brushRef="#br2" timeOffset="-23356.4">13716 16637 0,'-21'0'0,"42"0"47,0 0-31,0 0-16,0 0 0,1-21 15,-1 21-15,0-21 0,0 21 0,0-21 16,0-1-16,1 22 0,-22-21 16,0 0-16,21 0 0,-21 0 15,0 0-15,-21 21 16,-1 0-16,1 0 0,0 21 15,-21 0-15,21-21 0,-1 21 16,1 0-16,0 0 0,0 22 0,21-22 16,0 0-16,0 21 0,0-20 0,0-1 15,0 21-15,0-21 0,0 0 16,21 1-16,0-1 0,0-21 16,1 0-16,-1 0 15,21 0-15,-21 0 0,22-21 0,-22-1 16,21 1-16,0 0 0,-20 0 15</inkml:trace>
  <inkml:trace contextRef="#ctx0" brushRef="#br2" timeOffset="-23057.36">14436 16320 0,'0'-22'31,"0"1"-15,0 0-1,0 42 17,0 0-17,0 1-15,0-1 0,0 0 16,0 0-16,0 0 0,0 0 15,0 1-15,-22-1 0,1 0 16,0-21-16,0 0 0,0 0 0,0 21 16,-1-21-16</inkml:trace>
  <inkml:trace contextRef="#ctx0" brushRef="#br2" timeOffset="-22408.37">14944 15960 0,'21'0'31,"0"0"-31,0 0 15,0-21-15,0 21 0,22 0 16,-1-22-16,0 1 0,1 21 0,-1 0 16,0-21-16,-20 21 0,20 0 15,-21 0-15,0 0 0,-21 21 32,0 0-32,0 1 0,0-1 0,0 0 15,-21 21-15,0-21 0,0 22 16,21-1-16,0 0 0,0 1 0,-21-1 15,21 0-15,0 1 0,0-1 0,0 0 16,0 1-16,0-1 16,0 0-16,0 1 0,0 20 0,0-20 0,0-1 15,0 0-15,-22 1 16,1-1-16,21 0 0,-21 1 0,0-22 16,0 21-16,-22-21 0,22 0 15,-21 1-15,0-22 0,-1 21 0,1-21 16,-22 0-16,22 0 0,0 0 15,-1 0-15,1 0 0,0 0 0,21 0 16,-1-21-16,1 21 0,0-22 16,0 22-16,0-21 0,21 0 0,0 0 15,0 0-15,0 0 16,0-22-16,0 22 0</inkml:trace>
  <inkml:trace contextRef="#ctx0" brushRef="#br2" timeOffset="-21947.56">14330 16320 0,'0'42'15,"21"-63"32,0 0-31,0 21-16,0-22 15,1 22-15,-1 0 16,0 0 0,-21 22-16,0-1 15,0 0-15,0 0 16,-21 0-16,0 0 0,-1 1 0,-20-1 15,21-21-15,0 21 0,0 0 16,-1-21-16,1 21 0,0-21 0</inkml:trace>
  <inkml:trace contextRef="#ctx0" brushRef="#br2" timeOffset="-21336.96">16235 16129 0,'0'0'0,"21"0"0,0-21 0,0 21 15,0 0-15,1-21 16,-44 42 15,1 0-31,0 0 0,0 22 0,0-22 16,-22 21-16,22 0 0,-21-20 15,21 20-15,-22 0 0,1 22 0,0-22 16,21 0-16,-22 22 0,1-22 16,21 1-16,-22 20 0,22-21 0,-21 22 15,21-22-15,0-21 16,21 1-16,0-1 0,0 0 0,0 0 16,0-42 15,21 0-31,0 0 15,0-1-15,0 1 0,0 0 16,1 0-16</inkml:trace>
  <inkml:trace contextRef="#ctx0" brushRef="#br2" timeOffset="-20952.4">16362 16595 0,'0'21'31,"-21"0"-31,-1 0 0,22 0 16,0 1 0,0-1-1,22-21 1,-1 0-16,0 0 0,0-21 16,0 21-16,-21-22 0,21 1 15,-21 0-15,0 0 16,0 0-16,-21 21 15,0 0-15,0 0 0,0 0 16,0 0-16,-1 0 0,1 0 0,0 21 16,0 0-1,21 0-15,0 0 16,0 1 0,21-22-1,0 0 16,0 0-31,1-22 16,-1 22-16</inkml:trace>
  <inkml:trace contextRef="#ctx0" brushRef="#br2" timeOffset="-20569">16849 16637 0,'-22'0'31,"22"21"-31,-21 0 16,21 1-16,0-1 16,0 0-1,21-21 1,1 0-16,-1 0 15,0-21 1,-21 0-16,0-1 0,0 1 16,0 0-16,0 0 15,-21 21-15,0 0 16,-1 0-16,1 0 16,0 0-16,0 0 15,21 21-15,-21 0 0,21 0 16,0 1-1,21-22 1,0 0-16,0 0 0,0-22 0,1 22 16,-1-21-16</inkml:trace>
  <inkml:trace contextRef="#ctx0" brushRef="#br2" timeOffset="-20100.38">17928 16087 0,'0'0'0,"21"-21"0,-21-1 16,21 22-16,-21-21 0,0 0 15,0 0-15,0 0 16,0 42 0,0 0-1,0 0-15,-21 22 0,0-22 0,21 21 16,-42 0-16,21 1 0,-1-1 16,-20 0-16,0 22 0,-1-22 0,1 1 15,0-1-15,-22 0 0,22 1 16,0 20-16,-1-21 0,1 1 15,21-22-15,-22 21 0,22 1 0,0-22 16,0 0-16,0 0 0,0 0 16,21 0-16,0 1 15,0-44 17,0 1-17,21 21-15,-21-21 16,0 0-16,21 0 15,0 21-15</inkml:trace>
  <inkml:trace contextRef="#ctx0" brushRef="#br2" timeOffset="-18716.38">18457 16214 0,'0'0'0,"21"-21"0,1-1 16,-22 1-1,0 0-15,-22 21 63,1 21-63,21 0 16,-21 1-16,0-1 15,21 0-15,0 21 0,-21-21 0,0 22 16,21-22-16,-22 21 0,22 1 15,0-22-15,-21 21 0,21-21 0,-21 22 16,21-22-16,0 0 0,0 21 16,0-21-16,0 1 0,0-1 0,0 0 15,21 0-15,0-21 0,1 21 16,-1 0-16,0-21 0,0 0 0,21 0 16,-20 0-16,-1 0 0,0 0 15,21 0-15,-21 0 0,1 0 0,-1 0 16,0-21-16,0 0 0,0 0 15,-21 0-15,0 0 0,21-1 16</inkml:trace>
  <inkml:trace contextRef="#ctx0" brushRef="#br2" timeOffset="-18448.39">18161 16510 0,'0'0'0,"21"0"15,0 0 1,22 0-16,-22 0 0,0 0 16,0 0-16,21 0 0,-20 0 15,-1 0-15,0-21 0,21 21 0,-21 0 16,1 0-16,-1 0 0,0 0 15,0-21-15,0 21 16,0 0-16,1 0 0,-1-21 16</inkml:trace>
  <inkml:trace contextRef="#ctx0" brushRef="#br2" timeOffset="-17913.05">18923 16447 0,'-21'0'15,"0"0"1,-1 0-16,22-22 31,0 1-15,22 21-16,-1-21 15,0 21-15,0 0 16,0-21-16,0 21 0,1 0 16,20 0-16,-21 0 0,0 0 15,0 0-15,1 21 0,-1-21 0,0 21 16,21 0-16,-42 1 0,21-1 16,-21 0-16,22 0 0,-22 0 0,0 22 15,0-22-15,0 0 0,0 0 16,0 21-16,0-20 0,0-1 0,0 0 15,0 0-15,-22 0 0,22 0 16,0-42 15,0 0-15,0 0-16,0 0 0,0-22 16,0 22-16,22 0 0,-1 0 15,-21-21-15,21 20 0,0-20 0,0 21 16,0 0-16,1 0 0,-1-1 15,0 1-15,-21 0 0,21 21 0,0 0 16,-21-21-16,21 21 16,1 0-1,-1 0 1</inkml:trace>
  <inkml:trace contextRef="#ctx0" brushRef="#br2" timeOffset="-17380.34">20002 16002 0,'0'0'0,"-21"-21"16,21 0-1,21 21-15,1 0 16,-1 0-16,0 0 0,0 0 0,0-21 15,0 21-15,1 0 0,20 0 16,-21 0-16,21 0 0,-20 0 0,20 0 16,-21 0-16,0 0 0,0 0 15,1 0-15,-44 0 32,-20 0-32,21 0 15</inkml:trace>
  <inkml:trace contextRef="#ctx0" brushRef="#br2" timeOffset="-16997.4">20045 16002 0,'-21'21'0,"21"0"16,-22 1-16,22-1 15,0 0-15,0 0 16,0 0-16,0 0 0,0 1 0,0-1 15,0 21-15,0-21 16,-21 22-16,21-22 0,-21 21 0,0-21 16,21 22-16,-21-1 0,0-21 0,21 21 15,-22 1-15,22-1 0,-21 0 16,21 22-16,0-22 0,0 1 16,0-1-16,0-21 0,0 21 0,0 1 15,0-22-15,0 0 0,21 0 16,1 0-16,-1 1 0,0-1 0,21 0 15,-21-21-15,22 0 0,-22 0 16,21 0-16,1 0 0,-22 0 0,21 0 16,22 0-16,-22-21 0,0 21 15,1-21-15,-22 21 0,21-22 16,-21 1-16,22 21 0,-43-21 0,21 21 16,-21-21-16,0 0 15,0 0-15</inkml:trace>
  <inkml:trace contextRef="#ctx0" brushRef="#br2" timeOffset="18643.35">20616 16277 0,'0'-21'15,"-21"0"1,21 0-16,0 0 15,0-1 1,0 1-16,21 21 0,0 0 16,1-21-16,-1 21 0,0 0 15,0-21-15,0 21 0,0 0 0,1 0 16,-1 0-16,0 0 0,0 0 16,0 0-16,0 0 0,1 21 0,-22 0 15,0 0-15,0 1 16,0-1-16,-22 0 0,1 21 0,-21-21 15,21 1-15,-22-1 16,1 0-16,0 0 0,21 0 0,-22 0 16,22-21-16,0 22 0,0-22 15,0 0-15,42-22 32,21 22-17,-21 0-15,0-21 0,22 21 16,-22 0-16,21 0 0,1 0 0,-22-21 15,21 21-15,0 0 0,1 0 0,-22 0 16,0 0-16,0 0 0,0 21 16,1-21-16,-22 21 0,21-21 0,-21 22 15,0-1-15,0 0 16,0 0-16,-21 0 16,-1 0-16,1 1 0,0-22 15,-21 21-15,21 0 0,-1-21 0,-20 21 16,21-21-16,-21 0 0,20 0 15,1 0-15,-21 0 0,21 0 0,0 0 16,-1 0-16,1 0 0,0 0 16,21-21-16,-21 21 0,21-21 31,0 0 16,21 21-47,-21-22 0,21 22 15</inkml:trace>
  <inkml:trace contextRef="#ctx0" brushRef="#br2" timeOffset="19267">21399 15875 0,'0'0'0,"-21"-21"15,42 21 17,1 0-32,-1-21 0,21 21 0,-21 0 15,22 0-15,-1 0 0,0 0 16,1-21-16,-1 21 0,0 0 0,1 0 15,-22 0-15,21 0 0,-21 0 0,0 0 16,1 0-16,-1 21 16,-21 0-16,21-21 0,-21 21 15,0 0-15,0 22 16,0-22-16,0 0 0,0 0 0,0 21 16,0-20-16,0-1 0,0 21 15,0-21-15,0 22 0,0-22 0,0 21 16,0-21-16,0 22 0,0-22 15,0 21-15,0-21 0,0 22 0,0-22 16,0 21-16,0-21 0,0 22 16,0-22-16,0 21 0,0 0 0,0-20 15,0 20-15,-21 0 0,21-21 16,0 22-16,0-1 0,-21-21 0,21 0 16,-22 22-16,22-22 0,-21 0 15,21 0-15,-21 0 16,0-21-16,0 0 0,0 22 0,-1-22 15,1 0-15,0 0 0,-21 0 16,-1 0-16,1 0 0,0 0 0,-1 0 16,1 0-16,0 0 0,-1 0 15,1 0-15,21 0 0,0 0 16,0 0-16,-1-22 0,1 22 16,21-21-1,21 0 1,1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3:16:51.8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2455 1228 0,'0'0'0,"0"-21"0,-21 21 0,0 0 16,21 21 0,0 0-1,0 0-15,0 21 0,0-20 16,0 20-16,0 0 0,0 1 0,-21-1 16,21 0-16,0 22 0,-21-1 15,21-20-15,0 20 0,0-21 0,0 1 16,-22-1-16,22 0 0,0-20 15,0-1-15,0 21 0,0-21 16,-21-21-16,21-21 31,0 0-31,0 0 16</inkml:trace>
  <inkml:trace contextRef="#ctx0" brushRef="#br0" timeOffset="264.58">2371 1291 0,'0'0'0,"42"0"31,-21 21-31,0 1 0,0-1 16,1 0-16,-1 21 0,0-21 16,21 22-16,-21-1 0,22 0 0,-22 1 15,21-1-15,-21 0 0,1 1 16,20-1-16,-21 0 0,0 1 0,0-1 15,-21-21-15,0 22 0,0-22 16,22 0-16,-22 0 0,0 0 0,0-42 47,0 0-47,0 0 0</inkml:trace>
  <inkml:trace contextRef="#ctx0" brushRef="#br0" timeOffset="525.01">3006 1228 0,'0'0'0,"0"21"16,0 0-16,0 0 16,0 0-16,0 22 0,0-22 0,-22 21 15,22 1-15,-21-1 0,0 21 16,0-20-16,21 20 0,-21-20 0,0-1 15,-1 0-15,1 1 0,21-1 16,0-21-16,-21 0 0,21 0 16,0 1-16,0-1 0,21-21 31,-21-21-31,21 21 16,1-43-16,-1 22 0</inkml:trace>
  <inkml:trace contextRef="#ctx0" brushRef="#br0" timeOffset="945.02">3302 1482 0,'-21'21'32,"0"0"-32,-1 0 15,22 0-15,-21 1 0,21-1 0,-21 21 16,21 0-16,0-20 0,0 20 15,-21-21-15,21 21 0,0-20 0,0 20 16,0-21-16,0 0 0,21 0 16,-21 1-16,21-22 0,22 0 0,-22 21 15,0-21-15,21 0 0,-21 0 16,22 0-16,-1-21 0,-21-1 0,22 1 16,-1 0-16,-21 0 0,0 0 15,0 0-15,1-22 0,-22 1 0,0 21 16,0-22-16,0 1 15,0 0-15,0 21 0,-22-1 0,1-20 16,0 21-16,-21 21 0,21-21 16,-1 21-16,-20 0 0,21 0 0,-21 0 15,-1 0-15,22 21 0,-21 0 16,21 0-16,-22 0 0,22 1 0,0-1 16,0 0-16,21 0 0,0 0 15,0 0-15,0 1 0,21-22 16,0 0-16,0 0 0,22 0 15,-1 0-15</inkml:trace>
  <inkml:trace contextRef="#ctx0" brushRef="#br0" timeOffset="1225.57">4106 1270 0,'0'0'15,"0"21"1,0 22 0,0-22-16,0 0 0,0 21 15,-21-21-15,21 22 0,0-1 16,-21 0-16,0 1 0,21-1 0,-21 0 16,21 1-16,0-1 0,0-21 15,0 22-15,0-22 0,0 0 0,0 0 16,0 0-16,0-42 31,21 21-31,-21-21 16,21 0-16</inkml:trace>
  <inkml:trace contextRef="#ctx0" brushRef="#br0" timeOffset="1436.63">3979 1503 0,'-63'0'31,"63"21"-31,21-21 47,0 0-47,0 0 0,0 0 16,1 0-16,-1 0 0,0 0 0,0-21 15,0 21-15,0-21 16,1 0-16,-1 21 0,-21-22 0</inkml:trace>
  <inkml:trace contextRef="#ctx0" brushRef="#br0" timeOffset="1829.05">4466 1566 0,'0'0'0,"0"22"0,0-1 16,0 0-1,21-21 1,0 0-16,1-21 0,-1 21 16,21-21-16,-21-1 0,22 1 15,-22 21-15,0-21 0,21 0 0,-21 0 16,22 0-16,-22-1 16,-21 1-16,21 0 0,-21 0 0,0 0 15,0 0-15,-21 21 16,0 0-16,0 0 15,-22 0-15,22 0 0,-21 21 16,-1 0-16,1 21 0,21-21 0,-21 22 16,20-22-16,1 21 0,0 1 15,0-1-15,21 0 0,0-21 0,0 22 16,0-22-16,0 21 0,0-21 16,21 1-16,0-1 0,0-21 0,1 21 15,20-21-15,-21 0 16,21 0-16,1 0 0,-1 0 0,22 0 15,-22-21-15,-21 21 0,21-21 16</inkml:trace>
  <inkml:trace contextRef="#ctx0" brushRef="#br0" timeOffset="2289.04">2244 2286 0,'0'0'0,"0"21"0,21-21 16,0 0-16,21 0 16,1 0-16,20 0 0,22-21 15,-22 21-15,43 0 0,-21 0 16,21 0-16,-1-21 0,22 21 16,0 0-16,0 0 0,22 0 0,-1 0 15,0 0-15,-21-21 0,21 21 16,-21 0-16,21 0 0,-21-21 0,0 21 15,0 0-15,-21 0 0,0-22 0,-21 22 16,-1 0-16,-20 0 0,-1 0 16,-20-21-16,-1 21 0,-21 0 0,0 0 15,0 0-15,-42 0 32,0 0-32,0 21 15,0-21-15</inkml:trace>
  <inkml:trace contextRef="#ctx0" brushRef="#br0" timeOffset="3805.03">1757 3810 0,'0'0'0,"21"-63"31,-21 41-31,0 1 16,0 0-16,0 0 0,0 0 15,0 0-15,0-1 0,0 1 16,0 0-16,0 0 0,0 42 47,0 0-47,0 0 0,0 1 16,0-1-16,0 21 0,0-21 15,-21 0-15,21 1 0,0 20 16,0-21-16,0 0 0,-21 0 0,21 1 15,0-1-15,0 0 0,0 0 16,0 0-16,0 0 16,-22-42 31,22 0-32,0 0 16,0 0-15,0 0-16,0-1 16,0 1-16,22 0 0,-1 0 15,-21 0-15,0 0 0,21-1 16,0 1-16,-21 0 0,0 0 16,21 0-16,-21 0 0,21-1 15,-21 1 1,0 42 15,0 1-31,-21-1 0,21 0 16,-21 0-16,0 21 0,0 1 0,0-22 15,-1 21-15,1 22 16,0-22-16,-21 22 0,21-22 0,-22 21 16,1 1-16,0-22 0,20 1 15,-20 20-15,21-42 0,0 22 0,0-1 16,-1-21-16,22 0 0,0 0 15,-21-21-15,21 22 0,0-44 32,0 1-32,21 0 15,-21 0-15,22 0 0,-1-22 0,0 1 16,0 0-16,0-22 0,22 1 16,-22-1-16,21 22 0,0-22 0,1 1 15,20 21-15,-20-22 0,-1 22 16,0-1-16,-21 1 0,22 21 15,-22-21-15,0 20 0,0 1 16,-21 0-16,0 0 0,21 21 16,-21 21-1,-21 0 1,21 0-16,-21 1 0,0 20 0,-21-21 16,20 21-16,-20 1 0,0-1 15,-1 0-15,1 22 0,-21-1 16,20-20-16,1 20 0,-22 1 0,22-22 15,21 0-15,-21 22 0,-1-22 16,22-21-16,0 22 0,0-22 16,0 0-16,21 0 0,0 0 15,21-21 17,0-21-32,0 0 0,0 0 15,0 0-15,1-22 0,-1 1 16,0 0-16,21-1 0,1-20 15,-22-1-15,21 1 0,0 21 0,1-22 16,-1 1-16,0 20 16,1 1-16,-22 0 0,21-43 15,-21 64-15,1 0 0,-22-1 0,21 1 16,-21 42 15,0 1-31,0-1 0,-21 21 0,-1-21 16,1 22-16,0-1 0,0-21 15,-21 21-15,20 22 0,1-22 16,-21 1-16,0-1 0,20 21 0,1-20 16,-21-22-16,21 21 0,0-21 15,-1 1-15,22-1 0,0 0 0,0 0 16,0-42 15,22 0-15,-1 21-16,0-21 0</inkml:trace>
  <inkml:trace contextRef="#ctx0" brushRef="#br0" timeOffset="4438.89">2900 4001 0,'0'0'0,"-127"0"31,169 0 0,-21 0-31,22 0 16,-1 0-16,21 0 0,1 0 0,-1 0 15,1 0-15,21 0 0,20 0 16,-20 0-16,21 0 0,-21-22 0,20 22 16,-20 0-16,0-21 0,-22 21 15,1 0-15,-1-21 0,-20 21 16,-22 0-16,0 0 0,0 0 0,-21-21 16,0 0-1,-21 21-15,0 0 0,0 0 0,-1-21 16,1 21-16,-21 0 0,21 0 15,-22 0-15,22 0 0,-21-22 0,21 22 16,-22 0-16,22 0 0,0 0 16,0 0-16,0 0 0,0-21 15,42 21 17,0 0-32,0 0 0,0 0 15,22 0-15,-22 0 0,21 0 0,-21 0 16,0 0-16,22 0 0,-22 21 15,0-21-15,0 22 0,0-1 16,-21 0-16,0 0 0,0 0 16,0 0-16,-21 22 0,-21-22 15,0 0-15,-1 21 0,1-20 16,0-1-16,-22 21 0,22-21 0,-1 0 16,1 1-16,0-1 0,21-21 0,-1 21 15,1-21-15,42-21 16</inkml:trace>
  <inkml:trace contextRef="#ctx0" brushRef="#br0" timeOffset="4896.68">5165 3471 0,'0'0'0,"0"-21"0,-43 21 31,86 0-15,-22-21-16,21 21 15,0 0-15,1 0 0,20 0 0,1 0 16,20 0-16,-20 0 0,21 0 16,-1 0-16,-20 0 0,-1 0 15,-20 0-15,-1 0 0,0 0 0,-21 0 0,-21 21 16,-21-21 0,0 0-16</inkml:trace>
  <inkml:trace contextRef="#ctx0" brushRef="#br0" timeOffset="5168.77">5546 3471 0,'0'0'0,"0"22"47,0-1-47,0 0 0,0 0 16,0 0-16,0 0 0,0 22 15,-22-1-15,22-21 0,0 22 0,-21-1 16,21 0-16,-21 1 0,21 20 15,0-21-15,-21 1 0,0-1 0,21 0 16,0 1-16,0-22 0,-21 21 16,21-21-16,0 1 0,0-1 0,21-42 47,-21-1-47,21 1 0,0 0 15,0-21-15,0 21 0</inkml:trace>
  <inkml:trace contextRef="#ctx0" brushRef="#br0" timeOffset="5576.45">5821 3895 0,'0'0'0,"0"-21"31,-21-1-31,-1 22 16,22-21-16,0 0 15,22 21-15,-1-21 16,0 21-16,21 0 0,1 0 15,-1 0-15,0 0 0,1 0 16,-1 0-16,0 0 0,22 0 0,-22 21 16,0 0-16,22 22 15,-43-22-15,0 21 0,0-21 0,-21 22 16,0-1-16,0-21 0,0 21 0,-21-20 16,0 20-16,0-21 0,0 0 15,-22 0-15,22 1 0,0-1 0,0-21 16,0 0-16,0 0 15,21-21-15,0-1 16,0-20-16,0 21 0,0 0 16,0-22-16,0 1 0,0 0 15,0 21-15,21-22 0,0 22 0,0-21 16,0 21-16,-21-1 0,21 1 16,1 0-16,-1 0 0,0 21 0,0 0 15,0-21-15,0 21 0,1 0 16,-1 0-16,0 0 0,0 0 15,0 0-15,0 0 0,1 0 0</inkml:trace>
  <inkml:trace contextRef="#ctx0" brushRef="#br0" timeOffset="6117.01">7175 4043 0,'0'0'0,"22"0"0,-1 0 0,0 0 16,0 0-16,43-42 15,-64 20-15,0 1 16,21 0-16,-21 0 0,0 0 16,0 0-16,0-1 0,0-20 0,0 21 15,0 0-15,-21 0 0,-1-1 0,1 1 16,0 21-16,-21 0 0,21 0 16,-22 0-16,22 0 0,-21 0 0,-1 0 15,1 21-15,0 1 0,-1-1 16,1 21-16,0-21 0,-1 22 15,22-1-15,-21 0 0,21 1 0,0-1 16,21 0-16,0-21 0,0 22 16,0-22-16,0 0 0,21 0 0,0 0 15,0 1-15,21-22 0,-20 0 16,20 0-16,0 0 0,1 0 0,-1 0 16,0-22-16,1 1 0,-1 0 0,-21 0 15,21-21-15,-20 20 0,-1-20 16,21 21-16,-42-21 0,21 20 0,-21-20 15,0 0-15,0 21 0,0-1 16,0 1-16,0 0 0,0 0 16,0 42-1,0 0 1,0 0-16,0 1 0,0-1 0,0 21 16,0-21-16,0 0 0,0 22 0,0-22 15,0 0-15,0 0 0,0 0 16,0 1-16,21-1 0,-21 0 0,22 0 15,-1-21-15,0 0 16,0 0-16,0 0 0,0-21 16,-21 0-16,22 0 0,-22-1 15</inkml:trace>
  <inkml:trace contextRef="#ctx0" brushRef="#br0" timeOffset="6469">7535 3831 0,'43'-21'15,"-86"42"-15,86-63 0,-22 42 0,0-21 0,0 21 16,0 0-16,0 0 0,1 0 16,-1 0-16,0 21 0,0 0 0,21 0 15,-20-21-15,-1 21 0,0 1 16,0-1-16,-21 21 0,0-21 0,21 0 16,-21 1-16,0 20 0,0-21 0,0 0 15,0 22-15,0-22 16,0 0-16,0 0 0,0-42 31,0 0-15,0 0-16,0-1 0,21 1 0,-21-21 15,22 21-15,-1-22 0,-21 1 16,21 21-16,0-21 0,0 20 0,0 1 16,1-21-16,-1 21 0,0 21 15,0-21-15,0 21 16,0-22-16,1 22 0,-1 0 0,0 0 0,-21 22 31,0-1-15</inkml:trace>
  <inkml:trace contextRef="#ctx0" brushRef="#br0" timeOffset="6800.17">8340 3979 0,'0'0'0,"0"22"0,42-22 31,-21 0-31,0 0 0,-21-22 0,21 22 16,1-21-16,-22 0 0,21 0 16,0 0-16,-21 0 0,21-1 0,-21 1 15,21 0-15,-21 0 0,0 0 16,0 0-16,-21 21 16,21-22-16,-21 22 0,0 0 15,0 0-15,-1 22 0,1-1 16,0 0-16,0 0 0,21 0 0,-21 0 15,21 1-15,-21 20 0,21-21 16,0 21-16,0-20 0,0-1 0,0 0 16,0 21-16,0-21 0,21-21 15,0 22-15,0-1 0,0-21 0,0 0 16,1 21-16,-1-21 0,21 0 0,-21 0 16,0 0-16,1 0 15,-1-21-15,0 21 0,0-21 0,0-1 16,0 1-16</inkml:trace>
  <inkml:trace contextRef="#ctx0" brushRef="#br0" timeOffset="7153.02">8784 3810 0,'0'0'0,"21"-21"0,-21-43 31,21 64-31,1-21 0,20 0 0,-21 21 16,0 0-16,22 0 0,-1 0 15,-21 0-15,21 0 0,-20 0 0,20 0 16,-21 0-16,0 21 0,0 0 15,1 1-15,-1-1 0,-21 0 0,0 0 16,0 21-16,0-20 0,0-1 16,0 0-16,0 0 0,-21 21 0,-1-20 15,1-1-15,0-21 0,21 21 16,-21-21-16,0 0 0,21 21 0,-21-21 16,21-21-16,-22 21 15,22-21-15,0 0 16,0-1-16,0 1 0,22 0 0,-1 0 15,-21 0-15,42-22 0,-42 22 16,21 0-16,22 0 0,-22 0 0,0 0 16,0-1-16,0 1 0,0 0 15,1 21-15,-1 0 16,0 0-16,0-21 0,0 21 16,0-21-16,1 21 0,-1 0 0</inkml:trace>
  <inkml:trace contextRef="#ctx0" brushRef="#br0" timeOffset="7567.92">10054 3704 0,'21'-21'31,"-21"0"-31,0 0 16,-21 0-16,0-1 0,0 22 15,-22 0-15,22 0 16,-21 0-16,0 0 0,-1 0 0,1 22 15,21-1-15,-22-21 0,1 21 16,21 0-16,0 0 0,0 0 0,21 1 16,0-1-16,0 0 0,0 0 15,21-21-15,21 21 0,-21-21 16,22 21-16,-22-21 0,21 22 0,0-22 16,1 21-16,-1-21 0,0 21 15,1-21-15,-22 21 0,0-21 0,0 21 16,0 0-16,-21 1 0,0-1 15,-21-21 1,0 0-16,-21 21 0,21-21 0,-22 21 16,1-21-16,-22 0 0,22 0 15,0 0-15,-1 0 0,1 0 0,0 0 16,21 0-16,-22 0 0,22-21 0,0 21 16,0 0-16,21-21 0,-21 21 15,21-21-15,21 21 16,0-22-16,0 22 0,21-21 15,-20 21-15</inkml:trace>
  <inkml:trace contextRef="#ctx0" brushRef="#br0" timeOffset="7820.72">10372 3704 0,'0'21'31,"0"1"-15,0-1-16,0 0 0,0 0 0,0 0 15,0 0-15,0 1 0,0-1 0,0 0 16,0 0-16,0 0 0,0 0 16,0-42 30,0 0-46</inkml:trace>
  <inkml:trace contextRef="#ctx0" brushRef="#br0" timeOffset="7976.01">10520 3514 0,'0'-21'0,"0"42"0,0-64 16,0 22-16,-21 21 31,21 21-16,0 1-15,0-1 0,0 0 16,0 0-16,21-21 16,0 21-16</inkml:trace>
  <inkml:trace contextRef="#ctx0" brushRef="#br0" timeOffset="8456.56">10774 3725 0,'0'0'0,"-21"0"31,-1 0-31,22 22 16,0-1-16,0 0 15,0 0 1,0 0-16,0 0 0,0 1 0,0-1 16,0 0-16,0 0 15,0 0-15,0 0 0,-21 1 0,21-1 16,0 0-16,-21-21 15,21-21 1,0 0 0,0-1-16,0 1 15,0 0-15,0 0 0,0-21 0,0 20 16,0 1-16,0 0 0,21-21 16,0 21-16,22-1 0,-22 1 0,21 0 15,1 0-15,-1 21 0,0 0 16,1-21-16,-1 21 0,0 0 15,1 0-15,-1 21 0,0 0 0,-21 0 16,1 0-16,-1 1 0,-21-1 16,0 0-16,0 0 0,0 0 0,-21 0 15,21 1-15,-22-1 0,-20 0 0,21 0 16,0-21-16,0 21 0,-1 0 16,1-21-16,-21 0 0,42 22 0,-21-22 15,0 0-15,42 0 31,0 0-31,0-22 0,0 1 0,0 21 16</inkml:trace>
  <inkml:trace contextRef="#ctx0" brushRef="#br0" timeOffset="9176.02">11853 3768 0,'0'0'0,"0"-43"31,-21 22-31,0 21 0,0 0 0,0 0 16,-1 0-16,-20 0 0,21 0 0,0 21 16,-22-21-16,22 22 0,0-1 15,-21 0-15,21 0 0,-1 0 16,1 0-16,0 1 0,0-1 0,21 0 16,0 0-16,0 0 0,0 0 15,0 1-15,21-1 0,0-21 0,0 21 16,1-21-16,20 0 0,-21 0 15,0 0-15,0 0 0,22 0 0,-22-21 16,0 21-16,0-21 0,-21-1 0,21 1 16,1 0-16,-1 0 0,-21 0 15,0 0-15,21-1 0,0 1 0,-21 0 16,0 0-16,0 0 16,21 21-16,-42 21 31,21 0-16,-21-21-15,0 21 0,21 22 0,-21-22 16,-1 0-16,1 21 0,21 1 0,-21-1 16,0 0-16,21 22 0,0-22 15,0 22-15,-21-1 0,21 1 16,-21-1-16,21 1 0,-22-1 0,22 22 16,-21-1-16,21 1 0,0 0 0,-21-1 15,21-20-15,-21 21 0,21-1 0,-21 1 16,21 0-16,0-22 15,0 22-15,0-1 0,0-20 0,0 21 0,0-22 16,0 1-16,0-22 0,-21 64 16,21-85-16,-22 21 15,1-21-15,0 1 0,-21-22 16,21 0-16,-1 0 0,1 0 0,-21 0 16,21-22-16,0 1 0,-22-21 0,22 21 15,-21-22-15,21-20 0,-1 21 16,1-22-16,0-21 0,0 22 0,21-22 15,0 22-15,0-22 0,0 0 16,0-20-16,21 20 0,0 0 0,0 1 16,22-1-16,-22 21 0,21 1 15,-21-1-15,22 1 0,-1 21 16,-21-1-16,22 1 0,-1 0 0,0 20 16,1 1-16,-1 0 0,0 0 0,1 0 15,-22 0-15,0-1 0,21 1 16,-21 0-16</inkml:trace>
  <inkml:trace contextRef="#ctx0" brushRef="#br0" timeOffset="9624.14">13335 3069 0,'-42'-21'32,"20"42"-32,1 0 15,0 64-15,21-43 16,-21 22-16,0-1 0,21-20 0,-21 20 16,21 1-16,-22-1 0,1 1 0,0-22 15,0 22-15,0-22 0,0 0 16,21 1-16,-22-22 0,1 21 0,21-21 15,-21 0-15,21 1 0,0-1 16,21-42 0,0-1-1,1 1-15,-22 0 0,21 0 16</inkml:trace>
  <inkml:trace contextRef="#ctx0" brushRef="#br0" timeOffset="9921.04">13081 3366 0,'-21'-64'0,"42"128"0,-63-170 15,20 63-15,1 22 0,0-21 16,0 21-16,21-22 0,0 22 0,0 0 16,0 0-16,21 0 0,0 0 15,22-1-15,-1 1 0,0 0 0,22 0 16,-1 21-16,1 0 0,-1 0 0,1 0 16,-1 21-16,1 0 0,-1 0 15,-20 22-15,-1-1 0,-21 0 16,-21 1-16,0-1 0,0 0 15,-42 22-15,-1-22 0,1 1 0,0-1 16,-22 0-16,1 1 0,-1-22 16,1 21-16,20-21 0,-20 0 0,42 1 15,-22-22-15,22 21 0,64-21 32,-22-21-17,0 21-15,21 0 0</inkml:trace>
  <inkml:trace contextRef="#ctx0" brushRef="#br0" timeOffset="10457.04">13970 3725 0,'0'0'0,"21"0"0,43 22 16,-43-22-16,-21-22 15,21 22-15,-21-21 16,21 0-16,-21 0 0,0 0 15,0 0-15,0-1 0,0-20 0,0 21 16,0 0-16,-21-22 0,0 22 0,0 0 16,-22 21-16,22 0 0,0 0 15,-21 0-15,20 21 0,-20 0 0,21 1 16,-21-1-16,20 21 16,-20-21-16,21 22 0,0-22 0,0 21 15,-1 0-15,1-20 0,0-1 16,21 0-16,0 21 0,0-21 15,0 1-15,21-22 0,0 0 0,1 0 16,-1 0-16,0 0 0,0 0 16,21 0-16,-20 0 0,20 0 0,0-22 15,1 1-15,-1 0 0,-21 0 16,21 0-16,1-22 0,-22 22 0,0-21 16,0 21-16,0-22 0,-21 22 15,0-21-15,0 21 0,0 42 31,0 0-31,0 0 16,0 0-16,-21 1 0,21 20 0,-21-21 16,21 21-16,0-20 0,0-1 0,0 21 15,0-21-15,0 0 0,0 1 16,0-1-16,21 0 0,0-21 16,1 0-16,-1 0 0,21 0 15,-21 0-15,0 0 0,22 0 0,-22 0 16,21 0-16,-21-21 0,1 0 0,-1 21 15,0-22-15,0 1 16,-21 0-16</inkml:trace>
  <inkml:trace contextRef="#ctx0" brushRef="#br0" timeOffset="10805.35">14499 3789 0,'21'-42'16,"-21"20"-16,-21 86 0,42-149 0,-21 64 15,0 0-15,0 0 0,0 0 0,0-1 16,0 1-16,0 0 0,0 0 16,0 0-16,21 0 0,1-1 0,-1 22 15,0-21-15,0 0 0,0 21 0,0 0 16,22 0-16,-22 0 0,0 0 15,21 21-15,-20-21 0,-1 21 0,0 1 16,0 20-16,0-21 0,0 0 16,-21 22-16,0-22 0,0 21 0,0-21 15,0 0-15,0 1 0,0-1 16,-21 21-16,0-42 0,0 21 16,21 0-16,-21-21 0,0 0 15,-1 0-15,22-21 16,0 0-1,0 0-15,0 0 16,0-22-16,22 22 0,-1 0 0,0 0 16,-21-21-16,21 20 0,0 1 0,-21 0 15,21 0-15,1 0 0,-1 0 16,0 21-16,0 0 0,0 0 0,0 0 16,1 0-1,-1 0-15,-21 21 0,0 0 16,21-21-16,-21 21 0</inkml:trace>
  <inkml:trace contextRef="#ctx0" brushRef="#br0" timeOffset="11563.07">15134 3747 0,'64'42'31,"-43"-42"-31,0 0 0,0 0 16,0 0-16,22-21 0,-22 0 15,21 21-15,0-22 0,-20 1 0,20 0 16,-21 0-16,0 0 0,0-22 15,1 22-15,-1 0 0,-21-21 16,0 21-16,0-1 16,0 1-16,-21 21 0,-1 0 0,1 0 15,0 0-15,-21 21 0,21 1 0,-22-1 16,22 0-16,-21 0 0,21 21 16,-22-20-16,22-1 0,0 0 0,21 21 15,0-21-15,0 1 0,0-1 16,0 0-16,21 0 0,0 0 0,0-21 15,1 21-15,-1 1 0,21-22 16,0 0-16,1 0 0,-1 0 0,0 0 16,22 0-16,-22 0 0,1 0 0,-1 0 15,0-22-15,1 1 16,-22 0-16,0 0 0,21 0 0,-21-22 16,-21 22-16,22-21 0,-22 21 15,0-22-15,0 1 0,0 21 0,0 0 16,0 0-16,0-1 0,0 44 31,-22-1-31,22 0 0,0 0 0,-21 21 16,21-20-16,-21-1 0,21 0 15,0 21-15,0-21 0,0 1 0,0-1 16,0 0-16,0 0 0,0 0 16,0 0-16,0 1 0,0-44 46,0 1-46,0 0 16,0 0-16,21-21 0,0 20 16,1 1-16,-22-21 0,42 21 15,-21-22-15,21 22 0,1-21 16,-1 21-16,0 0 0,22-1 0,-1 22 16,1 0-16,-1 0 0,1 0 0,-22 22 15,1-1-15,-22 21 0,21-21 16,-21 0-16,-21 22 0,0-22 0,0 21 15,0-21-15,-21 22 0,0-22 16,0 0-16,0 0 0,-1 0 16,1 1-16,21-1 0,-21-21 0,21 21 15,-21-21-15,42 0 32,0-21-32,0 21 15,1-21-15,-1-1 0,0 1 0,0-21 16,21 21-16,-20-22 0,-1 22 0</inkml:trace>
  <inkml:trace contextRef="#ctx0" brushRef="#br0" timeOffset="11816.03">17124 3090 0,'0'0'0,"21"-21"0,-21 42 16,0 1-1,0-1-15,0 0 0,-21 21 0,0 1 16,-1-1-16,22 0 0,-21 22 0,0-22 15,0 22-15,21-22 0,-21 0 16,0 1-16,21-1 0,-22 0 0,22 1 16,0-1-16,0-21 0,0 0 15,0 0-15,0 1 0,0-1 0,0 0 16,0 0-16,22-21 16,-1 0-16,0 0 0,0 0 15,21-21-15,-20 0 0,20 0 16,-21-1-16,0 1 0,22-21 15,-22 21-15</inkml:trace>
  <inkml:trace contextRef="#ctx0" brushRef="#br0" timeOffset="11992.38">16954 3514 0,'0'0'16,"-42"0"-16,21 0 0,-21 0 0,20 0 15,22 21-15,0 0 31,22-21-31,20 0 0,-21 0 16,0 0-16,22 0 0,-1 0 16,0 0-16,1 0 0,-1-21 0,21 21 15,1-21-15,21 21 0</inkml:trace>
  <inkml:trace contextRef="#ctx0" brushRef="#br0" timeOffset="12292.72">18584 3048 0,'0'0'0,"0"-21"0,0 0 16,-21 42 0,21 0-1,-21 0-15,0 22 0,21-1 16,-21 0-16,-1 1 0,1 20 0,21 1 15,-21-22-15,0 21 0,0-20 16,21 20-16,-21-20 0,21-1 0,-22-21 16,22 21-16,-21-20 0,21-1 0,0 0 15,0 0-15,0 0 0,21-21 16,1 0 0,-1 0-16,0 0 0,21 0 15,-21-21-15,22 0 0</inkml:trace>
  <inkml:trace contextRef="#ctx0" brushRef="#br0" timeOffset="12640.01">18902 3450 0,'0'0'0,"-21"0"15,-1 0 1,1 21-16,0 1 16,21-1-16,-21 0 0,0 0 0,0 0 15,21 22-15,0-22 0,0 0 0,0 0 16,0 21-16,0-20 0,0-1 15,0 0-15,21 0 16,0-21-16,0 0 0,0 0 16,0 0-16,22 0 0,-22 0 0,21 0 15,-21 0-15,1 0 0,20-21 16,-21 0-16,0 0 0,0-1 0,1-20 16,-1 21-16,-21-21 0,0 20 15,0-20-15,0 21 0,0 0 0,0 0 16,-21-1-16,-22 1 0,22 21 15,-21 0-15,-1 0 0,1 0 0,0 0 16,21 0-16,-22 0 0,22 0 16,0 21-16,0-21 0,0 0 0</inkml:trace>
  <inkml:trace contextRef="#ctx0" brushRef="#br0" timeOffset="12836.01">18161 3302 0,'0'0'0,"42"0"31,-21 0-31,22 0 0,-1 0 16,0 0-16,22 0 0,-22 0 0,22 21 15,-1-21-15,-20 0 16,20 0-16,-21 21 0,-20-21 0,20 0 15,-21 0-15</inkml:trace>
  <inkml:trace contextRef="#ctx0" brushRef="#br0" timeOffset="13376.59">20172 3302 0,'0'0'0,"0"-63"31,-21 84-15,21 0-16,0 0 0,0 21 16,0-20-16,0-1 0,0 21 0,0-21 15,0 22-15,0-22 0,0 0 16,-22 0-16,22 0 0,-21 0 15,21 1-15,0-1 0,-21-21 16,21 21-16,-21-21 0,21-21 31,0 0-31,0-1 16</inkml:trace>
  <inkml:trace contextRef="#ctx0" brushRef="#br0" timeOffset="13552.39">20151 3069 0,'0'0'0,"0"-21"0,-43 21 0,43-21 16,0 63-16,0-21 47,0 1-47,21-1 15,1-21-15,-1 21 0,0 0 16</inkml:trace>
  <inkml:trace contextRef="#ctx0" brushRef="#br0" timeOffset="16537.04">20595 3260 0,'0'21'0,"0"0"16,0 0-16,0 0 0,-21 1 0,21-1 15,0 0-15,-21 0 0,0 0 0,-1 0 16,1 1-16,21-1 0,0 0 0,-21 0 15,21 0-15,0 0 0,0 1 16,0-1-16,0 0 0,-21-21 47,21-21-47,0 0 16,0-22-16,0 22 0,0 0 15,0-21-15,0 20 16,21-20-16,0 0 0,0 21 0,1-22 15,20 22-15,-21 0 0,21 0 16,-20 0-16,20 21 0,-21 0 0,21 0 16,-20 0-16,-1 0 0,0 0 15,21 21-15,-21 0 0,-21 21 0,22-21 16,-22 22-16,21-22 0,-21 21 16,0 1-16,0-22 0,0 21 0,0-21 15,0 0-15,0 22 0,0-22 0,0 0 16,0 0-1,-21-21-15,21 21 0,0-42 32,0 0-32,0 0 15,0 0-15,21 0 0,0-1 0,0-20 16,0 0-16,0 21 0,1-22 16,-1 1-16,0 0 0,21 20 0,1-41 15,-1 42-15,-21 21 16,0 0-16,-21 21 15,0 0-15,0 0 16,0 0-16,0 22 0,0-22 0,0 21 16,0-21-16,0 22 0,0-22 15,0 21-15,0-21 0,0 1 16,0-1-16,0 0 0,0 0 16,0 0-16,21 0 0,1-21 0,-1 0 15,0 0-15,0 0 0,0 0 0,22 0 16,-22 0-16,21 0 0,0-21 15,-20 21-15,20-21 0,0 0 0,-21 0 16,22-22-16,-22 22 0,0-21 16,0 21-16,0-22 0,1 22 0,-22-21 15,0 21-15,0 0 0,0-1 16,-22 22 0,1 22-1,0-1-15,21 0 0,-21 21 0,21-21 16,-21 22-16,21-22 0,0 21 15,-21-21-15,21 1 0,0-1 16,0 0-16,-22 0 0,22 0 0,-21 0 16,21 1-16,0-1 15,0-42 17,0-1-32,0 1 15,0 0-15,21-21 0,1 21 16,-1-1-16,0-20 0,0 21 15,0-21-15,0 20 0,1 1 0,-1 0 16,21 0-16,-21 21 16,0 0-16,1 0 0,-1 0 0,0 21 15,-21 0-15,0 0 16,0 1-16,0-1 0,0 21 0,0-21 16,0 0-16,0 1 0,0-1 15,0 0-15,0 0 0,0 0 0,0 0 16,0 1-16,21-22 15,0 0 1,0 0-16,-21-22 16,22 22-16,-1-21 0,-21 0 0,21 0 15,0 0-15,-21 0 0,21-1 16,0-20-16,1 0 0,20 21 16,-21-22-16,0 22 0,0 0 0,22 0 15,-22 0-15,0 21 0,0 0 16,0 0-16,-21 21 15,0 0-15,0 0 16,0 21-16,-21-20 0,21-1 0,-21 0 16,21 21-16,0-21 0,0 1 15,0-1-15,0 0 0,0 0 0,0 0 16,0 0-16,21 1 16,0-22-16,1 0 15,-1 21-15,21-21 0,-21 0 16,22 0-16,-1 0 0,-21 0 0,21-21 15,1-1-15,20 22 0,-20-21 0,-22 21 16,21-21-16,-21 0 0,0 0 16,1 0-16,-1-22 0,-21 22 0,0-21 15,0 21-15,0-1 0,0-20 16,-21 42-16,-1 0 16,1 0-16,0 0 0,0 21 15,0 0-15,0 1 0,-1-1 16,22 0-16,-21 0 0,21 0 0,0 0 15,0 22-15,0-22 16,0 0-16,21 0 0,1 0 0,-1 1 16,21-22-16,-21 21 15,22-21-15,-1 0 0,21 0 0,1 0 16,-1 0-16,1 0 0,-1 0 0,1 0 16,-22 0-16,22-21 0,-1-1 15,-20 22-15,-1-42 0,0 21 0,1 0 16,-22-22-16,0 1 0,0 0 15,0-1-15,-21 1 0,0 0 0,0-1 16,0 22-16,-21 0 0,0 0 16,0 0-16,0 0 0,-22 21 0,22 0 15,-21 0-15,-1 21 16,1 0-16,0 0 0,21 0 0,-22 0 16,22 22-16,-21-22 0,21 21 15,-1 1-15,1-1 0,21 0 0,0-21 16,-21 43-16,21-43 0,0 0 0,0 22 15,21-22-15,0-21 0,1 21 16,20 0-16,-21-21 0,0 0 0,22 0 16,-22 0-16,0 0 0,21 0 15,-21-21-15,22 0 0,-22 21 0,0-21 16,21-22-16,-20 22 0,-1-21 16,0-1-16,0-20 0,0-1 0,0 1 15,1-1-15,-22 1 0,21-1 16,0 1-16,-21 21 0,21-1 15,-21 1-15,0 0 0,0 20 0,0-20 16,0 21-16,-21 21 16,0 21-16,0 0 15,21 0-15,-22 22 0,1-22 16,0 42-16,21-20 0,-21 20 0,21-20 16,-21 20-16,0 1 0,21-22 15,0 21-15,0-20 0,0-1 0,0 0 16,0-20-16,0 20 0,0-21 15,21 0-15,0 0 0,0-21 16,21 0-16,-20 0 0,-1 0 0,0 0 16,0 0-16,21 0 0,-20-21 15,20 0-15,-21 0 0,21 0 0,1-22 16,-22 22-16,21-21 0,-21 0 16,22 20-16,-22-20 0,0 21 0,0 0 15,0 21-15,-21 21 31,0 0-31,-21 0 0,21 0 16,-21 1-16,21-1 0,-21 0 0,21 0 16,0 0-16,0 0 15,0 1-15,0-1 0,0 0 0,0 0 16,0 0-16,42 0 0,-21 1 16,1-22-16,20 21 0,-21-21 0,21 0 15,1 0-15,-22 0 0,21 0 0,1 0 16,-22 0-16,21 0 0,0 0 0,1 0 15,-22-21-15,21-1 0,-21 1 16,1-21-16,-1 0 0,-21-1 0,21 1 16,-21 21-16,21-43 0,-21 43 15,0-21-15,0-1 0,-21 22 0,0 0 16,0 0-16,-1 21 0,-20 0 16,21 0-16,0 21 0,0 21 15,-22-20-15,22-1 0,0 21 0,-21-21 16,42 22-16,-22-22 0,22 0 0,0 21 15,-21-21-15,21 1 0,0-1 16,0 0-16,0 0 0,0 0 0,0 0 16,21-21-16,1 0 15,-1 0-15,0 0 0,0 0 16,0 0-16,0-21 0,-21 0 16,22 0-16,-1 0 0,0 0 0,0-22 15,0 22-15,-21-21 0,21 21 16,-21-1-16,22 1 0,-22 0 0,0 42 31,-22 0-31,1-21 0,21 22 16,-21 20-16,21-21 0,-21 0 0,21 0 15,0 22-15,0-22 0,0 0 16,0 0-16,0 22 0,21-22 0,0 0 16,22-21-16,-22 21 0,0-21 0,0 0 15,21 21-15,-20-21 0,20 0 16,0 0-16,-21 0 0,22 0 0,-22-21 15,0 21-15,21-42 0,-20 21 16,-1-22-16,21 1 0,-21 0 16,0-22-16,1 1 0,-1-22 0,0 21 15,0 1-15,0-1 0,0 22 16,-21 0-16,0-1 0,0 1 0,0 21 16,0 0-16,-21 42 31,0 0-31,21 0 0,-21 22 15,21-22-15,-21 21 0,0 0 0,21 22 16,0-22-16,-22 1 0,22-1 16,-21 21-16,21-20 0,0-1 0,0-21 15,0 22-15,0-1 0,0-21 16,21 0-16,1 0 0,-22 1 0,21-1 16,0-21-16,0 0 0,0 0 15,0 0-15,22 0 0,-22 0 16,21 0-16,-21-21 0,1-1 0,20 1 15,-21-21-15,0 21 0,22-22 16,-22 1-16,0 0 0,0-1 0,-21 1 16,0 21-16,0 0 0,-21 21 15,0 0 1,0 21-16,-1 21 0,1-21 16,21 22-16,0-22 0,-21 21 15,21-21-15,0 22 0,0-22 0,0 21 16,0-21-16,0 1 0,21-1 0,0 0 15,1-21-15,-1 21 0,21-21 16,-21 0-16,22 0 0,-1 0 16,0 0-16,1 0 0,-1 0 0,0 0 15,1-21-15,-1 0 0,0 0 16,-21-22-16,22 22 0,-22 0 0,0-21 16,0 20-16,0-20 0,-21 21 15,0 0-15</inkml:trace>
  <inkml:trace contextRef="#ctx0" brushRef="#br0" timeOffset="16748.34">25485 3239 0,'0'0'0,"-43"0"0,22 0 0,0 0 16,21 21-1,21-21-15,0 0 16,0 0-16,22 0 0,-1 0 15,0 0-15,1 0 0,-1 0 0,0 0 16,-20-21-16,20 21 0,-21 0 16,0-22-16,0 1 0,-21 0 15,-21 0-15,0 21 0</inkml:trace>
  <inkml:trace contextRef="#ctx0" brushRef="#br0" timeOffset="16924.7">24553 3006 0,'0'0'0,"-21"0"0,0 21 0,21 0 15,21-21 17,0 0-17,-21-21 1</inkml:trace>
  <inkml:trace contextRef="#ctx0" brushRef="#br0" timeOffset="17979.99">27686 3260 0,'0'0'0,"42"-21"0,-21-1 0,1-62 32,-22 63-32,0-1 0,-22 1 15,1 21-15,0 0 0,0 0 16,0 21-16,0-21 0,-22 43 16,22-22-16,0 21 0,-21 1 0,-1 20 15,22-21-15,0 1 0,-21 20 16,20-20-16,1-1 0,21 0 15,0-21-15,0 22 0,0-22 16,0 21-16,43-21 0,-22 1 0,21-22 16,0 21-16,1-21 0,20 0 15,1 0-15,-1 0 0,1 0 0,-1 0 16,1 0-16,-1-21 0,1-1 16,-1 1-16,1-21 0,-22 0 0,0-1 15,1-20-15,-1-1 0,-21 1 16,0-22-16,22 22 0,-43-1 15,21 22-15,-21-1 0,0 1 0,0 21 16,0 0-16,0 0 0,-21 21 16,0 21-16,-1 0 15,1 0-15,-21 21 0,21 1 16,0-1-16,-1 22 0,1-22 16,0 21-16,0-20 0,0-1 0,21 22 15,0-22-15,-21-21 0,21 21 0,0-20 16,0 20-16,0-21 0,0 0 15,0 0-15,21-21 16,0 0 0,0-21-16,0 0 0,0 0 0,22 0 15,-22 0-15,0-22 16,0 22-16,0 0 0,22-21 0,-22 20 16,0 1-16,0 0 15,0 21-15,-21 21 16,0 0-16,0 1 15,0-1-15,0 0 0,0 0 0,0 0 16,0 0-16,0 1 0,22-1 16,-22 0-16,21 0 0,0 0 15,0-21-15,0 0 0,0 0 16,1 0-16,-1 0 0,0 0 0,0 0 16,21 0-16,-20 0 0,-1-21 15,0 0-15,21 0 0,-21 0 16,1-1-16,-1-20 0,0 0 15,0-1-15,0 22 0,-21-21 0,0 21 16,21 21-16,-42 21 31,21 0-31,-21 0 0,21 22 16,0-22-16,-21 0 0,21 0 0,0 0 16,0 0-16,0 1 0,0-1 15,0 0-15,21-21 47,-21-21-47,21 0 0,-21-1 16,21 1-16,-21-21 0,0 21 0</inkml:trace>
  <inkml:trace contextRef="#ctx0" brushRef="#br0" timeOffset="18138.06">29104 3069 0,'0'0'0,"-21"-21"16,0 21-16,0 0 0,-1 0 0,1-21 15,0 21 1,42 0 15,0 0-31,1 0 16,-1 0-16,0 0 0,0 0 0</inkml:trace>
  <inkml:trace contextRef="#ctx0" brushRef="#br0" timeOffset="18383.46">29591 2921 0,'0'0'0,"0"21"31,0 0-31,0 1 0,-21-1 16,0 0-16,-1 0 0,1 21 16,0 1-16,0-1 0,21 22 0,-21-22 15,0 0-15,21 1 0,-22-1 16,22 0-16,0 1 0,0-1 15,0-21-15,0 0 0,-21 0 0,21 1 16,0-1-16,21-21 16,1 0-16,-1 0 15,0 0-15,0 0 0,21-21 16,1-1-16</inkml:trace>
  <inkml:trace contextRef="#ctx0" brushRef="#br0" timeOffset="18940.03">30162 3556 0,'0'0'0,"0"-21"16,22 0-16,-22 0 0,21-1 16,-21 1-16,0 0 0,0-21 15,0 21-15,0-22 0,0 22 0,0 0 16,0 0-16,0 0 0,-21-1 16,-1 22-16,-20 0 0,21 0 15,-21 0-15,20 0 0,-20 22 0,0-1 16,-1 21-16,22-21 0,-21 22 15,21-22-15,-22 21 0,22 0 0,0-20 16,0 20-16,21 21 16,0-41-16,0 20 0,0-21 15,0 0-15,0 0 0,21 1 0,0-22 16,0 21-16,22-21 0,-22 0 16,0 0-16,21 0 0,-20 0 0,20 0 15,-21-21-15,21-1 0,1 1 16,-1-21-16,-21 21 0,22-22 0,-1 1 15,0-21-15,1-1 0,-1 1 16,-21-1-16,21 1 0,1-1 16,-22 22-16,21-22 0,-21 22 0,1 0 15,-22 20-15,0 1 0,0 0 16,0 0-16,-22 21 16,1 21-16,0 21 15,-21-20-15,21 20 0,-22 0 0,22 1 16,0 20-16,0 1 0,21-1 15,0 1-15,0-22 0,0 21 0,0-20 16,21-1-16,-21 0 0,42-20 16,-21 20-16,22-21 0,-22 0 15,21-21-15,1 0 0,-1 21 0,0-21 16,1 0-16,-1 0 0,0 0 16,1-21-16,-1 21 0,0-21 0,1 0 15,20 0-15,-21 21 0,1-21 16,-22-1-16,0 22 0,0 0 0</inkml:trace>
  <inkml:trace contextRef="#ctx0" brushRef="#br0" timeOffset="20001.03">1397 5736 0,'0'0'0,"21"-21"0,0-21 15,-21 21-15,0-1 16,0 44-1,-21-1 1,0 0-16,0 21 0,0 1 16,-1-1-16,1 0 0,-21 22 0,21-1 15,-22-20-15,1 20 0,0 1 16,21-22-16,-22 21 0,22 1 16,-21-22-16,21 1 0,-1-1 0,1 0 15,21-21-15,0 1 0,-21-1 16,21-42 31,0-1-47,0-20 0,21 21 0,0 0 15,1-22-15,-1 22 0,0-21 16</inkml:trace>
  <inkml:trace contextRef="#ctx0" brushRef="#br0" timeOffset="20336.99">1799 5630 0,'0'0'15,"21"0"-15,-21 22 32,-21-1-32,0 21 0,0-21 15,21 22-15,-21-1 0,-1 0 16,1 1-16,0-1 0,0 0 0,0 1 15,0-1-15,-1 21 0,1-20 16,0-1-16,-21 0 0,21 1 0,-1-1 16,1 0-16,0 1 0,0-22 15,0 21-15,0-21 0,-1 1 16,1-1-16,21 0 0,0-42 47,0 0-32,21-1-15,1 22 0,-1-21 16,0 0-16,0-21 0</inkml:trace>
  <inkml:trace contextRef="#ctx0" brushRef="#br0" timeOffset="20712.63">2752 6054 0,'-22'0'16,"44"0"-16,-86 0 0,43 0 0,0 0 16,0 0-16,-1 0 15,44 0 1,-1 21-16,0-21 0,21 0 15,1 0-15,20 0 0,1 0 16,-1 0-16,1 0 0,20 0 0,-20 0 16,42 0-16,-22 0 0,1-21 15,21 21-15,-22 0 0,-20 0 16,-1-21-16,1 21 0,-22 0 0,1-22 16,-22 22-16,0 0 0,-21-21 15,-21 21 1,0-21-16,-1 21 0,1 0 15,-21-21-15,0 21 0,-1-21 0,1 0 16,0 21-16</inkml:trace>
  <inkml:trace contextRef="#ctx0" brushRef="#br0" timeOffset="20945">3514 5884 0,'-22'0'0,"128"22"0,-190-44 0,-1 22 15,64 0-15,0 0 0,42 0 47,0 0-47,0 0 0,21 0 0,1 0 0,-22 0 16,21 0-16,1 0 15,-1 22-15,0-1 0,-21-21 0,22 21 16,-22 0-16,-21 0 0,0 0 16,0 1-16,0-1 0,-21 21 0,0-21 15,-1 0-15,-20 1 0,21 20 16,-21-21-16,-1 0 0,1 0 16,0 1-16,-1-1 0,22 0 0,-21-21 15,21 21-15,63-42 31</inkml:trace>
  <inkml:trace contextRef="#ctx0" brushRef="#br0" timeOffset="21432.47">4889 5609 0,'0'0'0,"-63"-21"32,63 0-17,21 21 1,21 0-16,-20-21 0,20 0 0,0 21 15,22 0-15,-1-22 0,-20 22 16,20 0-16,22-21 0,-22 21 0,22-21 16,-22 21-16,1 0 0,-1 0 15,1 0-15,-43 0 0,21 0 0,-20 0 16,-22 21 0,-43-21-16,22 21 0,-21-21 15,-1 0-15,22 0 0,-21 0 16,0 22-16,-1-22 0</inkml:trace>
  <inkml:trace contextRef="#ctx0" brushRef="#br0" timeOffset="21700.79">5292 5503 0,'0'0'0,"0"22"32,0 20-17,0-21-15,0 21 0,-22 1 16,22-1-16,0 22 0,0-22 15,0 21-15,0-20 0,0 20 0,0-20 16,-21-1-16,21 0 0,0 1 16,0 20-16,-21-42 0,21 22 0,-21-1 15,21-21-15,0 21 0,0-20 16,0-1-16,0 0 16,0-42-1,21 0 1,0-1-16,-21 1 0,21 0 0,1 0 15,-1 0-15,0-22 0</inkml:trace>
  <inkml:trace contextRef="#ctx0" brushRef="#br0" timeOffset="22132.67">5715 6075 0,'0'-21'0,"-21"21"16,0-21-16,21-1 15,0 1-15,0 0 16,0 0-16,0 0 0,0 0 16,0-1-16,21 22 0,0-21 15,0 0-15,21 21 0,-20 0 0,20 0 16,0 0-16,1 0 0,-1 0 0,0 21 16,1 0-16,-22 1 0,21-1 15,-21 0-15,22 21 0,-22-21 16,-21 22-16,0-22 0,21 0 0,-21 21 15,0-20-15,0-1 0,0 0 16,0 0-16,0 0 0,-21-21 0,21 21 16,-21-21-1,21-21 1,0 0-16,0 0 16,0 0-16,0 0 0,0-1 0,0-20 15,0 21-15,0 0 0,0-22 0,0 1 16,0 21-16,21-21 0,-21 20 15,0-20-15,21 21 0,0 0 0,-21 0 16,21 21-16,-21-22 0,21 22 16,1 0-16,-1 0 0,0 0 15,0 0-15,0 0 0,-21 22 16,21-22-16</inkml:trace>
  <inkml:trace contextRef="#ctx0" brushRef="#br0" timeOffset="22689.02">7218 6096 0,'0'0'0,"21"0"0,0 0 0,0 0 15,0 0-15,-21-21 0,0 0 16,0 0-16,0-1 0,0 1 16,0 0-16,0-21 0,0 21 15,0-22-15,-21 22 0,0-21 0,0 21 16,-21-22-16,20 22 15,1 0-15,-21 0 0,0 21 0,20 0 16,-20 0-16,0 0 0,-1 21 0,1 0 16,21 21-16,-21-20 0,20 20 15,-20-21-15,21 21 0,0 1 0,0-1 16,-1 0-16,22 1 16,0-1-16,0-21 0,0 22 0,0-22 15,0 21-15,0-21 0,0 0 0,22-21 16,-1 22-16,0-22 0,0 0 15,21 0-15,-20 0 0,20 0 0,0 0 16,-21-22-16,22 1 0,-1 21 16,-21-21-16,22 0 0,-22-21 0,21 20 15,-21 1-15,0-21 0,-21 21 16,22-22-16,-22 22 0,0-21 0,21 21 16,-21 0-16,0-1 0,0 1 0,0 0 15,0 42 1,0 0-16,0 1 0,0-1 15,0 0-15,0 21 0,0-21 16,0 1-16,0 20 0,0-21 0,0 0 16,0 0-16,0 1 0,0-1 15,0 0-15,21 0 0,0 0 16,0-21-16,0 0 16,1 0-16,-1 0 15,0 0-15,0-21 0,0 0 16,0 21-16,-21-21 0,22 0 15</inkml:trace>
  <inkml:trace contextRef="#ctx0" brushRef="#br0" timeOffset="23037.22">7472 5927 0,'0'0'0,"0"-21"0,0-1 15,0 1-15,0 0 0,21 0 16,-21 0-16,21 21 0,-21-21 16,21 21-16,0 0 0,1 0 15,-1 0-15,0 21 16,0 0-16,21 0 0,-20 0 0,-1 0 15,21 1-15,-21 20 0,0-21 16,1 21-16,-1-20 0,0 20 0,-21-21 16,0 0-16,0 0 0,0 1 0,0-1 15,0 0-15,0 0 0,0-42 47,0 0-47,0 0 0,0-1 0,0 1 16,21-21-16,-21 21 0,21-22 0,0 1 15,-21 0-15,22-1 16,-1 22-16,0-21 0,-21 0 0,21 20 16,0 1-16,0 0 0,1 21 15,-1-21-15,0 21 16,0 21 0,0 0-16,-21 0 0,0 1 15</inkml:trace>
  <inkml:trace contextRef="#ctx0" brushRef="#br0" timeOffset="23676.5">8213 6011 0,'0'0'0,"0"22"0,21-22 0,-21 21 16,21-21-16,0 0 0,0 0 15,0 0-15,1 0 16,-1 0-16,0-21 0,0 21 16,0-22-16,0 1 0,-21 0 0,0 0 15,0 0-15,22 0 0,-22-1 16,0 1-16,0 0 0,0 0 0,0 0 15,-22 0-15,1-1 0,0 22 16,0 0-16,0 0 0,0 22 16,21-1-16,-22 0 0,1 0 0,21 0 15,0 0-15,0 22 0,0-22 16,0 21-16,0-21 0,0 1 0,0 20 16,0-21-16,0 0 0,0 0 15,21 1-15,1-1 16,-1 0-16,0-21 0,0 0 15,0 0-15,0 0 0,1 0 16,-1 0-16,0 0 0,0 0 0,0-21 16,0 0-16,1 21 0,-1-22 0,-21 1 15,0 0-15,21 0 0,-21 0 16,21 0-16,-21-1 0,21-20 0,-21 21 16,0-21-16,21 20 0,1 1 15,-1-21-15,0 21 0,0 0 16,0-1-16,0 1 0,22 21 0,-22-21 15,21 21-15,1-21 0,-1 21 16,0 0-16,-21 0 0,22 21 0,-22 0 16,0 0-16,0 22 0,0-22 15,-21 21-15,0-21 0,0 22 0,0-22 16,0 21-16,-21-21 0,0 22 16,0-22-16,-21 0 0,20 0 0,1 0 15,0-21-15,0 22 0,21-44 31,0 1-15,21 0-16,0 0 0,0 0 0,1 0 16,-1-22-16,0 1 0,0 21 15,0-22-15,0 1 0,1 21 16,-1-21-16,0 20 0,0 1 16,0 0-16,0 0 0,-21 0 0,22 21 15,-1 0-15,0 0 16</inkml:trace>
  <inkml:trace contextRef="#ctx0" brushRef="#br0" timeOffset="24076.02">9927 5757 0,'0'0'0,"21"0"0,0-42 31,-42 42-31,0-21 16,0 21-16,-21 0 0,-1 0 15,22 0-15,-21 21 0,-1-21 0,1 21 16,21 0-16,-21 1 0,20-1 16,1 0-16,21 0 0,0 0 15,0 0-15,0 1 0,21-22 0,1 21 16,-1-21-16,21 0 0,-21 21 16,22 0-16,-1-21 0,0 0 0,1 21 15,-1-21-15,0 21 0,1-21 16,-22 22-16,0-1 0,0-21 0,-21 21 15,0 0-15,-21 0 16,0-21-16,0 0 16,-22 21-16,1-21 0,21 0 0,-22 0 15,-20 0-15,21 0 0,-1 0 16,1 0-16,21 0 0,-22 0 0,22 0 16,0 0-16,0 0 0,0 0 15,21-21 1,21 0-16,21 21 0,-21-21 15,22 21-15,-1-21 0,0 0 0</inkml:trace>
  <inkml:trace contextRef="#ctx0" brushRef="#br0" timeOffset="24316.02">10499 5779 0,'0'21'31,"0"0"-31,0 0 0,-22 0 0,22 0 16,0 1-16,0-1 0,0 0 16,0 0-16,-21 0 0,21 0 0,0 1 15,-21-1-15,21 0 0,0 0 16,-21 0-16,21 0 0,0-42 47,21 0-47,0 21 0,0-21 15,-21 0-15</inkml:trace>
  <inkml:trace contextRef="#ctx0" brushRef="#br0" timeOffset="24480.97">10562 5567 0,'0'0'0,"0"-21"0,-21 0 31,0 21-31,0 0 0,21 21 31,0 0-31,21 0 0,0-21 16,0 21-16,0 0 16,22-21-16,-22 22 0,0-1 0</inkml:trace>
  <inkml:trace contextRef="#ctx0" brushRef="#br0" timeOffset="24944.7">11134 5842 0,'0'0'0,"-43"21"32,22-21-32,21 21 0,0 1 15,0-1-15,0 0 16,0 0-16,0 0 0,0 0 16,0 1-16,0-1 0,-21 0 15,0 0-15,0-21 16,-1 0 15,22-21-31,0 0 16,0 0-16,0-1 15,22-20-15,-1 21 0,0-21 0,21 20 16,-21-20-16,22 21 0,20-21 16,-20-1-16,-1 22 0,21 0 0,-20 0 15,-1 0-15,0 21 0,1 0 16,-1 0-16,0 0 0,-20 21 15,-1 0-15,-21 0 0,0 21 0,0-20 16,0 20-16,0-21 0,0 21 16,0-20-16,0 20 0,0-21 0,-21 0 15,-1 0-15,22 1 0,-21-1 16,0 0-16,21 0 0,-21-21 0,21 21 16,21-21 15,0 0-31,0-21 0,1 21 0,20-21 15,-21 0-15</inkml:trace>
  <inkml:trace contextRef="#ctx0" brushRef="#br0" timeOffset="25508.38">12128 5779 0,'0'0'0,"22"-22"0,-22 1 0,0 0 0,0 0 16,0 0-16,-22 21 15,1 0-15,-21 0 0,21 0 16,-22 0-16,22 21 0,-21 0 0,21 0 15,0 22-15,-22-22 0,22 21 16,0-21-16,21 22 0,-21-22 0,21 0 16,0 21-16,0-21 0,0 1 15,0-1-15,0 0 0,21-21 16,0 0-16,0 0 0,0 0 16,1 0-16,20 0 0,-21 0 15,0 0-15,0 0 0,1-21 0,-1 0 16,0-1-16,0 1 0,-21 0 15,0 0-15,0 0 0,21 0 0,-21-1 16,21 1-16,-21 0 0,0 0 16,0 42 15,0 0-15,0 0-16,0 1 0,0 20 0,0-21 15,0 21-15,0-20 0,0 20 0,0 0 16,0 1-16,0 20 15,0 1-15,0-1 0,0 1 0,0-1 16,0 22-16,0-22 0,0 22 0,0 0 16,0-1-16,0 1 0,0 0 15,0-1-15,0 1 0,-21 21 0,21-22 16,-21 1-16,21 0 0,-21-22 0,21 22 16,0-22-16,-21 1 0,0-1 15,-1 1-15,1-22 0,0 1 0,0-22 16,0 0-16,0 0 0,-22 0 15,22-21-15,0 0 16,0 0-16,0-21 0,-1 0 0,22 0 16,0 0-16,0-22 0,-21 22 0,21-21 15,0 21-15,0-22 0,0 1 0,0 0 16,0-1-16,0-20 0</inkml:trace>
  <inkml:trace contextRef="#ctx0" brushRef="#br0" timeOffset="25953.13">13970 5207 0,'0'-85'31,"0"64"-15,-21 21-16,21 21 15,0 1-15,0-1 0,-21 0 16,21 21-16,0 1 0,-22-1 0,22 0 16,-21 22-16,21-22 0,-21 22 0,0-22 15,0 21-15,21-20 0,-21 20 16,-1-20-16,1-1 0,0-21 0,0 21 16,21-20-16,-21-1 0,21 0 15,0-42 16,21 0-31,-21-1 0,0 1 16</inkml:trace>
  <inkml:trace contextRef="#ctx0" brushRef="#br0" timeOffset="26252.95">13631 5376 0,'0'-21'16,"0"42"-16,-21-84 0,21 42 0,0 0 0,0-22 15,0 22-15,0 0 0,0 0 16,0-22-16,21 22 0,22 0 0,-22 0 15,21 0-15,-21 0 0,43 21 16,-22-22-16,22 22 0,-1 0 0,1 0 16,-1 22-16,1-1 0,-1 0 15,-21 21-15,-20-21 0,-1 22 16,-21-1-16,0 0 0,0 1 16,-43-1-16,1-21 0,21 22 0,-21-22 15,-22 0-15,1 21 0,-86-21 16,128 1-16,-21-1 0,21-21 0,-22 21 15,22-21-15,0 0 0,0 0 16,42-21 0,0 21-1,0 0-15,1-21 0,20 21 0,-21 0 16</inkml:trace>
  <inkml:trace contextRef="#ctx0" brushRef="#br0" timeOffset="26716.69">14626 5440 0,'0'0'0,"21"-21"0,0 21 0,-21-21 16,0-1-16,0 1 0,0 0 15,0 0-15,-21 21 16,0 0-16,0 0 0,0 0 0,0 0 16,-1 0-16,-20 0 0,21 21 0,-21 0 15,20 0-15,-20 1 0,0 20 16,21 0-16,-22-21 0,1 22 0,21-1 15,0 0-15,-22-20 0,43 20 16,0-21-16,0 0 0,0 0 16,0 1-16,0-1 0,21-21 15,1 0-15,-1 0 0,21 0 0,0 0 16,1 0-16,-1-21 0,0-1 0,1 1 16,-1 0-16,0 0 0,1 0 15,-1-22-15,-21 22 0,0-21 0,1 0 16,-1 20-16,-21-20 0,21 21 15,-21 0-15,0 0 0,0-1 0,0 44 32,-21-1-32,0 0 15,21 0-15,0 0 0,-22 0 16,22 22-16,0-22 0,-21 21 16,21-21-16,0 1 0,0 20 0,0-21 15,0 0-15,21 0 0,1-21 16,-1 22-16,0-1 0,0-21 0,21 0 15,-20 0-15,-1 0 0,21 0 16,-21 0-16,22 0 0,-22-21 0</inkml:trace>
  <inkml:trace contextRef="#ctx0" brushRef="#br0" timeOffset="27084.48">15113 5546 0,'0'0'0,"0"-21"0,0-1 15,0 1-15,0 0 0,0 0 16,0 0-16,0 0 15,21 21-15,-21-22 0,21 22 16,22 0-16,-22 0 0,0 0 0,21 0 16,-21 0-16,22 0 0,-22 0 15,0 22-15,21-1 0,-20 0 0,-1 0 16,-21 0-16,0 0 0,0 22 16,0-22-16,0 21 0,0-21 0,0 22 15,0-22-15,-21 0 0,21 0 0,-22 0 16,1 1-16,0-22 15,21-22 17,0 1-32,0 0 0,0 0 0,21 0 15,0 0-15,1-22 0,-1 22 16,0-21-16,0 21 0,-21-22 0,21 22 16,0 0-16,1-21 0,-1 20 0,0 22 15,0-21-15,0 0 0,0 21 16,1 0-16,-1 0 0,0 0 0,0 0 15,0 0 1,-21 21-16</inkml:trace>
  <inkml:trace contextRef="#ctx0" brushRef="#br0" timeOffset="28050.93">15811 5525 0,'0'0'0,"0"42"16,0-21-16,0 0 0,0 0 0,22-21 16,-22 22-16,21-1 0,0-21 15,0 0-15,0 0 0,0 0 16,1 0-16,-1 0 0,21-21 15,-21-1-15,0 22 0,1-21 0,-1 0 16,0 0-16,0-21 0,0 20 16,-21 1-16,0 0 0,0 0 0,0 0 15,0 0-15,-21-1 0,0 22 16,0-21-16,0 21 0,-22 0 0,22 0 16,0 0-16,-21 21 0,20 1 15,1-22-15,0 21 0,0 21 16,0-21-16,21 0 0,-21 22 0,21-22 15,0 21-15,0-21 0,0 22 16,0-22-16,21 0 0,0 0 0,0 0 16,21 1-16,-20-1 0,20-21 15,0 0-15,1 0 0,20 0 0,-21 0 16,22 0-16,-1 0 0,-20-21 16,20-1-16,-20 1 0,-1 0 0,0 0 15,1 0-15,-22-22 0,0 22 0,0-21 16,0 21-16,-21-22 0,0 22 15,0-21-15,0 21 0,0 0 16,-21 21 0,0 0-16,21 21 15,0 0-15,0 0 0,-21 0 0,21 0 16,-21 1-16,21 20 0,0-21 16,-22 21-16,22-20 0,0-1 0,0 0 15,0 21-15,0-21 16,0 1-16,0-44 47,22 1-47,-1 0 0,0-21 15,-21 21-15,21-1 0,0-20 16,0 21-16,22-21 0,-22 20 0,0-20 16,21 21-16,-20 0 0,20 0 15,0 21-15,-21 0 0,22 0 0,-22 0 16,0 0-16,-21 21 0,0 0 15,0 0-15,21 0 0,-21 22 0,0-22 16,0 0-16,0 21 0,0-21 16,0 22-16,0-22 0,0 0 0,0 0 15,0 0-15,21-21 0,-21 22 0,22-22 16,-1 0-16,0 0 16,21 0-16,-21-22 0,1 22 15,-1-21-15,21 0 16,-21 0-16,0-21 0,22 20 0,-22-20 15,0 0-15,0-1 0,0 1 16,1 0-16,-22-22 0,21 22 0,-21-22 16,21 22-16,-21-21 0,0 20 15,0 1-15,0 21 0,0 0 0,0-1 16,-21 44 0,0 20-16,-1-21 0,22 21 15,-21 1-15,0-1 0,21 0 0,-21 1 16,21-1-16,-21 0 0,21 1 15,0-1-15,0 0 0,0 1 0,0-1 16,0 0-16,21-20 16,0 20-16,0-21 0,0 0 0,22-21 15,-22 21-15,21-21 0,1 0 16,-22 0-16,21 0 0,0-21 0,-20 21 16,-1-21-16,21 0 0,-21-21 15,0 20-15,-21 1 0,0-21 0,0 21 16</inkml:trace>
  <inkml:trace contextRef="#ctx0" brushRef="#br0" timeOffset="28220.83">17187 5292 0,'0'0'0,"-21"0"0,21 21 0,21-21 16,0 0-1,1 0-15,20 0 0,0 0 0,1 0 16,-1 0-16,21 0 0,-20 0 15,20 0-15,-20 0 0,-1 0 0,21 0 16,-41 0-16,20 0 0,0 0 0,-21 0 16</inkml:trace>
  <inkml:trace contextRef="#ctx0" brushRef="#br0" timeOffset="29892.87">19685 5503 0,'63'0'31,"-41"0"-31,-1-21 0,21 21 0,-21-21 16,0 21-16,1-21 0,-1 21 15,0-21-15,0 0 0,-21-1 0,0 1 16,0 0-16,0 0 0,0 0 15,0 0-15,0-1 0,-21-20 0,0 21 16,-22 0-16,22-22 0,-21 22 16,0 21-16,-1-21 0,1 21 0,0 0 15,-22 0-15,22 21 0,-22 0 16,22 1-16,0 20 0,-22 0 16,22 1-16,21-1 0,-22 0 0,1 22 15,21-22-15,0 0 0,21 1 16,0-1-16,0 0 0,0 1 0,0-22 15,0 0-15,21 0 0,0 0 16,21-21-16,-21 0 0,22 0 0,-1 0 16,0 0-16,1 0 0,-1-21 15,0 0-15,1 0 0,-1 0 0,0-22 16,1 22-16,-22-21 0,0 21 16,0-22-16,0 1 0,1 21 0,-22-21 15,0-1-15,0 22 0,0 0 16,0-21-16,0 20 0,0 44 31,0-1-31,-22 0 16,22 0-16,-21 21 0,21-20 0,0 20 15,0-21-15,0 21 0,0-20 16,0-1-16,21 21 0,1-21 0,-1 0 16,0 1-16,0-22 0,21 0 15,-20 0-15,20 0 0,-21 0 0,21 0 16,1 0-16,-1-22 15,0 1-15,1 0 0,-22 0 0,21 0 16,-21 0-16,1-22 0,-1 22 16,0-21-16,-21 21 0,21-22 0,-21 22 15,0 0-15,0 0 0,0 0 0,0-1 16,0 44 0,-21-1-16,0 0 15,21 0-15,-21 21 0,-1-20 16,22-1-16,-21 21 0,0-21 0,21 0 15,0 22-15,-21-22 0,21 0 16,-21 0-16,21 0 0,21-21 31,-21-21-15,21 0-16,0 0 0,0 0 16,1 0-16,-1-1 0,0 1 0,21-21 15,-21 21-15,1-22 0,-1 22 16,0 0-16,0 0 0,0 0 0,-21 0 15,21 21-15,1 0 16,-22 21-16,0 0 0,0 0 16,0 0-16,0 0 0,0 22 0,0-22 15,0 0-15,0 0 0,0 0 16,0 1-16,0-1 0,0 0 0,21 0 16,-21 0-16,21-21 15,0 0-15,0 0 0,0 0 0,22 0 16,-22 0-16,21 0 0,1 0 15,-22-21-15,21 0 0,0 0 0,1 0 16,-1-22-16,-21 22 0,22 0 16,-22 0-16,0 0 0,0-1 0,-21 1 15,0 0-15,21 21 0,-21 21 32,0 0-17,-21 1-15,21-1 0,-21 0 0,21 0 16,0 0-16,0 0 15,0 1-15,0-1 0,0 0 16,21 0-16,0-21 0,0 21 16,1-21-16,-1 0 0,0 0 15,21 0-15,1 0 0,-1-21 0,0 0 16,1 0-16,-1 0 0,0-1 16,1 1-16,-22 0 0,21 0 0,-21 0 15,0 0-15,1-1 0,-1 1 16,0 0-16,0 0 0,-42 42 47,0 0-47,0 0 0,-1 1 0,22-1 15,-21 21-15,0 0 16,21 1-16,-21-1 0,0 22 0,21-22 16,0 21-16,-21 1 0,21-22 15,0 22-15,0-1 0,0 1 0,0-1 16,0 1-16,0 20 0,0-20 0,0 21 15,21-22-15,-21 22 0,0-22 16,0 1-16,0-1 0,0 1 0,0-1 16,0 1-16,-21-22 0,-1 0 0,1 1 15,0-22-15,0 21 0,-21-21 16,20-21-16,-20 0 0,0 0 0,21 0 16,-22 0-16,22-21 0,-21 0 15,21 0-15,-1-21 0,-20-1 16,21-20-16,0-1 0,0 1 0,-1-1 15,22-20-15,0 20 0,0-21 16,0 22-16,0-1 0,22 22 0,-1-21 16,0 20-16,0-20 0,21 20 0,-20 1 15,20 0-15,0-1 0,22-20 16,-22 21-16,22-1 0,20-20 0,-20 20 16</inkml:trace>
  <inkml:trace contextRef="#ctx0" brushRef="#br0" timeOffset="30768.4">23029 5080 0,'0'0'0,"-106"0"31,64 0-31,21 21 0,0 0 0,-22 1 15,22 20-15,-21-21 0,21 21 16,0-20-16,-1-1 0,22 21 0,0-21 16,0 22-16,0-22 0,0 0 15,0 21-15,22-21 0,20 1 0,-21 20 16,21-21-16,1 0 0,-1 0 16,0-21-16,1 0 0,-1 22 15,0-22-15,1 0 0,-1 0 0,0-22 16,1 1-16,-22 0 0,21 0 15,-21 0-15,22-22 0,-22 22 0,0-21 16,0 0-16,0-1 0,1 1 16,-22-22-16,21 22 0,-21-21 0,21 20 15,-21 1-15,0 0 0,0 20 16,0 1-16,-21 42 16,0 1-16,-1-1 0,1 21 15,21 0-15,-21 1 0,21-1 16,-21 0-16,21-20 0,0 20 15,-21 0-15,21 1 0,0-22 16,0 21-16,0 0 0,0-20 0,0-1 16,0 0-16,0 0 0,0 0 15,21-21-15,0 0 16,0 0-16,0-21 16,1 21-16,-1-21 0,0 0 0,0 0 15,0-22-15,0 22 0,1 0 0,-1 0 16,0 0-16,21-1 0,-42 1 15,21 21-15,1 0 0,-22 21 32,0 1-32,0-1 15,0 0-15,21 0 0,-21 0 16,21 0-16,0-21 0,-21 22 16,21-1-16,22 0 0,-22-21 0,21 21 15,-21-21-15,22 0 0,-1 0 16,-21 0-16,21 0 0,-20 0 0,20-21 15,-21 0-15,0 21 0,0-21 16,1-1-16,-1-20 0,0 21 0,0 0 16,0-22-16,-21 22 0,0 0 15,21 0-15,-21 0 0,0 42 32,0 0-17,0 0-15,0 0 0,0 1 0,0-1 16,0 0-16,0 0 15,0 0-15,0 0 16,22-21 0,-1 0-1,0-21-15,-21 0 16,21 21-16,-21-21 0,0 0 0,0 0 16</inkml:trace>
  <inkml:trace contextRef="#ctx0" brushRef="#br0" timeOffset="30932.3">24405 4995 0,'0'0'16,"-21"0"-16,-64 0 15,64 0-15,0 0 16,21 22 0,0-1-16,21 0 15,0-21-15,0 0 16,1 0-16,-1 0 0</inkml:trace>
  <inkml:trace contextRef="#ctx0" brushRef="#br0" timeOffset="31192.15">24913 4995 0,'0'0'16,"0"-21"-16,-21 21 15,21 21-15,-21 1 16,21-1-16,-21 21 0,-1 0 15,1-20-15,21 20 0,-21 0 0,21 1 16,-21-22-16,21 21 0,0-21 16,-21 43-16,0-43 0,21 0 15,0 0-15,-22 0 16,22 1-16,0-1 16,22-21-1,-1 0-15,0-21 0,21 21 16,1 0-16,-1-22 0,21 22 0,-20 0 15</inkml:trace>
  <inkml:trace contextRef="#ctx0" brushRef="#br0" timeOffset="31745.03">25548 5419 0,'0'0'0,"21"-21"0,0 21 0,-21-22 16,0 1-16,0 0 15,0 0-15,0 0 0,0 0 16,-21-1-16,0 22 0,0 0 15,0-21-15,0 21 0,-1 0 16,1 0-16,0 0 0,-21 0 0,21 21 16,-22-21-16,22 22 0,-21-1 15,21 0-15,-22 0 0,22 0 0,0 0 16,0 22-16,21-22 0,0 0 16,0 21-16,0-20 0,0-1 0,0 21 15,21-21-15,21 0 0,-21 1 16,1-1-16,-1-21 0,21 21 15,-21-21-15,22 0 0,-22 0 0,0 0 16,21 0-16,-21-21 0,1 0 16,-1-1-16,21 1 0,-21 0 0,0-21 15,1 21-15,-1-22 0,21 1 16,-21 0-16,0-1 0,1 1 0,-1-22 16,0 22-16,0-21 0,21 20 15,-20-20-15,-22 20 0,21 1 0,0 0 16,-21 21-16,21-1 0,-21 1 15,-21 42 1,0 1-16,0-1 0,-1 21 16,1 22-16,0-22 0,21 0 0,-21 22 15,21-22-15,-21 0 16,21 22-16,0-22 0,0-21 0,0 22 16,0-1-16,21 0 0,21-20 15,-21 20-15,22-21 0,-22 0 0,21 0 16,1-21-16,-1 0 0,-21 0 0,21 0 15,1 0-15,-1 0 0,22 0 16,-22 0-16,0-21 0,1 0 0,-1 21 16,-21-21-16,0 0 0,0 0 15,1-1-15,-22 1 0</inkml:trace>
  <inkml:trace contextRef="#ctx0" brushRef="#br0" timeOffset="32740.2">1270 7980 0,'0'0'16,"0"-21"-16,21-22 0,-21 22 0,21 0 16,-21 0-16,0 0 0,21 0 15,-21-1-15,0 1 0,22 21 0,-22 21 31,0 1-31,0-1 0,-22 21 0,1 0 16,0 22-16,0-1 0,-21 1 16,20 21-16,-20-22 0,0 22 15,-1-22-15,1 22 0,0 0 16,-22-22-16,22 22 0,0-22 16,-1 1-16,22-22 0,-21 22 0,21-22 15,-1-21-15,22 0 0,0 22 16,-21-22-16,21-42 31,21-1-31,-21 1 16,0 0-16,22 0 0,-1-21 15,0 20-15</inkml:trace>
  <inkml:trace contextRef="#ctx0" brushRef="#br0" timeOffset="33287.96">1376 8573 0,'0'21'15,"0"0"-15,0 0 16,-21-21-16,21 21 0,0 0 16,-22 1-16,22-1 0,0 0 15,0 0 1,22-21-1,-1 0 1,0 0-16,-21-21 16,21 0-16,0 0 0,-21-1 15,0 1-15,0 0 16,0 0-16,0 0 16,-21 21-16,0 0 15,0 0-15,0 0 0,-1 21 16,1-21-16,21 21 0,-21 0 15,21 0-15,-21 1 0,21-1 16,0 0-16,0 0 16,21-21-16,0 0 15,22 0-15,-22 0 0,0-21 16,0 21-16,0-21 0,0 0 16,1 21-16,-1-22 0,-21 1 15,0 0-15,0 0 16,-21 21-16,-1 0 15,1 0-15,0 0 0,0 0 0,0 0 16,0 0-16,-1 0 16,1 21-16,21 0 15,0 0-15,0 1 16,21-22 0,1 0-16,-1 0 0,0 0 0,0 0 15,21 0-15</inkml:trace>
  <inkml:trace contextRef="#ctx0" brushRef="#br0" timeOffset="33652.83">2117 8636 0,'0'21'15,"-22"-21"-15,1 21 0,0 1 16,0-1-16,21 0 31,21-21 0,0 0-31,0-21 0,1 21 16,-1-21-16,-21-1 16,0 1-16,0 0 0,0 0 15,-21 21 1,-1 0-16,1 0 0,0 0 15,0 0-15,0 21 16,21 0-16,-21-21 0,21 21 16,0 1-1,21-22 1,0 0-16,21 0 16,-21 0-16,22 0 0,-22-22 0</inkml:trace>
  <inkml:trace contextRef="#ctx0" brushRef="#br0" timeOffset="34029.01">3408 8551 0,'0'0'16,"-21"0"-16,-43 0 15,85 0 1,0 0-16,22 0 16,-22 0-16,42 0 0,-20 0 15,20 0-15,1 0 0,20 0 0,-20 0 16,-1 0-16,22 0 0,-21 0 15,-1 0-15,1 0 0,-1 0 16,1 0-16,-1 0 0,1 0 0,-1 0 16,-21 0-16,1-21 0,-1 21 15,-21 0-15,0 0 0,-21-21 16,-21 21 0,0-21-16,0 21 0</inkml:trace>
  <inkml:trace contextRef="#ctx0" brushRef="#br0" timeOffset="34314.4">4360 8340 0,'0'0'15,"-21"0"-15,42 21 47,22 0-47,-22-21 16,21 0-16,0 21 0,1-21 0,-1 21 15,-21 1-15,0-22 0,22 21 16,-43 0-16,21 0 0,-21 0 16,0 0-16,-21 1 0,0-1 0,-1 0 15,-20 0-15,0 21 0,-1-20 16,1-1-16,-21 0 0,20 0 0,22 0 16,-21 0-16,21 1 0,-22-1 15,22-21-15,0 0 16</inkml:trace>
  <inkml:trace contextRef="#ctx0" brushRef="#br0" timeOffset="34837.07">6202 8107 0,'0'0'15,"0"-21"-15,0-22 0,-43-84 32,1 127-17,21 0-15,0 0 0,-22 0 0,22 22 16,-21-1-16,21 21 0,-22 0 15,1 1-15,21-1 0,-21 22 0,20-22 16,1 21-16,0 1 0,0-22 16,21 1-16,0-1 0,0 0 0,0 1 15,0-1-15,0-21 0,21 0 0,0 0 16,22 1-16,-22-1 0,21 0 16,0-21-16,1 0 0,-1 0 0,22 0 15,-22-21-15,0 0 16,22-1-16,-22 1 0,0 0 0,22 0 15,-22 0-15,1-22 0,-1 22 0,0-21 16,1 21-16</inkml:trace>
  <inkml:trace contextRef="#ctx0" brushRef="#br0" timeOffset="35645.06">5609 7853 0,'0'0'0,"-21"0"0,0 0 16,21-21 0,21 21-16,21 0 0,1-21 15,-1 21-15,0 0 0,1-22 0,20 22 16,1-21-16,-1 21 0,1 0 0,-1-21 15,22 21-15,-43 0 0,22 0 16,-1 0-16,-21 0 0,1 0 0,-1 0 16,-21 0-16,-42 0 31,0 0-31,-21 21 0,20-21 0,-20 0 16,21 0-16</inkml:trace>
  <inkml:trace contextRef="#ctx0" brushRef="#br0" timeOffset="35954.06">6054 7789 0,'0'22'31,"0"-1"-15,-22 0-16,22 21 15,-21 1-15,21-1 0,-21 0 0,0 22 16,21-1-16,-21 1 0,0-22 0,-1 22 15,22-1-15,-21 1 0,0-22 16,0 0-16,0 22 0,0-22 0,21 0 16,0 1-16,-22-22 0,22 21 15,0-21-15,-21 1 0,21-1 0,21-42 47,1-1-47,-22 1 0,21 0 16,0 0-16,0 0 0,0 0 15,0-1-15,1 1 0,-1 0 16</inkml:trace>
  <inkml:trace contextRef="#ctx0" brushRef="#br0" timeOffset="36361.01">6350 8509 0,'-21'-42'31,"21"21"-31,0-1 0,21 1 16,-21 0-16,21 0 15,21 21-15,-20 0 0,-1-21 16,21 21-16,0 0 0,-20 0 0,20 21 16,0 0-16,1-21 0,-1 21 15,-21 22-15,0-22 0,22 0 0,-22 0 16,-21 21-16,0-20 0,0-1 0,0 21 15,0-21-15,0 0 0,0 1 16,-21-1-16,-1 0 0,1-21 16,0 0-1,21-21-15,0 0 16,0-1-16,0 1 0,0 0 0,0 0 16,21-21-16,0 20 0,-21-20 15,22 21-15,-1-21 0,0 20 16,-21-20-16,21 21 0,0 0 15,0 0-15,1-1 0,-1 1 0,21 21 16,-21 0-16,0 0 0,1 0 0,-1 0 16,21 0-16,-21 0 0,0 21 15</inkml:trace>
  <inkml:trace contextRef="#ctx0" brushRef="#br0" timeOffset="36877.05">7683 8551 0,'0'0'15,"22"0"-15,-1 0 0,0 0 0,0-21 16,0 0-16,0 21 0,1-21 16,-22 0-16,21 0 0,-21-22 15,0 22-15,0-21 0,0 21 0,0-22 16,0 22-16,-21-21 0,-1 21 0,1-1 16,0 1-16,-21 0 0,21 21 15,-22 0-15,1 0 0,0 21 0,-1 0 16,22 1-16,-21-1 0,21 21 15,-22 0-15,22-20 0,-21 20 0,21 0 16,-1 1-16,1-1 0,0 0 0,21-21 16,0 22-16,0-22 0,0 21 15,0-21-15,0 1 0,21-1 0,0-21 16,1 0-16,-1 0 0,21 0 16,-21 0-16,22 0 0,-1 0 15,0-21-15,1-1 0,-1 1 0,0 0 16,1 0-16,-22 0 0,21 0 15,-21-22-15,0 22 0,1-21 0,-1-1 16,-21 22-16,0-21 0,0 21 0,0-22 16,0 22-16,-21 42 31,21 1-31,-22-1 0,22 21 16,0-21-16,-21 0 0,21 22 15,0-22-15,-21 0 0,21 21 0,0-20 16,0-1-16,0 0 0,0 0 15,0 0-15,21 0 0,0-21 0,1 0 16,-1 0-16,21 0 0,-21 0 0,0 0 16,22 0-16,-22 0 0,0 0 15,21-21-15,-20 0 0,-1 0 0,0 21 16</inkml:trace>
  <inkml:trace contextRef="#ctx0" brushRef="#br0" timeOffset="37208.87">8170 8403 0,'0'0'0,"0"-21"0,0 0 16,0 0-16,0 0 0,0-1 15,21 22-15,-21-21 16,22 21-16,-1-21 0,0 21 16,0 0-16,0 0 0,0 0 15,22 21-15,-1 0 16,-42 22-16,21-22 0,0 0 0,1 0 16,-22 22-16,0-22 0,0 0 15,0 0-15,0 21 0,0-20 0,0-1 16,0 0-16,-22-21 0,22 21 0,-21-21 15,21-21 17,0 0-32,0 0 15,0-1-15,21 1 0,-21 0 16,22 0-16,-1-21 0,0 20 0,-21-20 16,21 21-16,0-21 0,-21 20 15,21 1-15,1 0 0,-22 0 0,21 21 16,0-21-16,0 21 15,0 0-15,0 0 0,1 0 16</inkml:trace>
  <inkml:trace contextRef="#ctx0" brushRef="#br0" timeOffset="37548.83">8848 8530 0,'0'0'16,"-22"0"-16,22 21 0,22-21 31,-1 0-31,0-21 0,0 0 0,0 0 16,0 21-16,22-21 0,-22 0 15,21-1-15,-21 1 0,1-21 0,-1 21 16,0 0-16,0-1 0,-21 1 0,0 0 16,-21 21-1,0 0-15,0 0 0,-22 0 16,22 21-16,0 22 0,-21-22 15,20 0-15,1 0 0,0 21 16,0-20-16,0-1 0,21 21 0,-21-21 16,21 0-16,0 1 0,0-1 15,0 0-15,0 0 0,21-21 0,0 21 16,0-21-16,21 0 0,-20 0 0,-1 0 16,21 0-16,-21 0 0,22 0 15,-22 0-15,21-21 0,-21 21 0,22-21 16</inkml:trace>
  <inkml:trace contextRef="#ctx0" brushRef="#br0" timeOffset="37912.76">9419 8297 0,'0'0'15,"0"-21"-15,0-42 16,0 42 0,21 21-16,0-22 0,1 22 0,-1-21 15,0 21-15,21 0 0,1 0 16,-22 0-16,21 0 0,0 0 0,1 0 15,-22 21-15,21 1 0,-21-1 0,1 21 16,-1-21-16,-21 22 0,0-22 16,0 0-16,0 21 0,0-21 0,-21 1 15,-1 20-15,1-21 0,0 0 0,-21 0 16,21-21-16,-1 22 0,1-22 16,0 21-16,0-21 0,0 0 15,21-21 1,0-1-16,0 1 0,21 0 15,0 0-15,0 0 0,0 0 16,1-22-16,-1 22 0,0 0 16,0 0-16,0-22 0,0 22 0,1 0 15,-1 0-15,0 0 0,0 21 0,0-21 16,22 21-16,-22 0 0,0-22 16,0 22-16,21-21 0,1 21 15,-22 0-15</inkml:trace>
  <inkml:trace contextRef="#ctx0" brushRef="#br0" timeOffset="38301.05">10774 8213 0,'-21'0'16,"21"-21"-16,-22 21 0,1 0 16,0 0-16,0 0 0,0 0 15,0 0-15,-1 0 0,1 0 16,0 0-16,0 21 0,0-21 15,0 21-15,21 0 0,0 0 0,0 0 16,0 1-16,0-1 16,0 0-16,21 0 0,0 0 0,0-21 15,21 21-15,-20-21 0,-1 22 16,21-1-16,-21-21 0,0 21 16,22-21-16,-22 21 0,0-21 0,-21 21 15,0 0-15,0 1 16,0-1-16,-21-21 15,-21 21-15,20-21 0,-20 0 0,21 0 16,-21 21-16,-1-21 0,1 0 0,0 0 16,20 0-16,-20 0 0,0 0 15,21 0-15,-1 0 0,1 0 0,0 0 16,21-21-16,0 0 16,21 21-1,0-21-15,22 21 0,-22-22 0,0 1 0,21 21 16</inkml:trace>
  <inkml:trace contextRef="#ctx0" brushRef="#br0" timeOffset="38533.01">11239 8276 0,'0'0'16,"22"43"-1,-22-22-15,0 0 0,0 0 16,0 0-16,0 0 15,0 1-15,0-1 0,0 0 0,-22-21 0,22 21 16,0 0-16,0 0 0,-21-21 16,21 22-16,21-22 31,-21-22-15,22 22-16,-22-21 0,21 0 15</inkml:trace>
  <inkml:trace contextRef="#ctx0" brushRef="#br0" timeOffset="38692.49">11218 8086 0,'-21'-21'16,"42"42"-16,-63-64 0,42 22 0,-21 21 0,0 0 15,-1 0-15,1 0 16,21 21 0,0 1-16,0-1 15,21-21-15,1 21 0,-1 0 16,0-21-16,0 21 0,0-21 0,0 0 15,22 21-15</inkml:trace>
  <inkml:trace contextRef="#ctx0" brushRef="#br0" timeOffset="39153.01">11790 8340 0,'0'0'0,"-21"21"31,21 0-31,0 0 0,0 0 16,0 1-16,0-1 16,0 0-16,0 0 0,0 0 15,0 0-15,0 1 0,0-1 16,-22-21-16,22 21 16,-21-21-1,0 0-15,21-21 16,0 0-16,0-1 0,0 1 15,0 0-15,0 0 0,0 0 16,0 0-16,21-22 0,0 1 0,22 21 16,-22-22-16,21 1 0,1 0 15,-1 21-15,21-22 0,-20 22 0,63 21 16,-43 0-16,-21 0 16,1 0-16,-22 21 0,21 0 0,-21 22 15,-21-22-15,0 0 0,0 21 0,0-20 16,0 20-16,0-21 0,0 21 15,-21-20-15,0-1 0,0 0 0,-21 0 16,20 0-16,1 0 0,0 1 16,0-1-16,42-21 31,0 0-31,0 0 0,1 0 16,20 0-16,0-21 0,1-1 0</inkml:trace>
  <inkml:trace contextRef="#ctx0" brushRef="#br0" timeOffset="39820.92">12954 8297 0,'0'0'0,"0"-21"0,0 0 16,0 0-16,0 0 0,-21 0 15,0 21-15,-22 0 0,22 0 0,0 0 16,0 0-16,-22 0 0,22 21 0,-21-21 16,21 21-16,-22 21 0,22-21 15,-21 1-15,21-1 0,0 21 16,-1-21-16,22 0 0,-21 1 0,21-1 15,0 0-15,0 0 0,21 0 16,1-21-16,-1 21 0,0-21 0,0 0 16,21 0-16,-20 0 0,-1 0 15,0 0-15,21 0 0,-21 0 0,1-21 16,-22 0-16,21 21 0,0-21 0,0 0 16,-21 0-16,0-1 0,21 1 15,0 0-15,-21 0 0,0 0 16,0 0-16,22-1 0,-22 44 47,0-1-47,0 21 15,0-21-15,-22 0 0,1 22 16,21-22-16,-21 21 0,21 1 0,0 20 16,-21-21-16,21 22 0,0-1 15,0 22-15,0-21 0,0 20 0,0 1 16,0-22-16,0 22 0,0 21 0,0-21 15,0 20-15,0-20 0,0 21 0,0-21 16,0 20-16,0-20 0,0 0 16,0 21-16,0-22 0,0 1 0,-21 21 15,0-22-15,-1-20 0,-20-1 0,21 1 16,0-1-16,-22-20 0,1-1 16,0-21-16,21 22 0,-22-43 15,1 0-15,0 0 0,20 0 0,-20-22 16,21 1-16,0 0 0,0-21 0,-1-1 15,1 1-15,0-21 0,21-22 16,0 21-16,0-20 0,0-1 0,0 0 16,0 1-16,0-22 0,21 21 0,0-21 15,-21 1-15,22 20 0,-1 0 16,0 1-16,-21 20 0,21 1 0,0 20 16,0-20-16,1 20 0,-1 1 0,21 21 15,-21-21-15,0 20 16,1-20-16,-1 21 0,0-21 0,0 20 15,-21-20-15,21 21 0</inkml:trace>
  <inkml:trace contextRef="#ctx0" brushRef="#br0" timeOffset="40769.05">14647 7959 0,'0'0'15,"0"-21"-15,21-64 16,-21 64-16,0 0 16,-21-1-16,0 22 0,0 0 15,0 0-15,0 0 0,-1 0 16,-20 0-16,21 22 0,0 20 0,0-21 15,-1 21-15,22 1 0,-21-1 16,0 0-16,0 22 0,0-22 0,21 1 16,0-1-16,0 0 0,0 1 0,0-1 15,0 0-15,0-21 0,0 1 16,21-1-16,0 0 0,21 0 0,-20-21 16,20 0-16,0 0 0,1 0 0,-22 0 15,21 0-15,22 0 16,-22-21-16,0 0 0,1 0 0,-1-22 15,0 22-15,1-21 0,-1-1 16,0-20-16,1 21 0,-22-22 0,0 22 16,0-22-16,0 1 0,-21 20 0,0 1 15,0 0-15,0 21 0,0-22 16,0 22-16,0 0 0,-21 21 16,0 0-16,21 21 15,0 0-15,-21 0 0,21 1 0,-21 20 16,21 0-16,-22 1 0,22-1 15,0 0-15,0 22 0,0-22 0,-21 0 16,21 1-16,0-1 0,0 0 16,-21-20-16,21 20 0,0-21 15,0 0-15,0 0 0,0 1 0,0-44 47,0 1-47,0 0 0,21 0 0,0 0 16,-21-22-16,22 1 0,-1 0 0,0 21 15,21-22-15,-21 1 0,22 0 16,-22 20-16,21-20 0,1 21 0,-1 21 16,-21 0-16,21 0 0,-20 0 15,-1 0-15,0 21 0,0 0 16,-21 0-16,21 1 0,-21 20 16,0-21-16,0 21 0,0 1 0,0-22 15,0 21-15,0 1 0,0-22 0,-21 0 16,21 21-16,0-21 0,0 1 15,0-1-15,0 0 0,21-21 16,0 0 0,1-21-16,-1 0 15,0-1-15,0 1 0,21 0 0,-20 0 16,-1-21-16,0-1 0,0 22 16</inkml:trace>
  <inkml:trace contextRef="#ctx0" brushRef="#br0" timeOffset="40969.33">15917 8001 0,'0'0'0,"21"0"0,-21-21 15,0 42 17,0 0-32,0 0 0,0 1 0,0-1 15,0 0-15,0 21 0,-21-21 16,21 22-16,-21-22 0,21 0 0,0 21 16,0-20-16,0-1 0,-21 0 0,21 0 15,0 0 1,0-42-1,21 0-15,0 0 16,-21 0-16,21-1 0,1-20 16</inkml:trace>
  <inkml:trace contextRef="#ctx0" brushRef="#br0" timeOffset="41300.43">16023 7726 0,'0'0'0,"-21"-21"0,0 0 15,0 21-15,-1 0 16,1 0-16,0 0 0,21 21 0,-21-21 15,21 21-15,-21 0 0,21 0 16,0 0-16,0 1 0,0-1 16,21-21-16,0 21 0,0-21 0,0 0 15,1 0-15,-1 0 16,21 0-16,-21 0 0,0 0 0,1 0 16,-1-21-16,0 0 0,0 21 0,-21-22 15,0 1-15,0 0 0,0 0 16,0-21-16,0 20 0,-21 1 15,0 0-15,0 0 0,-1 0 0,1 21 16,-21 0-16,21 0 0,0 0 0,-1 0 16,1 21-16,0 0 15,21 0-15,-21 22 0,21-22 0,0 0 16,0 0-16,0 21 0,0-20 0,0-1 16,0 0-16,21 0 0,0-21 15,0 21-15,22-21 0,-22 0 16,21 0-16</inkml:trace>
  <inkml:trace contextRef="#ctx0" brushRef="#br0" timeOffset="41565.06">16827 7599 0,'0'0'0,"0"-21"0,-21 21 31,0 21-31,0 0 0,21 0 16,-21 0-16,0 1 0,21 20 0,0-21 15,-22 21-15,1 1 16,21-1-16,-21 0 0,21 22 0,0-22 16,-21 1-16,21-1 0,-21 0 0,21 1 15,0-1-15,-21 0 0,21-21 16,-22 22-16,22-22 0,0 0 0,0 0 16,0 0-16,22-21 15,-1 0-15,0 0 0,0 0 16,21 0-16,1 0 0,-1-21 0,0 0 15</inkml:trace>
  <inkml:trace contextRef="#ctx0" brushRef="#br0" timeOffset="42064.59">17505 8192 0,'0'0'0,"0"-22"0,42-62 31,-42 63-31,0-1 0,0-20 0,0 21 16,0 0-16,0 0 0,-42-1 0,21 1 15,-1 21-15,1 0 0,-21 0 16,21 0-16,-22 0 0,22 0 0,-21 21 16,0 1-16,20-1 0,-20 0 15,21 21-15,-21 1 0,20-1 0,1-21 16,0 21-16,0 1 0,21-1 0,0-21 16,0 22-16,0-22 15,0 21-15,21-21 0,0-21 0,0 21 16,22 1-16,-22-22 0,21 0 0,1 0 15,-1 0-15,0 0 0,1-22 16,-1 1-16,0 0 0,1 0 0,-1 0 16,0-22-16,1 1 0,-22 0 15,21-22-15,-21 1 0,0 20 0,22-20 16,-43-1-16,21 1 0,-21 21 0,0-22 16,0 22-16,0-1 0,0 22 15,0 0-15,0 0 0,-21 21 16,0 0-16,21 21 0,-22 0 15,1 0-15,21 22 0,-21-22 16,21 21-16,0 22 0,0-22 0,0 22 16,0-22-16,0 21 0,0 1 15,0-22-15,21 22 0,0-22 0,-21 0 16,22-20-16,-1 20 0,0-21 16,0 0-16,0 0 0,0-21 0,1 0 15,-1 0-15,0 0 0,21 0 0,-21 0 16,22-21-16,-1 0 0,0 0 15</inkml:trace>
  <inkml:trace contextRef="#ctx0" brushRef="#br0" timeOffset="42353.05">19346 7578 0,'0'0'0,"0"-21"0,0-1 31,0 44-15,0-1-16,0 0 0,-21 21 16,21-21-16,-21 22 0,21-1 0,-21 0 15,21 1-15,0-1 0,0 22 0,-21-22 16,21 21-16,0-20 0,-22-1 16,22 0-16,0-20 0,0 20 0,0-21 15,0 0-15,0 0 0,0 1 16,0-44 15,0 1-31,0 0 16,0 0-16,0 0 0</inkml:trace>
  <inkml:trace contextRef="#ctx0" brushRef="#br0" timeOffset="42804.57">19029 7980 0,'0'0'0,"-21"0"0,42 0 46,0 0-46,0 0 0,21 0 16,1 0-16,-1 0 0,0 0 16,1-21-16,-1 21 0,22 0 0,-22 0 15,0-21-15,22 21 0,-22 0 16,0 0-16,1-22 0,-22 22 0,0 0 16,0 0-16,-42 0 31,0 0-31,0 22 0,0-1 0,-22 0 15,22 21-15,0-21 0,0 22 16,0-22-16,-1 21 0,22 1 0,0-22 16,0 21-16,0-21 15,0 0-15,0 1 0,0-1 0,22 0 16,20 0-16,-21-21 0,0 0 0,22 0 16,-1 0-16,0 0 0,1 0 15,-1 0-15,0-21 0,1 0 0,-1 0 16,0-1-16,-21-20 0,22 0 15,-22-1-15,0 1 0,0 0 0,-21-1 16,0 1-16,0 0 0,0-1 0,-21 22 16,0 0-16,0 21 0,-22 0 15,1-21-15,0 21 0,-1 0 0,1 0 16,0 0-16,-1 21 0,1-21 16,0 0-16,21 21 0,-1-21 0,1 0 15,21 21-15</inkml:trace>
  <inkml:trace contextRef="#ctx0" brushRef="#br0" timeOffset="43260.31">21611 7662 0,'0'0'0,"0"-21"0,21-63 32,-21 62-32,0 1 0,0 0 0,0 42 31,0 0-31,0 1 0,0 20 16,0-21-16,-21 21 0,0 1 0,0-1 15,0 0-15,-1 1 0,1 20 16,0-20-16,0-1 0,0 0 0,0 1 15,-1-1-15,22-21 0,0 21 16,-21-20-16,21-1 0,0 0 0,0 0 16,0-42-1,0 0 1,21 0-16</inkml:trace>
  <inkml:trace contextRef="#ctx0" brushRef="#br0" timeOffset="43581.14">21399 7747 0,'0'0'0,"-21"-21"0,-21-127 32,42 127-32,0-1 0,0 1 0,0 0 15,0 0-15,21 21 0,0-21 16,0 0-16,22-1 0,-22 1 0,42 21 16,-20 0-16,-1 0 0,22 0 15,-22 0-15,21 0 0,-20 21 0,-1 22 16,0-22-16,-20 21 15,-1 1-15,-21-22 0,0 21 0,0 0 16,-21 1-16,-1-22 0,-20 21 16,0-21-16,-1 1 0,1 20 0,0-21 15,-22-21-15,22 21 0,0 0 0,-1-21 16,22 0-16,0 0 0,0 22 16,0-22-16,-1 0 0,44 0 31,-1 0-31,0 0 15,21 0-15,-21-22 0,1 22 16</inkml:trace>
  <inkml:trace contextRef="#ctx0" brushRef="#br0" timeOffset="44056.75">22098 7895 0,'0'0'0,"21"0"0,21 0 0,-20-21 0,-1 0 15,0 21-15,0-21 0,0 21 16,0-21-16,-21-1 0,0 1 15,0 0-15,0 0 0,-21 21 16,0 0-16,0 0 16,0 0-16,0 0 0,-1 21 15,1 0-15,-21 0 0,21 1 16,0-1-16,-1 0 0,1 0 0,0 21 16,0-20-16,0 20 0,0-21 15,21 0-15,0 22 0,0-22 16,0 0-16,0 0 0,0 0 15,21-21-15,0 0 16,0 0-16,21 0 0,-20 0 0,-1 0 16,21-21-16,-21 0 0,22 0 15,-22 0-15,0-22 0,21 22 0,-21 0 16,1-21-16,-22 20 0,21 1 16,-21 0-16,21 0 0,-42 42 31,0-21-16,21 21-15,-22 0 0,22 1 0,0 20 16,-21-21-16,21 0 16,0 0-16,0 1 0,0 20 0,0-21 15,0 0-15,0 0 16,0 1-16,21-22 0,1 0 0,-1 21 16,0-21-16,21 0 0,-21 0 0,22 0 15,-22 0-15,21-21 0,-21-1 16,22 1-16,-1 0 0</inkml:trace>
  <inkml:trace contextRef="#ctx0" brushRef="#br0" timeOffset="44437.03">22754 7916 0,'0'0'0,"0"-21"0,0 0 0,0 0 15,-21 21-15,21-21 16,0 0-16,0-1 0,0 1 16,21 0-1,21 0-15,-20 21 0,20 0 0,0-21 16,-21 21-16,22 0 0,-1 0 0,-21 0 15,22 0-15,-22 0 0,0 21 16,0 0-16,-21 0 0,0 0 16,0 1-16,0-1 0,0 0 15,0 0-15,0 21 0,0-20 0,0-1 16,0 0-16,-21 0 0,0 0 16,21 0-16,-21 1 0,21-1 15,-22-21 1,22-21-1,0-1-15,0 1 0,0 0 16,0 0-16,22 0 0,-22 0 16,21-1-16,0-20 0,-21 21 0,21 0 15,0-22-15,0 22 0,-21 0 16,22 0-16,-1 21 0,0-21 0,-21 0 16,21 21-16,0 0 0,0 0 15,1 0-15,-1 0 16,0 0-16,0 0 0</inkml:trace>
  <inkml:trace contextRef="#ctx0" brushRef="#br0" timeOffset="45480.2">23453 7874 0,'0'0'0,"-22"42"32,44-63-17,20 21 1,-21-21-16,0 0 0,22 21 15,-22-21-15,0 0 0,21-1 0,-21 1 16,1 0-16,-1 0 0,-21 0 0,0 0 16,0-1-16,-43 22 15,22 0-15,0 0 16,0 0-16,-21 0 0,-1 0 16,22 22-16,0-1 0,-21 0 0,20 0 15,1 0-15,0 0 0,0 1 0,21-1 16,0 0-16,0 0 0,0 21 15,0-20-15,0-1 0,0 0 0,21 0 16,0 0-16,22 0 0,-22 1 16,21-22-16,-21 0 0,22 21 0,20-21 15,-21 0-15,1 0 0,-1 0 16,22-21-16,-22 21 0,0-22 0,1 1 16,-1-21-16,-21 21 0,21 0 15,1-22-15,-22 1 0,0 0 16,0 20-16,22-20 0,-43 0 0,21 21 15,-21-1-15,21 1 0,-21 0 16,-21 21 0,0 21-16,-1 0 15,22 1-15,-21-1 0,0 0 0,21 0 16,0 0-16,-21 0 0,21 22 16,-21-22-16,21 0 0,-21 0 0,21 0 15,0 1-15,0-1 0,0 0 16,-22-21-16,22 21 0,0-42 31,0 0-15,0 0-16,22 21 0,-1-22 0,-21 1 15,21-21-15,0 21 0,0 0 16,0-22-16,22 22 0,-22-21 0,0 21 16,0-22-16,22 22 0,-22 0 15,0 21-15,0-21 0,0 21 0,0 0 16,1 0-16,-22 21 15,0 0-15,0 0 0,0 0 16,0 1-16,0-1 0,0 0 0,0 0 16,0 0-16,0 0 0,0 22 15,0-22-15,0 0 0,0 0 0,21 0 16,0 1-16,0-1 0,0 0 16,22-21-16,-22 0 15,0 0-15,21 0 0,-21 0 0,22 0 16,-1 0-16,0-21 0,-20 0 15,20-1-15,-21 1 0,21 0 0,-20-21 16,20 21-16,-21-22 0,21 1 16,-20-22-16,20 22 0,-21-21 0,0-22 15,0 21-15,1 1 0,-22 21 16,0-22-16,0 22 0,21 21 0,-21-1 16,0 1-16,0 0 0,-21 42 31,-1 0-31,22 22 0,-21-1 0,0 0 15,21 1-15,-21 20 0,0-20 16,21-1-16,0 21 0,-21-20 0,-1 20 16,22-20-16,-21-1 0,21 0 15,0-21-15,0 22 0,0-22 0,0 21 16,0-21-16,0 1 0,21-1 16,1 0-16,-1-21 0,0 0 0,0 0 15,0 0-15,0 0 0,1 0 16,-1-21-16,21 0 0,-21-1 0,0 1 15,1 0-15,-1 0 16,-21 0-16,0 0 0,0-1 16,21 1-16,-21 0 0</inkml:trace>
  <inkml:trace contextRef="#ctx0" brushRef="#br0" timeOffset="45748.75">25019 7451 0,'0'0'0,"-21"0"0,-22 21 16,65 0 15,-1-21-31,21 0 0,-21 0 0,22 0 16,-1 0-16,-21 0 0,21 0 16,1 0-16,-22 0 0,21 0 0,-21 0 15,1 0-15,-1-21 0,0 21 16,0 0-16,0 0 15,-21-21 1</inkml:trace>
  <inkml:trace contextRef="#ctx0" brushRef="#br0" timeOffset="45997.1">26416 7895 0,'-21'0'93,"0"0"-93,-1 0 0</inkml:trace>
  <inkml:trace contextRef="#ctx0" brushRef="#br1" timeOffset="170872.41">4276 10308 0,'0'0'0,"0"-21"16,0 0-16,0 0 16,-22 0-16,22 42 31,0 0-31,0 21 16,0 1-16,0 20 0,0-21 15,0 22-15,0-1 0,0 1 16,0-1-16,22 1 0,-22-1 0,0 1 15,0-22-15,0 1 0,0 20 16,0-42-16,0 22 0,0-22 0,0 0 16,0-42-1,21 0-15</inkml:trace>
  <inkml:trace contextRef="#ctx0" brushRef="#br1" timeOffset="171124.9">4254 10435 0,'0'0'0,"0"-42"0,-21 0 16,21-1-16,0 22 0,0 0 0,0 0 16,21 42-1,1 0-15,20 21 0,0 1 16,1-1-16,-1 22 0,0-22 0,22 21 16,-22-20-16,0 20 0,1-20 15,-1-1-15,0 0 0,-20 1 0,-1-22 16,21 21-16,-42-21 0,21 0 15,0 1-15,1-1 0,-1-42 32,-21-1-32,21 1 15,-21-21-15,0 21 0,0-22 16</inkml:trace>
  <inkml:trace contextRef="#ctx0" brushRef="#br1" timeOffset="171341.1">4995 10287 0,'0'0'0,"0"-42"0,0 21 0,0-22 15,0 22-15,0 42 16,0 0-16,0 22 16,-21-1-16,21 0 0,-21 22 15,0-1-15,21 1 0,-21-1 0,-1 1 16,1-22-16,0 22 0,0-1 16,0-20-16,0-1 0,21 0 15,0-21-15,0 1 0,0-1 0,0 0 16,0 0-16,21-21 0,0 0 15,0 0-15,0 0 0,0 0 0,22-21 16,-22 0-16,0 0 0,21-1 0</inkml:trace>
  <inkml:trace contextRef="#ctx0" brushRef="#br1" timeOffset="171709.12">5355 10583 0,'0'0'15,"21"0"-15,-21 22 16,-21-1-16,0 0 0,0 0 15,0 21-15,21-20 0,-22 20 16,1 0-16,0-21 0,0 22 0,21-22 16,-21 21-16,21-21 0,0 1 15,0-1-15,0 0 0,0 0 0,0 0 16,21-21-16,0 0 0,0 0 0,22 0 16,-22 0-16,21 0 0,0-21 15,1 0-15,-1 0 0,0 0 0,1-1 16,-1-20-16,-21 21 0,22-21 15,-22-1-15,-21 22 0,0-21 0,0-1 16,0 1-16,-21 21 0,-22-21 0,22-1 16,-21 22-16,-22 0 0,22 21 15,0 0-15,-1 0 0,1 0 16,0 21-16,-1-21 0,1 42 16,21-20-16,0-1 0,-1 21 0,22-21 15,0 0-15,0 22 0,0-22 0,0 0 16,22 0-16,-1 0 0,0-21 15,0 0-15,21 0 0,1 0 0,-22 0 16,42 0-16</inkml:trace>
  <inkml:trace contextRef="#ctx0" brushRef="#br1" timeOffset="171960.79">6159 10329 0,'0'0'0,"22"-42"0,-22 21 0,0 0 16,0 0-16,0 42 31,0 21-31,-22-21 0,22 43 0,0-22 16,-21 22-16,21-22 0,0 21 15,-21-20-15,21 20 0,0-20 0,0-1 16,-21 0-16,21 1 0,0-22 0,0 0 16,0 0-16,0 0 0,0 0 15,0 1-15,21-22 16,0 0-16,0-22 0,-21 1 15,22 21-15,-1-21 0,0 0 16,0-21-16</inkml:trace>
  <inkml:trace contextRef="#ctx0" brushRef="#br1" timeOffset="172312.84">6329 10668 0,'0'21'15,"21"0"1,-21 1-16,21-22 0,0 0 15,0 0-15,22 0 16,-22 0-16,21 0 0,1-22 0,-22 1 16,21 0-16,0 21 0,1-21 0,-22 0 15,21 0-15,-21-1 16,-21 1-16,0 0 0,-42 21 16,21 0-16,-21 0 15,-1 0-15,22 21 0,-21 0 16,-1 1-16,1-1 0,0 0 0,-1 21 15,22-21-15,0 22 0,0-22 16,0 21-16,21-21 0,0 1 0,0 20 16,0-21-16,0 0 0,21 0 15,21-21-15,-21 0 0,22 0 16,-1 0-16,0 0 0,22 0 0,-22 0 16,22 0-16,-1 0 0,-20-21 15,20 0-15,-21 0 0,1 0 16,-1-22-16,0 22 0,-20 0 0,-1-21 15</inkml:trace>
  <inkml:trace contextRef="#ctx0" brushRef="#br1" timeOffset="172528.76">6202 10245 0,'0'0'0,"-21"21"0,-22-21 0,43 21 16,21-21-1,1 0-15,20 0 16,-21 0-16,21 0 0,22 0 0,-1 0 16,1 0-16,21 0 0,-22-21 15,22 21-15,-22 0 0,1 0 0,-22 0 16,0 0-16,1 0 0,-64 0 16</inkml:trace>
  <inkml:trace contextRef="#ctx0" brushRef="#br1" timeOffset="172888.13">3365 11599 0,'0'0'0,"43"43"16,-1-43-16,0 0 0,22 0 16,21 0-16,-1 0 0,22 0 0,0 0 15,21 0-15,0 0 0,21 0 16,21-21-16,-20 21 0,20 0 0,0-22 16,22 1-16,-1 21 0,22-21 0,-22 21 15,1-21-15,21 21 16,-1-21-16,1 0 0,-22 21 0,1-22 15,-1 22-15,-20-21 0,-1 21 0,0 0 16,-42-21-16,0 21 0,-42 0 16,0 0-16,-22 0 0,-42 0 0,1 0 15,-44 0 1,-20 0-16,0 0 0,-22 0 0</inkml:trace>
  <inkml:trace contextRef="#ctx0" brushRef="#br1" timeOffset="175008.74">1609 12171 0,'0'0'0,"-64"42"31,64-21-31,0 22 0,0-22 16,0 21-16,21-21 0,0 1 0,1 20 15,-1-21-15,21 0 0,-21 0 16,22-21-16,-22 0 0,21 0 0,-21 0 16,22 0-16,-1 0 15,-21 0-15,21-21 0,1 0 0,-22-21 16,0 21-16,21-22 0,-42 1 15,0 21-15,0-22 0,0 1 0,0 0 16,0-1-16,0 22 0,-21 0 16,0 0-16,0 21 0,0 0 15,0 21-15,-1 0 0,1 22 16,21 20-16,0-21 0,0 22 16,0-22-16,0 22 0,-21-1 0,21 1 15,0-22-15,-21 43 0,21-22 16,0 1-16,0-22 0,-21 22 0,0-22 15,21 0-15,-22 1 16,22-1-16,0-21 0,-21 0 0,0 0 16,0-21-16,0 0 0,0 0 15,-22 0-15,22 0 0,-21-21 0,-1 0 16,1 0-16,0-21 0,-1-1 16,1 22-16,0-21 0,-1-1 15,1 1-15,0 0 0,21 21 0,-1-1 16,1 1-16,21 42 15,21 1 1,1 20-16,-1 0 0,21 1 0,-21-1 16,22 0-16,-1 1 0,-21-22 15,21 21-15,1 0 0,-1-20 0,22-1 16,-22 0-16,0 0 16,1 0-16,-1-21 0,0 0 0,1 0 15,-1 0-15,0-21 0,1 0 16,-1-21-16,0 20 0,1-20 0,-1 0 15,0-1-15,1 1 0,-22 0 16,0-1-16,0 1 0,-21 0 16,0-1-16,0 1 0,0 21 0,0 0 15,0 42 17,0 0-32,-21 21 0,21-20 0,0 20 15,0-21-15,-21 21 0,0-20 16,21 20-16,-22-21 0,1 0 0,21 0 15,0 1-15,0-1 0,0-42 32,0-1-17,21 1-15,-21 0 0,22-21 16,-1 21-16,0-22 0,0 1 0,0 21 16,0-22-16,1 22 0,-1 0 15,0 0-15,0 21 0,0 0 0,0 0 16,1 0-16,-1 21 0,0 0 15,0 0-15,0 1 0,0 20 16,-21-21-16,0 21 0,22-20 16,-1 20-16,-21-21 0,21 21 0,0-20 15,-21-1-15,21 0 0,0 0 16,1-21-16,-1 0 0,0 0 0,0 0 16,21 0-16,-20 0 0,-1-21 15,21 0-15,-21 0 0,0-22 0,22 22 16,-22-21-16,0-1 0,0 1 15,-21 0-15,0-22 0,0 22 0,0 0 16,0-1-16,0 1 0,0-22 16,0 22-16,0 21 0,0-21 0,0 20 15,0 1-15,0 0 0,-21 21 16,21 21-16,0 0 16,0 1-16,0 20 0,0-21 0,0 21 15,0 1-15,0-1 0,0 0 16,0 1-16,0-1 0,0 22 0,0-22 15,0 0-15,0 1 0,0-1 16,0-21-16,0 0 0,0 0 0,0 1 16,0-1-16,0-42 15,0-1 1,0 1-16,0-21 16,0 21-16,0 0 0,21-22 15,-21 22-15,21 0 0,-21-21 16,22 20-16,-1 1 0,0 0 0,0 0 15,0 0-15,0 21 0,1-21 16,-1 21-16,0 0 0,0 0 0,0 0 16,22 0-16,-22 21 0,0-21 15,0 21-15,21 0 0,-20 21 0,-1-20 16,-21-1-16,0 21 0,0-21 16,0 0-16,0 1 0,0 20 0,0-21 15,-21 0-15,-1 0 0,1 1 16,0-22-16,0 21 0,0-21 0,0 0 15,-1 0-15,1 0 0,0 0 16,0 0-16,0 0 0,0-21 16,-1 21-16,22-22 15,-21 22 1,21-21-16,-21 21 0,0 0 453,21-21-422,-21 21-31,21-21 16,-21 21-16</inkml:trace>
  <inkml:trace contextRef="#ctx0" brushRef="#br1" timeOffset="175817.13">3725 12869 0,'0'0'0,"21"0"16,1 0-1,-1-21 1,0 21-16,0-21 0,0 0 0,0 0 16,1 0-16,-1 21 0,0-22 15,0 1-15,0 0 0,0 0 16,-21 0-16,0 0 16,0-1-16,-21 22 15,0 0-15,0 0 16,0 22-16,-22-1 0,1 0 0,21 0 15,-21 0-15,20 22 0,1-22 0,0 21 16,0 0-16,21-20 16,0 20-16,0-21 0,0 0 0,0 22 0,21-22 15,0 0-15,22-21 16,-22 0-16,21 0 0,0 0 0,1 0 16,-1 0-16,0-21 0,-20 21 15,20-21-15,0-1 0,-21 1 16,22 0-16,-22 0 0,0 0 15,0 0-15</inkml:trace>
  <inkml:trace contextRef="#ctx0" brushRef="#br1" timeOffset="176220.56">4254 12679 0,'0'-21'15,"0"42"-15,0-63 0,22 20 0,-1 1 16,0 21-16,0-21 16,0 21-16,0 0 0,22 0 0,-22 0 15,0 0-15,21 0 0,-20 21 16,-1-21-16,0 21 0,0 1 15,0-1-15,0 0 0,-21 21 0,0-21 16,0 22-16,0-22 0,-21 21 16,0-21-16,0 1 0,0-1 0,0 0 15,-1 0-15,1 0 0,0-21 16,21-21 0,0 0-1,21 0-15,0 0 0,1-22 0,-1 22 16,21-21-16,-21-1 0,0 22 0,1-21 15,-1 0-15,0 20 0,0 1 16,0 0-16,0 0 0,-21 0 0,0 42 31,0 0-31,0 0 0,-21 0 0,0 22 16,0-22-16,-21 21 0,20 1 16,1-1-16,21 0 0,-21-21 15,21 22-15,0-22 0,0 21 0,0-21 16,21-21-16,0 22 0,1-22 15,-1 0-15,21 0 0,0 0 0,1 0 16,20-22-16,1 1 0,-22 0 0,22 0 16</inkml:trace>
  <inkml:trace contextRef="#ctx0" brushRef="#br1" timeOffset="177757.12">6181 12510 0,'0'0'0,"0"-22"0,0 1 15,0 0 1,0 42 0,0 0-1,0 1-15,0-1 0,-22 0 16,22 0-16,0 0 0,0 22 0,-21-22 16,21 21-16,0-21 0,0 0 0,0 22 15,0-22-15,-21 0 0,21 0 16,0 0-16,-21-21 0,21-21 31,0 0-31,0 0 0,0 0 16,0-22-16,0 22 0,0-21 15,21 21-15,0-22 0,-21 22 16,21-21-16,1 21 0,-1-22 0,-21 22 16,21 21-16,0-21 0,0 21 15,0 21-15,1 0 16,-1 1-16,-21-1 0,0 21 15,21-21-15,-21 0 0,21 22 16,0-1-16,-21-21 0,0 22 0,21-22 16,1 21-16,-1-21 0,0 0 15,0 1-15,21-22 0,-20 0 0,-1 0 16,21 0-16,-21 0 0,22 0 16,-1 0-16,0-22 0,-21 1 0,22 0 15,-22 0-15,21-21 0,-21 20 16,1-20-16,-1 21 0,0-21 15,-21 20-15,0-20 0,0 21 0,0 0 16,0 0-16,0-1 0,0 1 0,0 0 16,0 42-1,-21 0 1,0 1-16,21 20 16,0-21-16,0 0 0,0 0 0,0 22 15,0-22-15,0 0 0,0 21 0,0-20 16,21-1-16,0 0 0,0-21 15,0 21-15,0-21 0,1 0 16,-1 0-16,0 0 0,0-21 16,21 0-16,-20 21 0,-1-21 0,0-1 15,0-20-15,0 21 0,0 0 0,1 0 16,-22-22-16,0 22 0,0 0 16,21-21-16,-21 20 0,0 1 0,0 0 15,0 0 1,0 42-16,-21 0 15,21 0-15,0 1 0,0-1 16,0 0-16,0 21 0,0-21 16,0 1-16,0 20 0,0-21 0,0 0 15,0 0-15,21 1 16,-21-1-16,21-21 0,0 0 0,0 0 16,0 0-16,22 0 0,-22 0 0,21 0 15,1-21-15,-22 21 0,21-22 16,0 1-16,-20 0 0,20 0 0,-21-21 15,0 20-15,0 1 0,1 0 16,-22-21-16,0 21 0,0-1 16,0 1-16,0 0 0,0 0 0,0 42 31,0 0-31,0 0 0,0 1 16,0-1-16,0 0 0,-22 21 15,22-21-15,0 1 0,0-1 16,0 0-16,0 0 0,0 0 0,0 0 15,22-21 17,-22-21-17,0 0-15,21 0 0,-21 0 0,21 0 16,-21-1-16,0-20 0,21 21 0,0 0 16,-21-22-16,21 22 0,1 0 15,-1 0-15,-21 0 0,21 0 0,0 21 16,0 0-16,0 0 15,1 21-15,-1 0 0,-21 0 16,21 0-16,-21 0 0,21 1 0,-21-1 16,0 21-16,0-21 0,21 0 15,0 1-15,1-1 0,-22 0 0,0 0 16,21 0-16,0-21 0,0 0 16,0 0-16,0 0 0,1 0 15,-1-21-15,0 0 0,-21 0 16,21 0-16,0-1 0,-21 1 15,21 0-15,1-21 0,-1 21 0,-21-22 16,21 1-16,0 21 0,-21-22 0,0 22 16,21 0-16,-21 42 31,0 0-31,0 1 0,0-1 0,0 21 16,0-21-16,0 0 0,0 22 15,0-22-15,0 0 0,0 0 0,0 22 16,0-22-16,21 0 0,1 0 15,-1-21-15,0 21 0,0-21 0,0 0 16,22 0-16,-22 0 0,21 0 0,-21-21 16,22 21-16,-1-21 0,-21 0 15,21 0-15,-20-22 0,-1 22 16,0-21-16,0-1 0</inkml:trace>
  <inkml:trace contextRef="#ctx0" brushRef="#br1" timeOffset="178188.12">9102 11980 0,'0'0'0,"0"-42"0,0 0 0,0 21 15,0-1-15,0 1 0,0 42 16,0 1-16,-22 20 0,22 0 16,0 1-16,0-1 0,-21 21 15,21 1-15,0-22 0,0 1 0,0 20 16,0-21-16,0 1 0,0-1 16,0 0-16,0-20 0,0 20 0,0-21 15,0 0-15,0 0 0,0 1 0,0-1 16,0-42 15,0-1-15,0 1-16,0 0 0,0 0 0,21 0 15,1-22-15,-22 22 0,21-21 0,0 0 16,21 20-16,-21 1 0,1 0 16,20 0-16,-21 0 0,0 21 0,22 0 15,-22 0-15,0 0 0,0 0 16,0 21-16,0 0 0,1 0 0,-22 0 15,0 1-15,0-1 0,0 0 0,0 0 16,-22 0-16,1 0 0,0 1 16,-21-1-16,21 0 0,-22 0 0,1 0 15,21-21-15,-22 21 0,22-21 16,0 0-16,0 0 0,0 0 16,42-21-1,0 21-15,0-21 16,22 21-16,-22-21 0,0 21 15</inkml:trace>
  <inkml:trace contextRef="#ctx0" brushRef="#br1" timeOffset="178712.68">9546 12488 0,'21'0'15,"-42"0"-15,63 0 0,-20-21 0,-1 21 16,0-21-16,0 0 16,0 0-16,22 21 0,-22-21 0,0-1 15,-21 1-15,21 0 0,-21 0 16,0 0-16,0 0 0,-21 21 15,0 0 1,0 0-16,-1 21 0,1 0 16,0 0-16,0 0 0,0 22 0,0-22 15,-1 0-15,22 21 0,0-21 0,-21 1 16,21 20-16,0-21 0,0 0 16,0 0-16,21 1 0,1-22 15,-1 0-15,0 0 0,0 0 16,21 0-16,-20 0 0,-1 0 15,0-22-15,21 22 0,-21-21 16,1 0-16,-1 0 0,0-21 0,21 20 16,-21-20-16,1 21 0,-1-21 15,0-1-15,0 22 0,0 0 0,22 0 16,-22 0-16,0 21 0,21 0 16,-21 0-16,22 0 0,-22 21 0,0 0 15,21 0-15,-42 0 0,22 0 0,-1 1 16,-21 20-16,21-21 0,-21 0 15,0 22-15,0-22 0,0 0 0,0 0 16,0 0-16,0 0 0,-21-21 31,21-21-15,-21 21-16,21-21 0,0 0 0,0 0 16,0 0-16,0-22 0,0 22 15,0 0-15,0-21 0,21 20 0,-21 1 16,21 0-16,0 0 0,-21 0 15,21 0-15,0-1 0,1 1 16,-1 21-16,-21-21 0</inkml:trace>
  <inkml:trace contextRef="#ctx0" brushRef="#br1" timeOffset="179285.49">12679 12234 0,'0'0'0,"-21"22"0,42-22 31,0-22-31,0 1 16,0 0-16,22 0 0,-1 0 16,0 0-16,1-1 0,-22-20 0,21 21 15,-21-21-15,-21 20 0,0 1 16,0 0-16,-21 0 0,-21 21 16,-1 0-16,1 0 0,0 0 0,-1 21 15,1-21-15,0 21 0,-1 0 16,22 1-16,0-1 0,21 0 0,0 0 15,0 0-15,0 22 0,0-22 16,21 0-16,22 0 0,-22 0 0,21 22 16,0-22-16,1 0 0,-1 0 0,0 0 15,-20 22-15,20-22 16,-21 0-16,0 0 0,-21 0 0,0 22 16,0-22-16,-21 0 0,0 0 0,-21 0 15,-1-21-15,1 21 0,-22-21 16,22 0-16,-21 0 0,20 0 0,-20 0 15,20 0-15,1 0 0,0 0 16,-1 0-16,22-21 0,0 0 0,0 0 16,21 0-16,0 0 0,0-1 0,21 1 15,0 0-15,0 0 0,1 0 16,20 0-16,0-1 0,1 1 16,-1 0-16,21-21 0,-20 21 0,20-22 15</inkml:trace>
  <inkml:trace contextRef="#ctx0" brushRef="#br1" timeOffset="179501.45">13483 11769 0,'0'0'0,"21"0"0,-21 21 31,0 0-31,0 21 0,0-20 16,0 20-16,0 0 0,-21 22 0,21-22 15,-21 0-15,0 22 0,21-22 0,0 1 16,-21-1-16,21 0 15,-22-21-15,22 22 0,0-22 0,0 0 16,0 0-16,0 0 0,22-21 16,-1 0-16,0 0 0,0 0 15,0 0-15,-21-21 0,0 0 16</inkml:trace>
  <inkml:trace contextRef="#ctx0" brushRef="#br1" timeOffset="179673.21">13229 12298 0,'0'0'0,"-21"0"16,42 0 0,0 0-16,0 0 15,1 0-15,20 0 16,0 0-16,1 0 0,20 0 0,-21 0 16,22-21-16,-22 21 0,22 0 15,-1-21-15,-20 21 0,20-22 0,1 22 16</inkml:trace>
  <inkml:trace contextRef="#ctx0" brushRef="#br1" timeOffset="180381">14224 12129 0,'0'0'0,"0"-22"0,-64-83 15,43 83 1,0 22-16,-21 0 0,21 0 0,-22 0 16,22 0-16,0 0 15,-21 22-15,20 20 0,1-21 0,-21 21 16,21 1-16,0-1 0,-1-21 15,1 22-15,0-1 0,0 0 0,21-21 16,0 43-16,0-43 0,0 0 16,0 0-16,0 1 0,21-22 15,0 0-15,22 0 0,-22 0 16,0 0-16,21 0 0,1-22 16,-22 22-16,21-21 0,0 0 0,1 0 15,-22-21-15,21 20 0,-21-20 16,1 21-16,-1-21 0,0-1 0,-21 22 15,0 0-15,21 0 0,-21 0 16,0 42 0,0 0-1,0 0-15,0 0 0,0 0 16,0 22-16,0-22 0,0 0 0,0 21 16,0-20-16,0-1 0,21 0 0,0 0 15,-21 0-15,22 0 0,-1-21 16,0 22-16,0-22 0,0 0 0,0 0 15,1 0-15,-1 0 0,0 0 16,0-22-16,-21 1 16,21 0-16,-21 0 0,21 0 0,-21 0 15,22-22-15,-22 22 16,21-21-16,0-1 0,0 22 0,-21-21 16,21 21-16,0 0 0,1-1 0,-1 1 15,21 21-15,-21 0 0,0 0 16,1 0-16,-1 21 0,42 22 15,-42-22-15,1 0 0,-22 21 16,21-20-16,0 20 0,-21-21 0,0 21 16,0-20-16,0-1 0,0 0 0,0 0 15,0 0-15,-21-21 0,21 21 16,-21-21-16,-1 0 16,1 0-16,21-21 15,-21 21-15,21-21 0,0 0 16,0 0-16,0 0 0,0-1 0,0-20 15,0 21-15,21-21 0,0 20 16,1 1-16,-1-21 0,0 21 0,0 0 16,0-1-16,0 1 0,1 0 15,20 0-15,-21 0 0,21 0 0,-20-1 16,20 1-16</inkml:trace>
  <inkml:trace contextRef="#ctx0" brushRef="#br1" timeOffset="180617.13">15536 11748 0,'0'0'16,"21"-22"-16,1 1 0,-22 0 0,0 42 31,-22 0-15,1 1-16,0 20 0,21 0 15,-21 1-15,0-1 0,0 0 0,-1 22 16,22-22-16,-21 0 0,0 1 0,0 20 16,21-42-16,0 22 0,-21-1 15,21-21-15,0 0 0,0 22 0,0-22 16,0 0-16,21-21 15,21 0-15,-21 0 0,1 0 16,20 0-16,0 0 0,-21-21 0,22 0 16,-1 0-16,0-1 0,1 1 15,-1-21-15</inkml:trace>
  <inkml:trace contextRef="#ctx0" brushRef="#br1" timeOffset="180861.12">15896 12171 0,'42'-21'16,"-105"84"-16,84-105 0,43-22 0,-64 43 0,0 0 0,0 0 15,-22 21 1,1 0-16,0 0 0,0 0 15,0 21-15,0 0 0,-1 0 0,22 1 16,0-1-16,0 0 0,0 0 16,0 0-16,0 0 0,0 1 0,22-1 15,-1-21-15,21 21 0,-21 0 0,0-21 16,1 21-16,-1-21 16,0 21-16,0-21 0,-21 22 15,-21-22 1,0 0-1,0 0-15,-1 0 0,-20 0 0,21 0 16,0 0-16,-22 0 0,22-22 16,0 1-16,0 0 0,0 0 0,0 0 15</inkml:trace>
  <inkml:trace contextRef="#ctx0" brushRef="#br1" timeOffset="181033.16">15325 11917 0,'0'0'0,"-22"0"0,22-21 16,43 21 0,-22-21-16,21 21 15,1 0-15,-1 0 0,0-22 0,1 22 16,20-21-16,-21 21 0,22-21 16,-22 21-16,1 0 0,20-21 0,-21 21 15</inkml:trace>
  <inkml:trace contextRef="#ctx0" brushRef="#br1" timeOffset="181714.12">17103 11938 0,'0'0'16,"0"-21"-16,0 0 0,0 0 0,0-1 15,0 1-15,0 0 0,0 0 16,0 42 0,0 0-1,0 0-15,0 22 0,0-1 16,0 0-16,-22 1 0,22-1 15,-21 0-15,21-20 0,-21 20 0,21 0 16,0-21-16,0 1 0,0-1 0,0 0 16,21-42 15,0 0-31,1 21 0,-1-43 16,0 22-16,21 0 0,-21-21 0,1-1 15,20 22-15,-21-21 0,0-1 16,22 22-16,-22 0 0,0 0 15,0 0-15,0 21 0,0 0 0,-21 21 16,0 0-16,0 0 16,0 0-16,0 1 0,0 20 0,0 0 15,0-21-15,0 22 0,0-22 16,0 21-16,22-21 0,-1 1 0,0-1 16,0 0-16,0 0 0,0-21 0,22 0 15,-22 0-15,21 0 0,-21 0 16,22 0-16,-22 0 0,21 0 0,-21-21 15,1 0-15,-1 0 0,0-22 16,-21 22-16,0-21 0,0-1 0,0 1 16,0 0-16,0-1 0,0 1 15,-21 0-15,0 21 0,21-22 16,-22 22-16,1 21 0,0-21 0,0 21 16,0 0-16,0 0 15,21 21-15,-22 0 0,22 0 0,0 1 16,0-1-16,0 0 0,0 0 0,0 0 15,0 0-15,22 1 0,-1-1 16,21-21-16,-21 0 0</inkml:trace>
  <inkml:trace contextRef="#ctx0" brushRef="#br1" timeOffset="181928.43">18224 11917 0,'0'0'0,"22"-64"15,-44 86 16,22-1-31,-21 0 16,21 0-16,-21 21 0,21-20 0,0 20 16,0-21-16,-21 21 0,21-20 15,-21 20-15,21-21 0,-21 0 0,21 0 16,0 1-16,0-1 0,21-42 31,0-1-31,0 1 16,0 0-16</inkml:trace>
  <inkml:trace contextRef="#ctx0" brushRef="#br1" timeOffset="182272.6">18288 11642 0,'0'0'0,"0"-21"0,0-1 16,-21 1-16,0 0 0,-1 21 0,1 0 16,0 0-16,0 0 0,21 21 15,-21-21-15,0 21 0,21 1 0,0-1 16,0 0-16,0 0 0,0 0 15,0 0-15,21 1 0,0-1 0,0-21 16,0 21-16,0-21 0,1 0 0,20 0 16,-21 0-16,21 0 0,-20 0 15,-1 0-15,0-21 0,0 0 16,0-1-16,-21 1 0,0 0 0,0 0 16,0 0-16,0 0 0,-21-1 15,0-20-15,0 21 0,0 21 0,-22-21 16,22 21-16,0 0 0,-21 0 15,20 21-15,1 0 0,0 0 0,0 0 16,0 1-16,21 20 0,0-21 16,0 0-16,0 0 0,0 1 0,0-1 15,0 0-15,21 0 0,0 0 0,21 0 16,-20-21-16,20 0 0,0 0 16,1 0-16</inkml:trace>
  <inkml:trace contextRef="#ctx0" brushRef="#br1" timeOffset="182524.67">19050 11515 0,'0'0'0,"-21"21"31,0 21-31,-1-21 0,1 1 16,21 20-16,-21 0 0,0 1 15,0-1-15,0 21 0,-1-20 0,22 20 16,0-20-16,0-1 0,0 0 15,0 1-15,0-1 0,0-21 16,0 21-16,0-20 0,0-1 16,22-21-16,-1 0 0,21 0 15,-21 0-15,0-21 0,1 21 16,20-43-16,-21 22 0,0 0 16,22-21-16,-22-1 0</inkml:trace>
  <inkml:trace contextRef="#ctx0" brushRef="#br1" timeOffset="182920.99">19389 11472 0,'0'-21'16,"0"42"-16,21-63 0,-21 63 16,0 0-1,-21 22-15,21-22 0,0 21 16,0 1-16,0-1 0,0 0 16,-22 1-16,22-1 0,0 21 0,0-20 15,0-1-15,0 0 0,0 22 16,0-22-16,-21-21 0,21 22 0,0-22 15,-21 21-15,21-21 16,0 1-16,0-44 16,0 1-16,0-21 15,0 21-15,0-22 16,21 1-16,0 0 0,1-1 0,-1 22 16,21-21-16,-21 21 15,22-22-15,-1 22 0,0 0 0,-21 21 16,22 0-16,-1 0 0,-21 0 0,0 0 15,1 21-15,-1 0 0,-21 1 16,0 20-16,0-21 0,0 21 0,0 1 16,0 20-16,-21-20 15,-1-22-15,1 21 0,0-21 0,0 0 16,0 1-16,0-1 0,-1-21 0,1 0 16,0 0-16,0 0 15,0 0-15,0-21 0</inkml:trace>
  <inkml:trace contextRef="#ctx0" brushRef="#br1" timeOffset="183092.38">18817 11811 0,'0'0'0,"21"0"47,0 0-47,1 0 0,20 0 0,0 0 15,1 0-15,-1 0 0,21 0 16,1 0-16,-1 0 0,22 0 0</inkml:trace>
  <inkml:trace contextRef="#ctx0" brushRef="#br1" timeOffset="183553.3">21971 11515 0,'0'0'15,"0"-21"-15,0-1 0,0 1 0,0 0 0,-21 0 16,0 0-16,-1 21 0,1 0 16,0 0-16,-21 0 0,-1 0 15,1 0-15,0 21 0,-1 0 16,1 21-16,0-20 0,-1 20 0,-20 21 15,21-20-15,-43 63 0,64-64 16,-43 85-16,43-64 16,21 1-16,0-22 0,0 22 0,0-22 15,21 0-15,0 1 0,22-22 16,-1 21-16,0-21 0,22-21 0,-22 22 16,22-22-16,84 0 0,-85-22 15,1 22-15,-1-21 16,1-21-16,-22 21 0,22-43 0,-22 22 0,0-22 15,1 1-15,-22-22 16,0 22-16,0-1 0,-21-20 0,0 20 16,0 1-16,-21-1 0,0 22 15,-21-1-15,-1 1 0,1 21 0,-22 0 16,1 21-16,-1 0 0,1 0 0,-1 0 16,1 21-16,-1 0 0,1 0 15,-1 0-15,1 22 0,-22-22 0,22 21 16,-22-21-16</inkml:trace>
  <inkml:trace contextRef="#ctx0" brushRef="#br1" timeOffset="184320.67">1016 14245 0,'0'0'0,"0"-21"0,0-21 16,0 21-16,0-1 16,0 1-16,-21 21 0,0 0 15,-1 0-15,22 43 16,0-1-16,0 21 15,0 1-15,0 42 0,0-22 0,0 1 16,0 21-16,0 0 0,0 0 16,0 21-16,-21-22 0,21 1 0,-21 0 15,21-21-15,0-1 0,0 1 16,-21 0-16,21-22 0,0 1 16,0-22-16,0 0 0,0-20 15,0-1-15,0-42 16,0-1-16,0 1 0,0-21 15,0-22-15</inkml:trace>
  <inkml:trace contextRef="#ctx0" brushRef="#br1" timeOffset="184602.16">741 14626 0,'0'0'0,"-21"-84"0,-1 20 0,1 1 0,21-1 15,0 1-15,0 20 0,0 1 16,21 0-16,1 20 0,20-20 0,0 21 15,1 21-15,-1 0 16,21 0-16,1 0 0,-22 21 16,22 0-16,-22 22 0,-21-1 0,0 0 15,-21 22-15,0-1 0,0 1 16,-21-1-16,0 1 0,-21-22 16,-1 0-16,1 1 0,0-1 0,-1 0 15,1-20-15,21-1 0,-21-21 16,20 0-16,1 0 0,21-21 15,0-1-15,0 1 16,43 0-16,-22-21 0,0 21 16,21-1-16</inkml:trace>
  <inkml:trace contextRef="#ctx0" brushRef="#br1" timeOffset="184968.92">1609 14245 0,'0'21'15,"0"1"-15,-22-1 0,1 21 16,21-21-16,-21 22 0,0-1 16,0 0-16,21 1 0,-21-1 15,21 0-15,-22 1 0,22-1 0,0-21 16,0 21-16,0-20 0,22-22 16,-1 21-16,0-21 0,0 0 0,21 0 15,1-21-15,-1 21 0,-21-22 16,22-20-16,-1 21 0,0-21 15,-21-1-15,22 1 0,-22 0 16,0-1-16,-21 1 0,0 0 16,0-1-16,0 1 0,0 0 0,-21 20 15,0-20-15,-22 21 0,22 21 16,-21 0-16,0 0 0,-1 0 0,22 0 16,-21 21-16,-1 0 0,22 0 15,-21 22-15,21-22 0,0 21 16,21 1-16,0-1 0,0 0 15,0-21-15,21 22 0,21-22 16,-21-21-16,22 0 0,-1 0 0,0 0 16</inkml:trace>
  <inkml:trace contextRef="#ctx0" brushRef="#br1" timeOffset="185285.64">2286 14288 0,'0'0'15,"21"-22"-15,-21 1 0,-21 21 16,0 0-16,0 0 0,-1 0 15,-20 0-15,21 0 0,-21 21 16,20 1-16,1-1 0,21 0 16,0 0-16,0 0 0,0 0 15,21 1-15,1-1 16,-1 0-16,21-21 0,-21 21 0,22 0 16,-1 0-16,-21 1 0,21-22 15,-20 21-15,-1 0 0,-21 0 0,0 0 16,0 0-16,0 1 0,-21-22 15,-22 21-15,22 0 0,-21 0 0,-1-21 16,1 0-16,21 0 0,-21 0 16,20 0-16,-20 0 0,21 0 0,21-21 15,-21 21-15,21-21 16,0 0-16,21-1 16,-21 1-16,21 0 0,21 0 15,-20 0-15</inkml:trace>
  <inkml:trace contextRef="#ctx0" brushRef="#br1" timeOffset="185477.03">2688 14288 0,'0'0'0,"0"21"15,21 0-15,-21 0 0,0 0 16,0 0-16,0 22 0,0-22 0,0 21 16,0-21-16,0 1 0,-21-1 15,21 21-15,-21-21 0,21 0 16,0 1-16,0-44 31,0 1-15,0 0-16,0 0 0</inkml:trace>
  <inkml:trace contextRef="#ctx0" brushRef="#br1" timeOffset="185628.87">2688 14034 0,'21'42'0,"-42"-84"0,21 20 16,-21 1-16,0 21 0,0 0 15,21 21 17,0 1-32,0-1 0,21-21 15,0 0-15,0 0 0,0 0 16</inkml:trace>
  <inkml:trace contextRef="#ctx0" brushRef="#br1" timeOffset="186845.12">3302 13864 0,'0'0'0,"-21"0"31,21 21-31,-21 1 0,-1 20 0,22-21 16,-21 21-16,0 1 0,21-1 16,-21 22-16,0-22 0,21 21 15,-21-20-15,21 20 0,-22 1 0,22-22 16,0 0-16,0 1 0,0-1 15,0 0-15,0-20 0,22-1 16,-1-21-16,0 0 0,21 0 0,-21 0 16,1 0-16,20 0 0,-21 0 15,21-21-15,1-1 0,-22-20 0,21 21 16,1-21-16,-22 20 0,21-20 16,-21 0-16,22-1 0,-22 22 0,0-21 15,0 0-15,-21 20 0,0 1 16,0 0-16,0 0 0,0 42 31,0 0-31,0 0 16,0 1-16,0-1 0,0 21 15,-21 0-15,21 1 0,0-22 0,-21 21 16,21 1-16,0-22 0,0 0 0,0 0 16,21 0-16,0 0 0,0 1 15,22-22-15,-22 0 0,21 0 0,0 0 16,-20-22-16,20 1 0,0 0 15,-21 0-15,22 0 0,-22 0 0,0-1 16,0-20-16,0 0 0,1 21 16,-22-22-16,21 22 0,-21 0 0,0 0 15,0 42 17,0 0-32,0 0 15,-21 0-15,21 22 0,0-22 0,0 21 16,-22-21-16,22 22 0,0-22 15,0 0-15,0 0 0,0 0 0,22-21 16,-1 22-16,0-22 16,0 0-16,21 0 0,-20-22 0,20 22 15,0-21-15,1 0 0,-22 0 0,21 0 16,0-22-16,-20 22 0,-1 0 16,0-21-16,-21-1 0,0 22 0,0-21 15,0 0-15,0 20 16,-21 1-16,-22-21 0,22 21 0,-21 21 15,21 0-15,-22 0 0,22 0 16,-21 0-16,21 0 0,-22 21 0,22 21 16,0-21-16,0 22 0,0-1 15,0 0-15,21 1 0,0-1 0,0-21 16,0 22-16,0-22 0,0 0 16,0 0-16,21 0 0,0 0 0,21-21 15,-21 0-15,22 0 0,-1 0 0,0 0 16,1-21-16,20 0 0,-20 0 15,-1 0-15,0-22 0,1 22 16,-1 0-16,-21-21 0,21 21 16,-20-1-16,-22-20 0,21 21 0,-21 0 15,21 0-15,-21 42 32,0 0-32,0 0 15,0 0-15,0 0 0,-21 1 0,21-1 16,0 21-16,0-21 0,0 0 0,-21 1 15,21-1-15,0 0 16,21-21 15,0-21-31,-21 0 0,21-1 16,0 1-16,0 0 0,-21-21 16,22-1-16,-1 22 0,0-21 0,0 21 15,0-22-15,0 22 0,1 0 0,-1 21 16,0 0-1,0 21-15,-21 0 0,0 1 16,0-1-16,0 21 0,0-21 16,0 0-16,0 22 0,0-22 0,21 0 15,-21 0-15,21 0 0,-21 1 16,0-1-16,22-21 0,-1 0 0,0 0 16,0 0-16,0 0 15,0 0-15,1-21 0,-1 21 16,0-22-16,0 1 0,0-21 0,-21 21 15,21 0-15,-21-22 0,22 1 16,-22 0-16,0 20 0,0-20 0,0 0 16</inkml:trace>
  <inkml:trace contextRef="#ctx0" brushRef="#br1" timeOffset="187021.67">4508 13801 0,'0'0'0,"-42"21"0,-64 21 31,106-21-31,-21-21 16,21 22-16,21-22 31</inkml:trace>
  <inkml:trace contextRef="#ctx0" brushRef="#br1" timeOffset="187196">3175 14245 0,'0'0'0,"-21"21"0,-22 1 0,22-1 32,42-21-32,1 0 0,-1 0 15,42 0-15,-20 0 0,20-21 16,22-1-16,-1 22 0,1-21 0,0 0 15,-22 0-15</inkml:trace>
  <inkml:trace contextRef="#ctx0" brushRef="#br1" timeOffset="189161.03">6689 14182 0,'0'-21'0,"0"42"0,0-64 0,0 22 0,0 0 15,0 0 1,0 0-16,0 42 16,0 0-1,0 0-15,0 22 0,0-22 16,0 21-16,0-21 0,0 22 0,0-1 16,0 0-16,0-21 0,0 22 15,0-22-15,0 0 0,0 0 0,0 0 16,0-42-1,0 0 1,0 0-16,0 0 0,0 0 16,21-22-16,0 22 0,-21-21 15,21 21-15,0-22 0,0 22 0,1-21 16,-1 21-16,0-22 0,0 22 16,0 0-16,0 0 0,1 21 0,-1 0 15,0 0-15,0 0 0,0 21 16,0 0-16,-21 0 0,22 0 0,-1 1 15,-21-1-15,21 21 0,0 0 0,-21-20 16,21 20-16,0 0 16,1-21-16,-22 1 0,21 20 0,0-21 0,0 0 15,21 0-15,-20-21 16,-1 0-16,0 0 0,21 0 0,-21 0 0,22-21 16,-22 21-16,21-21 0,-21 0 15,1 0-15,20-22 0,-21 22 16,0-21-16,-21 21 0,0-22 0,21 22 15,-21-21-15,0 21 0,0-22 16,0 22-16,0 0 0,0 0 0,0 0 16,-21 21-16,0 21 15,21 0 1,0 0-16,-21 0 0,21 1 0,0-1 16,0 21-16,0-21 0,0 0 15,0 22-15,0-22 0,21 0 0,0 0 16,0 0-16,1 1 0,-1-22 15,0 0-15,0 0 0,21 0 0,-20 0 16,-1 0-16,21 0 0,-21-22 16,22 1-16,-22 0 0,21 0 15,-21 0-15,0 0 0,1-22 0,-22 22 16,21 0-16,-21-21 0,21 20 16,-21 1-16,0 0 0,0 0 0,0 0 15,0 42 16,0 0-31,0 0 0,0 0 0,0 1 16,0 20-16,0-21 0,0 0 16,0 0-16,21 22 0,-21-22 0,21 0 15,0-21-15,1 21 0,-1-21 16,0 21-16,21-21 0,-21 0 16,22 0-16,-22-21 0,0 0 0,21 21 15,-20-21-15,20 0 0,-21 0 16,0-1-16,0 1 0,1-42 15,-22 42-15,0-22 0,0 22 16,0 0-16,0 0 0,0 0 0,0 42 31,0 0-15,0 0-16,0 0 0,0 0 0,0 1 16,0-1-16,0 0 0,0 0 15,0 0-15,0 0 0,0 1 16,0-1-16,21-21 15,0 0 1,-21-21-16,0-1 16,21 1-16,0 0 0,-21 0 15,21 0-15,1 0 0,-22-22 0,21 22 16,0-21-16,0 21 0,0-1 16,0 1-16,22 0 0,-22 0 0,0 21 15,0 0-15,0 0 16,1 21-16,-22 0 0,0 0 0,0 22 15,21-22-15,-21 0 0,0 0 16,21 0-16,-21 1 0,21-1 16,-21 0-16,21 0 0,0 0 0,-21 0 15,22-21-15,-1 0 0,0 0 16,0 0-16,0 0 0,0 0 0,1 0 16,-1-21-16,0 0 0,0 21 0,0-21 15,0 0-15,-21 0 0,0-22 16,22 22-16,-22 0 0,0-21 0,0 20 15,21 1-15,-21 0 0,0 0 16,0 0-16,0 0 0,0 42 31,0 0-31,0 0 0,0 0 16,0 0-16,0 22 0,0-22 0,0 0 16,21 0-16,0 0 0,-21 1 15,21-1-15,0 0 0,1-21 0,-1 21 16,0-21-16,21 0 0,-21 0 15,22 0-15,-22 0 0,21 0 16,1-21-16,-1 0 0,-21 21 0,21-21 16,-20-22-16,-1 22 0,-21 0 0,0-21 15,21-1-15,-21 1 0,0 0 0,0-1 16,0-20-16,0-1 0,-21 22 16,0-22-16,21 22 0,0 0 0,0 21 15,-22-1-15,1 22 16,21 22-16,0-1 15,0 21-15,0 0 0,0 1 0,0-1 16,0 0-16,21 1 0,-21 20 16,22-20-16,-22-1 0,0 0 0,0 1 15,0-22-15,0 21 0,0 0 0,0-20 16,0-1-16,0 0 0,0 0 16,0 0-16,0 0 0,0-42 31,0 0-16,0 0-15,0 0 0,0 0 16,0-22-16,21 22 0,0-21 16,0 21-16,21-22 0,-20 22 0,20-21 15,0 21-15,1-1 0,-22 22 16,21 0-16,-21 0 0,22 0 0,-22 0 16,0 0-16,0 22 0,0-1 0,-21 0 15,21 0-15,-21 0 0,0 22 16,0-22-16,-21 0 0,0 0 0,-21 0 15,-1 0-15,22 1 0,-21-1 16,-22 0-16,22-21 0,0 21 0,21-21 16,-22 0-16,22 0 0,0 0 0,0 0 15,42 0 1,0 0-16,0-21 16,22 0-16,-22 21 0,21-21 0,0-1 15</inkml:trace>
  <inkml:trace contextRef="#ctx0" brushRef="#br1" timeOffset="189685.13">10456 14097 0,'0'0'0,"21"-21"0,22 0 31,-22 0-31,0-1 16,0 1-16,-21 0 0,21 0 0,-21 0 16,22 0-16,-22-22 0,0 22 15,0 0-15,-22 21 16,1 21-1,0 0-15,0 22 0,0-22 16,21 0-16,-21 21 0,21-21 0,-22 22 16,22-22-16,-21 21 0,21-21 0,0 22 15,0-22-15,0 0 0,0 0 16,21 0-16,1 1 0,-1-22 0,-21 21 16,21-21-16,0 0 0,21 0 15,-20 0-15,-1 0 0,0-21 16,0-1-16,0 1 0,0 0 0,1 0 15,-1 0-15,0-22 0,0 22 16,0-21-16,0 0 0,1 20 0,-1-20 16,0 21-16,0 0 0,0 0 15,0-1-15,1 22 0,-1 0 0,0 0 16,0 0-16,0 22 0,0-1 16,-21 0-16,0 0 0,0 0 15,0 0-15,0 22 0,0-22 0,0 0 16,0 0-16,0 0 15,0 1-15,0-44 32,0 1-17,0 0-15,0 0 0,0 0 16,22-22-16,-22 22 0,0-21 16,0 21-16,21-22 0,0 22 0,0-21 15,-21 21-15,0 0 0,21-22 0,0 22 16,-21 0-16</inkml:trace>
  <inkml:trace contextRef="#ctx0" brushRef="#br1" timeOffset="190233.13">13293 13801 0,'0'0'16,"-22"0"-16,22-21 31,0-1-31,0 1 0,22 0 16,-1 0-16,0 0 0,-21-22 0,0 22 15,21 0-15,-21 0 16,0 0-16,-21 21 0,0 0 16,-22 0-16,1 0 0,0 0 15,-1 21-15,1 0 0,0 21 0,21-20 16,-1 20-16,1-21 0,21 21 0,0-20 16,0-1-16,21 21 0,1-21 15,-1 0-15,21 1 0,0-1 0,1 0 16,20 0-16,-20 0 0,-1 0 15,0 1-15,1-1 0,-1 0 0,-21-21 16,-21 21-16,0 0 0,0 0 16,0 1-16,-42-1 0,-1-21 15,1 21-15,0-21 0,-22 0 0,1 0 16,-22 0-16,22 0 0,-1 0 16,1 0-16,-1 0 0,22 0 0,-1-21 15,1 0-15,21-1 0,0 1 0,0-21 16,21 21-16,0 0 0,0-22 15,21 22-15,0 0 0,21-21 0,1-1 16,20 22-16,1-21 0,20-1 16,-20 22-16,20-21 0,1 0 0</inkml:trace>
  <inkml:trace contextRef="#ctx0" brushRef="#br1" timeOffset="190444.16">13801 13377 0,'0'22'31,"0"-1"-31,0 21 0,0-21 16,-22 22-16,22-1 0,0 0 0,0 1 16,-21 20-16,21-21 0,0 1 0,-21-1 15,21 0-15,0 1 0,0-22 16,0 21-16,0-21 0,0 1 0,0-1 16,0 0-16,21-21 15,0 0-15,1 0 0,-1 0 0,0 0 16,0-21-16,-21 0 15,0-1-15</inkml:trace>
  <inkml:trace contextRef="#ctx0" brushRef="#br1" timeOffset="190604.33">13525 13843 0,'0'0'0,"22"0"15,-1 0-15,0 0 16,0 0-16,21 0 0,-20 0 0,20 0 15,0 0-15,22 0 0,-1 0 0,1 0 16,-1 0-16,1 0 0,-1-21 16,1 21-16,-1 0 0</inkml:trace>
  <inkml:trace contextRef="#ctx0" brushRef="#br1" timeOffset="191346.11">14753 13780 0,'0'0'0,"0"-22"0,0-62 31,-21 63-31,0-1 0,0 1 16,-1 0-16,-20 0 0,21 21 0,0 0 15,-22 0-15,22 0 0,-21 0 16,0 21-16,20 0 0,-20 22 0,21-22 16,0 21-16,0-21 15,-1 22-15,1-1 0,21 0 0,-21-21 16,21 22-16,0-22 0,0 21 0,0-21 15,21 1-15,0-1 0,1 0 16,-1-21-16,0 0 0,0 0 0,21 0 16,1 0-16,-22 0 0,21 0 15,-21-21-15,22 0 0,-22-1 0,21 1 16,-21 0-16,1 0 0,-1-21 16,0-1-16,-21 22 0,0-21 0,21-1 15,-21 1-15,21 21 0,-21 0 16,0 0-16,0 42 15,0 21 1,0-21-16,0 0 16,0 22-16,0-22 0,0 21 0,0-21 15,0 22-15,0-22 0,21 21 16,-21-21-16,22 1 0,-22-1 0,21-21 16,0 21-16,-21 0 0,21-21 0,0 0 15,0 0-15,1 0 16,-22-21-16,21 0 0,0 0 15,0-1-15,-21 1 0,21 0 16,-21-21-16,21 21 0,1-22 0,-1 1 16,0 21-16,0-22 0,21 1 0,-20 21 15,20 0-15,0 0 16,-21-1-16,22 22 0,-1 0 0,-21 0 16,22 0-16,-22 22 0,0-1 15,0 0-15,0 0 0,0 21 0,-21-20 16,0 20-16,0 0 0,0-21 15,0 22-15,0-22 0,0 0 0,0 0 16,-21 0-16,0 1 0,0-22 16,0 0-1,21-22-15,0 1 16,0-21 0,0 21-16,0 0 0,0-22 0,0 1 0,21 21 15,-21-22-15,21 1 16,0 0-16,0 21 0,1-22 0,-1 22 15,0 0-15,0 0 0,0 0 0,0-1 16,1 1-16,-1 0 0,0 0 16</inkml:trace>
  <inkml:trace contextRef="#ctx0" brushRef="#br1" timeOffset="191580.11">16192 13229 0,'0'0'15,"-21"0"1,0 21-16,0 1 0,21-1 15,-21 0-15,0 21 0,-1-21 16,22 22-16,-21-1 0,21 0 0,-21 1 16,21 20-16,-21-20 0,21-1 15,0 0-15,0 1 0,-21-1 16,0 0-16,21-21 0,0 22 0,0-22 16,0 0-16,0 0 0,0 0 15,21-21-15,0 0 0,0 0 16,21 0-16,-20 0 0,20-21 0,0 0 15,1 0-15,-1 0 0,0 0 16</inkml:trace>
  <inkml:trace contextRef="#ctx0" brushRef="#br1" timeOffset="191841.13">16510 13737 0,'63'-63'15,"-41"20"-15,-149 192 0,169-192 0,43-84 0,-85 85 16,0 21-16,0 0 0,-22 21 16,1 0-16,0 21 15,-21 0-15,21 0 0,-1 0 0,1 0 16,21 1-16,0-1 0,0 0 15,0 0-15,0 0 0,21 0 0,1 1 16,-1-1-16,0 0 0,0 0 16,0-21-16,0 21 0,1 0 0,-1-21 15,0 22-15,0-22 0,-21 21 16,-21-21 0,0 0-16,0 0 0,-22 0 0,22 0 15,-21 0-15,-1 0 0,22 0 16,-21 0-16,0 0 0,20-21 15,1-1-15,0 1 0,0 0 0,0 0 16,0 0-16,-1 0 0</inkml:trace>
  <inkml:trace contextRef="#ctx0" brushRef="#br1" timeOffset="191997.14">15769 13399 0,'21'0'31,"0"0"-31,22 0 0,-22 0 16,0 0-16,21 0 0,1 0 16,-1 0-16,0 0 0,1 0 0,20-22 15,-20 22-15,-1-21 0,21 0 0</inkml:trace>
  <inkml:trace contextRef="#ctx0" brushRef="#br1" timeOffset="192701.44">17738 13526 0,'0'0'0,"0"-22"0,0 1 0,0 0 16,0 0-16,0 0 0,0 0 15,0-1-15,0 1 0,0 42 32,0 1-32,0-1 0,0 0 15,0 21-15,0 1 0,0-1 16,0 0-16,0 1 0,0-1 15,-22 0-15,22-21 0,-21 22 0,21-22 16,0 0-16,0 0 0,0 0 16,21-21-1,1 0-15,-1 0 0,0 0 16,0-21-16,0 0 0,0 0 0,1 0 16,-1 0-16,0-22 0,0 22 15,-21-21-15,21-1 0,0 22 0,1 0 16,-1 0-16,-21 0 0,21 0 15,0 21-15,0 21 16,0 0-16,-21 0 0,0 21 16,0-20-16,22 20 15,-22-21-15,21 0 0,-21 0 0,21 22 16,0-43-16,0 21 0,22 0 16,-22-21-16,21 0 0,0 0 0,1 0 15,-1 0-15,0 0 0,1-21 16,-22 0-16,21 0 0,-21-1 0,22 1 15,-43-21-15,0 21 0,0-22 0,0 1 16,0 0-16,0-1 0,-21 1 16,-1 21-16,1-21 0,0 20 15,-21 1-15,21 21 0,-1 0 16,1 0-16,-21 0 0,21 0 0,0 0 16,-1 21-16,22 1 0,-21-1 15,21 0-15,0 0 0,0 0 16,21-21-16,1 21 0,20-21 0,-21 0 15,21 0-15,22 0 0</inkml:trace>
  <inkml:trace contextRef="#ctx0" brushRef="#br1" timeOffset="192921.15">19008 13399 0,'0'-43'16,"0"64"30,-22 1-46,22-1 0,0 0 0,-21 0 16,0 21-16,21-20 0,-21-1 0,21 21 16,0-21-16,-21 0 0,21 22 15,-21-22-15,21 0 0,0 0 16,21-21 0,0-21-16,0 0 15,-21 0-15,21 0 0</inkml:trace>
  <inkml:trace contextRef="#ctx0" brushRef="#br1" timeOffset="193260.74">18986 13039 0,'0'0'0,"-21"0"0,0 0 16,0 21-16,0 0 0,0 0 15,-1 0-15,22 1 0,0 20 0,0-21 16,0 0-16,0 0 0,0 1 15,0-1-15,22-21 0,-1 0 16,21 0-16,-21 0 0,0 0 16,1 0-16,20 0 0,-21 0 0,0 0 15,0-21-15,-21-1 0,0 1 16,0 0-16,0 0 0,0 0 16,0 0-16,0-22 0,-21 22 0,21 0 15,-42 0-15,21 21 0,0 0 16,-1 0-16,1 0 0,0 21 0,0-21 15,0 21-15,0 0 0,-1 22 16,1-22-16,21 0 0,-21 0 16,21 21-16,0-20 0,0-1 0,0 0 15,42 0-15,-20-21 0,41 21 16,-21 0-16,-20-21 0</inkml:trace>
  <inkml:trace contextRef="#ctx0" brushRef="#br1" timeOffset="193511.13">19748 13102 0,'0'0'0,"0"-21"16,22 0-16,-44 42 31,1 21-31,21-20 0,-21 20 0,0-21 16,0 21-16,0 1 0,-1-1 15,22 0-15,-21 1 0,0-1 0,21 22 16,0-22-16,0 0 0,0 1 15,-21-22-15,21 21 0,0-21 16,0 22-16,0-22 0,21-21 16,-21 21-16,21-21 0,0 0 0,22 0 15,-22-21-15,0 0 0,21-1 0,-20 1 16,20 0-16</inkml:trace>
  <inkml:trace contextRef="#ctx0" brushRef="#br1" timeOffset="193933.73">20066 13123 0,'0'-42'0,"0"84"0,0-105 0,0 84 32,0 0-32,-21 0 0,21 22 15,-21-1-15,-1-21 0,22 22 16,0-1-16,0 0 0,-21 1 16,21-1-16,0 0 0,0 1 15,-21-1-15,21 0 0,0 1 0,0-22 16,0 0-16,0 0 0,0 0 0,0 0 15,0-42 1,21 0 0,-21 0-16,21-21 0,1 20 15,-22-20-15,21 0 0,0-1 0,0 22 16,0-21-16,0 0 0,1-1 16,-1 22-16,0-21 0,21 21 0,-21 21 15,1-22-15,20 22 0,-21 0 16,0 22-16,0-1 15,-21 0-15,0 0 0,0 21 0,0 1 16,0-1-16,0 0 0,0 1 16,0-1-16,0 0 0,-21 1 0,0-22 15,0 21-15,0-21 0,21 1 16,0-1-16,0 0 0,-21-21 0,21-21 31,0-22-15,-22 22-16,22 0 0</inkml:trace>
  <inkml:trace contextRef="#ctx0" brushRef="#br1" timeOffset="194113.13">19473 13250 0,'-21'22'0,"42"-44"0,-63 44 15,21-22-15,21 21 0,21-21 16,21 0-1,-21 0-15,22 0 0,20 0 0,-20 0 16,20 0-16,-21 0 0,22 0 16,-1-21-16,-20 21 0,20-22 0,-20 1 15</inkml:trace>
  <inkml:trace contextRef="#ctx0" brushRef="#br1" timeOffset="194724.11">21675 13377 0,'-22'0'16,"1"0"-16,21-21 31,21 21-31,1-21 0,-1 0 16,0 0-16,21 0 0,-21-1 0,22 1 15,-22 0-15,21-21 0,-21 21 16,22-1-16,-22 1 0,0 21 0,0-21 16,-21 42-1,-21 0-15,0 1 16,0-1-16,-22 0 0,22 21 16,0-21-16,-21 22 0,21-1 0,-1 0 15,1 1-15,21-1 0,-21 0 0,21 1 16,-21-22-16,21 21 0,0 1 15,0-1-15,0-21 0,0 0 16,0 0-16,-21 1 0,21-1 16,-21-21-16,21 21 0,-22-21 15,1 0-15,0 0 16,0 0-16,0 0 0,0 0 0,-1-21 16,1 21-16,-21 0 0,0-21 0,-1 21 15,1-22-15,0 22 0,20 0 16,-20 0-16,21 0 0,-21 0 0,20 0 15,44 0 1,20 0 0,0 0-16,1 0 0,-1 0 15,21 0-15,-20 0 0,20 0 16,1 0-16,-1 0 0,-20 0 0,20 0 16,-21 0-16,1 0 0,-1 0 15,0 0-15,1 0 0,-22 0 0,0 0 16,0 0-1,-21-21 17</inkml:trace>
  <inkml:trace contextRef="#ctx0" brushRef="#br1" timeOffset="194900.08">22140 13843 0,'0'21'16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23:22.9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3111 7916 0,'0'-21'0,"0"42"0,-21-63 16,21 21-16,-21 21 0,21-21 0,0 0 15,-21-1-15,0 22 16,21-21-16,-21 21 15,42 21 32,0 1-47,0-1 16,0 0-16,0 21 0,22-21 0,-22 22 16,21-1-16,1 0 15,-22 1-15,42-22 0,-20 21 0,-1 1 16,21-1-16,1 0 0,-22-21 15,22 22-15,-1-22 0,1 0 0,-1 21 16,1-20-16,-1-22 0,1 21 0,20 0 16,-20-21-16,21 0 0,-1 0 15,1 0-15,0 0 0,20 0 0,-20 0 16,21 0-16,-21-21 0,20 21 16,-20-21-16,21-1 0,0 1 0,0 0 15,-1 0-15,1 0 0,0 0 0,0-1 16,0 1-16,0 0 0,-22 0 15,1 0-15,21 0 0,0-1 0,-22 1 16,22-21-16,0 21 0,0 0 16,0-1-16,-22 1 0,22 0 15,0 0-15,0 0 0,0 0 0,-1-1 16,1 22-16,21-21 0,-21 0 16,0 0-16,0 21 0,0-21 0,-1 21 15,-20 0-15,21-21 0,0 21 0,21 0 16,-21 0-16,-1 0 0,1 0 15,0 0-15,-21 0 0,21 0 0,-22 0 16,1 0-16,21 0 0,-22 0 16,1 0-16,0 0 0,-1 0 0,1 21 15,0 0-15,-22-21 0,1 21 16,-1 0-16,1 0 0,-1-21 16,-20 43-16,20-22 0,-21 0 0,1 0 15,20 0-15,-20 22 0,-1-22 0,21 0 16,-20 21-16,20-20 0,-20 20 15,-1-21-15,43 43 0,-43-43 16,-21 0-16,21 0 0,-20 21 0,-1-20 16,0-1-16,0 0 0,0 0 15,0 0-15,-21 0 0,0 1 16,0-1-16,22-21 16,-22 21-16,21-42 46,-21 0-30,21-1-16,0 22 0,-21-21 0,21 0 16,0 0-16,1-21 0,-1 20 15,-21-20-15,42 21 0,-21-21 0,0-1 16,22 1-16,-22 0 0,21-1 0,1 1 16,20 0-16,1-1 0,-22 22 15,21-21-15,22 21 0,-21-1 16,20-20-16,-20 42 0,20-21 0,-20 0 15,21 0-15,-22-1 0,22 22 16,21-21-16,-22 21 0,22 0 0,0-21 16,21 21-16,-21 0 0,0-21 15,21 21-15,-22 0 0,22 0 0,-21 0 16,21 0-16,0 0 0,21 0 16,-21 0-16,-21 0 0,21 0 0,0 21 15,0-21-15,21 21 0,-21-21 0,22 21 16,-22 1-16,0-22 0,0 21 15,0 0-15,0 0 0,21-21 0,-21 21 16,21 0-16,-21 1 16,0-1-16,0 0 0,0 0 0,0 0 0,0 0 15,0 1-15,0-22 16,-21 21-16,21 0 0,-21 0 0,-1 0 16,1 0-16,0 1 0,0-22 15,-21 21-15,20 0 0,1-21 0,-21 0 16,0 0-16,20 21 0,-41-21 0,21 0 15,-22 0-15,1 0 0,-22 0 16,21 0-16,-20-21 0,-1 21 0,0 0 16,-20-21-16,-1 0 0,0 21 15,0 0-15,0-22 0,0 22 16,1 0-16,-22-21 0,21 21 16,-21-21-1,0 0 16,-21 21-15,-1 0 0,1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1:46:38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9461 212 0,'0'-21'0,"-21"21"16,21-22-16,-21 22 15,21-21 17,0 42-1,0 1-31,0-1 0,0 0 16,21 0-16,0 21 0,1-20 15,-22 20-15,21-21 0,0 21 0,21 1 16,-21-1-16,1-21 0,20 22 15,-21-1-15,21 0 0,1 1 0,-22-1 16,21 21-16,-21-20 0,22-1 16,-22 0-16,0 1 0,0-1 15,0-21-15,1 22 0,-1-22 0,-21 0 16,0 0-16,0 0 0,0 0 16,0-42 15,0 0-31,0 0 15,0 0-15</inkml:trace>
  <inkml:trace contextRef="#ctx0" brushRef="#br0" timeOffset="379.79">9991 296 0,'0'0'0,"0"-21"0,-22 21 31,1 0-15,0 0-16,0 21 0,0 1 15,0 20-15,-22-21 0,1 21 0,21 1 16,-22-22-16,1 42 0,0-20 15,-1-1-15,-20 22 0,21-1 16,20-21-16,-20 22 0,0-22 16,-1 22-16,22-22 0,-21 0 0,21 1 15,-22-22-15,22 0 0,21 0 16,-21 0-16,21 1 0,-21-1 0,42-21 47,0-21-47,0-1 15,1 22-15,-1-21 0,0 0 0</inkml:trace>
  <inkml:trace contextRef="#ctx0" brushRef="#br0" timeOffset="795.98">10139 720 0,'42'-21'16,"-42"42"31,0 0-31,0 0-16,0 0 0,0 22 15,0-22-15,0 21 0,0 22 16,0-22-16,0 0 0,0 22 0,0-22 15,0 22-15,0-22 0,0 21 16,0 1-16,0-1 0,0 1 0,0 21 16,0-22-16,0 1 0,0 20 15,0-20-15,0-1 0,0 1 0,0-1 16,-21-20-16,21 20 0,-21-21 0,0 1 16,21 20-16,0-20 0,-22-22 15,22 21-15,-21 0 0,21-20 0,-21-1 16,21 0-16,0 0 15,0-42 1,0 0-16,0 0 16,21-22-16,0 22 0,1-21 15,-22-1-15,21-20 0</inkml:trace>
  <inkml:trace contextRef="#ctx0" brushRef="#br0" timeOffset="1191.61">10160 1037 0,'0'0'0,"0"-21"15,-42-106 1,42 106-16,0 0 16,0 0-16,0-1 0,21 1 0,0 0 15,0-21-15,0 21 0,0-1 16,22 22-16,-22-21 0,21 0 0,-21 21 15,22 0-15,-22 0 0,21 0 16,-21 0-16,1 0 0,-1 0 0,0 21 16,0 0-16,-21 1 0,0 20 15,0-21-15,0 21 0,0 1 0,-21-1 16,0-21-16,0 22 0,-22-1 16,22-21-16,-21 21 0,-1-20 0,1-1 15,0 0-15,-1 0 0,22 0 16,-21-21-16,21 0 0,0 21 15,-1-21-15,1 0 0,21-21 47,21 0-47,1 21 0,-1-21 0,0 0 16,0 21-16,0-21 0</inkml:trace>
  <inkml:trace contextRef="#ctx0" brushRef="#br0" timeOffset="1799.99">11091 783 0,'0'0'0,"21"-63"15,-21 42-15,0-1 16,0 1-16,0 0 15,0 0-15,-21 0 0,21 0 16,-21 21-16,0 0 0,0 0 16,0 0-16,-1 0 15,1 0-15,-21 21 0,21 0 0,0 0 16,-22 0-16,22 22 0,-21-1 16,21 0-16,-1 1 0,-20-1 15,21 0-15,21 1 0,0-1 0,-21 0 16,21-21-16,0 22 0,0-22 15,0 0-15,0 0 0,21-21 0,0 21 16,0-21-16,0 0 0,1 0 0,20 0 16,-21 0-16,21-21 0,-20 21 15,20-21-15,-21 0 0,0-21 0,22 20 16,-22-20-16,0 0 0,0-1 16,-21 1-16,21 0 0,-21-1 15,21 1-15,1 0 0,-22 21 16,0-22-16,0 22 0,0 0 0,0 0 15,0 42 1,0 0 0,0 0-16,0 0 0,0 1 15,21-1-15,-21 21 0,0 0 0,0 1 16,0-1-16,0-21 0,21 22 16,-21-1-16,0-21 0,0 0 0,0 22 15,21-22-15,-21 0 0,21-21 16,-21 21-16,0 0 0,21-21 0,1 0 15,-1 0-15,0 0 16,0 0-16,0-21 16,0 0-16,1 0 0,-22 0 15,21-1-15,0-20 0,0 21 0</inkml:trace>
  <inkml:trace contextRef="#ctx0" brushRef="#br0" timeOffset="2095.53">11663 318 0,'0'0'0,"0"-22"0,0 1 16,-21 21-16,21-21 15,-22 42 1,22 0-16,0 22 16,0-22-16,0 21 0,0 1 15,0-1-15,0 0 0,0 1 0,0-1 16,0 0-16,0 1 0,0-1 15,0 0-15,0 1 0,0-1 0,0 0 16,0-21-16,0 22 0,0-22 16,0 0-16,0 0 0,0 0 15,0 1-15,0-44 32,22 1-32,-1 0 15,0-21-15,0 21 0</inkml:trace>
  <inkml:trace contextRef="#ctx0" brushRef="#br0" timeOffset="2671.55">12150 169 0,'0'0'0,"-43"0"31,43 22-31,0-1 0,0 21 15,0-21-15,0 22 0,0-1 16,0 0-16,0 1 0,0-1 16,0 21-16,0-20 0,0-1 0,0 0 15,0 1-15,0-1 0,0 0 16,0 1-16,0-1 0,0 0 0,0-20 16,0 20-16,0-21 0,0 0 15,0 0-15,0 1 0,0-44 47,0 1-47,0 0 0,0 0 16,0-21-16,0-1 0,0 1 15,0 21-15,21-22 0,1 1 0,-22 0 16,21 21-16,0-22 0,0 22 16,0 0-16,22 0 0,-22 0 0,0-1 15,0 1-15,21 21 0,-20 0 16,-1 0-16,21 0 0,-21 0 0,0 0 15,1 0-15,-1 21 0,0 1 16,0-1-16,0 0 0,-21 21 0,21-21 16,-21 22-16,0-1 0,0 0 15,0-20-15,0 20 0,0 0 0,0-21 16,0 1-16,-21 20 0,0-21 16,21 0-16,-21-21 0,0 21 0,21 1 15,0-1 1,-21-21-16,-1 0 31,22-21-31,0-1 0,0 1 16,0 0-16,0 0 0,0 0 15,-21 0-15,21-1 0</inkml:trace>
  <inkml:trace contextRef="#ctx0" brushRef="#br0" timeOffset="2951.74">11578 614 0,'21'0'31,"0"0"-31,1 0 15,-1 0-15,0 0 0,21 0 0,-21 0 16,22-21-16,-22 21 0,21-21 16,1 21-16,-22 0 0,21 0 15,-21 0-15,0 0 0,1-22 16,-1 22-16,-42 0 16</inkml:trace>
  <inkml:trace contextRef="#ctx0" brushRef="#br0" timeOffset="3735.99">8086 1545 0,'0'0'0,"-22"0"0,1 0 15,42 0 32,1 0-47,-1 0 16,0 0-16,0 0 0,0 0 16,0 0-16,22 0 0,-22 0 0,21 0 15,1 0-15,-1 0 0,21 0 16,1 0-16,-1 0 0,43 0 0,-21 0 15,42 0-15,-21 0 0,21 0 16,0 0-16,0-21 0,21 21 0,0 0 16,0 0-16,22 0 0,-1-21 15,0 21-15,22 0 0,-1 0 0,1 0 16,-22 0-16,22 0 0,-1 0 16,1 0-16,-1 0 0,1 0 0,-22 0 15,0 0-15,1 0 16,-22 0-16,0 0 0,0 0 0,-21-21 15,0 21-15,-21 0 16,-21 0-16,-1 0 0,-20 0 0,-1 0 0,-20-21 16,-22 21-16,21 0 0,-21 0 0,0 0 15,1 0 1,-22-22 15,-22 22-15,1 0-16,0 0 0</inkml:trace>
  <inkml:trace contextRef="#ctx0" brushRef="#br0" timeOffset="3887.8">13610 1503 0,'0'0'0,"-21"0"0,21 21 15</inkml:trace>
  <inkml:trace contextRef="#ctx0" brushRef="#br0" timeOffset="4694.97">9250 1884 0,'0'0'0,"21"-21"0,0 0 15,-42 21 16,0 21-15,0 0-16,-22 0 0,1 21 0,0 1 16,-22-1-16,1 0 0,-1 22 15,1-1-15,-22 1 0,0-1 0,22 1 16,-22 21-16,-21-22 0,22 22 16,-22-22-16,0 1 0,0-1 15,21 1-15,-20-1 0,20-20 16,21-1-16,1 0 0,-1 1 0,1-1 15,21 0-15,-1-21 0,1 22 0,21-22 16,-22 0-16,22-21 0,0 21 16,0-21-16,0 0 15,21-21-15,0 0 16,0 0-16,0 0 0,21-1 16</inkml:trace>
  <inkml:trace contextRef="#ctx0" brushRef="#br0" timeOffset="5087.03">7599 2794 0,'0'0'0,"0"21"31,0 0-31,0 1 0,0-1 0,-21 0 16,-1 0-16,1 0 0,0 0 15,0 1-15,-21-1 0,20 21 0,1-21 16,-21 0-16,21 1 0,0-1 15,-1 21-15,1-21 0,0-21 0,0 21 16,21 1-16,-21-22 0,0 0 16,21-22-1,0 1 1,21 21-16,0 0 16,0 0-16,0 0 0,0 0 0,22 0 15,-22 0-15,0 0 0,21 0 16,-20 0-16,20 21 0,0-21 0,1 22 15,-1-22-15,-21 0 0,21 21 16,1 0-16,-1-21 0,-21 0 0,0 21 16,1-21-16,-1 0 0,0 0 15,0 21-15,-21-42 32,0 0-32,21 0 15</inkml:trace>
  <inkml:trace contextRef="#ctx0" brushRef="#br0" timeOffset="5703.71">12340 1863 0,'0'0'0,"0"-21"16,-21-1-16,21 1 0,0 0 0,-21 21 16,21-21-16,-21 0 0,21 42 31,0 0-31,21 0 15,0 22-15,0-22 0,0 21 0,22 22 16,-1-22-16,0 21 0,1-20 0,-1 20 16,0 1-16,1 20 0,-1-20 15,21-1-15,-20 1 0,20-1 0,1 1 16,-1-1-16,22 1 0,-22-22 16,1 1-16,-1-1 0,1 0 15,-22 1-15,1-22 0,-1 21 0,0-21 16,22 22-16,-43-22 15,0 0-15,0-21 0,-21 21 16,0-42 0,0 0-1,0 0-15,0-1 16,0 1-16,-21 21 0,21-21 0,0-21 16,-21 21-16,21-1 0</inkml:trace>
  <inkml:trace contextRef="#ctx0" brushRef="#br0" timeOffset="6019.28">13589 2773 0,'0'0'16,"-21"-21"0,0 21-1,21 21 1,0 0-16,0 0 0,0 0 16,0 1-16,21-1 0,0 0 15,0 0-15,0 0 0,0 0 16,1 1-16,-1-22 0,0 21 0,0-21 15,0 21-15,0-21 0,1 0 16,-22 21-16,21-21 0,-21 21 16,0 0-1,-21-21-15,-1 0 16,1 22-16,-21-22 0,0 21 0,20-21 16,-20 21-16,0-21 0,-1 21 15,1-21-15,0 21 0,-1-21 0,1 21 16,0-21-16,21 0 0,-22 0 15,22 22-15,0-22 0,-21 0 0,20 0 16,1 0-16,0 0 0,0 0 0</inkml:trace>
  <inkml:trace contextRef="#ctx0" brushRef="#br0" timeOffset="7099.36">1905 3471 0,'0'0'0,"0"-21"0,0-21 16,0 21-16,0 0 16,0-1-16,0 1 0,0 0 0,0 42 31,-21 0-31,21 22 16,0-1-16,-21 0 0,21 1 15,-22 20-15,22-20 0,-21 20 0,0-21 16,-21 22-16,21-22 0,-22 22 15,22-1-15,-21-20 16,-1 20-16,1-21 0,21 1 0,-21-1 0,20-21 16,1 0-16,0 1 15,21-1-15,0-42 16,0-22 0,21 22-16,0-21 0,1-1 0,-1 1 15,0 0-15,0-1 0,0-20 16,22 21-16,-22-1 0,0 1 15,0-22-15,0 22 0,0 0 0,22-1 16,-22 1-16,0 0 0,0-1 16,0 1-16,1 21 0,-1-21 15,0 20-15,-21 1 0,0 42 32,0 22-32,21-1 15,-21 0-15,0 1 0,0 20 0,0-20 16,0 20-16,0 1 0,0-22 15,0 21-15,0 1 0,0-1 0,0-20 16,0 20-16,0-20 0,0-1 16,0-21-16,0 0 0,0 0 0,0 1 15,0-1-15,0-42 16,0-1 0,0 1-16,-21 0 0,0-21 15,0-1-15,-1 22 0,1-21 16</inkml:trace>
  <inkml:trace contextRef="#ctx0" brushRef="#br0" timeOffset="7767.62">1333 3852 0,'0'22'16,"43"-22"0,-22 0-16,21 0 0,1 0 15,20 0-15,-21 0 0,22-22 16,-1 22-16,1-21 0,-1 0 0,1 0 15,-1 0-15,1 0 0,-1-1 16,1-20-16,-1 21 0,1 0 16,-22 0-16,1-22 0,-1 22 0,-21 0 15,0-21-15,0 20 0,-21-20 16,0 21-16,0-21 0,0 20 16,0-20-16,0 21 0,-21 0 0,0 0 15,21-1-15,-21 22 0,0 0 16,0 0-16,21 22 0,-22-1 15,22 21-15,0 0 0,-21 1 16,21-1-16,-21 0 0,21 1 0,0 20 16,0-20-16,0 20 15,0-21-15,0 1 0,-21 20 0,21-20 0,-21-1 16,21 0-16,0 1 16,0-22-16,0 21 0,0-21 0,0 0 15,-21 1-15,21-1 0,-22-21 31,22-21-31,0-1 16,0 1-16,0 0 0,0 0 16,0-21-16,0 20 0,0-20 0,0 21 15,22 0-15,20-22 0,-21 22 16,0 0-16,22-21 0,-1 21 0,0-1 16,1 22-16,-1-21 0,0 21 15,1 0-15,20 0 0,-21 0 0,1 0 16,-1 21-16,0-21 0,-20 22 15,-1-1-15,0 21 0,0-21 16,-21 0-16,0 22 0,0-22 0,-21 21 16,-21-21-16,20 22 0,-20-22 15,-21 21-15,20-21 0,1 1 16,0-1-16,-1 0 0,1-21 0,0 0 16,20 21-16,-20-21 0,21 0 0,0 0 15,0-21-15,21 0 16,0 0-16,0-1 15,21 1-15,0 0 0,0 0 16,0 0-16,22 0 0</inkml:trace>
  <inkml:trace contextRef="#ctx0" brushRef="#br0" timeOffset="8202.99">3429 3683 0,'42'0'0,"-84"0"0,105-21 0,-41 21 0,-1-21 16,-21 0-16,21-1 16,-21 1-16,-21 21 31,0 0-31,-1 0 0,-20 0 0,21 0 16,-21 0-16,-1 0 0,22 21 15,-21 1-15,21-1 0,-1 0 0,-20-21 16,21 21-16,21 0 0,0 0 15,-21-21-15,21 22 0,0-1 0,21-21 16,-21 21 0,42 0-16,-21-21 0,22 0 0,20 21 15,-20-21-15,-1 21 16,0-21-16,-21 22 0,22-22 0,-22 21 16,0 0-16,-21 0 15,0 0-15,-21 0 16,0-21-16,0 22 0,-22-1 0,1-21 15,0 21-15,-1-21 0,1 0 16,0 21-16,20-21 0,-20 0 0,21 0 16,-21 0-16,20 0 15,1 0-15,0 0 0,0-21 0,21 0 16,0 0-16,0-1 0,0 1 16,0 0-16,0 0 0</inkml:trace>
  <inkml:trace contextRef="#ctx0" brushRef="#br0" timeOffset="8776.66">3937 3408 0,'21'-42'16,"-42"84"-16,42-106 0,-21 43 0,21 0 0,-21 0 0,0 0 16,0 0-16,0 42 46,0 21-46,-21-21 0,21 22 0,0 20 16,0-21-16,0 1 0,-21 20 16,21-20-16,-21-1 0,0 21 0,21-20 15,0-1-15,0 0 0,-22-20 0,22 20 16,0 0-16,0-21 0,0 1 16,0-1-16,0 0 0,22-21 15,-1 0 1,0 0-16,0 0 0,0-21 0,0 0 15,22-1-15,-22 1 0,0 0 16,0-21-16,22 21 0,-22-1 16,0-20-16</inkml:trace>
  <inkml:trace contextRef="#ctx0" brushRef="#br0" timeOffset="10119.51">4297 3662 0,'21'-21'0,"-42"42"0,42-63 16,-42 63 15,0 0-31,21 0 15,-22 0-15,22 0 0,0 1 0,-21 20 16,0 64 0,21-64-16,0-21 15,0 0-15,0 1 0,0-1 16,0 0-16,0 0 0,21 0 0,0-21 16,22 0-16,-22 0 0,0 0 15,21 0-15,1 0 0,-22 0 0,21-21 16,1 0-16,-1 0 0,0 0 0,-21-1 15,22-20-15,-22 21 0,0 0 16,0 0-16,0-22 0,-21 22 0,0-21 16,0 21-16,0-22 0,-21 22 15,0-21-15,0 21 0,0-1 0,-22 22 16,22-21-16,-21 21 0,0 0 16,20 0-16,-20 0 0,21 21 0,-21 1 15,20-1-15,-20 0 16,21 0-16,0 0 0,21 22 0,0-22 15,-21 21-15,21 0 0,0-20 16,0 20-16,0 0 0,0 1 0,0-22 16,0 21-16,21-21 0,0 0 15,0 1-15,0-22 0,43 0 16,-22 0-16,0 0 0,-20 0 0,20 0 16,0-22-16,1 1 0,-1 0 15,-21 0-15,21 0 0,1 0 0,-22-22 16,21 22-16,-21-21 0,1 21 15,-1-1-15,0-20 0,0 21 0,0 0 16,-21 0-16,0-1 0,0 1 16,0 42 15,0 1-31,0-1 16,0 0-16,0 0 0,0 0 0,0 0 15,0 1-15,0-1 0,0 0 16,0 0-16,0 21 0,0-20 0,21-22 15,-21 21-15,22 0 0,-1-21 0,0 0 16,0 0-16,0 0 16,0 0-16,1-21 15,-1 0-15,0-1 0,-21 1 16,21 0-16,0 0 0,-21 0 16,0-22-16,21 22 0,1 0 0,-22-21 15,21 21-15,-21-1 0,0 1 16,0 0-16,0 0 15,0 42 1,0 0-16,0 0 16,0 22-16,0-22 0,0 0 15,0 0-15,0 0 0,0 1 16,0-1-16,0 0 0,0 21 0,21-42 16,-21 21-16,21 1 0,0-1 15,0-21-15,1 0 0,-1 0 16,0 0-16,0 0 0,0 0 0,0-21 15,22-1-15,-22 22 0,0-21 16,21 0-16,-20 0 0,-1-21 0,21 20 16,-21-20-16,0 21 0,1-21 15,-22-1-15,21 1 0,0-22 0,-21 22 16,21 0-16,-21-22 0,0 22 16,0 0-16,0 20 0,0-20 0,0 21 15,0 0-15,0 0 0,0-1 16,-21 22-1,21 22-15,-21 20 0,0-21 16,21 21-16,0 1 0,-22-1 16,1 22-16,21-22 0,-21 0 0,21 1 15,0 20-15,0-42 0,-21 22 16,21-1-16,0-21 0,0 21 0,0-20 16,0-1-16,0 0 0,0 0 0,21 0 15,0-21-15,0 0 0,1 0 16,20 0-16,-21 0 0,21 0 0,-20 0 15,20-21-15,0 0 0,-21 0 16,22 21-16,-22-21 0,21-1 0,-21-20 16,1 21-16,-1 0 0,0 0 15,0-1-15,-21-20 0,0 21 16,0 0-16,0 0 0,0 42 31,-21 0-31,0-21 16,0 21-16,21 21 0,0-20 15,-22-1-15,22 0 0,0 0 0,0 0 16,0 22-16,0-22 0,0 0 0,0 0 16,0 0-16,0 0 15,22-21-15,-1 0 0,0 0 16,0 0-16,0 0 0,0-21 16,22 21-16,-22-21 0,0 0 0,0 0 15,0 0-15,1-1 0,-1 1 0,0 0 16,0 0-16,-21 0 15,0-22-15</inkml:trace>
  <inkml:trace contextRef="#ctx0" brushRef="#br0" timeOffset="10330.98">5546 3493 0,'0'0'16,"-22"21"-16,1-21 15,21 21-15,21-21 16,1 0-16,20 0 16,-21 0-16,21 0 0,1 0 15,-1 0-15,0-21 0,1 21 0,-1 0 16,0-21-16,1 21 0,-22-22 16,21 22-16,-21-21 0</inkml:trace>
  <inkml:trace contextRef="#ctx0" brushRef="#br0" timeOffset="10815.41">7345 3598 0,'0'0'0,"0"-21"15,-21-21 1,42 63 15,0-21-31,0 21 0,0 22 16,22-22-16,-22 0 0,0 21 16,0-21-16,21 22 0,-20-22 0,-1 0 15,0 21-15,0-20 0,-21-1 0,0 21 16,21-21-16,-21 0 0,21 1 15,-21-1-15,0-42 47,22-1-47,-22 1 0,21 0 16,-21 0-16,21 0 0</inkml:trace>
  <inkml:trace contextRef="#ctx0" brushRef="#br0" timeOffset="11039.77">7937 3556 0,'0'0'15,"0"-21"-15,0 0 0,-21 21 32,0 21-32,-21 0 0,21 0 15,-22 0-15,1 22 0,0-22 0,20 21 16,-20-21-16,0 22 0,-1-22 16,1 21-16,21 1 0,-21-1 0,20-21 15,-20 21-15,21-20 0,0 20 16,21-21-16,0 0 0,0 0 15,21-21 1,0 0-16,0 0 16,22 0-16,-22-21 0,21 0 0,0 21 15</inkml:trace>
  <inkml:trace contextRef="#ctx0" brushRef="#br0" timeOffset="11359.99">8297 3704 0,'0'0'0,"0"-21"0,0 0 16,-21 21 0,0 0-16,0 21 15,21 0-15,0 0 0,0 1 0,0-1 16,0 21-16,0 0 0,0 22 16,0-1-16,0 1 0,0 21 0,0-1 15,0 1-15,0 0 0,0-1 16,0 22-16,0 0 0,0 0 15,0 0-15,0-22 0,0 22 0,0-42 0,0 20 16,0-20-16,0-22 0,0 0 16,0 1-16,0-22 0,0 21 15,21-63 1,0 0 0,-21-21-16,21 20 0,0-20 15,-21 0-15,22-22 0,-1 1 0,-21-1 16,0-20-16,21 20 0</inkml:trace>
  <inkml:trace contextRef="#ctx0" brushRef="#br0" timeOffset="11683.99">8318 4149 0,'0'0'0,"-21"-64"0,0 22 0,0 0 16,0 20-16,21-20 0,-21 0 16,21 21-16,-22-22 0,22 22 0,0-21 15,0 21-15,0-1 0,0 1 16,22 0-16,20 21 0,-21-21 0,21 0 15,-20 21-15,20 0 0,0 0 0,22 0 16,-22 0-16,0 21 0,1 0 16,-1 0-16,0 0 0,-20 1 0,-1-1 15,-21 0-15,0 21 0,0-21 16,0 1-16,-21 20 0,-1-21 0,-20 0 16,21 0-16,-21 1 0,-1-1 0,22 0 15,-21-21-15,-1 21 16,22-21-16,-21 0 0,21 0 0,0 0 15,-1 21-15,1-21 0,0 0 16,21-21 0,21 0-16,0 0 15,1 21-15,-1-21 0,0-1 16,21 1-16</inkml:trace>
  <inkml:trace contextRef="#ctx0" brushRef="#br0" timeOffset="12156.98">9229 3662 0,'-43'0'31,"22"0"-31,0 0 0,-21 0 16,20 21-16,-20 0 0,0 0 0,-1 1 15,1-1-15,0 0 0,21 21 0,-22-21 16,22 22-16,0-22 0,21 21 15,0-21-15,0 22 0,0-22 0,0 0 16,0 0-16,0 0 0,42-21 16,-21 22-16,1-22 0,-1 0 15,0 0-15,21-22 0,1 1 0,-22 21 16,21-21-16,-21-21 16,22 21-16,-22-1 0,0-20 0,0 21 15,0-21-15,0 20 0,-21-20 0,0 21 16,0-21-16,0 20 0,0 1 15,0 0-15,0 42 32,0 0-32,0 1 0,0-1 0,0 0 15,0 0-15,0 21 0,0-20 16,0-1-16,0 0 0,0 21 0,0-21 16,0 1-16,0-1 0,0 0 0,0 0 15,0 0-15,22 0 16,-1-21-16,-21 22 0,21-22 0,0 0 15,0 0-15,0 0 0,1-22 16,-1 1-16,-21 0 0,21 0 16,0 0-16,0 0 0</inkml:trace>
  <inkml:trace contextRef="#ctx0" brushRef="#br0" timeOffset="12399.82">9610 3514 0,'0'0'0,"0"-64"16,0 43-16,0 0 0,-22 21 31,1 21-31,21 0 0,0 22 16,0-22-16,0 21 0,0 0 0,-21 1 15,21-1-15,0 0 0,0 1 16,0-1-16,0-21 0,0 22 0,-21-1 16,21 0-16,0-21 0,0 22 15,0-22-15,0 0 0,0 0 0,0 0 16,21-21-1,0-21 1,0 0-16,1 0 0,-22 0 16,21 0-16</inkml:trace>
  <inkml:trace contextRef="#ctx0" brushRef="#br0" timeOffset="12875.79">9948 3408 0,'0'-42'0,"0"84"0,0-106 16,0 43-16,0 42 31,0 1-31,-21-1 0,21 0 0,-21 21 16,21 1-16,0-1 0,0 0 15,0 1-15,0-1 0,0 0 0,0 1 16,0-22-16,0 21 0,0 0 0,0 1 16,-21-22-16,21 21 0,0-21 15,0 1-15,0-1 0,0 0 16,0 0-1,-21-21 1,21-21-16,0 0 0,-22 0 16,22-1-16,0 1 0,0-21 15,0 21-15,0 0 0,0-22 16,22 22-16,-1-21 0,0-1 0,21 22 16,-21-21-16,1 21 0,20-22 0,-21 22 15,21 0-15,1 21 0,-22 0 0,21 0 16,1 0-16,-22 0 0,21 0 15,-21 21-15,0 0 0,1 1 16,-1 20-16,0-21 0,-21 0 0,0 22 16,0-22-16,0 0 0,0 0 15,0 21-15,0-20 0,-21-1 0,0-21 16,-1 21-16,22 0 0,0 0 16,-21-21-16,0 21 0,21-42 31,0 0-16,0 0-15</inkml:trace>
  <inkml:trace contextRef="#ctx0" brushRef="#br0" timeOffset="13138.83">9419 3620 0,'0'0'0,"-21"0"0,21 21 16,21-21 0,0 0-16,0 0 15,1 0-15,20 0 0,-21 0 16,21 0-16,-20 0 0,20 0 0,0 0 16,-21-21-16,22 21 0,-22 0 0,0 0 15,0 0-15,-21-22 16</inkml:trace>
  <inkml:trace contextRef="#ctx0" brushRef="#br0" timeOffset="13691.92">12912 3408 0,'0'0'16,"0"-21"-16,0 0 0,21-1 0,0 22 0,-21-21 16,21 21-16,-21 21 15,0 1 1,0-1-16,0 21 0,0 0 0,0 1 16,0-1-16,0 0 0,0 1 15,0-1-15,-21 0 0,21 1 0,-21-1 16,0 0-16,-1 1 0,22-1 15,-21-21-15,0 22 0,21-22 16,0 0-16,-21 0 0,21 0 0,-21 0 16,21-42 15,0 0-31,0-21 0,0 21 0</inkml:trace>
  <inkml:trace contextRef="#ctx0" brushRef="#br0" timeOffset="14615.28">12763 3662 0,'0'0'0,"0"-21"0,0 0 16,0-22-16,0 22 0,0 0 16,0 0-16,22 0 0,-1-1 15,0 1-15,0 0 0,0 0 0,22 21 16,-1-21-16,0 0 0,1 21 16,-1 0-16,21 0 0,-20 0 0,20 0 15,-20 0-15,-1 21 0,0 21 0,-21-21 16,22 22-16,-43-22 0,0 21 15,0 0-15,0-20 0,-21 20 0,-1 0 16,-20-21-16,-21 22 0,20-22 16,-20 0-16,20 0 0,-20 0 0,21 1 15,-1-22-15,1 21 0,21-21 16,0 0-16,-22 0 0,22 0 16,0 0-16,21-21 0,-21 21 15,21-22-15,0 1 0,0 0 16,0 0-1,21 21-15,0 0 0,0 0 16,0 21-16,1 0 16,-1 0-16,0-21 0,0 22 0,0-1 15,-21 0-15,21 21 0,1-21 0,-1 1 16,0-1-16,0 0 0,21 0 16,-20 0-16,-1-21 0,21 21 15,-21-21-15,22 0 0,-22 0 0,21 0 16,-21 0-16,22 0 0,-22 0 15,21 0-15,0 0 0,-20-21 0,20 0 16,0 0-16,-21 0 0,22-22 16,-22 22-16,0 0 0,0 0 0,-21-21 15,0 20-15,0 1 0,21-21 16,-21 21-16,0 0 0,0-1 0,0 1 16,0 0-16,-21 21 0,0 0 0,21-21 15,-21 21-15,0 0 0,0 0 16,21 21-16,-22-21 0,1 21 0,0 0 15,21 1-15,0 20 0,-21-21 16,21 0-16,0 22 0,0-22 16,0 21-16,0-21 0,0 0 0,0 1 15,21 20-15,0-21 0,0 0 16,1 0-16,-1-21 0,0 0 16,21 0-16,-21 0 0,1 0 0,20-21 15,0 0-15,1 0 0,-22 0 16,21 0-16,0-22 0,-20 22 0,20-21 15,-21 21-15,0-22 0,0 1 16,1 0-16,-1-1 0,0-20 16,-21 20-16,21-20 0,-21 21 0,0-1 15,0 1-15,0 0 0,0 20 16,0 1-16,0 0 0,0 0 0,0 42 31,-21 0-31,21 22 0,-21-22 0,21 21 16,0 0-16,0 1 0,0 20 15,0-20-15,0-1 0,0 0 0,0 1 16,0-22-16,0 21 0,0 0 0,0-20 16,0-1-16,0 21 0,0-21 15,0 0-15,0 1 0,21-22 0,0 21 16,0-21-16,0 0 16,1 0-16,-1 0 0,21 0 15,-21-21-15,22-1 0,-22 22 0,21-21 16,0 0-16,1 0 0,-22-21 15</inkml:trace>
  <inkml:trace contextRef="#ctx0" brushRef="#br0" timeOffset="16279.41">14986 3662 0,'0'0'0,"0"-21"16,0 0-16,-21-1 16,0 1-16,-1 0 0,1 21 0,0-21 15,0 21-15,0 0 0,0 0 16,-1 0-16,1 0 0,0 0 15,-21 21-15,21 0 0,-1 0 16,1 1-16,-21-1 0,21 21 16,0-21-16,-1 22 0,1-22 0,21 21 15,0-21-15,-21 22 0,21-22 0,0 21 16,0-21-16,0 0 0,0 1 16,21-1-16,0 0 0,1 0 0,-1-21 15,0 0-15,0 0 0,21 0 16,-20 0-16,-1-21 0,0 21 0,21-21 15,-21 0-15,1-1 0,-1 1 0,0 0 16,-21 0-16,21-21 0,-21 20 16,21 1-16,-21-21 0,0 21 0,0-22 15,21 22-15,-21 0 0,0 0 16,0 0-16,22 0 0,-22-1 16,0 44-1,0-1-15,0 0 16,0 0-16,0 21 0,0-20 0,0-1 15,0 21-15,0-21 0,0 0 0,0 22 16,0-22-16,0 0 0,0 0 16,0 22-16,0-22 0,21-21 0,0 21 15,0 0-15,0-21 0,0 0 16,22 0-16,-22 0 0,0 0 16,21 0-16,-20 0 0,20-21 0,-21 21 0,21-21 15,-20-22-15,-1 22 0,21 0 16,-21-21-16,0-1 0,1 1 15,-1 0-15,0-1 0,0-20 16,0-1-16,-21 1 0,0-1 0,21 22 16,-21-21-16,0 20 0,0 1 15,0 21-15,0-22 0,0 22 0,-21 21 32,21 21-32,-21 1 0,0 20 15,21 0-15,-21 1 0,0-1 0,-1 0 16,22 1-16,0-1 0,-21 21 15,21-20-15,-21-1 0,21 43 16,0-64-16,0 21 0,0 1 16,0-22-16,0 21 0,0-21 15,0 0-15,0 22 0,0-22 16,21 0-16,0-21 0,1 0 16,-1 0-16,0 0 0,0 0 0,0-21 15,0 0-15,1 0 0,-1-1 16,21 1-16,-21 0 0,0 0 0,1 0 15,-1-22-15,0 22 0,0-21 0,-21 21 16,21 0-16,-21-1 16,21 1-16,-21 0 0,0 42 31,0 0-15,0 1-16,0-1 0,0 0 15,0 0-15,-21 0 0,21 22 0,0-22 16,-21 0-16,21 21 0,0-21 0,0 1 15,0-1-15,0 0 0,0 0 16,0 0-16,21-21 0,0 0 16,1 0-16,-1 0 0,0-21 15,0 21-15,0-21 0,0 0 16,1 0-16,-1-1 0,0-20 16,-21 21-16,21 0 0,0-22 15,0 22-15,1 0 0,-1 0 0,-21 0 16,0 0-16,21-1 0,-21 1 15,21 21-15,-21 21 32,0 1-32,0-1 0,-21 0 15,21 0-15,-21 0 0,21 0 0,0 1 16,0-1-16,0 0 0,0 21 16,0-21-16,0 1 0,0-1 15,0 0-15,0 0 0,21-21 16,0 21-16,0-21 0,0 0 15,1 0-15,20 0 0,-21 0 0,0-21 16,0 0-16,1 21 16,20-21-16,-21-22 0,0 22 0,0 0 15,22 0-15,-22 0 0,0-22 16,0 22-16,0 0 0,1 0 0,-22 0 16,21 0-16,-42 42 46,21 0-46,0 0 16,0 0-16,0 0 0,0 1 16,0-1-16,0 0 0,0 0 15,0 0-15,0 0 16,0 1-16,21-22 0,0 0 16,0 21-16,0-21 0,0 0 15,1 0-15,-1 0 0,0 0 0,21 0 16,-21-21-16,1-1 0,20 22 15,-21-21-15,0 0 0,22 0 0,-22-21 16,0 20-16,0 1 0,0-21 0,0 21 16,1 0-16,-22-22 0,0 1 15,0 21-15,0 0 0,-22 21 16,1 0 0,0 0-16,0 0 0,0 21 0,0 0 15,-1-21-15,22 21 0,-21 21 16,21-20-16,-21-1 0,21 0 15,0 0-15,0 21 0,0-20 0,0-1 16,0 0-16,0 0 0,21 0 16,-21 0-16,43 1 0,-22-1 15,0-21-15,0 0 0,0 0 16,22 0-16,-22 0 0,0 0 0,21-21 16,-21 21-16,22-22 0,-1 1 0,-21 0 15,22 0-15,-1 0 0,0 0 16,-21-22-16,22 22 0,-22-21 0,0-1 15,-21 22-15,0-21 0,0 21 16,0-22-16,0 22 0,0 0 16,-42-21-16,21 21 0</inkml:trace>
  <inkml:trace contextRef="#ctx0" brushRef="#br0" timeOffset="16480">16595 3133 0,'0'0'0,"-22"-21"0,1 21 0,21 21 79,-21-21-79,0 0 15,0 0-15,0 0 0,-1 21 16,-20-21-16</inkml:trace>
  <inkml:trace contextRef="#ctx0" brushRef="#br0" timeOffset="16683.99">14986 3408 0,'0'0'15,"-21"0"-15,21 21 0,0 0 0,21-21 31,21 0-31,-21 0 0,22 0 16,-22 0-16,42 0 0,-20 0 16,20-21-16,-20 21 0,20 0 0,-21-21 15,22 21-15,-22-21 0,1 0 0,-1 21 16,-21 0-16</inkml:trace>
  <inkml:trace contextRef="#ctx0" brushRef="#br0" timeOffset="17228.46">18076 2985 0,'0'0'0,"-21"-22"0,0 1 15,21 0-15,0 0 0,-21 21 0,21-21 16,0 42 0,0 0-16,21 0 15,0 22-15,21-1 0,1 21 0,-1 1 16,0-1-16,1 1 0,20-1 15,-20-20-15,-1 20 0,0 1 0,1-22 16,-1 0-16,0 1 0,-21-22 16,1 21-16,20 1 0,-42-22 15,0 0-15,-21-21 32,0 0-32,-1-21 15,22 0-15,-21-1 0,21 1 16</inkml:trace>
  <inkml:trace contextRef="#ctx0" brushRef="#br0" timeOffset="17499.49">18965 2963 0,'0'0'0,"0"-21"0,-21 21 16,0 0-1,0 21-15,-22 1 0,1-1 0,0 0 16,-1 21-16,-20 1 0,-1-1 0,1 21 15,-1-20-15,22 20 0,-21 1 16,-1-22-16,22 22 0,-22-22 0,22 21 16,0-20-16,20-22 0,-20 21 15,21-21-15,0 22 0,0-22 16,21 0-16,0 0 16,21-21-1,0 0-15,0 0 0,21-21 16,1 0-16,-1 0 0,0 0 15,1-22-15,-1 22 0</inkml:trace>
  <inkml:trace contextRef="#ctx0" brushRef="#br0" timeOffset="17812">18817 3344 0,'0'0'0,"0"-21"16,0 42-1,0 1 1,0-1-16,0 0 0,0 21 0,0 1 15,-21-1-15,21 0 0,0 22 16,0-1-16,0 1 0,0 20 0,0 1 16,0 0-16,21 21 0,-21-22 15,21 22-15,0-21 0,-21 21 0,0-22 16,0 22-16,0-21 0,0 21 0,0-22 16,-21-20-16,0 20 0,0-41 15,0 20-15,0-20 0,21-1 16,0-21-16,-22 0 0,22 0 0,0-42 31,0 0-31,0 0 0,0 0 16,0-22-16,22 22 0,-22-21 0,21-22 15,0 22-15,-21-21 0,21-1 16,-21 1-16,21-22 0</inkml:trace>
  <inkml:trace contextRef="#ctx0" brushRef="#br0" timeOffset="18147.87">18838 3768 0,'0'0'0,"-21"-64"0,-21-147 32,42 189-32,0-20 0,0 21 15,0-21-15,21 20 16,0 1-16,0 0 0,0 0 0,1 0 16,-1 21-16,21 0 0,-21 0 15,22 0-15,-1 0 0,-21 21 0,21 0 16,-20 0-16,-1 22 0,0-22 15,0 21-15,-21 0 0,0-20 0,0 20 16,0-21-16,0 0 0,-21 22 16,0-22-16,-22 0 0,22-21 0,-21 21 15,21 0-15,-22-21 0,22 0 16,-21 0-16,21 0 0,0 0 0,-1 0 16,1 0-16,0 0 0,0 0 15,21-21 1,21 21-1,0 0-15,0-21 16,22 21-16,-22 0 0,0 0 0,0-21 16</inkml:trace>
  <inkml:trace contextRef="#ctx0" brushRef="#br0" timeOffset="18655.96">19833 3387 0,'0'0'0,"0"-21"0,0-1 16,0 1-16,-21 0 0,0 21 16,21-21-16,-43 0 0,22 21 0,0 0 15,0-21-15,-21 21 0,20 0 16,-20 21-16,21-21 0,-21 21 0,-1 21 16,22 1-16,-21-22 0,21 21 15,-22 0-15,22 1 0,0-1 0,0 0 16,0 1-16,21-22 0,0 0 0,0 0 15,0 0-15,0 1 0,0-1 16,21-21-16,21 0 0,-21 0 0,22 0 16,-22 0-16,21 0 0,0 0 15,1-21-15,-1 21 0,0-22 16,-20 1-16,20 0 0,0 0 16,-21-21-16,22 20 0,-22-20 0,0 0 15,0-1-15,0 1 0,-21 21 16,0-21-16,22 20 0,-22 1 0,0 0 15,0 0-15,0 42 16,0 0 0,0 0-16,-22 22 0,22-22 15,-21 21-15,21-21 0,0 22 0,0-1 16,0-21-16,0 0 0,0 22 0,0-22 16,0 0-16,0 0 0,21 0 15,1-21-15,-22 22 0,21-22 16,21 21-16,-21-21 0,0 0 15,1 0-15,-1 0 0,0 0 0,0-21 16,21-1-16,-20 1 0,-1 0 16,0 0-16,21-21 0</inkml:trace>
  <inkml:trace contextRef="#ctx0" brushRef="#br0" timeOffset="18927">20426 2942 0,'0'0'0,"0"-21"0,0 0 16,0 42-1,0 0 1,0 0-16,-21 1 0,21 20 16,-22-21-16,22 43 0,-21-22 0,21 21 15,0-20-15,0 20 0,-21 1 16,21-22-16,-21 22 0,21-22 0,0 0 16,0 1-16,0-1 0,0-21 15,-21 21-15,21-20 0,0-1 0,0 0 16,0 0-16,21-21 31,0-21-31,0 0 0,22 0 16,-22-1-16,0-20 0,21 21 15,-21-43-15,22 22 0,-22 0 16</inkml:trace>
  <inkml:trace contextRef="#ctx0" brushRef="#br0" timeOffset="19392.99">20849 2900 0,'0'0'0,"21"-21"0,-21 0 0,0 42 31,0 0-31,0 0 16,-21 21-16,21-20 0,-21 20 0,21 0 15,-21 1-15,21 20 0,-21-21 16,21 22-16,0-22 0,0 1 0,-22 20 16,22-21-16,-21 1 0,21-1 15,0 0-15,-21-20 0,21-1 16,0 0-16,0 0 0,0 0 0,0 0 15,-21-21 1,21-21 0,0 0-1,0 0-15,0-21 0,0 20 0,0-20 16,21 0-16,0-1 0,0 22 16,1-21-16,20 0 0,-21-1 0,21 1 15,-20 21-15,20 0 0,-21-22 16,21 43-16,1-21 0,-22 21 0,0 0 15,0 0-15,22 0 0,-43 21 16,21 22-16,0-1 0,-21 0 16,21 1-16,-21-1 0,0 0 15,0 1-15,0-1 0,0 0 0,0-21 16,0 22-16,-21-22 0,21 0 0,-21 0 16,21 0-16,-21-21 0,21 22 15,-22-22 1,1 0-16,0-22 15,0 22-15,21-21 0,-21 0 16,0 0-16,-1 0 0</inkml:trace>
  <inkml:trace contextRef="#ctx0" brushRef="#br0" timeOffset="19620.02">20129 3429 0,'0'0'15,"-42"0"-15,21 0 0,42-21 32,0 21-17,0 0-15,22 0 0,-22-21 0,21 21 16,22-21-16,-22 21 0,0 0 0,1 0 16,-1-22-16,0 22 0,-20 0 15,-1 0-15,0 0 0,-21-21 16,-21 21-1</inkml:trace>
  <inkml:trace contextRef="#ctx0" brushRef="#br0" timeOffset="21939.05">1778 4636 0,'0'0'16,"-21"0"-16,0 0 0,-1 0 0,22-22 16,-21 22-16,0 0 0,0 0 15,0 0 1,42 0 62,0 0-78,0 0 0,22 0 16,-22 0-16,21 0 0,0 0 0,1 0 15,-1 0-15,0 0 0,22 0 16,-22 0-16,43 0 0,-22 0 0,22 0 15,21 0-15,-21 0 0,20 0 16,-20-21-16,21 21 0,-21 0 0,20 0 16,1-21-16,0 21 0,21-21 15,-21 21-15,21-21 0,0 21 0,0-21 16,0 21-16,21 0 0,-21-22 16,0 22-16,21 0 0,-21 0 0,0-21 15,-21 21-15,21 0 0,-21-21 16,0 21-16,21-21 0,-21 21 15,21-21-15,0 21 0,0 0 0,-22-21 16,22 21-16,0 0 0,0-22 16,0 22-16,22 0 0,-22-21 0,0 21 15,0 0-15,105-21 0,-126 21 16,21-21-16,-21 21 0,0 0 16,21-21-16,-21 21 0,0 0 15,-22-21-15,22 21 0,-21 0 0,-1 0 16,1-22-16,0 1 0,-1 21 15,1 0-15,-21 0 0,20-21 0,-20 21 16,-1 0-16,1-21 0,-1 21 16,1 0-16,-22-21 0,22 21 0,-22-21 15,0 21-15,1 0 0,-1 0 16,-21-22-16,21 22 0,1 0 0,-22 0 16,0 0-16,0 0 0,0 0 15,1 0-15,-1 0 0,0 0 16,-21-21 62</inkml:trace>
  <inkml:trace contextRef="#ctx0" brushRef="#br0" timeOffset="23356.09">12869 4424 0,'0'0'0,"-21"0"0,0 0 31,42 0 16,0 0-31,0 0-16,22 0 0,-22 0 15,21 0-15,1 0 0,-1 0 16,0 0-16,1 0 0,-1 0 16,0 0-16,22 0 0,-22 0 0,0 0 15,22 0-15,-22 0 0,1 0 16,-1 0-16,21 0 0,-20 0 0,20 0 16,1 0-16,-1 0 0,1 0 0,20 0 15,-20 0-15,21 0 0,-1 0 16,-20 0-16,20 0 0,1 0 0,-21 0 15,20 0-15,1 0 0,0 0 16,-1 0-16,22 21 0,-21-21 0,21 0 16,-1 0-16,-20 0 0,21 0 15,-21 0-15,20 21 0,-20-21 0,0 0 16,-1 0-16,22 0 0,-21 0 16,0 0-16,20 0 0,-20 0 15,0 0-15,-1 0 0,1 0 0,0 0 16,-1 0-16,1 0 0,0 0 15,-1 0-15,1 0 0,21 0 0,0 0 16,-22 0-16,22 0 0,-21 0 16,0 0-16,-1 0 0,1 0 0,0 0 15,-1 0-15,1 0 0,0 0 0,-1 0 16,1 0-16,21 0 0,-22 0 16,1 0-16,0 0 0,-22 0 15,22 0-15,-22 0 0,22 0 16,-21 0-16,20 0 0,-20 0 0,-1 0 15,22 0-15,-22 0 0,1 0 16,21 0-16,-22 0 0,1 0 0,-1 0 16,-21 0-16,22 0 0,-22 0 15,22 0-15,-22 0 0,0 0 0,1 0 16,-1 0-16,0 0 0,-20 0 16,20 0-16,0 0 0,-21 0 0,22 0 15,-22 0-15,0 0 0,0 0 0,0 0 16,1 0-16,-1 0 0,0 0 15,0 0 1,-21-21 15,-21 21 1,21-21-17,-21 21-15,0-21 16</inkml:trace>
  <inkml:trace contextRef="#ctx0" brushRef="#br1" timeOffset="57863.82">1651 5757 0,'0'-21'47,"21"21"-32,-21-21-15,0 0 16,0 0-16,0 0 16,-21 21-1,21-22-15,-21 22 0,0-21 16,-1 21-16,-20 0 0,21 0 0,0-21 15,-22 21-15,22 0 0,-21 0 16,0 0-16,-1 0 0,22 21 16,-21 0-16,-1 1 0,1-1 0,0 0 15,21 21-15,-22-21 0,1 22 16,21-1-16,0 0 0,-1 1 0,1-1 16,0 0-16,21 1 0,0-1 15,0 0-15,0 1 0,0-1 16,0 0-16,0 1 0,0-1 15,0 0-15,0 1 0,21-22 16,0 21-16,1-21 0,-1 1 0,0-1 16,0 0-16,0 0 0,22-21 15,-22 0-15,21 0 0,0 0 0,1 0 16,20-21-16,-20 0 0,-1 0 16,21-22-16,-20 22 0,20-21 15,-20-1-15,-1 22 0,21-21 0,-20 0 16,-1 20-16,-21-20 0</inkml:trace>
  <inkml:trace contextRef="#ctx0" brushRef="#br1" timeOffset="58959.27">1968 6075 0,'0'0'0,"0"-21"16,22 21-16,-22-21 0,0-1 0,0 1 15,0 42 17,0 1-32,0-1 15,-22 0-15,22 0 0,-21 0 0,0 22 16,21-22-16,0 0 0,0 21 15,-21-21-15,21 22 0,0-22 16,-21 0-16,21 21 0,0-20 0,0-1 16,0 0-16,0 0 0,21-21 15,0 0-15,0 0 0,0 0 0,22 0 16,-22 0-16,21-21 0,1 0 16,-22 0-16,21 21 0,0-43 0,1 22 15,-22 0-15,0 0 16,0 0-16,0-1 0,-21 1 0,0 0 15,0-21-15,0 21 0,0-1 16,-21 1-16,0 0 0,-21 0 0,21 21 16,-1 0-16,-20-21 0,21 21 15,0 0-15,0 0 0,-22 21 0,22-21 16,0 21-16,0 0 0,0 0 16,-1-21-16,22 22 0,0-1 15,0 0-15,0 0 0,22 0 16,-1-21-1,0 0-15,0 0 0,21 0 16,-20 0-16,20 0 0,-21 0 16,21-21-16,1 21 0,-1-21 0,0 21 15,1-21-15,-1 21 0,0-21 16,-20 21-16,20 0 0,-21-22 0,21 22 16,-20 0-16,-1 0 0,0 0 15,0 0 1,-21 22-1,0-1-15,0 0 16,0 0-16,0 0 0,0 0 16,-21 1-16,21-1 0,0 0 0,-21 0 15,21 21-15,0-20 16,0-1-16,0 0 0,0 0 0,0 0 16,0 0-16,-21-21 31,21-21-16,0 0-15,0 0 0,0-21 0,0 20 16,0-20-16,21 21 0,0 0 16,-21-22-16,21 22 0,0-21 0,0 21 15,1 0-15,-1-1 0,21 1 16,-21 0-16,0 0 0,22 21 16,-22 0-16,0 0 0,0 0 0,22 0 15,-22 0-15,-21 21 0,21-21 16,0 21-16,-21 0 0,21 1 0,-21 20 15,0-21-15,0 0 0,0 0 16,0 22-16,0-22 0,0 0 16,0 0-16,0 0 15,0-42 17,0 0-17,0 0-15,21 0 0,-21 0 16,22-1-16,-1 1 0,-21-21 15,21 21-15,21-22 0,-21 22 16,22 0-16,-22 0 0,21 0 0,1 0 16,-1-1-16,0 1 0,1 21 15,-22 0-15,21 0 0,-21 0 0,0 21 16,1 1-16,-22-1 0,21 0 16,-21 0-16,0 0 0,0 0 0,0 1 15,-21-1-15,21 0 0,-22 0 16,22 0-16,-21 0 0,0 1 0,21-1 15,0 0-15,0 0 0,-21 0 16,21 0 0,21-21 15,-21-21-31,21 0 0,0 21 0,1-21 16,-1 0-16,21 0 0,-21 21 15</inkml:trace>
  <inkml:trace contextRef="#ctx0" brushRef="#br1" timeOffset="59336.02">3958 6096 0,'0'0'16,"0"-21"-16,0 0 0,0 0 15,0 42 17,0 0-17,-21 0-15,21 0 16,0 0-16,0 1 0,0-1 15,0 0-15,0 21 0,-21 1 0,21-1 16,0 0-16,0 22 0,0-22 16,0 22-16,0-1 0,-21 22 0,-1-22 15,1 1-15,0-1 0,0 22 16,21 0-16,-21-1 0,0 1 0,-1 0 16,1-1-16,0 1 0,0 0 0,0-22 15,0 1-15,-1-1 0,1 1 16,21-1-16,-21-21 0,0 1 15,0-1-15,0-21 0,21 0 0,-22 1 0,22-1 16,0-42 0,0-1-16,0 1 15,0 0-15,22-21 0,-1-1 0,0 1 16,0 0-16,0-1 0,0-20 16,1-1-16,-1 1 0,0-22 0,0 1 15</inkml:trace>
  <inkml:trace contextRef="#ctx0" brushRef="#br1" timeOffset="59656.15">3746 6329 0,'0'0'0,"0"-127"31,0 106-31,0 0 0,22-1 0,-1 1 16,0 21-16,0-21 0,21 0 15,-20 21-15,20 0 0,-21-21 0,21 21 16,1 0-16,-22 0 0,21 21 15,-21-21-15,1 21 0,-1 0 0,0 22 16,-21-22-16,0 0 0,0 0 16,0 21-16,0-20 0,-21 20 15,21-21-15,-43 21 0,22-20 0,0-1 16,-21 0-16,21 0 0,-22 0 16,22 0-16,-21 1 0,21-22 0,-1 0 15,1 21-15,0-21 0,0 0 16,0 0-16,21-21 15,0-1-15,0 1 16,21 0-16,0 0 0,0 0 0,0 0 16,1-1-16,20-20 0</inkml:trace>
  <inkml:trace contextRef="#ctx0" brushRef="#br1" timeOffset="59923.02">4614 5757 0,'0'-21'16,"0"42"-16,-21-42 16,21 42-16,0 1 15,0-1-15,0 21 0,0 0 16,0 1-16,0-1 0,0 0 0,-21 1 16,21-1-16,-21-21 0,21 22 15,-21-1-15,21-21 0,0 21 0,0-20 16,-22-1-16,22 0 0,0 0 0,-21 0 15,21 0-15,21-42 32,1 0-32,-1 0 15,0 0-15,0 0 0</inkml:trace>
  <inkml:trace contextRef="#ctx0" brushRef="#br1" timeOffset="60774.95">4762 6181 0,'-21'0'0,"21"21"0,0 0 16,21-21-1,1 0 1,-1 0-16,21 0 0,-21-21 16,0 0-16,1 21 0,-1-21 15,21-1-15,-21 1 0,0 0 16,1 0-16,-1 0 0,-21 0 0,21-1 15,-21 1-15,-21 21 32,0 0-32,-1 0 0,1 0 15,0 0-15,0 21 0,0 1 0,0-1 16,-1 0-16,1 0 0,0 0 0,0 0 16,21 1-16,-21-1 0,21 21 15,0-21-15,0 0 0,0 1 0,0-1 16,21 0-16,0 0 15,0-21-15,0 0 0,22 0 16,-22 0-16,21 0 0,1 0 0,-22 0 16,21 0-16,0-21 0,1 0 15,-1 0-15,-21-1 0,22 1 0,-22-21 16,21 0-16,-21 20 0,0-20 16,22-21-16,-22 20 0,0 1 0,21-43 15,-20 43-15,-22 0 16,0 20-16,0 1 0,0 0 0,0 0 15,0 0-15,-22 21 16,22 21-16,-21 0 16,0 0-16,0 22 0,0-22 0,0 21 15,-1 0-15,22 1 16,0-1-16,-21-21 0,21 22 0,-21-1 16,21 0-16,0-21 0,0 22 0,0-22 15,0 0-15,21 0 0,0 0 16,-21 1-16,22-1 0,-1 0 0,21 0 15,-21-21-15,0 0 0,22 0 16,-1 0-16,0 0 0,-20 0 0,41 0 16,-21-21-16,1 21 0,-1-21 15,-21 0-15,22-1 0,-1 1 16,-21 0-16,0 0 0,0 0 0,1-22 16,-1 22-16,-21 0 0,21 0 15,-21 0-15,0 0 0,-21 21 16,0 0-16,-1 0 15,1 21-15,0 0 0,0-21 16,0 21-16,21 0 0,0 0 0,0 1 16,0-1-16,-21 21 0,21-21 15,0 0-15,0 1 0,0-1 16,21 0-16,0 0 0,0-21 16,0 0-16,0 0 0,1 0 15,-1 0-15,0 0 0,21-21 0,-21 21 16,1-21-16,-1 0 0,0-1 15,21 1-15,-21 0 0,-21 0 0,22 0 16,-1 0-16,-21-1 0,21 1 16,-21 0-16</inkml:trace>
  <inkml:trace contextRef="#ctx0" brushRef="#br1" timeOffset="61003.04">5355 5884 0,'0'0'0,"0"22"16,21-22-1,0 0-15,22 0 0,-1 0 16,0 0-16,22 0 0,-1 0 0,1 0 16,-1 0-16,1-22 0,-22 22 15,1 0-15,-1 0 0,0 0 0,-21-21 16,1 21-16,-22-21 15</inkml:trace>
  <inkml:trace contextRef="#ctx0" brushRef="#br1" timeOffset="61564.17">7599 6054 0,'0'0'0,"0"-21"15,21-85 1,-21 85-16,0-1 0,21 22 16,-21-21-16,0 0 0,0 42 31,0 0-31,0 1 0,0 20 0,0-21 15,0 21-15,0 1 0,0-1 16,0 22-16,-21-1 0,21 1 0,-21 20 16,0 1-16,-1 0 0,1-1 0,0 1 15,0 21-15,0-22 0,0 22 16,-1-21-16,22 21 0,-21-22 16,0 1-16,0 0 0,0-22 0,21 1 15,0-22-15,-21 22 0,21-43 16,0 21-16,-22-21 0,22 0 0,0 1 15,0-44 17,0-20-32,0 21 0,0-21 15,0-1-15,0 1 0,22-22 0,-22-20 16,0 20-16,21-20 0</inkml:trace>
  <inkml:trace contextRef="#ctx0" brushRef="#br1" timeOffset="61931.92">7408 6414 0,'0'0'0,"0"-43"0,0-105 31,0 127-31,0-21 0,0 20 0,0 1 16,0-21-16,0 21 0,0 0 0,21-1 16,22 22-16,-22-21 0,0 0 15,21 0-15,1 21 0,-1-21 0,0 21 16,1 0-16,-1 0 0,22 0 15,-22 0-15,0 21 0,1 0 0,-22-21 16,0 21-16,0 0 0,-21 1 16,0-1-16,0 0 0,-21 0 15,-21 21-15,20-42 0,-20 22 0,0-1 16,-22 0-16,22 0 0,0-21 16,-1 21-16,22-21 0,-21 0 0,21 21 15,-22-21-15,22 0 0,0 0 16,0 0-16,21 22 15,21-22 17,0 0-32,21-22 0,-20 22 15,20-21-15,0 21 16,1-21-16</inkml:trace>
  <inkml:trace contextRef="#ctx0" brushRef="#br1" timeOffset="63171.83">8572 5969 0,'22'-21'0,"-44"42"0,65-63 0,-43 21 16,0-1-16,0 1 0,0 0 15,0 0-15,0 0 0,0 0 16,0-1-16,-21 22 0,-1 0 16,22-21-16,-21 21 0,0 0 0,0 0 15,0 21-15,0 1 16,21-1-16,-22 21 0,1-21 15,0 22-15,21-22 0,-21 21 0,21-21 16,-21 22-16,21-22 0,0 21 16,0-21-16,0 0 0,0 1 0,0-1 15,0 0-15,21 0 16,0-21-16,0 0 0,0 0 16,1 0-16,-1 0 0,0-21 0,-21 0 15,21 0-15,0-1 0,0 1 0,1 0 16,-1-21-16,-21 21 0,21-22 15,0 1-15,-21 0 0,0 20 16,0-20-16,21 21 0,-21 0 16,0 0-16,21 21 0,-21 21 31,0 0-31,0 0 0,0 0 16,-21 0-16,21 22 0,-21-22 0,21 21 15,0-21-15,0 22 0,0-22 16,0 0-16,0 0 0,0 0 0,0 1 15,21-1-15,0 0 0,1 0 0,-1-21 16,0 0-16,0 0 0,21 0 16,-20 0-16,20 0 0,-21 0 15,21 0-15,1-21 0,-1 0 0,0 0 16,1-1-16,-1 1 0,-21-21 16,22 0-16,-22-1 0,21 1 0,-21-22 15,0 22-15,-21-21 0,22 20 16,-22 1-16,21 0 0,-21-1 0,0 1 15,0 21-15,0 0 0,0-1 0,0 1 16,0 42 0,0 1-1,-21-1-15,-1 21 0,22 0 16,0 1-16,-21-1 0,21 0 16,-21 1-16,21-1 0,0 0 0,0 1 15,0-1-15,0 0 0,0-20 16,0 20-16,0-21 0,21 0 0,0 0 15,-21 1-15,22-22 0,-1 21 16,0-21-16,0 0 0,0 0 0,0 0 16,22 0-16,-22 0 0,21 0 0,1-21 15,-1-1-15,0 1 0,1 0 16,-1-21-16,0 21 0,1-43 0,-1 22 16,0-1-16,-21-20 0,1-1 15,-1 1-15,0 21 0,-21-1 0,0 1 16,0 21-16,0-22 0,0 22 15,-21 21 1,0 0-16,21 21 0,-22 1 16,1-1-16,21 21 0,-21-21 0,21 22 15,-21 20-15,0-21 0,21 1 16,0-1-16,-21 22 0,21-22 0,-22-21 16,22 21-16,0 1 0,0-22 15,0 0-15,0 21 0,0-20 16,0-1-16,22-42 47,-22-1-47,21 1 0,0-21 0,21 21 15,-21-22-15,1 1 16,-1 0-16,0 21 0,21-1 0,-21-20 16,1 21-16,-1 21 0,0 0 15,0 0-15,0 0 16,-21 21-16,0 0 0,0 22 0,0-22 15,0 0-15,0 21 0,0-21 16,0 22-16,0-22 0,0 0 0,0 21 16,21-20-16,-21-1 0,22-21 15,-1 21-15,0 0 0,0-21 16,0 0-16,0 0 0,22 0 0,-22 0 0,21 0 16,-21 0-16,22-21 15,-22 0-15,21 0 0,-21-1 0,1 1 16,-1 0-16,0-21 0,0 21 0,0-22 15,0 22-15,-21-21 0,0 21 16,0-22-16,0 22 0,-21 0 16,0 0-16,0 21 15,0-21-15,-22-1 0</inkml:trace>
  <inkml:trace contextRef="#ctx0" brushRef="#br1" timeOffset="63427.61">9123 5736 0,'0'0'0,"0"21"0,21-21 0,0 0 16,21 0-16,1 0 0,-1-21 16,0 21-16,1-21 0,-1 21 0,22-21 15,-1 21-15,1-21 0,-1 0 16,1 21-16,-1-22 0,-21 22 0,22-21 15,-22 21-15,1 0 0,-22 0 16,0-21-16,0 21 0,-63 21 31,21-21-31,-22 21 0</inkml:trace>
  <inkml:trace contextRef="#ctx0" brushRef="#br1" timeOffset="64644.31">720 7938 0,'0'0'0,"-43"127"32,43-106-32,0 0 15,43-21 16,-22-21-31,0 0 0,0-1 0,21-20 16,1 21-16,-22-21 0,21-1 16,1 1-16,-1 0 0,0-1 15,1 1-15,-1-22 0,0 22 16,-21-21-16,1 20 0,-1-20 0,-21 20 16,0 1-16,0-21 0,0 41 0,0-20 15,-21 21-15,-1 0 16,22 0-16,-21-1 0,0 22 0,0 0 15,0 0-15,0 22 0,-1-1 16,1 21-16,21 0 0,0 1 16,-21-1-16,21 22 0,0-1 0,0 1 15,0-22-15,0 21 0,0 1 16,0-22-16,0 22 0,0-22 0,21 0 16,0 1-16,1-22 0,-1 0 15,0 0-15,0 0 0,0-21 16,0 0-16,22 0 0,-22 0 0,21-21 15,-21 21-15,22-21 16,-1-21-16,-21 21 0,22-1 0,-22 1 16,0-21-16,0 21 0,0-22 15,-21 22-15,0-21 0,0 21 0,0 0 16,0-1-16,0 1 0,-21 21 16,0 0-1,21 21 1,0 1-16,0-1 15,21-21-15,0 21 0,22-21 16,-22 0-16,0 0 0,21 0 0,-21 0 16,22 0-16,-1 0 15,0 0-15,-20-21 0,20 21 0,0-21 16,-21-1-16,22 1 0,-22 0 16,21 0-16,-42 0 0,21 0 0,-21-22 15,22 22-15,-22 0 0,0 0 16,0 0-16,0-1 0,-22 22 15,1 0-15,0 0 16,21 22-16,-21-1 0,0 0 16,0 0-16,21 21 0,-22 1 15,22-1-15,-21-21 0,21 22 0,0-1 16,-21-21-16,21 21 0,0 1 0,0-22 16,0 0-16,0 21 0,0-20 15,21-1-15,0-21 0,1 21 16,-1-21-16,0 0 0,0 0 0,21 0 15,-20 0-15,20-21 0,0 21 16,1-21-16,-1-1 0,21 1 0</inkml:trace>
  <inkml:trace contextRef="#ctx0" brushRef="#br1" timeOffset="65274.96">2900 7620 0,'21'-21'0,"-42"42"0,42-63 0,-21 21 15,0-1-15,0 1 0,0 0 16,-21 21-16,0-21 0,-22 21 15,22 0-15,0 0 16,-21 21-16,-1 0 0,22 0 0,-21 1 16,-1-1-16,1 0 0,21 0 0,-21 21 15,20-20-15,1 20 0,0-21 16,0 0-16,21 0 0,0 1 0,0-1 16,0 0-16,0 0 0,21-21 15,0 0-15,22 0 0,-22 0 0,21 0 16,0 0-16,1-21 0,-1 21 15,0-21-15,1 0 0,-1-1 0,0 1 16,-20 0-16,20 0 0,-21 0 16,0 0-16,-21-1 0,21 1 15,-42 21 17,21 21-32,0 1 0,-21-1 15,0 0-15,21 0 0,-21 21 16,0 1-16,21-1 0,0 0 15,0 22-15,0-1 0,-22 1 0,22-1 16,0 22-16,0-21 0,0-1 0,0 22 16,0-1-16,22-20 0,-1 21 15,-21-1-15,0-20 0,0 20 0,0 1 16,0-21-16,0-1 0,0 1 0,0-1 16,0 1-16,0-1 0,-21-21 15,-1 1-15,1-1 0,-21 0 16,0-20-16,20 20 0,-41-42 0,21 21 15,-1-21-15,-20 0 0,-1 0 16,1-21-16,-22 0 0,22 0 0,-1-22 16,-21 1-16,22-22 0,-1 22 15,22-21-15,0 20 0,21-20 0,-1-1 16,22 1-16,0-1 0,0 1 0,22-1 16,-1 1-16,21-1 0,-21 1 15,22-1-15,-22 1 0,21-1 0,22-20 16,-22 20-16,21 1 0,22-1 15,-21-21-15,20 22 0,-20 21 0,20-22 16,-20 22-16,-1-1 16,1 1-16</inkml:trace>
  <inkml:trace contextRef="#ctx0" brushRef="#br1" timeOffset="65516.25">3217 7578 0,'0'-21'31,"0"42"-31,0 0 16,0 0-16,-21 0 0,21 0 16,0 1-16,-21-1 15,21 0-15,0 0 0,-21 0 0,21 0 16,0 1-16,0-1 0,0 0 16,0-42 30,0 0-46,0-1 16,0 1-16,0-21 0</inkml:trace>
  <inkml:trace contextRef="#ctx0" brushRef="#br1" timeOffset="65843.92">3238 7324 0,'0'0'0,"-21"0"0,0 21 0,0 0 15,0 0-15,21 0 16,0 1 0,21-22-1,0 0-15,0 0 0,0 0 0,1 0 16,-1-22-16,-21 1 0,21 21 16,0-21-16,-21 0 0,0 0 15,0 0-15,0-1 16,-21 1-16,0 21 0,0-21 15,-1 21-15,1 0 16,0 0-16,21 21 0,-21 0 0,0 1 16,21 20-16,0-21 15,0 0-15,0 0 0,0 1 0,0-1 16,0 0-16,0 0 0,21 0 16,0-21-16,0 0 0,0 0 15,22 21-15,-22-21 0</inkml:trace>
  <inkml:trace contextRef="#ctx0" brushRef="#br1" timeOffset="66316.02">3683 7535 0,'0'43'32,"0"-22"-32,-21 0 15,21 0-15,0 0 0,-21 1 16,21-1-16,0 0 15,0 0-15,0 0 0,-22-21 0,22 21 16,0 1-16,0-1 16,0-42 31,0-1-47,0 1 0,0 0 15,0 0-15,22 0 0,-22-22 16,21 1-16,0 21 0,0-21 0,0-1 15,22 1-15,-22 21 0,21-22 16,0 22-16,-20 21 0,20 0 0,-21 0 16,21 0-16,-20 0 0,-1 0 0,0 43 15,0-22-15,0 0 0,-21 21 16,0-21-16,0 22 0,0-1 0,0-21 16,0 22-16,0-22 0,0 0 15,0 0-15,-21 0 0,0 0 0,21 1 16,0-1-16,-21-21 15,0 0-15,-1 0 16,22-21 15,0-1-15,22 22-16,-22-21 0,21 21 0</inkml:trace>
  <inkml:trace contextRef="#ctx0" brushRef="#br1" timeOffset="66804.59">4381 7514 0,'0'-42'31,"0"63"0,0 0-31,0 0 0,0 1 16,0-1-16,0 0 0,0 0 15,-21 0-15,21 0 0,0 1 0,0-1 16,-21 0-16,0 0 0,21 0 16,0 0-1,-21-21 1,21-21 15,0 0-31,0 0 0,0 0 0,0 0 16,21-1-16,0 1 0,0-21 15,0 21-15,1-22 0,-1 22 0,21-21 16,-21 21-16,22 0 0,-22-1 16,21 1-16,-21 21 0,0 0 0,1 0 15,20 0-15,-21 21 0,0 1 16,-21-1-16,21 0 0,-21 21 16,0-21-16,0 1 0,0 20 0,0-21 15,-21 0-15,0 22 0,0-22 16,21 0-16,-21 0 0,0 0 15,21 0-15,-22-21 0,44 0 47,-22-21-47,21 0 0,0 0 0,21 0 16</inkml:trace>
  <inkml:trace contextRef="#ctx0" brushRef="#br1" timeOffset="67023.5">5101 7451 0,'0'21'32,"0"0"-32,0 0 15,0 0-15,-21 22 0,21-22 0,-21 0 16,21 0-16,0 0 0,-21 1 16,21-1-16,0 0 15,0 0-15,0-42 47,0 0-47,21 0 0,0-1 16</inkml:trace>
  <inkml:trace contextRef="#ctx0" brushRef="#br1" timeOffset="67320.31">5270 7133 0,'0'0'0,"-42"0"31,42 21-31,-21-21 0,21 22 0,0-1 16,0 0 0,21-21-1,0-21-15,0 21 0,1-21 16,-1-1-16,-21 1 16,0 0-16,0 0 0,0 0 15,0 0 1,-21 21-16,-1 0 0,1 0 15,0 0-15,21 21 0,-21-21 16,21 21-16,-21 0 0,21 21 0,-21-20 16,21-1-16,0 21 0,0-21 15,0 0-15,0 1 0,0-1 16,21 0-16,0-21 0,0 21 0</inkml:trace>
  <inkml:trace contextRef="#ctx0" brushRef="#br1" timeOffset="67767.03">5651 7408 0,'0'0'0,"-21"0"16,21 43 0,-21-22-16,21 0 0,0 0 15,0 0-15,-21 1 0,21 20 0,0-21 16,-21 0-16,21 0 0,0 1 0,0-1 15,0 0-15,0 0 0,-21 0 16,21 0-16,-22-21 16,22-21-1,0 0 1,0 0-16,22 0 0,-1 0 16,21-22-16,-21 22 0,0-21 15,22 21-15,-1-22 0,0 1 16,1 0-16,-1-1 0,0 22 0,43-21 15,-64 21-15,22 21 16,-22 0-16,21 0 0,-21 21 0,0-21 16,-21 21-16,22 21 0,-22-21 0,0 22 15,0-22-15,0 21 0,0-21 16,0 22-16,0-22 0,0 0 0,-22 21 16,1-20-16,0-1 0,0 0 0,0 0 15,0 0-15,-1-21 0,1 21 16,42-21 15,1-21-31</inkml:trace>
  <inkml:trace contextRef="#ctx0" brushRef="#br1" timeOffset="68467.61">6921 7451 0,'0'0'16,"22"-64"-1,-44 43-15,1 0 0,0 21 16,-21 0-16,21 0 0,-22 0 16,22 0-16,-21 21 0,-1 0 0,22 0 15,-21 1-15,0-1 0,20 21 16,-20-21-16,0 22 0,21-22 16,-1 21-16,1-21 0,0 0 0,21 1 15,0-1-15,0 0 0,0 0 0,0 0 16,21-21-16,0 0 0,1 0 15,-1 0-15,21 0 0,0 0 0,-20 0 16,20-21-16,0 21 0,1-21 16,-22 0-16,21 0 0,-21-1 0,22-20 15,-22 21-15,0 0 0,0-22 16,-21 22-16,0 0 0,21 0 0,-21 0 16,0 0-16,0 42 31,-21 0-31,0 0 15,21 0-15,-21 0 0,0 1 16,-1 20-16,1-21 0,0 21 0,21 1 16,-21-1-16,21 0 0,-21 22 0,21-22 15,0 22-15,0-1 0,0 22 16,0 63-16,21-84 16,0 20-16,0 64 0,0-63 0,1 0 15,-1-1-15,0 1 0,0 0 16,0-22-16,-21 22 0,0 0 0,0-22 15,0 1-15,0 20 0,0-20 16,0-22-16,0 22 0,-21-22 16,-21 0-16,21 1 0,-1-22 0,-20 0 15,0-21-15,-1 0 0,22 0 0,-21-21 16,0 0-16,-1-1 0,1-20 0,21 0 16,-22-1-16,22-20 0,0-1 15,0 1-15,0-22 0,21 1 0,-21-1 16,21-21-16,0 21 0,0-20 0,21-1 15,0 21-15,0-21 0,0 22 16,0-1-16,22 0 0,-1 22 0,-21-1 16,22 1-16,-1 20 0,21-20 15,-20 21-15,-1 20 0,0-20 16,1 21-16,-1-21 0,0 20 0,1 22 16,-22-21-16,21 0 0,-21 0 0,22 21 15,-22-21-15</inkml:trace>
  <inkml:trace contextRef="#ctx0" brushRef="#br1" timeOffset="69300.34">8699 7578 0,'0'0'0,"22"0"31,-1 0-31,0-21 15,0-1-15,0 22 16,22-21-16,-22-21 0,0 21 0,21-22 0,-21 22 16,1-21-16,20 0 0,-21-1 15,0 1-15,0 0 0,1-1 16,-1 1-16,-21 0 0,21-1 0,-21 22 16,0 0-16,0 0 0,0 0 15,-21 21-15,0 0 0,-1 0 16,1 0-16,0 0 0,0 21 0,0 0 15,0 0-15,-1 21 0,1 1 16,0-1-16,0 0 0,0 22 0,0 21 16,21-22-16,-22 1 0,1 20 15,0-20-15,0 20 0,21 22 16,-21-21-16,0 21 0,-1 0 0,1-1 16,0 1-16,0 0 0,0 21 0,-22-21 15,22 21-15,0-21 0,0 0 16,0-22-16,21 22 0,-21-21 0,21-1 15,-22-20-15,22 21 0,-21-22 16,21 1-16,0-22 0,0 0 0,0 1 16,0-22-16,0 0 0,0 0 0,21-21 15,22 0-15,-22-21 0,21 0 0,-21-22 16,43 22-16,-22-42 0,22 20 16,-1 1-16,1-21 0,-1-1 0,1 1 15,-1-22-15,-20 21 0,-1-20 16,0 20-16,1-20 0,-22-1 0,-21 21 15,0-20-15,0 20 0,-21-20 16,-1 20-16,-20-21 0,0 22 0,-1-22 16,-20 22-16,21-1 0,-22-20 0,22 41 15,-1-20-15,1 20 0,0 22 16,-1-21-16,22 21 0,0 0 0,0-1 16,21 1-16,0 0 31,21 21-31,0 0 0,22 0 15,-22 0-15,0-21 0,21 21 0,-21 0 16,22 0-16,-1-21 0,-21 0 16,22 21-16,-22 0 0,0-22 0,21 22 15,-21-21-15,1 0 0,-1 21 0</inkml:trace>
  <inkml:trace contextRef="#ctx0" brushRef="#br1" timeOffset="69711.88">9292 7430 0,'0'0'0,"0"-22"16,-21 22 0,21-21-1,0 0-15,0 0 16,21 0-16,0 21 0,0-21 16,1 21-16,-1-22 0,21 22 15,-21-21-15,0 21 0,1 0 0,20 0 16,-21 0-16,0 21 0,22 1 15,-22-1-15,0 0 0,0 0 0,-21 21 16,0-20-16,0-1 0,0 21 0,0-21 16,0 0-16,0 1 0,-21-1 15,21 0-15,-21 0 0,0-21 0,-1 0 16,22 21-16,-21-21 0,0 0 16,21-21-1,0 0-15,0 0 16,0 0-16,0-1 0,0 1 15,0 0-15,0 0 0,0 0 0,0 0 16,0-22-16,0 22 0,21 0 16,0 0-16,1 21 0,-1-21 15,0 21-15,0 0 0,21 0 0,-20 0 16,-1-22-16,21 22 0,-21 0 16,22-21-16,-1 21 0,0 0 0,-21 0 15</inkml:trace>
  <inkml:trace contextRef="#ctx0" brushRef="#br1" timeOffset="70599.58">10160 7218 0,'0'0'15,"21"0"-15,21 0 0,-20-21 0,-1 21 16,-21 21 15,-21-21-31,-1 21 16,1 0-16,0 0 0,0 1 16,0 20-16,0-21 0,-1 0 0,22 22 15,-21-22-15,21 0 0,-21 0 0,21 0 16,0 0-16,0 1 0,0-1 15,0 0-15,21 0 16,0-21-16,1 0 0,-1 0 16,0 0-16,0 0 0,21-21 15,-20 0-15,-1 0 0,0 21 16,-21-22-16,21-20 0,0 21 16,-21 0-16,0-22 0,0 22 0,0 0 15,0-21-15,0 21 0,0-1 0,0 1 16,0 0-16,0 0 0,0 0 15,0 0-15,21 21 16,1 0-16,-1 0 16,0 0-16,0 0 0,0 21 15,0 0-15,1 0 0,-22 0 16,0 0-16,21 1 0,0-1 16,-21 0-16,0 21 0,0-21 0,0 1 15,0-1-15,0 21 0,0-21 16,0 0-16,0 1 0,0-1 15,0 0-15,0 0 0,0 0 16,-21-21 0,0 0-1,21-21-15,0 0 16,0 0-16,0 0 0,0-1 16,0 1-16,0 0 0,0-21 0,0 21 15,21-22-15,0 1 0,0 21 0,21-22 16,-20 22-16,-1 0 0,21 0 15,-21 0-15,0 21 0,1 0 16,-1 0-16,0 0 0,0 0 0,-21 21 16,0 0-16,0 0 0,0 0 15,0 22-15,0-22 0,0 0 0,0 21 16,0-20-16,0-1 0,0 0 0,0 0 16,-21 0-16,21 0 0,0 1 15,-21-22-15,0 21 0,-1-21 16,22-21 15,0-1-31,0 1 0,22 0 16,-1 0-16,0-21 0,0 20 0,21-20 15,1 0-15,-1 21 16,0-22-16,1 1 0,-1 21 0,0 0 16,1-1-16,-1 22 0,-21 0 0,0 0 15,1 0-15,-1 22 0,-21-1 16,0 0-16,0 0 0,0 21 0,0-20 15,0 20-15,0-21 0,-21 21 16,21-20-16,-22 20 0,1-21 0,21 0 16,0 0-16,-21 1 0,0-22 15,21 21-15,0 0 16,-21-21 0,21-21-1,0 0-15,21 21 0,0-22 16</inkml:trace>
  <inkml:trace contextRef="#ctx0" brushRef="#br1" timeOffset="70884.03">11980 6943 0,'0'0'0,"0"-21"15,-21 21 1,21 21-16,0 0 15,-21 0-15,21 0 16,-21 0-16,21 22 0,-21-1 0,21 0 16,0-20-16,-22 20 0,22 0 0,-21 1 15,21-1-15,-21 0 0,21-21 16,-21 22-16,21-22 0,0 0 0,0 21 16,0-20-16,-21-1 15,42-42 16,0-1-31,0 1 0,0 0 16</inkml:trace>
  <inkml:trace contextRef="#ctx0" brushRef="#br1" timeOffset="71547.3">12234 6985 0,'0'0'0,"0"-21"0,0 0 0,0 42 31,0 0-31,-21 0 0,21 0 15,0 22-15,0-22 0,0 21 0,-21 1 16,21-1-16,0 21 0,-21-20 16,21-1-16,0 0 0,0 1 0,0-22 15,-21 21-15,21-21 0,0 1 0,-22-1 16,22 0-16,0-42 31,22 21-31,-1-21 16,0-1-16,0 1 0,0-21 15,0 21-15,1-22 0,-1 22 0,0-21 16,0 21-16,0-22 0,0 22 0,1 0 16,-1 21-16,-21-21 0,0 42 15,0 0 1,0 0-16,0 1 16,0-1-16,0 21 0,0-21 0,0 0 15,0 1-15,0 20 0,0-21 0,21 0 16,21 0-16,-21 1 15,-21-1-15,22-21 0,-1 0 0,21 0 16,-21 0-16,0 0 0,1 0 16,20 0-16,-21-21 0,0 21 15,22-22-15,-22 1 0,0-21 0,21 21 16,-21-22-16,1 1 0,20 0 0,-21-1 16,0 1-16,0 21 0,1-21 15,-22 20-15,0 1 0,0 0 0,-43 21 16,22 0-16,0 0 15,0 0-15,-22 42 0,22-20 16,0-1-16,0 21 0,0 0 0,21-20 16,0 20-16,0 0 0,0-21 15,0 1-15,0 20 0,0-21 0,0 0 16,21 0-16,0 1 0,0-22 16,22 0-16,-22 0 0,21 0 0,0 0 15,22 0-15,-22 0 0,22 0 16,-22-22-16,22 22 0,-22-21 0,0 0 15,1-21-15,-1 21 0,0-1 16,-21-20-16,1 21 0,-1 0 0,0 0 16,-21-22-16,21 1 15,-21 0-15,0 20 0</inkml:trace>
  <inkml:trace contextRef="#ctx0" brushRef="#br1" timeOffset="71819.95">11705 7006 0,'0'0'0,"-42"0"0,21 21 0,-1-21 0,44 0 16,-1 0 0,21 0-16,22 0 0,-22 0 0,21 0 15,22 0-15,-21 0 0,20 0 16,1 0-16,0-21 0,-22 21 0,1 0 15,-1-21-15,1 21 0,-22 0 16,0-21-16,1 21 0,-22 0 16,21 0-16,-21-21 0,0 21 15,1 0-15,-22-21 0,-22 21 32</inkml:trace>
  <inkml:trace contextRef="#ctx0" brushRef="#br1" timeOffset="72703.35">825 9525 0,'0'0'0,"-21"0"15,21 21-15,-21-21 0,0 0 0,0 0 16,0 0-16,-1 0 0,1 0 16,0 0-16,0 0 0,0-21 15,21 0-15,0 0 16,0 0-16,21-1 0,0 1 16,21 0-16,-20 0 0,20 0 15,0 0-15,1-1 0,-1 22 0,0-21 16,1 21-16,20 0 0,-21 0 15,1 0-15,-1 21 0,0 1 16,-20-1-16,-1 21 0,0-21 0,-21 22 16,0-1-16,0 0 0,-21 1 15,0-1-15,-1 0 0,-20 1 0,21-22 16,0 21-16,0-21 0,-1 0 16,1-21-16,21-21 31,0 0-31,0 0 0,0 0 0,0-22 15,0 1-15,0 21 0,0-21 16,21-1-16,1 1 0,-22 21 0,21-22 16,0 22-16,0-21 0,0 21 15,0 0-15,1-1 0,20 1 0,-21 21 16,0-21-16,22 0 0,-22 21 16,21 0-16,-21 0 0</inkml:trace>
  <inkml:trace contextRef="#ctx0" brushRef="#br1" timeOffset="73763.42">1841 9250 0,'0'21'15,"0"0"1,-21 0-16,0 1 0,-21-1 0,21 0 16,-1 21-16,1-21 0,0 22 15,0-22-15,-21 21 0,42 1 16,-22-22-16,22 21 0,-21-21 0,21 22 15,0-22-15,0 0 0,21 0 16,1-21-16,-1 0 0,0 0 16,21 0-16,1 0 0,-22-21 15,21 0-15,-21 21 0,22-21 16,-22-22-16,21 22 0,-21 0 0,0 0 16,1 0-16,-1-1 0,-21-20 15,0 21-15,0-21 0,0-1 16,0 22-16,-21 0 0,-1 21 15,1-21-15,0 21 0,0 0 0,0 0 16,0 0-16,-1 0 0,1 0 16,0 21-16,0-21 0,21 21 0,0 0 15,21 0 1,0-21-16,0 0 0,22 0 16,-22 0-16,21 0 15,-21 0-15,22 0 0,-1-21 0,0 21 16,1-21-16,-1 0 0,22 21 15,-22-21-15,21 21 0,-20 0 0,-1 0 16,0-21-16,-20 21 0,-1 0 16,0 0-16,-42 0 31,0 0-31,-1 21 0,1-21 16,0 21-16,0-21 0,21 21 0,-21 0 15,0-21-15,-1 21 0,22 1 16,-21-1-16,0 0 0,0 0 0,21 21 15,0-20-15,-21-1 16,21 0-16,0 0 0,0 0 16,0 0-1,21-21-15,0 0 0,0 0 16,0 0-16,1-21 0,20 0 16,-21 0-16,0 21 0,22-21 0,-22 0 15,21-22-15,-21 22 0,0 0 16,1 0-16,-1 0 0,0-1 0,-21 1 15,0 0-15,0-21 0,0 21 0,0-1 16,-21 1-16,0 0 0,-1 0 16,-20 21-16,21 0 0,0 0 0,0 0 15,-1 0-15,1 0 16,0 0-16,0 0 0,21 21 31,21-21-31,0 0 0,0 0 0,22 0 16,-22 0-16,21 0 0,1 0 15,-1-21-15,0 0 0,22 0 0,-22 21 16,22-22-16,-1-20 0,-21 21 0,22 0 16,-22-22-16,1 22 0,20-21 15,-42 21-15,22-22 0,-22 22 16,0 0-16,0 0 0,-21-21 16,-21 42-1,0 0 1,21 21-16,-21 0 0,-1 21 0,22-21 15,0 22-15,-21-1 0,0 22 16,21-22-16,-21 0 0,0 1 0,21-1 16,0 0-16,0 1 0,-21-1 0,21 0 15,-22 1-15,22-22 0,0 0 16,0 21-16,0-21 0,0 1 16,22-22-16,-1 0 15,0 0-15,0 0 0,0-22 16,0 1-16,1 0 0,-1 0 0,0 0 15,-21-22-15,0 22 0,21-21 16,-21 21-16</inkml:trace>
  <inkml:trace contextRef="#ctx0" brushRef="#br1" timeOffset="73951.32">3048 9165 0,'0'0'0,"0"21"16,21-21 15,0 0-31,0 0 0,1 0 16,-1 0-16,21 0 0,0 0 15,-20-21-15,20 21 0,0-21 0,1 21 16,-1-21-16,0 0 0,1 21 16,20-21-16,-21 21 0</inkml:trace>
  <inkml:trace contextRef="#ctx0" brushRef="#br1" timeOffset="74295.12">4445 8869 0,'0'0'0,"0"-21"15,0 0-15,0-1 0,0 1 0,0 0 16,0 0-16,0 0 0,0 0 15,0-1-15,-21 22 16,0 22 0,21 20-16,0-21 15,0 21-15,0 22 0,0-22 0,-22 1 16,22 20-16,-21-21 0,21 1 16,0 20-16,0-20 0,-21-1 0,21-21 15,-21 21-15,21-20 0,0-1 0,0 0 16,0 0-16,0 0 0,0 0 15,21-42 17,0 0-32,0 0 0,1 0 15,20 0-15,-21-1 0</inkml:trace>
  <inkml:trace contextRef="#ctx0" brushRef="#br1" timeOffset="74654.92">4826 8996 0,'0'0'0,"0"-21"0,-21 42 31,0 0-31,-1 21 16,22-20-16,-21 20 0,0-21 15,0 21-15,0 1 0,21-22 16,0 21-16,-21-21 0,21 22 0,0-22 16,0 0-16,0 0 0,0 0 0,21-21 15,0 22-15,0-22 0,0 0 16,22 0-16,-22 0 0,21 0 0,0-22 15,-20 22-15,20-21 0,0 0 16,-21 0-16,22 0 0,-22 0 0,0-1 16,0 1-16,-21-21 0,0 21 0,0-22 15,0 22-15,0 0 0,0-21 16,-21 21-16,0 21 0,-21-22 0,20 22 16,1 0-16,-21 0 0,0 0 15,20 0-15,1 0 0,-21 0 16,21 22-16,0-22 0,-22 21 15,22-21 1</inkml:trace>
  <inkml:trace contextRef="#ctx0" brushRef="#br1" timeOffset="74895.31">4149 8932 0,'0'0'0,"-22"0"16,22 22 0,22-22-16,-1 0 15,21 0-15,0 0 0,1 0 16,-1 0-16,22 0 0,-1-22 0,1 22 16,-1-21-16,-21 21 0,22 0 0,-22 0 15,1 0-15,-22 0 0,0 0 16,0 0-16,0 0 0,-21-21 31,-21 21-31</inkml:trace>
  <inkml:trace contextRef="#ctx0" brushRef="#br1" timeOffset="76080.02">6096 9483 0,'42'0'16,"-21"-21"-16,-21-1 16,22 1-16,-1 0 0,0 0 0,0 0 15,0 0-15,22-1 0,-22-20 16,0 21-16,0-21 0,21-1 0,-20 1 16,-1 0-16,0-22 0,0 22 15,0-22-15,0 22 0,1 0 0,-22-1 16,21 1-16,-21 21 0,0-22 0,0 22 15,0 42 17,-21 1-32,-1-1 0,1 21 0,0-21 15,0 43-15,21-22 0,-21 0 16,0 22-16,-1-22 0,22 1 0,-21 20 16,21-21-16,0 1 0,0-1 15,0-21-15,0 22 0,0-22 0,21 0 16,1 0-16,-1 0 0,0-21 0,21 0 15,-21 0-15,22 0 0,-1 0 16,0 0-16,1 0 0,-1-21 0,0 0 16,1 0-16,-1-22 0,0 22 15,1-21-15,-22 21 0,21-43 16,-21 22-16,1 0 0,-1-1 0,-21-20 16,0 20-16,0 1 0,0 0 0,0-1 15,0 22-15,0 0 0,0 0 16,0 0-16,-21 42 15,21 0-15,-22 21 16,1-20-16,21 20 0,0 0 16,-21 1-16,21 20 0,-21-21 15,21 1-15,0-1 0,0 0 0,0-20 16,-21 20-16,21-21 0,0 21 0,0-20 16,0-1-16,0 0 15,21-21 16,-21-21-31,21 0 0,0-1 16,0-20-16,1 21 16,-1 0-16,0-22 0,0 22 0,0 0 15,0 0-15,1 0 0,-1 0 0,-21-1 16,21 22-16,0 0 0,0 0 16,-21 22-1,0-1-15,0 0 0,0 0 16,0 0-16,0 0 0,0 1 15,0-1-15,0 0 0,0 21 16,0-21-16,21 1 0,1-1 16,-1 0-16,0-21 15,0 21-15,0-21 0,0 0 0,1 0 16,-1 0-16,0 0 0,21 0 0,1-21 16,-22 21-16,21-21 0,0 21 15,1-21-15,-22-1 0,21 1 0,1 0 16,-22-21-16,0 21 0,0-1 0,0-20 15,-21 21-15,21-21 0,-21 20 16,0 1-16,0 0 0,0 0 0,-21 21 16,0 0-16,0 0 15,0 0-15,0 0 0,-1 21 16,1 0-16,0 0 0,0 22 16,0-22-16,21 0 0,0 21 15,0-20-15,0-1 0,0 0 0,0 0 16,0 21-16,21-20 0,0-1 15,0 0-15,0-21 0,1 0 16,-1 0-16,0 0 0,21 0 0,1 0 16,-22 0-16,21 0 0,0-21 0,1 0 15,-22-1-15,21 1 0,-21 0 16,1 0-16,-1 0 0,0 0 16,-21-22-16,21 22 0,-21 0 0</inkml:trace>
  <inkml:trace contextRef="#ctx0" brushRef="#br1" timeOffset="76327.24">6371 8954 0,'0'0'15,"-42"21"-15,21 0 0,-1-21 0,22 21 16,22-21-1,20 0-15,-21 0 16,21 0-16,1 0 0,20-21 0,1 21 16,-1-21-16,1 0 0,-1 21 0,1-22 15,-1 1-15,1 21 0,-22-21 16,0 21-16,1 0 0,-22-21 0,0 21 16,0 0-16,0 0 0</inkml:trace>
  <inkml:trace contextRef="#ctx0" brushRef="#br1" timeOffset="78887.69">9546 9335 0,'-21'-22'31,"21"1"-15,0 0-16,21 0 15,0 0-15,0 21 0,1-21 16,-1-1-16,0 1 0,0-21 0,21 21 16,-20 0-16,-1-22 0,21 1 15,-21 21-15,0-22 0,1 1 0,-1 21 16,-21-21-16,0 20 0,0 1 15,0 0-15,-21 21 32,-1 21-32,1 0 0,0 1 15,0 20-15,0-21 0,21 21 0,-21 1 16,21-22-16,-22 21 0,22 1 16,0-22-16,0 21 0,0-21 0,0 22 15,0-22-15,0 0 0,22-21 0,-1 21 16,0 0-16,0-21 0,21 0 15,-20 0-15,20 0 0,0 0 0,1 0 16,-1-21-16,0 0 0,-21 21 0,22-21 16,-1 0-16,0-22 0,1 22 15,-1-21-15,-21-1 0,0 1 16,22 0-16,-22-22 0,0 22 0,0 0 16,-21-22-16,21 22 0,-21-1 15,0 22-15,22-21 0,-22 21 0,0 0 16,0-1-16,-22 22 15,1 0-15,0 22 16,21-1-16,-21 0 0,0 0 0,21 21 16,-21 1-16,-1-1 0,22 0 0,-21 1 15,21-1-15,0 0 0,0 1 16,0-1-16,0 0 0,0 1 16,0-22-16,0 21 0,0-21 0,0 1 15,21-1-15,1 0 0,-1 0 16,0-21-16,0 0 0,0 0 0,0 0 15,22 0-15,-22 0 0,21 0 16,-21 0-16,22-21 0,-1 0 0,0 0 16,1-1-16,-1 1 0,0 0 0,-20-21 15,20 21-15,-21-22 0,0 1 16,0 21-16,-21-22 0,0 22 0,0 0 16,0 0-16,0 0 0,0 0 0,-21 21 15,0 0-15,0 0 0,-21 0 16,20 21-16,1 0 0,0 0 15,0 0-15,0 0 0,0 22 16,21-1-16,0-21 0,0 22 16,0-22-16,0 21 0,0-21 0,0 0 15,0 1-15,0-1 0,21 0 16,0 0-16,21-21 0,-21 0 0,1 21 16,20-21-16,0 0 0,1 0 0,-1 0 15,21-21-15,-20 21 0,-1-21 16,0 0-16,1 0 0,-1-1 0,0 1 15,1-21-15,-22 21 0,0-22 0,21 1 16,-42 0-16,22-1 0,-22 22 16,21-21-16,-21 21 0,0 0 0,0-22 15,-21 43 17,-1 21-32,22 1 0,0-1 0,0 21 15,-21-21-15,21 0 0,-21 22 0,21-22 16,-21 21-16,21-21 0,0 22 15,0-22-15,0 21 0,0-21 16,0 1-16,0-1 0,0 0 16,0-42 15,0 0-15,21-1-16,0 1 0,-21 0 0,21 0 15,-21-21-15,22 20 0,-1-20 16,-21 0-16,21 21 0,0-22 0,0 22 15,0-21-15,1 21 0,-1-1 16,-21 1-16,21 21 0,0 0 0,0 0 16,0 0-1,-21 21-15,0 1 0,0 20 0,0-21 16,0 0-16,0 22 0,22-22 0,-22 21 16,0-21-16,0 0 0,0 22 15,21-22-15,-21 0 0,21 0 0,-21 0 16,21-21-1,0 0 1,0-21 0,-21 0-16,22 0 15,-22 0-15,21-22 0,0 22 16,0-21-16,0 0 0,0 20 0,1-20 16,-1 0-16,0 21 0,0-22 0,0 22 15,22 0-15,-22 0 0,0 0 16,0 21-16,0 0 0,0 0 0,1 0 15,-22 21-15,0 0 16,0 0-16,0 0 0,0 0 16,0 22-16,0-22 0,0 21 0,0-21 15,0 1-15,0 20 0,0-21 16,0 0-16,0 0 0,0 1 16,0-1-16,0 0 0,21 0 0,0-21 15,0 0-15,-21 21 0,21-21 16,22 0-16,-22 0 0,0 0 0,0 0 15,21-21-15,-20 21 0,20-21 0,-21 0 16,0 0-16,22-1 0,-22 1 16,0 0-16,21-42 15,-42 20-15,0 1 0,0 21 0,0-22 16,0 22-16,0 0 0,0 0 0,0 0 16,0 0-16,-21 21 0,0 0 15,0 0-15,0 0 0,-1 21 16,1 0-16,21 0 0,-21 0 15,21 22-15,-21-22 0,21 21 0,0-21 16,0 22-16,0-22 0,0 21 16,0-21-16,0 0 0,21 1 0,0-1 15,0-21-15,1 21 0,-1 0 0,0-21 16,21 0-16,-21 0 0,1 0 16,20 0-16,-21 0 0,0 0 0,22-21 15,-22 0-15,0 0 0,0-1 0,0 1 16,0 0-16,1-21 0,-1 21 15,0-22-15,-21 22 0,0-21 0,0 21 16,0-1-16,0 1 16,0 0-16,-21 42 15,21 0 1,0 1-16,-21-1 0,-1 21 16,22-21-16,-21 0 0,21 1 15,0 20-15,0-21 0,-21 0 0,21 0 16,-21 1-16,21-1 15,0-42 17,21-1-17,0 1-15,0 0 0,1-21 16,-1 21-16,0-1 0,0-20 16,0 0-16,0 21 0,1-22 0,20 22 15,-21 0-15,0 0 0,0 0 16,1 21-16,-1 0 0,0 0 15,0 21-15,0-21 0,-21 21 16,21 21-16,-21-21 0,22 22 0,-22-22 16,0 21-16,21-21 0,-21 22 15,21-22-15,-21 0 0,0 0 0,21 0 16,-21 1-16,21-1 0,-21 0 16,21-21-16,1 0 15,-1 0-15,0 0 16,0-21-16,0 0 15,0-1-15,-21 1 0,22-21 16,-1 21-16,-21-22 0,21 1 0,0 0 16,-21-22-16,21 22 0,-21 0 15,21-1-15,-21-20 0,0 20 16,0-41-16,22 63 0,-22-22 0,0 22 16,0 0-16,0 42 31,0 0-31,0 22 0,-22-22 15,22 21-15,0 0 0,0 1 16,0-1-16,-21 22 0,21-22 0,0 0 16,-21 1-16,21-1 0,0 0 15,0 1-15,0-1 0,0-21 0,0 0 16,0 0-16,21 1 0,0-22 0,1 0 16,-1 0-16,0 0 15,0 0-15,0 0 0,0 0 0,1 0 16,-1-22-16,0 1 0,0 0 0,0 0 15,-21-21-15,21 20 0,1-20 16,-1 0-16</inkml:trace>
  <inkml:trace contextRef="#ctx0" brushRef="#br1" timeOffset="79136">13568 8488 0,'0'0'0,"-21"0"0,21 21 31,0 0-31,21-21 0,21 0 0,-21 0 16,22 0-16,-1 0 0,0 0 0,1 0 15,-1 0-15,0 0 0,22 0 16,-22 0-16,0 0 0,1 0 0,-1 0 16,0-21-16,-20 21 0,-1 0 0,0 0 15,0-21-15,0 21 16,-21-21-16,0 0 15</inkml:trace>
  <inkml:trace contextRef="#ctx0" brushRef="#br1" timeOffset="81039.99">720 10456 0,'0'0'0,"0"-21"16,-22-21-1,1 42-15,21-21 0,0 0 0,0 42 31,0 0-31,0 21 0,0 1 16,-21-1-16,21 0 0,0 1 16,-21-1-16,21 0 0,0 1 15,0-1-15,0 0 0,0-21 0,0 22 16,0-22-16,0 0 16,-21-21-16,21 21 0,0-42 31,21 21-31,0-21 0,-21 0 15,21-22-15,0 22 0,1 0 16,-1-21-16,-21 21 0,21-22 0,0 22 16,0 0-16,0-21 0,-21 20 15,22 1-15,-1 21 16,-21 21 0,0 1-16,0 20 0,21-21 15,-21 21-15,0-20 0,0 20 16,0-21-16,0 21 0,21-20 0,-21 20 15,21-21-15,0 0 0,-21 0 16,22 1-16,-1-22 0,0 0 16,0 0-16,0 0 0,0 0 15,1 0-15,20 0 0,-21-22 16,0 1-16,22-21 0,-22 21 0,0 0 16,0-22-16,21 1 0,-20 21 15,-22-22-15,21-20 0,-21 21 0,21-1 16,-21 1-16,0 21 0,0-22 15,0 22-15,0 0 0,0 0 16,0 42 0,0 0-16,0 0 0,0 22 15,0-22-15,0 21 0,0 1 16,-21-1-16,21 21 0,0-20 0,0-1 16,0-21-16,0 22 0,0-1 15,0-21-15,0 0 0,0 0 0,21 1 16,0-22-16,0 0 0,0 0 15,22 0-15,-22 0 0,0-22 0,21 1 16,1 21-16,-22-42 0,21 21 16,-21 0-16,22-22 0,-22 22 0,21-21 15,-21-1-15,-21 1 16,22 0-16,-22-22 0,0 22 0,0 0 16,0-1-16,0 1 0,0 0 15,0 20-15,0 1 0,0 0 0,0 0 16,0 42-1,0 0-15,0 0 16,0 22-16,0-1 0,0 0 16,0 22-16,0-22 0,0 1 0,0-1 15,0 21-15,0-20 0,0-22 16,0 21-16,0 1 0,0-22 0,0 0 16,0 0-16,0 0 15,0-42 16,0 0-31,0 0 16,0 0-16,21-1 0,-21 1 0,21 0 16,-21-21-16,21 21 0,0-22 15,-21 22-15,21 0 0,1-21 0,-1 20 16,-21 1-16,21 21 0,0 0 16,0 0-16,0 0 15,1 21-15,-22 1 0,0-1 16,0 21-16,0-21 0,0 0 0,21 22 15,-21-22-15,0 0 16,0 21-16,0-20 0,0-1 0,21 0 16,-21 0-16,21-21 0,0 21 15,0-21-15,1 0 0,-1 0 16,0 0-16,0 0 0,0 0 16,22-21-16,-22 0 0,21 21 0,-21-21 15,22 0-15,-22-1 0,21 1 0,-21 0 16,22-21-16,-22 21 0,0-1 15,0 1-15,-21 0 0,0 0 0,21 0 16,-21 0-16,0 42 31,0 0-31,0 0 16,0 0-16,-21 0 0,21 22 0,0-22 16,0 0-16,0 0 0,0 0 0,-21 1 15,21-1-15,0 0 16,0-42 15,0 0-15,21-1-16,-21 1 0,0 0 15</inkml:trace>
  <inkml:trace contextRef="#ctx0" brushRef="#br1" timeOffset="81216.03">2625 10329 0,'0'0'0,"0"-21"0,-22 21 16,1 0-16,0 0 16,21 21-1,0 1-15,0-1 16,0 0-16,21-21 0,0 0 16,1 21-16,-1-21 0,0 0 15,0 21-15</inkml:trace>
  <inkml:trace contextRef="#ctx0" brushRef="#br1" timeOffset="81939.98">3281 10435 0,'-21'0'0,"-1"0"15,1-21-15,0 21 0,0 0 16,0 0-16,0 21 0,-1 0 15,1 1-15,0-1 0,0 0 0,21 0 16,-21 0-16,0 22 0,-1-22 16,1 21-16,21 0 0,-21-20 15,21 20-15,0-21 0,0 21 0,0-20 16,0-1-16,0 0 0,21 0 16,0-21-16,1 21 0,20-21 0,-21 0 15,21 0-15,1 0 0,-1 0 16,0 0-16,22 0 0,-22-21 0,1 21 15,-1-21-15,0 0 0,1 0 0,-22-1 16,21 1-16,-21-21 0,0 21 16,1-22-16,-1 1 0,0 0 0,-21-1 15,21 1-15,-21-21 0,0 20 16,0 1-16,0 0 0,0 20 0,0-20 16,0 21-16,0 0 0,-21 21 31,21 21-31,0 0 0,0 0 15,0 22-15,0-1 0,-21 0 16,21 1-16,0-1 0,0 0 0,0 1 16,0-22-16,0 21 0,-21 0 0,21-20 15,-22 20-15,22-21 0,0 0 16,0 0-16,0 1 0,-21-22 16,21 21-16,0-42 31,0-1-31,0 1 0,0 0 15,0 0-15,0 0 16,21 0-16,1-1 0,-1-20 0,0 21 16,21-21-16,-21 20 0,22-20 15,-1 21-15,-21 0 0,22 0 0,-22 21 16,21 0-16,-21 0 0,22 0 0,-22 0 16,0 21-16,0 0 0,0 0 15,-21 0-15,0 22 0,0-22 0,0 0 16,0 21-16,0-21 0,0 1 15,-21-1-15,0 21 0,0-21 0,0 0 16,21 1-16,-22-1 0,22-42 47,0-1-47</inkml:trace>
  <inkml:trace contextRef="#ctx0" brushRef="#br1" timeOffset="83036.25">5249 10456 0,'0'0'0,"0"-21"0,0-21 0,0-43 31,0 64-15,0 42 0,0 0-16,0 1 15,-21-1-15,21 21 0,0 0 0,0 1 16,0-1-16,0 0 0,-21-20 0,21 20 16,0 0-16,0-21 0,-21 22 15,21-22-15,0 0 0,0 0 0,0 0 16,21-21-1,0-21 1,0 0-16,-21 0 0,21 0 16,1 0-16,-1-22 15,0 22-15,-21-21 0,21 21 0,0-22 16,0 1-16,1 21 0,-22 0 0,21-1 16,0 1-16,-21 0 0,21 21 15,0 21 1,-21 0-16,21 1 0,-21-1 15,22 0-15,-22 21 0,0-21 0,0 22 16,0-22-16,21 21 0,-21-21 0,0 1 16,21-1-16,-21 21 0,0-21 15,21 0-15,0-21 16,0 0-16,1 0 0,-1 0 0,0 0 16,21 0-16,-21 0 0,22-21 15,-22 0-15,0 0 0,21 0 16,-20-22-16,-1 22 0,0-21 0,0 21 15,0-22-15,0 1 0,1 0 16,-22 21-16,0-22 0,21 22 0,-21-21 16,21 21-16,-21-1 15,0 1-15,0 42 32,0 1-32,0-1 0,0 0 15,0 21-15,0-21 0,0 22 0,0-1 16,0-21-16,0 22 0,0-22 0,0 21 15,0-21-15,0 22 16,0-22-16,0 0 0,0 0 0,21 0 16,0-21-16,0 21 0,1-21 0,-1 0 15,0 0-15,0 0 0,21 0 16,-20 0-16,-1-21 0,42 0 16,-20 0-16,-22 0 0,21 0 15,0-1-15,-20-20 0,20 21 0,-21-21 16,0-1-16,0 22 0,1-21 0,-22-1 15,0 22-15,0-21 0,0 21 16,0 0-16,-22 21 0,1 0 16,0 21-16,0 0 0,-21 0 15,20 0-15,1 22 16,0-22-16,21 21 0,-21 0 0,21-20 16,0 20-16,0-21 0,0 21 0,0-20 15,0-1-15,0 0 0,21-21 16,0 21-16,0 0 0,1-21 0,20 0 15,0 0-15,1 0 0,-1 0 0,0 0 16,22 0-16,-1 0 0,-20-21 16,-1 0-16,0 21 0,1-21 0</inkml:trace>
  <inkml:trace contextRef="#ctx0" brushRef="#br1" timeOffset="85691.87">7810 10372 0,'0'0'0,"0"-21"0,22-1 15,-22 1 1,0 42 0,0 1-16,-22-1 15,1 0-15,21 21 0,0 1 0,-21-1 16,0 0-16,21-21 0,-21 22 15,0-1-15,21 0 0,-22-20 0,22 20 16,0-21-16,-21 0 0,21 0 16,0 1-16,21-44 31,1 1-31,-1 21 16,0-42-16,21 21 0,-21 0 0,1-22 15,41-20-15,-21 42 0,-20-22 16,-1 1-16,0 21 0,0 0 15,0-1-15,0 22 0,1 0 16,-22 22-16,21-1 16,-21 0-16,0 0 0,0 0 15,0 22-15,0-22 0,0 0 0,0 0 16,0 21-16,0-20 0,21-1 16,0 0-16,-21 0 0,0 0 15,21-21-15,0 21 0,1-21 0,-1 0 16,0 0-16,0 0 15,0 0-15,0 0 0,1-21 0,-1 21 16,0-21-16,0 0 0,0 0 0,-21 0 16,21-22-16,1 22 0,-1-21 15,-21-1-15,0 1 0,0 0 0,21-1 16,-21 22-16,0-21 0,0 0 0,0 20 16,0 1-16,0 0 0,0 42 31,0 0-16,0 1-15,0 20 0,-21-21 0,21 21 16,0 1-16,0-22 0,0 21 16,0 1-16,0-22 0,0 21 15,0-21-15,21 22 0,0-22 0,-21 0 16,21 0-16,0-21 0,1 21 0,20-21 16,-21 0-16,0 0 0,22 0 15,-1 0-15,0 0 0,1 0 0,-1-21 16,21 0-16,-20 0 0,-1 0 0,22-1 15,-22 1-15,-21 0 0,21-21 16,-20 21-16,20-22 0,-42 22 0,0-21 16,21-1-16,-21 22 0,0-21 0,0 21 15,0 0-15,0-1 0,-21 1 16,0 0-16,0 21 0,-1 0 16,1 0-16,0 0 0,0 0 0,0 0 15,0 0-15,-1 21 0,-20 0 16,21 1-16,0 20 0,0-21 0,-1 21 15,1-20-15,21 20 0,0 0 16,-21-21-16,21 22 0,0-22 0,0 21 16,0-21-16,0 22 0,21-43 15,0 21-15,1 0 16,-1-21-16,0 0 0,21 0 0,-21 0 16,1-21-16,-1 0 0,0 0 15,21-1-15,-21 1 0,1 0 16,-1 0-16,0 0 0,0-22 0,0 22 15,-21-21-15,21 0 0,-21 20 0,22-20 16,-22 21-16,0-21 0,0 20 16,0 1-16,0 42 31,0 1-31,-22-1 16,22 0-16,-21 21 0,21-21 0,0 22 15,0-1-15,0-21 0,0 22 16,0-22-16,0 0 0,0 0 0,0 0 15,21 0-15,1 1 0,-22-1 16,21-21-16,0 0 0,0 0 16,0 0-16,0 0 0,1 0 0,-1 0 15,0 0-15,0-21 0,-21-1 0,21 22 16,0-42-16,1 21 0,-1 0 16,0-22-16,0 22 0,-21-21 0,21 0 15,-21-1-15,21 22 0,-21-21 0,0 21 16,0-1-16,0 1 0,0 0 15,0 42 1,0 0-16,0 22 16,0-22-16,0 0 0,0 21 15,0-20-15,-21 20 0,21-21 16,-21 21-16,21-20 0,-21-1 0,21 0 16,0 0-16,0 0 0,0 0 15,21-42 16,0 0-31,-21 0 16,21 0-16,1 0 0,-22-22 0,21 22 16,0-21-16,-21 21 0,21-22 15,0 22-15,0 0 0,-21-21 16,22 42-16,-22-22 0,21 1 0,0 21 31,-21 21-31,0 1 0,21-1 16,-21 0-16,0 0 0,0 21 0,0-20 15,0-1-15,21 21 0,-21-21 16,21 0-16,1 1 0,-22-1 0,21 0 16,21 0-16,-21 0 0,0-21 0,22 0 15,-22 21-15,21-21 0,1 0 16,-22 0-16,21 0 0,0 0 0,-20-21 16,-1 0-16,21 0 0,-21 0 0,0 0 15,1-1-15,-1-20 0,0 21 16,0-21-16,-21-1 0,21 1 0,-21 0 15,0-1-15,21 1 0,-21 0 16,0-1-16,0 22 0,0-21 16,0 21-16,0-1 0,-21 22 15,0 0 1,0 0-16,21 22 0,-21-1 16,21 0-16,-21 21 0,21-21 0,-22 1 15,22 20-15,0 0 0,0-21 16,0 22-16,0-1 0,0 0 0,0-20 15,22 20-15,-1-21 0,-21 21 0,21-20 16,0-1-16,0 0 0,0-21 16,1 21-16,-1-21 0,21 0 0,-21 0 15,22 0-15,-1 0 0,-21 0 16,21-21-16,1 21 0,-1-21 16,-21 0-16,22-1 0,-22 1 0,21 0 15,-21 0-15,22-21 0,-22 20 16,0-20-16,0 21 0,-21 0 0,0-22 15,0 22-15,0 0 0,-21 21 32,0 0-32,0 0 0,-1 0 15,22 21-15,-21 0 0,21 1 0,0-1 16,0 0-16,0 21 0,0-21 16,0 1-16,0 20 0,0-21 0,0 0 15,0 0-15,21 1 0,1-1 16,-1 0-16,0-21 0,21 21 15,-21-21-15,22 0 0,-1 0 0,0 0 16,22 0-16,-22 0 0,1 0 0,-1 0 16,0-21-16,22 21 0,-43-21 15,21 0-15,1-1 0,-22 1 0,21 0 16,-21-21-16,0 21 0,1-22 0,-22 22 16,0-21-16,0 21 0,0-1 15,0 1-15,0 0 0,0 0 0,0 0 16,-22 21-16,1 0 0,0 0 0,0 0 15,0 0-15,0 0 16,-1 21-16,1 0 0,0 0 16,0 0-16,21 22 0,0-22 15,-21 0-15,21 21 0,0-20 0,0-1 16,0 0-16,0 0 0,0 21 0,0-20 16,0-1-16,0 0 15,21-21-15,0 0 0,0 0 16,0 0-16,1 0 0,-1 0 15,0-21 1,0 21-16,0-21 0,0-1 0,-21-20 0,22 21 16,-1-21-16,0-1 0,0 1 15,-21 0-15,21-1 0,-21 1 0,21-22 16,-21 22-16,22 0 0,-22-1 16,0 1-16,21 0 0,-21 21 0,0-22 15,0 22-15,0 0 0,0 0 16,-21 42-1,21 0 1,0 0-16,0 0 0,-22 22 0,22-22 16,0 21-16,0 1 0,0-1 0,0 0 15,0 1-15,0-1 16,0 0-16,0 1 0,0-1 0,0 0 16,0 1-16,0-22 0,0 21 0,0-21 15,22 0-15,-22 1 0,21-1 16,0-21-16,0 0 0,0 0 0,0 0 15,22 0-15,-22 0 0,0 0 0,21 0 16,-20-21-16,20-1 0,-21 1 16,0 0-16,0 0 0,22 0 0,-22 0 15,-21-1-15,0-20 0,21 21 0,-21-21 16,0 20-16,0 1 0</inkml:trace>
  <inkml:trace contextRef="#ctx0" brushRef="#br1" timeOffset="85939.05">10329 10139 0,'0'0'15,"-42"0"-15,0 21 0,20-21 0,44 0 16,-1 0-1,21 0-15,-21 0 0,22 0 0,-1-21 16,21 21-16,-20-21 0,-1 21 16,0 0-16,22 0 0,-22-21 0,1 21 15,-1 0-15,0 0 0,1 0 16,-1-22-16,0 22 0,1 0 0</inkml:trace>
  <inkml:trace contextRef="#ctx0" brushRef="#br1" timeOffset="86432.01">13547 9864 0,'0'0'0,"0"-21"0,0-1 16,0 44 15,0-1-31,-22 0 0,1 21 0,0-21 16,0 22-16,21-1 0,-21-21 0,21 22 16,-21-1-16,21-21 15,0 21-15,-22 1 0,22-22 0,0 21 0,0-21 16,0 22-16,0-22 0,0 0 0,0 0 15,0 0-15,0 1 0,0-1 16,22-21-16,-1 0 16,0-21-1,-21-1-15,0 1 16,0 0-16</inkml:trace>
  <inkml:trace contextRef="#ctx0" brushRef="#br1" timeOffset="86924.02">13229 10202 0,'0'0'15,"-21"0"-15,0 0 0,0 0 16,42 0 15,0 0-31,21-21 0,-21 21 0,22 0 16,-1 0-16,0-21 0,1 21 16,-1 0-16,22 0 0,-22-21 0,0 21 15,1 0-15,-22 0 0,21 0 16,-21-21-16,0 21 0,1 0 15,-1 0-15,-21 21 16,0 0-16,-21-21 16,21 21-16,-22 0 0,1 1 15,21-1-15,-21 0 0,21 0 0,0 21 16,0-20-16,0-1 0,0 0 0,0 0 16,0 0-16,0 0 0,0 1 15,21-22-15,0 21 0,1-21 0,-1 0 16,0 21-16,21-21 0,-21 0 0,1 0 15,20 0-15,-21 0 16,0 0-16,22-21 0,-22 0 0,0 21 16,0-22-16,0-20 0,0 21 0,-21 0 15,0-22-15,0 22 0,22-21 16,-22 21-16,0-22 0,0 22 0,0 0 16,-22-21-16,1 21 0,0 21 15,0-22-15,0 22 0,0-21 0,-1 21 16,-20 0-16,21 0 0,0 0 0,0 0 15,-1 21-15,1 1 0,0-22 16,0 21-16,0-21 0,21 21 16,-21-21-16,-1 0 0,22 21 0,-21-21 15,21 21-15,-21-21 0</inkml:trace>
  <inkml:trace contextRef="#ctx0" brushRef="#br1" timeOffset="87623.02">1609 11875 0,'0'0'0,"0"21"31,-22 0-31,22 0 0,-21-21 16,21 21-16,0 0 0,0 1 15,0 20-15,0-21 0,-21 0 0,21 22 16,0-22-16,-21 0 0,21 0 16,0 0-16,0 0 0,0 1 0,0-1 15,0 0 1,-21-21-16,0-21 31,21 0-31,0-1 16,0 1-16,0 0 0,0 0 15,0-21-15,0 20 0</inkml:trace>
  <inkml:trace contextRef="#ctx0" brushRef="#br1" timeOffset="87791.45">1545 11642 0,'0'0'0,"0"-21"0,21 21 62,0 0-46,1 21-16,-1-21 0,0 0 16,0 21-16,0-21 0,0 21 15,1 0-15</inkml:trace>
  <inkml:trace contextRef="#ctx0" brushRef="#br1" timeOffset="89487.02">2349 12107 0,'64'-21'15,"-64"0"1,21 0-16,-21 0 0,21 0 16,-21-1-16,21 1 0,-21-21 15,0 21-15,0 0 0,0-1 0,0-20 16,-21 21-16,0 0 0,0 0 15,0 21-15,0-22 0,-1 22 0,1 0 16,0 0-16,0 0 0,0 22 16,0-1-16,-1 0 0,1 0 0,-21 0 15,21 22-15,21-1 0,-21 0 16,-1 1-16,1-1 0,21 0 0,0 1 16,0-22-16,0 21 15,0-21-15,0 0 0,0 1 0,0-1 16,21-21-16,1 0 0,-1 0 15,0 0-15,21 0 0,-21-21 0,22 21 16,-22-22-16,21 1 0,-21-21 16,22 21-16,-1-22 0,-21 22 0,22-21 15,-22 0-15,0-1 0,0-20 16,0 20-16,0 1 0,-21 0 0,0-22 16,0 22-16,0 0 0,0-1 0,0 1 15,0 21-15,0 0 0,0-1 16,0 1-16,0 42 31,0 1-31,-21-1 0,21 21 0,-21-21 16,21 22-16,0-1 0,0 0 15,0 1-15,0-1 0,0 0 0,0 22 16,0-22-16,0 0 0,0 1 16,0-1-16,0 0 0,21 1 0,-21-22 15,21 0-15,1 0 0,-1 0 16,21 1-16,-21-22 0,0 0 0,22 0 15,-1 0-15,-21 0 0,22-22 16,-1 1-16,-21 0 0,21 0 0,1 0 16,-22-22-16,0 1 0,0 21 0,0-21 15,1-1-15,-22 22 16,0-21-16,0 21 0,0-1 0,0 1 16,0 0-16,-22 0 15,1 21-15,0 0 16,0 21-16,0-21 0,21 21 15,0 0-15,-21 1 0,21 20 16,0-21-16,0 0 0,0 22 0,0-22 16,0 0-16,0 0 0,0 21 15,21-20-15,0-22 0,0 21 0,0-21 16,0 0-16,22 0 0,-22 0 16,21 0-16,1 0 0,20 0 0,-21-21 15,22 21-15,-22-22 0,1 1 16,20-21-16,-21 21 0,1 0 15,-1-22-15,-21 22 0,22-21 0,-22 21 16,0-1-16,-21 1 0,0 0 16,0 0-16,-21 21 15,0 21 1,-1-21-16,22 21 0,-21 0 16,0 1-16,21-1 0,-21 21 0,21-21 15,0 0-15,0 22 0,-21-22 16,21 21-16,-21-21 0,21 1 0,0-1 15,0 0-15,0 0 0,0 0 16,0-42 15,0 0-31,21 0 16,0 0-16,0-22 0,-21 22 0,21-21 16,0 21-16,1-22 0,-1 1 15,0 21-15,0-22 0,0 22 0,0 0 16,-21 0-16,22 0 0,-1 0 15,0 21-15,-21 21 16,21 0 0,-21 0-16,0 0 15,0 22-15,0-22 0,0 0 0,0 21 16,0-21-16,0 1 0,0 20 0,21-21 16,0 0-16,-21 0 0,22 1 15,-1-1-15,0-21 0,0 21 0,21-21 16,-20 0-16,-1 0 0,0 0 15,21 0-15,-21-21 0,22 0 0,-22 21 16,0-22-16,21-20 0,-20 21 0,-1-21 16,0 20-16,-21-20 0,21 0 15,0-1-15,-21 1 0,21 0 0,-21-1 16,0 1-16,0 21 0,22-21 16,-22-1-16,0 22 0,21 0 15,-21 0-15,0 42 31,0 0-31,0 0 0,-21 0 16,21 22-16,-22-22 0,22 0 16,-21 21-16,21 1 0,0-22 0,0 21 15,0 1-15,-21-1 0,21 0 0,0-21 16,0 22-16,0-1 0,0-21 16,0 0-16,0 1 0,21-1 0,0 0 15,-21 0-15,22-21 0,-1 0 16,0 0-16,21 0 0,-21 0 0,1 0 15,20-21-15,0 21 0,-21-21 16,22 0-16,-22-22 0,21 22 16,-21-21-16,1 21 0,-1-22 0,0 22 15,0-21-15,0-1 0,0 22 0,-21 0 16,22-21-16,-22 21 16,0 42-1,0 0 1,0 0-16,0 0 0,-22 0 0,22 1 15,-21 20-15,21-21 0,0 0 0,0 22 16,0-22-16,0 0 0,0 0 16,0 0-16,21-21 15,1 0-15,-1 0 16,0 0-16,0 0 16,0-21-16,0 21 0,1-21 0,-22 0 15,21 0-15,0-1 0,0 1 16,-21 0-16,0 0 0,21 0 0</inkml:trace>
  <inkml:trace contextRef="#ctx0" brushRef="#br1" timeOffset="89764.05">5249 11451 0,'0'0'0,"-42"0"31,21 0-31,21 21 0,0 1 16,21-22 15,0 0-15,0-22-1,-21 1-15,0 0 16,-21 21 0,0 0-16,0 0 0,0 0 15,-1 0-15,22 21 16,-21-21-16,0 21 15,21 1 1,-21-22-16</inkml:trace>
  <inkml:trace contextRef="#ctx0" brushRef="#br1" timeOffset="89972.05">4297 11748 0,'0'0'0,"0"21"16,21-21 15,0 0-31,0 0 0,0 0 0,22 0 16,-22-21-16,21 21 0,1 0 16,-22-22-16,21 22 0,-21 0 0,22-21 15,-22 0-15,0 21 0,0 0 0</inkml:trace>
  <inkml:trace contextRef="#ctx0" brushRef="#br1" timeOffset="91551.54">5503 11959 0,'0'0'0,"-21"0"16,21 21 0,21-21 15,0 0-31,22-21 0,-22 0 16,21 0-16,-21 21 0,22-21 0,-1 0 15,0-1-15,1 1 0,-1 0 0,-21 0 16,22 0-16,-22 0 0,0-1 15,0 1-15,0-21 0,0 21 0,-21 0 16,0-22-16,0 22 0,0 0 16,0-21-16,0 20 0,0 1 0,-21 0 15,0 21-15,21-21 0,-21 21 16,0 0-16,0 21 16,-1 0-16,22 0 0,-21 22 15,21-22-15,0 21 0,-21 1 0,21-1 16,-21 0-16,0 22 0,0-22 15,21 22-15,-22-1 0,1 22 0,0-22 16,0 1-16,0 20 0,0-20 16,-1-1-16,1 22 0,0-21 15,0 20-15,21 1 0,-21-22 0,0 22 0,-1-21 16,22-1-16,0 1 16,0-22-16,0 21 0,0-41 0,0 20 15,0-21-15,0 0 0,22-21 0,-1 0 16,0 0-16,21 0 0,1-21 15,-22 0-15,42 0 0,-20 0 0,-1-22 16,0 1-16,1 0 0,20-22 0,-21 22 16,-20-22-16,20 1 0,-21-1 15,0 22-15,0-22 0,-21 1 0,0-1 16,0 1-16,-21-1 0,0 22 0,0-21 16,-21 20-16,-1 1 0,1 21 15,0-22-15,-1 22 0,1 21 0,0-21 16,-1 21-16,1 0 0,21 0 15,-22 0-15,22 0 0,21 21 16,21 0 0,1-21-1,-1 0-15,0 0 0,21 0 0,1 0 16,20 0-16,-21-21 0,22 0 16,-22 0-16,22 0 0,-22 0 15,22-22-15,-22 22 0,0 0 0,1 0 0,-1 0 16,-21-1-16,0 1 0,22 0 15,-43 0-15,21 0 0,0 0 0,-21-1 16,0 1-16,-21 21 31,0 0-15,21 21 0,0 1-16,0-1 0,0 0 15,0 0-15,0 0 0,0 0 0,0 1 16,0-1-16,0 0 0,0 0 15,21 0-15,0 0 0,0-21 0,21 0 16,-20 0-16,20 0 0,0 0 0,1 0 16,-22-21-16,21 0 0,0 21 15,1-21-15,-1 0 0,-21 0 0,0-1 16,1 1-16,-1 0 0,0 21 16,0-21-16,-21 0 0,21 0 15,-21-1-15,0 1 0,0 0 16,0 0 15,0 42-15,0 0-1,0 0-15,0 1 0,0-1 0,0 0 16,0 21-16,0 1 0,0-1 0,0 0 16,0 1-16,0-1 0,0 21 15,0 1-15,0-1 0,0 1 0,-21-1 16,21 1-16,0-1 0,0 1 0,0 21 15,0-22-15,0 22 0,0-1 16,0-20-16,0-1 0,-21 22 16,21-21-16,-21-22 0,21 21 0,0-20 15,0-1-15,-21 0 0,21 1 16,-22-22-16,1 21 0,21-21 0,-21-21 16,0 22-16,0-22 0,0 0 15,-1 0-15,22-22 0,-21 1 16,0 0-16,21 0 0,-21-21 0,0 20 15,0-20-15,21-21 0,-22 20 0,1-41 16,21 20-16,0-21 0,0 22 16,0-22-16,0 1 0,0 20 0,0-21 15,21 22-15,1-1 0,20 1 16,-21-1-16,0 22 0,22 0 16,-1-1-16,-21 1 0,21 0 0,1-1 15,-22 22-15,21 0 0,1-21 0,-1 42 16,-21-21-16,21-1 0,-20 1 15,-1 21-15,0-21 0,0 21 0,0 0 16,-21-21 0</inkml:trace>
  <inkml:trace contextRef="#ctx0" brushRef="#br1" timeOffset="91808.1">7705 11832 0</inkml:trace>
  <inkml:trace contextRef="#ctx0" brushRef="#br1" timeOffset="101364.03">190 13462 0,'-21'0'16,"0"0"-1,0 0-15,0 0 16,0 0 0,-1 0-16,44 0 31,-1 0-31,21 0 15,0 0-15,1 0 0,20 0 16,1 0-16,-1 0 0,1 0 0,-1 0 16,22 0-16,-22 0 15,1 0-15,-1 0 0,1 0 0,-1 0 16,-20 0-16,-1 0 0,22 0 16,-43 0-16,21 0 0,-21 0 15,0 0-15,1 0 0,-1 0 0,0 0 16,-21-21-1,0 0-15,-21 21 16,0-21-16,-1 21 16,22-22-16,-21 22 0,0 0 0,0-21 15,0 21-15,0 0 0,-22-21 16,22 0-16,0 21 0,0 0 16,0 0-16,-1 0 0,1-21 15,42 21 32,1 0-47,-22 21 0,21-21 0,21 0 16,-21 0-16,0 21 0,1-21 15,-1 0-15,0 0 0,21 21 16,-21-21-16,1 0 0,-1 0 0,0 21 16,0-21-1,-21 22-15,0-1 0,-21 0 16,0 0-16,0-21 15,-1 21-15,-20 0 0,21 1 16,-21-1-16,-1 21 0,1-21 16,21 0-16,-22 1 0,1 20 15,21-21-15,-21 0 0,20 0 0,1 1 16,0-22-16,0 21 0,21 0 16,-21 0-16,42-21 31,21-21-31,-21 0 0</inkml:trace>
  <inkml:trace contextRef="#ctx0" brushRef="#br1" timeOffset="102223.54">2011 13420 0,'21'-21'16,"-21"-1"0,0 1-16,21 21 15,-21-21-15,0 0 16,0 0-16,-21 21 0,0-21 16,0 21-16,-1 0 15,1 0-15,0 0 0,0 0 0,0 0 16,0 0-16,-1 0 0,-20 21 15,21 0-15,0 0 0,-22 0 0,22 22 16,0-22-16,0 42 0,0-20 16,21-1-16,-21 0 0,21 1 15,0-1-15,0 0 0,0-21 0,0 22 16,0-22-16,0 0 16,21 0-16,0-21 0,0 0 15,0 0-15,0 0 0,22-21 16,-22 21-16,0-21 0,21 0 0,-20 0 15,20-22-15,-21 22 0,21-21 16,-20-1-16,-1 1 0,0 0 0,0 21 16,0-22-16,0 1 0,-21 21 15,22-22-15,-22 22 0,0 0 0,0 0 16,0 42 0,0 0-1,0 0-15,0 1 0,0 20 16,0-21-16,0 21 0,0 1 15,0-22-15,0 21 0,0 1 16,0-22-16,0 0 0,0 0 0,0 0 16,0 0-16,21-21 0,0 0 15,0 0-15,0 0 0,0 0 0,1 0 16,-1 0-16,21-21 0,-21 0 16,0 0-16,22-21 0,-22 20 0,21-20 15,-21 0-15,1 21 0</inkml:trace>
  <inkml:trace contextRef="#ctx0" brushRef="#br1" timeOffset="102699.27">2625 13166 0,'0'-64'16,"0"128"-16,0-149 15,0 106 1,0 0-16,0 1 16,0-1-16,0 21 0,0-21 0,0 22 15,0-22-15,0 21 0,0 0 16,0-20-16,0 20 0,0 0 0,0-21 15,0 22-15,0-1 0,0-21 16,0 0-16,-22 1 0,22-1 0,0 0 16,-21 0-16,0-21 31,0 0-31,21-21 16,-21 0-16,21 0 0,0-1 0,0 1 15,0-21-15,0 21 0,21-22 16,0 22-16,0 0 0,22 0 0,-22 0 15,21 0-15,0-1 0,-20 1 16,20 0-16,0 21 0,1 0 0,-1 0 16,-21 0-16,21 0 0,1 0 0,-22 21 15,0 0-15,0 1 0,0-22 16,-21 42-16,0-21 0,0 0 0,0 0 16,-21 22-16,0-22 15,0 21-15,-21-21 0,-1 1 0,22-1 16,-21 0-16,-1 0 0,1-21 15,0 21-15,-1-21 0,22 0 0,-21 0 16,21 0-16,0 0 0,21-21 16,0 0-1,21 0-15,0 0 16,0 21-16,21-22 0,1 1 0,-1 0 16,0 0-16</inkml:trace>
  <inkml:trace contextRef="#ctx0" brushRef="#br1" timeOffset="103096.04">3662 13314 0,'21'0'0,"-42"0"0,42-21 15,-21 0-15,0-1 16,-21 22-16,0 0 0,-1 0 16,1 0-16,-21 0 0,21 0 0,-22 0 15,22 0-15,-21 22 0,21-1 16,0-21-16,-1 21 0,1 0 0,0-21 15,21 21-15,0 0 0,0 1 16,21-1-16,22-21 16,-22 0-16,0 21 0,21-21 15,1 21-15,-22-21 0,21 21 16,-21 0-16,0-21 0,1 22 0,-1-1 16,-21 0-16,21 0 0,-21 0 15,0 0-15,-42 1 0,20-22 16,1 21-16,-21 0 0,0-21 15,20 0-15,-20 21 0,0-21 0,-1 0 16,1 0-16,21 0 0,-21 0 16,20 0-16,1 0 0,0 0 0,0-21 15,21 0 1,21 0-16,0 21 16,0-22-16,1 22 0,20-21 15,-21 0-15,21 21 0</inkml:trace>
  <inkml:trace contextRef="#ctx0" brushRef="#br1" timeOffset="103543.79">4106 13335 0,'0'0'0,"21"-21"32,-42 21-32,0 0 15,0 0-15,0 21 16,0-21-16,-1 21 0,1 0 0,0 1 0,0-1 15,0 0-15,0 21 0,21-21 16,-22 22-16,1-22 0,21 0 16,0 21-16,0 1 0,0-22 15,0 0-15,21 0 0,1-21 16,-1 21-16,21-21 0,-21 0 0,22 0 16,-22 0-16,21 0 0,-21 0 15,22 0-15,-22-21 0,21 21 0,-21-21 16,22 0-16,-22 0 0,0 0 15,21-22-15,-21 22 0,-21 0 0,22-21 16,-22 20-16,0-20 0,0-21 16,-22 41-16,22 1 0,-21-21 15,-21 21-15,21 21 0,0-21 0,-22 21 16,22 0-16,-21 0 16,21 0-16,-22 21 0,22-21 0,-21 21 15,21 0-15,-22 0 0,22 22 0,0-22 16,0 0-16,21 21 0,0-21 15,0 22-15,0-22 0,0 0 0,0 0 16,21 0-16,0-21 0,0 0 16,22 0-16,-22 0 0,21 0 0,-21 0 15,22-21-15</inkml:trace>
  <inkml:trace contextRef="#ctx0" brushRef="#br1" timeOffset="104656.01">4657 13208 0,'0'0'0,"0"-21"0,0-43 32,-22 64-17,22 22-15,-21-1 0,21 0 16,-21 0-16,21 21 0,0-20 16,0-1-16,0 21 0,-21 0 0,21-20 15,-21 20-15,21 0 0,0 1 0,0-1 16,0-21-16,0 21 0,0-20 15,0-1-15,0 21 0,21-21 16,0 0-16,0-21 16,0 0-16,1 0 0,-1 0 0,21 0 15,-21-21-15,0 0 0,1 0 0,20 0 16,-21 0-16,0-1 0,0 1 16,1-21-16,-1 21 0,0-22 15,-21 22-15,21 0 0,0 0 0,-21 0 16,21 0-16,-21 42 31,0 0-15,0 0-16,0 0 0,0 0 0,0 1 15,-21-1-15,21 21 0,0-21 16,0 0-16,0 1 0,0-1 16,0 0-16,0 0 0,21-21 15,1 0 1,-1 0-16,0 0 0,0 0 15,0-21-15,0 21 0,-21-21 0,22 0 16,-1-1-16,0 1 0,0 0 16,-21-21-16,21 21 0,0-1 0,-21 1 15,22 0-15,-22 0 0,0 0 16,21 21-16,-21 21 31,0 0-15,-21 0-16,21 0 0,-22 1 0,22-1 15,0 21-15,0-21 0,0 22 16,0-22-16,0 0 0,0 0 0,0 0 16,0 0-16,22 1 0,-1-22 0,0 0 15,0 21-15,0-21 0,0 0 16,22 0-16,-22 0 0,0-21 0,21 21 16,-20-22-16,20 1 0,-21 0 0,21-21 15,-20 21-15,20-22 0,-21 1 16,0 21-16,22-22 0,-22 1 0,0 0 15,0-43-15,-21 43 16,21-1-16,-21 1 0,0 0 16,0 21-16,0-1 0,0 1 15,0 42 1,0 1-16,0-1 16,-21 21-16,21-21 0,0 0 0,0 22 15,-21-22-15,21 21 0,0 1 16,0-22-16,0 21 0,0 0 0,0-20 15,0 20-15,0-21 0,0 0 16,21 22-16,0-22 0,0 0 16,1-21-16,20 0 0,-21 0 0,0 0 15,22 0-15,-1 0 16,-21-21-16,21 0 0,-20 21 0,-1-22 16,21-20-16,-21 21 0,0 0 15,1 0-15,-1-1 0,-21-20 0,0 21 16,21 0-16,-21 0 0,0-1 0,0 1 15,-21 21 1,0 0-16,21 21 0,-22 1 16,1-1-16,21 0 0,-21 21 15,21-21-15,0 1 0,0 20 16,0-21-16,0 0 0,0 0 16,0 22-16,0-22 0,0 0 0,21-21 15,0 0-15,1 0 16,20 0-16,-21 0 0,0 0 0,22 0 15,-22 0-15,0 0 0,21-21 0,-21 0 16,22 0-16,-22-1 0,0 1 16,21 0-16,-20 0 0</inkml:trace>
  <inkml:trace contextRef="#ctx0" brushRef="#br1" timeOffset="104903.62">5800 13314 0,'0'0'0,"-22"0"0,22 21 0,22-21 16,-1 0-16,21 0 16,0 0-16,1 0 0,-1 0 15,0 0-15,1 0 0,-1 0 16,-21 0-16,22 0 0,-22-21 0,21 21 15,-21 0-15,0 0 0,1-21 16,-22 0 0</inkml:trace>
  <inkml:trace contextRef="#ctx0" brushRef="#br1" timeOffset="105415.59">7980 13018 0,'0'0'0,"0"-22"16,0 1-16,0 0 0,0 0 15,0 42 1,21-21 0,-21 42-16,21-20 0,0-1 15,-21 21-15,21 0 0,1 1 0,-1-22 16,0 21-16,0 1 0,0-22 16,0 21-16,-21-21 0,0 22 15,22-22-15,-22 0 0,0 0 0,0 0 16,0 0-16,0 1 0,0-44 47,0 1-47,0-21 15,0 21-15</inkml:trace>
  <inkml:trace contextRef="#ctx0" brushRef="#br1" timeOffset="105659.82">8361 13081 0,'0'0'0,"0"-21"0,0 0 0,21-22 16,-21 22-16,0 0 15,-21 21 1,21 21-16,-21 0 16,-1 1-16,-20-1 0,21 21 0,-21 0 15,20-20-15,-20 20 0,21 0 16,-21 1-16,20-1 0,-20 0 0,21 1 16,-21-22-16,20 21 0,1 0 15,0-20-15,0-1 0,21 0 0,-21 0 16,21 0-16,21-21 15,0 0-15,21 0 16,-20 0-16,20-21 0,0 0 16,1 0-16,-22 0 0,21-1 0</inkml:trace>
  <inkml:trace contextRef="#ctx0" brushRef="#br1" timeOffset="105967.01">8699 13229 0,'0'0'0,"-21"21"31,21 1-15,-21-1-16,21 0 0,-21 0 15,21 0-15,0 0 0,0 22 0,0-1 16,-21 0-16,21 1 0,-21 20 0,21 1 16,0-22-16,0 22 0,-22-1 15,22 1-15,-21-22 0,21 21 0,-21 1 16,21-22-16,0 22 0,0-1 15,0-20-15,0 20 0,0-21 0,0 1 16,0-1-16,-21-21 0,21 22 16,0-22-16,0 0 0,0-42 31,0 0-31,0-1 16,0-20-16,0 0 0,0-1 0,0 1 15,21-21-15</inkml:trace>
  <inkml:trace contextRef="#ctx0" brushRef="#br1" timeOffset="106283.39">8657 13335 0,'0'0'0,"0"-42"0,0-1 15,0 22-15,0 0 0,0 0 0,21 0 16,0 0-16,-21-1 0,22 22 16,-1-21-16,0 0 0,0 21 0,0 0 15,22-21-15,-1 21 0,0 0 0,1 0 16,-1 0-16,0 21 15,1 0-15,-22 0 0,21 1 0,-21-1 16,0 0-16,1 21 0,-22-21 16,0 1-16,0 20 0,-22-21 0,-20 0 15,21 0-15,-21 1 0,-1-1 0,-20-21 16,20 21-16,1-21 0,-21 0 16,20 0-16,22 21 0,-21-21 0,21 0 15,-1 0-15,1 0 0,21-21 31,21 21-15,1-21-16,-1 21 0,21-21 0,-21 21 16,22-22-16,-1 22 0</inkml:trace>
  <inkml:trace contextRef="#ctx0" brushRef="#br1" timeOffset="107746.99">9610 13166 0,'0'0'0,"0"-21"0,0-1 16,0 1-16,0 0 0,0 0 16,-22 0-16,22 0 0,-21-1 0,0 22 15,0 0-15,0 0 16,0 0-16,-1 0 0,1 22 16,0-1-16,0 0 0,0 0 15,0 0-15,-1 22 0,1-22 0,0 21 16,21-21-16,0 22 0,-21-22 0,21 21 15,0-21-15,0 0 0,0 1 16,0-1-16,0 0 0,21-21 0,-21 21 16,21-21-16,0 0 0,1 0 15,-1 0-15,0 0 0,0 0 0,21-21 16,-20 21-16,-1-21 0,0 0 16,21-1-16,-21 1 0,1 0 0,-1 0 15,0-21-15,0 20 0,-21-20 16,21 0-16,-21 21 0,21-22 0,-21 22 15,0 0-15,0 0 0,0 0 16,0 42 0,-21 0-16,0 21 15,21-21-15,0 22 0,-21-22 0,21 21 16,-21-21-16,21 22 0,0-22 0,0 21 16,0-21-16,0 1 0,0-1 15,21 0-15,0 0 0,0 0 0,0-21 16,1 0-16,-1 0 0,0 0 15,21 0-15,-21 0 0,1-21 0,20 21 16,43-42-16,-64 21 0,21-22 16,0 22-16,-20-21 15,20-1-15,-21 1 0,0 0 0,22-1 16,-22-20-16,-21-1 0,21 22 0,-21-21 16,21 20-16,-21 1 0,0 0 15,0-1-15,0 22 0,0 0 16,-21 21-1,0 21-15,0 0 0,21 22 16,-22-22-16,22 21 0,-21 22 0,21-22 16,0 0-16,-21 1 0,21-1 15,-21 0-15,21 1 0,0-1 16,0 0-16,0-21 0,0 22 16,0-22-16,0 0 0,21 0 0,0 0 15,0 1-15,1-22 0,-1 0 0,21 21 16,-21-21-16,0 0 0,22 0 15,-22 0-15,0-21 0,0-1 0,0 22 16,1-21-16,-1-21 0,0 21 0,0-22 16,0 22-16,-21-42 0,0 20 15,21 1-15,-21-21 0,22-1 0,-22 22 16,0-22-16,0 22 0,0 0 16,0 20-16,0-20 0,0 21 15,0 0-15,0 42 31,0 0-31,0 0 0,0 22 0,0-1 16,0 0-16,0-21 0,0 43 0,0-43 16,0 21-16,-22 1 0,22-1 15,0 0-15,-21 1 0,21-22 0,0 0 16,0 21-16,0-20 0,0-1 16,0 0-16,-21-21 0,21 21 0,0-42 46,0 0-30,0 0-16,21-1 0,-21-20 0,21 21 16,1 0-16,-1-22 0,0 22 15,0-21-15,0 21 0,0 0 0,1-1 16,-1 1-16,21 0 0,-21 21 16,0 0-16,1 0 0,-1 0 15,-21 21-15,21 0 0,-21 1 0,0-1 16,0 21-16,0-21 0,0 0 15,0 22-15,0-22 0,0 0 0,0 0 16,0 0-16,0 1 0,0-1 16,0 0-16,0 0 0,21-21 15,0 21-15,0-21 0,1 0 0,20 0 16,-21 0-16,21 0 0,1 0 16,-1 0-16,-21 0 0,22 0 0,-1-21 15,0 21-15,1-21 0,-22 0 0,0 0 16,21-22-16,-21 22 0,-21-21 15,22 21-15,-22-22 0,21 1 0,-21 0 16,0 20-16,0-20 0,0 21 16,0 0-16,0 0 0,-21 21 0,-1 0 15,1 0-15,0 0 0,0 21 0,0 0 16,0 0-16,-1 0 0,22 22 16,0-1-16,0-21 0,0 21 0,0-20 15,0-1-15,22 21 0,-1-21 16,0 0-16,0 1 0,0-1 15,0 0-15,1-21 0,20 21 0,-21-21 16,-21 21-16,21-21 16,-21 21-1,-21-21-15,0 0 0,0 0 16,0 0-16,-1 0 0,-20 0 16,21 0-16,0 0 0,0-21 0,-1 21 15,1 0-15,0-21 0,0 21 0,21-21 16,0 0-16,0 0 15</inkml:trace>
  <inkml:trace contextRef="#ctx0" brushRef="#br1" timeOffset="107959.93">10181 12954 0,'0'0'0,"-21"0"15,0 0-15,42 0 16,21 0-16,-21 0 16,22 0-16,-1 0 0,0-21 15,1 21-15,-1 0 0,0 0 16,-20 0-16,20 0 0,-21-21 0,21 21 16,-20 0-16,-22-21 15</inkml:trace>
  <inkml:trace contextRef="#ctx0" brushRef="#br1" timeOffset="108575.74">12742 13039 0,'21'0'15,"1"0"-15,20-21 0,-21-1 16,21 22-16,-20-21 15,62-21-15,-63 21 0,22-22 16,-22 22-16,0 0 0,0-21 0,-21 21 16,0-1-16,0 1 0,0 0 15,-21 21-15,-21-21 0,21 21 0,-22 0 16,22 0-16,-21 0 0,21 21 16,-22 0-16,22-21 0,0 21 0,0 1 15,21 20-15,0-21 0,0 0 0,0 0 16,0 22-16,21-22 0,0 0 15,0 0-15,22 0 0,-22 22 16,21-22-16,0 0 0,-20 21 0,20-20 16,-21-1-16,0 0 0,0 42 15,-21-41-15,0-1 0,-21 0 16,0 0-16,0 0 0,-21 0 16,-1-21-16,1 22 0,0-22 0,-1 0 15,-41 0-15,41 0 0,1 0 16,21 0-16,-22-22 0,22 1 15,0 0-15,0 21 0,0-21 0,21 0 16,0 0-16,0-22 0,0 22 0,0 0 16,21 0-16,0 0 0,0-22 15,22 22-15,-22 0 0,21 0 0,0 0 16,1-1-16,-1 1 0,-21 0 16,43 0-16</inkml:trace>
  <inkml:trace contextRef="#ctx0" brushRef="#br1" timeOffset="108820.05">13652 12615 0,'0'0'0,"0"22"31,0 20-15,0-21-16,0 21 0,0-20 0,0 20 15,-21 0-15,0 1 0,0-1 16,21 0-16,-21 1 0,21-1 0,-21-21 15,21 21-15,0-20 0,-22-1 16,22 0-16,-21 0 0,21 0 16,0 0-16,21-21 31,-21-21-31,0 0 16</inkml:trace>
  <inkml:trace contextRef="#ctx0" brushRef="#br1" timeOffset="108996.06">13314 13039 0,'0'0'0,"-21"0"16,42 0 15,0 0-31,21 0 16,-21-21-16,22 21 0,-1 0 0,0 0 15,1 0-15,-1 0 0,0 0 0,1-22 16,20 22-16,-20 0 0,-1 0 15,21 0-15</inkml:trace>
  <inkml:trace contextRef="#ctx0" brushRef="#br1" timeOffset="109799.03">14203 12996 0,'0'-21'16,"21"0"-16,-21 0 15,0 0-15,0 0 0,0-1 0,0 1 16,0-21-16,0 21 0,0 0 15,0-1-15,0 1 0,-21 21 0,21-21 16,-21 21-16,-1 0 0,1 0 16,0 0-16,-21 21 0,21 0 0,-22 1 15,22-1-15,0 21 0,-21-21 0,20 22 16,1-1-16,0 0 0,0 1 16,21-1-16,0-21 0,0 21 0,0-20 15,0 20-15,0-21 0,0 0 16,21-21-16,-21 21 0,21 1 0,22-22 15,-22 0-15,0 0 0,0 0 16,0 0-16,22 0 0,-22-22 16,0 1-16,0 21 0,21-21 0,-20 0 15,-1-21-15,0 20 0,-21-20 16,21 21-16,-21-21 0,21-1 0,-21 22 16,0-21-16,0 21 0,0-1 0,0 1 15,0 42 1,0 1-1,0-1-15,0 21 0,0-21 16,0 22-16,0-22 0,0 21 0,0-21 16,0 22-16,0-22 0,0 0 0,0 0 15,21 0-15,1 0 16,-1 1-16,0-22 0,0 0 0,0 21 16,0-21-16,1 0 0,-1 0 15,-21-21 1,0-1-16,21 1 0,-21 0 0,0 0 15,21-21-15,-21-1 16,21 22-16,0-21 0,1 21 0,-1-22 16,0 22-16,0 0 0,0 0 0,0 0 15,1-1-15,20 22 16,-21 0-16,0 0 0,0 0 0,1 22 0,-1-1 16,-21 0-16,21 0 0,-21 0 15,21 22-15,-21-22 0,0 21 16,0-21-16,0 22 0,0-22 0,0 0 15,0 0-15,0 0 0,0 0 16,-21 1-16,0-22 0,21 21 16,0-42 15,0-1-31,0 1 0,0 0 16,0 0-16,0-21 0,0 20 0,0 1 15,0-21-15,0 21 0,21-22 16,0 22-16,-21-21 0,21 21 0,0 0 15,1-1-15,-22 1 0,21 0 16,-21 0-16,21 21 16,0 0-16,-21-21 0,21 0 0,0 21 15</inkml:trace>
  <inkml:trace contextRef="#ctx0" brushRef="#br1" timeOffset="110080.04">15367 12573 0,'0'0'0,"21"-63"16,0 41 0,-21 44 15,0-1-31,-21 0 0,21 0 16,-21 21-16,0-20 0,21 20 0,-21 0 15,21 1-15,-22-1 0,22 0 16,-21 1-16,0-1 0,21 0 0,0 1 15,0-1-15,0-21 0,-21 21 0,21-20 16,0-1-16,0 0 0,0 0 16,0 0-16,21-21 15,0 0-15,0 0 0,1 0 16,20 0-16,-21-21 0,21 0 16,1 21-16,-1-21 0</inkml:trace>
  <inkml:trace contextRef="#ctx0" brushRef="#br1" timeOffset="110403.7">15811 12933 0,'0'0'0,"22"-42"0,-1 20 0,0 1 0,-21 0 16,21 0-16,-21 0 0,0 0 16,-21 21-1,-21 0-15,20 0 0,1 21 16,0-21-16,-21 21 0,21 0 0,-1 0 16,1 0-16,21 1 0,0-1 15,0 0-15,0 0 0,0 0 0,21 0 16,1-21-16,-1 22 0,0-22 0,0 21 15,0-21-15,0 21 16,1-21-16,20 21 0,-21-21 0,0 0 16,0 21-16,1-21 0,-22 21 15,-22 1 1,1-22 0,-21 0-16,21 0 0,-22 0 15,22 0-15,-21 0 0,21 0 0,0 0 16,-22 0-16,22 0 0,0 0 15,21-22-15,0 1 16,0 0-16,0 0 16,0 0-16</inkml:trace>
  <inkml:trace contextRef="#ctx0" brushRef="#br1" timeOffset="110659.69">15240 12594 0,'0'0'0,"21"0"16,21 0-1,1 0-15,-1 0 0,0 0 0,1 0 16,20 0-16,-20-21 0,-1 21 16,21 0-16,-20 0 0,-1 0 0,0 0 15,1-21-15,-22 21 0,21 0 16,-21 0-16,1 0 15,-44 0 1,1 0-16,0 0 16,-21 0-16,-1 21 0</inkml:trace>
  <inkml:trace contextRef="#ctx0" brushRef="#br1" timeOffset="111983.68">1228 14838 0,'21'-64'16,"-21"43"-16,0 0 15,0 0-15,0 0 0,0 0 16,-21 21-1,21 21 1,0 0-16,0 0 16,0 0-16,0 22 0,-22-22 15,22 21-15,-21 0 0,0 1 0,21-1 16,-21 0-16,21 1 0,-21-1 16,0 0-16,21 1 0,0-22 0,0 0 15,0 0-15,0 0 0,21-42 31,-21 0-31,21 0 0,0-21 16,0 20-16,0 1 0,22-21 16,-22 0-16,0 20 0,0-20 0,22 21 15,-22-21-15,0 20 16,0 1-16,0 0 0,0 21 0,1 0 16,-1 0-16,-21 21 15,0 0 1,0 1-16,0-1 0,21 0 0,-21 0 15,0 21-15,0-20 0,0-1 16,21 21-16,-21-21 0,0 0 0,21 1 16,0-1-16,1-21 0,-1 0 15,0 21-15,0-21 0,0 0 0,0 0 16,22-21-16,-22 21 0,0-21 16,21-1-16,-20 1 0,-1 0 0,21 0 15,-21-21-15,0 20 16,1 1-16,-1-21 0,0 21 0,0-22 15,-21 22-15,0-21 0,0 21 16,0 0-16,0-1 0,0 1 0,0 42 31,0 1-15,0 20-16,0-21 0,0 0 16,0 22-16,0-22 0,0 21 0,0-21 15,0 22-15,0-22 0,0 0 16,21 21-16,0-21 0,1-21 15,-1 22-15,0-22 0,0 0 0,0 0 16,0 0-16,22 0 0,-22-22 16,21 22-16,1-21 0,-22 0 15,21 0-15,-21 0 0,22 0 0,-22-1 16,21-20-16,-21 21 0,0 0 16,-21 0-16,0-22 0,22 22 0,-22 0 15,0 0-15,0 42 31,-22 0-31,22 0 16,0 0-16,0 1 0,0 20 0,-21-21 16,21 0-16,-21 0 0,21 22 15,0-22-15,0 0 16,0 0-16,21-42 31,0 0-31,-21 0 16,22 0-16,-1-1 0</inkml:trace>
  <inkml:trace contextRef="#ctx0" brushRef="#br1" timeOffset="112300.35">2646 14584 0,'0'0'0,"-43"42"31,43-21-31,0 1 0,0-1 16,22-21-1,-1 0-15,0 0 16,0-21-16,0 21 0,0-22 0,1 22 16,-22-21-16,21 21 0,-21-21 15,0 0-15,0 0 0,-21 0 16,-1 21-16,1-22 0,0 22 16,0 0-16,0 0 0,-22 0 15,22 0-15,0 0 0,0 22 0,0-1 16,21 0-16,0 0 0,0 0 15,0 0-15,0 1 0,0-1 16,0 0-16,0 0 0,21-21 0,0 21 16,0 0-16,22-21 0,-22 0 15,0 0-15,21 0 0,-21 0 0</inkml:trace>
  <inkml:trace contextRef="#ctx0" brushRef="#br1" timeOffset="112596.34">3344 14499 0,'0'-21'0,"0"42"0,0-63 0,-21 42 16,0-21-16,0 21 15,0 0-15,-1 0 16,1 21-16,21 0 16,0 0-16,0 22 0,-21-22 0,21 21 15,-21-21-15,21 22 0,0-1 16,0 0-16,0-21 0,-21 22 0,21-22 15,-21 21-15,21-21 0,0 1 0,0-1 16,0 0-16,0 0 0,0 0 16,21-21 15,0-21-31,0 21 0,0-21 16,0 0-16,1 0 15,-1-1-15,0 1 0,21 0 0</inkml:trace>
  <inkml:trace contextRef="#ctx0" brushRef="#br1" timeOffset="113076.06">3598 14499 0,'0'-42'16,"0"84"-16,0-105 0,0 42 0,0-1 15,0 44 17,0-1-32,0 0 0,0 0 0,0 21 15,0-20-15,0 20 0,0-21 16,0 21-16,0 1 0,0-1 0,0-21 15,0 22-15,0-22 0,0 21 16,21-21-16,-21 0 0,0 1 16,0-1-16,0 0 0,0 0 0,0 0 31,0-42-15,0 0-16,0 0 15,0 0-15,0-1 0,0 1 16,0 0-16,22-21 0,-1 21 0,-21-22 15,21 22-15,21-21 0,-21 21 16,1-22-16,20 22 0,0-21 16,-21 21-16,22 21 0,-1-22 15,0 22-15,1 0 0,-22 0 0,21 22 0,-21-1 16,1 0-16,-1 0 16,0 21-16,-21-20 0,21 20 0,-21-21 15,0 21-15,0-20 0,0 20 0,0-21 16,-21 0-16,0 22 0,0-43 15,21 21-15,-22 0 0,22 0 0,-21-21 16,0 0 0,0 0-16,21-21 15,0 0 1,0 0-16,0-1 0,0 1 16</inkml:trace>
  <inkml:trace contextRef="#ctx0" brushRef="#br1" timeOffset="113339.01">3111 14690 0,'0'-21'15,"22"21"1,-1 0-16,21 0 0,-21-22 0,22 22 15,-1 0-15,0-21 0,1 21 16,-1 0-16,0 0 0,1-21 16,-1 21-16,0 0 0,-21 0 0,1 0 15,-1 0-15,-42 0 47</inkml:trace>
  <inkml:trace contextRef="#ctx0" brushRef="#br1" timeOffset="114875.3">6350 14309 0,'21'-21'0,"-42"42"0,63-42 16,-42-1-16,21 22 0,1-21 15,-22 0-15,21 21 16,-42 21 15,-1-21-31,22 43 0,-21-22 16,0 0-16,0 21 0,-21 1 15,20-1-15,1 0 0,-21 22 0,0-22 16,-1 0-16,1 22 0,-22-22 0,22 1 16,-21-1-16,20 0 0,-20 1 15,20-1-15,1-21 0,0 21 16,21-20-16,-1-1 0,1 0 0,0 0 15,21 0-15,-21-21 0,42-21 32,0 0-32,0 21 0,22-21 15,-22 0-15,21-1 0,1-20 0,-1 21 16,0-21-16,1 20 0,20-20 16,-21-21-16,22 20 0,-22 1 0,22-22 15,-22 22-15,0 0 0,-20-22 16,20 22-16,-21 0 0,0-1 0,0 22 15,-21-21-15,0 21 0,22-1 0,-22 1 16,0 42 15,-22 1-31,1-1 16,21 21-16,-21-21 0,0 22 0,0-1 16,-22 0-16,22 1 0,-21-1 0,0 0 15,-1 1-15,1-1 16,0 0-16,-22 1 0,22-1 0,-22 0 15,22-21-15,0 22 0,-1-22 16,1 21-16,0-21 0,20 22 0,1-22 16,0 0-16,0 0 0,0 0 15,21 1-15,0-44 32,21 1-17,0 21-15,0-21 0,0 0 0,1 0 16,20-22-16,-21 22 0,0 0 15,22-21-15,-1 21 0,0-22 16,1 1-16,-1 0 0,0-1 0,22-20 16,-22 20-16,0 1 0,1-21 15,-1 20-15,-21 1 0,22 21 0,-22-22 16,0 22-16,0 0 0,0 0 16,0 0-16,1 0 0,-1 21 15,-42 0 32,-1 21-47,22 0 0,-21 0 16,0 0-16,0 22 0,21-22 0,-21 21 15,0 0-15,-22 1 0,22-1 16,0 0-16,-21 1 0,20-22 16,-20 21-16,0-21 0,21 22 0,-22-22 15,22 0-15,-21 0 0,21-21 16,-1 21-16,1-21 0,0 0 15,42 0 17,0-21-32,1 0 15,-1 0-15,21 0 0,-21 0 16,22-1-16,-22 1 0,21-21 16,0 0-16,1-1 0,-22 1 0,21 0 15,1-1-15,-1 1 0,0 0 16,-21-1-16,1 1 0,20 21 0,-42-22 15,21 22-15,-21 0 0,21 21 16,-21-21-16,0 0 0,-21 21 31,21 21-15,-21 0-16,0 0 0,0 0 0,21 1 16,-22 20-16,1-21 0,0 21 15,0 1-15,-21-1 0,20 22 16,-20-22-16,21 0 0,-21 1 0,-22 20 15,22-21-15,-1 1 0,-20-1 16,21-21-16,-1 22 0,-20-22 0,42 21 16,-22-21-16,1 0 0,21 1 15,0-22-15,21 21 0,-22-21 16,44 0 15,-22-21-31,21 21 0,0-22 16,-21 1-16,21 0 15,-21 0-15,21 0 0</inkml:trace>
  <inkml:trace contextRef="#ctx0" brushRef="#br1" timeOffset="115207.11">5778 14139 0,'0'0'0,"22"-21"0,-22 42 62,-22-21-46,22 22-16,0-1 0,0 0 15,-21 0 1,21 0-16,0 0 16,21-21-16,1 22 0</inkml:trace>
  <inkml:trace contextRef="#ctx0" brushRef="#br1" timeOffset="115555.93">7345 14118 0,'-43'0'16,"22"21"-1,21 1-15,0-1 16,-21 0-16,21 0 16,0 0-16,0 0 15,-21-21-15,21 22 16</inkml:trace>
  <inkml:trace contextRef="#ctx0" brushRef="#br1" timeOffset="116747.83">720 16320 0,'0'0'0,"-43"0"0,22 0 15,0 0-15,-21 0 0,20 0 16,-20 0-16,0 0 0,21 0 0,-1 0 16,-20 0-16,21 0 0,21 21 31,21-21-31,21 0 15,1 21-15,-1-21 0,22 0 16,-1 0-16,1 0 0,-1 0 0,1 0 16,20 0-16,1 0 15,0 0-15,-1 0 0,1 0 0,0 0 16,-1-21-16,-20 21 0,-1 0 16,-20 0-16,20-21 0,-42 21 0,22 0 15,-22 0-15,-21-22 0,0 1 16,-21 0-1,-1 21-15,1 0 0,0 0 16,0-21-16,0 21 0,-22 0 16,22-21-16,0 21 0,0-21 0,0 21 15,0-22 1,42 22 0,0 0-1,0 0-15,0 0 16,22 22-16,-22-22 0,0 21 0,0 0 15,-21 0-15,0 0 0,0 0 16,0 22-16,0-22 0,-21 0 0,0 21 16,-22-20-16,1-1 0,0 21 15,-22-21-15,22 0 0,-22 1 0,1 20 16,21-42-16,-22 21 0,22 0 16,21 0-16,-22-21 0,22 0 15,21-21 1,21 21-1,0-21-15</inkml:trace>
  <inkml:trace contextRef="#ctx0" brushRef="#br1" timeOffset="117725.05">3069 15706 0,'0'0'0,"21"-43"16,-21 65 30,0-1-46,0 0 0,-21 0 16,21 21-16,-21-20 0,0 41 0,0-21 16,-1 22-16,1-22 0,-21 22 15,21-22-15,0 22 0,-1-22 0,-20 0 16,21 1-16,0-1 0,0-21 16,21 0-16,0 0 0,-22 1 0,22-1 15,22-42 32,-22-1-47,21 1 0,0-21 0,0 21 16,21-22-16,-20 1 0,-1-21 15,21 20-15,-21-20 0,0-1 0,22 22 16,-22-22-16,0 22 0,0-21 16,22 20-16,-22 1 0,0 0 0,0 20 15,0 1-15,-21 0 0,0 0 16,21 0-16,-21 42 31,0 0-31,-21 0 0,0 0 0,21 22 0,-21-1 16,0 0-16,21 1 0,-21 20 15,-1-20-15,-20 20 0,21-21 16,0 22-16,0-22 0,-1 1 16,-20-1-16,21-21 0,0 21 0,0-20 15,21-1-15,-22-21 0,22 21 16,-21-21-16,21-21 31,21 21-31,1-43 0,-1 22 16,0 0-16,0-21 0,0-1 15,0 1-15,1-21 0,-1 20 0,0-20 16,0 20-16,0 1 0,0-21 16,-21 41-16,0-20 0,0 21 0,22 0 15,-22 0-15,0-1 16,0 44-1,0-1-15,0 0 16,0 21-16,0-21 0,0 22 0,-22-1 16,22 0-16,-21 1 0,0-1 15,0 0-15,0-20 0,0 20 0,-1 0 16,22-21-16,-21 22 0,21-22 16,-21 0-16,21 0 0</inkml:trace>
  <inkml:trace contextRef="#ctx0" brushRef="#br1" timeOffset="118532.08">4022 16023 0,'0'0'15,"-22"0"-15,1 0 0,0 0 16,21 21 0,21-21-1,0 0 1,22 0-16,-22 0 0,21 0 0,1 0 15,-1 0-15,0 0 0,22 0 16,-22 0-16,43 0 0,-22 0 0,1 0 16,20 0-16,-20 0 0,21 0 15,-22 0-15,-21 0 0,22-21 0,-22 21 16,1-21-16,-22 21 0,0 0 16,0 0-16,-21-21 0,0 0 15,0 0-15,-21-1 16,0 22-16,0-21 0,-22 21 15,22 0-15,0-21 0,-21 21 16,20 0-16,-20 0 0,21 0 16,0-21-16,0 21 0,-1 0 0,1 0 15,0 0-15,42 0 47,0 0-47,1 0 0,20 0 0,-21 0 16,0 0-16,0 21 0,22-21 0,-22 21 15,0-21-15,0 21 0,0-21 16,1 22-16,-22-1 0,0 0 0,0 0 16,0 0-16,0 0 15,0 1-15,-22-1 0,-20 0 0,21 21 16,-21-21-16,-1 1 0,1-1 16,0 21-16,-1-21 0,-20 0 0,20 1 15,1-1-15,21-21 0,-21 21 16,20-21-16,1 0 0,21 21 0,21-21 31,1 0-31,-1-21 0,21 0 16,0 21-16,1-21 0</inkml:trace>
  <inkml:trace contextRef="#ctx0" brushRef="#br1" timeOffset="119027.34">5905 15621 0,'0'0'16,"0"-21"-1,22 21 1,-1 0-16,21 0 0,0 0 16,1-21-16,-1 21 0,22 0 15,-22 0-15,21 0 0,1 0 0,-1 0 16,1 0-16,-1 0 0,-20 0 16,-1 0-16,0 0 0,-20 0 0,-1 0 15,-42 0 1,-1 0-16,1 0 15,-21 0-15,21 0 0,-22 0 16,1 0-16,21 0 0,-21 0 0,20 0 16,-20 0-16</inkml:trace>
  <inkml:trace contextRef="#ctx0" brushRef="#br1" timeOffset="119276.92">6265 15600 0,'0'42'16,"0"-21"-16,0 1 15,-21-1-15,21 0 0,-21 0 16,21 0-16,0 22 0,-21-22 0,21 21 16,-21 0-16,-1 1 0,22-1 15,0 0-15,-21-20 0,0 20 0,21-21 16,-21 21-16,21-20 0,0-1 16,0 0-16,0 0 0,0 0 15,0-42 32,0 0-47,21 0 16</inkml:trace>
  <inkml:trace contextRef="#ctx0" brushRef="#br1" timeOffset="119711.75">6477 16023 0,'0'-21'15,"0"0"1,0 0-16,0 0 0,0-1 16,0 1-16,21 21 0,0-21 15,0 0-15,1 0 0,20 0 0,-21 21 16,0-22-16,22 22 0,-22 0 16,21 0-16,0 0 0,-20 0 0,20 0 15,0 0-15,-21 0 0,1 22 16,20-1-16,-21 0 0,0 21 0,0-21 15,-21 22-15,0-1 0,0 0 0,0-20 16,0 20-16,0 0 0,0-21 16,-21 22-16,0-22 0,0 0 15,0-21-15,0 0 16,-1 0-16,1 0 0,0 0 0,21-21 16,0 0-1,0 0-15,0-1 0,0-20 16,0 21-16,0-21 0,21-1 0,0 1 15,1 0-15,-1 20 0,0-20 16,0 21-16,0 0 0,0 0 0,22-1 16,-22 22-16,0-21 0,0 21 15,0 0-15,1 0 0,-1-21 0,0 21 16,0 0-16,0 0 0,0 0 16,1 0-16,-1 0 0,0 0 15</inkml:trace>
  <inkml:trace contextRef="#ctx0" brushRef="#br1" timeOffset="120252.06">7832 15960 0,'0'0'0,"21"0"16,0 0-16,0 0 0,-21-21 16,21-1-16,0 22 0,-21-21 15,0 0-15,0 0 0,0 0 0,0 0 16,0-1-16,0 1 15,0 0-15,0 0 0,-21 0 0,0 21 16,0-21-16,-21 21 0,20 0 16,1 0-16,-21 0 0,21 0 0,-22 0 15,1 21-15,21-21 0,-21 21 0,20 0 16,-20 0-16,21 22 16,0-1-16,0-21 0,-1 21 0,1 1 15,21-1-15,0 0 0,0 1 16,0-22-16,0 0 0,0 21 0,21-20 15,1-1-15,20-21 0,-21 0 16,0 0-16,0 0 0,22 0 16,-22-21-16,21-1 0,-21 22 0,22-21 15,-22-21-15,0 21 0,0 0 16,22-22-16,-22 22 0,-21-21 0,21-1 16,-21 22-16,21-21 15,-21 21-15,0 0 0,0-1 0,0 1 0,0 0 16,-21 21-1,21 21-15,-21 0 16,0 22-16,21-22 0,0 0 16,0 21-16,0 1 0,0-22 15,0 21-15,0-21 0,0 22 0,0-22 16,21 0-16,0 0 0,0 0 16,0-21-16,22 22 0,-22-22 0,0 0 15,0 0-15,0 0 0,22 0 0,-22-22 16,0 22-16,0-21 0,-21 0 15,21 0-15,0-21 0</inkml:trace>
  <inkml:trace contextRef="#ctx0" brushRef="#br1" timeOffset="120603.2">8191 15812 0,'0'0'0,"0"-22"0,0 1 0,0 0 16,0 0-16,0 0 16,22 21-16,-1 0 0,0 0 15,0 0-15,0 0 16,0 0-16,1 0 0,-1 0 0,-21 21 15,21-21-15,0 21 0,0 0 0,22 0 16,-22 22-16,0-22 0,0 0 16,-21 21-16,21-20 0,-21-1 0,0 21 15,0-21-15,0 0 16,0 1-16,0-1 0,0 0 16,-21-21-1,21-21-15,0 0 16,0-1-16,0 1 0,0 0 0,0 0 15,0-21-15,0 20 0,0-20 16,21 21-16,0-21 0,1-1 0,-1 22 16,0-21-16,0 21 0,0-1 15,0 1-15,1 0 0,-1 21 0,0 0 16,0 0-16,0 0 0,0 0 0,1 0 16,-1 0-1,-21 21-15,0 0 16</inkml:trace>
  <inkml:trace contextRef="#ctx0" brushRef="#br1" timeOffset="121252.06">8911 15833 0,'0'0'16,"0"21"-16,21-21 0,0 0 16,1 0-16,-1 0 15,21-21-15,-21 21 0,0-21 16,22 21-16,-22-22 0,21 22 0,-21-21 15,22 0-15,-22 21 0,0-21 16,-21 0-16,21 0 16,-42 21-1,0 0-15,0 0 16,0 0-16,-22 21 0,22-21 0,0 21 16,-21 0-16,20 21 0,1-20 15,0-1-15,0 42 0,21-42 16,0 22-16,0-22 0,0 0 15,0 0-15,21 0 0,21 1 0,-20-22 16,-1 21-16,21-21 0,0 0 16,1 0-16,-22 0 0,21 0 15,-21 0-15,22 0 0,-22 0 0,0 0 16,0-21-16,-21-1 0,21 1 0,1 0 16,-22-21-16,0 21 0,0-1 15,0-20-15,21 21 0,-21-21 0,21 20 16,-21-20-16,0 21 0,21 0 15,0 0-15,0-1 0,1 22 16,-1-21-16,0 21 0,0 0 16,0 0-16,0 0 0,1 21 15,-1 1-15,0-1 0,0-21 0,0 21 16,0 21-16,1-21 0,-22 1 16,0 20-16,0-21 0,0 0 0,0 22 15,0-22-15,0 21 0,0-21 16,-22 0-16,1 1 15,21-1-15,-21-21 0,0 0 16,0 0 0,21-21-16,0-1 0,0 1 0,0 0 15,0 0-15,0 0 0,0 0 0,0-22 16,21 22-16,-21-21 0,21 21 16,0-1-16,0 1 0,1 0 0,-1 0 15,0 0-15,0 0 0,0 21 16,0-22-16,1 22 0,20 0 0,-21-21 15,0 21-15,22 0 0</inkml:trace>
  <inkml:trace contextRef="#ctx0" brushRef="#br1" timeOffset="121879.48">10350 15748 0,'0'0'0,"0"-21"16,22 21-16,-22-21 15,21 0-15,0-1 16,-21 1-16,0 0 16,-21 21 15,0 0-16,-1 21-15,1-21 0,0 21 0,0-21 16,21 22-16,0-1 0,0 0 16,0 0-16,0 0 15,21-21-15,0 21 0,0-21 16,22 22-16,-22-22 0,0 21 16,21-21-16,-20 21 0,-1 0 0,0 0 15,0-21-15,0 21 0,-21 1 16,0-1-16,0 0 0,0 0 15,-21 0-15,0-21 0,0 0 0,0 21 16,-22-21-16,1 0 16,0 0-16,-1 0 0,22 0 0,-21 0 15,-1-21-15,1 0 0,21 21 16,0-21-16,0 21 0,-1-21 0,22 0 16,0-1-1,22 1-15,-1 21 16,21 0-16,-21-21 0,22 21 0,-1-21 15,0 21-15,1 0 0</inkml:trace>
  <inkml:trace contextRef="#ctx0" brushRef="#br1" timeOffset="122119.91">10837 15727 0,'0'0'0,"0"21"31,-21 0-16,21 0-15,-21-21 0,21 22 0,0-1 16,0 0-16,0 0 0,-21 0 16,21 0-16,-21 1 0,21-1 0,-22 0 15,22 0-15,-21-21 32,21-21-17,0 0 1,0 0-16,0-1 0,0 1 15,0-21-15</inkml:trace>
  <inkml:trace contextRef="#ctx0" brushRef="#br1" timeOffset="122284.85">10795 15515 0,'0'0'0,"0"-21"31,0 42 0,0 0-15,21 1-16,0-22 16,0 0-16,1 21 0,-1-21 0</inkml:trace>
  <inkml:trace contextRef="#ctx0" brushRef="#br1" timeOffset="122760.14">11409 15685 0,'0'21'0,"0"0"0,-21-21 16,-1 21-16,22 0 15,0 0-15,-21 1 0,0-1 16,21 0-16,0 0 0,0 0 16,0 0-16,0 1 0,0-1 15,0 0-15,-21-21 16,21 21-16,-21-21 15,0 0 1,21-21-16,0 0 16,0 0-16,0-1 0,0 1 15,0 0-15,0 0 0,0 0 0,0 0 16,0-22-16,0 22 0,21 0 16,0 0-16,0 0 0,0-1 0,22 1 15,-1 0-15,0 0 16,-21 21-16,22 0 0,-1 0 0,0 0 15,1 0-15,-22 0 0,0 21 0,21 0 16,-20 0-16,-22 1 0,0-1 16,0 0-16,0 0 0,0 0 0,0 0 15,0 22-15,0-22 0,-22 0 16,1 0-16,0 0 0,0 1 0,0-1 16,0-21-16,-1 0 0,22 21 15,0-42 16,0 0-31,43 21 16,-22-22-16</inkml:trace>
  <inkml:trace contextRef="#ctx0" brushRef="#br1" timeOffset="123417.04">12446 15663 0,'0'0'0,"0"-42"16,-21 42-16,21-21 15,-43 21-15,22-21 0,0 21 16,-21 0-16,21 0 0,-22 0 0,22 21 16,-21-21-16,21 21 0,-22 0 15,22 0-15,0 1 0,0-1 0,0 0 16,-1 0-16,1 0 0,21 0 16,0 1-16,0-1 0,0 0 15,21 0-15,22-21 16,-22 0-16,0 0 0,21 0 0,1 0 15,-22 0-15,21 0 0,-21-21 16,1 21-16,20-21 0,-21 0 0,0 21 16,0-22-16,-21 1 0,22 0 0,-22 0 15,21 0-15,-21 0 16,0-1-16,0 1 16,0 42 15,0 1-31,0-1 0,0 0 15,0 0-15,-21 0 0,21 22 16,0-22-16,-22 21 0,22 0 0,0 1 16,0-1-16,0 0 0,0 1 15,0 20-15,0-20 0,0 20 0,0-21 16,0 1-16,0 20 0,0-20 0,0-1 16,0 0-16,0 22 0,0-22 15,0 22-15,0-22 0,0 0 0,0 1 16,-21 20-16,21-42 0,-21 22 15,0-22-15,0 0 0,0 0 16,-1-21-16,1 0 0,0 0 0,0 0 16,-21-21-16,-1 0 0,22 0 15,-21-1-15,-1-20 0,1 0 0,21-1 16,-21 1-16,20 0 0,22-1 0,0-20 16,0 21-16,0-1 0,0-20 15,0 20-15,22-20 0,20 21 0,-21-1 16,21 1-16,1 0 0,-1-1 15,22 1-15,-22 21 0,21-22 16,-20 22-16,20-21 0,-20 21 0,-1 0 16,0-22-16,1 22 0,-1-21 0,0 21 15</inkml:trace>
  <inkml:trace contextRef="#ctx0" brushRef="#br1" timeOffset="124151.04">13949 15494 0,'0'0'0,"-21"21"15,-64 0 1,85 1-1,21-22 17,0-22-32,22 22 0,-22-21 0,21 0 15,0 21-15,1-21 0,-1 0 0,0 0 16,1-22-16,-1 22 0,-21-21 16,22 21-16,-22-22 0,0 1 0,-21 0 15,0-1-15,0 22 0,0-21 16,0 21-16,0-1 0,-21 1 0,0 0 15,-1 21-15,1 0 0,0 0 0,0 0 16,0 0-16,0 42 16,-22-20-16,22 20 0,0 0 0,0 1 15,0 20-15,-1 1 0,1-1 16,0 1-16,0-1 0,0 1 0,0-1 16,-1 22-16,22-1 0,-21 1 0,21 21 15,-21-21-15,21-1 0,-21 22 16,21-21-16,0-1 0,0 1 0,-21 0 15,21-1-15,-21-20 0,21-1 16,0 1-16,0-22 0,0 1 0,0-22 16,0 0-16,0 0 0,21-21 15,0 0-15,0 0 0,21-21 16,-20 0-16,20 0 0,0-22 0,1 1 16,-22 21-16,42-43 0,-20 22 0,-1 0 15,0-22-15,-21 1 0,22-1 16,-22 1-16,0-22 0,-21 21 0,0 1 15,0-22-15,-21 22 0,0 20 16,-22-20-16,1 21 0,-21-1 0,20 22 16,1 0-16,-22 0 0,22 0 0,0 21 15,-1 0-15,1 0 0,21 0 16,-21 0-16,63 0 31,0 0-31,0 0 16,21 0-16,1 0 0,-22 0 0,21 0 15,1 0-15,-1 0 0,21 0 16,-20-22-16,-1 22 0,0-21 0,1 21 16,-1-21-16</inkml:trace>
  <inkml:trace contextRef="#ctx0" brushRef="#br1" timeOffset="124548.07">14541 15621 0,'-42'-21'31,"42"0"-31,0 0 0,0-1 16,0 1 0,21 21-16,0-21 0,1 21 0,-1-21 15,0 21-15,21 0 0,-21-21 16,1 21-16,-1 0 0,21 0 0,-21 0 16,0 21-16,1-21 0,-1 21 0,0 0 15,0 0-15,0 1 0,-21 20 16,0-21-16,0 0 0,0 0 0,0 22 15,0-22-15,0 0 0,0 0 16,-21 0-16,0 1 0,0-22 16,0 0-16,21 21 0,-22-21 15,1-21 1,21-1 0,0 1-16,0 0 15,0 0-15,0 0 0,0-22 0,21 22 16,-21 0-16,22 0 0,-22-21 0,21 20 15,0 1-15,0 0 0,0 0 16,22 0-16,-22 21 0,21-21 0,-21-1 16,22 22-16,-1-21 0,0 21 15,1 0-15,-1 0 0</inkml:trace>
  <inkml:trace contextRef="#ctx0" brushRef="#br1" timeOffset="125431.08">15557 15409 0,'0'0'0,"-21"0"15,0 22-15,0-22 0,0 0 16,0 21-16,-22-21 0,22 21 0,-21 0 16,21 0-16,-1 0 0,1 1 15,0-1-15,0 0 0,0 0 0,21 0 16,0 0-16,0 1 0,0-1 16,0 0-16,21-21 0,0 21 0,0 0 15,22-21-15,-22 0 0,0 0 0,0 0 16,0 0-16,0 0 0,1 0 15,-1 0-15,0 0 0,-21-21 16,0 0-16,0 0 0,0 0 16,0-1-16,0 1 0,0-21 15,0 21-15,0-22 0,0 1 0,0 0 16,0 21-16,0-22 0,0 22 16,0 0-16,21 0 0,0 0 0,22-1 15,-22 22-15,0 0 0,0 0 16,21 0-16,-20 0 0,-1 22 0,21-1 15,-21 0-15,0 0 0,1 0 16,-22 0-16,21 22 0,-21-22 0,21 0 16,-21 0-16,0 22 0,0-22 15,0 0-15,0 0 0,0 0 16,0 0-16,0 1 0,-21-1 16,0-21-1,-1 0 1,22-21-1,0-1-15,0 1 16,0 0-16,0 0 0,0-21 16,0 20-16,0 1 0,0-21 15,22 0-15,-1 20 0,0-20 0,0 21 16,0-21-16,0 20 0,22 1 0,-22 0 16,0 0-16,0 21 0,22 0 15,-22 0-15,0 21 0,0 0 16,-21 0-16,0 22 15,0-22-15,21 0 0,-21 21 0,0-20 16,21 20-16,-21-21 0,0 21 0,0-20 16,0-1-16,22 0 0,-22 0 15,0 0-15,0 0 0,0 1 16,-22-44 15,22 1-31,0 0 0,0 0 16,0 0-16,0 0 0,0-22 15,0 22-15,0-21 0,22-1 16,20 1-16,0 0 0,1-22 16,-1 22-16,0 0 0,22 20 0,-22-20 15,22 21-15,-22 21 0,0-21 0,1 21 16,-1 0-16,-21 21 0,0 0 16,0 0-16,1 0 0,-22 22 0,0-1 15,0 0-15,0 22 0,0-22 16,0 1-16,0-1 0,0 0 0,-22 1 15,22-22-15,-21 21 0,21-21 16,0 0-16,0 1 0,0-1 0,-21 0 16,0-21-1</inkml:trace>
  <inkml:trace contextRef="#ctx0" brushRef="#br1" timeOffset="128463.88">1482 17166 0,'0'0'0,"-22"-21"0,22 0 16,-21 0-16,21 0 0,0-1 16,0 1-16,0 0 0,-21 0 15,21 0-15,0 42 16,0 0-16,0 0 16,0 22-16,0-1 0,0 0 15,0 1-15,0-1 0,0 0 0,0 1 16,0-1-16,0 0 0,0 22 15,0-22-15,-21 0 0,21-20 16,0 20-16,0-21 0,0 0 16,0 0-16,0 1 0,-21-22 15,21-22 1,0 1-16,0 0 16,0-21-16,0 21 0,0-22 15,0 22-15</inkml:trace>
  <inkml:trace contextRef="#ctx0" brushRef="#br1" timeOffset="128771.42">1333 17187 0,'0'0'16,"0"-21"-16,0 0 0,0 0 15,0 0-15,0 0 0,0-1 0,0 1 16,22 0-16,-1 0 0,0 21 16,21-21-16,1 0 0,-1-1 15,0 22-15,22-21 0,-22 21 16,0 0-16,22 0 0,-43 21 15,21-21-15,-20 43 0,-1-22 0,-21 0 16,0 21-16,0 1 0,-21-22 16,-1 21-16,-20-21 0,0 22 0,-1-22 15,-20 0-15,21 0 0,-1 0 16,1 1-16,0-1 0,20-21 16,1 0-16,0 21 0,0-21 15,42 0 1,0 0-16,0 0 15,22 0-15,-22-21 0,21 21 0,-21 0 16,22 0-16,-1-21 16</inkml:trace>
  <inkml:trace contextRef="#ctx0" brushRef="#br1" timeOffset="129287.71">2392 17336 0,'0'0'0,"21"-22"0,0 22 0,0 0 0,-21-21 15,0 0-15,0 0 16,0 0-16,-21 0 16,0-1-16,0 1 0,0 0 0,-1 0 15,1 0-15,0 21 16,0-21-16,0 21 0,0 0 0,-1 0 16,1 0-16,0 21 0,0 0 15,0 0-15,0 0 0,-1 0 0,1 22 16,0-22-16,21 21 0,-21 1 15,21-22-15,-21 21 0,21 0 16,0-20-16,0 20 0,0-21 0,0 0 16,21-21-16,0 0 15,0 0-15,0 0 0,1-21 0,-1 21 16,21-21-16,-21 0 0,22-22 16,-22 22-16,21 0 0,-21 0 15,0-21-15,22 20 0,-22 1 16,-21-21-16,0 21 0,21 0 15,-21-1-15,0 1 0,-21 42 32,21 1-32,0-1 15,-21 0-15,21 0 0,0 0 16,0 22-16,0-22 0,0 0 0,0 21 16,0-21-16,0 1 0,0 20 15,21-21-15,-21 0 0,21-21 16,0 21-16,0-21 0,22 0 0,-22 0 15,0 0-15,21 0 0,-20 0 16,20-21-16,-21 0 0,0 0 16,0 0-16,1 0 0,-1 21 15</inkml:trace>
  <inkml:trace contextRef="#ctx0" brushRef="#br1" timeOffset="129640.07">2794 17357 0,'0'42'16,"0"-84"-16,0 21 0,0-1 0,0 1 15,0 0-15,0 0 16,0 0-16,0 0 15,21-1-15,21 22 0,-20-21 16,-1 21-16,0 0 0,21 0 16,-21 0-16,1 0 0,20 0 15,-21 21-15,0 1 0,0-1 16,1 0-16,-1 0 0,0 0 0,-21 0 16,0 1-16,0-1 0,0 21 15,0-21-15,0 0 0,0 1 0,-21-1 16,0 0-16,21 0 15,-22-21-15,1 0 16,21-21-16,0 0 16,0 0-16,0-1 15,0 1-15,0-21 0,0 21 0,21 0 16,-21-1-16,22-20 0,-22 21 16,21 0-16,0 0 0,0-1 0,0 1 15,0 0-15,1 21 16,-1 0-16,0-21 0,0 21 0,0 0 15,0 0-15,1 0 16,-22 21-16</inkml:trace>
  <inkml:trace contextRef="#ctx0" brushRef="#br1" timeOffset="130423.8">3387 17420 0,'0'0'15,"0"21"-15,21-21 0,0 0 16,0 0-1,0 0-15,0 0 0,1 0 16,-1-21-16,0 0 0,21 21 16,1-21-16,-22 0 0,21 0 0,0-1 15,-20 1-15,-1 0 0,0 0 16,0 0-16,-21-22 0,0 22 16,0 0-16,-21 21 0,0 0 15,-22 0-15,22 0 0,-21 0 16,21 21-16,0 0 0,-22 1 15,22-1-15,0 0 0,0 21 0,21-21 16,-21 22-16,21-22 0,0 0 16,0 21-16,0-20 0,21-1 15,0 0-15,0 0 0,0 0 16,22-21-16,-1 0 0,0 0 0,1 0 16,-1 0-16,0 0 0,22 0 15,-22-21-15,0 0 0,22 0 16,-22 0-16,-21-1 0,22 1 0,-22 0 15,21 0-15,-42 0 0,21 0 16,-21-22-16,0 22 0,0 0 0,0 0 16,0 0-16,0-1 0,0 1 15,-21 21-15,21 21 16,0 1 0,0-1-16,0 0 0,0 0 0,0 21 15,0-20-15,0-1 16,0 0-16,-21 21 0,21-21 0,0 1 15,-21-1-15,21 0 0,0 0 16,0 0-16,0-42 31,0 0-31,0 0 16,0 0-16,0-1 0,0 1 16,0 0-16,0-21 0,21 21 0,0-22 15,0 22-15,1-21 0,20-1 16,-21 1-16,21 21 0,1 0 0,-22 0 15,21-1-15,1 22 0,-22 0 16,21 0-16,-21 22 0,0-1 16,1 0-16,-1 0 0,-21 21 15,0-20-15,0 20 0,0-21 0,0 21 16,0 1-16,0-22 0,0 21 16,-21-21-16,-1 22 0,22-22 0,0 0 15,0 0-15,0 0 0,-21-21 16,21 22-16,0-44 31,21 1-31,1 0 0,-1 0 16,0 0-16,-21 0 0,21-22 15,0 22-15,0 0 0</inkml:trace>
  <inkml:trace contextRef="#ctx0" brushRef="#br1" timeOffset="130699.04">5143 16955 0,'22'-43'15,"-44"86"-15,65-107 0,-43 43 0,0 0 16,0 0-16,0 42 31,0 0-31,-21 21 0,-1-21 0,22 22 16,0-1-16,-21 0 0,21 1 16,-21-1-16,0 0 0,21-20 0,0 20 15,-21 0-15,0 1 0,21-22 16,-22 21-16,22-21 0,0 22 15,0-22-15,0 0 0,0 0 16,0 0-16,22-21 16,-1-21-1,0 0-15,0 0 0,0 0 0,0-1 16,1 1-16,-1 0 0,0 0 16,0 0-16</inkml:trace>
  <inkml:trace contextRef="#ctx0" brushRef="#br1" timeOffset="130916.05">5038 17124 0,'0'0'0,"-64"0"31,64 21-15,21-21 0,22 0-16,-22 21 0,0-21 15,21 0-15,-21 0 0,22 0 16,-1 0-16,-21 0 0,22 0 0,-1 0 15,-21-21-15,21 21 0,-20 0 16,20-21-16,-21 0 0,0 21 0,0-21 16,1-1-1</inkml:trace>
  <inkml:trace contextRef="#ctx0" brushRef="#br1" timeOffset="131347.44">6498 17124 0,'0'0'0,"21"-21"0,22-43 16,-43 43-16,0 0 16,0 0-16,21 0 0,-21-1 0,0 1 0,21 0 15,-21 42 17,-21 0-32,0 1 0,-1 20 15,22-21-15,-21 21 0,0 1 0,21-22 16,-21 21-16,0 1 15,0-1-15,21-21 0,-22 21 0,1-20 16,21 20-16,-21-21 0,21 0 16,0 0-16,0 1 0,0-1 0,0 0 15,21-42 17,0 0-32,1-1 0,-1 1 15,21 21-15,-21-42 0,22 21 0</inkml:trace>
  <inkml:trace contextRef="#ctx0" brushRef="#br1" timeOffset="131703.75">6985 17124 0,'0'0'0,"21"0"0,-21 21 31,-21-21-31,0 21 16,0 0-16,-1 1 0,1-1 0,21 21 15,-21-21-15,0 0 0,0 1 0,21-1 16,0 0-16,0 21 0,0-21 15,0 1-15,0-1 16,21-21-16,21 0 0,-21 0 0,22 0 16,-22 0-16,21 0 0,1-21 15,-1-1-15,0 1 0,-21 0 0,22 0 16,-1 0-16,-21 0 0,0-1 0,1 1 16,-22-21-16,0 21 0,0 0 15,0-22-15,0 22 0,-22 21 16,22-21-16,-42 21 0,21 0 15,0 0-15,-22 0 0,1 0 16,21 0-16,-21 0 0,20 21 0,-20-21 16,21 21-16,0-21 0,0 0 0,-1 0 15,22 21-15,0-42 32</inkml:trace>
  <inkml:trace contextRef="#ctx0" brushRef="#br1" timeOffset="131935.49">6435 17060 0,'0'0'0,"-22"0"0,-20 0 31,63 0-15,22 0-16,-1 0 15,0 0-15,1-21 0,20 21 16,1 0-16,-1 0 0,1-21 0,-1 21 15,1 0-15,-1 0 0,-21 0 16,-20 0-16,20 0 0,-21 0 0,-21-21 31,0 0-15</inkml:trace>
  <inkml:trace contextRef="#ctx0" brushRef="#br1" timeOffset="132339.48">8213 17166 0,'0'0'0,"0"-21"0,21-21 16,0 21-16,0 21 0,-21-22 16,0 44 15,0-1-31,0 0 0,0 0 15,-21 0-15,21 0 16,0 1-16,-21-1 0,0 0 0,21 0 0,-22-21 16,22 21-16,0 0 15,0 1-15,-21-22 0,21 21 16,0-42 0,0-1-1,21 22-15</inkml:trace>
  <inkml:trace contextRef="#ctx0" brushRef="#br1" timeOffset="132707.59">8340 16828 0,'0'0'0,"0"-22"15,-22-41 1,1 63-16,0 0 16,0 0-16,0 21 0,21 0 0,-21 0 15,-1 1-15,1-1 0,21 0 16,0 0-16,0 0 0,0 0 0,0 1 15,21-22-15,1 21 16,-1-21-16,0 0 0,0 0 0,21 0 16,-20-21-16,-1-1 0,63-20 15,-41 21-15,-43 0 16,21-22-16,-21 22 0,0 0 16,0 0-16,0 0 0,0 0 15,-21-22-15,0 43 0,-1-21 0,1 21 16,0 0-16,-21 0 0,21 0 15,-22 0-15,22 0 0,0 21 0,-21 0 16,20 22-16,1-22 0,0 21 16,21-21-16,0 22 0,0-1 0,0-21 15,0 22-15,0-22 0,0 21 16,21-21-16,0 0 0,1-21 0,20 22 16,-21-1-16,21-21 0</inkml:trace>
  <inkml:trace contextRef="#ctx0" brushRef="#br1" timeOffset="135684">8805 17060 0,'0'-21'16,"0"42"-16,-21-42 15,0 21 1,0 21-16,0 1 0,-1-1 16,1-21-16,0 21 0,21 21 0,-21-21 15,21 1-15,-21-1 0,21 0 0,-21 0 16,21 0-16,0 0 0,0 1 15,0-1-15,0 0 0,0-42 47,0 0-31,0-1-16,21 1 0,0 0 16,0 0-16,-21 0 0,21-22 15,0 22-15,1 0 0,-1-21 0,21 21 16,-21-1-16,0 1 0,1 21 15,-1 0-15,0 0 0,0 0 0,0 0 16,-21 21-16,0 1 16,0-1-16,21 0 0,-21 0 0,0 0 15,0 0-15,0 1 0,0 20 0,0-21 16,0 0-16,0 0 16,0 1-16,22-22 0,-1 21 15,0-21-15,0 0 16,0 0-16,0 0 0,1 0 0,20-21 15,-21 21-15,21-22 0,-20 1 16,20 21-16,-21-21 0,21 0 0,-20 0 16,-1 0-16,0-22 0,0 22 15,0 0-15,0-21 0,-21 20 0,0 1 16,0 0-16,22 21 16,-22 21-1,0 0-15,0 1 16,0-1-16,-22 0 0,22 0 15,0 21-15,0-20 0,0-1 16,0 0-16,0 0 0,0 0 16,0 0-16,0 1 0,22-22 15,-1 0-15,0 0 0,21 0 16,-21 0-16,22 0 0,-22 0 0,21 0 16,-21-22-16,22 1 0,-22 0 15,0 21-15,0-21 0,0 0 0,1-22 16,-1 22-16,0 0 0,-21-21 15,21 21-15,-21-1 0,0-20 0,0 21 16,0 0-16,-21 42 31,0 0-31,21 0 0,-21 0 16,21 1-16,0 20 0,-22-21 16,22 0-16,-21 22 0,21-22 0,-21 0 15,21 0-15,0 0 0,0 0 16,0 1-16,0-1 0,-21-21 15,21 21-15,21-42 32,0 0-32,0-1 15,1 1-15,-1 0 0,0-21 0,0 21 16,0-1-16,0-20 0,1 21 0,-22 0 16,21-22-16,0 22 15,0 21-15,-21-21 0,21 21 0,0 0 16,-21 21-1,0 0-15,0 1 0,0-1 0,0 0 16,0 0-16,0 0 0,0 0 16,22 1-16,-22-1 0,21 0 0,-21 0 15,21 0-15,0-21 0,0 21 16,0-21-16,1 0 0,-1 0 16,0 0-16,0 0 0,0 0 15,0 0-15,1 0 0,-1-21 0,0 0 16,0 0-16,0 0 15,0 0-15,1-1 0,-1 1 0,0-21 16,-21 21-16,21 0 0,-21-22 16,0 22-16,21 0 0,0 0 15,-21 42 1,0 0 0,0 0-16,0 0 0,0 1 0,0-1 15,0 0-15,0 21 0,0-21 16,0 1-16,0-1 0,0 0 0,0 0 15,22 0-15,-22 0 0,21 1 16,0-1-16,0-21 0,0 21 0,22-21 16,-22 0-16,21 0 0,-21 0 15,22 0-15,-1 0 0,0 0 16,1-21-16,-22 21 0,21-21 16,-21-1-16,22 1 0,-22 0 0,0 0 15,0 0-15,-21-22 0,0 22 16,0 0-16,0-21 0,0 21 0,0-1 15,0 1-15,-21 21 16,0 0-16,0 0 0,-1 0 0,1 21 16,0-21-16,21 22 0,0-1 0,-21 21 15,21-21-15,0 0 0,0 1 16,0 20-16,0-21 0,0 0 0,21 0 16,0 1-16,0-1 0,1-21 15,20 21-15,0 0 0,1-21 16,-1 0-16,0 0 0,22 0 15,-22 0-15,0 0 0,1 0 0,-1 0 16,0-21-16,1 0 0,-22 0 16,0-1-16,21 1 0,-20 0 0,-1 0 15,0-21-15,0 20 0,-21-20 0,0 21 16,0-21-16,0 20 0,0 1 16,0 0-16,0 0 0,-21 0 0,0 21 15,0 0-15,-22 0 0,22 0 16,-21 21-16,21 0 0,-1 0 15,-20 22-15,21-22 0,0 0 16,0 21-16,21-21 0,0 1 0,0 20 16,0-21-16,0 0 0,0 0 15,21-21-15,-21 22 0,21-1 0,0-21 16,0 0-16,0 0 0,1 0 16,-1 0-16,0 0 0,0 0 0,0-21 15,0 21-15,22-22 0,-22-20 0,0 21 16,0 0-16,0-22 0,1 1 15,-1 0-15,0-22 0,0 22 16,-21-22-16,0 1 0,21 21 0,0-1 16,-21 1-16,0 0 0,0 20 0,0 1 15,0 0-15,0 42 32,0 0-32,0 1 0,-21 20 15,21 0-15,-21 1 0,21-1 16,0 0-16,0 1 0,0-1 0,0 0 15,0 1-15,0-1 0,0 0 16,0 1-16,0-22 0,0 21 0,21-21 16,0 0-16,-21 1 0,22-22 15,-1 21-15,0-21 0,21 0 0,-21 0 16,22 0-16,-22 0 0,21 0 16,1-21-16,-22 21 0,21-22 0,0 1 15,-20 0-15,-1 0 0,21 0 16,-21-22-16,0 22 0,1 0 15,-1-21-15,0 21 0,0-1 16,-21 1-16,0 42 31,-21 1-31,21-1 0,-21 0 16,0-21-16,21 21 0,0 0 16,0 0-16,0 1 0,0-1 0,0 0 15,0 0-15,0 0 0,0 0 16,21-21-16,0 0 15,0 0-15,0 0 0,0 0 16,1 0-16,20 0 0,-21 0 16,0 0-16,0 0 0,1-21 0,20 21 15,-21-21-15,0 0 0,0 0 0,1 21 16,-22-21-16,21-22 0,0 22 16,0 0-16,0 0 0,-21 0 0,0-22 15,21 22-15,-21 0 0,0 0 16,0 0-16,0-1 0,-21 1 15,0 21-15,0 0 0,0 0 16,0 0-16,-1 21 0,1 1 0,0-1 16,0 0-16,0 0 0,0 0 15,-1 0-15,22 22 0,0-22 16,0 0-16,0 0 0,0 22 0,0-22 16,0 0-16,0 0 15,22 0-15,-1-21 0,0 0 0,0 0 16,0 0-16,0 0 15,1 0-15,-1 0 0,0 0 0,-21-21 16,21 21-16,0-21 0,0 0 16,-21 0-16,22-22 0,-1 22 0,-21 0 15,0 0-15,21 0 0,-21-1 16,21 1-16,-21 0 0,0 42 31,-21 0-15,21 1-16,-21-1 0,21 0 0,-21 0 15,21 0-15,0 0 0,0 22 16,0-22-16,0 0 0,0 0 0,21 0 16,0 1-16,0-22 15,0 0-15,0 21 0,22-21 0,-22 0 16,0 0-16,21 0 0,-20 0 16,20 0-16,-21-21 0,21-1 0,-20 1 15,-1 0-15,21-21 0,-21 21 0,0-22 16,1-20-16,20-1 0,-21 22 15,0-22-15,0 1 0,-21-1 16,22 22-16,-22 0 0,0-1 0,0 22 16,0 0-16,0 0 0,0 0 15,-22 42 1,22 0-16,-21 0 16,21 22-16,-21-1 0,21 0 15,-21 1-15,21 20 0,0-21 0,0 1 16,0 20-16,0-20 0,0-1 15,0 0-15,0 1 0,0-22 0,0 21 16,21-21-16,0 0 0,0 1 16,-21-1-16,43 0 0,-22-21 0,0 0 15,0 0-15,22 0 0,-22 0 16,0 0-16,21 0 0,-21 0 16,1-21-16,20 0 0,-21-22 0,0 22 15,0-21-15,1 21 0,-22-22 16,0 1-16,0 0 0,21 20 0,-21 1 15,0 0-15,0 0 0,-21 21 16,-1 21 0,1 0-16,21 0 15,-21 22-15,21-22 0,-21 0 0,21 0 16,0 22-16,0-22 0,0 0 0,0 0 16,0 0-16,0 0 0,21-21 15,0 22-15,0-1 0,1-21 16,20 0-16,-21 0 0,0 0 15,22 0-15,-22 0 0,21 0 0,0 0 16,1-21-16,-1 21 0,0-22 16,-20 1-16,20 0 0,-21 21 0,21-21 15,-20 0-15,-1-22 0,-21 22 16,0 0-16</inkml:trace>
  <inkml:trace contextRef="#ctx0" brushRef="#br1" timeOffset="135910.98">13716 16701 0,'0'0'0,"-21"0"15,0 0-15,21 21 16,21-21-16,0 0 0,0 21 16,0-21-16,22 0 0,-22 0 15,21 0-15,-21 0 0,22 0 0,-1 0 16,-21 0-16,0 0 0,22-21 15,-22 21-15,0-21 0,-21-1 16,0 1-16,0 0 16,0 0-16,-42 0 0</inkml:trace>
  <inkml:trace contextRef="#ctx0" brushRef="#br1" timeOffset="136124.06">13102 16595 0,'0'0'0,"-21"21"0,0-21 0,21 21 15,-21-21 1,42 0 31,0 0-32</inkml:trace>
  <inkml:trace contextRef="#ctx0" brushRef="#br1" timeOffset="137219.1">11663 17971 0,'0'0'0,"0"-22"0,21 1 15,-21 0-15,0 0 0,0 0 16,21 0-16,-21-1 16,0 1-16,0 0 15,-21 21 1,0 21-1,0 0-15,-1 1 0,1 20 16,0-21-16,0 21 0,0-20 16,0 20-16,-1-21 0,22 0 15,-21 22-15,21-22 0,0 0 0,0 0 16,0 0-16,21-21 16,1 0-16,-1 0 0,21 0 0,-21 0 15,22 0-15,-1-21 16,-21 21-16,21-21 0,1 0 0,-1 0 15,0-1-15,1-20 0,-1 21 16,-21-21-16,22 20 0,-22-20 16,0 0-16,-21-1 0,0 1 0,21 0 15,-21-1-15,0 22 0,0 0 16,0 0-16,-21 21 16,0 21-16,0 21 15,21-20-15,-22 20 0,1-21 0,0 21 16,21 1-16,-21-1 0,21-21 15,-21 22-15,0-22 0,21 21 16,0-21-16,-22 0 0,22 1 16,-21-1-16,21 0 0,0 0 15,0-42 17,0 0-32,0 0 0,21-1 15,1 1-15,-1 0 0,0-21 16,0 21-16,0-1 0,0 1 0,1 0 15,-1 21-15,0-21 0,0 21 16,0 0-16,0 0 0,1 0 16,-22 21-16,0 0 15,0 0-15,0 1 0,0-1 0,0 0 16,0 0-16,0 0 0,0 0 16,21 1-16,-21-1 0,21 0 15,0 0-15,0 0 0,0-21 16,22 0-16,-22 0 0,0 0 15,21 0-15,1 0 0,-22 0 0,21-21 16,-21 21-16,22-21 0,-1 0 16,-21 0-16,0-1 0,1 1 15,-1 0-15,0 0 0,0 0 0,-21 0 16,0-1-16,0 1 0,0 42 47,0 1-47,-21-1 0,21 0 15,-21 0-15,21 0 0,0 0 16,0 1-16,0-1 0,0 0 16,0 0-16,21-21 15,0 0 1,0 0-16,0-21 16,1 0-16,-1 0 15,-21-1-15,0 1 0,0 0 0</inkml:trace>
  <inkml:trace contextRef="#ctx0" brushRef="#br1" timeOffset="137539.25">12806 17717 0,'0'0'0,"-21"0"16,-1 21-16,1-21 0,0 21 0,0 0 16,21 0-16,-21-21 15,21 21-15,0 1 16,21-22-1,0 0-15,0 0 0,0 0 16,-21-22-16,22 1 0,-1 0 16,-21 0-16,0 0 15,0 0-15,0-1 16,0 1-16,-21 0 16,-1 21-16,1 0 15,0 0-15,21 21 0,0 0 16,-21 1-16,0-22 0,21 21 0,-21 0 15,21 0-15,0 0 0,0 0 16,0 1-16,21-22 0,0 0 16,0 0-16,0 0 0,22 0 15</inkml:trace>
  <inkml:trace contextRef="#ctx0" brushRef="#br1" timeOffset="137819.7">13208 17695 0,'0'0'0,"0"-21"0,0 0 0,0 0 16,-21 42 15,21 0-31,-21 0 16,21 22-16,0-22 0,0 21 16,0-21-16,-22 22 0,22-22 0,0 21 15,0-21-15,0 1 0,-21-1 16,21 0-16,0 0 0,0 0 0,0 0 15,21-21 48,1 0-63,-1 0 16</inkml:trace>
  <inkml:trace contextRef="#ctx0" brushRef="#br1" timeOffset="138348.06">13885 17971 0,'0'0'0,"0"-22"0,0-62 31,0 63-31,-21-1 16,0 1-16,21 0 0,-21 21 15,0 0-15,-1 0 0,1 0 0,0 0 16,0 21-16,0 0 0,-22 1 15,22-1-15,0 0 0,0 0 0,-21 0 16,20 22-16,1-22 0,21 0 16,0 0-16,0 21 0,0-20 15,0-1-15,0 0 0,0 0 16,21-21-16,1 0 0,-1 21 16,21-21-16,-21 0 0,0 0 0,22 0 15,-22 0-15,0-21 16,21 0-16,-20 21 0,-1-21 0,0 0 15,0-22-15,0 1 0,0 0 16,1-1-16,-22 1 0,0-22 16,21 1-16,-21 21 0,0-1 0,0-20 15,0 42-15,0-22 0,0 22 16,-21 42 0,21 0-16,-22 1 0,22 20 15,-21 0-15,21 1 0,0-1 0,0 0 16,0 1-16,0-1 0,0 0 15,0 1-15,0-1 0,21-21 16,1 21-16,-1-20 0,0-1 16,0 0-16,0-21 0,127 21 31,-126-21-31,-1-21 16,0 0-16,0 21 0,0-21 0,0 21 15,1-22-15,-22 1 0</inkml:trace>
  <inkml:trace contextRef="#ctx0" brushRef="#br1" timeOffset="138563.91">14817 18203 0,'-22'0'94,"1"0"-94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00:51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1:49:19.4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 1080 0,'0'-22'31,"0"1"-15,-21 21 31,0 21-31,21 1-1,0 20-15,0-21 0,0 0 16,0 22-16,0-22 0,-21 21 15,21 0-15,-22 1 0,1-22 16,21 21-16,-21 1 0,0-1 0,21 0 16,-21 1-16,0 20 15,21-21-15,-22-20 0,22 20 0,-21 0 16,21-21-16,0 1 0,-21-1 16,21 0-16,-21 0 0,21-42 46,0 0-46,0 0 0,0-1 16,0 1-16,0 0 0,0-21 16,0 21-16,0-22 0,21 1 0,0 21 15,-21 0-15,21-22 0,1 22 16,-1 0-16,0 0 0,0 0 16,21 21-16,-20-22 0,-1 22 15,0-21-15,0 21 0,21 0 16,-20 0-16,-1 0 0,0 0 0,0 21 15,21 1-15,-20-1 0,-1 0 16,-21 0-16,21 0 0,-21 0 16,0 1-16,0 20 0,0-21 0,0 21 15,0-20-15,0 20 0,-21-21 16,0 0-16,21 0 0,-22 1 0,22-1 16,-21 0-16,0-21 31,21-21 0,0 0-31,0-1 0,0 1 16,0 0-16,0 0 0</inkml:trace>
  <inkml:trace contextRef="#ctx0" brushRef="#br0" timeOffset="356.79">1418 1080 0,'0'0'0,"0"-22"0,0 1 15,21 21 1,-21 21 0,0 1-16,0-1 0,0 0 0,0 0 15,0 21-15,0 1 0,0-22 16,0 21-16,-21 1 0,0-1 0,21-21 15,-21 21-15,0 1 0,21-1 16,-22 0-16,22 1 0,-21-22 16,21 21-16,0 1 0,0-22 0,0 0 15,0 0-15,0 0 0,21 0 16,1-21-16,-1 0 16,0 0-16,0-21 15,0 0-15,0 21 0,1-21 16,-1 0-16,0 0 0,0-1 15,0 1-15,0-21 0,-21 21 16,0 0-16,22-1 0</inkml:trace>
  <inkml:trace contextRef="#ctx0" brushRef="#br0" timeOffset="560.66">1270 1461 0,'0'0'0,"-21"0"0,0 0 16,-1 0-16,22 21 0,-21-21 0,42 0 47,1 0-47,20 0 15,-21 0-15,21 0 0,1-21 16,-1 21-16,0 0 0,1-22 0,-22 22 16,21 0-16,1-21 0,-22 0 15,21 21-15,-21 0 0</inkml:trace>
  <inkml:trace contextRef="#ctx0" brushRef="#br0" timeOffset="1317.24">1841 1334 0,'0'21'31,"0"0"-15,0 0-16,0 0 15,0 0-15,0 1 16,0-1-16,0 0 0,0 0 0,0 0 15,0 0-15,-21 1 0,21-1 16,0 0-16,0 0 0,0 0 0,0 0 16,0 1-16,-21-22 47,21-22-47,0 1 15,0 0-15,0 0 16,0-21-16,0 20 0,0 1 15,21 0-15,-21 0 0,21 0 16,1 0-16,-1-22 0,0 22 16,0 21-16,0-21 0,0 0 0,22 0 15,-22 21-15,0 0 0,0 0 16,0 0-16,1 0 0,-1 0 0,-21 21 16,21 0-16,0 0 0,-21 0 15,0 0-15,0 1 0,21-1 0,-21 21 16,0-21-16,21 0 15,-21 22-15,0-22 0,0 0 0,0 21 16,0-20-16,0-1 0,0 0 16,0 0-16,-21-21 31,0 0-31,21-21 16,0 0-16,0 0 15,0-1-15,0 1 0,0 0 16,0 0-16,0 0 0,0-22 15,21 22-15,0 0 0,1 0 0,-1 0 16,0 0-16,21-22 0,-21 22 16,22 21-16,-1-21 0,0 0 15,-20 21-15,20 0 0,0 0 16,1 0-16,-22 0 0,0 21 0,21 0 16,-42 0-16,21 0 0,-21 1 15,0-1-15,0 0 0,0 21 0,0-21 16,0 1-16,0-1 0,-21 0 15,0 21-15,0-21 0,0-21 0,21 22 16,-21-1-16,21 0 0,-22-21 16,1 21-16,21 0 15,43-42 48</inkml:trace>
  <inkml:trace contextRef="#ctx0" brushRef="#br0" timeOffset="1808.48">2857 1820 0,'0'0'0,"22"0"31,-1-21-31,0 0 16,0 0-16,0 0 0,0-22 16,22 22-16,-22-21 0,0 0 0,0-1 15,0 1-15,1 0 0,-1-1 16,0 1-16,0 0 0,0-1 0,0 1 16,-21 0-16,0 20 0,0-20 15,0 21-15,0 0 0,0 0 16,0-1-16,-21 22 15,0 0 1,0 22-16,21-1 0,-21 0 0,21 0 16,-21 21-16,-1-20 0,22 20 15,0 0-15,-21-21 0,21 22 16,-21-1-16,21-21 0,0 22 16,-21-1-16,21 0 0,-21 1 0,21-1 15,0 0-15,0 1 0,0-22 16,0 21-16,0-21 0,0 0 0,21 1 15,0-1-15,0 0 0,0 0 16,1-21-16,-1 0 0,21 0 0,-21 0 16,22 0-16,-22 0 0,21-21 0,-21 21 15,22-21-15,-22 0 0,21-1 16,-21 1-16,22 0 0,-22 0 0,0 0 16,-21 0-16,21-1 15,-21 1-15</inkml:trace>
  <inkml:trace contextRef="#ctx0" brushRef="#br0" timeOffset="3228">1693 2223 0,'0'0'15,"0"-22"-15,0 1 16,0 0 0,0 42 15,0 0-15,0 1-16,0 20 0,0 0 0,0 1 15,0 20-15,0 1 0,0-1 16,0 1-16,0-1 0,-21-21 15,21 22-15,0-1 0,-21-20 0,0 20 16,21-20-16,-21-1 0,21-21 16,0 21-16,0 1 0,0-22 0,0 0 15,0 0-15,0 0 16,0 1-16,0-1 0,21-21 47,0 0-32,-21-21-15,21 21 16,0 0-16,0 0 16,1 0-16,20 0 0,-21 0 15,0 0-15,22 0 0,-1 0 0,0 0 16,1 0-16,20 0 0,1 0 16,-22 0-16,21 0 0,1 0 0,-1 0 15,1 0-15,-1 0 16,-20-22-16,-1 22 0,0 0 0,-20 0 15,-1 0-15,0 0 0,-21-21 32,-21 21-32,0-21 15,-1 0-15,1 21 0,0-21 16,0 21-16,21-21 0,-21 21 16,0-22-16,-1 22 0,1-21 0,0 21 15,0-21-15,0 21 0,0 0 16,-1 0-16,22-21 0,-21 21 15,42 21 17,1-21-17,-1 0-15,0 0 16,0 0-16,21 0 0,-20 21 0,20-21 16,-21 21-16,0-21 0,22 0 15,-22 0-15,0 0 0,0 22 0,0-22 16,-21 21-1,0 0-15,0 0 16,-21-21-16,0 21 0,0-21 16,0 21-16,-22 1 0,22-1 0,-21 0 15,-1 0-15,22 21 16,-21-20-16,21-1 0,-22 0 0,22 0 16,-21 0-16,21 0 0,0 1 15,-1-1-15,1-21 0,0 21 0,0-21 16,21 21-1,0-42 1</inkml:trace>
  <inkml:trace contextRef="#ctx0" brushRef="#br0" timeOffset="4013.02">2900 2921 0,'0'0'0,"21"-21"0,0 21 16,-21-21-16,21 21 0,0-21 15,1 21-15,-22 21 31,0 0-31,0 0 16,0 21-16,0-20 0,0 20 16,0-21-16,0 21 0,0 1 0,0-1 15,0 22-15,0-22 0,-22 0 16,1 1-16,0-22 0,21 21 16,-21 0-16,21-20 0,-21-1 0,0 21 15,21-21-15,0 0 16,-22-21-16,22-21 31,0 0-31,0 0 16,0 0-16,0 0 0,0-1 15,22-20-15,-1 21 0,0 0 0,0-22 16,0 22-16,0 0 0,22-21 16,-22 21-16,0-1 0,21 1 15,1 0-15,-22 21 0,21 0 0,1-21 16,-1 21-16,-21 0 0,21 0 15,1 21-15,-1 0 0,-21 0 0,0 1 16,1 20-16,-1-21 0,-21 0 16,0 22-16,0-22 0,0 21 0,-21-21 15,-1 0-15,-20 1 0,21-1 16,-21 0-16,20 0 0,-20 0 0,21 0 16,-21-21-16,20 0 0,-20 22 15,21-22-15,0 0 0,0 0 0,-1 0 16,1 0-1,21-22 1,0 1 0,21 0-16,1 21 0,-1-21 15,0 0-15,0 0 0</inkml:trace>
  <inkml:trace contextRef="#ctx0" brushRef="#br0" timeOffset="4464.18">3958 3133 0,'0'0'0,"-21"0"47,0 0-47,0 0 0,-1 21 0,1 0 16,0 0-16,0 0 0,0 1 15,0-1-15,-1 21 0,-20-21 0,21 22 16,0-22-16,0 21 0,21-21 15,0 0-15,-22 1 0,22-1 0,0 0 16,0 0-16,0 0 0,22-21 0,-1 21 16,21-21-16,-21 0 0,22 0 15,-1 0-15,0 0 0,1 0 0,-1 0 16,0-21-16,1 0 0,-1 21 16,-21-21-16,21 0 0,-20 0 0,-1-22 15,-21 22-15,0-21 0,0 21 16,0-22-16,0 1 0,0 0 15,0 20-15,0-20 0,-21 21 0,-1 0 16,1 21-16,0-21 0,0 21 16,0 0-16,-22 0 0,22 0 0,-21 0 15,0 21-15,20 0 0,-20 0 16,21 0-16,-21 0 0,20 1 0,22-1 16,0 0-16,-21 0 0,21 0 0,0 0 15,0 1-15,21-1 0,1-21 16,20 21-16,0-21 0,-21 0 0,22 0 15,-1 0-15</inkml:trace>
  <inkml:trace contextRef="#ctx0" brushRef="#br0" timeOffset="5029.01">4784 3260 0,'0'0'0,"0"-21"0,0-1 16,0 1-16,0 0 0,0 0 15,-22 21-15,1-21 0,0 21 0,0 0 16,0 0-16,0 0 0,-1 0 16,-20 0-16,21 0 0,0 0 0,-22 21 15,22-21-15,0 42 0,-21-21 16,21 1-16,-1-1 0,1 21 16,21-21-16,0 22 0,-21-22 0,21 0 15,0 21-15,0-21 0,0 1 16,0-1-16,0 0 0,21 0 0,0-21 15,1 21-15,-1-21 0,0 0 16,0 0-16,0 0 0,22 0 0,-22 0 16,21 0-16,-21 0 0,0-21 0,22 0 15,-22 0-15,0 0 0,21-22 16,-20 1-16,-1 0 0,0-1 0,0 1 16,-21 0-16,0-22 15,21 22-15,-21-1 0,0 1 0,0 0 16,0-1-16,0 22 0,0-21 0,0 21 15,0 0-15,0-1 0,0 1 16,-21 21 0,0 0-16,21 21 0,0 1 15,-21-1-15,21 21 0,-21-21 0,21 22 16,0-22-16,0 21 0,0 0 16,-22 1-16,22 20 0,0-20 0,0-1 15,0 0-15,0 1 0,0-22 0,0 21 16,0-21-16,0 22 0,0-22 15,0 0-15,0 0 0,0 0 16,22-21 0,-1 0-16,0 0 0,0 0 15,0 0-15,0 0 0,1 0 16,-1-21-16</inkml:trace>
  <inkml:trace contextRef="#ctx0" brushRef="#br0" timeOffset="5789">5249 3175 0,'21'0'0,"-42"0"0,42-21 16,-21 42 15,-21-21-31,21 21 16,-21 0-16,21 1 0,0-1 0,0 0 15,0 21-15,-21-21 0,21 1 16,0-1-16,0 0 0,0 0 0,0 0 15,0 0-15,0 1 0,0-1 16,21-21-16,0 0 0,-21 21 16,21-21-16,1 0 0,-1 0 0,0 0 15,0 0-15,0-21 0,22 21 16,-22-21-16,0-1 0,-21 1 0,21 0 16,0-21-16,0 21 0,1-22 0,-1 22 15,-21-21-15,0 21 16,21-1-16,-21 1 0,0 0 0,0 0 15,0 42 32,0 0-47,0 0 16,0 1-16,0-1 0,0 0 0,0 21 16,0-21-16,-21 22 0,21-22 0,0 21 15,0-21-15,-21 22 0,21-1 16,-22 0-16,22 1 0,0-1 0,0 0 15,0 1-15,-21-1 0,21 0 16,0 22-16,0-22 0,0 22 16,0-1-16,0-20 0,0 20 0,0-21 15,0 22-15,0-22 0,0 22 0,0-22 16,0 0-16,0 1 0,0-1 16,0 0-16,0 1 0,0-1 0,0-21 15,-21 22-15,0-22 0,21 0 0,0 0 16,-21 0-16,0-21 0,-1 0 15,22-21 1,0 0-16,0 0 0,-21 0 0,21-22 16,0 22-16,0-21 0,0-1 15,0-20-15,0 21 0,0-22 16,0 1-16,0-22 0,0 21 0,0-20 16,21 20-16,1-20 0,-1 20 15,0 1-15,0-1 0,0 1 0,0 20 16,1 1-16,-1 0 0,0-1 15,21 22-15,-21-21 0,1 42 0,-22-21 16,21-1-16,0 22 0,0 0 0,0 0 16,0 0-16,1 0 15,-1 0-15,-21 22 16</inkml:trace>
  <inkml:trace contextRef="#ctx0" brushRef="#br0" timeOffset="6518">3492 4382 0,'0'0'0,"0"-64"15,0 43 1,0 0-16,0 0 0,0-1 16,0 44 31,0-1-47,0 21 15,0-21-15,0 22 0,0-1 0,0 0 16,0 22-16,0-22 0,0 22 15,0 20-15,0-20 0,0 20 0,0-20 16,0 21-16,0-22 0,0 1 16,0 20-16,0-41 0,0 20 0,0 1 15,0-22-15,0 21 0,0-20 16,0-1-16,0 0 0,0 1 0,0-22 16,0 0-16,0 21 0,0-20 0,0-1 15,0-42 16,0-1-15,0 1-16,0 0 16,0 0-16,0 0 15</inkml:trace>
  <inkml:trace contextRef="#ctx0" brushRef="#br0" timeOffset="7129.01">3492 5652 0,'0'0'0,"0"21"31,22-21-15,-1 0-16,0 0 0,21 0 15,1 0-15,-1 0 0,0 0 16,22 0-16,-22 0 0,22 0 0,-22 0 15,21 0-15,-20 0 0,20 0 0,1 0 16,-22 0-16,22 0 0,-22 0 16,21 0-16,-20 0 0,-22 0 0,21 0 15,-21 0-15,1 0 0,-1 0 16,-21-21-16,0-1 16,0 1-1,-21 21-15,-1-21 16,22 0-16,-21 21 15,0-21-15,0 21 0,21-21 0,-21 21 16,0-22-16,-1 22 0,1-21 16,0 21-16,0 0 0,0 0 15,0 0-15,42 21 47,0-21-47,0 22 0,0-22 16,0 0-16,22 0 15,-22 0-15,0 0 0,21 21 0,-20-21 16,20 0-16,-21 21 0,0 0 16,-21 0-16,21-21 0,-21 21 15,0 1-15,-21-22 0,0 21 16,0 0-16,0 0 0,-22 0 16,1 0-16,0 1 0,-1-1 0,1 0 15,0 0-15,-1 0 0,22 0 0,-21 1 16,0-22-16,20 21 0,1 0 15,0-21-15,0 0 0,42 0 32,0-21-32,0 0 0</inkml:trace>
  <inkml:trace contextRef="#ctx0" brushRef="#br0" timeOffset="8065.17">5588 5800 0,'0'0'0,"21"0"0,-21-21 16,42-22-1,-42 22-15,0 0 0,0 0 0,0 0 16,0-1-16,0-20 0,0 21 0,0 0 16,0 0-16,0-1 0,-21 1 15,0 0-15,0 0 0,0 21 16,0 0-16,-1 0 0,1 0 0,-21 0 15,21 0-15,-22 0 0,1 21 16,21 0-16,-21 22 0,-1-22 0,22 21 16,-21-21-16,21 22 0,-1-1 0,-20 0 15,42 1-15,-21-22 0,21 21 16,0-21-16,0 22 0,0-22 0,0 0 16,0 0-16,21 0 0,0 0 15,0-21-15,1 0 0,-1 0 0,0 0 16,0 0-16,21 0 0,-20 0 0,20 0 15,0-21-15,-21 0 0,22 0 16,-1 0-16,0-22 0,-20 22 0,20-21 16,-21 0-16,21-1 0,-20-20 0,-1 20 15,0 1-15,0-21 16,0 20-16,0 1 0,-21-22 0,0 22 16,0 21-16,22-21 0,-22-1 15,0 22-15,0 0 0,0 0 0,-22 42 31,1 0-15,21 21-16,-21-20 0,21 20 0,-21-21 16,21 21-16,0 1 0,-21-1 0,21 0 15,-21 1-15,21-1 0,0 0 16,0 1-16,0-22 0,0 21 0,0-21 16,0 22-16,0-22 0,0 0 15,0 0-15,21 0 16,0-21-16,0 0 0,0 0 0,0 0 15,1 0-15,-1 0 0,21 0 16,-21 0-16,0-21 0,22 21 0,-22-21 16,0 0-16,21 0 0,-20 0 0,-1-1 15,0 1-15,0-21 0,-21 21 16,0 0-16,21-1 0,-21 1 0,21 0 16,-21 0-16,0 42 31,0 0-31,0 0 0,0 1 15,-21-1-15,21 0 0,-21 0 16,21 0-16,-21 0 0,21 1 16,0-1-16,0 0 0,-21 0 15,42-42 32,0 0-47,-21 0 0</inkml:trace>
  <inkml:trace contextRef="#ctx0" brushRef="#br0" timeOffset="8368.28">6308 5292 0,'0'0'0,"-22"0"31,1 0-31,42 0 47,1 0-47,-1 0 0,-42 0 63,-1 0-63,1 0 15,0 0 1,21 21-16,0 0 0,0 0 15,0 0-15,0 1 16,21-1-16,0-21 0,1 21 16,-1-21-16</inkml:trace>
  <inkml:trace contextRef="#ctx0" brushRef="#br0" timeOffset="8665.04">6625 5440 0,'-21'-21'31,"21"42"-15,0 0 0,0 0-16,21 0 0,-21 1 0,21 20 15,-21-21-15,0 21 0,0-20 16,0 20-16,0-21 0,0 0 0,0 0 15,0 22-15,0-22 0,0 0 16,0 0-16,0-42 47,21 0-47,1 0 16,-1 0-16</inkml:trace>
  <inkml:trace contextRef="#ctx0" brushRef="#br0" timeOffset="8873.01">7133 5355 0,'0'0'0,"-21"0"31,0 21-31,0 1 16,-1-1-16,1 0 0,-21 0 0,21 0 16,-22 22-16,22-22 15,-21 21-15,21-21 0,-22 22 0,22-22 16,0 0-16,0 0 0,0 0 0,0 0 15,21 1-15,0-1 0,0 0 16,0 0-16,-22-21 16</inkml:trace>
  <inkml:trace contextRef="#ctx0" brushRef="#br0" timeOffset="9828">5990 6477 0,'0'0'0,"0"-21"0,0-21 16,0 20 0,0 44-1,0-1-15,0 21 16,0-21-16,-21 22 0,0-1 0,21 0 16,-21 22-16,21-22 0,-22 0 15,1 22-15,0-22 0,0 22 16,-21-22-16,20 22 0,1-22 0,0 21 15,-42 22-15,63-21 0,0-22 16,-22-21-16,22 21 0,0-20 16,0 20-16,0-21 0,0 0 0,22 0 15,-1-21-15,0 0 16,0 0-16,0 0 0,0 0 16,1 0-16,20 0 0,0 0 0,1 0 15,-1 0-15,0 0 0,22 0 16,-1-21-16,1 21 0,-1 0 0,1-21 15,20 21-15,-20 0 0,21-21 16,-1 0-16,-20 21 0,-1 0 0,-20-21 16,20 21-16,-21 0 0,-20-22 15,-1 22-15,0-21 0,-21 0 16,0 0-16,0 0 0,-21 21 16,0-21-16,-1 21 0,1-22 15,-21 22-15,0 0 0,-1 0 0,22-21 16,-21 21-16,-1 0 0,22 0 0,0 0 15,0 0-15,0 0 0,0 0 16,42 0 0,21 0-1,-21 0-15,0 0 16,22 0-16,-22 0 0,21 0 0,-21 21 16,1-21-16,20 22 0,-42-1 0,21 0 15,-21 0-15,0 0 0,0 0 16,0 1-16,0 20 0,-21-21 0,0 0 15,0 0-15,-1 1 0,-20-1 0,21 0 16,-21 0-16,20 0 0,1 0 16,0 1-16,0-22 0,0 0 0,0 21 15,42-42 32,0-1-47,0 22 0,0-21 16,22 0-16,-22 0 0,0 21 0</inkml:trace>
  <inkml:trace contextRef="#ctx0" brushRef="#br0" timeOffset="10067.98">7302 7154 0,'0'0'0,"0"22"31,0-1-31,0 0 0,0 0 0,0 0 15,0 22-15,-21-22 0,21 0 16,0 0-16,-21 0 0,21 0 0,0 1 16,-21-22-16,21 21 0,0 0 15,0 0-15,0-42 32,0 0-32,0 0 15,0-1-15,0 1 0,0 0 16</inkml:trace>
  <inkml:trace contextRef="#ctx0" brushRef="#br0" timeOffset="10257.02">7345 6795 0,'0'0'0,"-21"0"31,-1 0-31,22 21 16,0 0-1,0 0-15,0 0 16,22 0-16,-1-21 16,-21 22-16,0-1 0,21-21 15</inkml:trace>
  <inkml:trace contextRef="#ctx0" brushRef="#br0" timeOffset="10752.75">7641 7070 0,'0'0'0,"-21"0"15,0 0-15,0 0 0,21 21 32,0 0-32,0 0 0,0 0 0,0 1 15,0-1-15,0 21 0,0-21 0,0 0 16,0 1-16,0 20 0,0-21 15,0 0-15,0 0 0,0 1 16,0-1-16,0 0 0,0-42 47,0 0-47,0-1 16,0 1-16,0 0 0,0-21 0,0-1 15,0 22-15,21-21 0,0 0 16,0-1-16,0 22 0,0-21 0,22 21 15,-1-22-15,0 22 0,1 0 16,20 21-16,-20-21 0,-1 21 0,0 0 16,1 0-16,-1 21 0,-21 0 15,21 0-15,-20 22 0,-22-22 16,0 21-16,0-21 0,0 22 16,0-22-16,0 21 0,-22-21 0,1 0 15,0 22-15,0-22 0,0-21 0,0 21 16,-1 0-16,1-21 0,21 21 15,0-42 1,0 0 0,21 0-16</inkml:trace>
  <inkml:trace contextRef="#ctx0" brushRef="#br0" timeOffset="11237.01">8530 6964 0,'0'0'0,"0"-42"31,21 42-31,-21 21 32,0 21-32,0-21 0,-21 22 15,21-1-15,0 0 0,0 22 0,0-1 16,-21 1-16,21 20 0,-21-20 15,0 21-15,21-22 0,-22 22 0,22-22 16,-21 22-16,0 0 0,21-1 0,-21 1 16,21 0-16,-21-22 0,0 22 15,-1-22-15,22 1 0,-21-22 16,0 0-16,0 1 0,21-1 0,0-21 16,0 0-16,-21-21 0,21-21 31,0 0-31,0 0 0,0 0 15,0 0-15,0-22 0,0 1 0,21 0 16,0-22-16,-21 22 0,21-43 0</inkml:trace>
  <inkml:trace contextRef="#ctx0" brushRef="#br0" timeOffset="11568.13">8467 7070 0,'0'0'0,"0"-21"0,0-106 31,0 105-31,0 1 0,21 0 16,0 21-16,0 0 0,0 0 15,22 0-15,-22 0 0,0 0 0,21 0 16,-21 0-16,22 21 0,-1 0 16,-21 1-16,0-1 0,1 0 0,-1 21 15,-21-21-15,0 22 0,0-22 0,0 21 16,0-21-16,-21 22 0,-1-22 15,1 21-15,-21-21 0,21 1 16,-22-1-16,22 0 0,-21-21 0,21 21 16,0-21-16,-1 0 0,1 0 15,0 0-15,21-21 16,0 0-16,0 0 16,0-1-16,0 1 0,21 0 15,0 0-15,1 21 0,-1-21 0</inkml:trace>
  <inkml:trace contextRef="#ctx0" brushRef="#br0" timeOffset="12296.58">9186 6858 0,'0'0'0,"21"0"0,-21 21 47,0 0-47,-21 1 0,21-1 0,0 0 15,0 21-15,-21-21 0,21 22 0,0-22 16,-21 21-16,21-21 0,0 22 16,0-22-16,0 0 0,0 0 0,0 0 15,21 1-15,0-22 0,0 0 16,1 0-16,-1 0 0,0 0 16,0 0-16,0-22 0,0 22 0,1-21 15,-1 0-15,0 0 0,-21-21 16,21 20-16,0 1 0,0-21 15,1 21-15,-22-22 0,21 22 0,-21 0 16,21 0-16,-21 0 0,0 0 0,0-1 16,0 1-1,0 42 1,0 1-16,0 20 16,0-21-16,0 0 15,0 0-15,0 1 0,0 20 0,0-21 16,0 21-16,0-20 0,0-1 0,0 21 15,0-21-15,0 0 0,0 1 16,21-22-16,-21 21 0,21-21 16,0 21-16,1-21 0,-1 0 15,0 0-15,0-21 0,-21 0 0,21-1 16,0 1-16,1 0 0,-1 0 16,0-21-16,0-1 0,0 22 0,0-21 15,1-1-15,-1-20 0,0 21 0,0-1 16,0-20-16,-21 20 0,21 1 15,-21 0-15,0-1 0,0 22 0,0 0 16,0 0-16,0 0 0,0 0 16,-21 42-1,0 0-15,21 0 0,-21 21 0,0-20 16,21 20-16,0 0 0,0 1 16,-21-1-16,21 0 0,0-21 15,0 22-15,-22-1 0,22 0 0,0-20 16,0 20-16,0-21 0,0 0 0,0 22 15,0-22-15,0 0 0,22 0 16,-1 0-16,0-21 0,0 0 16,0 0-16,0 0 0,1 0 15,-1 0-15,0-21 0,0 0 16,0 0-16,0 21 0,-21-21 16,0-1-16,22 1 0</inkml:trace>
  <inkml:trace contextRef="#ctx0" brushRef="#br0" timeOffset="12505.45">9800 6858 0,'0'0'0,"-21"0"32,21 21-17,21-21-15,0 0 0,22 0 16,-22 0-16,0 0 15,21 0-15,1 0 0,-1 0 16,0 0-16,-21 0 0,22 0 0,-1 0 16,0 0-16,-20 0 0,20-21 0,-21 21 15</inkml:trace>
  <inkml:trace contextRef="#ctx0" brushRef="#br0" timeOffset="12816.94">11451 6604 0,'0'0'0,"-21"21"31,0-21-31,0 43 16,21-22-16,-22 21 0,1-21 15,0 22-15,-21-1 0,21 0 0,-1-21 16,1 22-16,-21-1 0,21 0 0,0-20 16,-1 20-16,-20 0 0,21-21 15,21 22-15,-21-22 0,21 0 0,0 0 16,-21 0-16,21 1 0,0-1 0,21-21 16,0 0-1,0 0-15,0 0 0,22 0 16</inkml:trace>
  <inkml:trace contextRef="#ctx0" brushRef="#br0" timeOffset="13169.02">11451 6795 0,'0'0'0,"0"-22"0,0 1 0,0 0 15,0 0-15,0 0 16,0 0-16,21-1 0,0 1 0,1 21 15,-1-21-15,0 21 16,0 0-16,0 0 0,0 0 0,1 0 16,-1 0-16,0 21 0,0 0 0,0 1 15,0-1-15,1 21 0,-22-21 16,0 22-16,0-1 0,0-21 0,0 21 16,0 1-16,0-1 0,0 0 0,0-20 15,-22 20-15,1 0 0,21-21 16,-21 22-16,0-22 0,21 0 0,-21 21 15,21-20-15,-21-1 0,21 0 16,-22-21 0,22-21 15,0 0-31,0-1 16,0 1-16,0 0 0</inkml:trace>
  <inkml:trace contextRef="#ctx0" brushRef="#br0" timeOffset="13412.45">11112 7027 0,'0'0'0,"22"0"32,-1 0-32,21 0 0,-21 0 15,22 0-15,-1 0 0,0 0 16,1 0-16,-1 0 0,0 0 0,1 0 15,-1 0-15,-21 0 0,21 0 16,-20 0-16,-1 0 0,0 0 0,0 0 16,-42 0 15,0 0-31,0 0 0,-1 0 16</inkml:trace>
  <inkml:trace contextRef="#ctx0" brushRef="#br0" timeOffset="14697.01">5609 7451 0,'0'0'0,"0"-21"0,0-1 15,0 1-15,0 42 47,0 1-47,0 20 0,0-21 16,0 21-16,0 1 16,0-1-16,-21 0 0,21 1 0,-21 20 15,21-20-15,-21 20 0,-1 1 0,1 20 16,0-20-16,21-1 0,-21 22 15,0-22-15,0 1 0,21-1 0,-22 1 16,22-1-16,-21-20 0,21 20 0,-21-20 16,21 20-16,0-21 0,0 1 15,0-22-15,0 21 0,0-21 0,0 1 16,0-1-16,0 0 0,0 0 0,21 0 16,0-21-16,1 0 0,-1 0 15,0 0-15,0 0 0,21 0 16,-20 0-16,20 0 0,0 0 0,1 0 15,-1 0-15,21 0 0,1 0 0,-22 0 16,22 0-16,-1 0 0,-20 0 16,20-21-16,-21 21 0,1 0 0,-22-21 15,21 21-15,1 0 0,-22-21 0,0 21 16,0 0-16,0-21 0,-21-1 0,0 1 16,0 0-1,0 0-15,-21 21 0,0-21 16,0 0-16,0-1 0,-1 22 15,1-21-15,0 21 16,0 0-16,0 0 16,42 0 15,0 21-31,0-21 16,0 22-16,1-1 15,-1-21-15,-21 21 0,21 0 0,-21 0 16,0 0-16,0 1 15,0-1-15,0 0 0,-21 0 0,0 0 16,-1 22-16,-20-22 0,21 0 0,-21 0 16,-1 0-16,1 0 0,0 1 15,20-1-15,-20 0 0,21-21 16,0 0-16,0 21 0,21-42 31,0 0-31,21 0 16,0-1-16</inkml:trace>
  <inkml:trace contextRef="#ctx0" brushRef="#br0" timeOffset="15321.04">7218 8890 0,'0'0'0,"0"-21"16,-21 21 15,-1 0-31,22 21 0,0 0 16,0 0-16,-21 22 15,21-22-15,-21 0 0,21 0 0,0 0 16,-21 1-16,21-1 0,0 0 0,0 0 16,0 0-16,0 0 0,0 1 15,0-44 32,0 1-47,0 0 0,0 0 16,0 0-16</inkml:trace>
  <inkml:trace contextRef="#ctx0" brushRef="#br0" timeOffset="15512.53">7218 8615 0,'0'0'0,"0"-21"16,0 42 30,0 0-30,21-21 0,0 21-16,0-21 15,0 21-15</inkml:trace>
  <inkml:trace contextRef="#ctx0" brushRef="#br0" timeOffset="15996.13">7599 8805 0,'0'0'0,"-43"-21"15,22 21 1,0 0-16,21 21 31,0 1-31,0-1 0,0 0 0,0 0 16,0 0-16,0 0 0,0 1 0,0 20 15,0-21-15,0 0 0,0 0 16,0 1-16,0-1 0,0 0 0,0 0 16,0 0-16,0-42 47,0 0-47,0 0 0,0 0 0,0-1 15,0 1-15,0-21 0,0 21 16,0-22-16,21 22 0,0-21 15,1 0-15,-1 20 0,0-20 0,21 21 16,-21 0-16,22 0 0,-22-1 0,21 22 16,1 0-16,-22 0 0,21 0 15,-21 0-15,0 0 0,22 22 0,-43-1 16,21 0-16,-21 21 0,0-21 16,0 1-16,0 20 0,0-21 0,0 0 15,0 22-15,0-22 0,-21 0 16,0 0-16,21 0 0,-22-21 0,22 21 15,-21-21-15,0 0 16,21-21 0</inkml:trace>
  <inkml:trace contextRef="#ctx0" brushRef="#br0" timeOffset="16595.9">8234 8742 0,'0'0'0,"0"-21"0,21-43 16,-21 43-16,21 21 15,-21 21 17,0 0-32,0 1 0,0 20 15,21 0-15,-21 1 0,0-1 0,0 21 16,0-20-16,0 20 0,0 1 16,0-1-16,0 1 0,0-1 0,0 22 15,-21-22-15,0 22 0,0 0 0,0-22 16,-1 22-16,1-22 0,0 1 0,0-1 15,0 1-15,0-22 16,-1 1-16,22-1 0,0-21 0,-21 0 16,21 0-16,-21 1 0,21-44 31,0 1-15,0 0-16,0 0 0,0 0 0,0 0 15,21-1-15,0-20 0,-21 0 0,22 21 16,-1-22-16,-21-20 0,21 20 15,-21-20-15,21-1 0,-21 1 0</inkml:trace>
  <inkml:trace contextRef="#ctx0" brushRef="#br0" timeOffset="16921.02">8255 8827 0,'0'0'0,"0"-22"0,0 1 15,0-21-15,0 21 0,0 0 0,0-1 16,0 1-16,0 0 0,21 0 15,-21 0-15,21 0 0,0-1 16,1 1-16,-1 21 0,0-21 0,0 21 16,0 0-16,0 0 0,22 0 15,-22 0-15,0 21 0,0 0 0,0 1 16,1-1-16,-22 0 0,0 21 0,0 1 16,0-22-16,0 21 0,0 0 15,-22 1-15,1-22 0,0 21 16,0-21-16,-21 22 0,20-22 0,1 0 15,0-21-15,0 21 0,0-21 16,0 0-16,21-21 47,21 0-47,0 0 0,0 0 16,0-1-16,0 1 0</inkml:trace>
  <inkml:trace contextRef="#ctx0" brushRef="#br0" timeOffset="17641.02">8869 8594 0,'0'0'0,"21"0"0,-21-21 15,0 42 17,0 0-32,0 0 0,0 0 15,0 0-15,0 1 0,0 20 0,0-21 16,0 21-16,0-20 0,0 20 15,0-21-15,0 0 0,0 0 0,0 22 16,0-22-16,0 0 0,21-21 16,0 0-16,0 0 15,1 0-15,-1 0 0,0 0 16,0 0-16,0-21 0,0 0 0,22 0 16,-22-1-16,0 1 0,0-21 15,0 21-15,1-22 0,-1 1 0,0 21 16,0-21-16,0 20 0,0 1 0,-21 0 15,22 0-15,-1 21 16,-21 21 0,0 0-16,0 0 15,0 1-15,0-1 0,0 21 16,0-21-16,0 0 0,0 22 0,0-22 16,0 0-16,0 0 0,0 0 15,0 1-15,21-1 0,0-21 16,0 0-16,0 0 15,1 0-15,-1 0 0,0 0 0,-21-21 16,21-1-16,0 1 0,0 0 16,1 0-16,-1-21 0,-21-1 0,21 22 15,0-21-15,0-1 0,0 1 16,-21-21-16,0 20 0,22 1 0,-1 0 16,-21-1-16,0 1 0,0 0 0,0 20 15,0-20-15,0 21 0,0 0 16,0 42-1,0 0 1,0 21-16,0-20 0,0 20 16,0 0-16,-21 1 0,21-22 0,0 21 15,-22 0-15,22 1 0,0-1 0,0 0 16,0 1-16,0-1 0,0-21 16,0 22-16,0-22 0,0 0 0,0 0 15,0 0-15,0 0 0,0 1 0,22-22 16,-1 0-16,0 0 15,0 0-15,0 0 0,0-22 16,-21 1-16,22 0 0,-1 0 16,-21 0-16,21 0 0,-21-1 15,21-20-15,-21 21 0</inkml:trace>
  <inkml:trace contextRef="#ctx0" brushRef="#br0" timeOffset="17866.23">9631 8551 0,'0'0'16,"-21"0"-16,21 22 0,-22-22 15,44 0 17,-1 0-32,0 0 0,0 0 15,0 0-15,0 0 16,1 0-16,20 0 0,-21 0 0,0 0 15,22 0-15,-22 0 0,0 0 0,0-22 16,0 22-16,0 0 0</inkml:trace>
  <inkml:trace contextRef="#ctx0" brushRef="#br0" timeOffset="18248.74">11070 8255 0,'-42'-21'16,"21"21"-16,-1 0 0,1 21 15,21 0-15,0 22 16,0-22-16,-21 0 0,21 21 0,0-21 16,0 22-16,0-22 0,0 21 15,0-21-15,0 22 0,-21-1 0,21-21 16,0 0-16,0 22 0,0-22 16,0 0-16,0 21 0,0-20 15,0-1 1,0-42-1,0-1 1,21 1-16,0 21 0,0-21 0,1 0 16,-22-21-16,21 20 0</inkml:trace>
  <inkml:trace contextRef="#ctx0" brushRef="#br0" timeOffset="18839.99">11007 8319 0,'-22'0'16,"44"0"-16,-44-22 0,22 1 15,0 0-15,0 0 16,22 0-16,-1 0 16,0 21-16,0 0 0,21 0 15,-20-22-15,20 1 0,0 21 0,1 0 16,-1 0-16,-21 0 0,21 0 16,-20 0-16,20 21 0,-21 1 0,0-1 15,0 0-15,-21 21 0,0-21 0,0 1 16,0-1-16,-21 21 0,0-21 15,0 0-15,-21-21 0,20 22 16,-20-1-16,0 0 0,-1-21 0,22 0 16,-21 21-16,0-21 0,20 0 15,1 0-15,0 0 0,0 0 0,63 0 47,-21 0-47,1 0 0,-1 0 16,21 0-16,0 0 0,-20 0 0,20 0 15,0 0-15,-21 0 0,22 0 16,-22 0-16,21 0 0,-21 0 0,22 0 16,-22 0-16,0 21 0,0-21 0,0 21 15,1-21-15,-1 22 16,-21-1-16,21 0 0,-21 0 16,0 0-16,0 0 0,0 1 15,0-1-15,-21 0 16,-22 0-16,22 0 0,0-21 15,-21 21-15,-1 1 0,1-22 0,0 21 16,-1-21-16,1 0 0,-21 0 16,20 21-16,1-21 0,0 0 0,-1 0 15,22 0-15,-21 0 0,21 0 0,-22 0 16,22 0-16,0 0 0,0 0 16,0 0-16,-1 0 0,1 0 15,0 0-15,0 0 16,0-21-16,21 0 15,-21 21-15</inkml:trace>
  <inkml:trace contextRef="#ctx0" brushRef="#br0" timeOffset="20288.72">3535 5779 0,'0'-22'16,"-21"22"78,21 22-79,-22-1-15,22 0 0,0 21 16,0-21-16,0 22 0,0-22 0,0 21 16,0 1-16,0-1 0,0 0 15,-21 1-15,21-22 0,0 42 0,0-20 16,0-1-16,0 21 0,0-20 16,0 20-16,0 1 0,0-1 15,0-20-15,0 20 0,0 1 0,0-22 16,21 21-16,-21 1 0,0-1 15,0 1-15,0-1 0,0 1 0,0-1 16,0 1-16,0-1 0,0 1 16,0-1-16,0-20 0,0 20 0,0-20 15,0 20-15,0-21 0,0 22 0,0-22 16,0 22-16,0-22 0,0 0 16,0 22-16,0-22 0,0 22 0,0-22 15,0 0-15,0 22 0,0-22 0,0 22 16,0-22-16,0 0 0,0 22 15,0-1-15,0-20 0,0 20 16,0 1-16,0-1 0,0 1 16,-21-22-16,21 22 0,0-1 0,0-21 15,-21 22-15,21-22 0,0 22 0,0-22 16,0 0-16,0 22 0,0-22 16,-21 22-16,21-22 0,-21 0 0,21 22 15,0-22-15,0 1 0,0-1 0,0 0 16,0 1-16,-21-1 0,21-21 15,0 21-15,0-20 0,0 20 0,0-21 16,-22 0-16,22 22 0,0-22 0,0 0 16,0 21-16,0-21 0,0 1 15,0-1-15,0 21 0,0-21 16,0 0-16,0 1 0,0-1 0,0 21 16,-21-21-16,21 0 0,0 1 15,0-1-15,-21 0 0,21 0 16,0 0-16,0 0 0,0 1 15,0-1-15,0 0 16,0-42 31,0 0-31</inkml:trace>
  <inkml:trace contextRef="#ctx0" brushRef="#br0" timeOffset="21316.17">3387 10605 0,'0'21'16,"0"0"-1,-22 0-15,22 0 16,-21-21-16,21 21 0,0 1 0,0-1 16,-21 0-16,21 0 0,-21 21 15,21-20-15,0 20 0,-21-21 0,21 21 16,0-20-16,0 20 0,-21 0 15,21-21-15,-22 22 0,22-1 16,0 0-16,0-20 0,0 20 0,0-21 16,-21 0-16,21 0 0,0 1 15,0-1-15,21-42 47,1-1-31,-1 22-16,0-21 0,0 21 15,0 0-15,0 0 0,1 0 16,-1 0-16,21 0 0,-21 0 16,22 0-16,-1 0 0,0 0 0,1 0 15,-1 21-15,0-21 0,22 0 16,-22 0-16,22 22 0,-22-22 16,0 0-16,22 0 0,-22 21 0,22-21 15,-22 0-15,0 0 0,22 0 0,-22 21 16,0-21-16,1 0 0,-1 0 15,-21 0-15,22 0 0,-22 0 0,0 0 16,0 0-16,0 0 16,-21-21 15,-21 0 0,21-1-31,-21 1 0,0 0 16</inkml:trace>
  <inkml:trace contextRef="#ctx0" brushRef="#br0" timeOffset="21668.57">4339 11134 0,'0'0'0,"-21"0"32,21 21-17,0 0-15,21 0 16,0-21-16,0 21 0,1-21 0,20 22 15,-21-22-15,0 21 0,22-21 16,-1 21-16,-21-21 0,21 21 16,1-21-16,-22 0 0,0 21 0,0-21 15,0 21-15,1-21 0,-1 22 0,-21-1 16,0 0 0,0 0-16,-21 0 0,-1 0 15,1 1-15,0-1 0,-21 0 0,21 0 16,-22 0-16,1 0 0,0 1 15,20-1-15,-20 21 0,0-21 0,-1 0 16,22 1-16,0-22 0,-21 21 0,21 0 16,-1-21-1,1 21-15,21-42 16,0 0 0,21 0-16</inkml:trace>
  <inkml:trace contextRef="#ctx0" brushRef="#br0" timeOffset="22691.96">5694 11367 0,'21'-43'15,"-21"22"1,0 0-16,21 21 16,-21-21-16,21 0 0,-21-1 15,0 1-15,0 0 0,21 0 16,-21 0-16,0 0 0,0-1 16,0 1-16,0 0 0,-21 0 15,0 0-15,0 21 0,0-21 0,0 21 16,-1 0-16,1 0 0,-21 0 0,21 0 15,0 0-15,-22 21 0,22 0 16,-21 0-16,21 0 0,-1 0 0,-20 22 16,21-1-16,0 0 0,0 1 0,-1-1 15,22 0-15,0 1 0,0-1 16,0 0-16,0-20 0,0-1 16,0 21-16,22-21 0,-1 0 15,0-21-15,21 0 0,-21 0 16,1 0-16,20 0 0,-21 0 0,21 0 15,1-21-15,-22 0 0,21 0 0,1 0 16,-22 0-16,21-1 0,-21-20 16,22 0-16,-22-1 0,21 1 0,-21 0 15,0-1-15,1-20 0,-1 21 16,0-1-16,0-20 0,-21 20 0,0 1 16,21 0-16,-21-1 0,21 22 0,-21-21 15,0 21-15,0 0 16,0-1-16,0 44 31,0 20-31,-21-21 0,0 21 16,21 1-16,-21-22 0,21 21 0,0 1 15,-21 20-15,0-21 0,21 1 0,-22-1 16,22 0-16,0 1 0,0-1 16,0 0-16,0 1 0,0-22 0,0 0 15,0 0-15,0 0 0,22-21 16,-1 22-16,0-22 0,0 0 15,21 0-15,-20 0 0,-1-22 0,0 1 16,21 21-16,-21-21 0,1-21 16,-1 21-16,21-1 0,-21 1 15,0-21-15,-21 21 0,22 0 0,-1-1 16,-21 1-16,21 0 0,-21 42 31,0 0-15,0 1-16,0-1 0,0 0 15,0 0-15,0 0 0,0 0 0,0 1 16,0-1-16,-21 0 0,21 0 0,0 0 16,0 0-16,0 1 15,0-44 32,0 1-47,0 0 0,21 0 0,-21 0 16</inkml:trace>
  <inkml:trace contextRef="#ctx0" brushRef="#br0" timeOffset="22996.73">6477 10859 0,'0'0'16,"-21"0"0,0 0-16,-1 0 15,1 0-15,42 0 47,1 0-47,-1 0 16,-21-22-1,-21 22 17,-1 0-17,22 22-15,-21-1 0,0 0 16,21 0-16,0 0 15,0 0 1,21-21-16,0 22 0,1-22 16,-1 0-16,0 0 0</inkml:trace>
  <inkml:trace contextRef="#ctx0" brushRef="#br0" timeOffset="23308.58">6816 11028 0,'0'0'0,"-22"0"16,1 0-16,0 0 16,21-21-16,-21 21 0,21 21 31,21-21-15,0 21-16,0 0 0,1 0 15,-22 1-15,21-1 0,0 21 0,0-21 16,0 0-16,-21 1 0,0 20 0,21-21 15,-21 0-15,0 0 0,0 1 16,0-1-16,0 0 0,0 0 16,0-42 31,0 0-47,0 0 15,22-1-15</inkml:trace>
  <inkml:trace contextRef="#ctx0" brushRef="#br0" timeOffset="23524.29">7366 10943 0,'0'0'0,"-42"0"32,20 21-32,1 1 0,0-1 15,0 0-15,-21 0 0,20 0 0,-20 22 16,0-22-16,21 21 0,-22 0 0,1-20 15,21 20-15,0-21 16,-1 0-16,1 0 0,0 1 0,21-1 16,-21-21-16,21 21 0</inkml:trace>
  <inkml:trace contextRef="#ctx0" brushRef="#br0" timeOffset="24468.94">6265 11917 0,'0'0'15,"-21"0"1,21 21 0,0 0-16,0 0 0,0 22 15,-21-1-15,21 0 0,0 1 16,0 20-16,0-20 0,0 20 0,-21-21 15,21 22-15,0-22 0,0 22 16,0-22-16,0 22 0,0-22 16,0 21-16,-21-20 0,21-1 0,0 0 15,-22 1-15,22-1 0,0-21 0,0 0 16,0 1-16,0-1 0,0 0 16,22-21-1,-1 0-15,0 0 16,0 0-16,21 0 0,1 0 0,-1 0 15,0 0-15,22 0 0,-1 0 0,1 0 16,21-21-16,20 21 0,-20-21 16,0 21-16,21 0 0,-22 0 0,1-22 15,-22 22-15,22 0 0,-21 0 0,-22 0 16,21-21-16,-20 21 16,-1 0-16,-21 0 0,22-21 0,-43 0 15,0 0 1,-22 21-16,1-21 15,0 21-15,-21-22 0,21 22 0,-22 0 16,22-21-16,-21 21 0,21 0 0,-1-21 16,1 21-16,0 0 0,0 0 15,21-21-15,-21 21 16,42 0 0,0 0-1,0 0-15,0 0 0,1 0 0,-1 0 0,21 0 16,-21 0-16,0 21 15,1-21-15,-1 21 0,0 0 0,-21 1 16,21-22-16,-21 21 0,0 0 0,0 0 16,-21 0-16,0 22 0,0-22 15,-1 0-15,1 0 0,0 0 0,-21 0 16,21 1-16,-22-1 0,22-21 0,0 21 16,0 0-16,-22-21 0,22 0 15,21 21-15,-21-21 0,0 0 16,21-21-16,0 0 15,21 0-15</inkml:trace>
  <inkml:trace contextRef="#ctx0" brushRef="#br0" timeOffset="24949.01">8022 12594 0,'0'0'16,"0"-21"0,0 42-1,0 0 1,0 1-16,0 20 0,0-21 15,0 0-15,0 0 0,0 22 16,0-22-16,-21 0 0,21 0 0,0 0 16,-21 1-16,21-1 0,0 0 15,0 0-15,0-42 47,0 0-47,0 0 0,-21-1 0,21 1 16,0 0-16</inkml:trace>
  <inkml:trace contextRef="#ctx0" brushRef="#br0" timeOffset="25128.97">7980 12383 0,'0'0'0,"0"-43"32,-21 43-1,21 21-16,0 1 1,0-1-16,21 0 16,0 0-16</inkml:trace>
  <inkml:trace contextRef="#ctx0" brushRef="#br0" timeOffset="25612.56">8297 12510 0,'0'0'0,"0"21"16,-21-21-16,21 21 16,0 0-16,-21 0 0,21 0 15,0 1-15,0-1 0,0 0 16,0 0-16,0 0 0,0 22 0,0-22 16,0 0-16,0 0 0,0 0 0,0 22 15,0-22-15,0 0 0,0 0 16,0 0-16,0 0 15,0-42 17,0 0-32,0 0 15,-21 0-15,21 0 0,0-1 0,0 1 16,0-21-16,0 21 0,0-22 16,21 1-16,0 21 0,0 0 0,0-22 15,1 22-15,20 0 0,-21 0 16,21 0-16,1 21 0,-22 0 15,21 0-15,1 0 0,-1 0 0,-21 21 0,21 0 16,-20 0-16,-1 0 16,0 1-16,-21 20 0,0-21 0,0 21 15,0-20-15,0 20 0,0-21 0,0 0 16,0 0-16,-21 1 0,0-1 16,-1 0-16,22 0 0,-21-21 15,0 0-15,21-21 31,0 0-31,0 0 16,21-1-16,0 1 0,1 0 16</inkml:trace>
  <inkml:trace contextRef="#ctx0" brushRef="#br0" timeOffset="25957.41">9038 12552 0,'0'0'0,"0"-21"0,0 0 31,-21 21-31,0 21 32,21 0-32,0 0 0,0 0 0,0 22 15,0-1-15,0-21 0,0 43 16,0-22-16,0 21 0,0-20 0,0 20 16,0 1-16,0-1 0,0 1 0,0 20 15,0-20-15,0 21 16,0-1-16,-21 1 0,21 0 0,0-22 15,0 22-15,-22-22 0,1 1 0,0-22 16,21 0-16,-21 1 0,0-1 16,0 0-16,-1-20 0,1-1 0,21 0 15,-21-21-15,0 0 0,21-21 32,0 0-32,21-22 15,0 22-15,0-21 0,1-1 0,-1 1 16,0 0-16,21-22 0,-21 22 15</inkml:trace>
  <inkml:trace contextRef="#ctx0" brushRef="#br0" timeOffset="26328.05">9102 12679 0,'0'0'15,"0"-21"-15,-22 0 0,22-1 0,-21 1 0,21 0 16,0 0-16,0 0 0,0 0 15,0-1-15,21 1 0,1 0 16,-1 21-16,0-21 0,21 0 16,-21 21-16,22 0 0,-1 0 15,0 0-15,-20 0 0,20 0 0,-21 21 16,21 0-16,-20 0 0,-1 0 16,0 1-16,-21-1 0,0 21 0,0-21 15,0 22-15,-21-22 0,0 0 0,-1 21 16,-20-21-16,21 1 0,-21-1 15,20 0-15,-20-21 0,0 21 0,-1-21 16,22 0-16,0 0 0,-21 0 0,21 0 16,-1 0-16,1 0 15,21-21 1,0 0-16,21 21 16,1-21-16,-1 21 0,0-22 15,0 22-15,21-21 0,-20 21 16,20-21-16,-21 0 0</inkml:trace>
  <inkml:trace contextRef="#ctx0" brushRef="#br0" timeOffset="27085.03">9673 12425 0,'0'0'16,"0"-21"-16,21 21 0,-21 21 47,0 0-47,0 0 0,0 0 15,0 1-15,-21-1 0,21 0 16,0 0-16,0 0 0,0 0 0,0 22 16,0-22-16,0 0 0,0 0 0,0 0 15,0 1-15,21-22 16,0 0-16,1 0 16,-1 0-16,0 0 0,0-22 15,0 1-15,0 0 0,1 21 16,-22-21-16,21 0 0,0-22 0,0 22 15,0 0-15,-21 0 0,21 0 0,1 0 16,-22-22-16,0 22 0,21 0 16,-21 0-16,0 42 47,0 0-47,0 0 0,-21 0 15,21 1-15,0 20 0,0-21 16,0 0-16,0 0 0,0 1 0,0-1 15,0 0-15,0 0 0,0 0 0,21 0 16,0 1-16,0-22 0,0 0 16,0 0-16,1 0 0,-1 0 0,0 0 15,0 0-15,21-22 0,-20 1 0,-1 21 16,0-21-16,0-21 0,0 21 16,0-1-16,1-20 0,-1 0 15,0-1-15,-21 1 0,21 0 0,0-22 16,0 1-16,-21-1 0,0 22 15,22-22-15,-22 1 0,0 21 0,0-1 16,0 1-16,0 0 0,0 20 16,0 1-16,0 0 0,0 42 31,0 0-31,-22 22 16,22-1-16,0 0 0,0 1 0,0 20 15,0-20-15,0 20 0,-21-21 0,21 1 16,-21-1-16,21 22 0,0-43 15,0 21-15,0 0 0,0-20 16,0 20-16,0-21 0,0 0 0,0 0 16,0 1-16,21-22 15,0 0-15,1 0 16,-1 0-16,-21-22 16,21 22-16,0-21 0,0 21 0,-21-21 15,21 0-15,1 0 0,-22 0 16,0-1-16,0 1 0,0 0 15</inkml:trace>
  <inkml:trace contextRef="#ctx0" brushRef="#br0" timeOffset="27292.9">10266 12277 0,'0'0'0,"21"0"46,0 0-30,0 0-16,0 0 0,1 0 16,-1 0-16,0 0 0,0-21 15,0 21-15,0-22 0,1 22 0,-1-21 16,0 0-16,0 21 0,0-21 16</inkml:trace>
  <inkml:trace contextRef="#ctx0" brushRef="#br0" timeOffset="27728.09">11917 12023 0,'0'-21'0,"0"42"0,0-64 0,0 22 15,0 0-15,-21 21 0,21-21 16,0 0-16,-22 0 0,1 21 0,0-22 16,0 22-16,0 0 0,0 0 15,-1 0-15,-20 0 0,21 22 16,0-1-16,-22 0 0,22 21 0,-21 1 16,21-1-16,-22 0 0,22 1 0,0-1 15,-21 0-15,42 1 0,-21-1 16,21 0-16,0-21 0,0 22 0,0-22 15,0 0-15,21 0 0,0 0 16,0 1-16,21-1 0,-20-21 16,20 21-16,0-21 0,1 0 0,-1 0 0,0 0 15,22 0-15,-22 0 0,0 0 16,1 0-16,-1 0 0,0-21 16,-20 21-16,-1-21 0,0 21 0,0-22 15,0 22-15,0-21 16,-21 0-1,-21 21 1,0 0-16</inkml:trace>
  <inkml:trace contextRef="#ctx0" brushRef="#br0" timeOffset="28972.96">6202 13166 0,'0'-21'31,"-21"42"-16,21 0-15,0 0 16,0 21-16,0 1 0,0-1 0,0 0 16,0 1-16,0 20 0,0 1 15,0-1-15,0 1 0,0-1 0,0 1 16,0-1-16,0 1 0,-22-1 0,1 22 16,0-22-16,21 1 0,0 21 15,-21-22-15,0 1 0,21-1 0,-21 1 16,21-22-16,0 21 0,0-20 0,0-22 15,0 21-15,0-21 16,0 1-16,0-1 0,21-21 16,0 0-1,21 0-15,-21 0 16,1 0-16,20 0 0,0 0 0,1 0 16,-1-21-16,21 21 0,1 0 15,21 0-15,-1 0 0,1 0 0,0 0 16,-1 0-16,22 0 0,-21 0 0,-1 0 15,-20 0-15,21 0 0,-22 0 16,1 0-16,-22 0 0,21 0 0,-20 0 16,-1 0-16,-21 0 0,22 0 0,-22 0 15,0 0-15,0-22 16,-21 1 0,0 0-16,0 0 0,-21 0 15,0 0-15,0 21 16,-1-22-16,1 1 0,0 21 0,0-21 15,-21 21-15,20 0 0,1 0 0,-21 0 16,21 0-16,0 0 0,-1 0 16,1 0-16,0 0 0,42 21 31,0-21-15,1 0-16,20 21 0,-21-21 15,21 0-15,-20 22 0,20-22 0,0 21 16,-21-21-16,1 21 0,-1 0 15,0-21-15,-21 21 0,0 0 16,0 1-16,-21-1 0,0 0 16,-1 0-16,1 0 0,-21 0 15,0 1-15,20-1 0,-20-21 0,0 21 16,21 0-16,-22 0 0,22 0 0,0-21 16,0 22-16,0-22 0,-1 0 15,44-22 16,-1 1-31,0 0 16</inkml:trace>
  <inkml:trace contextRef="#ctx0" brushRef="#br0" timeOffset="29429.04">8149 14478 0,'0'0'0,"0"21"32,0 0-17,-21 1-15,21-1 16,0 21-16,0-21 0,-21 0 0,21 22 15,0-22-15,0 0 0,0 0 0,0 0 16,0 1-16,0-1 0,0 0 16,0-42 31,0 0-47,0-1 0,0 1 15</inkml:trace>
  <inkml:trace contextRef="#ctx0" brushRef="#br0" timeOffset="29620.67">8149 14309 0,'0'0'0,"0"-21"0,0-22 15,0 22 1,0 42 31,0 0-32,0 1-15,0-1 0,21 0 16,0 0-16,-21 0 0,22 0 16</inkml:trace>
  <inkml:trace contextRef="#ctx0" brushRef="#br0" timeOffset="30112.25">8572 14499 0,'-21'0'31,"-21"0"-31,21 0 16,21 21-16,-21 1 0,21-1 15,0 0-15,0 0 16,0 21-16,0-20 0,0-1 16,0 0-16,0 0 0,0 0 0,0 0 15,0 1-15,0-1 16,0 0-16,0 0 15,0-42 17,0 0-32,0 0 0,0-1 15,0 1-15,0 0 0,0 0 0,0-21 16,21 20-16,0-20 0,0 21 0,0-21 16,0-1-16,1 22 0,20 0 15,0 0-15,1 0 0,-1-1 0,0 22 16,-21 0-16,22 22 0,-1-1 15,-21 0-15,0 0 0,1 0 16,-1 22-16,-21-22 0,0 21 0,0 0 16,0-20-16,0 20 0,0-21 15,-21 0-15,-1 0 0,1 1 0,21-1 16,-21 0-16,0 0 0,0-21 0,0 0 31,21-21-15,21 21-16,0-21 15,0 0-15,0-1 0,0 1 16,1 0-16,-1 0 0,0 0 0</inkml:trace>
  <inkml:trace contextRef="#ctx0" brushRef="#br0" timeOffset="30433">9207 14478 0,'0'0'0,"22"0"16,-22-21-16,0 0 0,0 0 15,0 42 16,0 0-31,0 0 0,0 0 16,0 22-16,0-1 0,0-21 0,0 21 16,0 1-16,0-1 0,-22 22 0,22-22 15,0 21-15,0 1 0,0-1 16,-21 1-16,21 21 0,0-1 0,0 1 16,0 0-16,0-22 0,-21 22 15,21-1-15,0 1 0,-21-21 16,0-1-16,0 22 0,21-43 0,-22 22 15,1-22-15,21 0 0,-21 1 0,21-22 16,-21 0-16,21 0 0,-21-21 16,21-21-16,0 0 15,0 0-15,0-22 0,21 1 0,0 0 16,0-1-16,0 1 0,1 0 16,20-22-16,-21 22 0,0-22 0,0 22 15,1-22-15</inkml:trace>
  <inkml:trace contextRef="#ctx0" brushRef="#br0" timeOffset="30784.93">9356 14732 0,'0'0'0,"0"-42"15,-22-106 1,22 105-16,0 22 16,0 0-16,0 0 0,0 0 0,0-1 15,22 1-15,-1 0 0,0 0 16,0 21-16,21 0 0,-20 0 0,20 0 15,0 0-15,-21 0 0,22 0 16,-22 42-16,21-21 0,-21 22 0,-21-22 16,0 21-16,0 1 0,0-1 0,0 0 15,-21-21-15,-21 22 16,21-22-16,-22 21 0,1-21 0,0 1 16,-1-22-16,22 21 0,-21 0 0,0-21 15,20 0-15,-20 0 0,21 0 16,0 0-16,0 0 0,-1 0 0,22-21 31,22 21-31,-1-21 0,0 21 16,0-22-16,21 22 0,-20-21 0,20 21 15,-21-21-15,21 0 0,1 21 0,-22-21 16,21 0-16,1-1 0</inkml:trace>
  <inkml:trace contextRef="#ctx0" brushRef="#br0" timeOffset="31493.05">9991 14309 0,'0'0'0,"21"-21"0,-21-1 16,0 44 15,-21-1-31,-1 0 0,22 0 0,-21 0 16,21 22-16,-21-22 0,21 21 16,-21-21-16,21 22 0,0-22 0,0 0 15,0 0-15,0 0 0,0 0 0,21 1 16,0-1-16,0-21 0,1 0 15,-1 0-15,0 0 16,0 0-16,0 0 0,0 0 0,1-21 16,-1 21-16,0-22 0,0 1 15,0 0-15,0 0 0,1-21 0,-22 20 16,21 1-16,0 0 0,-21-21 16,21 21-16,-21-1 0,21 1 15,-21 42 16,0 1-31,0-1 0,0 0 16,0 0-16,0 0 0,0 0 16,0 22-16,0-22 0,0 0 0,0 0 15,0 0-15,0 1 0,0-1 16,21-21-16,1 0 0,-22 21 16,21-21-16,0 0 0,0 0 0,0 0 15,0-21-15,1 0 0,-1-1 16,21 1-16,-21 0 0,0 0 15,1-21-15,-1-1 0,0 1 0,0 0 16,-21-1-16,21 1 0,0 0 16,-21-22-16,0 22 0,22-1 0,-22 1 15,21 0-15,-21 21 0,0-22 0,0 22 16,0 0-16,0 0 0,0 0 16,-21 42-1,21 0 1,-22 0-16,22 0 0,0 22 15,0-22-15,0 21 0,0 0 0,0 1 16,0-1-16,0 0 0,0 1 0,0 20 16,0-20-16,0-1 0,0-21 15,0 21-15,0-20 0,0-1 0,22 0 16,-1 0-16,0 0 0,0-21 0,0 0 16,0 0-16,22 0 0,-22 0 15,0 0-15,21-21 0,-20 21 0,-1-21 16,0 0-16,21 0 0,-21 21 15,-21-22-15,22 1 0,-22 0 16,21-21-16,-21 21 0,0-1 0,0 1 16,0 0-16</inkml:trace>
  <inkml:trace contextRef="#ctx0" brushRef="#br0" timeOffset="31709.03">10477 14161 0,'0'0'0,"-21"0"0,0 0 31,42 0-31,0 0 16,1 0-16,-1 0 0,0 0 0,21 0 15,1 0-15,-1 0 16,0 0-16,1 0 0,-22 0 0,21-22 16,0 22-16,-20 0 0,-1 0 0,0 0 15,0-21-15,0 21 0,0 0 16,1 0-16,-1 0 0,0 0 15</inkml:trace>
  <inkml:trace contextRef="#ctx0" brushRef="#br0" timeOffset="32036.84">11747 13907 0,'0'0'0,"0"-22"0,0 1 0,22 21 0,-22-21 16,0 0 0,0 42-1,0 0-15,0 0 0,0 1 16,0 20-16,-22-21 0,22 21 0,0 1 16,0-1-16,0-21 0,0 22 0,0-1 15,0 0-15,0-21 0,0 22 16,0-1-16,-21-21 0,21 0 15,0 22-15,0-22 0,0 0 0,0 0 16,21-42 15,1 0-31,-22 0 16,0 0-16,21-1 0,0 1 16</inkml:trace>
  <inkml:trace contextRef="#ctx0" brushRef="#br0" timeOffset="32420.46">11769 13822 0,'0'0'0,"-22"0"0,1 0 0,21-21 0,-21 21 15,21-21-15,0-1 16,0 1 0,21 21-16,0 0 0,1-21 15,-1 21-15,21 0 0,0 0 16,1 0-16,-1 0 0,22 21 0,-1 0 15,-21 1-15,22-1 0,-22 21 0,22-21 16,-22 22-16,0-22 16,-20 21-16,20 0 0,-21 1 0,-21-22 15,0 21-15,0-21 0,-21 22 0,-21-22 16,20 21-16,-41-21 0,21 1 0,-22-1 16,-21 0-16,22 0 0,-85 21 15,84-42-15,1 22 16,20-22-16,1 0 0,0 21 0,-1-21 15,1 0-15,21 0 0,0 21 0,0-21 16,42 0 15,0 0-31,0 0 16,0 0-16,0 0 16</inkml:trace>
  <inkml:trace contextRef="#ctx0" brushRef="#br1" timeOffset="39125.04">4254 889 0,'0'0'0,"-21"0"0,0-21 0,21 0 16,-21 21-16,0 0 15,21-21 1,21 21 15,0 0-31,0 0 0,0-22 16,22 22-16,-1-21 0,0 21 0,22 0 16,-22 0-16,1 0 0,-1 0 15,0-21-15,-21 21 0,1 0 0,-1 0 16,-42 0-1,-1 0 1,-20 0-16,21 0 0,-21 0 16,20 0-16,-20 21 0</inkml:trace>
  <inkml:trace contextRef="#ctx0" brushRef="#br1" timeOffset="39504.9">4191 804 0,'-21'0'16,"21"22"0,-21-22-1,21 21-15,0 0 0,0 0 16,0 0-16,0 0 0,-22 1 16,22-1-16,-21 0 0,21 21 15,0-21-15,0 1 0,0 20 0,-21-21 16,21 21-16,-21-20 0,21 20 15,0-21-15,0 21 0,-21-20 16,21 20-16,0-21 0,0 0 0,0 22 16,0-22-16,0 0 0,0 21 15,0-21-15,0 1 0,0-1 0,0 0 16,0 0-16,21 0 0,-21 0 16,21-21-16,0 0 0,-21 22 15,21-22-15,1 0 0,-1 0 16,0 0-16,0 0 0,-21-22 15,21 22-15,0-21 0,1 21 16,-22-21-16,21 0 0,0 0 16,0 0-16,0-1 0,0 1 15</inkml:trace>
  <inkml:trace contextRef="#ctx0" brushRef="#br1" timeOffset="39825.03">4762 1101 0,'0'0'0,"0"-21"0,0 42 31,-21 0-31,21 0 16,0 0-16,0 0 0,0 22 15,0-22-15,-21 0 0,21 0 0,0 22 16,0-22-16,0 0 0,-21 0 15,21 0-15,0 0 0,0 1 0,0-1 16,0 0-16,0 0 0,0 0 16,-21 0-16,21 1 15,0-44 32,21 1-31,0 0-16,0 0 0</inkml:trace>
  <inkml:trace contextRef="#ctx0" brushRef="#br1" timeOffset="40424.17">5165 826 0,'-22'-22'16,"44"22"31,-1 0-47,0 0 0,0 0 0,21 0 16,-20 0-16,20 0 0,-21 0 15,21 0-15,-20 0 0,20 0 16,-21 0-16,0 0 0,0-21 0,1 21 15,-1 0-15,0 0 0,0 0 16,-21 21-16,0 1 16,0-1-16,0 0 15,0 0-15,0 0 16,0 0-16,0 22 0,0-22 16,0 0-16,0 0 0,0 22 0,0-22 15,0 0-15,0 0 0,-21 21 16,21-20-16,0-1 0,0 21 0,0-21 15,-21 0-15,21 22 0,0-22 16,0 0-16,0 0 0,0 22 0,0-22 16,0 0-16,0 0 0,0 0 15,0 0-15,0 1 0,0-1 0,0 0 16,0 0-16,-21 0 0,21 0 16,-22-21-16,1 22 0,0-22 15,0 21-15,0-21 0,0 0 16,-1 0-16,1 0 0,0 21 0,0-21 15,0 0-15,0 0 0,-1 0 16,-20 0-16,21 0 0,0 0 16,0 0-16,-1 0 15,22-21 1</inkml:trace>
  <inkml:trace contextRef="#ctx0" brushRef="#br1" timeOffset="41117.05">6138 2773 0,'0'0'0,"-21"0"15,42 0 17,0 0-32,1 0 15,-1 0-15,0 0 0,0 0 16,0 0-16,0 0 0,1 0 0,-1 0 16,0 0-16,0 0 15,-42 0 16,0 0-31,0 0 0,-1 0 16,1 0-16,0 0 0,0 0 16</inkml:trace>
  <inkml:trace contextRef="#ctx0" brushRef="#br1" timeOffset="41485.04">6075 2773 0,'-21'0'15,"-1"0"16,1 21-15,21 0-16,-21-21 16,21 21-16,0 1 0,-21-1 0,21 0 15,-21 0-15,21 0 0,-21 22 16,21-22-16,-22 21 0,22 0 0,0-20 16,0 20-16,-21 0 0,21 22 15,-21-22-15,21 0 0,-21 1 16,21-1-16,0 0 0,0 1 0,-21-22 15,21 21-15,0-21 0,0 22 16,0-22-16,0 0 0,0 0 0,0 0 16,21 1-16,0-22 0,0 21 15,0-21-15,1 0 0,-1 0 0,0 0 16,21 0-16,-21 0 0,22 0 16,-22 0-16,21 0 0,-21 0 0,1-21 15,20 21-15,-21-22 0,0 22 0,0-21 16,1 0-16,-1 21 0,-21-21 15,21 0-15,-21 0 0,21-1 16,-21 1-16,21 0 0</inkml:trace>
  <inkml:trace contextRef="#ctx0" brushRef="#br1" timeOffset="41767.99">6562 3069 0,'0'0'0,"0"-21"16,0 42 15,0 0-31,0 1 16,0-1-16,0 21 16,0-21-16,0 22 0,0-1 0,0-21 15,0 21-15,0 1 0,-22-22 16,1 21-16,21-21 0,0 1 0,0-1 15,-21 0-15,21 0 0,0 0 16,21-21 0,0 0-1,1-21-15,-1 0 0,0 0 0</inkml:trace>
  <inkml:trace contextRef="#ctx0" brushRef="#br1" timeOffset="42356.01">7006 2836 0,'0'0'0,"-21"0"0,42 0 31,21 0-16,-20 0-15,-1 0 16,21 0-16,-21 0 0,22 0 0,-22 0 16,21 0-16,-21 0 0,0 0 15,1 0-15,-1 0 0,21 0 16,-21 0-16,0 0 16,-21 22 30,0-1-46,-21 0 0,21 0 16,-21 0-16,21 0 0,0 1 16,0-1-16,-21 21 0,21-21 15,0 0-15,0 22 0,0-22 16,0 21-16,0 1 0,-21-22 16,21 21-16,0 0 0,0-20 0,0 20 15,0 0-15,0-21 0,0 22 16,0-22-16,0 0 0,0 0 0,0 0 15,0 1-15,0-1 0,0 0 0,0 0 16,0 0-16,-21-21 16,-1 21-16,1-21 0,0 0 15,0 0-15,0 0 0,0 0 16,-1 0-16,-20 0 0,21 0 0,-21 0 16,20 0-16,-20 0 0,21 0 15,0 0-15,0 0 0,-22 0 16,22 0-16,0 0 0,21 22 15,0-1 1</inkml:trace>
  <inkml:trace contextRef="#ctx0" brushRef="#br1" timeOffset="43008.31">7493 4953 0,'0'0'0,"-21"0"0,-22-21 16,43 0-1,22 21 1,-1 0-16,0 0 16,0 0-16,0 0 0,22 0 15,-22 0-15,21 0 0,-21 0 0,22 0 16,-22 0-16,0 0 0,0 0 15,-42 0 17,0 0-32,-22 0 0,22 0 0,0 0 15,-21 0-15</inkml:trace>
  <inkml:trace contextRef="#ctx0" brushRef="#br1" timeOffset="43316.5">7366 4932 0,'0'0'0,"-21"0"15,21 21-15,-21 0 0,21 0 16,0 1-16,-22-1 0,22 0 16,0 0-16,0 0 0,-21 22 15,21-22-15,0 21 0,0 0 16,0-20-16,0 20 0,0-21 16,0 21-16,-21 1 0,21-1 0,0-21 15,0 22-15,0-1 0,0 0 16,0-21-16,0 22 0,0-22 0,0 0 15,0 21-15,0-20 0,21-1 0,0 0 16,1 0-16,-1-21 16,0 0-16,0 21 0,0-21 15,0 0-15,1 0 16,20-21-16,-21 21 0,0-21 0,0 0 16,1 0-16,20-1 15,-21 1-15,0 0 0,0 0 0,1-21 16</inkml:trace>
  <inkml:trace contextRef="#ctx0" brushRef="#br1" timeOffset="43572.55">7874 5271 0,'0'0'16,"0"-22"-16,0 44 31,0-1-31,0 0 0,0 0 0,0 0 16,0 22-16,0-22 0,0 0 15,0 21-15,0-21 0,0 22 16,0-22-16,-21 21 0,21-21 0,-21 1 16,21 20-16,0-21 0,0 0 15,0 0-15,0-42 32,0-21-17,21 21-15,0 0 16,-21-22-16</inkml:trace>
  <inkml:trace contextRef="#ctx0" brushRef="#br1" timeOffset="44140.74">8297 4932 0,'0'0'0,"-21"0"31,42 21-15,0-21 0,1 0-16,-1 0 0,21 0 15,-21 0-15,22 0 0,-22 0 0,21 0 16,-21 0-16,22 0 0,-22-21 16,0 21-16,0 0 0,0 0 0,0-21 15,1 21-15,-22 21 47,0 0-47,0 0 16,-22 0-16,22 1 0,0 20 0,0 0 15,0-21-15,0 22 0,0-1 16,0 0-16,0-20 0,0 20 0,0 0 16,0-21-16,0 22 0,0-1 0,0-21 15,0 22-15,0-1 0,0-21 16,0 21-16,-21-20 0,21 20 0,0-21 15,0 21-15,-21-20 16,0-1-16,21 21 0,-21-21 0,0-21 16,-1 21-16,22 1 0,-21-22 0,0 0 15,0 21-15,0-21 0,0 0 16,-22 0-16,22 0 0,0 0 0,0 0 16,0 0-16,-1-21 0,1 21 15,0-22-15,0 22 0,0 0 0,0-21 16,21 0-16,-22 21 15,44-21 17,-1 0-32,0 21 15,0 0-15,0-21 0</inkml:trace>
  <inkml:trace contextRef="#ctx0" brushRef="#br1" timeOffset="50604.36">12467 6583 0,'21'0'47,"0"0"-47,22 0 16,-22 0-16,0 0 0,21 0 15,-20 0-15,20-21 0,0 21 0,-21 0 16,1 0-16,20 0 0,-21 0 16,0 0-16,-42 0 31,0 0-31,-21 0 16,20 0-16,1 0 0,-21 21 0,21-21 15,-22 0-15,22 0 0,-42 0 16,42 0-16,-1 0 0,1 0 15,0 0-15,0 0 16,0 0-16,0 0 16,-1 0-16,22 21 15,0 0-15,-21-21 0,21 21 16,-21 1-16,21 20 0,0-21 16,0 0-16,0 22 0,-21-22 0,21 21 15,-21 0-15,21 1 0,-21-1 0,21-21 16,-22 22-16,1 20 0,21-21 15,-21 1-15,0-1 0,21 0 0,0 1 16,0-22-16,0 21 16,0-21-16,0 22 0,0-22 0,0 0 15,21 0-15,0-21 0,0 0 16,1 0-16,20 0 0,-21 0 16,21 0-16,-20 0 0,20 0 0,-21 0 15,21 0-15,1-21 0,-22 21 16,0-21-16,0 0 0,22 0 0,-22 21 15,0-22-15,-21 1 0,21 0 16,0-21-16</inkml:trace>
  <inkml:trace contextRef="#ctx0" brushRef="#br1" timeOffset="50857.22">12954 6922 0,'0'-22'0,"0"44"0,0-65 16,0 64 15,0 1-31,0-1 0,0 0 0,0 0 16,-21 0-16,21 22 0,-21-22 15,21 21-15,0-21 0,0 22 0,-22-22 16,1 21-16,21-21 0,0 0 0,0 1 16,0-1-16,-21 0 15,21 0-15,21-42 31,0 21-31,1-21 0,-1-22 16,0 22-16,0 0 0</inkml:trace>
  <inkml:trace contextRef="#ctx0" brushRef="#br1" timeOffset="51340.02">13398 6541 0,'0'0'0,"0"-22"0,0 1 15,22 21 1,-22-21-16,21 21 16,21 0-16,-21 0 0,0 0 15,22 0-15,-22 0 0,21 0 0,1 0 16,-22 0-16,21 0 0,-21 0 16,22 0-16,-22 0 0,21 0 0,-21 0 15,0 0-15,1 0 16,-22 21-16,0 0 0,0 1 15,0-1-15,0 0 0,0 0 0,-22 0 16,22 0-16,-21 1 0,21 20 16,-21-21-16,21 21 0,0-20 15,-21 20-15,21 0 0,-21-21 16,21 22-16,0-22 0,0 21 0,0-21 16,0 22-16,0-1 0,0-21 15,0 22-15,0-1 0,0-21 0,0 21 16,0 1-16,0-22 0,21 21 0,-21-21 15,0 1-15,0-1 0,0 0 16,0 0-16,0 0 0,-21 0 0,0 1 16,-1-22-16,1 21 0,0-21 15,-21 0-15,21 0 0,-22 21 16,1-21-16,21 0 0,-22 0 0,1 0 16,21 0-16,0 0 0,0 0 0,-1 0 15,1 0-15,0 0 0,0 0 16</inkml:trace>
  <inkml:trace contextRef="#ctx0" brushRef="#br1" timeOffset="51844.78">12277 8192 0,'0'0'0,"-22"0"0,1 0 0,-21 0 0,21 0 15,0 0-15,21-22 16,21 22-1,0 0-15,0 0 16,0 0-16,22 0 0,-22-21 0,21 21 16,0 0-16,-20 0 0,20 0 15,-21 0-15,21 0 0,-20-21 0,-1 21 16,0 0-16,-42 0 31,0 0-15,-1 0-16,1 0 0,0 0 15,-21 0-15,21 0 0,-1 0 0</inkml:trace>
  <inkml:trace contextRef="#ctx0" brushRef="#br1" timeOffset="52113.65">12234 8149 0,'0'0'0,"0"21"16,-21 1 0,21-1-16,-21 0 15,21 0-15,0 0 0,0 22 0,-21-22 16,0 21-16,-1 0 0,1-20 0,21 20 15,-21 0-15,0 1 0,0-1 16,0 0-16,-1 64 16,1-64-16,0 1 0,21-1 0,0 0 15,0-20-15,-21 20 0,21-21 16,0 0-16,0 0 0,0 1 0,0-1 16,0 0-16,21-21 15,0 0-15,0 0 0,1 0 16,-1 0-16,21-21 0,-21 0 0,22 21 15,-22-22-15,21-20 0,22 0 16,-22-1-16,0 1 0</inkml:trace>
  <inkml:trace contextRef="#ctx0" brushRef="#br1" timeOffset="52644.64">12869 8403 0,'0'-63'16,"0"42"0,0-1-1,21 22-15,1 0 16,-1 0-16,0 0 16,0 0-16,0 22 15,-21-1-15,0 21 0,21-21 0,-21 22 16,0-1-16,0 0 0,0-21 15,0 22-15,0-1 0,-21 0 0,21 1 16,-42-1-16,21 0 0,0 1 16,-22-1-16,1-21 0,21 22 0,-22-22 15,1 0-15,21-21 0,-21 21 0,20-21 16,1 0-16,0 0 0,0 0 16,21-21-16,-21 0 0,21 0 15,0-1-15,0-20 0,0 21 16,0-21-16,0-1 0,0 22 0,0-21 15,0 21-15,21-22 0,0 22 16,-21 0-16,21 21 0,0-21 16,1 21-16,-1 0 0,0 0 15,0 0-15,0 21 0,-21 0 16,21 0-16,1 0 0,-22 1 0,0-1 16,21 0-16,-21 21 0,21-21 15,0 1-15,-21-1 0,0 0 0,21 0 16,-21 0-16,21 0 0,1-21 0,-1 0 15,0 0-15,0 0 16,0 0-16,0 0 0,1-21 0,20 21 16,-21-21-16,0 0 0,22 0 15,-22-22-15,0 22 0,21-21 16</inkml:trace>
  <inkml:trace contextRef="#ctx0" brushRef="#br1" timeOffset="53140.01">13631 8149 0,'0'0'0,"0"-21"16,0 42 31,21-21-31,1 0-1,-1 0-15,0 0 0,0 0 0,0 0 16,0 0-16,22 0 0,-22 0 15,0 0-15,0-21 0,0 21 0,1-21 16,-1 21-16,0 0 0,-21 21 31,0 0-31,0 0 0,0 1 16,0-1-16,-21 0 0,0 0 16,21 21-16,-22-20 0,22 20 0,-21-21 15,21 21-15,0-20 0,0 20 16,0-21-16,-21 21 0,21-20 0,0 20 15,-21-21-15,21 21 0,0 1 16,0-1-16,0-21 0,0 22 16,0-1-16,0 0 0,0-21 0,0 22 15,0-22-15,0 21 0,0-21 16,0 1-16,0-1 0,0 0 0,-21 0 16,0-21-16,-1 21 0,1-21 0,0 0 15,0 0-15,0 0 0,0 0 16,-22 0-16,22 0 0,-21 0 0,-1 0 15,22 0-15,-21 0 0,21 0 0,-22 0 16,22 0-16,-21 0 0,21 0 16,0 0-16,-22 0 0,22 0 0,-21 0 15,21 0-15,-22 0 0</inkml:trace>
  <inkml:trace contextRef="#ctx0" brushRef="#br1" timeOffset="53805.09">7789 10351 0,'0'21'0,"0"-42"0,0 63 31,21-42-31,1 0 15,-1 21-15,0-21 0,0 0 16,21 0-16,1 0 0,-22 0 0,21 0 16,-21 0-16,22 0 0,-22 0 15,0 0-15,0 0 0,0 0 16,-42 0 0,0 0-16,-21 0 15,21 0-15</inkml:trace>
  <inkml:trace contextRef="#ctx0" brushRef="#br1" timeOffset="54065.03">7789 10393 0,'0'0'0,"-42"0"16,21 0-1,0 0-15,21 21 0,-22 0 16,22 0-16,0 1 0,-21 20 0,21-21 16,0 21-16,-21 1 0,21-1 15,0 0-15,0 1 0,0-1 0,-21 0 16,0 1-16,21-1 0,-21 0 0,-1 1 15,22-1-15,-21 0 16,21-20-16,-21 20 0,21 0 0,0-21 16,0 22-16,0-22 0,0 0 15,0 0-15,21-21 16,0 0-16,1 0 0,-1 0 0,21-21 16,-21 21-16,22-21 0,-22 0 15,21 0-15,-21-22 0,22 22 0</inkml:trace>
  <inkml:trace contextRef="#ctx0" brushRef="#br1" timeOffset="54565.04">8234 10732 0,'0'0'0,"0"-22"0,0 1 16,0 0-16,0 0 0,21 0 15,-21 0-15,0-1 16,21 22-16,0 0 0,0 0 15,1 0-15,-1 22 16,0-1-16,0 0 0,0 0 0,-21 0 16,0 22-16,21-22 0,-21 21 0,0-21 15,0 22-15,0-1 0,0-21 16,-21 21-16,0-20 0,0-1 0,-21 21 16,20-21-16,-20 0 15,21 1-15,-21-1 0,20 0 0,1 0 16,-21-21-16,21 0 0,0 0 0,-1 0 15,1 0-15,0 0 0,0-21 16,21 0-16,0 0 0,0-1 16,0 1-16,0 0 0,0-21 15,0 21-15,0-1 0,21 1 0,0 0 16,0 0-16,1 0 0,-1 21 0,0 0 16,21 0-16,-21 0 0,1 0 15,-1 0-15,-21 21 0,21 0 0,0-21 16,-21 21-16,0 0 0,21 1 15,-21-1-15,0 21 0,21-21 0,-21 0 16,0 1-16,0-1 0,0 0 16,22-21-16,-1 21 0,-21 0 15,21-21-15,0 0 0,0 0 16,0 0-16,1 0 0,-1 0 16,0 0-16,0-21 0,0 0 0,0 0 15,1 0-15,-1-1 0,0 1 0</inkml:trace>
  <inkml:trace contextRef="#ctx0" brushRef="#br1" timeOffset="55040.01">8911 10287 0,'0'0'0,"-21"0"0,42 0 46,0 0-46,0 0 0,22 0 16,-22 0-16,21 0 0,-21 0 0,22 0 16,-22 0-16,21 0 0,-21 0 15,1 0-15,-1 0 0,0 0 0,0 0 16,0 0-16,-21 21 0,0 0 16,0 1-1,0-1-15,0 0 0,0 0 16,0 0-16,-21 0 0,21 1 15,-21 20-15,21-21 0,0 0 0,0 22 16,0-22-16,0 21 0,0-21 0,-21 22 16,21-22-16,0 0 0,0 21 15,0-21-15,0 1 0,0 20 0,0-21 16,0 0-16,0 22 0,0-22 16,0 0-16,0 21 0,0-21 0,0 22 15,-21-22-15,21 21 0,-22-21 0,1 1 16,0 20-16,0-21 0,-21-21 15,20 21-15,-20 0 0,21 1 16,-21-22-16,-1 0 0,1 0 0,0 0 16,-1 0-16,1 0 0,21 0 15,-22 0-15,22-22 0,0 1 0,0 21 16,0-21-16,21 0 0,0 0 16,0 0-16</inkml:trace>
  <inkml:trace contextRef="#ctx0" brushRef="#br1" timeOffset="55924.05">12594 11811 0,'0'0'0,"-42"-21"31,42 0-31,21 21 16,0-21-16,0 21 16,0 0-16,22 0 0,-22 0 15,21 0-15,-21 0 0,22 0 0,-1 0 16,-21 0-16,22 0 0,-22 0 15,0 0-15,0 0 0,-42 0 32,0 0-32,0 0 15,-1 0-15,-20 0 0,21 0 0,-21 0 16,20 0-16,-20 0 0,21 0 16,0 0-16,0 0 0,-1 0 15,1 0-15,21 21 16,-21-21-1,21 21-15,0 0 16,-21-21-16,21 21 16,0 0-16,0 22 0,0-22 0,0 21 15,0 1-15,0-1 0,-21 0 0,21 1 16,-21 20-16,-1-21 0,22 1 16,-21-1-16,0 0 0,21-20 15,0 20-15,-21 0 0,21-21 0,-21 1 16,21-1-16,0 0 0,0 0 15,0 0-15,0 0 0,21-21 0,0 22 16,0-22-16,0 21 0,1-21 16,-1 0-16,21 0 0,-21 0 0,0 0 15,22 0-15,-22 0 0,21-21 0,-21-1 16,22 22-16,-22-21 0,21 0 16,1 0-16,-22 0 0,21 0 0</inkml:trace>
  <inkml:trace contextRef="#ctx0" brushRef="#br1" timeOffset="56160.95">13293 11959 0,'0'0'0,"0"-21"0,0 0 0,21 21 15,-21 21 1,0 0-16,0 22 16,0-22-16,0 21 0,0 0 15,0-20-15,-21 20 0,21 0 0,0-21 16,0 22-16,-22-22 0,22 0 0,-21 0 15,21 0-15,-21 1 0,21-1 16,0 0-16,21-42 47,0 0-47,1 21 0,-1-22 0,0-20 16</inkml:trace>
  <inkml:trace contextRef="#ctx0" brushRef="#br1" timeOffset="56605.07">13716 11726 0,'-21'0'0,"21"-21"32,21 21-32,0 0 15,0 0-15,0 0 0,1-21 16,20 21-16,-21 0 0,0-21 0,22 21 15,-22 0-15,21 0 0,-21-21 16,22 21-16,-22 0 0,0 0 0,0 0 16,0 0-16,-21 21 15,0 0-15,0 0 16,0 0-16,-21 1 0,21-1 0,-21 0 16,0 0-16,21 21 0,0-20 15,0 20-15,-21 0 0,21 1 0,-22-1 16,22 0-16,0 1 0,0-1 0,0 0 15,0 1-15,0-22 16,-21 21-16,21 0 0,-21-20 0,0 20 16,21-21-16,-21 0 0,21 0 15,-21 1-15,-1-1 0,22 0 0,-21 0 16,0-21-16,21 21 0,-21-21 0,0 0 16,0 0-16,-1 0 0,1 0 15,0 0-15,0 0 0,0 0 0,0 0 16,-1 0-16,1 0 0,0 0 15,0 0-15</inkml:trace>
  <inkml:trace contextRef="#ctx0" brushRef="#br1" timeOffset="57053.03">12890 13526 0,'0'-22'15,"22"22"-15,-1 0 16,0-21-16,21 21 0,1 0 0,-1 0 15,0 0-15,1 0 16,20 0-16,-21-21 0,1 21 0,-1 0 16,-21 0-16,0 0 0,1 0 15,-1 0-15,-42 0 16,-22 0 0,22 0-16,-21 0 0,21 0 0,-22 0 15</inkml:trace>
  <inkml:trace contextRef="#ctx0" brushRef="#br1" timeOffset="57316.88">13039 13462 0,'-43'64'16,"22"-43"-1,21 0-15,-21 21 16,21-21-16,-21 22 0,0-22 0,21 21 16,0 1-16,-22-1 0,22 0 0,-21 22 15,0-22-15,21 0 0,0 1 16,-21-1-16,21 0 0,-21 1 0,21-1 15,-21 0-15,21 1 0,0-22 16,0 21-16,0-21 0,0 22 0,0-22 16,0 0-16,21-21 15,0 0-15,0 0 0,0 0 16,0 0-16,22 0 0,-22-21 0,21 0 16,-21 0-16,22-1 15,-1 1-15,0-21 0,1 21 0,-1-22 16</inkml:trace>
  <inkml:trace contextRef="#ctx0" brushRef="#br1" timeOffset="57845.57">13631 13801 0,'0'0'0,"0"-21"15,21-1 1,1 1-1,-1 21-15,0-21 0,0 21 16,0 0-16,0 0 0,1 21 16,-1 0-16,-21 1 15,0-1-15,21 0 0,-21 21 0,0-21 16,0 22-16,0-1 0,0-21 16,-21 22-16,21-22 0,-21 21 0,-1-21 15,1 22-15,0-22 0,-21 21 16,21-21-16,-1 0 0,-20 1 0,21-1 15,0 0-15,0 0 0,-22-21 0,22 0 16,0 0-16,0 0 0,0 0 16,-1 0-16,1-21 0,0 0 0,0 0 15,21-1-15,0 1 0,0-21 16,0 21-16,0 0 0,0-22 16,0 22-16,0 0 0,21 0 0,0 0 15,0 21-15,1 0 16,-1 0-16,0 0 0,0 21 15,0 0-15,-21 0 16,21 0-16,1 0 0,-22 1 0,21-1 16,0 0-16,-21 0 0,21 0 15,-21 0-15,21 1 0,0-1 0,-21 0 16,22 0-16,-1-21 0,-21 21 16,21-21-16,0 0 0,0 0 0,0 0 15,1 0-15,-1 0 0,0 0 16,0 0-16,21-21 0,-20 0 15,20 0-15,-21 0 0,21-1 0</inkml:trace>
  <inkml:trace contextRef="#ctx0" brushRef="#br1" timeOffset="58360.28">14266 13547 0,'0'0'16,"0"-21"-16,-21 21 0,42 0 31,0 0-31,1 0 0,-1 0 16,21 0-16,-21 0 15,22 0-15,-22 0 0,21 0 0,-21 0 16,0-22-16,1 22 0,-1 0 16,0 0-16,0 0 0,-21 22 31,0-1-31,0 0 0,0 0 15,0 0-15,0 0 0,0 1 0,0-1 16,0 21-16,0-21 0,0 0 16,-21 22-16,21-22 0,0 21 0,-21-21 15,21 22-15,0-1 16,0-21-16,0 22 0,-21-22 0,-1 21 16,1 0-16,21 1 0,-21-22 0,21 21 15,-21 1-15,21-1 0,0 0 16,0 1-16,0-1 0,-21-21 0,21 21 15,0-20-15,-21-1 0,21 0 16,-22 0-16,22 0 0,-21-21 16,0 0-16,0 0 15,0 0-15,0 0 0,-1 0 16,1 0-16,0 0 0,0 0 0,0 0 16,0 0-16,-1 0 15,1 0-15,0 0 0,0 0 0,21-21 16,-21 21-16,21-21 31</inkml:trace>
  <inkml:trace contextRef="#ctx0" brushRef="#br2" timeOffset="66563.03">11430 931 0,'0'0'0,"0"-21"15,0 42 48,0 1-63,0-1 0,-21 0 0,21 0 15,-21 21-15,-1-20 0,22 20 16,-21 0-16,0-21 0,0 22 0,0-1 16,0 0-16,-1 1 0,1-1 15,0-21-15,0 22 0,0-22 0,0 21 16,-1-21-16,22 0 0,-21 1 15,21-1-15,0 0 0,0 0 16,0-42 31,0 0-47,21 21 0,-21-21 16,22-1-16,-1 1 0,0 0 15,0 0-15,0 0 0</inkml:trace>
  <inkml:trace contextRef="#ctx0" brushRef="#br2" timeOffset="67016.03">11409 1164 0,'0'0'0,"0"-21"0,0 0 0,0 0 15,0 0-15,0-1 16,0 1-16,21 21 0,-21-21 15,21 0-15,-21 0 0,21 21 16,-21-21-16,21-1 0,1 22 16,-22-21-16,21 21 0,0 0 0,0 0 15,0-21-15,0 21 16,1 0-16,-1 0 0,0 21 16,0 0-16,0 1 0,0-1 15,-21 0-15,0 21 0,22-21 16,-22 22-16,0-22 0,0 21 0,0 1 15,0-22-15,0 21 0,0-21 16,0 22-16,0-22 0,0 0 0,0 0 16,0 0-16,-22 22 0,22-22 15,-21 0-15,21 0 0,-21 0 16,21 0-16,-21 1 0,21-1 16,0 0-16,-21-21 46,21-21-30,0 0-16,0-1 16,0 1-16,0 0 15,0 0-15</inkml:trace>
  <inkml:trace contextRef="#ctx0" brushRef="#br2" timeOffset="67380.57">11324 1334 0,'0'0'0,"-21"0"15,42 0 16,0 0-31,0 0 16,1 0-16,-1 0 0,0 0 0,0 0 16,21 0-16,-20 0 0,-1 0 15,0 0-15,0 0 0,0 0 0,0 0 16,1 0-16,-1 0 109</inkml:trace>
  <inkml:trace contextRef="#ctx0" brushRef="#br2" timeOffset="67933.07">12340 1334 0,'-21'0'0,"42"0"0,-63 0 31,21 0-31,42 0 62,0 0-62,0 0 0,21 0 16,-20 0-16,20 0 0,0 0 0,1 0 16,-1 0-16,0 0 0,1 0 15,20 0-15,1 0 0,-1 0 0,1 0 16,-22 0-16,21 0 0,1 0 16,-22 0-16,1 0 0,-1 0 0,-21 0 15,0 0-15,0 0 16,1 0-16,-1 0 0,-42 0 78,21-22-62,-22 22-1,22-21-15</inkml:trace>
  <inkml:trace contextRef="#ctx0" brushRef="#br2" timeOffset="68532.12">13229 1016 0,'0'0'0,"-21"-21"31,0 21-15,21 21-1,0 0 1,0 0-16,0 1 0,0-1 16,0 0-16,0 0 15,21 0-15,-21 0 0,21 1 0,0-22 16,0 21-16,22 0 0,-22 0 15,0-21-15,0 21 0,0-21 0,1 0 16,-1 21-16,0-21 0,0 0 0,0 0 16,0 0-16,1 0 15,-1 0 1,-42 0 31,-1 0-47,1 0 15,0 0-15,0 0 16,0 0-16,0 22 0,-1-22 16,1 21-16,0 0 0,0-21 0,-21 21 15,20-21-15,1 21 0,-21 0 16,21 1-16,-22-22 0,22 21 0,0 0 16,0-21-16,0 21 0,0 0 15,21 0-15,-22-21 0,1 0 16,21 22-16</inkml:trace>
  <inkml:trace contextRef="#ctx0" brushRef="#br2" timeOffset="83033.07">508 2307 0,'0'21'46,"21"-21"-14,-21 22-32,21-22 0,0 0 31,1 0-31,-1 0 16,-21-22-16,0 1 15,0 0 1,-21 0-1,-1 21 1,1 0-16,0 0 16,0 0-16,0 21 15,21 0-15,0 0 16,0 1 0,0-1-1,21-21 1,0 0-16,0 0 0,0 0 15,1 0-15,-1-21 16,-21-1 0,0 1-16,0 0 15,-21 21 1,-1 0 0,1 0-1,0 0-15,0 0 16,21 21-16,-21-21 15,21 21-15,0 1 16,0-1-16,0 0 16,21-21-1,0 0 1,0 0-16,0 0 0,1 0 16,-1 0-16,-21-21 15,21 0-15,-21-1 16,0 1-1,0 0 1,-21 21 0,0 0-1,-1 0 1,1 0 0,0 0-1,21 21 1,0 0 31,-21-21-32,0 0-15,21 22 32,-21-22-32,-1 0 15,22 21-15,0 0 16,-21-21-16,0 21 15,0 0-15,21 0 16,-21 1 0,0-1-16,21 0 15,-22-21-15,22 21 0,0 0 16,0 0-16,0 1 16,-21-22-16,21 21 0,0 0 15,-21 0-15,21 0 0,0 0 16,0 1-16,0-1 15,0 0-15,0 0 16,0 0-16,0 0 0,0 1 16,0-1-16,0 0 15,0 0-15,0 0 16,0 0-16,0 1 16,0-1-16,21-21 15,-21 21-15,21 0 16,-21 0-16,0 0 15,0 1-15,0-1 16,22 0-16,-1 0 16,-21 0-1,21 0-15,0 1 16,0-1 0,0 0-16,1 0 15,-1-21 1,0 0-16,0 21 0,0-21 15,-21 21-15,21-21 0,1 0 16,-1 0-16,0 22 16,0-22-16,0 0 0,0 0 15,1 0-15,-1 0 0,0 0 16,0 21-16,0-21 0,0 0 16,1 0-16,-1 0 15,0 0-15,0 0 0,0 0 16,0 0-16,1 0 0,-1 0 15,0 0-15,0 0 0,0 0 0,0 0 16,1 0-16,-1 0 16,0 0-16,0 0 15,0 0 1,-21-21 0,21 21-1,-21-22 48,0 1-32,0 0-31</inkml:trace>
  <inkml:trace contextRef="#ctx0" brushRef="#br2" timeOffset="83763.82">1016 3069 0,'0'0'0,"0"21"79,0 1-79,0-1 31,21-21-31,-21 21 0,0 0 0,21-21 15,0 21-15,1-21 0,-1 0 16,0 21-16,0 1 16,0-22-16,0 0 0,1 0 0,-1 21 15,0-21-15,0 0 16,0 0-16,0 21 0,1-21 16,-1 0-16,-21 21 15,0 0 32,0 0-31,-21-21-16,-1 22 15,1-22-15,21 21 0,-21-21 16,0 21-16,0-21 0,0 21 16,-1 0-16,1-21 0,0 21 0,0 1 15,0-1-15,0-21 0,-1 21 16,22 0-16,-21 0 0,0 0 0,0-21 15,21 22-15,-21-1 0,-43 42 32,43-42-32,21 1 15,-21-22-15,0 21 0,21 0 16,-21-21 0,-1 21-16,22-42 93,22 0-93,-1 21 0</inkml:trace>
  <inkml:trace contextRef="#ctx0" brushRef="#br2" timeOffset="85513.34">1460 3641 0,'0'21'16,"0"0"-16,0 0 15,0 0 1,0 1 0,22-22-1,-1 0-15,0 0 0,0 0 16,0 0-16,0-22 16,1 22-1,-22-21-15,0 0 16,0 0-16,-22 21 15,1 0-15,0 0 16,0 0-16,0 0 16,0 0-16,-1 0 0,22 21 0,0 0 15,-21-21-15,21 21 0,0 1 16,0-1-16,21 0 31,1-21-31,-1 0 0,0 0 16,0 0-16,0 0 0,0 0 15,1 0-15,-1 0 0,-21-21 16,21 21-16,-21-21 16,0-1-16,0 1 15,-21 21 1,0 0-16,-1 0 16,1 0-16,0 0 15,0 0-15,21 21 0,-21-21 16,21 22-16,0-1 0,0 0 15,0 0 1,0 0-16,21-21 16,0 0-16,0 0 15,0 0-15,1 0 0,-1 0 16,0 0 0,-21-21-16,21 21 0,-21-21 0,0 0 15,0 0 1,0-1-16,0 1 15,-21 21-15,0 0 16,0 0 0,-1 0-16,22 21 0,-21 1 15,21-1-15,0 0 16,0 0 15,21-21-31,1 0 16,-1 0-1,0 0-15,-21-21 16,0 0 0,-21 21 15,0 0-15,-1 0-16,1 0 15,0 0-15,0 0 16,0 21-16,0 0 15,-1-21-15,1 21 0,0-21 16,0 21-16,0 1 0,0-22 0,21 21 16,-22 0-16,1 0 0,0 0 15,21 0-15,0 22 0,-21-22 0,0 0 16,21 21-16,0-20 0,0 20 16,0-21-16,0 0 0,0 22 0,0-22 15,0 0-15,0 21 0,0-21 16,0 1-16,0 20 0,0-21 15,0 0-15,0 22 0,0-22 0,0 0 16,0 21-16,0-21 0,0 1 16,0-1-16,0 21 0,0-21 15,0 0-15,0 1 0,0 20 16,0-21-16,0 0 0,0 0 0,21 1 16,0-1-16,0 0 0,-21 0 15,21-21-15,1 21 0,-22 0 0,21 1 16,0-22-16,0 21 0,-21 0 15,21-21-15,0 21 0,1-21 0,-1 0 16,21 21-16,-21-21 0,22 0 16,-22 0-16,21 0 0,0 0 0,-20 0 15,20 0-15,0 0 0,-21 0 16,22 0-16,-22 0 0,21 0 0,-21 0 16,1 0-16,20 0 15,-21 0-15,0 0 0,0 0 0,1 0 16,20 0-16,-21-21 0,0 21 15,0 0-15,22 0 0,-22 0 0,0 0 16,0 0-16,0-21 0,1 21 16,-1 0-16,0 0 0,0 0 0,0 0 15,0 0 1,-21-21 62,0 0-62,0-1-1,0 1-15</inkml:trace>
  <inkml:trace contextRef="#ctx0" brushRef="#br2" timeOffset="86081.06">2455 4593 0,'-21'0'16,"0"0"0,21 21 15,0 1-31,0-1 15,0 0-15,21-21 16,-21 21-16,0 0 0,21 0 0,0-21 16,1 22-16,-22-1 0,21-21 15,0 21-15,0 0 0,0-21 0,0 21 16,1-21-16,-1 21 16,0-21-16,0 0 0,21 22 0,-20-22 15,-1 21-15,0-21 0,0 0 16,0 0-16,0 0 0,-21 21 15,22-21-15,-22 21 32,-22 0-17,1 0-15,0-21 0,0 22 16,0-22-16,-22 21 0,22 0 0,-21 0 16,0 0-16,-1 0 0,-20 1 15,20-1-15,1 0 0,0 0 0,-1 21 16,1-20-16,0-1 0,-1 0 15,22 0-15,-21 0 0,21 0 16,0 1-16,-22-1 0,22 0 0,0-21 16,0 21-16,0 0 0,21 0 15,-22-21-15,22 22 0,-21-22 0,21 21 16,0-42 31,0-1-47</inkml:trace>
  <inkml:trace contextRef="#ctx0" brushRef="#br2" timeOffset="87648.41">2730 5757 0,'0'64'31,"0"-43"-15,22-21 0,-1 0-1,0 0 1,0 0-16,0 0 0,-21-21 16,0 0-16,21 0 15,-21-1-15,0 1 16,-21 21-1,0 0-15,0 0 0,0 0 16,0 0-16,-1 0 16,1 21-16,21 1 0,-21-22 15,21 21-15,-21 0 0,21 0 16,0 0-16,0 0 0,21 1 16,0-22-1,0 0-15,1 0 0,-1 0 0,0 0 16,0 0-16,0 0 0,0 0 15,1 0-15,-22-22 16,0 1-16,0 0 16,0 0-16,0 0 0,0 0 15,0-1 1,-22 22-16,1 0 16,0 0-16,0 0 15,0 0 1,21 22-1,-21-22-15,21 21 0,-22-21 16,22 21 0,-21-21-1,21 21-15,-21-21 0,21 21 16,-21-21-16,0 0 16,0 0-16,21 21 0,-22-21 0,1 0 15,21 22-15,-21-1 0,0-21 16,0 21-16,0 0 0,-1 0 15,1 0-15,0 1 16,0-22-16,21 21 0,0 0 0,-21 0 16,0 0-16,21 0 0,0 1 15,0-1-15,-22 0 0,22 0 16,0 0-16,-21 0 0,21 22 16,0-22-16,0 21 0,0-21 0,0 22 15,0-22-15,0 21 0,0-21 16,0 22-16,0-22 0,0 21 0,0-21 15,0 22-15,0-22 0,0 21 16,0-21-16,0 1 0,0-1 0,0 0 16,0 0-16,0 0 0,0 22 15,0-22-15,0 0 0,21 0 16,1-21-16,-1 21 0,0 0 16,0-21-16,0 0 0,22 22 0,-22-22 15,21 0-15,-21 0 0,0 21 16,22-21-16,-22 0 0,21 0 15,-21 0-15,1 21 0,20-21 0,-21 0 16,21 0-16,1 0 0,-22 0 16,21 0-16,-21 0 0,22 0 0,-1 0 15,0 0-15,1 21 0,-1-21 16,22 0-16,-22 0 0,21 0 0,-20 0 16,20 0-16,1 0 0,-1 0 0,-20 0 15,20 0-15,1 0 0,-1 0 16,-21 0-16,22 0 0,-22 0 0,1 0 15,20 0-15,-21 0 0,1 0 16,-1 0-16,0 0 0,1 0 16,-1 0-16,0 0 0,-20 0 0,20 0 15,-21 0-15,0 0 0,0 0 16,1 0 0,-22-21 77</inkml:trace>
  <inkml:trace contextRef="#ctx0" brushRef="#br2" timeOffset="88392.22">4381 6752 0,'0'0'0,"-21"0"0,0 0 31,21 21 1,0 1-32,0-1 15,0 0-15,21 0 16,0 0-16,1 0 0,-1-21 15,0 22-15,0-1 16,0-21-16,0 21 0,22-21 0,-22 21 16,21-21-16,-21 0 0,1 21 0,-1-21 15,21 0-15,-21 0 0,0 0 16,1 0-16,-1 0 0,0 0 0,0 0 16,0 0-16,0 0 0,1 0 15,-1 0 1,-42 0 31,-1 0-47,1 0 0,0 21 0,0-21 15,0 0-15,0 22 16,-22-1-16,22-21 0,0 21 16,-21-21-16,20 21 0,-20 0 0,21 0 15,-21 1-15,-1-1 0,22 0 0,-21 0 16,21 0-16,-22 0 0,22 22 15,0-22-15,0 0 0,-22 0 0,22 0 16,0 1-16,21-1 0,-21 0 16,0 0-16,0 0 0,-1 0 15,22 1-15,-21-22 16,21-22 78,0 1-79,0 0-15</inkml:trace>
  <inkml:trace contextRef="#ctx0" brushRef="#br2" timeOffset="99547.91">1122 2265 0,'0'21'78,"0"0"-78,-21 0 16,21 1-16,-22-1 0,1 0 0,21 0 16,-21 21-16,0-20 0,0 20 15,21-21-15,-21 21 0,-1-20 0,22-1 16,-21 21-16,0-21 0,21 0 16,-21 1-16,0-1 0,21 0 15,-21 0-15,21 0 0,-22-21 16,22 21-16,0-42 47,0 0-32,0 0-15,22 0 0,-1 0 16,-21-1-16,21 1 0,0-21 0,0 0 16,0 20-16,1-20 0,-1 0 15,0-1-15,0 22 0,0-21 16,-21 21-16,21 0 0,1-1 0,-22 1 15,0 0-15,21 21 0,-21-21 16,21 21-16,-21-21 16,0 42 31,-21 0-32,0 0-15,21 0 0,-22 1 0,1-1 16,0 21-16,21-21 0,-21 22 15,0-22-15,0 21 0,-1 0 16,1-20-16,0 20 0,0-21 0,21 0 16,-21 22-16,0-22 0,21 0 15,0 0-15,-22-21 0,1 21 0,21 0 16,-21-21-16,21 22 0,0-1 31,0-42 16,0-1-47,21 1 16,0 0-16,1 0 0,-22-21 15,21 20-15,0 1 0,0-21 16,0 0-16,0-1 0,1 1 0,-22 21 16,21-22-16,0 1 0,0 21 15,-21 0-15,21 0 0,-21-1 16,21 22-16,-21-21 0</inkml:trace>
  <inkml:trace contextRef="#ctx0" brushRef="#br2" timeOffset="101036.15">2434 4043 0,'-21'21'32,"21"0"-32,-21 0 15,0 1-15,-1-1 0,1 0 16,21 0-16,-21 0 0,0 22 15,0-22-15,0 0 0,-1 21 16,1-21-16,0 22 0,0-22 0,0 0 16,0 21-16,-1-20 0,1-1 0,21 0 15,-21 0-15,0 0 0,21 0 16,-21 1 0,21-44 15,21 1-16,-21 0-15,21 21 0,0-21 0,-21 0 16,21 0-16,1-22 16,-1 22-16,21 0 0,-21-21 0,0 20 15,1 1-15,20 0 0,-21-21 16,0 21-16,0-1 0,1 1 0,-1 0 16,0 21-16,0-21 0,0 0 15,-21 0-15,21-1 16,-42 44 31,0-1-47,0 0 15,0 0-15,0 0 16,-1 0-16,1 1 0,0 20 0,-21-21 16,21 21-16,-1-20 0,1-1 15,-21 0-15,21 21 0,0-21 0,-1 1 16,1-1-16,0 0 0,0 0 15,21 0-15,-21-21 0,21 21 16,-21-21-16,21-21 63,21 0-63,0 21 0,-21-21 15,21 0-15,0 0 0,0-22 16,1 22-16,-1-21 0,0-1 0,0 22 15,21-21-15,-20 0 0,-1 20 16,21-20-16,-21 21 0,0-21 0,1 20 16,-1 22-16,-21-21 0,21 0 15,0 0-15,0 0 16,-42 42 62,0-21-62,21 21-16,-21-21 15,0 21 1</inkml:trace>
  <inkml:trace contextRef="#ctx0" brushRef="#br2" timeOffset="102012.34">3111 6202 0,'0'0'0,"0"21"63,0 0-63,-21-21 0,0 21 16,0 1-16,21-1 0,-21 0 0,0 0 15,-1 0-15,1 22 0,0-22 16,0 21-16,0-21 0,0 22 0,-1-22 15,1 21-15,0-21 0,21 0 0,-21 1 16,21-1-16,-21-21 0,21 21 16,0 0-16,0-42 31,21 0-15,0 0-16,0 21 0,-21-22 15,21 1-15,1 0 0,-1-21 16,0 21-16,0-1 0,0-20 0,-21 0 15,21 21-15,1-22 0,-1 22 16,0-21-16,0 21 0,0-1 0,-21 1 16,0 0-16,21 21 0,-21-21 0,0 42 47,0 0-47,0 0 15,-21 1-15,0-1 0,21 21 0,-21-21 16,0 0-16,0 22 0,21-22 15,-22 0-15,1 0 0,0 22 16,0-43-16,0 21 0,21 0 0</inkml:trace>
  <inkml:trace contextRef="#ctx0" brushRef="#br2" timeOffset="104437.08">13949 847 0,'0'0'0,"0"-21"0,21 21 0,-21-22 16,0 1 0,0 0-16,0 0 31,0 0-15,0 42 30,0 0-46,0 0 16,0 0-16,0 1 0,0-1 0,0 21 16,0-21-16,0 22 0,0-1 0,0-21 15,0 21-15,0 1 0,-21-1 16,21-21-16,0 22 0,-21-22 0,21 21 16,0-21-16,0 0 0,0 1 15,0-1-15,-22 0 0,22 0 0,0 0 16,0 0-16,-21-21 15,21 22-15,-21-44 47,21 1-31,0 0-16,0 0 0,0 0 16,0 0-16,0-1 0,0 1 15,21 0-15,0 0 0,1 0 0,-1 0 16,0-1-16,21-20 0,-21 21 15,22 0-15,-22 0 0,21 21 0,-21-22 16,22 22-16,-1 0 0,-21-21 16,0 21-16,22 0 0,-22 0 0,0 0 15,0 21-15,-21 1 16,21-1-16,-21 0 0,0 0 16,0 0-16,0 0 0,0 1 0,0-1 15,0 21-15,0-21 0,-21 0 16,21 1-16,-21-1 0,0 0 15,21 0-15,-21-21 0,21 21 16,0 0 0,-21-21-16,21-21 47,0 0-47,21 0 15,0 0-15,-21 0 0</inkml:trace>
  <inkml:trace contextRef="#ctx0" brushRef="#br2" timeOffset="104752.79">14668 783 0,'0'0'0,"0"-21"0,0-21 31,0 63 0,0 0-31,0 0 0,0 22 0,0-22 16,0 21-16,0 0 0,0 1 0,0-1 16,0 0-16,0 1 0,-21-22 15,0 21-15,21-21 0,-21 22 16,21-22-16,0 0 0,0 0 16,0 0-16,0 1 0,0-1 0,0 0 15,0 0-15,21-21 31,0-21-15,0 0 0,1 0-16,-1-1 0</inkml:trace>
  <inkml:trace contextRef="#ctx0" brushRef="#br2" timeOffset="105020.7">14478 1101 0,'0'0'0,"-21"0"0,42 0 31,0 0-15,0 0-16,0 0 0,22 0 0,-22 0 16,0 0-16,21 0 0,-20 0 0,-1 0 15,0-21-15,0 21 0,0 0 16,0 0-16,1 0 0,-1 0 78</inkml:trace>
  <inkml:trace contextRef="#ctx0" brushRef="#br2" timeOffset="105852.08">15092 1058 0,'-21'0'15,"-1"0"-15,1 0 16,21 22 0,0-1-16,0 0 15,0 0-15,0 0 16,0 0-16,-21 1 0,21-1 0,0 0 15,0 0-15,-21 0 16,21 0-16,0 1 0,0-1 16,0 0-1,-21-21 32,21-21-47,0 0 16,0-1-16,0 1 0,0 0 0,0 0 15,0 0-15,0 0 0,21-1 16,0-20-16,0 21 0,-21 0 0,21 0 16,1-1-16,-1 1 0,0 0 15,0 21-15,0-21 0,0 21 16,1 0-16,-1 0 0,0 0 16,0 0-16,-21 21 0,21 0 0,-21 0 15,21 1-15,-21-1 0,0 0 16,0 0-16,0 0 0,0 0 0,0 1 15,0-1-15,0 0 0,0 0 16,0 0-16,0 0 16,0 1-16,0-1 15,-21-21 1,21 21 0,0-42 15,0 0-31,0-1 15,0 1-15,0 0 16,21 0-16,1 0 0,-22 0 0,21-1 16,0-20-16,0 21 0,21-21 15,-20 20-15,20 1 0,-21-21 16,21 21-16,-20 21 0,20-21 16,-21 21-16,0 0 0,0 0 0,1 0 15,-1 0-15,0 21 0,-21 0 16,0 0-16,0 0 0,0 0 0,0 1 15,0 20-15,0-21 0,0 0 0,-21 0 16,0 1-16,21-1 0,0 0 16,-22 0-16,22 0 0,-21 0 0,21 1 15,-21-22-15,21 21 16,0-42 31,0-1-32,0 1-15</inkml:trace>
  <inkml:trace contextRef="#ctx0" brushRef="#br2" timeOffset="106352.9">15896 1334 0,'21'-22'31,"0"22"-31,-21-21 16,22 0-16,-22 0 0,21 0 0,0 0 16,0-1-16,-21 1 0,21-21 15,0 0-15,1 20 0,-22-20 0,21 0 16,0-1-16,-21 22 0,0-21 15,0 21-15,0 0 0,0-1 0,0 1 16,0 0-16,0 0 16,-21 21 15,0 21-31,21 0 16,0 0-16,0 22 0,-22-22 0,22 0 15,-21 21-15,21 1 0,-21-22 16,21 21-16,0 1 0,0-1 0,0-21 15,-21 21-15,21-20 0,0-1 16,0 21-16,0-21 0,0 0 0,0 1 16,0-1-16,21-21 15,0 21-15,0-21 16,1 0-16,-1 0 0,0 0 16,0 0-16,0 0 0,0 0 15,1-21-15,-1 21 0,0-21 0,0-1 16,0 22-16,0-21 15,1 0-15,-1 0 0,-21 0 16,21 21-16</inkml:trace>
  <inkml:trace contextRef="#ctx0" brushRef="#br2" timeOffset="106777.08">17187 487 0,'0'0'0,"-21"0"31,0 21-16,0 0 1,21 0-16,-21 1 0,-1-1 0,1 21 16,21 0-16,-42 1 0,21-1 15,0 0-15,-1 22 0,-20-1 16,21-20-16,0 20 0,-22-20 16,22 20-16,-21-21 0,21 1 0,0-1 15,-1 0-15,1-20 0,0 20 0,0-21 16,0 21-16,0-20 0,-1-1 15,22 0-15,0 0 0,-21-21 0,21 21 16,-21-21-16,21 21 16,0-42 15</inkml:trace>
  <inkml:trace contextRef="#ctx0" brushRef="#br2" timeOffset="107729.02">17293 847 0,'0'0'0,"0"-21"0,0-1 15,0 1-15,0 0 16,0 0 0,0 42 15,0 21-31,0-20 16,0-1-16,-21 21 0,21-21 15,0 22-15,0-1 0,-21 0 16,0 1-16,21-22 0,-22 21 0,22 0 15,-21-20-15,21 20 0,0-21 16,-21 0-16,21 0 0,-21 1 0,21-1 16,0 0-16,-21 0 15,21-42 17,0 0-17,0 0-15,0-1 0,0 1 16,0 0-16,21 0 0,-21 0 15,21 0-15,0-1 0,0 1 0,1 0 16,20 0-16,-21 21 16,21-21-16,1 0 0,-22 21 0,21 0 15,1-22-15,-1 22 0,0 0 16,-21 0-16,22 0 0,-22 22 0,21-22 16,-21 21-16,-21 0 0,0 0 15,0 0-15,0 22 0,0-22 0,0 0 16,-21 0-16,0 0 0,0 0 0,-21 1 15,20-1-15,-20 0 0,0-21 16,-1 21-16,22-21 0,-21 0 0,21 21 16,0-21-16,-22 0 0,22 0 15,0 0-15,0 0 16,0 0-16,-1 0 16,1 0-1,0 0-15,21-21 31,21 21-15,0-21-16</inkml:trace>
  <inkml:trace contextRef="#ctx0" brushRef="#br2" timeOffset="108236.72">18140 1037 0,'0'0'0,"0"-21"0,0 0 16,-21 21 15,-1 0-31,1 0 0,0 21 16,0 0-16,0 0 0,0 1 15,-22 20-15,22-21 0,0 0 16,0 22-16,0-22 0,-1 21 15,1-21-15,0 0 0,0 1 0,21 20 16,0-21-16,0 0 16,0 0-16,0 1 0,21-1 15,0-21-15,0 0 0,1 0 16,20 0-16,-21 0 0,21 0 0,-20 0 16,20 0-16,0 0 0,1-21 15,-22 21-15,21-22 0,-21 22 0,0-21 16,1 0-16,-22 0 0,0 0 0,0 0 15,0-1-15,0 1 16,0-21-16,0 21 0,0-22 0,-22 22 0,1-21 16,21 21-16,-21 0 15,0-1-15,0 1 0,0 21 0,-1 0 16,1 0-16,0 0 0,0 0 16,0 0-16,0 21 0,-1 1 0,1-1 15,21 0-15,-21-21 0,21 21 16,-21 0-16,21 0 0,0 1 0,0-1 15,0 0-15,21-21 16,0 21-16,0-21 0,22 0 0</inkml:trace>
  <inkml:trace contextRef="#ctx0" brushRef="#br2" timeOffset="109654.76">18881 1249 0,'0'0'0,"21"0"0,-21-21 0,0 0 16,0-1-16,0 1 0,0 0 16,0 0-16,0 0 0,-21 0 15,-1 21-15,1-22 16,0 22-16,0 0 0,0 0 16,0 0-16,-1 22 0,-20-22 0,21 21 15,-21 0-15,20 0 0,1 0 16,-21 0-16,21 1 0,0-1 0,-1 21 15,1-21-15,0 0 16,21 1-16,0-1 0,0 0 0,0 0 16,0 0-16,0 0 0,21-21 0,0 22 15,1-22-15,-1 0 0,0 0 16,0 0-16,21 0 0,-20 0 0,20 0 16,-21 0-16,21 0 0,-20-22 15,20 22-15,-21-21 0,0 0 0,0 0 16,1 0-16,-1-22 0,0 22 15,0-21-15,0 0 0,0-1 0,-21 1 16,0-22-16,22 22 16,-22 0-16,21-1 0,-21 1 0,0 21 15,0-21-15,0 20 0,0 1 0,0 0 16,0 0-16,0 0 16,0 42-1,0 0 1,-21 21-16,21-20 0,-22 20 15,22 0-15,0 1 0,0-1 0,-21 0 16,21 1-16,-21-1 0,21 0 0,0 1 16,0-22-16,0 21 0,0-21 15,0 0-15,0 22 0,0-22 0,0 0 16,0 0-16,0 0 16,21-21-16,0 0 15,1 22-15,-1-22 0,0 0 16,0 0-16,0 0 0,22-22 15,-22 22-15,0-21 0,0 0 0,0 21 16,0-21-16,1 0 0,-1 0 16,0-1-16,21 1 0,-21-21 0,1 21 15,-22 0-15,21-1 0,-21 1 16,21 21-16,-21-21 0,21 0 16,-42 21-1,0 21 1,0 0-16,21 0 0,0 1 15,-22-1-15,22 0 0,-21 0 16,21 0-16,0 0 0,0 1 0,0-1 16,0 0-16,0 0 15,0 0-15,0 0 16,21-21-16,1 0 0,20 0 16,-21 0-16,0 0 0,22 0 0,-22 0 15,21 0-15,-21 0 0,0-21 16,22 0-16,-22 0 0,0 21 0,0-21 15,0 0-15,1-1 0,-1-20 16,-21 21-16,0 0 0,0 0 16,21-1-16,-21 1 0,0 42 62,0 1-62,-21-22 0,21 21 16,0 0-16,-21 0 0,21 0 15,-22 0-15,22 1 0,0 20 0,-21-21 16,21 0-16,-21 22 0,21-22 16,0 21-16,0 0 0,-21 1 0,21-1 15,0 0-15,0 22 0,0-22 16,0 1-16,0 20 0,0-21 0,0 1 16,0-1-16,0 0 0,-21 22 15,21-22-15,-21 1 0,21-1 16,-22 0-16,22 1 0,0-1 0,-21 0 15,0 1-15,0-1 0,21 0 0,-21 1 16,0-22-16,-1 0 0,22 0 16,-21 0-16,0-21 0,0 0 0,0 0 15,0 0-15,-1 0 16,22-21-16,-21 21 0,0-42 0,0 21 16,21-1-16,-21-20 0,0 0 0,-1-1 15,22-20-15,-21 21 0,0-1 16,21-20-16,0-1 0,0 1 15,0 20-15,0-20 0,0-1 0,0 1 16,21-1-16,0 22 0,1-21 16,-1 20-16,21 1 0,-21 0 0,22-1 15,-22 22-15,21-21 0,-21 21 16,22-1-16,-22 1 0,0 21 0,21-21 16,-21 21-16,1 0 0,-1-21 15,0 21-15</inkml:trace>
  <inkml:trace contextRef="#ctx0" brushRef="#br2" timeOffset="111937.08">20786 741 0,'21'-21'16,"-21"0"-16,21 21 0,-21-22 0,21 1 16,0 21-16,-21-21 15,21 0-15,1 21 31,-44 21 1,1 0-32,0 0 0,0 22 0,-21-22 15,20 21-15,-20 22 0,0-22 16,-1 22-16,-20-22 0,21 21 0,-1-20 16,-20 20-16,20-20 0,1-1 15,0 0-15,21-21 0,-22 22 16,22-22-16,0 0 0,0 0 0,21 0 15,0 1-15,-21-22 0,21 21 16,-22-21-16,44-21 63,-22-1-63,21 1 0,0 21 15,0-21-15,0 0 0</inkml:trace>
  <inkml:trace contextRef="#ctx0" brushRef="#br2" timeOffset="112881.11">21294 1270 0,'21'0'32,"0"-21"-17,0 0 1,-21 0-16,21-1 16,-21 1-16,21 0 0,-21 0 0,0 0 15,0 0-15,0-22 0,0 22 16,0 0-16,0 0 0,0 0 0,-21-1 15,0 22-15,0 0 0,0-21 16,0 21-16,-1 0 0,1 0 16,0 21-16,0-21 0,-21 22 0,20-1 15,1 21-15,-21-21 0,21 22 16,-22-22-16,22 21 0,0-21 0,0 22 16,0-22-16,21 21 0,0-21 15,0 0-15,0 1 0,0-1 16,0 0-16,0 0 0,0 0 0,21-21 15,0 21-15,0-21 0,0 0 16,22 0-16,-22 0 0,0 0 0,21 0 16,-20 0-16,20-21 0,-21 0 15,21 0-15,-20 0 0,20 0 0,-21-22 16,21 1-16,-20 21 0,20-43 16,-21 22-16,0 0 0,0-22 0,1 22 15,-1-1-15,0-20 0,-21 21 16,0 20-16,0-20 0,0 21 0,0-21 15,21 20-15,-21 1 16,0 0-16,-21 21 31,21 21-31,-21 0 0,0 1 16,21 20-16,-22 0 0,1 1 0,21-1 16,-21 0-16,0 22 0,21-22 15,0 0-15,-21 1 0,21-1 0,-21 0 16,21-20-16,0 20 0,0-21 15,0 0-15,0 0 0,0 1 16,0-1-16,0 0 0,21-21 0,0 21 16,0-21-16,0 0 0,0 0 15,1 0-15,-1 0 16,0 0-16,0 0 0,21 0 0,-20-21 16,-1 0-16,0 0 0,0-1 15,0 22-15,0-42 0,1 21 0,-1 0 16,0 0-16,0-1 0,-21 1 15,0 0-15,0 0 0,0 42 32,0 0-17,-21 0-15,0 1 0,0-1 16,21 0-16,-22 0 0,22 0 16,0 0-16,0 1 15,0-1-15,0 0 16,22-21 15,-1-21-15,0 0-16,0-1 15</inkml:trace>
  <inkml:trace contextRef="#ctx0" brushRef="#br2" timeOffset="113209.17">22056 868 0,'-43'0'16,"22"0"-16,21 21 0,0 0 15,0 0 1,21-21 0,0 0-1,1 0-15,-22-21 0,21 21 16,-21-21-16,21 0 0,-21 0 15,0 0-15,0-1 16,-21 22 0,0 0-16,-1 0 15,1 0-15,0 0 16,21 22-16,0-1 0,-21 0 0,21 0 16,0 0-16,0 0 15,0 1-15,21-22 16,-21 21-16,21-21 0,0 0 15</inkml:trace>
  <inkml:trace contextRef="#ctx0" brushRef="#br2" timeOffset="113561.09">22310 1037 0,'0'-21'15,"0"0"-15,0 0 16,-22 21-16,22 21 47,0 0-47,0 0 0,0 0 0,0 1 16,0-1-16,0 21 0,0-21 15,0 0-15,0 22 0,0-22 0,0 0 16,0 0-16,0 0 0,0 22 15,0-22-15,22-21 0,-22 21 0,0 0 16,0 0-16,0 1 16,21-44 31,-21 1-47,21 21 15,0-21-15,-21 0 0</inkml:trace>
  <inkml:trace contextRef="#ctx0" brushRef="#br2" timeOffset="113792.07">22669 995 0,'0'0'0,"22"0"16,-44 0 15,1 0-31,0 21 0,0 0 16,0 22-16,0-22 0,-1 0 15,-20 21-15,21-21 0,0 22 0,0-22 16,-1 0-16,1 21 0,21-20 16,-21-1-16,21 0 0,-21-21 0,21 21 15,-21 0-15</inkml:trace>
  <inkml:trace contextRef="#ctx0" brushRef="#br2" timeOffset="114353.11">23050 783 0,'22'0'31,"-1"0"-31,0-21 0,21 21 0,-21 0 16,22 0-16,-22 0 0,21 0 15,1 0-15,-1 0 0,-21 0 0,21 0 16,-20 0-16,-1 0 16,-42 0-1,-1 0-15,1 0 16,0 0-16,-21 0 0,21 0 15,-1 0-15,1 0 0,0 0 0,0 0 16</inkml:trace>
  <inkml:trace contextRef="#ctx0" brushRef="#br2" timeOffset="114677.09">23093 762 0,'0'0'0,"-21"21"16,-22 22-1,43-22 1,-21-21-16,21 21 0,-21 0 15,0 0-15,21 0 16,0 1-16,0-1 0,-21 0 0,21 21 16,-22-21-16,22 22 0,0-22 15,0 21-15,0-21 0,0 22 0,-21-22 16,21 42-16,-21-41 0,21 20 16,-21-21-16,21 21 0,0-20 15,0-1-15,0 0 0,0 21 0,0-21 16,0 1-16,0-1 0,21 0 15,0 0-15,0-21 0,1 0 16,-1 0-16,21 0 0,-21 0 16,0 0-16,22 0 0,-22 0 15,0 0-15,0 0 0,0-21 16,1 21-16,-1-21 0,0 21 0,0-21 16,-21-1-16,21 22 0,0-21 15</inkml:trace>
  <inkml:trace contextRef="#ctx0" brushRef="#br2" timeOffset="115004.03">23601 1080 0,'0'0'16,"21"0"-1,-21-22-15,0 44 31,0-1-31,-21 0 0,0 0 16,21 0-16,0 0 0,0 1 16,-22-1-16,22 21 0,-21-21 0,21 0 15,0 1-15,-21-1 0,21 0 16,0 0-16,0 0 0,0 0 16,0-42 46,0 0-46,0 0-16,21 0 0,0 0 15</inkml:trace>
  <inkml:trace contextRef="#ctx0" brushRef="#br2" timeOffset="115641.4">24130 741 0,'0'0'0,"21"0"62,0 0-62,0 0 0,1 0 16,-1 0-16,21 0 0,-21 0 0,22 0 16,-22 0-16,21-21 0,-21 21 15,0 0-15,1 0 0,-1 0 0,0 0 16,0 0-16,0 0 16,-21 21 15,0 0-16,0 0-15,0 0 0,-21 1 16,21-1-16,0 0 0,0 0 16,-21 21-16,21-20 0,-21-1 0,0 21 15,21-21-15,0 0 0,0 22 16,-22-22-16,22 21 0,-21-21 0,21 22 16,-21-22-16,21 0 0,0 0 15,0 0-15,0 1 0,0 20 0,0-21 16,0 0-16,0 0 15,0 1-15,-21-22 0,21 21 0,-21-21 16,21 21-16,-21-21 16,-1 0-16,1 21 15,0-21-15,0 0 0,0 0 0,0 0 16,-22 0-16,22 0 0,0 0 16,0 0-16,-22 0 0,22 0 0,0 0 15,0 0-15,0 0 16,0 0-16,21-21 31,21 21-31,0-21 16,0 21-16,0-21 0,0-1 0,22 22 15,-22-21-15</inkml:trace>
  <inkml:trace contextRef="#ctx0" brushRef="#br2" timeOffset="116068.16">25485 550 0,'0'0'0,"0"-21"0,0 0 0,0 0 15,-22 21 32,1 21-47,0 0 16,0 0-16,21 1 0,-21 20 15,0-21-15,-1 21 0,-20 22 0,21-22 16,0 22-16,-22-1 0,1-20 16,0 20-16,21 1 0,-22-1 0,1-21 15,0 1-15,20 20 0,-20-20 16,21-1-16,0 0 0,0-21 0,-1 22 15,1-22-15,0 21 0,0-21 16,21 1-16,0-1 0,-21 0 16,0-21-16,21 21 0,-22-21 0,22 21 15,0-42 17,0 0-17,0 0-15,0 0 0,0-1 0,22 1 16</inkml:trace>
  <inkml:trace contextRef="#ctx0" brushRef="#br2" timeOffset="116609.1">25908 1058 0,'0'0'0,"0"-21"0,0 0 15,-21 21 1,21 21-1,-21-21-15,21 21 16,0 1-16,-22-1 0,22 0 16,0 0-16,0 0 0,0 0 0,0 22 15,-21-43-15,21 21 0,0 0 16,-21 0-16,21 0 0,0 1 16,-21-22 15,21-22-16,0 1-15,0 0 16,0 0-16,0 0 0</inkml:trace>
  <inkml:trace contextRef="#ctx0" brushRef="#br2" timeOffset="116828.88">25887 868 0,'0'0'16,"0"-21"-16,-21 0 16,-1 21-1,22 21 17,0 0-17,22 0 1,-1-21-16</inkml:trace>
  <inkml:trace contextRef="#ctx0" brushRef="#br2" timeOffset="117364.58">26204 1058 0,'0'22'0,"-21"-1"16,0-21-1,21 21-15,-21 0 0,21 0 16,0 0 0,0 1-16,0-1 15,0 0-15,0 0 0,0 0 16,0 0-16,-21 1 16,21-44 46,0 1-62,0 0 16,0 0-16,21 0 15,0 0-15,-21-22 0,21 22 16,0 0-16,0-21 0,1 20 16,-1 1-16,21 0 0,-21 0 0,0 0 15,22 0-15,-22-1 0,21 22 16,-21 0-16,1 0 0,-1 0 0,0 22 15,0-1-15,0 0 0,-21 0 16,0 21-16,0-20 0,0-1 0,0 21 16,0-21-16,0 0 0,0 1 15,0-1-15,-21 0 0,0 0 0,21 0 16,-21-21-16,21 21 0,-21-21 16,21-21 46,21 21-46</inkml:trace>
  <inkml:trace contextRef="#ctx0" brushRef="#br2" timeOffset="117744.36">26924 953 0,'0'0'16,"0"21"0,-21 0-1,0 0-15,21 0 0,-22 0 16,22 1-16,-21 20 0,21 0 0,-21-21 16,0 22-16,21-22 0,0 21 15,-21 1-15,0-22 0,-1 21 0,22-21 16,-21 22-16,0-1 0,21 0 0,-21-21 15,0 22-15,21-1 0,0 0 16,-21 22-16,-1-22 0,22-21 0,-21 22 16,21-1-16,0 0 0,0-20 15,-21 20-15,21-21 0,0 0 16,0 0-16,-21 1 16,21-44 15,0 1-16,0 0-15,0 0 0,21 0 0,-21 0 16,21-1-16,-21-20 0,21 21 16,1-21-16</inkml:trace>
  <inkml:trace contextRef="#ctx0" brushRef="#br2" timeOffset="118087.16">26818 1122 0,'0'-85'16,"0"170"-16,0-191 0,0 85 0,21 0 16,0 0-16,-21-1 0,22 22 15,20-21-15,-21 0 0,21 21 0,-20 0 16,20 0-16,0 0 0,-21 0 16,22 0-16,-22 0 0,21 0 0,-21 21 15,-21 0-15,0 1 16,0-1-16,0 21 0,0-21 0,0 0 15,-21 1-15,0-1 16,-21 0-16,21 0 0,-22-21 0,22 21 16,-21 0-16,-1-21 0,22 22 15,0-22-15,-21 21 0,21-21 0,-1 0 16,1 0-16,21 21 0,-21-21 16,21 21-1,21-21 1,22-21-1</inkml:trace>
  <inkml:trace contextRef="#ctx0" brushRef="#br2" timeOffset="118840.73">27347 931 0,'0'0'0,"21"0"0,-21-21 16,0 42 15,0 1-31,0-1 0,0 0 0,0 0 16,-21 21-16,21-20 0,-21 20 15,21-21-15,0 0 0,0 0 0,0 1 16,0-1-16,0 0 0,0 0 16,0 0-16,0 0 15,21-21-15,0 0 16,1 0-16,-1 0 0,0 0 0,0 0 15,0-21-15,0 0 0,1 21 16,-1-21-16,0 0 0,0 0 0,0-22 16,0 22-16,1-21 0,-1 21 15,-21-1-15,0-20 0,21 21 0,-21 0 16,21 0-16,-21 42 31,-21 0-15,21 0-16,-21 0 0,21 0 0,-21 22 15,21-22-15,0 0 16,0 0-16,0 0 0,0 1 0,0-1 16,0 0-16,0 0 0,0 0 15,21-21-15,0 0 16,0 0-16,21 0 0,-20 0 16,-1 0-16,21 0 0,-21 0 0,22 0 15,-22-21-15,21 0 0,-21 0 16,22 0-16,-22-1 0,21-20 0,-21 0 15,0 21-15,1-43 0,-1 22 16,0-1-16,0 1 0,0 0 0,-21-1 16,0 1-16,21 21 0,-21-21 15,0 20-15,0 1 0,0 0 16,-21 21 15,21 21-31,-21-21 0,21 21 16,-21 22-16,21-22 0,-21 21 0,0-21 15,21 22-15,0-1 0,0 0 16,-22 1-16,22-1 0,-21-21 0,21 22 16,0-22-16,0 0 0,0 21 15,0-21-15,0 1 16,21-22 0,1 0-1,-1 0-15,0 0 0,0 0 16,0-22-16,0 22 15,1-21-15,-1 0 0</inkml:trace>
  <inkml:trace contextRef="#ctx0" brushRef="#br2" timeOffset="119128.57">28173 804 0,'0'0'0,"-21"-21"0,-1 21 16,22-21-1,22 21 17,-1 0-32,0 0 0,0 0 15,0 0-15,0 0 16,1 0-16,-1 0 15,0 0-15,-21-21 16,21 21-16,0 0 16,0-21-16</inkml:trace>
  <inkml:trace contextRef="#ctx0" brushRef="#br2" timeOffset="119716.23">28765 677 0,'0'-21'16,"22"21"0,-1 0-16,0 0 15,0 0-15,0 0 16,0 0-16,1 0 0,-1 0 0,0 0 15,0 0-15,0 0 0,0 0 16,-21-21-16,-21 0 31,0 21-31,0 0 0,0 0 16,0 0-16,-1-21 0,1 21 16,0 0-16,0 0 0,0 0 15,0 0 1,-1 0-16,1 0 15,0 21-15,21 0 16,-21 0-16,21 0 16,-21 1-16,21-1 0,-21 0 15,21 0-15,0 0 0,0 22 0,-22-22 16,22 21-16,-21 0 0,21-20 16,-21 20-16,21-21 0,0 21 0,0-20 15,-21 20-15,21-21 0,0 21 16,0-20-16,0-1 0,0 0 0,0 21 15,0-21-15,0 1 0,0-1 16,0 0-16,0 0 16,0 0-16,21-21 15,0 0-15,0 0 0,1 0 16,-1 0-16,0 0 0,0 0 16,0 0-16,0-21 0,1 0 15,-1 21-15,0-21 0,0 0 16,0-1-16,0 22 0,-21-21 0,22 0 15,-1 21-15</inkml:trace>
  <inkml:trace contextRef="#ctx0" brushRef="#br2" timeOffset="120012.06">29273 847 0,'0'0'0,"-21"21"16,0 0-16,0 0 15,21 0-15,-21 1 0,0-1 0,-1 21 16,22-21-16,-21 0 0,21 1 16,-21-1-16,21 0 0,0 0 0,-21 0 15,21 0-15,-21 1 0,21-1 16,-21 0-16,21 0 15,21-21 17,0 0-32,0-21 15,0 0-15,0 21 0</inkml:trace>
  <inkml:trace contextRef="#ctx0" brushRef="#br2" timeOffset="120660.69">29654 593 0,'0'0'0,"-21"0"16,0 0-16,0 0 15,42 0 16,0 0-15,0 0-16,1 0 16,-1 0-16,0 0 0,0 0 15,0 0-15,0 0 0,1 0 0,-1 0 16,21 0-16,-21 0 0,0 0 16,1 0-16,-1 0 0,0 0 15,0 0-15,0 0 16,0 0-16,-21 21 15,0 0 1,0 0-16,0 0 16,-21 1-16,0-22 0,21 21 15,-21 0-15,21 0 0,-21 0 16,0 0-16,21 22 0,-22-22 0,1 0 16,21 21-16,-21 1 0,21-22 15,-21 21-15,0-21 0,21 22 0,-21-22 16,21 21-16,0-21 0,0 1 15,-22 20-15,22-21 0,0 0 0,0 0 16,-21 1-16,21-1 16,0 0-16,0 0 0,0 0 15,0 0-15,0 1 0,-21-22 16,21 21-16,-21-21 0,21 21 0,-21-21 16,0 0-16,21 21 15,-22-21-15,1 0 0,0 0 0,0 0 16,0 0-16,0 0 15,-1 0-15,1 0 0,0 0 16,0 0-16,0 0 16,21-21-1,0 0 1,0 0 0</inkml:trace>
  <inkml:trace contextRef="#ctx0" brushRef="#br2" timeOffset="131420.9">11451 2582 0,'0'-21'15,"0"0"-15,0 0 16,0 0-1,0 42 17,21 0-32,-21 0 15,0 22-15,21-22 0,-21 21 0,0 0 16,0-20-16,0 20 0,0 0 16,0-21-16,0 22 0,0-1 0,0-21 15,0 0-15,0 22 16,0-22-16,0 0 0,0 0 0,0 0 15,0 1-15,0-44 47,0 1-31,0 0-16,0 0 0,0 0 16,0 0-16,0-1 0</inkml:trace>
  <inkml:trace contextRef="#ctx0" brushRef="#br2" timeOffset="131948.59">11366 2625 0,'0'0'0,"-21"0"0,0 0 0,0 0 16,21-21-16,0-1 15,0 1-15,0 0 16,0 0-1,21 21-15,0-21 0,0 21 0,1-21 16,-1 21-16,21-22 0,-21 22 16,0 0-16,22 0 0,-22 0 0,21 0 15,-21 0-15,22 0 16,-1 0-16,0 22 0,1-1 0,-1 0 16,-21 0-16,22 0 0,-1 0 15,-21 1-15,0 20 0,0-21 0,1 0 16,-1 22-16,-21-22 0,0 0 15,0 21-15,0-21 0,0 1 0,0-1 16,0 0-16,-21 0 0,-1 0 0,1 0 16,0 1-16,0-1 0,0 0 15,0 0-15,-22 0 0,22-21 0,0 21 16,-21 1-16,20-22 0,1 0 16,-21 21-16,21-21 0,-22 0 15,22 0-15,0 0 0,-21 0 0,21 0 16,-1 0-16,1 0 0,0 0 15,0 0-15,0 0 0,0 0 0,-1 0 16,1 0 0,0 0-1,42-21 32,0-1-47,1 22 0,-1-21 16,21 0-16</inkml:trace>
  <inkml:trace contextRef="#ctx0" brushRef="#br2" timeOffset="132489.1">12658 2858 0,'0'0'0,"-22"0"0,-20 0 16,21 0 0,42 0 31,0 0-47,0 0 0,1 0 0,-1 0 0,21 0 15,-21 0-15,22 0 16,20 0-16,-21 0 0,1 0 0,20 0 15,-20 0-15,20 0 0,-21 0 16,1 0-16,20 0 0,-20 0 0,-1 0 16,-21 0-16,21 0 0,-20 0 15,-1-22-15,0 22 0,0 0 0,-42 0 78,21-21-62,-21 21-16</inkml:trace>
  <inkml:trace contextRef="#ctx0" brushRef="#br2" timeOffset="133080.1">13250 2434 0,'-42'0'16,"42"21"0,0 1-16,0-1 15,0 0-15,0 0 0,0 0 16,21 0-16,0 1 0,0-1 0,1 0 15,-1 0-15,0 0 0,0-21 16,0 21-16,0 1 0,22-22 0,-22 0 16,0 0-16,21 21 0,-20-21 15,-1 0-15,21 0 0,-21 0 0,0 0 16,1 0-16,20 0 0,-21-21 16,0 21-16,0 0 15,1 0 1,-44 0-1,1 0 1,0 0-16,-21 21 0,21-21 16,-1 21-16,1 0 0,0-21 0,-21 21 15,21 0-15,-22 1 0,1-22 16,0 21-16,-1 0 0,1 0 0,21 0 16,-22 0-16,1 1 0,21-22 15,0 21-15,0 0 0,-22 0 16,22-21-16,21 21 0,-21 0 0,0-21 15,21 22-15,-21-22 0,21 21 16,21-21 62,0 0-62,-21-21-16,21 21 0</inkml:trace>
  <inkml:trace contextRef="#ctx0" brushRef="#br2" timeOffset="144504.92">14330 2731 0,'0'21'16,"0"0"-16,-21 0 0,21 0 16,0 0-16,-22 1 0,1-1 15,21 0 1,0-42 78,0 0-79</inkml:trace>
  <inkml:trace contextRef="#ctx0" brushRef="#br2" timeOffset="145419.13">14393 2244 0,'0'-21'15,"-21"21"-15,0 21 63,21 0-63,0 0 15,0 0-15,0 0 0,0 22 0,0-22 16,0 21-16,-21 1 0,21-22 0,0 21 16,-21 0-16,21 1 0,0-22 15,0 21-15,0-21 0,0 22 0,0-22 16,0 0-16,-22 0 0,22 0 16,0 1-16,0-1 0,-21-21 15,21 21-15,0-42 63,0 0-48,0-1 1,0 1-16,0 0 0,0 0 16,0 0-16,0 0 0,21-22 0,1 22 15,-22 0-15,21 0 0,0 0 16,0-1-16,0 1 0,0 0 0,22 0 15,-22 0-15,0 0 0,0 21 16,0 0-16,1 0 0,-1 0 0,21 0 16,-21 0-16,0 21 15,-21 0-15,22 0 0,-22 0 0,0 0 16,0 1-16,0 20 0,0-21 16,0 0-16,0 0 0,0 22 15,0-22-15,0 0 0,0 0 0,-22 0 16,1 1-16,21-1 15,-21-21-15,21 21 0,0-42 47,0 0-31,0-1-16,0 1 16</inkml:trace>
  <inkml:trace contextRef="#ctx0" brushRef="#br2" timeOffset="145757.1">14986 2286 0,'0'0'0,"0"-42"15,0 63 16,-21-21-31,21 21 0,0 0 16,-21 22-16,21-22 0,0 21 16,0 0-16,0 1 0,0-22 0,-22 21 15,22 1-15,-21-1 16,21-21-16,0 21 0,0-20 0,0-1 16,-21 21-16,21-21 0,0 0 15,0 1-15,0-1 16,21-21-1,0 0 1,1-21-16,-1 21 0,-21-22 16,21 22-16,0-21 0,-21 0 15</inkml:trace>
  <inkml:trace contextRef="#ctx0" brushRef="#br2" timeOffset="145980.78">14817 2582 0,'21'0'47,"0"0"-47,0-21 0,0 21 16,0 0-16,1 0 0,-1-21 0,0 21 15,21 0-15,-21 0 0,1 0 16,-1 0-16,0 0 0,0-21 0,0 21 15,0 0-15</inkml:trace>
  <inkml:trace contextRef="#ctx0" brushRef="#br2" timeOffset="146724.07">15303 2477 0,'0'0'0,"0"21"31,0 0-15,0 0-16,0 0 16,0 0-16,0 1 0,0-1 15,0 0-15,0 0 0,0 0 16,0 0-16,0 1 0,0-1 0,0 0 16,-21 0-16,21 0 0,0 0 15,0 1-15,0-1 31,-21-21-31,21-21 16,0-1 0,0 1-16,0 0 0,0 0 15,0 0-15,0 0 0,0-22 16,21 22-16,-21-21 0,21 21 0,1-1 16,-1 1-16,0 0 0,21 0 15,-21 0-15,1 0 0,20-1 16,-21 1-16,0 21 0,22 0 15,-22 0-15,0 0 0,0 0 0,0 0 16,0 21-16,-21 1 0,0-1 16,0 0-16,22 0 0,-22 21 0,0-20 15,0-1-15,0 0 0,0 21 0,0-21 16,0 1-16,0-1 0,0 0 16,0 0-16,0 0 15,0 0-15,0-42 47,0 0-47,0 0 16,0 0-16,0 0 0,0-1 15,21 1-15,0-21 0,-21 21 16,21-22-16,0 22 0,-21-21 0,21 21 16,1 0-16,-1-1 0,0 1 15,0 0-15,0 0 0,0 21 0,1 0 16,-1 0-16,0 0 0,0 0 15,-21 21-15,0 0 0,21 0 0,-21 1 16,0-1-16,0 0 0,0 21 16,0-21-16,0 1 0,0-1 15,0 0-15,0 0 0,-21 0 0,21 0 16,-21 1-16,21-1 16,0 0-16,-21-21 31</inkml:trace>
  <inkml:trace contextRef="#ctx0" brushRef="#br2" timeOffset="147184.76">16171 2858 0,'0'0'0,"0"-22"16,21 1-1,1 0-15,-1 0 16,0 0-16,0 0 0,0-22 0,0 22 16,1-21-16,20-1 0,-21 22 15,0-21-15,0 0 0,1 20 0,-22-20 16,21 21-16,-21 0 15,0 0-15,21-1 0,-21 1 0,0 0 16,-21 21 15,0 0-31,-1 21 0,1 0 16,21 1-16,-21-1 0,0 21 16,21-21-16,0 22 0,-21-1 0,21-21 15,-21 21-15,21 1 0,0-22 16,0 21-16,0-21 0,0 1 0,0-1 15,0 0-15,0 0 0,0 0 16,21-21-16,0 0 16,0 0-16,0 0 0,0 0 15,1 0-15,-1 0 0,0 0 16,0 0-16,0 0 0,-21-21 16,21 21-16,1-21 0,-1 21 15,-21-21-15,21 0 0</inkml:trace>
  <inkml:trace contextRef="#ctx0" brushRef="#br2" timeOffset="147545.12">17272 2201 0,'0'0'0,"-21"0"47,0 22-47,21-1 0,-22 0 15,1 0-15,0 21 0,21 1 16,-21-22-16,0 42 0,0-20 0,-1-1 16,-20 22-16,21-22 0,0 0 15,0 22-15,-22-22 0,22 0 0,0 1 16,0-1-16,0 0 0,-1 1 0,1-22 15,0 21-15,0 1 16,0-22-16,0 0 0,21 21 0,0-21 16,-22 1-16,22-1 0,0 0 15,0-42 17</inkml:trace>
  <inkml:trace contextRef="#ctx0" brushRef="#br2" timeOffset="148388.98">17526 2371 0,'0'0'0,"0"-21"0,0 42 31,0 0-15,0 0-16,-21 0 0,21 22 16,-21-22-16,-1 21 0,22 0 0,0 1 15,-21-1-15,0 0 0,21 1 16,-21-1-16,0-21 0,21 22 0,-21-22 16,21 21-16,-22-21 0,22 0 0,0 1 15,-21-22-15,21 21 0,-21-21 16,21-21 15,0-1-31,0 1 16,0 0-16,0-21 0,21 21 15,0-1-15,1-20 0,-1 21 16,0-21-16,0 20 0,0 1 0,22 0 16,-22 0-16,21 0 0,-21 21 15,22 0-15,-22 0 0,21 0 0,0 0 16,-20 0-16,20 21 0,-21-21 15,21 21-15,-20 21 0,-1-20 0,0-1 16,-21 0-16,0 21 0,0-21 16,0 1-16,0-1 0,0 0 0,0 0 15,-21 0-15,-22 0 0,22 1 16,-21-1-16,21-21 0,-22 0 0,1 21 16,21-21-16,-21 0 0,20 0 0,1 0 15,0 0-15,0 0 16,0 0-16,0 0 0,-1 0 15,22-21-15,0 0 16,22 21 0,-1 0-16,0-22 0,0 22 0,0 0 15,0-21-15</inkml:trace>
  <inkml:trace contextRef="#ctx0" brushRef="#br2" timeOffset="148837.26">18246 2646 0,'0'0'0,"0"-21"15,-22 21 1,1 21 0,0-21-16,21 21 0,-21 0 15,0 0-15,0 1 0,21-1 0,-22 21 16,22-21-16,-21 0 0,21 1 0,0-1 15,0 0-15,0 21 0,0-21 16,0 1-16,0-1 0,0 0 16,21-21-16,1 0 0,-1 0 15,0 0-15,21 0 0,-21 0 0,22 0 16,-22 0-16,21-21 0,-21 21 16,22-21-16,-22-1 0,0 22 15,0-21-15,0 0 0,1 0 0,-22 0 16,0-22-16,0 22 0,0 0 15,0-21-15,0 21 0,-22-22 0,1 22 16,0 0-16,0 0 0,-21 21 16,20 0-16,1 0 0,-21 0 0,21 0 15,0 0-15,-22 21 0,22 0 16,0 0-16,0 0 0,0 1 0,-1-1 16,22 0-16,-21 0 0,21 0 15,0 0-15,0 1 0,21-1 16,1-21-16,20 0 0,-21 21 0,21-21 15,1 0-15</inkml:trace>
  <inkml:trace contextRef="#ctx0" brushRef="#br2" timeOffset="149973.03">18923 2815 0,'0'0'0,"21"0"0,-21-21 0,0 0 15,0 0-15,0 0 16,-21 21-1,0 0-15,0 0 16,-1 0-16,1 0 0,0 21 0,0-21 16,0 21-16,0 0 0,-1 0 15,1 0-15,0 1 0,-21-1 0,42 0 16,-21 21-16,-1-21 0,22 1 16,0-1-16,0 0 0,0 0 15,22 0-15,-1-21 16,0 0-16,0 0 0,21 0 15,-20 0-15,-1 0 0,21-21 0,-21 21 16,0-21-16,1 0 0,20 0 16,-21-1-16,0 1 0,0-21 15,1 21-15,-1-22 0,-21 1 16,21-21-16,0 20 0,0 1 0,-21-22 16,0 22-16,0 0 0,21-1 15,-21 1-15,0 21 0,0 0 0,22 21 16,-22-21-16,0 42 15,0 0 1,-22 0-16,22 0 0,-21 22 16,0-1-16,21 0 0,0 1 0,-21-1 15,0 0-15,0 1 0,21-1 0,0-21 16,0 21-16,-22 1 0,22-22 16,0 0-16,0 0 0,0 0 15,0 1-15,0-1 0,22 0 16,-1-21-16,0 21 0,0-21 15,21 0-15,-20 0 0,-1 0 16,0 0-16,21 0 0,-21-21 0,1 0 16,20 0-16,-21-1 0,0 1 15,0 21-15,1-21 0,-1 0 0,0 0 16,-21 0-16,0-1 0,21 22 0,-42 22 47,21-1-47,-21 0 15,0 0-15,21 0 16,-22-21-16,22 21 0,0 1 16,0-1-16,0 0 0,0 0 15,22-21-15,-1 21 16,0-21-16,0 0 0,21 0 16,-20 0-16,-1 0 0,21 0 0,-21 0 15,22-21-15,-22 0 0,0 21 16,0-21-16,0 0 0,0-1 0,1 1 15,-1 0-15,-21 0 0,0-21 16,21 20-16,-21 1 0,21 0 0,-21 0 16,21 0-16,-21 0 0,0 42 47,0 0-47,-21 0 15,21 21-15,-21-20 0,0-1 0,21 0 16,-21 21-16,-1-21 0,22 22 15,-21-22-15,21 21 0,-21 1 0,21-1 16,0 0-16,0 1 0,0-1 16,0 0-16,0 22 0,0-22 0,-21 0 15,21 1-15,-21-1 0,0 0 16,21 1-16,-22-1 0,1 0 0,21 1 16,-21-22-16,0 21 0,0-21 0,21 1 15,-21-1-15,-1-21 16,1 0-16,0 0 15,21-21-15,-21-1 16,21 1-16,0 0 0,0 0 0,0-21 16,0-1-16,0 1 0,0 0 15,0-1-15,21 1 0,0-22 0,0 22 16,1 0-16,-1-1 0,21 22 16,-21-21-16,0 0 0,1 20 0,-1 1 15,21-21-15,-21 21 0,0 0 16,1-1-16,-1 1 0,0-21 15,0 21-15,0 0 0,0-1 0,1-20 16</inkml:trace>
  <inkml:trace contextRef="#ctx0" brushRef="#br2" timeOffset="150457.78">20553 2180 0,'0'0'0,"-21"0"32,-1 0-32,1 21 0,21 1 15,-42-1-15,21 0 0,0 21 16,-1 1-16,1-1 0,-21 0 0,21 22 15,0-22-15,-1 22 0,1-1 16,-21-21-16,21 22 0,0-22 0,-1 1 16,1-1-16,0 0 0,21-21 0,0 1 15,0-1-15,-21 0 0,21 0 16,21-42 15,0 0-15,0 0-16,-21-1 0,22 22 0</inkml:trace>
  <inkml:trace contextRef="#ctx0" brushRef="#br2" timeOffset="151221.12">21188 2794 0,'0'0'0,"42"-21"0,-21 0 16,0 0-16,-21-1 0,0 1 15,0 0-15,0 0 0,0 0 16,0 0-16,0-1 0,0 1 0,-21 0 16,0 0-16,0 0 0,0 0 0,0 21 15,-1 0-15,1 0 16,0 0-16,-21 21 0,21 0 0,-1 0 16,-20 0-16,21 0 0,-21 22 15,20-22-15,-20 21 0,21-21 0,0 22 16,21-22-16,0 21 0,-21-21 15,21 1-15,0-1 0,0 0 0,0 0 16,21-21-16,0 21 0,0-21 16,0 0-16,0 0 0,22 0 0,-22 0 15,0 0-15,21 0 0,1-21 0,-22 21 16,0-21-16,21 0 0,-20 0 16,20-1-16,-21-20 0,0 0 0,0-1 15,1 1-15,-1 0 16,0-22-16,-21 22 0,0 0 0,21-22 15,-21 22-15,21 21 0,-21-22 16,0 22-16,0-21 0,0 21 0,0-1 16,-21 44 15,0-1-31,0 0 0,21 0 0,0 21 16,0 1-16,-21 20 0,21-20 15,0-1-15,-22 0 0,22 1 0,0-1 16,0 0-16,0-21 0,0 22 15,0-22-15,0 0 0,0 0 16,22-21-16,-1 21 0,0-21 0,0 0 16,0 0-16,0 0 15,1 0-15,-1 0 0,0-21 0,0 0 16,0 0-16,0 0 0,1 0 16,-1-1-16,-21-20 0,21 21 0,0-21 15,0 20-15,-21 1 0,0 0 16,0 42-1,0 0 1,0 22-16,-21-22 0,21 0 16,0 0-16,-21 22 0,0-22 0,21 0 0,0 0 15,0 0 1,0 0-16,0 1 16,0-44 15,21 1-31,-21 0 15,21 0-15,0 0 0,-21 0 0</inkml:trace>
  <inkml:trace contextRef="#ctx0" brushRef="#br2" timeOffset="151412.07">21780 2328 0,'0'0'0,"0"22"78,22-1-78,-1-21 16,0 0-16,-21 21 16</inkml:trace>
  <inkml:trace contextRef="#ctx0" brushRef="#br2" timeOffset="151705.1">22246 2477 0,'-42'-22'16,"42"1"0,0 42-1,0 1-15,0-1 0,0 0 16,0 0-16,0 21 0,0-20 15,0 20-15,0-21 0,0 21 0,0-20 16,0 20-16,0-21 0,0 0 16,0 0-16,0 1 0,0-1 0,0 0 15,0 0-15,0-42 47,0 0-31,21 21-16,0-21 0,-21-1 0</inkml:trace>
  <inkml:trace contextRef="#ctx0" brushRef="#br2" timeOffset="151956.07">22500 2434 0,'21'-42'32,"-42"84"-32,42-63 15,-42 42-15,21 0 16,-21 1-16,0-1 0,0 21 15,-1 0-15,22-20 0,-21 20 0,0 0 16,0-21-16,0 22 0,21-22 16,-21 0-16,-1 0 0,22 0 0,0 1 15,0-1-15,-21 0 0,21 0 16,21-21 15,1-21-15,-22 0-16,21 0 0,0-1 0</inkml:trace>
  <inkml:trace contextRef="#ctx0" brushRef="#br2" timeOffset="152232.1">23008 2350 0,'0'0'0,"0"-22"32,21 22-32,0 0 15,22 0-15,-22 0 0,21 0 0,-21 0 16,22 0-16,-22-21 0,21 21 16,1 0-16,-1 0 0,-21 0 15,0 0-15,0 0 0,1 0 0,-44 0 31,1 0-31,0 0 16,0 0-16,-21 0 0</inkml:trace>
  <inkml:trace contextRef="#ctx0" brushRef="#br2" timeOffset="152537.04">23029 2286 0,'-42'42'15,"42"-20"-15,0-1 16,-21 0-16,21 0 0,-21 0 0,21 0 16,0 1-16,-22 20 0,1-21 15,0 21-15,0 1 0,0-22 0,0 21 16,-1-21-16,1 22 0,0-1 16,0-21-16,0 22 0,0-22 0,-1 0 15,22 0-15,0 0 0,0 0 0,0 1 16,0-1-16,0 0 15,0 0-15,22 0 0,-1-21 16,0 0-16,0 0 0,0 0 16,22 21-16,-22-21 0,0 0 0,0 0 15,21 0-15,-20 0 0,-1-21 0,21 21 16,-21-21-16,0 0 0,22 0 16</inkml:trace>
  <inkml:trace contextRef="#ctx0" brushRef="#br2" timeOffset="153084.07">23580 2561 0,'0'0'0,"0"-42"16,0 21-16,0 0 15,0-1-15,21 22 16,0-21-16,0 21 15,0 0-15,0 0 16,1 21-16,-1 1 0,0-1 0,-21 0 16,0 0-16,0 0 0,0 22 15,0-22-15,0 21 0,0 0 0,0-20 16,-21-1-16,0 21 0,-1-21 16,1 0-16,0 22 0,0-22 15,-21 0-15,20-21 0,1 21 0,-21 0 16,21-21-16,0 0 0,-1 22 15,1-22-15,0 0 0,0 0 0,0 0 32,21-22-32,0 1 15,0 0-15,0 0 16,0 0-16,21 0 0,0-1 0,-21 1 16,21 21-16,0-21 0,1 0 15,-1 21-15,-21 21 16,21 0-1,-21 0-15,0 1 0,0-1 0,21 0 16,-21 0-16,0 0 16,0 0-16,0 1 15,21-22-15,0 21 0,1-21 16,-1 0-16,0 0 16,0 0-16,0 0 15,0 0-15,1 0 0,-1 0 0,0-21 16,21-1-16,-21 1 0,22 0 15</inkml:trace>
  <inkml:trace contextRef="#ctx0" brushRef="#br2" timeOffset="153596.38">24215 2371 0,'21'0'47,"0"0"-47,0 0 0,0 0 0,22 0 16,-22 0-16,0 0 0,0-21 15,0 21-15,22 0 0,-22 0 0,0 0 16,0-22-16,0 22 16,-21 22 15,0-1-16,-21 0-15,21 0 0,-21 0 16,21 0-16,0 22 0,0-22 16,0 0-16,-21 0 0,21 22 0,-21-22 15,21 0-15,0 21 0,-22-21 16,22 22-16,0-22 0,0 0 0,0 0 16,0 22-16,0-22 0,0 0 0,0 0 15,0 0-15,-21 0 0,21 1 16,0-1-16,0 0 0,-21-21 0,0 21 15,0 0-15,0-21 0,-1 0 16,1 21-16,0-21 0,0 0 16,-21 0-16,20 0 0,-20 0 0,21 0 15,0 0-15,-22 0 0,22 0 16,0 0-16,0 0 0,0 0 0,0 0 16,-1 0-16,1 0 0,21-21 31,0 0-31,21 21 15,1-21-15,-1 21 0,0-21 0</inkml:trace>
  <inkml:trace contextRef="#ctx0" brushRef="#br2" timeOffset="153973.1">25506 2201 0,'0'-21'32,"0"42"-32,0 1 15,-21-1-15,21 0 0,-22 0 16,1 21-16,0 1 0,0-1 15,0 0-15,-22 22 0,1-1 0,21-20 16,-21 20-16,-1-20 0,1 20 16,0-21-16,-1 1 0,1 20 0,0-20 15,-1-1-15,1-21 0,21 21 0,-22 1 16,22-1-16,0-21 0,0 22 16,0-22-16,0 0 0,21 0 15,0 0-15,-22 0 0,22 1 0,0-44 31,0 1-31,0 0 16</inkml:trace>
  <inkml:trace contextRef="#ctx0" brushRef="#br2" timeOffset="154685.1">26014 2773 0,'-43'-21'15,"22"21"17,0 21-32,21 0 15,-21 0-15,21 0 0,0 1 16,-21-1-16,21 0 0,0 0 15,-21 0-15,21 0 0,0 1 16,0-1-16,0-42 63,0-1-63,0 1 0,0 0 15,0 0-15</inkml:trace>
  <inkml:trace contextRef="#ctx0" brushRef="#br2" timeOffset="154889.09">25971 2540 0,'-42'0'16,"42"21"62,21-21-78,0 0 0,1 21 15,-1-21-15</inkml:trace>
  <inkml:trace contextRef="#ctx0" brushRef="#br2" timeOffset="155437.1">26374 2752 0,'0'21'15,"0"0"1,0 0-16,0 0 16,0 1-16,0-1 15,-22 0-15,22 0 16,0 0-16,-21 0 15,21 1-15,0-1 0,0 0 16,-21 0 15,0-42 1,21 0-32,0 0 0,0-1 15,0 1-15,0 0 16,0-21-16,0 21 0,21-1 0,0 1 15,0 0-15,1-21 0,-1 21 16,0-1-16,0 1 0,21 0 0,-20 21 16,20 0-16,-21 0 0,21 0 15,-20 0-15,20 0 0,-21 0 0,0 21 16,0 0-16,1 1 0,-22-1 16,0 0-16,0 21 0,0-21 15,0 1-15,0-1 0,0 0 0,-22 0 16,1 0-16,21 0 0,-21 1 15,0-22-15,21 21 0,-21 0 32,21-42-1,0 0-15,21 21-16,-21-22 0,21 22 15,0-21-15</inkml:trace>
  <inkml:trace contextRef="#ctx0" brushRef="#br2" timeOffset="155816.41">27136 2688 0,'0'0'0,"0"-21"16,-22 21-16,22 21 31,0 0-31,0 1 15,0-1-15,-21 0 0,21 21 16,0-21-16,-21 1 0,21 20 0,-21-21 16,21 21-16,0-20 0,-21 20 15,21 0-15,-21 1 0,21-1 16,-22 21-16,22-20 0,0 20 0,0-20 16,-21 20-16,21 1 0,-21-22 15,0 21-15,21-20 0,-21-1 0,0 0 16,21 1-16,-22-22 0,22 21 15,-21-21-15,0 1 0,21-1 0,0 0 16,-21-21-16,21-21 31,0 0-31,21-1 16,-21 1-16,21 0 16,0 0-16,-21 0 0,22 0 15,-1-1-15,0-20 0,0 21 0,0-21 16</inkml:trace>
  <inkml:trace contextRef="#ctx0" brushRef="#br2" timeOffset="156148.09">27220 2604 0,'0'0'0,"0"-22"0,-21 1 0,21 0 0,0 0 15,21 21 16,22 0-15,-22 0-16,0 0 0,0 0 0,21 21 16,-20-21-16,-1 21 0,0 0 15,0 1-15,-21-1 0,0 0 0,0 0 16,0 0-16,0 22 0,0-22 16,0 0-16,-42 0 0,21 0 0,-1 0 15,1 1-15,0-1 0,0-21 16,0 21-16,-22-21 0,22 0 0,0 21 15,0-21-15,0 0 0,0 0 16,-1 0-16,44-21 31,-1 0-15</inkml:trace>
  <inkml:trace contextRef="#ctx0" brushRef="#br2" timeOffset="156869">27622 2604 0,'0'0'0,"0"-22"0,0 1 16,0 42 15,0 1-31,0-1 16,0 0-16,0 0 0,0 0 15,0 0-15,0 1 0,0 20 0,0-21 16,0 0-16,0 0 0,0 1 15,0-1-15,0 0 0,0 0 16,22-21 0,-1 0-16,0 0 0,0 0 0,0 0 15,0 0-15,1 0 0,-22-21 16,21 0-16,0 21 0,0-21 0,0-1 16,0 1-16,1-21 0,-1 21 15,0 0-15,0-22 0,-21 22 0,0 0 16,21 0-16,-21 0 15,0 42 1,-21-21-16,21 21 0,-21 0 16,21 21-16,-21-20 0,21-1 15,-21 0-15,21 0 0,-22 21 0,22-20 16,0-1-16,0 0 0,0 0 16,0 0-16,22-21 0,-1 0 15,0 21-15,0-21 0,21 0 16,-20 0-16,-1 0 0,21 0 0,-21 0 15,22-21-15,-22 0 0,21 0 16,-21 0-16,22 0 0,-22-1 0,0-20 16,21 0-16,-21-1 0,1 1 15,-1 0-15,0-22 0,-21 22 16,0 0-16,0-1 0,0 1 16,0 21-16,0-22 0,0 22 0,0 0 15,-21 21 1,21 21-1,0 0-15,-21 22 0,21-22 16,-22 21-16,22 1 0,0-1 0,0 0 16,-21 1-16,21-1 0,0 0 15,0 1-15,0-22 0,0 21 0,0-21 16,0 0-16,0 1 0,0-1 16,0 0-16,0 0 0,21-21 31,1 0-31,-1 0 15,0 0-15,0-21 16,0 0-16,0 0 0,1-1 16</inkml:trace>
  <inkml:trace contextRef="#ctx0" brushRef="#br2" timeOffset="157111.93">28300 2498 0,'0'0'0,"-21"0"0,-1 0 0,44 0 47,-1 0-47,0 0 0,21 0 16,-21 0-16,1 0 0,20 0 0,-21 0 15,0 0-15,0 0 0,1 0 16,-1 0-16,0 0 0,-21-21 0,21-1 15,-21 1 1</inkml:trace>
  <inkml:trace contextRef="#ctx0" brushRef="#br2" timeOffset="157696.93">28892 2328 0,'22'0'16,"-1"0"-1,0 0-15,21 0 0,-21 0 0,1 0 16,20 0-16,0 0 0,-21 0 15,22 0-15,-22 0 0,0 0 0,21 0 16,-20 0 0,-44-21-1,1 21-15,0 0 0,-21 0 16,21 0-16,-22 0 0,22-21 0,0 21 16,-21 0-16,20 0 0,1 0 15,0 0-15,0 0 0,0 0 16,0 0-1,-1 0-15,22 21 0,-21-21 16,21 21-16,0 1 0,0-1 16,-21 0-16,21 0 0,-21 0 0,21 0 15,0 22-15,0-22 0,-21 21 16,21-21-16,-21 22 0,21-22 0,0 21 16,0-21-16,0 22 0,-22-1 15,22-21-15,0 22 0,-21-22 0,21 0 16,0 21-16,0-21 0,0 1 0,0-1 15,0 0-15,0 0 0,0 0 16,0 0-16,0 1 0,0-1 16,21-21-1,1 0 1,-1 0-16,0 0 16,0 0-16,0 0 0,0 0 0,1-21 15,20-1-15,-21 22 0,21-21 0,-20 0 16</inkml:trace>
  <inkml:trace contextRef="#ctx0" brushRef="#br2" timeOffset="158289.54">29506 2667 0,'-42'-21'15,"42"0"-15,-21 21 0,21-21 0,0-1 16,0 1 0,21 0-16,0 21 15,0 0-15,0 0 16,1 0-16,-1 0 16,-21 21-16,0 0 15,0 1-15,0-1 16,0 21-16,0-21 0,0 0 0,0 22 15,-21-22-15,-1 21 0,1-21 16,0 1-16,-21-1 0,21 21 16,-1-21-16,-20-21 0,21 21 0,-21 1 15,20-22-15,1 21 0,0-21 16,0 0-16,0 0 0,0 0 0,-1 0 16,22-21-1,0-1 1,0 1-16,0 0 15,0 0-15,22 0 0,-1 0 16,0-1-16,0 22 16,0 0-16,0 0 15,1 0-15,-22 22 16,0-1-16,21 0 0,-21 0 16,21-21-16,-21 21 0,21 0 15,-21 1-15,21-22 16,0 21-16,-21 0 15,22-21-15,-1 0 0,0 0 16,0 0-16,0 0 16,0 0-16,1 0 0,-1-21 15,0 21-15,0-21 0,0-1 16,0 1-16,1 0 0,-1 0 16</inkml:trace>
  <inkml:trace contextRef="#ctx0" brushRef="#br2" timeOffset="158836.07">29887 2286 0,'0'-21'16,"21"21"-16,1 0 15,-1 0-15,0 0 0,0 0 0,0 0 16,22 0-16,-22 0 0,0 0 16,0 0-16,0 0 0,0 0 15,1 0-15,-1 0 0,0 0 16,0 0-16,0 0 16,0 0-1,-21 21 16,0 0-31,0 0 0,0 1 0,0-1 16,0 21-16,0-21 0,0 22 16,0-1-16,0 0 0,0 1 0,0-1 15,0 0-15,-21 1 16,21-22-16,-21 21 0,0 0 0,21-20 16,-21 20-16,21 0 0,-21-21 15,-1 1-15,1 20 0,21-21 0,-21 0 16,0 0-16,0 1 0,21-1 15,-21 0-15,-1 0 0,1 0 0,0 0 16,0-21-16,0 22 0,0-22 16,-1 0-16,1 0 15,0 0 1,0 0-16,0 0 31,0-22-15,21 1-16,-22 21 0,1 0 15</inkml:trace>
  <inkml:trace contextRef="#ctx0" brushRef="#br2" timeOffset="159916.32">11917 3683 0,'0'0'0,"0"-21"15,-21 0-15,-1 21 16,22-21-16,-21 21 31,0 21-31,21 0 16,0 0-16,-21 0 0,21 22 16,0-22-16,0 21 0,0-21 15,0 22-15,-21-1 0,21 0 0,0 1 0,-21-1 16,21-21-16,0 21 0,0-20 15,-22 20-15,22-21 0,-21 0 16,21 0-16,0-42 31,0 0-15,0 0-16,0 0 0,0-22 16,0 22-16</inkml:trace>
  <inkml:trace contextRef="#ctx0" brushRef="#br2" timeOffset="160499.34">11726 3789 0,'0'-21'16,"0"0"-1,0-1-15,0 1 16,21 21 0,1-21-16,-1 21 0,0 0 15,21-21-15,-21 21 0,22-21 0,-1 21 16,-21 0-16,22 0 0,-1 0 15,0 0-15,-21 0 0,1 21 0,-1 0 16,0 0-16,-21 0 16,0 1-16,0-1 0,-21 0 15,0 0-15,-22 0 0,22 0 0,-21-21 16,-1 22-16,22-1 0,-21-21 16,21 21-16,-22-21 0,22 0 0,0 0 15,0 0 1,42 0 15,0 0-31,0 0 0,1 0 16,-1 0-16,0-21 0,21 21 0,-21 0 15,22 0-15,-1 0 16,0 0-16,-20 0 0,20 21 0,0-21 16,-21 21-16,1 0 0,-1 0 0,0 1 15,-21-1-15,0 0 0,0 21 16,0-21-16,0 1 0,-21 20 0,-22-21 15,22 0-15,-21 0 0,0 1 16,20-1-16,-20 0 0,0 0 0,-1 0 16,22-21-16,-21 0 0,0 21 15,20-21-15,1 0 0,-21 0 0,21 0 16,0 0-16,-1 0 0,1 0 16,21-21-1,-21 21-15,42 0 47,0 0-31,1 0-16</inkml:trace>
  <inkml:trace contextRef="#ctx0" brushRef="#br2" timeOffset="160985.1">12150 4699 0,'0'0'0,"0"-21"16,0 0-1,0 0-15,0-1 16,-22 22-1,1 0-15,0 0 0,0 0 16,0 0-16,0 0 0,-1 0 0,1 22 16,-21-1-16,21 0 0,0 0 15,-1 0-15,-20 0 0,21 22 16,0-22-16,0 21 0,-1 1 0,1-1 0,0-21 16,21 21-16,0-20 15,0 20-15,0-21 0,0 0 0,0 22 16,21-22-16,0 0 15,1-21-15,20 0 0,-21 0 0,21 0 16,1 0-16,-1 0 0,22 0 0,-22 0 16,0 0-16,-21 0 0,22-21 15,-22 21-15,21 0 0,-21-21 0,1 21 16,-1-22 0,0 22 15,-21-21-16,21 21-15,0-21 16,0 21-16,-21-21 0,22 21 0</inkml:trace>
  <inkml:trace contextRef="#ctx0" brushRef="#br2" timeOffset="161366.1">13271 4847 0,'-42'-21'31,"63"21"-16,0 0-15,1 0 0,20 0 16,-21 0-16,21 21 0,1-21 0,20 0 16,-20 0-16,-1 0 0,21 0 15,-20 0-15,20 0 0,1 0 0,-22 0 16,0 0-16,1 0 0,-1 0 16,0 0-16,-20 0 0,-1 0 15,-21-21 32,-21 21-47,21-21 0</inkml:trace>
  <inkml:trace contextRef="#ctx0" brushRef="#br2" timeOffset="161768.71">14033 4678 0,'-21'0'0,"42"0"0,-42-21 15,0 21 1,0 0-1,21 21 1,0 0 0,0 0-16,0 0 0,0 1 15,0-1-15,21 0 0,0 0 0,-21 0 16,21 0-16,1 1 0,-1-1 16,21-21-16,-21 21 0,22-21 0,-22 0 15,21 0-15,0 0 0,-20 0 16,20 0-16,-21 0 0,0 0 0,0 0 15,1 0-15,-22-21 16,-22 21 0,-20 0-16,21 0 15,-21 0-15,20 21 16,-20-21-16,0 21 0,-1 0 0,1 0 16,0 22-16,21-22 0,-22 0 0,1 0 15,21 22-15,-22-22 0,22 0 16,-21 0-16,21-21 0,0 21 0,-1 0 15,22-42 17,0 0-32,0 0 15,0 0-15,0 0 0</inkml:trace>
  <inkml:trace contextRef="#ctx0" brushRef="#br2" timeOffset="162252.82">12996 3852 0,'0'0'0,"-42"-21"16,21 21 0,42 0 30,0 0-46,21 0 0,22 0 16,-22 0-16,22 0 0,20 0 16,-20 0-16,-1 0 0,22 0 0,-21 0 15,-1 0-15,1 0 0,-1 0 16,-21 0-16,22 0 0,-22 0 16,1 0-16,-22 0 0,21 0 0,-21 0 15,-42 0 16,0 0-31,0 0 16,0-21-16,-1 21 16,1-21-16,21 0 0</inkml:trace>
  <inkml:trace contextRef="#ctx0" brushRef="#br2" timeOffset="162693.12">13801 3662 0,'0'0'0,"-22"-21"15,1 21-15,21 21 47,0 0-31,0 0-16,21 0 0,1-21 16,-1 22-16,21-1 0,-21-21 15,22 21-15,-22-21 0,21 0 0,-21 21 16,22-21-16,-1 0 0,-21 0 0,21 0 15,-20 0-15,-1 0 16,0 0-16,0 0 0,-42 0 31,0 0-15,0 0-16,-22 0 0,22 0 0,0 0 16,-21 0-16,20 21 0,1 0 15,-21-21-15,0 22 0,20 20 0,-20-21 16,21 0-16,0 22 0,-22-22 15,22 21-15,0-21 0,0 0 0,0 22 16,0-22-16,-1 0 0,22 0 16,0 0-16,0 1 15,0-44 48</inkml:trace>
  <inkml:trace contextRef="#ctx0" brushRef="#br2" timeOffset="180580.85">15303 6011 0,'0'0'0,"0"-21"0,-21 21 0,21-21 16,0 0-16,0 0 15,0 0 126,0 42-78,0 0-63,0 0 15,0 0-15,0 0 0,0 1 0,0-1 16,0 0-16,0 0 0,0 21 0,0-20 15,0-1-15,0 0 16,-21 0-16,21 21 0,-21-20 0,21-1 16,-21 0-16,21 0 0,0 0 15,0 0-15,0 1 0,0-1 16,0-42 15,0-1-31,0 1 0,0 0 16,0 0-16,0 0 0</inkml:trace>
  <inkml:trace contextRef="#ctx0" brushRef="#br2" timeOffset="180948.64">15282 6011 0,'0'0'0,"0"-63"31,21 42-31,1 21 15,-22-21-15,21-1 0,0 22 0,0-21 16,0 21-16,0-21 0,1 0 0,20 21 16,-21 0-16,21 0 0,-20 0 15,-1 0-15,21 0 0,-21 0 0,0 21 16,22 0-16,-22 0 0,0 1 16,0 20-16,-21-21 0,0 0 0,21 22 15,-21-22-15,0 21 16,0-21-16,0 0 0,0 22 0,0-22 15,0 0-15,0 0 0,-21 0 0,0 1 16,0-1-16,21 0 0,-21-21 16,21 21-16,-21-21 0,21 21 15,0-42 17,0 0-17,0 0 1</inkml:trace>
  <inkml:trace contextRef="#ctx0" brushRef="#br2" timeOffset="181224.48">15261 6181 0,'0'0'15,"21"0"1,0 0-16,1 0 0,20 0 15,-21 0-15,21 0 0,1 0 0,-22 0 16,21 0-16,1 0 0,-1-21 16,0 21-16,-21 0 0,22 0 15,-22 0-15,0 0 0,0 0 0</inkml:trace>
  <inkml:trace contextRef="#ctx0" brushRef="#br2" timeOffset="181540.11">16235 5969 0,'0'0'0,"0"-21"15,0 0-15,0 42 47,0 0-47,0 0 0,0 0 16,0 1-16,0-1 0,0 0 0,0 0 16,-21 21-16,21-20 0,0-1 15,0 0-15,-22 0 0,22 0 0,-21 0 16,21 1-16,-21-1 15,21 0-15,0 0 16,0-42 15,0 0-31,0 0 16,21-1-16,0 1 0,-21 0 16,0 0-16</inkml:trace>
  <inkml:trace contextRef="#ctx0" brushRef="#br2" timeOffset="182128.51">16235 5969 0,'-21'-21'16,"-1"21"-16,22-21 15,0 0 1,22-1 0,-1 22-16,21 0 0,-21 0 0,22-21 15,-22 21-15,21 0 0,0 0 16,1 0-16,-22 0 0,21 0 0,1 0 15,-22 0-15,21 21 0,-21-21 0,0 22 16,-21-1-16,0 0 16,0 0-16,0 0 0,-21 0 0,-21 1 15,21-1-15,-22-21 0,22 21 16,-21 0-16,0 0 0,-1-21 0,-20 21 16,42-21-16,-1 22 0,1-22 15,0 0-15,0 0 16,42 0 15,0 0-31,22 0 0,-22-22 0,0 22 16,21 0-16,-21 0 0,22 0 0,-22 0 15,21 0-15,1 0 0,-22 0 16,21 0-16,-21 0 0,0 0 0,22 22 16,-22-22-16,0 21 0,0-21 15,-21 21-15,0 0 0,0 0 16,0 0-16,0 1 15,-21-1-15,0 0 0,0 0 16,0 0-16,-22 0 0,22 1 0,-21-22 16,-1 21-16,1 0 0,0-21 15,-1 0-15,1 0 0,0 0 0,-1 0 16,1 0-16,21 0 0,-21 0 0,-1-21 16,22 0-16,0 21 0,0-22 15,0 1-15,-1 21 0,22-21 0,-21 21 16,21-21-1,21 21 1,1 0 0,20-21-16,-21 21 0,0 0 15</inkml:trace>
  <inkml:trace contextRef="#ctx0" brushRef="#br2" timeOffset="182580.26">17505 6011 0,'0'0'16,"0"-21"-16,0 0 0,0 0 15,-21 0 1,-1 21-16,1-21 0,0 21 16,0 0-16,0 0 0,-22 0 15,22 0-15,0 21 0,0 0 0,-21 0 16,20 0-16,1 0 0,0 1 0,0-1 16,-21 0-16,20 21 0,22-21 15,-21 1-15,21 20 0,-21-21 0,21 0 16,0 0-16,0 1 0,0-1 15,0 0-15,21 0 0,0 0 0,1-21 16,-1 21-16,0-21 0,21 0 16,-21 0-16,22 0 0,-1 0 15,0 0-15,-20 0 0,20 0 0,0 0 16,-21 0-16,22-21 0,-22 21 16,0 0-16,0-21 0,0 21 0,1 0 15,-22-21-15,21 0 0,0 0 16,0 21-16,-21-22 0</inkml:trace>
  <inkml:trace contextRef="#ctx0" brushRef="#br2" timeOffset="182928.03">17992 5990 0,'0'0'0,"0"-21"0,0 0 16,-22 0-16,22 42 47,0 0-47,0 0 0,0 0 16,0 1-16,-21 20 0,21-21 15,-21 0-15,21 0 0,0 22 0,0-22 16,0 0-16,0 0 0,-21 0 15,21 1-15,0-1 0,0 0 16,-21 0-16,21-42 47,0 0-31,0 0-16,21-1 0,0 1 15</inkml:trace>
  <inkml:trace contextRef="#ctx0" brushRef="#br2" timeOffset="183324.66">17907 5906 0,'0'0'0,"0"-43"32,0 22-32,21 21 31,0 0-31,22 0 0,-22 0 0,0 0 15,21 0-15,1 0 0,-1 21 0,0-21 16,1 21-16,-22 1 0,21-22 16,0 21-16,-20 0 0,20 0 0,-21 0 15,0 0-15,-21 1 16,0-1-16,0 21 0,0-21 0,0 0 16,-21-21-16,0 22 0,0-1 0,-22 0 15,22 0-15,-21-21 0,0 21 16,-1 0-16,1-21 0,21 22 0,-22-1 15,22-21-15,-21 21 0,21-21 16,0 0-16,-1 0 0,1 21 0,0-21 16,0 0-16,0 0 0,0 0 15,-1 0-15,1 0 16,0 0-16,0 0 16,21-21-1,0 0-15,0 0 16</inkml:trace>
  <inkml:trace contextRef="#ctx0" brushRef="#br2" timeOffset="183989.12">19219 6117 0,'0'0'0,"-21"0"0,0 0 0,0 0 0,0 0 16,-1 0-16,1 0 15,42 0 32,1 0-47,20 0 0,-21 0 0,43 0 16,-22 0-16,21 0 0,22 0 15,-21 0-15,20 0 0,-20 0 0,20 0 16,-20 0-16,-1 0 0,1 0 16,-22 0-16,1 0 0,-22 0 0,21 0 15,-21 0-15,0 0 16,-42 0 15,0 0-15,0 0-16,0 0 0,0 0 15,-1 0 1,1 0-16,0 0 0,0 0 16</inkml:trace>
  <inkml:trace contextRef="#ctx0" brushRef="#br2" timeOffset="184624.61">19875 5779 0,'0'-22'32,"0"44"-1,0-1-31,0 0 0,0 0 16,0 0-16,22 0 0,-1 1 0,-21-1 15,21 0-15,0 0 16,0 0-16,0 0 0,1 1 0,-1-22 15,0 21-15,21 0 0,-21-21 0,1 0 16,-1 0-16,0 0 0,0 0 16,0 0-16,0 0 0,1 0 0,-1 0 15,-21-21 17,-21 21-17,-1 0-15,1 0 0,0 0 16,0 21-16,0-21 0,0 21 0,-1 0 15,1-21-15,0 21 16,0 1-16,-21-1 0,20 0 0,-20 0 16,21 0-16,-21 0 0,20 1 15,-20-1-15,21 0 0,0 0 0,-22 0 16,22 0-16,0 1 0,21-1 16,-21-21-16,0 21 15,21-42 32,0 0-31</inkml:trace>
  <inkml:trace contextRef="#ctx0" brushRef="#br2" timeOffset="189392.02">20786 5757 0,'0'0'0,"0"-21"16,0 0-16,-22 21 0,22-21 16,-21 0-16,21 0 15,0 42 16,0 0-15,-21 21-16,21-21 0,0 1 16,0 20-16,-21 0 0,21 1 0,0-22 15,0 21-15,0 0 0,0 1 16,-21-22-16,21 21 0,0-21 0,-21 1 16,21 20-16,0-21 0,-22 0 0,22 0 15,0 1-15,0-1 16,-21-21-1,21-21 1,0-1-16,0 1 16,0 0-16,0 0 15,0-21-15,0 20 0,21 1 16,1 0-16,-1-21 0,0 21 0,0-1 16,0-20-16,22 21 0,-22 0 15,21 0-15,-21-1 0,22 1 0,-22 0 16,21 21-16,-21 0 0,0 0 15,22 0-15,-22 0 0,-21 21 0,21 0 16,0 1-16,-21-1 0,21 21 16,-21-21-16,0 0 0,0 22 0,0-22 15,0 0-15,0 21 0,0-20 16,0-1-16,0 0 0,-21-21 0,21 21 16,-21 0-16,21 0 15,-21-21-15,21-21 47,0 0-47,21 0 16,0 21-16,-21-21 0,21 0 15,1-1-15,-1 1 0</inkml:trace>
  <inkml:trace contextRef="#ctx0" brushRef="#br2" timeOffset="189704.98">21505 5630 0,'0'-63'16,"0"84"15,0 0-31,0 0 0,0 1 0,-21 20 16,21 0-16,0 1 0,0-1 15,-21 0-15,21 1 0,-21-1 0,21-21 16,0 21-16,0 1 0,-21-22 15,21 21-15,0-21 0,-22 1 0,22-1 16,0 0-16,0 0 0,0 0 16,22-21-1,-1 0-15,0 0 16,0 0-16,0 0 16,0 0-16,1 0 0,-22-21 0,21 0 15,0 21-15,0-21 0,-21 0 0,21 21 16,0-22-16,-21 1 0</inkml:trace>
  <inkml:trace contextRef="#ctx0" brushRef="#br2" timeOffset="189896.65">21378 5948 0,'-21'0'0,"42"0"0,-63 21 0,21-21 15,42 0 1,0 0-1,0 0-15,22 0 0,-22 0 16,21 0-16,-21 0 0,22 0 0,-22 0 16,21 0-16,-21 0 0,22 0 15,-22-21-15,21 21 0,-21 0 0,0-21 16</inkml:trace>
  <inkml:trace contextRef="#ctx0" brushRef="#br2" timeOffset="190692.87">22034 5884 0,'0'0'0,"-21"0"0,0 0 15,0 0 1,21 22 0,0-1-1,0 0-15,0 0 0,0 0 16,0 0-16,0 1 0,0-1 15,-21 0-15,21 0 0,0 0 16,-21 0-16,-1 1 0,22-1 16,0 0-16,-21-21 15,21 21-15,-21-21 32,21-21-17,0 0-15,0 0 16,0-1-16,21 1 15,-21-21-15,21 21 0,1 0 0,-1-1 16,-21 1-16,21 0 0,0 0 16,0 0-16,0 0 0,1 21 0,-1-22 15,0 22-15,0 0 0,0 0 16,0 0-16,1 0 0,-1 0 16,0 0-16,-21 22 15,0-1-15,0 0 0,0 0 0,0 0 16,0 0-16,0 1 0,0-1 0,0 0 15,0 0-15,0 0 0,0 0 16,0 1-16,0-1 0,0 0 16,-21-21 31,21-21-32,0 0-15,0-1 0,0 1 0,0 0 16,0 0-16,0 0 0,21-22 15,0 22-15,0 0 0,-21 0 16,21-21-16,1 20 0,-1 1 16,0 21-16,21-21 0,-21 0 0,22 21 15,-22 0-15,21 0 0,1 0 16,-22 0-16,21 0 0,-21 21 0,22 0 16,-43 0-16,21 1 0,-21-1 15,0 0-15,0 0 0,0 21 0,0-20 16,0-1-16,0 0 0,-21 0 0,-1-21 15,22 21-15,-21 0 0,0 1 16,0-22-16,21 21 16,0 0-1,-21-21-15,21-21 32,0 0-17,21-1-15,0 22 16</inkml:trace>
  <inkml:trace contextRef="#ctx0" brushRef="#br2" timeOffset="191169.29">22902 6160 0,'0'0'0,"-21"0"15,42 0 16,-21-22-31,21 22 16,1-21-16,-1 0 0,0 0 16,0 0-16,0 0 0,0-22 0,1 22 15,-1-21-15,21-1 0,-21 1 16,0-21-16,1 20 0,-1 1 0,0 0 16,0-1-16,-21 22 0,0-21 15,0 21-15,0-1 0,0 1 16,-21 21-1,0 0 1,21 21-16,-21 1 0,-1-1 0,1 0 16,0 21-16,0 1 0,21-1 15,-21 0-15,21-21 0,-21 22 0,21-1 16,0 0-16,0 1 0,0-22 16,0 21-16,0-21 0,0 1 15,0-1-15,0 0 0,0 0 0,0 0 16,21 0-16,0-21 15,0 0-15,0 0 0,22 0 16,-22 0-16,63-42 16,-62 42-1,-1-21-15,-21 0 16,21 21-16,-21-21 0,21-1 0,0 22 16,-21-21-16,0 0 0</inkml:trace>
  <inkml:trace contextRef="#ctx0" brushRef="#br2" timeOffset="191800.93">24384 5376 0,'0'0'0,"0"-21"15,21 0-15,0 21 16,-21-21-16,0 0 16,0 42 15,0 0-31,-21 0 0,0 0 15,0 22-15,21-22 0,-21 21 16,-1 22-16,1-22 0,0 22 0,-21-1 16,21 1-16,-22 20 0,22-20 15,-21-1-15,-1 22 0,-20-22 0,21 22 16,-1 0-16,-20-1 0,20 1 16,-20-21-16,21 20 0,-1-20 15,1-1-15,0-20 0,-1-1 0,22 0 16,0 1-16,0-22 0,0 21 0,-1-21 15,44-21 17,-1-21-32,0 0 0,0 0 15,0 0-15,22-1 16,-22 1-16,21-21 0,0 21 0,1-22 0,-1 1 16,0 0-16,22-22 0</inkml:trace>
  <inkml:trace contextRef="#ctx0" brushRef="#br2" timeOffset="192400.77">24596 5652 0,'0'0'0,"0"-22"16,21 1-16,-21 42 31,0 1-31,0-1 15,0 0-15,-21 0 16,21 21-16,-22 1 0,22-1 0,-21-21 16,21 22-16,0-1 0,-21 0 0,21-21 15,-21 22-15,21-22 0,0 21 16,0-21-16,-21 1 0,21-1 0,0 0 16,-21 0-16,21 0 15,-22-21-15,22-21 47,0 0-47,0 0 0,0 0 16,0-1-16,0 1 0,0 0 15,0 0-15,22 0 0,-1 0 16,0-1-16,-21 1 0,42 0 16,-21 21-16,1-21 0,-1 0 0,21 21 15,-21 0-15,22-21 0,-22 21 0,21 0 16,-21 0-16,22 0 0,-1 0 15,-21 21-15,0-21 0,22 21 0,-22 0 16,-21 0-16,0 0 0,0 1 16,0-1-16,0 0 0,0 0 0,-21 0 15,-1 0-15,-20 1 0,0-1 16,-1 0-16,1 0 0,0-21 0,-1 21 16,22 0-16,-21-21 0,0 0 0,20 0 15,-20 22-15,21-22 16,0 0-16,0 0 0,-1 0 0,1 0 31,42 0 0,1-22-31,-1 1 16,0 21-16</inkml:trace>
  <inkml:trace contextRef="#ctx0" brushRef="#br2" timeOffset="192861.17">25336 5948 0,'0'0'0,"22"-42"31,-44 42 0,1 0-31,0 21 0,0 0 16,0 0-16,0 0 0,-1 22 15,1-22-15,21 0 0,-21 0 0,21 0 16,-21 0-16,21 1 0,0-1 16,0 0-16,0 0 15,21-21-15,0 21 0,0-21 0,22 0 16,-22 0-16,0 0 16,21 0-16,-20 0 0,-1 0 0,21-21 15,-21 21-15,22-21 0,-22 21 0,0-21 16,0 0-16,0-1 0,0 1 15,-21 0-15,22 0 0,-22 0 0,0-22 16,0 22-16,0-21 0,0 21 16,-22 0-16,1-1 0,0 22 0,0-21 15,0 21-15,-22 0 16,22 0-16,-21 0 0,21 21 0,-22-21 16,22 22-16,-21-1 0,21-21 15,-22 21-15,22 0 0,21 0 16,0 0-16,0 1 0,0-1 15,21-21-15,1 21 0,-1-21 16,21 21-16,-21-21 0,22 0 0</inkml:trace>
  <inkml:trace contextRef="#ctx0" brushRef="#br2" timeOffset="194057.09">26289 6011 0,'0'0'15,"0"-42"1,0 21-16,-21 0 0,21 0 0,-21-1 16,-1 1-16,1 21 0,0 0 15,-21-21-15,21 21 0,-1 0 0,-20 0 16,21 0-16,0 21 0,-22 0 16,1-21-16,21 22 0,0-1 0,-22 21 15,22-21-15,0 0 0,0 1 0,0-1 16,21 0-16,0 0 0,0 0 15,0 0-15,0 1 0,0-1 0,21 0 16,0-21-16,0 21 0,0-21 16,22 0-16,-22 0 0,21 0 0,1 0 15,-22 0-15,21 0 0,0 0 16,1-21-16,-22 0 0,0 21 16,21-21-16,-20-22 0,-1 22 0,0 0 15,0-21-15,0-1 0,0 1 16,1-22-16,-1 22 0,-21-21 0,0 20 15,0 1-15,0-22 0,0 43 16,0-21-16,0 21 0,0 0 0,0-1 16,0 44 15,-21 20-31,21-21 16,0 21-16,-22 1 0,22-1 15,0-21-15,0 22 0,0-1 0,0 0 16,-21 1-16,21-1 0,0-21 15,0 21-15,0-20 0,0-1 0,0 21 16,0-21-16,0 0 16,21 1-16,1-22 0,-1 0 15,0 0-15,0 0 0,0 0 16,0 0-16,1 0 0,-1-22 0,0 22 16,0-21-16,0 0 0,0 0 0,1 0 15,-22 0-15,21-1 0,0 1 16,0 0-16,-21 0 0,0 0 15,0 0-15,21 21 16,-21-22-16,0 44 31,0-1-31,-21-21 0,21 21 0,-21 0 16,21 0-16,0 0 0,-21 1 0,21-1 16,0 0-16,0 0 0,0 0 15,0 0-15,0 1 0,21-22 16,0 21-16,0-21 0,0 0 15,1 0-15,20 0 0,-21 0 16,21 0-16,-20 0 0,20 0 0,-21 0 0,21 0 16,-20-21-16,-1-1 15,0 1-15,21 0 0,-21 0 0,1 0 16,-22-22-16,21 22 0,-21 0 16,21 0-16,-21-21 0,0 20 0,0 1 15,0 42 32,0 1-47,0-1 0,0 0 0,-21 21 16,0-21-16,-1 1 0,22 20 0,-21-21 15,0 21-15,0-20 0,0 20 16,21 0-16,-21 1 0,-1-1 0,1 0 16,21 22-16,-21-22 15,0 0-15,21 22 0,-21-22 0,0 22 16,21-1-16,-22-20 0,1 20 0,21-21 15,-21 22-15,0-22 0,0 22 16,0-22-16,21 22 0,-22-22 0,1 0 16,0 1-16,21-1 0,0-21 0,-21 0 15,21 0-15,-21-21 0,0 0 16,21-21 0,0-21-16,0 21 0,0-22 0,0 1 15,0-21-15,0 20 0,0 1 16,0-22-16,0 1 0,0 21 15,0-22-15,0 22 0,21-22 0,0 22 16,0 0-16,0-22 0,0 22 16,1-1-16,-1 1 0,0 0 0,0 21 15,21-22-15,-20 1 0,-1 21 16,21 0-16,-21-1 0,22-20 0,-22 21 16,0 0-16,21 0 0,-21-1 15,1 1-15</inkml:trace>
  <inkml:trace contextRef="#ctx0" brushRef="#br2" timeOffset="194644.6">28003 5376 0,'0'0'0,"43"0"0,-22-21 15,0 0-15,0 21 0,0-21 16,1 21-16,-1 0 0,0-21 0,-42 21 47,0 21-32,-1 0-15,1 21 0,0-20 16,-21 20-16,-1 0 0,22 1 0,-21 20 16,0 1-16,-1-1 0,1 1 15,-22-1-15,22 1 0,0-1 0,-1 1 16,22-22-16,-21 0 0,21 1 16,0-1-16,-1 0 0,1-21 0,21 22 15,0-22-15,0 0 0,0 0 16,21-42 31,1 21-47,-22-21 0,21 0 0,0 0 15,0-1-15,21 22 16</inkml:trace>
  <inkml:trace contextRef="#ctx0" brushRef="#br2" timeOffset="195432.55">28617 6011 0,'0'0'15,"21"0"-15,-21-21 0,22 0 0,-22 0 16,0 0-16,0 0 0,0-1 16,0 1-16,0 0 0,0 0 15,0 0-15,0 0 0,0-1 16,-22 22-16,1-21 0,0 21 0,0 0 15,0 0-15,0 0 0,-22 0 16,1 21-16,21 1 0,-22-22 0,1 42 16,0-21-16,-1 0 0,1 0 0,21 22 15,-21-22-15,20 21 0,1-21 16,0 1-16,21 20 0,0-21 0,0 0 16,0 0-16,0 1 0,21-1 15,0 0-15,22-21 0,-22 0 16,21 0-16,-21 0 0,22 0 15,-22 0-15,21 0 0,1-21 16,-22 0-16,21 21 0,-21-22 0,0-20 16,1 21-16,20-21 0,-21-1 15,0 1-15,0 0 0,1-1 0,-1-20 16,-21 20-16,21-20 0,0 21 16,-21-1-16,0 1 0,0 0 0,0 20 15,0 1-15,21 0 0,-21 0 16,0 0-16,0 42 31,-21 21-31,0-21 0,21 22 16,-21-1-16,0 0 0,21 1 15,0-1-15,-22 22 0,1-22 16,21 0-16,0 1 0,0-1 0,0-21 16,0 21-16,0-20 0,0-1 15,0 0-15,0 0 0,21 0 16,1-21-16,-1 0 15,0 0-15,0 0 0,0 0 0,0-21 16,22 21-16,-22-21 0,0 0 16,0 0-16,22-1 0,-22-20 0,0 21 15,0 0-15,0 0 0,0-1 16,1 1-16,-22 42 31,0 1-15,-22-1-16,1 0 0,0 0 15,21 0-15,-21 0 0,0 1 16,21-1-16,0 0 16,0 0-1,0-42 17,0 0-17,21 21-15</inkml:trace>
  <inkml:trace contextRef="#ctx0" brushRef="#br2" timeOffset="195757.12">29104 5567 0,'0'0'0,"-21"0"0,0 0 16,0 0-16,-1 21 15,22 0 1,22-21-1,-1 0 1,0 0-16,0 0 16,0 0-16,0 0 0,-21-21 0,0 0 15,0 0-15,0 0 16,0-1 0,-21 22-16,0 0 15,0 0-15,0 0 0,0 22 16,21-1-16,-22-21 0,22 21 15,0 0-15,0 0 0,0 0 0,0 1 16,0-1-16,0 0 0,0 0 16,22-21-16,-1 21 0,0-21 0,0 0 15</inkml:trace>
  <inkml:trace contextRef="#ctx0" brushRef="#br2" timeOffset="196077.12">29443 5779 0,'0'21'47,"0"0"-47,0 0 0,0 0 0,0 0 15,0 1-15,0-1 0,0 0 16,0 0-16,0 0 0,0 0 0,0 1 15,0-1-15,0 0 16,0 0-16,0 0 0,0 0 16,0-42 46,21 21-62,0-21 0,0 0 16</inkml:trace>
  <inkml:trace contextRef="#ctx0" brushRef="#br2" timeOffset="196328.05">29824 5779 0,'-21'0'31,"-1"0"-31,22 21 16,-21 0-16,0 0 0,0 0 0,0 0 15,0 1-15,-1-1 0,1 0 16,0 0-16,0 21 0,0-20 0,0-1 16,-1 0-16,1-21 0,21 21 15,0 0-15,-21-21 0,0 21 16,42-21 15,0 0-31,0-21 0,1 0 16,20 21-16,-21-21 0</inkml:trace>
  <inkml:trace contextRef="#ctx0" brushRef="#br2" timeOffset="196740.12">30670 5228 0,'0'0'0,"0"-21"32,-21 21-32,0 0 15,0 21-15,21 0 0,-21 1 16,0 20-16,-1-21 0,1 21 0,0-20 16,0 20-16,0 21 0,0-20 15,-1-1-15,1 22 0,-21-1 0,0-21 16,20 22-16,-20-22 0,0 22 15,-1-22-15,1 22 0,21-22 0,-21 0 16,-1 1-16,22-1 0,0 0 16,-21 1-16,20-1 0,1 0 0,0 1 15,21-1-15,-21-21 0,21 21 16,-21-20-16,21-1 0,-21-21 16,21 21-16,0 0 0,21-42 31,0 0-16,0 21-15,-21-21 0,21-1 16,22 1-16,-22 0 0,0 0 0,21 0 16</inkml:trace>
  <inkml:trace contextRef="#ctx0" brushRef="#br2" timeOffset="197032.75">30734 5842 0,'0'0'16,"0"-21"-1,0 42 1,0 0-16,0 0 16,0 1-16,0-1 0,-21 0 0,21 0 15,0 0-15,-21 0 0,21 1 16,0-1-16,-22 0 0,22 0 15,-21-21-15,21 21 16,0-42 31,0 0-47,0 0 0</inkml:trace>
  <inkml:trace contextRef="#ctx0" brushRef="#br2" timeOffset="197372.32">30840 5525 0,'0'0'0,"-21"0"0,-1 0 16,1 0 15,42 0-15,1 0-1,-1 0-15,0 0 16,0-22 0,-21 1-16,0 0 15,-21 21 1,0 0-16,0 0 16,-1 0-1,22 21-15,-21-21 0,21 21 16,0 1-16,0-1 15,0 0-15,0 0 16,21-21 0,1 0-16,-1 21 0</inkml:trace>
  <inkml:trace contextRef="#ctx0" brushRef="#br2" timeOffset="197872.6">31030 5736 0,'0'0'0,"0"21"16,0 1-16,-21-1 16,21 0-16,-21 0 15,21 0-15,0 0 0,0 1 0,0-1 16,-21 0-16,21 0 0,0 0 16,-21 0-16,21 1 0,0-1 15,-22 0-15,22 0 0,-21-21 16,21 21-16,0-42 62,0 0-62,0 0 0,0 0 0,0-1 16,21 1-16,1-21 0,-1 21 16,0-22-16,0 1 0,0 21 15,22 0-15,-22-22 0,21 22 16,-21 0-16,22 21 0,-1 0 0,-21 0 15,21 0-15,-20 0 0,-1 0 16,0 0-16,0 21 0,0 22 0,-21-22 16,0 0-16,0 21 0,0-21 15,0 1-15,0 20 0,0-21 0,-21 0 16,0 0-16,0 1 0,21-1 16,0 0-16,-21 0 0,-1-21 0,22 21 15,-21-21-15,21-21 63,0 0-63,21 21 0</inkml:trace>
  <inkml:trace contextRef="#ctx0" brushRef="#br2" timeOffset="198289.12">31792 5736 0,'0'-21'0,"-21"0"15,0 21 1,0 21 0,21 0-16,-21 0 15,21 1-15,0 20 0,0-21 16,0 21-16,0-20 0,0 20 0,0-21 15,-22 21-15,22 1 0,-21-22 16,21 21-16,-21 1 0,21-1 0,-21-21 16,0 43-16,0-22 15,-1 0-15,1 22 0,0-1 0,0-20 16,-21 20-16,20 1 0,1-22 16,0 21-16,-21-20 0,21 20 0,-1-20 15,1-1-15,0 21 0,21-20 16,0 41-16,0-62 0,0 20 15,0-21-15,0 0 0,0 0 16,0 1-16,21-22 0,0 0 16,1 0-16,-1 0 0,0-22 0,0 22 15,0-21-15,0 0 0,1-21 16,-1 21-16,21-22 0,-21 1 0,0 0 16</inkml:trace>
  <inkml:trace contextRef="#ctx0" brushRef="#br2" timeOffset="198676.12">31792 5779 0,'0'0'0,"0"-22"0,0 1 15,0 0-15,0 0 0,21 0 16,1 21-16,-1 0 15,0 0-15,0-21 0,0 21 16,22 0-16,-22 0 0,0 0 16,0 0-16,21 21 0,-20 0 0,-22 0 15,0 0-15,21 0 0,-21 1 16,0-1-16,0 0 0,-21 21 0,-1-21 16,1 1-16,0-1 0,-21-21 15,21 21-15,-22 0 0,22-21 16,-21 0-16,21 21 0,-22-21 0,22 0 15,0 0-15,0 21 0,0-21 16,-1 0-16,1 0 0,21 22 16,21-22-1,1 0 1,-1 0-16,0 0 0,0 0 16,0 0-16,0-22 0,22 1 0,-22 21 15</inkml:trace>
  <inkml:trace contextRef="#ctx0" brushRef="#br2" timeOffset="199436.12">32343 5652 0,'0'0'0,"0"-22"0,-22 22 32,1 22-17,0-1-15,21 0 0,0 0 16,0 0-16,-21 0 0,21 1 0,-21 20 15,21-21-15,0 0 0,0 0 16,0 1-16,0-1 0,0 0 0,0 0 16,21 0-16,0-21 0,0 0 15,0 0-15,1 0 0,-1 0 16,0 0-16,21 0 0,-21 0 0,1-21 16,-1 21-16,21-21 0,-21-21 15,0 20-15,1-20 0,-1 21 0,0-21 16,0-1-16,-21 22 0,0-21 15,21 21-15,-21-1 16,0 1-16,0 0 0,0 42 31,-21 0-31,21 1 0,-21-1 0,0 21 16,21-21-16,-21 0 0,21 22 16,0-22-16,0 0 0,0 21 15,0-20-15,0-1 0,0 0 0,0 0 16,21-21-16,0 21 0,0 0 15,0-21-15,0 0 0,1 0 0,-1 0 16,0 0-16,0 0 0,0 0 16,0-21-16,1 0 0,20 0 15,-21 0-15,0-22 0,0 1 16,1 0-16,-1-1 0,0 1 16,0-21-16,0 20 0,0 1 0,-21 0 15,0-22-15,22 22 0,-22 21 16,21-22-16,-21 1 0,0 21 0,0 0 15,0-1-15,0 1 0,-21 21 32,21 21-32,-22 1 0,22-1 15,-21 0-15,21 21 0,0-21 16,0 1-16,-21 20 0,21-21 0,0 21 16,-21 1-16,21-1 15,0 0-15,0 1 0,-21-1 0,21 0 16,0 1-16,-21-22 0,21 21 15,0-21-15,0 22 0,0-22 16,0 0-16,0 0 0,21-21 16,0 0-16,0 0 0,0 0 15,0 0-15,1 0 0,-1 0 16,0-21-16,0 0 16,0 0-16,0-22 0,-21 22 0,22 0 15,-1 0-15</inkml:trace>
  <inkml:trace contextRef="#ctx0" brushRef="#br2" timeOffset="199734.46">32914 5525 0,'-21'0'0,"42"0"0,-63 0 15,21-22-15,42 22 16,0 0-1,0 0-15,21 0 0,-20 0 16,20 0-16,0 0 0,1 0 0,-1 0 16,0 0-16,1 0 0,-1 0 15,0 0-15,-21 0 0,22 0 16,-22-21-16,0 21 0,0 0 16,-21-21-16,0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1:56:09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17230 3916 0,'0'0'0,"-22"0"15,22 21-15,-21-21 16,42 0 15,1 0-15,-1 0-16,0 0 15</inkml:trace>
  <inkml:trace contextRef="#ctx0" brushRef="#br0" timeOffset="272.61">16129 3937 0,'0'0'0,"-21"-21"15,0 21-15,-1 21 16,44-21 0,-1 0-16,0 0 0,0 0 15,0-21-15,0 21 16,1 0-16,-1 0 0,0 0 0,21 0 16,-21 0-16,1 0 0,-1 0 15,21 0-15</inkml:trace>
  <inkml:trace contextRef="#ctx0" brushRef="#br0" timeOffset="1292.98">18246 4001 0,'-22'0'31,"22"21"16,22-21-31,-1 0-16,0 0 15,0 0-15,21 0 0,1 0 0,-1 0 16,0 0-16,22 0 0</inkml:trace>
  <inkml:trace contextRef="#ctx0" brushRef="#br0" timeOffset="1460.54">19135 4022 0,'21'21'16,"0"-21"-1,0 0-15,0 0 0,0 0 16,1 0-16,-1 0 0,21 0 16,0 0-16,-20 0 0</inkml:trace>
  <inkml:trace contextRef="#ctx0" brushRef="#br0" timeOffset="1876.34">16637 4593 0,'0'0'0,"-21"0"31,42 0 0,0 0-15,0 0-16,0 0 15,1 0-15,-1 0 0,0 0 0,21 0 16,-21 0-16,22 0 0,-1 0 16</inkml:trace>
  <inkml:trace contextRef="#ctx0" brushRef="#br0" timeOffset="2064.98">18013 4593 0,'0'0'0,"21"0"32,0 0-32,0 0 15,0 0 1,1 0-16,-1 0 15,0 0-15,0 0 0,0 0 0,22 0 16</inkml:trace>
  <inkml:trace contextRef="#ctx0" brushRef="#br0" timeOffset="2228.96">18944 4657 0,'21'0'15,"0"0"1,1 0 0,-1 0-16,0 0 0,0 0 15,0 0-15,0 0 0</inkml:trace>
  <inkml:trace contextRef="#ctx0" brushRef="#br0" timeOffset="71811.05">4741 0 0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1:54:54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931 0,'0'-21'15,"0"0"1,0 0-1,-21 42 32,21 0-47,0 0 16,-21 1-16,-1 20 0,1 0 0,21 1 16,-21-1-16,0 0 0,0 22 15,21-22-15,-21 0 0,-1 22 16,1-1-16,-21-20 0,21 20 15,0 1-15,-1-1 0,1 1 0,-21-1 16,21 1-16,0-22 0,-1 0 16,1 22-16,0-43 0,0 21 15,0-20-15,21 20 0,-21-42 0,21 21 16,0 0-16,-22-21 16,22-21-16,0 0 15,0 0-15,0 0 0,0-1 16,0-20-16,0 0 0,0 21 0,0-22 15,0 1-15,0-22 0,0 22 16,22 21-16,-1-21 0,-21-1 0,21 22 16,0 0-16,-21 0 0,0 0 15,21-1-15,0 22 0,1 0 16,-1 0-16,0 0 16,0 22-16,-21-1 15,0 0-15,21 21 0,0-21 16,1 22-16,-22-1 0,0-21 15,21 22-15,0-1 0,0-21 0,-21 21 16,21-20-16,0-1 0,1 21 16,-22-21-16,21-21 0,21 21 0,-21 1 15,0-22-15,22 0 0,-1 0 16,0 0-16,1 0 0,-1 0 0,0-22 16,22 1-16,-22 0 0,1 0 15,-1-21-15,0 20 0,-21-20 0,22 0 16,-22-22-16,0 22 0,0-22 15,0 22-15,-21-21 0,0 20 16,0-20-16,0-1 0,0 22 0,-21-22 16</inkml:trace>
  <inkml:trace contextRef="#ctx0" brushRef="#br0" timeOffset="202.99">3704 931 0,'-21'0'16,"0"-21"-16,-22 21 0,1 0 16,0 0-16,-22 0 0,22 0 0,-22 0 15,22 0-15,0 21 0,-1 1 16,1 20-16,0-21 0,21 21 0,-22 22 15,22-22-15,21 1 16,0-1-16,-21 21 0,21-20 0,0-1 0,21 0 16,0 1-16,0-22 15,1 21-15,-1-21 0,21 1 0,-21-1 16,22-21-16,-1 21 0,0-21 16,22 0-16,-22 0 0,0 0 15,1 0-15,-1 0 0,-21-21 0,0 0 16</inkml:trace>
  <inkml:trace contextRef="#ctx0" brushRef="#br0" timeOffset="408.03">4043 1651 0</inkml:trace>
  <inkml:trace contextRef="#ctx0" brushRef="#br0" timeOffset="1180.21">3704 1058 0,'0'-21'47,"21"21"47,0 0-78,-21 21-16,22-21 15,-1 22-15,0-1 16,-21 0-16,0 0 16,21-21-16,-21 21 0,21 0 15,-21 1-15,21-1 16,1 0-16,-22 0 0,21 0 0,-21 0 15,21 1-15,-21-1 16,21 0-16,-21 0 0,0 0 0,21-21 16,-21 21-16,0 1 0,0-1 15,0 0-15,0 0 0,0 0 16,-21 0-16,0 1 0,0-1 16,21 0-16,0 0 0,-21 0 0</inkml:trace>
  <inkml:trace contextRef="#ctx0" brushRef="#br0" timeOffset="3143.62">4212 1545 0,'-21'-21'31,"21"0"-15,0 0-1,21 21 1,0 0-16,0 0 16,1 0-16,-1 0 15,0 0-15,21 0 0,-21 0 0,1 21 16,20 0-16,-21 0 0,0 0 0,22 1 15,-22-1-15,0 21 0,0 0 16,-21 1-16,0-1 0,0 0 0,0 1 16,0-1-16,0 0 0,0-20 15,0 20-15,0-21 0,-21 0 0,21 0 16,0 1-16,-21-1 0,0-21 16,-1 0-16,1 0 15,21-21 1,0-1-16,0 1 0,0-21 15,0 21-15,0-22 0,21 1 16,1 0-16,-1-1 0,0 1 16,0 0-16,0-1 0,22 1 0,-22 0 15,21 21-15,0-22 0,-20 22 16,20 0-16,-21 0 0,21 21 0,-20-21 16,-1 21-16,0 0 0,0 0 15,-21 21 32,0 0-31,0 0-16</inkml:trace>
  <inkml:trace contextRef="#ctx0" brushRef="#br0" timeOffset="3743.94">5524 1863 0,'22'0'16,"-22"-21"0,0-1-16,21 1 0,-21-21 15,0 21-15,0 0 0,0-22 16,0 22-16,0 0 0,0-21 0,0 20 15,0 1-15,0 0 0,-21 0 16,-1 0-16,1 0 0,0 21 0,0 0 16,0 0-16,0 0 0,-22 0 15,22 0-15,0 21 0,0 0 0,0 0 16,-22 0-16,22 22 0,0-22 0,0 21 16,0 0-16,-1 1 0,1-1 15,0 0-15,0 1 0,21-22 0,0 21 16,0 1-16,0-22 0,0 0 15,0 0-15,0 0 0,0 0 16,21 1-16,0-22 0,0 0 0,1 0 16,-1 0-16,21 0 0,-21 0 15,22 0-15,-22 0 0,21-22 0,-21 1 16,0 21-16,22-42 0,-22 21 16,0 0-16,0-22 0,0 22 0,-21-21 15,0-1-15,22 22 0,-22-21 16,0 0-16,0 20 0,0-20 0,0 21 15,0 0-15,0 0 16,-22 21 0,22 21-16,0 0 15,0 21-15,0-21 0,0 22 16,-21-1-16,21-21 0,0 22 0,0-1 16,0-21-16,0 21 0,0-20 15,0-1-15,0 0 0,0 0 0,0 0 16,0 0-16,21-21 0,-21 22 15,22-22-15,-1 0 0,0 0 16,0-22-16,0 22 0</inkml:trace>
  <inkml:trace contextRef="#ctx0" brushRef="#br0" timeOffset="4356.02">6032 1588 0,'0'0'0,"0"-22"31,-21 22-31,0 22 0,21-1 16,-21 0-16,21 0 0,0 21 15,0 1-15,-21-22 0,21 21 0,0 1 16,-21-1-16,21-21 0,0 21 16,0-20-16,0 20 0,0-21 0,0 0 15,0 0-15,-22-21 0,22 22 0,22-22 16,-1 0-1,0 0-15,0-22 0,0 1 16,0 0-16,1 0 0,-1-21 0,0 20 16,0-20-16,0 21 0,0-21 15,1 20-15,-1-20 0,-21 21 0,21 0 16,-21 0-16,21-1 0,-21 44 31,0-1-31,0 0 16,0 0-16,0 0 0,0 0 0,0 22 15,21-22-15,-21 0 0,0 21 16,0-20-16,0-1 0,0 0 0,0 0 16,0 0-16,21 0 0,1-21 15,-22 22-15,0-1 0,42-21 16,-21 0-16,0 0 0,22 0 0,-1 0 16,-21-21-16,21-1 0,1 1 15,-22 0-15,21 0 0,-21 0 0,1 0 16,-1-22-16,0 22 0,-21-21 0,0-1 15,0 1-15,0 0 0,0-1 16,0 1-16,-21 21 0,0-21 0,-22 20 16,22 1-16,-21 0 0,21 21 15,-22 0-15,22 0 0,-21 0 0,21 0 16,-1 0-16,1 0 16,0 0-16,0 21 0,0 0 15,21 1-15,0-1 0,0 0 16,21-21-16,0 0 0,21 0 15,-20 0-15,20 0 0,-21 0 0,21 0 16</inkml:trace>
  <inkml:trace contextRef="#ctx0" brushRef="#br0" timeOffset="4907.89">7218 1058 0,'0'0'16,"-21"-21"-16,-1 0 0,22 0 0,-21 0 15,0 21-15,0 0 16,0 21-16,0 0 16,21 21-16,0-20 0,0 20 0,0 0 15,-22 1-15,22 168 16,0-147 0,0-22-16,0 0 0,-21 22 15,21-22-15,0 1 0,0-1 0,0 0 16,0-21-16,0 22 0,0-22 0,0 0 15,0 0-15,-21-21 16,21 21-16,-21-42 16,21 0-1,0 0-15,0 0 0,0 0 16,0-22-16,0 22 0,0-21 0,0 21 16,0-22-16,21 1 0,0 21 15,0-22-15,1 22 0,-1 0 0,0 0 16,21 0-16,-21 0 0,22-1 0,-22 1 15,0 21-15,21 0 0,1 0 16,-22 0-16,0 0 0,21 21 0,-20 1 16,-1-1-16,21 0 0,-42 0 15,0 21-15,0-20 0,0 20 16,0 0-16,-21 1 0,0-1 0,0-21 16,-43 43-16,22-43 0,-1 21 15,1-21-15,0 0 0,-1 1 0,22-22 16,-21 21-16,0-21 0,-1 0 15,22 0-15,0 0 0,0 0 0,0 0 16,-1 0-16,22-21 0,0-1 16,0 1-1,22 0-15,-1 0 0,0 0 16,21 0-16</inkml:trace>
  <inkml:trace contextRef="#ctx0" brushRef="#br0" timeOffset="5440.01">8191 1461 0,'0'-22'0,"0"44"0,0-65 0,0 22 16,0 0-16,-21 0 0,0 0 0,0-1 15,0 1-15,0 21 16,-1 0-16,1 0 0,0 0 0,-21 0 15,21 21-15,-1 1 0,1-1 0,-21 0 16,21 21-16,0-21 0,-22 22 16,22-22-16,0 21 0,0 1 15,0-1-15,21 0 0,0-21 0,0 22 16,0-22-16,0 21 0,0-21 16,0 1-16,21-1 0,0 0 0,0-21 15,0 21-15,0-21 0,1 0 0,-1 0 16,21 0-16,-21 0 0,0-21 0,22 21 15,-22-21-15,0 0 0,21-1 16,-20 1-16,20-21 0,-21 0 0,0 20 16,22-20-16,-22 0 0,-21 21 0,0-22 15,0 22-15,0-21 0,0 21 0,0-1 16,0 1-16,0 0 0,-21 21 31,21 21-31,-22 0 16,22 1-16,0-1 0,0 0 0,0 21 15,0 1-15,0-22 0,0 21 16,0 0-16,0-20 0,0 20 0,0-21 16,0 0-16,0 0 0,0 1 15,0-1-15,0 0 0,0 0 0,22-21 16,-1 0-16,0 0 0,0 0 0,0 0 16,0-21-16,22 0 15,-22 0-15</inkml:trace>
  <inkml:trace contextRef="#ctx0" brushRef="#br0" timeOffset="5708.62">8932 1334 0,'0'0'0,"0"-22"0,0 1 16,-21 21 0,0 0-16,0 0 15,0 21-15,-1 1 0,1-1 0,0 0 16,0 0-16,0 21 0,0-20 0,-1 20 15,1 0-15,21 1 0,0-1 16,0-21-16,-21 21 0,21 1 0,0-22 16,0 21-16,0-21 15,0 1-15,0-1 0,21 0 0,0 0 0,1-21 16,-1 0-16,0 0 0,21 0 16,1 0-16,-1 0 0,0 0 15,1-21-15,-1-21 0,0 20 0,1-20 16,-1 0-16,0-1 0</inkml:trace>
  <inkml:trace contextRef="#ctx0" brushRef="#br0" timeOffset="6347.98">9419 1016 0,'0'0'0,"0"-21"0,0 0 16,0 42 0,0 0-1,-21 0-15,21 0 0,0 22 0,0-22 16,-21 21-16,21 1 0,-21-1 15,21 0-15,0 1 0,-22-1 0,22 43 16,0-43-16,0-21 16,0 21-16,-21 1 0,21-22 0,0 0 15,0 0-15,-21 0 0,21 1 16,0-1-16,0-42 31,0-1-31,0 1 16,0 0-16,0-21 0,21 21 0,-21-22 15,43 1-15,-1 0 16,-21 20-16,0 1 0,22-21 16,-22 21-16,21 0 0,-21 21 0,22-22 15,-1 22-15,-21 0 0,21 0 16,-20 0-16,-1 0 0,0 0 0,-21 22 16,0-1-16,0 0 15,0 0-15,-42 0 0,20-21 0,-20 21 16,21 1-16,-21-1 0,-1-21 0,22 21 15,-21-21-15,-1 0 16,22 21-16,-21-21 0,21 0 0,0 0 0,-1 0 16,1 0-16,0-21 15,0 21 1,21-21-16,21 21 16,0 21-16,-21 0 15,0 0-15,0 22 0,0-1 16,0-21-16,21 21 0,1 1 0,-22-22 15,21 21-15,-21-21 0,21 1 0,0 20 16,0-21-16,0 0 0,1-21 16,20 21-16,0-21 0,1 0 0,-1 0 15,0 0-15,1-21 0,-1 21 16,21-21-16,-20 0 0,-1 0 16,-21 0-16,22-22 0,-22 22 0,0-21 15,0 21-15,0-22 0,-21 22 16,0 0-16,0 0 0,0 0 0,0-1 15,-21 1-15</inkml:trace>
  <inkml:trace contextRef="#ctx0" brushRef="#br0" timeOffset="6676.69">2561 2455 0,'0'0'0,"0"-21"0,-42 21 16</inkml:trace>
  <inkml:trace contextRef="#ctx0" brushRef="#br0" timeOffset="6895.42">2476 2434 0,'22'0'0,"-1"0"0,0 0 16,21 0-16,1 0 0,-1 0 16,21 21-16,1-21 0,-1 0 0,22 0 15,0 0-15,21 0 0,21 22 16,0-22-16,0 0 0,21 0 16,0 0-16,21 0 0,1 0 0,20 0 15,22 0-15,-1 0 0,1 0 16,21 0-16,0 0 0,0 0 0,21 0 15,0 0-15,0 0 0,0 0 0,0 0 16,21 0-16,-21-22 0,0 22 16,-21-21-16,21 21 0,-22-21 0,-41 42 15,-1-42-15</inkml:trace>
  <inkml:trace contextRef="#ctx0" brushRef="#br0" timeOffset="7028.01">9525 2582 0,'-42'22'0,"-22"-22"0,1 21 16</inkml:trace>
  <inkml:trace contextRef="#ctx0" brushRef="#br0" timeOffset="7803.97">1397 3789 0,'0'0'0,"0"-21"0,0 0 0,-21 21 16,21 21 15,0 0-15,0 0-16,21-21 0,0 21 0,0-21 15,0 21-15,1-21 0,20 0 16,0 0-16,-21 0 0,22 22 0,-1-22 15,-21 0-15,22 0 0,-22 0 16,21-22-16,-42 65 0,21-43 16,0-21-16,1-1 0,-22 1 0,21 21 15,-21-21-15,0 0 0,0 0 16,0 0-16,-21-1 16,-1 22-16,1 0 15,0 43-15,0-22 0,21 0 16,0 21-16,-21-20 0,0-1 15,21 0-15,0 21 0,0 22 0,0-22 16,-22 0-16,22 1 0,0 20 16,0-20-16,-21-1 0,21-21 15,-21 0-15,0 22 0,21-22 16,0 0-16,0 21 0,0-21 0,-21-21 16,0 22-16,-22-1 0,22-21 0,-21 0 15,-1 0-15,1 0 0,0 0 16,-1 0-16,1 0 0,21 0 0,-21 0 15,20-21-15,1 21 0,0-22 16,0 22-16,0-21 0,21 0 16,0 0-16,0 0 15,21 21-15,21-21 0,-21-1 16,22 1-16,-1 0 0,0 0 0,1 0 16,20 0-16</inkml:trace>
  <inkml:trace contextRef="#ctx0" brushRef="#br0" timeOffset="8284">1926 4424 0,'0'-21'16,"0"0"-1,0-1-15,0 1 0,0 0 0,21 0 16,-21-21-16,21 20 0,1-20 15,-1 0-15,0 21 0,21-22 0,-21 22 16,22 0-16,-1 0 0,-21 0 16,22-1-16,-1 22 0,0 0 0,-21 0 15,22 0-15,-22 22 0,21-22 16,-42 42-16,21-21 0,-21 0 16,0 22-16,0-22 0,0 0 0,0 21 15,-21-21-15,0 1 0,21 20 16,-21-21-16,0-21 0,21 21 0,-21 0 15,-1-21 1,22-21 15,0 0-31,0 0 16,0 0-16</inkml:trace>
  <inkml:trace contextRef="#ctx0" brushRef="#br0" timeOffset="8687.99">2032 3789 0,'0'0'0,"-21"-42"31,21 63 0,0 0-15,0 0-16,-21 0 0,21 22 15,0-1-15,-22 0 0,22 1 0,0-1 16,0 0-16,-21 1 0,21-1 16,-21 0-16,21 1 0,-21-22 15,21 0-15,0 21 0,0-21 16,21-21 15</inkml:trace>
  <inkml:trace contextRef="#ctx0" brushRef="#br0" timeOffset="9191.54">2709 4106 0,'-21'0'16,"21"22"-16,21-22 15,0 0-15,1 0 16,-1-22-16,0 22 0,0-21 15,0 0-15,0 21 0,1-21 16,-1 0-16,0 0 0,-21-1 16,0 1-16,0 0 0,0 0 15,0 0 1,-21 21-16,0 0 16,-1 0-16,-20 0 0,21 0 15,0 21-15,0 0 0,-1 0 0,1 0 16,21 1-16,0 20 0,-21-21 15,21 21-15,-21-20 0,21 20 0,0-21 16,-21 0-16,21 0 0,0 1 16,0-1-16,21 0 0,0 0 0,0-21 15,0 0-15,1 0 0,20 0 16,-21 0-16,0 0 0,0 0 0,1 0 16,20 0-16,-42-21 0,42 0 0,-21 21 15,1-21-15</inkml:trace>
  <inkml:trace contextRef="#ctx0" brushRef="#br0" timeOffset="10983.4">4487 3620 0,'21'-22'0,"-21"1"16,0 0-16,0 0 15,0 0 1,0 42 15,0 0-31,0 0 16,0 0-16,-21 1 0,21-1 16,0 21-16,0-21 0,-21 0 0,21 22 15,-21-1-15,0 0 0,21-20 16,-21 41-16,-1-21 0,1 1 0,0-1 15,0 22-15,0-22 0,0 0 0,-1 1 16,-20-1-16,21-21 0,0 21 16,21-20-16,-21-22 0,-1 21 0,-20-21 15,84 0-15,-63-21 16,21-1 0,-21-20-16,63-21 15,-63 20-15,21 1 0,-42 0 0,21-1 16,21 1-16,-21 42 0,21-21 0,0 0 15,0-22-15,0 22 0,21 0 0,-21 0 16,0 0-16,21 21 16,0 0-16,0 0 15,0 42-15,1-21 0,-22 0 16,21 0-16,-21 1 0,0-1 16,0 42-16,21 1 0,0-22 0,-21-21 15,21 0-15,0 1 0,1-1 16,-1 0-16,0 0 0,0 0 0,0-21 15,0 21-15,22-21 0,-1 0 16,-21 0-16,22 0 0,-22-21 16,339-423 93,-382 465-93,22 0-16,0 21 15,-21-20-15,21 20 0,0 0 0,0-21 16,0 22-16,0-22 0,0 21 0,0-21 16,21 1-16,1-1 0,-1 0 15,0 0-15,0-21 0,0 0 0,0 0 16,22 0-16,-22 0 0,21 0 15,-21 0-15,22-42 0,-1 21 0,0-1 16,1 1-16,-22-21 0,21 21 0,1-22 16,-1 1-16,-21 21 0,-21-21 15,0 20-15,21-20 16,-21 21-16,0 0 0,0 0 0,-21 21 0,21 21 78,0 0-62,-21-21 31,0 0-1,0 0-30</inkml:trace>
  <inkml:trace contextRef="#ctx0" brushRef="#br0" timeOffset="11515.12">4847 4001 0,'0'21'0,"21"-21"16,0 0 0,1 0-16,-1 0 0,0 0 15,0 0-15,0-21 16,0 21-16,1-22 0,-1 1 16,0 21-16,0-21 0,-21 0 15,0 0-15,0 0 16,0-1-16,0 1 15,-21 0 1,0 21-16,0-21 16,-1 21-16,1 0 0,0 0 15,0 0-15,21 21 16,-21 0-16,0-21 0,21 21 0,-22 1 16,1-1-16,21 21 0,0-21 0,0 22 15,-21-22-15,21 21 0,0-21 16,0 22-16,0-22 0,0 0 0,0 0 15,0 0-15,0 0 16,21-21-16,0 22 0,1-22 0,-1 0 16,0 0-16,0 0 0,0 0 0,0 0 15,22-22-15</inkml:trace>
  <inkml:trace contextRef="#ctx0" brushRef="#br0" timeOffset="12888.02">5503 3810 0,'0'21'32,"0"0"-32,0 1 0,0-1 15,0 0-15,0 0 0,0 0 0,0 22 16,0-22-16,0 21 0,-21 0 16,21-20-16,0 20 0,-21-21 0,21 21 15,0 1-15,0-22 0,0 0 0,0 0 16,0 0-16,0-42 47,0 0-47,0 0 15,0 0-15,21 0 0,-21-1 0,0 1 16,21-21-16,-21 21 0,0-22 16,0 22-16,21-21 0,1 21 0,-1-22 15,0 22-15,0-21 0,0 21 0,0 0 16,1-1-16,20 1 0,-21 21 15,0-21-15,22 21 0,-22-21 0,0 21 16,42 21-16,-41 0 0,-1-21 16,0 21-16,0 22 0,0-22 0,0 0 15,-21 21-15,0 1 0,22-22 16,-22 21-16,0 1 0,0-22 0,0 21 16,0-21-16,0 0 0,0 1 15,0-1-15,0 0 0,0 0 16,-22-21-1,1 0 1,21-21 0,0 0-1</inkml:trace>
  <inkml:trace contextRef="#ctx0" brushRef="#br0" timeOffset="13616">6752 3895 0,'0'0'15,"0"-21"-15,0-1 0,0 1 0,-21 0 16,0 21-16,0 0 16,-1 0-16,1 0 0,0 0 0,-21 0 15,-1 0-15,22 21 0,-21 0 16,0 1-16,-1-1 0,1 21 0,21 0 15,-22-20-15,22 20 0,0 0 0,0 1 16,0-22-16,21 21 0,0-21 16,0 0-16,0 1 0,0-1 15,21-21-15,0 0 0,0 0 16,22 0-16,-22 0 0,21 0 16,0 0-16,1-21 0,-1-1 0,0 1 15,-20 0-15,20-21 0,0 21 16,-21-1-16,22 1 0,-22-21 0,-21 21 15,0 0-15,21-1 0,-21 1 0,0 0 16,0 0-16,0 0 16,0 42 15,-21 0-31,21 0 16,0 22-16,0-22 0,0 21 15,0 0-15,0 22 0,0-22 0,0 22 16,0-1-16,0 1 0,0-1 15,0 1-15,0 20 0,0-20 0,0 21 16,0-1-16,0 1 0,21 0 0,-21-1 16,21 1-16,-21-22 0,21 22 15,-21-21-15,0-1 0,0 1 0,0-1 16,0 1-16,0-22 0,0 0 0,-21 1 16,-21-1-16,21-21 0,0 0 15,-1 0-15,1 1 0,-21-22 0,21 0 16,-22 0-16,1-22 0,0 1 0,-1 0 15,1 0-15,0-21 16,-22-1-16,22 1 0,0-22 0,-1 22 16,22-21-16,0-1 0,42 1 0,-21-1 15,-21 1-15,0-22 0,0 21 0,-1-20 16,22 20-16,0 1 0,0-1 16,22 1-16,-1 20 0,0-20 0,0 21 15,21-1-15,1 1 0,-1 0 0,22-1 16,-22 1-16,21 0 0,1-1 15,-1 22-15,-20-21 0,20 21 16,1-22-16,-22 22 0,0-21 0</inkml:trace>
  <inkml:trace contextRef="#ctx0" brushRef="#br0" timeOffset="13899.46">7239 3535 0,'0'0'0,"0"-21"0,-42 0 16,20 42 0,1 0-1,21 0-15,0 21 0,0 1 0,-21 20 16,21 1-16,0-22 0,0 0 0,0 1 16,0-1-16,0 0 0,0-20 0,0 20 15,-21 0-15,21-21 0,0 22 0,0-22 16,0 0-16,0 0 15,0 0-15,0 1 16,21-22-16,0-22 16,0 22-16,-21-21 0,22 0 15,-1-21-15,0 21 0,-21-22 0</inkml:trace>
  <inkml:trace contextRef="#ctx0" brushRef="#br0" timeOffset="14327.98">7472 3577 0,'0'0'0,"0"-21"15,0 0 1,0 42-16,0 0 16,0 22-16,0-22 0,0 21 0,0-21 15,0 22-15,0-1 0,0 0 16,0 1-16,0-22 0,0 21 0,0 0 16,0-20-16,0 20 0,0-21 0,0 21 15,0-20-15,0-1 16,-21-21-16,-1 0 15,22-21 1,0-1-16,0 1 16,0-21-16,0 21 0,0 0 15,0-22-15,0 22 0,22-21 0,-1 21 16,0-22-16,0 22 0,21 0 16,-20 0-16,-1 0 0,0-1 0,21 1 15,1 21-15,-22 0 0,21 0 0,0 21 16,-20 1-16,20-1 0,-21 0 15,0 0-15,0 0 0,-21 22 0,0-22 16,0 0-16,0 21 0,0-21 0,0 22 16,0-22-16,-21 21 0,0 1 0,21-22 15,-21 0-15,0-21 0,0 21 0,21 0 16,-22-21 0,1 0-16,0 0 15,21-21-15,0 0 0,-21 0 16,0 21-16</inkml:trace>
  <inkml:trace contextRef="#ctx0" brushRef="#br0" timeOffset="14437.94">6985 3810 0,'0'0'0,"-42"0"15</inkml:trace>
  <inkml:trace contextRef="#ctx0" brushRef="#br0" timeOffset="14531.65">6943 3810 0,'21'0'0,"0"0"15,0 0-15,21 0 0,-20 0 16,20 0-16,-21-21 0,21 21 0,1-21 16,-1 21-16,0 0 0,-20-21 15,20 21-15,-21 0 0,21 0 0,-20-22 16,-1 22-16</inkml:trace>
  <inkml:trace contextRef="#ctx0" brushRef="#br0" timeOffset="14951.51">8975 3620 0,'0'0'0,"21"-22"31,-21 44-15,-21-22-16,21 21 0,-22 0 0,1 0 15,0 0-15,0 22 0,0-22 16,0 0-16,21 0 0,-22 0 0,22 0 16,0 1-16,0-1 0,0 0 0,0 0 15,0 0-15,22-21 16,-1 0-16,0 0 0,21 0 0,-21 0 16,1 0-16,20 0 0,0-21 15,-21 21-15,22-21 0,-1 0 0</inkml:trace>
  <inkml:trace contextRef="#ctx0" brushRef="#br0" timeOffset="15123.26">9313 3768 0,'0'0'0,"-42"-106"32,21 85-32,0 0 0,-1 21 0,1-22 15,0 22-15,0 0 0,0 0 16,0 0-16,42 0 31,0 0-15,0 0-16,21 0 0,1 0 0,-22 0 15,21 0-15,1 0 0,-1-21 16,0 0-16,-21 0 0</inkml:trace>
  <inkml:trace contextRef="#ctx0" brushRef="#br0" timeOffset="15340.03">9758 3450 0,'-21'0'32,"-1"0"-32,1 0 15,0 21-15,0 1 0,21-1 16,0 0-16,-21 0 0,0 0 15,21 22-15,-22-1 0,22 0 0,0 1 16,-21-1-16,21 21 0,-21 1 16,0-1-16,21 1 0,0-1 0,0 22 15,-21-21-15,21 20 0,0-20 16,0 20-16,0 1 0,0 0 0,0-1 0,0 1 16,0 21-16,21-21 15,-21-1-15,0-20 0,0 20 0,0 1 16,21-21-16,-21 20 0,0 1 0</inkml:trace>
  <inkml:trace contextRef="#ctx0" brushRef="#br0" timeOffset="15576.01">9334 5355 0,'0'-42'0,"0"21"15,0-43-15,-42 22 0,42-64 16,0 21-16,0 1 0,0-1 0,0 0 15,21 1-15,0 20 0,-21-20 16,22-1-16,-1 21 0,0 1 0,0-1 16,0 1-16,-21-1 0,0 22 15,21 0-15,1 21 0,-1-1 0,0 1 16,0 21-16,-21-21 0,21 0 16,-21 0 15</inkml:trace>
  <inkml:trace contextRef="#ctx0" brushRef="#br0" timeOffset="15867.09">9144 3810 0,'21'0'16,"0"0"0,0 0-1,-21-21-15,0 42 16,0 0-1,0 0-15,-21-21 16,0 22-16,0-22 0,21 21 0</inkml:trace>
  <inkml:trace contextRef="#ctx0" brushRef="#br0" timeOffset="17735.64">11282 3302 0,'0'-21'0,"0"0"15,0-22 1,0 22-16,0 0 31,21 21-31,42 0 16,-63 21-16,0 0 15,-21 22-15,0-22 0,0 21 0,0 1 16,0 20-16,-1-21 0,1 1 0,21-1 16,-21 22-16,0-22 0,21 0 15,-21-21-15,0 22 0,21-1 16,-22-21-16,1 0 0,21 1 0,0-1 16,0 0-16,-21 0 0,21 0 0,-21-21 15,21-21 16,-21 21-31,21-21 0,0 0 16,0 0-16</inkml:trace>
  <inkml:trace contextRef="#ctx0" brushRef="#br0" timeOffset="17859.63">10774 3683 0,'-43'0'16</inkml:trace>
  <inkml:trace contextRef="#ctx0" brushRef="#br0" timeOffset="18035.68">10858 3704 0,'43'0'15,"-86"0"-15,128 0 0,-43 0 0,1-21 0,-1 21 16,22-21-16,-22 21 0,21-21 16,1 0-16,-1-1 0,-20 1 0,-1 0 15,0 0-15,1 0 0,-22 0 0,21-1 16,-21 1-16,1 0 15,-1 0-15,-21 0 0,0 0 0,0-1 16,0 1-16,0 0 0,0 0 16,0 0-16,-21 21 0,-1 0 0,22-21 15,-21 21-15,-21 0 16</inkml:trace>
  <inkml:trace contextRef="#ctx0" brushRef="#br0" timeOffset="18411.86">11705 3556 0,'106'0'16,"-85"0"0,0 0-16,22 0 0,-22 21 0,0 0 15,0 1-15,-21-1 0,0 21 16,0-21-16,0 0 0,0 1 16,0 20-16,0-21 0,-21 0 0,21 0 15,-21 1-15,0-1 0,-1 0 0,1-21 16,21 21-16,-21-21 0,0 21 15,0-42 1,42 21 0,0 0-16,0 0 15,-21-21-15,21 0 16,-21 0-16</inkml:trace>
  <inkml:trace contextRef="#ctx0" brushRef="#br0" timeOffset="18883">11620 3344 0,'0'0'0,"0"-21"0,0 0 16,0 0-16,0 0 15,0 42 16,0 0-31,0 0 0,0 0 16,0 22-16,0-22 0,0 21 0,0 1 16,-21-1-16,21 0 0,0 1 15,0 20-15,0-42 0,-21 22 0,0-1 16,0 0-16,21-21 0,-21 22 0,-1-22 16,22 21-16,0-21 15,-21 1-15,21-1 0,-21-21 16,21-21 15,0-1-31,0 1 16,0 0-16,21 0 0</inkml:trace>
  <inkml:trace contextRef="#ctx0" brushRef="#br0" timeOffset="19583.96">12044 3662 0,'0'0'16,"-21"0"-16,-1 0 0,44 0 62,-1 0-62,0 0 0,0 0 16,0 0-16,22 0 0,-22 0 0,0 0 15,21 0-15,-21-21 0,1 0 0,-1 21 16,0-22-16,0 22 0,0-21 16,0 0-16,-21 0 0,0 0 15,0 0-15,0-1 0,0 1 16,-21 21 0,0 0-16,0 0 0,0 0 15,0 0-15,-1 0 0,1 0 16,0 21-16,-21 1 0,21 20 15,-1-21-15,1 21 0,0-20 0,0 20 16,21 0-16,0-21 0,-21 22 0,21-22 16,0 0-16,0 21 0,0-20 15,0-1-15,0 0 0,21-21 16,0 0-16,0 0 0,0 0 0,1 0 16,20 0-16,-21 0 0,21 0 15,-20 0-15,-1-21 0,21 21 0,-21-21 16,0 21-16,22-22 0</inkml:trace>
  <inkml:trace contextRef="#ctx0" brushRef="#br0" timeOffset="20223.55">13631 5461 0,'0'-402'0,"0"804"0,-21-1481 31,148 84 16,-85 995-47,-20-21 15,-1-1-15,21 22 0,0-21 0,1-21 16,-1 21-16,-21 0 0,22-1 16,-22 1-16,0 0 0,0 0 0,-21 0 15,0 0-15,0-1 0,0 1 16,-21 21-16,0 0 0,0-21 0,-22 21 15,22 0-15,-21 0 0,-1 0 0,1 21 16,0 0-16,-1-21 0,1 43 16,0-22-16,21 0 0,-1 21 15,1-20-15,0 20 0,0-21 0,21 21 16,0-20-16,0-1 0,0 0 16,0 0-16,0 0 0,0 0 0,21 1 15,0-22-15,0 0 0,1 0 0,-1 21 16,0-21-16,0 0 0,0 0 15,0 0-15</inkml:trace>
  <inkml:trace contextRef="#ctx0" brushRef="#br0" timeOffset="20689.04">13928 3471 0,'0'-21'16,"-22"21"-1,1 0-15,0 0 16,0 0-16,0 0 0,0 0 16,-1 0 15,44 0 16,-1 0-47,0 0 15,0 0 1,0 0-16,-21-21 0,21 21 16,1 0-16,-44 0 62,1 0-62,0 0 0,0 0 16,0 0-16,-22 21 0,22-21 15,0 21-15,-21 1 0,21 20 0,-1-21 16,-20 21-16,21-20 0,0 20 16,0 0-16,-1-21 0,1 22 0,0-22 15,21 21-15,0-21 0,0 1 0,0-1 16,0 0-16,0 0 0,21 0 15,0-21-15,1 0 0,20 0 0,-21 0 16,21 0-16,1 0 0,-1 0 16,0 0-16,22-21 0,-22 21 15,22-21-15,-22 0 0,0 21 0,43-43 16,-64 43-16,22-21 0,-22 21 16,-21-21-16,0 0 0,21 21 15,-21-21-15</inkml:trace>
  <inkml:trace contextRef="#ctx0" brushRef="#br0" timeOffset="20940.23">14330 3471 0,'0'0'0,"0"22"47,0-1-47,21 0 0,0 0 0,-21 21 15,21-20-15,0-1 0,-21 0 16,22 0-16,-1 0 0,-21 0 0,0 1 16,21-1-16,-21 0 0,21-21 0,-21 21 15,0 0-15,21-21 16,0 0 0</inkml:trace>
  <inkml:trace contextRef="#ctx0" brushRef="#br0" timeOffset="21163.53">14668 3493 0,'0'0'0,"0"-22"15,-21 22 1,0 0-16,0 22 16,0-1-16,0 0 0,-1 0 0,-20 21 15,21-20-15,-21-1 0,20 21 16,-20-21-16,0 22 0,21-22 0,-1 21 15,-20-21-15,21 0 0,0 1 16,0-1-16,21 0 0,0 0 16,42-21-1,-21 0-15,0 0 0,22 0 0,-22-21 16,21 21-16,-21-21 0</inkml:trace>
  <inkml:trace contextRef="#ctx0" brushRef="#br0" timeOffset="21496.02">14944 3493 0,'0'-22'0,"0"44"31,0-1-31,0 0 16,0 21-16,-22-21 0,22 1 16,-21 20-16,0-21 0,21 21 15,0 1-15,-21-1 0,21 22 0,-21-22 16,21 21-16,-21 22 0,21-21 0,0 20 15,-22 1-15,22 0 0,-21-1 16,-21 86-16,21-86 0,21 1 16,-21 0-16,-1 20 0,1-20 0,0-21 15,0 20-15,0-20 0,0 20 0,-22-20 16,43-1-16,-21-20 0,21-22 0,0-42 31,0 0-31,0-1 0,0 1 16,21-21-16,0 0 0,1-1 15,-1 1-15,0-22 0,21 1 0,-21-22 16,1 22-16,20-22 0,-21 0 16</inkml:trace>
  <inkml:trace contextRef="#ctx0" brushRef="#br0" timeOffset="21659.9">14901 3535 0,'0'0'0,"21"-21"16,1 21-16,-1-21 16,0-1-16,0 22 0,21-21 15,1 21-15,-1 0 0,0-21 0,1 21 16,-22-21-16</inkml:trace>
  <inkml:trace contextRef="#ctx0" brushRef="#br0" timeOffset="21711.88">15536 3514 0,'0'21'15,"-21"64"1,0-64-16,0 0 0</inkml:trace>
  <inkml:trace contextRef="#ctx0" brushRef="#br0" timeOffset="21847.8">15155 3831 0,'-21'0'16,"0"0"-16,0 0 0,-22 0 16,22 0-16,0 0 0,0 0 0,0 0 15,0 0-15,-1 0 0,22-21 16,0 0 0,22 21-16,-1-21 0,21 21 15,-21 0-15,0-21 0,22 21 16,-22-22-16,21 22 0,-21 0 15,1-21-15,20 21 0</inkml:trace>
  <inkml:trace contextRef="#ctx0" brushRef="#br0" timeOffset="21951.74">15663 3556 0,'0'0'16</inkml:trace>
  <inkml:trace contextRef="#ctx0" brushRef="#br0" timeOffset="22281.55">15642 3535 0,'0'-21'16,"0"0"0,0-1-1,21 1 1,-21 0-16,21 21 0,1 0 16,-22-21-16,21 21 0,0-21 15,0 21 1,0 0-16,0 0 15,1 0-15,-1 0 0,0 0 16,0 0-16,0 21 0,0 0 16,1 0-16,-1 0 0,-21 1 15,21-1-15,-21 0 16,0 21-16,0-21 0,0 1 0,0-1 16,-21 0-16,0 0 0,-1 0 0,-20 0 15,21 1-15,0-22 0,-22 21 16,22 0-16,0-21 0,0 0 0,0 21 15,0-21-15,42-21 47,0 0-47,0 21 0,-21-43 0</inkml:trace>
  <inkml:trace contextRef="#ctx0" brushRef="#br0" timeOffset="22313.53">15938 3556 0,'22'0'15</inkml:trace>
  <inkml:trace contextRef="#ctx0" brushRef="#br0" timeOffset="22567.39">15346 3514 0</inkml:trace>
  <inkml:trace contextRef="#ctx0" brushRef="#br0" timeOffset="22751.29">15515 3493 0,'0'0'15,"21"0"-15,0 0 0,1 0 16,-1 0-16,0 0 16,-21 21-16,0 0 0,0 0 15,0 0-15,0 0 0,-21 1 16,0 20-16,-1 0 0,1-21 0,0 1 16,0-1-16,0 0 0,-22-21 15,22 21-15,0 0 0,-21 0 0,21-21 16,-1 22-16,1-22 0,0 0 0,0 0 15,0 0 1</inkml:trace>
  <inkml:trace contextRef="#ctx0" brushRef="#br0" timeOffset="23447.89">15769 3535 0,'0'-42'32,"0"20"-32,21 1 15,0 0-15,-21 0 16,22 21-16,-1 0 16,0 0-16,0 0 15,0 0-15,0 0 0,1 0 16,-1 0-16,0 21 0,0 0 15,-21 0-15,0 1 0,0-1 0,0 21 16,0-21-16,0 0 0,0 1 0,0 20 16,0-21-16,-21 0 0,21 0 15,-21 1-15,0-1 0,21 0 0,-22-21 16,1 21-16,0-21 0,0 0 16,0 0-1,21-21 1,0 0-1,21 0-15,-21-1 16,0 1-16,21 0 0,0 0 0,0 0 16,1 0-16,-22-1 0,21 1 0,0-21 15,0 21-15,0 0 0,0-1 16,1 22-16,-1-21 0,0 0 0,0 21 16,0 0-16,0-21 15,1 21-15,-1 0 0</inkml:trace>
  <inkml:trace contextRef="#ctx0" brushRef="#br0" timeOffset="25172.9">16362 3577 0,'0'0'0,"0"21"16,21-21-1,0 0-15,0 0 16,0 0-16,1-21 0,-1 0 15,0 0-15,0 21 0,-21-21 16,21 0-16,-21-1 0,21 22 16,-21-21-16,0 0 0,0 0 0,0 0 15,0 0 1,-21 21-16,0 0 16,0 0-16,0 21 0,0-21 15,21 21-15,-22 0 0,1 0 16,21 22-16,-21-22 0,21 0 0,-21 0 15,21 21-15,-21-20 0,21-1 0,0 0 16,0 0-16,0 0 0,0 0 16,0 1-16,0-1 0,21-21 15,0 0-15,0 0 16,0 0-16,1 0 0,-1 0 0,0 0 16,21 0-16,-21-21 0,22-1 0,-1 1 15,0 0-15,1 0 16,-1-21-16,0 20 0,1 1 0,-1-21 15,0 21-15,-20-22 0,20 1 0,-21 21 16,-21 0-16,0 0 0,0-1 16,0 1-16,-21 21 15,0 21 1,0-21-16,-1 22 0,1-1 0,0 0 16,21 0-16,-21 0 0,21 0 0,0 1 15,0-1-15,0 21 0,0-21 16,0 0-16,0 1 0,0-1 15,21 0-15,0 0 0,-21 0 0,21-21 16,-21 21 0,0 1-16,-21-22 31,0 0-31,0-22 16,0 1-16,21 0 0,-21 0 15,21 0-15,-22 21 0,22-21 16,-21 21-16,21-22 0,0 44 47,0-1-47,0 0 15,0 0-15,0 0 0,21-21 16,-21 21-16,22-21 0,-1 0 16,-21 22-16,21-22 0,0 0 0,0 0 15,0 0-15,1 0 0,-1 0 0,0 0 16,21 0-16,1-22 0,-22 1 15,21 21-15,22-21 0,-22 0 0,0 0 16,1-22-16,-1 22 0,0-21 0,-21 21 16,22-22-16,-22 22 0,0-21 15,0 21-15,-21 0 0,0-1 0,0 1 16,0 0-16,-21 21 16,0 21-1,0-21-15,0 21 0,-1 1 0,22-1 0,0 0 16,0 0-16,0 0 15,0 22-15,0-22 0,0 0 0,0 0 16,0 21-16,-21 1 0,21-1 0,21-21 16,1-21-16,-1 21 15,-42-21 17,-1 0-32,1 0 0,0 0 15,0 0-15,0 0 0,0 0 16,-1 0-1,1 0 1,42 0 0,1 0-16,-1 0 15,0 0-15,21 0 16,-21 0-16,1 0 0,-1 0 0,21 0 16,-21 0-16,22 0 0,-22-21 15,21 21-15,0-21 0,-20 0 0,20 0 16,0 21-16,-21-21 0,1-22 0,20 22 15,-21 0-15,0 0 0,0-22 16,1 22-16,-22 0 0,0 0 0,0 0 16,21 0-16,-42 21 31,-1 21-31,1 0 0,21 0 16,-21 0-16,21 0 0,-21 1 15,21-1-15,-21 21 0,21-21 0,0 0 16,0 1-16,-21-1 0,21 0 0,0 0 15,0 0-15,0 0 16,0 1-16,21-22 16,0 0-16,0 0 15,21 0-15,-20 0 0,-1-22 0,21 22 16,0-21-16,1 0 0,-1 0 0,0 0 16,-20 0-16,20-22 15,0 22-15,1 0 0,-22 0 0,0 0 16,0-1-16,0 1 0,-21 0 15,-21 42 1,0 0 0,0 1-16,0 20 15,21-21-15,0 0 0,0 0 16,0 1-16,0-1 0,0 0 16,0 0-16,0 0 15,21-21-15,0 0 16,0 0-16,0 0 0,22 0 15,-22 0-15,21-21 16,-21 21-16,22-21 0,-22 0 0,0 0 16,0-1-16,0 1 0,0 0 0,1 0 15,-22 0-15,0-22 0,0 22 16,0-21-16,0 21 0,0 0 0,-22-1 16,1 1-16,0 0 0,-21 21 15,21 0-15,-1 0 0,1 0 0,0 0 16,0 0-16,0 0 0,0 0 0,21 21 15,21 0 17,21-21-32,-21 0 0,0 0 15,22 0-15,-22 0 0,21 0 16,-21 0-16,22 0 0,-1-21 0,-21 21 16</inkml:trace>
  <inkml:trace contextRef="#ctx0" brushRef="#br0" timeOffset="25663.62">19029 3302 0,'21'0'0,"0"21"16,-21 0-16,0 1 0,0-1 15,0 0-15,0 0 16,0 0-16,0 0 0,-21 1 0,21-1 16,0 0-16,-21 0 0,21 0 15,-21 0-15,-1 1 0,22-1 0,-21 0 16,21 0-16,-21 0 0,0-21 16,21 21-16,-21-21 31,21-21-16,0 0 1,0 0-16,21 0 0,0-22 16,0 22-16,0-21 0,22 0 15,-1-1-15,0 1 0,1 0 0,-1-1 16,0 22-16,1-21 0,-1 21 0,0-1 16,1 22-16,-1 0 15,-21 0-15,0 0 0,1 22 0,-1-1 16,-21 0-16,0 0 0,0 21 0,0 1 15,0-22-15,0 21 16,-21 1-16,-1-22 0,22 21 0,0-21 16,0 0-16,0 1 0,0-1 0,0 0 15,22 0-15,-1-21 16,21 0-16,-21 0 0,0 0 0,22 0 16,-1 0-16,0 0 0,1 0 0,-1-21 15,-21 0-15,22 0 0,-22-1 16,21 1-16,-21-21 0,0 0 0,1-1 15,-1 22-15,-21 0 0,0-21 0,0 20 16,21 1-16,-21 0 16,0 0-16,0 0 0,0 0 15,-21 21-15,0-22 16,-1 1-16,1 21 0,0 0 0</inkml:trace>
  <inkml:trace contextRef="#ctx0" brushRef="#br0" timeOffset="25856.51">18330 2879 0,'-127'21'31</inkml:trace>
  <inkml:trace contextRef="#ctx0" brushRef="#br0" timeOffset="25911.48">18140 3027 0,'-21'0'31</inkml:trace>
  <inkml:trace contextRef="#ctx0" brushRef="#br0" timeOffset="26052.4">18373 2985 0,'0'0'15,"0"-22"-15,0 1 0,0 0 16,0 0-1,0 0-15,-22 21 16,44 0-16,-44 0 0,1 0 16,-21 0-16,0 21 0,20 0 0,1 0 15,21 0-15,0 1 0,0-1 16,0 0-16,0 0 0,21 0 16,1 0-16,-1 1 0</inkml:trace>
  <inkml:trace contextRef="#ctx0" brushRef="#br0" timeOffset="26311.25">19008 3323 0,'-22'-21'16,"44"21"0,-1 0-16</inkml:trace>
  <inkml:trace contextRef="#ctx0" brushRef="#br0" timeOffset="26356.22">19113 3387 0,'-21'0'15,"0"21"1</inkml:trace>
  <inkml:trace contextRef="#ctx0" brushRef="#br0" timeOffset="26709.02">2815 6583 0,'0'0'0,"42"-42"0,-20-1 16,62-84-16</inkml:trace>
  <inkml:trace contextRef="#ctx0" brushRef="#br0" timeOffset="27319.68">2138 6138 0,'-21'-21'47,"-1"21"-31,22 21-16,0 1 15,0-1-15,22 21 0,-22-21 16,0 0-16,0 22 0,0-1 0,0 0 15,-22 1-15,1-22 0,21 21 16,-21 1-16,21-1 0,0-21 0,0 0 16,0 22-16,0-22 0,0 0 15,-21-21-15,21-21 32,0 0-17,21 21-15,-21-43 0</inkml:trace>
  <inkml:trace contextRef="#ctx0" brushRef="#br0" timeOffset="27779.96">2773 6223 0,'0'0'16,"21"-21"-16,0 21 0,0-21 0,0 0 15,1 21-15,-1-22 0,-21 1 16,-43 21-1,22 0 1,0 0-16,0 0 0,0 0 16,-22 21-16,22 1 0,0-22 15,-21 21-15,21 0 0,-1-21 0,1 21 16,0 0-16,0 22 0,21-22 0,0 0 16,21-21-1,0 0-15,0 0 0,22 0 16,-22 21-16,0 0 0,21-21 15,-20 0-15,-1 21 0,21-21 0,-21 22 16,0-1-16,1-21 0,-1 21 16,-21 0-16,0 0 0,21 0 15,-21 1-15,0-1 0,0 0 16,-21 0-16,0 0 0,-1 0 16,-20-21-16,0 22 0,-1-1 15,1-21-15,0 0 0,21 0 0,-22 0 16,22 0-16,-21 0 0,21 0 15,-1-21-15,1-1 0,0 1 0,21 0 16,-21 0-16,21 0 16,-21 0-16,21-1 0,0 1 15,0 0-15,0 0 0,0 0 16</inkml:trace>
  <inkml:trace contextRef="#ctx0" brushRef="#br0" timeOffset="28168.02">2328 5757 0,'0'0'0,"-63"0"31,63 22-31,-21-1 0,-1 0 0,22 0 15,0 0-15,0 0 16,22-21 0,-1 0-16,21 0 15,-21 0-15,22 0 0,-22-21 16,21 0-16,-21 0 0,0 21 0,1-21 16,-22 0-16,0-1 0,0 1 15,0 0-15,-22 0 0,-20 21 16,21-21-16,-21 21 15,-1 0-15,22 0 0,-21 21 16,21 0-16,-22-21 0,22 21 0,21 0 16,0 1-16,0-1 0,0 21 15,0-21-15,0 0 0,0 1 16,21-1-16,22 0 0,-1-21 0,0 21 16</inkml:trace>
  <inkml:trace contextRef="#ctx0" brushRef="#br0" timeOffset="28563.45">4403 5948 0,'0'0'0,"0"-21"0,-22-22 31,22 22-31,-21 21 0,0 21 16,21 1-16,0-1 0,0 0 15,-21 21-15,0-21 0,21 22 0,-21-1 16,21 0-16,-22-20 0,22 20 0,-21 0 15,0 1-15,21-1 16,-21 0-16,21 1 0,-21-1 0,21-21 16,-21 21-16,21-20 0,0-1 15,0 0-15,0 0 0,21-21 32,-21-21-32,21 0 0,-21 0 15</inkml:trace>
  <inkml:trace contextRef="#ctx0" brushRef="#br0" timeOffset="29364.25">4043 6350 0,'0'0'0,"-21"0"16,-1-21-1,22 0 1,22 21 0,-1 0-16,0-21 0,0 21 15,21-22-15,1 22 0,-1-21 0,22 0 16,-22 21-16,21-21 0,1 21 0,-1-21 15,1 0-15,-22 21 0,22 0 16,-22-22-16,0 22 0,-20 0 0,-1 0 16,0 0-16,0 0 0,-21 22 15,0-1-15,0 0 0,0 0 16,-21 0-16,0 0 0,0 1 0,-1 20 16,1-21-16,0 0 15,21 0-15,0 22 0,-21-22 0,21 0 16,0 0-16,0 0 0,0 1 15,21-22 1,0 0-16,0 0 0,1 0 0,-1 0 16,0 0-16,0 0 0,0 0 15,0-22-15,1 1 0,-1 0 0,0 0 16,0 0-16,-21 0 0,0-1 0,0 1 16,0-21-16,0 21 0,0 0 15,0-1-15,0 1 0,-21 21 16,0 0-16,0-21 0,-1 21 15,1 0-15,0 0 0,0 0 16,21-21 0,21 21-1,0 0-15,0 0 0,22-21 16,-22 21-16,21 0 0,-21 0 0,22 0 16,-1-21-16,-21 21 0,0 0 15,22 0-15,-22 0 0,0 0 0,0 0 16,0 0-16,1 0 0,-22 21 0,0 0 15,0 0-15,0 0 16,0 22-16,-22-22 0,1 0 16,21 0-16,-21 0 0,21 0 15,0 22-15,0-22 0,0 0 16,0 0-16,0 0 0,0 1 16,21-22-16,0 0 15,1 0-15,-1 0 0,0 0 0,0 0 16,0 0-16,22-22 0,-22 1 0,0 0 15,21 0-15,-21 0 0,1 0 16,-1-1-16,0-20 0,0 21 0,-21 0 16,0-22-16,0 22 0,0-21 0,0 21 15,0 0-15,-21-22 0,0 22 16,-22 0-16,22 0 0,-21 21 0,0 0 16,20 0-16,-20 0 0,0 0 0,21 0 15,-22 21-15,22 0 16,0-21-16,0 21 0,21 0 0,0 1 15,0-1-15,0 0 0,0 0 16,21-21-16</inkml:trace>
  <inkml:trace contextRef="#ctx0" brushRef="#br0" timeOffset="30108.03">6879 5779 0,'0'0'0,"0"-22"0,21 1 0,-21 0 15,0 0-15,0 0 16,0 0 0,0 42-16,0 0 15,0 0-15,-21 0 0,21 22 0,-21-22 16,21 21-16,0 0 0,0 1 15,0-1-15,-21 0 0,0 1 0,21-22 16,-43 0-16,43 21 0,0 1 0,-21-22 16,21 21-16,0-21 0,0 1 15,0 83-15,0-83 0,0-1 16,-21-21-16,0-21 31,21-1-15,0 1-16,0 0 0,0 0 0,0 0 15,0 0-15,0-1 0,21 1 16,0 0-16,0 0 0,0 0 0,1 0 16,-1-1-16,0 1 0,21 21 0,1-21 15,-22 21-15,21 0 0,-21-21 16,22 21-16,-1 0 0,-21 0 0,64 0 16,-43 0-16,0 21 0,-42 0 0,22-21 15,-22 21-15,21 1 0,-21-1 0,0 0 16,0 0-16,0 0 0,0 0 15,-21 22-15,-22-22 0,22 0 16,-21 0-16,21 0 0,-22 1 0,1-1 16,-22 0-16,22 0 0,0-21 15,-1 0-15,1 21 0,0-21 0,21 0 16,-22 0-16,22 0 0,-21 0 0,21 0 16,-1-21-16,22 0 15,22 0 1,-22 0-16,42 21 15,-21-22-15,0 1 0,22 21 0,-1-21 16</inkml:trace>
  <inkml:trace contextRef="#ctx0" brushRef="#br0" timeOffset="30315.37">7578 6011 0,'0'0'0,"0"22"15,0-1-15,0 0 16,-43-21-16,22 0 0,0 21 0,21 0 16,0 0-16,0 1 0,0-1 0,0 21 15,-21-42-15,0 0 0,21 21 0,-22 0 16,22 1-16,0-1 0,0 0 16</inkml:trace>
  <inkml:trace contextRef="#ctx0" brushRef="#br0" timeOffset="30379.38">7578 6138 0,'0'-21'16,"21"0"-16</inkml:trace>
  <inkml:trace contextRef="#ctx0" brushRef="#br0" timeOffset="30731.89">7683 5630 0,'0'0'0,"-21"0"0,0 0 16,0 0-16,0 0 0,0 22 15,21-1-15,-22 0 0,1 0 16,0 0-16,21 0 0,-21 1 0,21-1 16,0 21-16,0-21 0,0 0 15,0 1-15,0-1 0,21-21 16,0 0-16,0 0 0,1 0 0,-1 0 16,0 0-16,21 0 0,-21 0 15,1 0-15,20-21 0,-21-1 0,0 1 16,0 21-16,1-21 0,-22 0 15,0-21-15,0 20 0,0 1 16,0 0-16,0 0 0,-22 0 0,1 21 0,-21-21 16,21 21-16,0 0 0,-22 0 15,22 0-15,-21 0 0,21 21 16,-22 0-16,22 0 0,0 0 16,0 0-16,0 1 0,-1-1 0,22 0 15,-21 21-15,21-21 0,0 1 0,0-1 16,0 0-16,0 0 0,21 0 15,1 0-15,20 1 0,-21-1 0,21-21 16</inkml:trace>
  <inkml:trace contextRef="#ctx0" brushRef="#br0" timeOffset="31479.73">8403 6054 0,'0'-43'15,"0"22"1,0 0-16,0 0 0,-21 21 16,0 0-16,0 0 0,-1 0 0,1 0 15,0 0-15,0 0 0,-21 0 16,20 21-16,-20 0 0,21 0 0,0 1 16,-22-1-16,22 0 0,0 0 0,21 0 15,0 0-15,-21 1 0,21-1 16,0 0-16,0 0 0,21 0 15,0-21-15,22 0 16,-22 0-16,0 0 0,21 0 16,-21 0-16,22 0 0,-22-21 0,0 0 15,0 21-15,22-21 0,-22 0 0,-21-1 16,21 22-16,-21-21 0,21 0 16,-21 0-16,0 0 15,0 42 32,0 0-47,0 0 0,0 0 16,0 1-16,0-1 0,0 21 15,0-21-15,0 22 0,0 20 16,0-21-16,0 22 0,0-1 0,0 1 16,0-1-16,0 1 0,0 21 0,0-22 15,0 1-15,0 20 0,0 1 16,0 21-16,0-22 0,0 1 0,0 21 15,0-21-15,0 20 0,0-20 0,0 0 16,0 21-16,0-22 0,0 1 0,0 0 16,21-1-16,-21-20 0,21 20 15,1-20-15,-1-22 0,-21 22 0,21-22 16,0 0-16,0 1 0,-21-22 0,0 0 16,21 0-16,-42-42 31,0 0-31,-21-21 0,21 20 15,-22-20-15,1 0 0,-22-22 0,1 1 16,-1-1-16,1-20 0,-22-1 0,22-21 16,-22 21-16,22-20 0,-1 20 0,22-21 15,-1 0-15,22 0 0,21 1 16,0-1-16,0 21 0,21-21 0,22 22 16,-1-1-16,0 0 0,1 1 0,-1 20 15,22 1-15,-1-1 16,1 1-16,-1-1 0,22 1 0,-22 63 0,-20-22 15,20-20-15,-21 0 0</inkml:trace>
  <inkml:trace contextRef="#ctx0" brushRef="#br0" timeOffset="31727.04">8572 6181 0,'22'0'32,"-1"0"-17,0 0-15,0 0 16,-42 0 15,0 0-15,0 0-16,-1 0 0,1 21 15,0-21-15,0 0 0</inkml:trace>
  <inkml:trace contextRef="#ctx0" brushRef="#br0" timeOffset="33219.05">10118 5736 0,'0'0'0,"21"0"16,-21-21-16,21 0 16,-21 0-16,0 42 46,-21 0-46,21 21 0,-21-20 0,-1 20 16,22-21-16,0 21 0,-21 1 0,21-22 16,-21 0-16,0 21 15,21-20-15,0-1 0,0 0 0,0 0 16,-21 0-16,21-42 47,0 0-32,0 0-15</inkml:trace>
  <inkml:trace contextRef="#ctx0" brushRef="#br0" timeOffset="33900.05">10202 5398 0,'0'-22'16,"-21"22"-1,21 22-15,0-1 0,-21-21 0,0 21 16,21 0-16,-21 0 0,21 0 16,0 1-16,0-1 0,0 0 15,0 0-15,21 0 16,0-21-16,0 0 0,0 0 0,0 0 15,1 0-15,-1 0 0,0 0 0,0-21 16,0 0-16,0 0 0,1 0 16,-1-1-16,-21 1 0,21 0 0,-21 0 15,0 0-15,0 0 0,-21-1 0,0 22 16,-1-21-16,-20 0 16,21 21-16,0 0 0,-22 0 0,22 0 15,-21 0-15,21 0 0,-22 21 0,22 0 16,21 1-16,0-1 0,-21 0 15,21 0-15,0 0 0,0 22 0,21-22 16,-21 0-16,21 21 0,1-21 0,-1 1 16,21-1-16,-21 0 0,0 0 15,22 0-15,-22 0 0,0-21 0</inkml:trace>
  <inkml:trace contextRef="#ctx0" brushRef="#br0" timeOffset="34336.01">10689 5673 0,'0'0'0,"0"-21"0,-42 21 32,21 0-32,-1 0 0,22 21 15,0 0-15,-21 0 0,21 0 16,-21 0-16,21 22 0,0-22 0,0 0 16,0 0-16,0 43 0,0-43 15,0 0-15,0 0 0,0 0 16,0 1-16,0-1 0,0-42 47,0-1-47,0 1 15,0 0-15,0 0 0,0-21 0,0 20 16,0-20-16,0 0 0,0 21 16,0-22-16,21 1 0,22 0 0,-22 20 15,21-20-15,0 21 0,1 0 0,20 21 16,-20 0-16,20 0 0,-21 0 15,22 0-15,-22 21 0,1 0 0,-1 0 16,0 0-16,-21 22 0,1-1 16,-1 0-16,-21-20 0,0 20 0,0 0 15,-21 1-15,-1-22 0,1 21 0,0-21 16,-21 0-16,21 1 0,-1-1 16,-20 0-16,21 0 0,0-21 15,0 0-15,21 21 0,0 0 16,21-42-16</inkml:trace>
  <inkml:trace contextRef="#ctx0" brushRef="#br0" timeOffset="34907.31">12361 5779 0,'0'0'16,"-21"0"-16,0-22 0,21 1 0,0 0 0,-21 0 15,21 0-15,0-22 0,0 22 16,0 0-16,21 0 0,0 0 16,0 0-16,0 21 0,1-22 15,20 22-15,-21 0 0,21 0 0,1 0 16,-1 0-16,0 22 0,-20-1 16,20 0-16,0 21 0,1-21 0,-1 22 15,-21-22-15,0 21 0,0 1 0,-21-1 16,0-21-16,0 21 0,0 1 15,-21-22-15,0 0 0,0 21 0,0-20 16,0-22-16,-1 21 0,1 0 0,0 0 16,0-21-16,0 0 15,21-21-15,0 0 0,0 0 16,0-1-16,0 1 0,0 0 0,0-21 16,21 21-16,0-22 15,0 1-15,0 0 0,1 20 0,20-20 16,-21 0-16,21-1 0,1 22 0,-22 0 15,21 0-15,1 0 0,-1 0 16,-21 21-16,0 0 0,22 0 0,-22 0 16,0 0-16,0 0 15,-21 21-15,21 0 16,-21 0-16</inkml:trace>
  <inkml:trace contextRef="#ctx0" brushRef="#br0" timeOffset="35239.04">13356 5884 0,'0'0'0,"85"0"32,-64 0-32,0 0 0,0-21 15,0 0-15,1 21 0,-1-21 16,-21 0-16,21 0 0,0-1 0,-21 1 16,0-21-16,0 21 0,0 0 0,0-1 15,0 1-15,0 0 0,0 0 16,-21 21-16,0 0 15,0 0-15,-1 21 0,1 0 0,0 0 16,-21 1-16,21-1 16,-1 0-16,1 21 0,0-21 0,21 1 15,0-1-15,0 21 0,0-21 0,0 0 16,0 22-16,0-22 0,0 0 16,21 0-16,0 0 0,1-21 0,-1 22 15,0-22-15,0 0 0,0 21 0,0-21 16,22 0-16,-1 0 0,-21 0 15,22 0-15,-1 0 0,0-21 0,1 21 16,-1-22-16,0 22 0</inkml:trace>
  <inkml:trace contextRef="#ctx0" brushRef="#br0" timeOffset="35915.76">14309 5715 0,'0'0'0,"21"-21"0,-21-21 16,0 20-16,0 1 15,0-21-15,0 21 0,0 0 0,-21 21 16,-1-22-16,1 22 0,0 0 0,0 0 15,0 0-15,-22 0 0,22 0 16,0 22-16,-21-1 0,42 0 0,0 0 16,-43 21-16,22 1 0,0-1 0,0-21 15,-21 22-15,42-1 0,-22 0 16,22-21-16,0 22 0,0-22 0,0 0 16,0 0-16,0 0 0,0 1 0,22-22 15,-1 0-15,0 21 0,0-21 16,0 0-16,0 0 0,1 0 0,20-21 15,-21-1-15,0 1 0,22 0 16,-22 0-16,0 0 0,21-22 16,-21 1-16,1 21 0,-1-21 0,0-1 15,0 1-15,0 0 0,0 20 0,-21-20 16,22 21-16,-22 0 16,0 42-1,-22 0-15,1 0 16,0 22-16,21-22 0,-21 21 0,0-21 15,21 22-15,0-22 0,0 21 0,0-21 16,0 22-16,0-22 16,0 0-16,0 0 0,0 0 0,0 0 15,21 1-15,0-22 0,21 0 0,-20 0 16,20 0-16,0 0 0,1 0 16,-1 0-16,0-22 0,1 22 0,41-63 15,-41 42-15,-1-22 0,0 1 16,1 0-16,-22-1 0,21-20 15,-21 21-15,22-22 0,-22 22 0,0-22 16,0 22-16,0 0 0,-21-22 0,0 22 16,0 21-16,0-22 0,0 22 15,0 0-15,-21 21 16,0 0-16,0 42 0,0-21 16,-22 22-16,22-1 0,0 0 15,0 1-15,0 20 0,-1-20 0,1 20 16,21 1-16,0-22 0,0 0 15,0 22-15,0-22 0,0-21 0,0 22 16,21-22-16,1 21 0,-1-21 0,0-21 16,0 21-16,21-21 0,1 22 15,-22-22-15,21 0 0,1 0 0,-1-22 16,0 1-16,1 0 0,20 0 0</inkml:trace>
  <inkml:trace contextRef="#ctx0" brushRef="#br0" timeOffset="37527.44">16192 5990 0,'0'0'0,"22"0"0,20 21 16,-21-21-16,0 0 0,0 0 15,22-21-15,-22 0 0,0 0 0,21 0 16,1 0-16,-22-1 0,21-20 0,1 0 15,-22-1-15,21 1 0,-21 0 16,22-22-16,-22 22 0,0-22 0,21 22 16,-42-21-16,21 20 0,-21-20 15,0 20-15,0 1 0,0 0 0,0 21 16,0-1-16,0 1 0,-21 21 16,0 0-1,21 21-15,-42 1 0,21-1 0,-1 21 16,1 0-16,0 1 0,0-1 0,-21 0 15,-22 85-15,64-84 16,0-1-16,0 0 0,0 22 0,0-22 16,0 1-16,0-1 0,21-21 0,0 21 15,1-20-15,-1-1 0,21 0 16,-21 0-16,22 0 0,-1-21 0,43 0 16,-43 0-16,21 0 0,-20 0 15,20-21-15,-20 0 16,20 0-16,-21 0 0,1-1 0,-1-20 0,0 21 15,1-21-15,-22-22 0,21 22 16,-21-1-16,-21 1 0,0 0 16,0 21-16,22-22 0,-22 22 0,0 0 15,-22 21-15,1 21 16,21 0-16,-21 0 16,0 22-16,21-22 0,0 21 0,0 1 15,0-22-15,0 21 0,0-21 16,0 22-16,0-22 0,0 0 0,42 0 15,-21 0-15,1-21 0,-1 21 0,0-21 16,21 0-16,1 0 0,-22 0 16,21 0-16,0 0 0,1-21 15,-1 0-15,0 0 0,-20 0 0,20 0 16,-21-22-16,0 1 0,0 21 16,1-22-16,-1 1 0,-21 21 0,0-21 15,0 20-15,0 1 0,0 0 16,0 42-1,-21 0-15,21 1 16,0 20-16,-22-21 0,22 0 16,-21 22-16,21-1 0,-21-21 0,21 0 15,0 22-15,0-22 0,0 0 0,-21 0 16,21 0-16,0 0 0,-21 1 16,21-44 15,21 1-16,-21-21-15,21 21 0,0-22 16,0 22-16,-21-21 0,22 0 16,-1-1-16,0 22 0,0-21 0,0-1 15,0 22-15,1 0 0,-1 0 16,0 21-16,0 0 0,0 0 0,0 0 16,1 0-16,-22 21 0,0 0 15,0 0-15,0 22 0,0-22 0,0 21 16,0-21-16,0 22 0,0-1 15,0-21-15,0 22 0,0-22 16,0 0-16,0 0 0,0 0 0,0 0 16,0 1-1,21-22-15,0 0 0,0 0 0,0-22 16,0 1-16,1 0 16,-1 0-16,0 0 0,21-22 0,-21 22 15,22-21-15,-22 0 0,21-1 0,-21 1 16,22 21-16,-1-22 0,-21 22 15,22-21-15,-22 21 0,0 21 0,0-21 16,0 21-16,0 0 0,1 0 16,-22 21-16,0 0 15,0 0-15,0 0 0,0 22 16,0-22-16,-22 0 0,22 21 0,-21 1 16,21-22-16,0 21 0,0 0 15,0-20-15,0 20 0,0-21 0,21 0 16,1 0-16,-1 1 0,0-1 15,21 0-15,-21-21 0,22 0 0,-1 0 16,0 0-16,1 0 0,-1 0 0,22 0 16,-22-21-16,0 21 0,1-21 15,20-22-15,-21 22 0,1-21 0,-1 21 16,0-22-16,-20 1 0,-1 0 0,0-1 16,0 1-16,-21 0 15,0 20-15,0-20 0,0 21 0,0 0 16,0 0-16,-21 21 0,-21 0 0,20 0 15,-20 0-15,21 21 0,-21 0 16,20 0-16,1 21 0,0 1 0,21-22 16,0 21-16,0 1 0,0-1 0,0-21 15,0 21-15,0-20 0,21 20 16,0-21-16,1 0 0,20 0 16,-21 1-16,21-22 0,1 0 0,-22 21 0,21-21 15,1 0-15,-1 0 0,0 0 16,1-21-16,-1-1 0,0 1 15,1 0-15,-22 0 0,21-21 0,-21-1 16,0 22-16,1-21 0,-1-1 16,0 1-16,-21 0 0,0 21 0,0-22 15,0 22-15,0-21 0,-21 21 16</inkml:trace>
  <inkml:trace contextRef="#ctx0" brushRef="#br0" timeOffset="37756.08">18542 4890 0,'0'0'0,"-42"-22"0,-64 1 16,85 0-1,-1 21-15,1 0 16,0 0-1,0 0-15,21 21 16,-21-21-16,0 0 0,-22 21 0,22 1 16,0-22-16,0 21 0</inkml:trace>
  <inkml:trace contextRef="#ctx0" brushRef="#br0" timeOffset="37951.94">16531 5461 0,'0'0'0,"21"0"16,22 0 0,-1 0-16,0 0 0,1 0 15,-1 0-15,0-21 0,22 0 0</inkml:trace>
  <inkml:trace contextRef="#ctx0" brushRef="#br0" timeOffset="38008.05">17293 5376 0,'21'0'0,"-42"0"0,63 0 0,-20 0 16,-22-21-16,-22 21 16</inkml:trace>
  <inkml:trace contextRef="#ctx0" brushRef="#br0" timeOffset="38984.04">10943 7747 0,'0'0'16,"21"-21"-16,64-43 16,-43 43-16,-21 0 0,22 0 15,-22 21-15,0-21 0,-21 0 16,0-1-16,0 1 0,0 0 15,0 0-15,-21 0 0,21-22 0,-21 22 16,0 0-16,-1-21 0,1 21 0,0-1 16,-21 1-16,21 0 0,-22 21 15,1 0-15,0 0 0,-1 0 0,1 21 16,0 0-16,-1 1 0,1 20 0,21 0 16,-22 1-16,1-1 0,21 0 15,0 1-15,-22-1 0,22 0 0,21 1 16,0-22-16,0 21 0,0-21 0,0 22 15,0-22-15,0 0 16,0 0-16,21-21 0,1 0 16,-1 0-16,0 0 0,21 0 0,-21 0 15,22-21-15,-1 0 0,0 0 0,1-1 16,-1 22-16,0-21 0,1-21 16,-1 0-16,0-1 0,-20 1 15,20 0-15,-21-1 0,-21 22 0,0-21 16,0 21-16,21-22 0,-21 22 0,-21 21 15,21 21 1,0 0-16,-21 22 0,0-1 16,0 0-16,-1-20 0,22-1 15,0 0-15,0 0 0,0 0 0,0 0 16,0 1-16,22-1 0,20 0 0,0-21 16,-21 21-16,1-21 0,-1 0 0,0 0 15,21 0-15,1 0 0,-1 0 16,0 0-16,-21 0 0,22-21 0,20 0 15,-20 0-15,20-1 0,-21 1 0,1 0 16,-22 0-16,0-21 0,21 20 0,-20 1 16,-22-21-16,0 21 0,0 0 15,0-22-15,-22 22 0,1 21 16,0 0-16,0 21 16,0 0-16,21 1 15,-21 20-15,-1 0 0,1-21 0,21 22 16,0-1-16,0 0 0,0 1 0,0 20 15,0-20-15,0 20 0,0 1 0,0-1 16,-21 1-16,21-1 0,-21 22 16,21-22-16,0 1 0,-21-1 0,0 1 15,-1-22-15,22 22 0,0-22 0,0 0 16,0 1-16,0-22 0,0 0 0,0-42 31,0 0-31,22-1 16,-22-20-16,21 0 0,-21-1 0,0 1 15,21-21-15,-21 20 0,21-20 16,-21-22-16</inkml:trace>
  <inkml:trace contextRef="#ctx0" brushRef="#br0" timeOffset="39290.9">11620 7620 0,'0'-42'0,"0"84"0,0-148 0,0 64 0,-21 0 16,21 20-16,0 1 0,0-21 15,0 21-15,0 0 0,0-1 0,21 1 16,1 21-16,-1 0 0,21 0 15,-21 0-15,22 0 16,20 0-16,-21 0 0,1 0 0,20 21 16,-20-21-16,-1 22 0,0-1 0,-21 0 15,1 0-15,-22 21 0,0-20 16,0-1-16,-22 21 0,1-21 0,-21 0 16,0 1-16,-1-1 0,-20 0 0,20 0 15,-20 0-15,21 0 0,-1-21 0,1 22 16,0-22-16,-1 0 0,1 0 15,21 0-15,42 0 32,0 0-32,0-22 15,22 1-15,-1 21 0,0-21 0,1 21 16,-1-21-16,0 0 0,1 21 0</inkml:trace>
  <inkml:trace contextRef="#ctx0" brushRef="#br0" timeOffset="39592.03">12467 7345 0,'0'0'0,"21"0"16,-21 21 0,-21-21-1,21 21-15,-21 22 0,21-22 0,0 21 16,0 0-16,-21 1 0,0-1 16,21 0-16,0 22 0,-22-22 0,22 43 15,-21-22-15,0 1 0,21 21 0,-21-22 16,0 22-16,0-22 0,-1 22 0,1-22 15,21 1-15,-21-1 16,0 1-16,0-1 0,21-20 0,0-1 16,0 0-16,0-20 0,0-1 0,-21 0 15,21 0-15,0-42 16,21 0 0,-21 0-16,0-22 0,21 22 0,0-21 15,0-1-15,-21-20 0,21 21 0,1-22 16,-22 1-16,21-22 0,0 0 0,0 22 15</inkml:trace>
  <inkml:trace contextRef="#ctx0" brushRef="#br0" timeOffset="40204">12382 7662 0,'0'0'0,"0"-42"0,0 0 15,0-1-15,0 1 0,0 21 16,0-21-16,0 20 0,22 1 0,-22 0 16,21 0-16,-21 0 0,21 0 0,0 21 15,0 0-15,0-22 0,22 22 16,-22 0-16,21 0 0,-21 0 0,22 22 15,-1-1-15,0 0 0,1 0 0,-22 0 16,0 22-16,0-22 0,-21 21 0,0 0 16,0-20-16,0-1 0,-21 21 15,-21-21-15,21 0 0,-22 1 0,1-1 16,0 0-16,20-21 0,-20 0 16,0 21-16,21-21 0,-22 0 15,22 0-15,-21 0 0,21-21 0,-1 21 16,1-21-16,0 0 0,0 21 0,21-22 15,-21 1-15,42 21 32,0 21-32,0-21 15,0 22-15,1-1 0,20-21 0,-21 21 16,0-21-16,22 21 0,-22-21 16,21 21-16,0-21 0,1 0 0,-1 0 15,0 0-15,1 0 0,20 0 0,-20-21 16,-1 0-16,21 21 0,-20-21 15,20 0-15,-20-1 0,20 1 16,-21-21-16,1 21 0,-1-22 0,-21 1 16,22 0-16,-22-22 0,0 22 0,0 0 15,0-1-15,0 1 0,-21 0 16,0-1-16,0 22 0,0 0 0,-21 21 31,0 42-31,0-21 16,21 22-16,-21-1 0,0 22 0,-1-22 15,1 0-15,21 22 0,0-22 0,-21 0 16,21 1-16,0-1 16,0 0-16,0-20 0,0-1 0,21 0 15,0 0-15,1-21 0,-1 0 0,21 0 16,-21 0-16,22 0 0,-22 0 16,21-21-16,-21 0 0,22 0 0,-22-1 15,0 1-15,0-21 0,0 21 0,0-22 16,1 22-16</inkml:trace>
  <inkml:trace contextRef="#ctx0" brushRef="#br0" timeOffset="40679.29">14118 7006 0,'0'0'0,"0"21"31,0 1-31,0-1 0,0 0 16,0 0-16,-21 0 0,21 0 0,0 1 16,0-1-16,0 0 0,-21 0 15,21 0-15,-21 0 0,21 1 0,-22-1 16,22 0-16,0 0 0,-21-21 16,0 0-16,21-21 31,0 0-31,0 0 0,0-1 15,0 1-15,0 0 16,0-21-16,21 21 0,0-1 0,1-20 16,-1 21-16,0 0 0,21 0 0,-21-1 15,22 1-15,-22 0 0,21 0 16,-21 0-16,22 21 0,-22 0 0,0 0 16,0 0-16,0 21 0,1 0 0,-22 0 15,0 0-15,0 1 0,0 20 16,0-21-16,0 21 0,0-20 0,0 20 15,-22-21-15,1 0 0,0 0 16,21 1-16,-21-1 0,21 0 0,-21 0 16,21 0-1,0-42 17,21 21-32</inkml:trace>
  <inkml:trace contextRef="#ctx0" brushRef="#br0" timeOffset="40868.25">14901 7641 0,'0'0'0,"0"21"0,0 1 31,-21-22-16,0 0-15,0 0 16,0 0-16,-1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12:08:10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529 0,'64'0'31,"-43"0"-31,-42-21 16,63 21-16,-63 0 15,0 0-15,21 21 0,0 0 16,0 1-16,-42-22 0,42 42 0,0-21 16,0 21-16,0 1 0,0-1 0,0 0 15,0 1-15,0-1 0,-22 85 16,22-63-16,0-22 0</inkml:trace>
  <inkml:trace contextRef="#ctx0" brushRef="#br0" timeOffset="119.8">1968 1588 0,'0'-22'16,"0"44"-16,-42-65 0,42 22 0,0 0 31,0 0-15,0 0-16,0-1 15,0 1-15,0 0 0,0 0 0,0 0 16,0-22-16,0 22 0,0 0 0</inkml:trace>
  <inkml:trace contextRef="#ctx0" brushRef="#br0" timeOffset="316.3">1884 741 0,'0'0'16,"-21"21"-16,-1-42 0,22 0 16,0 0-1,0-1-15,22 1 16,-22 0-16,0 0 15,0 0 1</inkml:trace>
  <inkml:trace contextRef="#ctx0" brushRef="#br0" timeOffset="440.14">1990 508 0,'21'0'16,"0"-21"-16,-21 0 16,21 21-16,0 0 0,0 0 15,-21-21-15,22 21 0,-1 0 16,0 0-16,0 0 0,0 0 15,-21-22-15</inkml:trace>
  <inkml:trace contextRef="#ctx0" brushRef="#br0" timeOffset="739.26">2413 593 0,'21'84'31,"-21"-62"-31,0-1 16,0 21-16,-21-21 0,0 22 0,-43 20 15,43-42-15,-21 22 16,-1-22-16,1 21 0,0-21 0,21 0 15,-22 1-15,22-1 0,-21-21 16,21 0-16,-1 0 0,1 0 16,0 0-16,0 0 15,0 0-15,21-21 0,-21 21 16,21-22-16,0 1 31</inkml:trace>
  <inkml:trace contextRef="#ctx0" brushRef="#br0" timeOffset="2580.44">2011 508 0,'-21'0'47,"21"21"-31,0 0-16,0 1 15,0 20-15,0-21 0,0 0 16,0 22-16,0-1 0,0 0 15,0 1-15,0-1 0,0 0 16,0 22-16,0-22 0,-22 22 16,22-22-16,0 0 0,0 1 0,-21-1 15,21 0-15,0 1 0,0-22 16,0 21-16,0-21 0,-21 0 0,21 1 16,0-1-16,0 0 0,-21-21 15,21 21-15,-21-42 31,21 0-31,0 0 16,0-1-16,0 1 16</inkml:trace>
  <inkml:trace contextRef="#ctx0" brushRef="#br0" timeOffset="3255.42">1905 529 0,'0'0'0,"0"-42"15,21 21 1,0 21-1,0-21-15,1-1 0,-1 22 16,0 0-16,21-21 0,-21 21 0,22 0 16,-1 0-16,0 0 0,1 0 15,-1 0-15,0 0 0,-20 0 16,20 21-16,0 1 0,1-1 0,-22 0 16,0 21-16,0-21 0,-21 22 15,0-22-15,0 21 0,0 1 0,-21-1 16,-21 0-16,20 1 15,-20-22-15,0 21 0,-1 0 0,1 1 16,0-1-16,-43 22 16,64-43-16,-21 0 0,-1 0 0,1 0 15,21-21-15,-22 21 0,1-21 16,21 0-16,0 0 0,-22 0 16,22 0-16,0 0 0,0 0 0,0-21 15,21 0 1,0 0-1,21 21-15,0 0 16,0 0-16,0 0 16,1 0-16,-1 0 0,0 0 15,0 0-15,0 21 0,0 0 16,1 0-16,-1 1 0,0-1 0,0 0 16,0 0-16,0 0 0,1 0 15,-1 1-15,0-1 0,0 0 0,0-21 16,0 21-16,1 0 0,-1-21 15,-21 21-15,21-21 0,0 0 16,0 0 0,0 0-16,1 0 15,-22-21 1,21 0-16,0 0 16,-21 0-16</inkml:trace>
  <inkml:trace contextRef="#ctx0" brushRef="#br0" timeOffset="3704.41">2561 1228 0,'0'0'0,"21"0"0,-21 21 16,21-21-16,1 0 15,-1 0-15,0 0 0,0 0 16,0-21-16,0 21 15,1-21-15,-1 21 0,0-22 0,0 1 16,0 0-16,0 21 0,1-21 16,-1 0-16,-21 0 0,0-1 0,0 1 15,0 0-15,0 0 16,-21 0 0,-1 21-16,1 0 0,0 0 0,0 0 15,0 21-15,0 0 0,-22-21 16,22 42-16,0-20 0,-21-1 0,20 0 15,1 21-15,21-21 0,-21 1 16,21 20-16,-21-21 0,21 0 16,0 0-16,0 1 0,0-1 15,0 0-15,21 0 0,0 0 0,0 0 16,1 1-16,-1-22 0,0 21 16,0-21-16,0 0 0,22 0 0,-22 0 15,0 21-15,21-21 0,-21 0 16,1 0-16,20 0 0,-21 0 0,0-21 15,22 0-15,-22 21 0,0-22 16,21 1-16,-21 0 0,1-21 16,20 21-16</inkml:trace>
  <inkml:trace contextRef="#ctx0" brushRef="#br0" timeOffset="4003.85">3492 550 0,'0'0'0,"-42"0"16,21 0 0,0 0-16,21 22 15,0 20-15,-21-21 0,-1 21 0,22-20 16,0 20-16,-21 21 0,0-20 16,0 20-16,21-20 0,-21 20 0,0-21 15,21 1-15,0-1 0,-22 0 16,22 1-16,-21-1 0,21-21 15,0 0-15,0 22 0,0-22 16,0 0-16,0 0 16,21-21-1,1 0-15,-1-21 16,0 21-16,-21-21 0,21 0 16,0 0-16</inkml:trace>
  <inkml:trace contextRef="#ctx0" brushRef="#br0" timeOffset="4659.43">3895 1207 0,'0'0'16,"0"-22"-16,21 22 0,0-21 0,-21 0 15,21 0-15,0 21 0,-21-21 16,21 0-16,-21-1 0,0 1 15,0 0-15,0 0 0,0 0 0,0 0 16,0-1-16,0 1 0,0 0 16,-21 0-16,0 21 0,-21 0 15,21 0 1,-1 0-16,1 0 0,-21 21 0,21 0 16,0 0-16,-22 1 0,22-1 15,0 21-15,0-21 0,0 22 0,-22-1 16,22-21-16,21 21 0,-21 1 15,0-22-15,21 21 0,-21-21 0,21 1 16,0-1-16,0 0 0,0 0 16,0 0-16,21 0 0,0-21 15,0 0-15,0 0 0,0 0 16,22 0-16,-22 0 0,0 0 0,21-21 16,-20 0-16,20 0 0,-21 0 15,0 0-15,0-1 0,22-20 0,-22 21 16,0-21-16,0-1 0,0 22 15,-21-21-15,22 21 0,-22-1 16,21-20-16,-21 21 0,0 0 16,0 0-16,0-1 0,0 44 47,0-1-47,0 0 0,0 0 15,0 0-15,0 22 0,-21-22 0,21 0 16,0 21-16,0-21 0,0 22 15,0-22-15,0 0 0,0 21 0,0-20 16,0-1-16,0 0 0,0 0 16,21-21-1,-21 21-15,21-21 0,0 0 16,0 0-16,0 0 0,1-21 16,-1 21-16,0-21 0,0 0 15,0 0-15,0-22 0,1 22 16,-1 0-16</inkml:trace>
  <inkml:trace contextRef="#ctx0" brushRef="#br0" timeOffset="5240.47">4678 550 0,'0'0'0,"0"-21"15,0 0-15,-21 21 31,-1 0-31,22 21 16,0 0-16,0 1 0,0-1 16,-21 0-16,21 0 0,-21 21 0,21 1 15,-21-1-15,21 0 0,0 1 16,0-1-16,-21 0 0,21 1 0,0 20 16,-21-20-16,21-22 0,0 21 15,0 0-15,0-20 0,0-1 16,0 0-16,0 0 0,0 0 0,0 0 15,21 1-15,0-22 0,0 0 16,0 0-16,0 0 0,1 0 16,-1 0-16,0 0 0,0-22 15,0 22-15,0-21 0,1 0 0,-1-21 16,0 21-16,0-1 0,0-20 16,22 21-16,-22-21 0,-21-1 0,21 22 15,0 0-15,0-21 0,-21 20 16,0 1-16,21 0 0,-21 42 47,0 0-47,0 1 15,0 20-15,0-21 0,0 0 0,0 22 16,0-22-16,0 0 0,0 21 16,0-21-16,0 1 0,0-1 0,0 0 15,0 0-15,0 0 0,22-21 0,-22 21 16,21-21-16,-21 22 15,21-22-15,0 0 16,0 0 0,-21-22-16,21 1 0,-21 0 15,0 0-15,0 0 16,22-22-16</inkml:trace>
  <inkml:trace contextRef="#ctx0" brushRef="#br0" timeOffset="5579.84">5334 529 0,'0'0'0,"-21"0"15,0 0-15,-1 0 0,1 0 16,21 21-16,-21 1 0,0-1 16,21 0-1,0 0-15,0 0 16,21-21-1,0 0 1,-21-21-16,0 0 0,21 21 0,-21-21 16,0 0-16,0-1 15,0 1-15,-21 21 16,0 0-16,0 0 16,0 0-16,0 21 15,-1 1 1,22-1-16,22-21 31,-1 0-15</inkml:trace>
  <inkml:trace contextRef="#ctx0" brushRef="#br0" timeOffset="5851.87">4424 910 0,'0'0'0,"-21"0"16,21 21-16,21-21 31,0 0-31,0 0 0,0 0 16,22 0-16,-22 0 0,21 0 15,-21-21-15,22 21 0,-22-21 0,21 21 16,0 0-16,-20-21 0,-1 21 16,21 0-16,-21-21 0,0 21 0,1 0 15</inkml:trace>
  <inkml:trace contextRef="#ctx0" brushRef="#br0" timeOffset="6259.64">5376 953 0,'0'0'16,"0"-22"-16,-21 22 0,21-21 0,0 0 15,0 0 1,21 21-16,0 0 16,1 0-16,-1 0 15,0 0-15,0 21 16,-21 0-16,21 0 0,-21 22 16,21-22-16,-21 0 0,0 21 0,0 1 15,0-22-15,0 21 0,0-21 16,0 22-16,0-22 0,0 0 0,0 0 15,0 0-15,0 1 0,0-1 16,0 0-16,0-42 47,0 0-47,22-1 0,-22 1 0,21 0 16,0 0-16,0 0 0</inkml:trace>
  <inkml:trace contextRef="#ctx0" brushRef="#br0" timeOffset="6518.49">5927 826 0,'-43'21'32,"22"0"-32,0 0 0,0 21 15,0-20-15,-1 20 16,1-21-16,0 21 0,0-20 0,0 20 15,0 0-15,-1-21 0,1 22 16,0-22-16,0 0 0,21 0 0,-21 0 16,21 1-16,21-22 31,0 0-31,0 0 0,-21-22 16,21 1-16,1 21 0,-1-21 15</inkml:trace>
  <inkml:trace contextRef="#ctx0" brushRef="#br0" timeOffset="6944.25">6032 1122 0,'85'0'31,"-64"0"-31,0 0 0,1 0 0,-1 0 16,0-21-16,0 0 0,0 21 16,0-22-16,1 1 0,-22 0 0,21 0 15,-21 0-15,21 0 0,-21-1 16,0 1-16,0 0 0,0 0 16,0 0-16,0 0 15,-21 21-15,0 0 0,-1 0 0,1 0 16,0 0-16,0 21 15,0 0-15,21 0 0,-21 0 0,-1 0 16,1 22-16,21-22 0,0 21 16,-21-21-16,21 22 0,-21-1 0,21-21 15,0 0-15,0 22 0,0-22 16,0 0-16,0 0 0,21-21 0,0 21 16,0 1-16,1-22 0,-1 0 15,21 0-15,-21 0 0,0 0 16,22 0-16,-22-22 0,21 1 15,-21 0-15,22 0 0,-22 0 16,0 0-16,0-1 0</inkml:trace>
  <inkml:trace contextRef="#ctx0" brushRef="#br0" timeOffset="7519.92">8191 508 0,'0'0'0,"0"-21"0,0 0 0,0 0 0,0-1 16,0 1-16,0 0 16,22 21-1,-1 0-15,21 0 0,-21 21 16,0 0-16,22 22 0,-22-22 16,21 21-16,1-21 0,-1 22 0,0-1 15,1 0-15,-22 1 0,21-1 16,0 0-16,-20 1 0,20-1 0,-21 0 15,0 1-15,0-1 0,1-21 16,-1 22-16,-21-22 0,21 0 16,-21 0-16,0 0 0,0 0 0,0-42 31,0 0-15,-21 0-16,21 0 0,0-22 15,0 22-15</inkml:trace>
  <inkml:trace contextRef="#ctx0" brushRef="#br0" timeOffset="7800.76">9229 318 0,'0'0'0,"0"-22"16,0 1 0,-22 21-16,1 21 15,0 1-15,0-1 0,-21 0 16,-1 0-16,1 21 0,0 1 0,-1-1 15,-20 0-15,-1 1 0,1 20 16,-1-20-16,1 20 0,-1 1 16,22-1-16,-22 1 0,22-22 0,0 21 15,-1-20-15,22-1 0,0 0 16,0 1-16,0-22 0,21 0 16,0 0-16,21-21 15,0 0-15,21 0 0,-20 0 16,-1-21-16,21 0 0,-21 0 15,22 0-15</inkml:trace>
  <inkml:trace contextRef="#ctx0" brushRef="#br0" timeOffset="8187.54">9292 699 0,'0'0'15,"0"-22"-15,0 44 47,0-1-47,0 0 16,0 21-16,-21-21 0,21 22 0,-21-1 15,21 22-15,0-22 0,-21 21 16,21-20-16,0 20 0,0 1 0,0-1 16,0-20-16,-22 20 0,22 1 15,-21 20-15,21-20 0,0-1 0,0 22 16,-21-22-16,0 1 0,21 21 15,-21-22-15,0 1 0,21 20 0,-22-20 16,1-1-16,21 1 0,0-22 16,-21 22-16,0-22 0,21 0 15,-21 1-15,21-1 0,0-21 0,0 0 16,0 0-16,0-42 16,0-21-1,21 21-15,0-22 0,0 1 16,0 0-16,1-22 0,-1 22 0,0-22 15,0-20-15,0 20 0,0-20 16</inkml:trace>
  <inkml:trace contextRef="#ctx0" brushRef="#br0" timeOffset="8548.33">9356 1270 0,'0'-42'0,"0"84"0,0-127 16,-22 43-16,22 21 0,0-21 15,-21 20-15,21-20 0,-21 21 0,21 0 16,0 0-16,0-22 0,0 22 15,0 0-15,0 0 0,0 0 0,21-1 16,0 1-16,1 21 0,-1-21 16,0 0-16,0 21 0,0 0 0,22 0 15,-1 0-15,-21 0 0,21 0 16,1 0-16,-1 0 0,0 21 0,1 0 16,-22 0-16,0 22 0,0-22 15,-21 0-15,0 21 0,0-20 0,0 20 16,-21-21-16,0 0 0,0 0 15,-22 22-15,1-22 0,0 0 16,-22-21-16,22 21 0,21 0 0,-22-21 16,1 0-16,21 22 0,0-22 15,0 0-15,-1 0 16,44 0 15,-1 0-31,0-22 16,0 22-16,0-21 0,22 21 0,-22-21 15</inkml:trace>
  <inkml:trace contextRef="#ctx0" brushRef="#br0" timeOffset="9084.02">10499 847 0,'0'0'16,"0"-21"-16,0-1 0,0 1 0,0 0 15,-22 0-15,1 21 16,0-21-16,0 21 0,0 0 16,0 0-16,-1 0 0,1 21 15,0 0-15,0 0 0,0 0 16,0 22-16,-1-22 0,1 21 16,0-21-16,0 22 0,21-1 15,0-21-15,-21 0 0,21 22 0,0-22 16,0 0-16,0 0 0,0 0 15,0 1-15,21-22 0,0 0 16,0 0-16,0 0 0,1 0 16,-1 0-16,0-22 0,0 1 0,0 21 15,0-42-15,1 21 0,-1 0 16,0-22-16,0 22 0,0-21 0,0-1 16,-21 1-16,0 21 0,22-21 0,-22-1 15,21 22-15,-21 0 0,0 0 16,0 0-16,0-1 15,0 44 1,0-1-16,0 0 16,0 0-16,0 0 0,0 0 15,0 22-15,-21-1 0,21-21 0,0 22 16,0-1-16,0-21 0,0 21 16,0-20-16,0-1 0,0 0 0,0 0 15,0 0-15,0 0 0,21-21 16,-21 22-16,21-22 0,0 0 15,0 0-15,0-22 0,22 1 16,-22 0-16,0 0 0,0 0 16,0-22-16</inkml:trace>
  <inkml:trace contextRef="#ctx0" brushRef="#br0" timeOffset="9359.87">11155 487 0,'0'0'0,"0"-21"0,0 0 0,-21 21 31,-1 0-31,22 21 0,0 0 16,0 0-16,-21 0 0,21 0 15,-21 22-15,21-22 0,0 21 16,-21 1-16,21-1 0,0 0 16,0 1-16,0-1 0,-21 21 0,21-41 15,-21 20-15,21 0 0,0 1 0,0-22 16,0 0-16,-22 0 0,22 0 15,0 0-15,0 1 0,22-22 32,-1 0-32,0-22 0,-21 1 15,21-21-15,21 21 0,-20 0 16</inkml:trace>
  <inkml:trace contextRef="#ctx0" brushRef="#br0" timeOffset="9920.06">11493 466 0,'0'0'0,"0"-21"0,0 42 47,-21 0-31,21 0-16,0 21 15,0-20-15,0-1 0,0 21 0,0-21 16,0 22-16,0-22 0,0 21 15,0 0-15,-21 1 0,21-1 16,0 0-16,0 1 0,-21-22 0,21 21 16,0-21-16,0 1 0,0-1 15,0 0-15,0 0 0,-21 0 16,0-21 0,21-21-1,0 0 1,0 0-16,0 0 0,0-1 0,0-20 15,0 21-15,0 0 0,0-22 16,21 22-16,0-21 0,0 21 0,0-22 16,0 22-16,1 0 0,20 0 0,-21 0 15,21 0-15,-20-1 16,20 1-16,-21 0 0,21 21 0,-20 0 16,20 0-16,-21 0 0,0 0 15,0 21-15,1-21 0,-1 21 0,0 1 16,-21 20-16,0-21 0,0 21 15,0-20-15,0 20 0,0-21 0,0 21 16,-21-20-16,21 20 0,-21-21 0,-1 0 16,1 0-16,21 1 0,-21-1 15,21 0-15,-21-21 0,0 21 16,0-42 15,21 0-31,0 0 16,-22-1-16,22 1 0,0 0 15</inkml:trace>
  <inkml:trace contextRef="#ctx0" brushRef="#br0" timeOffset="10175.92">11007 656 0,'42'0'16,"-21"0"-1,0 0-15,22 0 0,-22 0 0,21-21 16,-21 21-16,22 0 0,-22-21 16,21 21-16,-21 0 0,0 0 0,1 0 15,-1 0-15,0 0 0</inkml:trace>
  <inkml:trace contextRef="#ctx0" brushRef="#br0" timeOffset="11384.22">1524 2011 0,'0'0'0,"-42"-21"0,20 21 0,1 0 0,0 0 16,0 0-16,21-21 31,21 21 0,0 0-31,0 0 0,1 0 16,20 0-16,0 0 0,-21 0 0,22 0 15,20 0-15,-20 0 0,-1 0 16,21 0-16,-20 0 0,20 0 16,1 0-16,-1 0 0,22 0 0,0 0 15,-1 0-15,1 0 0,21 0 16,-22 0-16,22-22 0,0 22 0,0 0 16,0 0-16,21-21 0,0 21 15,0 0-15,0-21 0,21 21 0,-21 0 16,21 0-16,0-21 0,0 21 0,1 0 15,-1 0-15,0 0 0,0 0 16,0-21-16,22 21 0,-22 0 16,0 0-16,21 0 0,-21 0 15,1-21-15,-1 21 0,21 0 0,0 0 16,1-22-16,-22 22 0,21-21 16,1 21-16,-1 0 0,0-21 0,22 21 15,-22-21-15,0 21 0,1 0 0,-1-21 16,0 0-16,1 21 0,-22 0 15,21-22-15,-21 22 0,22 0 0,-22-21 16,21 21-16,-21 0 0,1 0 16,-1-21-16,0 21 0,-21 0 0,21 0 15,-21 0-15,0 0 0,0 0 16,0-21-16,-21 21 0,0 0 16,0 0-16,-22 0 0,1 0 0,0 0 15,-22 0-15,1 0 0,-1 0 16,1 0-16,-22 0 0,0 0 0,-21 0 15,1 0-15,-1 0 0,0 0 16,-21-21-16,21 21 0,-21-21 47,0-1-31</inkml:trace>
  <inkml:trace contextRef="#ctx0" brushRef="#br0" timeOffset="11504.15">12001 1566 0,'0'0'0,"-21"0"63,0 0-63</inkml:trace>
  <inkml:trace contextRef="#ctx0" brushRef="#br0" timeOffset="12471.88">360 3535 0,'0'0'0,"-21"0"0,-1 0 0,1 0 16,0 0-16,0 0 15,0 0 1,42 21-1,21 0 1,-21-21-16,22 0 0,20 21 0,1-21 16,-1 0-16,22 0 0,-22 0 15,22 0-15,0 0 0,-22 0 16,22-21-16,0 0 0,-1 21 0,-20 0 16,-1-21-16,1 21 0,-1 0 15,-20 0-15,-22 0 0,21 0 16,-21-21-16,0 21 0,-63 0 31,21 0-15,0 0-16,0-21 0,-22 21 15,22 0-15</inkml:trace>
  <inkml:trace contextRef="#ctx0" brushRef="#br0" timeOffset="12924">1143 3281 0,'0'0'0,"-42"0"31,42 21-15,0 0-16,0 0 0,0 1 16,0-1-16,21 21 0,0-21 15,0 0-15,0 1 0,22-1 0,-22-21 16,21 21-16,-21 0 0,22-21 15,-1 0-15,-21 0 0,21 0 0,1 0 16,-22 0-16,21 0 0,-21 0 16,1-21-16,-1 21 0,0-21 15,0 21-15,0-21 0,-21-1 32,-21 22-32,0 0 15,0 22-15,0-1 0,-22 0 16,22 0-16,-21 0 0,-1 22 0,1-22 15,0 21-15,-1 0 0,-20 1 16,21-1-16,20 22 0,-20-22 16,0 0-16,21 1 0,-1-1 0,1-21 15,0 21-15,0-20 0,21-1 16,0 0-16,-21-21 0,21 21 0,21-42 31,0 21-31,0-21 16,0 0-16,-21-1 0,22-20 15</inkml:trace>
  <inkml:trace contextRef="#ctx0" brushRef="#br0" timeOffset="14067.9">2434 3196 0,'21'21'32,"-21"1"-32,0-1 0,0 0 15,0 0-15,0 21 0,0-20 0,0-1 16,0 0-16,0 0 15,21-21-15,1 0 0,-1 21 0,0-21 16,0 0-16,21 0 16,-20-21-16,-1 21 0,21-21 0,-21 0 15,22 0-15,-22-22 0,21 22 16,-21 0-16,0-21 0,1 20 0,-1 1 16,0 0-16,-21 0 0,0 0 15,0 0-15,0-1 0,0 1 16,-21 21-1,0 21 1,21 1-16,0-1 16,-22 21-16,22 0 0,-21 1 0,21-1 15,-21 0-15,21 22 0,0-22 16,0 1-16,0 20 0,0-21 0,0 1 16,-21-1-16,21 0 0,0 1 15,0-1-15,-21-21 0,21 22 0,0-22 16,0 0-16,0 0 0,0 0 15,0 0-15,-21-21 16,-1 0 0,22-21-16,-21 21 0,21-21 15,-21 0-15,0 0 0,0 0 16,21-22-16,-21 22 0,-1 0 0,1 0 16,0 0-16,21-1 0,0 1 15,-21 21-15,0-21 0,0 21 16,21 21-1,0 0-15,0 1 16,0-1-16,0 0 0,0 0 16,0 0-16,21 0 15,0 1-15,0-1 0,0 0 0,0 0 16,1-21-16,20 21 0,-21-21 16,0 0-16,22 0 0,-22 0 15,21 0-15,0 0 0,-20-21 0,20 0 16,0 0-16,-21 0 0,22-1 15,-1 1-15,-21-21 0,0 21 0,1-22 16,20 1-16,-42 21 0,21-43 16,0 22-16,-21 0 0,0-22 0,0 22 15,0 0-15,0-1 0,0 1 16,0 21-16,0 0 0,0-1 0,0 1 16,0 0-16,0 42 31,0 0-31,0 22 0,0-22 15,0 21-15,0 1 0,0-1 16,0 21-16,-21-20 0,21-1 0,0 0 16,-21 1-16,21-1 0,0 0 15,0 1-15,0-22 0,0 21 0,0-21 16,0 1-16,0-1 0,0 0 16,21-21-1,0 0-15,0 0 16,1-21-16,-1 0 15,0-1-15,-21 1 0,21-21 0,0 21 16,-21 0-16</inkml:trace>
  <inkml:trace contextRef="#ctx0" brushRef="#br0" timeOffset="14271.18">3175 3493 0,'0'0'0,"-21"0"0,21 21 0,0 0 31,21-21-31,0 0 16,0 0-16,0 0 15,22 0-15,-22 0 0,0-21 16,0 21-16,0 0 0,1-21 0,-1 21 16,0-22-16,0 22 0,-21-21 15</inkml:trace>
  <inkml:trace contextRef="#ctx0" brushRef="#br0" timeOffset="15328.43">4466 3493 0,'21'0'15,"0"-22"-15,1 22 16,-22-21-16,21 21 0,0-21 16,0 0-16,0 21 0,22-21 0,-22 0 15,0-22-15,21 22 0,-21 0 16,1 0-16,-1 0 0,0-1 16,0 1-16,-21 0 0,21 0 0,-21 0 15,0 0-15,-21-1 16,0 22-16,0 0 0,-22 0 15,22 0-15,-21 22 0,0-1 16,20-21-16,-20 21 0,21 0 0,0 0 16,0 0-16,-1 1 0,22 20 15,0-21-15,0 0 0,0 0 0,0 1 16,0-1-16,22 0 0,-1 21 16,0-21-16,21 1 0,-21-1 15,22 0-15,-22 21 0,21-21 0,-21 1 16,1-1-16,-1 0 0,0 0 15,0 0-15,-21 0 0,0 1 0,0-1 16,0 0-16,-21 0 0,0-21 16,0 21-16,-22-21 0,22 0 0,-21 0 15,-1 0-15,1 0 0,21 0 16,-21 0-16,-1 0 0,22-21 0,-21 0 16,21 0-16,-22 0 0,22-22 15,0 22-15,-21-21 0,42 21 16,-22-1-16,1-41 0,21 42 15,-21 0-15,21 42 32,0 0-32,21 0 15,0 0-15,1 0 0,20 43 0,-21-43 16,0 0-16,0 22 0,1-22 16,-1 0-16,0 0 0,0 0 0,21-21 15,-20 21-15,-1-21 0,21 0 16,-21 0-16,22 0 0,-22 0 0,21 0 15,0 0-15,1 0 0,-1-21 16,0 0-16,-20 0 0,20-21 0,0 20 16,1 1-16,-22-21 0,0 0 15,21-1-15,-21 1 0,-21 0 16,22-22-16,-22 22 0,21-1 0,-21-20 16,0 21-16,0-1 0,0 22 15,0-21-15,0 21 0,0-1 0,0 1 16,-21 21-1,21 21 1,-22 22-16,22-22 0,0 21 16,0 1-16,0 20 0,0-21 0,0 1 15,0-1-15,0 22 0,0-22 16,0-21-16,0 21 0,0 1 16,0-22-16,0 0 0,0 0 0,0 0 15,0 1-15,22-22 16,-1-22-1,-21 1-15,21 0 16,-21 0-16,0 0 0,0 0 16</inkml:trace>
  <inkml:trace contextRef="#ctx0" brushRef="#br0" timeOffset="15527.88">4995 3387 0,'21'0'47,"1"0"-47,-1 0 0,0 0 0,0 0 15,0-21-15,0 21 0,1-22 16,-1 22-16,0 0 0,0 0 0,21-21 16,-20 21-16,-1 0 0,0 0 15,0 0-15,0 0 0</inkml:trace>
  <inkml:trace contextRef="#ctx0" brushRef="#br0" timeOffset="16124.38">5821 3641 0,'0'0'0,"21"0"0,0 0 16,-21-21-1,0-1-15,21 22 0,-21-21 0,0 0 16,0 0-16,21-21 0,-21 20 16,0 1-16,0-21 0,0 21 0,0-22 15,0 22-15,-21 0 0,0 0 16,0 0-16,0 0 0,21-1 16,-43 22-16,22 0 0,0 0 0,0 22 15,-21-1-15,20 0 0,-20 0 16,21 0-16,0 22 0,-22-22 0,22 21 15,0 0-15,21 1 0,-21-1 16,21-21-16,-21 22 0,21-1 0,0-21 16,0 21-16,0-20 0,0-1 15,0 0-15,0 0 0,21-21 0,0 0 16,0 21-16,0-21 0,1 0 0,-1 0 16,0 0-16,0-21 0,21 21 15,-20-21-15,-1 0 0,21 0 0,-21-1 16,0 1-16,1 0 15,-1-21-15,0 21 0,0-22 0,-21 1 16,0 21-16,0-22 0,0 1 0,0 21 16,0 0-16,0 0 0,0-1 15,0 1-15,0 42 32,0 1-32,0-1 0,0 0 0,0 21 15,0 1-15,0-22 0,0 21 16,0-21-16,0 22 0,0-22 0,0 0 15,0 0-15,0 0 0,0 0 16,0 1-16,21-1 0,0-21 16,1 0-16,-1 0 0,0 0 15,0 0-15,0 0 0,0 0 16,1-21-16,-1-1 0,0 1 0,0 0 16</inkml:trace>
  <inkml:trace contextRef="#ctx0" brushRef="#br0" timeOffset="16535.5">6181 3493 0,'0'0'0,"-22"-22"0,1 1 16,21 0-1,0 0-15,0 0 16,21 21 0,1-21-16,-1 21 15,0 0-15,0 0 0,0 21 16,0-21-16,1 21 15,-1 0-15,0 0 0,0 0 0,0 1 16,-21-1-16,21 21 0,-21-21 16,0 0-16,0 1 0,0-1 0,0 0 15,0 0-15,0 0 0,-21 0 16,21 1-16,-21-22 0,21 21 16,-21-21-16,0 0 0,21-21 31,0-1-31,0 1 15,0 0-15,0 0 16,21 0-16,0 0 0,-21-1 0,21-20 16,0 21-16,-21 0 0,22 0 15,-1-1-15,0 1 0,-21 0 0,21 0 16,0 0-16,0 0 0,-21-1 16,22 22-16,-22-21 0,21 21 0,-21-21 15,21 0-15,0 21 16,0-21-16</inkml:trace>
  <inkml:trace contextRef="#ctx0" brushRef="#br0" timeOffset="16844.41">7154 2985 0,'0'0'15,"0"-22"-15,-21 22 31,21 22-15,-21-1-16,21 0 0,0 0 0,0 21 16,-21 1-16,21-22 0,-21 21 15,21 1-15,0-1 0,0 0 0,-22 1 16,22-1-16,-21 0 0,21-21 16,-21 22-16,21-22 0,0 0 15,0 0-15,0 0 0,0 1 0,0-1 16,0 0-1,0-42 1,21 0-16,0 21 16,1-22-16,-1-20 0,0 21 15</inkml:trace>
  <inkml:trace contextRef="#ctx0" brushRef="#br0" timeOffset="17248.08">7451 3175 0,'-64'0'32,"43"0"-32,0 21 15,0-21-15,21 21 0,0 1 0,-22-1 16,1 0-16,21 0 16,0 0-16,0 0 0,0 1 15,0-1 1,21 0-1,1-21-15,-1 0 0,0 21 0,0-21 16,0 0-16,0 0 16,1 21-16,-1-21 0,0 0 15,0 21-15,0-21 0,-21 22 16,0-1-16,0 0 16,-21-21-16,0 0 15,0 21-15,0-21 0,-1 0 16,-20 21-16,21-21 0,0 0 0,0 21 15,-1-21-15,1 0 0,0 0 16,21-21 0,0 0-16,0 0 15,0 0-15,0 0 16,0-1-16,0 1 0,0 0 0</inkml:trace>
  <inkml:trace contextRef="#ctx0" brushRef="#br0" timeOffset="17497.48">7027 2963 0,'0'0'0,"21"0"32,1 0-32,20 0 15,-21 0-15,21 0 16,-20-21-16,20 21 0,0 0 0,-21 0 15,22 0-15,-1 0 0,-21 0 0,22 0 16,-22 0-16,0 0 0,21 0 16,-21 0-16,1 0 15</inkml:trace>
  <inkml:trace contextRef="#ctx0" brushRef="#br0" timeOffset="18634.83">8805 3217 0,'0'0'0,"0"-21"0,-21-63 32,0 62-32,21 1 15,-21 21-15,0 0 16,21 21 0,0 1-16,0-1 0,0 0 15,-22 21-15,22 1 0,0-1 0,0 0 0,-21 1 16,21 20-16,0-21 15,0 1-15,-21 20 0,21-42 16,0 22-16,0-22 0,0 0 16,0 0-16,0 0 15,21-42 1,0 0-16,1 0 16,-22-21-16,21 20 0,0 1 15,0-21-15,-21 21 0,21-22 16,0 1-16,1 0 0,-1-1 0,-21 22 15,21 0-15,0-21 0,0 21 16,0-1-16,1 44 31,-22-1-31,0 0 0,21 0 0,-21 0 16,0 22-16,0-22 0,0 21 16,21 0-16,-21-20 0,21-1 0,-21 21 15,21-21-15,0 0 0,-21 1 0,22-22 16,-1 21-16,0 0 0,0-21 15,0 0-15,0 0 0,1 0 0,-1 0 16,0 0-16,0-21 0,21 0 16,-20-1-16,-1 1 0,0 0 0,0-21 15,-21 21-15,21-22 0,0 22 16,-21-21-16,22-1 0,-22 1 16,0 0-16,21 21 0,-21-22 0,0 22 15,0 0-15,21 21 0,-21-21 16,0 42 15,0 0-31,-21 0 0,21 22 0,0-22 16,0 21-16,0-21 0,0 22 15,0-1-15,0-21 0,0 0 0,0 22 16,0-22-16,0 0 0,0 0 0,0 0 16,21 0-16,0-21 0,0 0 15,0 0-15,1 0 0,-1 0 0,0 0 16,0 0-16,21-21 15,-20 21-15,20-21 0,-21 0 0,0 0 16,22-22-16,-22 22 0,0-21 0,0 21 16,0-22-16,0 1 0,1 21 15,-22 0-15,0-22 0,0 22 0,0 0 16,0 42 0,0 0-1,0 1-15,0-1 0,0 21 16,-22-21-16,22 22 0,-21-22 0,0 0 15,21 21-15,0-21 0,0 1 16,0-1-16,0 0 0,0 0 0,0 0 16,21-21-1,0 0-15,1-21 16,-1 0-16,-21 0 0,21 0 16,-21-1-16,21 1 0</inkml:trace>
  <inkml:trace contextRef="#ctx0" brushRef="#br0" timeOffset="19003.79">10160 2900 0,'0'0'15,"-21"0"-15,0 0 0,-1 0 16,1 21-16,21 0 0,-21 0 16,0-21-16,21 22 0,0-1 15,0 0-15,0 0 0,0 0 16,21-21-16,-21 21 0,21-21 15,0 0-15,1 0 0,-1 0 16,0 0-16,21 0 0,-21-21 0,1 0 16,-1 0-16,0 0 15,-21 0-15,21-1 0,-21 1 0,0 0 16,0 0-16,0 0 0,0 0 16,-21 21-16,0 0 0,0 0 15,-1 0-15,1 0 0,0 0 0,0 0 16,0 21-16,0 0 0,-1 0 15,1 0-15,21 0 0,0 1 16,-21-1-16,21 0 0,0 0 16,0 0-16,0 0 0,0 1 0,0-1 15,21-21-15,0 0 0,1 21 0,-1-21 16,0 0-16,0 0 0,0 0 16,22 0-16</inkml:trace>
  <inkml:trace contextRef="#ctx0" brushRef="#br0" timeOffset="19304.43">10858 2794 0,'-63'21'31,"42"0"-31,21 1 0,-21-1 16,21 0-16,-22 21 0,22-21 15,0 22-15,-21-22 0,21 21 16,-21 1-16,21-1 0,-21 0 0,21 1 16,0-1-16,0-21 0,0 21 15,0 1-15,0-22 0,0 21 16,0-21-16,0 1 0,0-1 0,0 0 16,21-21-1,0 0-15,0-21 16,-21 0-16,22-1 0,-1 1 15,0 0-15,0 0 0</inkml:trace>
  <inkml:trace contextRef="#ctx0" brushRef="#br0" timeOffset="19791.34">11303 2752 0,'0'21'31,"0"0"-31,0 21 16,-21-20-16,21-1 0,-21 21 0,21-21 16,0 22-16,-22-1 0,22-21 15,0 21-15,0 1 0,-21-1 0,21 0 16,-21 1-16,21-1 0,-21-21 0,21 22 16,0-22-16,0 0 0,-21 0 15,21 0-15,0 0 0,-21-21 0,21 22 16,0-44 15,0 1-31,0 0 16,0 0-16,0 0 0,0-22 15,21 22-15,0-21 0,0 21 0,0-22 16,22 1-16,-22 21 0,0 0 16,0-22-16,21 22 0,-20 21 0,20-21 15,-21 0-15,0 21 0,0 0 0,1 0 16,-1 0-16,21 21 0,-42 0 15,21 0-15,0 1 0,1-1 0,-1 21 16,-21-21-16,0 22 0,0-22 16,0 21-16,0 0 0,0-20 15,0 20-15,0-21 0,-21 0 16,-1 0-16,1 1 0,21-1 0,0 0 16,-21-21-16,0 0 0,21 21 0,-21-21 15,0-21 1,21 0-16,-22 0 0</inkml:trace>
  <inkml:trace contextRef="#ctx0" brushRef="#br0" timeOffset="19996.43">10499 3175 0,'0'0'0,"21"0"47,0 0-47,21 0 0,-21-21 16,22 21-16,-1 0 0,0 0 15,1 0-15,-1-21 0,0 21 0,1-21 16,-22 21-16,21 0 0,-21 0 0</inkml:trace>
  <inkml:trace contextRef="#ctx0" brushRef="#br0" timeOffset="20844.46">13250 3323 0,'0'0'0,"21"-21"16,-21 0-16,22 21 0,-1-21 16,-21 0-16,0-1 0,21 1 15,-21 0-15,0 0 0,21 0 0,-21 0 16,0-1-16,0 1 0,0 0 16,0 0-16,-21 0 0,0 0 0,0-1 15,-1 1-15,1 0 0,0 21 16,0 0-16,-21 0 0,-1 0 0,22 0 15,-21 0-15,-1 21 0,1 0 16,0 1-16,21-1 0,-22 0 16,1 21-16,21-21 0,-22 64 15,22-43-15,0 1 0,21-1 16,0 0-16,0-20 0,0 20 0,0-21 16,0 21-16,0-20 0,21-1 15,0-21-15,1 21 0,20-21 0,-21 0 16,21 0-16,-20 0 0,20 0 15,0-21-15,1 0 0,-1 21 0,0-43 16,1 22-16,-1 0 0,-21-21 16,21-1-16,-20 1 0,20 0 15,-21-1-15,0 1 0,0-22 0,1 22 16,-22 0-16,0-1 0,21-20 16,-21 21-16,0-22 0,0 22 0,0-1 15,0 1-15,0 0 0,0 21 16,0-22-16,0 22 0,0 42 15,0 0 1,-21 1-16,21 20 0,-22 0 16,22 1-16,0 20 0,0-21 0,-21 1 15,21-1-15,-21 22 0,21-22 16,-21 0-16,21 1 0,-21-1 16,21 0-16,0 1 0,0-1 15,0-21-15,0 0 0,0 0 0,0 1 16,21-1-16,0 0 0,0-21 15,0 0-15,1 0 16,-1 0-16,0 0 0,0 0 0,0-21 16,0 0-16,1-1 0,-1 1 15</inkml:trace>
  <inkml:trace contextRef="#ctx0" brushRef="#br0" timeOffset="21772.09">13822 2985 0,'-21'0'16,"-1"0"0,22 21-16,-21-21 0,0 21 15,0 0-15,0 0 0,21 0 0,0 1 16,-21-1-16,21 21 0,-22-21 16,22 22-16,0-1 0,0-21 0,0 21 15,0-20-15,0 20 0,0-21 16,0 0-16,0 0 0,0 1 0,0-1 15,22 0-15,-1-21 0,0 0 0,0 0 16,0 0-16,22 0 16,-22 0-16,21-21 0,-21 21 0,22-21 15,-22-1-15,21 1 0,-21 0 16,22-21-16,-22 21 0,0-22 0,-21 22 16,0-21-16,21-1 0,-21 22 0,0-21 15,0 21-15,0-22 0,-21 22 16,0 0-16,0 0 0,-1 0 0,1 21 15,0 0-15,0-21 0,-21 21 16,20 0-16,-20 0 0,21 0 0,0 0 16,-22 21-16,22 0 0,0 0 15,0 0-15,21 0 0,-21 22 16,21-22-16,-21 21 0,21 22 16,0-22-16,0 0 0,0-20 15,0 20-15,0-21 0,21 0 0,0 0 16,0 1-16,0-22 0,0 21 15,22-21-15,-1 0 0,0 0 0,1 0 16,-1 0-16,0 0 0,1-21 0,-1-1 16,0 22-16,1-21 0,-1 0 15,0-21-15,-20 21 0,-1-1 0,0-20 16,0 21-16,0-21 0,0 20 16,-21 1-16,0 0 0,0 0 0,0 0 15,0 0-15,-21 42 47,0 0-47,21 21 16,0-21-16,0 1 0,0-1 0,-21 21 15,21-21-15,0 0 0,0 1 16,0-1-16,0 0 0,0 0 16,21 0-16,0-21 0,0 0 15,1 0-15,-1 0 0,0 0 16,0 0-16,0-21 0,0 21 15,1-21-15,-1 0 0,0 0 16,0-22-16,0 22 0,0 0 0,1-21 16,-1 20-16,-21-20 0,21 21 0,-21 0 15,21 0-15,-21-1 0,0 1 16,21 21-16,-21 21 31,-21-21-31,21 22 0,-21-1 16,21 21-16,-21-21 0,21 0 15,0 22-15,0-22 0,0 0 0,0 0 16,0 0-16,0 22 0,0-22 0,0 0 16,0 0-16,21-21 31,0 0-31,0 0 0,0 0 16,1 0-16,-1-21 0,21 0 0,-21 0 15,0 0-15,22-22 0</inkml:trace>
  <inkml:trace contextRef="#ctx0" brushRef="#br0" timeOffset="22300.01">15325 2709 0,'0'0'0,"0"-21"0,0 0 0,-22 21 16,1 0 0,0 21-16,0 0 0,0 1 15,21 20-15,-21-21 0,-1 21 16,22 1-16,-21-1 0,0-21 0,21 22 15,-21 41-15,21-63 16,-21 22-16,21-1 0,-21-21 16,21 0-16,0 22 0,0-22 0,0 0 15,0 0-15,0-42 47,0 0-47,0 0 0,0 0 16,0-1-16,0 1 0,21-21 0,-21 21 15,21 0-15,21 21 16,-21-22-16,1 1 0,20 0 0,-21 0 16,21 21-16,1-21 0,-1 21 15,-21 0-15,22 0 0,-1 0 0,0 0 16,-21 0-16,22 21 0,-22 0 0,0 0 16,0 0-16,0 1 0,-21-1 15,0 0-15,0 21 0,0-21 0,-21 1 16,0 20-16,-21-21 0,21 0 15,-22 22-15,1-22 0,0 0 0,-22 0 16,22-21-16,-22 21 0,22 0 16,0-21-16,-1 0 0,22 22 0,-21-22 15,21 0-15,-1 0 0,1 0 16,0 0-16,21-22 16,0 1-16,21 0 15,0 0-15,1 0 0,-1 0 16,21-1-16,0-20 0,1 21 0,-1-21 15,0 20-15</inkml:trace>
  <inkml:trace contextRef="#ctx0" brushRef="#br0" timeOffset="22561.26">16087 2667 0,'-43'42'31,"22"-20"-31,21 20 0,-21-21 15,0 21-15,0 1 0,21-22 16,-22 21-16,1 1 0,21-1 0,0 0 16,-21 1-16,0-1 0,21 0 15,-21-21-15,21 22 0,0-22 0,0 21 16,0-21-16,-21 1 0,21-1 16,0 0-16,21-21 15,0 0 1,0 0-16,0-21 0,0 0 15,1-1-15,-1 1 0,0 0 16</inkml:trace>
  <inkml:trace contextRef="#ctx0" brushRef="#br0" timeOffset="22936.19">16171 3154 0,'21'0'46,"1"0"-46,-1 0 0,0 0 0,0 0 16,0 0-16,0 0 0,22 0 16,-22-21-16,0 21 0,21-21 0,-20-1 15,-1 22-15,0-21 0,-21 0 16,0 0-16,0 0 16,0 0-16,0-1 15,-21 22-15,0 0 0,-22 0 16,22 0-16,0 0 0,-21 22 0,20-1 15,-20 0-15,21 0 0,0 0 16,0 0-16,-1 1 0,1 20 0,21-21 16,0 21-16,0-20 0,0 20 0,0-21 15,0 0-15,0 0 0,0 1 16,0-1-16,21 0 0,1-21 0,20 0 16,-21 0-16,0 0 0,0 0 15,22 0-15,-22 0 0,21-21 0,-21 21 16,22-21-16,-22-1 0,0 1 15,0 0-15,0 0 0,-21 0 16</inkml:trace>
  <inkml:trace contextRef="#ctx0" brushRef="#br0" timeOffset="24240.43">16976 3196 0,'0'21'32,"21"-21"-32,0 0 15,21 0-15,1-21 0,-1 0 16,21 21-16,-20-21 0,20 0 0,1 0 15,-1-1-15,1 1 0,-1 0 16,1-21-16,-1 21 0,-20-22 0,-1 22 16,0-21-16,-21-1 0,1 1 15,-1 0-15,0-1 0,-21 1 0,0 0 16,0-1-16,0 1 0,0 21 16,-21-21-16,0 20 0,-1 1 0,1 21 15,0 0-15,0 0 0,0 0 16,-22 21-16,22 1 0,0 20 15,-21 0-15,21 22 0,-1-22 0,1 22 16,-21-1-16,21 1 0,0-1 16,-1 1-16,1 20 0,0 1 0,21 0 15,-21-1-15,0 1 0,21 0 16,-21-1-16,21 1 0,-22 0 0,22 20 16,0 1-16,0 0 0,-21 21 15,0-21-15,0 21 0,21-21 0,-21 21 16,0-21-16,-1 21 0,1-22 0,0 1 15,0-21-15,0 0 0,0-1 16,21-20-16,0-1 0,0 1 16,0-22-16,0 0 0,0 1 0,0-22 15,0 0-15,21-21 0,0 0 16,0 0-16,0-21 0,22-21 0,-1 20 16,0-20-16,22-21 0,-1 20 0,1-20 15,-1-22-15,1 22 0,-1-43 16,1 21-16,-1-21 0,1 22 0,-22-22 15,0 0-15,1 0 0,-22 0 0,-21 0 16,0 1-16,0-1 0,-21 21 16,0 0-16,-22 1 0,1 20 0,0 1 15,-22-1-15,22 22 16,-22 0-16,1 20 0,-1 1 0,1 0 16,-1 0-16,1 21 0,20 0 15,1 0-15,0 0 0,21 0 0,-1 0 16,22-21-16,22 21 15,20-21-15,-21 21 16,21-22-16,22 22 0,-22-21 0,22 0 16,-22 0-16,22 0 0,-1 0 15,-21-1-15,22 1 0,-1 0 0,-20-21 16,-1 21-16,22-1 0,-22 1 16,-21-21-16,21 21 0,-20 0 0,-1-1 15,0 1-15,-21 0 0,21 0 16,-21 0-16,0 0 15,-21 21 1,0 21-16,0-21 0,21 21 16,-22 0-16,22 0 0,-21 0 15,21 22-15,0-22 0,0 21 0,0-21 16,0 22-16,0-22 0,0 0 16,0 0-16,0 0 0,0 1 15,21-1-15,1-21 0,-1 0 16,21 0-16,-21 0 0,43 0 15,-22-21-15,0-1 0,-20 1 16,20 0-16,0 0 0,-21 0 16,1-22-16,-1 22 0,0-21 0,-21 21 15,0-22-15,0 22 0,0 0 16,0-21-16,-21 21 0,0 21 0,-22-22 16,22 22-16,-21-21 0,21 21 15,-22 0-15,1 0 0,21 0 0,0 21 16,-22 1-16,43-1 0,-21 0 15,21 0-15,0 0 0,0 0 16,0 1-16,0-1 0,0 0 16,21 0-16,0-21 0,22 21 0,-22-21 15,21 0-15,-21 0 0,22 0 16,-1 0-16</inkml:trace>
  <inkml:trace contextRef="#ctx0" brushRef="#br0" timeOffset="24656.49">18859 3090 0,'0'-42'15,"-21"21"-15,21 0 16,0 0-16,21-1 16,1 22-16,-1 0 0,0-21 15,0 21-15,0 0 16,0 0-16,1 0 0,-1 0 0,0 21 0,0 1 15,0-1-15,0 0 16,1 0-16,-22 21 0,0-20 0,0 20 16,0-21-16,0 21 0,0-20 15,0-1-15,0 21 0,-22-21 0,1-21 16,0 21-16,21 1 0,-21-22 16,0 0-16,21-22 15,0 1 1,0 0-16,0 0 0,0 0 15,0 0-15,0-1 0,0 1 0,0-21 16,0 21-16,21 0 0,0-22 16,-21 22-16,21 0 0,0 0 15,1 0-15,20 21 0,-21-22 0,0 22 16,0 0-16,1 0 0,20 0 16,-21 0-16,0 0 0,22 0 0,-22 0 15,0 0-15,21 0 0,1 0 16</inkml:trace>
  <inkml:trace contextRef="#ctx0" brushRef="#br0" timeOffset="25180.44">19664 2963 0,'0'0'16,"0"22"15,0-1-31,-21 0 0,-1 0 0,22 0 16,-21 22-16,0-22 0,21 0 16,0 21-16,0-21 0,-21 1 15,21-1-15,0 0 0,0 0 0,0 0 16,21-21 15,0 0-31,0-21 16,1 0-16,-1 0 0,0 0 0,0-1 15,0 1-15,0 0 0,1 0 16,-1-21-16,21 20 0,-21 1 16,-21 0-16,21 21 0,-21 21 31,0 0-31,0 1 15,0-1-15,0 0 0,0 0 16,0 0-16,0 0 0,0 1 0,0-1 16,0 0-16,22 0 15,-1-21-15,0 21 0,0-21 16,0 0-16,0 0 0,1 0 16,-1 0-16,0-21 0,0 0 0,0 21 15,0-21-15,1 0 0,20-22 16,-42 22-16,21-21 0,0 21 0,-21-22 15,0 22-15,0-21 0,0-1 16,0 22-16,0-21 0,0 21 16,-21 0-16,0-1 0,0 22 0,0 0 15,-1 0-15,1 0 0,0 0 16,0 0-16,0 22 0,21-1 16,-21-21-16,21 21 0,0 0 15,0 0-15,0 0 0,0 1 0,0-1 16,0 0-16,21 0 15,0-21-15,0 0 0</inkml:trace>
  <inkml:trace contextRef="#ctx0" brushRef="#br0" timeOffset="25652.35">20828 2921 0,'0'0'0,"0"-21"0,0 0 16,-21 21-1,0 0-15,-1 0 0,1 0 0,0 0 16,0 21-16,-21 0 0,20 0 16,-20 0-16,21 1 0,0-1 0,0 0 15,-22 0-15,43 21 0,-21-20 16,0-1-16,21 21 0,0-21 0,0 0 16,0 1-16,0-1 0,0 0 15,0 0-15,21-21 0,0 21 16,0-21-16,1 0 0,-1 0 15,0 0-15,21-21 0,-21 0 16,1 21-16,-1-21 0,0 0 0,0-1 16,0-20-16,0 21 0,1 0 15,-1-22-15,-21 22 0,21-21 0,-21 21 16,21 0-16,-21-1 0,0 1 16,0 0-16,0 42 31,-21 0-31,0 1 0,21-1 15,0 0-15,-21 0 0,21 0 16,-22 0-16,22 1 0,0-1 16,0 0-16,0 0 0,0 0 0,0 0 15,22 1-15,-1-22 0,0 21 16,0-21-16,21 0 0,-20 0 16,-1 0-16,0 0 0,0-21 15,0-1-15,0 22 0,1-21 0</inkml:trace>
  <inkml:trace contextRef="#ctx0" brushRef="#br0" timeOffset="26020.03">21103 2942 0,'0'0'0,"0"-21"31,0 0-31,21 21 16,0 0-16,1 0 0,20 0 15,-21 0-15,0 0 0,0 0 16,1 0-16,20 0 0,-21 21 15,0 0-15,0 0 0,-21 1 0,22-1 16,-1 0-16,-21 0 0,21 0 16,-21 0-16,0 1 0,0-1 0,0 0 15,0 0-15,-21 0 0,0 0 16,-1-21-16,1 0 16,0 0-16,0 0 15,21-21 1,0 0-16,0 0 0,0 0 15,0 0-15,0-1 0,21 1 0,0 0 16,0 0-16,1 0 0,-1 0 16,0-22-16,0 22 0,0 0 15,0 0-15,1 21 0,-1 0 16,0-21-16,0 21 0,0 0 0,22 0 16,-22 0-16,0 0 0,0 0 15,21 0-15</inkml:trace>
  <inkml:trace contextRef="#ctx0" brushRef="#br0" timeOffset="26617.28">22288 2963 0,'0'0'0,"0"-21"0,0 0 0,22 21 0,-22-21 15,0 0-15,0 0 0,0-1 16,0 1-16,-22 21 0,1-21 0,0 0 15,0 21-15,0 0 0,0 0 16,-1 0-16,-20 0 0,21 21 0,0 0 16,-22 0-16,22 1 0,-21-1 15,21 21-15,-22-21 0,22 0 16,0 22-16,0-22 0,21 0 0,0 0 16,0 0-16,0 1 0,0 20 15,0-21-15,21 0 0,0-21 0,0 21 16,1 1-16,-1-22 0,0 0 15,0 0-15,21 0 0,-20 0 0,-1 0 16,0 0-16,21-22 0,-21 1 16,1 0-16,-1 0 0,21 0 0,-21 0 15,0-22-15,1 22 0,20-21 16,-21-1-16,0 1 0,0-21 0,1 20 16,20-20-16,-21-1 0,0 1 15,0 20-15,1-20 0,-1 21 0,-21-1 16,21 22-16,-21-21 0,21 21 15,-21-1-15,-21 44 32,0-1-32,0 0 0,21 21 15,-22 1-15,1 20 0,0-21 0,0 22 16,0-22-16,0 22 0,-1-22 16,1 0-16,21 22 0,0-22 0,0-21 15,0 22-15,0-22 0,0 0 16,0 0-16,0 0 0,0 1 0,0-1 15,21-21 1,1 0-16,-1 0 0,0 0 16,0 0-16,0 0 0,0 0 0,1-21 15,-1 21-15,0-22 0,0 22 16,0 0-16,-21-21 0</inkml:trace>
  <inkml:trace contextRef="#ctx0" brushRef="#br0" timeOffset="26797.43">22606 3069 0,'0'0'0,"-21"0"16,0 0 0,-1 0 15,1 0 16,0 0-47,0 0 0,0 0 15</inkml:trace>
  <inkml:trace contextRef="#ctx0" brushRef="#br0" timeOffset="29107.39">3238 4720 0,'0'0'0,"22"-21"0,-1 21 0,0-21 0,0 21 16,-21-21-16,21 21 0,0-21 15,-21-1-15,22 22 0,-1-21 16,-21 0 0,0 42 15,-21-21-31,-1 21 15,1 22-15,0-22 0,0 21 0,-21 1 16,20-1-16,1 21 0,-21-20 16,21 20-16,-22 1 0,22-22 0,-21 22 15,21-22-15,-22 21 0,22-20 16,-21-22-16,21 21 0,0 1 0,-1-22 16,1 0-16,0 0 0,21 0 15,-21 0-15,0-21 16,21-21 15,0 0-15,21 21-16,0-21 0,-21-21 0,21 20 15,0 1-15,1-21 0,20 0 16</inkml:trace>
  <inkml:trace contextRef="#ctx0" brushRef="#br0" timeOffset="29491.43">3768 4509 0,'0'0'0,"0"-22"31,0 44 0,-22-1-15,22 0-16,-21 0 0,0 0 0,0 22 15,-21-1-15,20 0 0,1 22 16,-21-22-16,21 22 0,-22-1 0,1 1 16,0-1-16,21 1 0,-22-22 15,1 0-15,21 22 0,-22-43 0,22 21 16,0-21-16,0 22 0,21-22 16,0 0-16,-21-21 0,21 21 15,-21 0-15,21 1 0,0-1 16,0 0-1,0-42 32,0 0-47,0-1 0,0 1 16</inkml:trace>
  <inkml:trace contextRef="#ctx0" brushRef="#br0" timeOffset="32179.47">2688 4339 0,'0'21'31,"0"1"-15,0-1-16,0 0 16,0 0-1,21-21 17,0 0-32,-21-21 15,0 0-15,22 21 0,-22-21 16,0-1-16,0 1 15,0 0-15,0 0 16,-22 21 0,1 0-1,21 21-15,-21 0 0,0 0 16,21 1-16,0-1 0,0 0 0,-21 0 16,21 0-16,0 0 0,0 1 0,0-1 15,0 0-15,21-21 31</inkml:trace>
  <inkml:trace contextRef="#ctx0" brushRef="#br0" timeOffset="32556.04">2984 4339 0,'0'21'15,"0"1"-15,-21-22 0,21-22 47,21 1-31,-21 0-1,0 0-15,-21 21 32,0 21-17,21 0-15,0 0 0,0 1 16,-21-1-16,21 0 0,-21 0 0,21 0 16,0 0-16,0 1 0,0-1 15,0 0-15,0 0 0,21-21 16,0 0-16,0 0 15,0 0-15,1 0 0</inkml:trace>
  <inkml:trace contextRef="#ctx0" brushRef="#br0" timeOffset="32895.48">4064 4276 0,'0'21'31,"0"0"-16,0 0 1,0 0-16,0 1 0,0-1 16,0 0-1,-21-21-15,0 0 16,21 21-16,0-42 31</inkml:trace>
  <inkml:trace contextRef="#ctx0" brushRef="#br0" timeOffset="33068.43">4233 4191 0,'0'0'0,"0"21"16,0 0 0,0 1-16,0-1 0,0 0 15,0 0-15,0 0 0,0 0 16,0 1-16,0-1 0,0 0 15,0 0-15,-21-21 0,21 21 16,-21-21-16</inkml:trace>
  <inkml:trace contextRef="#ctx0" brushRef="#br0" timeOffset="33823.96">952 6329 0,'0'0'16,"0"-21"-16,22 0 0,-22-1 0,21 22 16,-21-21-1,0 42 1,0 1-1,0-1-15,0 21 0,-21 0 16,-1 1-16,1-1 0,0 0 0,0 22 16,0-1-16,-22-20 0,1 20 15,21-20-15,-21 20 0,-1-21 16,22 1-16,-21-1 0,21 0 16,-1-20-16,22-1 0,0 0 0,-21 0 15,21 0-15,21-42 31,1 0-31,-1 21 16,0-21-16,0-22 0</inkml:trace>
  <inkml:trace contextRef="#ctx0" brushRef="#br0" timeOffset="34120.41">1312 6287 0,'0'21'32,"0"0"-32,0 21 0,-21-21 0,0 22 15,0 20-15,0-20 0,-1-1 16,1 21-16,0-20 0,0 20 16,0-20-16,0 20 0,-1-21 15,1 1-15,0 20 0,0-20 0,0-1 16,0 0-16,-1-21 0,1 22 15,21-22-15,0 21 0,0-21 0,-21-21 16,21 22-16,0-1 16,0-42-1,0-1-15,0 1 16,21 0-16,0 0 0,1 0 0</inkml:trace>
  <inkml:trace contextRef="#ctx0" brushRef="#br0" timeOffset="34536.44">1905 6858 0,'-64'0'16,"86"0"15,-1 0-15,0 0-16,21 0 0,1 0 16,-1 0-16,0-21 0,1 21 0,20 0 15,1 0-15,20 0 16,-20-21-16,20 21 0,-20 0 0,21 0 15,-22 0-15,1-21 0,-1 21 0,-21 0 16,1 0-16,-1 0 0,0 0 16,-20 0-16,-1 0 0,-21-22 31,0 1-15,-21 21-1,-1-21-15,1 0 0,21 0 16,-21 21-16</inkml:trace>
  <inkml:trace contextRef="#ctx0" brushRef="#br0" timeOffset="34920.43">2815 6477 0,'0'0'0,"-21"0"0,0 0 32,0 0-32,21 21 15,0 0-15,0 1 0,0-1 16,0 0-16,0 0 0,0 0 0,0 0 15,21 1-15,0-1 0,0 0 0,0 0 16,0-21-16,1 21 0,-1-21 16,0 0-16,21 0 0,-21 0 0,1 0 15,-1 0-15,21 0 0,-21 0 16,0-21-16,1 21 0,-1-21 16,0 0-1,-42 21 1,0 0-16,-1 0 15,1 21-15,0-21 0,0 21 16,0 0-16,-22 0 0,22 22 0,-21-22 16,21 0-16,-22 21 0,22-20 15,-21 20-15,21-21 0,-22 0 0,22 22 16,0-22-16,21 0 0,0 0 16,-21-21-16,21 21 0,0 0 15,21-21 1,0-21-16,0 0 15</inkml:trace>
  <inkml:trace contextRef="#ctx0" brushRef="#br0" timeOffset="35351.39">3662 6244 0,'21'0'47,"21"0"-47,1 0 0,-1-21 0,0 21 16,1-21-16,20 21 15,1 0-15,-1 0 0,1-21 0,-1 21 16,1 0-16,-1-21 0,-21 21 0,22 0 15,-22 0-15,-21 0 0,1 0 16,-1 0-16,-42 0 16,-22 0-16,22 0 15,-21 21-15,21-21 0</inkml:trace>
  <inkml:trace contextRef="#ctx0" brushRef="#br0" timeOffset="35615.99">4127 6223 0,'-21'0'16,"21"21"-16,-21 0 16,21 1-16,0-1 15,-21 0-15,21 0 0,-21 21 0,21 1 16,-21-1-16,21 0 0,0 1 16,0-1-16,-22 22 0,22-22 0,-21 0 15,21-21-15,-21 22 0,21-1 0,0-21 16,0 0-16,0 1 0,-21-1 15,21 0-15,0 0 0,21-21 47,-21-21-47,21 0 0,0 21 16,-21-21-16,22-1 0</inkml:trace>
  <inkml:trace contextRef="#ctx0" brushRef="#br0" timeOffset="36064.44">4297 6752 0,'0'0'0,"-21"0"0,21-21 15,0 0 1,0 0-16,0 0 0,0-1 16,0 1-16,21 0 15,0 21-15,0-21 0,0 0 16,22 21-16,-22 0 0,21 0 0,-21 0 15,22 0-15,-1 0 0,-21 21 16,21 0-16,-20 0 0,20 0 0,-21 1 16,0-1-16,0 0 0,1 21 0,-22-21 15,0 1-15,0 20 0,0-21 16,0 0-16,0 0 0,-22 1 0,1-1 16,0 0-16,0 0 0,0-21 15,0 0-15,-1 21 0,1-21 16,21-21-1,0 0 1,0 0-16,0 0 0,0-1 0,0 1 16,21 0-16,-21-21 0,22 21 0,-1-22 15,0 22-15,0 0 0,0-21 16,0 20-16,1 1 0,-1 0 0,0 0 16,0 0-16,0 0 0,22-1 15,-22 1-15,0 21 0,0-21 16,0 21-16,0 0 0,1 0 15,-1 0-15,0 0 16</inkml:trace>
  <inkml:trace contextRef="#ctx0" brushRef="#br0" timeOffset="36620.39">5419 6752 0,'0'0'0,"21"21"0,42 1 31,-42-22-31,1 0 0,-1 0 0,0 0 15,0 0-15,21-22 0,-20 22 16,-1-21-16,21 0 0,-21 0 0,0 0 16,1 0-16,-1-1 0,0 1 15,-21-21-15,0 21 0,0-22 0,0 22 16,0 0-16,-21-21 0,0 21 16,-22 21-16,1-22 0,21 22 0,-22 0 15,1 0-15,0 0 0,-1 22 16,1-1-16,0 0 0,-43 42 15,43-20-15,21-1 0,-1 0 16,1 1-16,0-1 0,0 0 0,21-20 16,-21 20-16,21 0 0,0-21 0,0 1 15,0 20-15,0-21 0,21 0 16,0 0-16,0-21 0,0 0 16,1 0-16,20 0 0,-21 0 15,0 0-15,22-21 0,-22 21 0,21-21 16,-21 0-16,22 0 0,-22 0 15,21-1-15,-21-20 0,0 21 16,1-21-16,-22 20 0,0-20 0,0 0 16,0 21-16,0-22 0,0 22 0,0 0 15,0 42 1,0 0 0,0 0-16,0 1 0,0-1 15,0 21-15,0-21 0,0 0 0,0 1 16,0-1-16,0 0 0,0 0 0,0 0 15,0 0-15,0 1 16,21-22-16,0 0 16,-21 21-16,21-21 0,0 0 0,0 0 15,1 0-15,-1-21 16,-21-1-16,21 22 0,0-21 0</inkml:trace>
  <inkml:trace contextRef="#ctx0" brushRef="#br0" timeOffset="36963.42">5990 6625 0,'0'0'0,"0"-21"0,0 0 0,21 21 16,-21-21-16,0 0 16,21 21-16,1 0 0,-22-22 15,21 22-15,0 0 16,0 0-16,0 0 0,-21 22 0,21-1 16,1 0-16,-22 0 0,21 0 15,0 0-15,-21 1 0,21 20 16,-21-21-16,0 21 0,21-20 0,-21-1 15,0 0-15,21 0 0,-21 0 0,0 0 16,0 1-16,0-1 16,0-42-1,0-1 1,0 1-16,22 0 16,-1-21-16,-21 21 0,0-1 0,21-20 15,0 0-15,0 21 0,0-22 16,-21 1-16,22 21 0,-1-22 15,-21 22-15,21 0 0,-21 0 0,21 21 16,-21-21-16,0 0 16,0-1-16</inkml:trace>
  <inkml:trace contextRef="#ctx0" brushRef="#br0" timeOffset="37500.35">6689 6752 0,'0'21'15,"21"-21"1,0 0-16,0-21 16,21 0-16,-20 21 0,-1-21 15,21 0-15,-21 0 0,22 21 0,-22-22 16,0 1-16,21 0 0,-21 0 0,-21 0 15,22 0-15,-22-1 16,0 1-16,-22 21 16,1 0-16,0 0 15,-21 21-15,21-21 0,-1 43 0,1-22 16,-21 0-16,21 21 0,0-20 0,21 20 16,-22 0-16,22-21 15,-21 22-15,21-22 0,0 0 0,0 0 16,0 0-16,0 1 0,0-1 0,0 0 0,21 0 15,1-21-15,-1 0 16,0 0-16,0 0 0,21 0 0,-20 0 16,-1 0-16,21 0 0,-21 0 0,22 0 15,-22-21-15,0 21 0,21-21 16,-21 0-16,1-1 0,-1 1 0,0 21 16</inkml:trace>
  <inkml:trace contextRef="#ctx0" brushRef="#br0" timeOffset="37887.43">7302 6710 0,'0'-21'0,"0"-43"32,0 43-32,0 0 15,0 0-15,22 21 16,-1-21-16,0-1 0,0 22 0,0-21 16,22 21-16,-22 0 0,0 0 15,21 0-15,1 0 0,-22 0 0,21 0 16,0 21-16,-20 1 0,20-1 0,-21 0 15,0 0-15,-21 0 0,0 22 16,0-22-16,0 0 0,0 0 0,0 21 16,-21-20-16,0-1 0,-21 0 0,20 0 15,1 0-15,0-21 0,0 21 16,0-21-16,21-21 31,0 0-15,0 0-16,21 0 0,0 0 0,0-1 15,0-20-15,1 21 0,-1-21 16,0 20-16,0 1 0,21-21 0,-20 21 16,-1 0-16,0-1 0,0 1 15,21 0-15,-20 21 0,-1 0 16,0 0-16,0 0 0,0 0 16,0 0-16,1 0 0</inkml:trace>
  <inkml:trace contextRef="#ctx0" brushRef="#br0" timeOffset="38311.68">8530 6498 0,'0'0'15,"21"0"-15,0-21 0,1 21 0,-22-21 0,0 0 16,0 0-16,0-1 16,-22 22-16,1 0 15,0 0-15,-21 0 0,21 0 0,-22 0 16,22 22-16,-21-1 0,21-21 15,-22 21-15,22 0 0,0 0 16,0 0-16,0 1 0,21-1 16,0 0-16,0 0 0,0 0 15,42 0-15,-21-21 0,0 0 16,22 22-16,-22-22 0,21 0 16,0 21-16,-20-21 0,20 21 0,-21-21 15,21 21-15,-20-21 0,-1 21 0,0 0 16,0-21-16,0 22 0,-21-1 15,0 0-15,0 0 16,-21-21-16,0 21 0,-21-21 16,20 0-16,-20 21 0,21-21 0,-21 0 15,-1 0-15,22 0 0,-21 0 0,-1 0 16,22 0-16,0 0 16,0 0-16,0 0 0,0 0 0,-1 0 15,22-21-15,0 0 16,22 0-16,-1 0 15,0 21-15,0-21 0,0-1 0,0 22 16</inkml:trace>
  <inkml:trace contextRef="#ctx0" brushRef="#br0" timeOffset="38567.44">8996 6456 0,'0'42'15,"0"-21"1,0 1-16,0-1 0,0 0 0,0 0 16,-21 0-16,21 0 0,0 1 15,-22-1-15,22 0 0,0 0 0,0 0 16,0 0-16,-21 1 0,21-1 16,0 0-1,0-42 16,0 0-31,0-1 16,0 1-16</inkml:trace>
  <inkml:trace contextRef="#ctx0" brushRef="#br0" timeOffset="38724.43">8975 6308 0,'0'-21'15,"0"42"-15,-22-42 0,1 21 0,0 0 31,21 21-15,21 0 0,0 0-16,1-21 15,-1 21-15</inkml:trace>
  <inkml:trace contextRef="#ctx0" brushRef="#br0" timeOffset="39215.43">9334 6519 0,'0'22'0,"0"20"15,0-21 1,0 0-16,0 0 0,0 1 0,0-1 16,0 0-1,0 0-15,0 0 0,0 0 0,0 1 16,0-1-16,-21 0 31,21-42-15,0 0-1,0-1-15,0 1 16,0 0-16,0 0 0,0-21 0,0 20 16,21-20-16,-21 0 0,22 21 15,-1-22-15,0 1 0,21 21 0,-21-22 16,1 22-16,20 0 0,0 21 15,-21-21-15,22 21 0,-22 0 0,0 0 16,21 21-16,-20-21 0,-1 21 16,0 22-16,-21-22 0,21 0 0,-21 21 15,0 1-15,0-22 0,0 21 16,0-21-16,0 0 0,0 1 0,0 20 16,-21-21-16,0 0 0,0-21 0,21 21 15,-22 1-15,1-22 0,0 0 31,42 0-15,0 0-16,1-22 16,-1 22-16,0-21 0,21 0 0</inkml:trace>
  <inkml:trace contextRef="#ctx0" brushRef="#br0" timeOffset="39796.92">10541 6392 0,'0'0'0,"21"-21"15,0 21-15,-21-21 0,0 0 16,-21 21-16,0 0 16,0 0-16,0 0 0,-22 21 15,22 0-15,-21 0 0,21 1 0,-22-1 16,1 21-16,21-21 0,-22 22 0,1-22 16,21 21-16,0-21 0,0 0 15,-1 1-15,22-1 0,0 0 0,0 0 16,22 0-1,-1-21-15,0 0 0,0 0 16,21 0-16,1-21 0,-22 0 0,21 21 16,-21-21-16,22 0 0,-1-1 0,-21 1 15,0 0-15,1-21 0,-1 21 16,0-22-16,0 22 0,0 0 0,-21 0 16,0 0-16,21 21 0,-21-22 15,0 44 1,0-1-16,-21 0 15,21 0-15,0 0 0,-21 22 16,0-22-16,0 21 0,0 0 16,-1 1-16,1-1 0,21 22 0,0-22 15,-21 21-15,21 1 0,0-1 16,0 1-16,0 21 0,0-22 0,0 22 16,0-22-16,0 1 0,0 20 0,0-20 15,0-1-15,0-20 0,0 20 16,0-20-16,0 20 0,0-21 0,0 1 15,0-22-15,0 21 0,0-21 0,-21 1 16,0-1-16,0-21 0,-1 0 16,-20 0-16,21 0 0,-21 0 0,20 0 15,-20-21-15,0 21 0,21-22 0,-22 1 16,1 0-16,21 0 0,0 0 16,-22 0-16,22-1 0,0 1 15,0 0-15,21-21 0,0 21 0,0-1 16,0-20-16,0 0 0,0-1 0,21 1 15</inkml:trace>
  <inkml:trace contextRef="#ctx0" brushRef="#br0" timeOffset="40676.33">12277 6477 0,'0'0'0,"0"21"16,21 0 0,0-21-16,0 0 15,0 0-15,0 0 0,22 0 0,-22 0 16,0-21-16,21 0 0,-20 0 16,-1 0-16,21 0 0,0-1 0,-20 1 15,20 0-15,0-21 0,-21 21 0,22-1 16,-22 1-16,0-21 0,0 21 15,-21 0-15,0-22 0,0 22 0,0-21 16,0-1-16,0 22 0,-21 0 16,21-21-16,-21 21 0,0-1 0,0 22 15,-1 0-15,1 0 0,0 0 16,0 0-16,21 22 16,-21-1-16,21 21 0,-21-21 0,-1 22 15,22-1-15,0 21 0,-21-20 0,0 20 16,21 22-16,-21-22 0,21 22 15,0 0-15,-21-22 0,0 22 0,21 0 16,-22-1-16,22 22 0,-21 0 16,0 0-16,21 0 0,-21-22 0,0 22 15,21 0-15,-21 0 0,21 0 0,-22-1 16,22 1-16,0-21 0,-21 21 0,21-22 16,0 1-16,0-21 0,0-1 15,0 1-15,0-22 0,0 0 0,0 1 16,0-22-16,43 0 15,-22-21-15,0-21 0,21 0 0,-21-22 16,22 22-16,-1-21 0,0-1 16,1-20-16,20-1 0,-20 1 0,-1-1 15,0-20-15,1-1 0,-1 0 0,-21 22 16,0-22-16,-21 1 0,0-1 16,0 0-16,-21 1 0,0-1 0,-21 0 15,-1 22-15,-20-1 0,20 1 16,1-1-16,-21 22 0,20 21 0,1-22 15,0 22-15,20 21 0,-20-21 16,21 0-16,0 21 0,21-21 31,21 0-15,0 21-16,0 0 0,0-22 16,22 22-16,-22-21 0,21 21 15,-21-21-15,22 0 0,-22 21 0,21-21 16,1 0-16,-22 21 0,0-22 0,21 1 15</inkml:trace>
  <inkml:trace contextRef="#ctx0" brushRef="#br0" timeOffset="41048.05">12975 6541 0,'0'0'0,"0"-22"16,0 1-16,0 0 16,0 0-16,0 0 15,0 0-15,0-1 16,0 1-16,21 21 0,0-21 0,1 0 15,-1 21-15,21-21 0,0 21 16,1 0-16,-1 0 0,22 0 16,-22 0-16,0 0 0,-21 0 15,22 21-15,-22 0 0,0 0 0,-21 22 16,0-22-16,0 21 0,0 0 0,0-20 16,0 20-16,0 0 0,-21-21 15,0 1-15,21-1 0,-21 0 16,-1 0-16,1-21 0,0 0 15,21-21 1,0 0 0,0 0-16,0-22 0,0 22 15,0-21-15,0 21 0,0-22 0,0 22 16,21 0-16,0-21 0,1 20 0,-1 1 16,0 0-16,0 0 0,0 21 15,22-21-15,-22 0 0,21 21 0,-21-22 16,22 22-16,-1-21 0,0 21 15</inkml:trace>
  <inkml:trace contextRef="#ctx0" brushRef="#br0" timeOffset="41871.82">14033 6223 0,'-84'85'16,"63"-64"0,-1 21-16,1-21 0,0 22 15,0-1-15,0-21 0,21 22 0,0-22 16,-21 21-16,21-21 0,0 0 15,0 22-15,0-22 0,21 0 16,0-21-16,0 0 0,0 0 16,0 0-16,1 0 0,-1 0 15,0 0-15,0-21 0,0 0 0,-21 0 16,21-1-16,-21 1 0,0 0 16,0 0-16,0-21 0,0 20 15,0-20-15,0 0 0,0 21 0,0-22 16,0 22-16,0 0 0,0 0 15,0 0-15,0-1 0,22 1 0,-1 21 16,0-21-16,21 21 0,-21 0 0,22 0 16,-22 0-16,21 0 0,-21 0 15,22 0-15,-22 21 0,0-21 0,43 43 16,-43-22-16,-21 21 0,21-21 16,-21 0-16,0 22 0,0-22 15,0 21-15,0-21 0,0 1 16,0-1-16,0 21 0,-21-21 15,21 0-15,-21-21 16,21 22-16,-22-22 0,22-22 31,0 1-31,0 0 0,0 0 16,0 0-16,0 0 0,0-22 16,0 22-16,0-21 0,0-1 0,22 22 15,-1-21-15,21 21 0,-21 0 0,0-1 16,22 1-16,-22 0 0,21 0 15,-21 21-15,22 0 0,-22 0 0,0 0 16,21 0-16,-20 21 0,-1 0 16,0 0-16,0 1 0,-21-1 15,0 21-15,21-21 0,-21 22 0,0-22 16,0 21-16,0-21 0,0 0 0,0 1 16,0-1-16,0 0 0,-21 0 15,0 0-15,0-21 16,0 0-1,21-21-15,0 0 0,0 0 16,0 0-16,0-1 0,0 1 0,0-21 16,0 21-16,21-22 0,21 22 15,-21-21-15,0 0 0,22 20 16,-1 1-16,0 0 0,1 0 0,-1 0 16,22 21-16,-22 0 0,0 0 15,1 0-15,-1 0 0,-21 21 0,21 0 16,-20 0-16,-22 0 0,0 22 15,0-22-15,0 21 0,0-21 0,0 22 16,0-1-16,-22-21 0,1 0 0,0 22 16,0-22-16,0 0 0,0-21 15,-1 21-15,1-21 0,0 0 16</inkml:trace>
  <inkml:trace contextRef="#ctx0" brushRef="#br0" timeOffset="42312.39">16764 6011 0,'0'0'0,"0"-21"0,0-42 16,0 42-16,0-1 15,0 1-15,0 0 0,0 42 31,0 0-31,0 1 0,0 20 16,0-21-16,0 21 0,0 1 16,0-1-16,0 22 0,0-22 0,0 21 15,0-20-15,0 20 0,0 1 0,0-22 16,0 22-16,0-22 16,0 0-16,-21 1 0,21-22 0,0 0 15,0 0-15,0 0 0,0-42 31,0 0-31,0 0 16</inkml:trace>
  <inkml:trace contextRef="#ctx0" brushRef="#br0" timeOffset="42639.84">16658 6160 0,'0'0'0,"-21"-43"0,21 22 0,0 0 15,0-21-15,-21 20 0,21 1 0,0 0 16,0-21-16,0 21 15,0-1-15,21 1 0,0 0 0,0 0 16,0 21-16,1-21 0,20 21 0,0 0 16,-21 0-16,22 0 0,20 0 15,-20 0-15,-1 21 0,0 21 0,1-21 16,-1 22-16,0-1 0,-42-21 16,21 22-16,-21-1 0,0-21 15,-21 21-15,0 1 0,-21-22 0,21 0 16,-43 21-16,22-20 0,-1-1 15,1 21-15,-21-21 0,20-21 0,1 21 16,21 1-16,-22-22 0,22 0 16,0 0-16,42 0 31,0 0-31,1 0 16,20 0-16,-21 0 0,0 0 0,22 0 15</inkml:trace>
  <inkml:trace contextRef="#ctx0" brushRef="#br0" timeOffset="43151.73">17611 6371 0,'0'0'0,"21"-21"0,21 21 0,-21 0 15,0-21-15,-21 0 0,0 0 16,0-1 0,0 1-16,0 0 0,0 0 15,-21 0-15,0 0 16,0-1-16,0 22 0,0 0 0,-1 0 15,1 0-15,0 0 0,0 0 0,0 0 16,-22 22-16,22-1 0,0 0 16,0 0-16,-21 21 0,20 1 0,1-1 15,0 0-15,0 1 0,-21-1 16,42 0-16,-22 1 0,22-22 0,-21 21 16,21-21-16,0 1 0,0-1 0,0 0 15,21-21-15,1 0 16,-1 0-16,0 0 0,21 0 0,-21 0 15,22-21-15,-22 0 0,21-1 0,1-20 16,-22 21-16,21-21 0,0-1 16,-20 1-16,-1 0 0,0 20 0,0-20 15,0 0-15,0 21 0,-21-1 16,0 1-16,0 0 0,0 42 31,0 0-31,0 1 16,0-1-16,-21 21 0,21-21 0,0 22 15,0-22-15,0 0 0,0 21 16,0-21-16,0 1 0,0-1 16,0 0-16,0 0 0,21 0 0,1-21 15,-1 21-15,0-21 16,0 0-16,21 0 0,-20 0 0,-1 0 16,0-21-16,0 0 0,0 0 0,0 0 15,1 0-15,-22-1 0</inkml:trace>
  <inkml:trace contextRef="#ctx0" brushRef="#br0" timeOffset="43540.42">18034 6350 0,'0'-21'16,"0"42"-16,0-63 0,0 21 0,0-1 0,0 1 16,21 21-16,-21-21 0,0 0 0,21 21 15,-21-21-15,21 0 16,1 21-16,-1 0 0,0-22 0,0 22 16,0 0-16,0 0 0,1 0 15,20 0-15,-21 0 0,0 0 0,22 22 16,-22-1-16,0-21 0,0 21 0,0 0 15,0 0-15,1 22 0,-22-22 16,21 0-16,-21 21 0,0-21 0,0 1 16,0 20-16,0-21 0,0 0 15,0 0-15,0 1 0,-21-1 0,-1-21 16,22 21-16,-21-21 16,0 0-16,21-21 15,0 0-15,0-1 0,0 1 16,0 0-16,0 0 0,0 0 15,21-22-15,0 22 0,1 0 16,-22-21-16,21 21 0,0-1 0,0 1 16,-21 0-16,21 0 0,0 0 15,1 0-15,-1 21 0,0 0 16,0-22-16,0 22 16,0 0-16,-21 22 15,0-1-15,22-21 16,-22 21-16,0 0 0</inkml:trace>
  <inkml:trace contextRef="#ctx0" brushRef="#br0" timeOffset="44613.43">18838 6308 0,'0'0'0,"85"63"31,-64-63-31,0 0 16,0 0-16,1 0 0,-1 0 16,0 0-16,0 0 0,0-21 15,0 0-15,1 21 0,-1-21 16,-21 0-16,0-1 0,0 1 15,21 21-15,-21-21 0,0 0 0,0 0 16,0 0-16,0-1 0,0 1 16,-21 21-16,0 0 0,-1 0 15,1 0-15,-21 0 16,21 0-16,0 21 0,-1 1 16,1-1-16,0 0 0,0 0 0,0 0 15,0 0-15,-1 1 0,22 20 0,0-21 16,0 21-16,0-20 0,0 20 15,0-21-15,0 21 0,0-20 0,0-1 16,22 0-16,-1 0 0,0 0 16,21-21-16,-21 0 0,22 0 0,20 0 15,-20 0-15,-1 0 0,0 0 16,1-21-16,-1 0 0,0 0 16,1 0-16,-1-22 0,0 22 0,-21-21 15,22 21-15,-1-22 0,-21 1 16,0 21-16,1-22 0,-1 22 15,-21 0-15,0 0 0,0 0 0,0 0 16,0 42 0,0 0-1,-21 0-15,-1 0 0,22 0 0,-21 1 16,21-1-16,-21 21 0,0-21 16,21 0-16,-21 22 0,21-22 0,0 0 15,-21 0-15,21 0 0,-22 1 16,22-1-16,0 0 15,0-42 17,22 0-32,-1 21 0,-21-22 15,21-20-15,0 21 0,0 0 0,0-22 16,1 22-16,20-21 0,-21 21 16,0 0-16,22-22 0,-22 22 0,0 0 15,21 21-15,-21-21 0,1 21 16,-1 0-16,0 0 0,0 21 15,-21 0-15,0 0 16,0 0-16,0 22 0,0-22 16,21 0-16,-21 0 0,0 22 0,21-22 15,-21 0-15,0 0 16,22 0-16,-22 0 0,21 1 0,0-22 16,0 21-16,0-21 0,0 0 15,1 0-15,-1 0 0,0 0 16,0-21-16,0-1 0,0 1 0,22 0 15,-22 0-15,0-21 0,0 20 0,0-20 16,22 0-16,-22-1 0,0 1 16,0 0-16,0-1 0,1 1 0,-1 0 15,-21-22-15,0 22 0,0 0 16,21-1-16,-21 22 0,0-21 0,0 21 16,0-1-16,-21 22 15,0 22 1,-1-1-16,22 0 0,-21 0 0,21 21 15,-21 1-15,21-22 0,0 21 16,-21 1-16,21-1 0,0 0 0,-21 1 16,21-22-16,0 21 0,0 0 15,0 1-15,0-1 0,0 0 0,0-20 16,0 20-16,0-21 0,0 0 0,0 0 16,21 1-16,0-1 15,0-21-15,0 0 0,1 0 0,20 0 16,-21 0-16,0 0 0,22-21 0,-22 21 15,21-22-15,-21 1 16,22 0-16,-22 0 0,21 0 0,-21-22 16,0 22-16,1 0 0,-1 0 15,-21-21-15,0 20 0,0 1 0,0 0 16,0 0-16</inkml:trace>
  <inkml:trace contextRef="#ctx0" brushRef="#br0" timeOffset="44899.59">20383 6033 0,'0'0'0,"0"21"0,-42-21 31,63 0-15,22 0-16,-22 0 0,21 0 15,0 0-15,1 0 0,-1-21 16,22 21-16,-22-22 0,21 22 0,1 0 15,-22-21-15,22 21 0,-22 0 16,0-21-16,1 21 0,-1 0 0,-21 0 16,0 0-16,1 0 0,-1 0 0,-42 0 62,-1 0-62,1 0 0</inkml:trace>
  <inkml:trace contextRef="#ctx0" brushRef="#br0" timeOffset="46892.53">6710 8213 0,'0'0'0,"-21"0"16,-1 21 0,44-42 15,-1 0-31,0 21 0,0-22 16,0 1-16,-21-21 0,21 21 0,1 0 15,-1-1-15,-21-20 0,0 21 16,0 0-16,0-22 0,0 22 15,0-21-15,0 21 0,-21 0 0,-22-22 16,22 22-16,-21-21 0,21 21 16,-22-1-16,1 1 0,0 0 0,-1 0 15,-20 21-15,42 0 0,-22 0 0,1 0 16,0 0-16,20 21 0,-20 0 16,21 0-16,-21 1 0,20 20 0,1-21 15,0 21-15,-21 64 0,42-42 16,0-22-16,0 22 15,0-1-15,0-21 0,0 22 0,0-22 16,0 1-16,0-1 0,21-21 16,0 0-16,0 0 0,0 1 0,1-22 15,20 0-15,-21 0 0,21 0 0,-20 0 16,20 0-16,0-22 0,1 1 16,-1 0-16,0-21 0,22-1 0,-22 22 15,0-21-15,1-22 0,-1 22 0,-21 0 16,22-1-16,-22 1 0,0 0 15,-21-1-15,0 1 0,0 21 0,0-21 16,0 20-16,0 1 16,-21 42-1,0 1-15,21 20 16,0-21-16,0 21 0,0-20 16,0 20-16,0 0 0,0 1 0,0-1 15,0 0-15,21-21 0,0 22 0,0-22 16,0 0-16,0 0 0,1-21 15,-1 21-15,0-21 0,21 0 0,-21 0 16,22 0-16,-22-21 0,21 21 0,-21-21 16,22 0-16,-22 0 0,0-22 15,0 22-15,0-21 0,1 21 0,-1-22 16,-21 22-16,0-21 0,0 0 16,0 20-16,21 1 0,-21 0 0,0 0 15,0 42 16,0 0-31,0 0 0,0 22 16,0-22-16,0 21 0,0 1 0,0-22 16,0 21-16,0-21 0,-21 22 15,21-22-15,0 0 0,0 0 0,0 0 16,0-42 15,0 0-31,0 0 16,0-22-16,21 22 0,-21-21 0,21 21 15,-21-22-15,0 22 0,0-21 16,21 21-16,-21 0 0,21-1 16,-21 1-16,0 0 0,22 0 0,-1 21 15,0 0-15,0 21 16,0 0-16,-21 0 16,21 1-16,1 20 0,-22-21 15,0 0-15,21 22 0,0-22 0,-21 0 16,21 0-16,-21 21 0,21-20 0,0-22 15,-21 21-15,22 0 0,-1-21 16,0 0-16,0 0 0,0 0 16,0 0-16,1 0 0,-1 0 15,0-21-15,21 0 0,-21-1 16,1 1-16,-1-21 0,0 21 16,0-22-16,0 22 0,0-21 0,1 21 15,-22-22-15,21 22 0,-21 0 16,0 0-16,0 42 31,0 0-31,0 0 0,0 1 0,0-1 16,0 21-16,0-21 0,0 22 0,0-22 15,0 0-15,0 21 0,0-21 16,0 1-16,0-1 0,21 0 0,0 0 16,0-21-16,22 0 0,-22 0 0,0 0 15,21 0-15,-21 0 0,22 0 16,-22-21-16,21 21 0,-21-21 15,1 0-15,20-1 0,-21 1 0,0-21 16,0 21-16,1 0 0,-1-22 16,-21 22-16,0 0 0,0 0 0,0 0 15,0-1-15,0 1 0,0 0 16,0 42 15,0 0-31,0 1 0,0-1 16,0 0-16,0 21 0,0 1 15,0-1-15,0 0 0,0 1 0,-21-1 16,21 21-16,0-20 0,0 20 16,0-20-16,0 20 0,0 1 0,0-1 15,0 1-15,0-1 0,0 22 0,0-22 16,0 22-16,0 0 0,0-22 16,0 22-16,0-22 0,0 22 0,0-22 15,0 1-15,0-1 0,0 1 0,0-1 16,0 1-16,-22-22 0,22 1 0,-21-1 15,21 0-15,-21-21 0,0 1 16,0-22 0,0-22-16,-1 1 0,22-21 15,0 21-15,-21-22 0,21-20 0,-21 21 16,0-22-16,21 1 16,0-1-16,-21 1 0,0-1 0,21-21 15,0 1-15,0-1 0,0-21 16,0 22-16,0-1 0,0 0 0,0 22 15,21-22-15,0 22 0,0 20 0,0-20 16,0 20-16,22 1 0,-22 0 0,21-1 16,-21 22-16,1 0 0,20 0 15,-21 0-15,0 0 0,0-1 16,1 22-16,-1 0 0,0-21 0,0 21 16,0 0-16,0-21 15</inkml:trace>
  <inkml:trace contextRef="#ctx0" brushRef="#br0" timeOffset="48061.43">11091 7684 0,'43'-127'31,"-43"105"-31,0 1 0,0 0 16,0 0 0,-22 21-16,1 0 15,0 0-15,0 21 0,-21 0 0,20 0 16,1 22-16,0-1 0,0-21 15,0 22-15,0-1 0,-1 0 0,1 1 16,21 20-16,-21-21 0,0 1 0,21-1 16,-21 22-16,21-22 0,0-21 15,0 21-15,0 1 0,21-22 0,0 0 16,0 0-16,0-21 0,22 0 16,-1 0-16,0 0 0,22 0 0,-22 0 15,22-21-15,-22 0 0,22 0 0,-22 0 16,21-22-16,-20 1 0,-1 0 15,0-1-15,-20 1 0,20 0 16,-21-1-16,0 1 0,0 0 0,-21-1 16,0 1-16,0 21 0,0-22 15,0 22-15,0 0 0,0 0 0,-21 21 32,0 21-32,21 0 15,-21 0-15,21 1 0,0-1 16,0 21-16,0 0 0,-21-20 0,21 20 0,-21 0 15,21 1-15,-22-1 0,22 0 16,0 1-16,0-22 0,-21 21 16,21-21-16,0 0 0,-21 1 0,21-1 15,0 0-15,21-21 32,0-21-32,-21 0 0,22-1 15,-1-20-15,0 21 0,0 0 16,0-22-16,0 22 0,1 0 0,-1-21 15,0 21-15,0-1 0,21 1 0,-20 0 16,-1 21-16,0-21 0,0 21 16,0 0-16,0 0 15,-21 21-15,0 0 0,0 0 0,0 1 16,0-1-16,0 0 16,0 0-16,0 21 0,0-20 0,0-1 15,0 0-15,0 0 0,0 0 0,22 0 16,-22 1-16,21-22 0,0 0 15,0 0-15,0 0 0,22 0 16,-22 0-16,0-22 0,21 22 0,-21-21 16,22 0-16,-22 0 0,21 0 15,-21 0-15,22-22 0,-22 22 0,0-21 16,21 21-16,-20-22 0,-1 22 0,0 0 16,-21 0-16,0 0 15,21 21-15,-21 21 16,0 0-1,-21 0-15,21 0 16,-21 22-16,21-22 0,0 0 0,0 0 16,0 0-16,0 0 0,0 1 0,0-1 15,0 0-15,0 0 16,21-21 0,0 0-16,21-21 15,-20 21-15,-1-21 16,-21 0-16,21-1 0,-21 1 15,21 0-15,-21-21 0,0 21 0</inkml:trace>
  <inkml:trace contextRef="#ctx0" brushRef="#br0" timeOffset="48444.19">12552 7451 0,'0'0'15,"-21"0"-15,-1 0 0,22-21 0,-21 21 0,0 0 16,0 0-16,0 0 0,0 21 0,-1 0 15,1 0-15,21 0 16,-21 0-16,21 1 0,0-1 0,0 0 16,0 0-16,0 0 0,21 0 15,0-21-15,1 0 0,-1 0 16,0 0-16,0 0 0,0 0 16,0 0-16,1 0 0,-1 0 0,0-21 15,0 0-15,0 0 16,-21 0-16,0 0 0,0-22 0,0 22 15,0 0-15,0-21 0,0 20 16,0 1-16,0 0 0,-21 21 0,0 0 16,0 0-16,0 0 0,-1 0 0,1 0 15,0 21-15,0 0 0,0 1 16,0-1-16,-1 0 0,22 21 0,0-21 16,0 1-16,0 20 0,0-21 0,0 0 15,0 0-15,0 1 0,0-1 16,0 0-16,22 0 0,-1-21 15,0 0-15,0 21 0,0-21 0,0 0 16,22 0-16,-22 0 0</inkml:trace>
  <inkml:trace contextRef="#ctx0" brushRef="#br0" timeOffset="48731.38">13271 7472 0,'0'0'0,"-21"0"31,0 21-31,0 0 16,21 0-16,0 1 0,-21-1 15,21 21-15,-21-21 0,21 22 0,-22-22 16,22 21-16,0-21 0,0 22 16,-21-22-16,0 21 0,21 0 0,-21-20 15,21 20-15,0-21 0,0 0 0,-21 0 16,21 1-16,0-1 0,0 0 15,0 0-15,21-21 32,0-21-32,0 21 15,0-21-15,1 0 0,20-1 0</inkml:trace>
  <inkml:trace contextRef="#ctx0" brushRef="#br0" timeOffset="49371.45">13970 7895 0,'0'0'16,"21"-21"-16,0 21 0,-21-21 15,21 21-15,-21-21 0,0 0 0,0-1 16,0 1-16,-21 0 16,0 0-16,0 21 0,0-21 15,0 0-15,-1 21 0,1 0 0,0 0 16,0 0-16,0 0 0,0 0 15,-1 0-15,-20 0 0,21 21 16,-21 0-16,20 0 0,-20 0 0,21 0 16,0 1-16,0-1 0,-1 21 0,1-21 15,21 22-15,0-22 0,0 21 16,0-21-16,0 0 0,0 22 0,0-22 16,21 0-16,1 0 0,-1-21 0,0 21 15,0-21-15,0 22 0,22-22 16,-22 0-16,0 0 0,21 0 15,-21-22-15,22 1 0,-22 0 0,0 0 0,21 0 16,-20-22-16,20 22 16,-21-21-16,0 0 0,22-1 0,-22 1 15,0-22-15,0 22 0,0 0 0,22-22 16,-43 22-16,21-22 0,0 22 16,0 0-16,-21-1 0,0 1 0,0 21 15,0 0-15,0 0 0,0-1 16,-21 44-1,0-1-15,0 21 0,-1-21 0,1 22 16,21-1-16,-21 0 0,21 1 16,-21-1-16,21 0 0,0 1 0,0-1 15,0 0-15,0 1 0,0-22 16,0 21-16,0 0 0,0 1 0,21-22 16,0 21-16,0 1 15,1-22-15,-1-21 0,0 21 16,0-21-16,0 0 0,0 0 0,1 0 15,-1 0-15,0 0 0,0 0 0,0-21 16,0 21-16,1-21 0,-1-1 16,0 22-16,0-21 0,0 0 0,0 0 15,1 0-15,-1 0 16</inkml:trace>
  <inkml:trace contextRef="#ctx0" brushRef="#br0" timeOffset="49616.44">14965 8107 0,'0'-21'63,"0"0"-48,0-1 1</inkml:trace>
  <inkml:trace contextRef="#ctx0" brushRef="#br0" timeOffset="54347.31">910 10456 0,'0'0'0,"-21"0"16,0 0-16,0 0 15,-1 0-15,1 0 16,0 0-16,0 0 0,0 0 15,0 0-15,-1 0 16,44 0 47,-1 0-63,0 0 15,21 0-15,1 0 0,-1 0 0,0 0 16,1 0-16,20 0 0,1 0 15,-1 0-15,1 0 0,20 0 0,1 0 16,0 0-16,-22-21 0,22 21 16,-1-21-16,-20 21 0,-1 0 0,-20 0 15,-1-21-15,0 21 0,1 0 16,-22 0-16,0 0 0,0-21 16,0 21-16,-21-21 31,0-1 0,-21 22-31,0 0 16,0 0-16,21-21 0,-21 21 15</inkml:trace>
  <inkml:trace contextRef="#ctx0" brushRef="#br0" timeOffset="54819.62">1841 10118 0,'0'0'0,"-21"-21"31,0 21-15,21 21 0,0 0-16,0 0 15,0 0-15,0 0 16,21-21-16,0 22 0,1-22 15,-1 21-15,0-21 0,0 0 16,0 0-16,0 21 0,22-21 0,-22 0 16,0 0-16,0 0 0,22 0 15,-22 0-15,0 0 0,0 0 16,0 0-16,0 0 16,-21 21 15,-21-21-31,0 21 0,0 0 15,0 1-15,0 20 0,-1-21 16,1 21-16,0-20 0,0 20 0,0 0 16,-22 1-16,22-22 0,0 21 15,0 0-15,0-20 0,0 20 16,-22-21-16,43 0 0,-21 0 0,0 1 16,21-1-16,-21-21 0,21-21 46,21-1-46,0 1 16,0 0-16</inkml:trace>
  <inkml:trace contextRef="#ctx0" brushRef="#br0" timeOffset="56168.76">2984 10287 0,'0'-21'15,"0"0"-15,0 0 16,0-1-16,0 1 16,0 0-16,0 42 31,0 0-15,0 22-16,0-22 0,0 21 15,0 1-15,0-1 16,0 0-16,0 1 0,0-1 0,0 0 15,0 1-15,0-1 0,0-21 16,0 21-16,0-20 0,0-1 0,0 0 16,22-42 15,-22 0-31,0-22 0,21 22 16,0 0-16,0-21 0,0-1 15,-21 1-15,21 0 0,1-1 0,-22 1 16,21 0-16,0-1 0,0 22 0,0 0 15,-21 0-15,0 0 16,21 21-16,1 0 0,-1 21 16,0 0-1,-21 0-15,21 21 0,-21-20 0,0 20 16,0 0-16,21 1 0,0-1 0,1-21 16,-22 21-16,21-20 0,-21 20 15,21-21-15,0 0 0,-21 0 0,21 1 16,0-22-16,1 0 0,-1 0 15,0 0-15,0 0 0,21-22 16,-20 22-16,-1-21 0,21-21 0,-21 21 16,22 0-16,-22-22 0,0 1 15,0 0-15,0-1 0,0 1 16,1 21-16,-1-22 0,-21 1 16,0 21-16,0 0 0,0 0 0,0-1 15,21 22-15,-21-21 0,0 42 31,0 1-31,0-1 0,0 0 16,0 0-16,0 0 0,0 22 0,0-22 16,0 21-16,0 0 0,0-20 15,0 20-15,21-21 0,-21 21 0,21-20 16,0-1-16,-21 0 0,22 0 16,-1 0-16,-21 0 0,21-21 15,0 0-15,0 0 0,0 0 0,22 0 16,-22 0-16,21-21 0,1 0 15,-1 0-15,-21 0 0,21-22 0,1 22 16,-1 0-16,0-21 0,1-1 0,-22 22 16,0-21-16,0 0 0,-21 20 15,0-20-15,0 21 0,0 0 0,0 0 16,-21-1-16,0 1 0,0 0 0,0 21 16,-1 0-16,1 0 15,0 21-15,0 0 0,0 1 0,21-1 16,-21 21-16,21 0 0,0-20 15,0 20-15,0 0 0,21 1 0,0-22 16,-21 21-16,21-21 0,0 0 16,0 1-16,22-1 0,-22-21 15,0 0-15,0 21 0,0-21 0,22 0 16,-22 0-16,21 0 0,-21-21 0,22 21 16,-22-21-16,21 21 0,-21-22 15,1 1-15,-1 0 0,21 21 0,-21-21 16,0 0-16,1 0 0,-1-1 0</inkml:trace>
  <inkml:trace contextRef="#ctx0" brushRef="#br0" timeOffset="56624.96">6138 10118 0,'0'0'15,"0"-21"-15,21-22 16,-21 22-16,0 0 15,0 0-15,-21 21 16,0 0 0,0 0-16,0 0 15,0 21-15,-1 0 0,1 0 16,0 0-16,0 22 0,21-22 0,-21 21 16,0 1-16,21-22 0,0 21 15,0 0-15,0 1 0,0-1 0,0 0 16,0 1-16,0-22 0,0 21 0,21-21 15,0 1-15,0-1 0,21 0 16,-20-21-16,20 21 0,0-21 16,-21 0-16,22 0 0,20 0 0,-20 0 15,-1 0-15,21 0 0,-20-21 16,20 0-16,-20 0 0,20-1 0,-21 1 16</inkml:trace>
  <inkml:trace contextRef="#ctx0" brushRef="#br0" timeOffset="57492.44">7154 10118 0,'0'0'0,"0"-21"0,-148-43 31,127 64-31,0 0 0,-22 0 0,1 0 16,21 0-16,-21 21 0,20 0 16,-20 1-16,21-1 0,-21 0 15,20 0-15,1 21 0,0-20 0,0 20 16,0 0-16,21 1 0,0-22 0,0 21 15,0 0-15,0-20 0,0-1 16,0 0-16,0 0 0,0 0 0,21-21 16,0 0-16,0 0 0,0 0 0,1 0 15,20 0-15,-21-21 0,21 0 16,1 0-16,-22 0 0,21-1 0,1-20 16,-22 21-16,21-21 0,-21-1 15,0 22-15,1-21 0,-1 21 0,0-22 16,-21 22-16,0 0 0,0 0 15,0 0-15,0-1 0,0 44 32,0-1-32,-21 0 0,0 0 15,21 0-15,0 0 0,0 1 0,-22 20 16,22-21-16,0 21 0,0-20 16,0 20-16,0-21 0,0 0 0,0 22 15,0-22-15,22-21 0,-22 21 0,21 0 16,0-21-16,0 0 0,0 0 15,0 0-15,1 0 0,20-21 16,-21 0-16,21 0 0,-20-1 0,-1 1 16,21 0-16,-21-21 0,22 21 15,-22-1-15,0-20 0,0 21 0,-21-21 16,0 20-16,21 1 0,-21 0 0,0 0 16,0 42 15,0 0-31,0 0 15,0 22-15,0-22 0,0 0 16,-21 0-16,21 0 0,0 22 0,0-22 16,0 0-16,0 0 0,0 0 0,0 1 15,0-1-15,-21-21 32,21-21-17,0-1 1,0 1-16,0 0 0,0 0 15,0-21-15,0 20 0,21 1 0,0-21 0,-21 21 16,21-22-16,22 22 0,-22 0 16,21 0-16,-21 0 0,22 0 0,-1-1 15,0 22-15,1 0 0,-22 0 0,21 0 16,1 22-16,-1-22 0,-21 21 16,0 21-16,0-21 0,1 0 15,-1 22-15,-21-22 0,0 21 0,0-21 0,0 22 16,0-22-16,0 21 15,0-21-15,0 1 0,0-1 0,-21 0 16,21 0-16,0-42 31,0 0-31,0 0 16,0-22-16</inkml:trace>
  <inkml:trace contextRef="#ctx0" brushRef="#br0" timeOffset="58448.37">9779 10118 0,'-21'-21'31,"21"-1"-31,0 1 16,21 21-16,0-21 0,0 0 16,0 0-16,1 0 0,-1-1 0,0 1 15,0 0-15,0 0 0,0 0 16,1 0-16,-22-1 0,0 1 0,0 0 15,-22 21 1,1 0-16,0 0 0,-21 0 0,21 0 16,-22 0-16,22 21 0,-21 0 0,21 1 15,-1-1-15,1 0 0,0 0 16,21 0-16,0 0 0,0 1 0,0 20 16,0-21-16,0 0 0,0 0 0,21 1 15,0-1-15,1 0 0,-1 0 16,0 0-16,0 0 0,0 1 15,22-1-15,-22 0 0,0 21 0,-21-21 16,0 1-16,21-1 0,-21 0 16,0 0-16,0 0 0,-21 0 0,0 1 15,0-22-15,-22 21 0,22-21 0,-21 0 16,-1 0-16,22 0 0,-21 0 16,0-21-16,20-1 0,1 1 0,0 0 15,0 0-15,0-21 0,0 20 0,-1-20 16,22 21-16,0-21 15,0-1-15,-21 22 0,21 0 0,0-21 0,0 20 16,0 1-16,21 21 31,-21 21-31,0 1 0,22-1 16,-22 0-16,21 0 0,0 0 0,-21 22 16,0-22-16,21 0 0,0 21 15,0-21-15,1 1 0,-22-1 0,21 0 16,21 0-16,-21 0 0,0 0 15,22-21-15,-1 0 0,-21 0 0,22 0 16,-1 0-16,0 0 0,22-21 0,-22 21 16,0-21-16,1 0 0,20-21 15,-20 20-15,-1 1 0,0-21 0,1 0 16,-22 20-16,21-20 0,-21 0 16,0-1-16,1 1 0,-22-21 15,0 20-15,21 1 0,-21 0 0,0 20 16,0-20-16,0 21 0,0 0 0,0 42 31,0 0-31,-21 21 0,21 1 16,-22-22-16,22 21 0,0 1 0,-21-1 15,0 0-15,21-21 0,-21 22 16,21-1-16,0-21 0,0 22 0,-21-22 16,21 0-16,0 21 0,0-21 15,0 1-15,21-22 16,0 0-16,0 0 15,0-22-15,1 22 0,-22-21 0,21 0 16,-21 0-16,21 0 0</inkml:trace>
  <inkml:trace contextRef="#ctx0" brushRef="#br0" timeOffset="58648.1">10329 10097 0,'-42'-22'31,"63"1"-15,0 21-16,0 0 16,1-21-16,-1 21 0,0 0 0,0 0 15,0 0-15,0 0 0,22-21 0,-1 21 16,-21 0-16,22 0 0,-1 0 16,0 0-16,-21 0 0,22 0 0,-22 0 15,21 0-15,1 0 0</inkml:trace>
  <inkml:trace contextRef="#ctx0" brushRef="#br0" timeOffset="59543">11176 10139 0,'0'0'0,"85"21"31,-64-21-31,0 0 16,0-21 0,-21 0-16,0 0 15,0-1-15,0 1 0,0 0 16,0 0-16,0 0 0,0 0 0,-21-1 15,0 1-15,0 0 0,-1 0 16,1 0-16,0 21 0,0 0 0,-21 0 16,20 0-16,1 0 0,-21 0 15,21 21-15,-22 0 0,22 0 16,-21 0-16,21 22 0,0-22 0,-1 0 0,1 21 16,0-20-16,0 20 15,0-21-15,21 21 0,0-20 0,0-1 16,0 21-16,0-21 0,0 0 0,0 1 15,21-22-15,0 21 0,0-21 16,0 21-16,22-21 0,-22 0 0,21 0 16,-21 0-16,22-21 0,-1 0 0,-21 21 15,22-22-15,-22 1 0,0 0 16,21 0-16,-21 0 0,1 0 0,-1-22 16,-21 22-16,0 0 0,21-21 0,-21 20 15,0 1-15,0 0 0,21 0 16,-21 42 15,-21 0-31,21 0 16,0 22-16,0-22 0,0 0 15,0 0-15,0 0 0,0 1 0,0-1 16,0 21-16,0-21 0,21 0 16,0 1-16,-21-1 0,21 0 15,1-21-15,-1 0 16,0 0-16,0-21 15,0 0-15,-21-1 16,0 1-16,21 0 0,1 0 0,-22-21 16,21 20-16,-21 1 0,21 0 15,0-21-15,0 21 0,0-1 0,1 1 16,-1 0-16,0 0 0,0 0 16,0 21-16,0 0 0,1-21 15,-1 21-15,0 0 0,21 0 0,-21 21 16,1 0-16,-1-21 0,0 21 0,21 0 15,-21 22-15,1-22 0,-22 0 16,21 0-16,-21 21 0,0 1 16,0-22-16,0 21 0,0-21 0,0 1 15,-21-1-15,-1-21 0,22 21 16,-21 0-16,0-21 0,0 0 16,21-21-1,0 0-15,0 0 16,0-1-16,0 1 0,0 0 15,21 0-15,-21-21 0,21 20 0,0 1 16,-21-21-16,22 21 0,-1 0 16,0-22-16,0 22 0,-21 0 0,21 0 15,0 0-15,1-1 0,-1 1 0,0 21 16,-21-21-16,21 21 0,0 0 16,0 0 15</inkml:trace>
  <inkml:trace contextRef="#ctx0" brushRef="#br0" timeOffset="59876.45">12658 9673 0,'0'0'0,"0"-21"0,0 0 15,0 42 17,-22 0-32,22 0 15,-21 22-15,0-22 0,21 21 0,-21 1 16,0-22-16,21 21 0,-21 0 16,21-20-16,-22 20 0,1 0 15,21-21-15,0 22 0,0-22 0,-21 0 16,21 0-16,0 0 0,0 1 0,0-1 15,0 0-15,21 0 16,0-21-16,1 0 16,-1 0-16,0 0 0,0-21 15,0 21-15,0-21 0,1 0 16,-1-1-16,-21 1 0,21 0 0,0 0 16</inkml:trace>
  <inkml:trace contextRef="#ctx0" brushRef="#br0" timeOffset="60079.45">12509 9821 0,'0'0'16,"-21"0"-16,0 0 0,0 0 0,42 0 31,0 0-15,22 0-16,-22 0 0,0 0 0,21 0 15,-21 0-15,22 0 0,-22 0 16,21 0-16,-21 0 0,1 0 0,-1 0 15,0 0-15,0 0 0</inkml:trace>
  <inkml:trace contextRef="#ctx0" brushRef="#br0" timeOffset="60932.29">13843 10012 0,'0'0'0,"-42"0"0,20 21 0,1-21 0,0 21 16,0-21-16,42 0 31,0 0-31,22 0 0,-22-21 16,21 0-16,-21 0 0,22 0 0,-1-1 15,0 1-15,1-21 0,-1 21 16,0-22-16,-21 1 0,22 0 15,-22-22-15,0 22 0,0 0 0,0-1 16,1 1-16,-22 21 0,0 0 16,0-22-16,0 22 0,0 0 15,-22 21-15,1 0 16,0 21-16,21 0 0,-21 0 16,0 1-16,0 20 0,21 0 0,-22 1 15,1 20-15,0-21 0,0 22 16,0-1-16,0 22 0,21-21 0,-43-1 15,22 22-15,0-1 0,0 1 16,0 0-16,-1 21 0,1-22 16,0 22-16,0 0 0,0 0 0,0 0 15,21-1-15,-22 1 0,1 0 0,0 0 16,21-21-16,-21 20 0,21-20 0,-21-21 16,21 20-16,0-20 0,0-1 15,0-20-15,0-1 0,0 0 0,21-21 16,0 1-16,0-1 0,0-21 0,1 0 15,20-21-15,-21-1 0,21-20 16,1 0-16,-1-1 0,22-20 0,-22 21 16,21-22-16,-20-21 0,20 22 0,-20-22 15,-1 1-15,0-1 0,1 0 0,-22-21 16,0 22-16,-21-1 16,0 0-16,0 1 0,-42 20 0,20 1 15,-20-1-15,0 1 0,-1 20 0,-20 1 16,21 0-16,-22 21 0,22-22 15,-22 43-15,22-21 0,0 0 0,-1 21 16,1 0-16,21 0 0,0-21 16,-1 21-16,1 0 0,21-21 15,21 21 1,1-22-16,-1 22 0,0 0 16,21-21-16,-21 21 0,1 0 0,20-21 15,-21 0-15,0 21 0,22-21 0,-22 21 16,0-21-16,0-1 15,21 1-15,-20 0 0,-1 21 0</inkml:trace>
  <inkml:trace contextRef="#ctx0" brushRef="#br0" timeOffset="61318.46">14393 9970 0,'0'-22'16,"0"1"-1,0 0-15,0 0 16,21 21-16,1-21 0,-22 0 15,21 21-15,0-22 0,0 1 0,0 21 16,0-21-16,22 21 0,-22 0 16,0-21-16,21 21 0,-20 0 15,-1 0-15,0 21 0,0-21 0,0 21 16,0 0-16,-21 1 0,22 20 0,-22-21 16,0 0-16,0 22 0,0-22 15,0 0-15,-22 0 0,1 21 0,0-42 16,21 22-16,-21-1 0,0-21 15,21 21-15,-21-21 16,21-21 0,0 0-16,0-1 15,0 1-15,0 0 0,0 0 0,21 0 16,-21-22-16,21 22 0,-21 0 16,21 0-16,-21 0 0,21 0 15,0-1-15,1 22 0,-1-21 16,0 21-16,0-21 15,0 21-15,0 0 0,1 0 0,20-21 16,-21 21-16</inkml:trace>
  <inkml:trace contextRef="#ctx0" brushRef="#br0" timeOffset="62187.98">15430 9758 0,'-21'0'16,"0"0"-16,0 0 0,0 21 15,-22 0-15,22 0 0,-21 1 16,21-1-16,0 0 0,-1 0 0,1 0 16,0 22-16,21-22 0,-21 0 0,21 0 15,0 0-15,0 0 0,0 1 16,21-22-16,0 0 0,0 0 16,1 0-16,-1 0 0,0 0 15,0 0-15,0 0 0,0 0 0,1 0 16,-22-22-16,0 1 0,0 0 15,0 0-15,0 0 0,0-22 16,0 22-16,0-21 0,0 21 16,0-22-16,0 22 0,21 0 0,0-21 15,0 21-15,0-1 0,0 1 16,1 21-16,20-21 0,-21 21 0,0 0 16,22 0-16,-22 0 0,0 21 15,21 0-15,-21 1 0,1-1 0,-1 0 16,0 0-16,-21 21 0,21-20 15,-21-1-15,0 21 0,21-21 0,-21 0 16,0 1-16,0-1 0,0 0 0,0 0 16,0 0-16,-21-21 15,21 21-15,-21-21 0,0 0 16,21-21 0,0 0-1,0 0-15,0 0 0,0 0 16,0-1-16,0 1 0,21 0 0,-21-21 15,21 21-15,0-22 0,0 22 16,1 0-16,-1-21 0,0 20 0,21 1 16,-21 0-16,22 21 0,-22 0 15,21 0-15,-21 0 0,22 0 0,-22 21 16,0 0-16,0 1 0,0-1 16,1 21-16,-22-21 0,21 22 0,-21-22 15,0 0-15,0 21 0,0-21 0,0 1 16,0-1-16,0 0 15,-21 0-15,-1 0 0,22 0 16,-21-21-16,0 0 31,21-21-31,0 0 0,0 0 16,0 0-16,21-22 0,0 22 16,-21 0-16,22-21 0,-1 21 15,0-22-15,21 1 0,-21 21 16,22-22-16,-1 1 0,0 21 0,1 0 15,-1 0-15,0 21 0,1 0 0,-22 0 16,21 0-16,1 21 0,-22 0 16,0 21-16,0-21 0,-21 22 15,0-1-15,0-21 0,0 22 0,0-22 16,0 21-16,0-21 0,-21 0 0,0 1 16,21-1-16,0 0 0,-21 0 15,-1 0-15,22-42 47</inkml:trace>
  <inkml:trace contextRef="#ctx0" brushRef="#br0" timeOffset="63394.43">17611 9991 0,'0'-21'31,"21"21"-31,-21-22 0,21 1 16,0 0-16,0 0 15,0-21-15,-21 20 0,22 1 0,-1-21 16,-21 0-16,21-1 0,-21 1 0,21 0 16,-21-1-16,21 1 0,-21 0 15,21-1-15,1 22 0,-22-21 0,0-1 16,0 22-16,0 0 0,21 0 15,-21 0-15,0 42 32,0 0-32,0 21 0,-21-20 15,-1 20-15,22 0 0,-21 22 0,21-22 16,0 22-16,-21-22 0,21 0 0,-21 22 16,21-22-16,0 0 0,0 1 15,0-22-15,0 21 0,0-21 0,21 1 16,0-1-16,0 0 15,1-21-15,-1 0 0,21 0 0,-21 0 16,0 0-16,22-21 0,-22 21 0,21-21 16,-21-22-16,22 22 0,-22 0 15,21-21-15,-21-1 0,1-20 0,20 20 16,-21-62-16,0 62 16,-21 1-16,21 0 0,-21-1 15,0 22-15,0-21 0,0 21 0,0-1 16,-21 22-1,0 22-15,21-1 16,-21 0-16,0 21 0,21 1 0,0-22 16,-21 21-16,-1 22 0,22-22 15,0 0-15,-21 1 0,21-1 0,-21 0 16,21 1-16,-21-22 0,21 21 0,0-21 16,0 0-16,0 1 0,-21-22 15,21 21-15,0-42 31,21-1-31,0 1 16,-21 0-16,21-21 0,0 21 0,1-22 16,-1 1-16,0 0 0,0-1 15,21 22-15,-20-21 0,-1-1 0,0 22 16,21 0-16,-21 0 0,1 21 16,-1 0-16,-21 21 15,21 0-15,-21 0 0,0 1 16,0-1-16,0 21 0,0 0 15,0-20-15,0 20 0,0-21 0,21 0 16,-21 22-16,0-22 0,21 0 16,0 0-16,1 0 0,-1 0 15,0-21-15,21 22 0,-21-22 16,1 0-16,-1 0 0,21 0 0,-21 0 16,22-22-16,-22 1 0,21 21 15,-21-21-15,0 0 0,22-21 0,-22 20 16,0-20-16,0 0 0,0-1 15,-21 22-15,0-21 0,22 0 0,-22 20 16,0-20-16,0 21 0,0 0 16,-22 21-16,1 0 15,0 0-15,0 21 0,0 0 16,21 0-16,0 22 0,-21-22 16,21 21-16,0-21 0,0 22 15,0-1-15,0-21 0,0 0 0,0 22 16,21-22-16,-21 0 0,21-21 15,0 21-15,0-21 0,0 0 0,1 0 16,-1 0-16,0 0 0,21 0 16,1 0-16,-22 0 0,21-21 0,-21 21 15,22-21-15,-22 0 0,0-22 0,0 22 16,0 0-16,-21-21 0,0-1 0,0 1 16,0 0-16,0 20 0,0-20 15</inkml:trace>
  <inkml:trace contextRef="#ctx0" brushRef="#br0" timeOffset="63684.47">17441 9610 0,'21'0'0,"22"0"16,-22 0-16,21-21 0,1-1 15,20 22-15,-21-21 0,22 0 16,-22 21-16,22-21 0,-22 0 0,22 21 16,-22-21-16,21 21 0,-20-22 15,20 22-15,-20 0 0,-22 0 0,0 0 16,0-21-16,0 21 0,-42 0 15</inkml:trace>
  <inkml:trace contextRef="#ctx0" brushRef="#br0" timeOffset="65204.46">2074 11980 0,'0'0'0,"0"-21"16,0-21-16,0 21 0,0 0 15,0-1-15,0 1 0,0 0 16,0 42 31,0 0-47,0 1 0,0 20 15,0 0-15,0-21 0,0 22 0,0-1 16,0 0-16,0-20 0,0 20 16,0-21-16,0 21 0,0-20 0,0-1 15,0 0-15,0 0 16,0-42 15,0 0-31,0 0 0,0-22 16,0 22-16,21-21 0,-21 21 0,22-22 15,-22 1-15,21 0 0,0-1 16,0 1-16,0 0 0,0 20 0,1-20 16,-1 21-16,0 0 0,0 21 15,0 0-15,0 0 0,1 0 16,-1 0-16,0 21 0,0 0 15,-21 21-15,21-20 0,-21 20 0,21 0 16,-21-21-16,0 22 0,0-1 16,0-21-16,22 22 0,-22-22 0,21 0 15,-21 0-15,0 0 16,0 0-16,21-21 0,0 0 16,0 0-16,0 0 0,-21-21 15,22 21-15,-1-21 0,0 0 16,0 0-16,0-22 0,0 22 0,1-21 15,20 21-15,-21-22 0,-21 1 16,21 21-16,0-21 0,1 20 0,-22-20 16,0 21-16,0 0 0,21 21 15,-21-21-15,21 21 16,-21 21 0,0 0-16,0 0 0,21 0 15,-21 22-15,0-22 0,21 0 16,-21 21-16,21-21 0,-21 1 15,0-1-15,22 0 0,-1 0 0,-21 0 16,21-21-16,-21 21 0,21-21 16,0 0-16,0 0 0,1 0 0,-1 0 15,0-21-15,0 21 0,0-21 0,0 0 16,1 0-16,20 0 0,-21-1 16,-21-20-16,21 21 0,-21 0 0,21 0 15,-21-22-15,0 22 0,22 0 16,-22 0-16,0 0 0,0 42 31,0 0-15,0 0-16,0 0 0,0 0 15,0 1-15,0-1 0,-22 0 16,22 21-16,0-21 0,0 1 0,-21-22 16,21 21-16,0 0 0,0 0 15,0-42 16,0 0-15,0 0-16,0-1 0,0 1 0,0-21 16</inkml:trace>
  <inkml:trace contextRef="#ctx0" brushRef="#br0" timeOffset="65380.37">3387 11663 0,'-22'0'31,"22"21"-15,0 0-1,22-21 1,-1 0-16,0 0 0,0 0 0,0 21 16,22-21-16</inkml:trace>
  <inkml:trace contextRef="#ctx0" brushRef="#br0" timeOffset="66923.8">4149 11917 0,'42'-42'32,"-42"20"-32,0 1 0,0 0 15,0 0-15,0 0 16,0 0-16,0-1 0,0 1 0,0 0 15,-21 0-15,21 0 0,-21 21 0,-1-21 16,1 21-16,0 0 16,0 0-16,0 21 15,0 0-15,-1 0 0,1 0 0,0 0 16,0 1-16,0 20 0,0 0 16,-1-21-16,22 22 0,0-1 0,-21 0 15,21-20-15,0 20 0,0-21 16,0 0-16,0 0 0,0 1 0,0-1 15,21 0-15,1-21 0,-1 0 16,0 0-16,0 0 0,21-21 16,-20 0-16,-1-1 0,0 1 0,0 0 15,21-21-15,-20 21 0,-1-22 16,0 1-16,0 21 0,0-22 16,-21 1-16,21 0 0,-21-1 0,22 1 15,-22 0-15,21-1 0,-21 22 16,0-21-16,0 0 0,0 20 0,0 1 15,0 0-15,-21 21 16,-1 21 0,22 22-16,-21-22 0,21 21 15,0-21-15,0 22 0,0-1 16,0 0-16,0 1 0,0-1 0,0 0 16,0 1-16,0-1 0,21 0 0,1 1 15,-1-22-15,0 21 0,0-21 16,0 22-16,22-22 0,-22-21 15,21 21-15,0 0 0,1-21 16,-1 0-16,0 0 0,22 0 0,-22 0 16,-21-21-16,22 21 0,-1-21 0,-21 0 15,22-1-15,-22 1 0,0 0 16,0-21-16,0 21 0,-21-22 0,21 22 16,-21-21-16,0 21 0,0-22 0,0 22 15,0 0-15,-21 0 0,0 0 16,0-1-16,0 22 0,0 0 15,-1 0-15,1 0 0,-42 0 0,42 0 16,-1 22-16,1-1 0,0 0 16,0 0-16,0 0 0,0 22 15,-1-22-15,1 21 0,21 0 0,0-20 16,0 20-16,0-21 0,0 21 16,0-20-16,0-1 0,0 0 0,0 0 15,0 0-15,21 0 0,1-21 16,-1 0-16,0 0 0,0 0 0,0 0 15,0 0-15,1-21 0,-1 0 0,0 21 16,21-21-16,-21-21 0,-21 20 16,22 1-16,-1-21 0,0 0 0,-21-1 15,0 22-15,21-21 0,-21-1 0,21-20 16,-21 21-16,0-1 16,0 1-16,21 0 0,-21-1 0,0 1 15,0 21-15,0-22 0,0 22 0,0 0 16,0 0-16,0 0 15,0 42 1,0 0-16,0 0 16,0 22-16,0-1 0,0-21 0,0 21 15,0 1-15,0-1 0,0 0 0,0 1 16,0-1-16,0 0 0,0 1 16,0-22-16,0 21 0,0 1 15,22-22-15,-1 0 0,-21 0 0,21 0 0,0 0 16,0-21-1,0 0-15,22 0 0,-22 0 0,0 0 16,21 0-16,-20 0 0,20-21 0,-21 0 16,0 0-16,0-21 0,1 20 15,20 1-15,-21-21 0,-21 0 0,21 20 16,0-20-16,1 0 0,-22-1 0,21 1 16,-21 0-16,0-1 0,0 22 15,0-21-15,0 21 0,0-22 0,0 22 16,0 0-16,0 0 15,0 42 1,0 0-16,0 0 0,0 1 16,0 20-16,0-21 15,0 21-15,0 1 0,0-22 0,-21 21 16,21 1-16,0-1 0,-22-21 0,22 21 16,0 1-16,0-22 0,0 0 15,0 21-15,22-20 0,-1-1 0,0-21 16,21 21-16,-21-21 0,22 0 0,-1 0 15,0 0-15,1 0 0,20 0 16,-20 0-16,-1-21 0,-21 0 0,21 21 16,1-22-16,-22 1 0,21-21 0,-21 21 15,1 0-15,-1-1 0,-21-20 16,0 21-16,0 0 0,0-22 0,0 22 16,0 0-16,0 0 0,-21 21 31,-1 0-31,1 21 0,0 0 15,21 0-15,0 1 0,0-1 0,0 0 16,0 21-16,0-21 0,0 1 16,0 20-16,0-21 0,0 0 0,0 0 15,21 1-15,-21-1 0,21-21 0,1 0 16,-1 21-16,0-21 0,0 0 16,0 0-16,0 0 0,1-21 15,-1 0-15,0-1 0,21 1 0,-21 0 16,22 0-16,-22 0 0,0 0 0,0-22 15</inkml:trace>
  <inkml:trace contextRef="#ctx0" brushRef="#br0" timeOffset="67968.2">7493 11875 0,'0'0'0,"-21"0"16,21-22 15,0 1-15,21 0-16,-21 0 0,21 0 15,0-22-15,-21 22 0,21 0 16,1-21-16,-22 21 0,21-22 0,-21 22 16,21 0-16,-21 0 0,0 0 0,0-1 15,21 22 1,-21 22 0,0-1-16,0 21 0,0-21 15,0 0-15,-21 1 0,21 20 16,0-21-16,0 0 0,0 0 0,0 22 15,0-22-15,0 0 0,0 0 0,0 0 16,0 1 0,21-22-16,0 0 0,0 0 15,1 0-15,-1 0 0,0-22 0,0 22 16,0-21-16,0 0 0,1 0 16,-1 0-16,-21 0 0,0-1 15,0-20-15,0 21 0,-21 0 16,-1 21-16,1-21 0,0-1 15,21 1-15,-21 21 0,0 0 0,0 0 16,21-21-16,42 21 31,-21-21-31,0 21 0,22 0 0,-1 0 16,-21-21-16,21 21 0,1-21 16,-1-1-16,0 22 0,1-21 0,-1 0 15,0 21-15,-20-21 0,20 21 0,-21 0 16,-21-21-16,21 21 0,0 0 15,-21 21 32,0 0-47,0 0 16,0 0-16,0 1 0,0 20 0,0-21 16,0 21-16,0 1 0,0-22 15,0 21-15,0 22 0,0-22 0,0 22 16,0-1-16,0 1 0,0-1 0,0 1 15,0 20-15,0-20 0,0 20 16,0-20-16,0 21 0,22-22 0,-22 22 16,0-1-16,21 1 0,0-21 0,-21 20 15,21-20-15,-21-1 0,21 1 16,0-22-16,-21 22 0,0-22 16,22 0-16,-22 1 0,21-1 0,-21-21 15,0 0-15,0 0 0,0 1 0,0-1 16,-21-21-1,-1-21-15,1-1 0,21 1 16,-21 0-16,0 0 0,0-21 16,0-1-16,-1 1 0,-20 0 0,21-22 15,-21 1-15,20-1 0,1-21 16,-21 1-16,21-1 0,21 0 0,0 1 0,0 20 16,0-20-16,0-1 0,0 0 15,0 1-15,21 20 0,0-21 0,0 22 16,22 21-16,-22-22 0,0 22 15,21 21-15,-21-22 0,1 22 16,83-64 0,-83 85-16,-1-21 0,21 21 0,-21-21 15</inkml:trace>
  <inkml:trace contextRef="#ctx0" brushRef="#br0" timeOffset="68371.97">10456 11367 0,'0'0'15,"-21"-22"-15,21 1 0,0 0 0,0 0 0,-21 0 16,0 21-16,0 21 31,21 0-31,-22 0 0,22 22 16,0-1-16,0 0 0,-21 1 16,21-1-16,-21 0 0,0 1 15,21-1-15,0 21 0,-21-20 16,21-22-16,-21 21 0,21-21 0,0 1 15,0-1-15,0 0 16,0 0-16,21-42 31,0 0-31,0 0 0,0-1 16,0-20-16,1 21 0,-1-21 0</inkml:trace>
  <inkml:trace contextRef="#ctx0" brushRef="#br0" timeOffset="69024.6">10668 11282 0,'21'-21'0,"-42"42"0,42-63 16,0 20-16,-21 65 31,0-22-31,0 21 0,0 1 16,0-1-16,0 0 0,0 1 0,0-1 16,0 0-16,0 1 0,0-1 0,-21 0 15,21-21-15,0 22 0,0-22 16,0 0-16,-21 0 0,21 0 0,0 1 15,0-44 17,0 1-32,0 0 0,21 0 15,0 0-15,-21 0 0,21-22 0,1 22 16,-1-21-16,0 21 0,0-1 16,0 1-16,0 0 0,1 0 0,-22 0 15,21 0-15,0 21 0,0 0 0,0 0 16,-21 21-1,21 0-15,-21 0 0,0 0 0,0 0 16,0 22-16,0-22 0,22 0 16,-22 0-16,0 22 0,21-22 0,-21 0 15,0 0-15,21 0 0,0 0 16,-21 1-16,21-22 0,0 21 0,1-21 16,-1 0-16,0 0 0,0 0 15,21 0-15,-20 0 0,20 0 0,-21-21 16,21-1-16,-20 22 0,20-21 15,-21 0-15,21 0 0,-20-21 0,-1 20 16,0 1-16,0-21 0,-21 21 0,0-22 16,0 22-16,0-21 0,0 21 15,0 0-15,0-1 0,-21 22 16,0 0 0,21 22-16,0-1 0,-21 0 15,21 0-15,-22 0 0,22 22 16,0-22-16,0 0 0,0 21 0,0-21 15,0 1-15,0-1 0,0 0 0,0 0 16,0 0-16,22-21 0,-22 21 16,21-21-16,0 0 0,0 0 0,0 0 15,0 0-15,1-21 0,-1 21 16,0-21-16,0 0 0,0 0 16,0 0-16,1-1 0,-22 1 0,0 0 15,0 0-15,0 0 0</inkml:trace>
  <inkml:trace contextRef="#ctx0" brushRef="#br0" timeOffset="69259.47">10118 11599 0,'0'0'0,"-22"0"0,-20 22 31,63-22-31,0 0 0,22 0 16,-1 0-16,-21 0 0,22-22 0,-1 22 15,21-21-15,-20 21 0,-1-21 16,22 21-16,-22-21 0,21 21 16,-20-21-16,-1 21 0,22-21 0</inkml:trace>
  <inkml:trace contextRef="#ctx0" brushRef="#br0" timeOffset="69772.17">13610 11345 0,'0'0'0,"0"-21"0,0 0 16,0 42 0,0 0-16,0 22 15,0-22-15,0 21 0,0-21 16,0 22-16,0-1 0,0 0 0,-21 1 15,21-1-15,0-21 0,-21 22 0,21-22 16,-21 21-16,21-21 0,0 0 16,0 22-16,0-22 0,0 0 15,0-42 17,0 0-17,21 0-15,0-1 0</inkml:trace>
  <inkml:trace contextRef="#ctx0" brushRef="#br0" timeOffset="70028.03">13970 11261 0,'0'0'0,"0"-21"16,0 42 0,0 21-1,0-21-15,0 0 0,0 22 0,0-1 0,0-21 16,0 22-16,-21-1 0,21 0 15,-21 1-15,21-22 0,0 21 16,0 0-16,-22-20 0,22-1 0,0 0 16,-21 0-16,21 0 0,0 0 0,0 1 15,0-1-15,-21-42 32,21-1-17,0 1-15,0 0 0</inkml:trace>
  <inkml:trace contextRef="#ctx0" brushRef="#br0" timeOffset="70251.89">13589 11684 0,'0'0'0,"21"0"47,0 0-47,0 0 15,1 0-15,-1 0 0,0 0 16,21 0-16,-21-21 0,1 21 0,-1 0 16,21 0-16,-21-21 0,0 21 0,1 0 15,-1 0-15,0 0 0,-21-21 16,0-1-16,21 22 0</inkml:trace>
  <inkml:trace contextRef="#ctx0" brushRef="#br0" timeOffset="70523.75">14203 11409 0,'-21'21'31,"42"-21"-15,21 0-16,-21 0 0,0 0 15,22 0-15,-22 0 0,21-21 16,1 21-16,-22-21 0,21 21 0,0 0 16,-20 0-16,20-21 0,-21 21 15,0 0-15,0 0 0,1 0 0,-1 0 16,-42 0 15</inkml:trace>
  <inkml:trace contextRef="#ctx0" brushRef="#br0" timeOffset="70788.59">14647 11367 0,'-21'0'0,"0"0"15,21 21 1,-21-21-16,0 0 0,21 21 0,0 0 16,-22 0-16,22 0 15,-21 1-15,21-1 0,-21 21 0,21-21 16,0 0-16,0 22 0,0-22 15,-21 0-15,21 0 0,-21 22 0,21-22 16,-21 0-16,21 0 0,-22 0 0,22 0 16,0 1-16,0-1 0,0 0 15,22-42 17,-1 0-17,0 21-15,-21-22 0,21 1 0,0 0 16,-21 0-16,21 0 0</inkml:trace>
  <inkml:trace contextRef="#ctx0" brushRef="#br0" timeOffset="71047.44">14965 11388 0,'0'0'0,"21"0"0,-21 21 31,0 0-31,0 0 16,0 0-16,0 1 0,0 20 0,-21-21 15,21 21-15,-21-20 0,21-1 16,-22 21-16,22-21 0,-21 0 0,21 1 16,0-1-16,0 0 0,-21 0 0,21 0 15,-21-21-15,21 21 16,0-42 15,0 0-31,0 0 16,21 0-16,-21 0 0,0-22 0,21 22 15</inkml:trace>
  <inkml:trace contextRef="#ctx0" brushRef="#br0" timeOffset="71296.3">14922 11451 0,'0'0'0,"0"-21"0,22 21 0,-22-21 16,21 21-16,0 0 16,0 0-16,0 0 0,0 0 15,1 0-15,-1 21 0,0-21 16,0 21-16,21 0 0,-20 1 0,20-1 15,-21 0-15,21 0 0,-20 0 16,-1 22-16,0-22 0,0-21 0,-21 21 16,21 0-16,-21 0 0,0 0 15,-21-21 17,21-21-17,0 0 1,0 0-16,0 0 0,21 0 0,-21-1 15</inkml:trace>
  <inkml:trace contextRef="#ctx0" brushRef="#br0" timeOffset="71776.03">15706 11345 0,'0'0'0,"-22"22"31,1-1-31,0 0 0,0 0 16,0-21-16,-22 21 0,22 0 15,-21 1-15,21-1 0,-22 0 0,22 0 16,-21 0-16,21 0 0,0-21 16,-1 22-16,1-22 0,0 21 0,42-21 47,0-21-47,1-1 0,-1 1 0,0 0 15,21 0-15,-21 0 0,22 0 16,-22-1-16,0 1 0,21-21 0,-20 21 15,-1 0-15,0-1 0,0 1 0,0 21 16,-21-21-16,21 21 16,-21 21-1,0 0-15,0 1 0,0-1 16,0 0-16,0 0 0,0 21 16,0-20-16,-21 20 0,21-21 0,-21 21 15,21-20-15,0-1 0,-21 21 0,0-21 16,21 0-16,-21 1 0,21 20 15,0-21-15,0 0 0,-22 0 0,22 1 16,0-1-16,0 0 16,22-42 15,-22 0-15,21-1-16,-21 1 15,21 0-15,0 0 0,-21 0 0</inkml:trace>
  <inkml:trace contextRef="#ctx0" brushRef="#br0" timeOffset="72139.82">16171 11345 0,'0'0'0,"0"-42"31,0 63 0,0 0-15,0 1-16,0 20 0,-21-21 16,0 21-16,21-20 0,-21 20 0,0 0 15,-1-21-15,22 22 0,-21-1 0,0-21 16,0 22-16,21-22 0,0 0 16,0 0-16,0 0 0,0 0 0,0 1 15,0-1-15,0 0 0,21-21 16,0 0-16,0 0 15,1 0-15,-1 0 0,0 0 16,21 0-16,-21 0 0,1 0 16,-1 0-16,21 0 0,-21-21 0,0 21 15,1 0-15,-1-21 0,0 21 16,-21-22-16,21 22 16,-21-21-16</inkml:trace>
  <inkml:trace contextRef="#ctx0" brushRef="#br0" timeOffset="72339.71">16277 11853 0,'-21'22'32,"42"-22"30,-21-22-46,21 22-16</inkml:trace>
  <inkml:trace contextRef="#ctx0" brushRef="#br0" timeOffset="74111.84">17462 11536 0,'0'21'0,"0"0"16,0 0-1,0-42 32,22 0-47,-1 21 0,-21-21 16,21 0-16,0 0 0,0-22 0,0 22 15,1 0-15,-1-21 16,-21-1-16,21 1 0,0 0 0,0-1 16,-21 1-16,21 0 0,-21-1 0,0 1 15,0 0-15,0 20 0,0 1 16,0 0-16,0 0 0,-21 42 31,21 0-31,0 22 16,-21-22-16,21 21 0,0 0 0,-21 22 15,21-22-15,0 22 0,0-22 16,0 0-16,-21 22 0,21-22 0,0 1 16,0-1-16,0 0 0,0-21 0,0 22 15,0-22-15,21 0 16,-21 0-16,21-21 0,0 21 0,0-21 16,1 0-16,-1 0 0,0 0 0,0 0 15,21 0-15,-20-21 0,-1 0 16,21 21-16,-21-21 0,0-21 0,22 20 15,-22 1-15,21-21 0,-21 21 16,1-22-16,-1 22 0,0-21 16,-21 21-16,0-22 0,0 22 0,0 0 15,0 0-15,-21 21 16,0 0-16,-1 0 16,22 21-16,-21-21 0,21 21 15,0 0 1,21-21-16,1 22 0,-1-22 15,0 0-15,21 21 0,-21-21 16,1 21-16,-1-21 0,0 21 0,0-21 16,0 21-16,0 0 0,-21 1 0,0-1 15,0 0-15,0 0 16,0 0-16,0 0 0,0 1 0,0-1 16,0 0-16,0 0 0,0 0 15,22 0-15,-1-21 0,0 0 16,-21 22-16,21-22 0,0 0 0,0 0 15,1 0-15,20 0 0,-21 0 16,0 0-16,22-22 0,-22 1 16,21 21-16,0-21 0,-20 0 0,20 0 15,-21 0-15,0-22 0,22 22 16,-22 0-16,0-21 0,0-1 0,-21 22 16,0 0-16,21-21 0,-21 20 0,0 1 15,0 0-15,0 0 16,-21 21-1,0 21 1,0 0-16,21 0 0,-21 1 16,21-1-16,-22 0 0,22 0 0,-21 0 15,21 0-15,0 1 0,0 20 16,0 0-16,0-21 16,0 1-16,43-1 0,-22 0 15,0 0-15,0-21 0,0 21 16,0-21-16,1 0 0,20 0 0,-21 0 15,21 0-15,1 0 0,-1 0 0,0 0 16,1 0-16,-1-21 0,0 0 16,1 21-16,-1-21 0,-21 0 15,22-1-15,-22-20 0,21 21 0,-21-21 16,0-1-16,1 22 0,-22-21 16,0-1-16,21 1 0,-21 21 0,0 0 0,0-22 15,0 22 1,0 0-16,-21 21 0,-1 0 15,1 21-15,0 0 0,0 1 0,0-1 16,0 0-16,-1 21 0,1 1 16,0-22-16,21 21 0,-21 0 0,21-20 15,0 20-15,0-21 0,0 21 16,0-20-16,21-1 0,0 0 0,0 0 16,1-21-16,-1 21 0,21-21 0,-21 0 15,22 0-15,-1 0 0,-21 0 16,21 0-16,1 0 0,-1-21 0,0 0 15,1 21-15,-1-21 0,-21 0 0,22-1 16,-22 1-16,0 0 16,0 0-16,-21 0 0,0 0 0,0-1 0,0 1 15,0 0-15,0 0 0,-21 0 16,0 0-16</inkml:trace>
  <inkml:trace contextRef="#ctx0" brushRef="#br0" timeOffset="74431.46">17547 11134 0,'21'0'0,"0"0"0,22 0 0,-22 0 16,21-21-16,1-1 0,-1 22 0,0-21 15,22 21-15,-22-21 0,0 0 16,22 21-16,-22-21 0,22 21 0,-22 0 16,-21 0-16,22-21 0,-22 21 15,0 0-15,-42 0 31,0 21-31</inkml:trace>
  <inkml:trace contextRef="#ctx0" brushRef="#br0" timeOffset="75872.46">910 13462 0,'42'0'16,"-20"0"0,-1 0-16,0-21 0,0 0 15,0 21-15,0-21 0,22-1 16,-22 1-16,0 0 0,0 0 0,22-21 15,-43-1-15,0 22 16,0 0-16,0 0 0,-22 0 16,-20 21-16,21 0 15,0 0-15,-22 0 0,22 21 0,-21-21 16,0 21-16,20 0 16,-20 21-16,21-20 0,-21-1 0,20 0 15,22 0-15,0 0 0,0 22 16,0-22-16,0 0 0,0 0 15,0 0-15,22-21 0,-1 21 0,21 1 16,-21-1-16,0 0 0,22 0 16,-22 0-16,21 0 0,-21 1 0,22-1 15,-22 0-15,0 0 0,-21 0 16,0 0-16,0 1 0,0-1 16,0 0-16,-21 0 15,0 0-15,0-21 0,-22 21 0,1-21 16,0 0-16,-1 0 0,22 0 15,-21 0-15,-1 0 0,1 0 16,21-21-16,0 0 0,-22 0 0,22 0 16,0-22-16,0 1 0,0 21 15,0-21-15,-1-1 0,22 22 16,0 0-16,0 0 0,0 0 0,22 21 31,-1 21-31,21 0 0,-21 0 0,0 0 16,1 0-16,20 22 0,-21-22 15,0 0-15,0 21 0,22-20 16,-22-1-16,0 0 0,21 0 16,-20 0-16,-1-21 0,21 0 15,0 0-15,-20 0 0,20 0 0,0 0 16,1-21-16,-1 0 0,0 0 16,1 0-16,20-1 0,-21-20 0,1 0 15,-1-1-15,0 22 0,1-21 16,-1 0-16,-21-1 0,0 1 0,1 0 15,-1-1-15,-21 1 0,0 21 16,0-22-16,0 22 0,0-21 0,0 21 16,-21 21-1,21 21-15,0 0 16,0 21-16,0-20 0,0 20 16,0 0-16,-22 1 0,22-1 15,-21 0-15,21 1 0,-21 20 16,21-21-16,0 1 0,0-22 15,0 21-15,0-21 0,0 1 0,0-1 16,21-21 0,0 0-16,1 0 0,-1-21 15,0-1-15,0 1 0,0-21 16,-21 21-16,21 0 0,-21-1 0</inkml:trace>
  <inkml:trace contextRef="#ctx0" brushRef="#br0" timeOffset="76133.45">1651 13441 0,'-42'0'16,"63"-21"15,0 21-31,0 0 16,0-21-16,0 21 0,1-22 0,-1 22 15,0 0-15,0-21 0,0 21 16,22 0-16,-22-21 0,0 21 16,0 0-16,0 0 15,0 0-15,1 0 16,-1 0 0</inkml:trace>
  <inkml:trace contextRef="#ctx0" brushRef="#br0" timeOffset="76580.44">2180 13568 0,'0'0'0,"-42"0"31,21 0-31,21-21 16,0 0-16,0-1 15,0 1-15,0 0 0,21 0 0,0 0 16,21 0-16,-21-1 16,1 22-16,-1-21 0,21 21 15,-21 0-15,22 0 0,-1 0 0,0 0 16,1 0-16,-1 0 0,0 21 16,-21 1-16,22-1 0,-22 0 0,21 0 0,-21 21 15,1-20-15,-22 20 0,0-21 16,0 21-16,0-20 0,0-1 15,0 0-15,-22 0 0,1 0 16,0-21-16,0 0 0,0 0 0,0-21 31,21 0-31,0 0 0,0 0 16,0-1-16,0 1 0,0 0 16,0-21-16,21 21 0,-21-1 0,21-20 15,-21 21-15,0 0 0,21 0 16,0-1-16,0 1 0,1 0 15,-1 21-15,0-21 0,0 21 16,0 0-16,0-21 0,1 21 16,-1 0-16</inkml:trace>
  <inkml:trace contextRef="#ctx0" brushRef="#br0" timeOffset="78443.39">3217 13250 0,'-21'-21'31,"0"21"-31,0 0 16,21 21 0,0 1-1,0-1-15,0 0 0,0 0 0,0 21 16,0-20-16,0 20 16,0-21-16,0 21 0,0 1 0,0-1 15,0-21-15,0 22 0,0-22 16,0 0-16,0 0 0,0 0 0,21-21 15,0 0 1,0 0-16,0-21 0,1 21 16,-1-21-16,0-21 0,0 20 15,0 1-15,22-21 0,-22 21 0,0-22 16,0 22-16,0-21 0,-21 21 0,21 0 16,-21-22-16,22 22 0,-22 0 15,0 0-15,0 0 16,0 42 15,0 0-31,0 0 16,0 0-1,0 0-15,0 1 0,0-1 16,0 0 0,0 0-16,0 0 0,0 0 0,0 1 15,0-1-15,0 0 16,0 0-16,21 0 0,-21 0 15,21-21-15,0 22 0,0-22 16,0 0 0,1 0-16,-1 0 0,0-22 0,0 1 15,0 0-15,0 0 16,1 0-16,-1 0 0,0-22 0,0 22 16,0 0-16,22-21 0,-22 20 0,0 1 15,-21-21-15,21 21 0,0 0 16,0-1-16,1 1 0,-22 0 0,0 0 15,21 21-15,-21 21 47,-21-21 31,-1 0-78,1 0 16,0 0 0,0 21-16,21 0 15,0 1-15,-21-1 0,21 0 0,-21 0 16,21 0-16,0 0 0,0 1 0,0 20 16,0-21-16,0 21 0,0-20 15,0-1-15,0 21 0,0-21 0,0 0 16,21 1-16,0-1 15,0-21-15,0 21 0,0-21 0,22 0 16,-22 0-16,0 0 0,21 0 0,-20 0 16,20-21-16,-21 0 0,0-1 15,22 1-15,-22 0 0,0 0 0,0-21 16,0 20-16,0-20 0,1 0 16,-1-43-16,0 43 0,-21-1 15,21 1-15,-21 0 0,21-1 0,-21 1 16,0 0-16,0 21 0,0-1 15,0 1-15,0 0 0,0 0 0,-21 21 16,0 0 0,0 21-16,21 0 0,0 22 15,0-22-15,0 21 0,0-21 0,0 22 16,0-1-16,0-21 0,0 21 16,0 1-16,0-22 0,0 21 0,0 1 15,0-22-15,0 21 0,0-21 16,0 22-16,21-22 0,0 0 0,-21 0 15,21-21-15,0 21 0,1-21 16,-1 0-16,21 0 0,-21 0 16,0-21-16,1 0 0,20 21 0,-21-21 15,0-22-15,0 22 0,1 0 16,-1 0-16,0-21 0,0 20 0,0-20 16,0 21-16,-21 0 0,0 0 15,22-1-15,-22 44 31,-22-1-31,22 0 16,0 0-16,-21 0 0,21 0 16,-21 1-16,21-1 0,0 0 15,0 21-15,0-21 0,0 1 0,0-1 16,0 21-16,0-21 0,21 0 16,0 1-16,1-22 0,-1 0 0,0 0 15,21 0-15,-21 0 16,1 0-16,-1 0 0,0-22 0,21 1 15,-21 0-15,1 21 0,-1-42 0,-21 21 16,21-1-16,0 1 0,-21 0 16,0 0-16,0-21 0,21 20 0,-21 1 15,0 0-15,0 0 0,0 42 32,0 0-32,0 22 15,0-22-15,0 0 16,0 0-16,0 0 0,0 0 0,0 1 15,0-1-15,0 0 0,0 0 16,21 0-16,1-21 0,-1 21 16,0-21-16,0 0 0,0 0 15,0 0-15,1 0 0,-1-21 16,0 21-16,0-21 0,0 0 0,0 0 16,1 0-16,-1-1 0,-21 1 0,21 0 15,0-21-15,0 21 0,0-1 16,1-20-16,-1 21 0,0 0 0,42-22 15,-41 43-15,-1-21 0,0 21 16,0 0-16,0 0 0,0 0 16,1 0-16,-1 21 0,0 1 0,0-1 15,0 0-15,0 0 0,1 0 0,-22 0 16,0 1-16,21-1 16,0 0-16,-21 21 0,0-21 0,0 1 15,0-1-15,21 0 0,-21 0 0,0 0 16,0-42 15,0 0-31,0 0 16,0 0-16,0-1 15,0 1-15,0-21 0,0 21 0,0 0 16,0-1-16,21 1 0,-21 0 16,0 0-16,21 0 0,1 0 0,-1-1 15,-21 1-15,21 21 0,0-21 0,0 0 16,0 21-16,1 0 15,-22-21-15,21 21 0,0 0 0,0 0 16</inkml:trace>
  <inkml:trace contextRef="#ctx0" brushRef="#br0" timeOffset="78820.25">6413 13335 0,'0'0'0,"0"21"0,0 0 15,22-21 1,-1 0-1,0 0-15,0 0 0,0 0 0,0 0 16,22-21-16,-22 21 0,21-21 16,-21 21-16,1-21 0,20 0 15,-21 0-15,0 21 0,0-22 0,1 1 16,-22 0-16,0 0 0,0 0 0,0 0 16,-22 21-1,-20 0-15,21 0 0,-21 0 0,20 21 16,-20 0-16,0 0 0,21 0 0,-22 0 15,22 1-15,0-1 0,0 0 16,0 21-16,21-21 0,-22 1 0,22-1 16,0 21-16,0-21 0,0 0 0,0 1 15,0-1-15,22-21 16,-1 21-16,0-21 0,21 0 0,-21 0 16,22 0-16,-22 0 0,21 0 0,1 0 15,-22 0-15,21 0 0,0-21 16,-20 0-16,20 21 0,-21-22 0,21 1 15,-20 0-15,-1 21 0,0-21 16,0 0-16,0 0 0</inkml:trace>
  <inkml:trace contextRef="#ctx0" brushRef="#br0" timeOffset="79127.5">4678 13081 0,'0'0'0,"-64"0"16,85 0-1,22 0-15,-1-21 0,22 21 16,-1-21-16,1 21 0,-1-21 15,1 21-15,-1 0 0,1-22 16,-22 1-16,21 21 0,-20 0 0,20 0 16,-20 0-16,-22 0 0,21 0 15,-21 0-15,-21-21 16</inkml:trace>
  <inkml:trace contextRef="#ctx0" brushRef="#br0" timeOffset="80296.84">8763 13208 0,'0'0'16,"0"-42"0,0 21-16,0-1 15,0 1 1,0 0-16,0 0 0,0 0 16,0 0-16,21-1 0,0 1 15,0 0-15,1 0 0,-1 0 0,0 0 16,21 21-16,-21-22 0,22 22 0,-22 0 15,21 0-15,1 0 0,-22 22 16,21 20-16,-21-21 0,0 0 0,1 22 16,-1-1-16,-21 0 0,0-21 15,0 22-15,0-1 0,0-21 16,0 22-16,0-22 0,0 0 0,0 0 16,0 0-16,0 0 0,0-42 46,0 0-46,0 0 16,0 0-16,0 0 0,0-22 0,0 22 16,21-21-16,0 21 0,-21-22 0,21 1 15,0 0-15,1-1 16,-1 1-16,0 21 0,0-22 0,21 22 16,-20 0-16,-1 0 0,0 21 15,0 0-15,0 21 16,-21 0-16,0 22 0,0-22 15,0 21-15,0-21 0,0 22 0,0-1 16,0-21-16,0 21 0,0 1 0,0-22 16,0 0-16,0 0 0,0 22 15,21-43-15,-21 21 0,22 0 0,-1-21 16,0 0-16,0 0 0,21 0 16,-20 0-16,-1 0 0,21 0 15,-21-21-15,22 0 0,-22-1 16,21 22-16,-21-21 0,22 0 0,-22 0 15,0 0-15,0 0 0,0-22 16,0 22-16,-21 0 0,0 0 0,0 0 16,0-1-16,0 1 0,0 0 15,0 42 1,0 0 0,-21 1-16,21 20 0,0-21 15,0 0-15,0 22 0,0-22 0,0 0 16,0 0-16,0 21 0,0-20 15,0-1-15,21 0 0,1 0 16,-1 0-16,0-21 0,0 0 16,0 0-16,22 0 0,-22 0 15,0 0-15,21 0 0,-21-21 0,1 0 16,20 0-16,-21 0 0,0-1 0,0 1 16,22 0-16,-22-21 0,0 21 15,-21-22-15,0 1 0,21 0 0,-21-1 16,0 1-16,0 0 0,-21-1 0,0 1 15,0 0-15,0 20 0,-1 1 16,1 0-16,-21 21 0,21 0 0,-22 0 16,1 0-16,21 21 0,-21 0 15,20 22-15,1-22 0,-21 21 0,42 1 16,-21-22-16,21 21 0,0 0 0,0-20 16,0 20-16,0-21 15,21 0-15,0 0 0,0 1 0,0-1 16,1-21-16,20 0 0,-21 0 0,0 0 15</inkml:trace>
  <inkml:trace contextRef="#ctx0" brushRef="#br0" timeOffset="81879.45">11536 12975 0,'-43'-84'31,"43"62"-31,0 1 0,0 0 0,0 0 15,0 0-15,0 0 0,0-1 16,22 1-16,-1 21 0,0-21 16,0 21-16,0 0 0,0 0 15,1 0-15,20 0 0,-21 21 16,0 0-16,0 22 0,1-22 0,-1 21 16,0-21-16,-21 22 0,21-1 15,-21 0-15,0-20 0,21 20 0,-21 0 16,0-21-16,0 1 0,0 20 0,0-21 15,0 0-15,-21 0 16,0-21 0,21-21-1,0 0-15,0 0 16,0 0-16,0 0 0,0-1 0,0-20 16,21 21-16,0-21 0,-21-1 0,21 1 15,1 21-15,-1-22 0,0 1 16,0 21-16,21 0 0,-20 0 0,-1-1 15,0 22-15,21 0 0,-21 0 16,1 0-16,-1 22 0,0-1 16,-21 21-16,0-21 0,0 22 0,0-1 15,21-21-15,-21 21 16,0-20-16,0 20 0,21-21 0,-21 21 16,0-20-16,0-1 0,21 0 0,1 0 15,-22 0-15,21 0 0,0-21 16,0 0-16,0 0 0,0 0 0,1 0 15,-1 0-15,0 0 0,0 0 0,0 0 16,22-21-16,-22 0 0,0 0 16,21 0-16,-21 0 0,1-1 0,20 1 15,-21-21-15,21 21 0,-20-22 16,-1 22-16,0-21 0,0 0 0,-21 20 16,0-41-16,0 42 0,0 0 15,-21 21 1,0 0-16,0 0 0,-1 0 0,1 21 15,0 0-15,0 0 0,0 0 16,0 0-16,-1 1 0,22-1 16,0 21-16,0-21 0,0 22 0,0-22 15,0 0-15,0 21 0,0-21 16,22 1-16,-1-1 0,0 0 0,0 0 16,0-21-16,0 21 0,22-21 0,-1 0 15,-21 0-15,43 0 0,-22 0 16,0 0-16,22 0 0,-22 0 0,22-21 15,-22 0-15,0 21 0,1-21 0,-1 0 16,0-1-16,1 1 0,-22-21 16,0 21-16,21 0 0,-42-22 0,22 1 15,-22 21-15,0 0 0,0-22 16,0 22-16,0 0 0,-22 0 16,1 21-16,0 0 15,0 0-15,0 21 0,0 0 16,-1 0-16,1 0 0,0 1 0,21 20 15,0-21-15,0 21 0,0-20 16,0 20-16,0-21 0,0 21 0,0-20 16,21-1-16,0 21 0,22-21 0,-22 0 15,21 1-15,1-22 0,-1 21 16,21-21-16,-20 0 0,20 0 16,-20 0-16,20 0 0,1 0 0,-1 0 0,1 0 15,-22-21-15,21 21 0,1-22 16,-22 1-16,1 0 0,-1 0 15,0 0-15,1 0 0,-22-22 0,0 22 16,0 0-16,-21-21 0,0 20 16,0 1-16,0 0 0,0 0 0,-21 0 15,-43 21-15,43 0 16,0 0-16,-21 0 0,-1 0 0,22 0 16,-21 21-16,21 0 0,0 21 0,-1-20 15,1-1-15,0 21 0,0-21 16,0 0-16,21 22 0,0-22 0,0 0 15,0 0-15,0 0 0,0 1 0,0-1 16,0 0-16,21-21 16,0 0-16,0 21 0,0-21 0,1 0 15,-1 0-15,0 0 0,21 0 0,-21-21 16,1 21-16,20-21 0,-21 0 16,0-1-16,0 1 0,1 0 0,-1-21 15,0 21-15,0-22 0,0 1 0,0 0 16,-21-22-16,22 22 0,-22-22 15,21 1-15,-21 20 0,0 1 0,0-21 16,0 20-16,0 22 0,0 0 16,0 0-16,0 0 0,0 42 15,-21 0 1,21 0-16,-22 21 16,22 1-16,0-1 0,0 22 0,0-22 15,0 21-15,0-20 0,0-1 0,0 22 16,0-22-16,0 0 0,22-21 15,-22 22-15,21-22 0,-21 0 0,21 0 16,0 0-16,-21 1 0,21-22 0,0 0 16,1 0-16,-1 0 15,0 0-15,0 0 0,0 0 0,0-22 16,1 1-16,-1 0 0,0 0 0,21 0 16,-21 0-16</inkml:trace>
  <inkml:trace contextRef="#ctx0" brushRef="#br0" timeOffset="82276.39">15811 12573 0,'0'0'0,"22"-85"31,-22 64-31,0 42 16,0 1-1,0 20-15,0-21 0,0 21 16,0 22-16,0-22 0,0 1 0,0-1 15,0 21-15,0-20 0,0-1 16,-22-21-16,22 22 0,0-1 0,0-21 16,0 0-16,0 0 0,0 1 0,0-1 15,0-42 17,22-1-32,-22 1 15,0 0-15,0 0 0</inkml:trace>
  <inkml:trace contextRef="#ctx0" brushRef="#br0" timeOffset="82761.47">15684 12891 0,'0'0'16,"-21"0"-16,0 0 0,0 0 0,21 21 15,0 0 1,21-21-16,0 0 16,22 0-16,-22 0 0,21 0 0,0-21 15,1 21-15,-1-21 16,0 21-16,22-22 0,-22 1 0,22 0 15,-22 0-15,22 0 0,-22 21 16,0-21-16,1-1 0,-22 22 0,0-21 16,0 21-16,0 0 0,-42 0 31,0 21-31,0 1 0,0 20 16,-1-21-16,22 0 0,-21 22 15,21-22-15,-21 21 0,21-21 0,0 0 16,0 22-16,0-22 0,0 0 0,0 0 15,21 0-15,0 1 0,22-1 16,-22-21-16,21 0 0,1 21 16,-22-21-16,21 0 0,0 0 0,1 0 15,-1 0-15,0-21 0,1 0 16,-22 21-16,21-43 0,-21 22 0,22 0 16,-22-21-16,-21 20 0,0-20 15,0 0-15,0-1 0,0 1 0,0 0 16,0-1-16,-21 22 0,-22-21 0,22 42 15,-21-21-15,21 21 0,-22 0 16,1 0-16,0 0 0,-1 21 0,1 0 16,0 0-16,-1 0 0,1 22 0,21-22 15,-21 21-15,42-21 0,0 1 16,0 20-16,0-21 0,0 0 16,0 0-16,42-21 0</inkml:trace>
  <inkml:trace contextRef="#ctx0" brushRef="#br0" timeOffset="84580.07">18373 12785 0,'0'0'0,"0"-21"0,0-22 0,0 22 16,0 0-16,0 0 0,0 42 46,0 0-46,0 0 0,0 0 16,0 22-16,-22-1 0,22 0 16,-21 1-16,21-22 0,-21 21 0,21 1 15,0-1-15,0 0 0,0-21 16,0 22-16,0-22 0,0 0 0,0 0 16,0 0-16,0 1 15,21-22-15,0 0 16,1 0-16,-1-22 0,0 22 0,0-21 15,0 0-15,0-21 0,1 21 16,-1-1-16,21-20 0,-21 0 0,0-1 16,1 1-16,-1 0 0,0 21 0,0-22 15,-21 22-15,21 0 0,0 0 16,-21 0-16,22 21 0,-22 21 31,21 0-31,-21 21 0,0-21 0,0 1 16,0 20-16,0-21 0,0 21 0,0-20 15,0 20-15,0-21 0,0 21 16,0-20-16,0-1 0,0 0 0,21 0 16,-21 0-16,21 0 0,0-21 15,0 0-15,1 0 0,-1 0 16,0 0-16,0 0 0,0 0 0,0-21 16,1 21-16,-1-21 15,0 0-15,0-21 0,0 20 0,0 1 16,1-21-16,-22 0 0,21-1 0,0 1 15,-21 0-15,0-1 0,21 1 16,-21 0-16,21 20 0,-21 1 0,0 0 16,0 0-16,0 42 31,0 0-31,0 22 0,-21-22 16,21 21-16,0-21 0,0 22 15,-21-22-15,21 21 0,0 0 0,0-20 16,0 20-16,0-21 0,0 0 15,0 0-15,0 1 0,0-1 0,0 0 16,21 0-16,0-21 0,0 0 16,1 0-16,-1 0 15,0 0-15,21 0 0,-21 0 0,22-21 16,-22 21-16,21-21 0,1 0 0,-1-1 16,0 1-16,22-42 15,-43 42-15,0-22 0,0 22 0,-21 0 16,0-21-16,0 20 0,0 1 15,-21 0-15,0 21 0,0 0 16,0 0-16,-1 0 16,1 21-16,21 0 0,0 1 15,0-1-15,0 0 0,21 0 16,-21 0-16,22 0 16,-1 22-16,0-22 0,-21 0 0,21 0 15,0 0-15,-21 1 0,0-1 0,21 0 16,1 0-16,-1 0 0,0 0 15,-21 1-15,21-22 0,0 0 16,0 0-16,1 0 16,-1 0-16,21 0 0,-21 0 0,0-22 15,1 22-15,-1-21 0,0 0 0,21 0 16,-21 0-16,1 0 16,-1-22-16,0 1 0,0 21 0,0-22 0,0 1 15,-21 0-15,22 21 0,-22-22 16,21 22-16,-21 0 0,0 42 31,0 0-15,0 22-16,-21-22 0,21 0 0,-22 0 15,22 21-15,0-20 0,0-1 0,0 21 16,0-21-16,0 0 0,0 1 16,0-1-16,0 0 0,22 0 0,-1-21 15,0 21-15,0 0 0,21-21 0,-20 0 16,-1 0-16,21 0 0,0 0 15,-20 0-15,20 0 0,0-21 0,-21 21 16,22-21-16,-1 0 0,0 0 16,-20-22-16,20 22 0,-21-21 15,0 0-15,22-1 0,-22-20 0,0 20 16,0-20-16,0 21 0,0-22 16,1 22-16,-22-1 0,0-20 15,0 42-15,0 0 0,0-1 0,-22 22 31,1 22-31,0-1 16,0 0-16,0 0 0,0 21 16,21-20-16,-22 20 0,22 0 0,0 1 15,0-1-15,0 0 0,0 1 16,0-1-16,0 0 0,0 1 16,0-1-16,0 0 0,22-21 0,-1 1 15,0-1-15,0 0 0,0 0 16,0 0-16,1-21 0,-1 0 0,0 0 15,21 0-15,-21 0 0,22 0 0,-22 0 16,21 0-16,1-21 0,-22 0 16,21 0-16,-21 0 0,22-22 0,-22 22 15,0-21-15,0-1 0,0 22 0,0-21 16,-21 0-16,22 20 16,-22 1-16,0 0 0,-22 21 15,1 0-15,0 0 0,0 0 16,-21 21-16,20 22 0,1-22 15,21 21-15,-21-21 0,21 22 0,0-1 16,-21-21-16,21 21 0,0-20 16,0-1-16,0 0 0,0 21 0,21-42 15,0 21-15,0 1 0,1-22 0,20 0 16,-21 0-16,21 0 0,-20 0 16,20 0-16,0 0 0,1 0 0,-1-22 15,0 22-15,1-21 0,-1 0 16,0 0-16,-21 0 0,22 0 15,-22-22-15,0 22 0,0 0 0,-21-21 16,0 20-16,0 1 0,0-21 0,0 21 16</inkml:trace>
  <inkml:trace contextRef="#ctx0" brushRef="#br0" timeOffset="84847.79">20764 12679 0,'0'0'0,"43"0"15,-22 0 1,21 0-16,1 0 0,-1-21 16,0 21-16,1-21 0,-1 21 0,0 0 15,22 0-15,-22-22 0,0 22 0,1 0 16,-1 0-16,0-21 0,1 21 15,-22 0-15,0 0 0,0 0 0,0-21 16,-42 21 0,0-21-16,-21 21 15,21 0-15</inkml:trace>
  <inkml:trace contextRef="#ctx0" brushRef="#br0" timeOffset="85043.44">20129 12446 0,'-42'0'32,"21"0"-32,0 0 31,0 0-31,-1 0 0,1 0 0</inkml:trace>
  <inkml:trace contextRef="#ctx0" brushRef="#br0" timeOffset="86551.46">5821 14859 0,'0'0'0,"-21"0"0,-1 0 32,1 0-32,21-21 31,0 0-16,0 0-15,21-1 16,1 1-16,-1 0 0,0 0 16,0 0-16,0-22 0,22 1 15,-22 0-15,0-1 0,21 1 16,-21 0-16,1-1 0,-1 1 0,0-21 16,0 20-16,-21 22 0,0-42 15,0 20-15,0 22 0,0 0 16,-21 21-16,0 0 0,0 0 15,-1 0-15,1 21 0,0 0 16,21 22-16,-21-22 0,21 21 16,0 0-16,0 22 0,0-22 15,0 22-15,0-1 0,0-20 0,0-1 16,0 0-16,0 1 0,21-1 16,0-21-16,0 0 0,-21 22 0,22-43 15,-1 21-15,0-21 0,0 0 16,0 0-16,0 0 0,1 0 0,-1 0 15,0 0-15,21-21 0,-21-1 16,1 1-16,-1 0 0,0-21 0,21 21 16,-21-22-16,1 1 0,-22 0 0,21 20 15,-21-20-15,21 0 0,-21-1 16,0 22-16,0 0 0,0 0 0,0 42 31,0 0-15,0 0-16,0 22 0,0-22 15,0 21-15,0 1 0,0-22 0,0 21 16,0-21-16,0 22 0,0-22 0,21 0 16,0 0-16,-21 0 0,21 0 15,1 1-15,-1-22 0,0 0 0,0 0 16,21 0-16,-20 0 0,20 0 16,-21 0-16,21 0 0,-20-22 0,-1 1 15,0 21-15,0-21 0,0 0 0,0 0 16,-21-22-16,0 22 0,0 0 15,0-21-15,0 21 0,-21-1 0,-21 1 16,21 0-16,0 0 0,-22 0 16,1 21-16,21 0 0,-22 0 15,22 0-15,-21 0 0,21 0 0,0 0 16,21-21-16,0-1 16,21 1-16,0 21 15,21-21-15,1 0 0,-1 21 16,0-21-16,1 21 0,-1-21 0,0 21 15,22-22-15,-22 22 0,0 0 0,1 0 16,-1 0-16,0 22 0,-20-1 16,-1 0-16,0 0 0,0 0 0,-21 22 15,0-22-15,0 21 0,0-21 16,0 22-16,0-22 0,0 21 16,0-21-16,0 0 0,0 22 0,0-22 15,0 0-15,-21 0 16,21 0-16,-21-21 0,0 0 15,21-21 1,0 0 0,0 0-16,0-21 0,0 20 15,0 1-15,21-21 0,-21 0 16,21-1-16,0 1 0,0 0 0,0-1 16,1 1-16,-1 21 0,21 0 0,-21-1 15,22 1-15,-1 21 0,-21 0 16,21 0-16,-20 0 0,20 21 15,-21 1-15,0 20 0,0-21 0,-21 21 16,0 1-16,0-22 0,0 21 16,0 1-16,0-22 0,0 21 0,0-21 15,0 0-15,-21 22 0,21-22 0,-21-21 16,0 21-16,21 0 0,0-42 47,21 0-47,0 0 15,0 21-15</inkml:trace>
  <inkml:trace contextRef="#ctx0" brushRef="#br0" timeOffset="87267.9">8382 14415 0,'21'-22'0,"-42"44"0,63-44 15,-42 1-15,0 0 0,0 0 0,0 0 16,0 0-16,-21 21 15,0 0-15,0 0 0,0 0 0,-1 0 16,1 0-16,-21 0 0,21 0 16,0 21-16,-22 0 0,22 21 0,-21-21 15,21 1-15,-1 20 0,1-21 0,0 21 16,21-20-16,0-1 16,0 0-16,0 0 0,0 0 0,21 0 15,0-21 1,1 0-16,20 0 0,-21 0 0,21-21 15,1 0-15,-22 21 0,21-21 0,-21 0 16,22 0-16,-22-1 0,0 1 16,0 0-16,-21 0 0,21 0 0,1 0 15,-22-1-15,0 44 32,0-1-32,0 0 0,0 0 15,0 0-15,0 22 0,-22-1 16,22 0-16,0 1 0,0-1 15,0 21-15,0-20 0,0 20 0,0 1 16,0-1-16,0 1 0,22 20 16,-22-20-16,21 21 0,0-1 0,0-20 15,-21 20-15,21-20 0,0 21 0,-21-22 16,22 22-16,-22-22 0,0 1 16,21-1-16,-21 1 0,21-1 0,-21 1 15,0-1-15,0-20 0,0-1 0,0 21 16,-21-20-16,0-1 0,-1 0 15,-20-20-15,21 20 0,-21-21 0,-1 21 16,1-20-16,0-22 0,-1 0 0,1 0 16,0 0-16,-1-22 15,1 1-15,0 0 0,-1-42 0,22 20 16,-21-20-16,21-22 0,-1-105 16,22 84-16,0 0 0,0-21 15,0 21-15,22 0 0,-1-21 0,21 21 16,0 1-16,1 20 0,-1 21 0,22-20 15,-22 41-15,0-20 0,-21 21 16,22-1-16,-22 1 0,21 21 0,-21-22 16,-21 22-16,22 0 0,-22 0 15,21 0-15,-21 0 0,0-1 16,0 1-16,0 0 0,0 0 16,0 0-16,0 0 15</inkml:trace>
  <inkml:trace contextRef="#ctx0" brushRef="#br0" timeOffset="87728">10541 14097 0,'0'0'0,"0"-21"15,21 42 17,-21 0-32,42 0 0,-20 1 15,-1 20-15,21 0 0,-21 1 0,22-1 16,-22 0-16,0 22 0,21-22 0,-21 0 16,1 1-16,-22-1 0,0-21 15,21 22-15,-21-22 0,0 0 0,21 0 16,-21 0-16,0 0 0,21-21 15,0 0 1,0-21 0,1 0-16,-1-21 0,-21 21 15,21-22-15,0 1 0</inkml:trace>
  <inkml:trace contextRef="#ctx0" brushRef="#br0" timeOffset="87957.87">11345 14139 0,'0'0'0,"21"-21"16,1 0-16,-22 0 0,-22 21 15,1 21-15,-21 0 16,21 22-16,-22-22 0,-20 21 16,21 0-16,-22 1 0,22 20 0,-22-20 15,1 20-15,-1-21 0,22 1 16,-22 20-16,22-20 0,0-1 16,-1-21-16,22 21 0,0-20 0,0-1 15,0 0-15,21 0 0,-21-21 16,42 0-1,21 0-15,-21-21 0,22 0 16,-1 0-16,0-1 0,1 1 16,20 0-16</inkml:trace>
  <inkml:trace contextRef="#ctx0" brushRef="#br0" timeOffset="88252.47">11472 14372 0,'0'0'0,"0"43"31,0-22-31,0 0 0,0 0 0,0 21 0,0-20 16,0 20-16,0 21 0,0-20 16,21-1-16,-21 22 0,22-1 15,-22 1-15,21 20 0,0 1 0,-21 0 16,0-1-16,0 22 0,0 0 0,0-21 16,0 20-16,0 1 0,0 0 15,-21-21-15,0 21 0,-1-22 0,1 1 16,0 0-16,0-1 0,0-20 0,0-1 15,-1 1-15,1-1 0,0-20 16,0-1-16,0-21 0,0 0 0,-1-21 16,22-21-16,0-21 15,0-1-15,0 1 0,0-21 16,22-1-16,-1-21 0,0 1 16,0-1-16</inkml:trace>
  <inkml:trace contextRef="#ctx0" brushRef="#br0" timeOffset="88606.46">11578 14711 0,'0'0'0,"-21"-21"0,21 0 0,-21-1 15,0-20-15,21 21 0,0 0 0,0 0 16,0-1-16,0 1 16,0 0-16,0-21 0,0 21 0,21-22 15,21 22-15,-21 0 0,22-21 0,-1 20 16,21 22-16,-20-21 0,20 21 15,-20 0-15,-1 0 0,0 21 0,1-21 16,-22 43-16,0-22 0,-21 21 16,0-21-16,0 22 0,-21-1 0,0 0 15,-1-20-15,-20 20 0,0 0 0,-1-21 16,1 22-16,-21-22 0,20 0 16,1 0-16,21 0 0,-22-21 0,1 22 15,21-22-15,0 0 0,0 0 0,-1 0 16,22-22 15,22 22-31,-1 0 0,21-21 16,-21 0-16,22 21 0,-22-21 15,21 21-15,0-21 0,1 0 0</inkml:trace>
  <inkml:trace contextRef="#ctx0" brushRef="#br0" timeOffset="89683.46">12509 14436 0,'0'0'0,"22"-21"15,-1-1-15,0 1 0,-21 0 0,21 0 16,-21 0-16,0 0 0,-21 21 31,0 0-31,0 0 0,-1 21 0,1-21 16,0 21-16,0 21 0,0-21 16,0 1-16,-1 20 0,1-21 15,0 21-15,0 1 0,0-22 0,21 21 16,0-21-16,0 1 0,0-1 0,0 0 15,0 0-15,0 0 0,21-21 16,0 0-16,0 0 0,0 0 16,1 0-16,-1-21 0,0 0 0,0 21 15,0-21-15,0-22 0,1 22 16,-1 0-16,0-21 0,0 21 16,-21-22-16,0 1 0,21 0 0,-21 20 15,0-20-15,0 21 0,0 0 0,0 0 16,0 42-1,0 21 1,0-21-16,0 22 0,0-1 0,0 0 16,21-21-16,-21 22 0,0-1 0,0 0 15,22-20-15,-1-1 0,0 0 16,0 0-16,0 0 0,0 0 0,1-21 16,20 0-16,-21 0 0,21 0 0,1 0 15,-1-21-15,0 0 0,1 21 16,-1-42-16,0 21 0,1-1 0,-22 1 15,21-21-15,-21 0 0,1-1 16,-1 1-16,-21 0 0,0-1 16,0 1-16,0 0 0,0-1 0,0 1 15,0 0-15,0 20 0,0 1 0,0 42 32,0 1-32,0-1 0,-21 21 15,21 0-15,0 1 0,-22-1 16,22 0-16,0 1 0,0-1 0,0 0 15,0 1-15,0-22 0,0 21 0,0-21 16,22 1-16,-1-1 0,0 0 16,0-21-16,0 0 0,0 0 0,22 0 15,-22 0-15,21-21 0,-21 21 0,1-21 16,-1-1-16,0-20 16,0 21-16,0-21 0,0 20 0,1-41 15,-1 21-15,-21-1 0,0 1 0,21-22 16,-21 22-16,0 0 0,21-1 15,-21 22-15,0 0 0,0 0 0,0 0 16,0 42 0,0 0-16,0 0 0,0 22 15,0-22-15,0 21 0,0 0 0,-21 1 16,21-1-16,-21 0 0,21 1 16,0-1-16,0 0 0,-21 1 0,21-22 15,0 0-15,0 21 0,-22-20 16,22-1-16,0-42 31,22-1-31,-22 1 0,21 0 16,-21 0-16,21-21 0,0 20 15,-21-20-15,21 0 0,0-1 0,1 1 16,-1 21-16,0-21 0,0 20 0,0 1 16,0 21-16,1 0 15,-1 0-15,-21 21 0,21 1 16,-21 20-16,0-21 0,0 21 0,0 1 15,0-22-15,0 21 16,0-21-16,0 22 0,-21-22 0,21 0 16,0 0-16,0 0 0,0 1 0,21-22 15,0 0 1,0 0-16,0 0 0,1 0 0,-1 0 16,21-22-16,-21 1 0,0 21 0,1-21 15,-1 0-15,0 21 0,-21-21 16,21 0-16,-21-1 15,0 1-15,0 0 0</inkml:trace>
  <inkml:trace contextRef="#ctx0" brushRef="#br0" timeOffset="89884.47">13144 14245 0,'0'0'15,"-21"0"-15,0 21 0,42-21 32,0 0-32,22 0 0,-22 0 0,21 0 15,1-21-15,-22 21 0,21 0 16,0-21-16,1 21 0,-22-21 0,21 21 16,-21-21-16,1 21 0</inkml:trace>
  <inkml:trace contextRef="#ctx0" brushRef="#br0" timeOffset="90628.41">15833 14330 0,'0'0'0,"0"-21"15,0 0 1,21 21-16,0-22 0,0 22 0,21-21 16,1 21-16,-1-21 0,0 0 0,22 0 15,-22 21-15,1-21 0,-1-1 16,0 1-16,-21 0 0,1 21 16,-22-21-16,0 0 0,-22 0 15,1 21-15,-21 0 0,21-22 16,-22 22-16,-20 0 0,21 0 0,-1 0 15,1 0-15,0 22 0,-1-22 16,1 21-16,0 0 0,20 0 0,-20 0 16,21 0-16,21 1 0,0 20 15,0-21-15,0 0 0,0 0 0,0 1 16,0-1-16,0 0 0,21 0 0,0-21 16,0 0-16,1 0 0,-1 0 15,21 0-15,-21 0 0,0 0 16,1 0-16,-1 0 0,-42 0 31,-1 0-31,1 0 0,-21 0 0,21 0 16,-22 0-16,1 0 0,0 21 15,-1 0-15,22 1 0,-21-1 0,0 0 16,20 0-16,1 21 0,0-20 16,21-1-16,-21 21 0,21-21 0,0 0 15,0 1-15,21-1 0,0 0 0,0 0 16,1-21-16,-1 0 0,21 21 15,0-21-15,-20 0 0,20 0 0,0 0 16,1-21-16,-1 21 0,21-21 16,-20 0-16,20 0 0,1-1 15,-22 1-15,22 0 0,-22 0 0,0-21 16,1 20-16,-1-20 0,-21 21 16,0-21-16</inkml:trace>
  <inkml:trace contextRef="#ctx0" brushRef="#br0" timeOffset="90825.46">16425 14330 0,'0'-64'0,"0"22"16,-21 42-1,42 106-15,-42-191 16,21 106-16,21 1 0,0-1 16,1 21-16,-1-21 0,0 22 0,21-22 15,-21 0-15,1 21 0,20-21 0,0 22 16,-21-22 0,1-21-16,-22 21 0,0 0 0,21-21 15,-21-21 16,21 0-31,-21 0 0,21 0 16,-21-1-16,0 1 0,0-21 0</inkml:trace>
  <inkml:trace contextRef="#ctx0" brushRef="#br0" timeOffset="91012.39">16827 14309 0,'0'-43'16,"0"22"-16,-21 148 0,42-190 0,-42 20 31,0 43-31,0 43 0,0-22 16,-22 0-16,22 21 0,0 1 15,-21-22-15,21 21 0,-1-21 0,1 22 16,-21-22-16,21 21 0,0-21 0,21 1 16,0-1-16,-22-21 0,22 21 15,0 0-15,22-21 16,-1 0-16,21-21 0,-21 0 16,22 0-16,-22-1 0,21 1 0</inkml:trace>
  <inkml:trace contextRef="#ctx0" brushRef="#br0" timeOffset="91316.17">17039 14309 0,'0'-21'0,"0"42"0,21-42 0,-21 42 31,0 0-31,0 0 0,0 21 16,0 1-16,0-1 0,0 0 16,0 1-16,0 20 0,0 1 0,0-22 15,0 22-15,0 20 0,0-20 0,21 20 16,-21 1-16,22 21 0,-22-21 15,0-1-15,0 22 0,0-21 0,-22 21 16,1-22-16,0 1 0,0 0 0,0-1 16,-22-20-16,22 20 0,0-41 0,0 20 15,-21-20-15,20-1 16,22-21-16,-21 0 0,0-21 0,21-21 31,0-21-31,0 21 0,21-22 16,0 1-16,-21-22 0,22 22 0,-1-21 15,21-1-15,-21 1 0,0-22 0,1 21 16,20-20-16</inkml:trace>
  <inkml:trace contextRef="#ctx0" brushRef="#br0" timeOffset="91648.46">17103 14944 0,'0'0'0,"0"-64"16,0 1-16,0-1 0,0 1 16,-22 20-16,22 1 0,-21 0 15,21-1-15,-21 1 0,21 0 0,0 21 16,0-22-16,0 22 0,0 0 15,21-21-15,0 20 0,22 22 0,-22-21 16,21 0-16,1 21 0,-1 0 0,0 0 16,1 0-16,-1 0 0,0 21 15,1 0-15,-22 22 0,0-22 0,0 21 16,-21 1-16,0-22 0,0 21 16,-21 0-16,0-20 0,0 20 0,-22-21 15,1 0-15,0 0 0,20 1 0,-20-1 16,0 0-16,-1-21 0,22 0 15,-21 0-15,21 0 0,0 0 0,-1 0 16,1-21 0,21 0-1,0-1-15,21 22 16,1 0-16,-1 0 0,0-21 0,0 21 16,0-21-16,22 21 0,-22-21 15,0 21-15,21-21 0</inkml:trace>
  <inkml:trace contextRef="#ctx0" brushRef="#br0" timeOffset="92039.45">17822 14478 0,'0'0'0,"0"-21"0,0 0 16,0 0 0,0-1-16,-21 1 0,21 0 15,0 0-15,0 0 0,0 0 16,0-1-16,21 1 0,0 21 15,1 0-15,-1 0 0,0 0 16,0 0-16,0 0 0,0 21 16,1 1-16,-1-1 0,0 0 0,0 0 15,0 21-15,-21 1 0,21-22 0,-21 21 16,0-21-16,0 22 16,0-22-16,0 0 0,0 0 0,0 0 15,-21-21-15,21 22 0,0-44 31,0 1-31,0 0 16,0 0-16,0 0 16,0-22-16,0 22 0,0 0 0,0-21 15,0-1-15,21 22 0,-21-21 0,22 21 16,-22 0-16,21-1 0,0 1 16,0 21-16,-21-21 0,21 21 0,0 0 15,1 0-15,-1 0 0,0 0 0,21 0 16,-21 0-16</inkml:trace>
  <inkml:trace contextRef="#ctx0" brushRef="#br0" timeOffset="94283.45">18521 14457 0,'21'21'32,"0"-21"-17,0 0-15,0 0 0,-21-21 16,22 21-16,-1-21 0,0 0 0,0-1 15,0 1-15,-21 0 0,21 0 16,-21 0-16,22 0 0,-22-1 0,0 1 16,0 0-16,0 0 0,0 0 15,-22 21-15,1 0 16,0 0-16,0 21 0,0 0 16,-22 0-16,43 0 0,-21 22 15,0-22-15,0 21 0,21-21 0,-21 22 16,21-1-16,0-21 0,0 0 0,0 22 15,0-22-15,0 0 0,0 0 16,21 0-16,0-21 0,0 22 0,0-22 16,22 0-16,-22 0 0,0 0 0,21 0 15,1 0-15,-22 0 0,21 0 16,1-22-16,-22 1 0,21 21 0,0-21 16,1 0-16,-22-21 0,21 20 15,-21-20-15,22 21 0,-22-21 0,0-1 16,0 22-16,-21-21 0,0 21 15,0-1-15,0 1 0,0 0 16,-21 21-16,0 0 0,0 0 16,0 0-16,-1 0 0,1 21 0,21 0 15,-21 1-15,21 20 0,-21-21 16,21 0-16,0 22 0,0-22 0,0 0 16,0 0-16,0 21 0,0-20 0,21-1 15,0 0-15,-21 0 0,0 0 16,21 0-16,1 1 0,-1-22 15,-21-22 32,-21 22-47,-1-21 16,1 0-16,21 0 16,-21 21 15,21 21-31,0 0 15,0 0-15,0 1 16,21-1 0,0-21-16,1 0 0,-1 0 15,0 0-15,0 0 0,21 0 0,-20 0 16,20 0-16,-21 0 16,21-21-16,-20-1 0,20 22 0,0-21 15,-21 0-15,22 0 0,-1-21 0,-21 20 16,22-20-16,-22 21 0,0-21 15,0-1-15,0 22 0,0-21 0,-21 21 16,0-1-16,0 1 0,0 0 16,-21 21-16,0 0 0,0 0 15,0 0-15,0 21 0,-1 0 0,1 22 16,21-22-16,0 0 0,0 0 16,0 22-16,0-22 0,0 21 0,0-21 15,0 0-15,0 1 0,0-1 16,0 0-16,21 0 0,-21 0 15,22 0-15,-1 1 0,-42-22 47,-1 0-47,1 0 16,0 0-16,0-22 16,21 44 30,21-22-46,-21 21 0,21-21 0,0 0 16,1 0-16,-1 21 0,0-21 16,0 0-16,0 0 0,22 0 15,-22 0-15,21 0 0,-21 0 0,22 0 16,-22 0-16,21-21 0,-21 21 16,0-21-16,22-1 0,-22 1 0,0 0 15,0 0-15,0 0 0,1 0 0,-1-1 16,0-20-16,0 21 15,-21-21-15,0 20 0,0 1 0,0 0 0,0 0 16,21 21-16,-21 21 31,-21 0-31,21 0 0,-21 22 16,21-22-16,-21 0 0,21 0 16,-21 22-16,21-22 0,0 0 15,0 0-15,0 0 0,0 0 16,0 1-16,21-1 15,0-21-15,21 0 0,-21 0 16,1 0-16,20 0 0,-21 0 0,21-21 16,1 21-16,-22-22 0,21 1 15,-21 0-15,22 0 0,-22 0 16,0 0-16,0-22 0,0 22 0,1 0 16,-1-21-16,0 20 0,-21 1 15,0 0-15,0 42 31,0 0-31,-21 1 0,21 20 16,-21-21-16,-1 0 0,1 22 0,21-22 16,0 0-16,-21 0 0,21 0 15,0 0-15,0 1 0,0-1 0,0 0 16,21 0-16,0-21 16,1 0-16,-1 0 0,21 0 15,-21 0-15,22 0 0,-1 0 0,0 0 16,1 0-16,-22-21 0,21 21 15,22-42-15,-43 20 0,0 1 16,0 0-16,0 0 0,-21-21 16,0 20-16,0-20 0,0 21 15,0-21-15,0-1 0,-21 22 0,0 0 16,0 0-16,-22 0 0,1-1 16,0 22-16,-1 0 0,22 0 0,-21 0 15,0 22-15,20-22 0,-20 42 0,21-21 16,0 0-16,0 22 0,21-22 15,0 21-15,0-21 0,0 22 0,0-22 16,0 0-16,21 0 0,0 0 0,0 0 16,21 1-16,-20-1 0,20-21 15,-21 0-15,21 21 0,1-21 16,-1 0-16,0 0 0,-20 0 0,20 0 16,0 0-16,-21 0 0,22 0 15,-22 0-15,0-21 0,21 0 0,-20-1 16,-1 22-16,0-21 0,0-21 0,0 21 15,0 0-15,-21-22 0,0 1 16,0 21-16,0-43 0,0 43 16,0 42 15,0 0-31,0 1 0,-21-1 16,21 0-16,-21 0 0,21 0 15,0 0-15,-21 1 0,21-1 0,0 0 16,0 0-16,0 0 0,0 0 0,-21 1 15,21-1 1,0-42 31,0-1-47,21 1 0,-21 0 16,0 0-16,21 0 0,0 0 0,0-22 15,1 22-15,-1-21 0,0 21 16,21-22-16,-21 22 0,22-21 0,20-1 15,-20 22-15,-1 21 16,0-21-16,-21 21 0,1 0 0,-1 0 16,0 0-16,0 21 0,-21 0 15,0 1-15,0 20 0,0-21 16,0 21-16,0 1 0,0-22 0,0 21 16,-21-21-16,0 22 0,21-22 0,0 0 15,0 0-15,0 0 0,0 1 16,0-1-16,21-21 15,0 21-15,21-21 16,-20 0-16,-1 0 0,0 0 0,0 0 16,0 0-16,22-21 0,-22 21 0,0-21 15,0 21-15,0-22 0,-21 1 16,21 0-16,1 0 0,-22 0 16,0-22-16,0 22 15,0 0-15,0-21 0,0 21 0,-22-22 16,1 22-16</inkml:trace>
  <inkml:trace contextRef="#ctx0" brushRef="#br0" timeOffset="94603.81">20362 13885 0,'0'0'0,"-63"0"16,42 0-16,-1 0 16,22 22 46,-21-22-31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309C-1E4D-FA51-EEFC-8594BD12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06D6-717E-FA52-76D2-600E12ABC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5DB4-A0BB-7E15-C5A5-06E13A3D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6FD6-B9D2-4241-D171-6CA3696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0250-0C7F-5834-9A92-558BAD36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6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DA29-8BFA-AD64-74C0-C331F527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A08A-8FAC-B3AD-2B1A-757A9A8D4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03E9-C15D-ACA3-CDF8-D8044A8E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DA-2B18-23E4-FB8B-6C6DF398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527F-6956-7C90-169F-7A796A21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D91EB-1812-C8F4-746C-D6ADEF55E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FF46E-0793-32F6-B19E-1FFE9989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D31F-6A7A-960A-B157-94E9E2F6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40F3-82D4-4A76-A458-F43E9676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1B9B-077D-A03D-689B-69441D8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697C-E440-6985-B98E-712BF9D9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D6C4-F6C8-542F-51A0-6FFA6305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765D-325C-B8A1-E86C-C2840533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C860-F0FF-618D-66B6-0A307AD7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6DF6-7CE7-57DE-7DAF-69331795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EDCD-DCB9-A19C-EE05-69441C0D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A991C-ABF4-CEC1-E986-EAC97166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F841-6AA9-18B6-158E-99428CEE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763A-3232-769A-F00D-48D3C43D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BA8D-E71E-484B-7375-BE2ACBD1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1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B74F-B6D6-A218-0F62-8F8F1A24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3F61-DF0E-009C-FE3A-CEB4981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989F-1192-ED20-0FE1-94A3AD2A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643B9-D919-9867-4F30-B2A55F2C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BFC8-740B-B662-7516-B262EB28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0E5E8-490A-F0DB-3CF4-92C562B8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0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EFE-55FC-DBD6-F24C-199FE098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F571-83F7-3463-05BB-9CF35279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E96DD-AB54-53E2-5ACA-BD6083D31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C525D-7368-2FDC-313C-05DFA4374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5324F-DA2A-AF70-00EA-A7960DCCF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AEE05-6632-7DEF-B194-52C8776E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2CED8-9F46-4350-F730-E3F24224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92AF3-2C86-0B27-BB8F-FB8B83F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9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04A-F8B1-7FBB-44BF-86F6F831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E125E-D93D-9029-B2A2-8EFF6408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5997-6B34-CC41-FE33-744E157D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6E555-80EA-B701-F191-82837600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B7144-1FCF-1EC5-ADB4-A20AA7B2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F5A1D-C392-2220-4A86-3F6B6643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AC73B-F9BD-57A1-794E-F8A3B2DB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7279-7F23-7C7E-A7CF-DEAFCCFE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BDA9-4EA1-3188-19AC-07D3699A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6709F-84F1-E28E-40DC-EFFB8B5D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6ADFA-72C0-D9DE-FA24-A9914A71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EB4C-2184-809C-3A34-F3FA69ED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4E3A5-384B-9B6C-F667-07D68C84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6099-F04D-413F-786E-4E4BB1FC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EE612-60B4-3EFA-8611-1C7BF3B6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D615B-C108-96EE-2176-7E21A0D24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EE94-07EB-CE95-014A-7B4A6DA8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F06B3-B30C-049D-1C61-BC8C528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2DD5-8FE2-B73D-5F22-27BE36DC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A60EB-A7C3-D72F-A6CA-9C81C3E8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A1F99-9A10-B4F0-EBEA-C6A7C5BC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82BD6-1EFD-7FA4-B42D-1703676A5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86E9-B417-423C-8ECE-32303DADDBF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E52E-3292-5EA8-28B8-735F26EF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78D0-CC5E-D516-5D33-FB48EF5E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2713-3ACC-4616-A2CC-3B2E50AE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4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C289BB-AEF7-B2BE-29A5-6A64A915DC2A}"/>
                  </a:ext>
                </a:extLst>
              </p14:cNvPr>
              <p14:cNvContentPartPr/>
              <p14:nvPr/>
            </p14:nvContentPartPr>
            <p14:xfrm>
              <a:off x="2232720" y="221040"/>
              <a:ext cx="5547600" cy="34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C289BB-AEF7-B2BE-29A5-6A64A915D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360" y="211680"/>
                <a:ext cx="556632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6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98172-A69C-C2E1-F10B-AB7863ED020A}"/>
                  </a:ext>
                </a:extLst>
              </p14:cNvPr>
              <p14:cNvContentPartPr/>
              <p14:nvPr/>
            </p14:nvContentPartPr>
            <p14:xfrm>
              <a:off x="175320" y="129600"/>
              <a:ext cx="1025676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98172-A69C-C2E1-F10B-AB7863ED02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20240"/>
                <a:ext cx="10275480" cy="44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D782C6-A9F6-1750-0605-730546BCC2AC}"/>
                  </a:ext>
                </a:extLst>
              </p14:cNvPr>
              <p14:cNvContentPartPr/>
              <p14:nvPr/>
            </p14:nvContentPartPr>
            <p14:xfrm>
              <a:off x="137160" y="3421440"/>
              <a:ext cx="7353720" cy="28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D782C6-A9F6-1750-0605-730546BCC2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3412080"/>
                <a:ext cx="737244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49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62748-C1C1-AF45-70F2-83407799AEB5}"/>
                  </a:ext>
                </a:extLst>
              </p14:cNvPr>
              <p14:cNvContentPartPr/>
              <p14:nvPr/>
            </p14:nvContentPartPr>
            <p14:xfrm>
              <a:off x="68400" y="68760"/>
              <a:ext cx="765864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62748-C1C1-AF45-70F2-83407799A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9400"/>
                <a:ext cx="767736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94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35E05-088E-1A75-E78B-A32B2BB92D89}"/>
                  </a:ext>
                </a:extLst>
              </p14:cNvPr>
              <p14:cNvContentPartPr/>
              <p14:nvPr/>
            </p14:nvContentPartPr>
            <p14:xfrm>
              <a:off x="175320" y="281880"/>
              <a:ext cx="719352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35E05-088E-1A75-E78B-A32B2BB92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72520"/>
                <a:ext cx="7212240" cy="25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DA86BD-26D5-7DD8-09DD-B0CE6442DE4E}"/>
                  </a:ext>
                </a:extLst>
              </p14:cNvPr>
              <p14:cNvContentPartPr/>
              <p14:nvPr/>
            </p14:nvContentPartPr>
            <p14:xfrm>
              <a:off x="0" y="44424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DA86BD-26D5-7DD8-09DD-B0CE6442DE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43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48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5D3A17-728F-F667-CB6F-988F819D2F61}"/>
                  </a:ext>
                </a:extLst>
              </p14:cNvPr>
              <p14:cNvContentPartPr/>
              <p14:nvPr/>
            </p14:nvContentPartPr>
            <p14:xfrm>
              <a:off x="0" y="190440"/>
              <a:ext cx="794808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5D3A17-728F-F667-CB6F-988F819D2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7966800" cy="30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78F079-52A5-2C95-B65F-382207876617}"/>
                  </a:ext>
                </a:extLst>
              </p14:cNvPr>
              <p14:cNvContentPartPr/>
              <p14:nvPr/>
            </p14:nvContentPartPr>
            <p14:xfrm>
              <a:off x="0" y="32234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78F079-52A5-2C95-B65F-382207876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21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75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6C7BA-177E-F530-F5FD-7C4A3827DE6D}"/>
                  </a:ext>
                </a:extLst>
              </p14:cNvPr>
              <p14:cNvContentPartPr/>
              <p14:nvPr/>
            </p14:nvContentPartPr>
            <p14:xfrm>
              <a:off x="45720" y="45720"/>
              <a:ext cx="808524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6C7BA-177E-F530-F5FD-7C4A3827D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36360"/>
                <a:ext cx="8103960" cy="65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3B1543-3422-E948-4C84-5E9E2D21AFD3}"/>
                  </a:ext>
                </a:extLst>
              </p14:cNvPr>
              <p14:cNvContentPartPr/>
              <p14:nvPr/>
            </p14:nvContentPartPr>
            <p14:xfrm>
              <a:off x="0" y="1348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3B1543-3422-E948-4C84-5E9E2D21AF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39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1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7B7D58-B892-CDE6-71D8-F35F4BF6EE8E}"/>
                  </a:ext>
                </a:extLst>
              </p14:cNvPr>
              <p14:cNvContentPartPr/>
              <p14:nvPr/>
            </p14:nvContentPartPr>
            <p14:xfrm>
              <a:off x="0" y="0"/>
              <a:ext cx="8092800" cy="452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7B7D58-B892-CDE6-71D8-F35F4BF6E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11152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2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25DB82-C827-04F7-14A3-462347BC9136}"/>
                  </a:ext>
                </a:extLst>
              </p14:cNvPr>
              <p14:cNvContentPartPr/>
              <p14:nvPr/>
            </p14:nvContentPartPr>
            <p14:xfrm>
              <a:off x="53280" y="213480"/>
              <a:ext cx="8047080" cy="386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25DB82-C827-04F7-14A3-462347BC9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04120"/>
                <a:ext cx="806580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92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26EC30-1F86-EF1A-84EB-10E31602C5BA}"/>
                  </a:ext>
                </a:extLst>
              </p14:cNvPr>
              <p14:cNvContentPartPr/>
              <p14:nvPr/>
            </p14:nvContentPartPr>
            <p14:xfrm>
              <a:off x="281880" y="91440"/>
              <a:ext cx="10729440" cy="316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26EC30-1F86-EF1A-84EB-10E31602C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82080"/>
                <a:ext cx="1074816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41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825082-0F6E-1460-F342-DF9C6D1620E4}"/>
                  </a:ext>
                </a:extLst>
              </p14:cNvPr>
              <p14:cNvContentPartPr/>
              <p14:nvPr/>
            </p14:nvContentPartPr>
            <p14:xfrm>
              <a:off x="0" y="23040"/>
              <a:ext cx="12101040" cy="662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825082-0F6E-1460-F342-DF9C6D162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211976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16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70F054-5FD4-E5F3-093F-690DF10BE4DF}"/>
                  </a:ext>
                </a:extLst>
              </p14:cNvPr>
              <p14:cNvContentPartPr/>
              <p14:nvPr/>
            </p14:nvContentPartPr>
            <p14:xfrm>
              <a:off x="243720" y="434520"/>
              <a:ext cx="10973160" cy="531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70F054-5FD4-E5F3-093F-690DF10BE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425160"/>
                <a:ext cx="1099188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4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85125-F7B2-FA5A-F31D-283B22344D79}"/>
                  </a:ext>
                </a:extLst>
              </p14:cNvPr>
              <p14:cNvContentPartPr/>
              <p14:nvPr/>
            </p14:nvContentPartPr>
            <p14:xfrm>
              <a:off x="487800" y="129600"/>
              <a:ext cx="728496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85125-F7B2-FA5A-F31D-283B22344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20240"/>
                <a:ext cx="7303680" cy="45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223D6F-10B3-6597-B95D-3F92BE060FE1}"/>
                  </a:ext>
                </a:extLst>
              </p14:cNvPr>
              <p14:cNvContentPartPr/>
              <p14:nvPr/>
            </p14:nvContentPartPr>
            <p14:xfrm>
              <a:off x="1082160" y="2781360"/>
              <a:ext cx="5905800" cy="32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223D6F-10B3-6597-B95D-3F92BE060F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800" y="2772000"/>
                <a:ext cx="592452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92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E63DE2-E413-800F-2E7C-03820226EF04}"/>
                  </a:ext>
                </a:extLst>
              </p14:cNvPr>
              <p14:cNvContentPartPr/>
              <p14:nvPr/>
            </p14:nvContentPartPr>
            <p14:xfrm>
              <a:off x="22680" y="53280"/>
              <a:ext cx="762048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E63DE2-E413-800F-2E7C-03820226E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43920"/>
                <a:ext cx="7639200" cy="65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AA28E1-FAF2-E521-4CD4-8F8CD2C8E3D7}"/>
                  </a:ext>
                </a:extLst>
              </p14:cNvPr>
              <p14:cNvContentPartPr/>
              <p14:nvPr/>
            </p14:nvContentPartPr>
            <p14:xfrm>
              <a:off x="3916800" y="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AA28E1-FAF2-E521-4CD4-8F8CD2C8E3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7440" y="-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0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73F79-F985-198A-D45E-1E54C75031CC}"/>
                  </a:ext>
                </a:extLst>
              </p14:cNvPr>
              <p14:cNvContentPartPr/>
              <p14:nvPr/>
            </p14:nvContentPartPr>
            <p14:xfrm>
              <a:off x="99000" y="175320"/>
              <a:ext cx="1194084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73F79-F985-198A-D45E-1E54C7503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65960"/>
                <a:ext cx="11959560" cy="56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409A01-5F0D-B56E-06D7-5BDEBAE8AFE9}"/>
                  </a:ext>
                </a:extLst>
              </p14:cNvPr>
              <p14:cNvContentPartPr/>
              <p14:nvPr/>
            </p14:nvContentPartPr>
            <p14:xfrm>
              <a:off x="1706760" y="0"/>
              <a:ext cx="5273640" cy="167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409A01-5F0D-B56E-06D7-5BDEBAE8A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400" y="-9360"/>
                <a:ext cx="5292360" cy="16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42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C283B-4788-DCCB-A70F-65453341BB2E}"/>
                  </a:ext>
                </a:extLst>
              </p14:cNvPr>
              <p14:cNvContentPartPr/>
              <p14:nvPr/>
            </p14:nvContentPartPr>
            <p14:xfrm>
              <a:off x="403920" y="312480"/>
              <a:ext cx="686592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C283B-4788-DCCB-A70F-65453341B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03120"/>
                <a:ext cx="6884640" cy="29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29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882B3-9F60-55D9-1E33-B1680AD0064F}"/>
                  </a:ext>
                </a:extLst>
              </p14:cNvPr>
              <p14:cNvContentPartPr/>
              <p14:nvPr/>
            </p14:nvContentPartPr>
            <p14:xfrm>
              <a:off x="83880" y="99000"/>
              <a:ext cx="806976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882B3-9F60-55D9-1E33-B1680AD006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9640"/>
                <a:ext cx="80884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1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8CAF2C-EB16-F51B-74A4-C42C07D89A95}"/>
                  </a:ext>
                </a:extLst>
              </p14:cNvPr>
              <p14:cNvContentPartPr/>
              <p14:nvPr/>
            </p14:nvContentPartPr>
            <p14:xfrm>
              <a:off x="274320" y="38160"/>
              <a:ext cx="97693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8CAF2C-EB16-F51B-74A4-C42C07D89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800"/>
                <a:ext cx="97880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3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16AA8-88AC-5F54-6EA9-8CEDBFCCDDEF}"/>
                  </a:ext>
                </a:extLst>
              </p14:cNvPr>
              <p14:cNvContentPartPr/>
              <p14:nvPr/>
            </p14:nvContentPartPr>
            <p14:xfrm>
              <a:off x="967680" y="678240"/>
              <a:ext cx="360" cy="9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16AA8-88AC-5F54-6EA9-8CEDBFCCD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668880"/>
                <a:ext cx="19080" cy="9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5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100-C611-BFF9-BCC7-CF151E36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2BF4-34CB-8B78-341D-2A9427915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A05DCB-F242-C3DD-8156-DA00720811E0}"/>
                  </a:ext>
                </a:extLst>
              </p14:cNvPr>
              <p14:cNvContentPartPr/>
              <p14:nvPr/>
            </p14:nvContentPartPr>
            <p14:xfrm>
              <a:off x="38160" y="60840"/>
              <a:ext cx="791748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A05DCB-F242-C3DD-8156-DA0072081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1480"/>
                <a:ext cx="79362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29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2022-07-01T13:32:32Z</dcterms:created>
  <dcterms:modified xsi:type="dcterms:W3CDTF">2022-07-01T13:33:13Z</dcterms:modified>
</cp:coreProperties>
</file>